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sldIdLst>
    <p:sldId id="256" r:id="rId2"/>
    <p:sldId id="400" r:id="rId3"/>
    <p:sldId id="401" r:id="rId4"/>
    <p:sldId id="402" r:id="rId5"/>
    <p:sldId id="404" r:id="rId6"/>
    <p:sldId id="403" r:id="rId7"/>
    <p:sldId id="409" r:id="rId8"/>
    <p:sldId id="263" r:id="rId9"/>
    <p:sldId id="264" r:id="rId10"/>
    <p:sldId id="265" r:id="rId11"/>
    <p:sldId id="410" r:id="rId12"/>
    <p:sldId id="411" r:id="rId13"/>
    <p:sldId id="406" r:id="rId14"/>
    <p:sldId id="413" r:id="rId15"/>
    <p:sldId id="414" r:id="rId16"/>
    <p:sldId id="415" r:id="rId17"/>
    <p:sldId id="416" r:id="rId18"/>
    <p:sldId id="407" r:id="rId19"/>
    <p:sldId id="408" r:id="rId20"/>
    <p:sldId id="417" r:id="rId21"/>
    <p:sldId id="418" r:id="rId22"/>
    <p:sldId id="419" r:id="rId23"/>
    <p:sldId id="280" r:id="rId24"/>
    <p:sldId id="281" r:id="rId25"/>
    <p:sldId id="420" r:id="rId26"/>
    <p:sldId id="421" r:id="rId27"/>
    <p:sldId id="422" r:id="rId28"/>
    <p:sldId id="423" r:id="rId29"/>
    <p:sldId id="424" r:id="rId30"/>
    <p:sldId id="425" r:id="rId31"/>
    <p:sldId id="426" r:id="rId32"/>
    <p:sldId id="427" r:id="rId33"/>
    <p:sldId id="428" r:id="rId34"/>
    <p:sldId id="429" r:id="rId35"/>
    <p:sldId id="430" r:id="rId36"/>
    <p:sldId id="431" r:id="rId37"/>
    <p:sldId id="294" r:id="rId38"/>
    <p:sldId id="295" r:id="rId39"/>
    <p:sldId id="432" r:id="rId40"/>
    <p:sldId id="433" r:id="rId41"/>
    <p:sldId id="434" r:id="rId42"/>
    <p:sldId id="435" r:id="rId43"/>
    <p:sldId id="436" r:id="rId44"/>
    <p:sldId id="437" r:id="rId45"/>
    <p:sldId id="438" r:id="rId46"/>
    <p:sldId id="439" r:id="rId47"/>
    <p:sldId id="440" r:id="rId48"/>
    <p:sldId id="305" r:id="rId49"/>
    <p:sldId id="441" r:id="rId50"/>
    <p:sldId id="307" r:id="rId51"/>
    <p:sldId id="442" r:id="rId52"/>
    <p:sldId id="443" r:id="rId53"/>
    <p:sldId id="444" r:id="rId54"/>
    <p:sldId id="445" r:id="rId55"/>
    <p:sldId id="446" r:id="rId56"/>
    <p:sldId id="447" r:id="rId57"/>
    <p:sldId id="448" r:id="rId58"/>
    <p:sldId id="317" r:id="rId59"/>
    <p:sldId id="449" r:id="rId60"/>
    <p:sldId id="450" r:id="rId61"/>
    <p:sldId id="451" r:id="rId62"/>
    <p:sldId id="452" r:id="rId63"/>
    <p:sldId id="453" r:id="rId64"/>
    <p:sldId id="454" r:id="rId65"/>
    <p:sldId id="455" r:id="rId66"/>
    <p:sldId id="456" r:id="rId67"/>
    <p:sldId id="457" r:id="rId68"/>
    <p:sldId id="458" r:id="rId69"/>
    <p:sldId id="330" r:id="rId70"/>
    <p:sldId id="459" r:id="rId71"/>
    <p:sldId id="460" r:id="rId72"/>
    <p:sldId id="461" r:id="rId73"/>
    <p:sldId id="462" r:id="rId74"/>
    <p:sldId id="463" r:id="rId75"/>
    <p:sldId id="464" r:id="rId76"/>
    <p:sldId id="465" r:id="rId77"/>
    <p:sldId id="466" r:id="rId78"/>
    <p:sldId id="467" r:id="rId79"/>
    <p:sldId id="468" r:id="rId80"/>
    <p:sldId id="469" r:id="rId81"/>
    <p:sldId id="470" r:id="rId82"/>
    <p:sldId id="471" r:id="rId83"/>
    <p:sldId id="472" r:id="rId84"/>
    <p:sldId id="473" r:id="rId85"/>
    <p:sldId id="474" r:id="rId86"/>
    <p:sldId id="475" r:id="rId87"/>
    <p:sldId id="476" r:id="rId88"/>
    <p:sldId id="477" r:id="rId89"/>
    <p:sldId id="478" r:id="rId90"/>
    <p:sldId id="479" r:id="rId91"/>
    <p:sldId id="480" r:id="rId92"/>
    <p:sldId id="481" r:id="rId93"/>
    <p:sldId id="482" r:id="rId94"/>
    <p:sldId id="483" r:id="rId95"/>
    <p:sldId id="484" r:id="rId96"/>
    <p:sldId id="485" r:id="rId97"/>
    <p:sldId id="486" r:id="rId98"/>
    <p:sldId id="487" r:id="rId99"/>
    <p:sldId id="488" r:id="rId100"/>
    <p:sldId id="489" r:id="rId101"/>
    <p:sldId id="490" r:id="rId102"/>
    <p:sldId id="491" r:id="rId103"/>
    <p:sldId id="492" r:id="rId104"/>
    <p:sldId id="493" r:id="rId105"/>
    <p:sldId id="373" r:id="rId106"/>
    <p:sldId id="374" r:id="rId107"/>
    <p:sldId id="375" r:id="rId108"/>
    <p:sldId id="376" r:id="rId109"/>
    <p:sldId id="377" r:id="rId110"/>
    <p:sldId id="494" r:id="rId111"/>
    <p:sldId id="379" r:id="rId112"/>
    <p:sldId id="495" r:id="rId113"/>
    <p:sldId id="381" r:id="rId114"/>
    <p:sldId id="496" r:id="rId115"/>
    <p:sldId id="383" r:id="rId116"/>
    <p:sldId id="384" r:id="rId117"/>
    <p:sldId id="385" r:id="rId118"/>
    <p:sldId id="386" r:id="rId119"/>
    <p:sldId id="387" r:id="rId120"/>
    <p:sldId id="388" r:id="rId121"/>
    <p:sldId id="389" r:id="rId122"/>
    <p:sldId id="390" r:id="rId123"/>
    <p:sldId id="391" r:id="rId124"/>
    <p:sldId id="392" r:id="rId125"/>
    <p:sldId id="497" r:id="rId126"/>
    <p:sldId id="498" r:id="rId127"/>
    <p:sldId id="395" r:id="rId128"/>
    <p:sldId id="396" r:id="rId129"/>
    <p:sldId id="397" r:id="rId130"/>
    <p:sldId id="398" r:id="rId131"/>
    <p:sldId id="399" r:id="rId1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254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254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p:restoredTop sz="94654"/>
  </p:normalViewPr>
  <p:slideViewPr>
    <p:cSldViewPr snapToGrid="0" snapToObjects="1">
      <p:cViewPr varScale="1">
        <p:scale>
          <a:sx n="58" d="100"/>
          <a:sy n="58" d="100"/>
        </p:scale>
        <p:origin x="320"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Arbeitsblat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Arbeitsblat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Arbeitsblat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Arbeitsblat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Arbeitsblat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Arbeitsblat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9.1066800000000003E-2"/>
          <c:y val="3.9538200000000003E-2"/>
          <c:w val="0.90393299999999999"/>
          <c:h val="0.89050099999999999"/>
        </c:manualLayout>
      </c:layout>
      <c:barChart>
        <c:barDir val="col"/>
        <c:grouping val="clustered"/>
        <c:varyColors val="0"/>
        <c:ser>
          <c:idx val="0"/>
          <c:order val="0"/>
          <c:tx>
            <c:strRef>
              <c:f>Sheet1!$A$2</c:f>
              <c:strCache>
                <c:ptCount val="1"/>
                <c:pt idx="0">
                  <c:v>Onre</c:v>
                </c:pt>
              </c:strCache>
            </c:strRef>
          </c:tx>
          <c:spPr>
            <a:solidFill>
              <a:srgbClr val="929292"/>
            </a:solidFill>
            <a:ln w="12700" cap="flat">
              <a:noFill/>
              <a:miter lim="400000"/>
            </a:ln>
            <a:effectLst/>
          </c:spPr>
          <c:invertIfNegative val="0"/>
          <c:cat>
            <c:strRef>
              <c:f>Sheet1!$B$1:$E$1</c:f>
              <c:strCache>
                <c:ptCount val="4"/>
                <c:pt idx="0">
                  <c:v>2012</c:v>
                </c:pt>
                <c:pt idx="1">
                  <c:v>2013</c:v>
                </c:pt>
                <c:pt idx="2">
                  <c:v>2014</c:v>
                </c:pt>
                <c:pt idx="3">
                  <c:v>2015</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0-FB43-A547-B411-87D17516567F}"/>
            </c:ext>
          </c:extLst>
        </c:ser>
        <c:ser>
          <c:idx val="1"/>
          <c:order val="1"/>
          <c:tx>
            <c:strRef>
              <c:f>Sheet1!$A$3</c:f>
              <c:strCache>
                <c:ptCount val="1"/>
                <c:pt idx="0">
                  <c:v>Two</c:v>
                </c:pt>
              </c:strCache>
            </c:strRef>
          </c:tx>
          <c:spPr>
            <a:solidFill>
              <a:srgbClr val="D6D6D6"/>
            </a:solidFill>
            <a:ln w="12700" cap="flat">
              <a:noFill/>
              <a:miter lim="400000"/>
            </a:ln>
            <a:effectLst/>
          </c:spPr>
          <c:invertIfNegative val="0"/>
          <c:cat>
            <c:strRef>
              <c:f>Sheet1!$B$1:$E$1</c:f>
              <c:strCache>
                <c:ptCount val="4"/>
                <c:pt idx="0">
                  <c:v>2012</c:v>
                </c:pt>
                <c:pt idx="1">
                  <c:v>2013</c:v>
                </c:pt>
                <c:pt idx="2">
                  <c:v>2014</c:v>
                </c:pt>
                <c:pt idx="3">
                  <c:v>2015</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1-FB43-A547-B411-87D17516567F}"/>
            </c:ext>
          </c:extLst>
        </c:ser>
        <c:ser>
          <c:idx val="2"/>
          <c:order val="2"/>
          <c:tx>
            <c:strRef>
              <c:f>Sheet1!$A$4</c:f>
              <c:strCache>
                <c:ptCount val="1"/>
                <c:pt idx="0">
                  <c:v>Three</c:v>
                </c:pt>
              </c:strCache>
            </c:strRef>
          </c:tx>
          <c:spPr>
            <a:solidFill>
              <a:srgbClr val="212121"/>
            </a:solidFill>
            <a:ln w="12700" cap="flat">
              <a:noFill/>
              <a:miter lim="400000"/>
            </a:ln>
            <a:effectLst/>
          </c:spPr>
          <c:invertIfNegative val="0"/>
          <c:cat>
            <c:strRef>
              <c:f>Sheet1!$B$1:$E$1</c:f>
              <c:strCache>
                <c:ptCount val="4"/>
                <c:pt idx="0">
                  <c:v>2012</c:v>
                </c:pt>
                <c:pt idx="1">
                  <c:v>2013</c:v>
                </c:pt>
                <c:pt idx="2">
                  <c:v>2014</c:v>
                </c:pt>
                <c:pt idx="3">
                  <c:v>2015</c:v>
                </c:pt>
              </c:strCache>
            </c:strRef>
          </c:cat>
          <c:val>
            <c:numRef>
              <c:f>Sheet1!$B$4:$E$4</c:f>
              <c:numCache>
                <c:formatCode>General</c:formatCode>
                <c:ptCount val="4"/>
                <c:pt idx="0">
                  <c:v>12</c:v>
                </c:pt>
                <c:pt idx="1">
                  <c:v>76</c:v>
                </c:pt>
                <c:pt idx="2">
                  <c:v>32</c:v>
                </c:pt>
                <c:pt idx="3">
                  <c:v>14</c:v>
                </c:pt>
              </c:numCache>
            </c:numRef>
          </c:val>
          <c:extLst>
            <c:ext xmlns:c16="http://schemas.microsoft.com/office/drawing/2014/chart" uri="{C3380CC4-5D6E-409C-BE32-E72D297353CC}">
              <c16:uniqueId val="{00000002-FB43-A547-B411-87D17516567F}"/>
            </c:ext>
          </c:extLst>
        </c:ser>
        <c:dLbls>
          <c:showLegendKey val="0"/>
          <c:showVal val="0"/>
          <c:showCatName val="0"/>
          <c:showSerName val="0"/>
          <c:showPercent val="0"/>
          <c:showBubbleSize val="0"/>
        </c:dLbls>
        <c:gapWidth val="300"/>
        <c:overlap val="-20"/>
        <c:axId val="-2103189328"/>
        <c:axId val="-2103186512"/>
      </c:barChart>
      <c:catAx>
        <c:axId val="-2103189328"/>
        <c:scaling>
          <c:orientation val="minMax"/>
        </c:scaling>
        <c:delete val="0"/>
        <c:axPos val="b"/>
        <c:numFmt formatCode="General" sourceLinked="0"/>
        <c:majorTickMark val="none"/>
        <c:minorTickMark val="none"/>
        <c:tickLblPos val="low"/>
        <c:spPr>
          <a:ln w="12700" cap="flat">
            <a:solidFill>
              <a:srgbClr val="212121"/>
            </a:solidFill>
            <a:prstDash val="solid"/>
            <a:miter lim="400000"/>
          </a:ln>
        </c:spPr>
        <c:txPr>
          <a:bodyPr rot="0"/>
          <a:lstStyle/>
          <a:p>
            <a:pPr>
              <a:defRPr sz="2591" b="0" i="0" u="none" strike="noStrike">
                <a:solidFill>
                  <a:srgbClr val="929292"/>
                </a:solidFill>
                <a:latin typeface="Montserrat Light"/>
              </a:defRPr>
            </a:pPr>
            <a:endParaRPr lang="de-DE"/>
          </a:p>
        </c:txPr>
        <c:crossAx val="-2103186512"/>
        <c:crosses val="autoZero"/>
        <c:auto val="1"/>
        <c:lblAlgn val="ctr"/>
        <c:lblOffset val="100"/>
        <c:noMultiLvlLbl val="1"/>
      </c:catAx>
      <c:valAx>
        <c:axId val="-210318651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2591" b="0" i="0" u="none" strike="noStrike">
                <a:solidFill>
                  <a:srgbClr val="929292"/>
                </a:solidFill>
                <a:latin typeface="Montserrat Light"/>
              </a:defRPr>
            </a:pPr>
            <a:endParaRPr lang="de-DE"/>
          </a:p>
        </c:txPr>
        <c:crossAx val="-2103189328"/>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858685"/>
            </a:solidFill>
            <a:ln w="12700" cap="flat">
              <a:noFill/>
              <a:miter lim="400000"/>
            </a:ln>
            <a:effectLst/>
          </c:spPr>
          <c:dPt>
            <c:idx val="0"/>
            <c:bubble3D val="0"/>
            <c:extLst>
              <c:ext xmlns:c16="http://schemas.microsoft.com/office/drawing/2014/chart" uri="{C3380CC4-5D6E-409C-BE32-E72D297353CC}">
                <c16:uniqueId val="{00000000-21DE-1649-8964-3C5582604E1E}"/>
              </c:ext>
            </c:extLst>
          </c:dPt>
          <c:dPt>
            <c:idx val="1"/>
            <c:bubble3D val="0"/>
            <c:spPr>
              <a:solidFill>
                <a:srgbClr val="CCCDCB"/>
              </a:solidFill>
              <a:ln w="12700" cap="flat">
                <a:noFill/>
                <a:miter lim="400000"/>
              </a:ln>
              <a:effectLst/>
            </c:spPr>
            <c:extLst>
              <c:ext xmlns:c16="http://schemas.microsoft.com/office/drawing/2014/chart" uri="{C3380CC4-5D6E-409C-BE32-E72D297353CC}">
                <c16:uniqueId val="{00000002-21DE-1649-8964-3C5582604E1E}"/>
              </c:ext>
            </c:extLst>
          </c:dPt>
          <c:dPt>
            <c:idx val="2"/>
            <c:bubble3D val="0"/>
            <c:spPr>
              <a:solidFill>
                <a:srgbClr val="3C3D3C"/>
              </a:solidFill>
              <a:ln w="12700" cap="flat">
                <a:noFill/>
                <a:miter lim="400000"/>
              </a:ln>
              <a:effectLst/>
            </c:spPr>
            <c:extLst>
              <c:ext xmlns:c16="http://schemas.microsoft.com/office/drawing/2014/chart" uri="{C3380CC4-5D6E-409C-BE32-E72D297353CC}">
                <c16:uniqueId val="{00000004-21DE-1649-8964-3C5582604E1E}"/>
              </c:ext>
            </c:extLst>
          </c:dPt>
          <c:dPt>
            <c:idx val="3"/>
            <c:bubble3D val="0"/>
            <c:spPr>
              <a:solidFill>
                <a:srgbClr val="9E9F9E"/>
              </a:solidFill>
              <a:ln w="12700" cap="flat">
                <a:noFill/>
                <a:miter lim="400000"/>
              </a:ln>
              <a:effectLst/>
            </c:spPr>
            <c:extLst>
              <c:ext xmlns:c16="http://schemas.microsoft.com/office/drawing/2014/chart" uri="{C3380CC4-5D6E-409C-BE32-E72D297353CC}">
                <c16:uniqueId val="{00000006-21DE-1649-8964-3C5582604E1E}"/>
              </c:ext>
            </c:extLst>
          </c:dPt>
          <c:cat>
            <c:strRef>
              <c:f>Sheet1!$B$1:$E$1</c:f>
              <c:strCache>
                <c:ptCount val="4"/>
                <c:pt idx="0">
                  <c:v>One</c:v>
                </c:pt>
                <c:pt idx="1">
                  <c:v>Two</c:v>
                </c:pt>
                <c:pt idx="2">
                  <c:v>Three</c:v>
                </c:pt>
                <c:pt idx="3">
                  <c:v>Four</c:v>
                </c:pt>
              </c:strCache>
            </c:strRef>
          </c:cat>
          <c:val>
            <c:numRef>
              <c:f>Sheet1!$B$2:$E$2</c:f>
              <c:numCache>
                <c:formatCode>General</c:formatCode>
                <c:ptCount val="4"/>
                <c:pt idx="0">
                  <c:v>91</c:v>
                </c:pt>
                <c:pt idx="1">
                  <c:v>76</c:v>
                </c:pt>
                <c:pt idx="2">
                  <c:v>28</c:v>
                </c:pt>
                <c:pt idx="3">
                  <c:v>26</c:v>
                </c:pt>
              </c:numCache>
            </c:numRef>
          </c:val>
          <c:extLst>
            <c:ext xmlns:c16="http://schemas.microsoft.com/office/drawing/2014/chart" uri="{C3380CC4-5D6E-409C-BE32-E72D297353CC}">
              <c16:uniqueId val="{00000007-21DE-1649-8964-3C5582604E1E}"/>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858685"/>
            </a:solidFill>
            <a:ln w="12700" cap="flat">
              <a:noFill/>
              <a:miter lim="400000"/>
            </a:ln>
            <a:effectLst/>
          </c:spPr>
          <c:dPt>
            <c:idx val="0"/>
            <c:bubble3D val="0"/>
            <c:extLst>
              <c:ext xmlns:c16="http://schemas.microsoft.com/office/drawing/2014/chart" uri="{C3380CC4-5D6E-409C-BE32-E72D297353CC}">
                <c16:uniqueId val="{00000000-34BD-7B4D-B35C-8B4D35368D77}"/>
              </c:ext>
            </c:extLst>
          </c:dPt>
          <c:dPt>
            <c:idx val="1"/>
            <c:bubble3D val="0"/>
            <c:spPr>
              <a:solidFill>
                <a:srgbClr val="CCCDCB"/>
              </a:solidFill>
              <a:ln w="12700" cap="flat">
                <a:noFill/>
                <a:miter lim="400000"/>
              </a:ln>
              <a:effectLst/>
            </c:spPr>
            <c:extLst>
              <c:ext xmlns:c16="http://schemas.microsoft.com/office/drawing/2014/chart" uri="{C3380CC4-5D6E-409C-BE32-E72D297353CC}">
                <c16:uniqueId val="{00000002-34BD-7B4D-B35C-8B4D35368D77}"/>
              </c:ext>
            </c:extLst>
          </c:dPt>
          <c:dPt>
            <c:idx val="2"/>
            <c:bubble3D val="0"/>
            <c:spPr>
              <a:solidFill>
                <a:srgbClr val="3C3D3C"/>
              </a:solidFill>
              <a:ln w="12700" cap="flat">
                <a:noFill/>
                <a:miter lim="400000"/>
              </a:ln>
              <a:effectLst/>
            </c:spPr>
            <c:extLst>
              <c:ext xmlns:c16="http://schemas.microsoft.com/office/drawing/2014/chart" uri="{C3380CC4-5D6E-409C-BE32-E72D297353CC}">
                <c16:uniqueId val="{00000004-34BD-7B4D-B35C-8B4D35368D77}"/>
              </c:ext>
            </c:extLst>
          </c:dPt>
          <c:dPt>
            <c:idx val="3"/>
            <c:bubble3D val="0"/>
            <c:spPr>
              <a:solidFill>
                <a:srgbClr val="9E9F9E"/>
              </a:solidFill>
              <a:ln w="12700" cap="flat">
                <a:noFill/>
                <a:miter lim="400000"/>
              </a:ln>
              <a:effectLst/>
            </c:spPr>
            <c:extLst>
              <c:ext xmlns:c16="http://schemas.microsoft.com/office/drawing/2014/chart" uri="{C3380CC4-5D6E-409C-BE32-E72D297353CC}">
                <c16:uniqueId val="{00000006-34BD-7B4D-B35C-8B4D35368D77}"/>
              </c:ext>
            </c:extLst>
          </c:dPt>
          <c:cat>
            <c:strRef>
              <c:f>Sheet1!$B$1:$E$1</c:f>
              <c:strCache>
                <c:ptCount val="4"/>
                <c:pt idx="0">
                  <c:v>One</c:v>
                </c:pt>
                <c:pt idx="1">
                  <c:v>Two</c:v>
                </c:pt>
                <c:pt idx="2">
                  <c:v>Three</c:v>
                </c:pt>
                <c:pt idx="3">
                  <c:v>Four</c:v>
                </c:pt>
              </c:strCache>
            </c:strRef>
          </c:cat>
          <c:val>
            <c:numRef>
              <c:f>Sheet1!$B$2:$E$2</c:f>
              <c:numCache>
                <c:formatCode>General</c:formatCode>
                <c:ptCount val="4"/>
                <c:pt idx="0">
                  <c:v>43</c:v>
                </c:pt>
                <c:pt idx="1">
                  <c:v>21</c:v>
                </c:pt>
                <c:pt idx="2">
                  <c:v>44</c:v>
                </c:pt>
                <c:pt idx="3">
                  <c:v>56</c:v>
                </c:pt>
              </c:numCache>
            </c:numRef>
          </c:val>
          <c:extLst>
            <c:ext xmlns:c16="http://schemas.microsoft.com/office/drawing/2014/chart" uri="{C3380CC4-5D6E-409C-BE32-E72D297353CC}">
              <c16:uniqueId val="{00000007-34BD-7B4D-B35C-8B4D35368D7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0.143841"/>
          <c:y val="4.4831900000000001E-2"/>
          <c:w val="0.81573300000000004"/>
          <c:h val="0.877911"/>
        </c:manualLayout>
      </c:layout>
      <c:barChart>
        <c:barDir val="bar"/>
        <c:grouping val="stacked"/>
        <c:varyColors val="0"/>
        <c:ser>
          <c:idx val="0"/>
          <c:order val="0"/>
          <c:tx>
            <c:strRef>
              <c:f>Sheet1!$A$2</c:f>
              <c:strCache>
                <c:ptCount val="1"/>
                <c:pt idx="0">
                  <c:v>Region 1</c:v>
                </c:pt>
              </c:strCache>
            </c:strRef>
          </c:tx>
          <c:spPr>
            <a:solidFill>
              <a:srgbClr val="D6D6D6"/>
            </a:solidFill>
            <a:ln w="12700" cap="flat">
              <a:noFill/>
              <a:miter lim="400000"/>
            </a:ln>
            <a:effectLst/>
          </c:spPr>
          <c:invertIfNegative val="0"/>
          <c:cat>
            <c:strRef>
              <c:f>Sheet1!$B$1:$E$1</c:f>
              <c:strCache>
                <c:ptCount val="4"/>
                <c:pt idx="0">
                  <c:v>One</c:v>
                </c:pt>
                <c:pt idx="1">
                  <c:v>Two</c:v>
                </c:pt>
                <c:pt idx="2">
                  <c:v>Three</c:v>
                </c:pt>
                <c:pt idx="3">
                  <c:v>Four</c:v>
                </c:pt>
              </c:strCache>
            </c:strRef>
          </c:cat>
          <c:val>
            <c:numRef>
              <c:f>Sheet1!$B$2:$E$2</c:f>
              <c:numCache>
                <c:formatCode>General</c:formatCode>
                <c:ptCount val="4"/>
                <c:pt idx="0">
                  <c:v>27</c:v>
                </c:pt>
                <c:pt idx="1">
                  <c:v>36</c:v>
                </c:pt>
                <c:pt idx="2">
                  <c:v>63</c:v>
                </c:pt>
                <c:pt idx="3">
                  <c:v>143</c:v>
                </c:pt>
              </c:numCache>
            </c:numRef>
          </c:val>
          <c:extLst>
            <c:ext xmlns:c16="http://schemas.microsoft.com/office/drawing/2014/chart" uri="{C3380CC4-5D6E-409C-BE32-E72D297353CC}">
              <c16:uniqueId val="{00000000-E7E6-9640-A1CB-2DCDFDE39BD2}"/>
            </c:ext>
          </c:extLst>
        </c:ser>
        <c:ser>
          <c:idx val="1"/>
          <c:order val="1"/>
          <c:tx>
            <c:strRef>
              <c:f>Sheet1!$A$3</c:f>
              <c:strCache>
                <c:ptCount val="1"/>
                <c:pt idx="0">
                  <c:v>Region 2</c:v>
                </c:pt>
              </c:strCache>
            </c:strRef>
          </c:tx>
          <c:spPr>
            <a:solidFill>
              <a:srgbClr val="212121"/>
            </a:solidFill>
            <a:ln w="12700" cap="flat">
              <a:noFill/>
              <a:miter lim="400000"/>
            </a:ln>
            <a:effectLst/>
          </c:spPr>
          <c:invertIfNegative val="0"/>
          <c:cat>
            <c:strRef>
              <c:f>Sheet1!$B$1:$E$1</c:f>
              <c:strCache>
                <c:ptCount val="4"/>
                <c:pt idx="0">
                  <c:v>One</c:v>
                </c:pt>
                <c:pt idx="1">
                  <c:v>Two</c:v>
                </c:pt>
                <c:pt idx="2">
                  <c:v>Three</c:v>
                </c:pt>
                <c:pt idx="3">
                  <c:v>Four</c:v>
                </c:pt>
              </c:strCache>
            </c:strRef>
          </c:cat>
          <c:val>
            <c:numRef>
              <c:f>Sheet1!$B$3:$E$3</c:f>
              <c:numCache>
                <c:formatCode>General</c:formatCode>
                <c:ptCount val="4"/>
                <c:pt idx="0">
                  <c:v>55</c:v>
                </c:pt>
                <c:pt idx="1">
                  <c:v>43</c:v>
                </c:pt>
                <c:pt idx="2">
                  <c:v>80</c:v>
                </c:pt>
                <c:pt idx="3">
                  <c:v>48</c:v>
                </c:pt>
              </c:numCache>
            </c:numRef>
          </c:val>
          <c:extLst>
            <c:ext xmlns:c16="http://schemas.microsoft.com/office/drawing/2014/chart" uri="{C3380CC4-5D6E-409C-BE32-E72D297353CC}">
              <c16:uniqueId val="{00000001-E7E6-9640-A1CB-2DCDFDE39BD2}"/>
            </c:ext>
          </c:extLst>
        </c:ser>
        <c:dLbls>
          <c:showLegendKey val="0"/>
          <c:showVal val="0"/>
          <c:showCatName val="0"/>
          <c:showSerName val="0"/>
          <c:showPercent val="0"/>
          <c:showBubbleSize val="0"/>
        </c:dLbls>
        <c:gapWidth val="40"/>
        <c:overlap val="100"/>
        <c:axId val="-2102973824"/>
        <c:axId val="-2102971024"/>
      </c:barChart>
      <c:catAx>
        <c:axId val="-2102973824"/>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sz="3000" b="0" i="0" u="none" strike="noStrike">
                <a:solidFill>
                  <a:srgbClr val="5E5E5E"/>
                </a:solidFill>
                <a:latin typeface="Montserrat Light"/>
              </a:defRPr>
            </a:pPr>
            <a:endParaRPr lang="de-DE"/>
          </a:p>
        </c:txPr>
        <c:crossAx val="-2102971024"/>
        <c:crosses val="autoZero"/>
        <c:auto val="1"/>
        <c:lblAlgn val="ctr"/>
        <c:lblOffset val="100"/>
        <c:noMultiLvlLbl val="1"/>
      </c:catAx>
      <c:valAx>
        <c:axId val="-2102971024"/>
        <c:scaling>
          <c:orientation val="minMax"/>
        </c:scaling>
        <c:delete val="0"/>
        <c:axPos val="t"/>
        <c:majorGridlines>
          <c:spPr>
            <a:ln w="12700" cap="flat">
              <a:solidFill>
                <a:srgbClr val="929292"/>
              </a:solidFill>
              <a:custDash>
                <a:ds d="200000" sp="200000"/>
              </a:custDash>
              <a:miter lim="400000"/>
            </a:ln>
          </c:spPr>
        </c:majorGridlines>
        <c:numFmt formatCode="General" sourceLinked="0"/>
        <c:majorTickMark val="none"/>
        <c:minorTickMark val="none"/>
        <c:tickLblPos val="high"/>
        <c:spPr>
          <a:ln w="12700" cap="flat">
            <a:noFill/>
            <a:prstDash val="solid"/>
            <a:miter lim="400000"/>
          </a:ln>
        </c:spPr>
        <c:txPr>
          <a:bodyPr rot="0"/>
          <a:lstStyle/>
          <a:p>
            <a:pPr>
              <a:defRPr sz="3000" b="0" i="0" u="none" strike="noStrike">
                <a:solidFill>
                  <a:srgbClr val="5E5E5E"/>
                </a:solidFill>
                <a:latin typeface="Montserrat Light"/>
              </a:defRPr>
            </a:pPr>
            <a:endParaRPr lang="de-DE"/>
          </a:p>
        </c:txPr>
        <c:crossAx val="-2102973824"/>
        <c:crosses val="autoZero"/>
        <c:crossBetween val="between"/>
        <c:majorUnit val="50"/>
        <c:minorUnit val="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0.29006399999999999"/>
          <c:y val="0.245505"/>
          <c:w val="0.41987200000000002"/>
          <c:h val="0.74199499999999996"/>
        </c:manualLayout>
      </c:layout>
      <c:pieChart>
        <c:varyColors val="0"/>
        <c:ser>
          <c:idx val="0"/>
          <c:order val="0"/>
          <c:tx>
            <c:strRef>
              <c:f>Sheet1!$A$2</c:f>
              <c:strCache>
                <c:ptCount val="1"/>
                <c:pt idx="0">
                  <c:v>Region 1</c:v>
                </c:pt>
              </c:strCache>
            </c:strRef>
          </c:tx>
          <c:spPr>
            <a:solidFill>
              <a:srgbClr val="858685"/>
            </a:solidFill>
            <a:ln w="12700" cap="flat">
              <a:noFill/>
              <a:miter lim="400000"/>
            </a:ln>
            <a:effectLst/>
          </c:spPr>
          <c:dPt>
            <c:idx val="0"/>
            <c:bubble3D val="0"/>
            <c:extLst>
              <c:ext xmlns:c16="http://schemas.microsoft.com/office/drawing/2014/chart" uri="{C3380CC4-5D6E-409C-BE32-E72D297353CC}">
                <c16:uniqueId val="{00000000-DA65-B547-9AD8-7C089BCB2DD2}"/>
              </c:ext>
            </c:extLst>
          </c:dPt>
          <c:dPt>
            <c:idx val="1"/>
            <c:bubble3D val="0"/>
            <c:spPr>
              <a:solidFill>
                <a:srgbClr val="CCCDCB"/>
              </a:solidFill>
              <a:ln w="12700" cap="flat">
                <a:noFill/>
                <a:miter lim="400000"/>
              </a:ln>
              <a:effectLst/>
            </c:spPr>
            <c:extLst>
              <c:ext xmlns:c16="http://schemas.microsoft.com/office/drawing/2014/chart" uri="{C3380CC4-5D6E-409C-BE32-E72D297353CC}">
                <c16:uniqueId val="{00000002-DA65-B547-9AD8-7C089BCB2DD2}"/>
              </c:ext>
            </c:extLst>
          </c:dPt>
          <c:dPt>
            <c:idx val="2"/>
            <c:bubble3D val="0"/>
            <c:spPr>
              <a:solidFill>
                <a:srgbClr val="3C3D3C"/>
              </a:solidFill>
              <a:ln w="12700" cap="flat">
                <a:noFill/>
                <a:miter lim="400000"/>
              </a:ln>
              <a:effectLst/>
            </c:spPr>
            <c:extLst>
              <c:ext xmlns:c16="http://schemas.microsoft.com/office/drawing/2014/chart" uri="{C3380CC4-5D6E-409C-BE32-E72D297353CC}">
                <c16:uniqueId val="{00000004-DA65-B547-9AD8-7C089BCB2DD2}"/>
              </c:ext>
            </c:extLst>
          </c:dPt>
          <c:dPt>
            <c:idx val="3"/>
            <c:bubble3D val="0"/>
            <c:spPr>
              <a:solidFill>
                <a:srgbClr val="9E9F9E"/>
              </a:solidFill>
              <a:ln w="12700" cap="flat">
                <a:noFill/>
                <a:miter lim="400000"/>
              </a:ln>
              <a:effectLst/>
            </c:spPr>
            <c:extLst>
              <c:ext xmlns:c16="http://schemas.microsoft.com/office/drawing/2014/chart" uri="{C3380CC4-5D6E-409C-BE32-E72D297353CC}">
                <c16:uniqueId val="{00000006-DA65-B547-9AD8-7C089BCB2DD2}"/>
              </c:ext>
            </c:extLst>
          </c:dPt>
          <c:dPt>
            <c:idx val="4"/>
            <c:bubble3D val="0"/>
            <c:spPr>
              <a:solidFill>
                <a:srgbClr val="000000"/>
              </a:solidFill>
              <a:ln w="12700" cap="flat">
                <a:noFill/>
                <a:miter lim="400000"/>
              </a:ln>
              <a:effectLst/>
            </c:spPr>
            <c:extLst>
              <c:ext xmlns:c16="http://schemas.microsoft.com/office/drawing/2014/chart" uri="{C3380CC4-5D6E-409C-BE32-E72D297353CC}">
                <c16:uniqueId val="{00000008-DA65-B547-9AD8-7C089BCB2DD2}"/>
              </c:ext>
            </c:extLst>
          </c:dPt>
          <c:dPt>
            <c:idx val="5"/>
            <c:bubble3D val="0"/>
            <c:spPr>
              <a:solidFill>
                <a:srgbClr val="5B5C5B"/>
              </a:solidFill>
              <a:ln w="12700" cap="flat">
                <a:noFill/>
                <a:miter lim="400000"/>
              </a:ln>
              <a:effectLst/>
            </c:spPr>
            <c:extLst>
              <c:ext xmlns:c16="http://schemas.microsoft.com/office/drawing/2014/chart" uri="{C3380CC4-5D6E-409C-BE32-E72D297353CC}">
                <c16:uniqueId val="{0000000A-DA65-B547-9AD8-7C089BCB2DD2}"/>
              </c:ext>
            </c:extLst>
          </c:dPt>
          <c:dLbls>
            <c:dLbl>
              <c:idx val="0"/>
              <c:numFmt formatCode="#,##0%" sourceLinked="0"/>
              <c:spPr/>
              <c:txPr>
                <a:bodyPr/>
                <a:lstStyle/>
                <a:p>
                  <a:pPr>
                    <a:defRPr sz="2391" b="0" i="0" u="none" strike="noStrike">
                      <a:solidFill>
                        <a:srgbClr val="FFFFFF"/>
                      </a:solidFill>
                      <a:effectLst>
                        <a:outerShdw blurRad="127000" dist="50800" dir="5400000" algn="tl">
                          <a:srgbClr val="000000">
                            <a:alpha val="60000"/>
                          </a:srgbClr>
                        </a:outerShdw>
                      </a:effectLst>
                      <a:latin typeface="Montserrat"/>
                    </a:defRPr>
                  </a:pPr>
                  <a:endParaRPr lang="de-DE"/>
                </a:p>
              </c:txPr>
              <c:dLblPos val="ctr"/>
              <c:showLegendKey val="0"/>
              <c:showVal val="0"/>
              <c:showCatName val="0"/>
              <c:showSerName val="0"/>
              <c:showPercent val="1"/>
              <c:showBubbleSize val="0"/>
              <c:extLst>
                <c:ext xmlns:c16="http://schemas.microsoft.com/office/drawing/2014/chart" uri="{C3380CC4-5D6E-409C-BE32-E72D297353CC}">
                  <c16:uniqueId val="{00000000-DA65-B547-9AD8-7C089BCB2DD2}"/>
                </c:ext>
              </c:extLst>
            </c:dLbl>
            <c:dLbl>
              <c:idx val="1"/>
              <c:numFmt formatCode="#,##0%" sourceLinked="0"/>
              <c:spPr/>
              <c:txPr>
                <a:bodyPr/>
                <a:lstStyle/>
                <a:p>
                  <a:pPr>
                    <a:defRPr sz="2391" b="0" i="0" u="none" strike="noStrike">
                      <a:solidFill>
                        <a:srgbClr val="FFFFFF"/>
                      </a:solidFill>
                      <a:effectLst>
                        <a:outerShdw blurRad="127000" dist="50800" dir="5400000" algn="tl">
                          <a:srgbClr val="000000">
                            <a:alpha val="60000"/>
                          </a:srgbClr>
                        </a:outerShdw>
                      </a:effectLst>
                      <a:latin typeface="Montserrat"/>
                    </a:defRPr>
                  </a:pPr>
                  <a:endParaRPr lang="de-DE"/>
                </a:p>
              </c:txPr>
              <c:dLblPos val="ctr"/>
              <c:showLegendKey val="0"/>
              <c:showVal val="0"/>
              <c:showCatName val="0"/>
              <c:showSerName val="0"/>
              <c:showPercent val="1"/>
              <c:showBubbleSize val="0"/>
              <c:extLst>
                <c:ext xmlns:c16="http://schemas.microsoft.com/office/drawing/2014/chart" uri="{C3380CC4-5D6E-409C-BE32-E72D297353CC}">
                  <c16:uniqueId val="{00000002-DA65-B547-9AD8-7C089BCB2DD2}"/>
                </c:ext>
              </c:extLst>
            </c:dLbl>
            <c:dLbl>
              <c:idx val="2"/>
              <c:numFmt formatCode="#,##0%" sourceLinked="0"/>
              <c:spPr/>
              <c:txPr>
                <a:bodyPr/>
                <a:lstStyle/>
                <a:p>
                  <a:pPr>
                    <a:defRPr sz="2391" b="0" i="0" u="none" strike="noStrike">
                      <a:solidFill>
                        <a:srgbClr val="FFFFFF"/>
                      </a:solidFill>
                      <a:effectLst>
                        <a:outerShdw blurRad="127000" dist="50800" dir="5400000" algn="tl">
                          <a:srgbClr val="000000">
                            <a:alpha val="60000"/>
                          </a:srgbClr>
                        </a:outerShdw>
                      </a:effectLst>
                      <a:latin typeface="Montserrat"/>
                    </a:defRPr>
                  </a:pPr>
                  <a:endParaRPr lang="de-DE"/>
                </a:p>
              </c:txPr>
              <c:dLblPos val="ctr"/>
              <c:showLegendKey val="0"/>
              <c:showVal val="0"/>
              <c:showCatName val="0"/>
              <c:showSerName val="0"/>
              <c:showPercent val="1"/>
              <c:showBubbleSize val="0"/>
              <c:extLst>
                <c:ext xmlns:c16="http://schemas.microsoft.com/office/drawing/2014/chart" uri="{C3380CC4-5D6E-409C-BE32-E72D297353CC}">
                  <c16:uniqueId val="{00000004-DA65-B547-9AD8-7C089BCB2DD2}"/>
                </c:ext>
              </c:extLst>
            </c:dLbl>
            <c:dLbl>
              <c:idx val="3"/>
              <c:numFmt formatCode="#,##0%" sourceLinked="0"/>
              <c:spPr/>
              <c:txPr>
                <a:bodyPr/>
                <a:lstStyle/>
                <a:p>
                  <a:pPr>
                    <a:defRPr sz="2391" b="0" i="0" u="none" strike="noStrike">
                      <a:solidFill>
                        <a:srgbClr val="FFFFFF"/>
                      </a:solidFill>
                      <a:effectLst>
                        <a:outerShdw blurRad="127000" dist="50800" dir="5400000" algn="tl">
                          <a:srgbClr val="000000">
                            <a:alpha val="60000"/>
                          </a:srgbClr>
                        </a:outerShdw>
                      </a:effectLst>
                      <a:latin typeface="Montserrat"/>
                    </a:defRPr>
                  </a:pPr>
                  <a:endParaRPr lang="de-DE"/>
                </a:p>
              </c:txPr>
              <c:dLblPos val="ctr"/>
              <c:showLegendKey val="0"/>
              <c:showVal val="0"/>
              <c:showCatName val="0"/>
              <c:showSerName val="0"/>
              <c:showPercent val="1"/>
              <c:showBubbleSize val="0"/>
              <c:extLst>
                <c:ext xmlns:c16="http://schemas.microsoft.com/office/drawing/2014/chart" uri="{C3380CC4-5D6E-409C-BE32-E72D297353CC}">
                  <c16:uniqueId val="{00000006-DA65-B547-9AD8-7C089BCB2DD2}"/>
                </c:ext>
              </c:extLst>
            </c:dLbl>
            <c:dLbl>
              <c:idx val="4"/>
              <c:numFmt formatCode="#,##0%" sourceLinked="0"/>
              <c:spPr/>
              <c:txPr>
                <a:bodyPr/>
                <a:lstStyle/>
                <a:p>
                  <a:pPr>
                    <a:defRPr sz="2391" b="0" i="0" u="none" strike="noStrike">
                      <a:solidFill>
                        <a:srgbClr val="FFFFFF"/>
                      </a:solidFill>
                      <a:effectLst>
                        <a:outerShdw blurRad="127000" dist="50800" dir="5400000" algn="tl">
                          <a:srgbClr val="000000">
                            <a:alpha val="60000"/>
                          </a:srgbClr>
                        </a:outerShdw>
                      </a:effectLst>
                      <a:latin typeface="Montserrat"/>
                    </a:defRPr>
                  </a:pPr>
                  <a:endParaRPr lang="de-DE"/>
                </a:p>
              </c:txPr>
              <c:dLblPos val="ctr"/>
              <c:showLegendKey val="0"/>
              <c:showVal val="0"/>
              <c:showCatName val="0"/>
              <c:showSerName val="0"/>
              <c:showPercent val="1"/>
              <c:showBubbleSize val="0"/>
              <c:extLst>
                <c:ext xmlns:c16="http://schemas.microsoft.com/office/drawing/2014/chart" uri="{C3380CC4-5D6E-409C-BE32-E72D297353CC}">
                  <c16:uniqueId val="{00000008-DA65-B547-9AD8-7C089BCB2DD2}"/>
                </c:ext>
              </c:extLst>
            </c:dLbl>
            <c:dLbl>
              <c:idx val="5"/>
              <c:numFmt formatCode="#,##0%" sourceLinked="0"/>
              <c:spPr/>
              <c:txPr>
                <a:bodyPr/>
                <a:lstStyle/>
                <a:p>
                  <a:pPr>
                    <a:defRPr sz="2391" b="0" i="0" u="none" strike="noStrike">
                      <a:solidFill>
                        <a:srgbClr val="FFFFFF"/>
                      </a:solidFill>
                      <a:effectLst>
                        <a:outerShdw blurRad="127000" dist="50800" dir="5400000" algn="tl">
                          <a:srgbClr val="000000">
                            <a:alpha val="60000"/>
                          </a:srgbClr>
                        </a:outerShdw>
                      </a:effectLst>
                      <a:latin typeface="Montserrat"/>
                    </a:defRPr>
                  </a:pPr>
                  <a:endParaRPr lang="de-DE"/>
                </a:p>
              </c:txPr>
              <c:dLblPos val="ctr"/>
              <c:showLegendKey val="0"/>
              <c:showVal val="0"/>
              <c:showCatName val="0"/>
              <c:showSerName val="0"/>
              <c:showPercent val="1"/>
              <c:showBubbleSize val="0"/>
              <c:extLst>
                <c:ext xmlns:c16="http://schemas.microsoft.com/office/drawing/2014/chart" uri="{C3380CC4-5D6E-409C-BE32-E72D297353CC}">
                  <c16:uniqueId val="{0000000A-DA65-B547-9AD8-7C089BCB2DD2}"/>
                </c:ext>
              </c:extLst>
            </c:dLbl>
            <c:numFmt formatCode="#,##0%" sourceLinked="0"/>
            <c:spPr>
              <a:noFill/>
              <a:ln>
                <a:noFill/>
              </a:ln>
              <a:effectLst/>
            </c:spPr>
            <c:txPr>
              <a:bodyPr/>
              <a:lstStyle/>
              <a:p>
                <a:pPr>
                  <a:defRPr sz="2391" b="0" i="0" u="none" strike="noStrike">
                    <a:solidFill>
                      <a:srgbClr val="FFFFFF"/>
                    </a:solidFill>
                    <a:effectLst>
                      <a:outerShdw blurRad="127000" dist="50800" dir="5400000" algn="tl">
                        <a:srgbClr val="000000">
                          <a:alpha val="60000"/>
                        </a:srgbClr>
                      </a:outerShdw>
                    </a:effectLst>
                    <a:latin typeface="Montserrat"/>
                  </a:defRPr>
                </a:pPr>
                <a:endParaRPr lang="de-DE"/>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Sheet1!$B$1:$G$1</c:f>
              <c:strCache>
                <c:ptCount val="6"/>
                <c:pt idx="0">
                  <c:v>April</c:v>
                </c:pt>
                <c:pt idx="1">
                  <c:v>Mai</c:v>
                </c:pt>
                <c:pt idx="2">
                  <c:v>Juni</c:v>
                </c:pt>
                <c:pt idx="3">
                  <c:v>Juli</c:v>
                </c:pt>
                <c:pt idx="4">
                  <c:v>August</c:v>
                </c:pt>
                <c:pt idx="5">
                  <c:v>September</c:v>
                </c:pt>
              </c:strCache>
            </c:strRef>
          </c:cat>
          <c:val>
            <c:numRef>
              <c:f>Sheet1!$B$2:$G$2</c:f>
              <c:numCache>
                <c:formatCode>General</c:formatCode>
                <c:ptCount val="6"/>
                <c:pt idx="0">
                  <c:v>91</c:v>
                </c:pt>
                <c:pt idx="1">
                  <c:v>76</c:v>
                </c:pt>
                <c:pt idx="2">
                  <c:v>28</c:v>
                </c:pt>
                <c:pt idx="3">
                  <c:v>26</c:v>
                </c:pt>
                <c:pt idx="4">
                  <c:v>21</c:v>
                </c:pt>
                <c:pt idx="5">
                  <c:v>18</c:v>
                </c:pt>
              </c:numCache>
            </c:numRef>
          </c:val>
          <c:extLst>
            <c:ext xmlns:c16="http://schemas.microsoft.com/office/drawing/2014/chart" uri="{C3380CC4-5D6E-409C-BE32-E72D297353CC}">
              <c16:uniqueId val="{0000000B-DA65-B547-9AD8-7C089BCB2DD2}"/>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t"/>
      <c:layout>
        <c:manualLayout>
          <c:xMode val="edge"/>
          <c:yMode val="edge"/>
          <c:x val="0"/>
          <c:y val="0"/>
          <c:w val="1"/>
          <c:h val="6.6497200000000006E-2"/>
        </c:manualLayout>
      </c:layout>
      <c:overlay val="1"/>
      <c:spPr>
        <a:noFill/>
        <a:ln w="12700" cap="flat">
          <a:noFill/>
          <a:miter lim="400000"/>
        </a:ln>
        <a:effectLst/>
      </c:spPr>
      <c:txPr>
        <a:bodyPr rot="0"/>
        <a:lstStyle/>
        <a:p>
          <a:pPr>
            <a:defRPr sz="1817" b="0" i="0" u="none" strike="noStrike">
              <a:solidFill>
                <a:srgbClr val="000000"/>
              </a:solidFill>
              <a:latin typeface="Montserrat"/>
            </a:defRPr>
          </a:pPr>
          <a:endParaRPr lang="de-DE"/>
        </a:p>
      </c:txPr>
    </c:legend>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3.8714999999999999E-2"/>
          <c:y val="6.5596500000000002E-2"/>
          <c:w val="0.94843699999999997"/>
          <c:h val="0.82668299999999995"/>
        </c:manualLayout>
      </c:layout>
      <c:lineChart>
        <c:grouping val="standard"/>
        <c:varyColors val="0"/>
        <c:ser>
          <c:idx val="0"/>
          <c:order val="0"/>
          <c:tx>
            <c:strRef>
              <c:f>Sheet1!$A$2</c:f>
              <c:strCache>
                <c:ptCount val="1"/>
                <c:pt idx="0">
                  <c:v>Region 1</c:v>
                </c:pt>
              </c:strCache>
            </c:strRef>
          </c:tx>
          <c:spPr>
            <a:ln w="50800" cap="flat">
              <a:solidFill>
                <a:srgbClr val="929292"/>
              </a:solidFill>
              <a:prstDash val="solid"/>
              <a:miter lim="400000"/>
            </a:ln>
            <a:effectLst/>
          </c:spPr>
          <c:marker>
            <c:symbol val="none"/>
          </c:marker>
          <c:cat>
            <c:strRef>
              <c:f>Sheet1!$B$1:$E$1</c:f>
              <c:strCache>
                <c:ptCount val="4"/>
                <c:pt idx="0">
                  <c:v>April</c:v>
                </c:pt>
                <c:pt idx="1">
                  <c:v>Mai</c:v>
                </c:pt>
                <c:pt idx="2">
                  <c:v>Juni</c:v>
                </c:pt>
                <c:pt idx="3">
                  <c:v>Juli</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0-2A9A-F841-A1CE-84E11A68F26B}"/>
            </c:ext>
          </c:extLst>
        </c:ser>
        <c:ser>
          <c:idx val="1"/>
          <c:order val="1"/>
          <c:tx>
            <c:strRef>
              <c:f>Sheet1!$A$3</c:f>
              <c:strCache>
                <c:ptCount val="1"/>
                <c:pt idx="0">
                  <c:v>Region 2</c:v>
                </c:pt>
              </c:strCache>
            </c:strRef>
          </c:tx>
          <c:spPr>
            <a:ln w="50800" cap="flat">
              <a:solidFill>
                <a:srgbClr val="212121"/>
              </a:solidFill>
              <a:prstDash val="solid"/>
              <a:miter lim="400000"/>
            </a:ln>
            <a:effectLst/>
          </c:spPr>
          <c:marker>
            <c:symbol val="none"/>
          </c:marker>
          <c:cat>
            <c:strRef>
              <c:f>Sheet1!$B$1:$E$1</c:f>
              <c:strCache>
                <c:ptCount val="4"/>
                <c:pt idx="0">
                  <c:v>April</c:v>
                </c:pt>
                <c:pt idx="1">
                  <c:v>Mai</c:v>
                </c:pt>
                <c:pt idx="2">
                  <c:v>Juni</c:v>
                </c:pt>
                <c:pt idx="3">
                  <c:v>Juli</c:v>
                </c:pt>
              </c:strCache>
            </c:strRef>
          </c:cat>
          <c:val>
            <c:numRef>
              <c:f>Sheet1!$B$3:$E$3</c:f>
              <c:numCache>
                <c:formatCode>General</c:formatCode>
                <c:ptCount val="4"/>
                <c:pt idx="0">
                  <c:v>55</c:v>
                </c:pt>
                <c:pt idx="1">
                  <c:v>43</c:v>
                </c:pt>
                <c:pt idx="2">
                  <c:v>70</c:v>
                </c:pt>
                <c:pt idx="3">
                  <c:v>58</c:v>
                </c:pt>
              </c:numCache>
            </c:numRef>
          </c:val>
          <c:smooth val="0"/>
          <c:extLst>
            <c:ext xmlns:c16="http://schemas.microsoft.com/office/drawing/2014/chart" uri="{C3380CC4-5D6E-409C-BE32-E72D297353CC}">
              <c16:uniqueId val="{00000001-2A9A-F841-A1CE-84E11A68F26B}"/>
            </c:ext>
          </c:extLst>
        </c:ser>
        <c:ser>
          <c:idx val="2"/>
          <c:order val="2"/>
          <c:tx>
            <c:strRef>
              <c:f>Sheet1!$A$4</c:f>
              <c:strCache>
                <c:ptCount val="1"/>
                <c:pt idx="0">
                  <c:v>Region 3</c:v>
                </c:pt>
              </c:strCache>
            </c:strRef>
          </c:tx>
          <c:spPr>
            <a:ln w="50800" cap="flat">
              <a:solidFill>
                <a:srgbClr val="5E5E5E"/>
              </a:solidFill>
              <a:prstDash val="solid"/>
              <a:miter lim="400000"/>
            </a:ln>
            <a:effectLst/>
          </c:spPr>
          <c:marker>
            <c:symbol val="none"/>
          </c:marker>
          <c:cat>
            <c:strRef>
              <c:f>Sheet1!$B$1:$E$1</c:f>
              <c:strCache>
                <c:ptCount val="4"/>
                <c:pt idx="0">
                  <c:v>April</c:v>
                </c:pt>
                <c:pt idx="1">
                  <c:v>Mai</c:v>
                </c:pt>
                <c:pt idx="2">
                  <c:v>Juni</c:v>
                </c:pt>
                <c:pt idx="3">
                  <c:v>Juli</c:v>
                </c:pt>
              </c:strCache>
            </c:strRef>
          </c:cat>
          <c:val>
            <c:numRef>
              <c:f>Sheet1!$B$4:$E$4</c:f>
              <c:numCache>
                <c:formatCode>General</c:formatCode>
                <c:ptCount val="4"/>
                <c:pt idx="0">
                  <c:v>34</c:v>
                </c:pt>
                <c:pt idx="1">
                  <c:v>21</c:v>
                </c:pt>
                <c:pt idx="2">
                  <c:v>18</c:v>
                </c:pt>
                <c:pt idx="3">
                  <c:v>66</c:v>
                </c:pt>
              </c:numCache>
            </c:numRef>
          </c:val>
          <c:smooth val="0"/>
          <c:extLst>
            <c:ext xmlns:c16="http://schemas.microsoft.com/office/drawing/2014/chart" uri="{C3380CC4-5D6E-409C-BE32-E72D297353CC}">
              <c16:uniqueId val="{00000002-2A9A-F841-A1CE-84E11A68F26B}"/>
            </c:ext>
          </c:extLst>
        </c:ser>
        <c:dLbls>
          <c:showLegendKey val="0"/>
          <c:showVal val="0"/>
          <c:showCatName val="0"/>
          <c:showSerName val="0"/>
          <c:showPercent val="0"/>
          <c:showBubbleSize val="0"/>
        </c:dLbls>
        <c:smooth val="0"/>
        <c:axId val="-2102834640"/>
        <c:axId val="-2102831776"/>
      </c:lineChart>
      <c:catAx>
        <c:axId val="-2102834640"/>
        <c:scaling>
          <c:orientation val="minMax"/>
        </c:scaling>
        <c:delete val="0"/>
        <c:axPos val="b"/>
        <c:numFmt formatCode="General" sourceLinked="0"/>
        <c:majorTickMark val="none"/>
        <c:minorTickMark val="none"/>
        <c:tickLblPos val="low"/>
        <c:spPr>
          <a:ln w="12700" cap="flat">
            <a:solidFill>
              <a:srgbClr val="D6D6D6"/>
            </a:solidFill>
            <a:prstDash val="solid"/>
            <a:miter lim="400000"/>
          </a:ln>
        </c:spPr>
        <c:txPr>
          <a:bodyPr rot="0"/>
          <a:lstStyle/>
          <a:p>
            <a:pPr>
              <a:defRPr sz="2432" b="0" i="0" u="none" strike="noStrike">
                <a:solidFill>
                  <a:srgbClr val="929292"/>
                </a:solidFill>
                <a:latin typeface="Montserrat Light"/>
              </a:defRPr>
            </a:pPr>
            <a:endParaRPr lang="de-DE"/>
          </a:p>
        </c:txPr>
        <c:crossAx val="-2102831776"/>
        <c:crosses val="autoZero"/>
        <c:auto val="1"/>
        <c:lblAlgn val="ctr"/>
        <c:lblOffset val="100"/>
        <c:noMultiLvlLbl val="1"/>
      </c:catAx>
      <c:valAx>
        <c:axId val="-2102831776"/>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2432" b="0" i="0" u="none" strike="noStrike">
                <a:solidFill>
                  <a:srgbClr val="929292"/>
                </a:solidFill>
                <a:latin typeface="Montserrat Light"/>
              </a:defRPr>
            </a:pPr>
            <a:endParaRPr lang="de-DE"/>
          </a:p>
        </c:txPr>
        <c:crossAx val="-2102834640"/>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0.15088699999999999"/>
          <c:y val="6.40569E-2"/>
          <c:w val="0.81291000000000002"/>
          <c:h val="0.83091599999999999"/>
        </c:manualLayout>
      </c:layout>
      <c:barChart>
        <c:barDir val="bar"/>
        <c:grouping val="stacked"/>
        <c:varyColors val="0"/>
        <c:ser>
          <c:idx val="0"/>
          <c:order val="0"/>
          <c:tx>
            <c:strRef>
              <c:f>Sheet1!$A$2</c:f>
              <c:strCache>
                <c:ptCount val="1"/>
                <c:pt idx="0">
                  <c:v>Region 1</c:v>
                </c:pt>
              </c:strCache>
            </c:strRef>
          </c:tx>
          <c:spPr>
            <a:solidFill>
              <a:srgbClr val="D6D6D6"/>
            </a:solidFill>
            <a:ln w="12700" cap="flat">
              <a:noFill/>
              <a:miter lim="400000"/>
            </a:ln>
            <a:effectLst/>
          </c:spPr>
          <c:invertIfNegative val="0"/>
          <c:cat>
            <c:strRef>
              <c:f>Sheet1!$B$1:$F$1</c:f>
              <c:strCache>
                <c:ptCount val="5"/>
                <c:pt idx="0">
                  <c:v>One</c:v>
                </c:pt>
                <c:pt idx="1">
                  <c:v>Two</c:v>
                </c:pt>
                <c:pt idx="2">
                  <c:v>Three</c:v>
                </c:pt>
                <c:pt idx="3">
                  <c:v>Four</c:v>
                </c:pt>
                <c:pt idx="4">
                  <c:v>Five</c:v>
                </c:pt>
              </c:strCache>
            </c:strRef>
          </c:cat>
          <c:val>
            <c:numRef>
              <c:f>Sheet1!$B$2:$F$2</c:f>
              <c:numCache>
                <c:formatCode>General</c:formatCode>
                <c:ptCount val="5"/>
                <c:pt idx="0">
                  <c:v>27</c:v>
                </c:pt>
                <c:pt idx="1">
                  <c:v>36</c:v>
                </c:pt>
                <c:pt idx="2">
                  <c:v>63</c:v>
                </c:pt>
                <c:pt idx="3">
                  <c:v>43</c:v>
                </c:pt>
                <c:pt idx="4">
                  <c:v>34</c:v>
                </c:pt>
              </c:numCache>
            </c:numRef>
          </c:val>
          <c:extLst>
            <c:ext xmlns:c16="http://schemas.microsoft.com/office/drawing/2014/chart" uri="{C3380CC4-5D6E-409C-BE32-E72D297353CC}">
              <c16:uniqueId val="{00000000-A892-314F-9DE5-73887A55C2A4}"/>
            </c:ext>
          </c:extLst>
        </c:ser>
        <c:ser>
          <c:idx val="1"/>
          <c:order val="1"/>
          <c:tx>
            <c:strRef>
              <c:f>Sheet1!$A$3</c:f>
              <c:strCache>
                <c:ptCount val="1"/>
                <c:pt idx="0">
                  <c:v>Region 2</c:v>
                </c:pt>
              </c:strCache>
            </c:strRef>
          </c:tx>
          <c:spPr>
            <a:solidFill>
              <a:srgbClr val="929292"/>
            </a:solidFill>
            <a:ln w="12700" cap="flat">
              <a:noFill/>
              <a:miter lim="400000"/>
            </a:ln>
            <a:effectLst/>
          </c:spPr>
          <c:invertIfNegative val="0"/>
          <c:cat>
            <c:strRef>
              <c:f>Sheet1!$B$1:$F$1</c:f>
              <c:strCache>
                <c:ptCount val="5"/>
                <c:pt idx="0">
                  <c:v>One</c:v>
                </c:pt>
                <c:pt idx="1">
                  <c:v>Two</c:v>
                </c:pt>
                <c:pt idx="2">
                  <c:v>Three</c:v>
                </c:pt>
                <c:pt idx="3">
                  <c:v>Four</c:v>
                </c:pt>
                <c:pt idx="4">
                  <c:v>Five</c:v>
                </c:pt>
              </c:strCache>
            </c:strRef>
          </c:cat>
          <c:val>
            <c:numRef>
              <c:f>Sheet1!$B$3:$F$3</c:f>
              <c:numCache>
                <c:formatCode>General</c:formatCode>
                <c:ptCount val="5"/>
                <c:pt idx="0">
                  <c:v>55</c:v>
                </c:pt>
                <c:pt idx="1">
                  <c:v>43</c:v>
                </c:pt>
                <c:pt idx="2">
                  <c:v>80</c:v>
                </c:pt>
                <c:pt idx="3">
                  <c:v>67</c:v>
                </c:pt>
                <c:pt idx="4">
                  <c:v>89</c:v>
                </c:pt>
              </c:numCache>
            </c:numRef>
          </c:val>
          <c:extLst>
            <c:ext xmlns:c16="http://schemas.microsoft.com/office/drawing/2014/chart" uri="{C3380CC4-5D6E-409C-BE32-E72D297353CC}">
              <c16:uniqueId val="{00000001-A892-314F-9DE5-73887A55C2A4}"/>
            </c:ext>
          </c:extLst>
        </c:ser>
        <c:dLbls>
          <c:showLegendKey val="0"/>
          <c:showVal val="0"/>
          <c:showCatName val="0"/>
          <c:showSerName val="0"/>
          <c:showPercent val="0"/>
          <c:showBubbleSize val="0"/>
        </c:dLbls>
        <c:gapWidth val="90"/>
        <c:overlap val="100"/>
        <c:axId val="1806546816"/>
        <c:axId val="1806548224"/>
      </c:barChart>
      <c:catAx>
        <c:axId val="1806546816"/>
        <c:scaling>
          <c:orientation val="maxMin"/>
        </c:scaling>
        <c:delete val="0"/>
        <c:axPos val="l"/>
        <c:numFmt formatCode="General" sourceLinked="0"/>
        <c:majorTickMark val="none"/>
        <c:minorTickMark val="none"/>
        <c:tickLblPos val="nextTo"/>
        <c:spPr>
          <a:ln w="12700" cap="flat">
            <a:solidFill>
              <a:srgbClr val="5E5E5E"/>
            </a:solidFill>
            <a:prstDash val="solid"/>
            <a:miter lim="400000"/>
          </a:ln>
        </c:spPr>
        <c:txPr>
          <a:bodyPr rot="0"/>
          <a:lstStyle/>
          <a:p>
            <a:pPr>
              <a:defRPr sz="3000" b="0" i="0" u="none" strike="noStrike">
                <a:solidFill>
                  <a:srgbClr val="5E5E5E"/>
                </a:solidFill>
                <a:latin typeface="Montserrat Light"/>
              </a:defRPr>
            </a:pPr>
            <a:endParaRPr lang="de-DE"/>
          </a:p>
        </c:txPr>
        <c:crossAx val="1806548224"/>
        <c:crosses val="autoZero"/>
        <c:auto val="1"/>
        <c:lblAlgn val="ctr"/>
        <c:lblOffset val="100"/>
        <c:noMultiLvlLbl val="1"/>
      </c:catAx>
      <c:valAx>
        <c:axId val="1806548224"/>
        <c:scaling>
          <c:orientation val="minMax"/>
        </c:scaling>
        <c:delete val="0"/>
        <c:axPos val="t"/>
        <c:majorGridlines>
          <c:spPr>
            <a:ln w="12700" cap="flat">
              <a:solidFill>
                <a:srgbClr val="929292"/>
              </a:solidFill>
              <a:custDash>
                <a:ds d="200000" sp="200000"/>
              </a:custDash>
              <a:miter lim="400000"/>
            </a:ln>
          </c:spPr>
        </c:majorGridlines>
        <c:numFmt formatCode="General" sourceLinked="0"/>
        <c:majorTickMark val="none"/>
        <c:minorTickMark val="none"/>
        <c:tickLblPos val="high"/>
        <c:spPr>
          <a:ln w="12700" cap="flat">
            <a:noFill/>
            <a:prstDash val="solid"/>
            <a:miter lim="400000"/>
          </a:ln>
        </c:spPr>
        <c:txPr>
          <a:bodyPr rot="0"/>
          <a:lstStyle/>
          <a:p>
            <a:pPr>
              <a:defRPr sz="3000" b="0" i="0" u="none" strike="noStrike">
                <a:solidFill>
                  <a:srgbClr val="5E5E5E"/>
                </a:solidFill>
                <a:latin typeface="Montserrat Light"/>
              </a:defRPr>
            </a:pPr>
            <a:endParaRPr lang="de-DE"/>
          </a:p>
        </c:txPr>
        <c:crossAx val="1806546816"/>
        <c:crosses val="autoZero"/>
        <c:crossBetween val="between"/>
        <c:majorUnit val="40"/>
        <c:minorUnit val="2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9.5782599999999996E-2"/>
          <c:y val="0.21290400000000001"/>
          <c:w val="0.839453"/>
          <c:h val="0.69670200000000004"/>
        </c:manualLayout>
      </c:layout>
      <c:scatterChart>
        <c:scatterStyle val="lineMarker"/>
        <c:varyColors val="0"/>
        <c:ser>
          <c:idx val="0"/>
          <c:order val="0"/>
          <c:tx>
            <c:strRef>
              <c:f>Sheet1!$B$1</c:f>
              <c:strCache>
                <c:ptCount val="1"/>
                <c:pt idx="0">
                  <c:v>Region 1</c:v>
                </c:pt>
              </c:strCache>
            </c:strRef>
          </c:tx>
          <c:spPr>
            <a:ln w="12700" cap="flat">
              <a:noFill/>
              <a:prstDash val="solid"/>
              <a:miter lim="400000"/>
            </a:ln>
            <a:effectLst/>
          </c:spPr>
          <c:marker>
            <c:symbol val="circle"/>
            <c:size val="12"/>
            <c:spPr>
              <a:solidFill>
                <a:srgbClr val="FFFFFF"/>
              </a:solidFill>
              <a:ln w="38100" cap="flat">
                <a:solidFill>
                  <a:schemeClr val="accent1">
                    <a:satOff val="-3355"/>
                    <a:lumOff val="26614"/>
                  </a:schemeClr>
                </a:solidFill>
                <a:prstDash val="solid"/>
                <a:miter lim="400000"/>
              </a:ln>
              <a:effectLst/>
            </c:spPr>
          </c:marker>
          <c:xVal>
            <c:numRef>
              <c:f>Sheet1!$B$2:$B$10</c:f>
              <c:numCache>
                <c:formatCode>General</c:formatCode>
                <c:ptCount val="9"/>
                <c:pt idx="0">
                  <c:v>1</c:v>
                </c:pt>
                <c:pt idx="1">
                  <c:v>3</c:v>
                </c:pt>
                <c:pt idx="2">
                  <c:v>5</c:v>
                </c:pt>
                <c:pt idx="3">
                  <c:v>6</c:v>
                </c:pt>
                <c:pt idx="4">
                  <c:v>8</c:v>
                </c:pt>
                <c:pt idx="5">
                  <c:v>9</c:v>
                </c:pt>
                <c:pt idx="6">
                  <c:v>11</c:v>
                </c:pt>
                <c:pt idx="7">
                  <c:v>12</c:v>
                </c:pt>
                <c:pt idx="8">
                  <c:v>15</c:v>
                </c:pt>
              </c:numCache>
            </c:numRef>
          </c:xVal>
          <c:yVal>
            <c:numRef>
              <c:f>Sheet1!$C$2:$C$10</c:f>
              <c:numCache>
                <c:formatCode>General</c:formatCode>
                <c:ptCount val="9"/>
                <c:pt idx="0">
                  <c:v>2</c:v>
                </c:pt>
                <c:pt idx="1">
                  <c:v>4</c:v>
                </c:pt>
                <c:pt idx="2">
                  <c:v>5</c:v>
                </c:pt>
                <c:pt idx="3">
                  <c:v>8</c:v>
                </c:pt>
                <c:pt idx="4">
                  <c:v>13</c:v>
                </c:pt>
                <c:pt idx="5">
                  <c:v>16</c:v>
                </c:pt>
                <c:pt idx="6">
                  <c:v>18</c:v>
                </c:pt>
                <c:pt idx="7">
                  <c:v>20</c:v>
                </c:pt>
                <c:pt idx="8">
                  <c:v>24</c:v>
                </c:pt>
              </c:numCache>
            </c:numRef>
          </c:yVal>
          <c:smooth val="0"/>
          <c:extLst>
            <c:ext xmlns:c16="http://schemas.microsoft.com/office/drawing/2014/chart" uri="{C3380CC4-5D6E-409C-BE32-E72D297353CC}">
              <c16:uniqueId val="{00000000-FB8F-E745-B062-ADCF08EBECE5}"/>
            </c:ext>
          </c:extLst>
        </c:ser>
        <c:ser>
          <c:idx val="1"/>
          <c:order val="1"/>
          <c:tx>
            <c:strRef>
              <c:f>Sheet1!$C$1</c:f>
              <c:strCache>
                <c:ptCount val="1"/>
                <c:pt idx="0">
                  <c:v>Region 1</c:v>
                </c:pt>
              </c:strCache>
            </c:strRef>
          </c:tx>
          <c:spPr>
            <a:ln w="12700" cap="flat">
              <a:noFill/>
              <a:prstDash val="solid"/>
              <a:miter lim="400000"/>
            </a:ln>
            <a:effectLst/>
          </c:spPr>
          <c:marker>
            <c:symbol val="circle"/>
            <c:size val="12"/>
            <c:spPr>
              <a:solidFill>
                <a:srgbClr val="FFFFFF"/>
              </a:solidFill>
              <a:ln w="38100" cap="flat">
                <a:solidFill>
                  <a:schemeClr val="accent2">
                    <a:hueOff val="-2473793"/>
                    <a:satOff val="-50209"/>
                    <a:lumOff val="23543"/>
                  </a:schemeClr>
                </a:solidFill>
                <a:prstDash val="solid"/>
                <a:miter lim="400000"/>
              </a:ln>
              <a:effectLst/>
            </c:spPr>
          </c:marker>
          <c:xVal>
            <c:numRef>
              <c:f>Sheet1!$D$2:$D$10</c:f>
              <c:numCache>
                <c:formatCode>General</c:formatCode>
                <c:ptCount val="9"/>
                <c:pt idx="0">
                  <c:v>20</c:v>
                </c:pt>
                <c:pt idx="1">
                  <c:v>34</c:v>
                </c:pt>
                <c:pt idx="2">
                  <c:v>12</c:v>
                </c:pt>
                <c:pt idx="3">
                  <c:v>50</c:v>
                </c:pt>
                <c:pt idx="4">
                  <c:v>70</c:v>
                </c:pt>
                <c:pt idx="5">
                  <c:v>35</c:v>
                </c:pt>
                <c:pt idx="6">
                  <c:v>68</c:v>
                </c:pt>
                <c:pt idx="7">
                  <c:v>22</c:v>
                </c:pt>
                <c:pt idx="8">
                  <c:v>35</c:v>
                </c:pt>
              </c:numCache>
            </c:numRef>
          </c:xVal>
          <c:yVal>
            <c:numRef>
              <c:f>Sheet1!$E$2:$E$10</c:f>
              <c:numCache>
                <c:formatCode>General</c:formatCode>
                <c:ptCount val="9"/>
                <c:pt idx="0">
                  <c:v>0</c:v>
                </c:pt>
                <c:pt idx="1">
                  <c:v>11</c:v>
                </c:pt>
                <c:pt idx="2">
                  <c:v>19</c:v>
                </c:pt>
                <c:pt idx="3">
                  <c:v>26</c:v>
                </c:pt>
                <c:pt idx="4">
                  <c:v>33</c:v>
                </c:pt>
                <c:pt idx="5">
                  <c:v>40</c:v>
                </c:pt>
                <c:pt idx="6">
                  <c:v>70</c:v>
                </c:pt>
                <c:pt idx="7">
                  <c:v>51</c:v>
                </c:pt>
                <c:pt idx="8">
                  <c:v>40</c:v>
                </c:pt>
              </c:numCache>
            </c:numRef>
          </c:yVal>
          <c:smooth val="0"/>
          <c:extLst>
            <c:ext xmlns:c16="http://schemas.microsoft.com/office/drawing/2014/chart" uri="{C3380CC4-5D6E-409C-BE32-E72D297353CC}">
              <c16:uniqueId val="{00000001-FB8F-E745-B062-ADCF08EBECE5}"/>
            </c:ext>
          </c:extLst>
        </c:ser>
        <c:ser>
          <c:idx val="2"/>
          <c:order val="2"/>
          <c:tx>
            <c:strRef>
              <c:f>Sheet1!$D$1</c:f>
              <c:strCache>
                <c:ptCount val="1"/>
                <c:pt idx="0">
                  <c:v>Region 1</c:v>
                </c:pt>
              </c:strCache>
            </c:strRef>
          </c:tx>
          <c:spPr>
            <a:ln w="12700" cap="flat">
              <a:noFill/>
              <a:prstDash val="solid"/>
              <a:miter lim="400000"/>
            </a:ln>
            <a:effectLst/>
          </c:spPr>
          <c:marker>
            <c:symbol val="circle"/>
            <c:size val="12"/>
            <c:spPr>
              <a:solidFill>
                <a:srgbClr val="FFFFFF"/>
              </a:solidFill>
              <a:ln w="38100" cap="flat">
                <a:solidFill>
                  <a:schemeClr val="accent3">
                    <a:hueOff val="136527"/>
                    <a:satOff val="23858"/>
                    <a:lumOff val="7773"/>
                  </a:schemeClr>
                </a:solidFill>
                <a:prstDash val="solid"/>
                <a:miter lim="400000"/>
              </a:ln>
              <a:effectLst/>
            </c:spPr>
          </c:marker>
          <c:xVal>
            <c:numRef>
              <c:f>Sheet1!$F$2:$F$10</c:f>
              <c:numCache>
                <c:formatCode>General</c:formatCode>
                <c:ptCount val="9"/>
                <c:pt idx="0">
                  <c:v>12</c:v>
                </c:pt>
                <c:pt idx="1">
                  <c:v>21</c:v>
                </c:pt>
                <c:pt idx="2">
                  <c:v>30</c:v>
                </c:pt>
                <c:pt idx="3">
                  <c:v>28</c:v>
                </c:pt>
                <c:pt idx="4">
                  <c:v>38</c:v>
                </c:pt>
                <c:pt idx="5">
                  <c:v>57</c:v>
                </c:pt>
                <c:pt idx="6">
                  <c:v>66</c:v>
                </c:pt>
                <c:pt idx="7">
                  <c:v>75</c:v>
                </c:pt>
                <c:pt idx="8">
                  <c:v>99</c:v>
                </c:pt>
              </c:numCache>
            </c:numRef>
          </c:xVal>
          <c:yVal>
            <c:numRef>
              <c:f>Sheet1!$G$2:$G$10</c:f>
              <c:numCache>
                <c:formatCode>General</c:formatCode>
                <c:ptCount val="9"/>
                <c:pt idx="0">
                  <c:v>30</c:v>
                </c:pt>
                <c:pt idx="1">
                  <c:v>38</c:v>
                </c:pt>
                <c:pt idx="2">
                  <c:v>20</c:v>
                </c:pt>
                <c:pt idx="3">
                  <c:v>17</c:v>
                </c:pt>
                <c:pt idx="4">
                  <c:v>24</c:v>
                </c:pt>
                <c:pt idx="5">
                  <c:v>31</c:v>
                </c:pt>
                <c:pt idx="6">
                  <c:v>23</c:v>
                </c:pt>
                <c:pt idx="7">
                  <c:v>15</c:v>
                </c:pt>
                <c:pt idx="8">
                  <c:v>6</c:v>
                </c:pt>
              </c:numCache>
            </c:numRef>
          </c:yVal>
          <c:smooth val="0"/>
          <c:extLst>
            <c:ext xmlns:c16="http://schemas.microsoft.com/office/drawing/2014/chart" uri="{C3380CC4-5D6E-409C-BE32-E72D297353CC}">
              <c16:uniqueId val="{00000002-FB8F-E745-B062-ADCF08EBECE5}"/>
            </c:ext>
          </c:extLst>
        </c:ser>
        <c:dLbls>
          <c:showLegendKey val="0"/>
          <c:showVal val="0"/>
          <c:showCatName val="0"/>
          <c:showSerName val="0"/>
          <c:showPercent val="0"/>
          <c:showBubbleSize val="0"/>
        </c:dLbls>
        <c:axId val="-2121853168"/>
        <c:axId val="-2122224992"/>
      </c:scatterChart>
      <c:valAx>
        <c:axId val="-2121853168"/>
        <c:scaling>
          <c:orientation val="minMax"/>
        </c:scaling>
        <c:delete val="0"/>
        <c:axPos val="b"/>
        <c:numFmt formatCode="General" sourceLinked="0"/>
        <c:majorTickMark val="none"/>
        <c:minorTickMark val="none"/>
        <c:tickLblPos val="nextTo"/>
        <c:spPr>
          <a:ln w="12700" cap="flat">
            <a:solidFill>
              <a:srgbClr val="5E5E5E"/>
            </a:solidFill>
            <a:prstDash val="solid"/>
            <a:miter lim="400000"/>
          </a:ln>
        </c:spPr>
        <c:txPr>
          <a:bodyPr rot="0"/>
          <a:lstStyle/>
          <a:p>
            <a:pPr>
              <a:defRPr sz="3200" b="0" i="0" u="none" strike="noStrike">
                <a:solidFill>
                  <a:srgbClr val="000000"/>
                </a:solidFill>
                <a:latin typeface="Helvetica Light"/>
              </a:defRPr>
            </a:pPr>
            <a:endParaRPr lang="de-DE"/>
          </a:p>
        </c:txPr>
        <c:crossAx val="-2122224992"/>
        <c:crosses val="autoZero"/>
        <c:crossBetween val="between"/>
        <c:majorUnit val="25"/>
        <c:minorUnit val="12.5"/>
      </c:valAx>
      <c:valAx>
        <c:axId val="-212222499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3000" b="0" i="0" u="none" strike="noStrike">
                <a:solidFill>
                  <a:srgbClr val="5E5E5E"/>
                </a:solidFill>
                <a:latin typeface="Montserrat Light"/>
              </a:defRPr>
            </a:pPr>
            <a:endParaRPr lang="de-DE"/>
          </a:p>
        </c:txPr>
        <c:crossAx val="-2121853168"/>
        <c:crosses val="autoZero"/>
        <c:crossBetween val="between"/>
        <c:majorUnit val="17.5"/>
        <c:minorUnit val="8.75"/>
      </c:valAx>
      <c:spPr>
        <a:noFill/>
        <a:ln w="12700" cap="flat">
          <a:noFill/>
          <a:miter lim="400000"/>
        </a:ln>
        <a:effectLst/>
      </c:spPr>
    </c:plotArea>
    <c:legend>
      <c:legendPos val="t"/>
      <c:layout>
        <c:manualLayout>
          <c:xMode val="edge"/>
          <c:yMode val="edge"/>
          <c:x val="2.1119099999999998E-2"/>
          <c:y val="0"/>
          <c:w val="0.978881"/>
          <c:h val="7.8412700000000002E-2"/>
        </c:manualLayout>
      </c:layout>
      <c:overlay val="1"/>
      <c:spPr>
        <a:noFill/>
        <a:ln w="12700" cap="flat">
          <a:noFill/>
          <a:miter lim="400000"/>
        </a:ln>
        <a:effectLst/>
      </c:spPr>
      <c:txPr>
        <a:bodyPr rot="0"/>
        <a:lstStyle/>
        <a:p>
          <a:pPr>
            <a:defRPr sz="3000" b="0" i="0" u="none" strike="noStrike">
              <a:solidFill>
                <a:srgbClr val="5E5E5E"/>
              </a:solidFill>
              <a:latin typeface="Montserrat Light"/>
            </a:defRPr>
          </a:pPr>
          <a:endParaRPr lang="de-DE"/>
        </a:p>
      </c:txPr>
    </c:legend>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18"/>
  <c:chart>
    <c:autoTitleDeleted val="1"/>
    <c:plotArea>
      <c:layout>
        <c:manualLayout>
          <c:layoutTarget val="inner"/>
          <c:xMode val="edge"/>
          <c:yMode val="edge"/>
          <c:x val="8.6909600000000004E-2"/>
          <c:y val="6.5596500000000002E-2"/>
          <c:w val="0.88424899999999995"/>
          <c:h val="0.82668299999999995"/>
        </c:manualLayout>
      </c:layout>
      <c:lineChart>
        <c:grouping val="standard"/>
        <c:varyColors val="0"/>
        <c:ser>
          <c:idx val="0"/>
          <c:order val="0"/>
          <c:tx>
            <c:strRef>
              <c:f>Sheet1!$A$2</c:f>
              <c:strCache>
                <c:ptCount val="1"/>
                <c:pt idx="0">
                  <c:v>Region 1</c:v>
                </c:pt>
              </c:strCache>
            </c:strRef>
          </c:tx>
          <c:spPr>
            <a:ln w="50800" cap="flat">
              <a:solidFill>
                <a:srgbClr val="929292"/>
              </a:solidFill>
              <a:prstDash val="solid"/>
              <a:miter lim="400000"/>
            </a:ln>
            <a:effectLst/>
          </c:spPr>
          <c:marker>
            <c:symbol val="none"/>
          </c:marker>
          <c:cat>
            <c:strRef>
              <c:f>Sheet1!$B$1:$E$1</c:f>
              <c:strCache>
                <c:ptCount val="4"/>
                <c:pt idx="0">
                  <c:v>April</c:v>
                </c:pt>
                <c:pt idx="1">
                  <c:v>Mai</c:v>
                </c:pt>
                <c:pt idx="2">
                  <c:v>Juni</c:v>
                </c:pt>
                <c:pt idx="3">
                  <c:v>Juli</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0-1EC1-A94C-B7D7-C5BA711FD6E4}"/>
            </c:ext>
          </c:extLst>
        </c:ser>
        <c:ser>
          <c:idx val="1"/>
          <c:order val="1"/>
          <c:tx>
            <c:strRef>
              <c:f>Sheet1!$A$3</c:f>
              <c:strCache>
                <c:ptCount val="1"/>
                <c:pt idx="0">
                  <c:v>Region 2</c:v>
                </c:pt>
              </c:strCache>
            </c:strRef>
          </c:tx>
          <c:spPr>
            <a:ln w="50800" cap="flat">
              <a:solidFill>
                <a:srgbClr val="212121"/>
              </a:solidFill>
              <a:prstDash val="solid"/>
              <a:miter lim="400000"/>
            </a:ln>
            <a:effectLst/>
          </c:spPr>
          <c:marker>
            <c:symbol val="none"/>
          </c:marker>
          <c:cat>
            <c:strRef>
              <c:f>Sheet1!$B$1:$E$1</c:f>
              <c:strCache>
                <c:ptCount val="4"/>
                <c:pt idx="0">
                  <c:v>April</c:v>
                </c:pt>
                <c:pt idx="1">
                  <c:v>Mai</c:v>
                </c:pt>
                <c:pt idx="2">
                  <c:v>Juni</c:v>
                </c:pt>
                <c:pt idx="3">
                  <c:v>Juli</c:v>
                </c:pt>
              </c:strCache>
            </c:strRef>
          </c:cat>
          <c:val>
            <c:numRef>
              <c:f>Sheet1!$B$3:$E$3</c:f>
              <c:numCache>
                <c:formatCode>General</c:formatCode>
                <c:ptCount val="4"/>
                <c:pt idx="0">
                  <c:v>55</c:v>
                </c:pt>
                <c:pt idx="1">
                  <c:v>43</c:v>
                </c:pt>
                <c:pt idx="2">
                  <c:v>70</c:v>
                </c:pt>
                <c:pt idx="3">
                  <c:v>58</c:v>
                </c:pt>
              </c:numCache>
            </c:numRef>
          </c:val>
          <c:smooth val="0"/>
          <c:extLst>
            <c:ext xmlns:c16="http://schemas.microsoft.com/office/drawing/2014/chart" uri="{C3380CC4-5D6E-409C-BE32-E72D297353CC}">
              <c16:uniqueId val="{00000001-1EC1-A94C-B7D7-C5BA711FD6E4}"/>
            </c:ext>
          </c:extLst>
        </c:ser>
        <c:dLbls>
          <c:showLegendKey val="0"/>
          <c:showVal val="0"/>
          <c:showCatName val="0"/>
          <c:showSerName val="0"/>
          <c:showPercent val="0"/>
          <c:showBubbleSize val="0"/>
        </c:dLbls>
        <c:smooth val="0"/>
        <c:axId val="1796563520"/>
        <c:axId val="1796997520"/>
      </c:lineChart>
      <c:catAx>
        <c:axId val="1796563520"/>
        <c:scaling>
          <c:orientation val="minMax"/>
        </c:scaling>
        <c:delete val="0"/>
        <c:axPos val="b"/>
        <c:numFmt formatCode="General" sourceLinked="0"/>
        <c:majorTickMark val="none"/>
        <c:minorTickMark val="none"/>
        <c:tickLblPos val="low"/>
        <c:spPr>
          <a:ln w="12700" cap="flat">
            <a:solidFill>
              <a:srgbClr val="D6D6D6"/>
            </a:solidFill>
            <a:prstDash val="solid"/>
            <a:miter lim="400000"/>
          </a:ln>
        </c:spPr>
        <c:txPr>
          <a:bodyPr rot="0"/>
          <a:lstStyle/>
          <a:p>
            <a:pPr>
              <a:defRPr sz="2432" b="0" i="0" u="none" strike="noStrike">
                <a:solidFill>
                  <a:srgbClr val="929292"/>
                </a:solidFill>
                <a:latin typeface="Montserrat Light"/>
              </a:defRPr>
            </a:pPr>
            <a:endParaRPr lang="de-DE"/>
          </a:p>
        </c:txPr>
        <c:crossAx val="1796997520"/>
        <c:crosses val="autoZero"/>
        <c:auto val="1"/>
        <c:lblAlgn val="ctr"/>
        <c:lblOffset val="100"/>
        <c:noMultiLvlLbl val="1"/>
      </c:catAx>
      <c:valAx>
        <c:axId val="1796997520"/>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2432" b="0" i="0" u="none" strike="noStrike">
                <a:solidFill>
                  <a:srgbClr val="929292"/>
                </a:solidFill>
                <a:latin typeface="Montserrat Light"/>
              </a:defRPr>
            </a:pPr>
            <a:endParaRPr lang="de-DE"/>
          </a:p>
        </c:txPr>
        <c:crossAx val="1796563520"/>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 name="Shape 1049"/>
          <p:cNvSpPr>
            <a:spLocks noGrp="1" noRot="1" noChangeAspect="1"/>
          </p:cNvSpPr>
          <p:nvPr>
            <p:ph type="sldImg"/>
          </p:nvPr>
        </p:nvSpPr>
        <p:spPr>
          <a:xfrm>
            <a:off x="1143000" y="685800"/>
            <a:ext cx="4572000" cy="3429000"/>
          </a:xfrm>
          <a:prstGeom prst="rect">
            <a:avLst/>
          </a:prstGeom>
        </p:spPr>
        <p:txBody>
          <a:bodyPr/>
          <a:lstStyle/>
          <a:p>
            <a:endParaRPr/>
          </a:p>
        </p:txBody>
      </p:sp>
      <p:sp>
        <p:nvSpPr>
          <p:cNvPr id="1050" name="Shape 105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88237488"/>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001">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t>‹Nr.›</a:t>
            </a:fld>
            <a:endParaRPr/>
          </a:p>
        </p:txBody>
      </p:sp>
      <p:sp>
        <p:nvSpPr>
          <p:cNvPr id="3" name="Shape 39"/>
          <p:cNvSpPr>
            <a:spLocks noGrp="1"/>
          </p:cNvSpPr>
          <p:nvPr>
            <p:ph type="pic" sz="quarter" idx="13" hasCustomPrompt="1"/>
          </p:nvPr>
        </p:nvSpPr>
        <p:spPr>
          <a:xfrm>
            <a:off x="11172396" y="0"/>
            <a:ext cx="13211604" cy="13716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a:defRPr baseline="0"/>
            </a:lvl1pPr>
          </a:lstStyle>
          <a:p>
            <a:r>
              <a:rPr lang="de-DE" dirty="0"/>
              <a:t>Drop Image </a:t>
            </a:r>
            <a:r>
              <a:rPr lang="de-DE" dirty="0" err="1"/>
              <a:t>here</a:t>
            </a:r>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lide-010">
    <p:spTree>
      <p:nvGrpSpPr>
        <p:cNvPr id="1" name=""/>
        <p:cNvGrpSpPr/>
        <p:nvPr/>
      </p:nvGrpSpPr>
      <p:grpSpPr>
        <a:xfrm>
          <a:off x="0" y="0"/>
          <a:ext cx="0" cy="0"/>
          <a:chOff x="0" y="0"/>
          <a:chExt cx="0" cy="0"/>
        </a:xfrm>
      </p:grpSpPr>
      <p:sp>
        <p:nvSpPr>
          <p:cNvPr id="97" name="Shape 9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01" name="Shape 101"/>
          <p:cNvSpPr>
            <a:spLocks noGrp="1"/>
          </p:cNvSpPr>
          <p:nvPr>
            <p:ph type="sldNum" sz="quarter" idx="2"/>
          </p:nvPr>
        </p:nvSpPr>
        <p:spPr>
          <a:prstGeom prst="rect">
            <a:avLst/>
          </a:prstGeom>
        </p:spPr>
        <p:txBody>
          <a:bodyPr/>
          <a:lstStyle/>
          <a:p>
            <a:fld id="{86CB4B4D-7CA3-9044-876B-883B54F8677D}" type="slidenum">
              <a:t>‹Nr.›</a:t>
            </a:fld>
            <a:endParaRPr/>
          </a:p>
        </p:txBody>
      </p:sp>
      <p:sp>
        <p:nvSpPr>
          <p:cNvPr id="15" name="Shape 674"/>
          <p:cNvSpPr>
            <a:spLocks noGrp="1"/>
          </p:cNvSpPr>
          <p:nvPr>
            <p:ph type="pic" sz="quarter" idx="21" hasCustomPrompt="1"/>
          </p:nvPr>
        </p:nvSpPr>
        <p:spPr>
          <a:xfrm>
            <a:off x="3105530" y="5376392"/>
            <a:ext cx="2958344" cy="296591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6" name="Shape 674"/>
          <p:cNvSpPr>
            <a:spLocks noGrp="1"/>
          </p:cNvSpPr>
          <p:nvPr>
            <p:ph type="pic" sz="quarter" idx="22" hasCustomPrompt="1"/>
          </p:nvPr>
        </p:nvSpPr>
        <p:spPr>
          <a:xfrm>
            <a:off x="10728009" y="5383969"/>
            <a:ext cx="2958344" cy="296591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7" name="Shape 674"/>
          <p:cNvSpPr>
            <a:spLocks noGrp="1"/>
          </p:cNvSpPr>
          <p:nvPr>
            <p:ph type="pic" sz="quarter" idx="23" hasCustomPrompt="1"/>
          </p:nvPr>
        </p:nvSpPr>
        <p:spPr>
          <a:xfrm>
            <a:off x="18375892" y="5350992"/>
            <a:ext cx="2958344" cy="296591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lide-011">
    <p:spTree>
      <p:nvGrpSpPr>
        <p:cNvPr id="1" name=""/>
        <p:cNvGrpSpPr/>
        <p:nvPr/>
      </p:nvGrpSpPr>
      <p:grpSpPr>
        <a:xfrm>
          <a:off x="0" y="0"/>
          <a:ext cx="0" cy="0"/>
          <a:chOff x="0" y="0"/>
          <a:chExt cx="0" cy="0"/>
        </a:xfrm>
      </p:grpSpPr>
      <p:sp>
        <p:nvSpPr>
          <p:cNvPr id="108" name="Shape 10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11" name="Shape 111"/>
          <p:cNvSpPr>
            <a:spLocks noGrp="1"/>
          </p:cNvSpPr>
          <p:nvPr>
            <p:ph type="sldNum" sz="quarter" idx="2"/>
          </p:nvPr>
        </p:nvSpPr>
        <p:spPr>
          <a:prstGeom prst="rect">
            <a:avLst/>
          </a:prstGeom>
        </p:spPr>
        <p:txBody>
          <a:bodyPr/>
          <a:lstStyle/>
          <a:p>
            <a:fld id="{86CB4B4D-7CA3-9044-876B-883B54F8677D}" type="slidenum">
              <a:t>‹Nr.›</a:t>
            </a:fld>
            <a:endParaRPr/>
          </a:p>
        </p:txBody>
      </p:sp>
      <p:sp>
        <p:nvSpPr>
          <p:cNvPr id="6" name="Shape 674"/>
          <p:cNvSpPr>
            <a:spLocks noGrp="1"/>
          </p:cNvSpPr>
          <p:nvPr>
            <p:ph type="pic" sz="quarter" idx="21" hasCustomPrompt="1"/>
          </p:nvPr>
        </p:nvSpPr>
        <p:spPr>
          <a:xfrm>
            <a:off x="3105530" y="5376392"/>
            <a:ext cx="2958344" cy="296591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 name="Shape 674"/>
          <p:cNvSpPr>
            <a:spLocks noGrp="1"/>
          </p:cNvSpPr>
          <p:nvPr>
            <p:ph type="pic" sz="quarter" idx="22" hasCustomPrompt="1"/>
          </p:nvPr>
        </p:nvSpPr>
        <p:spPr>
          <a:xfrm>
            <a:off x="9292193" y="3944477"/>
            <a:ext cx="5829976" cy="5844902"/>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lide-012">
    <p:spTree>
      <p:nvGrpSpPr>
        <p:cNvPr id="1" name=""/>
        <p:cNvGrpSpPr/>
        <p:nvPr/>
      </p:nvGrpSpPr>
      <p:grpSpPr>
        <a:xfrm>
          <a:off x="0" y="0"/>
          <a:ext cx="0" cy="0"/>
          <a:chOff x="0" y="0"/>
          <a:chExt cx="0" cy="0"/>
        </a:xfrm>
      </p:grpSpPr>
      <p:sp>
        <p:nvSpPr>
          <p:cNvPr id="118" name="Shape 118"/>
          <p:cNvSpPr/>
          <p:nvPr/>
        </p:nvSpPr>
        <p:spPr>
          <a:xfrm>
            <a:off x="5060" y="-1"/>
            <a:ext cx="9787773"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19" name="Shape 11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20" name="Shape 120"/>
          <p:cNvSpPr>
            <a:spLocks noGrp="1"/>
          </p:cNvSpPr>
          <p:nvPr>
            <p:ph type="pic" sz="quarter" idx="13"/>
          </p:nvPr>
        </p:nvSpPr>
        <p:spPr>
          <a:xfrm>
            <a:off x="7765991" y="4661810"/>
            <a:ext cx="3901427" cy="4518185"/>
          </a:xfrm>
          <a:prstGeom prst="rect">
            <a:avLst/>
          </a:prstGeom>
          <a:pattFill prst="pct5">
            <a:fgClr>
              <a:schemeClr val="accent1"/>
            </a:fgClr>
            <a:bgClr>
              <a:schemeClr val="tx2"/>
            </a:bgClr>
          </a:pattFill>
        </p:spPr>
        <p:txBody>
          <a:bodyPr lIns="91439" tIns="45719" rIns="91439" bIns="45719" anchor="t">
            <a:noAutofit/>
          </a:bodyPr>
          <a:lstStyle/>
          <a:p>
            <a:endParaRPr/>
          </a:p>
        </p:txBody>
      </p:sp>
      <p:sp>
        <p:nvSpPr>
          <p:cNvPr id="121" name="Shape 12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lide-013">
    <p:spTree>
      <p:nvGrpSpPr>
        <p:cNvPr id="1" name=""/>
        <p:cNvGrpSpPr/>
        <p:nvPr/>
      </p:nvGrpSpPr>
      <p:grpSpPr>
        <a:xfrm>
          <a:off x="0" y="0"/>
          <a:ext cx="0" cy="0"/>
          <a:chOff x="0" y="0"/>
          <a:chExt cx="0" cy="0"/>
        </a:xfrm>
      </p:grpSpPr>
      <p:sp>
        <p:nvSpPr>
          <p:cNvPr id="128" name="Shape 128"/>
          <p:cNvSpPr>
            <a:spLocks noGrp="1"/>
          </p:cNvSpPr>
          <p:nvPr>
            <p:ph type="pic" idx="13"/>
          </p:nvPr>
        </p:nvSpPr>
        <p:spPr>
          <a:xfrm>
            <a:off x="11179673" y="0"/>
            <a:ext cx="13271599" cy="13716001"/>
          </a:xfrm>
          <a:prstGeom prst="rect">
            <a:avLst/>
          </a:prstGeom>
          <a:pattFill prst="pct5">
            <a:fgClr>
              <a:schemeClr val="accent1"/>
            </a:fgClr>
            <a:bgClr>
              <a:schemeClr val="tx2"/>
            </a:bgClr>
          </a:pattFill>
        </p:spPr>
        <p:txBody>
          <a:bodyPr lIns="91439" tIns="45719" rIns="91439" bIns="45719" anchor="t">
            <a:noAutofit/>
          </a:bodyPr>
          <a:lstStyle/>
          <a:p>
            <a:endParaRPr/>
          </a:p>
        </p:txBody>
      </p:sp>
      <p:sp>
        <p:nvSpPr>
          <p:cNvPr id="129" name="Shape 12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30" name="Shape 13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lide-014">
    <p:spTree>
      <p:nvGrpSpPr>
        <p:cNvPr id="1" name=""/>
        <p:cNvGrpSpPr/>
        <p:nvPr/>
      </p:nvGrpSpPr>
      <p:grpSpPr>
        <a:xfrm>
          <a:off x="0" y="0"/>
          <a:ext cx="0" cy="0"/>
          <a:chOff x="0" y="0"/>
          <a:chExt cx="0" cy="0"/>
        </a:xfrm>
      </p:grpSpPr>
      <p:sp>
        <p:nvSpPr>
          <p:cNvPr id="137" name="Shape 13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38" name="Shape 138"/>
          <p:cNvSpPr>
            <a:spLocks noGrp="1"/>
          </p:cNvSpPr>
          <p:nvPr>
            <p:ph type="pic" sz="quarter" idx="13" hasCustomPrompt="1"/>
          </p:nvPr>
        </p:nvSpPr>
        <p:spPr>
          <a:xfrm>
            <a:off x="3481277" y="5946973"/>
            <a:ext cx="2286001" cy="2286001"/>
          </a:xfrm>
          <a:prstGeom prst="ellipse">
            <a:avLst/>
          </a:prstGeom>
          <a:pattFill prst="pct5">
            <a:fgClr>
              <a:schemeClr val="accent1"/>
            </a:fgClr>
            <a:bgClr>
              <a:schemeClr val="tx2"/>
            </a:bgClr>
          </a:pattFill>
        </p:spPr>
        <p:txBody>
          <a:bodyPr lIns="91439" tIns="45719" rIns="91439" bIns="45719" anchor="t">
            <a:noAutofit/>
          </a:bodyPr>
          <a:lstStyle>
            <a:lvl1pPr>
              <a:defRPr baseline="0"/>
            </a:lvl1pPr>
          </a:lstStyle>
          <a:p>
            <a:r>
              <a:rPr lang="de-DE" dirty="0"/>
              <a:t>Drop </a:t>
            </a:r>
            <a:r>
              <a:rPr lang="de-DE" dirty="0" err="1"/>
              <a:t>here</a:t>
            </a:r>
            <a:endParaRPr dirty="0"/>
          </a:p>
        </p:txBody>
      </p:sp>
      <p:sp>
        <p:nvSpPr>
          <p:cNvPr id="139" name="Shape 139"/>
          <p:cNvSpPr>
            <a:spLocks noGrp="1"/>
          </p:cNvSpPr>
          <p:nvPr>
            <p:ph type="pic" sz="quarter" idx="14" hasCustomPrompt="1"/>
          </p:nvPr>
        </p:nvSpPr>
        <p:spPr>
          <a:xfrm>
            <a:off x="11057182" y="5946973"/>
            <a:ext cx="2286001" cy="2286001"/>
          </a:xfrm>
          <a:prstGeom prst="ellipse">
            <a:avLst/>
          </a:prstGeom>
          <a:pattFill prst="pct5">
            <a:fgClr>
              <a:schemeClr val="accent1"/>
            </a:fgClr>
            <a:bgClr>
              <a:schemeClr val="tx2"/>
            </a:bgClr>
          </a:pattFill>
        </p:spPr>
        <p:txBody>
          <a:bodyPr lIns="91439" tIns="45719" rIns="91439" bIns="45719" anchor="t">
            <a:noAutofit/>
          </a:bodyPr>
          <a:lstStyle/>
          <a:p>
            <a:r>
              <a:rPr lang="de-DE" dirty="0" err="1"/>
              <a:t>drophere</a:t>
            </a:r>
            <a:endParaRPr dirty="0"/>
          </a:p>
        </p:txBody>
      </p:sp>
      <p:sp>
        <p:nvSpPr>
          <p:cNvPr id="140" name="Shape 140"/>
          <p:cNvSpPr>
            <a:spLocks noGrp="1"/>
          </p:cNvSpPr>
          <p:nvPr>
            <p:ph type="pic" sz="quarter" idx="15" hasCustomPrompt="1"/>
          </p:nvPr>
        </p:nvSpPr>
        <p:spPr>
          <a:xfrm>
            <a:off x="18674146" y="5946973"/>
            <a:ext cx="2286001" cy="2286001"/>
          </a:xfrm>
          <a:prstGeom prst="ellipse">
            <a:avLst/>
          </a:prstGeom>
          <a:pattFill prst="pct5">
            <a:fgClr>
              <a:schemeClr val="accent1"/>
            </a:fgClr>
            <a:bgClr>
              <a:schemeClr val="tx2"/>
            </a:bgClr>
          </a:pattFill>
        </p:spPr>
        <p:txBody>
          <a:bodyPr lIns="91439" tIns="45719" rIns="91439" bIns="45719" anchor="t">
            <a:noAutofit/>
          </a:bodyPr>
          <a:lstStyle/>
          <a:p>
            <a:r>
              <a:rPr lang="de-DE" dirty="0" err="1"/>
              <a:t>drophere</a:t>
            </a:r>
            <a:endParaRPr dirty="0"/>
          </a:p>
        </p:txBody>
      </p:sp>
      <p:sp>
        <p:nvSpPr>
          <p:cNvPr id="141" name="Shape 14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lide-015">
    <p:spTree>
      <p:nvGrpSpPr>
        <p:cNvPr id="1" name=""/>
        <p:cNvGrpSpPr/>
        <p:nvPr/>
      </p:nvGrpSpPr>
      <p:grpSpPr>
        <a:xfrm>
          <a:off x="0" y="0"/>
          <a:ext cx="0" cy="0"/>
          <a:chOff x="0" y="0"/>
          <a:chExt cx="0" cy="0"/>
        </a:xfrm>
      </p:grpSpPr>
      <p:sp>
        <p:nvSpPr>
          <p:cNvPr id="148" name="Shape 14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49" name="Shape 149"/>
          <p:cNvSpPr>
            <a:spLocks noGrp="1"/>
          </p:cNvSpPr>
          <p:nvPr>
            <p:ph type="pic" sz="quarter" idx="13" hasCustomPrompt="1"/>
          </p:nvPr>
        </p:nvSpPr>
        <p:spPr>
          <a:xfrm>
            <a:off x="9400674" y="5214890"/>
            <a:ext cx="3810001" cy="3810001"/>
          </a:xfrm>
          <a:prstGeom prst="ellipse">
            <a:avLst/>
          </a:prstGeom>
          <a:pattFill prst="pct5">
            <a:fgClr>
              <a:schemeClr val="accent1"/>
            </a:fgClr>
            <a:bgClr>
              <a:schemeClr val="tx2"/>
            </a:bgClr>
          </a:pattFill>
        </p:spPr>
        <p:txBody>
          <a:bodyPr lIns="91439" tIns="45719" rIns="91439" bIns="45719" anchor="t">
            <a:noAutofit/>
          </a:bodyPr>
          <a:lstStyle>
            <a:lvl1pPr>
              <a:defRPr baseline="0"/>
            </a:lvl1pPr>
          </a:lstStyle>
          <a:p>
            <a:r>
              <a:rPr lang="de-DE" dirty="0" err="1"/>
              <a:t>drop</a:t>
            </a:r>
            <a:r>
              <a:rPr lang="de-DE" dirty="0"/>
              <a:t> Image </a:t>
            </a:r>
            <a:r>
              <a:rPr lang="de-DE" dirty="0" err="1"/>
              <a:t>here</a:t>
            </a:r>
            <a:endParaRPr lang="de-DE" dirty="0"/>
          </a:p>
        </p:txBody>
      </p:sp>
      <p:sp>
        <p:nvSpPr>
          <p:cNvPr id="150" name="Shape 150"/>
          <p:cNvSpPr>
            <a:spLocks noGrp="1"/>
          </p:cNvSpPr>
          <p:nvPr>
            <p:ph type="pic" sz="quarter" idx="14" hasCustomPrompt="1"/>
          </p:nvPr>
        </p:nvSpPr>
        <p:spPr>
          <a:xfrm>
            <a:off x="3426149" y="5946973"/>
            <a:ext cx="2286001" cy="2286001"/>
          </a:xfrm>
          <a:prstGeom prst="ellipse">
            <a:avLst/>
          </a:prstGeom>
          <a:pattFill prst="pct5">
            <a:fgClr>
              <a:schemeClr val="accent1"/>
            </a:fgClr>
            <a:bgClr>
              <a:schemeClr val="tx2"/>
            </a:bgClr>
          </a:pattFill>
        </p:spPr>
        <p:txBody>
          <a:bodyPr lIns="91439" tIns="45719" rIns="91439" bIns="45719" anchor="t">
            <a:noAutofit/>
          </a:bodyPr>
          <a:lstStyle>
            <a:lvl1pPr>
              <a:defRPr baseline="0"/>
            </a:lvl1pPr>
          </a:lstStyle>
          <a:p>
            <a:r>
              <a:rPr lang="de-DE" dirty="0"/>
              <a:t>Drop </a:t>
            </a:r>
            <a:r>
              <a:rPr lang="de-DE" dirty="0" err="1"/>
              <a:t>here</a:t>
            </a:r>
            <a:endParaRPr lang="de-DE" dirty="0"/>
          </a:p>
        </p:txBody>
      </p:sp>
      <p:sp>
        <p:nvSpPr>
          <p:cNvPr id="151" name="Shape 15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slide-016">
    <p:spTree>
      <p:nvGrpSpPr>
        <p:cNvPr id="1" name=""/>
        <p:cNvGrpSpPr/>
        <p:nvPr/>
      </p:nvGrpSpPr>
      <p:grpSpPr>
        <a:xfrm>
          <a:off x="0" y="0"/>
          <a:ext cx="0" cy="0"/>
          <a:chOff x="0" y="0"/>
          <a:chExt cx="0" cy="0"/>
        </a:xfrm>
      </p:grpSpPr>
      <p:sp>
        <p:nvSpPr>
          <p:cNvPr id="158" name="Shape 15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59" name="Shape 159"/>
          <p:cNvSpPr>
            <a:spLocks noGrp="1"/>
          </p:cNvSpPr>
          <p:nvPr>
            <p:ph type="pic" sz="quarter" idx="13" hasCustomPrompt="1"/>
          </p:nvPr>
        </p:nvSpPr>
        <p:spPr>
          <a:xfrm>
            <a:off x="11296732" y="2025848"/>
            <a:ext cx="1778001" cy="1778001"/>
          </a:xfrm>
          <a:prstGeom prst="ellipse">
            <a:avLst/>
          </a:prstGeom>
          <a:pattFill prst="pct5">
            <a:fgClr>
              <a:schemeClr val="accent1"/>
            </a:fgClr>
            <a:bgClr>
              <a:schemeClr val="tx2"/>
            </a:bgClr>
          </a:pattFill>
        </p:spPr>
        <p:txBody>
          <a:bodyPr lIns="91439" tIns="45719" rIns="91439" bIns="45719" anchor="t">
            <a:noAutofit/>
          </a:bodyPr>
          <a:lstStyle/>
          <a:p>
            <a:r>
              <a:rPr lang="de-DE" dirty="0" err="1"/>
              <a:t>image</a:t>
            </a:r>
            <a:endParaRPr dirty="0"/>
          </a:p>
        </p:txBody>
      </p:sp>
      <p:sp>
        <p:nvSpPr>
          <p:cNvPr id="160" name="Shape 160"/>
          <p:cNvSpPr>
            <a:spLocks noGrp="1"/>
          </p:cNvSpPr>
          <p:nvPr>
            <p:ph type="pic" sz="quarter" idx="14" hasCustomPrompt="1"/>
          </p:nvPr>
        </p:nvSpPr>
        <p:spPr>
          <a:xfrm>
            <a:off x="11290530" y="5776104"/>
            <a:ext cx="1778001" cy="1778001"/>
          </a:xfrm>
          <a:prstGeom prst="ellipse">
            <a:avLst/>
          </a:prstGeom>
          <a:pattFill prst="pct5">
            <a:fgClr>
              <a:schemeClr val="accent1"/>
            </a:fgClr>
            <a:bgClr>
              <a:schemeClr val="tx2"/>
            </a:bgClr>
          </a:pattFill>
        </p:spPr>
        <p:txBody>
          <a:bodyPr lIns="91439" tIns="45719" rIns="91439" bIns="45719" anchor="t">
            <a:noAutofit/>
          </a:bodyPr>
          <a:lstStyle/>
          <a:p>
            <a:r>
              <a:rPr lang="de-DE" dirty="0" err="1"/>
              <a:t>image</a:t>
            </a:r>
            <a:endParaRPr dirty="0"/>
          </a:p>
        </p:txBody>
      </p:sp>
      <p:sp>
        <p:nvSpPr>
          <p:cNvPr id="161" name="Shape 161"/>
          <p:cNvSpPr>
            <a:spLocks noGrp="1"/>
          </p:cNvSpPr>
          <p:nvPr>
            <p:ph type="pic" sz="quarter" idx="15" hasCustomPrompt="1"/>
          </p:nvPr>
        </p:nvSpPr>
        <p:spPr>
          <a:xfrm>
            <a:off x="11290530" y="9526360"/>
            <a:ext cx="1778001" cy="1778001"/>
          </a:xfrm>
          <a:prstGeom prst="ellipse">
            <a:avLst/>
          </a:prstGeom>
          <a:pattFill prst="pct5">
            <a:fgClr>
              <a:schemeClr val="accent1">
                <a:lumMod val="60000"/>
                <a:lumOff val="40000"/>
              </a:schemeClr>
            </a:fgClr>
            <a:bgClr>
              <a:schemeClr val="tx2"/>
            </a:bgClr>
          </a:pattFill>
        </p:spPr>
        <p:txBody>
          <a:bodyPr lIns="91439" tIns="45719" rIns="91439" bIns="45719" anchor="t">
            <a:noAutofit/>
          </a:bodyPr>
          <a:lstStyle/>
          <a:p>
            <a:r>
              <a:rPr lang="de-DE" dirty="0" err="1"/>
              <a:t>image</a:t>
            </a:r>
            <a:endParaRPr dirty="0"/>
          </a:p>
        </p:txBody>
      </p:sp>
      <p:sp>
        <p:nvSpPr>
          <p:cNvPr id="162" name="Shape 16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slide-017">
    <p:spTree>
      <p:nvGrpSpPr>
        <p:cNvPr id="1" name=""/>
        <p:cNvGrpSpPr/>
        <p:nvPr/>
      </p:nvGrpSpPr>
      <p:grpSpPr>
        <a:xfrm>
          <a:off x="0" y="0"/>
          <a:ext cx="0" cy="0"/>
          <a:chOff x="0" y="0"/>
          <a:chExt cx="0" cy="0"/>
        </a:xfrm>
      </p:grpSpPr>
      <p:sp>
        <p:nvSpPr>
          <p:cNvPr id="169" name="Shape 16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70" name="Shape 170"/>
          <p:cNvSpPr>
            <a:spLocks noGrp="1"/>
          </p:cNvSpPr>
          <p:nvPr>
            <p:ph type="pic" sz="quarter" idx="13" hasCustomPrompt="1"/>
          </p:nvPr>
        </p:nvSpPr>
        <p:spPr>
          <a:xfrm>
            <a:off x="11296732" y="2025848"/>
            <a:ext cx="1778001" cy="1778001"/>
          </a:xfrm>
          <a:prstGeom prst="ellipse">
            <a:avLst/>
          </a:prstGeom>
          <a:pattFill prst="pct5">
            <a:fgClr>
              <a:schemeClr val="accent1"/>
            </a:fgClr>
            <a:bgClr>
              <a:schemeClr val="tx2"/>
            </a:bgClr>
          </a:pattFill>
        </p:spPr>
        <p:txBody>
          <a:bodyPr lIns="91439" tIns="45719" rIns="91439" bIns="45719" anchor="t">
            <a:noAutofit/>
          </a:bodyPr>
          <a:lstStyle/>
          <a:p>
            <a:r>
              <a:rPr lang="de-DE" dirty="0" err="1"/>
              <a:t>image</a:t>
            </a:r>
            <a:endParaRPr dirty="0"/>
          </a:p>
        </p:txBody>
      </p:sp>
      <p:sp>
        <p:nvSpPr>
          <p:cNvPr id="171" name="Shape 171"/>
          <p:cNvSpPr>
            <a:spLocks noGrp="1"/>
          </p:cNvSpPr>
          <p:nvPr>
            <p:ph type="pic" sz="quarter" idx="14" hasCustomPrompt="1"/>
          </p:nvPr>
        </p:nvSpPr>
        <p:spPr>
          <a:xfrm>
            <a:off x="11290530" y="5776104"/>
            <a:ext cx="1778001" cy="1778001"/>
          </a:xfrm>
          <a:prstGeom prst="ellipse">
            <a:avLst/>
          </a:prstGeom>
          <a:pattFill prst="pct5">
            <a:fgClr>
              <a:schemeClr val="accent1"/>
            </a:fgClr>
            <a:bgClr>
              <a:schemeClr val="tx2"/>
            </a:bgClr>
          </a:pattFill>
        </p:spPr>
        <p:txBody>
          <a:bodyPr lIns="91439" tIns="45719" rIns="91439" bIns="45719" anchor="t">
            <a:noAutofit/>
          </a:bodyPr>
          <a:lstStyle/>
          <a:p>
            <a:r>
              <a:rPr lang="de-DE" dirty="0" err="1"/>
              <a:t>image</a:t>
            </a:r>
            <a:endParaRPr dirty="0"/>
          </a:p>
        </p:txBody>
      </p:sp>
      <p:sp>
        <p:nvSpPr>
          <p:cNvPr id="172" name="Shape 172"/>
          <p:cNvSpPr>
            <a:spLocks noGrp="1"/>
          </p:cNvSpPr>
          <p:nvPr>
            <p:ph type="pic" sz="quarter" idx="15" hasCustomPrompt="1"/>
          </p:nvPr>
        </p:nvSpPr>
        <p:spPr>
          <a:xfrm>
            <a:off x="11290530" y="9526360"/>
            <a:ext cx="1778001" cy="1778001"/>
          </a:xfrm>
          <a:prstGeom prst="ellipse">
            <a:avLst/>
          </a:prstGeom>
          <a:pattFill prst="pct5">
            <a:fgClr>
              <a:schemeClr val="accent1"/>
            </a:fgClr>
            <a:bgClr>
              <a:schemeClr val="tx2"/>
            </a:bgClr>
          </a:pattFill>
        </p:spPr>
        <p:txBody>
          <a:bodyPr lIns="91439" tIns="45719" rIns="91439" bIns="45719" anchor="t">
            <a:noAutofit/>
          </a:bodyPr>
          <a:lstStyle/>
          <a:p>
            <a:r>
              <a:rPr lang="de-DE" dirty="0" err="1"/>
              <a:t>image</a:t>
            </a:r>
            <a:endParaRPr dirty="0"/>
          </a:p>
        </p:txBody>
      </p:sp>
      <p:sp>
        <p:nvSpPr>
          <p:cNvPr id="173" name="Shape 17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slide-018">
    <p:spTree>
      <p:nvGrpSpPr>
        <p:cNvPr id="1" name=""/>
        <p:cNvGrpSpPr/>
        <p:nvPr/>
      </p:nvGrpSpPr>
      <p:grpSpPr>
        <a:xfrm>
          <a:off x="0" y="0"/>
          <a:ext cx="0" cy="0"/>
          <a:chOff x="0" y="0"/>
          <a:chExt cx="0" cy="0"/>
        </a:xfrm>
      </p:grpSpPr>
      <p:sp>
        <p:nvSpPr>
          <p:cNvPr id="180" name="Shape 18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81" name="Shape 181"/>
          <p:cNvSpPr>
            <a:spLocks noGrp="1"/>
          </p:cNvSpPr>
          <p:nvPr>
            <p:ph type="pic" idx="13" hasCustomPrompt="1"/>
          </p:nvPr>
        </p:nvSpPr>
        <p:spPr>
          <a:xfrm>
            <a:off x="0" y="0"/>
            <a:ext cx="24384098" cy="13716000"/>
          </a:xfrm>
          <a:prstGeom prst="rect">
            <a:avLst/>
          </a:prstGeom>
          <a:pattFill prst="pct5">
            <a:fgClr>
              <a:schemeClr val="accent1"/>
            </a:fgClr>
            <a:bgClr>
              <a:schemeClr val="tx2"/>
            </a:bgClr>
          </a:pattFill>
        </p:spPr>
        <p:txBody>
          <a:bodyPr lIns="91439" tIns="45719" rIns="91439" bIns="45719" anchor="t">
            <a:noAutofit/>
          </a:bodyPr>
          <a:lstStyle>
            <a:lvl1pPr>
              <a:defRPr/>
            </a:lvl1pPr>
          </a:lstStyle>
          <a:p>
            <a:r>
              <a:rPr lang="de-DE" dirty="0"/>
              <a:t>Drop Image </a:t>
            </a:r>
            <a:r>
              <a:rPr lang="de-DE" dirty="0" err="1"/>
              <a:t>here</a:t>
            </a:r>
            <a:endParaRPr dirty="0"/>
          </a:p>
        </p:txBody>
      </p:sp>
      <p:sp>
        <p:nvSpPr>
          <p:cNvPr id="182" name="Shape 18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slide-019">
    <p:spTree>
      <p:nvGrpSpPr>
        <p:cNvPr id="1" name=""/>
        <p:cNvGrpSpPr/>
        <p:nvPr/>
      </p:nvGrpSpPr>
      <p:grpSpPr>
        <a:xfrm>
          <a:off x="0" y="0"/>
          <a:ext cx="0" cy="0"/>
          <a:chOff x="0" y="0"/>
          <a:chExt cx="0" cy="0"/>
        </a:xfrm>
      </p:grpSpPr>
      <p:sp>
        <p:nvSpPr>
          <p:cNvPr id="189" name="Shape 18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90" name="Shape 190"/>
          <p:cNvSpPr>
            <a:spLocks noGrp="1"/>
          </p:cNvSpPr>
          <p:nvPr>
            <p:ph type="pic" sz="half" idx="13"/>
          </p:nvPr>
        </p:nvSpPr>
        <p:spPr>
          <a:xfrm>
            <a:off x="-4303081" y="2715696"/>
            <a:ext cx="12576671" cy="7924900"/>
          </a:xfrm>
          <a:prstGeom prst="rect">
            <a:avLst/>
          </a:prstGeom>
          <a:pattFill prst="pct5">
            <a:fgClr>
              <a:schemeClr val="accent1"/>
            </a:fgClr>
            <a:bgClr>
              <a:schemeClr val="tx2"/>
            </a:bgClr>
          </a:pattFill>
        </p:spPr>
        <p:txBody>
          <a:bodyPr lIns="91439" tIns="45719" rIns="91439" bIns="45719" anchor="t">
            <a:noAutofit/>
          </a:bodyPr>
          <a:lstStyle/>
          <a:p>
            <a:endParaRPr/>
          </a:p>
        </p:txBody>
      </p:sp>
      <p:sp>
        <p:nvSpPr>
          <p:cNvPr id="191" name="Shape 19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lide-002">
    <p:spTree>
      <p:nvGrpSpPr>
        <p:cNvPr id="1" name=""/>
        <p:cNvGrpSpPr/>
        <p:nvPr/>
      </p:nvGrpSpPr>
      <p:grpSpPr>
        <a:xfrm>
          <a:off x="0" y="0"/>
          <a:ext cx="0" cy="0"/>
          <a:chOff x="0" y="0"/>
          <a:chExt cx="0" cy="0"/>
        </a:xfrm>
      </p:grpSpPr>
      <p:sp>
        <p:nvSpPr>
          <p:cNvPr id="20" name="Shape 20"/>
          <p:cNvSpPr>
            <a:spLocks noGrp="1"/>
          </p:cNvSpPr>
          <p:nvPr>
            <p:ph type="pic" sz="quarter" idx="13" hasCustomPrompt="1"/>
          </p:nvPr>
        </p:nvSpPr>
        <p:spPr>
          <a:xfrm>
            <a:off x="2031702" y="6940550"/>
            <a:ext cx="9145554" cy="4748725"/>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1" name="Shape 2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2" name="Shape 2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slide-020">
    <p:spTree>
      <p:nvGrpSpPr>
        <p:cNvPr id="1" name=""/>
        <p:cNvGrpSpPr/>
        <p:nvPr/>
      </p:nvGrpSpPr>
      <p:grpSpPr>
        <a:xfrm>
          <a:off x="0" y="0"/>
          <a:ext cx="0" cy="0"/>
          <a:chOff x="0" y="0"/>
          <a:chExt cx="0" cy="0"/>
        </a:xfrm>
      </p:grpSpPr>
      <p:sp>
        <p:nvSpPr>
          <p:cNvPr id="198" name="Shape 19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99" name="Shape 199"/>
          <p:cNvSpPr>
            <a:spLocks noGrp="1"/>
          </p:cNvSpPr>
          <p:nvPr>
            <p:ph type="pic" sz="quarter" idx="13" hasCustomPrompt="1"/>
          </p:nvPr>
        </p:nvSpPr>
        <p:spPr>
          <a:xfrm>
            <a:off x="7366000" y="2025848"/>
            <a:ext cx="4825999" cy="7112001"/>
          </a:xfrm>
          <a:prstGeom prst="rect">
            <a:avLst/>
          </a:prstGeom>
          <a:pattFill prst="pct5">
            <a:fgClr>
              <a:schemeClr val="accent1"/>
            </a:fgClr>
            <a:bgClr>
              <a:schemeClr val="tx2"/>
            </a:bgClr>
          </a:pattFill>
        </p:spPr>
        <p:txBody>
          <a:bodyPr lIns="91439" tIns="45719" rIns="91439" bIns="45719" anchor="t">
            <a:noAutofit/>
          </a:bodyPr>
          <a:lstStyle>
            <a:lvl1pPr>
              <a:defRPr baseline="0"/>
            </a:lvl1pPr>
          </a:lstStyle>
          <a:p>
            <a:r>
              <a:rPr lang="de-DE" dirty="0"/>
              <a:t>Drop Image </a:t>
            </a:r>
            <a:r>
              <a:rPr lang="de-DE" dirty="0" err="1"/>
              <a:t>here</a:t>
            </a:r>
            <a:endParaRPr dirty="0"/>
          </a:p>
        </p:txBody>
      </p:sp>
      <p:sp>
        <p:nvSpPr>
          <p:cNvPr id="200" name="Shape 200"/>
          <p:cNvSpPr>
            <a:spLocks noGrp="1"/>
          </p:cNvSpPr>
          <p:nvPr>
            <p:ph type="pic" sz="quarter" idx="14" hasCustomPrompt="1"/>
          </p:nvPr>
        </p:nvSpPr>
        <p:spPr>
          <a:xfrm>
            <a:off x="12450960" y="2025848"/>
            <a:ext cx="4826000" cy="711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01" name="Shape 201"/>
          <p:cNvSpPr>
            <a:spLocks noGrp="1"/>
          </p:cNvSpPr>
          <p:nvPr>
            <p:ph type="pic" sz="quarter" idx="15" hasCustomPrompt="1"/>
          </p:nvPr>
        </p:nvSpPr>
        <p:spPr>
          <a:xfrm>
            <a:off x="17535922" y="2025848"/>
            <a:ext cx="4826000" cy="711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02" name="Shape 20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slide-021">
    <p:spTree>
      <p:nvGrpSpPr>
        <p:cNvPr id="1" name=""/>
        <p:cNvGrpSpPr/>
        <p:nvPr/>
      </p:nvGrpSpPr>
      <p:grpSpPr>
        <a:xfrm>
          <a:off x="0" y="0"/>
          <a:ext cx="0" cy="0"/>
          <a:chOff x="0" y="0"/>
          <a:chExt cx="0" cy="0"/>
        </a:xfrm>
      </p:grpSpPr>
      <p:sp>
        <p:nvSpPr>
          <p:cNvPr id="209" name="Shape 20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10" name="Shape 210"/>
          <p:cNvSpPr>
            <a:spLocks noGrp="1"/>
          </p:cNvSpPr>
          <p:nvPr>
            <p:ph type="pic" sz="quarter" idx="13" hasCustomPrompt="1"/>
          </p:nvPr>
        </p:nvSpPr>
        <p:spPr>
          <a:xfrm>
            <a:off x="2935188" y="4012863"/>
            <a:ext cx="4064001" cy="4064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11" name="Shape 211"/>
          <p:cNvSpPr>
            <a:spLocks noGrp="1"/>
          </p:cNvSpPr>
          <p:nvPr>
            <p:ph type="pic" sz="quarter" idx="14" hasCustomPrompt="1"/>
          </p:nvPr>
        </p:nvSpPr>
        <p:spPr>
          <a:xfrm>
            <a:off x="10172700" y="4012863"/>
            <a:ext cx="4064000" cy="4064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12" name="Shape 212"/>
          <p:cNvSpPr>
            <a:spLocks noGrp="1"/>
          </p:cNvSpPr>
          <p:nvPr>
            <p:ph type="pic" sz="quarter" idx="15" hasCustomPrompt="1"/>
          </p:nvPr>
        </p:nvSpPr>
        <p:spPr>
          <a:xfrm>
            <a:off x="17405548" y="4012863"/>
            <a:ext cx="4064001" cy="4064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13" name="Shape 21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lide-022">
    <p:spTree>
      <p:nvGrpSpPr>
        <p:cNvPr id="1" name=""/>
        <p:cNvGrpSpPr/>
        <p:nvPr/>
      </p:nvGrpSpPr>
      <p:grpSpPr>
        <a:xfrm>
          <a:off x="0" y="0"/>
          <a:ext cx="0" cy="0"/>
          <a:chOff x="0" y="0"/>
          <a:chExt cx="0" cy="0"/>
        </a:xfrm>
      </p:grpSpPr>
      <p:sp>
        <p:nvSpPr>
          <p:cNvPr id="220" name="Shape 22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21" name="Shape 221"/>
          <p:cNvSpPr>
            <a:spLocks noGrp="1"/>
          </p:cNvSpPr>
          <p:nvPr>
            <p:ph type="pic" sz="quarter" idx="13" hasCustomPrompt="1"/>
          </p:nvPr>
        </p:nvSpPr>
        <p:spPr>
          <a:xfrm>
            <a:off x="13195300" y="2025848"/>
            <a:ext cx="2540000" cy="2540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22" name="Shape 222"/>
          <p:cNvSpPr>
            <a:spLocks noGrp="1"/>
          </p:cNvSpPr>
          <p:nvPr>
            <p:ph type="pic" sz="quarter" idx="14" hasCustomPrompt="1"/>
          </p:nvPr>
        </p:nvSpPr>
        <p:spPr>
          <a:xfrm>
            <a:off x="18800960" y="2025848"/>
            <a:ext cx="2540001" cy="2540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23" name="Shape 223"/>
          <p:cNvSpPr>
            <a:spLocks noGrp="1"/>
          </p:cNvSpPr>
          <p:nvPr>
            <p:ph type="pic" sz="quarter" idx="15" hasCustomPrompt="1"/>
          </p:nvPr>
        </p:nvSpPr>
        <p:spPr>
          <a:xfrm>
            <a:off x="13195300" y="7574260"/>
            <a:ext cx="2540000" cy="2540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24" name="Shape 224"/>
          <p:cNvSpPr>
            <a:spLocks noGrp="1"/>
          </p:cNvSpPr>
          <p:nvPr>
            <p:ph type="pic" sz="quarter" idx="16" hasCustomPrompt="1"/>
          </p:nvPr>
        </p:nvSpPr>
        <p:spPr>
          <a:xfrm>
            <a:off x="18800960" y="7574260"/>
            <a:ext cx="2540001" cy="2540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25" name="Shape 22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lide-023">
    <p:spTree>
      <p:nvGrpSpPr>
        <p:cNvPr id="1" name=""/>
        <p:cNvGrpSpPr/>
        <p:nvPr/>
      </p:nvGrpSpPr>
      <p:grpSpPr>
        <a:xfrm>
          <a:off x="0" y="0"/>
          <a:ext cx="0" cy="0"/>
          <a:chOff x="0" y="0"/>
          <a:chExt cx="0" cy="0"/>
        </a:xfrm>
      </p:grpSpPr>
      <p:sp>
        <p:nvSpPr>
          <p:cNvPr id="232" name="Shape 232"/>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33" name="Shape 233"/>
          <p:cNvSpPr>
            <a:spLocks noGrp="1"/>
          </p:cNvSpPr>
          <p:nvPr>
            <p:ph type="pic" sz="quarter" idx="13" hasCustomPrompt="1"/>
          </p:nvPr>
        </p:nvSpPr>
        <p:spPr>
          <a:xfrm>
            <a:off x="9017000" y="3346106"/>
            <a:ext cx="6350000" cy="6350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34" name="Shape 23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lide-024">
    <p:spTree>
      <p:nvGrpSpPr>
        <p:cNvPr id="1" name=""/>
        <p:cNvGrpSpPr/>
        <p:nvPr/>
      </p:nvGrpSpPr>
      <p:grpSpPr>
        <a:xfrm>
          <a:off x="0" y="0"/>
          <a:ext cx="0" cy="0"/>
          <a:chOff x="0" y="0"/>
          <a:chExt cx="0" cy="0"/>
        </a:xfrm>
      </p:grpSpPr>
      <p:sp>
        <p:nvSpPr>
          <p:cNvPr id="241" name="Shape 24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45" name="Shape 245"/>
          <p:cNvSpPr>
            <a:spLocks noGrp="1"/>
          </p:cNvSpPr>
          <p:nvPr>
            <p:ph type="sldNum" sz="quarter" idx="2"/>
          </p:nvPr>
        </p:nvSpPr>
        <p:spPr>
          <a:prstGeom prst="rect">
            <a:avLst/>
          </a:prstGeom>
        </p:spPr>
        <p:txBody>
          <a:bodyPr/>
          <a:lstStyle/>
          <a:p>
            <a:fld id="{86CB4B4D-7CA3-9044-876B-883B54F8677D}" type="slidenum">
              <a:t>‹Nr.›</a:t>
            </a:fld>
            <a:endParaRPr/>
          </a:p>
        </p:txBody>
      </p:sp>
      <p:sp>
        <p:nvSpPr>
          <p:cNvPr id="7" name="Picture Placeholder 3"/>
          <p:cNvSpPr>
            <a:spLocks noGrp="1"/>
          </p:cNvSpPr>
          <p:nvPr>
            <p:ph type="pic" sz="quarter" idx="17" hasCustomPrompt="1"/>
          </p:nvPr>
        </p:nvSpPr>
        <p:spPr>
          <a:xfrm>
            <a:off x="3092446" y="4099603"/>
            <a:ext cx="3698684" cy="369868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1600" b="0" i="0">
                <a:latin typeface="Titillium" charset="0"/>
                <a:ea typeface="Titillium" charset="0"/>
                <a:cs typeface="Titillium" charset="0"/>
              </a:defRPr>
            </a:lvl1pPr>
          </a:lstStyle>
          <a:p>
            <a:r>
              <a:rPr lang="de-DE" dirty="0"/>
              <a:t>Drop Image </a:t>
            </a:r>
            <a:r>
              <a:rPr lang="de-DE" dirty="0" err="1"/>
              <a:t>here</a:t>
            </a:r>
            <a:endParaRPr lang="de-DE" dirty="0"/>
          </a:p>
        </p:txBody>
      </p:sp>
      <p:sp>
        <p:nvSpPr>
          <p:cNvPr id="8" name="Picture Placeholder 3"/>
          <p:cNvSpPr>
            <a:spLocks noGrp="1"/>
          </p:cNvSpPr>
          <p:nvPr>
            <p:ph type="pic" sz="quarter" idx="18" hasCustomPrompt="1"/>
          </p:nvPr>
        </p:nvSpPr>
        <p:spPr>
          <a:xfrm>
            <a:off x="10354338" y="4099603"/>
            <a:ext cx="3698684" cy="369868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1600" b="0" i="0">
                <a:latin typeface="Titillium" charset="0"/>
                <a:ea typeface="Titillium" charset="0"/>
                <a:cs typeface="Titillium" charset="0"/>
              </a:defRPr>
            </a:lvl1pPr>
          </a:lstStyle>
          <a:p>
            <a:r>
              <a:rPr lang="de-DE" dirty="0"/>
              <a:t>Drop Image </a:t>
            </a:r>
            <a:r>
              <a:rPr lang="de-DE" dirty="0" err="1"/>
              <a:t>here</a:t>
            </a:r>
            <a:endParaRPr lang="de-DE" dirty="0"/>
          </a:p>
        </p:txBody>
      </p:sp>
      <p:sp>
        <p:nvSpPr>
          <p:cNvPr id="9" name="Picture Placeholder 3"/>
          <p:cNvSpPr>
            <a:spLocks noGrp="1"/>
          </p:cNvSpPr>
          <p:nvPr>
            <p:ph type="pic" sz="quarter" idx="19" hasCustomPrompt="1"/>
          </p:nvPr>
        </p:nvSpPr>
        <p:spPr>
          <a:xfrm>
            <a:off x="17616230" y="4099603"/>
            <a:ext cx="3698684" cy="369868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1600" b="0" i="0">
                <a:latin typeface="Titillium" charset="0"/>
                <a:ea typeface="Titillium" charset="0"/>
                <a:cs typeface="Titillium" charset="0"/>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slide-025">
    <p:spTree>
      <p:nvGrpSpPr>
        <p:cNvPr id="1" name=""/>
        <p:cNvGrpSpPr/>
        <p:nvPr/>
      </p:nvGrpSpPr>
      <p:grpSpPr>
        <a:xfrm>
          <a:off x="0" y="0"/>
          <a:ext cx="0" cy="0"/>
          <a:chOff x="0" y="0"/>
          <a:chExt cx="0" cy="0"/>
        </a:xfrm>
      </p:grpSpPr>
      <p:sp>
        <p:nvSpPr>
          <p:cNvPr id="252" name="Shape 252"/>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53" name="Shape 253"/>
          <p:cNvSpPr>
            <a:spLocks noGrp="1"/>
          </p:cNvSpPr>
          <p:nvPr>
            <p:ph type="pic" idx="13" hasCustomPrompt="1"/>
          </p:nvPr>
        </p:nvSpPr>
        <p:spPr>
          <a:xfrm>
            <a:off x="13213259" y="0"/>
            <a:ext cx="11170741" cy="13716000"/>
          </a:xfrm>
          <a:prstGeom prst="rect">
            <a:avLst/>
          </a:prstGeom>
          <a:pattFill prst="pct5">
            <a:fgClr>
              <a:schemeClr val="accent1"/>
            </a:fgClr>
            <a:bgClr>
              <a:schemeClr val="tx2"/>
            </a:bgClr>
          </a:pattFill>
        </p:spPr>
        <p:txBody>
          <a:bodyPr lIns="91439" tIns="45719" rIns="91439" bIns="45719" anchor="t">
            <a:noAutofit/>
          </a:bodyPr>
          <a:lstStyle>
            <a:lvl1pPr>
              <a:defRPr baseline="0"/>
            </a:lvl1pPr>
          </a:lstStyle>
          <a:p>
            <a:r>
              <a:rPr lang="de-DE" dirty="0"/>
              <a:t>Drop Image </a:t>
            </a:r>
            <a:r>
              <a:rPr lang="de-DE" dirty="0" err="1"/>
              <a:t>here</a:t>
            </a:r>
            <a:endParaRPr dirty="0"/>
          </a:p>
        </p:txBody>
      </p:sp>
      <p:sp>
        <p:nvSpPr>
          <p:cNvPr id="254" name="Shape 25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slide-026">
    <p:spTree>
      <p:nvGrpSpPr>
        <p:cNvPr id="1" name=""/>
        <p:cNvGrpSpPr/>
        <p:nvPr/>
      </p:nvGrpSpPr>
      <p:grpSpPr>
        <a:xfrm>
          <a:off x="0" y="0"/>
          <a:ext cx="0" cy="0"/>
          <a:chOff x="0" y="0"/>
          <a:chExt cx="0" cy="0"/>
        </a:xfrm>
      </p:grpSpPr>
      <p:sp>
        <p:nvSpPr>
          <p:cNvPr id="261" name="Shape 26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62" name="Shape 262"/>
          <p:cNvSpPr/>
          <p:nvPr/>
        </p:nvSpPr>
        <p:spPr>
          <a:xfrm>
            <a:off x="0" y="-1"/>
            <a:ext cx="6858000"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63" name="Shape 263"/>
          <p:cNvSpPr>
            <a:spLocks noGrp="1"/>
          </p:cNvSpPr>
          <p:nvPr>
            <p:ph type="pic" sz="half" idx="13" hasCustomPrompt="1"/>
          </p:nvPr>
        </p:nvSpPr>
        <p:spPr>
          <a:xfrm>
            <a:off x="6858000" y="0"/>
            <a:ext cx="6347815" cy="13716001"/>
          </a:xfrm>
          <a:prstGeom prst="rect">
            <a:avLst/>
          </a:prstGeom>
          <a:pattFill prst="pct5">
            <a:fgClr>
              <a:schemeClr val="accent1"/>
            </a:fgClr>
            <a:bgClr>
              <a:schemeClr val="tx2"/>
            </a:bgClr>
          </a:pattFill>
        </p:spPr>
        <p:txBody>
          <a:bodyPr lIns="91439" tIns="45719" rIns="91439" bIns="45719" anchor="t">
            <a:noAutofit/>
          </a:bodyPr>
          <a:lstStyle>
            <a:lvl1pPr>
              <a:defRPr baseline="0"/>
            </a:lvl1pPr>
          </a:lstStyle>
          <a:p>
            <a:r>
              <a:rPr lang="de-DE" dirty="0"/>
              <a:t>Drop Image </a:t>
            </a:r>
            <a:r>
              <a:rPr lang="de-DE" dirty="0" err="1"/>
              <a:t>here</a:t>
            </a:r>
            <a:endParaRPr dirty="0"/>
          </a:p>
        </p:txBody>
      </p:sp>
      <p:sp>
        <p:nvSpPr>
          <p:cNvPr id="264" name="Shape 26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slide-027">
    <p:spTree>
      <p:nvGrpSpPr>
        <p:cNvPr id="1" name=""/>
        <p:cNvGrpSpPr/>
        <p:nvPr/>
      </p:nvGrpSpPr>
      <p:grpSpPr>
        <a:xfrm>
          <a:off x="0" y="0"/>
          <a:ext cx="0" cy="0"/>
          <a:chOff x="0" y="0"/>
          <a:chExt cx="0" cy="0"/>
        </a:xfrm>
      </p:grpSpPr>
      <p:sp>
        <p:nvSpPr>
          <p:cNvPr id="271" name="Shape 271"/>
          <p:cNvSpPr/>
          <p:nvPr/>
        </p:nvSpPr>
        <p:spPr>
          <a:xfrm>
            <a:off x="0" y="0"/>
            <a:ext cx="11179673" cy="13716000"/>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72" name="Shape 272"/>
          <p:cNvSpPr>
            <a:spLocks noGrp="1"/>
          </p:cNvSpPr>
          <p:nvPr>
            <p:ph type="pic" idx="13" hasCustomPrompt="1"/>
          </p:nvPr>
        </p:nvSpPr>
        <p:spPr>
          <a:xfrm>
            <a:off x="11179672" y="0"/>
            <a:ext cx="13204525" cy="13716001"/>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dirty="0"/>
          </a:p>
        </p:txBody>
      </p:sp>
      <p:sp>
        <p:nvSpPr>
          <p:cNvPr id="273" name="Shape 27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74" name="Shape 27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slide-028">
    <p:spTree>
      <p:nvGrpSpPr>
        <p:cNvPr id="1" name=""/>
        <p:cNvGrpSpPr/>
        <p:nvPr/>
      </p:nvGrpSpPr>
      <p:grpSpPr>
        <a:xfrm>
          <a:off x="0" y="0"/>
          <a:ext cx="0" cy="0"/>
          <a:chOff x="0" y="0"/>
          <a:chExt cx="0" cy="0"/>
        </a:xfrm>
      </p:grpSpPr>
      <p:sp>
        <p:nvSpPr>
          <p:cNvPr id="281" name="Shape 28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82" name="Shape 282"/>
          <p:cNvSpPr>
            <a:spLocks noGrp="1"/>
          </p:cNvSpPr>
          <p:nvPr>
            <p:ph type="pic" sz="half" idx="13" hasCustomPrompt="1"/>
          </p:nvPr>
        </p:nvSpPr>
        <p:spPr>
          <a:xfrm>
            <a:off x="-1" y="9148384"/>
            <a:ext cx="24384199" cy="4567617"/>
          </a:xfrm>
          <a:prstGeom prst="rect">
            <a:avLst/>
          </a:prstGeom>
          <a:pattFill prst="pct5">
            <a:fgClr>
              <a:schemeClr val="accent1"/>
            </a:fgClr>
            <a:bgClr>
              <a:schemeClr val="tx2"/>
            </a:bgClr>
          </a:pattFill>
        </p:spPr>
        <p:txBody>
          <a:bodyPr lIns="91439" tIns="45719" rIns="91439" bIns="45719" anchor="t">
            <a:noAutofit/>
          </a:bodyPr>
          <a:lstStyle>
            <a:lvl1pPr>
              <a:defRPr/>
            </a:lvl1pPr>
          </a:lstStyle>
          <a:p>
            <a:r>
              <a:rPr lang="de-DE" dirty="0"/>
              <a:t>Drop Image </a:t>
            </a:r>
            <a:r>
              <a:rPr lang="de-DE" dirty="0" err="1"/>
              <a:t>here</a:t>
            </a:r>
            <a:endParaRPr dirty="0"/>
          </a:p>
        </p:txBody>
      </p:sp>
      <p:sp>
        <p:nvSpPr>
          <p:cNvPr id="283" name="Shape 28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slide-029">
    <p:spTree>
      <p:nvGrpSpPr>
        <p:cNvPr id="1" name=""/>
        <p:cNvGrpSpPr/>
        <p:nvPr/>
      </p:nvGrpSpPr>
      <p:grpSpPr>
        <a:xfrm>
          <a:off x="0" y="0"/>
          <a:ext cx="0" cy="0"/>
          <a:chOff x="0" y="0"/>
          <a:chExt cx="0" cy="0"/>
        </a:xfrm>
      </p:grpSpPr>
      <p:sp>
        <p:nvSpPr>
          <p:cNvPr id="290" name="Shape 29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291" name="Shape 291"/>
          <p:cNvSpPr>
            <a:spLocks noGrp="1"/>
          </p:cNvSpPr>
          <p:nvPr>
            <p:ph type="pic" sz="quarter" idx="13" hasCustomPrompt="1"/>
          </p:nvPr>
        </p:nvSpPr>
        <p:spPr>
          <a:xfrm>
            <a:off x="14972619" y="5358307"/>
            <a:ext cx="2798601" cy="329882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92" name="Shape 292"/>
          <p:cNvSpPr>
            <a:spLocks noGrp="1"/>
          </p:cNvSpPr>
          <p:nvPr>
            <p:ph type="pic" sz="quarter" idx="14" hasCustomPrompt="1"/>
          </p:nvPr>
        </p:nvSpPr>
        <p:spPr>
          <a:xfrm>
            <a:off x="18973119" y="5358307"/>
            <a:ext cx="2798601" cy="329882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293" name="Shape 29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slide-003">
    <p:spTree>
      <p:nvGrpSpPr>
        <p:cNvPr id="1" name=""/>
        <p:cNvGrpSpPr/>
        <p:nvPr/>
      </p:nvGrpSpPr>
      <p:grpSpPr>
        <a:xfrm>
          <a:off x="0" y="0"/>
          <a:ext cx="0" cy="0"/>
          <a:chOff x="0" y="0"/>
          <a:chExt cx="0" cy="0"/>
        </a:xfrm>
      </p:grpSpPr>
      <p:sp>
        <p:nvSpPr>
          <p:cNvPr id="29" name="Shape 2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pic>
        <p:nvPicPr>
          <p:cNvPr id="30" name="pasted-image.pdf"/>
          <p:cNvPicPr>
            <a:picLocks noChangeAspect="1"/>
          </p:cNvPicPr>
          <p:nvPr userDrawn="1"/>
        </p:nvPicPr>
        <p:blipFill>
          <a:blip r:embed="rId2">
            <a:extLst/>
          </a:blip>
          <a:srcRect l="15193" t="6006" r="15193" b="3060"/>
          <a:stretch>
            <a:fillRect/>
          </a:stretch>
        </p:blipFill>
        <p:spPr>
          <a:xfrm>
            <a:off x="0" y="0"/>
            <a:ext cx="10160001" cy="13716000"/>
          </a:xfrm>
          <a:prstGeom prst="rect">
            <a:avLst/>
          </a:prstGeom>
          <a:ln w="12700">
            <a:miter lim="400000"/>
          </a:ln>
        </p:spPr>
      </p:pic>
      <p:sp>
        <p:nvSpPr>
          <p:cNvPr id="31" name="Shape 31"/>
          <p:cNvSpPr>
            <a:spLocks noGrp="1"/>
          </p:cNvSpPr>
          <p:nvPr>
            <p:ph type="sldNum" sz="quarter" idx="2"/>
          </p:nvPr>
        </p:nvSpPr>
        <p:spPr>
          <a:prstGeom prst="rect">
            <a:avLst/>
          </a:prstGeom>
        </p:spPr>
        <p:txBody>
          <a:bodyPr/>
          <a:lstStyle/>
          <a:p>
            <a:fld id="{86CB4B4D-7CA3-9044-876B-883B54F8677D}" type="slidenum">
              <a:t>‹Nr.›</a:t>
            </a:fld>
            <a:endParaRPr/>
          </a:p>
        </p:txBody>
      </p:sp>
      <p:sp>
        <p:nvSpPr>
          <p:cNvPr id="5" name="Shape 39"/>
          <p:cNvSpPr>
            <a:spLocks noGrp="1"/>
          </p:cNvSpPr>
          <p:nvPr>
            <p:ph type="pic" sz="quarter" idx="13" hasCustomPrompt="1"/>
          </p:nvPr>
        </p:nvSpPr>
        <p:spPr>
          <a:xfrm>
            <a:off x="0" y="0"/>
            <a:ext cx="10160001" cy="13716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slide-030">
    <p:spTree>
      <p:nvGrpSpPr>
        <p:cNvPr id="1" name=""/>
        <p:cNvGrpSpPr/>
        <p:nvPr/>
      </p:nvGrpSpPr>
      <p:grpSpPr>
        <a:xfrm>
          <a:off x="0" y="0"/>
          <a:ext cx="0" cy="0"/>
          <a:chOff x="0" y="0"/>
          <a:chExt cx="0" cy="0"/>
        </a:xfrm>
      </p:grpSpPr>
      <p:sp>
        <p:nvSpPr>
          <p:cNvPr id="300" name="Shape 30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01" name="Shape 301"/>
          <p:cNvSpPr>
            <a:spLocks noGrp="1"/>
          </p:cNvSpPr>
          <p:nvPr>
            <p:ph type="pic" sz="half" idx="13" hasCustomPrompt="1"/>
          </p:nvPr>
        </p:nvSpPr>
        <p:spPr>
          <a:xfrm>
            <a:off x="2479" y="-1"/>
            <a:ext cx="12187139" cy="9144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02" name="Shape 302"/>
          <p:cNvSpPr>
            <a:spLocks noGrp="1"/>
          </p:cNvSpPr>
          <p:nvPr>
            <p:ph type="pic" sz="half" idx="14" hasCustomPrompt="1"/>
          </p:nvPr>
        </p:nvSpPr>
        <p:spPr>
          <a:xfrm>
            <a:off x="12192000" y="0"/>
            <a:ext cx="12187139" cy="9144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03" name="Shape 30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slide-031">
    <p:spTree>
      <p:nvGrpSpPr>
        <p:cNvPr id="1" name=""/>
        <p:cNvGrpSpPr/>
        <p:nvPr/>
      </p:nvGrpSpPr>
      <p:grpSpPr>
        <a:xfrm>
          <a:off x="0" y="0"/>
          <a:ext cx="0" cy="0"/>
          <a:chOff x="0" y="0"/>
          <a:chExt cx="0" cy="0"/>
        </a:xfrm>
      </p:grpSpPr>
      <p:sp>
        <p:nvSpPr>
          <p:cNvPr id="310" name="Shape 31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11" name="Shape 311"/>
          <p:cNvSpPr>
            <a:spLocks noGrp="1"/>
          </p:cNvSpPr>
          <p:nvPr>
            <p:ph type="pic" idx="13" hasCustomPrompt="1"/>
          </p:nvPr>
        </p:nvSpPr>
        <p:spPr>
          <a:xfrm>
            <a:off x="2479" y="-1"/>
            <a:ext cx="12187139" cy="13716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12" name="Shape 31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slide-032">
    <p:spTree>
      <p:nvGrpSpPr>
        <p:cNvPr id="1" name=""/>
        <p:cNvGrpSpPr/>
        <p:nvPr/>
      </p:nvGrpSpPr>
      <p:grpSpPr>
        <a:xfrm>
          <a:off x="0" y="0"/>
          <a:ext cx="0" cy="0"/>
          <a:chOff x="0" y="0"/>
          <a:chExt cx="0" cy="0"/>
        </a:xfrm>
      </p:grpSpPr>
      <p:sp>
        <p:nvSpPr>
          <p:cNvPr id="319" name="Shape 31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20" name="Shape 320"/>
          <p:cNvSpPr>
            <a:spLocks noGrp="1"/>
          </p:cNvSpPr>
          <p:nvPr>
            <p:ph type="pic" sz="quarter" idx="13" hasCustomPrompt="1"/>
          </p:nvPr>
        </p:nvSpPr>
        <p:spPr>
          <a:xfrm>
            <a:off x="15903585" y="2870200"/>
            <a:ext cx="6007101" cy="79757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21" name="Shape 32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slide-033">
    <p:spTree>
      <p:nvGrpSpPr>
        <p:cNvPr id="1" name=""/>
        <p:cNvGrpSpPr/>
        <p:nvPr/>
      </p:nvGrpSpPr>
      <p:grpSpPr>
        <a:xfrm>
          <a:off x="0" y="0"/>
          <a:ext cx="0" cy="0"/>
          <a:chOff x="0" y="0"/>
          <a:chExt cx="0" cy="0"/>
        </a:xfrm>
      </p:grpSpPr>
      <p:sp>
        <p:nvSpPr>
          <p:cNvPr id="328" name="Shape 328"/>
          <p:cNvSpPr/>
          <p:nvPr/>
        </p:nvSpPr>
        <p:spPr>
          <a:xfrm>
            <a:off x="14736303" y="-1"/>
            <a:ext cx="9647697"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2900">
                <a:solidFill>
                  <a:srgbClr val="FFFFFF"/>
                </a:solidFill>
              </a:defRPr>
            </a:pPr>
            <a:endParaRPr/>
          </a:p>
        </p:txBody>
      </p:sp>
      <p:sp>
        <p:nvSpPr>
          <p:cNvPr id="329" name="Shape 329"/>
          <p:cNvSpPr>
            <a:spLocks noGrp="1"/>
          </p:cNvSpPr>
          <p:nvPr>
            <p:ph type="pic" sz="quarter" idx="13" hasCustomPrompt="1"/>
          </p:nvPr>
        </p:nvSpPr>
        <p:spPr>
          <a:xfrm>
            <a:off x="18222174" y="4700029"/>
            <a:ext cx="2654301" cy="47371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30" name="Shape 33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31" name="Shape 33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slide-034">
    <p:spTree>
      <p:nvGrpSpPr>
        <p:cNvPr id="1" name=""/>
        <p:cNvGrpSpPr/>
        <p:nvPr/>
      </p:nvGrpSpPr>
      <p:grpSpPr>
        <a:xfrm>
          <a:off x="0" y="0"/>
          <a:ext cx="0" cy="0"/>
          <a:chOff x="0" y="0"/>
          <a:chExt cx="0" cy="0"/>
        </a:xfrm>
      </p:grpSpPr>
      <p:sp>
        <p:nvSpPr>
          <p:cNvPr id="354" name="Shape 354"/>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55" name="Shape 355"/>
          <p:cNvSpPr>
            <a:spLocks noGrp="1"/>
          </p:cNvSpPr>
          <p:nvPr>
            <p:ph type="pic" sz="quarter" idx="13" hasCustomPrompt="1"/>
          </p:nvPr>
        </p:nvSpPr>
        <p:spPr>
          <a:xfrm>
            <a:off x="2440979" y="2863525"/>
            <a:ext cx="6019702" cy="79756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56" name="Shape 35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slide-035">
    <p:spTree>
      <p:nvGrpSpPr>
        <p:cNvPr id="1" name=""/>
        <p:cNvGrpSpPr/>
        <p:nvPr/>
      </p:nvGrpSpPr>
      <p:grpSpPr>
        <a:xfrm>
          <a:off x="0" y="0"/>
          <a:ext cx="0" cy="0"/>
          <a:chOff x="0" y="0"/>
          <a:chExt cx="0" cy="0"/>
        </a:xfrm>
      </p:grpSpPr>
      <p:sp>
        <p:nvSpPr>
          <p:cNvPr id="363" name="Shape 363"/>
          <p:cNvSpPr>
            <a:spLocks noGrp="1"/>
          </p:cNvSpPr>
          <p:nvPr>
            <p:ph type="pic" sz="half" idx="13" hasCustomPrompt="1"/>
          </p:nvPr>
        </p:nvSpPr>
        <p:spPr>
          <a:xfrm>
            <a:off x="-1" y="9148384"/>
            <a:ext cx="24384199" cy="4567617"/>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64" name="Shape 364"/>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65" name="Shape 36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slide-036">
    <p:spTree>
      <p:nvGrpSpPr>
        <p:cNvPr id="1" name=""/>
        <p:cNvGrpSpPr/>
        <p:nvPr/>
      </p:nvGrpSpPr>
      <p:grpSpPr>
        <a:xfrm>
          <a:off x="0" y="0"/>
          <a:ext cx="0" cy="0"/>
          <a:chOff x="0" y="0"/>
          <a:chExt cx="0" cy="0"/>
        </a:xfrm>
      </p:grpSpPr>
      <p:sp>
        <p:nvSpPr>
          <p:cNvPr id="372" name="Shape 372"/>
          <p:cNvSpPr>
            <a:spLocks noGrp="1"/>
          </p:cNvSpPr>
          <p:nvPr>
            <p:ph type="pic" idx="13" hasCustomPrompt="1"/>
          </p:nvPr>
        </p:nvSpPr>
        <p:spPr>
          <a:xfrm>
            <a:off x="4763" y="0"/>
            <a:ext cx="24374375" cy="13716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73" name="Shape 37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74" name="Shape 37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slide-037">
    <p:spTree>
      <p:nvGrpSpPr>
        <p:cNvPr id="1" name=""/>
        <p:cNvGrpSpPr/>
        <p:nvPr/>
      </p:nvGrpSpPr>
      <p:grpSpPr>
        <a:xfrm>
          <a:off x="0" y="0"/>
          <a:ext cx="0" cy="0"/>
          <a:chOff x="0" y="0"/>
          <a:chExt cx="0" cy="0"/>
        </a:xfrm>
      </p:grpSpPr>
      <p:sp>
        <p:nvSpPr>
          <p:cNvPr id="381" name="Shape 38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82" name="Shape 382"/>
          <p:cNvSpPr>
            <a:spLocks noGrp="1"/>
          </p:cNvSpPr>
          <p:nvPr>
            <p:ph type="pic" sz="quarter" idx="13" hasCustomPrompt="1"/>
          </p:nvPr>
        </p:nvSpPr>
        <p:spPr>
          <a:xfrm>
            <a:off x="2323463" y="2870200"/>
            <a:ext cx="6019702" cy="79756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83" name="Shape 383"/>
          <p:cNvSpPr>
            <a:spLocks noGrp="1"/>
          </p:cNvSpPr>
          <p:nvPr>
            <p:ph type="pic" sz="quarter" idx="14" hasCustomPrompt="1"/>
          </p:nvPr>
        </p:nvSpPr>
        <p:spPr>
          <a:xfrm>
            <a:off x="9119051" y="6153856"/>
            <a:ext cx="2654300" cy="47371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84" name="Shape 38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slide-038">
    <p:spTree>
      <p:nvGrpSpPr>
        <p:cNvPr id="1" name=""/>
        <p:cNvGrpSpPr/>
        <p:nvPr/>
      </p:nvGrpSpPr>
      <p:grpSpPr>
        <a:xfrm>
          <a:off x="0" y="0"/>
          <a:ext cx="0" cy="0"/>
          <a:chOff x="0" y="0"/>
          <a:chExt cx="0" cy="0"/>
        </a:xfrm>
      </p:grpSpPr>
      <p:sp>
        <p:nvSpPr>
          <p:cNvPr id="391" name="Shape 39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392" name="Shape 392"/>
          <p:cNvSpPr>
            <a:spLocks noGrp="1"/>
          </p:cNvSpPr>
          <p:nvPr>
            <p:ph type="pic" sz="quarter" idx="13" hasCustomPrompt="1"/>
          </p:nvPr>
        </p:nvSpPr>
        <p:spPr>
          <a:xfrm>
            <a:off x="1" y="9144000"/>
            <a:ext cx="6096001" cy="4572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93" name="Shape 393"/>
          <p:cNvSpPr>
            <a:spLocks noGrp="1"/>
          </p:cNvSpPr>
          <p:nvPr>
            <p:ph type="pic" sz="quarter" idx="14" hasCustomPrompt="1"/>
          </p:nvPr>
        </p:nvSpPr>
        <p:spPr>
          <a:xfrm>
            <a:off x="6096000" y="9144000"/>
            <a:ext cx="6096001" cy="4572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94" name="Shape 394"/>
          <p:cNvSpPr>
            <a:spLocks noGrp="1"/>
          </p:cNvSpPr>
          <p:nvPr>
            <p:ph type="pic" sz="quarter" idx="15" hasCustomPrompt="1"/>
          </p:nvPr>
        </p:nvSpPr>
        <p:spPr>
          <a:xfrm>
            <a:off x="12192000" y="9144000"/>
            <a:ext cx="6096000" cy="4572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95" name="Shape 395"/>
          <p:cNvSpPr>
            <a:spLocks noGrp="1"/>
          </p:cNvSpPr>
          <p:nvPr>
            <p:ph type="pic" sz="quarter" idx="16" hasCustomPrompt="1"/>
          </p:nvPr>
        </p:nvSpPr>
        <p:spPr>
          <a:xfrm>
            <a:off x="18288000" y="9144000"/>
            <a:ext cx="6096000" cy="4572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396" name="Shape 39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slide-039">
    <p:spTree>
      <p:nvGrpSpPr>
        <p:cNvPr id="1" name=""/>
        <p:cNvGrpSpPr/>
        <p:nvPr/>
      </p:nvGrpSpPr>
      <p:grpSpPr>
        <a:xfrm>
          <a:off x="0" y="0"/>
          <a:ext cx="0" cy="0"/>
          <a:chOff x="0" y="0"/>
          <a:chExt cx="0" cy="0"/>
        </a:xfrm>
      </p:grpSpPr>
      <p:sp>
        <p:nvSpPr>
          <p:cNvPr id="403" name="Shape 40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04" name="Shape 404"/>
          <p:cNvSpPr>
            <a:spLocks noGrp="1"/>
          </p:cNvSpPr>
          <p:nvPr>
            <p:ph type="pic" sz="quarter" idx="13" hasCustomPrompt="1"/>
          </p:nvPr>
        </p:nvSpPr>
        <p:spPr>
          <a:xfrm>
            <a:off x="15897237" y="2870200"/>
            <a:ext cx="6019702" cy="79756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05" name="Shape 40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slide-004">
    <p:spTree>
      <p:nvGrpSpPr>
        <p:cNvPr id="1" name=""/>
        <p:cNvGrpSpPr/>
        <p:nvPr/>
      </p:nvGrpSpPr>
      <p:grpSpPr>
        <a:xfrm>
          <a:off x="0" y="0"/>
          <a:ext cx="0" cy="0"/>
          <a:chOff x="0" y="0"/>
          <a:chExt cx="0" cy="0"/>
        </a:xfrm>
      </p:grpSpPr>
      <p:sp>
        <p:nvSpPr>
          <p:cNvPr id="38" name="Shape 3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0" name="Shape 40"/>
          <p:cNvSpPr>
            <a:spLocks noGrp="1"/>
          </p:cNvSpPr>
          <p:nvPr>
            <p:ph type="sldNum" sz="quarter" idx="2"/>
          </p:nvPr>
        </p:nvSpPr>
        <p:spPr>
          <a:prstGeom prst="rect">
            <a:avLst/>
          </a:prstGeom>
        </p:spPr>
        <p:txBody>
          <a:bodyPr/>
          <a:lstStyle/>
          <a:p>
            <a:fld id="{86CB4B4D-7CA3-9044-876B-883B54F8677D}" type="slidenum">
              <a:t>‹Nr.›</a:t>
            </a:fld>
            <a:endParaRPr/>
          </a:p>
        </p:txBody>
      </p:sp>
      <p:sp>
        <p:nvSpPr>
          <p:cNvPr id="6" name="Picture Placeholder 3"/>
          <p:cNvSpPr txBox="1">
            <a:spLocks/>
          </p:cNvSpPr>
          <p:nvPr userDrawn="1"/>
        </p:nvSpPr>
        <p:spPr>
          <a:xfrm>
            <a:off x="16020307" y="2182486"/>
            <a:ext cx="3521459" cy="3493029"/>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10">
            <a:fgClr>
              <a:schemeClr val="accent1">
                <a:lumMod val="40000"/>
                <a:lumOff val="60000"/>
              </a:schemeClr>
            </a:fgClr>
            <a:bgClr>
              <a:schemeClr val="tx2"/>
            </a:bgClr>
          </a:pattFill>
        </p:spPr>
        <p:txBody>
          <a:bodyPr wrap="square" anchor="ctr">
            <a:noAutofit/>
          </a:bodyPr>
          <a:lstStyle>
            <a:lvl1pPr marL="366346" marR="0" indent="-366346" algn="ctr" defTabSz="825500" latinLnBrk="0">
              <a:lnSpc>
                <a:spcPct val="120000"/>
              </a:lnSpc>
              <a:spcBef>
                <a:spcPts val="5200"/>
              </a:spcBef>
              <a:spcAft>
                <a:spcPts val="0"/>
              </a:spcAft>
              <a:buClrTx/>
              <a:buSzPct val="75000"/>
              <a:buFontTx/>
              <a:buChar char="•"/>
              <a:tabLst/>
              <a:defRPr sz="1600" b="0" i="0" u="none" strike="noStrike" cap="none" spc="0" baseline="0">
                <a:ln>
                  <a:noFill/>
                </a:ln>
                <a:solidFill>
                  <a:srgbClr val="5E5E5E"/>
                </a:solidFill>
                <a:uFillTx/>
                <a:latin typeface="Titillium" charset="0"/>
                <a:ea typeface="Titillium" charset="0"/>
                <a:cs typeface="Titillium" charset="0"/>
                <a:sym typeface="Montserrat Light"/>
              </a:defRPr>
            </a:lvl1pPr>
            <a:lvl2pPr marL="1001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2pPr>
            <a:lvl3pPr marL="1636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3pPr>
            <a:lvl4pPr marL="2271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4pPr>
            <a:lvl5pPr marL="2906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5pPr>
            <a:lvl6pPr marL="14165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6pPr>
            <a:lvl7pPr marL="14800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7pPr>
            <a:lvl8pPr marL="15435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8pPr>
            <a:lvl9pPr marL="16070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9pPr>
          </a:lstStyle>
          <a:p>
            <a:pPr hangingPunct="1"/>
            <a:r>
              <a:rPr lang="en-US"/>
              <a:t>Insert Image</a:t>
            </a:r>
          </a:p>
        </p:txBody>
      </p:sp>
      <p:sp>
        <p:nvSpPr>
          <p:cNvPr id="13" name="Picture Placeholder 3"/>
          <p:cNvSpPr>
            <a:spLocks noGrp="1"/>
          </p:cNvSpPr>
          <p:nvPr>
            <p:ph type="pic" sz="quarter" idx="17" hasCustomPrompt="1"/>
          </p:nvPr>
        </p:nvSpPr>
        <p:spPr>
          <a:xfrm>
            <a:off x="15931693" y="2079660"/>
            <a:ext cx="3698684" cy="369868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1600" b="0" i="0">
                <a:latin typeface="Titillium" charset="0"/>
                <a:ea typeface="Titillium" charset="0"/>
                <a:cs typeface="Titillium" charset="0"/>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slide-040">
    <p:spTree>
      <p:nvGrpSpPr>
        <p:cNvPr id="1" name=""/>
        <p:cNvGrpSpPr/>
        <p:nvPr/>
      </p:nvGrpSpPr>
      <p:grpSpPr>
        <a:xfrm>
          <a:off x="0" y="0"/>
          <a:ext cx="0" cy="0"/>
          <a:chOff x="0" y="0"/>
          <a:chExt cx="0" cy="0"/>
        </a:xfrm>
      </p:grpSpPr>
      <p:sp>
        <p:nvSpPr>
          <p:cNvPr id="412" name="Shape 412"/>
          <p:cNvSpPr>
            <a:spLocks noGrp="1"/>
          </p:cNvSpPr>
          <p:nvPr>
            <p:ph type="pic" idx="13" hasCustomPrompt="1"/>
          </p:nvPr>
        </p:nvSpPr>
        <p:spPr>
          <a:xfrm>
            <a:off x="-1" y="0"/>
            <a:ext cx="24383801" cy="13716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13" name="Shape 41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14" name="Shape 41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slide-041">
    <p:spTree>
      <p:nvGrpSpPr>
        <p:cNvPr id="1" name=""/>
        <p:cNvGrpSpPr/>
        <p:nvPr/>
      </p:nvGrpSpPr>
      <p:grpSpPr>
        <a:xfrm>
          <a:off x="0" y="0"/>
          <a:ext cx="0" cy="0"/>
          <a:chOff x="0" y="0"/>
          <a:chExt cx="0" cy="0"/>
        </a:xfrm>
      </p:grpSpPr>
      <p:sp>
        <p:nvSpPr>
          <p:cNvPr id="421" name="Shape 421"/>
          <p:cNvSpPr/>
          <p:nvPr/>
        </p:nvSpPr>
        <p:spPr>
          <a:xfrm>
            <a:off x="0" y="0"/>
            <a:ext cx="12192000"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2900">
                <a:solidFill>
                  <a:srgbClr val="FFFFFF"/>
                </a:solidFill>
              </a:defRPr>
            </a:pPr>
            <a:endParaRPr/>
          </a:p>
        </p:txBody>
      </p:sp>
      <p:sp>
        <p:nvSpPr>
          <p:cNvPr id="422" name="Shape 422"/>
          <p:cNvSpPr>
            <a:spLocks noGrp="1"/>
          </p:cNvSpPr>
          <p:nvPr>
            <p:ph type="pic" sz="quarter" idx="13" hasCustomPrompt="1"/>
          </p:nvPr>
        </p:nvSpPr>
        <p:spPr>
          <a:xfrm>
            <a:off x="3098800" y="2870200"/>
            <a:ext cx="6019702" cy="7975600"/>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423" name="Shape 42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24" name="Shape 42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slide-042">
    <p:spTree>
      <p:nvGrpSpPr>
        <p:cNvPr id="1" name=""/>
        <p:cNvGrpSpPr/>
        <p:nvPr/>
      </p:nvGrpSpPr>
      <p:grpSpPr>
        <a:xfrm>
          <a:off x="0" y="0"/>
          <a:ext cx="0" cy="0"/>
          <a:chOff x="0" y="0"/>
          <a:chExt cx="0" cy="0"/>
        </a:xfrm>
      </p:grpSpPr>
      <p:sp>
        <p:nvSpPr>
          <p:cNvPr id="431" name="Shape 43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32" name="Shape 432"/>
          <p:cNvSpPr>
            <a:spLocks noGrp="1"/>
          </p:cNvSpPr>
          <p:nvPr>
            <p:ph type="pic" sz="quarter" idx="13" hasCustomPrompt="1"/>
          </p:nvPr>
        </p:nvSpPr>
        <p:spPr>
          <a:xfrm>
            <a:off x="0" y="0"/>
            <a:ext cx="6096000" cy="4572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33" name="Shape 433"/>
          <p:cNvSpPr>
            <a:spLocks noGrp="1"/>
          </p:cNvSpPr>
          <p:nvPr>
            <p:ph type="pic" sz="quarter" idx="14" hasCustomPrompt="1"/>
          </p:nvPr>
        </p:nvSpPr>
        <p:spPr>
          <a:xfrm>
            <a:off x="6096000" y="4571999"/>
            <a:ext cx="6096000" cy="4572001"/>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434" name="Shape 434"/>
          <p:cNvSpPr>
            <a:spLocks noGrp="1"/>
          </p:cNvSpPr>
          <p:nvPr>
            <p:ph type="pic" sz="quarter" idx="15" hasCustomPrompt="1"/>
          </p:nvPr>
        </p:nvSpPr>
        <p:spPr>
          <a:xfrm>
            <a:off x="12192000" y="0"/>
            <a:ext cx="6096000" cy="4572000"/>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435" name="Shape 435"/>
          <p:cNvSpPr>
            <a:spLocks noGrp="1"/>
          </p:cNvSpPr>
          <p:nvPr>
            <p:ph type="pic" sz="quarter" idx="16" hasCustomPrompt="1"/>
          </p:nvPr>
        </p:nvSpPr>
        <p:spPr>
          <a:xfrm>
            <a:off x="18288000" y="4571999"/>
            <a:ext cx="6096000" cy="4572001"/>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436" name="Shape 436"/>
          <p:cNvSpPr>
            <a:spLocks noGrp="1"/>
          </p:cNvSpPr>
          <p:nvPr>
            <p:ph type="pic" sz="quarter" idx="17" hasCustomPrompt="1"/>
          </p:nvPr>
        </p:nvSpPr>
        <p:spPr>
          <a:xfrm>
            <a:off x="12192000" y="9143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37" name="Shape 437"/>
          <p:cNvSpPr>
            <a:spLocks noGrp="1"/>
          </p:cNvSpPr>
          <p:nvPr>
            <p:ph type="pic" sz="quarter" idx="18" hasCustomPrompt="1"/>
          </p:nvPr>
        </p:nvSpPr>
        <p:spPr>
          <a:xfrm>
            <a:off x="-1" y="9143999"/>
            <a:ext cx="6096001"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38" name="Shape 43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slide-042">
    <p:spTree>
      <p:nvGrpSpPr>
        <p:cNvPr id="1" name=""/>
        <p:cNvGrpSpPr/>
        <p:nvPr/>
      </p:nvGrpSpPr>
      <p:grpSpPr>
        <a:xfrm>
          <a:off x="0" y="0"/>
          <a:ext cx="0" cy="0"/>
          <a:chOff x="0" y="0"/>
          <a:chExt cx="0" cy="0"/>
        </a:xfrm>
      </p:grpSpPr>
      <p:sp>
        <p:nvSpPr>
          <p:cNvPr id="445" name="Shape 445"/>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46" name="Shape 446"/>
          <p:cNvSpPr>
            <a:spLocks noGrp="1"/>
          </p:cNvSpPr>
          <p:nvPr>
            <p:ph type="pic" idx="13" hasCustomPrompt="1"/>
          </p:nvPr>
        </p:nvSpPr>
        <p:spPr>
          <a:xfrm>
            <a:off x="-100" y="0"/>
            <a:ext cx="10160001" cy="13716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47" name="Shape 44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slide-043">
    <p:spTree>
      <p:nvGrpSpPr>
        <p:cNvPr id="1" name=""/>
        <p:cNvGrpSpPr/>
        <p:nvPr/>
      </p:nvGrpSpPr>
      <p:grpSpPr>
        <a:xfrm>
          <a:off x="0" y="0"/>
          <a:ext cx="0" cy="0"/>
          <a:chOff x="0" y="0"/>
          <a:chExt cx="0" cy="0"/>
        </a:xfrm>
      </p:grpSpPr>
      <p:sp>
        <p:nvSpPr>
          <p:cNvPr id="454" name="Shape 454"/>
          <p:cNvSpPr/>
          <p:nvPr/>
        </p:nvSpPr>
        <p:spPr>
          <a:xfrm>
            <a:off x="5060" y="-1"/>
            <a:ext cx="9787773"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455" name="Shape 455"/>
          <p:cNvSpPr>
            <a:spLocks noGrp="1"/>
          </p:cNvSpPr>
          <p:nvPr>
            <p:ph type="pic" sz="quarter" idx="13" hasCustomPrompt="1"/>
          </p:nvPr>
        </p:nvSpPr>
        <p:spPr>
          <a:xfrm>
            <a:off x="6789282" y="2870200"/>
            <a:ext cx="6019701" cy="79756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56" name="Shape 456"/>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57" name="Shape 45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sllide-044">
    <p:spTree>
      <p:nvGrpSpPr>
        <p:cNvPr id="1" name=""/>
        <p:cNvGrpSpPr/>
        <p:nvPr/>
      </p:nvGrpSpPr>
      <p:grpSpPr>
        <a:xfrm>
          <a:off x="0" y="0"/>
          <a:ext cx="0" cy="0"/>
          <a:chOff x="0" y="0"/>
          <a:chExt cx="0" cy="0"/>
        </a:xfrm>
      </p:grpSpPr>
      <p:sp>
        <p:nvSpPr>
          <p:cNvPr id="464" name="Shape 464"/>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65" name="Shape 465"/>
          <p:cNvSpPr>
            <a:spLocks noGrp="1"/>
          </p:cNvSpPr>
          <p:nvPr>
            <p:ph type="pic" idx="13" hasCustomPrompt="1"/>
          </p:nvPr>
        </p:nvSpPr>
        <p:spPr>
          <a:xfrm>
            <a:off x="-1" y="0"/>
            <a:ext cx="12197954" cy="137161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66" name="Shape 46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slide-045">
    <p:spTree>
      <p:nvGrpSpPr>
        <p:cNvPr id="1" name=""/>
        <p:cNvGrpSpPr/>
        <p:nvPr/>
      </p:nvGrpSpPr>
      <p:grpSpPr>
        <a:xfrm>
          <a:off x="0" y="0"/>
          <a:ext cx="0" cy="0"/>
          <a:chOff x="0" y="0"/>
          <a:chExt cx="0" cy="0"/>
        </a:xfrm>
      </p:grpSpPr>
      <p:sp>
        <p:nvSpPr>
          <p:cNvPr id="473" name="Shape 47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74" name="Shape 474"/>
          <p:cNvSpPr>
            <a:spLocks noGrp="1"/>
          </p:cNvSpPr>
          <p:nvPr>
            <p:ph type="pic" sz="half" idx="13" hasCustomPrompt="1"/>
          </p:nvPr>
        </p:nvSpPr>
        <p:spPr>
          <a:xfrm>
            <a:off x="0" y="2159124"/>
            <a:ext cx="11689854" cy="9397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75" name="Shape 475"/>
          <p:cNvSpPr>
            <a:spLocks noGrp="1"/>
          </p:cNvSpPr>
          <p:nvPr>
            <p:ph type="pic" sz="quarter" idx="14" hasCustomPrompt="1"/>
          </p:nvPr>
        </p:nvSpPr>
        <p:spPr>
          <a:xfrm>
            <a:off x="11938000" y="2159124"/>
            <a:ext cx="6095901" cy="4571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76" name="Shape 476"/>
          <p:cNvSpPr>
            <a:spLocks noGrp="1"/>
          </p:cNvSpPr>
          <p:nvPr>
            <p:ph type="pic" sz="quarter" idx="15" hasCustomPrompt="1"/>
          </p:nvPr>
        </p:nvSpPr>
        <p:spPr>
          <a:xfrm>
            <a:off x="18288000" y="2159124"/>
            <a:ext cx="6095900" cy="4571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77" name="Shape 477"/>
          <p:cNvSpPr>
            <a:spLocks noGrp="1"/>
          </p:cNvSpPr>
          <p:nvPr>
            <p:ph type="pic" sz="quarter" idx="16" hasCustomPrompt="1"/>
          </p:nvPr>
        </p:nvSpPr>
        <p:spPr>
          <a:xfrm>
            <a:off x="18288000" y="6984876"/>
            <a:ext cx="6095900" cy="4571853"/>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78" name="Shape 478"/>
          <p:cNvSpPr>
            <a:spLocks noGrp="1"/>
          </p:cNvSpPr>
          <p:nvPr>
            <p:ph type="pic" sz="quarter" idx="17" hasCustomPrompt="1"/>
          </p:nvPr>
        </p:nvSpPr>
        <p:spPr>
          <a:xfrm>
            <a:off x="11938000" y="6984876"/>
            <a:ext cx="6095901" cy="4571853"/>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479" name="Shape 47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slide-046">
    <p:spTree>
      <p:nvGrpSpPr>
        <p:cNvPr id="1" name=""/>
        <p:cNvGrpSpPr/>
        <p:nvPr/>
      </p:nvGrpSpPr>
      <p:grpSpPr>
        <a:xfrm>
          <a:off x="0" y="0"/>
          <a:ext cx="0" cy="0"/>
          <a:chOff x="0" y="0"/>
          <a:chExt cx="0" cy="0"/>
        </a:xfrm>
      </p:grpSpPr>
      <p:sp>
        <p:nvSpPr>
          <p:cNvPr id="486" name="Shape 486"/>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87" name="Shape 487"/>
          <p:cNvSpPr>
            <a:spLocks noGrp="1"/>
          </p:cNvSpPr>
          <p:nvPr>
            <p:ph type="pic" sz="half" idx="13" hasCustomPrompt="1"/>
          </p:nvPr>
        </p:nvSpPr>
        <p:spPr>
          <a:xfrm>
            <a:off x="0" y="2159124"/>
            <a:ext cx="11689854" cy="9397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488" name="Shape 488"/>
          <p:cNvSpPr>
            <a:spLocks noGrp="1"/>
          </p:cNvSpPr>
          <p:nvPr>
            <p:ph type="pic" sz="quarter" idx="14" hasCustomPrompt="1"/>
          </p:nvPr>
        </p:nvSpPr>
        <p:spPr>
          <a:xfrm>
            <a:off x="18288000" y="6984876"/>
            <a:ext cx="6095900" cy="4571853"/>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489" name="Shape 489"/>
          <p:cNvSpPr>
            <a:spLocks noGrp="1"/>
          </p:cNvSpPr>
          <p:nvPr>
            <p:ph type="pic" sz="quarter" idx="15" hasCustomPrompt="1"/>
          </p:nvPr>
        </p:nvSpPr>
        <p:spPr>
          <a:xfrm>
            <a:off x="11938000" y="6984876"/>
            <a:ext cx="6095901" cy="4571853"/>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490" name="Shape 49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slide-047">
    <p:spTree>
      <p:nvGrpSpPr>
        <p:cNvPr id="1" name=""/>
        <p:cNvGrpSpPr/>
        <p:nvPr/>
      </p:nvGrpSpPr>
      <p:grpSpPr>
        <a:xfrm>
          <a:off x="0" y="0"/>
          <a:ext cx="0" cy="0"/>
          <a:chOff x="0" y="0"/>
          <a:chExt cx="0" cy="0"/>
        </a:xfrm>
      </p:grpSpPr>
      <p:sp>
        <p:nvSpPr>
          <p:cNvPr id="497" name="Shape 49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499" name="Shape 499"/>
          <p:cNvSpPr>
            <a:spLocks noGrp="1"/>
          </p:cNvSpPr>
          <p:nvPr>
            <p:ph type="sldNum" sz="quarter" idx="2"/>
          </p:nvPr>
        </p:nvSpPr>
        <p:spPr>
          <a:prstGeom prst="rect">
            <a:avLst/>
          </a:prstGeom>
        </p:spPr>
        <p:txBody>
          <a:bodyPr/>
          <a:lstStyle/>
          <a:p>
            <a:fld id="{86CB4B4D-7CA3-9044-876B-883B54F8677D}" type="slidenum">
              <a:t>‹Nr.›</a:t>
            </a:fld>
            <a:endParaRPr/>
          </a:p>
        </p:txBody>
      </p:sp>
      <p:sp>
        <p:nvSpPr>
          <p:cNvPr id="5" name="Picture Placeholder 3"/>
          <p:cNvSpPr>
            <a:spLocks noGrp="1"/>
          </p:cNvSpPr>
          <p:nvPr>
            <p:ph type="pic" sz="quarter" idx="17" hasCustomPrompt="1"/>
          </p:nvPr>
        </p:nvSpPr>
        <p:spPr>
          <a:xfrm>
            <a:off x="13225935" y="-238823"/>
            <a:ext cx="14348618" cy="1434860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1600" b="0" i="0">
                <a:latin typeface="Titillium" charset="0"/>
                <a:ea typeface="Titillium" charset="0"/>
                <a:cs typeface="Titillium" charset="0"/>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slide-048">
    <p:spTree>
      <p:nvGrpSpPr>
        <p:cNvPr id="1" name=""/>
        <p:cNvGrpSpPr/>
        <p:nvPr/>
      </p:nvGrpSpPr>
      <p:grpSpPr>
        <a:xfrm>
          <a:off x="0" y="0"/>
          <a:ext cx="0" cy="0"/>
          <a:chOff x="0" y="0"/>
          <a:chExt cx="0" cy="0"/>
        </a:xfrm>
      </p:grpSpPr>
      <p:sp>
        <p:nvSpPr>
          <p:cNvPr id="506" name="Shape 506"/>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07" name="Shape 507"/>
          <p:cNvSpPr>
            <a:spLocks noGrp="1"/>
          </p:cNvSpPr>
          <p:nvPr>
            <p:ph type="pic" sz="quarter" idx="13" hasCustomPrompt="1"/>
          </p:nvPr>
        </p:nvSpPr>
        <p:spPr>
          <a:xfrm>
            <a:off x="13969999" y="0"/>
            <a:ext cx="5080199" cy="7746058"/>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508" name="Shape 508"/>
          <p:cNvSpPr>
            <a:spLocks noGrp="1"/>
          </p:cNvSpPr>
          <p:nvPr>
            <p:ph type="pic" sz="quarter" idx="14" hasCustomPrompt="1"/>
          </p:nvPr>
        </p:nvSpPr>
        <p:spPr>
          <a:xfrm>
            <a:off x="19304000" y="5976198"/>
            <a:ext cx="5080198" cy="7746058"/>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09" name="Shape 509"/>
          <p:cNvSpPr>
            <a:spLocks noGrp="1"/>
          </p:cNvSpPr>
          <p:nvPr>
            <p:ph type="pic" sz="quarter" idx="15" hasCustomPrompt="1"/>
          </p:nvPr>
        </p:nvSpPr>
        <p:spPr>
          <a:xfrm>
            <a:off x="13970000" y="8005541"/>
            <a:ext cx="5080198" cy="5710487"/>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10" name="Shape 510"/>
          <p:cNvSpPr>
            <a:spLocks noGrp="1"/>
          </p:cNvSpPr>
          <p:nvPr>
            <p:ph type="pic" sz="quarter" idx="16" hasCustomPrompt="1"/>
          </p:nvPr>
        </p:nvSpPr>
        <p:spPr>
          <a:xfrm>
            <a:off x="19304000" y="6228"/>
            <a:ext cx="5080198" cy="5710486"/>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511" name="Shape 51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slide-005">
    <p:spTree>
      <p:nvGrpSpPr>
        <p:cNvPr id="1" name=""/>
        <p:cNvGrpSpPr/>
        <p:nvPr/>
      </p:nvGrpSpPr>
      <p:grpSpPr>
        <a:xfrm>
          <a:off x="0" y="0"/>
          <a:ext cx="0" cy="0"/>
          <a:chOff x="0" y="0"/>
          <a:chExt cx="0" cy="0"/>
        </a:xfrm>
      </p:grpSpPr>
      <p:sp>
        <p:nvSpPr>
          <p:cNvPr id="47" name="Shape 4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0" name="Shape 50"/>
          <p:cNvSpPr>
            <a:spLocks noGrp="1"/>
          </p:cNvSpPr>
          <p:nvPr>
            <p:ph type="sldNum" sz="quarter" idx="2"/>
          </p:nvPr>
        </p:nvSpPr>
        <p:spPr>
          <a:prstGeom prst="rect">
            <a:avLst/>
          </a:prstGeom>
        </p:spPr>
        <p:txBody>
          <a:bodyPr/>
          <a:lstStyle/>
          <a:p>
            <a:fld id="{86CB4B4D-7CA3-9044-876B-883B54F8677D}" type="slidenum">
              <a:t>‹Nr.›</a:t>
            </a:fld>
            <a:endParaRPr/>
          </a:p>
        </p:txBody>
      </p:sp>
      <p:sp>
        <p:nvSpPr>
          <p:cNvPr id="8" name="Shape 39"/>
          <p:cNvSpPr>
            <a:spLocks noGrp="1"/>
          </p:cNvSpPr>
          <p:nvPr>
            <p:ph type="pic" sz="quarter" idx="14" hasCustomPrompt="1"/>
          </p:nvPr>
        </p:nvSpPr>
        <p:spPr>
          <a:xfrm>
            <a:off x="17856000" y="2033489"/>
            <a:ext cx="6528000" cy="9649022"/>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effectLst>
                  <a:glow>
                    <a:schemeClr val="accent1">
                      <a:alpha val="40000"/>
                    </a:schemeClr>
                  </a:glow>
                </a:effectLst>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slide-049">
    <p:spTree>
      <p:nvGrpSpPr>
        <p:cNvPr id="1" name=""/>
        <p:cNvGrpSpPr/>
        <p:nvPr/>
      </p:nvGrpSpPr>
      <p:grpSpPr>
        <a:xfrm>
          <a:off x="0" y="0"/>
          <a:ext cx="0" cy="0"/>
          <a:chOff x="0" y="0"/>
          <a:chExt cx="0" cy="0"/>
        </a:xfrm>
      </p:grpSpPr>
      <p:sp>
        <p:nvSpPr>
          <p:cNvPr id="518" name="Shape 51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19" name="Shape 519"/>
          <p:cNvSpPr>
            <a:spLocks noGrp="1"/>
          </p:cNvSpPr>
          <p:nvPr>
            <p:ph type="pic" sz="quarter" idx="13" hasCustomPrompt="1"/>
          </p:nvPr>
        </p:nvSpPr>
        <p:spPr>
          <a:xfrm>
            <a:off x="12196960" y="0"/>
            <a:ext cx="4064001" cy="6858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20" name="Shape 520"/>
          <p:cNvSpPr>
            <a:spLocks noGrp="1"/>
          </p:cNvSpPr>
          <p:nvPr>
            <p:ph type="pic" sz="quarter" idx="14" hasCustomPrompt="1"/>
          </p:nvPr>
        </p:nvSpPr>
        <p:spPr>
          <a:xfrm>
            <a:off x="16260959" y="0"/>
            <a:ext cx="4064001" cy="6858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21" name="Shape 521"/>
          <p:cNvSpPr>
            <a:spLocks noGrp="1"/>
          </p:cNvSpPr>
          <p:nvPr>
            <p:ph type="pic" sz="quarter" idx="15" hasCustomPrompt="1"/>
          </p:nvPr>
        </p:nvSpPr>
        <p:spPr>
          <a:xfrm>
            <a:off x="20324959" y="0"/>
            <a:ext cx="4064001" cy="6858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22" name="Shape 522"/>
          <p:cNvSpPr>
            <a:spLocks noGrp="1"/>
          </p:cNvSpPr>
          <p:nvPr>
            <p:ph type="pic" sz="quarter" idx="16" hasCustomPrompt="1"/>
          </p:nvPr>
        </p:nvSpPr>
        <p:spPr>
          <a:xfrm>
            <a:off x="16260959" y="6858000"/>
            <a:ext cx="4064001" cy="6858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23" name="Shape 523"/>
          <p:cNvSpPr>
            <a:spLocks noGrp="1"/>
          </p:cNvSpPr>
          <p:nvPr>
            <p:ph type="pic" sz="quarter" idx="17" hasCustomPrompt="1"/>
          </p:nvPr>
        </p:nvSpPr>
        <p:spPr>
          <a:xfrm>
            <a:off x="20324959" y="6859190"/>
            <a:ext cx="4064001" cy="6858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24" name="Shape 524"/>
          <p:cNvSpPr>
            <a:spLocks noGrp="1"/>
          </p:cNvSpPr>
          <p:nvPr>
            <p:ph type="pic" sz="quarter" idx="18" hasCustomPrompt="1"/>
          </p:nvPr>
        </p:nvSpPr>
        <p:spPr>
          <a:xfrm>
            <a:off x="12196960" y="6858000"/>
            <a:ext cx="4064001" cy="6858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25" name="Shape 525"/>
          <p:cNvSpPr/>
          <p:nvPr/>
        </p:nvSpPr>
        <p:spPr>
          <a:xfrm>
            <a:off x="0" y="0"/>
            <a:ext cx="12192000"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2900">
                <a:solidFill>
                  <a:srgbClr val="FFFFFF"/>
                </a:solidFill>
              </a:defRPr>
            </a:pPr>
            <a:endParaRPr/>
          </a:p>
        </p:txBody>
      </p:sp>
      <p:sp>
        <p:nvSpPr>
          <p:cNvPr id="526" name="Shape 52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slide-050">
    <p:spTree>
      <p:nvGrpSpPr>
        <p:cNvPr id="1" name=""/>
        <p:cNvGrpSpPr/>
        <p:nvPr/>
      </p:nvGrpSpPr>
      <p:grpSpPr>
        <a:xfrm>
          <a:off x="0" y="0"/>
          <a:ext cx="0" cy="0"/>
          <a:chOff x="0" y="0"/>
          <a:chExt cx="0" cy="0"/>
        </a:xfrm>
      </p:grpSpPr>
      <p:sp>
        <p:nvSpPr>
          <p:cNvPr id="533" name="Shape 53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34" name="Shape 534"/>
          <p:cNvSpPr/>
          <p:nvPr/>
        </p:nvSpPr>
        <p:spPr>
          <a:xfrm>
            <a:off x="0" y="-1"/>
            <a:ext cx="4068961"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2900">
                <a:solidFill>
                  <a:srgbClr val="FFFFFF"/>
                </a:solidFill>
              </a:defRPr>
            </a:pPr>
            <a:endParaRPr/>
          </a:p>
        </p:txBody>
      </p:sp>
      <p:sp>
        <p:nvSpPr>
          <p:cNvPr id="535" name="Shape 535"/>
          <p:cNvSpPr>
            <a:spLocks noGrp="1"/>
          </p:cNvSpPr>
          <p:nvPr>
            <p:ph type="pic" idx="13" hasCustomPrompt="1"/>
          </p:nvPr>
        </p:nvSpPr>
        <p:spPr>
          <a:xfrm>
            <a:off x="12196960" y="0"/>
            <a:ext cx="12181981" cy="1371600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36" name="Shape 53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slide-051">
    <p:spTree>
      <p:nvGrpSpPr>
        <p:cNvPr id="1" name=""/>
        <p:cNvGrpSpPr/>
        <p:nvPr/>
      </p:nvGrpSpPr>
      <p:grpSpPr>
        <a:xfrm>
          <a:off x="0" y="0"/>
          <a:ext cx="0" cy="0"/>
          <a:chOff x="0" y="0"/>
          <a:chExt cx="0" cy="0"/>
        </a:xfrm>
      </p:grpSpPr>
      <p:sp>
        <p:nvSpPr>
          <p:cNvPr id="543" name="Shape 54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44" name="Shape 544"/>
          <p:cNvSpPr>
            <a:spLocks noGrp="1"/>
          </p:cNvSpPr>
          <p:nvPr>
            <p:ph type="pic" sz="quarter" idx="13" hasCustomPrompt="1"/>
          </p:nvPr>
        </p:nvSpPr>
        <p:spPr>
          <a:xfrm>
            <a:off x="8635999" y="4701204"/>
            <a:ext cx="5080198" cy="9016059"/>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45" name="Shape 545"/>
          <p:cNvSpPr>
            <a:spLocks noGrp="1"/>
          </p:cNvSpPr>
          <p:nvPr>
            <p:ph type="pic" sz="quarter" idx="14" hasCustomPrompt="1"/>
          </p:nvPr>
        </p:nvSpPr>
        <p:spPr>
          <a:xfrm>
            <a:off x="8635999" y="-1"/>
            <a:ext cx="5080198" cy="4447234"/>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546" name="Shape 546"/>
          <p:cNvSpPr>
            <a:spLocks noGrp="1"/>
          </p:cNvSpPr>
          <p:nvPr>
            <p:ph type="pic" sz="quarter" idx="15" hasCustomPrompt="1"/>
          </p:nvPr>
        </p:nvSpPr>
        <p:spPr>
          <a:xfrm>
            <a:off x="13969999" y="0"/>
            <a:ext cx="5080198" cy="9016058"/>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47" name="Shape 547"/>
          <p:cNvSpPr>
            <a:spLocks noGrp="1"/>
          </p:cNvSpPr>
          <p:nvPr>
            <p:ph type="pic" sz="quarter" idx="16" hasCustomPrompt="1"/>
          </p:nvPr>
        </p:nvSpPr>
        <p:spPr>
          <a:xfrm>
            <a:off x="13969998" y="9268794"/>
            <a:ext cx="5080198" cy="444723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48" name="Shape 548"/>
          <p:cNvSpPr>
            <a:spLocks noGrp="1"/>
          </p:cNvSpPr>
          <p:nvPr>
            <p:ph type="pic" sz="quarter" idx="17" hasCustomPrompt="1"/>
          </p:nvPr>
        </p:nvSpPr>
        <p:spPr>
          <a:xfrm>
            <a:off x="19304000" y="0"/>
            <a:ext cx="5080198" cy="7746058"/>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49" name="Shape 549"/>
          <p:cNvSpPr>
            <a:spLocks noGrp="1"/>
          </p:cNvSpPr>
          <p:nvPr>
            <p:ph type="pic" sz="quarter" idx="18" hasCustomPrompt="1"/>
          </p:nvPr>
        </p:nvSpPr>
        <p:spPr>
          <a:xfrm>
            <a:off x="19304001" y="8005717"/>
            <a:ext cx="5080198" cy="5710135"/>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550" name="Shape 55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slide-052">
    <p:spTree>
      <p:nvGrpSpPr>
        <p:cNvPr id="1" name=""/>
        <p:cNvGrpSpPr/>
        <p:nvPr/>
      </p:nvGrpSpPr>
      <p:grpSpPr>
        <a:xfrm>
          <a:off x="0" y="0"/>
          <a:ext cx="0" cy="0"/>
          <a:chOff x="0" y="0"/>
          <a:chExt cx="0" cy="0"/>
        </a:xfrm>
      </p:grpSpPr>
      <p:sp>
        <p:nvSpPr>
          <p:cNvPr id="557" name="Shape 55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58" name="Shape 558"/>
          <p:cNvSpPr>
            <a:spLocks noGrp="1"/>
          </p:cNvSpPr>
          <p:nvPr>
            <p:ph type="pic" sz="quarter" idx="13" hasCustomPrompt="1"/>
          </p:nvPr>
        </p:nvSpPr>
        <p:spPr>
          <a:xfrm>
            <a:off x="0" y="4699793"/>
            <a:ext cx="5080198" cy="9016059"/>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559" name="Shape 559"/>
          <p:cNvSpPr>
            <a:spLocks noGrp="1"/>
          </p:cNvSpPr>
          <p:nvPr>
            <p:ph type="pic" sz="quarter" idx="14" hasCustomPrompt="1"/>
          </p:nvPr>
        </p:nvSpPr>
        <p:spPr>
          <a:xfrm>
            <a:off x="0" y="147"/>
            <a:ext cx="5080198" cy="444723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60" name="Shape 560"/>
          <p:cNvSpPr>
            <a:spLocks noGrp="1"/>
          </p:cNvSpPr>
          <p:nvPr>
            <p:ph type="pic" sz="quarter" idx="15" hasCustomPrompt="1"/>
          </p:nvPr>
        </p:nvSpPr>
        <p:spPr>
          <a:xfrm>
            <a:off x="5333999" y="-1412"/>
            <a:ext cx="5080199" cy="9016059"/>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61" name="Shape 561"/>
          <p:cNvSpPr>
            <a:spLocks noGrp="1"/>
          </p:cNvSpPr>
          <p:nvPr>
            <p:ph type="pic" sz="quarter" idx="16" hasCustomPrompt="1"/>
          </p:nvPr>
        </p:nvSpPr>
        <p:spPr>
          <a:xfrm>
            <a:off x="5333999" y="9267383"/>
            <a:ext cx="5080198" cy="444723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62" name="Shape 562"/>
          <p:cNvSpPr>
            <a:spLocks noGrp="1"/>
          </p:cNvSpPr>
          <p:nvPr>
            <p:ph type="pic" sz="quarter" idx="17" hasCustomPrompt="1"/>
          </p:nvPr>
        </p:nvSpPr>
        <p:spPr>
          <a:xfrm>
            <a:off x="10668001" y="-1411"/>
            <a:ext cx="5080198" cy="7746058"/>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63" name="Shape 563"/>
          <p:cNvSpPr>
            <a:spLocks noGrp="1"/>
          </p:cNvSpPr>
          <p:nvPr>
            <p:ph type="pic" sz="quarter" idx="18" hasCustomPrompt="1"/>
          </p:nvPr>
        </p:nvSpPr>
        <p:spPr>
          <a:xfrm>
            <a:off x="10668002" y="8005865"/>
            <a:ext cx="5080198" cy="5710135"/>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64" name="Shape 56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slide-053">
    <p:spTree>
      <p:nvGrpSpPr>
        <p:cNvPr id="1" name=""/>
        <p:cNvGrpSpPr/>
        <p:nvPr/>
      </p:nvGrpSpPr>
      <p:grpSpPr>
        <a:xfrm>
          <a:off x="0" y="0"/>
          <a:ext cx="0" cy="0"/>
          <a:chOff x="0" y="0"/>
          <a:chExt cx="0" cy="0"/>
        </a:xfrm>
      </p:grpSpPr>
      <p:sp>
        <p:nvSpPr>
          <p:cNvPr id="571" name="Shape 571"/>
          <p:cNvSpPr>
            <a:spLocks noGrp="1"/>
          </p:cNvSpPr>
          <p:nvPr>
            <p:ph type="pic" idx="13" hasCustomPrompt="1"/>
          </p:nvPr>
        </p:nvSpPr>
        <p:spPr>
          <a:xfrm>
            <a:off x="14224000" y="0"/>
            <a:ext cx="10160099" cy="13715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72" name="Shape 572"/>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73" name="Shape 57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slide-054">
    <p:spTree>
      <p:nvGrpSpPr>
        <p:cNvPr id="1" name=""/>
        <p:cNvGrpSpPr/>
        <p:nvPr/>
      </p:nvGrpSpPr>
      <p:grpSpPr>
        <a:xfrm>
          <a:off x="0" y="0"/>
          <a:ext cx="0" cy="0"/>
          <a:chOff x="0" y="0"/>
          <a:chExt cx="0" cy="0"/>
        </a:xfrm>
      </p:grpSpPr>
      <p:sp>
        <p:nvSpPr>
          <p:cNvPr id="580" name="Shape 58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81" name="Shape 581"/>
          <p:cNvSpPr>
            <a:spLocks noGrp="1"/>
          </p:cNvSpPr>
          <p:nvPr>
            <p:ph type="pic" sz="half" idx="13" hasCustomPrompt="1"/>
          </p:nvPr>
        </p:nvSpPr>
        <p:spPr>
          <a:xfrm>
            <a:off x="12192098" y="0"/>
            <a:ext cx="12192002" cy="6857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82" name="Shape 582"/>
          <p:cNvSpPr>
            <a:spLocks noGrp="1"/>
          </p:cNvSpPr>
          <p:nvPr>
            <p:ph type="pic" sz="half" idx="14" hasCustomPrompt="1"/>
          </p:nvPr>
        </p:nvSpPr>
        <p:spPr>
          <a:xfrm>
            <a:off x="0" y="6858000"/>
            <a:ext cx="12192001" cy="6857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83" name="Shape 58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slide-055">
    <p:spTree>
      <p:nvGrpSpPr>
        <p:cNvPr id="1" name=""/>
        <p:cNvGrpSpPr/>
        <p:nvPr/>
      </p:nvGrpSpPr>
      <p:grpSpPr>
        <a:xfrm>
          <a:off x="0" y="0"/>
          <a:ext cx="0" cy="0"/>
          <a:chOff x="0" y="0"/>
          <a:chExt cx="0" cy="0"/>
        </a:xfrm>
      </p:grpSpPr>
      <p:sp>
        <p:nvSpPr>
          <p:cNvPr id="590" name="Shape 59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91" name="Shape 591"/>
          <p:cNvSpPr>
            <a:spLocks noGrp="1"/>
          </p:cNvSpPr>
          <p:nvPr>
            <p:ph type="pic" sz="quarter" idx="13" hasCustomPrompt="1"/>
          </p:nvPr>
        </p:nvSpPr>
        <p:spPr>
          <a:xfrm>
            <a:off x="2035075" y="2025848"/>
            <a:ext cx="6095903" cy="9664155"/>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92" name="Shape 592"/>
          <p:cNvSpPr>
            <a:spLocks noGrp="1"/>
          </p:cNvSpPr>
          <p:nvPr>
            <p:ph type="pic" sz="quarter" idx="14" hasCustomPrompt="1"/>
          </p:nvPr>
        </p:nvSpPr>
        <p:spPr>
          <a:xfrm>
            <a:off x="8385075" y="2025848"/>
            <a:ext cx="6095902" cy="4698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93" name="Shape 593"/>
          <p:cNvSpPr>
            <a:spLocks noGrp="1"/>
          </p:cNvSpPr>
          <p:nvPr>
            <p:ph type="pic" sz="quarter" idx="15" hasCustomPrompt="1"/>
          </p:nvPr>
        </p:nvSpPr>
        <p:spPr>
          <a:xfrm>
            <a:off x="8385075" y="6984007"/>
            <a:ext cx="6095902" cy="4698853"/>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94" name="Shape 59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slide-056">
    <p:spTree>
      <p:nvGrpSpPr>
        <p:cNvPr id="1" name=""/>
        <p:cNvGrpSpPr/>
        <p:nvPr/>
      </p:nvGrpSpPr>
      <p:grpSpPr>
        <a:xfrm>
          <a:off x="0" y="0"/>
          <a:ext cx="0" cy="0"/>
          <a:chOff x="0" y="0"/>
          <a:chExt cx="0" cy="0"/>
        </a:xfrm>
      </p:grpSpPr>
      <p:sp>
        <p:nvSpPr>
          <p:cNvPr id="601" name="Shape 601"/>
          <p:cNvSpPr>
            <a:spLocks noGrp="1"/>
          </p:cNvSpPr>
          <p:nvPr>
            <p:ph type="pic" sz="half" idx="13" hasCustomPrompt="1"/>
          </p:nvPr>
        </p:nvSpPr>
        <p:spPr>
          <a:xfrm>
            <a:off x="0" y="0"/>
            <a:ext cx="6095902" cy="13715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02" name="Shape 602"/>
          <p:cNvSpPr>
            <a:spLocks noGrp="1"/>
          </p:cNvSpPr>
          <p:nvPr>
            <p:ph type="pic" sz="half" idx="14" hasCustomPrompt="1"/>
          </p:nvPr>
        </p:nvSpPr>
        <p:spPr>
          <a:xfrm>
            <a:off x="6096000" y="0"/>
            <a:ext cx="6095902" cy="13715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03" name="Shape 603"/>
          <p:cNvSpPr>
            <a:spLocks noGrp="1"/>
          </p:cNvSpPr>
          <p:nvPr>
            <p:ph type="pic" sz="half" idx="15" hasCustomPrompt="1"/>
          </p:nvPr>
        </p:nvSpPr>
        <p:spPr>
          <a:xfrm>
            <a:off x="12192000" y="0"/>
            <a:ext cx="6095902" cy="13715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04" name="Shape 604"/>
          <p:cNvSpPr>
            <a:spLocks noGrp="1"/>
          </p:cNvSpPr>
          <p:nvPr>
            <p:ph type="pic" sz="half" idx="16" hasCustomPrompt="1"/>
          </p:nvPr>
        </p:nvSpPr>
        <p:spPr>
          <a:xfrm>
            <a:off x="18288000" y="0"/>
            <a:ext cx="6095902" cy="13715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05" name="Shape 605"/>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06" name="Shape 60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slide-057">
    <p:spTree>
      <p:nvGrpSpPr>
        <p:cNvPr id="1" name=""/>
        <p:cNvGrpSpPr/>
        <p:nvPr/>
      </p:nvGrpSpPr>
      <p:grpSpPr>
        <a:xfrm>
          <a:off x="0" y="0"/>
          <a:ext cx="0" cy="0"/>
          <a:chOff x="0" y="0"/>
          <a:chExt cx="0" cy="0"/>
        </a:xfrm>
      </p:grpSpPr>
      <p:sp>
        <p:nvSpPr>
          <p:cNvPr id="613" name="Shape 61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14" name="Shape 614"/>
          <p:cNvSpPr/>
          <p:nvPr/>
        </p:nvSpPr>
        <p:spPr>
          <a:xfrm>
            <a:off x="6857999" y="-1"/>
            <a:ext cx="6858001"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15" name="Shape 615"/>
          <p:cNvSpPr>
            <a:spLocks noGrp="1"/>
          </p:cNvSpPr>
          <p:nvPr>
            <p:ph type="pic" sz="half" idx="13" hasCustomPrompt="1"/>
          </p:nvPr>
        </p:nvSpPr>
        <p:spPr>
          <a:xfrm>
            <a:off x="0" y="0"/>
            <a:ext cx="6857903" cy="13715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16" name="Shape 61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slide-058">
    <p:spTree>
      <p:nvGrpSpPr>
        <p:cNvPr id="1" name=""/>
        <p:cNvGrpSpPr/>
        <p:nvPr/>
      </p:nvGrpSpPr>
      <p:grpSpPr>
        <a:xfrm>
          <a:off x="0" y="0"/>
          <a:ext cx="0" cy="0"/>
          <a:chOff x="0" y="0"/>
          <a:chExt cx="0" cy="0"/>
        </a:xfrm>
      </p:grpSpPr>
      <p:sp>
        <p:nvSpPr>
          <p:cNvPr id="623" name="Shape 62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24" name="Shape 624"/>
          <p:cNvSpPr/>
          <p:nvPr/>
        </p:nvSpPr>
        <p:spPr>
          <a:xfrm>
            <a:off x="17526000" y="-1"/>
            <a:ext cx="6858000"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25" name="Shape 625"/>
          <p:cNvSpPr>
            <a:spLocks noGrp="1"/>
          </p:cNvSpPr>
          <p:nvPr>
            <p:ph type="pic" sz="half" idx="13" hasCustomPrompt="1"/>
          </p:nvPr>
        </p:nvSpPr>
        <p:spPr>
          <a:xfrm>
            <a:off x="10668000" y="0"/>
            <a:ext cx="6857903" cy="1371585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26" name="Shape 62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lide-006">
    <p:spTree>
      <p:nvGrpSpPr>
        <p:cNvPr id="1" name=""/>
        <p:cNvGrpSpPr/>
        <p:nvPr/>
      </p:nvGrpSpPr>
      <p:grpSpPr>
        <a:xfrm>
          <a:off x="0" y="0"/>
          <a:ext cx="0" cy="0"/>
          <a:chOff x="0" y="0"/>
          <a:chExt cx="0" cy="0"/>
        </a:xfrm>
      </p:grpSpPr>
      <p:sp>
        <p:nvSpPr>
          <p:cNvPr id="57" name="Shape 5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58" name="Shape 58"/>
          <p:cNvSpPr>
            <a:spLocks noGrp="1"/>
          </p:cNvSpPr>
          <p:nvPr>
            <p:ph type="pic" idx="13" hasCustomPrompt="1"/>
          </p:nvPr>
        </p:nvSpPr>
        <p:spPr>
          <a:xfrm>
            <a:off x="0" y="0"/>
            <a:ext cx="12199738" cy="13716196"/>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59" name="Shape 5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slide-059">
    <p:spTree>
      <p:nvGrpSpPr>
        <p:cNvPr id="1" name=""/>
        <p:cNvGrpSpPr/>
        <p:nvPr/>
      </p:nvGrpSpPr>
      <p:grpSpPr>
        <a:xfrm>
          <a:off x="0" y="0"/>
          <a:ext cx="0" cy="0"/>
          <a:chOff x="0" y="0"/>
          <a:chExt cx="0" cy="0"/>
        </a:xfrm>
      </p:grpSpPr>
      <p:sp>
        <p:nvSpPr>
          <p:cNvPr id="633" name="Shape 63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34" name="Shape 634"/>
          <p:cNvSpPr>
            <a:spLocks noGrp="1"/>
          </p:cNvSpPr>
          <p:nvPr>
            <p:ph type="pic" sz="quarter" idx="13" hasCustomPrompt="1"/>
          </p:nvPr>
        </p:nvSpPr>
        <p:spPr>
          <a:xfrm>
            <a:off x="12192000" y="4571999"/>
            <a:ext cx="6096000" cy="4572001"/>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635" name="Shape 635"/>
          <p:cNvSpPr>
            <a:spLocks noGrp="1"/>
          </p:cNvSpPr>
          <p:nvPr>
            <p:ph type="pic" sz="quarter" idx="14" hasCustomPrompt="1"/>
          </p:nvPr>
        </p:nvSpPr>
        <p:spPr>
          <a:xfrm>
            <a:off x="18288000" y="4571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36" name="Shape 636"/>
          <p:cNvSpPr>
            <a:spLocks noGrp="1"/>
          </p:cNvSpPr>
          <p:nvPr>
            <p:ph type="pic" sz="quarter" idx="15" hasCustomPrompt="1"/>
          </p:nvPr>
        </p:nvSpPr>
        <p:spPr>
          <a:xfrm>
            <a:off x="18288000" y="9143999"/>
            <a:ext cx="6096000" cy="4572001"/>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637" name="Shape 637"/>
          <p:cNvSpPr>
            <a:spLocks noGrp="1"/>
          </p:cNvSpPr>
          <p:nvPr>
            <p:ph type="pic" sz="quarter" idx="16" hasCustomPrompt="1"/>
          </p:nvPr>
        </p:nvSpPr>
        <p:spPr>
          <a:xfrm>
            <a:off x="12192000" y="9143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38" name="Shape 638"/>
          <p:cNvSpPr>
            <a:spLocks noGrp="1"/>
          </p:cNvSpPr>
          <p:nvPr>
            <p:ph type="pic" sz="quarter" idx="17" hasCustomPrompt="1"/>
          </p:nvPr>
        </p:nvSpPr>
        <p:spPr>
          <a:xfrm>
            <a:off x="6096000" y="9143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39" name="Shape 639"/>
          <p:cNvSpPr>
            <a:spLocks noGrp="1"/>
          </p:cNvSpPr>
          <p:nvPr>
            <p:ph type="pic" sz="quarter" idx="18" hasCustomPrompt="1"/>
          </p:nvPr>
        </p:nvSpPr>
        <p:spPr>
          <a:xfrm>
            <a:off x="0" y="9143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40" name="Shape 64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slide-060">
    <p:spTree>
      <p:nvGrpSpPr>
        <p:cNvPr id="1" name=""/>
        <p:cNvGrpSpPr/>
        <p:nvPr/>
      </p:nvGrpSpPr>
      <p:grpSpPr>
        <a:xfrm>
          <a:off x="0" y="0"/>
          <a:ext cx="0" cy="0"/>
          <a:chOff x="0" y="0"/>
          <a:chExt cx="0" cy="0"/>
        </a:xfrm>
      </p:grpSpPr>
      <p:sp>
        <p:nvSpPr>
          <p:cNvPr id="647" name="Shape 647"/>
          <p:cNvSpPr/>
          <p:nvPr/>
        </p:nvSpPr>
        <p:spPr>
          <a:xfrm>
            <a:off x="-2" y="4572000"/>
            <a:ext cx="24384002" cy="9144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48" name="Shape 648"/>
          <p:cNvSpPr>
            <a:spLocks noGrp="1"/>
          </p:cNvSpPr>
          <p:nvPr>
            <p:ph type="pic" sz="quarter" idx="13" hasCustomPrompt="1"/>
          </p:nvPr>
        </p:nvSpPr>
        <p:spPr>
          <a:xfrm>
            <a:off x="18288000" y="0"/>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49" name="Shape 649"/>
          <p:cNvSpPr>
            <a:spLocks noGrp="1"/>
          </p:cNvSpPr>
          <p:nvPr>
            <p:ph type="pic" sz="quarter" idx="14" hasCustomPrompt="1"/>
          </p:nvPr>
        </p:nvSpPr>
        <p:spPr>
          <a:xfrm>
            <a:off x="12192000" y="0"/>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50" name="Shape 650"/>
          <p:cNvSpPr>
            <a:spLocks noGrp="1"/>
          </p:cNvSpPr>
          <p:nvPr>
            <p:ph type="pic" sz="quarter" idx="15" hasCustomPrompt="1"/>
          </p:nvPr>
        </p:nvSpPr>
        <p:spPr>
          <a:xfrm>
            <a:off x="6096000" y="0"/>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51" name="Shape 651"/>
          <p:cNvSpPr>
            <a:spLocks noGrp="1"/>
          </p:cNvSpPr>
          <p:nvPr>
            <p:ph type="pic" sz="quarter" idx="16" hasCustomPrompt="1"/>
          </p:nvPr>
        </p:nvSpPr>
        <p:spPr>
          <a:xfrm>
            <a:off x="0" y="0"/>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52" name="Shape 652"/>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53" name="Shape 65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slide-061">
    <p:spTree>
      <p:nvGrpSpPr>
        <p:cNvPr id="1" name=""/>
        <p:cNvGrpSpPr/>
        <p:nvPr/>
      </p:nvGrpSpPr>
      <p:grpSpPr>
        <a:xfrm>
          <a:off x="0" y="0"/>
          <a:ext cx="0" cy="0"/>
          <a:chOff x="0" y="0"/>
          <a:chExt cx="0" cy="0"/>
        </a:xfrm>
      </p:grpSpPr>
      <p:sp>
        <p:nvSpPr>
          <p:cNvPr id="660" name="Shape 660"/>
          <p:cNvSpPr/>
          <p:nvPr/>
        </p:nvSpPr>
        <p:spPr>
          <a:xfrm>
            <a:off x="-2" y="11365110"/>
            <a:ext cx="24384002" cy="2350890"/>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61" name="Shape 661"/>
          <p:cNvSpPr>
            <a:spLocks noGrp="1"/>
          </p:cNvSpPr>
          <p:nvPr>
            <p:ph type="pic" sz="quarter" idx="13" hasCustomPrompt="1"/>
          </p:nvPr>
        </p:nvSpPr>
        <p:spPr>
          <a:xfrm>
            <a:off x="18288000" y="6857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62" name="Shape 662"/>
          <p:cNvSpPr>
            <a:spLocks noGrp="1"/>
          </p:cNvSpPr>
          <p:nvPr>
            <p:ph type="pic" sz="quarter" idx="14" hasCustomPrompt="1"/>
          </p:nvPr>
        </p:nvSpPr>
        <p:spPr>
          <a:xfrm>
            <a:off x="12192000" y="6857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63" name="Shape 663"/>
          <p:cNvSpPr>
            <a:spLocks noGrp="1"/>
          </p:cNvSpPr>
          <p:nvPr>
            <p:ph type="pic" sz="quarter" idx="15" hasCustomPrompt="1"/>
          </p:nvPr>
        </p:nvSpPr>
        <p:spPr>
          <a:xfrm>
            <a:off x="6096000" y="6857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64" name="Shape 664"/>
          <p:cNvSpPr>
            <a:spLocks noGrp="1"/>
          </p:cNvSpPr>
          <p:nvPr>
            <p:ph type="pic" sz="quarter" idx="16" hasCustomPrompt="1"/>
          </p:nvPr>
        </p:nvSpPr>
        <p:spPr>
          <a:xfrm>
            <a:off x="0" y="6857999"/>
            <a:ext cx="6096000" cy="4572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65" name="Shape 665"/>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66" name="Shape 66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slide-062">
    <p:spTree>
      <p:nvGrpSpPr>
        <p:cNvPr id="1" name=""/>
        <p:cNvGrpSpPr/>
        <p:nvPr/>
      </p:nvGrpSpPr>
      <p:grpSpPr>
        <a:xfrm>
          <a:off x="0" y="0"/>
          <a:ext cx="0" cy="0"/>
          <a:chOff x="0" y="0"/>
          <a:chExt cx="0" cy="0"/>
        </a:xfrm>
      </p:grpSpPr>
      <p:sp>
        <p:nvSpPr>
          <p:cNvPr id="673" name="Shape 67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77" name="Shape 677"/>
          <p:cNvSpPr>
            <a:spLocks noGrp="1"/>
          </p:cNvSpPr>
          <p:nvPr>
            <p:ph type="sldNum" sz="quarter" idx="2"/>
          </p:nvPr>
        </p:nvSpPr>
        <p:spPr>
          <a:prstGeom prst="rect">
            <a:avLst/>
          </a:prstGeom>
        </p:spPr>
        <p:txBody>
          <a:bodyPr/>
          <a:lstStyle/>
          <a:p>
            <a:fld id="{86CB4B4D-7CA3-9044-876B-883B54F8677D}" type="slidenum">
              <a:t>‹Nr.›</a:t>
            </a:fld>
            <a:endParaRPr/>
          </a:p>
        </p:txBody>
      </p:sp>
      <p:sp>
        <p:nvSpPr>
          <p:cNvPr id="14" name="Shape 674"/>
          <p:cNvSpPr>
            <a:spLocks noGrp="1"/>
          </p:cNvSpPr>
          <p:nvPr>
            <p:ph type="pic" sz="quarter" idx="20" hasCustomPrompt="1"/>
          </p:nvPr>
        </p:nvSpPr>
        <p:spPr>
          <a:xfrm>
            <a:off x="15628451" y="5691620"/>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5" name="Shape 674"/>
          <p:cNvSpPr>
            <a:spLocks noGrp="1"/>
          </p:cNvSpPr>
          <p:nvPr>
            <p:ph type="pic" sz="quarter" idx="21" hasCustomPrompt="1"/>
          </p:nvPr>
        </p:nvSpPr>
        <p:spPr>
          <a:xfrm>
            <a:off x="18980602" y="2507695"/>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6" name="Shape 674"/>
          <p:cNvSpPr>
            <a:spLocks noGrp="1"/>
          </p:cNvSpPr>
          <p:nvPr>
            <p:ph type="pic" sz="quarter" idx="22" hasCustomPrompt="1"/>
          </p:nvPr>
        </p:nvSpPr>
        <p:spPr>
          <a:xfrm>
            <a:off x="12251586" y="2507695"/>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slide-063">
    <p:spTree>
      <p:nvGrpSpPr>
        <p:cNvPr id="1" name=""/>
        <p:cNvGrpSpPr/>
        <p:nvPr/>
      </p:nvGrpSpPr>
      <p:grpSpPr>
        <a:xfrm>
          <a:off x="0" y="0"/>
          <a:ext cx="0" cy="0"/>
          <a:chOff x="0" y="0"/>
          <a:chExt cx="0" cy="0"/>
        </a:xfrm>
      </p:grpSpPr>
      <p:sp>
        <p:nvSpPr>
          <p:cNvPr id="685" name="Shape 685"/>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88" name="Shape 688"/>
          <p:cNvSpPr>
            <a:spLocks noGrp="1"/>
          </p:cNvSpPr>
          <p:nvPr>
            <p:ph type="sldNum" sz="quarter" idx="2"/>
          </p:nvPr>
        </p:nvSpPr>
        <p:spPr>
          <a:prstGeom prst="rect">
            <a:avLst/>
          </a:prstGeom>
        </p:spPr>
        <p:txBody>
          <a:bodyPr/>
          <a:lstStyle/>
          <a:p>
            <a:fld id="{86CB4B4D-7CA3-9044-876B-883B54F8677D}" type="slidenum">
              <a:t>‹Nr.›</a:t>
            </a:fld>
            <a:endParaRPr/>
          </a:p>
        </p:txBody>
      </p:sp>
      <p:sp>
        <p:nvSpPr>
          <p:cNvPr id="7" name="Shape 674"/>
          <p:cNvSpPr>
            <a:spLocks noGrp="1"/>
          </p:cNvSpPr>
          <p:nvPr>
            <p:ph type="pic" sz="quarter" idx="20" hasCustomPrompt="1"/>
          </p:nvPr>
        </p:nvSpPr>
        <p:spPr>
          <a:xfrm>
            <a:off x="9337235" y="6684278"/>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 name="Shape 674"/>
          <p:cNvSpPr>
            <a:spLocks noGrp="1"/>
          </p:cNvSpPr>
          <p:nvPr>
            <p:ph type="pic" sz="quarter" idx="21" hasCustomPrompt="1"/>
          </p:nvPr>
        </p:nvSpPr>
        <p:spPr>
          <a:xfrm>
            <a:off x="1297358" y="3269287"/>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 name="Shape 674"/>
          <p:cNvSpPr>
            <a:spLocks noGrp="1"/>
          </p:cNvSpPr>
          <p:nvPr>
            <p:ph type="pic" sz="quarter" idx="22" hasCustomPrompt="1"/>
          </p:nvPr>
        </p:nvSpPr>
        <p:spPr>
          <a:xfrm>
            <a:off x="4600705" y="6684278"/>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slide-064">
    <p:spTree>
      <p:nvGrpSpPr>
        <p:cNvPr id="1" name=""/>
        <p:cNvGrpSpPr/>
        <p:nvPr/>
      </p:nvGrpSpPr>
      <p:grpSpPr>
        <a:xfrm>
          <a:off x="0" y="0"/>
          <a:ext cx="0" cy="0"/>
          <a:chOff x="0" y="0"/>
          <a:chExt cx="0" cy="0"/>
        </a:xfrm>
      </p:grpSpPr>
      <p:sp>
        <p:nvSpPr>
          <p:cNvPr id="701" name="Shape 70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02" name="Shape 702"/>
          <p:cNvSpPr>
            <a:spLocks noGrp="1"/>
          </p:cNvSpPr>
          <p:nvPr>
            <p:ph type="sldNum" sz="quarter" idx="2"/>
          </p:nvPr>
        </p:nvSpPr>
        <p:spPr>
          <a:prstGeom prst="rect">
            <a:avLst/>
          </a:prstGeom>
        </p:spPr>
        <p:txBody>
          <a:bodyPr/>
          <a:lstStyle/>
          <a:p>
            <a:fld id="{86CB4B4D-7CA3-9044-876B-883B54F8677D}" type="slidenum">
              <a:t>‹Nr.›</a:t>
            </a:fld>
            <a:endParaRPr/>
          </a:p>
        </p:txBody>
      </p:sp>
      <p:sp>
        <p:nvSpPr>
          <p:cNvPr id="10" name="Shape 674"/>
          <p:cNvSpPr>
            <a:spLocks noGrp="1"/>
          </p:cNvSpPr>
          <p:nvPr>
            <p:ph type="pic" sz="quarter" idx="20" hasCustomPrompt="1"/>
          </p:nvPr>
        </p:nvSpPr>
        <p:spPr>
          <a:xfrm>
            <a:off x="11668788" y="4484623"/>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1" name="Shape 674"/>
          <p:cNvSpPr>
            <a:spLocks noGrp="1"/>
          </p:cNvSpPr>
          <p:nvPr>
            <p:ph type="pic" sz="quarter" idx="21" hasCustomPrompt="1"/>
          </p:nvPr>
        </p:nvSpPr>
        <p:spPr>
          <a:xfrm>
            <a:off x="14905088" y="7771730"/>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2" name="Shape 674"/>
          <p:cNvSpPr>
            <a:spLocks noGrp="1"/>
          </p:cNvSpPr>
          <p:nvPr>
            <p:ph type="pic" sz="quarter" idx="22" hasCustomPrompt="1"/>
          </p:nvPr>
        </p:nvSpPr>
        <p:spPr>
          <a:xfrm>
            <a:off x="8385039" y="1185170"/>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3" name="Shape 674"/>
          <p:cNvSpPr>
            <a:spLocks noGrp="1"/>
          </p:cNvSpPr>
          <p:nvPr>
            <p:ph type="pic" sz="quarter" idx="23" hasCustomPrompt="1"/>
          </p:nvPr>
        </p:nvSpPr>
        <p:spPr>
          <a:xfrm>
            <a:off x="14952513" y="1197315"/>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4" name="Shape 674"/>
          <p:cNvSpPr>
            <a:spLocks noGrp="1"/>
          </p:cNvSpPr>
          <p:nvPr>
            <p:ph type="pic" sz="quarter" idx="24" hasCustomPrompt="1"/>
          </p:nvPr>
        </p:nvSpPr>
        <p:spPr>
          <a:xfrm>
            <a:off x="18196316" y="4484623"/>
            <a:ext cx="4461704" cy="4473128"/>
          </a:xfrm>
          <a:prstGeom prst="octagon">
            <a:avLst/>
          </a:prstGeom>
          <a:pattFill prst="pct5">
            <a:fgClr>
              <a:schemeClr val="accent1"/>
            </a:fgClr>
            <a:bgClr>
              <a:schemeClr val="tx2"/>
            </a:bgClr>
          </a:pattFill>
          <a:effectLst>
            <a:softEdge rad="0"/>
          </a:effectLst>
        </p:spPr>
        <p:txBody>
          <a:bodyPr wrap="square"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slide-065">
    <p:spTree>
      <p:nvGrpSpPr>
        <p:cNvPr id="1" name=""/>
        <p:cNvGrpSpPr/>
        <p:nvPr/>
      </p:nvGrpSpPr>
      <p:grpSpPr>
        <a:xfrm>
          <a:off x="0" y="0"/>
          <a:ext cx="0" cy="0"/>
          <a:chOff x="0" y="0"/>
          <a:chExt cx="0" cy="0"/>
        </a:xfrm>
      </p:grpSpPr>
      <p:sp>
        <p:nvSpPr>
          <p:cNvPr id="709" name="Shape 70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10" name="Shape 710"/>
          <p:cNvSpPr>
            <a:spLocks noGrp="1"/>
          </p:cNvSpPr>
          <p:nvPr>
            <p:ph type="pic" sz="half" idx="13" hasCustomPrompt="1"/>
          </p:nvPr>
        </p:nvSpPr>
        <p:spPr>
          <a:xfrm>
            <a:off x="2035075" y="2203648"/>
            <a:ext cx="9145192" cy="947350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11" name="Shape 71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slide-066">
    <p:spTree>
      <p:nvGrpSpPr>
        <p:cNvPr id="1" name=""/>
        <p:cNvGrpSpPr/>
        <p:nvPr/>
      </p:nvGrpSpPr>
      <p:grpSpPr>
        <a:xfrm>
          <a:off x="0" y="0"/>
          <a:ext cx="0" cy="0"/>
          <a:chOff x="0" y="0"/>
          <a:chExt cx="0" cy="0"/>
        </a:xfrm>
      </p:grpSpPr>
      <p:sp>
        <p:nvSpPr>
          <p:cNvPr id="718" name="Shape 718"/>
          <p:cNvSpPr>
            <a:spLocks noGrp="1"/>
          </p:cNvSpPr>
          <p:nvPr>
            <p:ph type="pic" idx="13" hasCustomPrompt="1"/>
          </p:nvPr>
        </p:nvSpPr>
        <p:spPr>
          <a:xfrm>
            <a:off x="-1" y="0"/>
            <a:ext cx="24384102" cy="1371580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19" name="Shape 71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20" name="Shape 72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slide-067">
    <p:spTree>
      <p:nvGrpSpPr>
        <p:cNvPr id="1" name=""/>
        <p:cNvGrpSpPr/>
        <p:nvPr/>
      </p:nvGrpSpPr>
      <p:grpSpPr>
        <a:xfrm>
          <a:off x="0" y="0"/>
          <a:ext cx="0" cy="0"/>
          <a:chOff x="0" y="0"/>
          <a:chExt cx="0" cy="0"/>
        </a:xfrm>
      </p:grpSpPr>
      <p:sp>
        <p:nvSpPr>
          <p:cNvPr id="727" name="Shape 72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28" name="Shape 728"/>
          <p:cNvSpPr/>
          <p:nvPr/>
        </p:nvSpPr>
        <p:spPr>
          <a:xfrm>
            <a:off x="17526000" y="-1"/>
            <a:ext cx="6858000"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29" name="Shape 729"/>
          <p:cNvSpPr>
            <a:spLocks noGrp="1"/>
          </p:cNvSpPr>
          <p:nvPr>
            <p:ph type="pic" sz="quarter" idx="13" hasCustomPrompt="1"/>
          </p:nvPr>
        </p:nvSpPr>
        <p:spPr>
          <a:xfrm>
            <a:off x="11835879" y="3774093"/>
            <a:ext cx="3449242" cy="6167913"/>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30" name="Shape 73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slide-068">
    <p:spTree>
      <p:nvGrpSpPr>
        <p:cNvPr id="1" name=""/>
        <p:cNvGrpSpPr/>
        <p:nvPr/>
      </p:nvGrpSpPr>
      <p:grpSpPr>
        <a:xfrm>
          <a:off x="0" y="0"/>
          <a:ext cx="0" cy="0"/>
          <a:chOff x="0" y="0"/>
          <a:chExt cx="0" cy="0"/>
        </a:xfrm>
      </p:grpSpPr>
      <p:sp>
        <p:nvSpPr>
          <p:cNvPr id="737" name="Shape 73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38" name="Shape 738"/>
          <p:cNvSpPr>
            <a:spLocks noGrp="1"/>
          </p:cNvSpPr>
          <p:nvPr>
            <p:ph type="pic" sz="half" idx="13" hasCustomPrompt="1"/>
          </p:nvPr>
        </p:nvSpPr>
        <p:spPr>
          <a:xfrm>
            <a:off x="0" y="-1"/>
            <a:ext cx="12192001" cy="685780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39" name="Shape 739"/>
          <p:cNvSpPr>
            <a:spLocks noGrp="1"/>
          </p:cNvSpPr>
          <p:nvPr>
            <p:ph type="pic" sz="half" idx="14" hasCustomPrompt="1"/>
          </p:nvPr>
        </p:nvSpPr>
        <p:spPr>
          <a:xfrm>
            <a:off x="12198787" y="6858000"/>
            <a:ext cx="12192001" cy="6857803"/>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40" name="Shape 74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lide-007">
    <p:spTree>
      <p:nvGrpSpPr>
        <p:cNvPr id="1" name=""/>
        <p:cNvGrpSpPr/>
        <p:nvPr/>
      </p:nvGrpSpPr>
      <p:grpSpPr>
        <a:xfrm>
          <a:off x="0" y="0"/>
          <a:ext cx="0" cy="0"/>
          <a:chOff x="0" y="0"/>
          <a:chExt cx="0" cy="0"/>
        </a:xfrm>
      </p:grpSpPr>
      <p:sp>
        <p:nvSpPr>
          <p:cNvPr id="66" name="Shape 66"/>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67" name="Shape 67"/>
          <p:cNvSpPr>
            <a:spLocks noGrp="1"/>
          </p:cNvSpPr>
          <p:nvPr>
            <p:ph type="pic" sz="quarter" idx="13" hasCustomPrompt="1"/>
          </p:nvPr>
        </p:nvSpPr>
        <p:spPr>
          <a:xfrm>
            <a:off x="12478016" y="4317900"/>
            <a:ext cx="8481714" cy="5310243"/>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68" name="Shape 6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slide-070">
    <p:spTree>
      <p:nvGrpSpPr>
        <p:cNvPr id="1" name=""/>
        <p:cNvGrpSpPr/>
        <p:nvPr/>
      </p:nvGrpSpPr>
      <p:grpSpPr>
        <a:xfrm>
          <a:off x="0" y="0"/>
          <a:ext cx="0" cy="0"/>
          <a:chOff x="0" y="0"/>
          <a:chExt cx="0" cy="0"/>
        </a:xfrm>
      </p:grpSpPr>
      <p:sp>
        <p:nvSpPr>
          <p:cNvPr id="757" name="Shape 757"/>
          <p:cNvSpPr/>
          <p:nvPr/>
        </p:nvSpPr>
        <p:spPr>
          <a:xfrm>
            <a:off x="12205990" y="6981108"/>
            <a:ext cx="10145415" cy="4701404"/>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58" name="Shape 758"/>
          <p:cNvSpPr>
            <a:spLocks noGrp="1"/>
          </p:cNvSpPr>
          <p:nvPr>
            <p:ph type="pic" sz="half" idx="13" hasCustomPrompt="1"/>
          </p:nvPr>
        </p:nvSpPr>
        <p:spPr>
          <a:xfrm>
            <a:off x="2035075" y="2025847"/>
            <a:ext cx="20313751" cy="4704359"/>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59" name="Shape 75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60" name="Shape 76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slide-071">
    <p:spTree>
      <p:nvGrpSpPr>
        <p:cNvPr id="1" name=""/>
        <p:cNvGrpSpPr/>
        <p:nvPr/>
      </p:nvGrpSpPr>
      <p:grpSpPr>
        <a:xfrm>
          <a:off x="0" y="0"/>
          <a:ext cx="0" cy="0"/>
          <a:chOff x="0" y="0"/>
          <a:chExt cx="0" cy="0"/>
        </a:xfrm>
      </p:grpSpPr>
      <p:sp>
        <p:nvSpPr>
          <p:cNvPr id="767" name="Shape 76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68" name="Shape 768"/>
          <p:cNvSpPr>
            <a:spLocks noGrp="1"/>
          </p:cNvSpPr>
          <p:nvPr>
            <p:ph type="pic" idx="13" hasCustomPrompt="1"/>
          </p:nvPr>
        </p:nvSpPr>
        <p:spPr>
          <a:xfrm>
            <a:off x="-1" y="0"/>
            <a:ext cx="11204874" cy="13715802"/>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769" name="Shape 76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slide-072">
    <p:spTree>
      <p:nvGrpSpPr>
        <p:cNvPr id="1" name=""/>
        <p:cNvGrpSpPr/>
        <p:nvPr/>
      </p:nvGrpSpPr>
      <p:grpSpPr>
        <a:xfrm>
          <a:off x="0" y="0"/>
          <a:ext cx="0" cy="0"/>
          <a:chOff x="0" y="0"/>
          <a:chExt cx="0" cy="0"/>
        </a:xfrm>
      </p:grpSpPr>
      <p:sp>
        <p:nvSpPr>
          <p:cNvPr id="776" name="Shape 776"/>
          <p:cNvSpPr>
            <a:spLocks noGrp="1"/>
          </p:cNvSpPr>
          <p:nvPr>
            <p:ph type="pic" idx="13" hasCustomPrompt="1"/>
          </p:nvPr>
        </p:nvSpPr>
        <p:spPr>
          <a:xfrm>
            <a:off x="12192000" y="0"/>
            <a:ext cx="12191802" cy="1371580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77" name="Shape 77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78" name="Shape 77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slide-073">
    <p:spTree>
      <p:nvGrpSpPr>
        <p:cNvPr id="1" name=""/>
        <p:cNvGrpSpPr/>
        <p:nvPr/>
      </p:nvGrpSpPr>
      <p:grpSpPr>
        <a:xfrm>
          <a:off x="0" y="0"/>
          <a:ext cx="0" cy="0"/>
          <a:chOff x="0" y="0"/>
          <a:chExt cx="0" cy="0"/>
        </a:xfrm>
      </p:grpSpPr>
      <p:sp>
        <p:nvSpPr>
          <p:cNvPr id="785" name="Shape 785"/>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86" name="Shape 786"/>
          <p:cNvSpPr>
            <a:spLocks noGrp="1"/>
          </p:cNvSpPr>
          <p:nvPr>
            <p:ph type="pic" idx="13" hasCustomPrompt="1"/>
          </p:nvPr>
        </p:nvSpPr>
        <p:spPr>
          <a:xfrm>
            <a:off x="0" y="0"/>
            <a:ext cx="12191802" cy="1371580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87" name="Shape 78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slide-074">
    <p:spTree>
      <p:nvGrpSpPr>
        <p:cNvPr id="1" name=""/>
        <p:cNvGrpSpPr/>
        <p:nvPr/>
      </p:nvGrpSpPr>
      <p:grpSpPr>
        <a:xfrm>
          <a:off x="0" y="0"/>
          <a:ext cx="0" cy="0"/>
          <a:chOff x="0" y="0"/>
          <a:chExt cx="0" cy="0"/>
        </a:xfrm>
      </p:grpSpPr>
      <p:sp>
        <p:nvSpPr>
          <p:cNvPr id="794" name="Shape 794"/>
          <p:cNvSpPr>
            <a:spLocks noGrp="1"/>
          </p:cNvSpPr>
          <p:nvPr>
            <p:ph type="pic" idx="13" hasCustomPrompt="1"/>
          </p:nvPr>
        </p:nvSpPr>
        <p:spPr>
          <a:xfrm>
            <a:off x="12192000" y="0"/>
            <a:ext cx="10160100" cy="1371580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95" name="Shape 795"/>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96" name="Shape 79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slide-075">
    <p:spTree>
      <p:nvGrpSpPr>
        <p:cNvPr id="1" name=""/>
        <p:cNvGrpSpPr/>
        <p:nvPr/>
      </p:nvGrpSpPr>
      <p:grpSpPr>
        <a:xfrm>
          <a:off x="0" y="0"/>
          <a:ext cx="0" cy="0"/>
          <a:chOff x="0" y="0"/>
          <a:chExt cx="0" cy="0"/>
        </a:xfrm>
      </p:grpSpPr>
      <p:sp>
        <p:nvSpPr>
          <p:cNvPr id="803" name="Shape 80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04" name="Shape 804"/>
          <p:cNvSpPr>
            <a:spLocks noGrp="1"/>
          </p:cNvSpPr>
          <p:nvPr>
            <p:ph type="pic" idx="13" hasCustomPrompt="1"/>
          </p:nvPr>
        </p:nvSpPr>
        <p:spPr>
          <a:xfrm>
            <a:off x="13211770" y="0"/>
            <a:ext cx="10160100" cy="1371580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05" name="Shape 80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slide-076">
    <p:spTree>
      <p:nvGrpSpPr>
        <p:cNvPr id="1" name=""/>
        <p:cNvGrpSpPr/>
        <p:nvPr/>
      </p:nvGrpSpPr>
      <p:grpSpPr>
        <a:xfrm>
          <a:off x="0" y="0"/>
          <a:ext cx="0" cy="0"/>
          <a:chOff x="0" y="0"/>
          <a:chExt cx="0" cy="0"/>
        </a:xfrm>
      </p:grpSpPr>
      <p:sp>
        <p:nvSpPr>
          <p:cNvPr id="812" name="Shape 812"/>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13" name="Shape 813"/>
          <p:cNvSpPr>
            <a:spLocks noGrp="1"/>
          </p:cNvSpPr>
          <p:nvPr>
            <p:ph type="pic" sz="quarter" idx="13" hasCustomPrompt="1"/>
          </p:nvPr>
        </p:nvSpPr>
        <p:spPr>
          <a:xfrm>
            <a:off x="12827000" y="3615728"/>
            <a:ext cx="4318001" cy="4318001"/>
          </a:xfrm>
          <a:prstGeom prst="ellipse">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814" name="Shape 814"/>
          <p:cNvSpPr>
            <a:spLocks noGrp="1"/>
          </p:cNvSpPr>
          <p:nvPr>
            <p:ph type="pic" sz="quarter" idx="14" hasCustomPrompt="1"/>
          </p:nvPr>
        </p:nvSpPr>
        <p:spPr>
          <a:xfrm>
            <a:off x="17518161" y="2032000"/>
            <a:ext cx="4826001" cy="4826000"/>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15" name="Shape 815"/>
          <p:cNvSpPr>
            <a:spLocks noGrp="1"/>
          </p:cNvSpPr>
          <p:nvPr>
            <p:ph type="pic" sz="quarter" idx="15" hasCustomPrompt="1"/>
          </p:nvPr>
        </p:nvSpPr>
        <p:spPr>
          <a:xfrm>
            <a:off x="16323270" y="7111256"/>
            <a:ext cx="3810001" cy="3810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16" name="Shape 816"/>
          <p:cNvSpPr>
            <a:spLocks noGrp="1"/>
          </p:cNvSpPr>
          <p:nvPr>
            <p:ph type="pic" sz="quarter" idx="16" hasCustomPrompt="1"/>
          </p:nvPr>
        </p:nvSpPr>
        <p:spPr>
          <a:xfrm>
            <a:off x="12192000" y="8381255"/>
            <a:ext cx="3302000" cy="3302001"/>
          </a:xfrm>
          <a:prstGeom prst="ellipse">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17" name="Shape 81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slide-077">
    <p:spTree>
      <p:nvGrpSpPr>
        <p:cNvPr id="1" name=""/>
        <p:cNvGrpSpPr/>
        <p:nvPr/>
      </p:nvGrpSpPr>
      <p:grpSpPr>
        <a:xfrm>
          <a:off x="0" y="0"/>
          <a:ext cx="0" cy="0"/>
          <a:chOff x="0" y="0"/>
          <a:chExt cx="0" cy="0"/>
        </a:xfrm>
      </p:grpSpPr>
      <p:sp>
        <p:nvSpPr>
          <p:cNvPr id="824" name="Shape 824"/>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25" name="Shape 825"/>
          <p:cNvSpPr>
            <a:spLocks noGrp="1"/>
          </p:cNvSpPr>
          <p:nvPr>
            <p:ph type="pic" idx="13" hasCustomPrompt="1"/>
          </p:nvPr>
        </p:nvSpPr>
        <p:spPr>
          <a:xfrm>
            <a:off x="0" y="0"/>
            <a:ext cx="24384100" cy="1371580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26" name="Shape 82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slide-078">
    <p:spTree>
      <p:nvGrpSpPr>
        <p:cNvPr id="1" name=""/>
        <p:cNvGrpSpPr/>
        <p:nvPr/>
      </p:nvGrpSpPr>
      <p:grpSpPr>
        <a:xfrm>
          <a:off x="0" y="0"/>
          <a:ext cx="0" cy="0"/>
          <a:chOff x="0" y="0"/>
          <a:chExt cx="0" cy="0"/>
        </a:xfrm>
      </p:grpSpPr>
      <p:sp>
        <p:nvSpPr>
          <p:cNvPr id="833" name="Shape 83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34" name="Shape 834"/>
          <p:cNvSpPr>
            <a:spLocks noGrp="1"/>
          </p:cNvSpPr>
          <p:nvPr>
            <p:ph type="pic" sz="half" idx="13" hasCustomPrompt="1"/>
          </p:nvPr>
        </p:nvSpPr>
        <p:spPr>
          <a:xfrm>
            <a:off x="-1" y="2028031"/>
            <a:ext cx="13203736" cy="965984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35" name="Shape 83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slide-079">
    <p:spTree>
      <p:nvGrpSpPr>
        <p:cNvPr id="1" name=""/>
        <p:cNvGrpSpPr/>
        <p:nvPr/>
      </p:nvGrpSpPr>
      <p:grpSpPr>
        <a:xfrm>
          <a:off x="0" y="0"/>
          <a:ext cx="0" cy="0"/>
          <a:chOff x="0" y="0"/>
          <a:chExt cx="0" cy="0"/>
        </a:xfrm>
      </p:grpSpPr>
      <p:sp>
        <p:nvSpPr>
          <p:cNvPr id="842" name="Shape 842"/>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43" name="Shape 843"/>
          <p:cNvSpPr>
            <a:spLocks noGrp="1"/>
          </p:cNvSpPr>
          <p:nvPr>
            <p:ph type="pic" sz="half" idx="13" hasCustomPrompt="1"/>
          </p:nvPr>
        </p:nvSpPr>
        <p:spPr>
          <a:xfrm>
            <a:off x="14612818" y="2020689"/>
            <a:ext cx="7744245" cy="9659840"/>
          </a:xfrm>
          <a:prstGeom prst="rect">
            <a:avLst/>
          </a:prstGeom>
          <a:pattFill prst="pct5">
            <a:fgClr>
              <a:schemeClr val="accent1"/>
            </a:fgClr>
            <a:bgClr>
              <a:schemeClr val="tx2"/>
            </a:bgClr>
          </a:pattFill>
        </p:spPr>
        <p:txBody>
          <a:bodyPr lIns="91439" tIns="45719" rIns="91439" bIns="45719" anchor="t">
            <a:noAutofit/>
          </a:bodyPr>
          <a:lstStyle/>
          <a:p>
            <a:r>
              <a:rPr lang="de-DE" dirty="0"/>
              <a:t>Drop Image </a:t>
            </a:r>
            <a:r>
              <a:rPr lang="de-DE" dirty="0" err="1"/>
              <a:t>here</a:t>
            </a:r>
            <a:endParaRPr lang="de-DE" dirty="0"/>
          </a:p>
        </p:txBody>
      </p:sp>
      <p:sp>
        <p:nvSpPr>
          <p:cNvPr id="844" name="Shape 84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lide-008">
    <p:spTree>
      <p:nvGrpSpPr>
        <p:cNvPr id="1" name=""/>
        <p:cNvGrpSpPr/>
        <p:nvPr/>
      </p:nvGrpSpPr>
      <p:grpSpPr>
        <a:xfrm>
          <a:off x="0" y="0"/>
          <a:ext cx="0" cy="0"/>
          <a:chOff x="0" y="0"/>
          <a:chExt cx="0" cy="0"/>
        </a:xfrm>
      </p:grpSpPr>
      <p:sp>
        <p:nvSpPr>
          <p:cNvPr id="75" name="Shape 75"/>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76" name="Shape 76"/>
          <p:cNvSpPr>
            <a:spLocks noGrp="1"/>
          </p:cNvSpPr>
          <p:nvPr>
            <p:ph type="pic" sz="quarter" idx="13" hasCustomPrompt="1"/>
          </p:nvPr>
        </p:nvSpPr>
        <p:spPr>
          <a:xfrm>
            <a:off x="0" y="0"/>
            <a:ext cx="6096001" cy="4572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7" name="Shape 77"/>
          <p:cNvSpPr>
            <a:spLocks noGrp="1"/>
          </p:cNvSpPr>
          <p:nvPr>
            <p:ph type="pic" sz="quarter" idx="14" hasCustomPrompt="1"/>
          </p:nvPr>
        </p:nvSpPr>
        <p:spPr>
          <a:xfrm>
            <a:off x="6096000" y="0"/>
            <a:ext cx="6096001" cy="4572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8" name="Shape 78"/>
          <p:cNvSpPr>
            <a:spLocks noGrp="1"/>
          </p:cNvSpPr>
          <p:nvPr>
            <p:ph type="pic" sz="quarter" idx="15" hasCustomPrompt="1"/>
          </p:nvPr>
        </p:nvSpPr>
        <p:spPr>
          <a:xfrm>
            <a:off x="12192000" y="0"/>
            <a:ext cx="6096001" cy="4572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79" name="Shape 79"/>
          <p:cNvSpPr>
            <a:spLocks noGrp="1"/>
          </p:cNvSpPr>
          <p:nvPr>
            <p:ph type="pic" sz="quarter" idx="16" hasCustomPrompt="1"/>
          </p:nvPr>
        </p:nvSpPr>
        <p:spPr>
          <a:xfrm>
            <a:off x="18288000" y="0"/>
            <a:ext cx="6096000" cy="4572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0" name="Shape 8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slide-080">
    <p:spTree>
      <p:nvGrpSpPr>
        <p:cNvPr id="1" name=""/>
        <p:cNvGrpSpPr/>
        <p:nvPr/>
      </p:nvGrpSpPr>
      <p:grpSpPr>
        <a:xfrm>
          <a:off x="0" y="0"/>
          <a:ext cx="0" cy="0"/>
          <a:chOff x="0" y="0"/>
          <a:chExt cx="0" cy="0"/>
        </a:xfrm>
      </p:grpSpPr>
      <p:sp>
        <p:nvSpPr>
          <p:cNvPr id="851" name="Shape 85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53" name="Shape 853"/>
          <p:cNvSpPr>
            <a:spLocks noGrp="1"/>
          </p:cNvSpPr>
          <p:nvPr>
            <p:ph type="sldNum" sz="quarter" idx="2"/>
          </p:nvPr>
        </p:nvSpPr>
        <p:spPr>
          <a:prstGeom prst="rect">
            <a:avLst/>
          </a:prstGeom>
        </p:spPr>
        <p:txBody>
          <a:bodyPr/>
          <a:lstStyle/>
          <a:p>
            <a:fld id="{86CB4B4D-7CA3-9044-876B-883B54F8677D}" type="slidenum">
              <a:t>‹Nr.›</a:t>
            </a:fld>
            <a:endParaRPr/>
          </a:p>
        </p:txBody>
      </p:sp>
      <p:sp>
        <p:nvSpPr>
          <p:cNvPr id="5" name="Picture Placeholder 3"/>
          <p:cNvSpPr>
            <a:spLocks noGrp="1"/>
          </p:cNvSpPr>
          <p:nvPr>
            <p:ph type="pic" sz="quarter" idx="17" hasCustomPrompt="1"/>
          </p:nvPr>
        </p:nvSpPr>
        <p:spPr>
          <a:xfrm>
            <a:off x="-3183113" y="2024162"/>
            <a:ext cx="14348618" cy="14348602"/>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a:pattFill prst="pct5">
            <a:fgClr>
              <a:schemeClr val="accent1">
                <a:lumMod val="60000"/>
                <a:lumOff val="40000"/>
              </a:schemeClr>
            </a:fgClr>
            <a:bgClr>
              <a:schemeClr val="tx2"/>
            </a:bgClr>
          </a:pattFill>
        </p:spPr>
        <p:txBody>
          <a:bodyPr wrap="square" anchor="ctr">
            <a:noAutofit/>
          </a:bodyPr>
          <a:lstStyle>
            <a:lvl1pPr algn="ctr">
              <a:defRPr sz="1600" b="0" i="0">
                <a:latin typeface="Titillium" charset="0"/>
                <a:ea typeface="Titillium" charset="0"/>
                <a:cs typeface="Titillium" charset="0"/>
              </a:defRPr>
            </a:lvl1pPr>
          </a:lstStyle>
          <a:p>
            <a:r>
              <a:rPr lang="de-DE" dirty="0"/>
              <a:t>Drop Image </a:t>
            </a:r>
            <a:r>
              <a:rPr lang="de-DE" dirty="0" err="1"/>
              <a:t>here</a:t>
            </a:r>
            <a:endParaRPr lang="de-DE" dirty="0"/>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slide-081">
    <p:spTree>
      <p:nvGrpSpPr>
        <p:cNvPr id="1" name=""/>
        <p:cNvGrpSpPr/>
        <p:nvPr/>
      </p:nvGrpSpPr>
      <p:grpSpPr>
        <a:xfrm>
          <a:off x="0" y="0"/>
          <a:ext cx="0" cy="0"/>
          <a:chOff x="0" y="0"/>
          <a:chExt cx="0" cy="0"/>
        </a:xfrm>
      </p:grpSpPr>
      <p:sp>
        <p:nvSpPr>
          <p:cNvPr id="860" name="Shape 86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61" name="Shape 861"/>
          <p:cNvSpPr/>
          <p:nvPr/>
        </p:nvSpPr>
        <p:spPr>
          <a:xfrm>
            <a:off x="0" y="0"/>
            <a:ext cx="12192000" cy="13716000"/>
          </a:xfrm>
          <a:prstGeom prst="rect">
            <a:avLst/>
          </a:prstGeom>
          <a:solidFill>
            <a:srgbClr val="212121"/>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862" name="Shape 862"/>
          <p:cNvSpPr>
            <a:spLocks noGrp="1"/>
          </p:cNvSpPr>
          <p:nvPr>
            <p:ph type="pic" idx="13" hasCustomPrompt="1"/>
          </p:nvPr>
        </p:nvSpPr>
        <p:spPr>
          <a:xfrm>
            <a:off x="12192000" y="-8682"/>
            <a:ext cx="12194977" cy="1373326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63" name="Shape 86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slide-082">
    <p:spTree>
      <p:nvGrpSpPr>
        <p:cNvPr id="1" name=""/>
        <p:cNvGrpSpPr/>
        <p:nvPr/>
      </p:nvGrpSpPr>
      <p:grpSpPr>
        <a:xfrm>
          <a:off x="0" y="0"/>
          <a:ext cx="0" cy="0"/>
          <a:chOff x="0" y="0"/>
          <a:chExt cx="0" cy="0"/>
        </a:xfrm>
      </p:grpSpPr>
      <p:sp>
        <p:nvSpPr>
          <p:cNvPr id="870" name="Shape 87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71" name="Shape 871"/>
          <p:cNvSpPr>
            <a:spLocks noGrp="1"/>
          </p:cNvSpPr>
          <p:nvPr>
            <p:ph type="pic" idx="13" hasCustomPrompt="1"/>
          </p:nvPr>
        </p:nvSpPr>
        <p:spPr>
          <a:xfrm>
            <a:off x="0" y="-1"/>
            <a:ext cx="10160099" cy="13733267"/>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72" name="Shape 87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slide-083">
    <p:spTree>
      <p:nvGrpSpPr>
        <p:cNvPr id="1" name=""/>
        <p:cNvGrpSpPr/>
        <p:nvPr/>
      </p:nvGrpSpPr>
      <p:grpSpPr>
        <a:xfrm>
          <a:off x="0" y="0"/>
          <a:ext cx="0" cy="0"/>
          <a:chOff x="0" y="0"/>
          <a:chExt cx="0" cy="0"/>
        </a:xfrm>
      </p:grpSpPr>
      <p:sp>
        <p:nvSpPr>
          <p:cNvPr id="879" name="Shape 87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80" name="Shape 880"/>
          <p:cNvSpPr>
            <a:spLocks noGrp="1"/>
          </p:cNvSpPr>
          <p:nvPr>
            <p:ph type="pic" idx="13" hasCustomPrompt="1"/>
          </p:nvPr>
        </p:nvSpPr>
        <p:spPr>
          <a:xfrm>
            <a:off x="0" y="0"/>
            <a:ext cx="24383999" cy="685780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81" name="Shape 88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slide-084">
    <p:spTree>
      <p:nvGrpSpPr>
        <p:cNvPr id="1" name=""/>
        <p:cNvGrpSpPr/>
        <p:nvPr/>
      </p:nvGrpSpPr>
      <p:grpSpPr>
        <a:xfrm>
          <a:off x="0" y="0"/>
          <a:ext cx="0" cy="0"/>
          <a:chOff x="0" y="0"/>
          <a:chExt cx="0" cy="0"/>
        </a:xfrm>
      </p:grpSpPr>
      <p:sp>
        <p:nvSpPr>
          <p:cNvPr id="888" name="Shape 88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89" name="Shape 889"/>
          <p:cNvSpPr/>
          <p:nvPr/>
        </p:nvSpPr>
        <p:spPr>
          <a:xfrm>
            <a:off x="-1" y="0"/>
            <a:ext cx="12190709" cy="6858264"/>
          </a:xfrm>
          <a:prstGeom prst="rect">
            <a:avLst/>
          </a:prstGeom>
          <a:solidFill>
            <a:srgbClr val="212121"/>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890" name="Shape 890"/>
          <p:cNvSpPr>
            <a:spLocks noGrp="1"/>
          </p:cNvSpPr>
          <p:nvPr>
            <p:ph type="pic" sz="half" idx="13" hasCustomPrompt="1"/>
          </p:nvPr>
        </p:nvSpPr>
        <p:spPr>
          <a:xfrm>
            <a:off x="12201424" y="0"/>
            <a:ext cx="12190809" cy="6857935"/>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91" name="Shape 89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slide-085">
    <p:spTree>
      <p:nvGrpSpPr>
        <p:cNvPr id="1" name=""/>
        <p:cNvGrpSpPr/>
        <p:nvPr/>
      </p:nvGrpSpPr>
      <p:grpSpPr>
        <a:xfrm>
          <a:off x="0" y="0"/>
          <a:ext cx="0" cy="0"/>
          <a:chOff x="0" y="0"/>
          <a:chExt cx="0" cy="0"/>
        </a:xfrm>
      </p:grpSpPr>
      <p:sp>
        <p:nvSpPr>
          <p:cNvPr id="898" name="Shape 89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99" name="Shape 899"/>
          <p:cNvSpPr>
            <a:spLocks noGrp="1"/>
          </p:cNvSpPr>
          <p:nvPr>
            <p:ph type="pic" sz="quarter" idx="13" hasCustomPrompt="1"/>
          </p:nvPr>
        </p:nvSpPr>
        <p:spPr>
          <a:xfrm>
            <a:off x="2363414" y="446187"/>
            <a:ext cx="5136362" cy="6406879"/>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00" name="Shape 900"/>
          <p:cNvSpPr>
            <a:spLocks noGrp="1"/>
          </p:cNvSpPr>
          <p:nvPr>
            <p:ph type="pic" sz="quarter" idx="14" hasCustomPrompt="1"/>
          </p:nvPr>
        </p:nvSpPr>
        <p:spPr>
          <a:xfrm>
            <a:off x="7499776" y="446187"/>
            <a:ext cx="5136362" cy="6406879"/>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01" name="Shape 901"/>
          <p:cNvSpPr>
            <a:spLocks noGrp="1"/>
          </p:cNvSpPr>
          <p:nvPr>
            <p:ph type="pic" sz="quarter" idx="15" hasCustomPrompt="1"/>
          </p:nvPr>
        </p:nvSpPr>
        <p:spPr>
          <a:xfrm>
            <a:off x="1577" y="6858000"/>
            <a:ext cx="5136362" cy="6406878"/>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02" name="Shape 902"/>
          <p:cNvSpPr>
            <a:spLocks noGrp="1"/>
          </p:cNvSpPr>
          <p:nvPr>
            <p:ph type="pic" sz="quarter" idx="16" hasCustomPrompt="1"/>
          </p:nvPr>
        </p:nvSpPr>
        <p:spPr>
          <a:xfrm>
            <a:off x="5137939" y="6858000"/>
            <a:ext cx="5136362" cy="6406878"/>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03" name="Shape 90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slide-086">
    <p:spTree>
      <p:nvGrpSpPr>
        <p:cNvPr id="1" name=""/>
        <p:cNvGrpSpPr/>
        <p:nvPr/>
      </p:nvGrpSpPr>
      <p:grpSpPr>
        <a:xfrm>
          <a:off x="0" y="0"/>
          <a:ext cx="0" cy="0"/>
          <a:chOff x="0" y="0"/>
          <a:chExt cx="0" cy="0"/>
        </a:xfrm>
      </p:grpSpPr>
      <p:sp>
        <p:nvSpPr>
          <p:cNvPr id="910" name="Shape 91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911" name="Shape 911"/>
          <p:cNvSpPr>
            <a:spLocks noGrp="1"/>
          </p:cNvSpPr>
          <p:nvPr>
            <p:ph type="pic" sz="half" idx="13" hasCustomPrompt="1"/>
          </p:nvPr>
        </p:nvSpPr>
        <p:spPr>
          <a:xfrm>
            <a:off x="15071497" y="2015232"/>
            <a:ext cx="7744245" cy="9659840"/>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12" name="Shape 912"/>
          <p:cNvSpPr>
            <a:spLocks noGrp="1"/>
          </p:cNvSpPr>
          <p:nvPr>
            <p:ph type="pic" sz="quarter" idx="14" hasCustomPrompt="1"/>
          </p:nvPr>
        </p:nvSpPr>
        <p:spPr>
          <a:xfrm>
            <a:off x="10978695" y="6573392"/>
            <a:ext cx="4092802" cy="5105188"/>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13" name="Shape 91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slide-087">
    <p:spTree>
      <p:nvGrpSpPr>
        <p:cNvPr id="1" name=""/>
        <p:cNvGrpSpPr/>
        <p:nvPr/>
      </p:nvGrpSpPr>
      <p:grpSpPr>
        <a:xfrm>
          <a:off x="0" y="0"/>
          <a:ext cx="0" cy="0"/>
          <a:chOff x="0" y="0"/>
          <a:chExt cx="0" cy="0"/>
        </a:xfrm>
      </p:grpSpPr>
      <p:sp>
        <p:nvSpPr>
          <p:cNvPr id="920" name="Shape 920"/>
          <p:cNvSpPr>
            <a:spLocks noGrp="1"/>
          </p:cNvSpPr>
          <p:nvPr>
            <p:ph type="pic" sz="quarter" idx="13" hasCustomPrompt="1"/>
          </p:nvPr>
        </p:nvSpPr>
        <p:spPr>
          <a:xfrm>
            <a:off x="12193190" y="2025848"/>
            <a:ext cx="5037039" cy="4775135"/>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21" name="Shape 921"/>
          <p:cNvSpPr>
            <a:spLocks noGrp="1"/>
          </p:cNvSpPr>
          <p:nvPr>
            <p:ph type="pic" sz="quarter" idx="14" hasCustomPrompt="1"/>
          </p:nvPr>
        </p:nvSpPr>
        <p:spPr>
          <a:xfrm>
            <a:off x="17332523" y="2025848"/>
            <a:ext cx="5037039" cy="4775135"/>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22" name="Shape 922"/>
          <p:cNvSpPr>
            <a:spLocks noGrp="1"/>
          </p:cNvSpPr>
          <p:nvPr>
            <p:ph type="pic" sz="quarter" idx="15" hasCustomPrompt="1"/>
          </p:nvPr>
        </p:nvSpPr>
        <p:spPr>
          <a:xfrm>
            <a:off x="17340064" y="6920011"/>
            <a:ext cx="5037038" cy="477513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23" name="Shape 923"/>
          <p:cNvSpPr>
            <a:spLocks noGrp="1"/>
          </p:cNvSpPr>
          <p:nvPr>
            <p:ph type="pic" sz="quarter" idx="16" hasCustomPrompt="1"/>
          </p:nvPr>
        </p:nvSpPr>
        <p:spPr>
          <a:xfrm>
            <a:off x="12189420" y="6920011"/>
            <a:ext cx="5037039" cy="477513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24" name="Shape 924"/>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925" name="Shape 92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slide-088">
    <p:spTree>
      <p:nvGrpSpPr>
        <p:cNvPr id="1" name=""/>
        <p:cNvGrpSpPr/>
        <p:nvPr/>
      </p:nvGrpSpPr>
      <p:grpSpPr>
        <a:xfrm>
          <a:off x="0" y="0"/>
          <a:ext cx="0" cy="0"/>
          <a:chOff x="0" y="0"/>
          <a:chExt cx="0" cy="0"/>
        </a:xfrm>
      </p:grpSpPr>
      <p:sp>
        <p:nvSpPr>
          <p:cNvPr id="932" name="Shape 932"/>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933" name="Shape 933"/>
          <p:cNvSpPr>
            <a:spLocks noGrp="1"/>
          </p:cNvSpPr>
          <p:nvPr>
            <p:ph type="pic" idx="13" hasCustomPrompt="1"/>
          </p:nvPr>
        </p:nvSpPr>
        <p:spPr>
          <a:xfrm>
            <a:off x="0" y="0"/>
            <a:ext cx="18292366" cy="1371593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34" name="Shape 93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slide-089">
    <p:spTree>
      <p:nvGrpSpPr>
        <p:cNvPr id="1" name=""/>
        <p:cNvGrpSpPr/>
        <p:nvPr/>
      </p:nvGrpSpPr>
      <p:grpSpPr>
        <a:xfrm>
          <a:off x="0" y="0"/>
          <a:ext cx="0" cy="0"/>
          <a:chOff x="0" y="0"/>
          <a:chExt cx="0" cy="0"/>
        </a:xfrm>
      </p:grpSpPr>
      <p:sp>
        <p:nvSpPr>
          <p:cNvPr id="941" name="Shape 94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942" name="Shape 942"/>
          <p:cNvSpPr>
            <a:spLocks noGrp="1"/>
          </p:cNvSpPr>
          <p:nvPr>
            <p:ph type="pic" idx="13" hasCustomPrompt="1"/>
          </p:nvPr>
        </p:nvSpPr>
        <p:spPr>
          <a:xfrm>
            <a:off x="0" y="0"/>
            <a:ext cx="12186345" cy="1371593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43" name="Shape 94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lide-009">
    <p:spTree>
      <p:nvGrpSpPr>
        <p:cNvPr id="1" name=""/>
        <p:cNvGrpSpPr/>
        <p:nvPr/>
      </p:nvGrpSpPr>
      <p:grpSpPr>
        <a:xfrm>
          <a:off x="0" y="0"/>
          <a:ext cx="0" cy="0"/>
          <a:chOff x="0" y="0"/>
          <a:chExt cx="0" cy="0"/>
        </a:xfrm>
      </p:grpSpPr>
      <p:sp>
        <p:nvSpPr>
          <p:cNvPr id="87" name="Shape 8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88" name="Shape 88"/>
          <p:cNvSpPr>
            <a:spLocks noGrp="1"/>
          </p:cNvSpPr>
          <p:nvPr>
            <p:ph type="pic" sz="quarter" idx="13" hasCustomPrompt="1"/>
          </p:nvPr>
        </p:nvSpPr>
        <p:spPr>
          <a:xfrm>
            <a:off x="2323463" y="2870200"/>
            <a:ext cx="6007201" cy="79756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89" name="Shape 89"/>
          <p:cNvSpPr>
            <a:spLocks noGrp="1"/>
          </p:cNvSpPr>
          <p:nvPr>
            <p:ph type="pic" sz="quarter" idx="14" hasCustomPrompt="1"/>
          </p:nvPr>
        </p:nvSpPr>
        <p:spPr>
          <a:xfrm>
            <a:off x="8695152" y="8564818"/>
            <a:ext cx="1750993" cy="20278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0" name="Shape 9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slide-090">
    <p:spTree>
      <p:nvGrpSpPr>
        <p:cNvPr id="1" name=""/>
        <p:cNvGrpSpPr/>
        <p:nvPr/>
      </p:nvGrpSpPr>
      <p:grpSpPr>
        <a:xfrm>
          <a:off x="0" y="0"/>
          <a:ext cx="0" cy="0"/>
          <a:chOff x="0" y="0"/>
          <a:chExt cx="0" cy="0"/>
        </a:xfrm>
      </p:grpSpPr>
      <p:sp>
        <p:nvSpPr>
          <p:cNvPr id="950" name="Shape 950"/>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951" name="Shape 951"/>
          <p:cNvSpPr>
            <a:spLocks noGrp="1"/>
          </p:cNvSpPr>
          <p:nvPr>
            <p:ph type="pic" idx="13" hasCustomPrompt="1"/>
          </p:nvPr>
        </p:nvSpPr>
        <p:spPr>
          <a:xfrm>
            <a:off x="0" y="0"/>
            <a:ext cx="24383901" cy="1371593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52" name="Shape 95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slide-091">
    <p:spTree>
      <p:nvGrpSpPr>
        <p:cNvPr id="1" name=""/>
        <p:cNvGrpSpPr/>
        <p:nvPr/>
      </p:nvGrpSpPr>
      <p:grpSpPr>
        <a:xfrm>
          <a:off x="0" y="0"/>
          <a:ext cx="0" cy="0"/>
          <a:chOff x="0" y="0"/>
          <a:chExt cx="0" cy="0"/>
        </a:xfrm>
      </p:grpSpPr>
      <p:sp>
        <p:nvSpPr>
          <p:cNvPr id="959" name="Shape 959"/>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960" name="Shape 960"/>
          <p:cNvSpPr>
            <a:spLocks noGrp="1"/>
          </p:cNvSpPr>
          <p:nvPr>
            <p:ph type="pic" sz="half" idx="13" hasCustomPrompt="1"/>
          </p:nvPr>
        </p:nvSpPr>
        <p:spPr>
          <a:xfrm>
            <a:off x="2035076" y="2038548"/>
            <a:ext cx="10154345" cy="9638838"/>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61" name="Shape 96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slide-092">
    <p:spTree>
      <p:nvGrpSpPr>
        <p:cNvPr id="1" name=""/>
        <p:cNvGrpSpPr/>
        <p:nvPr/>
      </p:nvGrpSpPr>
      <p:grpSpPr>
        <a:xfrm>
          <a:off x="0" y="0"/>
          <a:ext cx="0" cy="0"/>
          <a:chOff x="0" y="0"/>
          <a:chExt cx="0" cy="0"/>
        </a:xfrm>
      </p:grpSpPr>
      <p:sp>
        <p:nvSpPr>
          <p:cNvPr id="968" name="Shape 968"/>
          <p:cNvSpPr>
            <a:spLocks noGrp="1"/>
          </p:cNvSpPr>
          <p:nvPr>
            <p:ph type="pic" sz="quarter" idx="13" hasCustomPrompt="1"/>
          </p:nvPr>
        </p:nvSpPr>
        <p:spPr>
          <a:xfrm>
            <a:off x="7120035" y="2032000"/>
            <a:ext cx="5080000" cy="4826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69" name="Shape 969"/>
          <p:cNvSpPr>
            <a:spLocks noGrp="1"/>
          </p:cNvSpPr>
          <p:nvPr>
            <p:ph type="pic" sz="quarter" idx="14" hasCustomPrompt="1"/>
          </p:nvPr>
        </p:nvSpPr>
        <p:spPr>
          <a:xfrm>
            <a:off x="12200035" y="2032000"/>
            <a:ext cx="5080001" cy="4826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70" name="Shape 970"/>
          <p:cNvSpPr>
            <a:spLocks noGrp="1"/>
          </p:cNvSpPr>
          <p:nvPr>
            <p:ph type="pic" sz="quarter" idx="15" hasCustomPrompt="1"/>
          </p:nvPr>
        </p:nvSpPr>
        <p:spPr>
          <a:xfrm>
            <a:off x="7120036" y="6858000"/>
            <a:ext cx="5080001" cy="4826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71" name="Shape 971"/>
          <p:cNvSpPr>
            <a:spLocks noGrp="1"/>
          </p:cNvSpPr>
          <p:nvPr>
            <p:ph type="pic" sz="quarter" idx="16" hasCustomPrompt="1"/>
          </p:nvPr>
        </p:nvSpPr>
        <p:spPr>
          <a:xfrm>
            <a:off x="2040035" y="6858000"/>
            <a:ext cx="5080001" cy="4826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72" name="Shape 972"/>
          <p:cNvSpPr>
            <a:spLocks noGrp="1"/>
          </p:cNvSpPr>
          <p:nvPr>
            <p:ph type="pic" sz="quarter" idx="17" hasCustomPrompt="1"/>
          </p:nvPr>
        </p:nvSpPr>
        <p:spPr>
          <a:xfrm>
            <a:off x="17288071" y="6857999"/>
            <a:ext cx="5080001" cy="48260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73" name="Shape 973"/>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974" name="Shape 97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slide-093">
    <p:spTree>
      <p:nvGrpSpPr>
        <p:cNvPr id="1" name=""/>
        <p:cNvGrpSpPr/>
        <p:nvPr/>
      </p:nvGrpSpPr>
      <p:grpSpPr>
        <a:xfrm>
          <a:off x="0" y="0"/>
          <a:ext cx="0" cy="0"/>
          <a:chOff x="0" y="0"/>
          <a:chExt cx="0" cy="0"/>
        </a:xfrm>
      </p:grpSpPr>
      <p:sp>
        <p:nvSpPr>
          <p:cNvPr id="981" name="Shape 981"/>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982" name="Shape 982"/>
          <p:cNvSpPr>
            <a:spLocks noGrp="1"/>
          </p:cNvSpPr>
          <p:nvPr>
            <p:ph type="pic" idx="13" hasCustomPrompt="1"/>
          </p:nvPr>
        </p:nvSpPr>
        <p:spPr>
          <a:xfrm>
            <a:off x="13211768" y="-1"/>
            <a:ext cx="11172231" cy="13716101"/>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983" name="Shape 98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slide-096">
    <p:spTree>
      <p:nvGrpSpPr>
        <p:cNvPr id="1" name=""/>
        <p:cNvGrpSpPr/>
        <p:nvPr/>
      </p:nvGrpSpPr>
      <p:grpSpPr>
        <a:xfrm>
          <a:off x="0" y="0"/>
          <a:ext cx="0" cy="0"/>
          <a:chOff x="0" y="0"/>
          <a:chExt cx="0" cy="0"/>
        </a:xfrm>
      </p:grpSpPr>
      <p:sp>
        <p:nvSpPr>
          <p:cNvPr id="1008" name="Shape 1008"/>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009" name="Shape 1009"/>
          <p:cNvSpPr>
            <a:spLocks noGrp="1"/>
          </p:cNvSpPr>
          <p:nvPr>
            <p:ph type="pic" idx="13" hasCustomPrompt="1"/>
          </p:nvPr>
        </p:nvSpPr>
        <p:spPr>
          <a:xfrm>
            <a:off x="4764" y="0"/>
            <a:ext cx="24374573" cy="6857802"/>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010" name="Shape 101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slide-097">
    <p:spTree>
      <p:nvGrpSpPr>
        <p:cNvPr id="1" name=""/>
        <p:cNvGrpSpPr/>
        <p:nvPr/>
      </p:nvGrpSpPr>
      <p:grpSpPr>
        <a:xfrm>
          <a:off x="0" y="0"/>
          <a:ext cx="0" cy="0"/>
          <a:chOff x="0" y="0"/>
          <a:chExt cx="0" cy="0"/>
        </a:xfrm>
      </p:grpSpPr>
      <p:sp>
        <p:nvSpPr>
          <p:cNvPr id="1017" name="Shape 1017"/>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sp>
        <p:nvSpPr>
          <p:cNvPr id="1018" name="Shape 1018"/>
          <p:cNvSpPr>
            <a:spLocks noGrp="1"/>
          </p:cNvSpPr>
          <p:nvPr>
            <p:ph type="pic" sz="quarter" idx="13" hasCustomPrompt="1"/>
          </p:nvPr>
        </p:nvSpPr>
        <p:spPr>
          <a:xfrm>
            <a:off x="11384518" y="2443267"/>
            <a:ext cx="2996824" cy="397905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019" name="Shape 1019"/>
          <p:cNvSpPr>
            <a:spLocks noGrp="1"/>
          </p:cNvSpPr>
          <p:nvPr>
            <p:ph type="pic" sz="quarter" idx="14" hasCustomPrompt="1"/>
          </p:nvPr>
        </p:nvSpPr>
        <p:spPr>
          <a:xfrm>
            <a:off x="19141768" y="2443267"/>
            <a:ext cx="2996824" cy="3979054"/>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020" name="Shape 1020"/>
          <p:cNvSpPr>
            <a:spLocks noGrp="1"/>
          </p:cNvSpPr>
          <p:nvPr>
            <p:ph type="pic" sz="quarter" idx="15" hasCustomPrompt="1"/>
          </p:nvPr>
        </p:nvSpPr>
        <p:spPr>
          <a:xfrm>
            <a:off x="15052501" y="4274361"/>
            <a:ext cx="1236388" cy="219722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i</a:t>
            </a:r>
          </a:p>
        </p:txBody>
      </p:sp>
      <p:sp>
        <p:nvSpPr>
          <p:cNvPr id="1021" name="Shape 1021"/>
          <p:cNvSpPr>
            <a:spLocks noGrp="1"/>
          </p:cNvSpPr>
          <p:nvPr>
            <p:ph type="pic" sz="quarter" idx="16" hasCustomPrompt="1"/>
          </p:nvPr>
        </p:nvSpPr>
        <p:spPr>
          <a:xfrm>
            <a:off x="17030486" y="4285663"/>
            <a:ext cx="1236388" cy="2197226"/>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i</a:t>
            </a:r>
          </a:p>
        </p:txBody>
      </p:sp>
      <p:sp>
        <p:nvSpPr>
          <p:cNvPr id="1022" name="Shape 1022"/>
          <p:cNvSpPr>
            <a:spLocks noGrp="1"/>
          </p:cNvSpPr>
          <p:nvPr>
            <p:ph type="pic" sz="quarter" idx="17" hasCustomPrompt="1"/>
          </p:nvPr>
        </p:nvSpPr>
        <p:spPr>
          <a:xfrm>
            <a:off x="11354038" y="10273841"/>
            <a:ext cx="837966" cy="1041133"/>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i</a:t>
            </a:r>
          </a:p>
        </p:txBody>
      </p:sp>
      <p:sp>
        <p:nvSpPr>
          <p:cNvPr id="1023" name="Shape 1023"/>
          <p:cNvSpPr>
            <a:spLocks noGrp="1"/>
          </p:cNvSpPr>
          <p:nvPr>
            <p:ph type="pic" sz="quarter" idx="18" hasCustomPrompt="1"/>
          </p:nvPr>
        </p:nvSpPr>
        <p:spPr>
          <a:xfrm>
            <a:off x="13063308" y="10278530"/>
            <a:ext cx="837966" cy="1041133"/>
          </a:xfrm>
          <a:prstGeom prst="rect">
            <a:avLst/>
          </a:prstGeom>
          <a:pattFill prst="pct5">
            <a:fgClr>
              <a:schemeClr val="accent1"/>
            </a:fgClr>
            <a:bgClr>
              <a:schemeClr val="tx2"/>
            </a:bgClr>
          </a:pattFill>
        </p:spPr>
        <p:txBody>
          <a:bodyPr lIns="91439" tIns="45719" rIns="91439" bIns="45719" anchor="t">
            <a:noAutofit/>
          </a:bodyPr>
          <a:lstStyle/>
          <a:p>
            <a:r>
              <a:rPr lang="de-DE" dirty="0"/>
              <a:t>i</a:t>
            </a:r>
          </a:p>
        </p:txBody>
      </p:sp>
      <p:sp>
        <p:nvSpPr>
          <p:cNvPr id="1024" name="Shape 1024"/>
          <p:cNvSpPr>
            <a:spLocks noGrp="1"/>
          </p:cNvSpPr>
          <p:nvPr>
            <p:ph type="pic" sz="quarter" idx="19" hasCustomPrompt="1"/>
          </p:nvPr>
        </p:nvSpPr>
        <p:spPr>
          <a:xfrm>
            <a:off x="16103446" y="8099678"/>
            <a:ext cx="5352443" cy="3390939"/>
          </a:xfrm>
          <a:prstGeom prst="rect">
            <a:avLst/>
          </a:prstGeom>
          <a:pattFill prst="pct5">
            <a:fgClr>
              <a:schemeClr val="accent1"/>
            </a:fgClr>
            <a:bgClr>
              <a:schemeClr val="tx2"/>
            </a:bgClr>
          </a:pattFill>
        </p:spPr>
        <p:txBody>
          <a:bodyPr lIns="91439" tIns="45719" rIns="91439" bIns="45719" anchor="t">
            <a:noAutofit/>
          </a:bodyPr>
          <a:lstStyle>
            <a:lvl1pPr marL="366346" marR="0" indent="-366346" algn="l" defTabSz="825500" eaLnBrk="1" fontAlgn="auto" latinLnBrk="0" hangingPunct="1">
              <a:lnSpc>
                <a:spcPct val="120000"/>
              </a:lnSpc>
              <a:spcBef>
                <a:spcPts val="5200"/>
              </a:spcBef>
              <a:spcAft>
                <a:spcPts val="0"/>
              </a:spcAft>
              <a:buClrTx/>
              <a:buSzPct val="75000"/>
              <a:buFontTx/>
              <a:buChar char="•"/>
              <a:tabLst/>
              <a:defRPr/>
            </a:lvl1pPr>
          </a:lstStyle>
          <a:p>
            <a:r>
              <a:rPr lang="de-DE" dirty="0"/>
              <a:t>Drop Image </a:t>
            </a:r>
            <a:r>
              <a:rPr lang="de-DE" dirty="0" err="1"/>
              <a:t>here</a:t>
            </a:r>
            <a:endParaRPr lang="de-DE" dirty="0"/>
          </a:p>
        </p:txBody>
      </p:sp>
      <p:sp>
        <p:nvSpPr>
          <p:cNvPr id="1025" name="Shape 102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Titel &amp; Untertitel">
    <p:spTree>
      <p:nvGrpSpPr>
        <p:cNvPr id="1" name=""/>
        <p:cNvGrpSpPr/>
        <p:nvPr/>
      </p:nvGrpSpPr>
      <p:grpSpPr>
        <a:xfrm>
          <a:off x="0" y="0"/>
          <a:ext cx="0" cy="0"/>
          <a:chOff x="0" y="0"/>
          <a:chExt cx="0" cy="0"/>
        </a:xfrm>
      </p:grpSpPr>
      <p:sp>
        <p:nvSpPr>
          <p:cNvPr id="1032" name="Shape 1032"/>
          <p:cNvSpPr>
            <a:spLocks noGrp="1"/>
          </p:cNvSpPr>
          <p:nvPr>
            <p:ph type="title"/>
          </p:nvPr>
        </p:nvSpPr>
        <p:spPr>
          <a:xfrm>
            <a:off x="2027039" y="2025848"/>
            <a:ext cx="20317222" cy="1782763"/>
          </a:xfrm>
          <a:prstGeom prst="rect">
            <a:avLst/>
          </a:prstGeom>
        </p:spPr>
        <p:txBody>
          <a:bodyPr lIns="0" tIns="0" rIns="0" bIns="0" anchor="t"/>
          <a:lstStyle/>
          <a:p>
            <a:r>
              <a:t>Titeltext</a:t>
            </a:r>
          </a:p>
        </p:txBody>
      </p:sp>
      <p:sp>
        <p:nvSpPr>
          <p:cNvPr id="1033" name="Shape 1033"/>
          <p:cNvSpPr>
            <a:spLocks noGrp="1"/>
          </p:cNvSpPr>
          <p:nvPr>
            <p:ph type="body" sz="half" idx="1"/>
          </p:nvPr>
        </p:nvSpPr>
        <p:spPr>
          <a:xfrm>
            <a:off x="2027039" y="4577079"/>
            <a:ext cx="20317222" cy="5848133"/>
          </a:xfrm>
          <a:prstGeom prst="rect">
            <a:avLst/>
          </a:prstGeom>
        </p:spPr>
        <p:txBody>
          <a:bodyPr anchor="t"/>
          <a:lstStyle>
            <a:lvl1pPr marL="0" indent="0">
              <a:lnSpc>
                <a:spcPct val="100000"/>
              </a:lnSpc>
              <a:spcBef>
                <a:spcPts val="0"/>
              </a:spcBef>
              <a:buSzTx/>
              <a:buNone/>
              <a:defRPr sz="8400" b="1">
                <a:solidFill>
                  <a:srgbClr val="212121"/>
                </a:solidFill>
                <a:latin typeface="Helvetica"/>
                <a:ea typeface="Helvetica"/>
                <a:cs typeface="Helvetica"/>
                <a:sym typeface="Helvetica"/>
              </a:defRPr>
            </a:lvl1pPr>
            <a:lvl2pPr marL="0" indent="228600">
              <a:lnSpc>
                <a:spcPct val="100000"/>
              </a:lnSpc>
              <a:spcBef>
                <a:spcPts val="0"/>
              </a:spcBef>
              <a:buSzTx/>
              <a:buNone/>
              <a:defRPr sz="4800" spc="240">
                <a:solidFill>
                  <a:srgbClr val="212121"/>
                </a:solidFill>
                <a:latin typeface="Montserrat"/>
                <a:ea typeface="Montserrat"/>
                <a:cs typeface="Montserrat"/>
                <a:sym typeface="Montserrat"/>
              </a:defRPr>
            </a:lvl2pPr>
            <a:lvl3pPr marL="0" indent="457200">
              <a:spcBef>
                <a:spcPts val="5900"/>
              </a:spcBef>
              <a:buSzTx/>
              <a:buNone/>
            </a:lvl3pPr>
            <a:lvl4pPr marL="0" indent="685800">
              <a:spcBef>
                <a:spcPts val="4500"/>
              </a:spcBef>
              <a:buSzTx/>
              <a:buNone/>
              <a:defRPr>
                <a:solidFill>
                  <a:srgbClr val="929292"/>
                </a:solidFill>
                <a:latin typeface="+mn-lt"/>
                <a:ea typeface="+mn-ea"/>
                <a:cs typeface="+mn-cs"/>
                <a:sym typeface="Helvetica Light"/>
              </a:defRPr>
            </a:lvl4pPr>
            <a:lvl5pPr marL="0" indent="914400">
              <a:spcBef>
                <a:spcPts val="0"/>
              </a:spcBef>
              <a:buSzTx/>
              <a:buNone/>
              <a:defRPr>
                <a:solidFill>
                  <a:srgbClr val="009193"/>
                </a:solidFill>
                <a:latin typeface="+mn-lt"/>
                <a:ea typeface="+mn-ea"/>
                <a:cs typeface="+mn-cs"/>
                <a:sym typeface="Helvetica Light"/>
              </a:defRPr>
            </a:lvl5pPr>
          </a:lstStyle>
          <a:p>
            <a:r>
              <a:t>Textebene 1</a:t>
            </a:r>
          </a:p>
          <a:p>
            <a:pPr lvl="1"/>
            <a:r>
              <a:t>Textebene 2</a:t>
            </a:r>
          </a:p>
          <a:p>
            <a:pPr lvl="2"/>
            <a:r>
              <a:t>Textebene 3</a:t>
            </a:r>
          </a:p>
          <a:p>
            <a:pPr lvl="3"/>
            <a:r>
              <a:t>Textebene 4</a:t>
            </a:r>
          </a:p>
          <a:p>
            <a:pPr lvl="4"/>
            <a:r>
              <a:t>Textebene 5</a:t>
            </a:r>
          </a:p>
        </p:txBody>
      </p:sp>
      <p:sp>
        <p:nvSpPr>
          <p:cNvPr id="1034" name="Shape 1034"/>
          <p:cNvSpPr>
            <a:spLocks noGrp="1"/>
          </p:cNvSpPr>
          <p:nvPr>
            <p:ph type="sldNum" sz="quarter" idx="2"/>
          </p:nvPr>
        </p:nvSpPr>
        <p:spPr>
          <a:xfrm>
            <a:off x="21848960" y="12319000"/>
            <a:ext cx="509729" cy="533400"/>
          </a:xfrm>
          <a:prstGeom prst="rect">
            <a:avLst/>
          </a:prstGeom>
        </p:spPr>
        <p:txBody>
          <a:bodyPr/>
          <a:lstStyle>
            <a:lvl1pPr algn="l">
              <a:lnSpc>
                <a:spcPct val="120000"/>
              </a:lnSpc>
              <a:spcBef>
                <a:spcPts val="4500"/>
              </a:spcBef>
              <a:defRPr sz="2800">
                <a:solidFill>
                  <a:srgbClr val="797979"/>
                </a:solidFill>
              </a:defRPr>
            </a:lvl1pPr>
          </a:lstStyle>
          <a:p>
            <a:fld id="{86CB4B4D-7CA3-9044-876B-883B54F8677D}" type="slidenum">
              <a:t>‹Nr.›</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Titel &amp; Untertitel">
    <p:spTree>
      <p:nvGrpSpPr>
        <p:cNvPr id="1" name=""/>
        <p:cNvGrpSpPr/>
        <p:nvPr/>
      </p:nvGrpSpPr>
      <p:grpSpPr>
        <a:xfrm>
          <a:off x="0" y="0"/>
          <a:ext cx="0" cy="0"/>
          <a:chOff x="0" y="0"/>
          <a:chExt cx="0" cy="0"/>
        </a:xfrm>
      </p:grpSpPr>
      <p:sp>
        <p:nvSpPr>
          <p:cNvPr id="1041" name="Shape 1041"/>
          <p:cNvSpPr>
            <a:spLocks noGrp="1"/>
          </p:cNvSpPr>
          <p:nvPr>
            <p:ph type="title"/>
          </p:nvPr>
        </p:nvSpPr>
        <p:spPr>
          <a:xfrm>
            <a:off x="2027039" y="2025848"/>
            <a:ext cx="20317222" cy="1782763"/>
          </a:xfrm>
          <a:prstGeom prst="rect">
            <a:avLst/>
          </a:prstGeom>
        </p:spPr>
        <p:txBody>
          <a:bodyPr lIns="0" tIns="0" rIns="0" bIns="0" anchor="t"/>
          <a:lstStyle/>
          <a:p>
            <a:r>
              <a:t>Titeltext</a:t>
            </a:r>
          </a:p>
        </p:txBody>
      </p:sp>
      <p:sp>
        <p:nvSpPr>
          <p:cNvPr id="1042" name="Shape 1042"/>
          <p:cNvSpPr>
            <a:spLocks noGrp="1"/>
          </p:cNvSpPr>
          <p:nvPr>
            <p:ph type="body" sz="half" idx="1"/>
          </p:nvPr>
        </p:nvSpPr>
        <p:spPr>
          <a:xfrm>
            <a:off x="2027039" y="4577079"/>
            <a:ext cx="20317222" cy="5848133"/>
          </a:xfrm>
          <a:prstGeom prst="rect">
            <a:avLst/>
          </a:prstGeom>
        </p:spPr>
        <p:txBody>
          <a:bodyPr anchor="t"/>
          <a:lstStyle>
            <a:lvl1pPr marL="0" indent="0">
              <a:lnSpc>
                <a:spcPct val="100000"/>
              </a:lnSpc>
              <a:spcBef>
                <a:spcPts val="0"/>
              </a:spcBef>
              <a:buSzTx/>
              <a:buNone/>
              <a:defRPr sz="8400" b="1">
                <a:solidFill>
                  <a:srgbClr val="212121"/>
                </a:solidFill>
                <a:latin typeface="Helvetica"/>
                <a:ea typeface="Helvetica"/>
                <a:cs typeface="Helvetica"/>
                <a:sym typeface="Helvetica"/>
              </a:defRPr>
            </a:lvl1pPr>
            <a:lvl2pPr marL="0" indent="228600">
              <a:lnSpc>
                <a:spcPct val="100000"/>
              </a:lnSpc>
              <a:spcBef>
                <a:spcPts val="0"/>
              </a:spcBef>
              <a:buSzTx/>
              <a:buNone/>
              <a:defRPr sz="4800" spc="240">
                <a:solidFill>
                  <a:srgbClr val="212121"/>
                </a:solidFill>
                <a:latin typeface="Montserrat"/>
                <a:ea typeface="Montserrat"/>
                <a:cs typeface="Montserrat"/>
                <a:sym typeface="Montserrat"/>
              </a:defRPr>
            </a:lvl2pPr>
            <a:lvl3pPr marL="0" indent="457200">
              <a:spcBef>
                <a:spcPts val="5900"/>
              </a:spcBef>
              <a:buSzTx/>
              <a:buNone/>
            </a:lvl3pPr>
            <a:lvl4pPr marL="0" indent="685800">
              <a:spcBef>
                <a:spcPts val="4500"/>
              </a:spcBef>
              <a:buSzTx/>
              <a:buNone/>
              <a:defRPr>
                <a:solidFill>
                  <a:srgbClr val="929292"/>
                </a:solidFill>
                <a:latin typeface="+mn-lt"/>
                <a:ea typeface="+mn-ea"/>
                <a:cs typeface="+mn-cs"/>
                <a:sym typeface="Helvetica Light"/>
              </a:defRPr>
            </a:lvl4pPr>
            <a:lvl5pPr marL="0" indent="914400">
              <a:spcBef>
                <a:spcPts val="0"/>
              </a:spcBef>
              <a:buSzTx/>
              <a:buNone/>
              <a:defRPr>
                <a:solidFill>
                  <a:srgbClr val="009193"/>
                </a:solidFill>
                <a:latin typeface="+mn-lt"/>
                <a:ea typeface="+mn-ea"/>
                <a:cs typeface="+mn-cs"/>
                <a:sym typeface="Helvetica Light"/>
              </a:defRPr>
            </a:lvl5pPr>
          </a:lstStyle>
          <a:p>
            <a:r>
              <a:t>Textebene 1</a:t>
            </a:r>
          </a:p>
          <a:p>
            <a:pPr lvl="1"/>
            <a:r>
              <a:t>Textebene 2</a:t>
            </a:r>
          </a:p>
          <a:p>
            <a:pPr lvl="2"/>
            <a:r>
              <a:t>Textebene 3</a:t>
            </a:r>
          </a:p>
          <a:p>
            <a:pPr lvl="3"/>
            <a:r>
              <a:t>Textebene 4</a:t>
            </a:r>
          </a:p>
          <a:p>
            <a:pPr lvl="4"/>
            <a:r>
              <a:t>Textebene 5</a:t>
            </a:r>
          </a:p>
        </p:txBody>
      </p:sp>
      <p:sp>
        <p:nvSpPr>
          <p:cNvPr id="1043" name="Shape 1043"/>
          <p:cNvSpPr>
            <a:spLocks noGrp="1"/>
          </p:cNvSpPr>
          <p:nvPr>
            <p:ph type="sldNum" sz="quarter" idx="2"/>
          </p:nvPr>
        </p:nvSpPr>
        <p:spPr>
          <a:xfrm>
            <a:off x="21848960" y="12319000"/>
            <a:ext cx="509729" cy="533400"/>
          </a:xfrm>
          <a:prstGeom prst="rect">
            <a:avLst/>
          </a:prstGeom>
        </p:spPr>
        <p:txBody>
          <a:bodyPr/>
          <a:lstStyle>
            <a:lvl1pPr algn="l">
              <a:lnSpc>
                <a:spcPct val="120000"/>
              </a:lnSpc>
              <a:spcBef>
                <a:spcPts val="4500"/>
              </a:spcBef>
              <a:defRPr sz="2800">
                <a:solidFill>
                  <a:srgbClr val="797979"/>
                </a:solidFill>
              </a:defRPr>
            </a:lvl1p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1848960" y="12319000"/>
            <a:ext cx="509729" cy="5334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t>‹Nr.›</a:t>
            </a:fld>
            <a:r>
              <a:t>￼</a:t>
            </a:r>
          </a:p>
        </p:txBody>
      </p:sp>
      <p:pic>
        <p:nvPicPr>
          <p:cNvPr id="3" name="pasted-image.pdf"/>
          <p:cNvPicPr>
            <a:picLocks noChangeAspect="1"/>
          </p:cNvPicPr>
          <p:nvPr/>
        </p:nvPicPr>
        <p:blipFill>
          <a:blip r:embed="rId99">
            <a:extLst/>
          </a:blip>
          <a:srcRect/>
          <a:stretch>
            <a:fillRect/>
          </a:stretch>
        </p:blipFill>
        <p:spPr>
          <a:xfrm>
            <a:off x="11176397" y="0"/>
            <a:ext cx="13207603" cy="13716000"/>
          </a:xfrm>
          <a:prstGeom prst="rect">
            <a:avLst/>
          </a:prstGeom>
          <a:ln w="12700">
            <a:miter lim="400000"/>
          </a:ln>
        </p:spPr>
      </p:pic>
      <p:sp>
        <p:nvSpPr>
          <p:cNvPr id="4" name="Shape 4"/>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Titeltext</a:t>
            </a:r>
          </a:p>
        </p:txBody>
      </p:sp>
      <p:sp>
        <p:nvSpPr>
          <p:cNvPr id="5" name="Shape 5"/>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Textebene 1</a:t>
            </a:r>
          </a:p>
          <a:p>
            <a:pPr lvl="1"/>
            <a:r>
              <a:t>Textebene 2</a:t>
            </a:r>
          </a:p>
          <a:p>
            <a:pPr lvl="2"/>
            <a:r>
              <a:t>Textebene 3</a:t>
            </a:r>
          </a:p>
          <a:p>
            <a:pPr lvl="3"/>
            <a:r>
              <a:t>Textebene 4</a:t>
            </a:r>
          </a:p>
          <a:p>
            <a:pPr lvl="4"/>
            <a:r>
              <a:t>Textebene 5</a:t>
            </a:r>
          </a:p>
        </p:txBody>
      </p:sp>
      <p:sp>
        <p:nvSpPr>
          <p:cNvPr id="6" name="Shape 6"/>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lgn="ctr">
              <a:lnSpc>
                <a:spcPct val="100000"/>
              </a:lnSpc>
              <a:defRPr sz="2400">
                <a:solidFill>
                  <a:srgbClr val="000000"/>
                </a:solidFill>
              </a:defRPr>
            </a:lvl1pPr>
          </a:lstStyle>
          <a:p>
            <a:fld id="{86CB4B4D-7CA3-9044-876B-883B54F8677D}" type="slidenum">
              <a:t>‹Nr.›</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9" r:id="rId70"/>
    <p:sldLayoutId id="2147483720" r:id="rId71"/>
    <p:sldLayoutId id="2147483721" r:id="rId72"/>
    <p:sldLayoutId id="2147483722" r:id="rId73"/>
    <p:sldLayoutId id="2147483723" r:id="rId74"/>
    <p:sldLayoutId id="2147483724" r:id="rId75"/>
    <p:sldLayoutId id="2147483725" r:id="rId76"/>
    <p:sldLayoutId id="2147483726" r:id="rId77"/>
    <p:sldLayoutId id="2147483727" r:id="rId78"/>
    <p:sldLayoutId id="2147483728" r:id="rId79"/>
    <p:sldLayoutId id="2147483729" r:id="rId80"/>
    <p:sldLayoutId id="2147483730" r:id="rId81"/>
    <p:sldLayoutId id="2147483731" r:id="rId82"/>
    <p:sldLayoutId id="2147483732" r:id="rId83"/>
    <p:sldLayoutId id="2147483733" r:id="rId84"/>
    <p:sldLayoutId id="2147483734" r:id="rId85"/>
    <p:sldLayoutId id="2147483735" r:id="rId86"/>
    <p:sldLayoutId id="2147483736" r:id="rId87"/>
    <p:sldLayoutId id="2147483737" r:id="rId88"/>
    <p:sldLayoutId id="2147483738" r:id="rId89"/>
    <p:sldLayoutId id="2147483739" r:id="rId90"/>
    <p:sldLayoutId id="2147483740" r:id="rId91"/>
    <p:sldLayoutId id="2147483741" r:id="rId92"/>
    <p:sldLayoutId id="2147483742" r:id="rId93"/>
    <p:sldLayoutId id="2147483745" r:id="rId94"/>
    <p:sldLayoutId id="2147483746" r:id="rId95"/>
    <p:sldLayoutId id="2147483747" r:id="rId96"/>
    <p:sldLayoutId id="2147483748" r:id="rId97"/>
  </p:sldLayoutIdLst>
  <p:transition spd="med"/>
  <p:txStyles>
    <p:title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p:titleStyle>
    <p:bodyStyle>
      <a:lvl1pPr marL="366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1pPr>
      <a:lvl2pPr marL="1001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2pPr>
      <a:lvl3pPr marL="1636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3pPr>
      <a:lvl4pPr marL="2271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4pPr>
      <a:lvl5pPr marL="2906346" marR="0" indent="-366346"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5pPr>
      <a:lvl6pPr marL="14165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6pPr>
      <a:lvl7pPr marL="14800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7pPr>
      <a:lvl8pPr marL="15435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8pPr>
      <a:lvl9pPr marL="16070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ontsquirrel.com/fonts/montserrat" TargetMode="External"/><Relationship Id="rId2" Type="http://schemas.openxmlformats.org/officeDocument/2006/relationships/hyperlink" Target="http://fontawesome.io/?utm_source=hackernewslette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7.xml"/></Relationships>
</file>

<file path=ppt/slides/_rels/slide10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97.xml"/></Relationships>
</file>

<file path=ppt/slides/_rels/slide10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7.xml"/></Relationships>
</file>

<file path=ppt/slides/_rels/slide10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7.xml"/></Relationships>
</file>

<file path=ppt/slides/_rels/slide10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3.xml"/></Relationships>
</file>

<file path=ppt/slides/_rels/slide1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7.xml"/></Relationships>
</file>

<file path=ppt/slides/_rels/slide1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7.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9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Shape 1052"/>
          <p:cNvSpPr/>
          <p:nvPr/>
        </p:nvSpPr>
        <p:spPr>
          <a:xfrm>
            <a:off x="2032000" y="1898145"/>
            <a:ext cx="8614272" cy="2002421"/>
          </a:xfrm>
          <a:prstGeom prst="rect">
            <a:avLst/>
          </a:prstGeom>
          <a:ln w="12700">
            <a:miter lim="400000"/>
          </a:ln>
          <a:extLst>
            <a:ext uri="{C572A759-6A51-4108-AA02-DFA0A04FC94B}">
              <ma14:wrappingTextBoxFlag xmlns:ma14="http://schemas.microsoft.com/office/mac/drawingml/2011/main" xmlns="" val="1"/>
            </a:ext>
          </a:extLst>
        </p:spPr>
        <p:txBody>
          <a:bodyPr lIns="65616" tIns="65616" rIns="65616" bIns="65616" anchor="ctr"/>
          <a:lstStyle>
            <a:lvl1pPr>
              <a:lnSpc>
                <a:spcPct val="100000"/>
              </a:lnSpc>
              <a:defRPr sz="4800" spc="240">
                <a:solidFill>
                  <a:srgbClr val="212121"/>
                </a:solidFill>
                <a:latin typeface="Montserrat"/>
                <a:ea typeface="Montserrat"/>
                <a:cs typeface="Montserrat"/>
                <a:sym typeface="Montserrat"/>
              </a:defRPr>
            </a:lvl1pPr>
          </a:lstStyle>
          <a:p>
            <a:r>
              <a:t>Befor you start! </a:t>
            </a:r>
          </a:p>
        </p:txBody>
      </p:sp>
      <p:sp>
        <p:nvSpPr>
          <p:cNvPr id="1053" name="Shape 1053"/>
          <p:cNvSpPr/>
          <p:nvPr/>
        </p:nvSpPr>
        <p:spPr>
          <a:xfrm>
            <a:off x="2032000" y="4460056"/>
            <a:ext cx="19644839" cy="1189621"/>
          </a:xfrm>
          <a:prstGeom prst="rect">
            <a:avLst/>
          </a:prstGeom>
          <a:ln w="12700">
            <a:miter lim="400000"/>
          </a:ln>
          <a:extLst>
            <a:ext uri="{C572A759-6A51-4108-AA02-DFA0A04FC94B}">
              <ma14:wrappingTextBoxFlag xmlns:ma14="http://schemas.microsoft.com/office/mac/drawingml/2011/main" xmlns="" val="1"/>
            </a:ext>
          </a:extLst>
        </p:spPr>
        <p:txBody>
          <a:bodyPr lIns="65616" tIns="65616" rIns="65616" bIns="65616"/>
          <a:lstStyle>
            <a:lvl1pPr>
              <a:lnSpc>
                <a:spcPct val="100000"/>
              </a:lnSpc>
              <a:spcBef>
                <a:spcPts val="4500"/>
              </a:spcBef>
              <a:defRPr sz="4500">
                <a:solidFill>
                  <a:srgbClr val="000000"/>
                </a:solidFill>
              </a:defRPr>
            </a:lvl1pPr>
          </a:lstStyle>
          <a:p>
            <a:r>
              <a:rPr dirty="0"/>
              <a:t>1. Install: Font Awesome </a:t>
            </a:r>
            <a:r>
              <a:rPr lang="de-DE" dirty="0"/>
              <a:t>4 </a:t>
            </a:r>
            <a:r>
              <a:rPr dirty="0"/>
              <a:t>Icons</a:t>
            </a:r>
            <a:r>
              <a:rPr lang="de-DE" dirty="0"/>
              <a:t> – Version 4.7.0 (Not V.5)</a:t>
            </a:r>
            <a:endParaRPr dirty="0"/>
          </a:p>
        </p:txBody>
      </p:sp>
      <p:sp>
        <p:nvSpPr>
          <p:cNvPr id="1054" name="Shape 1054"/>
          <p:cNvSpPr/>
          <p:nvPr/>
        </p:nvSpPr>
        <p:spPr>
          <a:xfrm>
            <a:off x="2032000" y="5572928"/>
            <a:ext cx="19644839" cy="1189620"/>
          </a:xfrm>
          <a:prstGeom prst="rect">
            <a:avLst/>
          </a:prstGeom>
          <a:ln w="12700">
            <a:miter lim="400000"/>
          </a:ln>
          <a:extLst>
            <a:ext uri="{C572A759-6A51-4108-AA02-DFA0A04FC94B}">
              <ma14:wrappingTextBoxFlag xmlns:ma14="http://schemas.microsoft.com/office/mac/drawingml/2011/main" xmlns="" val="1"/>
            </a:ext>
          </a:extLst>
        </p:spPr>
        <p:txBody>
          <a:bodyPr lIns="65616" tIns="65616" rIns="65616" bIns="65616"/>
          <a:lstStyle>
            <a:lvl1pPr>
              <a:lnSpc>
                <a:spcPct val="100000"/>
              </a:lnSpc>
              <a:spcBef>
                <a:spcPts val="4500"/>
              </a:spcBef>
              <a:defRPr sz="4500" u="sng">
                <a:solidFill>
                  <a:srgbClr val="000000"/>
                </a:solidFill>
                <a:hlinkClick r:id="rId2"/>
              </a:defRPr>
            </a:lvl1pPr>
          </a:lstStyle>
          <a:p>
            <a:pPr>
              <a:defRPr u="none"/>
            </a:pPr>
            <a:r>
              <a:rPr lang="de-DE" dirty="0"/>
              <a:t>https://</a:t>
            </a:r>
            <a:r>
              <a:rPr lang="de-DE" dirty="0" err="1"/>
              <a:t>fontawesome.com</a:t>
            </a:r>
            <a:r>
              <a:rPr lang="de-DE" dirty="0"/>
              <a:t>/v4.7.0/</a:t>
            </a:r>
            <a:endParaRPr u="sng" dirty="0">
              <a:hlinkClick r:id="rId2"/>
            </a:endParaRPr>
          </a:p>
        </p:txBody>
      </p:sp>
      <p:sp>
        <p:nvSpPr>
          <p:cNvPr id="1055" name="Shape 1055"/>
          <p:cNvSpPr/>
          <p:nvPr/>
        </p:nvSpPr>
        <p:spPr>
          <a:xfrm>
            <a:off x="2032000" y="8281271"/>
            <a:ext cx="19644839" cy="1189621"/>
          </a:xfrm>
          <a:prstGeom prst="rect">
            <a:avLst/>
          </a:prstGeom>
          <a:ln w="12700">
            <a:miter lim="400000"/>
          </a:ln>
          <a:extLst>
            <a:ext uri="{C572A759-6A51-4108-AA02-DFA0A04FC94B}">
              <ma14:wrappingTextBoxFlag xmlns:ma14="http://schemas.microsoft.com/office/mac/drawingml/2011/main" xmlns="" val="1"/>
            </a:ext>
          </a:extLst>
        </p:spPr>
        <p:txBody>
          <a:bodyPr lIns="65616" tIns="65616" rIns="65616" bIns="65616"/>
          <a:lstStyle>
            <a:lvl1pPr>
              <a:lnSpc>
                <a:spcPct val="100000"/>
              </a:lnSpc>
              <a:spcBef>
                <a:spcPts val="4500"/>
              </a:spcBef>
              <a:defRPr sz="4500" u="sng">
                <a:solidFill>
                  <a:srgbClr val="000000"/>
                </a:solidFill>
                <a:hlinkClick r:id="rId3"/>
              </a:defRPr>
            </a:lvl1pPr>
          </a:lstStyle>
          <a:p>
            <a:pPr>
              <a:defRPr u="none"/>
            </a:pPr>
            <a:r>
              <a:rPr u="sng">
                <a:hlinkClick r:id="rId3"/>
              </a:rPr>
              <a:t>https://www.fontsquirrel.com/fonts/montserrat</a:t>
            </a:r>
          </a:p>
        </p:txBody>
      </p:sp>
      <p:sp>
        <p:nvSpPr>
          <p:cNvPr id="1056" name="Shape 1056"/>
          <p:cNvSpPr/>
          <p:nvPr/>
        </p:nvSpPr>
        <p:spPr>
          <a:xfrm>
            <a:off x="2032000" y="7269999"/>
            <a:ext cx="19644839" cy="1189621"/>
          </a:xfrm>
          <a:prstGeom prst="rect">
            <a:avLst/>
          </a:prstGeom>
          <a:ln w="12700">
            <a:miter lim="400000"/>
          </a:ln>
          <a:extLst>
            <a:ext uri="{C572A759-6A51-4108-AA02-DFA0A04FC94B}">
              <ma14:wrappingTextBoxFlag xmlns:ma14="http://schemas.microsoft.com/office/mac/drawingml/2011/main" xmlns="" val="1"/>
            </a:ext>
          </a:extLst>
        </p:spPr>
        <p:txBody>
          <a:bodyPr lIns="65616" tIns="65616" rIns="65616" bIns="65616"/>
          <a:lstStyle>
            <a:lvl1pPr>
              <a:lnSpc>
                <a:spcPct val="100000"/>
              </a:lnSpc>
              <a:spcBef>
                <a:spcPts val="4500"/>
              </a:spcBef>
              <a:defRPr sz="4500">
                <a:solidFill>
                  <a:srgbClr val="000000"/>
                </a:solidFill>
              </a:defRPr>
            </a:lvl1pPr>
          </a:lstStyle>
          <a:p>
            <a:r>
              <a:t>2. Install: Font Montserrat</a:t>
            </a:r>
          </a:p>
        </p:txBody>
      </p:sp>
      <p:sp>
        <p:nvSpPr>
          <p:cNvPr id="1057" name="Shape 1057"/>
          <p:cNvSpPr/>
          <p:nvPr/>
        </p:nvSpPr>
        <p:spPr>
          <a:xfrm>
            <a:off x="2032000" y="10170228"/>
            <a:ext cx="19644839" cy="1012627"/>
          </a:xfrm>
          <a:prstGeom prst="rect">
            <a:avLst/>
          </a:prstGeom>
          <a:ln w="12700">
            <a:miter lim="400000"/>
          </a:ln>
          <a:extLst>
            <a:ext uri="{C572A759-6A51-4108-AA02-DFA0A04FC94B}">
              <ma14:wrappingTextBoxFlag xmlns:ma14="http://schemas.microsoft.com/office/mac/drawingml/2011/main" xmlns="" val="1"/>
            </a:ext>
          </a:extLst>
        </p:spPr>
        <p:txBody>
          <a:bodyPr lIns="65616" tIns="65616" rIns="65616" bIns="65616"/>
          <a:lstStyle>
            <a:lvl1pPr>
              <a:lnSpc>
                <a:spcPct val="100000"/>
              </a:lnSpc>
              <a:spcBef>
                <a:spcPts val="4500"/>
              </a:spcBef>
              <a:defRPr sz="4500">
                <a:solidFill>
                  <a:srgbClr val="000000"/>
                </a:solidFill>
              </a:defRPr>
            </a:lvl1pPr>
          </a:lstStyle>
          <a:p>
            <a:r>
              <a:t>For more Info please read the „Read_befor_Start“ in your download file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 name="Shape 1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1106" name="Shape 1106"/>
          <p:cNvSpPr/>
          <p:nvPr/>
        </p:nvSpPr>
        <p:spPr>
          <a:xfrm>
            <a:off x="2032097" y="5972993"/>
            <a:ext cx="20319806" cy="317599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Deot clita kuasd gubergren, nosotra sea fronds takimata sanctus est Lorem ero psusit druamet. Lorem som ipsum dolor sit amet, deras gradaso consetetur sadipscing elitromas. Sed diam dnie nonumy eirmod reporo invidunt utony labore etodre dolor noradsa mirda. Stet clita kuasd gubergren, nosotra seansa takimata sanc tus est Lorem ipsum dolor sit amet. Lorem eso ipsum dolor sit amet, deras consetetur sadipscing idas brotas geras herdas cursados mersas ioda los brandas merasnm fran elitromas.</a:t>
            </a:r>
          </a:p>
        </p:txBody>
      </p:sp>
      <p:sp>
        <p:nvSpPr>
          <p:cNvPr id="1107" name="Shape 1107"/>
          <p:cNvSpPr>
            <a:spLocks noGrp="1"/>
          </p:cNvSpPr>
          <p:nvPr>
            <p:ph type="title"/>
          </p:nvPr>
        </p:nvSpPr>
        <p:spPr>
          <a:xfrm>
            <a:off x="2032000" y="1708348"/>
            <a:ext cx="10160196" cy="3125193"/>
          </a:xfrm>
          <a:prstGeom prst="rect">
            <a:avLst/>
          </a:prstGeom>
        </p:spPr>
        <p:txBody>
          <a:bodyPr/>
          <a:lstStyle/>
          <a:p>
            <a:r>
              <a:t>Full Width</a:t>
            </a:r>
          </a:p>
          <a:p>
            <a:r>
              <a:t>Text</a:t>
            </a:r>
          </a:p>
        </p:txBody>
      </p:sp>
      <p:sp>
        <p:nvSpPr>
          <p:cNvPr id="1108" name="Shape 1108"/>
          <p:cNvSpPr/>
          <p:nvPr/>
        </p:nvSpPr>
        <p:spPr>
          <a:xfrm>
            <a:off x="2032097" y="9610179"/>
            <a:ext cx="20319806" cy="228560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 justo fosduo dolores wetoma jam rebum. Stet clita kuasd gubergren, nosotra dras seansa takimata sanctus est Lorem ipsum dolor sit amet. Lorem eso ipsum dolor sit amet, deruas consetetur sadipscing idas brotas geras elitromas. Sed diam nie nonumy eirmod tempor invidunt ut labore etos dolore magna aliquyam erat desando greadon.</a:t>
            </a: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353"/>
          <p:cNvSpPr/>
          <p:nvPr/>
        </p:nvSpPr>
        <p:spPr>
          <a:xfrm>
            <a:off x="13236484" y="0"/>
            <a:ext cx="5080001"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2354"/>
          <p:cNvSpPr/>
          <p:nvPr/>
        </p:nvSpPr>
        <p:spPr>
          <a:xfrm>
            <a:off x="18801001" y="11138873"/>
            <a:ext cx="355768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5" name="Shape 2355"/>
          <p:cNvSpPr/>
          <p:nvPr/>
        </p:nvSpPr>
        <p:spPr>
          <a:xfrm>
            <a:off x="18801001" y="10347914"/>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r">
              <a:spcBef>
                <a:spcPts val="5900"/>
              </a:spcBef>
              <a:defRPr spc="150">
                <a:solidFill>
                  <a:srgbClr val="212121"/>
                </a:solidFill>
                <a:latin typeface="Montserrat"/>
                <a:ea typeface="Montserrat"/>
                <a:cs typeface="Montserrat"/>
                <a:sym typeface="Montserrat"/>
              </a:defRPr>
            </a:lvl1pPr>
          </a:lstStyle>
          <a:p>
            <a:r>
              <a:t>CREATIVE</a:t>
            </a:r>
          </a:p>
        </p:txBody>
      </p:sp>
      <p:sp>
        <p:nvSpPr>
          <p:cNvPr id="6" name="Shape 2356"/>
          <p:cNvSpPr/>
          <p:nvPr/>
        </p:nvSpPr>
        <p:spPr>
          <a:xfrm>
            <a:off x="21531501" y="9435125"/>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7" name="Shape 2357"/>
          <p:cNvSpPr/>
          <p:nvPr/>
        </p:nvSpPr>
        <p:spPr>
          <a:xfrm>
            <a:off x="17530525" y="6639178"/>
            <a:ext cx="4828163"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8" name="Shape 2358"/>
          <p:cNvSpPr/>
          <p:nvPr/>
        </p:nvSpPr>
        <p:spPr>
          <a:xfrm>
            <a:off x="17530525" y="5833056"/>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r">
              <a:spcBef>
                <a:spcPts val="5900"/>
              </a:spcBef>
              <a:defRPr spc="150">
                <a:solidFill>
                  <a:srgbClr val="212121"/>
                </a:solidFill>
                <a:latin typeface="Montserrat"/>
                <a:ea typeface="Montserrat"/>
                <a:cs typeface="Montserrat"/>
                <a:sym typeface="Montserrat"/>
              </a:defRPr>
            </a:lvl1pPr>
          </a:lstStyle>
          <a:p>
            <a:r>
              <a:t>TABLET MOCKUP</a:t>
            </a:r>
          </a:p>
        </p:txBody>
      </p:sp>
      <p:sp>
        <p:nvSpPr>
          <p:cNvPr id="9" name="Shape 2359"/>
          <p:cNvSpPr/>
          <p:nvPr/>
        </p:nvSpPr>
        <p:spPr>
          <a:xfrm>
            <a:off x="15751770" y="2025848"/>
            <a:ext cx="6606918" cy="26086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r">
              <a:defRPr sz="4800">
                <a:solidFill>
                  <a:srgbClr val="212121"/>
                </a:solidFill>
                <a:latin typeface="Montserrat"/>
                <a:ea typeface="Montserrat"/>
                <a:cs typeface="Montserrat"/>
                <a:sym typeface="Montserrat"/>
              </a:defRPr>
            </a:pPr>
            <a:r>
              <a:t>Agmona nodos leso</a:t>
            </a:r>
          </a:p>
          <a:p>
            <a:pPr algn="r">
              <a:defRPr sz="4800">
                <a:solidFill>
                  <a:srgbClr val="212121"/>
                </a:solidFill>
                <a:latin typeface="Montserrat"/>
                <a:ea typeface="Montserrat"/>
                <a:cs typeface="Montserrat"/>
                <a:sym typeface="Montserrat"/>
              </a:defRPr>
            </a:pPr>
            <a:r>
              <a:t>diam bras idom </a:t>
            </a:r>
          </a:p>
          <a:p>
            <a:pPr algn="r">
              <a:defRPr sz="4800">
                <a:solidFill>
                  <a:srgbClr val="212121"/>
                </a:solidFill>
                <a:latin typeface="Montserrat"/>
                <a:ea typeface="Montserrat"/>
                <a:cs typeface="Montserrat"/>
                <a:sym typeface="Montserrat"/>
              </a:defRPr>
            </a:pPr>
            <a:r>
              <a:t>cisma volupo.</a:t>
            </a:r>
          </a:p>
        </p:txBody>
      </p:sp>
    </p:spTree>
    <p:extLst>
      <p:ext uri="{BB962C8B-B14F-4D97-AF65-F5344CB8AC3E}">
        <p14:creationId xmlns:p14="http://schemas.microsoft.com/office/powerpoint/2010/main" val="456206563"/>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grpSp>
        <p:nvGrpSpPr>
          <p:cNvPr id="3" name="Group 2365"/>
          <p:cNvGrpSpPr/>
          <p:nvPr/>
        </p:nvGrpSpPr>
        <p:grpSpPr>
          <a:xfrm>
            <a:off x="-2" y="0"/>
            <a:ext cx="12216716" cy="13716000"/>
            <a:chOff x="-1" y="0"/>
            <a:chExt cx="12216715" cy="13716000"/>
          </a:xfrm>
        </p:grpSpPr>
        <p:sp>
          <p:nvSpPr>
            <p:cNvPr id="4" name="Shape 2363"/>
            <p:cNvSpPr/>
            <p:nvPr/>
          </p:nvSpPr>
          <p:spPr>
            <a:xfrm>
              <a:off x="7136714" y="0"/>
              <a:ext cx="5080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5" name="Shape 2364"/>
            <p:cNvSpPr/>
            <p:nvPr/>
          </p:nvSpPr>
          <p:spPr>
            <a:xfrm rot="10800000">
              <a:off x="-1" y="0"/>
              <a:ext cx="5080001"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grpSp>
      <p:pic>
        <p:nvPicPr>
          <p:cNvPr id="6" name="client_05.png"/>
          <p:cNvPicPr>
            <a:picLocks noChangeAspect="1"/>
          </p:cNvPicPr>
          <p:nvPr/>
        </p:nvPicPr>
        <p:blipFill>
          <a:blip r:embed="rId2">
            <a:extLst/>
          </a:blip>
          <a:stretch>
            <a:fillRect/>
          </a:stretch>
        </p:blipFill>
        <p:spPr>
          <a:xfrm>
            <a:off x="18546962" y="8451603"/>
            <a:ext cx="3810001" cy="2540001"/>
          </a:xfrm>
          <a:prstGeom prst="rect">
            <a:avLst/>
          </a:prstGeom>
          <a:ln w="12700">
            <a:miter lim="400000"/>
          </a:ln>
        </p:spPr>
      </p:pic>
      <p:pic>
        <p:nvPicPr>
          <p:cNvPr id="7" name="client_06.png"/>
          <p:cNvPicPr>
            <a:picLocks noChangeAspect="1"/>
          </p:cNvPicPr>
          <p:nvPr/>
        </p:nvPicPr>
        <p:blipFill>
          <a:blip r:embed="rId3">
            <a:extLst/>
          </a:blip>
          <a:stretch>
            <a:fillRect/>
          </a:stretch>
        </p:blipFill>
        <p:spPr>
          <a:xfrm>
            <a:off x="13043000" y="8451603"/>
            <a:ext cx="3810001" cy="2540001"/>
          </a:xfrm>
          <a:prstGeom prst="rect">
            <a:avLst/>
          </a:prstGeom>
          <a:ln w="12700">
            <a:miter lim="400000"/>
          </a:ln>
        </p:spPr>
      </p:pic>
      <p:sp>
        <p:nvSpPr>
          <p:cNvPr id="8" name="Shape 2368"/>
          <p:cNvSpPr/>
          <p:nvPr/>
        </p:nvSpPr>
        <p:spPr>
          <a:xfrm>
            <a:off x="13211770" y="1799499"/>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9" name="Shape 2369"/>
          <p:cNvSpPr/>
          <p:nvPr/>
        </p:nvSpPr>
        <p:spPr>
          <a:xfrm>
            <a:off x="13211770" y="4445744"/>
            <a:ext cx="9145193" cy="42598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 Lorem ipsusit druamet. Lorem eso ipsum dolor sit amet, deras consetetur sadipscing elitroman teot clita kuasd gubergren, nosotra seondas.</a:t>
            </a:r>
          </a:p>
        </p:txBody>
      </p:sp>
    </p:spTree>
    <p:extLst>
      <p:ext uri="{BB962C8B-B14F-4D97-AF65-F5344CB8AC3E}">
        <p14:creationId xmlns:p14="http://schemas.microsoft.com/office/powerpoint/2010/main" val="1632099784"/>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380"/>
          <p:cNvSpPr/>
          <p:nvPr/>
        </p:nvSpPr>
        <p:spPr>
          <a:xfrm rot="16200000">
            <a:off x="7682794" y="-7682795"/>
            <a:ext cx="9018412" cy="24384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2381"/>
          <p:cNvSpPr/>
          <p:nvPr/>
        </p:nvSpPr>
        <p:spPr>
          <a:xfrm rot="5400000">
            <a:off x="7682794" y="-2985206"/>
            <a:ext cx="9018412" cy="24384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5" name="Shape 2382"/>
          <p:cNvSpPr txBox="1">
            <a:spLocks/>
          </p:cNvSpPr>
          <p:nvPr/>
        </p:nvSpPr>
        <p:spPr>
          <a:xfrm>
            <a:off x="2035075" y="1708347"/>
            <a:ext cx="7135715" cy="3774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Creative</a:t>
            </a:r>
            <a:endParaRPr lang="de-DE" dirty="0"/>
          </a:p>
        </p:txBody>
      </p:sp>
      <p:sp>
        <p:nvSpPr>
          <p:cNvPr id="6" name="Shape 2383"/>
          <p:cNvSpPr/>
          <p:nvPr/>
        </p:nvSpPr>
        <p:spPr>
          <a:xfrm>
            <a:off x="16009143" y="9267130"/>
            <a:ext cx="6347125"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From danars vreso nade osf lesdiacw sidoraco eson.</a:t>
            </a:r>
          </a:p>
        </p:txBody>
      </p:sp>
    </p:spTree>
    <p:extLst>
      <p:ext uri="{BB962C8B-B14F-4D97-AF65-F5344CB8AC3E}">
        <p14:creationId xmlns:p14="http://schemas.microsoft.com/office/powerpoint/2010/main" val="1772519686"/>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2386"/>
          <p:cNvSpPr txBox="1">
            <a:spLocks/>
          </p:cNvSpPr>
          <p:nvPr/>
        </p:nvSpPr>
        <p:spPr>
          <a:xfrm>
            <a:off x="13330930" y="1714599"/>
            <a:ext cx="7878168"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Tagline</a:t>
            </a:r>
          </a:p>
        </p:txBody>
      </p:sp>
      <p:sp>
        <p:nvSpPr>
          <p:cNvPr id="4" name="Shape 2387"/>
          <p:cNvSpPr/>
          <p:nvPr/>
        </p:nvSpPr>
        <p:spPr>
          <a:xfrm>
            <a:off x="13337393" y="4438798"/>
            <a:ext cx="7749568" cy="24153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Nors fransto on dreso nade lesdiacw sids.</a:t>
            </a:r>
          </a:p>
        </p:txBody>
      </p:sp>
      <p:sp>
        <p:nvSpPr>
          <p:cNvPr id="5" name="Shape 2388"/>
          <p:cNvSpPr/>
          <p:nvPr/>
        </p:nvSpPr>
        <p:spPr>
          <a:xfrm>
            <a:off x="15879956" y="7994109"/>
            <a:ext cx="6604005"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trosa gubergren, nosotra frudn grasda irtra seao. </a:t>
            </a:r>
          </a:p>
        </p:txBody>
      </p:sp>
      <p:sp>
        <p:nvSpPr>
          <p:cNvPr id="6" name="Shape 2389"/>
          <p:cNvSpPr/>
          <p:nvPr/>
        </p:nvSpPr>
        <p:spPr>
          <a:xfrm>
            <a:off x="15879956" y="7232109"/>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FROMA DESNADA</a:t>
            </a:r>
          </a:p>
        </p:txBody>
      </p:sp>
      <p:sp>
        <p:nvSpPr>
          <p:cNvPr id="7" name="Shape 2390"/>
          <p:cNvSpPr/>
          <p:nvPr/>
        </p:nvSpPr>
        <p:spPr>
          <a:xfrm>
            <a:off x="15879956" y="9767661"/>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IDONAS BRUSDRA</a:t>
            </a:r>
          </a:p>
        </p:txBody>
      </p:sp>
      <p:sp>
        <p:nvSpPr>
          <p:cNvPr id="8" name="Shape 2391"/>
          <p:cNvSpPr/>
          <p:nvPr/>
        </p:nvSpPr>
        <p:spPr>
          <a:xfrm>
            <a:off x="15879956" y="10529661"/>
            <a:ext cx="660400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etoas tun jamosan  granss rebum turasn murda.</a:t>
            </a:r>
          </a:p>
        </p:txBody>
      </p:sp>
      <p:sp>
        <p:nvSpPr>
          <p:cNvPr id="9" name="Shape 2392"/>
          <p:cNvSpPr/>
          <p:nvPr/>
        </p:nvSpPr>
        <p:spPr>
          <a:xfrm>
            <a:off x="13337294" y="6846360"/>
            <a:ext cx="2542663" cy="254190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01</a:t>
            </a:r>
          </a:p>
        </p:txBody>
      </p:sp>
      <p:sp>
        <p:nvSpPr>
          <p:cNvPr id="10" name="Shape 2393"/>
          <p:cNvSpPr/>
          <p:nvPr/>
        </p:nvSpPr>
        <p:spPr>
          <a:xfrm>
            <a:off x="13337294" y="9388261"/>
            <a:ext cx="25426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02</a:t>
            </a:r>
          </a:p>
        </p:txBody>
      </p:sp>
    </p:spTree>
    <p:extLst>
      <p:ext uri="{BB962C8B-B14F-4D97-AF65-F5344CB8AC3E}">
        <p14:creationId xmlns:p14="http://schemas.microsoft.com/office/powerpoint/2010/main" val="1123669680"/>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Bildplatzhalter 5"/>
          <p:cNvSpPr>
            <a:spLocks noGrp="1"/>
          </p:cNvSpPr>
          <p:nvPr>
            <p:ph type="pic" sz="quarter" idx="17"/>
          </p:nvPr>
        </p:nvSpPr>
        <p:spPr/>
      </p:sp>
      <p:sp>
        <p:nvSpPr>
          <p:cNvPr id="7" name="Shape 2400"/>
          <p:cNvSpPr txBox="1">
            <a:spLocks/>
          </p:cNvSpPr>
          <p:nvPr/>
        </p:nvSpPr>
        <p:spPr>
          <a:xfrm>
            <a:off x="2043110" y="1708347"/>
            <a:ext cx="4762204" cy="20733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it-IT"/>
              <a:t>Be.</a:t>
            </a:r>
          </a:p>
        </p:txBody>
      </p:sp>
      <p:sp>
        <p:nvSpPr>
          <p:cNvPr id="8" name="Shape 2401"/>
          <p:cNvSpPr/>
          <p:nvPr/>
        </p:nvSpPr>
        <p:spPr>
          <a:xfrm>
            <a:off x="12708035" y="8492777"/>
            <a:ext cx="4064000" cy="2318446"/>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Dsduo dolores etoa jam rebum. Steto clita kuasd gubergren, nosotra seao kurdsm. </a:t>
            </a:r>
          </a:p>
        </p:txBody>
      </p:sp>
      <p:sp>
        <p:nvSpPr>
          <p:cNvPr id="9" name="Shape 2402"/>
          <p:cNvSpPr/>
          <p:nvPr/>
        </p:nvSpPr>
        <p:spPr>
          <a:xfrm>
            <a:off x="12708035" y="7730777"/>
            <a:ext cx="4064000"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10" name="Shape 2403"/>
          <p:cNvSpPr/>
          <p:nvPr/>
        </p:nvSpPr>
        <p:spPr>
          <a:xfrm>
            <a:off x="17792995" y="3666777"/>
            <a:ext cx="4064001" cy="2318446"/>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drosds sefrao. </a:t>
            </a:r>
          </a:p>
        </p:txBody>
      </p:sp>
      <p:sp>
        <p:nvSpPr>
          <p:cNvPr id="11" name="Shape 2404"/>
          <p:cNvSpPr/>
          <p:nvPr/>
        </p:nvSpPr>
        <p:spPr>
          <a:xfrm>
            <a:off x="17792995" y="2904777"/>
            <a:ext cx="4064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MAKE DESIGN</a:t>
            </a:r>
          </a:p>
        </p:txBody>
      </p:sp>
      <p:sp>
        <p:nvSpPr>
          <p:cNvPr id="12" name="Shape 2405"/>
          <p:cNvSpPr/>
          <p:nvPr/>
        </p:nvSpPr>
        <p:spPr>
          <a:xfrm>
            <a:off x="2040035" y="3666777"/>
            <a:ext cx="5080001" cy="25436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rPr dirty="0"/>
              <a:t>Dasta siaws </a:t>
            </a:r>
          </a:p>
          <a:p>
            <a:pPr>
              <a:lnSpc>
                <a:spcPct val="100000"/>
              </a:lnSpc>
              <a:defRPr sz="4800" spc="240">
                <a:solidFill>
                  <a:srgbClr val="212121"/>
                </a:solidFill>
                <a:latin typeface="Montserrat"/>
                <a:ea typeface="Montserrat"/>
                <a:cs typeface="Montserrat"/>
                <a:sym typeface="Montserrat"/>
              </a:defRPr>
            </a:pPr>
            <a:r>
              <a:rPr dirty="0"/>
              <a:t>sidm bring</a:t>
            </a:r>
          </a:p>
          <a:p>
            <a:pPr>
              <a:lnSpc>
                <a:spcPct val="100000"/>
              </a:lnSpc>
              <a:defRPr sz="4800" spc="240">
                <a:solidFill>
                  <a:srgbClr val="212121"/>
                </a:solidFill>
                <a:latin typeface="Montserrat"/>
                <a:ea typeface="Montserrat"/>
                <a:cs typeface="Montserrat"/>
                <a:sym typeface="Montserrat"/>
              </a:defRPr>
            </a:pPr>
            <a:r>
              <a:rPr dirty="0"/>
              <a:t>es nsonds.</a:t>
            </a:r>
          </a:p>
        </p:txBody>
      </p:sp>
    </p:spTree>
    <p:extLst>
      <p:ext uri="{BB962C8B-B14F-4D97-AF65-F5344CB8AC3E}">
        <p14:creationId xmlns:p14="http://schemas.microsoft.com/office/powerpoint/2010/main" val="186234033"/>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7" name="Shape 2407"/>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105</a:t>
            </a:fld>
            <a:endParaRPr/>
          </a:p>
        </p:txBody>
      </p:sp>
      <p:graphicFrame>
        <p:nvGraphicFramePr>
          <p:cNvPr id="2408" name="Chart 2408"/>
          <p:cNvGraphicFramePr/>
          <p:nvPr/>
        </p:nvGraphicFramePr>
        <p:xfrm>
          <a:off x="13070977" y="1813073"/>
          <a:ext cx="9291663" cy="9957462"/>
        </p:xfrm>
        <a:graphic>
          <a:graphicData uri="http://schemas.openxmlformats.org/drawingml/2006/chart">
            <c:chart xmlns:c="http://schemas.openxmlformats.org/drawingml/2006/chart" xmlns:r="http://schemas.openxmlformats.org/officeDocument/2006/relationships" r:id="rId2"/>
          </a:graphicData>
        </a:graphic>
      </p:graphicFrame>
      <p:sp>
        <p:nvSpPr>
          <p:cNvPr id="2409" name="Shape 2409"/>
          <p:cNvSpPr>
            <a:spLocks noGrp="1"/>
          </p:cNvSpPr>
          <p:nvPr>
            <p:ph type="title"/>
          </p:nvPr>
        </p:nvSpPr>
        <p:spPr>
          <a:xfrm>
            <a:off x="2032000" y="1708348"/>
            <a:ext cx="9145387" cy="3324821"/>
          </a:xfrm>
          <a:prstGeom prst="rect">
            <a:avLst/>
          </a:prstGeom>
        </p:spPr>
        <p:txBody>
          <a:bodyPr/>
          <a:lstStyle/>
          <a:p>
            <a:r>
              <a:t>Graphic</a:t>
            </a:r>
          </a:p>
          <a:p>
            <a:r>
              <a:t>Chart</a:t>
            </a:r>
          </a:p>
        </p:txBody>
      </p:sp>
      <p:sp>
        <p:nvSpPr>
          <p:cNvPr id="2410" name="Shape 2410"/>
          <p:cNvSpPr/>
          <p:nvPr/>
        </p:nvSpPr>
        <p:spPr>
          <a:xfrm>
            <a:off x="2032000" y="6013946"/>
            <a:ext cx="9145387"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Froada osa mago ona leso damer prier ersade.</a:t>
            </a:r>
          </a:p>
        </p:txBody>
      </p:sp>
      <p:sp>
        <p:nvSpPr>
          <p:cNvPr id="2411" name="Shape 2411"/>
          <p:cNvSpPr/>
          <p:nvPr/>
        </p:nvSpPr>
        <p:spPr>
          <a:xfrm>
            <a:off x="2032194" y="9043888"/>
            <a:ext cx="9145193" cy="28073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Psusit druamet. Lorem eso ipsum dolor sit amet, deras consetetur sadipscing elitromas. Sed diam dnie nonumy eirmod tempor invidunt utony labore etodre dolore magna aliquyam desando erosa mie greadon.</a:t>
            </a:r>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 name="Shape 2413"/>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106</a:t>
            </a:fld>
            <a:endParaRPr/>
          </a:p>
        </p:txBody>
      </p:sp>
      <p:graphicFrame>
        <p:nvGraphicFramePr>
          <p:cNvPr id="2414" name="Chart 2414"/>
          <p:cNvGraphicFramePr/>
          <p:nvPr/>
        </p:nvGraphicFramePr>
        <p:xfrm>
          <a:off x="2035075" y="6161122"/>
          <a:ext cx="4064001" cy="4064001"/>
        </p:xfrm>
        <a:graphic>
          <a:graphicData uri="http://schemas.openxmlformats.org/drawingml/2006/chart">
            <c:chart xmlns:c="http://schemas.openxmlformats.org/drawingml/2006/chart" xmlns:r="http://schemas.openxmlformats.org/officeDocument/2006/relationships" r:id="rId2"/>
          </a:graphicData>
        </a:graphic>
      </p:graphicFrame>
      <p:sp>
        <p:nvSpPr>
          <p:cNvPr id="2415" name="Shape 2415"/>
          <p:cNvSpPr/>
          <p:nvPr/>
        </p:nvSpPr>
        <p:spPr>
          <a:xfrm>
            <a:off x="2289075" y="6415122"/>
            <a:ext cx="3556001" cy="3556001"/>
          </a:xfrm>
          <a:prstGeom prst="ellipse">
            <a:avLst/>
          </a:pr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2416" name="Shape 2416"/>
          <p:cNvSpPr/>
          <p:nvPr/>
        </p:nvSpPr>
        <p:spPr>
          <a:xfrm>
            <a:off x="2289075" y="7448521"/>
            <a:ext cx="3556001" cy="13939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a:lnSpc>
                <a:spcPct val="100000"/>
              </a:lnSpc>
              <a:defRPr sz="8400">
                <a:solidFill>
                  <a:srgbClr val="212121"/>
                </a:solidFill>
                <a:latin typeface="Montserrat"/>
                <a:ea typeface="Montserrat"/>
                <a:cs typeface="Montserrat"/>
                <a:sym typeface="Montserrat"/>
              </a:defRPr>
            </a:lvl1pPr>
          </a:lstStyle>
          <a:p>
            <a:r>
              <a:t>43%</a:t>
            </a:r>
          </a:p>
        </p:txBody>
      </p:sp>
      <p:graphicFrame>
        <p:nvGraphicFramePr>
          <p:cNvPr id="2417" name="Chart 2417"/>
          <p:cNvGraphicFramePr/>
          <p:nvPr/>
        </p:nvGraphicFramePr>
        <p:xfrm>
          <a:off x="7113386" y="6161122"/>
          <a:ext cx="4064001" cy="4064001"/>
        </p:xfrm>
        <a:graphic>
          <a:graphicData uri="http://schemas.openxmlformats.org/drawingml/2006/chart">
            <c:chart xmlns:c="http://schemas.openxmlformats.org/drawingml/2006/chart" xmlns:r="http://schemas.openxmlformats.org/officeDocument/2006/relationships" r:id="rId3"/>
          </a:graphicData>
        </a:graphic>
      </p:graphicFrame>
      <p:sp>
        <p:nvSpPr>
          <p:cNvPr id="2418" name="Shape 2418"/>
          <p:cNvSpPr/>
          <p:nvPr/>
        </p:nvSpPr>
        <p:spPr>
          <a:xfrm>
            <a:off x="7367386" y="6415122"/>
            <a:ext cx="3556001" cy="3556001"/>
          </a:xfrm>
          <a:prstGeom prst="ellipse">
            <a:avLst/>
          </a:pr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2419" name="Shape 2419"/>
          <p:cNvSpPr/>
          <p:nvPr/>
        </p:nvSpPr>
        <p:spPr>
          <a:xfrm>
            <a:off x="7367386" y="7448521"/>
            <a:ext cx="3556001" cy="13939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gn="ctr">
              <a:lnSpc>
                <a:spcPct val="100000"/>
              </a:lnSpc>
              <a:defRPr sz="8400">
                <a:solidFill>
                  <a:srgbClr val="212121"/>
                </a:solidFill>
                <a:latin typeface="Montserrat"/>
                <a:ea typeface="Montserrat"/>
                <a:cs typeface="Montserrat"/>
                <a:sym typeface="Montserrat"/>
              </a:defRPr>
            </a:lvl1pPr>
          </a:lstStyle>
          <a:p>
            <a:r>
              <a:t>57%</a:t>
            </a:r>
          </a:p>
        </p:txBody>
      </p:sp>
      <p:sp>
        <p:nvSpPr>
          <p:cNvPr id="2420" name="Shape 2420"/>
          <p:cNvSpPr>
            <a:spLocks noGrp="1"/>
          </p:cNvSpPr>
          <p:nvPr>
            <p:ph type="title"/>
          </p:nvPr>
        </p:nvSpPr>
        <p:spPr>
          <a:xfrm>
            <a:off x="2032000" y="1708348"/>
            <a:ext cx="9145387" cy="3324821"/>
          </a:xfrm>
          <a:prstGeom prst="rect">
            <a:avLst/>
          </a:prstGeom>
        </p:spPr>
        <p:txBody>
          <a:bodyPr/>
          <a:lstStyle/>
          <a:p>
            <a:r>
              <a:t>Graphic</a:t>
            </a:r>
          </a:p>
          <a:p>
            <a:r>
              <a:t>Chart</a:t>
            </a:r>
          </a:p>
        </p:txBody>
      </p:sp>
      <p:sp>
        <p:nvSpPr>
          <p:cNvPr id="2421" name="Shape 2421"/>
          <p:cNvSpPr/>
          <p:nvPr/>
        </p:nvSpPr>
        <p:spPr>
          <a:xfrm>
            <a:off x="2035075" y="11098311"/>
            <a:ext cx="4064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ONE</a:t>
            </a:r>
          </a:p>
        </p:txBody>
      </p:sp>
      <p:sp>
        <p:nvSpPr>
          <p:cNvPr id="2422" name="Shape 2422"/>
          <p:cNvSpPr/>
          <p:nvPr/>
        </p:nvSpPr>
        <p:spPr>
          <a:xfrm>
            <a:off x="7113386" y="11098311"/>
            <a:ext cx="4064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TWO</a:t>
            </a:r>
          </a:p>
        </p:txBody>
      </p:sp>
      <p:sp>
        <p:nvSpPr>
          <p:cNvPr id="2423" name="Shape 2423"/>
          <p:cNvSpPr/>
          <p:nvPr/>
        </p:nvSpPr>
        <p:spPr>
          <a:xfrm>
            <a:off x="13211770" y="1835348"/>
            <a:ext cx="9145388"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Froada osa mago ona leso damer prier ersade.</a:t>
            </a:r>
          </a:p>
        </p:txBody>
      </p:sp>
      <p:sp>
        <p:nvSpPr>
          <p:cNvPr id="2424" name="Shape 2424"/>
          <p:cNvSpPr/>
          <p:nvPr/>
        </p:nvSpPr>
        <p:spPr>
          <a:xfrm>
            <a:off x="13211964" y="4378658"/>
            <a:ext cx="9145193"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Psusit druamet. Lorem eso ipsum dolor sit amet, deras consetetur sadipscing elitromas. Sed diam dnie nonumy eirmod temporosn.</a:t>
            </a:r>
          </a:p>
        </p:txBody>
      </p:sp>
      <p:sp>
        <p:nvSpPr>
          <p:cNvPr id="2425" name="Shape 2425"/>
          <p:cNvSpPr/>
          <p:nvPr/>
        </p:nvSpPr>
        <p:spPr>
          <a:xfrm>
            <a:off x="15064099" y="7448521"/>
            <a:ext cx="7293059"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CIRCLE ONE</a:t>
            </a:r>
          </a:p>
        </p:txBody>
      </p:sp>
      <p:sp>
        <p:nvSpPr>
          <p:cNvPr id="2426" name="Shape 2426"/>
          <p:cNvSpPr/>
          <p:nvPr/>
        </p:nvSpPr>
        <p:spPr>
          <a:xfrm>
            <a:off x="15064099" y="8210521"/>
            <a:ext cx="7293058"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427" name="Shape 2427"/>
          <p:cNvSpPr/>
          <p:nvPr/>
        </p:nvSpPr>
        <p:spPr>
          <a:xfrm>
            <a:off x="15064099" y="9945460"/>
            <a:ext cx="7293059"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CIRCLE TWO</a:t>
            </a:r>
          </a:p>
        </p:txBody>
      </p:sp>
      <p:sp>
        <p:nvSpPr>
          <p:cNvPr id="2428" name="Shape 2428"/>
          <p:cNvSpPr/>
          <p:nvPr/>
        </p:nvSpPr>
        <p:spPr>
          <a:xfrm>
            <a:off x="15064099" y="10707460"/>
            <a:ext cx="7293059"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429" name="Shape 2429"/>
          <p:cNvSpPr/>
          <p:nvPr/>
        </p:nvSpPr>
        <p:spPr>
          <a:xfrm>
            <a:off x="13563798" y="7448521"/>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430" name="Shape 2430"/>
          <p:cNvSpPr/>
          <p:nvPr/>
        </p:nvSpPr>
        <p:spPr>
          <a:xfrm>
            <a:off x="13563798" y="9971122"/>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2" name="Shape 2432"/>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107</a:t>
            </a:fld>
            <a:endParaRPr/>
          </a:p>
        </p:txBody>
      </p:sp>
      <p:sp>
        <p:nvSpPr>
          <p:cNvPr id="2433" name="Shape 2433"/>
          <p:cNvSpPr>
            <a:spLocks noGrp="1"/>
          </p:cNvSpPr>
          <p:nvPr>
            <p:ph type="title"/>
          </p:nvPr>
        </p:nvSpPr>
        <p:spPr>
          <a:xfrm>
            <a:off x="13211770" y="1712168"/>
            <a:ext cx="9145388" cy="3324821"/>
          </a:xfrm>
          <a:prstGeom prst="rect">
            <a:avLst/>
          </a:prstGeom>
        </p:spPr>
        <p:txBody>
          <a:bodyPr/>
          <a:lstStyle/>
          <a:p>
            <a:r>
              <a:t>Graphic</a:t>
            </a:r>
          </a:p>
          <a:p>
            <a:r>
              <a:t>Chart</a:t>
            </a:r>
          </a:p>
        </p:txBody>
      </p:sp>
      <p:sp>
        <p:nvSpPr>
          <p:cNvPr id="2434" name="Shape 2434"/>
          <p:cNvSpPr/>
          <p:nvPr/>
        </p:nvSpPr>
        <p:spPr>
          <a:xfrm>
            <a:off x="13211770" y="6017766"/>
            <a:ext cx="9145388"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Froada osa mago ona leso damer prier ersade.</a:t>
            </a:r>
          </a:p>
        </p:txBody>
      </p:sp>
      <p:sp>
        <p:nvSpPr>
          <p:cNvPr id="2435" name="Shape 2435"/>
          <p:cNvSpPr/>
          <p:nvPr/>
        </p:nvSpPr>
        <p:spPr>
          <a:xfrm>
            <a:off x="13211964" y="9047708"/>
            <a:ext cx="9145193" cy="28073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Psusit druamet. Lorem eso ipsum dolor sit amet, deras consetetur sadipscing elitromas. Sed diam dnie nonumy eirmod tempor invidunt utony labore etodre dolore magna aliquyam desando erosa mie greadon.</a:t>
            </a:r>
          </a:p>
        </p:txBody>
      </p:sp>
      <p:graphicFrame>
        <p:nvGraphicFramePr>
          <p:cNvPr id="2436" name="Chart 2436"/>
          <p:cNvGraphicFramePr/>
          <p:nvPr/>
        </p:nvGraphicFramePr>
        <p:xfrm>
          <a:off x="1720440" y="1562546"/>
          <a:ext cx="9341296" cy="101981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8" name="Shape 2438"/>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108</a:t>
            </a:fld>
            <a:endParaRPr/>
          </a:p>
        </p:txBody>
      </p:sp>
      <p:sp>
        <p:nvSpPr>
          <p:cNvPr id="2439" name="Shape 2439"/>
          <p:cNvSpPr>
            <a:spLocks noGrp="1"/>
          </p:cNvSpPr>
          <p:nvPr>
            <p:ph type="title"/>
          </p:nvPr>
        </p:nvSpPr>
        <p:spPr>
          <a:xfrm>
            <a:off x="2032000" y="1708348"/>
            <a:ext cx="9145387" cy="3324821"/>
          </a:xfrm>
          <a:prstGeom prst="rect">
            <a:avLst/>
          </a:prstGeom>
        </p:spPr>
        <p:txBody>
          <a:bodyPr/>
          <a:lstStyle/>
          <a:p>
            <a:r>
              <a:t>Graphic</a:t>
            </a:r>
          </a:p>
          <a:p>
            <a:r>
              <a:t>Chart</a:t>
            </a:r>
          </a:p>
        </p:txBody>
      </p:sp>
      <p:sp>
        <p:nvSpPr>
          <p:cNvPr id="2440" name="Shape 2440"/>
          <p:cNvSpPr/>
          <p:nvPr/>
        </p:nvSpPr>
        <p:spPr>
          <a:xfrm>
            <a:off x="2032000" y="6013946"/>
            <a:ext cx="9145387"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Froada osa mago ona leso damer prier ersade.</a:t>
            </a:r>
          </a:p>
        </p:txBody>
      </p:sp>
      <p:sp>
        <p:nvSpPr>
          <p:cNvPr id="2441" name="Shape 2441"/>
          <p:cNvSpPr/>
          <p:nvPr/>
        </p:nvSpPr>
        <p:spPr>
          <a:xfrm>
            <a:off x="2032194" y="9043888"/>
            <a:ext cx="9145193" cy="28073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Psusit druamet. Lorem eso ipsum dolor sit amet, deras consetetur sadipscing elitromas. Sed diam dnie nonumy eirmod tempor invidunt utony labore etodre dolore magna aliquyam desando erosa mie greadon.</a:t>
            </a:r>
          </a:p>
        </p:txBody>
      </p:sp>
      <p:graphicFrame>
        <p:nvGraphicFramePr>
          <p:cNvPr id="2442" name="Chart 2442"/>
          <p:cNvGraphicFramePr/>
          <p:nvPr/>
        </p:nvGraphicFramePr>
        <p:xfrm>
          <a:off x="10995493" y="2031503"/>
          <a:ext cx="12098933" cy="6732986"/>
        </p:xfrm>
        <a:graphic>
          <a:graphicData uri="http://schemas.openxmlformats.org/drawingml/2006/chart">
            <c:chart xmlns:c="http://schemas.openxmlformats.org/drawingml/2006/chart" xmlns:r="http://schemas.openxmlformats.org/officeDocument/2006/relationships" r:id="rId2"/>
          </a:graphicData>
        </a:graphic>
      </p:graphicFrame>
      <p:sp>
        <p:nvSpPr>
          <p:cNvPr id="2443" name="Shape 2443"/>
          <p:cNvSpPr/>
          <p:nvPr/>
        </p:nvSpPr>
        <p:spPr>
          <a:xfrm>
            <a:off x="13211770" y="10138072"/>
            <a:ext cx="9145193" cy="17132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Dnie nonumy eirmod tempor invidunt utony labore etodre dolore magna aliquyam desando erosa mie greadon.</a:t>
            </a:r>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5" name="Chart 2445"/>
          <p:cNvGraphicFramePr/>
          <p:nvPr/>
        </p:nvGraphicFramePr>
        <p:xfrm>
          <a:off x="1988398" y="6067881"/>
          <a:ext cx="20634681" cy="5614631"/>
        </p:xfrm>
        <a:graphic>
          <a:graphicData uri="http://schemas.openxmlformats.org/drawingml/2006/chart">
            <c:chart xmlns:c="http://schemas.openxmlformats.org/drawingml/2006/chart" xmlns:r="http://schemas.openxmlformats.org/officeDocument/2006/relationships" r:id="rId2"/>
          </a:graphicData>
        </a:graphic>
      </p:graphicFrame>
      <p:sp>
        <p:nvSpPr>
          <p:cNvPr id="2446" name="Shape 2446"/>
          <p:cNvSpPr/>
          <p:nvPr/>
        </p:nvSpPr>
        <p:spPr>
          <a:xfrm>
            <a:off x="13223315" y="1821378"/>
            <a:ext cx="9121022" cy="94674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Frans brano predsa</a:t>
            </a:r>
          </a:p>
        </p:txBody>
      </p:sp>
      <p:sp>
        <p:nvSpPr>
          <p:cNvPr id="2447" name="Shape 2447"/>
          <p:cNvSpPr/>
          <p:nvPr/>
        </p:nvSpPr>
        <p:spPr>
          <a:xfrm>
            <a:off x="13223315" y="3209399"/>
            <a:ext cx="9121022" cy="17803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Dolor sit amet, deras consetetur forns sadicing elitromas. Sed diam dnie friad nonumy eirmod tempor invidunt forn utony.</a:t>
            </a:r>
          </a:p>
        </p:txBody>
      </p:sp>
      <p:sp>
        <p:nvSpPr>
          <p:cNvPr id="2448" name="Shape 2448"/>
          <p:cNvSpPr>
            <a:spLocks noGrp="1"/>
          </p:cNvSpPr>
          <p:nvPr>
            <p:ph type="title"/>
          </p:nvPr>
        </p:nvSpPr>
        <p:spPr>
          <a:xfrm>
            <a:off x="2032000" y="1708348"/>
            <a:ext cx="9145387" cy="3324821"/>
          </a:xfrm>
          <a:prstGeom prst="rect">
            <a:avLst/>
          </a:prstGeom>
        </p:spPr>
        <p:txBody>
          <a:bodyPr/>
          <a:lstStyle/>
          <a:p>
            <a:r>
              <a:t>Graphic</a:t>
            </a:r>
          </a:p>
          <a:p>
            <a:r>
              <a:t>Chart</a:t>
            </a:r>
          </a:p>
        </p:txBody>
      </p:sp>
      <p:sp>
        <p:nvSpPr>
          <p:cNvPr id="2449" name="Shape 2449"/>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109</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19"/>
          <p:cNvGrpSpPr/>
          <p:nvPr/>
        </p:nvGrpSpPr>
        <p:grpSpPr>
          <a:xfrm>
            <a:off x="11148218" y="3823566"/>
            <a:ext cx="11208743" cy="6507033"/>
            <a:chOff x="0" y="0"/>
            <a:chExt cx="11208742" cy="6507032"/>
          </a:xfrm>
        </p:grpSpPr>
        <p:sp>
          <p:nvSpPr>
            <p:cNvPr id="4" name="Shape 1110"/>
            <p:cNvSpPr/>
            <p:nvPr/>
          </p:nvSpPr>
          <p:spPr>
            <a:xfrm>
              <a:off x="1021040" y="31416"/>
              <a:ext cx="9122679" cy="6178940"/>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1111"/>
            <p:cNvSpPr/>
            <p:nvPr/>
          </p:nvSpPr>
          <p:spPr>
            <a:xfrm>
              <a:off x="1002190" y="0"/>
              <a:ext cx="9160378" cy="6232347"/>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B4B3B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112"/>
            <p:cNvSpPr/>
            <p:nvPr/>
          </p:nvSpPr>
          <p:spPr>
            <a:xfrm>
              <a:off x="1049315" y="62833"/>
              <a:ext cx="9064718" cy="5999864"/>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113"/>
            <p:cNvSpPr/>
            <p:nvPr/>
          </p:nvSpPr>
          <p:spPr>
            <a:xfrm>
              <a:off x="1338348" y="455541"/>
              <a:ext cx="8484921" cy="5346399"/>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114"/>
            <p:cNvSpPr/>
            <p:nvPr/>
          </p:nvSpPr>
          <p:spPr>
            <a:xfrm>
              <a:off x="5548176" y="282749"/>
              <a:ext cx="71544" cy="71551"/>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115"/>
            <p:cNvSpPr/>
            <p:nvPr/>
          </p:nvSpPr>
          <p:spPr>
            <a:xfrm>
              <a:off x="5548176" y="284103"/>
              <a:ext cx="55835" cy="54472"/>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116"/>
            <p:cNvSpPr/>
            <p:nvPr/>
          </p:nvSpPr>
          <p:spPr>
            <a:xfrm>
              <a:off x="534" y="6356947"/>
              <a:ext cx="11207853" cy="150086"/>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solidFill>
              <a:srgbClr val="AFBA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117"/>
            <p:cNvSpPr/>
            <p:nvPr/>
          </p:nvSpPr>
          <p:spPr>
            <a:xfrm>
              <a:off x="0" y="6182792"/>
              <a:ext cx="11208743" cy="178368"/>
            </a:xfrm>
            <a:custGeom>
              <a:avLst/>
              <a:gdLst/>
              <a:ahLst/>
              <a:cxnLst>
                <a:cxn ang="0">
                  <a:pos x="wd2" y="hd2"/>
                </a:cxn>
                <a:cxn ang="5400000">
                  <a:pos x="wd2" y="hd2"/>
                </a:cxn>
                <a:cxn ang="10800000">
                  <a:pos x="wd2" y="hd2"/>
                </a:cxn>
                <a:cxn ang="16200000">
                  <a:pos x="wd2" y="hd2"/>
                </a:cxn>
              </a:cxnLst>
              <a:rect l="0" t="0" r="r" b="b"/>
              <a:pathLst>
                <a:path w="21600" h="21600" extrusionOk="0">
                  <a:moveTo>
                    <a:pt x="21597" y="21600"/>
                  </a:moveTo>
                  <a:lnTo>
                    <a:pt x="4" y="21600"/>
                  </a:lnTo>
                  <a:cubicBezTo>
                    <a:pt x="0" y="21600"/>
                    <a:pt x="0" y="21600"/>
                    <a:pt x="0" y="21429"/>
                  </a:cubicBezTo>
                  <a:lnTo>
                    <a:pt x="0" y="3600"/>
                  </a:lnTo>
                  <a:cubicBezTo>
                    <a:pt x="0" y="1629"/>
                    <a:pt x="26" y="0"/>
                    <a:pt x="58" y="0"/>
                  </a:cubicBezTo>
                  <a:lnTo>
                    <a:pt x="21542" y="0"/>
                  </a:lnTo>
                  <a:cubicBezTo>
                    <a:pt x="21574" y="0"/>
                    <a:pt x="21600" y="1629"/>
                    <a:pt x="21600" y="3600"/>
                  </a:cubicBezTo>
                  <a:cubicBezTo>
                    <a:pt x="21600" y="3600"/>
                    <a:pt x="21600" y="21600"/>
                    <a:pt x="21597" y="21600"/>
                  </a:cubicBezTo>
                </a:path>
              </a:pathLst>
            </a:custGeom>
            <a:solidFill>
              <a:srgbClr val="E7E7E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118"/>
            <p:cNvSpPr/>
            <p:nvPr/>
          </p:nvSpPr>
          <p:spPr>
            <a:xfrm>
              <a:off x="4841303" y="6182792"/>
              <a:ext cx="1522995" cy="903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solidFill>
              <a:srgbClr val="AFBA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 name="Bildplatzhalter 1"/>
          <p:cNvSpPr>
            <a:spLocks noGrp="1"/>
          </p:cNvSpPr>
          <p:nvPr>
            <p:ph type="pic" sz="quarter" idx="13"/>
          </p:nvPr>
        </p:nvSpPr>
        <p:spPr>
          <a:xfrm>
            <a:off x="12478016" y="4293186"/>
            <a:ext cx="8481714" cy="5310243"/>
          </a:xfrm>
        </p:spPr>
      </p:sp>
      <p:sp>
        <p:nvSpPr>
          <p:cNvPr id="13" name="Shape 1121"/>
          <p:cNvSpPr txBox="1">
            <a:spLocks/>
          </p:cNvSpPr>
          <p:nvPr/>
        </p:nvSpPr>
        <p:spPr>
          <a:xfrm>
            <a:off x="2032000" y="1708348"/>
            <a:ext cx="7214788"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endParaRPr lang="de-DE" dirty="0"/>
          </a:p>
        </p:txBody>
      </p:sp>
      <p:sp>
        <p:nvSpPr>
          <p:cNvPr id="14" name="Shape 1122"/>
          <p:cNvSpPr/>
          <p:nvPr/>
        </p:nvSpPr>
        <p:spPr>
          <a:xfrm>
            <a:off x="2032097" y="4317900"/>
            <a:ext cx="7492902"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Osa imona leso</a:t>
            </a:r>
          </a:p>
          <a:p>
            <a:pPr>
              <a:lnSpc>
                <a:spcPct val="100000"/>
              </a:lnSpc>
              <a:defRPr sz="4800" spc="240">
                <a:solidFill>
                  <a:srgbClr val="212121"/>
                </a:solidFill>
                <a:latin typeface="Montserrat"/>
                <a:ea typeface="Montserrat"/>
                <a:cs typeface="Montserrat"/>
                <a:sym typeface="Montserrat"/>
              </a:defRPr>
            </a:pPr>
            <a:r>
              <a:t>diam idoms.</a:t>
            </a:r>
          </a:p>
        </p:txBody>
      </p:sp>
      <p:sp>
        <p:nvSpPr>
          <p:cNvPr id="15" name="Shape 1123"/>
          <p:cNvSpPr/>
          <p:nvPr/>
        </p:nvSpPr>
        <p:spPr>
          <a:xfrm>
            <a:off x="2032097" y="6858000"/>
            <a:ext cx="7112001" cy="42149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etonsa justo fosduo dolores etoa jam rebum. Stet clita kuasd gubergren, nosotra seam takimata sanctus Lorem ipsum dolor sit amet. Lorem eso ipsum dolor sito amet, deras consetetur asdips cinge tradnos don elitromas.</a:t>
            </a:r>
          </a:p>
        </p:txBody>
      </p:sp>
    </p:spTree>
    <p:extLst>
      <p:ext uri="{BB962C8B-B14F-4D97-AF65-F5344CB8AC3E}">
        <p14:creationId xmlns:p14="http://schemas.microsoft.com/office/powerpoint/2010/main" val="652583696"/>
      </p:ext>
    </p:extLst>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452"/>
          <p:cNvSpPr txBox="1">
            <a:spLocks/>
          </p:cNvSpPr>
          <p:nvPr/>
        </p:nvSpPr>
        <p:spPr>
          <a:xfrm>
            <a:off x="15277605" y="1559768"/>
            <a:ext cx="7126185" cy="33248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defRPr>
                <a:solidFill>
                  <a:srgbClr val="FFFFFF"/>
                </a:solidFill>
              </a:defRPr>
            </a:pPr>
            <a:r>
              <a:rPr lang="de-DE">
                <a:solidFill>
                  <a:srgbClr val="FFFFFF"/>
                </a:solidFill>
              </a:rPr>
              <a:t>Graphic</a:t>
            </a:r>
          </a:p>
          <a:p>
            <a:pPr hangingPunct="1">
              <a:defRPr>
                <a:solidFill>
                  <a:srgbClr val="FFFFFF"/>
                </a:solidFill>
              </a:defRPr>
            </a:pPr>
            <a:r>
              <a:rPr lang="de-DE">
                <a:solidFill>
                  <a:srgbClr val="FFFFFF"/>
                </a:solidFill>
              </a:rPr>
              <a:t>Chart</a:t>
            </a:r>
            <a:endParaRPr lang="de-DE" dirty="0">
              <a:solidFill>
                <a:srgbClr val="FFFFFF"/>
              </a:solidFill>
            </a:endParaRPr>
          </a:p>
        </p:txBody>
      </p:sp>
      <p:sp>
        <p:nvSpPr>
          <p:cNvPr id="4" name="Shape 2453"/>
          <p:cNvSpPr/>
          <p:nvPr/>
        </p:nvSpPr>
        <p:spPr>
          <a:xfrm>
            <a:off x="2035075" y="1839168"/>
            <a:ext cx="9145388" cy="20364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Froada osa mago ona leso damer prier ersade.</a:t>
            </a:r>
          </a:p>
        </p:txBody>
      </p:sp>
      <p:graphicFrame>
        <p:nvGraphicFramePr>
          <p:cNvPr id="5" name="Chart 2455"/>
          <p:cNvGraphicFramePr/>
          <p:nvPr/>
        </p:nvGraphicFramePr>
        <p:xfrm>
          <a:off x="1963517" y="4621311"/>
          <a:ext cx="8905051" cy="71374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137349"/>
      </p:ext>
    </p:extLst>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 name="Shape 2457"/>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111</a:t>
            </a:fld>
            <a:endParaRPr/>
          </a:p>
        </p:txBody>
      </p:sp>
      <p:sp>
        <p:nvSpPr>
          <p:cNvPr id="2458" name="Shape 2458"/>
          <p:cNvSpPr>
            <a:spLocks noGrp="1"/>
          </p:cNvSpPr>
          <p:nvPr>
            <p:ph type="title"/>
          </p:nvPr>
        </p:nvSpPr>
        <p:spPr>
          <a:xfrm>
            <a:off x="14481770" y="1712168"/>
            <a:ext cx="7875384" cy="3324821"/>
          </a:xfrm>
          <a:prstGeom prst="rect">
            <a:avLst/>
          </a:prstGeom>
        </p:spPr>
        <p:txBody>
          <a:bodyPr/>
          <a:lstStyle/>
          <a:p>
            <a:r>
              <a:t>Graphic</a:t>
            </a:r>
          </a:p>
          <a:p>
            <a:r>
              <a:t>Chart</a:t>
            </a:r>
          </a:p>
        </p:txBody>
      </p:sp>
      <p:sp>
        <p:nvSpPr>
          <p:cNvPr id="2459" name="Shape 2459"/>
          <p:cNvSpPr/>
          <p:nvPr/>
        </p:nvSpPr>
        <p:spPr>
          <a:xfrm>
            <a:off x="14481770" y="5740598"/>
            <a:ext cx="7875385" cy="161002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nSpc>
                <a:spcPct val="100000"/>
              </a:lnSpc>
              <a:defRPr sz="4800" spc="240">
                <a:solidFill>
                  <a:srgbClr val="212121"/>
                </a:solidFill>
                <a:latin typeface="Montserrat"/>
                <a:ea typeface="Montserrat"/>
                <a:cs typeface="Montserrat"/>
                <a:sym typeface="Montserrat"/>
              </a:defRPr>
            </a:pPr>
            <a:r>
              <a:t>Interactive Bubble </a:t>
            </a:r>
          </a:p>
          <a:p>
            <a:pPr>
              <a:lnSpc>
                <a:spcPct val="100000"/>
              </a:lnSpc>
              <a:defRPr sz="4800" spc="240">
                <a:solidFill>
                  <a:srgbClr val="212121"/>
                </a:solidFill>
                <a:latin typeface="Montserrat"/>
                <a:ea typeface="Montserrat"/>
                <a:cs typeface="Montserrat"/>
                <a:sym typeface="Montserrat"/>
              </a:defRPr>
            </a:pPr>
            <a:r>
              <a:t>Chart.</a:t>
            </a:r>
          </a:p>
        </p:txBody>
      </p:sp>
      <p:sp>
        <p:nvSpPr>
          <p:cNvPr id="2460" name="Shape 2460"/>
          <p:cNvSpPr/>
          <p:nvPr/>
        </p:nvSpPr>
        <p:spPr>
          <a:xfrm>
            <a:off x="14481770" y="8054230"/>
            <a:ext cx="7874998" cy="36282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Dolor sit amet, deras consetetur sadicing elitromas. Sed diam dnie friad nonumy eirmod tempor invidunt utony labore etodre dolore magna aliquyam dando erosa mie frws greadon.</a:t>
            </a:r>
          </a:p>
        </p:txBody>
      </p:sp>
      <p:graphicFrame>
        <p:nvGraphicFramePr>
          <p:cNvPr id="2461" name="Chart 2461"/>
          <p:cNvGraphicFramePr/>
          <p:nvPr/>
        </p:nvGraphicFramePr>
        <p:xfrm>
          <a:off x="1816505" y="2287094"/>
          <a:ext cx="10771780" cy="85597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61"/>
                                        </p:tgtEl>
                                        <p:attrNameLst>
                                          <p:attrName>style.visibility</p:attrName>
                                        </p:attrNameLst>
                                      </p:cBhvr>
                                      <p:to>
                                        <p:strVal val="visible"/>
                                      </p:to>
                                    </p:set>
                                    <p:animEffect transition="in" filter="dissolve">
                                      <p:cBhvr>
                                        <p:cTn id="7" dur="5000"/>
                                        <p:tgtEl>
                                          <p:spTgt spid="2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 grpId="1" animBg="1" advAuto="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graphicFrame>
        <p:nvGraphicFramePr>
          <p:cNvPr id="3" name="Chart 2464"/>
          <p:cNvGraphicFramePr/>
          <p:nvPr/>
        </p:nvGraphicFramePr>
        <p:xfrm>
          <a:off x="13215123" y="6088202"/>
          <a:ext cx="9191980" cy="5614630"/>
        </p:xfrm>
        <a:graphic>
          <a:graphicData uri="http://schemas.openxmlformats.org/drawingml/2006/chart">
            <c:chart xmlns:c="http://schemas.openxmlformats.org/drawingml/2006/chart" xmlns:r="http://schemas.openxmlformats.org/officeDocument/2006/relationships" r:id="rId2"/>
          </a:graphicData>
        </a:graphic>
      </p:graphicFrame>
      <p:sp>
        <p:nvSpPr>
          <p:cNvPr id="4" name="Shape 2465"/>
          <p:cNvSpPr/>
          <p:nvPr/>
        </p:nvSpPr>
        <p:spPr>
          <a:xfrm>
            <a:off x="13235940" y="1841698"/>
            <a:ext cx="9121022" cy="94674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rPr dirty="0"/>
              <a:t>Graphic Charts</a:t>
            </a:r>
          </a:p>
        </p:txBody>
      </p:sp>
      <p:sp>
        <p:nvSpPr>
          <p:cNvPr id="5" name="Shape 2466"/>
          <p:cNvSpPr/>
          <p:nvPr/>
        </p:nvSpPr>
        <p:spPr>
          <a:xfrm>
            <a:off x="13235940" y="3229719"/>
            <a:ext cx="9121022" cy="17803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Dolor sit amet, deras consetetur forns sadicing elitromas. Sed diam dnie friad nonumy eirmod tempor invidunt forn utony.</a:t>
            </a:r>
          </a:p>
        </p:txBody>
      </p:sp>
    </p:spTree>
    <p:extLst>
      <p:ext uri="{BB962C8B-B14F-4D97-AF65-F5344CB8AC3E}">
        <p14:creationId xmlns:p14="http://schemas.microsoft.com/office/powerpoint/2010/main" val="1682295933"/>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8" name="Shape 2468"/>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113</a:t>
            </a:fld>
            <a:endParaRPr/>
          </a:p>
        </p:txBody>
      </p:sp>
      <p:graphicFrame>
        <p:nvGraphicFramePr>
          <p:cNvPr id="2469" name="Table 2469"/>
          <p:cNvGraphicFramePr/>
          <p:nvPr/>
        </p:nvGraphicFramePr>
        <p:xfrm>
          <a:off x="2036960" y="3935511"/>
          <a:ext cx="20313648" cy="5717970"/>
        </p:xfrm>
        <a:graphic>
          <a:graphicData uri="http://schemas.openxmlformats.org/drawingml/2006/table">
            <a:tbl>
              <a:tblPr firstRow="1" firstCol="1" bandRow="1">
                <a:tableStyleId>{4C3C2611-4C71-4FC5-86AE-919BDF0F9419}</a:tableStyleId>
              </a:tblPr>
              <a:tblGrid>
                <a:gridCol w="5078412">
                  <a:extLst>
                    <a:ext uri="{9D8B030D-6E8A-4147-A177-3AD203B41FA5}">
                      <a16:colId xmlns:a16="http://schemas.microsoft.com/office/drawing/2014/main" val="20000"/>
                    </a:ext>
                  </a:extLst>
                </a:gridCol>
                <a:gridCol w="5078412">
                  <a:extLst>
                    <a:ext uri="{9D8B030D-6E8A-4147-A177-3AD203B41FA5}">
                      <a16:colId xmlns:a16="http://schemas.microsoft.com/office/drawing/2014/main" val="20001"/>
                    </a:ext>
                  </a:extLst>
                </a:gridCol>
                <a:gridCol w="5078412">
                  <a:extLst>
                    <a:ext uri="{9D8B030D-6E8A-4147-A177-3AD203B41FA5}">
                      <a16:colId xmlns:a16="http://schemas.microsoft.com/office/drawing/2014/main" val="20002"/>
                    </a:ext>
                  </a:extLst>
                </a:gridCol>
                <a:gridCol w="5078412">
                  <a:extLst>
                    <a:ext uri="{9D8B030D-6E8A-4147-A177-3AD203B41FA5}">
                      <a16:colId xmlns:a16="http://schemas.microsoft.com/office/drawing/2014/main" val="20003"/>
                    </a:ext>
                  </a:extLst>
                </a:gridCol>
              </a:tblGrid>
              <a:tr h="635330">
                <a:tc>
                  <a:txBody>
                    <a:bodyPr/>
                    <a:lstStyle/>
                    <a:p>
                      <a:pPr defTabSz="914400">
                        <a:defRPr sz="1800" b="0">
                          <a:solidFill>
                            <a:srgbClr val="000000"/>
                          </a:solidFill>
                        </a:defRPr>
                      </a:pPr>
                      <a:r>
                        <a:rPr sz="2400">
                          <a:solidFill>
                            <a:srgbClr val="FFFFFF"/>
                          </a:solidFill>
                          <a:latin typeface="Montserrat"/>
                          <a:ea typeface="Montserrat"/>
                          <a:cs typeface="Montserrat"/>
                          <a:sym typeface="Montserrat"/>
                        </a:rPr>
                        <a:t>Column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212121"/>
                    </a:solidFill>
                  </a:tcPr>
                </a:tc>
                <a:tc>
                  <a:txBody>
                    <a:bodyPr/>
                    <a:lstStyle/>
                    <a:p>
                      <a:pPr defTabSz="914400">
                        <a:defRPr sz="1800" b="0">
                          <a:solidFill>
                            <a:srgbClr val="000000"/>
                          </a:solidFill>
                        </a:defRPr>
                      </a:pPr>
                      <a:r>
                        <a:rPr sz="2400">
                          <a:solidFill>
                            <a:srgbClr val="FFFFFF"/>
                          </a:solidFill>
                          <a:latin typeface="Montserrat"/>
                          <a:ea typeface="Montserrat"/>
                          <a:cs typeface="Montserrat"/>
                          <a:sym typeface="Montserrat"/>
                        </a:rPr>
                        <a:t>Column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212121"/>
                    </a:solidFill>
                  </a:tcPr>
                </a:tc>
                <a:tc>
                  <a:txBody>
                    <a:bodyPr/>
                    <a:lstStyle/>
                    <a:p>
                      <a:pPr defTabSz="914400">
                        <a:defRPr sz="1800" b="0">
                          <a:solidFill>
                            <a:srgbClr val="000000"/>
                          </a:solidFill>
                        </a:defRPr>
                      </a:pPr>
                      <a:r>
                        <a:rPr sz="2400">
                          <a:solidFill>
                            <a:srgbClr val="FFFFFF"/>
                          </a:solidFill>
                          <a:latin typeface="Montserrat"/>
                          <a:ea typeface="Montserrat"/>
                          <a:cs typeface="Montserrat"/>
                          <a:sym typeface="Montserrat"/>
                        </a:rPr>
                        <a:t>Column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212121"/>
                    </a:solidFill>
                  </a:tcPr>
                </a:tc>
                <a:tc>
                  <a:txBody>
                    <a:bodyPr/>
                    <a:lstStyle/>
                    <a:p>
                      <a:pPr defTabSz="914400">
                        <a:defRPr sz="1800" b="0">
                          <a:solidFill>
                            <a:srgbClr val="000000"/>
                          </a:solidFill>
                        </a:defRPr>
                      </a:pPr>
                      <a:r>
                        <a:rPr sz="2400">
                          <a:solidFill>
                            <a:srgbClr val="FFFFFF"/>
                          </a:solidFill>
                          <a:latin typeface="Montserrat"/>
                          <a:ea typeface="Montserrat"/>
                          <a:cs typeface="Montserrat"/>
                          <a:sym typeface="Montserrat"/>
                        </a:rPr>
                        <a:t>Column 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212121"/>
                    </a:solidFill>
                  </a:tcPr>
                </a:tc>
                <a:extLst>
                  <a:ext uri="{0D108BD9-81ED-4DB2-BD59-A6C34878D82A}">
                    <a16:rowId xmlns:a16="http://schemas.microsoft.com/office/drawing/2014/main" val="10000"/>
                  </a:ext>
                </a:extLst>
              </a:tr>
              <a:tr h="635330">
                <a:tc>
                  <a:txBody>
                    <a:bodyPr/>
                    <a:lstStyle/>
                    <a:p>
                      <a:pPr defTabSz="914400">
                        <a:defRPr sz="1800" b="0">
                          <a:solidFill>
                            <a:srgbClr val="000000"/>
                          </a:solidFill>
                        </a:defRPr>
                      </a:pPr>
                      <a:r>
                        <a:rPr sz="2400">
                          <a:solidFill>
                            <a:srgbClr val="5E5E5E"/>
                          </a:solidFill>
                          <a:latin typeface="Montserrat Light"/>
                          <a:ea typeface="Montserrat Light"/>
                          <a:cs typeface="Montserrat Light"/>
                          <a:sym typeface="Montserrat Light"/>
                        </a:rPr>
                        <a:t>Line 1</a:t>
                      </a:r>
                    </a:p>
                  </a:txBody>
                  <a:tcPr marL="50800" marR="50800" marT="50800" marB="50800" anchor="ctr" horzOverflow="overflow">
                    <a:lnL w="0">
                      <a:miter lim="400000"/>
                    </a:lnL>
                    <a:lnR w="38100">
                      <a:solidFill>
                        <a:srgbClr val="FFFFFF"/>
                      </a:solidFill>
                      <a:miter lim="400000"/>
                    </a:lnR>
                    <a:lnT w="38100">
                      <a:solidFill>
                        <a:srgbClr val="FFFFFF"/>
                      </a:solidFill>
                      <a:miter lim="400000"/>
                    </a:lnT>
                    <a:lnB w="38100">
                      <a:solidFill>
                        <a:srgbClr val="FFFFFF"/>
                      </a:solidFill>
                      <a:miter lim="400000"/>
                    </a:lnB>
                    <a:solidFill>
                      <a:srgbClr val="D6D6D6"/>
                    </a:solidFill>
                  </a:tcPr>
                </a:tc>
                <a:tc>
                  <a:txBody>
                    <a:bodyPr/>
                    <a:lstStyle/>
                    <a:p>
                      <a:pPr defTabSz="914400">
                        <a:defRPr sz="1800"/>
                      </a:pPr>
                      <a:r>
                        <a:rPr sz="2400">
                          <a:solidFill>
                            <a:srgbClr val="5E5E5E"/>
                          </a:solidFill>
                          <a:latin typeface="Montserrat Light"/>
                          <a:ea typeface="Montserrat Light"/>
                          <a:cs typeface="Montserrat Light"/>
                          <a:sym typeface="Montserrat Light"/>
                        </a:rPr>
                        <a:t>672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a:pPr>
                      <a:r>
                        <a:rPr sz="2400">
                          <a:solidFill>
                            <a:srgbClr val="5E5E5E"/>
                          </a:solidFill>
                          <a:latin typeface="Montserrat Light"/>
                          <a:ea typeface="Montserrat Light"/>
                          <a:cs typeface="Montserrat Light"/>
                          <a:sym typeface="Montserrat Light"/>
                        </a:rPr>
                        <a:t>987</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1"/>
                  </a:ext>
                </a:extLst>
              </a:tr>
              <a:tr h="635330">
                <a:tc>
                  <a:txBody>
                    <a:bodyPr/>
                    <a:lstStyle/>
                    <a:p>
                      <a:pPr defTabSz="914400">
                        <a:defRPr sz="1800" b="0">
                          <a:solidFill>
                            <a:srgbClr val="000000"/>
                          </a:solidFill>
                        </a:defRPr>
                      </a:pPr>
                      <a:r>
                        <a:rPr sz="2500">
                          <a:solidFill>
                            <a:srgbClr val="5E5E5E"/>
                          </a:solidFill>
                          <a:latin typeface="Montserrat Light"/>
                          <a:ea typeface="Montserrat Light"/>
                          <a:cs typeface="Montserrat Light"/>
                          <a:sym typeface="Montserrat Light"/>
                        </a:rPr>
                        <a:t>Line 2</a:t>
                      </a:r>
                    </a:p>
                  </a:txBody>
                  <a:tcPr marL="50800" marR="50800" marT="50800" marB="50800" anchor="ctr" horzOverflow="overflow">
                    <a:lnL w="0">
                      <a:miter lim="400000"/>
                    </a:lnL>
                    <a:lnR w="38100">
                      <a:solidFill>
                        <a:srgbClr val="FFFFFF"/>
                      </a:solidFill>
                      <a:miter lim="400000"/>
                    </a:lnR>
                    <a:lnT w="38100">
                      <a:solidFill>
                        <a:srgbClr val="FFFFFF"/>
                      </a:solidFill>
                      <a:miter lim="400000"/>
                    </a:lnT>
                    <a:lnB w="38100">
                      <a:solidFill>
                        <a:srgbClr val="FFFFFF"/>
                      </a:solidFill>
                      <a:miter lim="400000"/>
                    </a:lnB>
                    <a:solidFill>
                      <a:srgbClr val="D6D6D6"/>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tc>
                  <a:txBody>
                    <a:bodyPr/>
                    <a:lstStyle/>
                    <a:p>
                      <a:pPr defTabSz="914400">
                        <a:defRPr sz="1800"/>
                      </a:pPr>
                      <a:r>
                        <a:rPr sz="2400">
                          <a:solidFill>
                            <a:srgbClr val="5E5E5E"/>
                          </a:solidFill>
                          <a:latin typeface="Montserrat Light"/>
                          <a:ea typeface="Montserrat Light"/>
                          <a:cs typeface="Montserrat Light"/>
                          <a:sym typeface="Montserrat Light"/>
                        </a:rPr>
                        <a:t>782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extLst>
                  <a:ext uri="{0D108BD9-81ED-4DB2-BD59-A6C34878D82A}">
                    <a16:rowId xmlns:a16="http://schemas.microsoft.com/office/drawing/2014/main" val="10002"/>
                  </a:ext>
                </a:extLst>
              </a:tr>
              <a:tr h="635330">
                <a:tc>
                  <a:txBody>
                    <a:bodyPr/>
                    <a:lstStyle/>
                    <a:p>
                      <a:pPr defTabSz="914400">
                        <a:defRPr sz="1800" b="0">
                          <a:solidFill>
                            <a:srgbClr val="000000"/>
                          </a:solidFill>
                        </a:defRPr>
                      </a:pPr>
                      <a:r>
                        <a:rPr sz="2400">
                          <a:solidFill>
                            <a:srgbClr val="5E5E5E"/>
                          </a:solidFill>
                          <a:latin typeface="Montserrat Light"/>
                          <a:ea typeface="Montserrat Light"/>
                          <a:cs typeface="Montserrat Light"/>
                          <a:sym typeface="Montserrat Light"/>
                        </a:rPr>
                        <a:t>Line 3</a:t>
                      </a:r>
                    </a:p>
                  </a:txBody>
                  <a:tcPr marL="50800" marR="50800" marT="50800" marB="50800" anchor="ctr" horzOverflow="overflow">
                    <a:lnL w="0">
                      <a:miter lim="400000"/>
                    </a:lnL>
                    <a:lnR w="38100">
                      <a:solidFill>
                        <a:srgbClr val="FFFFFF"/>
                      </a:solidFill>
                      <a:miter lim="400000"/>
                    </a:lnR>
                    <a:lnT w="38100">
                      <a:solidFill>
                        <a:srgbClr val="FFFFFF"/>
                      </a:solidFill>
                      <a:miter lim="400000"/>
                    </a:lnT>
                    <a:lnB w="38100">
                      <a:solidFill>
                        <a:srgbClr val="FFFFFF"/>
                      </a:solidFill>
                      <a:miter lim="400000"/>
                    </a:lnB>
                    <a:solidFill>
                      <a:srgbClr val="D6D6D6"/>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a:pPr>
                      <a:r>
                        <a:rPr sz="2400">
                          <a:solidFill>
                            <a:srgbClr val="5E5E5E"/>
                          </a:solidFill>
                          <a:latin typeface="Montserrat Light"/>
                          <a:ea typeface="Montserrat Light"/>
                          <a:cs typeface="Montserrat Light"/>
                          <a:sym typeface="Montserrat Light"/>
                        </a:rPr>
                        <a:t>363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3"/>
                  </a:ext>
                </a:extLst>
              </a:tr>
              <a:tr h="635330">
                <a:tc>
                  <a:txBody>
                    <a:bodyPr/>
                    <a:lstStyle/>
                    <a:p>
                      <a:pPr defTabSz="914400">
                        <a:defRPr sz="1800" b="0">
                          <a:solidFill>
                            <a:srgbClr val="000000"/>
                          </a:solidFill>
                        </a:defRPr>
                      </a:pPr>
                      <a:r>
                        <a:rPr sz="2400">
                          <a:solidFill>
                            <a:srgbClr val="5E5E5E"/>
                          </a:solidFill>
                          <a:latin typeface="Montserrat Light"/>
                          <a:ea typeface="Montserrat Light"/>
                          <a:cs typeface="Montserrat Light"/>
                          <a:sym typeface="Montserrat Light"/>
                        </a:rPr>
                        <a:t>Line 4</a:t>
                      </a:r>
                    </a:p>
                  </a:txBody>
                  <a:tcPr marL="50800" marR="50800" marT="50800" marB="50800" anchor="ctr" horzOverflow="overflow">
                    <a:lnL w="0">
                      <a:miter lim="400000"/>
                    </a:lnL>
                    <a:lnR w="38100">
                      <a:solidFill>
                        <a:srgbClr val="FFFFFF"/>
                      </a:solidFill>
                      <a:miter lim="400000"/>
                    </a:lnR>
                    <a:lnT w="38100">
                      <a:solidFill>
                        <a:srgbClr val="FFFFFF"/>
                      </a:solidFill>
                      <a:miter lim="400000"/>
                    </a:lnT>
                    <a:lnB w="38100">
                      <a:solidFill>
                        <a:srgbClr val="FFFFFF"/>
                      </a:solidFill>
                      <a:miter lim="400000"/>
                    </a:lnB>
                    <a:solidFill>
                      <a:srgbClr val="D6D6D6"/>
                    </a:solidFill>
                  </a:tcPr>
                </a:tc>
                <a:tc>
                  <a:txBody>
                    <a:bodyPr/>
                    <a:lstStyle/>
                    <a:p>
                      <a:pPr defTabSz="914400">
                        <a:defRPr sz="1800"/>
                      </a:pPr>
                      <a:r>
                        <a:rPr sz="2400">
                          <a:solidFill>
                            <a:srgbClr val="5E5E5E"/>
                          </a:solidFill>
                          <a:latin typeface="Montserrat Light"/>
                          <a:ea typeface="Montserrat Light"/>
                          <a:cs typeface="Montserrat Light"/>
                          <a:sym typeface="Montserrat Light"/>
                        </a:rPr>
                        <a:t>564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extLst>
                  <a:ext uri="{0D108BD9-81ED-4DB2-BD59-A6C34878D82A}">
                    <a16:rowId xmlns:a16="http://schemas.microsoft.com/office/drawing/2014/main" val="10004"/>
                  </a:ext>
                </a:extLst>
              </a:tr>
              <a:tr h="635330">
                <a:tc>
                  <a:txBody>
                    <a:bodyPr/>
                    <a:lstStyle/>
                    <a:p>
                      <a:pPr defTabSz="914400">
                        <a:defRPr sz="1800" b="0">
                          <a:solidFill>
                            <a:srgbClr val="000000"/>
                          </a:solidFill>
                        </a:defRPr>
                      </a:pPr>
                      <a:r>
                        <a:rPr sz="2400">
                          <a:solidFill>
                            <a:srgbClr val="5E5E5E"/>
                          </a:solidFill>
                          <a:latin typeface="Montserrat Light"/>
                          <a:ea typeface="Montserrat Light"/>
                          <a:cs typeface="Montserrat Light"/>
                          <a:sym typeface="Montserrat Light"/>
                        </a:rPr>
                        <a:t>Line 5</a:t>
                      </a:r>
                    </a:p>
                  </a:txBody>
                  <a:tcPr marL="50800" marR="50800" marT="50800" marB="50800" anchor="ctr" horzOverflow="overflow">
                    <a:lnL w="0">
                      <a:miter lim="400000"/>
                    </a:lnL>
                    <a:lnR w="38100">
                      <a:solidFill>
                        <a:srgbClr val="FFFFFF"/>
                      </a:solidFill>
                      <a:miter lim="400000"/>
                    </a:lnR>
                    <a:lnT w="38100">
                      <a:solidFill>
                        <a:srgbClr val="FFFFFF"/>
                      </a:solidFill>
                      <a:miter lim="400000"/>
                    </a:lnT>
                    <a:lnB w="38100">
                      <a:solidFill>
                        <a:srgbClr val="FFFFFF"/>
                      </a:solidFill>
                      <a:miter lim="400000"/>
                    </a:lnB>
                    <a:solidFill>
                      <a:srgbClr val="D6D6D6"/>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a:pPr>
                      <a:r>
                        <a:rPr sz="2400">
                          <a:solidFill>
                            <a:srgbClr val="5E5E5E"/>
                          </a:solidFill>
                          <a:latin typeface="Montserrat Light"/>
                          <a:ea typeface="Montserrat Light"/>
                          <a:cs typeface="Montserrat Light"/>
                          <a:sym typeface="Montserrat Light"/>
                        </a:rPr>
                        <a:t>236</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5"/>
                  </a:ext>
                </a:extLst>
              </a:tr>
              <a:tr h="635330">
                <a:tc>
                  <a:txBody>
                    <a:bodyPr/>
                    <a:lstStyle/>
                    <a:p>
                      <a:pPr defTabSz="914400">
                        <a:defRPr sz="1800" b="0">
                          <a:solidFill>
                            <a:srgbClr val="000000"/>
                          </a:solidFill>
                        </a:defRPr>
                      </a:pPr>
                      <a:r>
                        <a:rPr sz="2400">
                          <a:solidFill>
                            <a:srgbClr val="5E5E5E"/>
                          </a:solidFill>
                          <a:latin typeface="Montserrat Light"/>
                          <a:ea typeface="Montserrat Light"/>
                          <a:cs typeface="Montserrat Light"/>
                          <a:sym typeface="Montserrat Light"/>
                        </a:rPr>
                        <a:t>Line 6</a:t>
                      </a:r>
                    </a:p>
                  </a:txBody>
                  <a:tcPr marL="50800" marR="50800" marT="50800" marB="50800" anchor="ctr" horzOverflow="overflow">
                    <a:lnL w="0">
                      <a:miter lim="400000"/>
                    </a:lnL>
                    <a:lnR w="38100">
                      <a:solidFill>
                        <a:srgbClr val="FFFFFF"/>
                      </a:solidFill>
                      <a:miter lim="400000"/>
                    </a:lnR>
                    <a:lnT w="38100">
                      <a:solidFill>
                        <a:srgbClr val="FFFFFF"/>
                      </a:solidFill>
                      <a:miter lim="400000"/>
                    </a:lnT>
                    <a:lnB w="38100">
                      <a:solidFill>
                        <a:srgbClr val="FFFFFF"/>
                      </a:solidFill>
                      <a:miter lim="400000"/>
                    </a:lnB>
                    <a:solidFill>
                      <a:srgbClr val="D6D6D6"/>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tc>
                  <a:txBody>
                    <a:bodyPr/>
                    <a:lstStyle/>
                    <a:p>
                      <a:pPr defTabSz="914400">
                        <a:defRPr sz="1800"/>
                      </a:pPr>
                      <a:r>
                        <a:rPr sz="2400">
                          <a:solidFill>
                            <a:srgbClr val="5E5E5E"/>
                          </a:solidFill>
                          <a:latin typeface="Montserrat Light"/>
                          <a:ea typeface="Montserrat Light"/>
                          <a:cs typeface="Montserrat Light"/>
                          <a:sym typeface="Montserrat Light"/>
                        </a:rPr>
                        <a:t>22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extLst>
                  <a:ext uri="{0D108BD9-81ED-4DB2-BD59-A6C34878D82A}">
                    <a16:rowId xmlns:a16="http://schemas.microsoft.com/office/drawing/2014/main" val="10006"/>
                  </a:ext>
                </a:extLst>
              </a:tr>
              <a:tr h="635330">
                <a:tc>
                  <a:txBody>
                    <a:bodyPr/>
                    <a:lstStyle/>
                    <a:p>
                      <a:pPr defTabSz="914400">
                        <a:defRPr sz="1800" b="0">
                          <a:solidFill>
                            <a:srgbClr val="000000"/>
                          </a:solidFill>
                        </a:defRPr>
                      </a:pPr>
                      <a:r>
                        <a:rPr sz="2400">
                          <a:solidFill>
                            <a:srgbClr val="5E5E5E"/>
                          </a:solidFill>
                          <a:latin typeface="Montserrat Light"/>
                          <a:ea typeface="Montserrat Light"/>
                          <a:cs typeface="Montserrat Light"/>
                          <a:sym typeface="Montserrat Light"/>
                        </a:rPr>
                        <a:t>Line 7</a:t>
                      </a:r>
                    </a:p>
                  </a:txBody>
                  <a:tcPr marL="50800" marR="50800" marT="50800" marB="50800" anchor="ctr" horzOverflow="overflow">
                    <a:lnL w="0">
                      <a:miter lim="400000"/>
                    </a:lnL>
                    <a:lnR w="38100">
                      <a:solidFill>
                        <a:srgbClr val="FFFFFF"/>
                      </a:solidFill>
                      <a:miter lim="400000"/>
                    </a:lnR>
                    <a:lnT w="38100">
                      <a:solidFill>
                        <a:srgbClr val="FFFFFF"/>
                      </a:solidFill>
                      <a:miter lim="400000"/>
                    </a:lnT>
                    <a:lnB w="38100">
                      <a:solidFill>
                        <a:srgbClr val="FFFFFF"/>
                      </a:solidFill>
                      <a:miter lim="400000"/>
                    </a:lnB>
                    <a:solidFill>
                      <a:srgbClr val="D6D6D6"/>
                    </a:solidFill>
                  </a:tcPr>
                </a:tc>
                <a:tc>
                  <a:txBody>
                    <a:bodyPr/>
                    <a:lstStyle/>
                    <a:p>
                      <a:pPr defTabSz="914400">
                        <a:defRPr sz="1800"/>
                      </a:pPr>
                      <a:r>
                        <a:rPr sz="2400">
                          <a:solidFill>
                            <a:srgbClr val="5E5E5E"/>
                          </a:solidFill>
                          <a:latin typeface="Montserrat Light"/>
                          <a:ea typeface="Montserrat Light"/>
                          <a:cs typeface="Montserrat Light"/>
                          <a:sym typeface="Montserrat Light"/>
                        </a:rPr>
                        <a:t>623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a:pPr>
                      <a:r>
                        <a:rPr sz="2400">
                          <a:solidFill>
                            <a:srgbClr val="5E5E5E"/>
                          </a:solidFill>
                          <a:latin typeface="Montserrat Light"/>
                          <a:ea typeface="Montserrat Light"/>
                          <a:cs typeface="Montserrat Light"/>
                          <a:sym typeface="Montserrat Light"/>
                        </a:rPr>
                        <a:t>453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7"/>
                  </a:ext>
                </a:extLst>
              </a:tr>
              <a:tr h="635330">
                <a:tc>
                  <a:txBody>
                    <a:bodyPr/>
                    <a:lstStyle/>
                    <a:p>
                      <a:pPr defTabSz="914400">
                        <a:defRPr sz="1800" b="0">
                          <a:solidFill>
                            <a:srgbClr val="000000"/>
                          </a:solidFill>
                        </a:defRPr>
                      </a:pPr>
                      <a:r>
                        <a:rPr sz="2400">
                          <a:solidFill>
                            <a:srgbClr val="5E5E5E"/>
                          </a:solidFill>
                          <a:latin typeface="Montserrat Light"/>
                          <a:ea typeface="Montserrat Light"/>
                          <a:cs typeface="Montserrat Light"/>
                          <a:sym typeface="Montserrat Light"/>
                        </a:rPr>
                        <a:t>Line 8</a:t>
                      </a:r>
                    </a:p>
                  </a:txBody>
                  <a:tcPr marL="50800" marR="50800" marT="50800" marB="50800" anchor="ctr" horzOverflow="overflow">
                    <a:lnL w="0">
                      <a:miter lim="400000"/>
                    </a:lnL>
                    <a:lnR w="38100">
                      <a:solidFill>
                        <a:srgbClr val="FFFFFF"/>
                      </a:solidFill>
                      <a:miter lim="400000"/>
                    </a:lnR>
                    <a:lnT w="38100">
                      <a:solidFill>
                        <a:srgbClr val="FFFFFF"/>
                      </a:solidFill>
                      <a:miter lim="400000"/>
                    </a:lnT>
                    <a:lnB w="0">
                      <a:miter lim="400000"/>
                    </a:lnB>
                    <a:solidFill>
                      <a:srgbClr val="D6D6D6"/>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tc>
                  <a:txBody>
                    <a:bodyPr/>
                    <a:lstStyle/>
                    <a:p>
                      <a:pPr defTabSz="914400">
                        <a:defRPr sz="1800"/>
                      </a:pPr>
                      <a:r>
                        <a:rPr sz="2400">
                          <a:solidFill>
                            <a:srgbClr val="5E5E5E"/>
                          </a:solidFill>
                          <a:latin typeface="Montserrat Light"/>
                          <a:ea typeface="Montserrat Light"/>
                          <a:cs typeface="Montserrat Light"/>
                          <a:sym typeface="Montserrat Light"/>
                        </a:rPr>
                        <a:t>341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tc>
                  <a:txBody>
                    <a:bodyPr/>
                    <a:lstStyle/>
                    <a:p>
                      <a:pPr defTabSz="914400">
                        <a:defRPr>
                          <a:solidFill>
                            <a:srgbClr val="5E5E5E"/>
                          </a:solidFill>
                          <a:latin typeface="Montserrat Light"/>
                          <a:ea typeface="Montserrat Light"/>
                          <a:cs typeface="Montserrat Light"/>
                          <a:sym typeface="Montserrat Light"/>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EBEBEB"/>
                    </a:solidFill>
                  </a:tcPr>
                </a:tc>
                <a:extLst>
                  <a:ext uri="{0D108BD9-81ED-4DB2-BD59-A6C34878D82A}">
                    <a16:rowId xmlns:a16="http://schemas.microsoft.com/office/drawing/2014/main" val="10008"/>
                  </a:ext>
                </a:extLst>
              </a:tr>
            </a:tbl>
          </a:graphicData>
        </a:graphic>
      </p:graphicFrame>
      <p:sp>
        <p:nvSpPr>
          <p:cNvPr id="2470" name="Shape 2470"/>
          <p:cNvSpPr/>
          <p:nvPr/>
        </p:nvSpPr>
        <p:spPr>
          <a:xfrm>
            <a:off x="1998860" y="1822946"/>
            <a:ext cx="9178430" cy="11386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Table Slide</a:t>
            </a:r>
          </a:p>
        </p:txBody>
      </p:sp>
      <p:sp>
        <p:nvSpPr>
          <p:cNvPr id="2471" name="Shape 2471"/>
          <p:cNvSpPr/>
          <p:nvPr/>
        </p:nvSpPr>
        <p:spPr>
          <a:xfrm>
            <a:off x="1998860" y="10481468"/>
            <a:ext cx="5067599"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ONE</a:t>
            </a:r>
          </a:p>
        </p:txBody>
      </p:sp>
      <p:sp>
        <p:nvSpPr>
          <p:cNvPr id="2472" name="Shape 2472"/>
          <p:cNvSpPr/>
          <p:nvPr/>
        </p:nvSpPr>
        <p:spPr>
          <a:xfrm>
            <a:off x="7124402" y="10481468"/>
            <a:ext cx="506759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TWO</a:t>
            </a:r>
          </a:p>
        </p:txBody>
      </p:sp>
      <p:sp>
        <p:nvSpPr>
          <p:cNvPr id="2473" name="Shape 2473"/>
          <p:cNvSpPr/>
          <p:nvPr/>
        </p:nvSpPr>
        <p:spPr>
          <a:xfrm>
            <a:off x="12192000" y="10481468"/>
            <a:ext cx="506759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THREE</a:t>
            </a:r>
          </a:p>
        </p:txBody>
      </p:sp>
      <p:sp>
        <p:nvSpPr>
          <p:cNvPr id="2474" name="Shape 2474"/>
          <p:cNvSpPr/>
          <p:nvPr/>
        </p:nvSpPr>
        <p:spPr>
          <a:xfrm>
            <a:off x="17308413" y="10481468"/>
            <a:ext cx="506759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FOUR</a:t>
            </a:r>
          </a:p>
        </p:txBody>
      </p:sp>
      <p:sp>
        <p:nvSpPr>
          <p:cNvPr id="2475" name="Shape 2475"/>
          <p:cNvSpPr/>
          <p:nvPr/>
        </p:nvSpPr>
        <p:spPr>
          <a:xfrm>
            <a:off x="2017910" y="11243468"/>
            <a:ext cx="5048549"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a:solidFill>
                  <a:srgbClr val="5E5E5E"/>
                </a:solidFill>
                <a:latin typeface="Montserrat Light"/>
                <a:ea typeface="Montserrat Light"/>
                <a:cs typeface="Montserrat Light"/>
                <a:sym typeface="Montserrat Light"/>
              </a:defRPr>
            </a:lvl1pPr>
          </a:lstStyle>
          <a:p>
            <a:r>
              <a:t>Fosduo dolores osd, </a:t>
            </a:r>
          </a:p>
        </p:txBody>
      </p:sp>
      <p:sp>
        <p:nvSpPr>
          <p:cNvPr id="2476" name="Shape 2476"/>
          <p:cNvSpPr/>
          <p:nvPr/>
        </p:nvSpPr>
        <p:spPr>
          <a:xfrm>
            <a:off x="7157938" y="11243468"/>
            <a:ext cx="50485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a:solidFill>
                  <a:srgbClr val="5E5E5E"/>
                </a:solidFill>
                <a:latin typeface="Montserrat Light"/>
                <a:ea typeface="Montserrat Light"/>
                <a:cs typeface="Montserrat Light"/>
                <a:sym typeface="Montserrat Light"/>
              </a:defRPr>
            </a:lvl1pPr>
          </a:lstStyle>
          <a:p>
            <a:r>
              <a:t>Dolores etoa osd, </a:t>
            </a:r>
          </a:p>
        </p:txBody>
      </p:sp>
      <p:sp>
        <p:nvSpPr>
          <p:cNvPr id="2477" name="Shape 2477"/>
          <p:cNvSpPr/>
          <p:nvPr/>
        </p:nvSpPr>
        <p:spPr>
          <a:xfrm>
            <a:off x="12192000" y="11243468"/>
            <a:ext cx="50485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a:solidFill>
                  <a:srgbClr val="5E5E5E"/>
                </a:solidFill>
                <a:latin typeface="Montserrat Light"/>
                <a:ea typeface="Montserrat Light"/>
                <a:cs typeface="Montserrat Light"/>
                <a:sym typeface="Montserrat Light"/>
              </a:defRPr>
            </a:lvl1pPr>
          </a:lstStyle>
          <a:p>
            <a:r>
              <a:t>Sudra etoa froas</a:t>
            </a:r>
          </a:p>
        </p:txBody>
      </p:sp>
      <p:sp>
        <p:nvSpPr>
          <p:cNvPr id="2478" name="Shape 2478"/>
          <p:cNvSpPr/>
          <p:nvPr/>
        </p:nvSpPr>
        <p:spPr>
          <a:xfrm>
            <a:off x="17346513" y="11243468"/>
            <a:ext cx="50485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a:solidFill>
                  <a:srgbClr val="5E5E5E"/>
                </a:solidFill>
                <a:latin typeface="Montserrat Light"/>
                <a:ea typeface="Montserrat Light"/>
                <a:cs typeface="Montserrat Light"/>
                <a:sym typeface="Montserrat Light"/>
              </a:defRPr>
            </a:lvl1pPr>
          </a:lstStyle>
          <a:p>
            <a:r>
              <a:t>Bronas fra losra</a:t>
            </a:r>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481"/>
          <p:cNvSpPr/>
          <p:nvPr/>
        </p:nvSpPr>
        <p:spPr>
          <a:xfrm>
            <a:off x="2031999" y="1714599"/>
            <a:ext cx="8128001" cy="34023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FFFFFF"/>
                </a:solidFill>
                <a:latin typeface="+mj-lt"/>
                <a:ea typeface="+mj-ea"/>
                <a:cs typeface="+mj-cs"/>
                <a:sym typeface="Montserrat Semi Bold"/>
              </a:defRPr>
            </a:pPr>
            <a:r>
              <a:rPr dirty="0"/>
              <a:t>Get in </a:t>
            </a:r>
          </a:p>
          <a:p>
            <a:pPr>
              <a:lnSpc>
                <a:spcPct val="80000"/>
              </a:lnSpc>
              <a:defRPr sz="11200" spc="560">
                <a:solidFill>
                  <a:srgbClr val="FFFFFF"/>
                </a:solidFill>
                <a:latin typeface="+mj-lt"/>
                <a:ea typeface="+mj-ea"/>
                <a:cs typeface="+mj-cs"/>
                <a:sym typeface="Montserrat Semi Bold"/>
              </a:defRPr>
            </a:pPr>
            <a:r>
              <a:rPr dirty="0"/>
              <a:t>touch.</a:t>
            </a:r>
          </a:p>
        </p:txBody>
      </p:sp>
      <p:sp>
        <p:nvSpPr>
          <p:cNvPr id="4" name="Shape 2482"/>
          <p:cNvSpPr/>
          <p:nvPr/>
        </p:nvSpPr>
        <p:spPr>
          <a:xfrm>
            <a:off x="2031999" y="6125070"/>
            <a:ext cx="9145387" cy="1655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FFFFFF"/>
                </a:solidFill>
                <a:latin typeface="Montserrat"/>
                <a:ea typeface="Montserrat"/>
                <a:cs typeface="Montserrat"/>
                <a:sym typeface="Montserrat"/>
              </a:defRPr>
            </a:lvl1pPr>
          </a:lstStyle>
          <a:p>
            <a:r>
              <a:t>Froada osa mago ona leso damer prier ersade.</a:t>
            </a:r>
          </a:p>
        </p:txBody>
      </p:sp>
      <p:grpSp>
        <p:nvGrpSpPr>
          <p:cNvPr id="5" name="Group 2487"/>
          <p:cNvGrpSpPr/>
          <p:nvPr/>
        </p:nvGrpSpPr>
        <p:grpSpPr>
          <a:xfrm>
            <a:off x="16385798" y="9806217"/>
            <a:ext cx="5971163" cy="1701801"/>
            <a:chOff x="0" y="0"/>
            <a:chExt cx="5971162" cy="1701800"/>
          </a:xfrm>
        </p:grpSpPr>
        <p:grpSp>
          <p:nvGrpSpPr>
            <p:cNvPr id="6" name="Group 2485"/>
            <p:cNvGrpSpPr/>
            <p:nvPr/>
          </p:nvGrpSpPr>
          <p:grpSpPr>
            <a:xfrm>
              <a:off x="1143000" y="0"/>
              <a:ext cx="4828163" cy="1701800"/>
              <a:chOff x="0" y="0"/>
              <a:chExt cx="4828162" cy="1701799"/>
            </a:xfrm>
          </p:grpSpPr>
          <p:sp>
            <p:nvSpPr>
              <p:cNvPr id="8" name="Shape 2483"/>
              <p:cNvSpPr/>
              <p:nvPr/>
            </p:nvSpPr>
            <p:spPr>
              <a:xfrm>
                <a:off x="0" y="889000"/>
                <a:ext cx="4828163" cy="812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spcBef>
                    <a:spcPts val="5900"/>
                  </a:spcBef>
                  <a:defRPr>
                    <a:solidFill>
                      <a:srgbClr val="FFFFFF"/>
                    </a:solidFill>
                    <a:latin typeface="Montserrat Light"/>
                    <a:ea typeface="Montserrat Light"/>
                    <a:cs typeface="Montserrat Light"/>
                    <a:sym typeface="Montserrat Light"/>
                  </a:defRPr>
                </a:lvl1pPr>
              </a:lstStyle>
              <a:p>
                <a:r>
                  <a:t>contact@company.com</a:t>
                </a:r>
              </a:p>
            </p:txBody>
          </p:sp>
          <p:sp>
            <p:nvSpPr>
              <p:cNvPr id="9" name="Shape 2484"/>
              <p:cNvSpPr/>
              <p:nvPr/>
            </p:nvSpPr>
            <p:spPr>
              <a:xfrm>
                <a:off x="0" y="0"/>
                <a:ext cx="4828163" cy="762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nSpc>
                    <a:spcPct val="100000"/>
                  </a:lnSpc>
                  <a:defRPr sz="4800" spc="240">
                    <a:solidFill>
                      <a:srgbClr val="FFFFFF"/>
                    </a:solidFill>
                    <a:latin typeface="Montserrat"/>
                    <a:ea typeface="Montserrat"/>
                    <a:cs typeface="Montserrat"/>
                    <a:sym typeface="Montserrat"/>
                  </a:defRPr>
                </a:lvl1pPr>
              </a:lstStyle>
              <a:p>
                <a:r>
                  <a:t>Email</a:t>
                </a:r>
              </a:p>
            </p:txBody>
          </p:sp>
        </p:grpSp>
        <p:sp>
          <p:nvSpPr>
            <p:cNvPr id="7" name="Shape 2486"/>
            <p:cNvSpPr/>
            <p:nvPr/>
          </p:nvSpPr>
          <p:spPr>
            <a:xfrm>
              <a:off x="0" y="0"/>
              <a:ext cx="812800" cy="812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defTabSz="457200">
                <a:lnSpc>
                  <a:spcPct val="100000"/>
                </a:lnSpc>
                <a:defRPr sz="6400">
                  <a:solidFill>
                    <a:srgbClr val="FFFFFF"/>
                  </a:solidFill>
                  <a:latin typeface="FontAwesome"/>
                  <a:ea typeface="FontAwesome"/>
                  <a:cs typeface="FontAwesome"/>
                  <a:sym typeface="FontAwesome"/>
                </a:defRPr>
              </a:lvl1pPr>
            </a:lstStyle>
            <a:p>
              <a:r>
                <a:t></a:t>
              </a:r>
            </a:p>
          </p:txBody>
        </p:sp>
      </p:grpSp>
      <p:grpSp>
        <p:nvGrpSpPr>
          <p:cNvPr id="10" name="Group 2492"/>
          <p:cNvGrpSpPr/>
          <p:nvPr/>
        </p:nvGrpSpPr>
        <p:grpSpPr>
          <a:xfrm>
            <a:off x="16385798" y="2393123"/>
            <a:ext cx="5971163" cy="2209800"/>
            <a:chOff x="0" y="0"/>
            <a:chExt cx="5971162" cy="2209799"/>
          </a:xfrm>
        </p:grpSpPr>
        <p:grpSp>
          <p:nvGrpSpPr>
            <p:cNvPr id="11" name="Group 2490"/>
            <p:cNvGrpSpPr/>
            <p:nvPr/>
          </p:nvGrpSpPr>
          <p:grpSpPr>
            <a:xfrm>
              <a:off x="1143000" y="50800"/>
              <a:ext cx="4828163" cy="2159000"/>
              <a:chOff x="0" y="0"/>
              <a:chExt cx="4828162" cy="2158999"/>
            </a:xfrm>
          </p:grpSpPr>
          <p:sp>
            <p:nvSpPr>
              <p:cNvPr id="13" name="Shape 2488"/>
              <p:cNvSpPr/>
              <p:nvPr/>
            </p:nvSpPr>
            <p:spPr>
              <a:xfrm>
                <a:off x="0" y="888999"/>
                <a:ext cx="4828163" cy="12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spcBef>
                    <a:spcPts val="5900"/>
                  </a:spcBef>
                  <a:defRPr>
                    <a:solidFill>
                      <a:srgbClr val="FFFFFF"/>
                    </a:solidFill>
                    <a:latin typeface="Montserrat Light"/>
                    <a:ea typeface="Montserrat Light"/>
                    <a:cs typeface="Montserrat Light"/>
                    <a:sym typeface="Montserrat Light"/>
                  </a:defRPr>
                </a:lvl1pPr>
              </a:lstStyle>
              <a:p>
                <a:r>
                  <a:t>New York, Manhattan 4423 - Main  Building</a:t>
                </a:r>
              </a:p>
            </p:txBody>
          </p:sp>
          <p:sp>
            <p:nvSpPr>
              <p:cNvPr id="14" name="Shape 2489"/>
              <p:cNvSpPr/>
              <p:nvPr/>
            </p:nvSpPr>
            <p:spPr>
              <a:xfrm>
                <a:off x="0" y="0"/>
                <a:ext cx="4828163" cy="762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nSpc>
                    <a:spcPct val="100000"/>
                  </a:lnSpc>
                  <a:defRPr sz="4800" spc="240">
                    <a:solidFill>
                      <a:srgbClr val="FFFFFF"/>
                    </a:solidFill>
                    <a:latin typeface="Montserrat"/>
                    <a:ea typeface="Montserrat"/>
                    <a:cs typeface="Montserrat"/>
                    <a:sym typeface="Montserrat"/>
                  </a:defRPr>
                </a:lvl1pPr>
              </a:lstStyle>
              <a:p>
                <a:r>
                  <a:t>Adress</a:t>
                </a:r>
              </a:p>
            </p:txBody>
          </p:sp>
        </p:grpSp>
        <p:sp>
          <p:nvSpPr>
            <p:cNvPr id="12" name="Shape 2491"/>
            <p:cNvSpPr/>
            <p:nvPr/>
          </p:nvSpPr>
          <p:spPr>
            <a:xfrm>
              <a:off x="0" y="0"/>
              <a:ext cx="812800" cy="812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defTabSz="457200">
                <a:lnSpc>
                  <a:spcPct val="100000"/>
                </a:lnSpc>
                <a:defRPr sz="6400">
                  <a:solidFill>
                    <a:srgbClr val="FFFFFF"/>
                  </a:solidFill>
                  <a:latin typeface="FontAwesome"/>
                  <a:ea typeface="FontAwesome"/>
                  <a:cs typeface="FontAwesome"/>
                  <a:sym typeface="FontAwesome"/>
                </a:defRPr>
              </a:lvl1pPr>
            </a:lstStyle>
            <a:p>
              <a:r>
                <a:t></a:t>
              </a:r>
            </a:p>
          </p:txBody>
        </p:sp>
      </p:grpSp>
      <p:grpSp>
        <p:nvGrpSpPr>
          <p:cNvPr id="15" name="Group 2497"/>
          <p:cNvGrpSpPr/>
          <p:nvPr/>
        </p:nvGrpSpPr>
        <p:grpSpPr>
          <a:xfrm>
            <a:off x="16385798" y="6125070"/>
            <a:ext cx="5971163" cy="2159001"/>
            <a:chOff x="0" y="0"/>
            <a:chExt cx="5971162" cy="2159000"/>
          </a:xfrm>
        </p:grpSpPr>
        <p:grpSp>
          <p:nvGrpSpPr>
            <p:cNvPr id="16" name="Group 2495"/>
            <p:cNvGrpSpPr/>
            <p:nvPr/>
          </p:nvGrpSpPr>
          <p:grpSpPr>
            <a:xfrm>
              <a:off x="1143000" y="0"/>
              <a:ext cx="4828163" cy="2159000"/>
              <a:chOff x="0" y="0"/>
              <a:chExt cx="4828162" cy="2159000"/>
            </a:xfrm>
          </p:grpSpPr>
          <p:sp>
            <p:nvSpPr>
              <p:cNvPr id="18" name="Shape 2493"/>
              <p:cNvSpPr/>
              <p:nvPr/>
            </p:nvSpPr>
            <p:spPr>
              <a:xfrm>
                <a:off x="0" y="889000"/>
                <a:ext cx="4828163" cy="1270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spcBef>
                    <a:spcPts val="5900"/>
                  </a:spcBef>
                  <a:defRPr>
                    <a:solidFill>
                      <a:srgbClr val="FFFFFF"/>
                    </a:solidFill>
                    <a:latin typeface="Montserrat Light"/>
                    <a:ea typeface="Montserrat Light"/>
                    <a:cs typeface="Montserrat Light"/>
                    <a:sym typeface="Montserrat Light"/>
                  </a:defRPr>
                </a:lvl1pPr>
              </a:lstStyle>
              <a:p>
                <a:r>
                  <a:t>423 - 123456789 00 Support: 423 - 1234 123 </a:t>
                </a:r>
              </a:p>
            </p:txBody>
          </p:sp>
          <p:sp>
            <p:nvSpPr>
              <p:cNvPr id="19" name="Shape 2494"/>
              <p:cNvSpPr/>
              <p:nvPr/>
            </p:nvSpPr>
            <p:spPr>
              <a:xfrm>
                <a:off x="0" y="0"/>
                <a:ext cx="4828163" cy="762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nSpc>
                    <a:spcPct val="100000"/>
                  </a:lnSpc>
                  <a:defRPr sz="4800" spc="240">
                    <a:solidFill>
                      <a:srgbClr val="FFFFFF"/>
                    </a:solidFill>
                    <a:latin typeface="Montserrat"/>
                    <a:ea typeface="Montserrat"/>
                    <a:cs typeface="Montserrat"/>
                    <a:sym typeface="Montserrat"/>
                  </a:defRPr>
                </a:lvl1pPr>
              </a:lstStyle>
              <a:p>
                <a:r>
                  <a:t>Phone</a:t>
                </a:r>
              </a:p>
            </p:txBody>
          </p:sp>
        </p:grpSp>
        <p:sp>
          <p:nvSpPr>
            <p:cNvPr id="17" name="Shape 2496"/>
            <p:cNvSpPr/>
            <p:nvPr/>
          </p:nvSpPr>
          <p:spPr>
            <a:xfrm>
              <a:off x="0" y="76200"/>
              <a:ext cx="812800" cy="812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defTabSz="457200">
                <a:lnSpc>
                  <a:spcPct val="100000"/>
                </a:lnSpc>
                <a:defRPr sz="6400">
                  <a:solidFill>
                    <a:srgbClr val="FFFFFF"/>
                  </a:solidFill>
                  <a:latin typeface="FontAwesome"/>
                  <a:ea typeface="FontAwesome"/>
                  <a:cs typeface="FontAwesome"/>
                  <a:sym typeface="FontAwesome"/>
                </a:defRPr>
              </a:lvl1pPr>
            </a:lstStyle>
            <a:p>
              <a:r>
                <a:t></a:t>
              </a:r>
            </a:p>
          </p:txBody>
        </p:sp>
      </p:grpSp>
    </p:spTree>
    <p:extLst>
      <p:ext uri="{BB962C8B-B14F-4D97-AF65-F5344CB8AC3E}">
        <p14:creationId xmlns:p14="http://schemas.microsoft.com/office/powerpoint/2010/main" val="289652746"/>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9" name="Shape 2499"/>
          <p:cNvSpPr/>
          <p:nvPr/>
        </p:nvSpPr>
        <p:spPr>
          <a:xfrm>
            <a:off x="2032000" y="6013946"/>
            <a:ext cx="6863885" cy="25219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nSpc>
                <a:spcPct val="100000"/>
              </a:lnSpc>
              <a:defRPr sz="4800" spc="240">
                <a:solidFill>
                  <a:srgbClr val="212121"/>
                </a:solidFill>
                <a:latin typeface="Montserrat"/>
                <a:ea typeface="Montserrat"/>
                <a:cs typeface="Montserrat"/>
                <a:sym typeface="Montserrat"/>
              </a:defRPr>
            </a:pPr>
            <a:r>
              <a:t>Vector World Map </a:t>
            </a:r>
          </a:p>
          <a:p>
            <a:pPr>
              <a:lnSpc>
                <a:spcPct val="100000"/>
              </a:lnSpc>
              <a:defRPr sz="4800" spc="240">
                <a:solidFill>
                  <a:srgbClr val="212121"/>
                </a:solidFill>
                <a:latin typeface="Montserrat"/>
                <a:ea typeface="Montserrat"/>
                <a:cs typeface="Montserrat"/>
                <a:sym typeface="Montserrat"/>
              </a:defRPr>
            </a:pPr>
            <a:r>
              <a:t>full editable </a:t>
            </a:r>
          </a:p>
          <a:p>
            <a:pPr>
              <a:lnSpc>
                <a:spcPct val="100000"/>
              </a:lnSpc>
              <a:defRPr sz="4800" spc="240">
                <a:solidFill>
                  <a:srgbClr val="212121"/>
                </a:solidFill>
                <a:latin typeface="Montserrat"/>
                <a:ea typeface="Montserrat"/>
                <a:cs typeface="Montserrat"/>
                <a:sym typeface="Montserrat"/>
              </a:defRPr>
            </a:pPr>
            <a:r>
              <a:t>in color and size.</a:t>
            </a:r>
          </a:p>
        </p:txBody>
      </p:sp>
      <p:sp>
        <p:nvSpPr>
          <p:cNvPr id="2500" name="Shape 2500"/>
          <p:cNvSpPr/>
          <p:nvPr/>
        </p:nvSpPr>
        <p:spPr>
          <a:xfrm>
            <a:off x="2032000" y="9921830"/>
            <a:ext cx="7112000" cy="17606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spc="150">
                <a:solidFill>
                  <a:srgbClr val="212121"/>
                </a:solidFill>
                <a:latin typeface="Montserrat"/>
                <a:ea typeface="Montserrat"/>
                <a:cs typeface="Montserrat"/>
                <a:sym typeface="Montserrat"/>
              </a:defRPr>
            </a:lvl1pPr>
          </a:lstStyle>
          <a:p>
            <a:r>
              <a:t>Be Creative and make your next cool and fresh Presentation</a:t>
            </a:r>
          </a:p>
        </p:txBody>
      </p:sp>
      <p:sp>
        <p:nvSpPr>
          <p:cNvPr id="2501" name="Shape 2501"/>
          <p:cNvSpPr/>
          <p:nvPr/>
        </p:nvSpPr>
        <p:spPr>
          <a:xfrm>
            <a:off x="9642869" y="6475422"/>
            <a:ext cx="90706" cy="54722"/>
          </a:xfrm>
          <a:custGeom>
            <a:avLst/>
            <a:gdLst/>
            <a:ahLst/>
            <a:cxnLst>
              <a:cxn ang="0">
                <a:pos x="wd2" y="hd2"/>
              </a:cxn>
              <a:cxn ang="5400000">
                <a:pos x="wd2" y="hd2"/>
              </a:cxn>
              <a:cxn ang="10800000">
                <a:pos x="wd2" y="hd2"/>
              </a:cxn>
              <a:cxn ang="16200000">
                <a:pos x="wd2" y="hd2"/>
              </a:cxn>
            </a:cxnLst>
            <a:rect l="0" t="0" r="r" b="b"/>
            <a:pathLst>
              <a:path w="19534" h="17494" extrusionOk="0">
                <a:moveTo>
                  <a:pt x="5219" y="9567"/>
                </a:moveTo>
                <a:cubicBezTo>
                  <a:pt x="3885" y="9963"/>
                  <a:pt x="2419" y="8774"/>
                  <a:pt x="1085" y="9963"/>
                </a:cubicBezTo>
                <a:cubicBezTo>
                  <a:pt x="-648" y="11152"/>
                  <a:pt x="-115" y="15314"/>
                  <a:pt x="1352" y="16701"/>
                </a:cubicBezTo>
                <a:cubicBezTo>
                  <a:pt x="2685" y="17890"/>
                  <a:pt x="4685" y="17494"/>
                  <a:pt x="6685" y="17097"/>
                </a:cubicBezTo>
                <a:cubicBezTo>
                  <a:pt x="9752" y="15710"/>
                  <a:pt x="13085" y="12936"/>
                  <a:pt x="13885" y="8378"/>
                </a:cubicBezTo>
                <a:cubicBezTo>
                  <a:pt x="13885" y="7784"/>
                  <a:pt x="13885" y="7784"/>
                  <a:pt x="14152" y="7387"/>
                </a:cubicBezTo>
                <a:cubicBezTo>
                  <a:pt x="14419" y="6595"/>
                  <a:pt x="15619" y="6991"/>
                  <a:pt x="16152" y="6991"/>
                </a:cubicBezTo>
                <a:cubicBezTo>
                  <a:pt x="20952" y="7784"/>
                  <a:pt x="20685" y="-3710"/>
                  <a:pt x="15085" y="1244"/>
                </a:cubicBezTo>
                <a:cubicBezTo>
                  <a:pt x="11619" y="3820"/>
                  <a:pt x="9752" y="8774"/>
                  <a:pt x="5219" y="9567"/>
                </a:cubicBezTo>
              </a:path>
            </a:pathLst>
          </a:custGeom>
          <a:solidFill>
            <a:srgbClr val="D6D6D6"/>
          </a:solidFill>
          <a:ln>
            <a:solidFill>
              <a:srgbClr val="424242"/>
            </a:solidFill>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sp>
        <p:nvSpPr>
          <p:cNvPr id="2502" name="Shape 2502"/>
          <p:cNvSpPr/>
          <p:nvPr/>
        </p:nvSpPr>
        <p:spPr>
          <a:xfrm>
            <a:off x="9691680" y="6060619"/>
            <a:ext cx="62073" cy="34771"/>
          </a:xfrm>
          <a:custGeom>
            <a:avLst/>
            <a:gdLst/>
            <a:ahLst/>
            <a:cxnLst>
              <a:cxn ang="0">
                <a:pos x="wd2" y="hd2"/>
              </a:cxn>
              <a:cxn ang="5400000">
                <a:pos x="wd2" y="hd2"/>
              </a:cxn>
              <a:cxn ang="10800000">
                <a:pos x="wd2" y="hd2"/>
              </a:cxn>
              <a:cxn ang="16200000">
                <a:pos x="wd2" y="hd2"/>
              </a:cxn>
            </a:cxnLst>
            <a:rect l="0" t="0" r="r" b="b"/>
            <a:pathLst>
              <a:path w="20682" h="19991" extrusionOk="0">
                <a:moveTo>
                  <a:pt x="7130" y="14606"/>
                </a:moveTo>
                <a:cubicBezTo>
                  <a:pt x="7550" y="13898"/>
                  <a:pt x="7969" y="13190"/>
                  <a:pt x="8388" y="13190"/>
                </a:cubicBezTo>
                <a:cubicBezTo>
                  <a:pt x="9227" y="12482"/>
                  <a:pt x="10066" y="14606"/>
                  <a:pt x="10905" y="16023"/>
                </a:cubicBezTo>
                <a:cubicBezTo>
                  <a:pt x="12792" y="19918"/>
                  <a:pt x="16777" y="21334"/>
                  <a:pt x="18874" y="18501"/>
                </a:cubicBezTo>
                <a:cubicBezTo>
                  <a:pt x="21600" y="15314"/>
                  <a:pt x="21181" y="7170"/>
                  <a:pt x="18035" y="5754"/>
                </a:cubicBezTo>
                <a:cubicBezTo>
                  <a:pt x="16777" y="5045"/>
                  <a:pt x="15309" y="5754"/>
                  <a:pt x="14470" y="5045"/>
                </a:cubicBezTo>
                <a:cubicBezTo>
                  <a:pt x="12792" y="4337"/>
                  <a:pt x="12373" y="1504"/>
                  <a:pt x="10485" y="442"/>
                </a:cubicBezTo>
                <a:cubicBezTo>
                  <a:pt x="9227" y="-266"/>
                  <a:pt x="5662" y="-266"/>
                  <a:pt x="4404" y="1504"/>
                </a:cubicBezTo>
                <a:cubicBezTo>
                  <a:pt x="2097" y="2921"/>
                  <a:pt x="419" y="5754"/>
                  <a:pt x="0" y="9649"/>
                </a:cubicBezTo>
                <a:cubicBezTo>
                  <a:pt x="3146" y="7878"/>
                  <a:pt x="5243" y="16023"/>
                  <a:pt x="7130" y="14606"/>
                </a:cubicBezTo>
              </a:path>
            </a:pathLst>
          </a:custGeom>
          <a:solidFill>
            <a:srgbClr val="D6D6D6"/>
          </a:solidFill>
          <a:ln>
            <a:solidFill>
              <a:srgbClr val="424242"/>
            </a:solidFill>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grpSp>
        <p:nvGrpSpPr>
          <p:cNvPr id="2644" name="Group 2644"/>
          <p:cNvGrpSpPr/>
          <p:nvPr/>
        </p:nvGrpSpPr>
        <p:grpSpPr>
          <a:xfrm>
            <a:off x="9667133" y="2923609"/>
            <a:ext cx="12675737" cy="8217138"/>
            <a:chOff x="0" y="0"/>
            <a:chExt cx="12675735" cy="8217136"/>
          </a:xfrm>
        </p:grpSpPr>
        <p:sp>
          <p:nvSpPr>
            <p:cNvPr id="2503" name="Shape 2503"/>
            <p:cNvSpPr/>
            <p:nvPr/>
          </p:nvSpPr>
          <p:spPr>
            <a:xfrm>
              <a:off x="5428665" y="4778150"/>
              <a:ext cx="21821" cy="21820"/>
            </a:xfrm>
            <a:custGeom>
              <a:avLst/>
              <a:gdLst/>
              <a:ahLst/>
              <a:cxnLst>
                <a:cxn ang="0">
                  <a:pos x="wd2" y="hd2"/>
                </a:cxn>
                <a:cxn ang="5400000">
                  <a:pos x="wd2" y="hd2"/>
                </a:cxn>
                <a:cxn ang="10800000">
                  <a:pos x="wd2" y="hd2"/>
                </a:cxn>
                <a:cxn ang="16200000">
                  <a:pos x="wd2" y="hd2"/>
                </a:cxn>
              </a:cxnLst>
              <a:rect l="0" t="0" r="r" b="b"/>
              <a:pathLst>
                <a:path w="21600" h="21600" extrusionOk="0">
                  <a:moveTo>
                    <a:pt x="0" y="2541"/>
                  </a:moveTo>
                  <a:cubicBezTo>
                    <a:pt x="3375" y="1271"/>
                    <a:pt x="7425" y="0"/>
                    <a:pt x="10125" y="0"/>
                  </a:cubicBezTo>
                  <a:cubicBezTo>
                    <a:pt x="12825" y="0"/>
                    <a:pt x="17550" y="2541"/>
                    <a:pt x="17550" y="6988"/>
                  </a:cubicBezTo>
                  <a:cubicBezTo>
                    <a:pt x="18900" y="6988"/>
                    <a:pt x="20250" y="6988"/>
                    <a:pt x="21600" y="8259"/>
                  </a:cubicBezTo>
                  <a:cubicBezTo>
                    <a:pt x="20250" y="10800"/>
                    <a:pt x="18900" y="13341"/>
                    <a:pt x="18900" y="15882"/>
                  </a:cubicBezTo>
                  <a:cubicBezTo>
                    <a:pt x="18900" y="17153"/>
                    <a:pt x="18900" y="18424"/>
                    <a:pt x="18900" y="20329"/>
                  </a:cubicBezTo>
                  <a:cubicBezTo>
                    <a:pt x="18900" y="21600"/>
                    <a:pt x="17550" y="21600"/>
                    <a:pt x="15525" y="21600"/>
                  </a:cubicBezTo>
                  <a:cubicBezTo>
                    <a:pt x="11475" y="21600"/>
                    <a:pt x="8775" y="21600"/>
                    <a:pt x="4725" y="21600"/>
                  </a:cubicBezTo>
                  <a:cubicBezTo>
                    <a:pt x="3375" y="15882"/>
                    <a:pt x="6075" y="10800"/>
                    <a:pt x="11475" y="8259"/>
                  </a:cubicBezTo>
                  <a:cubicBezTo>
                    <a:pt x="10125" y="6988"/>
                    <a:pt x="8775" y="6988"/>
                    <a:pt x="7425" y="5082"/>
                  </a:cubicBezTo>
                  <a:cubicBezTo>
                    <a:pt x="7425" y="5082"/>
                    <a:pt x="7425" y="5082"/>
                    <a:pt x="6075" y="5082"/>
                  </a:cubicBezTo>
                  <a:cubicBezTo>
                    <a:pt x="4725" y="5082"/>
                    <a:pt x="3375" y="6988"/>
                    <a:pt x="3375" y="6988"/>
                  </a:cubicBezTo>
                  <a:cubicBezTo>
                    <a:pt x="1350" y="5082"/>
                    <a:pt x="1350" y="3812"/>
                    <a:pt x="0" y="254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04" name="Shape 2504"/>
            <p:cNvSpPr/>
            <p:nvPr/>
          </p:nvSpPr>
          <p:spPr>
            <a:xfrm>
              <a:off x="5325298" y="4419190"/>
              <a:ext cx="2419611" cy="2717883"/>
            </a:xfrm>
            <a:custGeom>
              <a:avLst/>
              <a:gdLst/>
              <a:ahLst/>
              <a:cxnLst>
                <a:cxn ang="0">
                  <a:pos x="wd2" y="hd2"/>
                </a:cxn>
                <a:cxn ang="5400000">
                  <a:pos x="wd2" y="hd2"/>
                </a:cxn>
                <a:cxn ang="10800000">
                  <a:pos x="wd2" y="hd2"/>
                </a:cxn>
                <a:cxn ang="16200000">
                  <a:pos x="wd2" y="hd2"/>
                </a:cxn>
              </a:cxnLst>
              <a:rect l="0" t="0" r="r" b="b"/>
              <a:pathLst>
                <a:path w="21512" h="21594" extrusionOk="0">
                  <a:moveTo>
                    <a:pt x="3597" y="574"/>
                  </a:moveTo>
                  <a:cubicBezTo>
                    <a:pt x="3591" y="574"/>
                    <a:pt x="3591" y="574"/>
                    <a:pt x="3586" y="574"/>
                  </a:cubicBezTo>
                  <a:cubicBezTo>
                    <a:pt x="3586" y="549"/>
                    <a:pt x="3597" y="559"/>
                    <a:pt x="3597" y="574"/>
                  </a:cubicBezTo>
                  <a:close/>
                  <a:moveTo>
                    <a:pt x="3481" y="800"/>
                  </a:moveTo>
                  <a:cubicBezTo>
                    <a:pt x="3195" y="1006"/>
                    <a:pt x="2882" y="1178"/>
                    <a:pt x="2547" y="1326"/>
                  </a:cubicBezTo>
                  <a:cubicBezTo>
                    <a:pt x="2514" y="1365"/>
                    <a:pt x="2525" y="1439"/>
                    <a:pt x="2569" y="1468"/>
                  </a:cubicBezTo>
                  <a:cubicBezTo>
                    <a:pt x="2431" y="1601"/>
                    <a:pt x="2338" y="1788"/>
                    <a:pt x="2316" y="1975"/>
                  </a:cubicBezTo>
                  <a:cubicBezTo>
                    <a:pt x="2376" y="1975"/>
                    <a:pt x="2442" y="2004"/>
                    <a:pt x="2464" y="2058"/>
                  </a:cubicBezTo>
                  <a:cubicBezTo>
                    <a:pt x="2338" y="2107"/>
                    <a:pt x="2349" y="2265"/>
                    <a:pt x="2365" y="2387"/>
                  </a:cubicBezTo>
                  <a:cubicBezTo>
                    <a:pt x="2376" y="2510"/>
                    <a:pt x="2261" y="2672"/>
                    <a:pt x="2134" y="2614"/>
                  </a:cubicBezTo>
                  <a:cubicBezTo>
                    <a:pt x="1969" y="2800"/>
                    <a:pt x="1777" y="2953"/>
                    <a:pt x="1557" y="3085"/>
                  </a:cubicBezTo>
                  <a:cubicBezTo>
                    <a:pt x="1463" y="3085"/>
                    <a:pt x="1370" y="3076"/>
                    <a:pt x="1265" y="3076"/>
                  </a:cubicBezTo>
                  <a:cubicBezTo>
                    <a:pt x="1265" y="3169"/>
                    <a:pt x="1254" y="3252"/>
                    <a:pt x="1254" y="3346"/>
                  </a:cubicBezTo>
                  <a:cubicBezTo>
                    <a:pt x="1106" y="3459"/>
                    <a:pt x="957" y="3582"/>
                    <a:pt x="803" y="3695"/>
                  </a:cubicBezTo>
                  <a:cubicBezTo>
                    <a:pt x="803" y="3818"/>
                    <a:pt x="792" y="3936"/>
                    <a:pt x="748" y="4049"/>
                  </a:cubicBezTo>
                  <a:cubicBezTo>
                    <a:pt x="699" y="4167"/>
                    <a:pt x="583" y="4250"/>
                    <a:pt x="446" y="4265"/>
                  </a:cubicBezTo>
                  <a:cubicBezTo>
                    <a:pt x="457" y="4294"/>
                    <a:pt x="484" y="4314"/>
                    <a:pt x="495" y="4343"/>
                  </a:cubicBezTo>
                  <a:cubicBezTo>
                    <a:pt x="193" y="4457"/>
                    <a:pt x="308" y="4963"/>
                    <a:pt x="0" y="5046"/>
                  </a:cubicBezTo>
                  <a:cubicBezTo>
                    <a:pt x="22" y="5149"/>
                    <a:pt x="44" y="5263"/>
                    <a:pt x="77" y="5366"/>
                  </a:cubicBezTo>
                  <a:cubicBezTo>
                    <a:pt x="160" y="5356"/>
                    <a:pt x="242" y="5366"/>
                    <a:pt x="319" y="5395"/>
                  </a:cubicBezTo>
                  <a:cubicBezTo>
                    <a:pt x="413" y="5420"/>
                    <a:pt x="385" y="5552"/>
                    <a:pt x="319" y="5611"/>
                  </a:cubicBezTo>
                  <a:cubicBezTo>
                    <a:pt x="248" y="5675"/>
                    <a:pt x="171" y="5769"/>
                    <a:pt x="215" y="5842"/>
                  </a:cubicBezTo>
                  <a:cubicBezTo>
                    <a:pt x="242" y="5872"/>
                    <a:pt x="275" y="5892"/>
                    <a:pt x="308" y="5911"/>
                  </a:cubicBezTo>
                  <a:cubicBezTo>
                    <a:pt x="446" y="6044"/>
                    <a:pt x="253" y="6324"/>
                    <a:pt x="424" y="6437"/>
                  </a:cubicBezTo>
                  <a:cubicBezTo>
                    <a:pt x="308" y="6511"/>
                    <a:pt x="264" y="6644"/>
                    <a:pt x="297" y="6757"/>
                  </a:cubicBezTo>
                  <a:cubicBezTo>
                    <a:pt x="226" y="6776"/>
                    <a:pt x="160" y="6820"/>
                    <a:pt x="127" y="6879"/>
                  </a:cubicBezTo>
                  <a:cubicBezTo>
                    <a:pt x="-60" y="7150"/>
                    <a:pt x="297" y="7499"/>
                    <a:pt x="193" y="7799"/>
                  </a:cubicBezTo>
                  <a:cubicBezTo>
                    <a:pt x="308" y="7853"/>
                    <a:pt x="424" y="7892"/>
                    <a:pt x="528" y="7941"/>
                  </a:cubicBezTo>
                  <a:lnTo>
                    <a:pt x="886" y="8265"/>
                  </a:lnTo>
                  <a:cubicBezTo>
                    <a:pt x="1095" y="8457"/>
                    <a:pt x="1326" y="8688"/>
                    <a:pt x="1315" y="8953"/>
                  </a:cubicBezTo>
                  <a:cubicBezTo>
                    <a:pt x="1579" y="9111"/>
                    <a:pt x="1832" y="9273"/>
                    <a:pt x="2096" y="9430"/>
                  </a:cubicBezTo>
                  <a:cubicBezTo>
                    <a:pt x="2283" y="9543"/>
                    <a:pt x="2453" y="9646"/>
                    <a:pt x="2629" y="9769"/>
                  </a:cubicBezTo>
                  <a:cubicBezTo>
                    <a:pt x="2788" y="9892"/>
                    <a:pt x="2975" y="10025"/>
                    <a:pt x="3184" y="10015"/>
                  </a:cubicBezTo>
                  <a:cubicBezTo>
                    <a:pt x="3217" y="9892"/>
                    <a:pt x="3426" y="9956"/>
                    <a:pt x="3564" y="9931"/>
                  </a:cubicBezTo>
                  <a:cubicBezTo>
                    <a:pt x="3641" y="9922"/>
                    <a:pt x="3701" y="9882"/>
                    <a:pt x="3767" y="9838"/>
                  </a:cubicBezTo>
                  <a:cubicBezTo>
                    <a:pt x="4070" y="9686"/>
                    <a:pt x="4488" y="9735"/>
                    <a:pt x="4730" y="9956"/>
                  </a:cubicBezTo>
                  <a:cubicBezTo>
                    <a:pt x="4944" y="9779"/>
                    <a:pt x="5214" y="9583"/>
                    <a:pt x="5499" y="9622"/>
                  </a:cubicBezTo>
                  <a:cubicBezTo>
                    <a:pt x="5549" y="9479"/>
                    <a:pt x="5791" y="9519"/>
                    <a:pt x="5950" y="9499"/>
                  </a:cubicBezTo>
                  <a:cubicBezTo>
                    <a:pt x="6099" y="9479"/>
                    <a:pt x="6236" y="9376"/>
                    <a:pt x="6390" y="9366"/>
                  </a:cubicBezTo>
                  <a:cubicBezTo>
                    <a:pt x="6528" y="9366"/>
                    <a:pt x="6654" y="9450"/>
                    <a:pt x="6792" y="9460"/>
                  </a:cubicBezTo>
                  <a:cubicBezTo>
                    <a:pt x="6863" y="9460"/>
                    <a:pt x="6940" y="9450"/>
                    <a:pt x="7012" y="9469"/>
                  </a:cubicBezTo>
                  <a:cubicBezTo>
                    <a:pt x="7105" y="9499"/>
                    <a:pt x="7160" y="9583"/>
                    <a:pt x="7182" y="9676"/>
                  </a:cubicBezTo>
                  <a:cubicBezTo>
                    <a:pt x="7210" y="9750"/>
                    <a:pt x="7210" y="9838"/>
                    <a:pt x="7254" y="9902"/>
                  </a:cubicBezTo>
                  <a:cubicBezTo>
                    <a:pt x="7298" y="9966"/>
                    <a:pt x="7424" y="10005"/>
                    <a:pt x="7474" y="9941"/>
                  </a:cubicBezTo>
                  <a:cubicBezTo>
                    <a:pt x="7507" y="9912"/>
                    <a:pt x="7578" y="9882"/>
                    <a:pt x="7611" y="9853"/>
                  </a:cubicBezTo>
                  <a:cubicBezTo>
                    <a:pt x="7633" y="9872"/>
                    <a:pt x="7655" y="9902"/>
                    <a:pt x="7683" y="9922"/>
                  </a:cubicBezTo>
                  <a:cubicBezTo>
                    <a:pt x="7694" y="9872"/>
                    <a:pt x="7787" y="9892"/>
                    <a:pt x="7820" y="9922"/>
                  </a:cubicBezTo>
                  <a:cubicBezTo>
                    <a:pt x="7864" y="9956"/>
                    <a:pt x="7903" y="10005"/>
                    <a:pt x="7958" y="9995"/>
                  </a:cubicBezTo>
                  <a:cubicBezTo>
                    <a:pt x="8062" y="10005"/>
                    <a:pt x="8166" y="10005"/>
                    <a:pt x="8271" y="10015"/>
                  </a:cubicBezTo>
                  <a:cubicBezTo>
                    <a:pt x="8441" y="10172"/>
                    <a:pt x="8546" y="10398"/>
                    <a:pt x="8535" y="10615"/>
                  </a:cubicBezTo>
                  <a:cubicBezTo>
                    <a:pt x="8397" y="10674"/>
                    <a:pt x="8386" y="10880"/>
                    <a:pt x="8513" y="10954"/>
                  </a:cubicBezTo>
                  <a:cubicBezTo>
                    <a:pt x="8359" y="11047"/>
                    <a:pt x="8304" y="11224"/>
                    <a:pt x="8260" y="11386"/>
                  </a:cubicBezTo>
                  <a:cubicBezTo>
                    <a:pt x="8243" y="11416"/>
                    <a:pt x="8232" y="11460"/>
                    <a:pt x="8243" y="11489"/>
                  </a:cubicBezTo>
                  <a:cubicBezTo>
                    <a:pt x="8243" y="11553"/>
                    <a:pt x="8304" y="11612"/>
                    <a:pt x="8337" y="11666"/>
                  </a:cubicBezTo>
                  <a:cubicBezTo>
                    <a:pt x="8375" y="11725"/>
                    <a:pt x="8408" y="11799"/>
                    <a:pt x="8359" y="11853"/>
                  </a:cubicBezTo>
                  <a:cubicBezTo>
                    <a:pt x="8408" y="11838"/>
                    <a:pt x="8452" y="11863"/>
                    <a:pt x="8485" y="11892"/>
                  </a:cubicBezTo>
                  <a:cubicBezTo>
                    <a:pt x="8557" y="11956"/>
                    <a:pt x="8617" y="12035"/>
                    <a:pt x="8650" y="12128"/>
                  </a:cubicBezTo>
                  <a:cubicBezTo>
                    <a:pt x="8733" y="12138"/>
                    <a:pt x="8788" y="12222"/>
                    <a:pt x="8799" y="12305"/>
                  </a:cubicBezTo>
                  <a:cubicBezTo>
                    <a:pt x="8810" y="12379"/>
                    <a:pt x="8810" y="12467"/>
                    <a:pt x="8870" y="12531"/>
                  </a:cubicBezTo>
                  <a:cubicBezTo>
                    <a:pt x="8914" y="12522"/>
                    <a:pt x="8964" y="12522"/>
                    <a:pt x="9002" y="12512"/>
                  </a:cubicBezTo>
                  <a:cubicBezTo>
                    <a:pt x="9129" y="12635"/>
                    <a:pt x="9266" y="12787"/>
                    <a:pt x="9244" y="12954"/>
                  </a:cubicBezTo>
                  <a:cubicBezTo>
                    <a:pt x="9288" y="12954"/>
                    <a:pt x="9316" y="12993"/>
                    <a:pt x="9316" y="13028"/>
                  </a:cubicBezTo>
                  <a:cubicBezTo>
                    <a:pt x="9316" y="13067"/>
                    <a:pt x="9288" y="13097"/>
                    <a:pt x="9266" y="13131"/>
                  </a:cubicBezTo>
                  <a:cubicBezTo>
                    <a:pt x="9338" y="13106"/>
                    <a:pt x="9415" y="13180"/>
                    <a:pt x="9404" y="13244"/>
                  </a:cubicBezTo>
                  <a:cubicBezTo>
                    <a:pt x="9404" y="13264"/>
                    <a:pt x="9393" y="13283"/>
                    <a:pt x="9393" y="13303"/>
                  </a:cubicBezTo>
                  <a:cubicBezTo>
                    <a:pt x="9393" y="13337"/>
                    <a:pt x="9431" y="13357"/>
                    <a:pt x="9453" y="13377"/>
                  </a:cubicBezTo>
                  <a:cubicBezTo>
                    <a:pt x="9569" y="13480"/>
                    <a:pt x="9646" y="13613"/>
                    <a:pt x="9684" y="13760"/>
                  </a:cubicBezTo>
                  <a:cubicBezTo>
                    <a:pt x="9624" y="13760"/>
                    <a:pt x="9569" y="13750"/>
                    <a:pt x="9508" y="13750"/>
                  </a:cubicBezTo>
                  <a:cubicBezTo>
                    <a:pt x="9519" y="13893"/>
                    <a:pt x="9602" y="14025"/>
                    <a:pt x="9717" y="14129"/>
                  </a:cubicBezTo>
                  <a:cubicBezTo>
                    <a:pt x="9646" y="14138"/>
                    <a:pt x="9624" y="14232"/>
                    <a:pt x="9673" y="14286"/>
                  </a:cubicBezTo>
                  <a:cubicBezTo>
                    <a:pt x="9717" y="14335"/>
                    <a:pt x="9789" y="14365"/>
                    <a:pt x="9822" y="14428"/>
                  </a:cubicBezTo>
                  <a:cubicBezTo>
                    <a:pt x="9761" y="14502"/>
                    <a:pt x="9750" y="14615"/>
                    <a:pt x="9811" y="14699"/>
                  </a:cubicBezTo>
                  <a:cubicBezTo>
                    <a:pt x="9728" y="14748"/>
                    <a:pt x="9646" y="14812"/>
                    <a:pt x="9569" y="14861"/>
                  </a:cubicBezTo>
                  <a:cubicBezTo>
                    <a:pt x="9530" y="14881"/>
                    <a:pt x="9497" y="14915"/>
                    <a:pt x="9486" y="14954"/>
                  </a:cubicBezTo>
                  <a:cubicBezTo>
                    <a:pt x="9475" y="14994"/>
                    <a:pt x="9508" y="15048"/>
                    <a:pt x="9558" y="15038"/>
                  </a:cubicBezTo>
                  <a:cubicBezTo>
                    <a:pt x="9415" y="15131"/>
                    <a:pt x="9277" y="15303"/>
                    <a:pt x="9277" y="15460"/>
                  </a:cubicBezTo>
                  <a:cubicBezTo>
                    <a:pt x="9277" y="15500"/>
                    <a:pt x="9288" y="15544"/>
                    <a:pt x="9266" y="15574"/>
                  </a:cubicBezTo>
                  <a:cubicBezTo>
                    <a:pt x="9244" y="15603"/>
                    <a:pt x="9211" y="15613"/>
                    <a:pt x="9184" y="15632"/>
                  </a:cubicBezTo>
                  <a:cubicBezTo>
                    <a:pt x="9129" y="15687"/>
                    <a:pt x="9107" y="15770"/>
                    <a:pt x="9096" y="15839"/>
                  </a:cubicBezTo>
                  <a:cubicBezTo>
                    <a:pt x="9068" y="15996"/>
                    <a:pt x="9068" y="16149"/>
                    <a:pt x="9107" y="16306"/>
                  </a:cubicBezTo>
                  <a:cubicBezTo>
                    <a:pt x="9162" y="16542"/>
                    <a:pt x="9316" y="16748"/>
                    <a:pt x="9464" y="16955"/>
                  </a:cubicBezTo>
                  <a:cubicBezTo>
                    <a:pt x="9486" y="16994"/>
                    <a:pt x="9519" y="17038"/>
                    <a:pt x="9569" y="17058"/>
                  </a:cubicBezTo>
                  <a:cubicBezTo>
                    <a:pt x="9706" y="17284"/>
                    <a:pt x="9833" y="17520"/>
                    <a:pt x="9970" y="17746"/>
                  </a:cubicBezTo>
                  <a:cubicBezTo>
                    <a:pt x="10003" y="17800"/>
                    <a:pt x="10031" y="17849"/>
                    <a:pt x="10031" y="17913"/>
                  </a:cubicBezTo>
                  <a:cubicBezTo>
                    <a:pt x="10031" y="17977"/>
                    <a:pt x="9981" y="18016"/>
                    <a:pt x="9970" y="18080"/>
                  </a:cubicBezTo>
                  <a:cubicBezTo>
                    <a:pt x="9937" y="18193"/>
                    <a:pt x="9992" y="18306"/>
                    <a:pt x="10042" y="18419"/>
                  </a:cubicBezTo>
                  <a:cubicBezTo>
                    <a:pt x="10053" y="18449"/>
                    <a:pt x="10064" y="18468"/>
                    <a:pt x="10075" y="18503"/>
                  </a:cubicBezTo>
                  <a:cubicBezTo>
                    <a:pt x="10157" y="18665"/>
                    <a:pt x="10234" y="18852"/>
                    <a:pt x="10190" y="19029"/>
                  </a:cubicBezTo>
                  <a:cubicBezTo>
                    <a:pt x="10179" y="19068"/>
                    <a:pt x="10157" y="19107"/>
                    <a:pt x="10157" y="19151"/>
                  </a:cubicBezTo>
                  <a:cubicBezTo>
                    <a:pt x="10168" y="19294"/>
                    <a:pt x="10421" y="19387"/>
                    <a:pt x="10350" y="19510"/>
                  </a:cubicBezTo>
                  <a:cubicBezTo>
                    <a:pt x="10504" y="19667"/>
                    <a:pt x="10652" y="19830"/>
                    <a:pt x="10800" y="19987"/>
                  </a:cubicBezTo>
                  <a:cubicBezTo>
                    <a:pt x="10822" y="20016"/>
                    <a:pt x="10850" y="20036"/>
                    <a:pt x="10861" y="20066"/>
                  </a:cubicBezTo>
                  <a:cubicBezTo>
                    <a:pt x="10894" y="20159"/>
                    <a:pt x="10811" y="20262"/>
                    <a:pt x="10872" y="20336"/>
                  </a:cubicBezTo>
                  <a:cubicBezTo>
                    <a:pt x="10916" y="20400"/>
                    <a:pt x="11020" y="20410"/>
                    <a:pt x="11075" y="20469"/>
                  </a:cubicBezTo>
                  <a:cubicBezTo>
                    <a:pt x="11147" y="20542"/>
                    <a:pt x="11092" y="20655"/>
                    <a:pt x="11114" y="20749"/>
                  </a:cubicBezTo>
                  <a:cubicBezTo>
                    <a:pt x="11136" y="20822"/>
                    <a:pt x="11196" y="20876"/>
                    <a:pt x="11218" y="20935"/>
                  </a:cubicBezTo>
                  <a:cubicBezTo>
                    <a:pt x="11246" y="20999"/>
                    <a:pt x="11169" y="21098"/>
                    <a:pt x="11103" y="21068"/>
                  </a:cubicBezTo>
                  <a:cubicBezTo>
                    <a:pt x="11042" y="21181"/>
                    <a:pt x="11075" y="21314"/>
                    <a:pt x="11169" y="21417"/>
                  </a:cubicBezTo>
                  <a:cubicBezTo>
                    <a:pt x="11262" y="21510"/>
                    <a:pt x="11389" y="21574"/>
                    <a:pt x="11526" y="21594"/>
                  </a:cubicBezTo>
                  <a:cubicBezTo>
                    <a:pt x="11757" y="21574"/>
                    <a:pt x="11988" y="21574"/>
                    <a:pt x="12219" y="21594"/>
                  </a:cubicBezTo>
                  <a:cubicBezTo>
                    <a:pt x="12230" y="21555"/>
                    <a:pt x="12241" y="21520"/>
                    <a:pt x="12252" y="21481"/>
                  </a:cubicBezTo>
                  <a:cubicBezTo>
                    <a:pt x="12219" y="21471"/>
                    <a:pt x="12186" y="21471"/>
                    <a:pt x="12153" y="21461"/>
                  </a:cubicBezTo>
                  <a:cubicBezTo>
                    <a:pt x="12126" y="21427"/>
                    <a:pt x="12126" y="21378"/>
                    <a:pt x="12153" y="21348"/>
                  </a:cubicBezTo>
                  <a:cubicBezTo>
                    <a:pt x="12208" y="21358"/>
                    <a:pt x="12269" y="21338"/>
                    <a:pt x="12302" y="21294"/>
                  </a:cubicBezTo>
                  <a:cubicBezTo>
                    <a:pt x="12522" y="21451"/>
                    <a:pt x="12808" y="21530"/>
                    <a:pt x="13099" y="21520"/>
                  </a:cubicBezTo>
                  <a:cubicBezTo>
                    <a:pt x="13132" y="21427"/>
                    <a:pt x="13281" y="21427"/>
                    <a:pt x="13396" y="21427"/>
                  </a:cubicBezTo>
                  <a:cubicBezTo>
                    <a:pt x="13522" y="21427"/>
                    <a:pt x="13660" y="21388"/>
                    <a:pt x="13764" y="21324"/>
                  </a:cubicBezTo>
                  <a:cubicBezTo>
                    <a:pt x="13940" y="21220"/>
                    <a:pt x="14100" y="21048"/>
                    <a:pt x="14298" y="21098"/>
                  </a:cubicBezTo>
                  <a:cubicBezTo>
                    <a:pt x="14298" y="20994"/>
                    <a:pt x="14364" y="20901"/>
                    <a:pt x="14457" y="20822"/>
                  </a:cubicBezTo>
                  <a:lnTo>
                    <a:pt x="14622" y="20675"/>
                  </a:lnTo>
                  <a:cubicBezTo>
                    <a:pt x="14749" y="20562"/>
                    <a:pt x="14875" y="20449"/>
                    <a:pt x="15013" y="20336"/>
                  </a:cubicBezTo>
                  <a:cubicBezTo>
                    <a:pt x="15057" y="20233"/>
                    <a:pt x="15057" y="20129"/>
                    <a:pt x="15035" y="20026"/>
                  </a:cubicBezTo>
                  <a:cubicBezTo>
                    <a:pt x="14980" y="20016"/>
                    <a:pt x="14941" y="19952"/>
                    <a:pt x="14963" y="19903"/>
                  </a:cubicBezTo>
                  <a:cubicBezTo>
                    <a:pt x="15024" y="19903"/>
                    <a:pt x="15068" y="19894"/>
                    <a:pt x="15128" y="19894"/>
                  </a:cubicBezTo>
                  <a:cubicBezTo>
                    <a:pt x="15079" y="19820"/>
                    <a:pt x="15139" y="19707"/>
                    <a:pt x="15233" y="19697"/>
                  </a:cubicBezTo>
                  <a:cubicBezTo>
                    <a:pt x="15266" y="19697"/>
                    <a:pt x="15310" y="19707"/>
                    <a:pt x="15348" y="19707"/>
                  </a:cubicBezTo>
                  <a:cubicBezTo>
                    <a:pt x="15453" y="19707"/>
                    <a:pt x="15546" y="19628"/>
                    <a:pt x="15579" y="19545"/>
                  </a:cubicBezTo>
                  <a:cubicBezTo>
                    <a:pt x="15618" y="19466"/>
                    <a:pt x="15612" y="19358"/>
                    <a:pt x="15612" y="19264"/>
                  </a:cubicBezTo>
                  <a:cubicBezTo>
                    <a:pt x="15684" y="19314"/>
                    <a:pt x="15783" y="19235"/>
                    <a:pt x="15783" y="19161"/>
                  </a:cubicBezTo>
                  <a:cubicBezTo>
                    <a:pt x="15783" y="19078"/>
                    <a:pt x="15728" y="19019"/>
                    <a:pt x="15706" y="18935"/>
                  </a:cubicBezTo>
                  <a:cubicBezTo>
                    <a:pt x="15656" y="18798"/>
                    <a:pt x="15684" y="18645"/>
                    <a:pt x="15783" y="18542"/>
                  </a:cubicBezTo>
                  <a:cubicBezTo>
                    <a:pt x="15821" y="18512"/>
                    <a:pt x="15854" y="18478"/>
                    <a:pt x="15909" y="18478"/>
                  </a:cubicBezTo>
                  <a:cubicBezTo>
                    <a:pt x="15970" y="18478"/>
                    <a:pt x="16014" y="18512"/>
                    <a:pt x="16074" y="18522"/>
                  </a:cubicBezTo>
                  <a:cubicBezTo>
                    <a:pt x="16233" y="18571"/>
                    <a:pt x="16431" y="18449"/>
                    <a:pt x="16431" y="18296"/>
                  </a:cubicBezTo>
                  <a:cubicBezTo>
                    <a:pt x="16431" y="18223"/>
                    <a:pt x="16409" y="18159"/>
                    <a:pt x="16442" y="18100"/>
                  </a:cubicBezTo>
                  <a:cubicBezTo>
                    <a:pt x="16464" y="18055"/>
                    <a:pt x="16514" y="18036"/>
                    <a:pt x="16525" y="17996"/>
                  </a:cubicBezTo>
                  <a:cubicBezTo>
                    <a:pt x="16580" y="17893"/>
                    <a:pt x="16453" y="17790"/>
                    <a:pt x="16398" y="17687"/>
                  </a:cubicBezTo>
                  <a:cubicBezTo>
                    <a:pt x="16338" y="17574"/>
                    <a:pt x="16371" y="17441"/>
                    <a:pt x="16475" y="17367"/>
                  </a:cubicBezTo>
                  <a:cubicBezTo>
                    <a:pt x="16283" y="17323"/>
                    <a:pt x="16167" y="17107"/>
                    <a:pt x="16244" y="16945"/>
                  </a:cubicBezTo>
                  <a:cubicBezTo>
                    <a:pt x="16233" y="16974"/>
                    <a:pt x="16272" y="16994"/>
                    <a:pt x="16305" y="16984"/>
                  </a:cubicBezTo>
                  <a:cubicBezTo>
                    <a:pt x="16420" y="16900"/>
                    <a:pt x="16525" y="16787"/>
                    <a:pt x="16569" y="16665"/>
                  </a:cubicBezTo>
                  <a:cubicBezTo>
                    <a:pt x="16684" y="16719"/>
                    <a:pt x="16844" y="16655"/>
                    <a:pt x="16882" y="16542"/>
                  </a:cubicBezTo>
                  <a:cubicBezTo>
                    <a:pt x="16893" y="16512"/>
                    <a:pt x="16893" y="16478"/>
                    <a:pt x="16904" y="16448"/>
                  </a:cubicBezTo>
                  <a:cubicBezTo>
                    <a:pt x="16959" y="16325"/>
                    <a:pt x="17201" y="16375"/>
                    <a:pt x="17295" y="16276"/>
                  </a:cubicBezTo>
                  <a:cubicBezTo>
                    <a:pt x="17317" y="16242"/>
                    <a:pt x="17344" y="16212"/>
                    <a:pt x="17377" y="16193"/>
                  </a:cubicBezTo>
                  <a:cubicBezTo>
                    <a:pt x="17410" y="16183"/>
                    <a:pt x="17443" y="16193"/>
                    <a:pt x="17493" y="16193"/>
                  </a:cubicBezTo>
                  <a:cubicBezTo>
                    <a:pt x="17652" y="16203"/>
                    <a:pt x="17779" y="16026"/>
                    <a:pt x="17713" y="15903"/>
                  </a:cubicBezTo>
                  <a:cubicBezTo>
                    <a:pt x="17861" y="15932"/>
                    <a:pt x="18021" y="15903"/>
                    <a:pt x="18164" y="15839"/>
                  </a:cubicBezTo>
                  <a:cubicBezTo>
                    <a:pt x="18092" y="15706"/>
                    <a:pt x="18081" y="15544"/>
                    <a:pt x="18125" y="15406"/>
                  </a:cubicBezTo>
                  <a:cubicBezTo>
                    <a:pt x="18048" y="15357"/>
                    <a:pt x="17944" y="15254"/>
                    <a:pt x="18021" y="15190"/>
                  </a:cubicBezTo>
                  <a:cubicBezTo>
                    <a:pt x="18048" y="15171"/>
                    <a:pt x="18070" y="15171"/>
                    <a:pt x="18081" y="15151"/>
                  </a:cubicBezTo>
                  <a:cubicBezTo>
                    <a:pt x="18103" y="15131"/>
                    <a:pt x="18103" y="15097"/>
                    <a:pt x="18114" y="15067"/>
                  </a:cubicBezTo>
                  <a:cubicBezTo>
                    <a:pt x="18164" y="14802"/>
                    <a:pt x="18208" y="14532"/>
                    <a:pt x="18252" y="14276"/>
                  </a:cubicBezTo>
                  <a:cubicBezTo>
                    <a:pt x="18197" y="14276"/>
                    <a:pt x="18125" y="14261"/>
                    <a:pt x="18070" y="14261"/>
                  </a:cubicBezTo>
                  <a:cubicBezTo>
                    <a:pt x="18147" y="14173"/>
                    <a:pt x="18032" y="14060"/>
                    <a:pt x="17916" y="13986"/>
                  </a:cubicBezTo>
                  <a:cubicBezTo>
                    <a:pt x="17806" y="13917"/>
                    <a:pt x="17691" y="13799"/>
                    <a:pt x="17768" y="13706"/>
                  </a:cubicBezTo>
                  <a:cubicBezTo>
                    <a:pt x="17641" y="13632"/>
                    <a:pt x="17894" y="13386"/>
                    <a:pt x="17768" y="13303"/>
                  </a:cubicBezTo>
                  <a:cubicBezTo>
                    <a:pt x="17735" y="13283"/>
                    <a:pt x="17702" y="13288"/>
                    <a:pt x="17674" y="13264"/>
                  </a:cubicBezTo>
                  <a:cubicBezTo>
                    <a:pt x="17652" y="13249"/>
                    <a:pt x="17652" y="13210"/>
                    <a:pt x="17641" y="13190"/>
                  </a:cubicBezTo>
                  <a:cubicBezTo>
                    <a:pt x="17619" y="13028"/>
                    <a:pt x="17619" y="12851"/>
                    <a:pt x="17630" y="12684"/>
                  </a:cubicBezTo>
                  <a:cubicBezTo>
                    <a:pt x="17806" y="12625"/>
                    <a:pt x="17883" y="12418"/>
                    <a:pt x="17779" y="12276"/>
                  </a:cubicBezTo>
                  <a:cubicBezTo>
                    <a:pt x="17839" y="12305"/>
                    <a:pt x="17911" y="12266"/>
                    <a:pt x="17944" y="12212"/>
                  </a:cubicBezTo>
                  <a:cubicBezTo>
                    <a:pt x="17982" y="12163"/>
                    <a:pt x="17977" y="12109"/>
                    <a:pt x="17999" y="12045"/>
                  </a:cubicBezTo>
                  <a:cubicBezTo>
                    <a:pt x="18032" y="11942"/>
                    <a:pt x="18092" y="11863"/>
                    <a:pt x="18197" y="11799"/>
                  </a:cubicBezTo>
                  <a:cubicBezTo>
                    <a:pt x="18219" y="11829"/>
                    <a:pt x="18263" y="11863"/>
                    <a:pt x="18312" y="11883"/>
                  </a:cubicBezTo>
                  <a:cubicBezTo>
                    <a:pt x="18356" y="11770"/>
                    <a:pt x="18428" y="11666"/>
                    <a:pt x="18521" y="11583"/>
                  </a:cubicBezTo>
                  <a:cubicBezTo>
                    <a:pt x="18598" y="11563"/>
                    <a:pt x="18681" y="11534"/>
                    <a:pt x="18763" y="11509"/>
                  </a:cubicBezTo>
                  <a:cubicBezTo>
                    <a:pt x="18763" y="11376"/>
                    <a:pt x="18889" y="11273"/>
                    <a:pt x="19005" y="11190"/>
                  </a:cubicBezTo>
                  <a:cubicBezTo>
                    <a:pt x="19186" y="11067"/>
                    <a:pt x="19362" y="10934"/>
                    <a:pt x="19544" y="10811"/>
                  </a:cubicBezTo>
                  <a:cubicBezTo>
                    <a:pt x="19637" y="10747"/>
                    <a:pt x="19731" y="10674"/>
                    <a:pt x="19846" y="10654"/>
                  </a:cubicBezTo>
                  <a:cubicBezTo>
                    <a:pt x="19901" y="10644"/>
                    <a:pt x="19973" y="10634"/>
                    <a:pt x="20006" y="10605"/>
                  </a:cubicBezTo>
                  <a:cubicBezTo>
                    <a:pt x="20028" y="10570"/>
                    <a:pt x="20039" y="10541"/>
                    <a:pt x="20055" y="10511"/>
                  </a:cubicBezTo>
                  <a:cubicBezTo>
                    <a:pt x="20088" y="10408"/>
                    <a:pt x="20182" y="10315"/>
                    <a:pt x="20297" y="10261"/>
                  </a:cubicBezTo>
                  <a:cubicBezTo>
                    <a:pt x="20352" y="10241"/>
                    <a:pt x="20424" y="10231"/>
                    <a:pt x="20468" y="10192"/>
                  </a:cubicBezTo>
                  <a:cubicBezTo>
                    <a:pt x="20528" y="10128"/>
                    <a:pt x="20501" y="10035"/>
                    <a:pt x="20512" y="9966"/>
                  </a:cubicBezTo>
                  <a:cubicBezTo>
                    <a:pt x="20528" y="9882"/>
                    <a:pt x="20627" y="9799"/>
                    <a:pt x="20688" y="9853"/>
                  </a:cubicBezTo>
                  <a:cubicBezTo>
                    <a:pt x="20743" y="9715"/>
                    <a:pt x="20814" y="9583"/>
                    <a:pt x="20875" y="9450"/>
                  </a:cubicBezTo>
                  <a:cubicBezTo>
                    <a:pt x="20897" y="9406"/>
                    <a:pt x="20908" y="9366"/>
                    <a:pt x="20941" y="9337"/>
                  </a:cubicBezTo>
                  <a:cubicBezTo>
                    <a:pt x="20974" y="9293"/>
                    <a:pt x="21034" y="9273"/>
                    <a:pt x="21067" y="9243"/>
                  </a:cubicBezTo>
                  <a:cubicBezTo>
                    <a:pt x="21254" y="9086"/>
                    <a:pt x="21183" y="8801"/>
                    <a:pt x="21348" y="8624"/>
                  </a:cubicBezTo>
                  <a:cubicBezTo>
                    <a:pt x="21359" y="8605"/>
                    <a:pt x="21381" y="8595"/>
                    <a:pt x="21392" y="8570"/>
                  </a:cubicBezTo>
                  <a:cubicBezTo>
                    <a:pt x="21414" y="8541"/>
                    <a:pt x="21425" y="8501"/>
                    <a:pt x="21436" y="8457"/>
                  </a:cubicBezTo>
                  <a:cubicBezTo>
                    <a:pt x="21447" y="8388"/>
                    <a:pt x="21474" y="8315"/>
                    <a:pt x="21485" y="8241"/>
                  </a:cubicBezTo>
                  <a:cubicBezTo>
                    <a:pt x="21518" y="8098"/>
                    <a:pt x="21540" y="7921"/>
                    <a:pt x="21436" y="7808"/>
                  </a:cubicBezTo>
                  <a:cubicBezTo>
                    <a:pt x="21370" y="7931"/>
                    <a:pt x="21254" y="8034"/>
                    <a:pt x="21128" y="8118"/>
                  </a:cubicBezTo>
                  <a:cubicBezTo>
                    <a:pt x="21117" y="8079"/>
                    <a:pt x="21056" y="8059"/>
                    <a:pt x="21023" y="8069"/>
                  </a:cubicBezTo>
                  <a:cubicBezTo>
                    <a:pt x="20990" y="8079"/>
                    <a:pt x="20941" y="8108"/>
                    <a:pt x="20897" y="8118"/>
                  </a:cubicBezTo>
                  <a:cubicBezTo>
                    <a:pt x="20732" y="8192"/>
                    <a:pt x="20539" y="8108"/>
                    <a:pt x="20363" y="8147"/>
                  </a:cubicBezTo>
                  <a:cubicBezTo>
                    <a:pt x="20248" y="8182"/>
                    <a:pt x="20154" y="8265"/>
                    <a:pt x="20055" y="8295"/>
                  </a:cubicBezTo>
                  <a:cubicBezTo>
                    <a:pt x="19890" y="8344"/>
                    <a:pt x="19709" y="8295"/>
                    <a:pt x="19533" y="8315"/>
                  </a:cubicBezTo>
                  <a:cubicBezTo>
                    <a:pt x="19478" y="8324"/>
                    <a:pt x="19423" y="8334"/>
                    <a:pt x="19373" y="8324"/>
                  </a:cubicBezTo>
                  <a:cubicBezTo>
                    <a:pt x="19329" y="8315"/>
                    <a:pt x="19280" y="8241"/>
                    <a:pt x="19324" y="8211"/>
                  </a:cubicBezTo>
                  <a:cubicBezTo>
                    <a:pt x="19197" y="8251"/>
                    <a:pt x="19082" y="8128"/>
                    <a:pt x="19060" y="8005"/>
                  </a:cubicBezTo>
                  <a:cubicBezTo>
                    <a:pt x="19038" y="7892"/>
                    <a:pt x="19049" y="7759"/>
                    <a:pt x="18994" y="7656"/>
                  </a:cubicBezTo>
                  <a:cubicBezTo>
                    <a:pt x="18922" y="7646"/>
                    <a:pt x="18840" y="7695"/>
                    <a:pt x="18840" y="7769"/>
                  </a:cubicBezTo>
                  <a:cubicBezTo>
                    <a:pt x="18818" y="7725"/>
                    <a:pt x="18774" y="7685"/>
                    <a:pt x="18714" y="7676"/>
                  </a:cubicBezTo>
                  <a:cubicBezTo>
                    <a:pt x="18692" y="7592"/>
                    <a:pt x="18648" y="7509"/>
                    <a:pt x="18637" y="7430"/>
                  </a:cubicBezTo>
                  <a:cubicBezTo>
                    <a:pt x="18620" y="7396"/>
                    <a:pt x="18620" y="7356"/>
                    <a:pt x="18598" y="7337"/>
                  </a:cubicBezTo>
                  <a:cubicBezTo>
                    <a:pt x="18576" y="7302"/>
                    <a:pt x="18532" y="7292"/>
                    <a:pt x="18494" y="7302"/>
                  </a:cubicBezTo>
                  <a:cubicBezTo>
                    <a:pt x="18450" y="7214"/>
                    <a:pt x="18356" y="7150"/>
                    <a:pt x="18252" y="7086"/>
                  </a:cubicBezTo>
                  <a:cubicBezTo>
                    <a:pt x="18208" y="7056"/>
                    <a:pt x="18147" y="7027"/>
                    <a:pt x="18092" y="7027"/>
                  </a:cubicBezTo>
                  <a:cubicBezTo>
                    <a:pt x="18081" y="7027"/>
                    <a:pt x="18059" y="7027"/>
                    <a:pt x="18048" y="7017"/>
                  </a:cubicBezTo>
                  <a:cubicBezTo>
                    <a:pt x="18021" y="7007"/>
                    <a:pt x="18021" y="6983"/>
                    <a:pt x="18021" y="6963"/>
                  </a:cubicBezTo>
                  <a:cubicBezTo>
                    <a:pt x="17999" y="6850"/>
                    <a:pt x="17861" y="6776"/>
                    <a:pt x="17806" y="6673"/>
                  </a:cubicBezTo>
                  <a:cubicBezTo>
                    <a:pt x="17768" y="6614"/>
                    <a:pt x="17768" y="6540"/>
                    <a:pt x="17768" y="6467"/>
                  </a:cubicBezTo>
                  <a:cubicBezTo>
                    <a:pt x="17768" y="6417"/>
                    <a:pt x="17768" y="6368"/>
                    <a:pt x="17757" y="6314"/>
                  </a:cubicBezTo>
                  <a:cubicBezTo>
                    <a:pt x="17724" y="6221"/>
                    <a:pt x="17630" y="6162"/>
                    <a:pt x="17537" y="6118"/>
                  </a:cubicBezTo>
                  <a:cubicBezTo>
                    <a:pt x="17482" y="6098"/>
                    <a:pt x="17416" y="6093"/>
                    <a:pt x="17355" y="6059"/>
                  </a:cubicBezTo>
                  <a:cubicBezTo>
                    <a:pt x="17300" y="6029"/>
                    <a:pt x="17262" y="5965"/>
                    <a:pt x="17295" y="5911"/>
                  </a:cubicBezTo>
                  <a:cubicBezTo>
                    <a:pt x="17218" y="5921"/>
                    <a:pt x="17168" y="5842"/>
                    <a:pt x="17157" y="5779"/>
                  </a:cubicBezTo>
                  <a:cubicBezTo>
                    <a:pt x="17124" y="5646"/>
                    <a:pt x="17135" y="5508"/>
                    <a:pt x="17179" y="5376"/>
                  </a:cubicBezTo>
                  <a:cubicBezTo>
                    <a:pt x="17179" y="5366"/>
                    <a:pt x="17190" y="5346"/>
                    <a:pt x="17190" y="5336"/>
                  </a:cubicBezTo>
                  <a:cubicBezTo>
                    <a:pt x="17190" y="5326"/>
                    <a:pt x="17179" y="5317"/>
                    <a:pt x="17168" y="5302"/>
                  </a:cubicBezTo>
                  <a:cubicBezTo>
                    <a:pt x="17086" y="5233"/>
                    <a:pt x="17086" y="5130"/>
                    <a:pt x="17064" y="5036"/>
                  </a:cubicBezTo>
                  <a:cubicBezTo>
                    <a:pt x="17042" y="4943"/>
                    <a:pt x="16937" y="4840"/>
                    <a:pt x="16833" y="4879"/>
                  </a:cubicBezTo>
                  <a:cubicBezTo>
                    <a:pt x="16871" y="4776"/>
                    <a:pt x="16673" y="4717"/>
                    <a:pt x="16651" y="4604"/>
                  </a:cubicBezTo>
                  <a:cubicBezTo>
                    <a:pt x="16629" y="4481"/>
                    <a:pt x="16591" y="4343"/>
                    <a:pt x="16536" y="4230"/>
                  </a:cubicBezTo>
                  <a:lnTo>
                    <a:pt x="16222" y="3705"/>
                  </a:lnTo>
                  <a:cubicBezTo>
                    <a:pt x="16200" y="3665"/>
                    <a:pt x="16178" y="3611"/>
                    <a:pt x="16189" y="3572"/>
                  </a:cubicBezTo>
                  <a:cubicBezTo>
                    <a:pt x="16156" y="3479"/>
                    <a:pt x="16118" y="3385"/>
                    <a:pt x="16063" y="3316"/>
                  </a:cubicBezTo>
                  <a:cubicBezTo>
                    <a:pt x="16041" y="3292"/>
                    <a:pt x="16014" y="3262"/>
                    <a:pt x="16014" y="3233"/>
                  </a:cubicBezTo>
                  <a:cubicBezTo>
                    <a:pt x="16003" y="3198"/>
                    <a:pt x="16014" y="3169"/>
                    <a:pt x="16052" y="3149"/>
                  </a:cubicBezTo>
                  <a:cubicBezTo>
                    <a:pt x="16003" y="3110"/>
                    <a:pt x="15959" y="3066"/>
                    <a:pt x="15926" y="3017"/>
                  </a:cubicBezTo>
                  <a:cubicBezTo>
                    <a:pt x="15898" y="2982"/>
                    <a:pt x="15865" y="2962"/>
                    <a:pt x="15843" y="2923"/>
                  </a:cubicBezTo>
                  <a:cubicBezTo>
                    <a:pt x="15832" y="2894"/>
                    <a:pt x="15810" y="2869"/>
                    <a:pt x="15794" y="2840"/>
                  </a:cubicBezTo>
                  <a:cubicBezTo>
                    <a:pt x="15739" y="2697"/>
                    <a:pt x="15684" y="2550"/>
                    <a:pt x="15623" y="2417"/>
                  </a:cubicBezTo>
                  <a:cubicBezTo>
                    <a:pt x="15568" y="2284"/>
                    <a:pt x="15508" y="2137"/>
                    <a:pt x="15530" y="1994"/>
                  </a:cubicBezTo>
                  <a:cubicBezTo>
                    <a:pt x="15508" y="1955"/>
                    <a:pt x="15453" y="1945"/>
                    <a:pt x="15392" y="1945"/>
                  </a:cubicBezTo>
                  <a:cubicBezTo>
                    <a:pt x="15337" y="1955"/>
                    <a:pt x="15288" y="1975"/>
                    <a:pt x="15244" y="1975"/>
                  </a:cubicBezTo>
                  <a:cubicBezTo>
                    <a:pt x="15161" y="1975"/>
                    <a:pt x="15057" y="1945"/>
                    <a:pt x="15002" y="2004"/>
                  </a:cubicBezTo>
                  <a:cubicBezTo>
                    <a:pt x="14980" y="2034"/>
                    <a:pt x="14980" y="2078"/>
                    <a:pt x="14952" y="2107"/>
                  </a:cubicBezTo>
                  <a:cubicBezTo>
                    <a:pt x="14919" y="2161"/>
                    <a:pt x="14815" y="2171"/>
                    <a:pt x="14771" y="2117"/>
                  </a:cubicBezTo>
                  <a:cubicBezTo>
                    <a:pt x="14732" y="2152"/>
                    <a:pt x="14688" y="2152"/>
                    <a:pt x="14655" y="2127"/>
                  </a:cubicBezTo>
                  <a:cubicBezTo>
                    <a:pt x="14518" y="2048"/>
                    <a:pt x="14320" y="2058"/>
                    <a:pt x="14160" y="2004"/>
                  </a:cubicBezTo>
                  <a:lnTo>
                    <a:pt x="14017" y="1975"/>
                  </a:lnTo>
                  <a:cubicBezTo>
                    <a:pt x="14017" y="1930"/>
                    <a:pt x="13951" y="1955"/>
                    <a:pt x="13918" y="1965"/>
                  </a:cubicBezTo>
                  <a:cubicBezTo>
                    <a:pt x="13858" y="1975"/>
                    <a:pt x="13814" y="1945"/>
                    <a:pt x="13764" y="1911"/>
                  </a:cubicBezTo>
                  <a:cubicBezTo>
                    <a:pt x="13698" y="1871"/>
                    <a:pt x="13605" y="1862"/>
                    <a:pt x="13511" y="1871"/>
                  </a:cubicBezTo>
                  <a:lnTo>
                    <a:pt x="13456" y="1921"/>
                  </a:lnTo>
                  <a:cubicBezTo>
                    <a:pt x="13385" y="1842"/>
                    <a:pt x="13270" y="1778"/>
                    <a:pt x="13154" y="1778"/>
                  </a:cubicBezTo>
                  <a:cubicBezTo>
                    <a:pt x="13088" y="1778"/>
                    <a:pt x="13017" y="1788"/>
                    <a:pt x="12945" y="1788"/>
                  </a:cubicBezTo>
                  <a:cubicBezTo>
                    <a:pt x="12879" y="1788"/>
                    <a:pt x="12808" y="1773"/>
                    <a:pt x="12764" y="1729"/>
                  </a:cubicBezTo>
                  <a:cubicBezTo>
                    <a:pt x="12742" y="1709"/>
                    <a:pt x="12725" y="1675"/>
                    <a:pt x="12714" y="1655"/>
                  </a:cubicBezTo>
                  <a:cubicBezTo>
                    <a:pt x="12692" y="1636"/>
                    <a:pt x="12659" y="1611"/>
                    <a:pt x="12637" y="1636"/>
                  </a:cubicBezTo>
                  <a:cubicBezTo>
                    <a:pt x="12659" y="1601"/>
                    <a:pt x="12637" y="1552"/>
                    <a:pt x="12615" y="1522"/>
                  </a:cubicBezTo>
                  <a:cubicBezTo>
                    <a:pt x="12577" y="1488"/>
                    <a:pt x="12533" y="1478"/>
                    <a:pt x="12500" y="1459"/>
                  </a:cubicBezTo>
                  <a:cubicBezTo>
                    <a:pt x="12450" y="1449"/>
                    <a:pt x="12417" y="1429"/>
                    <a:pt x="12368" y="1439"/>
                  </a:cubicBezTo>
                  <a:cubicBezTo>
                    <a:pt x="12324" y="1449"/>
                    <a:pt x="12291" y="1478"/>
                    <a:pt x="12302" y="1522"/>
                  </a:cubicBezTo>
                  <a:cubicBezTo>
                    <a:pt x="12164" y="1581"/>
                    <a:pt x="11988" y="1601"/>
                    <a:pt x="11840" y="1572"/>
                  </a:cubicBezTo>
                  <a:cubicBezTo>
                    <a:pt x="11840" y="1601"/>
                    <a:pt x="11851" y="1636"/>
                    <a:pt x="11873" y="1655"/>
                  </a:cubicBezTo>
                  <a:cubicBezTo>
                    <a:pt x="11818" y="1626"/>
                    <a:pt x="11735" y="1655"/>
                    <a:pt x="11713" y="1704"/>
                  </a:cubicBezTo>
                  <a:cubicBezTo>
                    <a:pt x="11691" y="1758"/>
                    <a:pt x="11724" y="1827"/>
                    <a:pt x="11796" y="1852"/>
                  </a:cubicBezTo>
                  <a:cubicBezTo>
                    <a:pt x="11746" y="1852"/>
                    <a:pt x="11724" y="1916"/>
                    <a:pt x="11735" y="1955"/>
                  </a:cubicBezTo>
                  <a:cubicBezTo>
                    <a:pt x="11746" y="1999"/>
                    <a:pt x="11796" y="2024"/>
                    <a:pt x="11829" y="2048"/>
                  </a:cubicBezTo>
                  <a:lnTo>
                    <a:pt x="11796" y="2137"/>
                  </a:lnTo>
                  <a:cubicBezTo>
                    <a:pt x="11757" y="2117"/>
                    <a:pt x="11719" y="2142"/>
                    <a:pt x="11691" y="2171"/>
                  </a:cubicBezTo>
                  <a:cubicBezTo>
                    <a:pt x="11669" y="2206"/>
                    <a:pt x="11653" y="2240"/>
                    <a:pt x="11609" y="2250"/>
                  </a:cubicBezTo>
                  <a:cubicBezTo>
                    <a:pt x="11587" y="2265"/>
                    <a:pt x="11565" y="2265"/>
                    <a:pt x="11537" y="2274"/>
                  </a:cubicBezTo>
                  <a:cubicBezTo>
                    <a:pt x="11515" y="2284"/>
                    <a:pt x="11504" y="2314"/>
                    <a:pt x="11515" y="2324"/>
                  </a:cubicBezTo>
                  <a:cubicBezTo>
                    <a:pt x="11411" y="2353"/>
                    <a:pt x="11345" y="2230"/>
                    <a:pt x="11251" y="2181"/>
                  </a:cubicBezTo>
                  <a:cubicBezTo>
                    <a:pt x="11191" y="2161"/>
                    <a:pt x="11125" y="2152"/>
                    <a:pt x="11103" y="2097"/>
                  </a:cubicBezTo>
                  <a:cubicBezTo>
                    <a:pt x="11092" y="2078"/>
                    <a:pt x="11092" y="2068"/>
                    <a:pt x="11075" y="2048"/>
                  </a:cubicBezTo>
                  <a:cubicBezTo>
                    <a:pt x="11042" y="2004"/>
                    <a:pt x="10976" y="2024"/>
                    <a:pt x="10916" y="2048"/>
                  </a:cubicBezTo>
                  <a:cubicBezTo>
                    <a:pt x="10789" y="2078"/>
                    <a:pt x="10652" y="2048"/>
                    <a:pt x="10570" y="1955"/>
                  </a:cubicBezTo>
                  <a:cubicBezTo>
                    <a:pt x="10537" y="1975"/>
                    <a:pt x="10504" y="1994"/>
                    <a:pt x="10454" y="2014"/>
                  </a:cubicBezTo>
                  <a:cubicBezTo>
                    <a:pt x="10443" y="2024"/>
                    <a:pt x="10432" y="2024"/>
                    <a:pt x="10421" y="2024"/>
                  </a:cubicBezTo>
                  <a:cubicBezTo>
                    <a:pt x="10410" y="2024"/>
                    <a:pt x="10399" y="2014"/>
                    <a:pt x="10388" y="2004"/>
                  </a:cubicBezTo>
                  <a:cubicBezTo>
                    <a:pt x="10317" y="1930"/>
                    <a:pt x="10273" y="1842"/>
                    <a:pt x="10262" y="1749"/>
                  </a:cubicBezTo>
                  <a:cubicBezTo>
                    <a:pt x="10262" y="1729"/>
                    <a:pt x="10245" y="1704"/>
                    <a:pt x="10234" y="1685"/>
                  </a:cubicBezTo>
                  <a:cubicBezTo>
                    <a:pt x="10212" y="1665"/>
                    <a:pt x="10179" y="1655"/>
                    <a:pt x="10146" y="1655"/>
                  </a:cubicBezTo>
                  <a:cubicBezTo>
                    <a:pt x="10042" y="1645"/>
                    <a:pt x="9937" y="1645"/>
                    <a:pt x="9833" y="1636"/>
                  </a:cubicBezTo>
                  <a:cubicBezTo>
                    <a:pt x="9822" y="1508"/>
                    <a:pt x="9673" y="1429"/>
                    <a:pt x="9530" y="1459"/>
                  </a:cubicBezTo>
                  <a:cubicBezTo>
                    <a:pt x="9497" y="1468"/>
                    <a:pt x="9453" y="1488"/>
                    <a:pt x="9415" y="1488"/>
                  </a:cubicBezTo>
                  <a:cubicBezTo>
                    <a:pt x="9382" y="1488"/>
                    <a:pt x="9338" y="1468"/>
                    <a:pt x="9338" y="1429"/>
                  </a:cubicBezTo>
                  <a:cubicBezTo>
                    <a:pt x="9277" y="1449"/>
                    <a:pt x="9200" y="1429"/>
                    <a:pt x="9162" y="1375"/>
                  </a:cubicBezTo>
                  <a:cubicBezTo>
                    <a:pt x="9118" y="1395"/>
                    <a:pt x="9046" y="1395"/>
                    <a:pt x="9002" y="1365"/>
                  </a:cubicBezTo>
                  <a:cubicBezTo>
                    <a:pt x="8947" y="1336"/>
                    <a:pt x="8925" y="1272"/>
                    <a:pt x="8881" y="1223"/>
                  </a:cubicBezTo>
                  <a:cubicBezTo>
                    <a:pt x="8848" y="1169"/>
                    <a:pt x="8777" y="1129"/>
                    <a:pt x="8705" y="1139"/>
                  </a:cubicBezTo>
                  <a:cubicBezTo>
                    <a:pt x="8705" y="1169"/>
                    <a:pt x="8705" y="1203"/>
                    <a:pt x="8694" y="1242"/>
                  </a:cubicBezTo>
                  <a:cubicBezTo>
                    <a:pt x="8617" y="1159"/>
                    <a:pt x="8579" y="1056"/>
                    <a:pt x="8590" y="952"/>
                  </a:cubicBezTo>
                  <a:cubicBezTo>
                    <a:pt x="8639" y="982"/>
                    <a:pt x="8716" y="972"/>
                    <a:pt x="8766" y="933"/>
                  </a:cubicBezTo>
                  <a:cubicBezTo>
                    <a:pt x="8810" y="893"/>
                    <a:pt x="8799" y="820"/>
                    <a:pt x="8755" y="780"/>
                  </a:cubicBezTo>
                  <a:cubicBezTo>
                    <a:pt x="8788" y="756"/>
                    <a:pt x="8821" y="766"/>
                    <a:pt x="8859" y="780"/>
                  </a:cubicBezTo>
                  <a:cubicBezTo>
                    <a:pt x="8881" y="726"/>
                    <a:pt x="8903" y="662"/>
                    <a:pt x="8892" y="603"/>
                  </a:cubicBezTo>
                  <a:cubicBezTo>
                    <a:pt x="8766" y="584"/>
                    <a:pt x="8672" y="456"/>
                    <a:pt x="8694" y="343"/>
                  </a:cubicBezTo>
                  <a:cubicBezTo>
                    <a:pt x="8744" y="368"/>
                    <a:pt x="8793" y="343"/>
                    <a:pt x="8832" y="313"/>
                  </a:cubicBezTo>
                  <a:cubicBezTo>
                    <a:pt x="8865" y="284"/>
                    <a:pt x="8881" y="230"/>
                    <a:pt x="8892" y="191"/>
                  </a:cubicBezTo>
                  <a:cubicBezTo>
                    <a:pt x="8903" y="137"/>
                    <a:pt x="8914" y="78"/>
                    <a:pt x="8870" y="48"/>
                  </a:cubicBezTo>
                  <a:cubicBezTo>
                    <a:pt x="8832" y="14"/>
                    <a:pt x="8777" y="28"/>
                    <a:pt x="8733" y="48"/>
                  </a:cubicBezTo>
                  <a:cubicBezTo>
                    <a:pt x="8683" y="73"/>
                    <a:pt x="8634" y="97"/>
                    <a:pt x="8590" y="107"/>
                  </a:cubicBezTo>
                  <a:cubicBezTo>
                    <a:pt x="8540" y="117"/>
                    <a:pt x="8474" y="97"/>
                    <a:pt x="8463" y="58"/>
                  </a:cubicBezTo>
                  <a:cubicBezTo>
                    <a:pt x="8408" y="33"/>
                    <a:pt x="8348" y="14"/>
                    <a:pt x="8293" y="14"/>
                  </a:cubicBezTo>
                  <a:cubicBezTo>
                    <a:pt x="8232" y="14"/>
                    <a:pt x="8166" y="48"/>
                    <a:pt x="8155" y="97"/>
                  </a:cubicBezTo>
                  <a:cubicBezTo>
                    <a:pt x="8073" y="58"/>
                    <a:pt x="7980" y="48"/>
                    <a:pt x="7886" y="68"/>
                  </a:cubicBezTo>
                  <a:cubicBezTo>
                    <a:pt x="7864" y="78"/>
                    <a:pt x="7831" y="78"/>
                    <a:pt x="7809" y="68"/>
                  </a:cubicBezTo>
                  <a:cubicBezTo>
                    <a:pt x="7787" y="58"/>
                    <a:pt x="7760" y="33"/>
                    <a:pt x="7749" y="23"/>
                  </a:cubicBezTo>
                  <a:cubicBezTo>
                    <a:pt x="7705" y="-6"/>
                    <a:pt x="7644" y="-6"/>
                    <a:pt x="7600" y="14"/>
                  </a:cubicBezTo>
                  <a:cubicBezTo>
                    <a:pt x="7556" y="33"/>
                    <a:pt x="7518" y="78"/>
                    <a:pt x="7485" y="117"/>
                  </a:cubicBezTo>
                  <a:cubicBezTo>
                    <a:pt x="7474" y="127"/>
                    <a:pt x="7463" y="151"/>
                    <a:pt x="7441" y="161"/>
                  </a:cubicBezTo>
                  <a:lnTo>
                    <a:pt x="7391" y="161"/>
                  </a:lnTo>
                  <a:cubicBezTo>
                    <a:pt x="7287" y="151"/>
                    <a:pt x="7182" y="127"/>
                    <a:pt x="7094" y="97"/>
                  </a:cubicBezTo>
                  <a:cubicBezTo>
                    <a:pt x="7012" y="161"/>
                    <a:pt x="6885" y="171"/>
                    <a:pt x="6803" y="117"/>
                  </a:cubicBezTo>
                  <a:cubicBezTo>
                    <a:pt x="6759" y="97"/>
                    <a:pt x="6665" y="117"/>
                    <a:pt x="6621" y="137"/>
                  </a:cubicBezTo>
                  <a:cubicBezTo>
                    <a:pt x="6594" y="151"/>
                    <a:pt x="6583" y="161"/>
                    <a:pt x="6561" y="171"/>
                  </a:cubicBezTo>
                  <a:cubicBezTo>
                    <a:pt x="6506" y="191"/>
                    <a:pt x="6434" y="171"/>
                    <a:pt x="6379" y="161"/>
                  </a:cubicBezTo>
                  <a:cubicBezTo>
                    <a:pt x="6319" y="161"/>
                    <a:pt x="6236" y="210"/>
                    <a:pt x="6275" y="264"/>
                  </a:cubicBezTo>
                  <a:cubicBezTo>
                    <a:pt x="6170" y="230"/>
                    <a:pt x="6055" y="200"/>
                    <a:pt x="5950" y="171"/>
                  </a:cubicBezTo>
                  <a:cubicBezTo>
                    <a:pt x="5868" y="151"/>
                    <a:pt x="5763" y="122"/>
                    <a:pt x="5686" y="151"/>
                  </a:cubicBezTo>
                  <a:cubicBezTo>
                    <a:pt x="5604" y="186"/>
                    <a:pt x="5549" y="294"/>
                    <a:pt x="5615" y="343"/>
                  </a:cubicBezTo>
                  <a:cubicBezTo>
                    <a:pt x="5488" y="333"/>
                    <a:pt x="5351" y="377"/>
                    <a:pt x="5247" y="446"/>
                  </a:cubicBezTo>
                  <a:cubicBezTo>
                    <a:pt x="5236" y="456"/>
                    <a:pt x="5214" y="471"/>
                    <a:pt x="5192" y="481"/>
                  </a:cubicBezTo>
                  <a:cubicBezTo>
                    <a:pt x="5153" y="490"/>
                    <a:pt x="5109" y="471"/>
                    <a:pt x="5060" y="481"/>
                  </a:cubicBezTo>
                  <a:cubicBezTo>
                    <a:pt x="5016" y="490"/>
                    <a:pt x="4994" y="544"/>
                    <a:pt x="4972" y="584"/>
                  </a:cubicBezTo>
                  <a:cubicBezTo>
                    <a:pt x="4944" y="628"/>
                    <a:pt x="4900" y="677"/>
                    <a:pt x="4856" y="653"/>
                  </a:cubicBezTo>
                  <a:cubicBezTo>
                    <a:pt x="4829" y="643"/>
                    <a:pt x="4818" y="633"/>
                    <a:pt x="4796" y="633"/>
                  </a:cubicBezTo>
                  <a:cubicBezTo>
                    <a:pt x="4741" y="623"/>
                    <a:pt x="4719" y="707"/>
                    <a:pt x="4719" y="756"/>
                  </a:cubicBezTo>
                  <a:cubicBezTo>
                    <a:pt x="4669" y="780"/>
                    <a:pt x="4614" y="800"/>
                    <a:pt x="4565" y="790"/>
                  </a:cubicBezTo>
                  <a:cubicBezTo>
                    <a:pt x="4510" y="780"/>
                    <a:pt x="4471" y="716"/>
                    <a:pt x="4510" y="677"/>
                  </a:cubicBezTo>
                  <a:cubicBezTo>
                    <a:pt x="4449" y="643"/>
                    <a:pt x="4383" y="633"/>
                    <a:pt x="4312" y="643"/>
                  </a:cubicBezTo>
                  <a:cubicBezTo>
                    <a:pt x="4240" y="662"/>
                    <a:pt x="4163" y="707"/>
                    <a:pt x="4092" y="662"/>
                  </a:cubicBezTo>
                  <a:cubicBezTo>
                    <a:pt x="4059" y="643"/>
                    <a:pt x="4037" y="603"/>
                    <a:pt x="3998" y="594"/>
                  </a:cubicBezTo>
                  <a:cubicBezTo>
                    <a:pt x="3943" y="574"/>
                    <a:pt x="3883" y="613"/>
                    <a:pt x="3839" y="633"/>
                  </a:cubicBezTo>
                  <a:cubicBezTo>
                    <a:pt x="3784" y="653"/>
                    <a:pt x="3701" y="623"/>
                    <a:pt x="3712" y="584"/>
                  </a:cubicBezTo>
                  <a:cubicBezTo>
                    <a:pt x="3701" y="574"/>
                    <a:pt x="3679" y="574"/>
                    <a:pt x="3668" y="574"/>
                  </a:cubicBezTo>
                  <a:cubicBezTo>
                    <a:pt x="3657" y="574"/>
                    <a:pt x="3641" y="594"/>
                    <a:pt x="3619" y="594"/>
                  </a:cubicBezTo>
                  <a:cubicBezTo>
                    <a:pt x="3608" y="594"/>
                    <a:pt x="3586" y="594"/>
                    <a:pt x="3586" y="574"/>
                  </a:cubicBezTo>
                  <a:cubicBezTo>
                    <a:pt x="3487" y="603"/>
                    <a:pt x="3426" y="721"/>
                    <a:pt x="3481" y="80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05" name="Shape 2505"/>
            <p:cNvSpPr/>
            <p:nvPr/>
          </p:nvSpPr>
          <p:spPr>
            <a:xfrm>
              <a:off x="7472577" y="6272456"/>
              <a:ext cx="244374" cy="503201"/>
            </a:xfrm>
            <a:custGeom>
              <a:avLst/>
              <a:gdLst/>
              <a:ahLst/>
              <a:cxnLst>
                <a:cxn ang="0">
                  <a:pos x="wd2" y="hd2"/>
                </a:cxn>
                <a:cxn ang="5400000">
                  <a:pos x="wd2" y="hd2"/>
                </a:cxn>
                <a:cxn ang="10800000">
                  <a:pos x="wd2" y="hd2"/>
                </a:cxn>
                <a:cxn ang="16200000">
                  <a:pos x="wd2" y="hd2"/>
                </a:cxn>
              </a:cxnLst>
              <a:rect l="0" t="0" r="r" b="b"/>
              <a:pathLst>
                <a:path w="21321" h="20780" extrusionOk="0">
                  <a:moveTo>
                    <a:pt x="14700" y="1029"/>
                  </a:moveTo>
                  <a:cubicBezTo>
                    <a:pt x="13996" y="1567"/>
                    <a:pt x="13672" y="2207"/>
                    <a:pt x="13455" y="2847"/>
                  </a:cubicBezTo>
                  <a:cubicBezTo>
                    <a:pt x="13347" y="3179"/>
                    <a:pt x="13239" y="3563"/>
                    <a:pt x="12751" y="3819"/>
                  </a:cubicBezTo>
                  <a:cubicBezTo>
                    <a:pt x="12318" y="4101"/>
                    <a:pt x="11506" y="4229"/>
                    <a:pt x="10965" y="4075"/>
                  </a:cubicBezTo>
                  <a:cubicBezTo>
                    <a:pt x="9936" y="4561"/>
                    <a:pt x="8908" y="5047"/>
                    <a:pt x="7987" y="5534"/>
                  </a:cubicBezTo>
                  <a:cubicBezTo>
                    <a:pt x="7554" y="5303"/>
                    <a:pt x="6796" y="5483"/>
                    <a:pt x="6201" y="5636"/>
                  </a:cubicBezTo>
                  <a:cubicBezTo>
                    <a:pt x="5660" y="5790"/>
                    <a:pt x="4956" y="6020"/>
                    <a:pt x="4360" y="5841"/>
                  </a:cubicBezTo>
                  <a:cubicBezTo>
                    <a:pt x="4252" y="5790"/>
                    <a:pt x="4144" y="5738"/>
                    <a:pt x="4036" y="5738"/>
                  </a:cubicBezTo>
                  <a:cubicBezTo>
                    <a:pt x="3927" y="5738"/>
                    <a:pt x="3819" y="5790"/>
                    <a:pt x="3711" y="5841"/>
                  </a:cubicBezTo>
                  <a:cubicBezTo>
                    <a:pt x="3007" y="6225"/>
                    <a:pt x="2303" y="6557"/>
                    <a:pt x="1545" y="6916"/>
                  </a:cubicBezTo>
                  <a:cubicBezTo>
                    <a:pt x="1762" y="6967"/>
                    <a:pt x="1978" y="7044"/>
                    <a:pt x="2195" y="7095"/>
                  </a:cubicBezTo>
                  <a:cubicBezTo>
                    <a:pt x="1329" y="8119"/>
                    <a:pt x="1654" y="9398"/>
                    <a:pt x="3007" y="10320"/>
                  </a:cubicBezTo>
                  <a:cubicBezTo>
                    <a:pt x="3224" y="10473"/>
                    <a:pt x="3440" y="10575"/>
                    <a:pt x="3602" y="10780"/>
                  </a:cubicBezTo>
                  <a:cubicBezTo>
                    <a:pt x="3711" y="11062"/>
                    <a:pt x="3440" y="11318"/>
                    <a:pt x="3224" y="11599"/>
                  </a:cubicBezTo>
                  <a:cubicBezTo>
                    <a:pt x="2899" y="12085"/>
                    <a:pt x="2682" y="12674"/>
                    <a:pt x="2899" y="13211"/>
                  </a:cubicBezTo>
                  <a:cubicBezTo>
                    <a:pt x="2195" y="13032"/>
                    <a:pt x="1437" y="13160"/>
                    <a:pt x="950" y="13416"/>
                  </a:cubicBezTo>
                  <a:cubicBezTo>
                    <a:pt x="517" y="13698"/>
                    <a:pt x="408" y="14056"/>
                    <a:pt x="625" y="14389"/>
                  </a:cubicBezTo>
                  <a:cubicBezTo>
                    <a:pt x="733" y="14593"/>
                    <a:pt x="950" y="14773"/>
                    <a:pt x="950" y="14977"/>
                  </a:cubicBezTo>
                  <a:cubicBezTo>
                    <a:pt x="842" y="15412"/>
                    <a:pt x="-187" y="15720"/>
                    <a:pt x="30" y="16103"/>
                  </a:cubicBezTo>
                  <a:cubicBezTo>
                    <a:pt x="300" y="16487"/>
                    <a:pt x="1762" y="16641"/>
                    <a:pt x="1437" y="16974"/>
                  </a:cubicBezTo>
                  <a:cubicBezTo>
                    <a:pt x="1329" y="17127"/>
                    <a:pt x="842" y="17178"/>
                    <a:pt x="625" y="17281"/>
                  </a:cubicBezTo>
                  <a:cubicBezTo>
                    <a:pt x="192" y="17562"/>
                    <a:pt x="1058" y="17920"/>
                    <a:pt x="1329" y="18253"/>
                  </a:cubicBezTo>
                  <a:cubicBezTo>
                    <a:pt x="1437" y="18458"/>
                    <a:pt x="1166" y="18739"/>
                    <a:pt x="1329" y="18995"/>
                  </a:cubicBezTo>
                  <a:cubicBezTo>
                    <a:pt x="1545" y="19763"/>
                    <a:pt x="4144" y="19917"/>
                    <a:pt x="4360" y="20608"/>
                  </a:cubicBezTo>
                  <a:cubicBezTo>
                    <a:pt x="4956" y="20838"/>
                    <a:pt x="5714" y="20838"/>
                    <a:pt x="6201" y="20608"/>
                  </a:cubicBezTo>
                  <a:cubicBezTo>
                    <a:pt x="6742" y="20403"/>
                    <a:pt x="6851" y="20019"/>
                    <a:pt x="6418" y="19763"/>
                  </a:cubicBezTo>
                  <a:cubicBezTo>
                    <a:pt x="7446" y="19763"/>
                    <a:pt x="8366" y="19763"/>
                    <a:pt x="9341" y="19763"/>
                  </a:cubicBezTo>
                  <a:cubicBezTo>
                    <a:pt x="9720" y="19763"/>
                    <a:pt x="10045" y="19763"/>
                    <a:pt x="10369" y="19661"/>
                  </a:cubicBezTo>
                  <a:cubicBezTo>
                    <a:pt x="11290" y="19379"/>
                    <a:pt x="10857" y="18739"/>
                    <a:pt x="11290" y="18304"/>
                  </a:cubicBezTo>
                  <a:cubicBezTo>
                    <a:pt x="11777" y="17920"/>
                    <a:pt x="13022" y="17665"/>
                    <a:pt x="12914" y="17229"/>
                  </a:cubicBezTo>
                  <a:cubicBezTo>
                    <a:pt x="12751" y="17025"/>
                    <a:pt x="12210" y="16794"/>
                    <a:pt x="12210" y="16590"/>
                  </a:cubicBezTo>
                  <a:cubicBezTo>
                    <a:pt x="12210" y="16308"/>
                    <a:pt x="12751" y="16155"/>
                    <a:pt x="13239" y="16001"/>
                  </a:cubicBezTo>
                  <a:cubicBezTo>
                    <a:pt x="13672" y="15847"/>
                    <a:pt x="13780" y="15412"/>
                    <a:pt x="13239" y="15361"/>
                  </a:cubicBezTo>
                  <a:cubicBezTo>
                    <a:pt x="13888" y="15131"/>
                    <a:pt x="14267" y="14645"/>
                    <a:pt x="13888" y="14286"/>
                  </a:cubicBezTo>
                  <a:cubicBezTo>
                    <a:pt x="13780" y="14056"/>
                    <a:pt x="13455" y="13902"/>
                    <a:pt x="13563" y="13698"/>
                  </a:cubicBezTo>
                  <a:cubicBezTo>
                    <a:pt x="13672" y="13570"/>
                    <a:pt x="13780" y="13519"/>
                    <a:pt x="13996" y="13467"/>
                  </a:cubicBezTo>
                  <a:cubicBezTo>
                    <a:pt x="15621" y="12828"/>
                    <a:pt x="16649" y="11702"/>
                    <a:pt x="15512" y="10831"/>
                  </a:cubicBezTo>
                  <a:cubicBezTo>
                    <a:pt x="16270" y="10831"/>
                    <a:pt x="16974" y="10422"/>
                    <a:pt x="16757" y="10038"/>
                  </a:cubicBezTo>
                  <a:cubicBezTo>
                    <a:pt x="16649" y="9884"/>
                    <a:pt x="16433" y="9705"/>
                    <a:pt x="16649" y="9552"/>
                  </a:cubicBezTo>
                  <a:cubicBezTo>
                    <a:pt x="16866" y="9449"/>
                    <a:pt x="17190" y="9449"/>
                    <a:pt x="17407" y="9347"/>
                  </a:cubicBezTo>
                  <a:cubicBezTo>
                    <a:pt x="17786" y="9245"/>
                    <a:pt x="17678" y="9014"/>
                    <a:pt x="17407" y="8861"/>
                  </a:cubicBezTo>
                  <a:cubicBezTo>
                    <a:pt x="17190" y="8707"/>
                    <a:pt x="16974" y="8579"/>
                    <a:pt x="16757" y="8426"/>
                  </a:cubicBezTo>
                  <a:cubicBezTo>
                    <a:pt x="16270" y="7888"/>
                    <a:pt x="17678" y="7197"/>
                    <a:pt x="17082" y="6660"/>
                  </a:cubicBezTo>
                  <a:cubicBezTo>
                    <a:pt x="17786" y="6967"/>
                    <a:pt x="18923" y="7044"/>
                    <a:pt x="19681" y="6813"/>
                  </a:cubicBezTo>
                  <a:cubicBezTo>
                    <a:pt x="19464" y="6506"/>
                    <a:pt x="18815" y="6302"/>
                    <a:pt x="18327" y="5969"/>
                  </a:cubicBezTo>
                  <a:cubicBezTo>
                    <a:pt x="17894" y="5662"/>
                    <a:pt x="17786" y="5201"/>
                    <a:pt x="18436" y="5047"/>
                  </a:cubicBezTo>
                  <a:cubicBezTo>
                    <a:pt x="19031" y="5150"/>
                    <a:pt x="19572" y="5380"/>
                    <a:pt x="19789" y="5687"/>
                  </a:cubicBezTo>
                  <a:cubicBezTo>
                    <a:pt x="20060" y="5431"/>
                    <a:pt x="20709" y="5252"/>
                    <a:pt x="21305" y="5380"/>
                  </a:cubicBezTo>
                  <a:cubicBezTo>
                    <a:pt x="21413" y="4945"/>
                    <a:pt x="20926" y="4561"/>
                    <a:pt x="20709" y="4126"/>
                  </a:cubicBezTo>
                  <a:cubicBezTo>
                    <a:pt x="20493" y="3691"/>
                    <a:pt x="20493" y="3230"/>
                    <a:pt x="21196" y="2949"/>
                  </a:cubicBezTo>
                  <a:cubicBezTo>
                    <a:pt x="20384" y="2642"/>
                    <a:pt x="20276" y="2028"/>
                    <a:pt x="20384" y="1567"/>
                  </a:cubicBezTo>
                  <a:cubicBezTo>
                    <a:pt x="20493" y="1081"/>
                    <a:pt x="20709" y="543"/>
                    <a:pt x="20276" y="57"/>
                  </a:cubicBezTo>
                  <a:cubicBezTo>
                    <a:pt x="20276" y="6"/>
                    <a:pt x="18815" y="594"/>
                    <a:pt x="18706" y="646"/>
                  </a:cubicBezTo>
                  <a:cubicBezTo>
                    <a:pt x="18815" y="-762"/>
                    <a:pt x="15404" y="492"/>
                    <a:pt x="14700" y="102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06" name="Shape 2506"/>
            <p:cNvSpPr/>
            <p:nvPr/>
          </p:nvSpPr>
          <p:spPr>
            <a:xfrm>
              <a:off x="5037568" y="5212123"/>
              <a:ext cx="52051" cy="29365"/>
            </a:xfrm>
            <a:custGeom>
              <a:avLst/>
              <a:gdLst/>
              <a:ahLst/>
              <a:cxnLst>
                <a:cxn ang="0">
                  <a:pos x="wd2" y="hd2"/>
                </a:cxn>
                <a:cxn ang="5400000">
                  <a:pos x="wd2" y="hd2"/>
                </a:cxn>
                <a:cxn ang="10800000">
                  <a:pos x="wd2" y="hd2"/>
                </a:cxn>
                <a:cxn ang="16200000">
                  <a:pos x="wd2" y="hd2"/>
                </a:cxn>
              </a:cxnLst>
              <a:rect l="0" t="0" r="r" b="b"/>
              <a:pathLst>
                <a:path w="20850" h="21600" extrusionOk="0">
                  <a:moveTo>
                    <a:pt x="2512" y="16435"/>
                  </a:moveTo>
                  <a:cubicBezTo>
                    <a:pt x="4270" y="19722"/>
                    <a:pt x="6279" y="21600"/>
                    <a:pt x="8288" y="20661"/>
                  </a:cubicBezTo>
                  <a:cubicBezTo>
                    <a:pt x="9544" y="20661"/>
                    <a:pt x="10047" y="19722"/>
                    <a:pt x="11051" y="19722"/>
                  </a:cubicBezTo>
                  <a:cubicBezTo>
                    <a:pt x="12056" y="19722"/>
                    <a:pt x="12558" y="19722"/>
                    <a:pt x="13563" y="19722"/>
                  </a:cubicBezTo>
                  <a:cubicBezTo>
                    <a:pt x="15321" y="20661"/>
                    <a:pt x="17330" y="20661"/>
                    <a:pt x="18837" y="21600"/>
                  </a:cubicBezTo>
                  <a:cubicBezTo>
                    <a:pt x="21600" y="18783"/>
                    <a:pt x="21600" y="8922"/>
                    <a:pt x="18335" y="7043"/>
                  </a:cubicBezTo>
                  <a:cubicBezTo>
                    <a:pt x="17330" y="5635"/>
                    <a:pt x="15823" y="5635"/>
                    <a:pt x="14819" y="5635"/>
                  </a:cubicBezTo>
                  <a:cubicBezTo>
                    <a:pt x="12056" y="5635"/>
                    <a:pt x="10047" y="3757"/>
                    <a:pt x="7284" y="1878"/>
                  </a:cubicBezTo>
                  <a:cubicBezTo>
                    <a:pt x="6279" y="939"/>
                    <a:pt x="5274" y="0"/>
                    <a:pt x="4270" y="0"/>
                  </a:cubicBezTo>
                  <a:cubicBezTo>
                    <a:pt x="3014" y="0"/>
                    <a:pt x="1507" y="939"/>
                    <a:pt x="1005" y="2817"/>
                  </a:cubicBezTo>
                  <a:cubicBezTo>
                    <a:pt x="502" y="3757"/>
                    <a:pt x="1005" y="5635"/>
                    <a:pt x="1005" y="7043"/>
                  </a:cubicBezTo>
                  <a:cubicBezTo>
                    <a:pt x="502" y="7043"/>
                    <a:pt x="502" y="7043"/>
                    <a:pt x="0" y="7043"/>
                  </a:cubicBezTo>
                  <a:cubicBezTo>
                    <a:pt x="502" y="10800"/>
                    <a:pt x="1005" y="13617"/>
                    <a:pt x="2512" y="1643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07" name="Shape 2507"/>
            <p:cNvSpPr/>
            <p:nvPr/>
          </p:nvSpPr>
          <p:spPr>
            <a:xfrm>
              <a:off x="3068361" y="5389955"/>
              <a:ext cx="1635842" cy="2827182"/>
            </a:xfrm>
            <a:custGeom>
              <a:avLst/>
              <a:gdLst/>
              <a:ahLst/>
              <a:cxnLst>
                <a:cxn ang="0">
                  <a:pos x="wd2" y="hd2"/>
                </a:cxn>
                <a:cxn ang="5400000">
                  <a:pos x="wd2" y="hd2"/>
                </a:cxn>
                <a:cxn ang="10800000">
                  <a:pos x="wd2" y="hd2"/>
                </a:cxn>
                <a:cxn ang="16200000">
                  <a:pos x="wd2" y="hd2"/>
                </a:cxn>
              </a:cxnLst>
              <a:rect l="0" t="0" r="r" b="b"/>
              <a:pathLst>
                <a:path w="21600" h="21554" extrusionOk="0">
                  <a:moveTo>
                    <a:pt x="5976" y="341"/>
                  </a:moveTo>
                  <a:cubicBezTo>
                    <a:pt x="5804" y="289"/>
                    <a:pt x="5673" y="218"/>
                    <a:pt x="5518" y="152"/>
                  </a:cubicBezTo>
                  <a:cubicBezTo>
                    <a:pt x="5469" y="133"/>
                    <a:pt x="5412" y="110"/>
                    <a:pt x="5380" y="81"/>
                  </a:cubicBezTo>
                  <a:cubicBezTo>
                    <a:pt x="5224" y="11"/>
                    <a:pt x="4971" y="-46"/>
                    <a:pt x="4865" y="53"/>
                  </a:cubicBezTo>
                  <a:cubicBezTo>
                    <a:pt x="4816" y="110"/>
                    <a:pt x="4865" y="180"/>
                    <a:pt x="4914" y="242"/>
                  </a:cubicBezTo>
                  <a:cubicBezTo>
                    <a:pt x="4816" y="350"/>
                    <a:pt x="4571" y="397"/>
                    <a:pt x="4384" y="360"/>
                  </a:cubicBezTo>
                  <a:cubicBezTo>
                    <a:pt x="4318" y="260"/>
                    <a:pt x="4351" y="143"/>
                    <a:pt x="4457" y="62"/>
                  </a:cubicBezTo>
                  <a:cubicBezTo>
                    <a:pt x="4441" y="11"/>
                    <a:pt x="4286" y="25"/>
                    <a:pt x="4229" y="72"/>
                  </a:cubicBezTo>
                  <a:cubicBezTo>
                    <a:pt x="4180" y="110"/>
                    <a:pt x="4163" y="171"/>
                    <a:pt x="4114" y="209"/>
                  </a:cubicBezTo>
                  <a:cubicBezTo>
                    <a:pt x="4008" y="270"/>
                    <a:pt x="3837" y="251"/>
                    <a:pt x="3698" y="242"/>
                  </a:cubicBezTo>
                  <a:cubicBezTo>
                    <a:pt x="3412" y="232"/>
                    <a:pt x="3135" y="308"/>
                    <a:pt x="2882" y="388"/>
                  </a:cubicBezTo>
                  <a:cubicBezTo>
                    <a:pt x="2743" y="430"/>
                    <a:pt x="2571" y="487"/>
                    <a:pt x="2539" y="576"/>
                  </a:cubicBezTo>
                  <a:cubicBezTo>
                    <a:pt x="2522" y="614"/>
                    <a:pt x="2522" y="657"/>
                    <a:pt x="2506" y="694"/>
                  </a:cubicBezTo>
                  <a:cubicBezTo>
                    <a:pt x="2449" y="774"/>
                    <a:pt x="2294" y="817"/>
                    <a:pt x="2180" y="864"/>
                  </a:cubicBezTo>
                  <a:cubicBezTo>
                    <a:pt x="2057" y="916"/>
                    <a:pt x="1976" y="1029"/>
                    <a:pt x="2090" y="1081"/>
                  </a:cubicBezTo>
                  <a:cubicBezTo>
                    <a:pt x="1853" y="1090"/>
                    <a:pt x="1633" y="1270"/>
                    <a:pt x="1592" y="1406"/>
                  </a:cubicBezTo>
                  <a:cubicBezTo>
                    <a:pt x="1576" y="1468"/>
                    <a:pt x="1576" y="1534"/>
                    <a:pt x="1576" y="1595"/>
                  </a:cubicBezTo>
                  <a:cubicBezTo>
                    <a:pt x="1576" y="1684"/>
                    <a:pt x="1616" y="1774"/>
                    <a:pt x="1592" y="1873"/>
                  </a:cubicBezTo>
                  <a:cubicBezTo>
                    <a:pt x="1649" y="1882"/>
                    <a:pt x="1682" y="1901"/>
                    <a:pt x="1731" y="1911"/>
                  </a:cubicBezTo>
                  <a:cubicBezTo>
                    <a:pt x="1747" y="1991"/>
                    <a:pt x="1731" y="2071"/>
                    <a:pt x="1714" y="2151"/>
                  </a:cubicBezTo>
                  <a:cubicBezTo>
                    <a:pt x="1853" y="2151"/>
                    <a:pt x="1902" y="2250"/>
                    <a:pt x="1886" y="2326"/>
                  </a:cubicBezTo>
                  <a:cubicBezTo>
                    <a:pt x="1837" y="2467"/>
                    <a:pt x="1665" y="2576"/>
                    <a:pt x="1461" y="2623"/>
                  </a:cubicBezTo>
                  <a:cubicBezTo>
                    <a:pt x="1388" y="2632"/>
                    <a:pt x="1322" y="2642"/>
                    <a:pt x="1273" y="2675"/>
                  </a:cubicBezTo>
                  <a:cubicBezTo>
                    <a:pt x="1184" y="2722"/>
                    <a:pt x="1200" y="2807"/>
                    <a:pt x="1200" y="2873"/>
                  </a:cubicBezTo>
                  <a:cubicBezTo>
                    <a:pt x="1200" y="2943"/>
                    <a:pt x="1102" y="3028"/>
                    <a:pt x="996" y="3000"/>
                  </a:cubicBezTo>
                  <a:cubicBezTo>
                    <a:pt x="1045" y="3108"/>
                    <a:pt x="743" y="3189"/>
                    <a:pt x="620" y="3108"/>
                  </a:cubicBezTo>
                  <a:cubicBezTo>
                    <a:pt x="702" y="3198"/>
                    <a:pt x="588" y="3297"/>
                    <a:pt x="449" y="3354"/>
                  </a:cubicBezTo>
                  <a:cubicBezTo>
                    <a:pt x="310" y="3415"/>
                    <a:pt x="155" y="3467"/>
                    <a:pt x="106" y="3566"/>
                  </a:cubicBezTo>
                  <a:cubicBezTo>
                    <a:pt x="155" y="3585"/>
                    <a:pt x="212" y="3604"/>
                    <a:pt x="278" y="3622"/>
                  </a:cubicBezTo>
                  <a:cubicBezTo>
                    <a:pt x="229" y="3721"/>
                    <a:pt x="155" y="3820"/>
                    <a:pt x="106" y="3910"/>
                  </a:cubicBezTo>
                  <a:cubicBezTo>
                    <a:pt x="310" y="3919"/>
                    <a:pt x="482" y="3990"/>
                    <a:pt x="588" y="4089"/>
                  </a:cubicBezTo>
                  <a:cubicBezTo>
                    <a:pt x="653" y="4155"/>
                    <a:pt x="669" y="4245"/>
                    <a:pt x="604" y="4306"/>
                  </a:cubicBezTo>
                  <a:cubicBezTo>
                    <a:pt x="531" y="4377"/>
                    <a:pt x="359" y="4405"/>
                    <a:pt x="261" y="4344"/>
                  </a:cubicBezTo>
                  <a:cubicBezTo>
                    <a:pt x="229" y="4523"/>
                    <a:pt x="122" y="4702"/>
                    <a:pt x="0" y="4867"/>
                  </a:cubicBezTo>
                  <a:cubicBezTo>
                    <a:pt x="155" y="4910"/>
                    <a:pt x="310" y="4947"/>
                    <a:pt x="449" y="4990"/>
                  </a:cubicBezTo>
                  <a:cubicBezTo>
                    <a:pt x="498" y="5216"/>
                    <a:pt x="996" y="5306"/>
                    <a:pt x="1151" y="5513"/>
                  </a:cubicBezTo>
                  <a:cubicBezTo>
                    <a:pt x="1200" y="5603"/>
                    <a:pt x="1200" y="5692"/>
                    <a:pt x="1216" y="5777"/>
                  </a:cubicBezTo>
                  <a:cubicBezTo>
                    <a:pt x="1249" y="5867"/>
                    <a:pt x="1322" y="5966"/>
                    <a:pt x="1478" y="5985"/>
                  </a:cubicBezTo>
                  <a:cubicBezTo>
                    <a:pt x="1527" y="5999"/>
                    <a:pt x="1576" y="5999"/>
                    <a:pt x="1633" y="6008"/>
                  </a:cubicBezTo>
                  <a:cubicBezTo>
                    <a:pt x="1714" y="6027"/>
                    <a:pt x="1747" y="6098"/>
                    <a:pt x="1763" y="6145"/>
                  </a:cubicBezTo>
                  <a:cubicBezTo>
                    <a:pt x="1820" y="6272"/>
                    <a:pt x="1853" y="6404"/>
                    <a:pt x="1902" y="6541"/>
                  </a:cubicBezTo>
                  <a:cubicBezTo>
                    <a:pt x="1918" y="6569"/>
                    <a:pt x="1918" y="6602"/>
                    <a:pt x="1976" y="6621"/>
                  </a:cubicBezTo>
                  <a:cubicBezTo>
                    <a:pt x="2024" y="6640"/>
                    <a:pt x="2090" y="6631"/>
                    <a:pt x="2147" y="6640"/>
                  </a:cubicBezTo>
                  <a:cubicBezTo>
                    <a:pt x="2294" y="6668"/>
                    <a:pt x="2294" y="6800"/>
                    <a:pt x="2261" y="6885"/>
                  </a:cubicBezTo>
                  <a:cubicBezTo>
                    <a:pt x="2229" y="6975"/>
                    <a:pt x="2318" y="7116"/>
                    <a:pt x="2490" y="7093"/>
                  </a:cubicBezTo>
                  <a:cubicBezTo>
                    <a:pt x="2433" y="7225"/>
                    <a:pt x="2522" y="7361"/>
                    <a:pt x="2710" y="7432"/>
                  </a:cubicBezTo>
                  <a:cubicBezTo>
                    <a:pt x="2931" y="7512"/>
                    <a:pt x="3208" y="7569"/>
                    <a:pt x="3461" y="7560"/>
                  </a:cubicBezTo>
                  <a:lnTo>
                    <a:pt x="3510" y="7710"/>
                  </a:lnTo>
                  <a:cubicBezTo>
                    <a:pt x="3739" y="7767"/>
                    <a:pt x="3976" y="7828"/>
                    <a:pt x="4196" y="7885"/>
                  </a:cubicBezTo>
                  <a:cubicBezTo>
                    <a:pt x="4163" y="7937"/>
                    <a:pt x="4196" y="8003"/>
                    <a:pt x="4286" y="8036"/>
                  </a:cubicBezTo>
                  <a:cubicBezTo>
                    <a:pt x="4335" y="8055"/>
                    <a:pt x="4384" y="8055"/>
                    <a:pt x="4441" y="8064"/>
                  </a:cubicBezTo>
                  <a:cubicBezTo>
                    <a:pt x="4694" y="8116"/>
                    <a:pt x="4882" y="8253"/>
                    <a:pt x="5053" y="8380"/>
                  </a:cubicBezTo>
                  <a:cubicBezTo>
                    <a:pt x="5086" y="8408"/>
                    <a:pt x="5143" y="8451"/>
                    <a:pt x="5127" y="8498"/>
                  </a:cubicBezTo>
                  <a:cubicBezTo>
                    <a:pt x="5102" y="8550"/>
                    <a:pt x="5004" y="8587"/>
                    <a:pt x="5004" y="8639"/>
                  </a:cubicBezTo>
                  <a:cubicBezTo>
                    <a:pt x="5020" y="8686"/>
                    <a:pt x="5127" y="8705"/>
                    <a:pt x="5192" y="8748"/>
                  </a:cubicBezTo>
                  <a:cubicBezTo>
                    <a:pt x="5347" y="8847"/>
                    <a:pt x="5143" y="8993"/>
                    <a:pt x="5176" y="9120"/>
                  </a:cubicBezTo>
                  <a:cubicBezTo>
                    <a:pt x="5192" y="9172"/>
                    <a:pt x="5241" y="9219"/>
                    <a:pt x="5257" y="9281"/>
                  </a:cubicBezTo>
                  <a:cubicBezTo>
                    <a:pt x="5314" y="9431"/>
                    <a:pt x="5020" y="9568"/>
                    <a:pt x="5069" y="9714"/>
                  </a:cubicBezTo>
                  <a:cubicBezTo>
                    <a:pt x="5086" y="9785"/>
                    <a:pt x="5176" y="9837"/>
                    <a:pt x="5208" y="9893"/>
                  </a:cubicBezTo>
                  <a:cubicBezTo>
                    <a:pt x="5257" y="9955"/>
                    <a:pt x="5257" y="10044"/>
                    <a:pt x="5176" y="10082"/>
                  </a:cubicBezTo>
                  <a:cubicBezTo>
                    <a:pt x="5143" y="10101"/>
                    <a:pt x="5086" y="10101"/>
                    <a:pt x="5053" y="10120"/>
                  </a:cubicBezTo>
                  <a:cubicBezTo>
                    <a:pt x="5004" y="10143"/>
                    <a:pt x="4988" y="10181"/>
                    <a:pt x="4971" y="10219"/>
                  </a:cubicBezTo>
                  <a:cubicBezTo>
                    <a:pt x="4914" y="10370"/>
                    <a:pt x="4898" y="10516"/>
                    <a:pt x="4931" y="10676"/>
                  </a:cubicBezTo>
                  <a:cubicBezTo>
                    <a:pt x="4955" y="10747"/>
                    <a:pt x="4971" y="10813"/>
                    <a:pt x="4914" y="10874"/>
                  </a:cubicBezTo>
                  <a:cubicBezTo>
                    <a:pt x="4849" y="10931"/>
                    <a:pt x="4710" y="10964"/>
                    <a:pt x="4678" y="11020"/>
                  </a:cubicBezTo>
                  <a:cubicBezTo>
                    <a:pt x="4645" y="11072"/>
                    <a:pt x="4678" y="11119"/>
                    <a:pt x="4694" y="11171"/>
                  </a:cubicBezTo>
                  <a:cubicBezTo>
                    <a:pt x="4784" y="11360"/>
                    <a:pt x="4694" y="11577"/>
                    <a:pt x="4473" y="11723"/>
                  </a:cubicBezTo>
                  <a:cubicBezTo>
                    <a:pt x="4539" y="11756"/>
                    <a:pt x="4571" y="11822"/>
                    <a:pt x="4571" y="11874"/>
                  </a:cubicBezTo>
                  <a:cubicBezTo>
                    <a:pt x="4441" y="11930"/>
                    <a:pt x="4318" y="12001"/>
                    <a:pt x="4229" y="12081"/>
                  </a:cubicBezTo>
                  <a:cubicBezTo>
                    <a:pt x="4335" y="12110"/>
                    <a:pt x="4441" y="12138"/>
                    <a:pt x="4522" y="12171"/>
                  </a:cubicBezTo>
                  <a:cubicBezTo>
                    <a:pt x="4522" y="12378"/>
                    <a:pt x="4473" y="12586"/>
                    <a:pt x="4424" y="12784"/>
                  </a:cubicBezTo>
                  <a:cubicBezTo>
                    <a:pt x="4400" y="12822"/>
                    <a:pt x="4400" y="12859"/>
                    <a:pt x="4384" y="12902"/>
                  </a:cubicBezTo>
                  <a:cubicBezTo>
                    <a:pt x="4318" y="13119"/>
                    <a:pt x="4269" y="13345"/>
                    <a:pt x="4196" y="13562"/>
                  </a:cubicBezTo>
                  <a:lnTo>
                    <a:pt x="3992" y="13595"/>
                  </a:lnTo>
                  <a:cubicBezTo>
                    <a:pt x="4131" y="13670"/>
                    <a:pt x="4090" y="13812"/>
                    <a:pt x="3992" y="13911"/>
                  </a:cubicBezTo>
                  <a:cubicBezTo>
                    <a:pt x="3886" y="14010"/>
                    <a:pt x="3755" y="14090"/>
                    <a:pt x="3665" y="14189"/>
                  </a:cubicBezTo>
                  <a:cubicBezTo>
                    <a:pt x="3527" y="14373"/>
                    <a:pt x="3649" y="14580"/>
                    <a:pt x="3771" y="14769"/>
                  </a:cubicBezTo>
                  <a:cubicBezTo>
                    <a:pt x="3804" y="14821"/>
                    <a:pt x="3837" y="14868"/>
                    <a:pt x="3853" y="14920"/>
                  </a:cubicBezTo>
                  <a:cubicBezTo>
                    <a:pt x="3273" y="15226"/>
                    <a:pt x="3722" y="15858"/>
                    <a:pt x="3208" y="16193"/>
                  </a:cubicBezTo>
                  <a:cubicBezTo>
                    <a:pt x="3445" y="16245"/>
                    <a:pt x="3739" y="16193"/>
                    <a:pt x="3869" y="16066"/>
                  </a:cubicBezTo>
                  <a:cubicBezTo>
                    <a:pt x="3788" y="16235"/>
                    <a:pt x="3682" y="16400"/>
                    <a:pt x="3600" y="16561"/>
                  </a:cubicBezTo>
                  <a:cubicBezTo>
                    <a:pt x="3461" y="16580"/>
                    <a:pt x="3306" y="16570"/>
                    <a:pt x="3192" y="16523"/>
                  </a:cubicBezTo>
                  <a:cubicBezTo>
                    <a:pt x="3167" y="16688"/>
                    <a:pt x="3151" y="16867"/>
                    <a:pt x="3135" y="17037"/>
                  </a:cubicBezTo>
                  <a:cubicBezTo>
                    <a:pt x="2947" y="16976"/>
                    <a:pt x="2776" y="17145"/>
                    <a:pt x="2792" y="17273"/>
                  </a:cubicBezTo>
                  <a:cubicBezTo>
                    <a:pt x="2808" y="17400"/>
                    <a:pt x="2882" y="17551"/>
                    <a:pt x="2727" y="17640"/>
                  </a:cubicBezTo>
                  <a:cubicBezTo>
                    <a:pt x="2898" y="17598"/>
                    <a:pt x="3118" y="17640"/>
                    <a:pt x="3224" y="17739"/>
                  </a:cubicBezTo>
                  <a:cubicBezTo>
                    <a:pt x="3322" y="17838"/>
                    <a:pt x="3273" y="17966"/>
                    <a:pt x="3118" y="18037"/>
                  </a:cubicBezTo>
                  <a:cubicBezTo>
                    <a:pt x="2980" y="18046"/>
                    <a:pt x="2824" y="18046"/>
                    <a:pt x="2694" y="18055"/>
                  </a:cubicBezTo>
                  <a:cubicBezTo>
                    <a:pt x="2743" y="18282"/>
                    <a:pt x="2792" y="18508"/>
                    <a:pt x="2849" y="18748"/>
                  </a:cubicBezTo>
                  <a:cubicBezTo>
                    <a:pt x="2865" y="18805"/>
                    <a:pt x="2865" y="18857"/>
                    <a:pt x="2882" y="18914"/>
                  </a:cubicBezTo>
                  <a:cubicBezTo>
                    <a:pt x="2931" y="19130"/>
                    <a:pt x="2980" y="19352"/>
                    <a:pt x="2963" y="19578"/>
                  </a:cubicBezTo>
                  <a:cubicBezTo>
                    <a:pt x="2947" y="19715"/>
                    <a:pt x="2931" y="19847"/>
                    <a:pt x="2980" y="19974"/>
                  </a:cubicBezTo>
                  <a:cubicBezTo>
                    <a:pt x="3053" y="20102"/>
                    <a:pt x="3241" y="20220"/>
                    <a:pt x="3478" y="20210"/>
                  </a:cubicBezTo>
                  <a:cubicBezTo>
                    <a:pt x="3445" y="20361"/>
                    <a:pt x="3445" y="20559"/>
                    <a:pt x="3682" y="20616"/>
                  </a:cubicBezTo>
                  <a:cubicBezTo>
                    <a:pt x="3755" y="20635"/>
                    <a:pt x="3853" y="20635"/>
                    <a:pt x="3927" y="20658"/>
                  </a:cubicBezTo>
                  <a:cubicBezTo>
                    <a:pt x="4065" y="20696"/>
                    <a:pt x="4131" y="20795"/>
                    <a:pt x="4180" y="20875"/>
                  </a:cubicBezTo>
                  <a:cubicBezTo>
                    <a:pt x="4931" y="21101"/>
                    <a:pt x="5690" y="21328"/>
                    <a:pt x="6424" y="21554"/>
                  </a:cubicBezTo>
                  <a:cubicBezTo>
                    <a:pt x="6376" y="21347"/>
                    <a:pt x="6767" y="21205"/>
                    <a:pt x="7127" y="21172"/>
                  </a:cubicBezTo>
                  <a:cubicBezTo>
                    <a:pt x="7486" y="21144"/>
                    <a:pt x="7878" y="21130"/>
                    <a:pt x="8139" y="20993"/>
                  </a:cubicBezTo>
                  <a:cubicBezTo>
                    <a:pt x="7747" y="20875"/>
                    <a:pt x="7265" y="20875"/>
                    <a:pt x="6833" y="20804"/>
                  </a:cubicBezTo>
                  <a:cubicBezTo>
                    <a:pt x="6408" y="20734"/>
                    <a:pt x="5943" y="20569"/>
                    <a:pt x="5910" y="20309"/>
                  </a:cubicBezTo>
                  <a:cubicBezTo>
                    <a:pt x="5788" y="20352"/>
                    <a:pt x="5657" y="20290"/>
                    <a:pt x="5600" y="20210"/>
                  </a:cubicBezTo>
                  <a:cubicBezTo>
                    <a:pt x="5567" y="20139"/>
                    <a:pt x="5600" y="20064"/>
                    <a:pt x="5616" y="19984"/>
                  </a:cubicBezTo>
                  <a:cubicBezTo>
                    <a:pt x="5706" y="19734"/>
                    <a:pt x="5641" y="19479"/>
                    <a:pt x="5445" y="19253"/>
                  </a:cubicBezTo>
                  <a:cubicBezTo>
                    <a:pt x="5535" y="19229"/>
                    <a:pt x="5641" y="19201"/>
                    <a:pt x="5722" y="19182"/>
                  </a:cubicBezTo>
                  <a:cubicBezTo>
                    <a:pt x="5722" y="19102"/>
                    <a:pt x="5706" y="19031"/>
                    <a:pt x="5706" y="18956"/>
                  </a:cubicBezTo>
                  <a:cubicBezTo>
                    <a:pt x="5804" y="18914"/>
                    <a:pt x="5943" y="18904"/>
                    <a:pt x="6065" y="18923"/>
                  </a:cubicBezTo>
                  <a:cubicBezTo>
                    <a:pt x="6302" y="18866"/>
                    <a:pt x="6033" y="18626"/>
                    <a:pt x="6171" y="18499"/>
                  </a:cubicBezTo>
                  <a:cubicBezTo>
                    <a:pt x="6220" y="18451"/>
                    <a:pt x="6302" y="18433"/>
                    <a:pt x="6392" y="18400"/>
                  </a:cubicBezTo>
                  <a:cubicBezTo>
                    <a:pt x="6784" y="18272"/>
                    <a:pt x="7078" y="18037"/>
                    <a:pt x="7127" y="17777"/>
                  </a:cubicBezTo>
                  <a:cubicBezTo>
                    <a:pt x="6800" y="17749"/>
                    <a:pt x="6473" y="17678"/>
                    <a:pt x="6188" y="17589"/>
                  </a:cubicBezTo>
                  <a:cubicBezTo>
                    <a:pt x="6082" y="17560"/>
                    <a:pt x="5976" y="17523"/>
                    <a:pt x="5943" y="17452"/>
                  </a:cubicBezTo>
                  <a:cubicBezTo>
                    <a:pt x="5829" y="17244"/>
                    <a:pt x="6457" y="17136"/>
                    <a:pt x="6506" y="16919"/>
                  </a:cubicBezTo>
                  <a:cubicBezTo>
                    <a:pt x="6751" y="16858"/>
                    <a:pt x="7020" y="16848"/>
                    <a:pt x="7265" y="16886"/>
                  </a:cubicBezTo>
                  <a:cubicBezTo>
                    <a:pt x="7331" y="16829"/>
                    <a:pt x="7420" y="16768"/>
                    <a:pt x="7486" y="16712"/>
                  </a:cubicBezTo>
                  <a:cubicBezTo>
                    <a:pt x="7380" y="16712"/>
                    <a:pt x="7322" y="16622"/>
                    <a:pt x="7363" y="16570"/>
                  </a:cubicBezTo>
                  <a:cubicBezTo>
                    <a:pt x="7396" y="16523"/>
                    <a:pt x="7469" y="16462"/>
                    <a:pt x="7469" y="16400"/>
                  </a:cubicBezTo>
                  <a:cubicBezTo>
                    <a:pt x="7469" y="16325"/>
                    <a:pt x="7347" y="16235"/>
                    <a:pt x="7420" y="16165"/>
                  </a:cubicBezTo>
                  <a:cubicBezTo>
                    <a:pt x="7706" y="16146"/>
                    <a:pt x="8000" y="16155"/>
                    <a:pt x="8294" y="16193"/>
                  </a:cubicBezTo>
                  <a:cubicBezTo>
                    <a:pt x="8188" y="16094"/>
                    <a:pt x="8122" y="15976"/>
                    <a:pt x="8122" y="15868"/>
                  </a:cubicBezTo>
                  <a:cubicBezTo>
                    <a:pt x="7935" y="15948"/>
                    <a:pt x="7633" y="15858"/>
                    <a:pt x="7535" y="15740"/>
                  </a:cubicBezTo>
                  <a:cubicBezTo>
                    <a:pt x="7429" y="15622"/>
                    <a:pt x="7469" y="15471"/>
                    <a:pt x="7486" y="15344"/>
                  </a:cubicBezTo>
                  <a:cubicBezTo>
                    <a:pt x="7706" y="15382"/>
                    <a:pt x="7918" y="15443"/>
                    <a:pt x="8139" y="15462"/>
                  </a:cubicBezTo>
                  <a:cubicBezTo>
                    <a:pt x="8359" y="15481"/>
                    <a:pt x="8637" y="15424"/>
                    <a:pt x="8702" y="15297"/>
                  </a:cubicBezTo>
                  <a:cubicBezTo>
                    <a:pt x="8751" y="15306"/>
                    <a:pt x="8808" y="15316"/>
                    <a:pt x="8857" y="15335"/>
                  </a:cubicBezTo>
                  <a:cubicBezTo>
                    <a:pt x="8922" y="15198"/>
                    <a:pt x="8857" y="15047"/>
                    <a:pt x="8686" y="14948"/>
                  </a:cubicBezTo>
                  <a:cubicBezTo>
                    <a:pt x="8922" y="14877"/>
                    <a:pt x="9094" y="14722"/>
                    <a:pt x="9078" y="14561"/>
                  </a:cubicBezTo>
                  <a:cubicBezTo>
                    <a:pt x="9200" y="14514"/>
                    <a:pt x="9322" y="14623"/>
                    <a:pt x="9453" y="14651"/>
                  </a:cubicBezTo>
                  <a:cubicBezTo>
                    <a:pt x="9641" y="14693"/>
                    <a:pt x="9812" y="14580"/>
                    <a:pt x="9918" y="14486"/>
                  </a:cubicBezTo>
                  <a:cubicBezTo>
                    <a:pt x="10041" y="14594"/>
                    <a:pt x="10310" y="14571"/>
                    <a:pt x="10514" y="14543"/>
                  </a:cubicBezTo>
                  <a:cubicBezTo>
                    <a:pt x="10637" y="14524"/>
                    <a:pt x="10776" y="14505"/>
                    <a:pt x="10873" y="14462"/>
                  </a:cubicBezTo>
                  <a:cubicBezTo>
                    <a:pt x="11069" y="14396"/>
                    <a:pt x="11167" y="14264"/>
                    <a:pt x="11257" y="14147"/>
                  </a:cubicBezTo>
                  <a:cubicBezTo>
                    <a:pt x="11339" y="14038"/>
                    <a:pt x="11429" y="13901"/>
                    <a:pt x="11322" y="13793"/>
                  </a:cubicBezTo>
                  <a:cubicBezTo>
                    <a:pt x="11257" y="13732"/>
                    <a:pt x="11151" y="13694"/>
                    <a:pt x="11086" y="13633"/>
                  </a:cubicBezTo>
                  <a:cubicBezTo>
                    <a:pt x="10963" y="13534"/>
                    <a:pt x="10963" y="13406"/>
                    <a:pt x="10980" y="13288"/>
                  </a:cubicBezTo>
                  <a:cubicBezTo>
                    <a:pt x="10824" y="13336"/>
                    <a:pt x="10620" y="13246"/>
                    <a:pt x="10637" y="13147"/>
                  </a:cubicBezTo>
                  <a:cubicBezTo>
                    <a:pt x="10669" y="13100"/>
                    <a:pt x="10776" y="13057"/>
                    <a:pt x="10857" y="13071"/>
                  </a:cubicBezTo>
                  <a:cubicBezTo>
                    <a:pt x="10980" y="13109"/>
                    <a:pt x="11102" y="13156"/>
                    <a:pt x="11200" y="13199"/>
                  </a:cubicBezTo>
                  <a:cubicBezTo>
                    <a:pt x="11322" y="13237"/>
                    <a:pt x="11461" y="13288"/>
                    <a:pt x="11576" y="13246"/>
                  </a:cubicBezTo>
                  <a:cubicBezTo>
                    <a:pt x="11682" y="13218"/>
                    <a:pt x="11771" y="13137"/>
                    <a:pt x="11869" y="13156"/>
                  </a:cubicBezTo>
                  <a:cubicBezTo>
                    <a:pt x="11943" y="13166"/>
                    <a:pt x="11959" y="13218"/>
                    <a:pt x="12024" y="13246"/>
                  </a:cubicBezTo>
                  <a:cubicBezTo>
                    <a:pt x="12163" y="13307"/>
                    <a:pt x="12351" y="13199"/>
                    <a:pt x="12522" y="13189"/>
                  </a:cubicBezTo>
                  <a:cubicBezTo>
                    <a:pt x="12588" y="13189"/>
                    <a:pt x="12661" y="13208"/>
                    <a:pt x="12743" y="13208"/>
                  </a:cubicBezTo>
                  <a:cubicBezTo>
                    <a:pt x="12963" y="13208"/>
                    <a:pt x="13069" y="13038"/>
                    <a:pt x="13102" y="12911"/>
                  </a:cubicBezTo>
                  <a:cubicBezTo>
                    <a:pt x="13086" y="12883"/>
                    <a:pt x="13020" y="12859"/>
                    <a:pt x="12963" y="12873"/>
                  </a:cubicBezTo>
                  <a:cubicBezTo>
                    <a:pt x="12865" y="12784"/>
                    <a:pt x="13053" y="12685"/>
                    <a:pt x="13224" y="12642"/>
                  </a:cubicBezTo>
                  <a:cubicBezTo>
                    <a:pt x="13396" y="12605"/>
                    <a:pt x="13616" y="12534"/>
                    <a:pt x="13567" y="12435"/>
                  </a:cubicBezTo>
                  <a:cubicBezTo>
                    <a:pt x="13551" y="12416"/>
                    <a:pt x="13535" y="12397"/>
                    <a:pt x="13535" y="12369"/>
                  </a:cubicBezTo>
                  <a:cubicBezTo>
                    <a:pt x="13535" y="12336"/>
                    <a:pt x="13584" y="12317"/>
                    <a:pt x="13633" y="12298"/>
                  </a:cubicBezTo>
                  <a:cubicBezTo>
                    <a:pt x="13894" y="12209"/>
                    <a:pt x="14163" y="12119"/>
                    <a:pt x="14424" y="12029"/>
                  </a:cubicBezTo>
                  <a:cubicBezTo>
                    <a:pt x="14196" y="11912"/>
                    <a:pt x="14343" y="11676"/>
                    <a:pt x="14555" y="11544"/>
                  </a:cubicBezTo>
                  <a:cubicBezTo>
                    <a:pt x="14759" y="11416"/>
                    <a:pt x="15037" y="11327"/>
                    <a:pt x="15208" y="11190"/>
                  </a:cubicBezTo>
                  <a:cubicBezTo>
                    <a:pt x="15037" y="11171"/>
                    <a:pt x="14939" y="11053"/>
                    <a:pt x="15004" y="10964"/>
                  </a:cubicBezTo>
                  <a:cubicBezTo>
                    <a:pt x="15053" y="10903"/>
                    <a:pt x="15159" y="10855"/>
                    <a:pt x="15224" y="10794"/>
                  </a:cubicBezTo>
                  <a:cubicBezTo>
                    <a:pt x="15314" y="10695"/>
                    <a:pt x="15241" y="10587"/>
                    <a:pt x="15208" y="10478"/>
                  </a:cubicBezTo>
                  <a:cubicBezTo>
                    <a:pt x="15176" y="10370"/>
                    <a:pt x="15192" y="10242"/>
                    <a:pt x="15347" y="10191"/>
                  </a:cubicBezTo>
                  <a:cubicBezTo>
                    <a:pt x="15396" y="10172"/>
                    <a:pt x="15469" y="10172"/>
                    <a:pt x="15535" y="10153"/>
                  </a:cubicBezTo>
                  <a:cubicBezTo>
                    <a:pt x="15641" y="10120"/>
                    <a:pt x="15706" y="10054"/>
                    <a:pt x="15755" y="9993"/>
                  </a:cubicBezTo>
                  <a:cubicBezTo>
                    <a:pt x="15845" y="10011"/>
                    <a:pt x="15910" y="10021"/>
                    <a:pt x="16000" y="10044"/>
                  </a:cubicBezTo>
                  <a:cubicBezTo>
                    <a:pt x="16065" y="9936"/>
                    <a:pt x="16204" y="9804"/>
                    <a:pt x="16392" y="9823"/>
                  </a:cubicBezTo>
                  <a:cubicBezTo>
                    <a:pt x="16457" y="9837"/>
                    <a:pt x="16531" y="9865"/>
                    <a:pt x="16596" y="9856"/>
                  </a:cubicBezTo>
                  <a:cubicBezTo>
                    <a:pt x="16702" y="9846"/>
                    <a:pt x="16735" y="9785"/>
                    <a:pt x="16784" y="9738"/>
                  </a:cubicBezTo>
                  <a:cubicBezTo>
                    <a:pt x="16939" y="9578"/>
                    <a:pt x="17282" y="9488"/>
                    <a:pt x="17576" y="9530"/>
                  </a:cubicBezTo>
                  <a:cubicBezTo>
                    <a:pt x="17845" y="9559"/>
                    <a:pt x="18204" y="9677"/>
                    <a:pt x="18376" y="9549"/>
                  </a:cubicBezTo>
                  <a:cubicBezTo>
                    <a:pt x="18465" y="9488"/>
                    <a:pt x="18433" y="9398"/>
                    <a:pt x="18465" y="9318"/>
                  </a:cubicBezTo>
                  <a:cubicBezTo>
                    <a:pt x="18482" y="9243"/>
                    <a:pt x="18620" y="9153"/>
                    <a:pt x="18735" y="9191"/>
                  </a:cubicBezTo>
                  <a:cubicBezTo>
                    <a:pt x="18669" y="9101"/>
                    <a:pt x="18792" y="9012"/>
                    <a:pt x="18890" y="8936"/>
                  </a:cubicBezTo>
                  <a:cubicBezTo>
                    <a:pt x="18988" y="8861"/>
                    <a:pt x="19012" y="8724"/>
                    <a:pt x="18865" y="8701"/>
                  </a:cubicBezTo>
                  <a:cubicBezTo>
                    <a:pt x="18971" y="8705"/>
                    <a:pt x="19061" y="8630"/>
                    <a:pt x="19094" y="8559"/>
                  </a:cubicBezTo>
                  <a:cubicBezTo>
                    <a:pt x="19135" y="8488"/>
                    <a:pt x="19110" y="8408"/>
                    <a:pt x="19200" y="8342"/>
                  </a:cubicBezTo>
                  <a:cubicBezTo>
                    <a:pt x="19249" y="8300"/>
                    <a:pt x="19339" y="8271"/>
                    <a:pt x="19388" y="8234"/>
                  </a:cubicBezTo>
                  <a:cubicBezTo>
                    <a:pt x="19624" y="8073"/>
                    <a:pt x="19510" y="7748"/>
                    <a:pt x="19869" y="7696"/>
                  </a:cubicBezTo>
                  <a:cubicBezTo>
                    <a:pt x="19731" y="7578"/>
                    <a:pt x="19608" y="7470"/>
                    <a:pt x="19478" y="7352"/>
                  </a:cubicBezTo>
                  <a:cubicBezTo>
                    <a:pt x="19747" y="7262"/>
                    <a:pt x="19837" y="7046"/>
                    <a:pt x="19682" y="6895"/>
                  </a:cubicBezTo>
                  <a:cubicBezTo>
                    <a:pt x="20229" y="6739"/>
                    <a:pt x="20637" y="6442"/>
                    <a:pt x="20808" y="6098"/>
                  </a:cubicBezTo>
                  <a:cubicBezTo>
                    <a:pt x="20857" y="6136"/>
                    <a:pt x="20947" y="6117"/>
                    <a:pt x="21012" y="6084"/>
                  </a:cubicBezTo>
                  <a:cubicBezTo>
                    <a:pt x="21445" y="5909"/>
                    <a:pt x="21543" y="5570"/>
                    <a:pt x="21600" y="5263"/>
                  </a:cubicBezTo>
                  <a:cubicBezTo>
                    <a:pt x="21478" y="5244"/>
                    <a:pt x="21445" y="5164"/>
                    <a:pt x="21412" y="5098"/>
                  </a:cubicBezTo>
                  <a:cubicBezTo>
                    <a:pt x="21371" y="5037"/>
                    <a:pt x="21355" y="4990"/>
                    <a:pt x="21322" y="4928"/>
                  </a:cubicBezTo>
                  <a:cubicBezTo>
                    <a:pt x="21257" y="4768"/>
                    <a:pt x="21167" y="4613"/>
                    <a:pt x="20963" y="4504"/>
                  </a:cubicBezTo>
                  <a:cubicBezTo>
                    <a:pt x="20759" y="4396"/>
                    <a:pt x="20367" y="4405"/>
                    <a:pt x="20245" y="4542"/>
                  </a:cubicBezTo>
                  <a:cubicBezTo>
                    <a:pt x="20057" y="4363"/>
                    <a:pt x="19837" y="4165"/>
                    <a:pt x="19478" y="4136"/>
                  </a:cubicBezTo>
                  <a:cubicBezTo>
                    <a:pt x="19184" y="4108"/>
                    <a:pt x="18873" y="4198"/>
                    <a:pt x="18580" y="4155"/>
                  </a:cubicBezTo>
                  <a:cubicBezTo>
                    <a:pt x="18637" y="4117"/>
                    <a:pt x="18547" y="4056"/>
                    <a:pt x="18465" y="4056"/>
                  </a:cubicBezTo>
                  <a:cubicBezTo>
                    <a:pt x="18376" y="4056"/>
                    <a:pt x="18294" y="4080"/>
                    <a:pt x="18204" y="4089"/>
                  </a:cubicBezTo>
                  <a:cubicBezTo>
                    <a:pt x="18000" y="4117"/>
                    <a:pt x="17796" y="4056"/>
                    <a:pt x="17592" y="4047"/>
                  </a:cubicBezTo>
                  <a:cubicBezTo>
                    <a:pt x="17388" y="4037"/>
                    <a:pt x="17110" y="4089"/>
                    <a:pt x="17110" y="4216"/>
                  </a:cubicBezTo>
                  <a:cubicBezTo>
                    <a:pt x="16971" y="4117"/>
                    <a:pt x="17004" y="3957"/>
                    <a:pt x="17176" y="3882"/>
                  </a:cubicBezTo>
                  <a:cubicBezTo>
                    <a:pt x="17045" y="3792"/>
                    <a:pt x="16890" y="3717"/>
                    <a:pt x="16702" y="3665"/>
                  </a:cubicBezTo>
                  <a:cubicBezTo>
                    <a:pt x="16514" y="3618"/>
                    <a:pt x="16269" y="3613"/>
                    <a:pt x="16114" y="3693"/>
                  </a:cubicBezTo>
                  <a:cubicBezTo>
                    <a:pt x="16033" y="3594"/>
                    <a:pt x="15829" y="3533"/>
                    <a:pt x="15657" y="3552"/>
                  </a:cubicBezTo>
                  <a:cubicBezTo>
                    <a:pt x="15551" y="3566"/>
                    <a:pt x="15380" y="3575"/>
                    <a:pt x="15396" y="3514"/>
                  </a:cubicBezTo>
                  <a:cubicBezTo>
                    <a:pt x="15257" y="3575"/>
                    <a:pt x="15159" y="3651"/>
                    <a:pt x="15086" y="3750"/>
                  </a:cubicBezTo>
                  <a:cubicBezTo>
                    <a:pt x="15020" y="3641"/>
                    <a:pt x="15020" y="3514"/>
                    <a:pt x="15110" y="3415"/>
                  </a:cubicBezTo>
                  <a:lnTo>
                    <a:pt x="14490" y="3236"/>
                  </a:lnTo>
                  <a:cubicBezTo>
                    <a:pt x="14612" y="3118"/>
                    <a:pt x="14678" y="2972"/>
                    <a:pt x="14645" y="2830"/>
                  </a:cubicBezTo>
                  <a:cubicBezTo>
                    <a:pt x="14555" y="2849"/>
                    <a:pt x="14457" y="2873"/>
                    <a:pt x="14367" y="2892"/>
                  </a:cubicBezTo>
                  <a:cubicBezTo>
                    <a:pt x="14473" y="2793"/>
                    <a:pt x="14302" y="2684"/>
                    <a:pt x="14147" y="2604"/>
                  </a:cubicBezTo>
                  <a:cubicBezTo>
                    <a:pt x="13992" y="2533"/>
                    <a:pt x="13820" y="2415"/>
                    <a:pt x="13943" y="2316"/>
                  </a:cubicBezTo>
                  <a:cubicBezTo>
                    <a:pt x="13804" y="2118"/>
                    <a:pt x="13445" y="1953"/>
                    <a:pt x="13135" y="1845"/>
                  </a:cubicBezTo>
                  <a:cubicBezTo>
                    <a:pt x="13037" y="1802"/>
                    <a:pt x="12931" y="1774"/>
                    <a:pt x="12808" y="1755"/>
                  </a:cubicBezTo>
                  <a:cubicBezTo>
                    <a:pt x="12776" y="1694"/>
                    <a:pt x="12661" y="1684"/>
                    <a:pt x="12555" y="1684"/>
                  </a:cubicBezTo>
                  <a:cubicBezTo>
                    <a:pt x="12449" y="1694"/>
                    <a:pt x="12351" y="1703"/>
                    <a:pt x="12261" y="1675"/>
                  </a:cubicBezTo>
                  <a:cubicBezTo>
                    <a:pt x="12261" y="1703"/>
                    <a:pt x="12196" y="1703"/>
                    <a:pt x="12147" y="1703"/>
                  </a:cubicBezTo>
                  <a:cubicBezTo>
                    <a:pt x="11853" y="1684"/>
                    <a:pt x="11559" y="1675"/>
                    <a:pt x="11273" y="1656"/>
                  </a:cubicBezTo>
                  <a:cubicBezTo>
                    <a:pt x="11233" y="1656"/>
                    <a:pt x="11200" y="1656"/>
                    <a:pt x="11167" y="1633"/>
                  </a:cubicBezTo>
                  <a:cubicBezTo>
                    <a:pt x="11135" y="1623"/>
                    <a:pt x="11135" y="1595"/>
                    <a:pt x="11118" y="1585"/>
                  </a:cubicBezTo>
                  <a:cubicBezTo>
                    <a:pt x="11045" y="1524"/>
                    <a:pt x="10857" y="1524"/>
                    <a:pt x="10824" y="1458"/>
                  </a:cubicBezTo>
                  <a:cubicBezTo>
                    <a:pt x="10808" y="1425"/>
                    <a:pt x="10841" y="1397"/>
                    <a:pt x="10824" y="1369"/>
                  </a:cubicBezTo>
                  <a:cubicBezTo>
                    <a:pt x="10792" y="1326"/>
                    <a:pt x="10686" y="1340"/>
                    <a:pt x="10604" y="1317"/>
                  </a:cubicBezTo>
                  <a:cubicBezTo>
                    <a:pt x="10465" y="1288"/>
                    <a:pt x="10465" y="1171"/>
                    <a:pt x="10367" y="1109"/>
                  </a:cubicBezTo>
                  <a:cubicBezTo>
                    <a:pt x="10278" y="1062"/>
                    <a:pt x="10139" y="1053"/>
                    <a:pt x="10090" y="982"/>
                  </a:cubicBezTo>
                  <a:cubicBezTo>
                    <a:pt x="10090" y="972"/>
                    <a:pt x="10073" y="963"/>
                    <a:pt x="10073" y="963"/>
                  </a:cubicBezTo>
                  <a:cubicBezTo>
                    <a:pt x="10041" y="944"/>
                    <a:pt x="9967" y="972"/>
                    <a:pt x="9935" y="991"/>
                  </a:cubicBezTo>
                  <a:cubicBezTo>
                    <a:pt x="9869" y="1020"/>
                    <a:pt x="9763" y="1010"/>
                    <a:pt x="9698" y="972"/>
                  </a:cubicBezTo>
                  <a:cubicBezTo>
                    <a:pt x="9624" y="935"/>
                    <a:pt x="9592" y="892"/>
                    <a:pt x="9576" y="845"/>
                  </a:cubicBezTo>
                  <a:cubicBezTo>
                    <a:pt x="9527" y="746"/>
                    <a:pt x="9510" y="638"/>
                    <a:pt x="9510" y="529"/>
                  </a:cubicBezTo>
                  <a:cubicBezTo>
                    <a:pt x="9420" y="506"/>
                    <a:pt x="9331" y="548"/>
                    <a:pt x="9265" y="586"/>
                  </a:cubicBezTo>
                  <a:cubicBezTo>
                    <a:pt x="9192" y="624"/>
                    <a:pt x="9094" y="666"/>
                    <a:pt x="9029" y="624"/>
                  </a:cubicBezTo>
                  <a:cubicBezTo>
                    <a:pt x="8996" y="614"/>
                    <a:pt x="8971" y="586"/>
                    <a:pt x="8939" y="576"/>
                  </a:cubicBezTo>
                  <a:cubicBezTo>
                    <a:pt x="8898" y="567"/>
                    <a:pt x="8873" y="576"/>
                    <a:pt x="8841" y="576"/>
                  </a:cubicBezTo>
                  <a:cubicBezTo>
                    <a:pt x="8686" y="567"/>
                    <a:pt x="8686" y="416"/>
                    <a:pt x="8547" y="397"/>
                  </a:cubicBezTo>
                  <a:cubicBezTo>
                    <a:pt x="8465" y="388"/>
                    <a:pt x="8376" y="440"/>
                    <a:pt x="8278" y="430"/>
                  </a:cubicBezTo>
                  <a:cubicBezTo>
                    <a:pt x="8220" y="430"/>
                    <a:pt x="8171" y="397"/>
                    <a:pt x="8106" y="397"/>
                  </a:cubicBezTo>
                  <a:cubicBezTo>
                    <a:pt x="7935" y="397"/>
                    <a:pt x="7935" y="567"/>
                    <a:pt x="7763" y="595"/>
                  </a:cubicBezTo>
                  <a:cubicBezTo>
                    <a:pt x="7690" y="605"/>
                    <a:pt x="7624" y="595"/>
                    <a:pt x="7576" y="576"/>
                  </a:cubicBezTo>
                  <a:cubicBezTo>
                    <a:pt x="7420" y="539"/>
                    <a:pt x="7265" y="496"/>
                    <a:pt x="7192" y="407"/>
                  </a:cubicBezTo>
                  <a:lnTo>
                    <a:pt x="7143" y="350"/>
                  </a:lnTo>
                  <a:cubicBezTo>
                    <a:pt x="7110" y="331"/>
                    <a:pt x="7045" y="317"/>
                    <a:pt x="6988" y="317"/>
                  </a:cubicBezTo>
                  <a:cubicBezTo>
                    <a:pt x="6873" y="317"/>
                    <a:pt x="6767" y="360"/>
                    <a:pt x="6702" y="407"/>
                  </a:cubicBezTo>
                  <a:cubicBezTo>
                    <a:pt x="6580" y="430"/>
                    <a:pt x="6441" y="350"/>
                    <a:pt x="6359" y="407"/>
                  </a:cubicBezTo>
                  <a:cubicBezTo>
                    <a:pt x="6343" y="416"/>
                    <a:pt x="6335" y="449"/>
                    <a:pt x="6302" y="459"/>
                  </a:cubicBezTo>
                  <a:cubicBezTo>
                    <a:pt x="6261" y="468"/>
                    <a:pt x="6237" y="468"/>
                    <a:pt x="6204" y="459"/>
                  </a:cubicBezTo>
                  <a:cubicBezTo>
                    <a:pt x="6033" y="459"/>
                    <a:pt x="5927" y="407"/>
                    <a:pt x="5976" y="34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08" name="Shape 2508"/>
            <p:cNvSpPr/>
            <p:nvPr/>
          </p:nvSpPr>
          <p:spPr>
            <a:xfrm>
              <a:off x="3761130" y="7924092"/>
              <a:ext cx="137863" cy="88481"/>
            </a:xfrm>
            <a:custGeom>
              <a:avLst/>
              <a:gdLst/>
              <a:ahLst/>
              <a:cxnLst>
                <a:cxn ang="0">
                  <a:pos x="wd2" y="hd2"/>
                </a:cxn>
                <a:cxn ang="5400000">
                  <a:pos x="wd2" y="hd2"/>
                </a:cxn>
                <a:cxn ang="10800000">
                  <a:pos x="wd2" y="hd2"/>
                </a:cxn>
                <a:cxn ang="16200000">
                  <a:pos x="wd2" y="hd2"/>
                </a:cxn>
              </a:cxnLst>
              <a:rect l="0" t="0" r="r" b="b"/>
              <a:pathLst>
                <a:path w="21504" h="21382" extrusionOk="0">
                  <a:moveTo>
                    <a:pt x="2604" y="1746"/>
                  </a:moveTo>
                  <a:cubicBezTo>
                    <a:pt x="2411" y="2048"/>
                    <a:pt x="2604" y="2652"/>
                    <a:pt x="2796" y="2954"/>
                  </a:cubicBezTo>
                  <a:cubicBezTo>
                    <a:pt x="2989" y="3256"/>
                    <a:pt x="3375" y="3256"/>
                    <a:pt x="3568" y="3558"/>
                  </a:cubicBezTo>
                  <a:cubicBezTo>
                    <a:pt x="4436" y="4313"/>
                    <a:pt x="4629" y="6126"/>
                    <a:pt x="4050" y="7032"/>
                  </a:cubicBezTo>
                  <a:cubicBezTo>
                    <a:pt x="3375" y="8392"/>
                    <a:pt x="2025" y="8090"/>
                    <a:pt x="1157" y="8996"/>
                  </a:cubicBezTo>
                  <a:cubicBezTo>
                    <a:pt x="386" y="9902"/>
                    <a:pt x="193" y="11564"/>
                    <a:pt x="0" y="13074"/>
                  </a:cubicBezTo>
                  <a:cubicBezTo>
                    <a:pt x="579" y="13074"/>
                    <a:pt x="964" y="13679"/>
                    <a:pt x="964" y="14736"/>
                  </a:cubicBezTo>
                  <a:cubicBezTo>
                    <a:pt x="1736" y="14434"/>
                    <a:pt x="2796" y="14736"/>
                    <a:pt x="3568" y="15642"/>
                  </a:cubicBezTo>
                  <a:cubicBezTo>
                    <a:pt x="3761" y="15944"/>
                    <a:pt x="3761" y="15944"/>
                    <a:pt x="4050" y="16246"/>
                  </a:cubicBezTo>
                  <a:cubicBezTo>
                    <a:pt x="4243" y="16246"/>
                    <a:pt x="4629" y="16246"/>
                    <a:pt x="4821" y="15944"/>
                  </a:cubicBezTo>
                  <a:cubicBezTo>
                    <a:pt x="5593" y="15642"/>
                    <a:pt x="6461" y="15642"/>
                    <a:pt x="7039" y="15944"/>
                  </a:cubicBezTo>
                  <a:cubicBezTo>
                    <a:pt x="7232" y="15944"/>
                    <a:pt x="7425" y="16246"/>
                    <a:pt x="7618" y="16246"/>
                  </a:cubicBezTo>
                  <a:cubicBezTo>
                    <a:pt x="8004" y="16246"/>
                    <a:pt x="8293" y="15944"/>
                    <a:pt x="8679" y="15944"/>
                  </a:cubicBezTo>
                  <a:cubicBezTo>
                    <a:pt x="9257" y="15944"/>
                    <a:pt x="9643" y="17304"/>
                    <a:pt x="10029" y="18210"/>
                  </a:cubicBezTo>
                  <a:cubicBezTo>
                    <a:pt x="10511" y="19418"/>
                    <a:pt x="10896" y="20325"/>
                    <a:pt x="11475" y="21080"/>
                  </a:cubicBezTo>
                  <a:cubicBezTo>
                    <a:pt x="11668" y="21382"/>
                    <a:pt x="11668" y="21382"/>
                    <a:pt x="11861" y="21382"/>
                  </a:cubicBezTo>
                  <a:cubicBezTo>
                    <a:pt x="12054" y="21382"/>
                    <a:pt x="12343" y="21382"/>
                    <a:pt x="12536" y="21382"/>
                  </a:cubicBezTo>
                  <a:cubicBezTo>
                    <a:pt x="13500" y="21080"/>
                    <a:pt x="14754" y="20325"/>
                    <a:pt x="15332" y="19116"/>
                  </a:cubicBezTo>
                  <a:cubicBezTo>
                    <a:pt x="15718" y="18210"/>
                    <a:pt x="15911" y="17304"/>
                    <a:pt x="16296" y="16548"/>
                  </a:cubicBezTo>
                  <a:cubicBezTo>
                    <a:pt x="16971" y="15642"/>
                    <a:pt x="17936" y="15944"/>
                    <a:pt x="18804" y="15944"/>
                  </a:cubicBezTo>
                  <a:cubicBezTo>
                    <a:pt x="19768" y="15642"/>
                    <a:pt x="20829" y="14736"/>
                    <a:pt x="21214" y="13074"/>
                  </a:cubicBezTo>
                  <a:cubicBezTo>
                    <a:pt x="21600" y="11866"/>
                    <a:pt x="21600" y="9902"/>
                    <a:pt x="21214" y="8392"/>
                  </a:cubicBezTo>
                  <a:cubicBezTo>
                    <a:pt x="20829" y="7334"/>
                    <a:pt x="20346" y="6126"/>
                    <a:pt x="20346" y="5220"/>
                  </a:cubicBezTo>
                  <a:cubicBezTo>
                    <a:pt x="20346" y="4918"/>
                    <a:pt x="20636" y="4313"/>
                    <a:pt x="20346" y="3860"/>
                  </a:cubicBezTo>
                  <a:cubicBezTo>
                    <a:pt x="20346" y="3558"/>
                    <a:pt x="20154" y="3558"/>
                    <a:pt x="19961" y="3558"/>
                  </a:cubicBezTo>
                  <a:cubicBezTo>
                    <a:pt x="18996" y="3256"/>
                    <a:pt x="17743" y="2954"/>
                    <a:pt x="16779" y="2652"/>
                  </a:cubicBezTo>
                  <a:cubicBezTo>
                    <a:pt x="15525" y="2350"/>
                    <a:pt x="14079" y="2048"/>
                    <a:pt x="13307" y="3256"/>
                  </a:cubicBezTo>
                  <a:cubicBezTo>
                    <a:pt x="12921" y="3860"/>
                    <a:pt x="12729" y="4918"/>
                    <a:pt x="12536" y="5824"/>
                  </a:cubicBezTo>
                  <a:cubicBezTo>
                    <a:pt x="12343" y="6730"/>
                    <a:pt x="12054" y="7788"/>
                    <a:pt x="11668" y="8392"/>
                  </a:cubicBezTo>
                  <a:cubicBezTo>
                    <a:pt x="11282" y="8996"/>
                    <a:pt x="10511" y="9298"/>
                    <a:pt x="10029" y="8694"/>
                  </a:cubicBezTo>
                  <a:cubicBezTo>
                    <a:pt x="9836" y="8392"/>
                    <a:pt x="9836" y="8090"/>
                    <a:pt x="9643" y="7334"/>
                  </a:cubicBezTo>
                  <a:cubicBezTo>
                    <a:pt x="9257" y="5824"/>
                    <a:pt x="8679" y="4616"/>
                    <a:pt x="7618" y="3860"/>
                  </a:cubicBezTo>
                  <a:cubicBezTo>
                    <a:pt x="7039" y="3558"/>
                    <a:pt x="6461" y="3256"/>
                    <a:pt x="6268" y="2350"/>
                  </a:cubicBezTo>
                  <a:cubicBezTo>
                    <a:pt x="5979" y="1746"/>
                    <a:pt x="6268" y="1141"/>
                    <a:pt x="5786" y="688"/>
                  </a:cubicBezTo>
                  <a:cubicBezTo>
                    <a:pt x="5593" y="386"/>
                    <a:pt x="5207" y="386"/>
                    <a:pt x="4821" y="386"/>
                  </a:cubicBezTo>
                  <a:cubicBezTo>
                    <a:pt x="4243" y="386"/>
                    <a:pt x="3375" y="688"/>
                    <a:pt x="2796" y="386"/>
                  </a:cubicBezTo>
                  <a:cubicBezTo>
                    <a:pt x="2218" y="386"/>
                    <a:pt x="1350" y="-218"/>
                    <a:pt x="964" y="84"/>
                  </a:cubicBezTo>
                  <a:cubicBezTo>
                    <a:pt x="579" y="-218"/>
                    <a:pt x="1736" y="1746"/>
                    <a:pt x="2604" y="174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09" name="Shape 2509"/>
            <p:cNvSpPr/>
            <p:nvPr/>
          </p:nvSpPr>
          <p:spPr>
            <a:xfrm>
              <a:off x="2684394" y="5811948"/>
              <a:ext cx="74364" cy="60535"/>
            </a:xfrm>
            <a:custGeom>
              <a:avLst/>
              <a:gdLst/>
              <a:ahLst/>
              <a:cxnLst>
                <a:cxn ang="0">
                  <a:pos x="wd2" y="hd2"/>
                </a:cxn>
                <a:cxn ang="5400000">
                  <a:pos x="wd2" y="hd2"/>
                </a:cxn>
                <a:cxn ang="10800000">
                  <a:pos x="wd2" y="hd2"/>
                </a:cxn>
                <a:cxn ang="16200000">
                  <a:pos x="wd2" y="hd2"/>
                </a:cxn>
              </a:cxnLst>
              <a:rect l="0" t="0" r="r" b="b"/>
              <a:pathLst>
                <a:path w="19782" h="20169" extrusionOk="0">
                  <a:moveTo>
                    <a:pt x="5761" y="10066"/>
                  </a:moveTo>
                  <a:cubicBezTo>
                    <a:pt x="5761" y="10485"/>
                    <a:pt x="5761" y="11114"/>
                    <a:pt x="5761" y="11534"/>
                  </a:cubicBezTo>
                  <a:cubicBezTo>
                    <a:pt x="6093" y="12373"/>
                    <a:pt x="6426" y="12792"/>
                    <a:pt x="7090" y="13211"/>
                  </a:cubicBezTo>
                  <a:cubicBezTo>
                    <a:pt x="8918" y="14470"/>
                    <a:pt x="10247" y="16357"/>
                    <a:pt x="11743" y="18035"/>
                  </a:cubicBezTo>
                  <a:cubicBezTo>
                    <a:pt x="13404" y="19293"/>
                    <a:pt x="15232" y="20761"/>
                    <a:pt x="17226" y="19922"/>
                  </a:cubicBezTo>
                  <a:cubicBezTo>
                    <a:pt x="19718" y="18874"/>
                    <a:pt x="20715" y="14050"/>
                    <a:pt x="18721" y="11953"/>
                  </a:cubicBezTo>
                  <a:cubicBezTo>
                    <a:pt x="17890" y="11114"/>
                    <a:pt x="17226" y="10485"/>
                    <a:pt x="16893" y="9646"/>
                  </a:cubicBezTo>
                  <a:cubicBezTo>
                    <a:pt x="16561" y="8388"/>
                    <a:pt x="17226" y="7130"/>
                    <a:pt x="17226" y="5243"/>
                  </a:cubicBezTo>
                  <a:cubicBezTo>
                    <a:pt x="17226" y="2726"/>
                    <a:pt x="15232" y="1258"/>
                    <a:pt x="13072" y="419"/>
                  </a:cubicBezTo>
                  <a:cubicBezTo>
                    <a:pt x="12075" y="0"/>
                    <a:pt x="10580" y="-420"/>
                    <a:pt x="9915" y="839"/>
                  </a:cubicBezTo>
                  <a:cubicBezTo>
                    <a:pt x="9583" y="1258"/>
                    <a:pt x="9583" y="1887"/>
                    <a:pt x="9250" y="2307"/>
                  </a:cubicBezTo>
                  <a:cubicBezTo>
                    <a:pt x="7090" y="6711"/>
                    <a:pt x="1607" y="-839"/>
                    <a:pt x="112" y="3984"/>
                  </a:cubicBezTo>
                  <a:cubicBezTo>
                    <a:pt x="-885" y="8808"/>
                    <a:pt x="5097" y="7549"/>
                    <a:pt x="5761" y="1006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0" name="Shape 2510"/>
            <p:cNvSpPr/>
            <p:nvPr/>
          </p:nvSpPr>
          <p:spPr>
            <a:xfrm>
              <a:off x="0" y="1827877"/>
              <a:ext cx="3970524" cy="3730013"/>
            </a:xfrm>
            <a:custGeom>
              <a:avLst/>
              <a:gdLst/>
              <a:ahLst/>
              <a:cxnLst>
                <a:cxn ang="0">
                  <a:pos x="wd2" y="hd2"/>
                </a:cxn>
                <a:cxn ang="5400000">
                  <a:pos x="wd2" y="hd2"/>
                </a:cxn>
                <a:cxn ang="10800000">
                  <a:pos x="wd2" y="hd2"/>
                </a:cxn>
                <a:cxn ang="16200000">
                  <a:pos x="wd2" y="hd2"/>
                </a:cxn>
              </a:cxnLst>
              <a:rect l="0" t="0" r="r" b="b"/>
              <a:pathLst>
                <a:path w="21600" h="21597" extrusionOk="0">
                  <a:moveTo>
                    <a:pt x="17471" y="21468"/>
                  </a:moveTo>
                  <a:cubicBezTo>
                    <a:pt x="17464" y="21461"/>
                    <a:pt x="17461" y="21450"/>
                    <a:pt x="17454" y="21443"/>
                  </a:cubicBezTo>
                  <a:cubicBezTo>
                    <a:pt x="17458" y="21439"/>
                    <a:pt x="17461" y="21436"/>
                    <a:pt x="17464" y="21432"/>
                  </a:cubicBezTo>
                  <a:cubicBezTo>
                    <a:pt x="17485" y="21482"/>
                    <a:pt x="17491" y="21482"/>
                    <a:pt x="17471" y="21468"/>
                  </a:cubicBezTo>
                  <a:close/>
                  <a:moveTo>
                    <a:pt x="17414" y="21371"/>
                  </a:moveTo>
                  <a:cubicBezTo>
                    <a:pt x="17380" y="21310"/>
                    <a:pt x="17343" y="21257"/>
                    <a:pt x="17296" y="21214"/>
                  </a:cubicBezTo>
                  <a:cubicBezTo>
                    <a:pt x="17232" y="21160"/>
                    <a:pt x="17155" y="21131"/>
                    <a:pt x="17077" y="21117"/>
                  </a:cubicBezTo>
                  <a:cubicBezTo>
                    <a:pt x="17040" y="21106"/>
                    <a:pt x="17000" y="21099"/>
                    <a:pt x="16970" y="21124"/>
                  </a:cubicBezTo>
                  <a:cubicBezTo>
                    <a:pt x="16950" y="21138"/>
                    <a:pt x="16936" y="21160"/>
                    <a:pt x="16919" y="21181"/>
                  </a:cubicBezTo>
                  <a:cubicBezTo>
                    <a:pt x="16872" y="21242"/>
                    <a:pt x="16795" y="21275"/>
                    <a:pt x="16724" y="21303"/>
                  </a:cubicBezTo>
                  <a:cubicBezTo>
                    <a:pt x="16660" y="21235"/>
                    <a:pt x="16559" y="21214"/>
                    <a:pt x="16475" y="21181"/>
                  </a:cubicBezTo>
                  <a:cubicBezTo>
                    <a:pt x="16391" y="21146"/>
                    <a:pt x="16320" y="21085"/>
                    <a:pt x="16250" y="21024"/>
                  </a:cubicBezTo>
                  <a:cubicBezTo>
                    <a:pt x="16229" y="21010"/>
                    <a:pt x="16209" y="20988"/>
                    <a:pt x="16192" y="20967"/>
                  </a:cubicBezTo>
                  <a:cubicBezTo>
                    <a:pt x="16179" y="20941"/>
                    <a:pt x="16179" y="20913"/>
                    <a:pt x="16179" y="20884"/>
                  </a:cubicBezTo>
                  <a:cubicBezTo>
                    <a:pt x="16172" y="20791"/>
                    <a:pt x="16172" y="20701"/>
                    <a:pt x="16166" y="20612"/>
                  </a:cubicBezTo>
                  <a:cubicBezTo>
                    <a:pt x="16166" y="20576"/>
                    <a:pt x="16162" y="20540"/>
                    <a:pt x="16186" y="20515"/>
                  </a:cubicBezTo>
                  <a:cubicBezTo>
                    <a:pt x="16206" y="20494"/>
                    <a:pt x="16250" y="20490"/>
                    <a:pt x="16270" y="20461"/>
                  </a:cubicBezTo>
                  <a:cubicBezTo>
                    <a:pt x="16314" y="20401"/>
                    <a:pt x="16216" y="20343"/>
                    <a:pt x="16209" y="20268"/>
                  </a:cubicBezTo>
                  <a:cubicBezTo>
                    <a:pt x="16199" y="20175"/>
                    <a:pt x="16340" y="20136"/>
                    <a:pt x="16320" y="20042"/>
                  </a:cubicBezTo>
                  <a:cubicBezTo>
                    <a:pt x="16300" y="19953"/>
                    <a:pt x="16152" y="19989"/>
                    <a:pt x="16095" y="19913"/>
                  </a:cubicBezTo>
                  <a:cubicBezTo>
                    <a:pt x="16068" y="19885"/>
                    <a:pt x="16068" y="19831"/>
                    <a:pt x="16038" y="19799"/>
                  </a:cubicBezTo>
                  <a:cubicBezTo>
                    <a:pt x="15967" y="19724"/>
                    <a:pt x="15856" y="19853"/>
                    <a:pt x="15755" y="19831"/>
                  </a:cubicBezTo>
                  <a:cubicBezTo>
                    <a:pt x="15735" y="19824"/>
                    <a:pt x="15715" y="19810"/>
                    <a:pt x="15691" y="19817"/>
                  </a:cubicBezTo>
                  <a:cubicBezTo>
                    <a:pt x="15664" y="19824"/>
                    <a:pt x="15651" y="19853"/>
                    <a:pt x="15620" y="19867"/>
                  </a:cubicBezTo>
                  <a:cubicBezTo>
                    <a:pt x="15530" y="19935"/>
                    <a:pt x="15395" y="19749"/>
                    <a:pt x="15304" y="19817"/>
                  </a:cubicBezTo>
                  <a:cubicBezTo>
                    <a:pt x="15284" y="19673"/>
                    <a:pt x="15331" y="19516"/>
                    <a:pt x="15432" y="19408"/>
                  </a:cubicBezTo>
                  <a:cubicBezTo>
                    <a:pt x="15368" y="19394"/>
                    <a:pt x="15355" y="19304"/>
                    <a:pt x="15381" y="19236"/>
                  </a:cubicBezTo>
                  <a:cubicBezTo>
                    <a:pt x="15412" y="19176"/>
                    <a:pt x="15466" y="19133"/>
                    <a:pt x="15503" y="19079"/>
                  </a:cubicBezTo>
                  <a:cubicBezTo>
                    <a:pt x="15560" y="18996"/>
                    <a:pt x="15567" y="18885"/>
                    <a:pt x="15573" y="18785"/>
                  </a:cubicBezTo>
                  <a:cubicBezTo>
                    <a:pt x="15573" y="18735"/>
                    <a:pt x="15573" y="18674"/>
                    <a:pt x="15536" y="18635"/>
                  </a:cubicBezTo>
                  <a:cubicBezTo>
                    <a:pt x="15496" y="18599"/>
                    <a:pt x="15432" y="18613"/>
                    <a:pt x="15388" y="18642"/>
                  </a:cubicBezTo>
                  <a:cubicBezTo>
                    <a:pt x="15341" y="18667"/>
                    <a:pt x="15291" y="18703"/>
                    <a:pt x="15240" y="18696"/>
                  </a:cubicBezTo>
                  <a:cubicBezTo>
                    <a:pt x="15200" y="18688"/>
                    <a:pt x="15163" y="18660"/>
                    <a:pt x="15122" y="18653"/>
                  </a:cubicBezTo>
                  <a:cubicBezTo>
                    <a:pt x="15065" y="18642"/>
                    <a:pt x="14998" y="18685"/>
                    <a:pt x="14964" y="18735"/>
                  </a:cubicBezTo>
                  <a:cubicBezTo>
                    <a:pt x="14927" y="18789"/>
                    <a:pt x="14917" y="18853"/>
                    <a:pt x="14917" y="18914"/>
                  </a:cubicBezTo>
                  <a:cubicBezTo>
                    <a:pt x="14917" y="18950"/>
                    <a:pt x="14914" y="18989"/>
                    <a:pt x="14900" y="19025"/>
                  </a:cubicBezTo>
                  <a:cubicBezTo>
                    <a:pt x="14883" y="19064"/>
                    <a:pt x="14850" y="19097"/>
                    <a:pt x="14823" y="19125"/>
                  </a:cubicBezTo>
                  <a:cubicBezTo>
                    <a:pt x="14793" y="19158"/>
                    <a:pt x="14782" y="19208"/>
                    <a:pt x="14803" y="19244"/>
                  </a:cubicBezTo>
                  <a:cubicBezTo>
                    <a:pt x="14803" y="19276"/>
                    <a:pt x="14772" y="19290"/>
                    <a:pt x="14745" y="19290"/>
                  </a:cubicBezTo>
                  <a:cubicBezTo>
                    <a:pt x="14715" y="19290"/>
                    <a:pt x="14698" y="19283"/>
                    <a:pt x="14675" y="19276"/>
                  </a:cubicBezTo>
                  <a:cubicBezTo>
                    <a:pt x="14584" y="19244"/>
                    <a:pt x="14486" y="19269"/>
                    <a:pt x="14392" y="19290"/>
                  </a:cubicBezTo>
                  <a:cubicBezTo>
                    <a:pt x="14261" y="19319"/>
                    <a:pt x="14120" y="19183"/>
                    <a:pt x="13985" y="19201"/>
                  </a:cubicBezTo>
                  <a:cubicBezTo>
                    <a:pt x="13972" y="19201"/>
                    <a:pt x="13948" y="19208"/>
                    <a:pt x="13935" y="19201"/>
                  </a:cubicBezTo>
                  <a:cubicBezTo>
                    <a:pt x="13914" y="19193"/>
                    <a:pt x="13901" y="19168"/>
                    <a:pt x="13884" y="19147"/>
                  </a:cubicBezTo>
                  <a:cubicBezTo>
                    <a:pt x="13850" y="19093"/>
                    <a:pt x="13813" y="19032"/>
                    <a:pt x="13780" y="18982"/>
                  </a:cubicBezTo>
                  <a:cubicBezTo>
                    <a:pt x="13760" y="18943"/>
                    <a:pt x="13729" y="18907"/>
                    <a:pt x="13716" y="18860"/>
                  </a:cubicBezTo>
                  <a:cubicBezTo>
                    <a:pt x="13659" y="18717"/>
                    <a:pt x="13672" y="18531"/>
                    <a:pt x="13561" y="18434"/>
                  </a:cubicBezTo>
                  <a:cubicBezTo>
                    <a:pt x="13548" y="18416"/>
                    <a:pt x="13534" y="18409"/>
                    <a:pt x="13517" y="18395"/>
                  </a:cubicBezTo>
                  <a:cubicBezTo>
                    <a:pt x="13484" y="18334"/>
                    <a:pt x="13554" y="18258"/>
                    <a:pt x="13611" y="18223"/>
                  </a:cubicBezTo>
                  <a:cubicBezTo>
                    <a:pt x="13517" y="18183"/>
                    <a:pt x="13490" y="18065"/>
                    <a:pt x="13504" y="17968"/>
                  </a:cubicBezTo>
                  <a:cubicBezTo>
                    <a:pt x="13511" y="17868"/>
                    <a:pt x="13548" y="17778"/>
                    <a:pt x="13595" y="17696"/>
                  </a:cubicBezTo>
                  <a:cubicBezTo>
                    <a:pt x="13611" y="17675"/>
                    <a:pt x="13625" y="17660"/>
                    <a:pt x="13625" y="17635"/>
                  </a:cubicBezTo>
                  <a:cubicBezTo>
                    <a:pt x="13632" y="17599"/>
                    <a:pt x="13611" y="17560"/>
                    <a:pt x="13595" y="17524"/>
                  </a:cubicBezTo>
                  <a:cubicBezTo>
                    <a:pt x="13554" y="17417"/>
                    <a:pt x="13568" y="17291"/>
                    <a:pt x="13625" y="17202"/>
                  </a:cubicBezTo>
                  <a:cubicBezTo>
                    <a:pt x="13638" y="17170"/>
                    <a:pt x="13689" y="17155"/>
                    <a:pt x="13696" y="17184"/>
                  </a:cubicBezTo>
                  <a:cubicBezTo>
                    <a:pt x="13716" y="17148"/>
                    <a:pt x="13736" y="17101"/>
                    <a:pt x="13753" y="17058"/>
                  </a:cubicBezTo>
                  <a:cubicBezTo>
                    <a:pt x="13793" y="17026"/>
                    <a:pt x="13850" y="17127"/>
                    <a:pt x="13901" y="17094"/>
                  </a:cubicBezTo>
                  <a:cubicBezTo>
                    <a:pt x="13921" y="17080"/>
                    <a:pt x="13921" y="17044"/>
                    <a:pt x="13914" y="17019"/>
                  </a:cubicBezTo>
                  <a:cubicBezTo>
                    <a:pt x="13914" y="16944"/>
                    <a:pt x="13955" y="16861"/>
                    <a:pt x="14025" y="16833"/>
                  </a:cubicBezTo>
                  <a:cubicBezTo>
                    <a:pt x="14049" y="16869"/>
                    <a:pt x="14113" y="16876"/>
                    <a:pt x="14147" y="16854"/>
                  </a:cubicBezTo>
                  <a:cubicBezTo>
                    <a:pt x="14190" y="16833"/>
                    <a:pt x="14217" y="16793"/>
                    <a:pt x="14244" y="16758"/>
                  </a:cubicBezTo>
                  <a:cubicBezTo>
                    <a:pt x="14308" y="16793"/>
                    <a:pt x="14385" y="16793"/>
                    <a:pt x="14443" y="16758"/>
                  </a:cubicBezTo>
                  <a:cubicBezTo>
                    <a:pt x="14456" y="16772"/>
                    <a:pt x="14463" y="16786"/>
                    <a:pt x="14480" y="16811"/>
                  </a:cubicBezTo>
                  <a:cubicBezTo>
                    <a:pt x="14507" y="16779"/>
                    <a:pt x="14547" y="16765"/>
                    <a:pt x="14584" y="16772"/>
                  </a:cubicBezTo>
                  <a:cubicBezTo>
                    <a:pt x="14618" y="16779"/>
                    <a:pt x="14655" y="16833"/>
                    <a:pt x="14634" y="16861"/>
                  </a:cubicBezTo>
                  <a:cubicBezTo>
                    <a:pt x="14698" y="16869"/>
                    <a:pt x="14762" y="16854"/>
                    <a:pt x="14816" y="16826"/>
                  </a:cubicBezTo>
                  <a:cubicBezTo>
                    <a:pt x="14816" y="16840"/>
                    <a:pt x="14823" y="16854"/>
                    <a:pt x="14823" y="16869"/>
                  </a:cubicBezTo>
                  <a:cubicBezTo>
                    <a:pt x="14900" y="16915"/>
                    <a:pt x="15008" y="16894"/>
                    <a:pt x="15058" y="16818"/>
                  </a:cubicBezTo>
                  <a:cubicBezTo>
                    <a:pt x="15079" y="16779"/>
                    <a:pt x="15106" y="16725"/>
                    <a:pt x="15149" y="16743"/>
                  </a:cubicBezTo>
                  <a:cubicBezTo>
                    <a:pt x="15169" y="16704"/>
                    <a:pt x="15176" y="16661"/>
                    <a:pt x="15176" y="16621"/>
                  </a:cubicBezTo>
                  <a:cubicBezTo>
                    <a:pt x="15270" y="16621"/>
                    <a:pt x="15361" y="16607"/>
                    <a:pt x="15445" y="16578"/>
                  </a:cubicBezTo>
                  <a:cubicBezTo>
                    <a:pt x="15509" y="16650"/>
                    <a:pt x="15651" y="16518"/>
                    <a:pt x="15708" y="16600"/>
                  </a:cubicBezTo>
                  <a:cubicBezTo>
                    <a:pt x="15715" y="16614"/>
                    <a:pt x="15721" y="16629"/>
                    <a:pt x="15735" y="16636"/>
                  </a:cubicBezTo>
                  <a:cubicBezTo>
                    <a:pt x="15755" y="16643"/>
                    <a:pt x="15779" y="16636"/>
                    <a:pt x="15799" y="16629"/>
                  </a:cubicBezTo>
                  <a:cubicBezTo>
                    <a:pt x="15849" y="16621"/>
                    <a:pt x="15896" y="16682"/>
                    <a:pt x="15883" y="16736"/>
                  </a:cubicBezTo>
                  <a:cubicBezTo>
                    <a:pt x="15967" y="16779"/>
                    <a:pt x="16075" y="16736"/>
                    <a:pt x="16159" y="16682"/>
                  </a:cubicBezTo>
                  <a:cubicBezTo>
                    <a:pt x="16172" y="16675"/>
                    <a:pt x="16186" y="16668"/>
                    <a:pt x="16199" y="16668"/>
                  </a:cubicBezTo>
                  <a:cubicBezTo>
                    <a:pt x="16216" y="16675"/>
                    <a:pt x="16223" y="16690"/>
                    <a:pt x="16229" y="16697"/>
                  </a:cubicBezTo>
                  <a:cubicBezTo>
                    <a:pt x="16263" y="16750"/>
                    <a:pt x="16320" y="16786"/>
                    <a:pt x="16384" y="16793"/>
                  </a:cubicBezTo>
                  <a:cubicBezTo>
                    <a:pt x="16357" y="16861"/>
                    <a:pt x="16371" y="16944"/>
                    <a:pt x="16411" y="16998"/>
                  </a:cubicBezTo>
                  <a:cubicBezTo>
                    <a:pt x="16435" y="17019"/>
                    <a:pt x="16462" y="17051"/>
                    <a:pt x="16455" y="17080"/>
                  </a:cubicBezTo>
                  <a:cubicBezTo>
                    <a:pt x="16448" y="17101"/>
                    <a:pt x="16435" y="17109"/>
                    <a:pt x="16421" y="17134"/>
                  </a:cubicBezTo>
                  <a:cubicBezTo>
                    <a:pt x="16398" y="17170"/>
                    <a:pt x="16421" y="17223"/>
                    <a:pt x="16448" y="17259"/>
                  </a:cubicBezTo>
                  <a:cubicBezTo>
                    <a:pt x="16475" y="17298"/>
                    <a:pt x="16512" y="17334"/>
                    <a:pt x="16519" y="17381"/>
                  </a:cubicBezTo>
                  <a:cubicBezTo>
                    <a:pt x="16519" y="17410"/>
                    <a:pt x="16505" y="17442"/>
                    <a:pt x="16526" y="17463"/>
                  </a:cubicBezTo>
                  <a:cubicBezTo>
                    <a:pt x="16539" y="17478"/>
                    <a:pt x="16559" y="17485"/>
                    <a:pt x="16583" y="17492"/>
                  </a:cubicBezTo>
                  <a:cubicBezTo>
                    <a:pt x="16694" y="17531"/>
                    <a:pt x="16694" y="17696"/>
                    <a:pt x="16744" y="17811"/>
                  </a:cubicBezTo>
                  <a:cubicBezTo>
                    <a:pt x="16758" y="17832"/>
                    <a:pt x="16771" y="17854"/>
                    <a:pt x="16795" y="17868"/>
                  </a:cubicBezTo>
                  <a:cubicBezTo>
                    <a:pt x="16835" y="17886"/>
                    <a:pt x="16879" y="17839"/>
                    <a:pt x="16886" y="17793"/>
                  </a:cubicBezTo>
                  <a:cubicBezTo>
                    <a:pt x="16892" y="17750"/>
                    <a:pt x="16879" y="17703"/>
                    <a:pt x="16865" y="17660"/>
                  </a:cubicBezTo>
                  <a:cubicBezTo>
                    <a:pt x="16849" y="17614"/>
                    <a:pt x="16842" y="17560"/>
                    <a:pt x="16859" y="17524"/>
                  </a:cubicBezTo>
                  <a:cubicBezTo>
                    <a:pt x="16879" y="17478"/>
                    <a:pt x="16919" y="17435"/>
                    <a:pt x="16899" y="17388"/>
                  </a:cubicBezTo>
                  <a:cubicBezTo>
                    <a:pt x="16886" y="17367"/>
                    <a:pt x="16859" y="17359"/>
                    <a:pt x="16835" y="17334"/>
                  </a:cubicBezTo>
                  <a:cubicBezTo>
                    <a:pt x="16781" y="17284"/>
                    <a:pt x="16828" y="17184"/>
                    <a:pt x="16828" y="17101"/>
                  </a:cubicBezTo>
                  <a:cubicBezTo>
                    <a:pt x="16828" y="17033"/>
                    <a:pt x="16781" y="16958"/>
                    <a:pt x="16724" y="16937"/>
                  </a:cubicBezTo>
                  <a:cubicBezTo>
                    <a:pt x="16711" y="16922"/>
                    <a:pt x="16744" y="16908"/>
                    <a:pt x="16751" y="16926"/>
                  </a:cubicBezTo>
                  <a:cubicBezTo>
                    <a:pt x="16741" y="16876"/>
                    <a:pt x="16701" y="16826"/>
                    <a:pt x="16647" y="16826"/>
                  </a:cubicBezTo>
                  <a:cubicBezTo>
                    <a:pt x="16667" y="16765"/>
                    <a:pt x="16660" y="16704"/>
                    <a:pt x="16653" y="16643"/>
                  </a:cubicBezTo>
                  <a:cubicBezTo>
                    <a:pt x="16653" y="16629"/>
                    <a:pt x="16653" y="16621"/>
                    <a:pt x="16647" y="16607"/>
                  </a:cubicBezTo>
                  <a:cubicBezTo>
                    <a:pt x="16640" y="16532"/>
                    <a:pt x="16630" y="16450"/>
                    <a:pt x="16647" y="16374"/>
                  </a:cubicBezTo>
                  <a:cubicBezTo>
                    <a:pt x="16660" y="16328"/>
                    <a:pt x="16694" y="16285"/>
                    <a:pt x="16731" y="16299"/>
                  </a:cubicBezTo>
                  <a:cubicBezTo>
                    <a:pt x="16751" y="16270"/>
                    <a:pt x="16764" y="16231"/>
                    <a:pt x="16788" y="16202"/>
                  </a:cubicBezTo>
                  <a:lnTo>
                    <a:pt x="16936" y="16020"/>
                  </a:lnTo>
                  <a:cubicBezTo>
                    <a:pt x="17000" y="15944"/>
                    <a:pt x="17071" y="15855"/>
                    <a:pt x="17168" y="15841"/>
                  </a:cubicBezTo>
                  <a:cubicBezTo>
                    <a:pt x="17232" y="15841"/>
                    <a:pt x="17289" y="15780"/>
                    <a:pt x="17296" y="15719"/>
                  </a:cubicBezTo>
                  <a:cubicBezTo>
                    <a:pt x="17296" y="15712"/>
                    <a:pt x="17296" y="15697"/>
                    <a:pt x="17303" y="15690"/>
                  </a:cubicBezTo>
                  <a:cubicBezTo>
                    <a:pt x="17310" y="15676"/>
                    <a:pt x="17330" y="15683"/>
                    <a:pt x="17343" y="15676"/>
                  </a:cubicBezTo>
                  <a:cubicBezTo>
                    <a:pt x="17380" y="15676"/>
                    <a:pt x="17414" y="15644"/>
                    <a:pt x="17431" y="15608"/>
                  </a:cubicBezTo>
                  <a:cubicBezTo>
                    <a:pt x="17464" y="15629"/>
                    <a:pt x="17518" y="15633"/>
                    <a:pt x="17555" y="15601"/>
                  </a:cubicBezTo>
                  <a:cubicBezTo>
                    <a:pt x="17589" y="15572"/>
                    <a:pt x="17606" y="15518"/>
                    <a:pt x="17592" y="15472"/>
                  </a:cubicBezTo>
                  <a:cubicBezTo>
                    <a:pt x="17649" y="15486"/>
                    <a:pt x="17720" y="15457"/>
                    <a:pt x="17740" y="15396"/>
                  </a:cubicBezTo>
                  <a:cubicBezTo>
                    <a:pt x="17683" y="15404"/>
                    <a:pt x="17639" y="15328"/>
                    <a:pt x="17663" y="15278"/>
                  </a:cubicBezTo>
                  <a:cubicBezTo>
                    <a:pt x="17670" y="15260"/>
                    <a:pt x="17683" y="15246"/>
                    <a:pt x="17697" y="15224"/>
                  </a:cubicBezTo>
                  <a:cubicBezTo>
                    <a:pt x="17727" y="15171"/>
                    <a:pt x="17683" y="15096"/>
                    <a:pt x="17626" y="15096"/>
                  </a:cubicBezTo>
                  <a:cubicBezTo>
                    <a:pt x="17626" y="15060"/>
                    <a:pt x="17626" y="15013"/>
                    <a:pt x="17612" y="14977"/>
                  </a:cubicBezTo>
                  <a:cubicBezTo>
                    <a:pt x="17606" y="14959"/>
                    <a:pt x="17599" y="14952"/>
                    <a:pt x="17592" y="14938"/>
                  </a:cubicBezTo>
                  <a:cubicBezTo>
                    <a:pt x="17586" y="14924"/>
                    <a:pt x="17586" y="14909"/>
                    <a:pt x="17586" y="14895"/>
                  </a:cubicBezTo>
                  <a:cubicBezTo>
                    <a:pt x="17579" y="14795"/>
                    <a:pt x="17569" y="14698"/>
                    <a:pt x="17569" y="14601"/>
                  </a:cubicBezTo>
                  <a:cubicBezTo>
                    <a:pt x="17592" y="14623"/>
                    <a:pt x="17626" y="14594"/>
                    <a:pt x="17656" y="14594"/>
                  </a:cubicBezTo>
                  <a:cubicBezTo>
                    <a:pt x="17697" y="14594"/>
                    <a:pt x="17727" y="14644"/>
                    <a:pt x="17720" y="14684"/>
                  </a:cubicBezTo>
                  <a:cubicBezTo>
                    <a:pt x="17710" y="14727"/>
                    <a:pt x="17690" y="14766"/>
                    <a:pt x="17670" y="14802"/>
                  </a:cubicBezTo>
                  <a:cubicBezTo>
                    <a:pt x="17656" y="14841"/>
                    <a:pt x="17639" y="14895"/>
                    <a:pt x="17670" y="14924"/>
                  </a:cubicBezTo>
                  <a:cubicBezTo>
                    <a:pt x="17697" y="14924"/>
                    <a:pt x="17727" y="14895"/>
                    <a:pt x="17727" y="14856"/>
                  </a:cubicBezTo>
                  <a:cubicBezTo>
                    <a:pt x="17734" y="14827"/>
                    <a:pt x="17727" y="14787"/>
                    <a:pt x="17734" y="14759"/>
                  </a:cubicBezTo>
                  <a:cubicBezTo>
                    <a:pt x="17740" y="14712"/>
                    <a:pt x="17774" y="14669"/>
                    <a:pt x="17818" y="14651"/>
                  </a:cubicBezTo>
                  <a:cubicBezTo>
                    <a:pt x="17838" y="14644"/>
                    <a:pt x="17858" y="14637"/>
                    <a:pt x="17868" y="14623"/>
                  </a:cubicBezTo>
                  <a:cubicBezTo>
                    <a:pt x="17875" y="14616"/>
                    <a:pt x="17875" y="14601"/>
                    <a:pt x="17868" y="14594"/>
                  </a:cubicBezTo>
                  <a:cubicBezTo>
                    <a:pt x="17858" y="14540"/>
                    <a:pt x="17845" y="14494"/>
                    <a:pt x="17818" y="14458"/>
                  </a:cubicBezTo>
                  <a:cubicBezTo>
                    <a:pt x="17781" y="14436"/>
                    <a:pt x="17811" y="14368"/>
                    <a:pt x="17851" y="14361"/>
                  </a:cubicBezTo>
                  <a:cubicBezTo>
                    <a:pt x="17895" y="14361"/>
                    <a:pt x="17922" y="14404"/>
                    <a:pt x="17915" y="14451"/>
                  </a:cubicBezTo>
                  <a:cubicBezTo>
                    <a:pt x="17946" y="14376"/>
                    <a:pt x="17993" y="14315"/>
                    <a:pt x="18050" y="14261"/>
                  </a:cubicBezTo>
                  <a:cubicBezTo>
                    <a:pt x="18016" y="14225"/>
                    <a:pt x="17979" y="14164"/>
                    <a:pt x="18010" y="14128"/>
                  </a:cubicBezTo>
                  <a:cubicBezTo>
                    <a:pt x="18023" y="14110"/>
                    <a:pt x="18036" y="14103"/>
                    <a:pt x="18050" y="14096"/>
                  </a:cubicBezTo>
                  <a:cubicBezTo>
                    <a:pt x="18100" y="14067"/>
                    <a:pt x="18121" y="13985"/>
                    <a:pt x="18094" y="13931"/>
                  </a:cubicBezTo>
                  <a:cubicBezTo>
                    <a:pt x="18114" y="13953"/>
                    <a:pt x="18127" y="13978"/>
                    <a:pt x="18158" y="13985"/>
                  </a:cubicBezTo>
                  <a:cubicBezTo>
                    <a:pt x="18185" y="13992"/>
                    <a:pt x="18218" y="13978"/>
                    <a:pt x="18218" y="13946"/>
                  </a:cubicBezTo>
                  <a:cubicBezTo>
                    <a:pt x="18218" y="13931"/>
                    <a:pt x="18211" y="13917"/>
                    <a:pt x="18218" y="13910"/>
                  </a:cubicBezTo>
                  <a:cubicBezTo>
                    <a:pt x="18218" y="13878"/>
                    <a:pt x="18248" y="13863"/>
                    <a:pt x="18269" y="13849"/>
                  </a:cubicBezTo>
                  <a:cubicBezTo>
                    <a:pt x="18289" y="13863"/>
                    <a:pt x="18312" y="13885"/>
                    <a:pt x="18319" y="13917"/>
                  </a:cubicBezTo>
                  <a:lnTo>
                    <a:pt x="18353" y="13878"/>
                  </a:lnTo>
                  <a:cubicBezTo>
                    <a:pt x="18383" y="13903"/>
                    <a:pt x="18417" y="13924"/>
                    <a:pt x="18454" y="13917"/>
                  </a:cubicBezTo>
                  <a:cubicBezTo>
                    <a:pt x="18487" y="13910"/>
                    <a:pt x="18494" y="13835"/>
                    <a:pt x="18460" y="13835"/>
                  </a:cubicBezTo>
                  <a:cubicBezTo>
                    <a:pt x="18474" y="13795"/>
                    <a:pt x="18514" y="13788"/>
                    <a:pt x="18551" y="13795"/>
                  </a:cubicBezTo>
                  <a:cubicBezTo>
                    <a:pt x="18585" y="13802"/>
                    <a:pt x="18622" y="13813"/>
                    <a:pt x="18659" y="13795"/>
                  </a:cubicBezTo>
                  <a:cubicBezTo>
                    <a:pt x="18672" y="13788"/>
                    <a:pt x="18679" y="13781"/>
                    <a:pt x="18693" y="13788"/>
                  </a:cubicBezTo>
                  <a:cubicBezTo>
                    <a:pt x="18726" y="13788"/>
                    <a:pt x="18743" y="13856"/>
                    <a:pt x="18777" y="13842"/>
                  </a:cubicBezTo>
                  <a:cubicBezTo>
                    <a:pt x="18807" y="13835"/>
                    <a:pt x="18783" y="13781"/>
                    <a:pt x="18763" y="13759"/>
                  </a:cubicBezTo>
                  <a:cubicBezTo>
                    <a:pt x="18743" y="13738"/>
                    <a:pt x="18720" y="13713"/>
                    <a:pt x="18726" y="13684"/>
                  </a:cubicBezTo>
                  <a:cubicBezTo>
                    <a:pt x="18726" y="13670"/>
                    <a:pt x="18743" y="13652"/>
                    <a:pt x="18743" y="13638"/>
                  </a:cubicBezTo>
                  <a:cubicBezTo>
                    <a:pt x="18743" y="13609"/>
                    <a:pt x="18713" y="13595"/>
                    <a:pt x="18706" y="13570"/>
                  </a:cubicBezTo>
                  <a:cubicBezTo>
                    <a:pt x="18686" y="13519"/>
                    <a:pt x="18743" y="13458"/>
                    <a:pt x="18726" y="13398"/>
                  </a:cubicBezTo>
                  <a:cubicBezTo>
                    <a:pt x="18720" y="13376"/>
                    <a:pt x="18706" y="13362"/>
                    <a:pt x="18706" y="13337"/>
                  </a:cubicBezTo>
                  <a:cubicBezTo>
                    <a:pt x="18693" y="13261"/>
                    <a:pt x="18814" y="13233"/>
                    <a:pt x="18841" y="13161"/>
                  </a:cubicBezTo>
                  <a:cubicBezTo>
                    <a:pt x="18932" y="13154"/>
                    <a:pt x="19032" y="13140"/>
                    <a:pt x="19110" y="13079"/>
                  </a:cubicBezTo>
                  <a:cubicBezTo>
                    <a:pt x="19150" y="13050"/>
                    <a:pt x="19177" y="13011"/>
                    <a:pt x="19221" y="12982"/>
                  </a:cubicBezTo>
                  <a:cubicBezTo>
                    <a:pt x="19261" y="12950"/>
                    <a:pt x="19322" y="12936"/>
                    <a:pt x="19362" y="12964"/>
                  </a:cubicBezTo>
                  <a:cubicBezTo>
                    <a:pt x="19386" y="12921"/>
                    <a:pt x="19386" y="12867"/>
                    <a:pt x="19376" y="12824"/>
                  </a:cubicBezTo>
                  <a:lnTo>
                    <a:pt x="19463" y="12889"/>
                  </a:lnTo>
                  <a:cubicBezTo>
                    <a:pt x="19483" y="12860"/>
                    <a:pt x="19504" y="12832"/>
                    <a:pt x="19517" y="12792"/>
                  </a:cubicBezTo>
                  <a:cubicBezTo>
                    <a:pt x="19625" y="12756"/>
                    <a:pt x="19722" y="12724"/>
                    <a:pt x="19830" y="12688"/>
                  </a:cubicBezTo>
                  <a:cubicBezTo>
                    <a:pt x="19830" y="12717"/>
                    <a:pt x="19823" y="12749"/>
                    <a:pt x="19823" y="12778"/>
                  </a:cubicBezTo>
                  <a:cubicBezTo>
                    <a:pt x="19786" y="12764"/>
                    <a:pt x="19753" y="12792"/>
                    <a:pt x="19729" y="12832"/>
                  </a:cubicBezTo>
                  <a:cubicBezTo>
                    <a:pt x="19709" y="12860"/>
                    <a:pt x="19695" y="12907"/>
                    <a:pt x="19658" y="12921"/>
                  </a:cubicBezTo>
                  <a:cubicBezTo>
                    <a:pt x="19618" y="12950"/>
                    <a:pt x="19541" y="12957"/>
                    <a:pt x="19547" y="13018"/>
                  </a:cubicBezTo>
                  <a:cubicBezTo>
                    <a:pt x="19568" y="13025"/>
                    <a:pt x="19581" y="13032"/>
                    <a:pt x="19605" y="13032"/>
                  </a:cubicBezTo>
                  <a:cubicBezTo>
                    <a:pt x="19561" y="13115"/>
                    <a:pt x="19625" y="13211"/>
                    <a:pt x="19695" y="13269"/>
                  </a:cubicBezTo>
                  <a:cubicBezTo>
                    <a:pt x="19759" y="13226"/>
                    <a:pt x="19864" y="13211"/>
                    <a:pt x="19870" y="13133"/>
                  </a:cubicBezTo>
                  <a:cubicBezTo>
                    <a:pt x="19870" y="13115"/>
                    <a:pt x="19864" y="13093"/>
                    <a:pt x="19870" y="13079"/>
                  </a:cubicBezTo>
                  <a:cubicBezTo>
                    <a:pt x="19877" y="13064"/>
                    <a:pt x="19887" y="13057"/>
                    <a:pt x="19894" y="13039"/>
                  </a:cubicBezTo>
                  <a:cubicBezTo>
                    <a:pt x="19985" y="12950"/>
                    <a:pt x="20153" y="12996"/>
                    <a:pt x="20237" y="12900"/>
                  </a:cubicBezTo>
                  <a:cubicBezTo>
                    <a:pt x="20261" y="12867"/>
                    <a:pt x="20281" y="12832"/>
                    <a:pt x="20318" y="12832"/>
                  </a:cubicBezTo>
                  <a:cubicBezTo>
                    <a:pt x="20338" y="12832"/>
                    <a:pt x="20358" y="12839"/>
                    <a:pt x="20372" y="12839"/>
                  </a:cubicBezTo>
                  <a:cubicBezTo>
                    <a:pt x="20422" y="12839"/>
                    <a:pt x="20442" y="12771"/>
                    <a:pt x="20493" y="12749"/>
                  </a:cubicBezTo>
                  <a:cubicBezTo>
                    <a:pt x="20537" y="12731"/>
                    <a:pt x="20607" y="12749"/>
                    <a:pt x="20614" y="12703"/>
                  </a:cubicBezTo>
                  <a:cubicBezTo>
                    <a:pt x="20590" y="12688"/>
                    <a:pt x="20570" y="12656"/>
                    <a:pt x="20570" y="12627"/>
                  </a:cubicBezTo>
                  <a:cubicBezTo>
                    <a:pt x="20621" y="12606"/>
                    <a:pt x="20685" y="12592"/>
                    <a:pt x="20739" y="12592"/>
                  </a:cubicBezTo>
                  <a:cubicBezTo>
                    <a:pt x="20745" y="12559"/>
                    <a:pt x="20745" y="12531"/>
                    <a:pt x="20755" y="12498"/>
                  </a:cubicBezTo>
                  <a:cubicBezTo>
                    <a:pt x="20705" y="12484"/>
                    <a:pt x="20718" y="12409"/>
                    <a:pt x="20705" y="12359"/>
                  </a:cubicBezTo>
                  <a:cubicBezTo>
                    <a:pt x="20691" y="12291"/>
                    <a:pt x="20634" y="12244"/>
                    <a:pt x="20570" y="12244"/>
                  </a:cubicBezTo>
                  <a:cubicBezTo>
                    <a:pt x="20506" y="12312"/>
                    <a:pt x="20473" y="12395"/>
                    <a:pt x="20456" y="12484"/>
                  </a:cubicBezTo>
                  <a:cubicBezTo>
                    <a:pt x="20479" y="12509"/>
                    <a:pt x="20493" y="12538"/>
                    <a:pt x="20493" y="12567"/>
                  </a:cubicBezTo>
                  <a:cubicBezTo>
                    <a:pt x="20422" y="12552"/>
                    <a:pt x="20345" y="12559"/>
                    <a:pt x="20281" y="12606"/>
                  </a:cubicBezTo>
                  <a:cubicBezTo>
                    <a:pt x="20267" y="12613"/>
                    <a:pt x="20254" y="12620"/>
                    <a:pt x="20237" y="12620"/>
                  </a:cubicBezTo>
                  <a:cubicBezTo>
                    <a:pt x="20230" y="12617"/>
                    <a:pt x="20227" y="12599"/>
                    <a:pt x="20230" y="12592"/>
                  </a:cubicBezTo>
                  <a:cubicBezTo>
                    <a:pt x="20183" y="12606"/>
                    <a:pt x="20136" y="12606"/>
                    <a:pt x="20089" y="12592"/>
                  </a:cubicBezTo>
                  <a:cubicBezTo>
                    <a:pt x="20153" y="12524"/>
                    <a:pt x="20230" y="12463"/>
                    <a:pt x="20308" y="12409"/>
                  </a:cubicBezTo>
                  <a:cubicBezTo>
                    <a:pt x="20294" y="12387"/>
                    <a:pt x="20274" y="12380"/>
                    <a:pt x="20247" y="12373"/>
                  </a:cubicBezTo>
                  <a:cubicBezTo>
                    <a:pt x="20204" y="12359"/>
                    <a:pt x="20160" y="12341"/>
                    <a:pt x="20119" y="12359"/>
                  </a:cubicBezTo>
                  <a:cubicBezTo>
                    <a:pt x="20076" y="12366"/>
                    <a:pt x="20042" y="12409"/>
                    <a:pt x="20049" y="12456"/>
                  </a:cubicBezTo>
                  <a:cubicBezTo>
                    <a:pt x="19998" y="12448"/>
                    <a:pt x="19948" y="12441"/>
                    <a:pt x="19907" y="12434"/>
                  </a:cubicBezTo>
                  <a:cubicBezTo>
                    <a:pt x="19843" y="12334"/>
                    <a:pt x="19830" y="12198"/>
                    <a:pt x="19877" y="12087"/>
                  </a:cubicBezTo>
                  <a:cubicBezTo>
                    <a:pt x="19800" y="12018"/>
                    <a:pt x="19695" y="11983"/>
                    <a:pt x="19598" y="11983"/>
                  </a:cubicBezTo>
                  <a:cubicBezTo>
                    <a:pt x="19574" y="11936"/>
                    <a:pt x="19625" y="11900"/>
                    <a:pt x="19675" y="11900"/>
                  </a:cubicBezTo>
                  <a:cubicBezTo>
                    <a:pt x="19722" y="11900"/>
                    <a:pt x="19756" y="11922"/>
                    <a:pt x="19806" y="11915"/>
                  </a:cubicBezTo>
                  <a:cubicBezTo>
                    <a:pt x="19854" y="11907"/>
                    <a:pt x="19901" y="11857"/>
                    <a:pt x="19914" y="11807"/>
                  </a:cubicBezTo>
                  <a:cubicBezTo>
                    <a:pt x="19928" y="11753"/>
                    <a:pt x="19914" y="11703"/>
                    <a:pt x="19894" y="11650"/>
                  </a:cubicBezTo>
                  <a:cubicBezTo>
                    <a:pt x="19887" y="11635"/>
                    <a:pt x="19877" y="11621"/>
                    <a:pt x="19864" y="11614"/>
                  </a:cubicBezTo>
                  <a:cubicBezTo>
                    <a:pt x="19843" y="11599"/>
                    <a:pt x="19823" y="11592"/>
                    <a:pt x="19800" y="11581"/>
                  </a:cubicBezTo>
                  <a:cubicBezTo>
                    <a:pt x="19695" y="11560"/>
                    <a:pt x="19581" y="11538"/>
                    <a:pt x="19490" y="11599"/>
                  </a:cubicBezTo>
                  <a:cubicBezTo>
                    <a:pt x="19463" y="11614"/>
                    <a:pt x="19440" y="11642"/>
                    <a:pt x="19413" y="11650"/>
                  </a:cubicBezTo>
                  <a:cubicBezTo>
                    <a:pt x="19393" y="11657"/>
                    <a:pt x="19362" y="11657"/>
                    <a:pt x="19342" y="11667"/>
                  </a:cubicBezTo>
                  <a:cubicBezTo>
                    <a:pt x="19265" y="11689"/>
                    <a:pt x="19221" y="11786"/>
                    <a:pt x="19144" y="11832"/>
                  </a:cubicBezTo>
                  <a:cubicBezTo>
                    <a:pt x="19117" y="11847"/>
                    <a:pt x="19073" y="11850"/>
                    <a:pt x="19046" y="11875"/>
                  </a:cubicBezTo>
                  <a:cubicBezTo>
                    <a:pt x="19019" y="11897"/>
                    <a:pt x="18995" y="11936"/>
                    <a:pt x="19009" y="11976"/>
                  </a:cubicBezTo>
                  <a:cubicBezTo>
                    <a:pt x="18955" y="11976"/>
                    <a:pt x="18898" y="12018"/>
                    <a:pt x="18878" y="12079"/>
                  </a:cubicBezTo>
                  <a:cubicBezTo>
                    <a:pt x="18827" y="12051"/>
                    <a:pt x="18861" y="11965"/>
                    <a:pt x="18905" y="11929"/>
                  </a:cubicBezTo>
                  <a:cubicBezTo>
                    <a:pt x="18948" y="11890"/>
                    <a:pt x="19009" y="11847"/>
                    <a:pt x="18995" y="11786"/>
                  </a:cubicBezTo>
                  <a:cubicBezTo>
                    <a:pt x="18995" y="11771"/>
                    <a:pt x="18989" y="11764"/>
                    <a:pt x="18989" y="11750"/>
                  </a:cubicBezTo>
                  <a:cubicBezTo>
                    <a:pt x="18989" y="11725"/>
                    <a:pt x="19002" y="11703"/>
                    <a:pt x="19019" y="11689"/>
                  </a:cubicBezTo>
                  <a:lnTo>
                    <a:pt x="19144" y="11553"/>
                  </a:lnTo>
                  <a:cubicBezTo>
                    <a:pt x="19157" y="11574"/>
                    <a:pt x="19187" y="11574"/>
                    <a:pt x="19207" y="11560"/>
                  </a:cubicBezTo>
                  <a:cubicBezTo>
                    <a:pt x="19228" y="11546"/>
                    <a:pt x="19244" y="11524"/>
                    <a:pt x="19258" y="11499"/>
                  </a:cubicBezTo>
                  <a:cubicBezTo>
                    <a:pt x="19292" y="11517"/>
                    <a:pt x="19342" y="11506"/>
                    <a:pt x="19362" y="11470"/>
                  </a:cubicBezTo>
                  <a:cubicBezTo>
                    <a:pt x="19393" y="11442"/>
                    <a:pt x="19393" y="11388"/>
                    <a:pt x="19369" y="11349"/>
                  </a:cubicBezTo>
                  <a:cubicBezTo>
                    <a:pt x="19483" y="11273"/>
                    <a:pt x="19605" y="11223"/>
                    <a:pt x="19736" y="11184"/>
                  </a:cubicBezTo>
                  <a:cubicBezTo>
                    <a:pt x="19800" y="11209"/>
                    <a:pt x="19870" y="11209"/>
                    <a:pt x="19934" y="11198"/>
                  </a:cubicBezTo>
                  <a:cubicBezTo>
                    <a:pt x="19985" y="11191"/>
                    <a:pt x="20025" y="11177"/>
                    <a:pt x="20076" y="11184"/>
                  </a:cubicBezTo>
                  <a:cubicBezTo>
                    <a:pt x="20106" y="11191"/>
                    <a:pt x="20140" y="11198"/>
                    <a:pt x="20167" y="11216"/>
                  </a:cubicBezTo>
                  <a:cubicBezTo>
                    <a:pt x="20247" y="11245"/>
                    <a:pt x="20338" y="11245"/>
                    <a:pt x="20422" y="11223"/>
                  </a:cubicBezTo>
                  <a:cubicBezTo>
                    <a:pt x="20436" y="11216"/>
                    <a:pt x="20449" y="11216"/>
                    <a:pt x="20473" y="11216"/>
                  </a:cubicBezTo>
                  <a:cubicBezTo>
                    <a:pt x="20486" y="11216"/>
                    <a:pt x="20493" y="11223"/>
                    <a:pt x="20500" y="11230"/>
                  </a:cubicBezTo>
                  <a:cubicBezTo>
                    <a:pt x="20584" y="11273"/>
                    <a:pt x="20685" y="11259"/>
                    <a:pt x="20769" y="11238"/>
                  </a:cubicBezTo>
                  <a:cubicBezTo>
                    <a:pt x="20796" y="11230"/>
                    <a:pt x="20826" y="11223"/>
                    <a:pt x="20846" y="11198"/>
                  </a:cubicBezTo>
                  <a:cubicBezTo>
                    <a:pt x="20860" y="11180"/>
                    <a:pt x="20843" y="11137"/>
                    <a:pt x="20816" y="11137"/>
                  </a:cubicBezTo>
                  <a:cubicBezTo>
                    <a:pt x="20877" y="11130"/>
                    <a:pt x="20940" y="11094"/>
                    <a:pt x="20981" y="11041"/>
                  </a:cubicBezTo>
                  <a:cubicBezTo>
                    <a:pt x="20994" y="11019"/>
                    <a:pt x="21008" y="10990"/>
                    <a:pt x="21028" y="10976"/>
                  </a:cubicBezTo>
                  <a:cubicBezTo>
                    <a:pt x="21052" y="10951"/>
                    <a:pt x="21078" y="10944"/>
                    <a:pt x="21099" y="10930"/>
                  </a:cubicBezTo>
                  <a:cubicBezTo>
                    <a:pt x="21213" y="10876"/>
                    <a:pt x="21334" y="10826"/>
                    <a:pt x="21452" y="10772"/>
                  </a:cubicBezTo>
                  <a:cubicBezTo>
                    <a:pt x="21412" y="10779"/>
                    <a:pt x="21368" y="10779"/>
                    <a:pt x="21334" y="10786"/>
                  </a:cubicBezTo>
                  <a:cubicBezTo>
                    <a:pt x="21375" y="10758"/>
                    <a:pt x="21418" y="10733"/>
                    <a:pt x="21459" y="10718"/>
                  </a:cubicBezTo>
                  <a:cubicBezTo>
                    <a:pt x="21465" y="10718"/>
                    <a:pt x="21475" y="10711"/>
                    <a:pt x="21482" y="10711"/>
                  </a:cubicBezTo>
                  <a:cubicBezTo>
                    <a:pt x="21489" y="10704"/>
                    <a:pt x="21489" y="10690"/>
                    <a:pt x="21496" y="10682"/>
                  </a:cubicBezTo>
                  <a:cubicBezTo>
                    <a:pt x="21509" y="10643"/>
                    <a:pt x="21546" y="10629"/>
                    <a:pt x="21580" y="10614"/>
                  </a:cubicBezTo>
                  <a:cubicBezTo>
                    <a:pt x="21587" y="10593"/>
                    <a:pt x="21587" y="10568"/>
                    <a:pt x="21593" y="10546"/>
                  </a:cubicBezTo>
                  <a:cubicBezTo>
                    <a:pt x="21593" y="10532"/>
                    <a:pt x="21587" y="10518"/>
                    <a:pt x="21580" y="10525"/>
                  </a:cubicBezTo>
                  <a:cubicBezTo>
                    <a:pt x="21573" y="10478"/>
                    <a:pt x="21566" y="10442"/>
                    <a:pt x="21566" y="10396"/>
                  </a:cubicBezTo>
                  <a:cubicBezTo>
                    <a:pt x="21566" y="10349"/>
                    <a:pt x="21573" y="10299"/>
                    <a:pt x="21593" y="10260"/>
                  </a:cubicBezTo>
                  <a:cubicBezTo>
                    <a:pt x="21593" y="10253"/>
                    <a:pt x="21600" y="10245"/>
                    <a:pt x="21600" y="10231"/>
                  </a:cubicBezTo>
                  <a:cubicBezTo>
                    <a:pt x="21600" y="10192"/>
                    <a:pt x="21546" y="10184"/>
                    <a:pt x="21546" y="10149"/>
                  </a:cubicBezTo>
                  <a:cubicBezTo>
                    <a:pt x="21536" y="10102"/>
                    <a:pt x="21489" y="10073"/>
                    <a:pt x="21445" y="10081"/>
                  </a:cubicBezTo>
                  <a:cubicBezTo>
                    <a:pt x="21432" y="10081"/>
                    <a:pt x="21425" y="10088"/>
                    <a:pt x="21412" y="10095"/>
                  </a:cubicBezTo>
                  <a:cubicBezTo>
                    <a:pt x="21381" y="10102"/>
                    <a:pt x="21361" y="10081"/>
                    <a:pt x="21334" y="10066"/>
                  </a:cubicBezTo>
                  <a:cubicBezTo>
                    <a:pt x="21284" y="10027"/>
                    <a:pt x="21226" y="10005"/>
                    <a:pt x="21163" y="9998"/>
                  </a:cubicBezTo>
                  <a:cubicBezTo>
                    <a:pt x="21149" y="9998"/>
                    <a:pt x="21129" y="9991"/>
                    <a:pt x="21115" y="9984"/>
                  </a:cubicBezTo>
                  <a:cubicBezTo>
                    <a:pt x="21092" y="9959"/>
                    <a:pt x="21099" y="9923"/>
                    <a:pt x="21122" y="9901"/>
                  </a:cubicBezTo>
                  <a:cubicBezTo>
                    <a:pt x="21142" y="9876"/>
                    <a:pt x="21169" y="9869"/>
                    <a:pt x="21200" y="9862"/>
                  </a:cubicBezTo>
                  <a:cubicBezTo>
                    <a:pt x="21233" y="9855"/>
                    <a:pt x="21264" y="9848"/>
                    <a:pt x="21297" y="9841"/>
                  </a:cubicBezTo>
                  <a:cubicBezTo>
                    <a:pt x="21311" y="9833"/>
                    <a:pt x="21334" y="9826"/>
                    <a:pt x="21341" y="9808"/>
                  </a:cubicBezTo>
                  <a:cubicBezTo>
                    <a:pt x="21341" y="9787"/>
                    <a:pt x="21311" y="9780"/>
                    <a:pt x="21297" y="9773"/>
                  </a:cubicBezTo>
                  <a:cubicBezTo>
                    <a:pt x="21270" y="9758"/>
                    <a:pt x="21247" y="9726"/>
                    <a:pt x="21220" y="9712"/>
                  </a:cubicBezTo>
                  <a:cubicBezTo>
                    <a:pt x="21193" y="9690"/>
                    <a:pt x="21149" y="9690"/>
                    <a:pt x="21129" y="9712"/>
                  </a:cubicBezTo>
                  <a:cubicBezTo>
                    <a:pt x="21136" y="9683"/>
                    <a:pt x="21105" y="9658"/>
                    <a:pt x="21078" y="9651"/>
                  </a:cubicBezTo>
                  <a:cubicBezTo>
                    <a:pt x="21052" y="9644"/>
                    <a:pt x="21021" y="9651"/>
                    <a:pt x="21001" y="9636"/>
                  </a:cubicBezTo>
                  <a:cubicBezTo>
                    <a:pt x="20967" y="9622"/>
                    <a:pt x="20951" y="9568"/>
                    <a:pt x="20917" y="9540"/>
                  </a:cubicBezTo>
                  <a:cubicBezTo>
                    <a:pt x="20897" y="9525"/>
                    <a:pt x="20873" y="9525"/>
                    <a:pt x="20853" y="9518"/>
                  </a:cubicBezTo>
                  <a:cubicBezTo>
                    <a:pt x="20796" y="9500"/>
                    <a:pt x="20739" y="9464"/>
                    <a:pt x="20705" y="9411"/>
                  </a:cubicBezTo>
                  <a:cubicBezTo>
                    <a:pt x="20685" y="9389"/>
                    <a:pt x="20685" y="9336"/>
                    <a:pt x="20712" y="9336"/>
                  </a:cubicBezTo>
                  <a:cubicBezTo>
                    <a:pt x="20668" y="9328"/>
                    <a:pt x="20628" y="9321"/>
                    <a:pt x="20614" y="9275"/>
                  </a:cubicBezTo>
                  <a:cubicBezTo>
                    <a:pt x="20614" y="9260"/>
                    <a:pt x="20614" y="9246"/>
                    <a:pt x="20607" y="9239"/>
                  </a:cubicBezTo>
                  <a:cubicBezTo>
                    <a:pt x="20597" y="9217"/>
                    <a:pt x="20570" y="9210"/>
                    <a:pt x="20557" y="9192"/>
                  </a:cubicBezTo>
                  <a:cubicBezTo>
                    <a:pt x="20527" y="9164"/>
                    <a:pt x="20543" y="9103"/>
                    <a:pt x="20584" y="9096"/>
                  </a:cubicBezTo>
                  <a:cubicBezTo>
                    <a:pt x="20543" y="9096"/>
                    <a:pt x="20520" y="9027"/>
                    <a:pt x="20550" y="8999"/>
                  </a:cubicBezTo>
                  <a:cubicBezTo>
                    <a:pt x="20557" y="8992"/>
                    <a:pt x="20570" y="8984"/>
                    <a:pt x="20570" y="8977"/>
                  </a:cubicBezTo>
                  <a:cubicBezTo>
                    <a:pt x="20577" y="8952"/>
                    <a:pt x="20557" y="8938"/>
                    <a:pt x="20543" y="8924"/>
                  </a:cubicBezTo>
                  <a:cubicBezTo>
                    <a:pt x="20506" y="8884"/>
                    <a:pt x="20486" y="8834"/>
                    <a:pt x="20493" y="8780"/>
                  </a:cubicBezTo>
                  <a:cubicBezTo>
                    <a:pt x="20473" y="8780"/>
                    <a:pt x="20449" y="8780"/>
                    <a:pt x="20429" y="8773"/>
                  </a:cubicBezTo>
                  <a:cubicBezTo>
                    <a:pt x="20416" y="8719"/>
                    <a:pt x="20479" y="8669"/>
                    <a:pt x="20449" y="8623"/>
                  </a:cubicBezTo>
                  <a:cubicBezTo>
                    <a:pt x="20436" y="8601"/>
                    <a:pt x="20402" y="8608"/>
                    <a:pt x="20379" y="8583"/>
                  </a:cubicBezTo>
                  <a:cubicBezTo>
                    <a:pt x="20372" y="8576"/>
                    <a:pt x="20372" y="8562"/>
                    <a:pt x="20365" y="8547"/>
                  </a:cubicBezTo>
                  <a:cubicBezTo>
                    <a:pt x="20352" y="8519"/>
                    <a:pt x="20325" y="8501"/>
                    <a:pt x="20294" y="8519"/>
                  </a:cubicBezTo>
                  <a:cubicBezTo>
                    <a:pt x="20294" y="8487"/>
                    <a:pt x="20301" y="8458"/>
                    <a:pt x="20318" y="8433"/>
                  </a:cubicBezTo>
                  <a:cubicBezTo>
                    <a:pt x="20281" y="8433"/>
                    <a:pt x="20254" y="8404"/>
                    <a:pt x="20261" y="8368"/>
                  </a:cubicBezTo>
                  <a:cubicBezTo>
                    <a:pt x="20261" y="8350"/>
                    <a:pt x="20267" y="8336"/>
                    <a:pt x="20261" y="8322"/>
                  </a:cubicBezTo>
                  <a:cubicBezTo>
                    <a:pt x="20254" y="8315"/>
                    <a:pt x="20237" y="8307"/>
                    <a:pt x="20230" y="8300"/>
                  </a:cubicBezTo>
                  <a:cubicBezTo>
                    <a:pt x="20204" y="8268"/>
                    <a:pt x="20237" y="8200"/>
                    <a:pt x="20204" y="8178"/>
                  </a:cubicBezTo>
                  <a:cubicBezTo>
                    <a:pt x="20183" y="8164"/>
                    <a:pt x="20160" y="8178"/>
                    <a:pt x="20140" y="8193"/>
                  </a:cubicBezTo>
                  <a:cubicBezTo>
                    <a:pt x="20133" y="8164"/>
                    <a:pt x="20133" y="8125"/>
                    <a:pt x="20146" y="8096"/>
                  </a:cubicBezTo>
                  <a:lnTo>
                    <a:pt x="20106" y="8096"/>
                  </a:lnTo>
                  <a:cubicBezTo>
                    <a:pt x="20119" y="8067"/>
                    <a:pt x="20133" y="8042"/>
                    <a:pt x="20140" y="8014"/>
                  </a:cubicBezTo>
                  <a:cubicBezTo>
                    <a:pt x="20126" y="8028"/>
                    <a:pt x="20106" y="8007"/>
                    <a:pt x="20089" y="7992"/>
                  </a:cubicBezTo>
                  <a:cubicBezTo>
                    <a:pt x="20049" y="7938"/>
                    <a:pt x="20005" y="7863"/>
                    <a:pt x="20042" y="7810"/>
                  </a:cubicBezTo>
                  <a:cubicBezTo>
                    <a:pt x="20005" y="7817"/>
                    <a:pt x="19985" y="7767"/>
                    <a:pt x="19985" y="7720"/>
                  </a:cubicBezTo>
                  <a:cubicBezTo>
                    <a:pt x="19992" y="7684"/>
                    <a:pt x="20005" y="7638"/>
                    <a:pt x="19992" y="7602"/>
                  </a:cubicBezTo>
                  <a:cubicBezTo>
                    <a:pt x="19971" y="7548"/>
                    <a:pt x="19907" y="7534"/>
                    <a:pt x="19850" y="7534"/>
                  </a:cubicBezTo>
                  <a:cubicBezTo>
                    <a:pt x="19850" y="7509"/>
                    <a:pt x="19843" y="7487"/>
                    <a:pt x="19843" y="7466"/>
                  </a:cubicBezTo>
                  <a:cubicBezTo>
                    <a:pt x="19793" y="7487"/>
                    <a:pt x="19793" y="7555"/>
                    <a:pt x="19806" y="7616"/>
                  </a:cubicBezTo>
                  <a:cubicBezTo>
                    <a:pt x="19823" y="7670"/>
                    <a:pt x="19823" y="7741"/>
                    <a:pt x="19780" y="7767"/>
                  </a:cubicBezTo>
                  <a:cubicBezTo>
                    <a:pt x="19766" y="7774"/>
                    <a:pt x="19759" y="7774"/>
                    <a:pt x="19746" y="7781"/>
                  </a:cubicBezTo>
                  <a:cubicBezTo>
                    <a:pt x="19716" y="7802"/>
                    <a:pt x="19722" y="7842"/>
                    <a:pt x="19729" y="7878"/>
                  </a:cubicBezTo>
                  <a:cubicBezTo>
                    <a:pt x="19702" y="7870"/>
                    <a:pt x="19689" y="7910"/>
                    <a:pt x="19682" y="7938"/>
                  </a:cubicBezTo>
                  <a:cubicBezTo>
                    <a:pt x="19658" y="8028"/>
                    <a:pt x="19631" y="8118"/>
                    <a:pt x="19611" y="8211"/>
                  </a:cubicBezTo>
                  <a:cubicBezTo>
                    <a:pt x="19554" y="8193"/>
                    <a:pt x="19490" y="8261"/>
                    <a:pt x="19504" y="8322"/>
                  </a:cubicBezTo>
                  <a:lnTo>
                    <a:pt x="19419" y="8322"/>
                  </a:lnTo>
                  <a:lnTo>
                    <a:pt x="19419" y="8390"/>
                  </a:lnTo>
                  <a:cubicBezTo>
                    <a:pt x="19399" y="8390"/>
                    <a:pt x="19369" y="8397"/>
                    <a:pt x="19356" y="8411"/>
                  </a:cubicBezTo>
                  <a:cubicBezTo>
                    <a:pt x="19278" y="8397"/>
                    <a:pt x="19228" y="8322"/>
                    <a:pt x="19181" y="8261"/>
                  </a:cubicBezTo>
                  <a:cubicBezTo>
                    <a:pt x="19123" y="8200"/>
                    <a:pt x="19039" y="8157"/>
                    <a:pt x="18975" y="8200"/>
                  </a:cubicBezTo>
                  <a:cubicBezTo>
                    <a:pt x="18938" y="8225"/>
                    <a:pt x="18905" y="8264"/>
                    <a:pt x="18878" y="8239"/>
                  </a:cubicBezTo>
                  <a:cubicBezTo>
                    <a:pt x="18854" y="8214"/>
                    <a:pt x="18884" y="8178"/>
                    <a:pt x="18905" y="8171"/>
                  </a:cubicBezTo>
                  <a:cubicBezTo>
                    <a:pt x="18932" y="8164"/>
                    <a:pt x="18958" y="8171"/>
                    <a:pt x="18989" y="8164"/>
                  </a:cubicBezTo>
                  <a:cubicBezTo>
                    <a:pt x="19016" y="8157"/>
                    <a:pt x="19046" y="8136"/>
                    <a:pt x="19039" y="8103"/>
                  </a:cubicBezTo>
                  <a:cubicBezTo>
                    <a:pt x="19039" y="8089"/>
                    <a:pt x="19026" y="8082"/>
                    <a:pt x="19019" y="8075"/>
                  </a:cubicBezTo>
                  <a:cubicBezTo>
                    <a:pt x="18982" y="8035"/>
                    <a:pt x="18938" y="7999"/>
                    <a:pt x="18905" y="7967"/>
                  </a:cubicBezTo>
                  <a:cubicBezTo>
                    <a:pt x="18884" y="7953"/>
                    <a:pt x="18868" y="7931"/>
                    <a:pt x="18854" y="7910"/>
                  </a:cubicBezTo>
                  <a:cubicBezTo>
                    <a:pt x="18821" y="7842"/>
                    <a:pt x="18854" y="7759"/>
                    <a:pt x="18905" y="7698"/>
                  </a:cubicBezTo>
                  <a:cubicBezTo>
                    <a:pt x="18891" y="7698"/>
                    <a:pt x="18868" y="7691"/>
                    <a:pt x="18861" y="7677"/>
                  </a:cubicBezTo>
                  <a:cubicBezTo>
                    <a:pt x="18868" y="7652"/>
                    <a:pt x="18884" y="7630"/>
                    <a:pt x="18905" y="7616"/>
                  </a:cubicBezTo>
                  <a:lnTo>
                    <a:pt x="18884" y="7433"/>
                  </a:lnTo>
                  <a:cubicBezTo>
                    <a:pt x="18925" y="7376"/>
                    <a:pt x="18898" y="7276"/>
                    <a:pt x="18834" y="7247"/>
                  </a:cubicBezTo>
                  <a:cubicBezTo>
                    <a:pt x="18770" y="7218"/>
                    <a:pt x="18693" y="7226"/>
                    <a:pt x="18635" y="7269"/>
                  </a:cubicBezTo>
                  <a:cubicBezTo>
                    <a:pt x="18615" y="7233"/>
                    <a:pt x="18595" y="7201"/>
                    <a:pt x="18571" y="7165"/>
                  </a:cubicBezTo>
                  <a:cubicBezTo>
                    <a:pt x="18551" y="7186"/>
                    <a:pt x="18518" y="7158"/>
                    <a:pt x="18508" y="7125"/>
                  </a:cubicBezTo>
                  <a:cubicBezTo>
                    <a:pt x="18501" y="7097"/>
                    <a:pt x="18508" y="7061"/>
                    <a:pt x="18501" y="7029"/>
                  </a:cubicBezTo>
                  <a:cubicBezTo>
                    <a:pt x="18494" y="7000"/>
                    <a:pt x="18474" y="6986"/>
                    <a:pt x="18454" y="6961"/>
                  </a:cubicBezTo>
                  <a:cubicBezTo>
                    <a:pt x="18397" y="6910"/>
                    <a:pt x="18339" y="6850"/>
                    <a:pt x="18289" y="6796"/>
                  </a:cubicBezTo>
                  <a:cubicBezTo>
                    <a:pt x="18262" y="6774"/>
                    <a:pt x="18238" y="6742"/>
                    <a:pt x="18205" y="6735"/>
                  </a:cubicBezTo>
                  <a:cubicBezTo>
                    <a:pt x="18168" y="6728"/>
                    <a:pt x="18127" y="6735"/>
                    <a:pt x="18114" y="6774"/>
                  </a:cubicBezTo>
                  <a:cubicBezTo>
                    <a:pt x="18114" y="6742"/>
                    <a:pt x="18080" y="6728"/>
                    <a:pt x="18057" y="6735"/>
                  </a:cubicBezTo>
                  <a:cubicBezTo>
                    <a:pt x="18030" y="6735"/>
                    <a:pt x="18010" y="6753"/>
                    <a:pt x="17986" y="6760"/>
                  </a:cubicBezTo>
                  <a:cubicBezTo>
                    <a:pt x="17909" y="6789"/>
                    <a:pt x="17824" y="6767"/>
                    <a:pt x="17761" y="6706"/>
                  </a:cubicBezTo>
                  <a:cubicBezTo>
                    <a:pt x="17697" y="6645"/>
                    <a:pt x="17586" y="6692"/>
                    <a:pt x="17528" y="6631"/>
                  </a:cubicBezTo>
                  <a:cubicBezTo>
                    <a:pt x="17515" y="6617"/>
                    <a:pt x="17498" y="6595"/>
                    <a:pt x="17478" y="6577"/>
                  </a:cubicBezTo>
                  <a:cubicBezTo>
                    <a:pt x="17431" y="6549"/>
                    <a:pt x="17374" y="6592"/>
                    <a:pt x="17330" y="6638"/>
                  </a:cubicBezTo>
                  <a:cubicBezTo>
                    <a:pt x="17310" y="6656"/>
                    <a:pt x="17289" y="6692"/>
                    <a:pt x="17289" y="6721"/>
                  </a:cubicBezTo>
                  <a:cubicBezTo>
                    <a:pt x="17289" y="6742"/>
                    <a:pt x="17296" y="6774"/>
                    <a:pt x="17303" y="6796"/>
                  </a:cubicBezTo>
                  <a:cubicBezTo>
                    <a:pt x="17323" y="6850"/>
                    <a:pt x="17330" y="6903"/>
                    <a:pt x="17337" y="6953"/>
                  </a:cubicBezTo>
                  <a:cubicBezTo>
                    <a:pt x="17360" y="7082"/>
                    <a:pt x="17367" y="7211"/>
                    <a:pt x="17374" y="7337"/>
                  </a:cubicBezTo>
                  <a:cubicBezTo>
                    <a:pt x="17330" y="7337"/>
                    <a:pt x="17289" y="7315"/>
                    <a:pt x="17259" y="7276"/>
                  </a:cubicBezTo>
                  <a:cubicBezTo>
                    <a:pt x="17246" y="7308"/>
                    <a:pt x="17239" y="7330"/>
                    <a:pt x="17225" y="7362"/>
                  </a:cubicBezTo>
                  <a:cubicBezTo>
                    <a:pt x="17330" y="7376"/>
                    <a:pt x="17394" y="7509"/>
                    <a:pt x="17360" y="7609"/>
                  </a:cubicBezTo>
                  <a:cubicBezTo>
                    <a:pt x="17387" y="7652"/>
                    <a:pt x="17421" y="7706"/>
                    <a:pt x="17394" y="7752"/>
                  </a:cubicBezTo>
                  <a:cubicBezTo>
                    <a:pt x="17387" y="7767"/>
                    <a:pt x="17374" y="7774"/>
                    <a:pt x="17367" y="7788"/>
                  </a:cubicBezTo>
                  <a:cubicBezTo>
                    <a:pt x="17360" y="7810"/>
                    <a:pt x="17360" y="7835"/>
                    <a:pt x="17350" y="7849"/>
                  </a:cubicBezTo>
                  <a:cubicBezTo>
                    <a:pt x="17343" y="7863"/>
                    <a:pt x="17337" y="7878"/>
                    <a:pt x="17323" y="7892"/>
                  </a:cubicBezTo>
                  <a:cubicBezTo>
                    <a:pt x="17273" y="7960"/>
                    <a:pt x="17219" y="8028"/>
                    <a:pt x="17168" y="8103"/>
                  </a:cubicBezTo>
                  <a:cubicBezTo>
                    <a:pt x="17155" y="8118"/>
                    <a:pt x="17138" y="8143"/>
                    <a:pt x="17118" y="8143"/>
                  </a:cubicBezTo>
                  <a:cubicBezTo>
                    <a:pt x="17219" y="8368"/>
                    <a:pt x="17491" y="8487"/>
                    <a:pt x="17535" y="8727"/>
                  </a:cubicBezTo>
                  <a:cubicBezTo>
                    <a:pt x="17542" y="8773"/>
                    <a:pt x="17535" y="8834"/>
                    <a:pt x="17498" y="8856"/>
                  </a:cubicBezTo>
                  <a:cubicBezTo>
                    <a:pt x="17549" y="8916"/>
                    <a:pt x="17549" y="9006"/>
                    <a:pt x="17549" y="9088"/>
                  </a:cubicBezTo>
                  <a:cubicBezTo>
                    <a:pt x="17549" y="9156"/>
                    <a:pt x="17542" y="9224"/>
                    <a:pt x="17508" y="9275"/>
                  </a:cubicBezTo>
                  <a:cubicBezTo>
                    <a:pt x="17478" y="9314"/>
                    <a:pt x="17437" y="9336"/>
                    <a:pt x="17407" y="9368"/>
                  </a:cubicBezTo>
                  <a:cubicBezTo>
                    <a:pt x="17374" y="9396"/>
                    <a:pt x="17343" y="9443"/>
                    <a:pt x="17360" y="9493"/>
                  </a:cubicBezTo>
                  <a:cubicBezTo>
                    <a:pt x="17323" y="9472"/>
                    <a:pt x="17279" y="9500"/>
                    <a:pt x="17252" y="9533"/>
                  </a:cubicBezTo>
                  <a:cubicBezTo>
                    <a:pt x="17225" y="9561"/>
                    <a:pt x="17188" y="9601"/>
                    <a:pt x="17155" y="9593"/>
                  </a:cubicBezTo>
                  <a:cubicBezTo>
                    <a:pt x="17138" y="9593"/>
                    <a:pt x="17125" y="9576"/>
                    <a:pt x="17104" y="9576"/>
                  </a:cubicBezTo>
                  <a:cubicBezTo>
                    <a:pt x="17061" y="9583"/>
                    <a:pt x="17061" y="9651"/>
                    <a:pt x="17027" y="9669"/>
                  </a:cubicBezTo>
                  <a:cubicBezTo>
                    <a:pt x="17013" y="9676"/>
                    <a:pt x="16990" y="9669"/>
                    <a:pt x="16976" y="9676"/>
                  </a:cubicBezTo>
                  <a:cubicBezTo>
                    <a:pt x="16950" y="9690"/>
                    <a:pt x="16950" y="9733"/>
                    <a:pt x="16963" y="9765"/>
                  </a:cubicBezTo>
                  <a:cubicBezTo>
                    <a:pt x="16976" y="9794"/>
                    <a:pt x="17000" y="9826"/>
                    <a:pt x="17000" y="9855"/>
                  </a:cubicBezTo>
                  <a:cubicBezTo>
                    <a:pt x="17000" y="9884"/>
                    <a:pt x="17007" y="9901"/>
                    <a:pt x="17013" y="9923"/>
                  </a:cubicBezTo>
                  <a:cubicBezTo>
                    <a:pt x="17040" y="9984"/>
                    <a:pt x="17061" y="10052"/>
                    <a:pt x="17077" y="10116"/>
                  </a:cubicBezTo>
                  <a:cubicBezTo>
                    <a:pt x="17084" y="10134"/>
                    <a:pt x="17084" y="10149"/>
                    <a:pt x="17084" y="10163"/>
                  </a:cubicBezTo>
                  <a:cubicBezTo>
                    <a:pt x="17084" y="10199"/>
                    <a:pt x="17071" y="10231"/>
                    <a:pt x="17077" y="10267"/>
                  </a:cubicBezTo>
                  <a:cubicBezTo>
                    <a:pt x="17084" y="10292"/>
                    <a:pt x="17098" y="10306"/>
                    <a:pt x="17104" y="10328"/>
                  </a:cubicBezTo>
                  <a:cubicBezTo>
                    <a:pt x="17138" y="10410"/>
                    <a:pt x="17077" y="10507"/>
                    <a:pt x="17091" y="10600"/>
                  </a:cubicBezTo>
                  <a:lnTo>
                    <a:pt x="17013" y="10600"/>
                  </a:lnTo>
                  <a:cubicBezTo>
                    <a:pt x="17020" y="10690"/>
                    <a:pt x="17007" y="10786"/>
                    <a:pt x="16970" y="10869"/>
                  </a:cubicBezTo>
                  <a:cubicBezTo>
                    <a:pt x="16970" y="10876"/>
                    <a:pt x="16963" y="10883"/>
                    <a:pt x="16956" y="10890"/>
                  </a:cubicBezTo>
                  <a:cubicBezTo>
                    <a:pt x="16943" y="10908"/>
                    <a:pt x="16906" y="10901"/>
                    <a:pt x="16892" y="10883"/>
                  </a:cubicBezTo>
                  <a:cubicBezTo>
                    <a:pt x="16758" y="10793"/>
                    <a:pt x="16764" y="10568"/>
                    <a:pt x="16647" y="10450"/>
                  </a:cubicBezTo>
                  <a:cubicBezTo>
                    <a:pt x="16610" y="10471"/>
                    <a:pt x="16552" y="10435"/>
                    <a:pt x="16559" y="10389"/>
                  </a:cubicBezTo>
                  <a:cubicBezTo>
                    <a:pt x="16559" y="10342"/>
                    <a:pt x="16616" y="10313"/>
                    <a:pt x="16653" y="10342"/>
                  </a:cubicBezTo>
                  <a:cubicBezTo>
                    <a:pt x="16640" y="10274"/>
                    <a:pt x="16569" y="10231"/>
                    <a:pt x="16512" y="10245"/>
                  </a:cubicBezTo>
                  <a:cubicBezTo>
                    <a:pt x="16482" y="10170"/>
                    <a:pt x="16489" y="10088"/>
                    <a:pt x="16519" y="10013"/>
                  </a:cubicBezTo>
                  <a:cubicBezTo>
                    <a:pt x="16526" y="9991"/>
                    <a:pt x="16539" y="9959"/>
                    <a:pt x="16519" y="9944"/>
                  </a:cubicBezTo>
                  <a:cubicBezTo>
                    <a:pt x="16512" y="9937"/>
                    <a:pt x="16499" y="9937"/>
                    <a:pt x="16489" y="9930"/>
                  </a:cubicBezTo>
                  <a:cubicBezTo>
                    <a:pt x="16482" y="9923"/>
                    <a:pt x="16482" y="9901"/>
                    <a:pt x="16482" y="9884"/>
                  </a:cubicBezTo>
                  <a:cubicBezTo>
                    <a:pt x="16499" y="9787"/>
                    <a:pt x="16482" y="9690"/>
                    <a:pt x="16441" y="9608"/>
                  </a:cubicBezTo>
                  <a:cubicBezTo>
                    <a:pt x="16411" y="9554"/>
                    <a:pt x="16357" y="9500"/>
                    <a:pt x="16300" y="9507"/>
                  </a:cubicBezTo>
                  <a:cubicBezTo>
                    <a:pt x="16243" y="9518"/>
                    <a:pt x="16199" y="9576"/>
                    <a:pt x="16145" y="9576"/>
                  </a:cubicBezTo>
                  <a:cubicBezTo>
                    <a:pt x="16068" y="9576"/>
                    <a:pt x="16011" y="9457"/>
                    <a:pt x="15933" y="9479"/>
                  </a:cubicBezTo>
                  <a:cubicBezTo>
                    <a:pt x="15920" y="9457"/>
                    <a:pt x="15903" y="9443"/>
                    <a:pt x="15890" y="9418"/>
                  </a:cubicBezTo>
                  <a:cubicBezTo>
                    <a:pt x="15812" y="9314"/>
                    <a:pt x="15620" y="9350"/>
                    <a:pt x="15530" y="9267"/>
                  </a:cubicBezTo>
                  <a:cubicBezTo>
                    <a:pt x="15536" y="9275"/>
                    <a:pt x="15536" y="9293"/>
                    <a:pt x="15523" y="9293"/>
                  </a:cubicBezTo>
                  <a:cubicBezTo>
                    <a:pt x="15482" y="9260"/>
                    <a:pt x="15452" y="9217"/>
                    <a:pt x="15439" y="9164"/>
                  </a:cubicBezTo>
                  <a:cubicBezTo>
                    <a:pt x="15432" y="9149"/>
                    <a:pt x="15432" y="9124"/>
                    <a:pt x="15425" y="9110"/>
                  </a:cubicBezTo>
                  <a:cubicBezTo>
                    <a:pt x="15388" y="9042"/>
                    <a:pt x="15297" y="9053"/>
                    <a:pt x="15240" y="9006"/>
                  </a:cubicBezTo>
                  <a:cubicBezTo>
                    <a:pt x="15220" y="8984"/>
                    <a:pt x="15196" y="8952"/>
                    <a:pt x="15169" y="8938"/>
                  </a:cubicBezTo>
                  <a:cubicBezTo>
                    <a:pt x="15139" y="8924"/>
                    <a:pt x="15099" y="8924"/>
                    <a:pt x="15092" y="8959"/>
                  </a:cubicBezTo>
                  <a:cubicBezTo>
                    <a:pt x="15072" y="8916"/>
                    <a:pt x="15021" y="8891"/>
                    <a:pt x="14981" y="8884"/>
                  </a:cubicBezTo>
                  <a:cubicBezTo>
                    <a:pt x="14937" y="8877"/>
                    <a:pt x="14887" y="8870"/>
                    <a:pt x="14846" y="8848"/>
                  </a:cubicBezTo>
                  <a:cubicBezTo>
                    <a:pt x="14803" y="8816"/>
                    <a:pt x="14762" y="8759"/>
                    <a:pt x="14712" y="8766"/>
                  </a:cubicBezTo>
                  <a:cubicBezTo>
                    <a:pt x="14698" y="8773"/>
                    <a:pt x="14682" y="8780"/>
                    <a:pt x="14661" y="8787"/>
                  </a:cubicBezTo>
                  <a:cubicBezTo>
                    <a:pt x="14641" y="8795"/>
                    <a:pt x="14611" y="8787"/>
                    <a:pt x="14584" y="8787"/>
                  </a:cubicBezTo>
                  <a:cubicBezTo>
                    <a:pt x="14564" y="8787"/>
                    <a:pt x="14533" y="8816"/>
                    <a:pt x="14544" y="8841"/>
                  </a:cubicBezTo>
                  <a:cubicBezTo>
                    <a:pt x="14500" y="8856"/>
                    <a:pt x="14456" y="8795"/>
                    <a:pt x="14456" y="8744"/>
                  </a:cubicBezTo>
                  <a:cubicBezTo>
                    <a:pt x="14456" y="8691"/>
                    <a:pt x="14480" y="8637"/>
                    <a:pt x="14473" y="8583"/>
                  </a:cubicBezTo>
                  <a:cubicBezTo>
                    <a:pt x="14456" y="8526"/>
                    <a:pt x="14385" y="8472"/>
                    <a:pt x="14392" y="8404"/>
                  </a:cubicBezTo>
                  <a:cubicBezTo>
                    <a:pt x="14392" y="8390"/>
                    <a:pt x="14402" y="8376"/>
                    <a:pt x="14409" y="8361"/>
                  </a:cubicBezTo>
                  <a:cubicBezTo>
                    <a:pt x="14416" y="8307"/>
                    <a:pt x="14379" y="8261"/>
                    <a:pt x="14338" y="8232"/>
                  </a:cubicBezTo>
                  <a:cubicBezTo>
                    <a:pt x="14295" y="8225"/>
                    <a:pt x="14244" y="8218"/>
                    <a:pt x="14204" y="8211"/>
                  </a:cubicBezTo>
                  <a:cubicBezTo>
                    <a:pt x="14184" y="8211"/>
                    <a:pt x="14160" y="8200"/>
                    <a:pt x="14140" y="8186"/>
                  </a:cubicBezTo>
                  <a:cubicBezTo>
                    <a:pt x="14126" y="8171"/>
                    <a:pt x="14126" y="8136"/>
                    <a:pt x="14147" y="8125"/>
                  </a:cubicBezTo>
                  <a:cubicBezTo>
                    <a:pt x="14113" y="8118"/>
                    <a:pt x="14089" y="8082"/>
                    <a:pt x="14089" y="8035"/>
                  </a:cubicBezTo>
                  <a:cubicBezTo>
                    <a:pt x="14096" y="7999"/>
                    <a:pt x="14120" y="7960"/>
                    <a:pt x="14140" y="7931"/>
                  </a:cubicBezTo>
                  <a:cubicBezTo>
                    <a:pt x="14103" y="7946"/>
                    <a:pt x="14069" y="7903"/>
                    <a:pt x="14069" y="7856"/>
                  </a:cubicBezTo>
                  <a:cubicBezTo>
                    <a:pt x="14069" y="7810"/>
                    <a:pt x="14089" y="7774"/>
                    <a:pt x="14083" y="7727"/>
                  </a:cubicBezTo>
                  <a:cubicBezTo>
                    <a:pt x="14076" y="7677"/>
                    <a:pt x="14025" y="7616"/>
                    <a:pt x="14049" y="7570"/>
                  </a:cubicBezTo>
                  <a:cubicBezTo>
                    <a:pt x="14049" y="7584"/>
                    <a:pt x="14076" y="7577"/>
                    <a:pt x="14083" y="7562"/>
                  </a:cubicBezTo>
                  <a:cubicBezTo>
                    <a:pt x="14103" y="7509"/>
                    <a:pt x="14093" y="7451"/>
                    <a:pt x="14103" y="7390"/>
                  </a:cubicBezTo>
                  <a:cubicBezTo>
                    <a:pt x="14109" y="7330"/>
                    <a:pt x="14160" y="7269"/>
                    <a:pt x="14210" y="7294"/>
                  </a:cubicBezTo>
                  <a:cubicBezTo>
                    <a:pt x="14190" y="7269"/>
                    <a:pt x="14190" y="7240"/>
                    <a:pt x="14204" y="7211"/>
                  </a:cubicBezTo>
                  <a:cubicBezTo>
                    <a:pt x="14217" y="7186"/>
                    <a:pt x="14237" y="7165"/>
                    <a:pt x="14261" y="7143"/>
                  </a:cubicBezTo>
                  <a:cubicBezTo>
                    <a:pt x="14288" y="7111"/>
                    <a:pt x="14321" y="7079"/>
                    <a:pt x="14338" y="7036"/>
                  </a:cubicBezTo>
                  <a:cubicBezTo>
                    <a:pt x="14352" y="6989"/>
                    <a:pt x="14338" y="6939"/>
                    <a:pt x="14301" y="6918"/>
                  </a:cubicBezTo>
                  <a:cubicBezTo>
                    <a:pt x="14358" y="6918"/>
                    <a:pt x="14422" y="6903"/>
                    <a:pt x="14436" y="6842"/>
                  </a:cubicBezTo>
                  <a:cubicBezTo>
                    <a:pt x="14436" y="6828"/>
                    <a:pt x="14436" y="6817"/>
                    <a:pt x="14443" y="6803"/>
                  </a:cubicBezTo>
                  <a:cubicBezTo>
                    <a:pt x="14449" y="6789"/>
                    <a:pt x="14473" y="6781"/>
                    <a:pt x="14486" y="6767"/>
                  </a:cubicBezTo>
                  <a:cubicBezTo>
                    <a:pt x="14533" y="6735"/>
                    <a:pt x="14570" y="6685"/>
                    <a:pt x="14604" y="6638"/>
                  </a:cubicBezTo>
                  <a:cubicBezTo>
                    <a:pt x="14641" y="6595"/>
                    <a:pt x="14698" y="6549"/>
                    <a:pt x="14752" y="6556"/>
                  </a:cubicBezTo>
                  <a:cubicBezTo>
                    <a:pt x="14803" y="6509"/>
                    <a:pt x="14833" y="6466"/>
                    <a:pt x="14840" y="6398"/>
                  </a:cubicBezTo>
                  <a:cubicBezTo>
                    <a:pt x="14840" y="6370"/>
                    <a:pt x="14840" y="6337"/>
                    <a:pt x="14846" y="6309"/>
                  </a:cubicBezTo>
                  <a:cubicBezTo>
                    <a:pt x="14853" y="6276"/>
                    <a:pt x="14887" y="6255"/>
                    <a:pt x="14910" y="6269"/>
                  </a:cubicBezTo>
                  <a:cubicBezTo>
                    <a:pt x="14880" y="6212"/>
                    <a:pt x="14907" y="6137"/>
                    <a:pt x="14944" y="6083"/>
                  </a:cubicBezTo>
                  <a:cubicBezTo>
                    <a:pt x="14978" y="6029"/>
                    <a:pt x="15028" y="5986"/>
                    <a:pt x="15065" y="5925"/>
                  </a:cubicBezTo>
                  <a:cubicBezTo>
                    <a:pt x="15065" y="5947"/>
                    <a:pt x="15085" y="5968"/>
                    <a:pt x="15106" y="5968"/>
                  </a:cubicBezTo>
                  <a:cubicBezTo>
                    <a:pt x="15129" y="5968"/>
                    <a:pt x="15149" y="5961"/>
                    <a:pt x="15169" y="5954"/>
                  </a:cubicBezTo>
                  <a:cubicBezTo>
                    <a:pt x="15200" y="5940"/>
                    <a:pt x="15233" y="5925"/>
                    <a:pt x="15260" y="5911"/>
                  </a:cubicBezTo>
                  <a:cubicBezTo>
                    <a:pt x="15284" y="5904"/>
                    <a:pt x="15304" y="5886"/>
                    <a:pt x="15318" y="5864"/>
                  </a:cubicBezTo>
                  <a:cubicBezTo>
                    <a:pt x="15331" y="5843"/>
                    <a:pt x="15324" y="5811"/>
                    <a:pt x="15304" y="5796"/>
                  </a:cubicBezTo>
                  <a:cubicBezTo>
                    <a:pt x="15375" y="5789"/>
                    <a:pt x="15432" y="5728"/>
                    <a:pt x="15439" y="5660"/>
                  </a:cubicBezTo>
                  <a:cubicBezTo>
                    <a:pt x="15439" y="5639"/>
                    <a:pt x="15439" y="5617"/>
                    <a:pt x="15445" y="5603"/>
                  </a:cubicBezTo>
                  <a:cubicBezTo>
                    <a:pt x="15466" y="5549"/>
                    <a:pt x="15550" y="5535"/>
                    <a:pt x="15550" y="5474"/>
                  </a:cubicBezTo>
                  <a:cubicBezTo>
                    <a:pt x="15550" y="5435"/>
                    <a:pt x="15509" y="5406"/>
                    <a:pt x="15516" y="5377"/>
                  </a:cubicBezTo>
                  <a:cubicBezTo>
                    <a:pt x="15523" y="5338"/>
                    <a:pt x="15587" y="5324"/>
                    <a:pt x="15580" y="5288"/>
                  </a:cubicBezTo>
                  <a:cubicBezTo>
                    <a:pt x="15573" y="5263"/>
                    <a:pt x="15543" y="5256"/>
                    <a:pt x="15536" y="5241"/>
                  </a:cubicBezTo>
                  <a:cubicBezTo>
                    <a:pt x="15516" y="5202"/>
                    <a:pt x="15567" y="5166"/>
                    <a:pt x="15600" y="5137"/>
                  </a:cubicBezTo>
                  <a:cubicBezTo>
                    <a:pt x="15671" y="5084"/>
                    <a:pt x="15691" y="4951"/>
                    <a:pt x="15637" y="4879"/>
                  </a:cubicBezTo>
                  <a:cubicBezTo>
                    <a:pt x="15607" y="4840"/>
                    <a:pt x="15573" y="4797"/>
                    <a:pt x="15593" y="4761"/>
                  </a:cubicBezTo>
                  <a:cubicBezTo>
                    <a:pt x="15644" y="4776"/>
                    <a:pt x="15701" y="4761"/>
                    <a:pt x="15735" y="4722"/>
                  </a:cubicBezTo>
                  <a:cubicBezTo>
                    <a:pt x="15762" y="4761"/>
                    <a:pt x="15819" y="4776"/>
                    <a:pt x="15863" y="4754"/>
                  </a:cubicBezTo>
                  <a:cubicBezTo>
                    <a:pt x="15839" y="4811"/>
                    <a:pt x="15876" y="4879"/>
                    <a:pt x="15933" y="4894"/>
                  </a:cubicBezTo>
                  <a:cubicBezTo>
                    <a:pt x="15947" y="4904"/>
                    <a:pt x="15967" y="4904"/>
                    <a:pt x="15980" y="4912"/>
                  </a:cubicBezTo>
                  <a:cubicBezTo>
                    <a:pt x="15997" y="4919"/>
                    <a:pt x="16004" y="4947"/>
                    <a:pt x="15991" y="4955"/>
                  </a:cubicBezTo>
                  <a:cubicBezTo>
                    <a:pt x="16011" y="4955"/>
                    <a:pt x="16024" y="4962"/>
                    <a:pt x="16044" y="4962"/>
                  </a:cubicBezTo>
                  <a:cubicBezTo>
                    <a:pt x="16031" y="5016"/>
                    <a:pt x="16051" y="5076"/>
                    <a:pt x="16095" y="5105"/>
                  </a:cubicBezTo>
                  <a:cubicBezTo>
                    <a:pt x="16115" y="5119"/>
                    <a:pt x="16145" y="5119"/>
                    <a:pt x="16159" y="5144"/>
                  </a:cubicBezTo>
                  <a:cubicBezTo>
                    <a:pt x="16172" y="5159"/>
                    <a:pt x="16172" y="5202"/>
                    <a:pt x="16152" y="5202"/>
                  </a:cubicBezTo>
                  <a:cubicBezTo>
                    <a:pt x="16199" y="5241"/>
                    <a:pt x="16287" y="5202"/>
                    <a:pt x="16293" y="5144"/>
                  </a:cubicBezTo>
                  <a:cubicBezTo>
                    <a:pt x="16256" y="5137"/>
                    <a:pt x="16236" y="5105"/>
                    <a:pt x="16229" y="5069"/>
                  </a:cubicBezTo>
                  <a:cubicBezTo>
                    <a:pt x="16223" y="5030"/>
                    <a:pt x="16223" y="4994"/>
                    <a:pt x="16199" y="4962"/>
                  </a:cubicBezTo>
                  <a:cubicBezTo>
                    <a:pt x="16172" y="4919"/>
                    <a:pt x="16108" y="4879"/>
                    <a:pt x="16122" y="4829"/>
                  </a:cubicBezTo>
                  <a:cubicBezTo>
                    <a:pt x="16132" y="4797"/>
                    <a:pt x="16162" y="4776"/>
                    <a:pt x="16192" y="4776"/>
                  </a:cubicBezTo>
                  <a:cubicBezTo>
                    <a:pt x="16219" y="4776"/>
                    <a:pt x="16256" y="4776"/>
                    <a:pt x="16293" y="4768"/>
                  </a:cubicBezTo>
                  <a:cubicBezTo>
                    <a:pt x="16404" y="4736"/>
                    <a:pt x="16411" y="4578"/>
                    <a:pt x="16489" y="4482"/>
                  </a:cubicBezTo>
                  <a:cubicBezTo>
                    <a:pt x="16505" y="4503"/>
                    <a:pt x="16539" y="4503"/>
                    <a:pt x="16552" y="4482"/>
                  </a:cubicBezTo>
                  <a:cubicBezTo>
                    <a:pt x="16576" y="4467"/>
                    <a:pt x="16583" y="4435"/>
                    <a:pt x="16583" y="4407"/>
                  </a:cubicBezTo>
                  <a:cubicBezTo>
                    <a:pt x="16590" y="4360"/>
                    <a:pt x="16603" y="4306"/>
                    <a:pt x="16596" y="4263"/>
                  </a:cubicBezTo>
                  <a:cubicBezTo>
                    <a:pt x="16590" y="4217"/>
                    <a:pt x="16552" y="4174"/>
                    <a:pt x="16512" y="4167"/>
                  </a:cubicBezTo>
                  <a:cubicBezTo>
                    <a:pt x="16526" y="4106"/>
                    <a:pt x="16532" y="4030"/>
                    <a:pt x="16489" y="3995"/>
                  </a:cubicBezTo>
                  <a:cubicBezTo>
                    <a:pt x="16475" y="3977"/>
                    <a:pt x="16448" y="3962"/>
                    <a:pt x="16435" y="3948"/>
                  </a:cubicBezTo>
                  <a:cubicBezTo>
                    <a:pt x="16398" y="3912"/>
                    <a:pt x="16411" y="3833"/>
                    <a:pt x="16448" y="3798"/>
                  </a:cubicBezTo>
                  <a:cubicBezTo>
                    <a:pt x="16482" y="3758"/>
                    <a:pt x="16532" y="3730"/>
                    <a:pt x="16569" y="3687"/>
                  </a:cubicBezTo>
                  <a:cubicBezTo>
                    <a:pt x="16603" y="3647"/>
                    <a:pt x="16640" y="3586"/>
                    <a:pt x="16616" y="3536"/>
                  </a:cubicBezTo>
                  <a:cubicBezTo>
                    <a:pt x="16610" y="3522"/>
                    <a:pt x="16596" y="3504"/>
                    <a:pt x="16596" y="3490"/>
                  </a:cubicBezTo>
                  <a:cubicBezTo>
                    <a:pt x="16583" y="3447"/>
                    <a:pt x="16623" y="3407"/>
                    <a:pt x="16660" y="3378"/>
                  </a:cubicBezTo>
                  <a:cubicBezTo>
                    <a:pt x="16583" y="3346"/>
                    <a:pt x="16603" y="3221"/>
                    <a:pt x="16552" y="3153"/>
                  </a:cubicBezTo>
                  <a:cubicBezTo>
                    <a:pt x="16526" y="3113"/>
                    <a:pt x="16482" y="3099"/>
                    <a:pt x="16455" y="3063"/>
                  </a:cubicBezTo>
                  <a:cubicBezTo>
                    <a:pt x="16428" y="3024"/>
                    <a:pt x="16428" y="2956"/>
                    <a:pt x="16468" y="2949"/>
                  </a:cubicBezTo>
                  <a:cubicBezTo>
                    <a:pt x="16455" y="2913"/>
                    <a:pt x="16482" y="2866"/>
                    <a:pt x="16512" y="2852"/>
                  </a:cubicBezTo>
                  <a:cubicBezTo>
                    <a:pt x="16546" y="2838"/>
                    <a:pt x="16583" y="2845"/>
                    <a:pt x="16616" y="2859"/>
                  </a:cubicBezTo>
                  <a:cubicBezTo>
                    <a:pt x="16660" y="2881"/>
                    <a:pt x="16717" y="2913"/>
                    <a:pt x="16744" y="2873"/>
                  </a:cubicBezTo>
                  <a:cubicBezTo>
                    <a:pt x="16758" y="2927"/>
                    <a:pt x="16764" y="2970"/>
                    <a:pt x="16781" y="3024"/>
                  </a:cubicBezTo>
                  <a:cubicBezTo>
                    <a:pt x="16815" y="3053"/>
                    <a:pt x="16859" y="3070"/>
                    <a:pt x="16906" y="3070"/>
                  </a:cubicBezTo>
                  <a:cubicBezTo>
                    <a:pt x="16919" y="3031"/>
                    <a:pt x="16929" y="2988"/>
                    <a:pt x="16943" y="2949"/>
                  </a:cubicBezTo>
                  <a:cubicBezTo>
                    <a:pt x="16943" y="2934"/>
                    <a:pt x="16950" y="2927"/>
                    <a:pt x="16956" y="2913"/>
                  </a:cubicBezTo>
                  <a:cubicBezTo>
                    <a:pt x="16970" y="2895"/>
                    <a:pt x="16983" y="2888"/>
                    <a:pt x="17007" y="2881"/>
                  </a:cubicBezTo>
                  <a:cubicBezTo>
                    <a:pt x="17040" y="2866"/>
                    <a:pt x="17077" y="2852"/>
                    <a:pt x="17104" y="2845"/>
                  </a:cubicBezTo>
                  <a:cubicBezTo>
                    <a:pt x="17091" y="2798"/>
                    <a:pt x="17091" y="2755"/>
                    <a:pt x="17104" y="2716"/>
                  </a:cubicBezTo>
                  <a:cubicBezTo>
                    <a:pt x="17077" y="2709"/>
                    <a:pt x="17054" y="2669"/>
                    <a:pt x="17071" y="2641"/>
                  </a:cubicBezTo>
                  <a:cubicBezTo>
                    <a:pt x="17084" y="2612"/>
                    <a:pt x="17125" y="2605"/>
                    <a:pt x="17148" y="2626"/>
                  </a:cubicBezTo>
                  <a:cubicBezTo>
                    <a:pt x="17155" y="2633"/>
                    <a:pt x="17162" y="2648"/>
                    <a:pt x="17175" y="2655"/>
                  </a:cubicBezTo>
                  <a:cubicBezTo>
                    <a:pt x="17195" y="2680"/>
                    <a:pt x="17232" y="2669"/>
                    <a:pt x="17259" y="2680"/>
                  </a:cubicBezTo>
                  <a:cubicBezTo>
                    <a:pt x="17310" y="2694"/>
                    <a:pt x="17337" y="2770"/>
                    <a:pt x="17310" y="2813"/>
                  </a:cubicBezTo>
                  <a:cubicBezTo>
                    <a:pt x="17343" y="2820"/>
                    <a:pt x="17367" y="2859"/>
                    <a:pt x="17374" y="2895"/>
                  </a:cubicBezTo>
                  <a:cubicBezTo>
                    <a:pt x="17380" y="2934"/>
                    <a:pt x="17374" y="2970"/>
                    <a:pt x="17367" y="3010"/>
                  </a:cubicBezTo>
                  <a:cubicBezTo>
                    <a:pt x="17394" y="2988"/>
                    <a:pt x="17421" y="2977"/>
                    <a:pt x="17451" y="2970"/>
                  </a:cubicBezTo>
                  <a:cubicBezTo>
                    <a:pt x="17471" y="2995"/>
                    <a:pt x="17508" y="2995"/>
                    <a:pt x="17535" y="2977"/>
                  </a:cubicBezTo>
                  <a:cubicBezTo>
                    <a:pt x="17528" y="3010"/>
                    <a:pt x="17528" y="3031"/>
                    <a:pt x="17535" y="3063"/>
                  </a:cubicBezTo>
                  <a:cubicBezTo>
                    <a:pt x="17542" y="3085"/>
                    <a:pt x="17569" y="3106"/>
                    <a:pt x="17599" y="3092"/>
                  </a:cubicBezTo>
                  <a:cubicBezTo>
                    <a:pt x="17619" y="3113"/>
                    <a:pt x="17649" y="3138"/>
                    <a:pt x="17670" y="3167"/>
                  </a:cubicBezTo>
                  <a:cubicBezTo>
                    <a:pt x="17690" y="3196"/>
                    <a:pt x="17697" y="3235"/>
                    <a:pt x="17676" y="3264"/>
                  </a:cubicBezTo>
                  <a:cubicBezTo>
                    <a:pt x="17703" y="3318"/>
                    <a:pt x="17690" y="3393"/>
                    <a:pt x="17649" y="3429"/>
                  </a:cubicBezTo>
                  <a:cubicBezTo>
                    <a:pt x="17676" y="3429"/>
                    <a:pt x="17703" y="3454"/>
                    <a:pt x="17710" y="3482"/>
                  </a:cubicBezTo>
                  <a:cubicBezTo>
                    <a:pt x="17727" y="3475"/>
                    <a:pt x="17740" y="3475"/>
                    <a:pt x="17754" y="3468"/>
                  </a:cubicBezTo>
                  <a:cubicBezTo>
                    <a:pt x="17761" y="3490"/>
                    <a:pt x="17761" y="3522"/>
                    <a:pt x="17767" y="3543"/>
                  </a:cubicBezTo>
                  <a:cubicBezTo>
                    <a:pt x="17781" y="3543"/>
                    <a:pt x="17804" y="3536"/>
                    <a:pt x="17818" y="3536"/>
                  </a:cubicBezTo>
                  <a:cubicBezTo>
                    <a:pt x="17845" y="3543"/>
                    <a:pt x="17858" y="3586"/>
                    <a:pt x="17845" y="3611"/>
                  </a:cubicBezTo>
                  <a:cubicBezTo>
                    <a:pt x="17831" y="3640"/>
                    <a:pt x="17804" y="3654"/>
                    <a:pt x="17774" y="3661"/>
                  </a:cubicBezTo>
                  <a:cubicBezTo>
                    <a:pt x="17824" y="3708"/>
                    <a:pt x="17888" y="3722"/>
                    <a:pt x="17952" y="3715"/>
                  </a:cubicBezTo>
                  <a:cubicBezTo>
                    <a:pt x="17966" y="3715"/>
                    <a:pt x="17979" y="3708"/>
                    <a:pt x="17993" y="3715"/>
                  </a:cubicBezTo>
                  <a:cubicBezTo>
                    <a:pt x="18010" y="3722"/>
                    <a:pt x="18010" y="3730"/>
                    <a:pt x="18016" y="3744"/>
                  </a:cubicBezTo>
                  <a:cubicBezTo>
                    <a:pt x="18030" y="3776"/>
                    <a:pt x="18043" y="3798"/>
                    <a:pt x="18050" y="3830"/>
                  </a:cubicBezTo>
                  <a:cubicBezTo>
                    <a:pt x="18063" y="3819"/>
                    <a:pt x="18080" y="3812"/>
                    <a:pt x="18100" y="3805"/>
                  </a:cubicBezTo>
                  <a:cubicBezTo>
                    <a:pt x="18121" y="3830"/>
                    <a:pt x="18134" y="3858"/>
                    <a:pt x="18134" y="3894"/>
                  </a:cubicBezTo>
                  <a:cubicBezTo>
                    <a:pt x="18171" y="3905"/>
                    <a:pt x="18205" y="3919"/>
                    <a:pt x="18228" y="3941"/>
                  </a:cubicBezTo>
                  <a:cubicBezTo>
                    <a:pt x="18248" y="3970"/>
                    <a:pt x="18255" y="4016"/>
                    <a:pt x="18228" y="4038"/>
                  </a:cubicBezTo>
                  <a:cubicBezTo>
                    <a:pt x="18289" y="4063"/>
                    <a:pt x="18326" y="4145"/>
                    <a:pt x="18346" y="4213"/>
                  </a:cubicBezTo>
                  <a:cubicBezTo>
                    <a:pt x="18359" y="4256"/>
                    <a:pt x="18376" y="4317"/>
                    <a:pt x="18353" y="4360"/>
                  </a:cubicBezTo>
                  <a:cubicBezTo>
                    <a:pt x="18333" y="4407"/>
                    <a:pt x="18282" y="4428"/>
                    <a:pt x="18275" y="4482"/>
                  </a:cubicBezTo>
                  <a:cubicBezTo>
                    <a:pt x="18275" y="4510"/>
                    <a:pt x="18289" y="4536"/>
                    <a:pt x="18289" y="4564"/>
                  </a:cubicBezTo>
                  <a:cubicBezTo>
                    <a:pt x="18289" y="4632"/>
                    <a:pt x="18205" y="4668"/>
                    <a:pt x="18185" y="4736"/>
                  </a:cubicBezTo>
                  <a:cubicBezTo>
                    <a:pt x="18178" y="4754"/>
                    <a:pt x="18178" y="4761"/>
                    <a:pt x="18171" y="4768"/>
                  </a:cubicBezTo>
                  <a:cubicBezTo>
                    <a:pt x="18158" y="4783"/>
                    <a:pt x="18127" y="4768"/>
                    <a:pt x="18107" y="4768"/>
                  </a:cubicBezTo>
                  <a:cubicBezTo>
                    <a:pt x="18063" y="4768"/>
                    <a:pt x="18030" y="4829"/>
                    <a:pt x="18050" y="4865"/>
                  </a:cubicBezTo>
                  <a:cubicBezTo>
                    <a:pt x="17999" y="4904"/>
                    <a:pt x="17979" y="4980"/>
                    <a:pt x="17993" y="5037"/>
                  </a:cubicBezTo>
                  <a:cubicBezTo>
                    <a:pt x="18050" y="5084"/>
                    <a:pt x="18107" y="5137"/>
                    <a:pt x="18164" y="5180"/>
                  </a:cubicBezTo>
                  <a:cubicBezTo>
                    <a:pt x="18127" y="5256"/>
                    <a:pt x="18043" y="5309"/>
                    <a:pt x="17966" y="5288"/>
                  </a:cubicBezTo>
                  <a:cubicBezTo>
                    <a:pt x="17966" y="5331"/>
                    <a:pt x="17915" y="5370"/>
                    <a:pt x="17868" y="5370"/>
                  </a:cubicBezTo>
                  <a:cubicBezTo>
                    <a:pt x="17824" y="5370"/>
                    <a:pt x="17781" y="5352"/>
                    <a:pt x="17734" y="5338"/>
                  </a:cubicBezTo>
                  <a:cubicBezTo>
                    <a:pt x="17626" y="5309"/>
                    <a:pt x="17508" y="5309"/>
                    <a:pt x="17400" y="5345"/>
                  </a:cubicBezTo>
                  <a:cubicBezTo>
                    <a:pt x="17421" y="5359"/>
                    <a:pt x="17431" y="5384"/>
                    <a:pt x="17431" y="5413"/>
                  </a:cubicBezTo>
                  <a:cubicBezTo>
                    <a:pt x="17394" y="5384"/>
                    <a:pt x="17343" y="5413"/>
                    <a:pt x="17310" y="5445"/>
                  </a:cubicBezTo>
                  <a:cubicBezTo>
                    <a:pt x="17252" y="5510"/>
                    <a:pt x="17232" y="5624"/>
                    <a:pt x="17273" y="5707"/>
                  </a:cubicBezTo>
                  <a:cubicBezTo>
                    <a:pt x="17316" y="5714"/>
                    <a:pt x="17343" y="5761"/>
                    <a:pt x="17337" y="5804"/>
                  </a:cubicBezTo>
                  <a:cubicBezTo>
                    <a:pt x="17380" y="5850"/>
                    <a:pt x="17444" y="5879"/>
                    <a:pt x="17508" y="5879"/>
                  </a:cubicBezTo>
                  <a:cubicBezTo>
                    <a:pt x="17508" y="5843"/>
                    <a:pt x="17542" y="5829"/>
                    <a:pt x="17569" y="5818"/>
                  </a:cubicBezTo>
                  <a:cubicBezTo>
                    <a:pt x="17697" y="5789"/>
                    <a:pt x="17838" y="5789"/>
                    <a:pt x="17966" y="5836"/>
                  </a:cubicBezTo>
                  <a:cubicBezTo>
                    <a:pt x="17959" y="5857"/>
                    <a:pt x="17986" y="5879"/>
                    <a:pt x="18010" y="5879"/>
                  </a:cubicBezTo>
                  <a:cubicBezTo>
                    <a:pt x="18030" y="5879"/>
                    <a:pt x="18057" y="5872"/>
                    <a:pt x="18080" y="5879"/>
                  </a:cubicBezTo>
                  <a:cubicBezTo>
                    <a:pt x="18100" y="5886"/>
                    <a:pt x="18121" y="5918"/>
                    <a:pt x="18107" y="5933"/>
                  </a:cubicBezTo>
                  <a:cubicBezTo>
                    <a:pt x="18178" y="5918"/>
                    <a:pt x="18248" y="5961"/>
                    <a:pt x="18299" y="6022"/>
                  </a:cubicBezTo>
                  <a:cubicBezTo>
                    <a:pt x="18333" y="6069"/>
                    <a:pt x="18353" y="6126"/>
                    <a:pt x="18370" y="6187"/>
                  </a:cubicBezTo>
                  <a:cubicBezTo>
                    <a:pt x="18417" y="6180"/>
                    <a:pt x="18454" y="6241"/>
                    <a:pt x="18474" y="6294"/>
                  </a:cubicBezTo>
                  <a:cubicBezTo>
                    <a:pt x="18518" y="6391"/>
                    <a:pt x="18578" y="6481"/>
                    <a:pt x="18666" y="6549"/>
                  </a:cubicBezTo>
                  <a:cubicBezTo>
                    <a:pt x="18699" y="6520"/>
                    <a:pt x="18736" y="6595"/>
                    <a:pt x="18777" y="6602"/>
                  </a:cubicBezTo>
                  <a:lnTo>
                    <a:pt x="18821" y="6602"/>
                  </a:lnTo>
                  <a:cubicBezTo>
                    <a:pt x="18898" y="6584"/>
                    <a:pt x="18982" y="6645"/>
                    <a:pt x="19009" y="6721"/>
                  </a:cubicBezTo>
                  <a:cubicBezTo>
                    <a:pt x="19039" y="6713"/>
                    <a:pt x="19073" y="6706"/>
                    <a:pt x="19103" y="6699"/>
                  </a:cubicBezTo>
                  <a:lnTo>
                    <a:pt x="19144" y="6767"/>
                  </a:lnTo>
                  <a:cubicBezTo>
                    <a:pt x="19228" y="6810"/>
                    <a:pt x="19315" y="6850"/>
                    <a:pt x="19399" y="6893"/>
                  </a:cubicBezTo>
                  <a:cubicBezTo>
                    <a:pt x="19440" y="6918"/>
                    <a:pt x="19490" y="6939"/>
                    <a:pt x="19541" y="6939"/>
                  </a:cubicBezTo>
                  <a:cubicBezTo>
                    <a:pt x="19588" y="6939"/>
                    <a:pt x="19638" y="6903"/>
                    <a:pt x="19645" y="6850"/>
                  </a:cubicBezTo>
                  <a:cubicBezTo>
                    <a:pt x="19625" y="6850"/>
                    <a:pt x="19618" y="6810"/>
                    <a:pt x="19611" y="6789"/>
                  </a:cubicBezTo>
                  <a:cubicBezTo>
                    <a:pt x="19605" y="6760"/>
                    <a:pt x="19581" y="6728"/>
                    <a:pt x="19554" y="6706"/>
                  </a:cubicBezTo>
                  <a:cubicBezTo>
                    <a:pt x="19440" y="6595"/>
                    <a:pt x="19335" y="6481"/>
                    <a:pt x="19221" y="6377"/>
                  </a:cubicBezTo>
                  <a:cubicBezTo>
                    <a:pt x="19228" y="6352"/>
                    <a:pt x="19228" y="6330"/>
                    <a:pt x="19238" y="6316"/>
                  </a:cubicBezTo>
                  <a:cubicBezTo>
                    <a:pt x="19201" y="6316"/>
                    <a:pt x="19157" y="6287"/>
                    <a:pt x="19144" y="6248"/>
                  </a:cubicBezTo>
                  <a:cubicBezTo>
                    <a:pt x="19201" y="6226"/>
                    <a:pt x="19265" y="6219"/>
                    <a:pt x="19315" y="6241"/>
                  </a:cubicBezTo>
                  <a:cubicBezTo>
                    <a:pt x="19362" y="6269"/>
                    <a:pt x="19399" y="6344"/>
                    <a:pt x="19362" y="6398"/>
                  </a:cubicBezTo>
                  <a:cubicBezTo>
                    <a:pt x="19413" y="6420"/>
                    <a:pt x="19463" y="6445"/>
                    <a:pt x="19504" y="6481"/>
                  </a:cubicBezTo>
                  <a:cubicBezTo>
                    <a:pt x="19527" y="6434"/>
                    <a:pt x="19588" y="6434"/>
                    <a:pt x="19625" y="6466"/>
                  </a:cubicBezTo>
                  <a:cubicBezTo>
                    <a:pt x="19658" y="6495"/>
                    <a:pt x="19682" y="6538"/>
                    <a:pt x="19702" y="6584"/>
                  </a:cubicBezTo>
                  <a:cubicBezTo>
                    <a:pt x="19722" y="6627"/>
                    <a:pt x="19746" y="6678"/>
                    <a:pt x="19786" y="6699"/>
                  </a:cubicBezTo>
                  <a:cubicBezTo>
                    <a:pt x="19817" y="6692"/>
                    <a:pt x="19837" y="6670"/>
                    <a:pt x="19837" y="6645"/>
                  </a:cubicBezTo>
                  <a:cubicBezTo>
                    <a:pt x="19773" y="6563"/>
                    <a:pt x="19766" y="6445"/>
                    <a:pt x="19817" y="6352"/>
                  </a:cubicBezTo>
                  <a:cubicBezTo>
                    <a:pt x="19830" y="6344"/>
                    <a:pt x="19850" y="6344"/>
                    <a:pt x="19864" y="6337"/>
                  </a:cubicBezTo>
                  <a:cubicBezTo>
                    <a:pt x="19877" y="6309"/>
                    <a:pt x="19877" y="6276"/>
                    <a:pt x="19877" y="6248"/>
                  </a:cubicBezTo>
                  <a:cubicBezTo>
                    <a:pt x="19901" y="6241"/>
                    <a:pt x="19921" y="6226"/>
                    <a:pt x="19928" y="6212"/>
                  </a:cubicBezTo>
                  <a:cubicBezTo>
                    <a:pt x="19894" y="6187"/>
                    <a:pt x="19857" y="6158"/>
                    <a:pt x="19857" y="6112"/>
                  </a:cubicBezTo>
                  <a:cubicBezTo>
                    <a:pt x="19857" y="6097"/>
                    <a:pt x="19864" y="6083"/>
                    <a:pt x="19864" y="6061"/>
                  </a:cubicBezTo>
                  <a:cubicBezTo>
                    <a:pt x="19864" y="6015"/>
                    <a:pt x="19827" y="5983"/>
                    <a:pt x="19800" y="5954"/>
                  </a:cubicBezTo>
                  <a:cubicBezTo>
                    <a:pt x="19769" y="5922"/>
                    <a:pt x="19753" y="5864"/>
                    <a:pt x="19786" y="5843"/>
                  </a:cubicBezTo>
                  <a:cubicBezTo>
                    <a:pt x="19746" y="5850"/>
                    <a:pt x="19722" y="5796"/>
                    <a:pt x="19709" y="5753"/>
                  </a:cubicBezTo>
                  <a:cubicBezTo>
                    <a:pt x="19668" y="5624"/>
                    <a:pt x="19541" y="5556"/>
                    <a:pt x="19426" y="5503"/>
                  </a:cubicBezTo>
                  <a:cubicBezTo>
                    <a:pt x="19440" y="5467"/>
                    <a:pt x="19446" y="5427"/>
                    <a:pt x="19463" y="5392"/>
                  </a:cubicBezTo>
                  <a:cubicBezTo>
                    <a:pt x="19440" y="5384"/>
                    <a:pt x="19413" y="5370"/>
                    <a:pt x="19393" y="5359"/>
                  </a:cubicBezTo>
                  <a:cubicBezTo>
                    <a:pt x="19406" y="5263"/>
                    <a:pt x="19315" y="5180"/>
                    <a:pt x="19221" y="5152"/>
                  </a:cubicBezTo>
                  <a:cubicBezTo>
                    <a:pt x="19251" y="5105"/>
                    <a:pt x="19298" y="5076"/>
                    <a:pt x="19349" y="5062"/>
                  </a:cubicBezTo>
                  <a:cubicBezTo>
                    <a:pt x="19315" y="5044"/>
                    <a:pt x="19322" y="4998"/>
                    <a:pt x="19335" y="4962"/>
                  </a:cubicBezTo>
                  <a:cubicBezTo>
                    <a:pt x="19349" y="4922"/>
                    <a:pt x="19362" y="4879"/>
                    <a:pt x="19335" y="4858"/>
                  </a:cubicBezTo>
                  <a:cubicBezTo>
                    <a:pt x="19376" y="4858"/>
                    <a:pt x="19413" y="4818"/>
                    <a:pt x="19413" y="4776"/>
                  </a:cubicBezTo>
                  <a:cubicBezTo>
                    <a:pt x="19456" y="4783"/>
                    <a:pt x="19497" y="4818"/>
                    <a:pt x="19527" y="4858"/>
                  </a:cubicBezTo>
                  <a:cubicBezTo>
                    <a:pt x="19527" y="4872"/>
                    <a:pt x="19527" y="4879"/>
                    <a:pt x="19534" y="4894"/>
                  </a:cubicBezTo>
                  <a:lnTo>
                    <a:pt x="19746" y="5213"/>
                  </a:lnTo>
                  <a:cubicBezTo>
                    <a:pt x="19766" y="5241"/>
                    <a:pt x="19786" y="5270"/>
                    <a:pt x="19800" y="5302"/>
                  </a:cubicBezTo>
                  <a:cubicBezTo>
                    <a:pt x="19823" y="5338"/>
                    <a:pt x="19843" y="5370"/>
                    <a:pt x="19870" y="5406"/>
                  </a:cubicBezTo>
                  <a:cubicBezTo>
                    <a:pt x="19914" y="5420"/>
                    <a:pt x="19958" y="5453"/>
                    <a:pt x="19985" y="5496"/>
                  </a:cubicBezTo>
                  <a:cubicBezTo>
                    <a:pt x="20005" y="5521"/>
                    <a:pt x="20018" y="5549"/>
                    <a:pt x="20049" y="5564"/>
                  </a:cubicBezTo>
                  <a:cubicBezTo>
                    <a:pt x="20076" y="5578"/>
                    <a:pt x="20119" y="5564"/>
                    <a:pt x="20119" y="5535"/>
                  </a:cubicBezTo>
                  <a:cubicBezTo>
                    <a:pt x="20119" y="5521"/>
                    <a:pt x="20113" y="5496"/>
                    <a:pt x="20096" y="5488"/>
                  </a:cubicBezTo>
                  <a:cubicBezTo>
                    <a:pt x="20076" y="5453"/>
                    <a:pt x="20055" y="5402"/>
                    <a:pt x="20062" y="5359"/>
                  </a:cubicBezTo>
                  <a:cubicBezTo>
                    <a:pt x="20069" y="5313"/>
                    <a:pt x="20119" y="5277"/>
                    <a:pt x="20153" y="5295"/>
                  </a:cubicBezTo>
                  <a:cubicBezTo>
                    <a:pt x="20167" y="5302"/>
                    <a:pt x="20183" y="5316"/>
                    <a:pt x="20197" y="5324"/>
                  </a:cubicBezTo>
                  <a:cubicBezTo>
                    <a:pt x="20217" y="5331"/>
                    <a:pt x="20237" y="5309"/>
                    <a:pt x="20237" y="5288"/>
                  </a:cubicBezTo>
                  <a:cubicBezTo>
                    <a:pt x="20237" y="5270"/>
                    <a:pt x="20227" y="5252"/>
                    <a:pt x="20210" y="5248"/>
                  </a:cubicBezTo>
                  <a:cubicBezTo>
                    <a:pt x="20257" y="5245"/>
                    <a:pt x="20308" y="5220"/>
                    <a:pt x="20294" y="5180"/>
                  </a:cubicBezTo>
                  <a:cubicBezTo>
                    <a:pt x="20288" y="5159"/>
                    <a:pt x="20274" y="5152"/>
                    <a:pt x="20261" y="5127"/>
                  </a:cubicBezTo>
                  <a:cubicBezTo>
                    <a:pt x="20224" y="5051"/>
                    <a:pt x="20379" y="4969"/>
                    <a:pt x="20331" y="4904"/>
                  </a:cubicBezTo>
                  <a:cubicBezTo>
                    <a:pt x="20402" y="4872"/>
                    <a:pt x="20456" y="4804"/>
                    <a:pt x="20493" y="4729"/>
                  </a:cubicBezTo>
                  <a:cubicBezTo>
                    <a:pt x="20500" y="4715"/>
                    <a:pt x="20500" y="4707"/>
                    <a:pt x="20500" y="4693"/>
                  </a:cubicBezTo>
                  <a:cubicBezTo>
                    <a:pt x="20493" y="4647"/>
                    <a:pt x="20429" y="4647"/>
                    <a:pt x="20395" y="4618"/>
                  </a:cubicBezTo>
                  <a:cubicBezTo>
                    <a:pt x="20379" y="4604"/>
                    <a:pt x="20372" y="4578"/>
                    <a:pt x="20365" y="4557"/>
                  </a:cubicBezTo>
                  <a:cubicBezTo>
                    <a:pt x="20331" y="4482"/>
                    <a:pt x="20254" y="4442"/>
                    <a:pt x="20183" y="4407"/>
                  </a:cubicBezTo>
                  <a:cubicBezTo>
                    <a:pt x="20113" y="4367"/>
                    <a:pt x="20042" y="4303"/>
                    <a:pt x="20049" y="4220"/>
                  </a:cubicBezTo>
                  <a:cubicBezTo>
                    <a:pt x="19998" y="4174"/>
                    <a:pt x="19934" y="4152"/>
                    <a:pt x="19870" y="4145"/>
                  </a:cubicBezTo>
                  <a:lnTo>
                    <a:pt x="19870" y="4077"/>
                  </a:lnTo>
                  <a:cubicBezTo>
                    <a:pt x="19817" y="4016"/>
                    <a:pt x="19729" y="3987"/>
                    <a:pt x="19652" y="4009"/>
                  </a:cubicBezTo>
                  <a:cubicBezTo>
                    <a:pt x="19645" y="3987"/>
                    <a:pt x="19638" y="3962"/>
                    <a:pt x="19631" y="3934"/>
                  </a:cubicBezTo>
                  <a:cubicBezTo>
                    <a:pt x="19605" y="3941"/>
                    <a:pt x="19568" y="3955"/>
                    <a:pt x="19541" y="3962"/>
                  </a:cubicBezTo>
                  <a:cubicBezTo>
                    <a:pt x="19541" y="3948"/>
                    <a:pt x="19534" y="3927"/>
                    <a:pt x="19534" y="3912"/>
                  </a:cubicBezTo>
                  <a:cubicBezTo>
                    <a:pt x="19510" y="3919"/>
                    <a:pt x="19497" y="3927"/>
                    <a:pt x="19477" y="3941"/>
                  </a:cubicBezTo>
                  <a:cubicBezTo>
                    <a:pt x="19477" y="3919"/>
                    <a:pt x="19470" y="3894"/>
                    <a:pt x="19470" y="3866"/>
                  </a:cubicBezTo>
                  <a:cubicBezTo>
                    <a:pt x="19440" y="3866"/>
                    <a:pt x="19413" y="3873"/>
                    <a:pt x="19393" y="3873"/>
                  </a:cubicBezTo>
                  <a:cubicBezTo>
                    <a:pt x="19386" y="3830"/>
                    <a:pt x="19369" y="3783"/>
                    <a:pt x="19362" y="3737"/>
                  </a:cubicBezTo>
                  <a:cubicBezTo>
                    <a:pt x="19315" y="3722"/>
                    <a:pt x="19265" y="3701"/>
                    <a:pt x="19221" y="3661"/>
                  </a:cubicBezTo>
                  <a:cubicBezTo>
                    <a:pt x="19221" y="3647"/>
                    <a:pt x="19238" y="3633"/>
                    <a:pt x="19251" y="3626"/>
                  </a:cubicBezTo>
                  <a:cubicBezTo>
                    <a:pt x="19221" y="3640"/>
                    <a:pt x="19194" y="3597"/>
                    <a:pt x="19201" y="3565"/>
                  </a:cubicBezTo>
                  <a:cubicBezTo>
                    <a:pt x="19207" y="3536"/>
                    <a:pt x="19228" y="3511"/>
                    <a:pt x="19244" y="3482"/>
                  </a:cubicBezTo>
                  <a:cubicBezTo>
                    <a:pt x="19258" y="3454"/>
                    <a:pt x="19251" y="3407"/>
                    <a:pt x="19221" y="3400"/>
                  </a:cubicBezTo>
                  <a:cubicBezTo>
                    <a:pt x="19292" y="3393"/>
                    <a:pt x="19356" y="3371"/>
                    <a:pt x="19413" y="3332"/>
                  </a:cubicBezTo>
                  <a:cubicBezTo>
                    <a:pt x="19386" y="3318"/>
                    <a:pt x="19362" y="3285"/>
                    <a:pt x="19349" y="3257"/>
                  </a:cubicBezTo>
                  <a:cubicBezTo>
                    <a:pt x="19356" y="3228"/>
                    <a:pt x="19369" y="3203"/>
                    <a:pt x="19376" y="3174"/>
                  </a:cubicBezTo>
                  <a:cubicBezTo>
                    <a:pt x="19356" y="3138"/>
                    <a:pt x="19329" y="3106"/>
                    <a:pt x="19308" y="3070"/>
                  </a:cubicBezTo>
                  <a:lnTo>
                    <a:pt x="19329" y="3002"/>
                  </a:lnTo>
                  <a:cubicBezTo>
                    <a:pt x="19322" y="2970"/>
                    <a:pt x="19315" y="2934"/>
                    <a:pt x="19308" y="2906"/>
                  </a:cubicBezTo>
                  <a:cubicBezTo>
                    <a:pt x="19292" y="2913"/>
                    <a:pt x="19265" y="2906"/>
                    <a:pt x="19258" y="2881"/>
                  </a:cubicBezTo>
                  <a:cubicBezTo>
                    <a:pt x="19251" y="2859"/>
                    <a:pt x="19251" y="2845"/>
                    <a:pt x="19251" y="2820"/>
                  </a:cubicBezTo>
                  <a:cubicBezTo>
                    <a:pt x="19258" y="2737"/>
                    <a:pt x="19244" y="2655"/>
                    <a:pt x="19221" y="2573"/>
                  </a:cubicBezTo>
                  <a:cubicBezTo>
                    <a:pt x="19214" y="2573"/>
                    <a:pt x="19207" y="2573"/>
                    <a:pt x="19201" y="2580"/>
                  </a:cubicBezTo>
                  <a:cubicBezTo>
                    <a:pt x="19214" y="2558"/>
                    <a:pt x="19201" y="2530"/>
                    <a:pt x="19187" y="2504"/>
                  </a:cubicBezTo>
                  <a:cubicBezTo>
                    <a:pt x="19167" y="2490"/>
                    <a:pt x="19144" y="2483"/>
                    <a:pt x="19117" y="2476"/>
                  </a:cubicBezTo>
                  <a:cubicBezTo>
                    <a:pt x="19046" y="2454"/>
                    <a:pt x="18969" y="2454"/>
                    <a:pt x="18891" y="2461"/>
                  </a:cubicBezTo>
                  <a:cubicBezTo>
                    <a:pt x="18884" y="2379"/>
                    <a:pt x="18854" y="2304"/>
                    <a:pt x="18797" y="2250"/>
                  </a:cubicBezTo>
                  <a:cubicBezTo>
                    <a:pt x="18770" y="2286"/>
                    <a:pt x="18699" y="2250"/>
                    <a:pt x="18706" y="2204"/>
                  </a:cubicBezTo>
                  <a:cubicBezTo>
                    <a:pt x="18693" y="2196"/>
                    <a:pt x="18679" y="2204"/>
                    <a:pt x="18672" y="2214"/>
                  </a:cubicBezTo>
                  <a:lnTo>
                    <a:pt x="18545" y="1989"/>
                  </a:lnTo>
                  <a:cubicBezTo>
                    <a:pt x="18538" y="1971"/>
                    <a:pt x="18531" y="1956"/>
                    <a:pt x="18518" y="1949"/>
                  </a:cubicBezTo>
                  <a:cubicBezTo>
                    <a:pt x="18501" y="1942"/>
                    <a:pt x="18481" y="1956"/>
                    <a:pt x="18481" y="1971"/>
                  </a:cubicBezTo>
                  <a:cubicBezTo>
                    <a:pt x="18481" y="1921"/>
                    <a:pt x="18410" y="1896"/>
                    <a:pt x="18376" y="1935"/>
                  </a:cubicBezTo>
                  <a:cubicBezTo>
                    <a:pt x="18397" y="1888"/>
                    <a:pt x="18289" y="1874"/>
                    <a:pt x="18299" y="1820"/>
                  </a:cubicBezTo>
                  <a:cubicBezTo>
                    <a:pt x="18275" y="1831"/>
                    <a:pt x="18248" y="1838"/>
                    <a:pt x="18228" y="1831"/>
                  </a:cubicBezTo>
                  <a:cubicBezTo>
                    <a:pt x="18205" y="1820"/>
                    <a:pt x="18185" y="1792"/>
                    <a:pt x="18198" y="1770"/>
                  </a:cubicBezTo>
                  <a:lnTo>
                    <a:pt x="18080" y="1770"/>
                  </a:lnTo>
                  <a:cubicBezTo>
                    <a:pt x="18080" y="1745"/>
                    <a:pt x="18063" y="1731"/>
                    <a:pt x="18043" y="1731"/>
                  </a:cubicBezTo>
                  <a:cubicBezTo>
                    <a:pt x="18023" y="1731"/>
                    <a:pt x="18010" y="1738"/>
                    <a:pt x="17986" y="1756"/>
                  </a:cubicBezTo>
                  <a:cubicBezTo>
                    <a:pt x="17993" y="1688"/>
                    <a:pt x="17993" y="1620"/>
                    <a:pt x="17986" y="1552"/>
                  </a:cubicBezTo>
                  <a:cubicBezTo>
                    <a:pt x="17959" y="1559"/>
                    <a:pt x="17929" y="1527"/>
                    <a:pt x="17922" y="1498"/>
                  </a:cubicBezTo>
                  <a:cubicBezTo>
                    <a:pt x="17915" y="1466"/>
                    <a:pt x="17909" y="1437"/>
                    <a:pt x="17888" y="1408"/>
                  </a:cubicBezTo>
                  <a:cubicBezTo>
                    <a:pt x="17858" y="1373"/>
                    <a:pt x="17787" y="1340"/>
                    <a:pt x="17804" y="1297"/>
                  </a:cubicBezTo>
                  <a:cubicBezTo>
                    <a:pt x="17761" y="1297"/>
                    <a:pt x="17730" y="1258"/>
                    <a:pt x="17703" y="1229"/>
                  </a:cubicBezTo>
                  <a:cubicBezTo>
                    <a:pt x="17673" y="1197"/>
                    <a:pt x="17633" y="1176"/>
                    <a:pt x="17599" y="1190"/>
                  </a:cubicBezTo>
                  <a:cubicBezTo>
                    <a:pt x="17612" y="1176"/>
                    <a:pt x="17606" y="1154"/>
                    <a:pt x="17592" y="1147"/>
                  </a:cubicBezTo>
                  <a:cubicBezTo>
                    <a:pt x="17579" y="1140"/>
                    <a:pt x="17555" y="1129"/>
                    <a:pt x="17542" y="1129"/>
                  </a:cubicBezTo>
                  <a:cubicBezTo>
                    <a:pt x="17508" y="1129"/>
                    <a:pt x="17478" y="1122"/>
                    <a:pt x="17444" y="1122"/>
                  </a:cubicBezTo>
                  <a:cubicBezTo>
                    <a:pt x="17407" y="1122"/>
                    <a:pt x="17370" y="1115"/>
                    <a:pt x="17343" y="1140"/>
                  </a:cubicBezTo>
                  <a:cubicBezTo>
                    <a:pt x="17313" y="1161"/>
                    <a:pt x="17303" y="1204"/>
                    <a:pt x="17330" y="1229"/>
                  </a:cubicBezTo>
                  <a:cubicBezTo>
                    <a:pt x="17259" y="1258"/>
                    <a:pt x="17188" y="1265"/>
                    <a:pt x="17118" y="1265"/>
                  </a:cubicBezTo>
                  <a:cubicBezTo>
                    <a:pt x="17125" y="1297"/>
                    <a:pt x="17138" y="1326"/>
                    <a:pt x="17162" y="1340"/>
                  </a:cubicBezTo>
                  <a:cubicBezTo>
                    <a:pt x="17125" y="1355"/>
                    <a:pt x="17091" y="1362"/>
                    <a:pt x="17054" y="1380"/>
                  </a:cubicBezTo>
                  <a:cubicBezTo>
                    <a:pt x="17071" y="1340"/>
                    <a:pt x="17020" y="1312"/>
                    <a:pt x="16983" y="1319"/>
                  </a:cubicBezTo>
                  <a:cubicBezTo>
                    <a:pt x="16950" y="1319"/>
                    <a:pt x="16913" y="1340"/>
                    <a:pt x="16879" y="1326"/>
                  </a:cubicBezTo>
                  <a:cubicBezTo>
                    <a:pt x="16892" y="1355"/>
                    <a:pt x="16862" y="1387"/>
                    <a:pt x="16835" y="1387"/>
                  </a:cubicBezTo>
                  <a:cubicBezTo>
                    <a:pt x="16805" y="1387"/>
                    <a:pt x="16788" y="1355"/>
                    <a:pt x="16781" y="1326"/>
                  </a:cubicBezTo>
                  <a:cubicBezTo>
                    <a:pt x="16771" y="1297"/>
                    <a:pt x="16795" y="1265"/>
                    <a:pt x="16815" y="1244"/>
                  </a:cubicBezTo>
                  <a:cubicBezTo>
                    <a:pt x="16801" y="1222"/>
                    <a:pt x="16788" y="1204"/>
                    <a:pt x="16771" y="1183"/>
                  </a:cubicBezTo>
                  <a:cubicBezTo>
                    <a:pt x="16781" y="1161"/>
                    <a:pt x="16771" y="1129"/>
                    <a:pt x="16758" y="1107"/>
                  </a:cubicBezTo>
                  <a:cubicBezTo>
                    <a:pt x="16751" y="1100"/>
                    <a:pt x="16738" y="1093"/>
                    <a:pt x="16731" y="1079"/>
                  </a:cubicBezTo>
                  <a:cubicBezTo>
                    <a:pt x="16724" y="1064"/>
                    <a:pt x="16724" y="1047"/>
                    <a:pt x="16731" y="1032"/>
                  </a:cubicBezTo>
                  <a:cubicBezTo>
                    <a:pt x="16738" y="978"/>
                    <a:pt x="16744" y="921"/>
                    <a:pt x="16758" y="867"/>
                  </a:cubicBezTo>
                  <a:cubicBezTo>
                    <a:pt x="16751" y="821"/>
                    <a:pt x="16724" y="778"/>
                    <a:pt x="16674" y="764"/>
                  </a:cubicBezTo>
                  <a:cubicBezTo>
                    <a:pt x="16660" y="756"/>
                    <a:pt x="16653" y="756"/>
                    <a:pt x="16640" y="746"/>
                  </a:cubicBezTo>
                  <a:cubicBezTo>
                    <a:pt x="16630" y="738"/>
                    <a:pt x="16630" y="731"/>
                    <a:pt x="16623" y="717"/>
                  </a:cubicBezTo>
                  <a:cubicBezTo>
                    <a:pt x="16610" y="670"/>
                    <a:pt x="16603" y="620"/>
                    <a:pt x="16590" y="574"/>
                  </a:cubicBezTo>
                  <a:cubicBezTo>
                    <a:pt x="16583" y="545"/>
                    <a:pt x="16576" y="513"/>
                    <a:pt x="16590" y="484"/>
                  </a:cubicBezTo>
                  <a:cubicBezTo>
                    <a:pt x="16596" y="470"/>
                    <a:pt x="16603" y="456"/>
                    <a:pt x="16603" y="438"/>
                  </a:cubicBezTo>
                  <a:cubicBezTo>
                    <a:pt x="16603" y="430"/>
                    <a:pt x="16590" y="423"/>
                    <a:pt x="16590" y="423"/>
                  </a:cubicBezTo>
                  <a:cubicBezTo>
                    <a:pt x="16546" y="395"/>
                    <a:pt x="16482" y="362"/>
                    <a:pt x="16441" y="395"/>
                  </a:cubicBezTo>
                  <a:cubicBezTo>
                    <a:pt x="16421" y="409"/>
                    <a:pt x="16411" y="430"/>
                    <a:pt x="16391" y="430"/>
                  </a:cubicBezTo>
                  <a:cubicBezTo>
                    <a:pt x="16371" y="438"/>
                    <a:pt x="16351" y="423"/>
                    <a:pt x="16334" y="430"/>
                  </a:cubicBezTo>
                  <a:cubicBezTo>
                    <a:pt x="16314" y="438"/>
                    <a:pt x="16307" y="477"/>
                    <a:pt x="16287" y="484"/>
                  </a:cubicBezTo>
                  <a:cubicBezTo>
                    <a:pt x="16263" y="491"/>
                    <a:pt x="16236" y="477"/>
                    <a:pt x="16216" y="477"/>
                  </a:cubicBezTo>
                  <a:cubicBezTo>
                    <a:pt x="16199" y="477"/>
                    <a:pt x="16186" y="484"/>
                    <a:pt x="16172" y="491"/>
                  </a:cubicBezTo>
                  <a:lnTo>
                    <a:pt x="16044" y="559"/>
                  </a:lnTo>
                  <a:cubicBezTo>
                    <a:pt x="16031" y="567"/>
                    <a:pt x="16017" y="574"/>
                    <a:pt x="16011" y="581"/>
                  </a:cubicBezTo>
                  <a:cubicBezTo>
                    <a:pt x="16004" y="588"/>
                    <a:pt x="15997" y="606"/>
                    <a:pt x="15991" y="613"/>
                  </a:cubicBezTo>
                  <a:cubicBezTo>
                    <a:pt x="15974" y="635"/>
                    <a:pt x="15960" y="649"/>
                    <a:pt x="15940" y="663"/>
                  </a:cubicBezTo>
                  <a:cubicBezTo>
                    <a:pt x="15890" y="710"/>
                    <a:pt x="15839" y="764"/>
                    <a:pt x="15792" y="807"/>
                  </a:cubicBezTo>
                  <a:cubicBezTo>
                    <a:pt x="15755" y="839"/>
                    <a:pt x="15721" y="882"/>
                    <a:pt x="15735" y="921"/>
                  </a:cubicBezTo>
                  <a:cubicBezTo>
                    <a:pt x="15742" y="943"/>
                    <a:pt x="15742" y="971"/>
                    <a:pt x="15721" y="971"/>
                  </a:cubicBezTo>
                  <a:cubicBezTo>
                    <a:pt x="15664" y="928"/>
                    <a:pt x="15657" y="839"/>
                    <a:pt x="15684" y="764"/>
                  </a:cubicBezTo>
                  <a:cubicBezTo>
                    <a:pt x="15715" y="696"/>
                    <a:pt x="15762" y="635"/>
                    <a:pt x="15819" y="581"/>
                  </a:cubicBezTo>
                  <a:cubicBezTo>
                    <a:pt x="15883" y="513"/>
                    <a:pt x="15954" y="448"/>
                    <a:pt x="16017" y="380"/>
                  </a:cubicBezTo>
                  <a:cubicBezTo>
                    <a:pt x="15991" y="348"/>
                    <a:pt x="15954" y="341"/>
                    <a:pt x="15920" y="348"/>
                  </a:cubicBezTo>
                  <a:lnTo>
                    <a:pt x="15920" y="280"/>
                  </a:lnTo>
                  <a:cubicBezTo>
                    <a:pt x="15832" y="258"/>
                    <a:pt x="15742" y="266"/>
                    <a:pt x="15664" y="319"/>
                  </a:cubicBezTo>
                  <a:cubicBezTo>
                    <a:pt x="15644" y="334"/>
                    <a:pt x="15620" y="348"/>
                    <a:pt x="15593" y="348"/>
                  </a:cubicBezTo>
                  <a:cubicBezTo>
                    <a:pt x="15567" y="348"/>
                    <a:pt x="15530" y="334"/>
                    <a:pt x="15503" y="334"/>
                  </a:cubicBezTo>
                  <a:cubicBezTo>
                    <a:pt x="15459" y="334"/>
                    <a:pt x="15422" y="370"/>
                    <a:pt x="15395" y="409"/>
                  </a:cubicBezTo>
                  <a:cubicBezTo>
                    <a:pt x="15365" y="445"/>
                    <a:pt x="15341" y="484"/>
                    <a:pt x="15304" y="513"/>
                  </a:cubicBezTo>
                  <a:cubicBezTo>
                    <a:pt x="15284" y="538"/>
                    <a:pt x="15260" y="567"/>
                    <a:pt x="15260" y="595"/>
                  </a:cubicBezTo>
                  <a:cubicBezTo>
                    <a:pt x="15260" y="613"/>
                    <a:pt x="15270" y="627"/>
                    <a:pt x="15270" y="642"/>
                  </a:cubicBezTo>
                  <a:cubicBezTo>
                    <a:pt x="15260" y="681"/>
                    <a:pt x="15213" y="696"/>
                    <a:pt x="15193" y="724"/>
                  </a:cubicBezTo>
                  <a:cubicBezTo>
                    <a:pt x="15176" y="746"/>
                    <a:pt x="15183" y="785"/>
                    <a:pt x="15169" y="807"/>
                  </a:cubicBezTo>
                  <a:cubicBezTo>
                    <a:pt x="15149" y="839"/>
                    <a:pt x="15092" y="839"/>
                    <a:pt x="15079" y="875"/>
                  </a:cubicBezTo>
                  <a:cubicBezTo>
                    <a:pt x="15072" y="889"/>
                    <a:pt x="15079" y="914"/>
                    <a:pt x="15085" y="928"/>
                  </a:cubicBezTo>
                  <a:cubicBezTo>
                    <a:pt x="15099" y="1004"/>
                    <a:pt x="15028" y="1093"/>
                    <a:pt x="15079" y="1154"/>
                  </a:cubicBezTo>
                  <a:cubicBezTo>
                    <a:pt x="15015" y="1183"/>
                    <a:pt x="15001" y="1272"/>
                    <a:pt x="15001" y="1340"/>
                  </a:cubicBezTo>
                  <a:cubicBezTo>
                    <a:pt x="15001" y="1394"/>
                    <a:pt x="14994" y="1448"/>
                    <a:pt x="14994" y="1498"/>
                  </a:cubicBezTo>
                  <a:cubicBezTo>
                    <a:pt x="14988" y="1620"/>
                    <a:pt x="14988" y="1745"/>
                    <a:pt x="15015" y="1867"/>
                  </a:cubicBezTo>
                  <a:cubicBezTo>
                    <a:pt x="15028" y="1921"/>
                    <a:pt x="15052" y="1971"/>
                    <a:pt x="15042" y="2024"/>
                  </a:cubicBezTo>
                  <a:cubicBezTo>
                    <a:pt x="15042" y="2046"/>
                    <a:pt x="15028" y="2071"/>
                    <a:pt x="15028" y="2100"/>
                  </a:cubicBezTo>
                  <a:cubicBezTo>
                    <a:pt x="15028" y="2168"/>
                    <a:pt x="15085" y="2221"/>
                    <a:pt x="15143" y="2257"/>
                  </a:cubicBezTo>
                  <a:cubicBezTo>
                    <a:pt x="15112" y="2304"/>
                    <a:pt x="15139" y="2361"/>
                    <a:pt x="15176" y="2393"/>
                  </a:cubicBezTo>
                  <a:cubicBezTo>
                    <a:pt x="15210" y="2422"/>
                    <a:pt x="15260" y="2454"/>
                    <a:pt x="15291" y="2490"/>
                  </a:cubicBezTo>
                  <a:cubicBezTo>
                    <a:pt x="15311" y="2522"/>
                    <a:pt x="15318" y="2551"/>
                    <a:pt x="15341" y="2580"/>
                  </a:cubicBezTo>
                  <a:cubicBezTo>
                    <a:pt x="15402" y="2662"/>
                    <a:pt x="15536" y="2655"/>
                    <a:pt x="15587" y="2737"/>
                  </a:cubicBezTo>
                  <a:cubicBezTo>
                    <a:pt x="15607" y="2777"/>
                    <a:pt x="15614" y="2830"/>
                    <a:pt x="15657" y="2838"/>
                  </a:cubicBezTo>
                  <a:cubicBezTo>
                    <a:pt x="15678" y="2838"/>
                    <a:pt x="15691" y="2830"/>
                    <a:pt x="15708" y="2820"/>
                  </a:cubicBezTo>
                  <a:cubicBezTo>
                    <a:pt x="15772" y="2791"/>
                    <a:pt x="15849" y="2784"/>
                    <a:pt x="15927" y="2784"/>
                  </a:cubicBezTo>
                  <a:cubicBezTo>
                    <a:pt x="15967" y="2784"/>
                    <a:pt x="16007" y="2780"/>
                    <a:pt x="16044" y="2805"/>
                  </a:cubicBezTo>
                  <a:cubicBezTo>
                    <a:pt x="16078" y="2827"/>
                    <a:pt x="16095" y="2895"/>
                    <a:pt x="16061" y="2920"/>
                  </a:cubicBezTo>
                  <a:cubicBezTo>
                    <a:pt x="16004" y="2906"/>
                    <a:pt x="15947" y="2895"/>
                    <a:pt x="15896" y="2920"/>
                  </a:cubicBezTo>
                  <a:cubicBezTo>
                    <a:pt x="15849" y="2941"/>
                    <a:pt x="15819" y="3024"/>
                    <a:pt x="15856" y="3070"/>
                  </a:cubicBezTo>
                  <a:cubicBezTo>
                    <a:pt x="15805" y="3099"/>
                    <a:pt x="15805" y="3203"/>
                    <a:pt x="15839" y="3250"/>
                  </a:cubicBezTo>
                  <a:cubicBezTo>
                    <a:pt x="15812" y="3264"/>
                    <a:pt x="15799" y="3303"/>
                    <a:pt x="15805" y="3332"/>
                  </a:cubicBezTo>
                  <a:cubicBezTo>
                    <a:pt x="15812" y="3361"/>
                    <a:pt x="15826" y="3393"/>
                    <a:pt x="15849" y="3421"/>
                  </a:cubicBezTo>
                  <a:cubicBezTo>
                    <a:pt x="15792" y="3447"/>
                    <a:pt x="15805" y="3536"/>
                    <a:pt x="15799" y="3597"/>
                  </a:cubicBezTo>
                  <a:cubicBezTo>
                    <a:pt x="15792" y="3661"/>
                    <a:pt x="15748" y="3715"/>
                    <a:pt x="15748" y="3783"/>
                  </a:cubicBezTo>
                  <a:cubicBezTo>
                    <a:pt x="15748" y="3812"/>
                    <a:pt x="15762" y="3841"/>
                    <a:pt x="15762" y="3873"/>
                  </a:cubicBezTo>
                  <a:cubicBezTo>
                    <a:pt x="15762" y="3901"/>
                    <a:pt x="15748" y="3934"/>
                    <a:pt x="15721" y="3941"/>
                  </a:cubicBezTo>
                  <a:cubicBezTo>
                    <a:pt x="15657" y="3948"/>
                    <a:pt x="15657" y="3819"/>
                    <a:pt x="15593" y="3812"/>
                  </a:cubicBezTo>
                  <a:cubicBezTo>
                    <a:pt x="15607" y="3880"/>
                    <a:pt x="15509" y="3955"/>
                    <a:pt x="15560" y="4009"/>
                  </a:cubicBezTo>
                  <a:cubicBezTo>
                    <a:pt x="15567" y="4016"/>
                    <a:pt x="15580" y="4023"/>
                    <a:pt x="15593" y="4038"/>
                  </a:cubicBezTo>
                  <a:cubicBezTo>
                    <a:pt x="15614" y="4070"/>
                    <a:pt x="15580" y="4106"/>
                    <a:pt x="15567" y="4138"/>
                  </a:cubicBezTo>
                  <a:cubicBezTo>
                    <a:pt x="15550" y="4174"/>
                    <a:pt x="15560" y="4220"/>
                    <a:pt x="15587" y="4242"/>
                  </a:cubicBezTo>
                  <a:cubicBezTo>
                    <a:pt x="15560" y="4249"/>
                    <a:pt x="15536" y="4278"/>
                    <a:pt x="15509" y="4303"/>
                  </a:cubicBezTo>
                  <a:cubicBezTo>
                    <a:pt x="15482" y="4324"/>
                    <a:pt x="15439" y="4331"/>
                    <a:pt x="15425" y="4303"/>
                  </a:cubicBezTo>
                  <a:cubicBezTo>
                    <a:pt x="15402" y="4270"/>
                    <a:pt x="15432" y="4220"/>
                    <a:pt x="15418" y="4188"/>
                  </a:cubicBezTo>
                  <a:cubicBezTo>
                    <a:pt x="15402" y="4167"/>
                    <a:pt x="15381" y="4159"/>
                    <a:pt x="15361" y="4145"/>
                  </a:cubicBezTo>
                  <a:cubicBezTo>
                    <a:pt x="15297" y="4098"/>
                    <a:pt x="15297" y="3995"/>
                    <a:pt x="15240" y="3941"/>
                  </a:cubicBezTo>
                  <a:cubicBezTo>
                    <a:pt x="15277" y="3927"/>
                    <a:pt x="15318" y="3916"/>
                    <a:pt x="15341" y="3880"/>
                  </a:cubicBezTo>
                  <a:cubicBezTo>
                    <a:pt x="15361" y="3841"/>
                    <a:pt x="15348" y="3783"/>
                    <a:pt x="15311" y="3783"/>
                  </a:cubicBezTo>
                  <a:cubicBezTo>
                    <a:pt x="15361" y="3737"/>
                    <a:pt x="15375" y="3661"/>
                    <a:pt x="15348" y="3604"/>
                  </a:cubicBezTo>
                  <a:cubicBezTo>
                    <a:pt x="15341" y="3579"/>
                    <a:pt x="15324" y="3565"/>
                    <a:pt x="15311" y="3543"/>
                  </a:cubicBezTo>
                  <a:cubicBezTo>
                    <a:pt x="15297" y="3529"/>
                    <a:pt x="15291" y="3504"/>
                    <a:pt x="15277" y="3490"/>
                  </a:cubicBezTo>
                  <a:cubicBezTo>
                    <a:pt x="15240" y="3447"/>
                    <a:pt x="15213" y="3400"/>
                    <a:pt x="15176" y="3353"/>
                  </a:cubicBezTo>
                  <a:cubicBezTo>
                    <a:pt x="15156" y="3325"/>
                    <a:pt x="15132" y="3293"/>
                    <a:pt x="15099" y="3278"/>
                  </a:cubicBezTo>
                  <a:cubicBezTo>
                    <a:pt x="15062" y="3260"/>
                    <a:pt x="15021" y="3278"/>
                    <a:pt x="15008" y="3318"/>
                  </a:cubicBezTo>
                  <a:cubicBezTo>
                    <a:pt x="15001" y="3346"/>
                    <a:pt x="15015" y="3378"/>
                    <a:pt x="15008" y="3407"/>
                  </a:cubicBezTo>
                  <a:cubicBezTo>
                    <a:pt x="15001" y="3429"/>
                    <a:pt x="14964" y="3454"/>
                    <a:pt x="14971" y="3475"/>
                  </a:cubicBezTo>
                  <a:cubicBezTo>
                    <a:pt x="14981" y="3497"/>
                    <a:pt x="15008" y="3511"/>
                    <a:pt x="15008" y="3536"/>
                  </a:cubicBezTo>
                  <a:cubicBezTo>
                    <a:pt x="15008" y="3550"/>
                    <a:pt x="14981" y="3558"/>
                    <a:pt x="14971" y="3572"/>
                  </a:cubicBezTo>
                  <a:cubicBezTo>
                    <a:pt x="14951" y="3597"/>
                    <a:pt x="14971" y="3629"/>
                    <a:pt x="14988" y="3661"/>
                  </a:cubicBezTo>
                  <a:cubicBezTo>
                    <a:pt x="15001" y="3690"/>
                    <a:pt x="15001" y="3737"/>
                    <a:pt x="14971" y="3744"/>
                  </a:cubicBezTo>
                  <a:cubicBezTo>
                    <a:pt x="14944" y="3769"/>
                    <a:pt x="14894" y="3744"/>
                    <a:pt x="14880" y="3715"/>
                  </a:cubicBezTo>
                  <a:cubicBezTo>
                    <a:pt x="14860" y="3679"/>
                    <a:pt x="14867" y="3640"/>
                    <a:pt x="14867" y="3597"/>
                  </a:cubicBezTo>
                  <a:cubicBezTo>
                    <a:pt x="14867" y="3565"/>
                    <a:pt x="14873" y="3543"/>
                    <a:pt x="14873" y="3511"/>
                  </a:cubicBezTo>
                  <a:lnTo>
                    <a:pt x="14873" y="3475"/>
                  </a:lnTo>
                  <a:cubicBezTo>
                    <a:pt x="14867" y="3421"/>
                    <a:pt x="14816" y="3386"/>
                    <a:pt x="14833" y="3339"/>
                  </a:cubicBezTo>
                  <a:cubicBezTo>
                    <a:pt x="14846" y="3303"/>
                    <a:pt x="14910" y="3285"/>
                    <a:pt x="14910" y="3242"/>
                  </a:cubicBezTo>
                  <a:cubicBezTo>
                    <a:pt x="14910" y="3214"/>
                    <a:pt x="14880" y="3181"/>
                    <a:pt x="14887" y="3153"/>
                  </a:cubicBezTo>
                  <a:cubicBezTo>
                    <a:pt x="14894" y="3121"/>
                    <a:pt x="14924" y="3106"/>
                    <a:pt x="14931" y="3085"/>
                  </a:cubicBezTo>
                  <a:cubicBezTo>
                    <a:pt x="14944" y="3053"/>
                    <a:pt x="14924" y="3017"/>
                    <a:pt x="14900" y="3002"/>
                  </a:cubicBezTo>
                  <a:cubicBezTo>
                    <a:pt x="14873" y="2988"/>
                    <a:pt x="14846" y="2977"/>
                    <a:pt x="14816" y="2970"/>
                  </a:cubicBezTo>
                  <a:cubicBezTo>
                    <a:pt x="14762" y="2963"/>
                    <a:pt x="14705" y="2956"/>
                    <a:pt x="14655" y="2949"/>
                  </a:cubicBezTo>
                  <a:cubicBezTo>
                    <a:pt x="14621" y="2941"/>
                    <a:pt x="14577" y="2941"/>
                    <a:pt x="14557" y="2970"/>
                  </a:cubicBezTo>
                  <a:cubicBezTo>
                    <a:pt x="14513" y="2913"/>
                    <a:pt x="14513" y="2813"/>
                    <a:pt x="14570" y="2755"/>
                  </a:cubicBezTo>
                  <a:cubicBezTo>
                    <a:pt x="14604" y="2762"/>
                    <a:pt x="14648" y="2730"/>
                    <a:pt x="14655" y="2687"/>
                  </a:cubicBezTo>
                  <a:cubicBezTo>
                    <a:pt x="14661" y="2648"/>
                    <a:pt x="14628" y="2605"/>
                    <a:pt x="14591" y="2598"/>
                  </a:cubicBezTo>
                  <a:cubicBezTo>
                    <a:pt x="14634" y="2537"/>
                    <a:pt x="14611" y="2436"/>
                    <a:pt x="14557" y="2393"/>
                  </a:cubicBezTo>
                  <a:cubicBezTo>
                    <a:pt x="14520" y="2361"/>
                    <a:pt x="14463" y="2347"/>
                    <a:pt x="14463" y="2304"/>
                  </a:cubicBezTo>
                  <a:cubicBezTo>
                    <a:pt x="14463" y="2279"/>
                    <a:pt x="14473" y="2257"/>
                    <a:pt x="14463" y="2236"/>
                  </a:cubicBezTo>
                  <a:cubicBezTo>
                    <a:pt x="14456" y="2221"/>
                    <a:pt x="14443" y="2221"/>
                    <a:pt x="14436" y="2204"/>
                  </a:cubicBezTo>
                  <a:cubicBezTo>
                    <a:pt x="14372" y="2161"/>
                    <a:pt x="14385" y="2053"/>
                    <a:pt x="14416" y="1971"/>
                  </a:cubicBezTo>
                  <a:cubicBezTo>
                    <a:pt x="14379" y="1971"/>
                    <a:pt x="14352" y="1942"/>
                    <a:pt x="14338" y="1906"/>
                  </a:cubicBezTo>
                  <a:cubicBezTo>
                    <a:pt x="14321" y="1867"/>
                    <a:pt x="14321" y="1831"/>
                    <a:pt x="14332" y="1792"/>
                  </a:cubicBezTo>
                  <a:cubicBezTo>
                    <a:pt x="14295" y="1784"/>
                    <a:pt x="14261" y="1784"/>
                    <a:pt x="14224" y="1784"/>
                  </a:cubicBezTo>
                  <a:cubicBezTo>
                    <a:pt x="14261" y="1702"/>
                    <a:pt x="14126" y="1613"/>
                    <a:pt x="14167" y="1537"/>
                  </a:cubicBezTo>
                  <a:cubicBezTo>
                    <a:pt x="14184" y="1505"/>
                    <a:pt x="14224" y="1491"/>
                    <a:pt x="14244" y="1469"/>
                  </a:cubicBezTo>
                  <a:cubicBezTo>
                    <a:pt x="14301" y="1416"/>
                    <a:pt x="14301" y="1326"/>
                    <a:pt x="14295" y="1251"/>
                  </a:cubicBezTo>
                  <a:cubicBezTo>
                    <a:pt x="14321" y="1251"/>
                    <a:pt x="14345" y="1229"/>
                    <a:pt x="14358" y="1204"/>
                  </a:cubicBezTo>
                  <a:cubicBezTo>
                    <a:pt x="14332" y="1161"/>
                    <a:pt x="14261" y="1154"/>
                    <a:pt x="14237" y="1100"/>
                  </a:cubicBezTo>
                  <a:cubicBezTo>
                    <a:pt x="14224" y="1064"/>
                    <a:pt x="14244" y="1025"/>
                    <a:pt x="14274" y="996"/>
                  </a:cubicBezTo>
                  <a:cubicBezTo>
                    <a:pt x="14301" y="964"/>
                    <a:pt x="14332" y="943"/>
                    <a:pt x="14352" y="914"/>
                  </a:cubicBezTo>
                  <a:cubicBezTo>
                    <a:pt x="14409" y="943"/>
                    <a:pt x="14443" y="1011"/>
                    <a:pt x="14429" y="1072"/>
                  </a:cubicBezTo>
                  <a:cubicBezTo>
                    <a:pt x="14436" y="1039"/>
                    <a:pt x="14473" y="1043"/>
                    <a:pt x="14500" y="1054"/>
                  </a:cubicBezTo>
                  <a:cubicBezTo>
                    <a:pt x="14527" y="1061"/>
                    <a:pt x="14557" y="1086"/>
                    <a:pt x="14577" y="1072"/>
                  </a:cubicBezTo>
                  <a:cubicBezTo>
                    <a:pt x="14604" y="1054"/>
                    <a:pt x="14611" y="1004"/>
                    <a:pt x="14641" y="1011"/>
                  </a:cubicBezTo>
                  <a:cubicBezTo>
                    <a:pt x="14611" y="989"/>
                    <a:pt x="14611" y="936"/>
                    <a:pt x="14628" y="896"/>
                  </a:cubicBezTo>
                  <a:cubicBezTo>
                    <a:pt x="14641" y="860"/>
                    <a:pt x="14668" y="832"/>
                    <a:pt x="14675" y="792"/>
                  </a:cubicBezTo>
                  <a:cubicBezTo>
                    <a:pt x="14682" y="771"/>
                    <a:pt x="14682" y="756"/>
                    <a:pt x="14682" y="731"/>
                  </a:cubicBezTo>
                  <a:cubicBezTo>
                    <a:pt x="14692" y="710"/>
                    <a:pt x="14705" y="688"/>
                    <a:pt x="14719" y="663"/>
                  </a:cubicBezTo>
                  <a:cubicBezTo>
                    <a:pt x="14776" y="574"/>
                    <a:pt x="14816" y="477"/>
                    <a:pt x="14853" y="380"/>
                  </a:cubicBezTo>
                  <a:cubicBezTo>
                    <a:pt x="14880" y="305"/>
                    <a:pt x="14900" y="223"/>
                    <a:pt x="14951" y="169"/>
                  </a:cubicBezTo>
                  <a:cubicBezTo>
                    <a:pt x="14816" y="162"/>
                    <a:pt x="14682" y="140"/>
                    <a:pt x="14550" y="108"/>
                  </a:cubicBezTo>
                  <a:cubicBezTo>
                    <a:pt x="14493" y="33"/>
                    <a:pt x="14392" y="11"/>
                    <a:pt x="14301" y="4"/>
                  </a:cubicBezTo>
                  <a:cubicBezTo>
                    <a:pt x="14274" y="-3"/>
                    <a:pt x="14237" y="-3"/>
                    <a:pt x="14210" y="18"/>
                  </a:cubicBezTo>
                  <a:cubicBezTo>
                    <a:pt x="14184" y="40"/>
                    <a:pt x="14173" y="87"/>
                    <a:pt x="14210" y="101"/>
                  </a:cubicBezTo>
                  <a:cubicBezTo>
                    <a:pt x="14056" y="65"/>
                    <a:pt x="13884" y="223"/>
                    <a:pt x="13894" y="387"/>
                  </a:cubicBezTo>
                  <a:cubicBezTo>
                    <a:pt x="13894" y="409"/>
                    <a:pt x="13901" y="430"/>
                    <a:pt x="13901" y="448"/>
                  </a:cubicBezTo>
                  <a:cubicBezTo>
                    <a:pt x="13901" y="463"/>
                    <a:pt x="13908" y="484"/>
                    <a:pt x="13901" y="498"/>
                  </a:cubicBezTo>
                  <a:cubicBezTo>
                    <a:pt x="13914" y="581"/>
                    <a:pt x="13914" y="663"/>
                    <a:pt x="13884" y="738"/>
                  </a:cubicBezTo>
                  <a:cubicBezTo>
                    <a:pt x="13894" y="785"/>
                    <a:pt x="13908" y="832"/>
                    <a:pt x="13914" y="875"/>
                  </a:cubicBezTo>
                  <a:lnTo>
                    <a:pt x="13978" y="1190"/>
                  </a:lnTo>
                  <a:cubicBezTo>
                    <a:pt x="13998" y="1176"/>
                    <a:pt x="14019" y="1204"/>
                    <a:pt x="14012" y="1229"/>
                  </a:cubicBezTo>
                  <a:cubicBezTo>
                    <a:pt x="14005" y="1251"/>
                    <a:pt x="13985" y="1265"/>
                    <a:pt x="13978" y="1287"/>
                  </a:cubicBezTo>
                  <a:cubicBezTo>
                    <a:pt x="13961" y="1312"/>
                    <a:pt x="13972" y="1340"/>
                    <a:pt x="13972" y="1373"/>
                  </a:cubicBezTo>
                  <a:cubicBezTo>
                    <a:pt x="13978" y="1416"/>
                    <a:pt x="13985" y="1469"/>
                    <a:pt x="13985" y="1512"/>
                  </a:cubicBezTo>
                  <a:cubicBezTo>
                    <a:pt x="13985" y="1537"/>
                    <a:pt x="13992" y="1566"/>
                    <a:pt x="13978" y="1587"/>
                  </a:cubicBezTo>
                  <a:cubicBezTo>
                    <a:pt x="13972" y="1613"/>
                    <a:pt x="13941" y="1627"/>
                    <a:pt x="13921" y="1613"/>
                  </a:cubicBezTo>
                  <a:cubicBezTo>
                    <a:pt x="13928" y="1695"/>
                    <a:pt x="13884" y="1777"/>
                    <a:pt x="13823" y="1820"/>
                  </a:cubicBezTo>
                  <a:cubicBezTo>
                    <a:pt x="13850" y="1820"/>
                    <a:pt x="13871" y="1853"/>
                    <a:pt x="13877" y="1881"/>
                  </a:cubicBezTo>
                  <a:cubicBezTo>
                    <a:pt x="13807" y="1928"/>
                    <a:pt x="13736" y="1964"/>
                    <a:pt x="13665" y="1996"/>
                  </a:cubicBezTo>
                  <a:cubicBezTo>
                    <a:pt x="13652" y="2032"/>
                    <a:pt x="13672" y="2078"/>
                    <a:pt x="13702" y="2100"/>
                  </a:cubicBezTo>
                  <a:cubicBezTo>
                    <a:pt x="13716" y="2107"/>
                    <a:pt x="13736" y="2114"/>
                    <a:pt x="13743" y="2128"/>
                  </a:cubicBezTo>
                  <a:cubicBezTo>
                    <a:pt x="13760" y="2153"/>
                    <a:pt x="13753" y="2175"/>
                    <a:pt x="13743" y="2196"/>
                  </a:cubicBezTo>
                  <a:cubicBezTo>
                    <a:pt x="13723" y="2250"/>
                    <a:pt x="13709" y="2311"/>
                    <a:pt x="13689" y="2361"/>
                  </a:cubicBezTo>
                  <a:cubicBezTo>
                    <a:pt x="13702" y="2372"/>
                    <a:pt x="13709" y="2393"/>
                    <a:pt x="13709" y="2415"/>
                  </a:cubicBezTo>
                  <a:lnTo>
                    <a:pt x="13753" y="2820"/>
                  </a:lnTo>
                  <a:cubicBezTo>
                    <a:pt x="13864" y="2888"/>
                    <a:pt x="13978" y="2970"/>
                    <a:pt x="14019" y="3099"/>
                  </a:cubicBezTo>
                  <a:cubicBezTo>
                    <a:pt x="13941" y="3146"/>
                    <a:pt x="13837" y="3099"/>
                    <a:pt x="13807" y="3010"/>
                  </a:cubicBezTo>
                  <a:cubicBezTo>
                    <a:pt x="13729" y="3017"/>
                    <a:pt x="13645" y="2967"/>
                    <a:pt x="13611" y="2895"/>
                  </a:cubicBezTo>
                  <a:cubicBezTo>
                    <a:pt x="13595" y="2863"/>
                    <a:pt x="13588" y="2838"/>
                    <a:pt x="13574" y="2813"/>
                  </a:cubicBezTo>
                  <a:cubicBezTo>
                    <a:pt x="13554" y="2791"/>
                    <a:pt x="13524" y="2777"/>
                    <a:pt x="13497" y="2791"/>
                  </a:cubicBezTo>
                  <a:cubicBezTo>
                    <a:pt x="13484" y="2820"/>
                    <a:pt x="13470" y="2845"/>
                    <a:pt x="13453" y="2873"/>
                  </a:cubicBezTo>
                  <a:cubicBezTo>
                    <a:pt x="13440" y="2838"/>
                    <a:pt x="13383" y="2852"/>
                    <a:pt x="13369" y="2888"/>
                  </a:cubicBezTo>
                  <a:cubicBezTo>
                    <a:pt x="13356" y="2920"/>
                    <a:pt x="13362" y="2963"/>
                    <a:pt x="13356" y="3002"/>
                  </a:cubicBezTo>
                  <a:cubicBezTo>
                    <a:pt x="13349" y="3038"/>
                    <a:pt x="13322" y="3078"/>
                    <a:pt x="13285" y="3070"/>
                  </a:cubicBezTo>
                  <a:cubicBezTo>
                    <a:pt x="13322" y="3099"/>
                    <a:pt x="13319" y="3156"/>
                    <a:pt x="13285" y="3189"/>
                  </a:cubicBezTo>
                  <a:cubicBezTo>
                    <a:pt x="13248" y="3217"/>
                    <a:pt x="13194" y="3203"/>
                    <a:pt x="13174" y="3160"/>
                  </a:cubicBezTo>
                  <a:cubicBezTo>
                    <a:pt x="13103" y="3250"/>
                    <a:pt x="13124" y="3407"/>
                    <a:pt x="13221" y="3475"/>
                  </a:cubicBezTo>
                  <a:cubicBezTo>
                    <a:pt x="13292" y="3529"/>
                    <a:pt x="13393" y="3529"/>
                    <a:pt x="13447" y="3586"/>
                  </a:cubicBezTo>
                  <a:cubicBezTo>
                    <a:pt x="13453" y="3572"/>
                    <a:pt x="13453" y="3550"/>
                    <a:pt x="13463" y="3536"/>
                  </a:cubicBezTo>
                  <a:cubicBezTo>
                    <a:pt x="13490" y="3550"/>
                    <a:pt x="13511" y="3572"/>
                    <a:pt x="13541" y="3586"/>
                  </a:cubicBezTo>
                  <a:cubicBezTo>
                    <a:pt x="13541" y="3626"/>
                    <a:pt x="13497" y="3640"/>
                    <a:pt x="13463" y="3633"/>
                  </a:cubicBezTo>
                  <a:cubicBezTo>
                    <a:pt x="13426" y="3626"/>
                    <a:pt x="13393" y="3622"/>
                    <a:pt x="13369" y="3647"/>
                  </a:cubicBezTo>
                  <a:cubicBezTo>
                    <a:pt x="13356" y="3658"/>
                    <a:pt x="13356" y="3679"/>
                    <a:pt x="13349" y="3694"/>
                  </a:cubicBezTo>
                  <a:cubicBezTo>
                    <a:pt x="13336" y="3762"/>
                    <a:pt x="13342" y="3830"/>
                    <a:pt x="13369" y="3887"/>
                  </a:cubicBezTo>
                  <a:cubicBezTo>
                    <a:pt x="13336" y="3941"/>
                    <a:pt x="13299" y="4002"/>
                    <a:pt x="13245" y="4009"/>
                  </a:cubicBezTo>
                  <a:cubicBezTo>
                    <a:pt x="13194" y="4016"/>
                    <a:pt x="13144" y="3987"/>
                    <a:pt x="13087" y="3977"/>
                  </a:cubicBezTo>
                  <a:cubicBezTo>
                    <a:pt x="12975" y="3962"/>
                    <a:pt x="12854" y="4052"/>
                    <a:pt x="12757" y="4009"/>
                  </a:cubicBezTo>
                  <a:cubicBezTo>
                    <a:pt x="12713" y="3987"/>
                    <a:pt x="12663" y="3948"/>
                    <a:pt x="12622" y="3970"/>
                  </a:cubicBezTo>
                  <a:cubicBezTo>
                    <a:pt x="12609" y="3977"/>
                    <a:pt x="12595" y="3995"/>
                    <a:pt x="12578" y="4002"/>
                  </a:cubicBezTo>
                  <a:cubicBezTo>
                    <a:pt x="12565" y="4009"/>
                    <a:pt x="12545" y="4002"/>
                    <a:pt x="12531" y="3995"/>
                  </a:cubicBezTo>
                  <a:lnTo>
                    <a:pt x="12212" y="3837"/>
                  </a:lnTo>
                  <a:cubicBezTo>
                    <a:pt x="12191" y="3819"/>
                    <a:pt x="12165" y="3812"/>
                    <a:pt x="12141" y="3790"/>
                  </a:cubicBezTo>
                  <a:cubicBezTo>
                    <a:pt x="12107" y="3755"/>
                    <a:pt x="12101" y="3669"/>
                    <a:pt x="12148" y="3654"/>
                  </a:cubicBezTo>
                  <a:cubicBezTo>
                    <a:pt x="12084" y="3647"/>
                    <a:pt x="12030" y="3626"/>
                    <a:pt x="11979" y="3579"/>
                  </a:cubicBezTo>
                  <a:cubicBezTo>
                    <a:pt x="11986" y="3543"/>
                    <a:pt x="11979" y="3497"/>
                    <a:pt x="11946" y="3468"/>
                  </a:cubicBezTo>
                  <a:cubicBezTo>
                    <a:pt x="12013" y="3436"/>
                    <a:pt x="12101" y="3447"/>
                    <a:pt x="12165" y="3482"/>
                  </a:cubicBezTo>
                  <a:cubicBezTo>
                    <a:pt x="12141" y="3447"/>
                    <a:pt x="12191" y="3407"/>
                    <a:pt x="12235" y="3414"/>
                  </a:cubicBezTo>
                  <a:cubicBezTo>
                    <a:pt x="12276" y="3421"/>
                    <a:pt x="12302" y="3454"/>
                    <a:pt x="12339" y="3468"/>
                  </a:cubicBezTo>
                  <a:cubicBezTo>
                    <a:pt x="12417" y="3490"/>
                    <a:pt x="12514" y="3436"/>
                    <a:pt x="12558" y="3511"/>
                  </a:cubicBezTo>
                  <a:cubicBezTo>
                    <a:pt x="12609" y="3529"/>
                    <a:pt x="12656" y="3475"/>
                    <a:pt x="12649" y="3421"/>
                  </a:cubicBezTo>
                  <a:lnTo>
                    <a:pt x="12706" y="3421"/>
                  </a:lnTo>
                  <a:cubicBezTo>
                    <a:pt x="12706" y="3400"/>
                    <a:pt x="12713" y="3378"/>
                    <a:pt x="12713" y="3353"/>
                  </a:cubicBezTo>
                  <a:cubicBezTo>
                    <a:pt x="12693" y="3346"/>
                    <a:pt x="12679" y="3339"/>
                    <a:pt x="12656" y="3332"/>
                  </a:cubicBezTo>
                  <a:cubicBezTo>
                    <a:pt x="12663" y="3278"/>
                    <a:pt x="12679" y="3228"/>
                    <a:pt x="12713" y="3181"/>
                  </a:cubicBezTo>
                  <a:cubicBezTo>
                    <a:pt x="12642" y="3181"/>
                    <a:pt x="12585" y="3113"/>
                    <a:pt x="12585" y="3038"/>
                  </a:cubicBezTo>
                  <a:cubicBezTo>
                    <a:pt x="12609" y="3017"/>
                    <a:pt x="12636" y="2995"/>
                    <a:pt x="12656" y="2970"/>
                  </a:cubicBezTo>
                  <a:cubicBezTo>
                    <a:pt x="12700" y="2927"/>
                    <a:pt x="12743" y="2888"/>
                    <a:pt x="12784" y="2845"/>
                  </a:cubicBezTo>
                  <a:cubicBezTo>
                    <a:pt x="12804" y="2873"/>
                    <a:pt x="12814" y="2920"/>
                    <a:pt x="12814" y="2956"/>
                  </a:cubicBezTo>
                  <a:cubicBezTo>
                    <a:pt x="12841" y="2988"/>
                    <a:pt x="12875" y="2927"/>
                    <a:pt x="12875" y="2888"/>
                  </a:cubicBezTo>
                  <a:cubicBezTo>
                    <a:pt x="12885" y="2784"/>
                    <a:pt x="12885" y="2680"/>
                    <a:pt x="12932" y="2587"/>
                  </a:cubicBezTo>
                  <a:cubicBezTo>
                    <a:pt x="12875" y="2598"/>
                    <a:pt x="12827" y="2605"/>
                    <a:pt x="12770" y="2587"/>
                  </a:cubicBezTo>
                  <a:cubicBezTo>
                    <a:pt x="12720" y="2573"/>
                    <a:pt x="12673" y="2537"/>
                    <a:pt x="12663" y="2476"/>
                  </a:cubicBezTo>
                  <a:cubicBezTo>
                    <a:pt x="12602" y="2490"/>
                    <a:pt x="12508" y="2497"/>
                    <a:pt x="12481" y="2436"/>
                  </a:cubicBezTo>
                  <a:cubicBezTo>
                    <a:pt x="12474" y="2422"/>
                    <a:pt x="12474" y="2401"/>
                    <a:pt x="12461" y="2379"/>
                  </a:cubicBezTo>
                  <a:cubicBezTo>
                    <a:pt x="12437" y="2333"/>
                    <a:pt x="12383" y="2333"/>
                    <a:pt x="12339" y="2311"/>
                  </a:cubicBezTo>
                  <a:cubicBezTo>
                    <a:pt x="12255" y="2272"/>
                    <a:pt x="12198" y="2175"/>
                    <a:pt x="12198" y="2078"/>
                  </a:cubicBezTo>
                  <a:cubicBezTo>
                    <a:pt x="12191" y="1978"/>
                    <a:pt x="12218" y="1881"/>
                    <a:pt x="12249" y="1784"/>
                  </a:cubicBezTo>
                  <a:cubicBezTo>
                    <a:pt x="12198" y="1784"/>
                    <a:pt x="12165" y="1709"/>
                    <a:pt x="12191" y="1663"/>
                  </a:cubicBezTo>
                  <a:cubicBezTo>
                    <a:pt x="12178" y="1681"/>
                    <a:pt x="12148" y="1670"/>
                    <a:pt x="12134" y="1648"/>
                  </a:cubicBezTo>
                  <a:cubicBezTo>
                    <a:pt x="12121" y="1627"/>
                    <a:pt x="12121" y="1605"/>
                    <a:pt x="12121" y="1580"/>
                  </a:cubicBezTo>
                  <a:cubicBezTo>
                    <a:pt x="12121" y="1523"/>
                    <a:pt x="12114" y="1462"/>
                    <a:pt x="12114" y="1401"/>
                  </a:cubicBezTo>
                  <a:cubicBezTo>
                    <a:pt x="12064" y="1355"/>
                    <a:pt x="12037" y="1279"/>
                    <a:pt x="12064" y="1215"/>
                  </a:cubicBezTo>
                  <a:cubicBezTo>
                    <a:pt x="12077" y="1176"/>
                    <a:pt x="12084" y="1107"/>
                    <a:pt x="12050" y="1115"/>
                  </a:cubicBezTo>
                  <a:cubicBezTo>
                    <a:pt x="12141" y="1072"/>
                    <a:pt x="12057" y="896"/>
                    <a:pt x="12134" y="832"/>
                  </a:cubicBezTo>
                  <a:cubicBezTo>
                    <a:pt x="12148" y="814"/>
                    <a:pt x="12178" y="807"/>
                    <a:pt x="12185" y="785"/>
                  </a:cubicBezTo>
                  <a:cubicBezTo>
                    <a:pt x="12191" y="771"/>
                    <a:pt x="12185" y="756"/>
                    <a:pt x="12178" y="738"/>
                  </a:cubicBezTo>
                  <a:cubicBezTo>
                    <a:pt x="12165" y="670"/>
                    <a:pt x="12185" y="595"/>
                    <a:pt x="12235" y="552"/>
                  </a:cubicBezTo>
                  <a:cubicBezTo>
                    <a:pt x="12212" y="538"/>
                    <a:pt x="12191" y="513"/>
                    <a:pt x="12185" y="484"/>
                  </a:cubicBezTo>
                  <a:cubicBezTo>
                    <a:pt x="12165" y="409"/>
                    <a:pt x="12121" y="319"/>
                    <a:pt x="12057" y="280"/>
                  </a:cubicBezTo>
                  <a:cubicBezTo>
                    <a:pt x="12037" y="266"/>
                    <a:pt x="12023" y="258"/>
                    <a:pt x="12000" y="258"/>
                  </a:cubicBezTo>
                  <a:cubicBezTo>
                    <a:pt x="11959" y="258"/>
                    <a:pt x="11929" y="287"/>
                    <a:pt x="11895" y="305"/>
                  </a:cubicBezTo>
                  <a:cubicBezTo>
                    <a:pt x="11858" y="327"/>
                    <a:pt x="11811" y="327"/>
                    <a:pt x="11788" y="287"/>
                  </a:cubicBezTo>
                  <a:cubicBezTo>
                    <a:pt x="11724" y="380"/>
                    <a:pt x="11710" y="498"/>
                    <a:pt x="11697" y="606"/>
                  </a:cubicBezTo>
                  <a:cubicBezTo>
                    <a:pt x="11690" y="574"/>
                    <a:pt x="11640" y="574"/>
                    <a:pt x="11640" y="606"/>
                  </a:cubicBezTo>
                  <a:cubicBezTo>
                    <a:pt x="11613" y="595"/>
                    <a:pt x="11592" y="581"/>
                    <a:pt x="11562" y="574"/>
                  </a:cubicBezTo>
                  <a:cubicBezTo>
                    <a:pt x="11485" y="670"/>
                    <a:pt x="11394" y="764"/>
                    <a:pt x="11296" y="839"/>
                  </a:cubicBezTo>
                  <a:cubicBezTo>
                    <a:pt x="11310" y="853"/>
                    <a:pt x="11323" y="875"/>
                    <a:pt x="11337" y="889"/>
                  </a:cubicBezTo>
                  <a:cubicBezTo>
                    <a:pt x="11209" y="936"/>
                    <a:pt x="11084" y="738"/>
                    <a:pt x="10963" y="799"/>
                  </a:cubicBezTo>
                  <a:cubicBezTo>
                    <a:pt x="10983" y="832"/>
                    <a:pt x="11007" y="853"/>
                    <a:pt x="11027" y="882"/>
                  </a:cubicBezTo>
                  <a:cubicBezTo>
                    <a:pt x="11074" y="943"/>
                    <a:pt x="11125" y="1018"/>
                    <a:pt x="11118" y="1100"/>
                  </a:cubicBezTo>
                  <a:cubicBezTo>
                    <a:pt x="11084" y="1115"/>
                    <a:pt x="11054" y="1140"/>
                    <a:pt x="11020" y="1140"/>
                  </a:cubicBezTo>
                  <a:cubicBezTo>
                    <a:pt x="10983" y="1140"/>
                    <a:pt x="10943" y="1122"/>
                    <a:pt x="10926" y="1086"/>
                  </a:cubicBezTo>
                  <a:cubicBezTo>
                    <a:pt x="10913" y="1054"/>
                    <a:pt x="10919" y="1018"/>
                    <a:pt x="10913" y="989"/>
                  </a:cubicBezTo>
                  <a:cubicBezTo>
                    <a:pt x="10899" y="943"/>
                    <a:pt x="10842" y="918"/>
                    <a:pt x="10802" y="896"/>
                  </a:cubicBezTo>
                  <a:cubicBezTo>
                    <a:pt x="10758" y="871"/>
                    <a:pt x="10707" y="839"/>
                    <a:pt x="10714" y="785"/>
                  </a:cubicBezTo>
                  <a:cubicBezTo>
                    <a:pt x="10681" y="799"/>
                    <a:pt x="10637" y="792"/>
                    <a:pt x="10617" y="764"/>
                  </a:cubicBezTo>
                  <a:cubicBezTo>
                    <a:pt x="10596" y="799"/>
                    <a:pt x="10546" y="807"/>
                    <a:pt x="10506" y="814"/>
                  </a:cubicBezTo>
                  <a:cubicBezTo>
                    <a:pt x="10462" y="821"/>
                    <a:pt x="10418" y="882"/>
                    <a:pt x="10448" y="914"/>
                  </a:cubicBezTo>
                  <a:cubicBezTo>
                    <a:pt x="10405" y="921"/>
                    <a:pt x="10378" y="864"/>
                    <a:pt x="10371" y="821"/>
                  </a:cubicBezTo>
                  <a:cubicBezTo>
                    <a:pt x="10364" y="774"/>
                    <a:pt x="10384" y="731"/>
                    <a:pt x="10384" y="688"/>
                  </a:cubicBezTo>
                  <a:cubicBezTo>
                    <a:pt x="10384" y="642"/>
                    <a:pt x="10358" y="588"/>
                    <a:pt x="10314" y="574"/>
                  </a:cubicBezTo>
                  <a:cubicBezTo>
                    <a:pt x="10270" y="559"/>
                    <a:pt x="10216" y="581"/>
                    <a:pt x="10199" y="627"/>
                  </a:cubicBezTo>
                  <a:cubicBezTo>
                    <a:pt x="10172" y="627"/>
                    <a:pt x="10146" y="620"/>
                    <a:pt x="10115" y="620"/>
                  </a:cubicBezTo>
                  <a:cubicBezTo>
                    <a:pt x="10075" y="656"/>
                    <a:pt x="10031" y="710"/>
                    <a:pt x="10004" y="764"/>
                  </a:cubicBezTo>
                  <a:cubicBezTo>
                    <a:pt x="9910" y="785"/>
                    <a:pt x="9819" y="839"/>
                    <a:pt x="9762" y="914"/>
                  </a:cubicBezTo>
                  <a:cubicBezTo>
                    <a:pt x="9742" y="936"/>
                    <a:pt x="9742" y="982"/>
                    <a:pt x="9765" y="982"/>
                  </a:cubicBezTo>
                  <a:cubicBezTo>
                    <a:pt x="9668" y="996"/>
                    <a:pt x="9587" y="1086"/>
                    <a:pt x="9567" y="1190"/>
                  </a:cubicBezTo>
                  <a:cubicBezTo>
                    <a:pt x="9530" y="1204"/>
                    <a:pt x="9503" y="1251"/>
                    <a:pt x="9516" y="1287"/>
                  </a:cubicBezTo>
                  <a:cubicBezTo>
                    <a:pt x="9530" y="1287"/>
                    <a:pt x="9550" y="1297"/>
                    <a:pt x="9557" y="1312"/>
                  </a:cubicBezTo>
                  <a:cubicBezTo>
                    <a:pt x="9496" y="1394"/>
                    <a:pt x="9446" y="1491"/>
                    <a:pt x="9425" y="1595"/>
                  </a:cubicBezTo>
                  <a:cubicBezTo>
                    <a:pt x="9466" y="1613"/>
                    <a:pt x="9446" y="1681"/>
                    <a:pt x="9415" y="1716"/>
                  </a:cubicBezTo>
                  <a:cubicBezTo>
                    <a:pt x="9473" y="1724"/>
                    <a:pt x="9523" y="1770"/>
                    <a:pt x="9530" y="1831"/>
                  </a:cubicBezTo>
                  <a:cubicBezTo>
                    <a:pt x="9671" y="1881"/>
                    <a:pt x="9839" y="1874"/>
                    <a:pt x="9974" y="1806"/>
                  </a:cubicBezTo>
                  <a:cubicBezTo>
                    <a:pt x="10004" y="1792"/>
                    <a:pt x="10031" y="1777"/>
                    <a:pt x="10058" y="1770"/>
                  </a:cubicBezTo>
                  <a:cubicBezTo>
                    <a:pt x="10088" y="1770"/>
                    <a:pt x="10122" y="1777"/>
                    <a:pt x="10135" y="1806"/>
                  </a:cubicBezTo>
                  <a:cubicBezTo>
                    <a:pt x="10152" y="1860"/>
                    <a:pt x="10088" y="1903"/>
                    <a:pt x="10038" y="1896"/>
                  </a:cubicBezTo>
                  <a:cubicBezTo>
                    <a:pt x="9987" y="1885"/>
                    <a:pt x="9934" y="1874"/>
                    <a:pt x="9883" y="1896"/>
                  </a:cubicBezTo>
                  <a:cubicBezTo>
                    <a:pt x="9863" y="1906"/>
                    <a:pt x="9846" y="1928"/>
                    <a:pt x="9826" y="1935"/>
                  </a:cubicBezTo>
                  <a:cubicBezTo>
                    <a:pt x="9806" y="1942"/>
                    <a:pt x="9775" y="1935"/>
                    <a:pt x="9769" y="1913"/>
                  </a:cubicBezTo>
                  <a:cubicBezTo>
                    <a:pt x="9708" y="1971"/>
                    <a:pt x="9637" y="2024"/>
                    <a:pt x="9573" y="2085"/>
                  </a:cubicBezTo>
                  <a:cubicBezTo>
                    <a:pt x="9557" y="2093"/>
                    <a:pt x="9543" y="2103"/>
                    <a:pt x="9543" y="2121"/>
                  </a:cubicBezTo>
                  <a:cubicBezTo>
                    <a:pt x="9543" y="2136"/>
                    <a:pt x="9543" y="2153"/>
                    <a:pt x="9550" y="2161"/>
                  </a:cubicBezTo>
                  <a:cubicBezTo>
                    <a:pt x="9580" y="2243"/>
                    <a:pt x="9664" y="2297"/>
                    <a:pt x="9742" y="2325"/>
                  </a:cubicBezTo>
                  <a:cubicBezTo>
                    <a:pt x="9826" y="2354"/>
                    <a:pt x="9917" y="2379"/>
                    <a:pt x="10011" y="2379"/>
                  </a:cubicBezTo>
                  <a:cubicBezTo>
                    <a:pt x="10031" y="2379"/>
                    <a:pt x="10058" y="2379"/>
                    <a:pt x="10082" y="2372"/>
                  </a:cubicBezTo>
                  <a:cubicBezTo>
                    <a:pt x="10102" y="2361"/>
                    <a:pt x="10122" y="2347"/>
                    <a:pt x="10146" y="2340"/>
                  </a:cubicBezTo>
                  <a:cubicBezTo>
                    <a:pt x="10166" y="2333"/>
                    <a:pt x="10193" y="2340"/>
                    <a:pt x="10216" y="2340"/>
                  </a:cubicBezTo>
                  <a:cubicBezTo>
                    <a:pt x="10270" y="2347"/>
                    <a:pt x="10334" y="2354"/>
                    <a:pt x="10391" y="2372"/>
                  </a:cubicBezTo>
                  <a:cubicBezTo>
                    <a:pt x="10425" y="2379"/>
                    <a:pt x="10462" y="2386"/>
                    <a:pt x="10482" y="2415"/>
                  </a:cubicBezTo>
                  <a:cubicBezTo>
                    <a:pt x="10506" y="2447"/>
                    <a:pt x="10489" y="2497"/>
                    <a:pt x="10455" y="2497"/>
                  </a:cubicBezTo>
                  <a:cubicBezTo>
                    <a:pt x="10405" y="2490"/>
                    <a:pt x="10358" y="2490"/>
                    <a:pt x="10307" y="2483"/>
                  </a:cubicBezTo>
                  <a:cubicBezTo>
                    <a:pt x="10300" y="2504"/>
                    <a:pt x="10270" y="2522"/>
                    <a:pt x="10250" y="2512"/>
                  </a:cubicBezTo>
                  <a:cubicBezTo>
                    <a:pt x="10236" y="2565"/>
                    <a:pt x="10152" y="2580"/>
                    <a:pt x="10122" y="2537"/>
                  </a:cubicBezTo>
                  <a:cubicBezTo>
                    <a:pt x="10095" y="2573"/>
                    <a:pt x="10045" y="2587"/>
                    <a:pt x="10004" y="2573"/>
                  </a:cubicBezTo>
                  <a:cubicBezTo>
                    <a:pt x="9981" y="2565"/>
                    <a:pt x="9960" y="2551"/>
                    <a:pt x="9940" y="2551"/>
                  </a:cubicBezTo>
                  <a:cubicBezTo>
                    <a:pt x="9910" y="2551"/>
                    <a:pt x="9883" y="2573"/>
                    <a:pt x="9863" y="2587"/>
                  </a:cubicBezTo>
                  <a:cubicBezTo>
                    <a:pt x="9826" y="2619"/>
                    <a:pt x="9782" y="2655"/>
                    <a:pt x="9762" y="2701"/>
                  </a:cubicBezTo>
                  <a:cubicBezTo>
                    <a:pt x="9738" y="2744"/>
                    <a:pt x="9728" y="2798"/>
                    <a:pt x="9755" y="2845"/>
                  </a:cubicBezTo>
                  <a:cubicBezTo>
                    <a:pt x="9785" y="2906"/>
                    <a:pt x="9876" y="2949"/>
                    <a:pt x="9846" y="3010"/>
                  </a:cubicBezTo>
                  <a:cubicBezTo>
                    <a:pt x="9870" y="2995"/>
                    <a:pt x="9896" y="3010"/>
                    <a:pt x="9910" y="3031"/>
                  </a:cubicBezTo>
                  <a:cubicBezTo>
                    <a:pt x="9927" y="3053"/>
                    <a:pt x="9927" y="3085"/>
                    <a:pt x="9947" y="3099"/>
                  </a:cubicBezTo>
                  <a:cubicBezTo>
                    <a:pt x="9960" y="3121"/>
                    <a:pt x="10004" y="3121"/>
                    <a:pt x="10011" y="3092"/>
                  </a:cubicBezTo>
                  <a:cubicBezTo>
                    <a:pt x="10045" y="3128"/>
                    <a:pt x="10102" y="3146"/>
                    <a:pt x="10152" y="3153"/>
                  </a:cubicBezTo>
                  <a:cubicBezTo>
                    <a:pt x="10236" y="3167"/>
                    <a:pt x="10314" y="3174"/>
                    <a:pt x="10398" y="3189"/>
                  </a:cubicBezTo>
                  <a:cubicBezTo>
                    <a:pt x="10425" y="3189"/>
                    <a:pt x="10448" y="3196"/>
                    <a:pt x="10475" y="3214"/>
                  </a:cubicBezTo>
                  <a:cubicBezTo>
                    <a:pt x="10539" y="3242"/>
                    <a:pt x="10553" y="3346"/>
                    <a:pt x="10512" y="3400"/>
                  </a:cubicBezTo>
                  <a:cubicBezTo>
                    <a:pt x="10539" y="3468"/>
                    <a:pt x="10590" y="3522"/>
                    <a:pt x="10654" y="3550"/>
                  </a:cubicBezTo>
                  <a:cubicBezTo>
                    <a:pt x="10707" y="3579"/>
                    <a:pt x="10795" y="3558"/>
                    <a:pt x="10856" y="3558"/>
                  </a:cubicBezTo>
                  <a:lnTo>
                    <a:pt x="10893" y="3558"/>
                  </a:lnTo>
                  <a:cubicBezTo>
                    <a:pt x="10913" y="3558"/>
                    <a:pt x="10943" y="3565"/>
                    <a:pt x="10963" y="3565"/>
                  </a:cubicBezTo>
                  <a:cubicBezTo>
                    <a:pt x="11054" y="3572"/>
                    <a:pt x="11155" y="3558"/>
                    <a:pt x="11216" y="3482"/>
                  </a:cubicBezTo>
                  <a:cubicBezTo>
                    <a:pt x="11232" y="3468"/>
                    <a:pt x="11253" y="3436"/>
                    <a:pt x="11273" y="3447"/>
                  </a:cubicBezTo>
                  <a:cubicBezTo>
                    <a:pt x="11286" y="3454"/>
                    <a:pt x="11303" y="3468"/>
                    <a:pt x="11317" y="3461"/>
                  </a:cubicBezTo>
                  <a:cubicBezTo>
                    <a:pt x="11337" y="3454"/>
                    <a:pt x="11337" y="3429"/>
                    <a:pt x="11357" y="3421"/>
                  </a:cubicBezTo>
                  <a:cubicBezTo>
                    <a:pt x="11374" y="3421"/>
                    <a:pt x="11380" y="3429"/>
                    <a:pt x="11394" y="3436"/>
                  </a:cubicBezTo>
                  <a:cubicBezTo>
                    <a:pt x="11421" y="3447"/>
                    <a:pt x="11434" y="3400"/>
                    <a:pt x="11451" y="3378"/>
                  </a:cubicBezTo>
                  <a:cubicBezTo>
                    <a:pt x="11492" y="3310"/>
                    <a:pt x="11599" y="3346"/>
                    <a:pt x="11670" y="3325"/>
                  </a:cubicBezTo>
                  <a:cubicBezTo>
                    <a:pt x="11710" y="3310"/>
                    <a:pt x="11741" y="3271"/>
                    <a:pt x="11747" y="3228"/>
                  </a:cubicBezTo>
                  <a:cubicBezTo>
                    <a:pt x="11747" y="3214"/>
                    <a:pt x="11747" y="3196"/>
                    <a:pt x="11754" y="3181"/>
                  </a:cubicBezTo>
                  <a:cubicBezTo>
                    <a:pt x="11761" y="3174"/>
                    <a:pt x="11767" y="3160"/>
                    <a:pt x="11774" y="3153"/>
                  </a:cubicBezTo>
                  <a:cubicBezTo>
                    <a:pt x="11804" y="3121"/>
                    <a:pt x="11818" y="3078"/>
                    <a:pt x="11811" y="3031"/>
                  </a:cubicBezTo>
                  <a:cubicBezTo>
                    <a:pt x="11845" y="3070"/>
                    <a:pt x="11875" y="3121"/>
                    <a:pt x="11882" y="3174"/>
                  </a:cubicBezTo>
                  <a:cubicBezTo>
                    <a:pt x="11882" y="3189"/>
                    <a:pt x="11882" y="3214"/>
                    <a:pt x="11895" y="3228"/>
                  </a:cubicBezTo>
                  <a:cubicBezTo>
                    <a:pt x="11902" y="3242"/>
                    <a:pt x="11916" y="3250"/>
                    <a:pt x="11929" y="3257"/>
                  </a:cubicBezTo>
                  <a:cubicBezTo>
                    <a:pt x="11959" y="3278"/>
                    <a:pt x="11966" y="3318"/>
                    <a:pt x="11959" y="3353"/>
                  </a:cubicBezTo>
                  <a:cubicBezTo>
                    <a:pt x="11909" y="3339"/>
                    <a:pt x="11852" y="3386"/>
                    <a:pt x="11811" y="3414"/>
                  </a:cubicBezTo>
                  <a:cubicBezTo>
                    <a:pt x="11767" y="3454"/>
                    <a:pt x="11704" y="3482"/>
                    <a:pt x="11663" y="3447"/>
                  </a:cubicBezTo>
                  <a:cubicBezTo>
                    <a:pt x="11633" y="3522"/>
                    <a:pt x="11492" y="3490"/>
                    <a:pt x="11478" y="3565"/>
                  </a:cubicBezTo>
                  <a:cubicBezTo>
                    <a:pt x="11414" y="3565"/>
                    <a:pt x="11374" y="3654"/>
                    <a:pt x="11401" y="3715"/>
                  </a:cubicBezTo>
                  <a:cubicBezTo>
                    <a:pt x="11444" y="3715"/>
                    <a:pt x="11485" y="3715"/>
                    <a:pt x="11529" y="3722"/>
                  </a:cubicBezTo>
                  <a:cubicBezTo>
                    <a:pt x="11529" y="3744"/>
                    <a:pt x="11545" y="3769"/>
                    <a:pt x="11576" y="3769"/>
                  </a:cubicBezTo>
                  <a:cubicBezTo>
                    <a:pt x="11603" y="3769"/>
                    <a:pt x="11619" y="3755"/>
                    <a:pt x="11640" y="3737"/>
                  </a:cubicBezTo>
                  <a:cubicBezTo>
                    <a:pt x="11734" y="3679"/>
                    <a:pt x="11818" y="3611"/>
                    <a:pt x="11909" y="3550"/>
                  </a:cubicBezTo>
                  <a:cubicBezTo>
                    <a:pt x="11916" y="3543"/>
                    <a:pt x="11929" y="3536"/>
                    <a:pt x="11936" y="3543"/>
                  </a:cubicBezTo>
                  <a:cubicBezTo>
                    <a:pt x="11959" y="3550"/>
                    <a:pt x="11966" y="3586"/>
                    <a:pt x="11979" y="3579"/>
                  </a:cubicBezTo>
                  <a:cubicBezTo>
                    <a:pt x="11946" y="3647"/>
                    <a:pt x="11902" y="3701"/>
                    <a:pt x="11845" y="3744"/>
                  </a:cubicBezTo>
                  <a:cubicBezTo>
                    <a:pt x="11794" y="3783"/>
                    <a:pt x="11734" y="3805"/>
                    <a:pt x="11677" y="3830"/>
                  </a:cubicBezTo>
                  <a:cubicBezTo>
                    <a:pt x="11640" y="3844"/>
                    <a:pt x="11599" y="3858"/>
                    <a:pt x="11562" y="3873"/>
                  </a:cubicBezTo>
                  <a:cubicBezTo>
                    <a:pt x="11555" y="3880"/>
                    <a:pt x="11542" y="3880"/>
                    <a:pt x="11535" y="3887"/>
                  </a:cubicBezTo>
                  <a:cubicBezTo>
                    <a:pt x="11522" y="3912"/>
                    <a:pt x="11529" y="3941"/>
                    <a:pt x="11542" y="3955"/>
                  </a:cubicBezTo>
                  <a:cubicBezTo>
                    <a:pt x="11555" y="3977"/>
                    <a:pt x="11576" y="3995"/>
                    <a:pt x="11586" y="4016"/>
                  </a:cubicBezTo>
                  <a:cubicBezTo>
                    <a:pt x="11592" y="4038"/>
                    <a:pt x="11592" y="4063"/>
                    <a:pt x="11586" y="4077"/>
                  </a:cubicBezTo>
                  <a:cubicBezTo>
                    <a:pt x="11586" y="4195"/>
                    <a:pt x="11663" y="4331"/>
                    <a:pt x="11599" y="4435"/>
                  </a:cubicBezTo>
                  <a:cubicBezTo>
                    <a:pt x="11542" y="4407"/>
                    <a:pt x="11535" y="4331"/>
                    <a:pt x="11529" y="4270"/>
                  </a:cubicBezTo>
                  <a:cubicBezTo>
                    <a:pt x="11522" y="4202"/>
                    <a:pt x="11515" y="4127"/>
                    <a:pt x="11505" y="4063"/>
                  </a:cubicBezTo>
                  <a:cubicBezTo>
                    <a:pt x="11451" y="4052"/>
                    <a:pt x="11394" y="4070"/>
                    <a:pt x="11350" y="4106"/>
                  </a:cubicBezTo>
                  <a:cubicBezTo>
                    <a:pt x="11343" y="4052"/>
                    <a:pt x="11303" y="4016"/>
                    <a:pt x="11259" y="4009"/>
                  </a:cubicBezTo>
                  <a:cubicBezTo>
                    <a:pt x="11253" y="4023"/>
                    <a:pt x="11239" y="4030"/>
                    <a:pt x="11232" y="4045"/>
                  </a:cubicBezTo>
                  <a:cubicBezTo>
                    <a:pt x="11195" y="4023"/>
                    <a:pt x="11202" y="3962"/>
                    <a:pt x="11189" y="3927"/>
                  </a:cubicBezTo>
                  <a:cubicBezTo>
                    <a:pt x="11168" y="3880"/>
                    <a:pt x="11111" y="3873"/>
                    <a:pt x="11061" y="3873"/>
                  </a:cubicBezTo>
                  <a:cubicBezTo>
                    <a:pt x="11034" y="3905"/>
                    <a:pt x="11007" y="3934"/>
                    <a:pt x="10963" y="3948"/>
                  </a:cubicBezTo>
                  <a:cubicBezTo>
                    <a:pt x="10879" y="3987"/>
                    <a:pt x="10778" y="3977"/>
                    <a:pt x="10687" y="3987"/>
                  </a:cubicBezTo>
                  <a:cubicBezTo>
                    <a:pt x="10623" y="3995"/>
                    <a:pt x="10559" y="4016"/>
                    <a:pt x="10495" y="3995"/>
                  </a:cubicBezTo>
                  <a:cubicBezTo>
                    <a:pt x="10469" y="3987"/>
                    <a:pt x="10442" y="3962"/>
                    <a:pt x="10411" y="3955"/>
                  </a:cubicBezTo>
                  <a:cubicBezTo>
                    <a:pt x="10384" y="3948"/>
                    <a:pt x="10347" y="3948"/>
                    <a:pt x="10327" y="3970"/>
                  </a:cubicBezTo>
                  <a:cubicBezTo>
                    <a:pt x="10320" y="3977"/>
                    <a:pt x="10314" y="3995"/>
                    <a:pt x="10300" y="3995"/>
                  </a:cubicBezTo>
                  <a:cubicBezTo>
                    <a:pt x="10294" y="3995"/>
                    <a:pt x="10287" y="3995"/>
                    <a:pt x="10277" y="3987"/>
                  </a:cubicBezTo>
                  <a:lnTo>
                    <a:pt x="10172" y="3941"/>
                  </a:lnTo>
                  <a:cubicBezTo>
                    <a:pt x="10159" y="3934"/>
                    <a:pt x="10135" y="3927"/>
                    <a:pt x="10122" y="3905"/>
                  </a:cubicBezTo>
                  <a:cubicBezTo>
                    <a:pt x="10102" y="3866"/>
                    <a:pt x="10129" y="3830"/>
                    <a:pt x="10152" y="3798"/>
                  </a:cubicBezTo>
                  <a:cubicBezTo>
                    <a:pt x="10159" y="3790"/>
                    <a:pt x="10166" y="3776"/>
                    <a:pt x="10179" y="3769"/>
                  </a:cubicBezTo>
                  <a:cubicBezTo>
                    <a:pt x="10186" y="3762"/>
                    <a:pt x="10193" y="3744"/>
                    <a:pt x="10206" y="3737"/>
                  </a:cubicBezTo>
                  <a:cubicBezTo>
                    <a:pt x="10236" y="3715"/>
                    <a:pt x="10263" y="3715"/>
                    <a:pt x="10300" y="3730"/>
                  </a:cubicBezTo>
                  <a:cubicBezTo>
                    <a:pt x="10371" y="3694"/>
                    <a:pt x="10398" y="3572"/>
                    <a:pt x="10347" y="3504"/>
                  </a:cubicBezTo>
                  <a:cubicBezTo>
                    <a:pt x="10364" y="3490"/>
                    <a:pt x="10384" y="3475"/>
                    <a:pt x="10405" y="3468"/>
                  </a:cubicBezTo>
                  <a:cubicBezTo>
                    <a:pt x="10384" y="3468"/>
                    <a:pt x="10347" y="3454"/>
                    <a:pt x="10320" y="3454"/>
                  </a:cubicBezTo>
                  <a:cubicBezTo>
                    <a:pt x="10307" y="3454"/>
                    <a:pt x="10287" y="3454"/>
                    <a:pt x="10270" y="3447"/>
                  </a:cubicBezTo>
                  <a:cubicBezTo>
                    <a:pt x="10250" y="3436"/>
                    <a:pt x="10243" y="3414"/>
                    <a:pt x="10230" y="3400"/>
                  </a:cubicBezTo>
                  <a:cubicBezTo>
                    <a:pt x="10223" y="3386"/>
                    <a:pt x="10216" y="3378"/>
                    <a:pt x="10206" y="3361"/>
                  </a:cubicBezTo>
                  <a:cubicBezTo>
                    <a:pt x="10199" y="3353"/>
                    <a:pt x="10199" y="3346"/>
                    <a:pt x="10193" y="3346"/>
                  </a:cubicBezTo>
                  <a:cubicBezTo>
                    <a:pt x="10186" y="3346"/>
                    <a:pt x="10186" y="3353"/>
                    <a:pt x="10179" y="3353"/>
                  </a:cubicBezTo>
                  <a:cubicBezTo>
                    <a:pt x="10172" y="3361"/>
                    <a:pt x="10159" y="3353"/>
                    <a:pt x="10152" y="3353"/>
                  </a:cubicBezTo>
                  <a:cubicBezTo>
                    <a:pt x="10102" y="3339"/>
                    <a:pt x="10051" y="3318"/>
                    <a:pt x="10011" y="3296"/>
                  </a:cubicBezTo>
                  <a:cubicBezTo>
                    <a:pt x="10004" y="3285"/>
                    <a:pt x="9987" y="3275"/>
                    <a:pt x="9974" y="3285"/>
                  </a:cubicBezTo>
                  <a:cubicBezTo>
                    <a:pt x="9960" y="3293"/>
                    <a:pt x="9954" y="3303"/>
                    <a:pt x="9960" y="3318"/>
                  </a:cubicBezTo>
                  <a:cubicBezTo>
                    <a:pt x="9940" y="3318"/>
                    <a:pt x="9917" y="3339"/>
                    <a:pt x="9903" y="3361"/>
                  </a:cubicBezTo>
                  <a:cubicBezTo>
                    <a:pt x="9883" y="3339"/>
                    <a:pt x="9839" y="3361"/>
                    <a:pt x="9812" y="3353"/>
                  </a:cubicBezTo>
                  <a:cubicBezTo>
                    <a:pt x="9792" y="3353"/>
                    <a:pt x="9775" y="3339"/>
                    <a:pt x="9762" y="3325"/>
                  </a:cubicBezTo>
                  <a:cubicBezTo>
                    <a:pt x="9748" y="3318"/>
                    <a:pt x="9722" y="3310"/>
                    <a:pt x="9708" y="3325"/>
                  </a:cubicBezTo>
                  <a:cubicBezTo>
                    <a:pt x="9698" y="3303"/>
                    <a:pt x="9698" y="3285"/>
                    <a:pt x="9691" y="3264"/>
                  </a:cubicBezTo>
                  <a:cubicBezTo>
                    <a:pt x="9671" y="3278"/>
                    <a:pt x="9641" y="3278"/>
                    <a:pt x="9621" y="3271"/>
                  </a:cubicBezTo>
                  <a:cubicBezTo>
                    <a:pt x="9597" y="3264"/>
                    <a:pt x="9580" y="3242"/>
                    <a:pt x="9557" y="3228"/>
                  </a:cubicBezTo>
                  <a:cubicBezTo>
                    <a:pt x="9550" y="3221"/>
                    <a:pt x="9536" y="3214"/>
                    <a:pt x="9536" y="3196"/>
                  </a:cubicBezTo>
                  <a:cubicBezTo>
                    <a:pt x="9536" y="3189"/>
                    <a:pt x="9536" y="3181"/>
                    <a:pt x="9530" y="3174"/>
                  </a:cubicBezTo>
                  <a:cubicBezTo>
                    <a:pt x="9523" y="3167"/>
                    <a:pt x="9523" y="3167"/>
                    <a:pt x="9516" y="3167"/>
                  </a:cubicBezTo>
                  <a:cubicBezTo>
                    <a:pt x="9496" y="3160"/>
                    <a:pt x="9473" y="3153"/>
                    <a:pt x="9446" y="3146"/>
                  </a:cubicBezTo>
                  <a:cubicBezTo>
                    <a:pt x="9439" y="3146"/>
                    <a:pt x="9432" y="3138"/>
                    <a:pt x="9425" y="3138"/>
                  </a:cubicBezTo>
                  <a:cubicBezTo>
                    <a:pt x="9415" y="3138"/>
                    <a:pt x="9409" y="3138"/>
                    <a:pt x="9402" y="3146"/>
                  </a:cubicBezTo>
                  <a:cubicBezTo>
                    <a:pt x="9375" y="3153"/>
                    <a:pt x="9338" y="3153"/>
                    <a:pt x="9311" y="3138"/>
                  </a:cubicBezTo>
                  <a:cubicBezTo>
                    <a:pt x="9298" y="3121"/>
                    <a:pt x="9284" y="3106"/>
                    <a:pt x="9277" y="3085"/>
                  </a:cubicBezTo>
                  <a:cubicBezTo>
                    <a:pt x="9247" y="3078"/>
                    <a:pt x="9220" y="3063"/>
                    <a:pt x="9197" y="3053"/>
                  </a:cubicBezTo>
                  <a:cubicBezTo>
                    <a:pt x="9183" y="3038"/>
                    <a:pt x="9176" y="3024"/>
                    <a:pt x="9176" y="3002"/>
                  </a:cubicBezTo>
                  <a:cubicBezTo>
                    <a:pt x="9163" y="3010"/>
                    <a:pt x="9143" y="3002"/>
                    <a:pt x="9126" y="2977"/>
                  </a:cubicBezTo>
                  <a:cubicBezTo>
                    <a:pt x="9112" y="2963"/>
                    <a:pt x="9112" y="2941"/>
                    <a:pt x="9099" y="2927"/>
                  </a:cubicBezTo>
                  <a:cubicBezTo>
                    <a:pt x="9086" y="2913"/>
                    <a:pt x="9065" y="2906"/>
                    <a:pt x="9042" y="2895"/>
                  </a:cubicBezTo>
                  <a:cubicBezTo>
                    <a:pt x="8978" y="2859"/>
                    <a:pt x="8924" y="2784"/>
                    <a:pt x="8853" y="2791"/>
                  </a:cubicBezTo>
                  <a:cubicBezTo>
                    <a:pt x="8816" y="2791"/>
                    <a:pt x="8789" y="2813"/>
                    <a:pt x="8759" y="2798"/>
                  </a:cubicBezTo>
                  <a:cubicBezTo>
                    <a:pt x="8752" y="2791"/>
                    <a:pt x="8739" y="2784"/>
                    <a:pt x="8732" y="2784"/>
                  </a:cubicBezTo>
                  <a:cubicBezTo>
                    <a:pt x="8705" y="2784"/>
                    <a:pt x="8699" y="2813"/>
                    <a:pt x="8688" y="2845"/>
                  </a:cubicBezTo>
                  <a:cubicBezTo>
                    <a:pt x="8682" y="2873"/>
                    <a:pt x="8662" y="2906"/>
                    <a:pt x="8641" y="2920"/>
                  </a:cubicBezTo>
                  <a:cubicBezTo>
                    <a:pt x="8662" y="2920"/>
                    <a:pt x="8668" y="2949"/>
                    <a:pt x="8662" y="2963"/>
                  </a:cubicBezTo>
                  <a:cubicBezTo>
                    <a:pt x="8655" y="2977"/>
                    <a:pt x="8628" y="2988"/>
                    <a:pt x="8611" y="2995"/>
                  </a:cubicBezTo>
                  <a:cubicBezTo>
                    <a:pt x="8591" y="2988"/>
                    <a:pt x="8571" y="3017"/>
                    <a:pt x="8564" y="3031"/>
                  </a:cubicBezTo>
                  <a:cubicBezTo>
                    <a:pt x="8557" y="3045"/>
                    <a:pt x="8547" y="3078"/>
                    <a:pt x="8534" y="3092"/>
                  </a:cubicBezTo>
                  <a:cubicBezTo>
                    <a:pt x="8520" y="3106"/>
                    <a:pt x="8487" y="3099"/>
                    <a:pt x="8493" y="3078"/>
                  </a:cubicBezTo>
                  <a:cubicBezTo>
                    <a:pt x="8476" y="3085"/>
                    <a:pt x="8463" y="3085"/>
                    <a:pt x="8450" y="3092"/>
                  </a:cubicBezTo>
                  <a:cubicBezTo>
                    <a:pt x="8399" y="3045"/>
                    <a:pt x="8463" y="2956"/>
                    <a:pt x="8429" y="2906"/>
                  </a:cubicBezTo>
                  <a:cubicBezTo>
                    <a:pt x="8423" y="2888"/>
                    <a:pt x="8399" y="2881"/>
                    <a:pt x="8399" y="2859"/>
                  </a:cubicBezTo>
                  <a:cubicBezTo>
                    <a:pt x="8399" y="2852"/>
                    <a:pt x="8409" y="2845"/>
                    <a:pt x="8416" y="2830"/>
                  </a:cubicBezTo>
                  <a:cubicBezTo>
                    <a:pt x="8443" y="2784"/>
                    <a:pt x="8423" y="2723"/>
                    <a:pt x="8399" y="2669"/>
                  </a:cubicBezTo>
                  <a:cubicBezTo>
                    <a:pt x="8392" y="2655"/>
                    <a:pt x="8386" y="2633"/>
                    <a:pt x="8365" y="2626"/>
                  </a:cubicBezTo>
                  <a:cubicBezTo>
                    <a:pt x="8352" y="2619"/>
                    <a:pt x="8338" y="2626"/>
                    <a:pt x="8322" y="2626"/>
                  </a:cubicBezTo>
                  <a:cubicBezTo>
                    <a:pt x="8288" y="2633"/>
                    <a:pt x="8244" y="2641"/>
                    <a:pt x="8231" y="2680"/>
                  </a:cubicBezTo>
                  <a:cubicBezTo>
                    <a:pt x="8204" y="2737"/>
                    <a:pt x="8288" y="2820"/>
                    <a:pt x="8244" y="2881"/>
                  </a:cubicBezTo>
                  <a:cubicBezTo>
                    <a:pt x="8231" y="2906"/>
                    <a:pt x="8197" y="2913"/>
                    <a:pt x="8197" y="2941"/>
                  </a:cubicBezTo>
                  <a:cubicBezTo>
                    <a:pt x="8197" y="2970"/>
                    <a:pt x="8224" y="2988"/>
                    <a:pt x="8251" y="2995"/>
                  </a:cubicBezTo>
                  <a:cubicBezTo>
                    <a:pt x="8238" y="3031"/>
                    <a:pt x="8231" y="3070"/>
                    <a:pt x="8238" y="3106"/>
                  </a:cubicBezTo>
                  <a:cubicBezTo>
                    <a:pt x="8187" y="3099"/>
                    <a:pt x="8147" y="3092"/>
                    <a:pt x="8103" y="3070"/>
                  </a:cubicBezTo>
                  <a:cubicBezTo>
                    <a:pt x="8063" y="3045"/>
                    <a:pt x="8032" y="2995"/>
                    <a:pt x="8039" y="2941"/>
                  </a:cubicBezTo>
                  <a:cubicBezTo>
                    <a:pt x="8005" y="2934"/>
                    <a:pt x="7992" y="2888"/>
                    <a:pt x="8005" y="2859"/>
                  </a:cubicBezTo>
                  <a:cubicBezTo>
                    <a:pt x="7955" y="2845"/>
                    <a:pt x="7978" y="2762"/>
                    <a:pt x="7948" y="2716"/>
                  </a:cubicBezTo>
                  <a:cubicBezTo>
                    <a:pt x="7941" y="2701"/>
                    <a:pt x="7928" y="2694"/>
                    <a:pt x="7915" y="2687"/>
                  </a:cubicBezTo>
                  <a:cubicBezTo>
                    <a:pt x="7898" y="2669"/>
                    <a:pt x="7891" y="2655"/>
                    <a:pt x="7884" y="2641"/>
                  </a:cubicBezTo>
                  <a:cubicBezTo>
                    <a:pt x="7857" y="2580"/>
                    <a:pt x="7820" y="2530"/>
                    <a:pt x="7793" y="2469"/>
                  </a:cubicBezTo>
                  <a:cubicBezTo>
                    <a:pt x="7787" y="2454"/>
                    <a:pt x="7760" y="2429"/>
                    <a:pt x="7750" y="2454"/>
                  </a:cubicBezTo>
                  <a:cubicBezTo>
                    <a:pt x="7750" y="2415"/>
                    <a:pt x="7723" y="2386"/>
                    <a:pt x="7696" y="2386"/>
                  </a:cubicBezTo>
                  <a:cubicBezTo>
                    <a:pt x="7689" y="2461"/>
                    <a:pt x="7703" y="2544"/>
                    <a:pt x="7723" y="2619"/>
                  </a:cubicBezTo>
                  <a:cubicBezTo>
                    <a:pt x="7696" y="2626"/>
                    <a:pt x="7679" y="2662"/>
                    <a:pt x="7679" y="2694"/>
                  </a:cubicBezTo>
                  <a:cubicBezTo>
                    <a:pt x="7679" y="2723"/>
                    <a:pt x="7689" y="2755"/>
                    <a:pt x="7703" y="2784"/>
                  </a:cubicBezTo>
                  <a:lnTo>
                    <a:pt x="7602" y="2784"/>
                  </a:lnTo>
                  <a:cubicBezTo>
                    <a:pt x="7595" y="2784"/>
                    <a:pt x="7581" y="2784"/>
                    <a:pt x="7575" y="2791"/>
                  </a:cubicBezTo>
                  <a:cubicBezTo>
                    <a:pt x="7568" y="2798"/>
                    <a:pt x="7568" y="2813"/>
                    <a:pt x="7561" y="2820"/>
                  </a:cubicBezTo>
                  <a:cubicBezTo>
                    <a:pt x="7554" y="2845"/>
                    <a:pt x="7531" y="2852"/>
                    <a:pt x="7517" y="2859"/>
                  </a:cubicBezTo>
                  <a:cubicBezTo>
                    <a:pt x="7453" y="2881"/>
                    <a:pt x="7390" y="2906"/>
                    <a:pt x="7329" y="2913"/>
                  </a:cubicBezTo>
                  <a:cubicBezTo>
                    <a:pt x="7319" y="2888"/>
                    <a:pt x="7329" y="2866"/>
                    <a:pt x="7329" y="2845"/>
                  </a:cubicBezTo>
                  <a:cubicBezTo>
                    <a:pt x="7369" y="2838"/>
                    <a:pt x="7413" y="2805"/>
                    <a:pt x="7433" y="2770"/>
                  </a:cubicBezTo>
                  <a:cubicBezTo>
                    <a:pt x="7440" y="2762"/>
                    <a:pt x="7440" y="2755"/>
                    <a:pt x="7440" y="2744"/>
                  </a:cubicBezTo>
                  <a:cubicBezTo>
                    <a:pt x="7440" y="2730"/>
                    <a:pt x="7427" y="2716"/>
                    <a:pt x="7420" y="2701"/>
                  </a:cubicBezTo>
                  <a:cubicBezTo>
                    <a:pt x="7400" y="2669"/>
                    <a:pt x="7400" y="2633"/>
                    <a:pt x="7413" y="2605"/>
                  </a:cubicBezTo>
                  <a:cubicBezTo>
                    <a:pt x="7363" y="2573"/>
                    <a:pt x="7292" y="2641"/>
                    <a:pt x="7305" y="2701"/>
                  </a:cubicBezTo>
                  <a:cubicBezTo>
                    <a:pt x="7272" y="2694"/>
                    <a:pt x="7235" y="2680"/>
                    <a:pt x="7194" y="2687"/>
                  </a:cubicBezTo>
                  <a:cubicBezTo>
                    <a:pt x="7157" y="2694"/>
                    <a:pt x="7117" y="2709"/>
                    <a:pt x="7100" y="2744"/>
                  </a:cubicBezTo>
                  <a:cubicBezTo>
                    <a:pt x="7093" y="2762"/>
                    <a:pt x="7093" y="2777"/>
                    <a:pt x="7087" y="2791"/>
                  </a:cubicBezTo>
                  <a:cubicBezTo>
                    <a:pt x="7073" y="2813"/>
                    <a:pt x="7053" y="2830"/>
                    <a:pt x="7023" y="2838"/>
                  </a:cubicBezTo>
                  <a:cubicBezTo>
                    <a:pt x="6959" y="2866"/>
                    <a:pt x="6888" y="2895"/>
                    <a:pt x="6828" y="2927"/>
                  </a:cubicBezTo>
                  <a:cubicBezTo>
                    <a:pt x="6821" y="2949"/>
                    <a:pt x="6828" y="2970"/>
                    <a:pt x="6841" y="2988"/>
                  </a:cubicBezTo>
                  <a:cubicBezTo>
                    <a:pt x="6797" y="2970"/>
                    <a:pt x="6757" y="2995"/>
                    <a:pt x="6740" y="3038"/>
                  </a:cubicBezTo>
                  <a:cubicBezTo>
                    <a:pt x="6733" y="3063"/>
                    <a:pt x="6733" y="3088"/>
                    <a:pt x="6720" y="3113"/>
                  </a:cubicBezTo>
                  <a:cubicBezTo>
                    <a:pt x="6706" y="3135"/>
                    <a:pt x="6680" y="3153"/>
                    <a:pt x="6656" y="3138"/>
                  </a:cubicBezTo>
                  <a:cubicBezTo>
                    <a:pt x="6636" y="3106"/>
                    <a:pt x="6669" y="3070"/>
                    <a:pt x="6669" y="3031"/>
                  </a:cubicBezTo>
                  <a:cubicBezTo>
                    <a:pt x="6669" y="2988"/>
                    <a:pt x="6609" y="2977"/>
                    <a:pt x="6558" y="2977"/>
                  </a:cubicBezTo>
                  <a:cubicBezTo>
                    <a:pt x="6572" y="2956"/>
                    <a:pt x="6558" y="2927"/>
                    <a:pt x="6538" y="2906"/>
                  </a:cubicBezTo>
                  <a:cubicBezTo>
                    <a:pt x="6515" y="2888"/>
                    <a:pt x="6488" y="2881"/>
                    <a:pt x="6474" y="2859"/>
                  </a:cubicBezTo>
                  <a:cubicBezTo>
                    <a:pt x="6468" y="2852"/>
                    <a:pt x="6461" y="2838"/>
                    <a:pt x="6451" y="2830"/>
                  </a:cubicBezTo>
                  <a:cubicBezTo>
                    <a:pt x="6431" y="2813"/>
                    <a:pt x="6404" y="2845"/>
                    <a:pt x="6397" y="2866"/>
                  </a:cubicBezTo>
                  <a:cubicBezTo>
                    <a:pt x="6390" y="2888"/>
                    <a:pt x="6390" y="2920"/>
                    <a:pt x="6373" y="2941"/>
                  </a:cubicBezTo>
                  <a:cubicBezTo>
                    <a:pt x="6353" y="2963"/>
                    <a:pt x="6319" y="2963"/>
                    <a:pt x="6289" y="2970"/>
                  </a:cubicBezTo>
                  <a:cubicBezTo>
                    <a:pt x="6219" y="2988"/>
                    <a:pt x="6178" y="3078"/>
                    <a:pt x="6198" y="3153"/>
                  </a:cubicBezTo>
                  <a:cubicBezTo>
                    <a:pt x="6171" y="3167"/>
                    <a:pt x="6148" y="3181"/>
                    <a:pt x="6128" y="3203"/>
                  </a:cubicBezTo>
                  <a:cubicBezTo>
                    <a:pt x="6114" y="3228"/>
                    <a:pt x="6107" y="3264"/>
                    <a:pt x="6128" y="3285"/>
                  </a:cubicBezTo>
                  <a:lnTo>
                    <a:pt x="6084" y="3310"/>
                  </a:lnTo>
                  <a:cubicBezTo>
                    <a:pt x="6114" y="3325"/>
                    <a:pt x="6114" y="3371"/>
                    <a:pt x="6107" y="3400"/>
                  </a:cubicBezTo>
                  <a:cubicBezTo>
                    <a:pt x="6101" y="3429"/>
                    <a:pt x="6084" y="3468"/>
                    <a:pt x="6101" y="3497"/>
                  </a:cubicBezTo>
                  <a:cubicBezTo>
                    <a:pt x="6070" y="3497"/>
                    <a:pt x="6044" y="3482"/>
                    <a:pt x="6020" y="3461"/>
                  </a:cubicBezTo>
                  <a:cubicBezTo>
                    <a:pt x="6007" y="3461"/>
                    <a:pt x="5993" y="3429"/>
                    <a:pt x="5986" y="3421"/>
                  </a:cubicBezTo>
                  <a:cubicBezTo>
                    <a:pt x="5973" y="3407"/>
                    <a:pt x="5949" y="3400"/>
                    <a:pt x="5929" y="3393"/>
                  </a:cubicBezTo>
                  <a:cubicBezTo>
                    <a:pt x="5909" y="3386"/>
                    <a:pt x="5895" y="3361"/>
                    <a:pt x="5902" y="3339"/>
                  </a:cubicBezTo>
                  <a:cubicBezTo>
                    <a:pt x="5879" y="3361"/>
                    <a:pt x="5845" y="3332"/>
                    <a:pt x="5825" y="3310"/>
                  </a:cubicBezTo>
                  <a:cubicBezTo>
                    <a:pt x="5788" y="3271"/>
                    <a:pt x="5741" y="3235"/>
                    <a:pt x="5690" y="3221"/>
                  </a:cubicBezTo>
                  <a:cubicBezTo>
                    <a:pt x="5670" y="3214"/>
                    <a:pt x="5653" y="3203"/>
                    <a:pt x="5640" y="3189"/>
                  </a:cubicBezTo>
                  <a:cubicBezTo>
                    <a:pt x="5626" y="3160"/>
                    <a:pt x="5646" y="3128"/>
                    <a:pt x="5633" y="3099"/>
                  </a:cubicBezTo>
                  <a:cubicBezTo>
                    <a:pt x="5626" y="3078"/>
                    <a:pt x="5606" y="3063"/>
                    <a:pt x="5589" y="3045"/>
                  </a:cubicBezTo>
                  <a:cubicBezTo>
                    <a:pt x="5576" y="3031"/>
                    <a:pt x="5569" y="2995"/>
                    <a:pt x="5589" y="2988"/>
                  </a:cubicBezTo>
                  <a:cubicBezTo>
                    <a:pt x="5522" y="2941"/>
                    <a:pt x="5421" y="2934"/>
                    <a:pt x="5344" y="2977"/>
                  </a:cubicBezTo>
                  <a:cubicBezTo>
                    <a:pt x="5330" y="2988"/>
                    <a:pt x="5323" y="2995"/>
                    <a:pt x="5310" y="2995"/>
                  </a:cubicBezTo>
                  <a:lnTo>
                    <a:pt x="5280" y="2995"/>
                  </a:lnTo>
                  <a:cubicBezTo>
                    <a:pt x="5253" y="2988"/>
                    <a:pt x="5222" y="2984"/>
                    <a:pt x="5202" y="2970"/>
                  </a:cubicBezTo>
                  <a:cubicBezTo>
                    <a:pt x="5182" y="2952"/>
                    <a:pt x="5162" y="2941"/>
                    <a:pt x="5138" y="2934"/>
                  </a:cubicBezTo>
                  <a:cubicBezTo>
                    <a:pt x="5118" y="2927"/>
                    <a:pt x="5091" y="2927"/>
                    <a:pt x="5074" y="2949"/>
                  </a:cubicBezTo>
                  <a:cubicBezTo>
                    <a:pt x="5074" y="2920"/>
                    <a:pt x="5068" y="2895"/>
                    <a:pt x="5068" y="2866"/>
                  </a:cubicBezTo>
                  <a:cubicBezTo>
                    <a:pt x="5068" y="2859"/>
                    <a:pt x="5068" y="2852"/>
                    <a:pt x="5061" y="2845"/>
                  </a:cubicBezTo>
                  <a:cubicBezTo>
                    <a:pt x="5048" y="2813"/>
                    <a:pt x="4990" y="2838"/>
                    <a:pt x="4970" y="2813"/>
                  </a:cubicBezTo>
                  <a:cubicBezTo>
                    <a:pt x="4950" y="2791"/>
                    <a:pt x="4970" y="2755"/>
                    <a:pt x="4950" y="2730"/>
                  </a:cubicBezTo>
                  <a:cubicBezTo>
                    <a:pt x="4940" y="2723"/>
                    <a:pt x="4933" y="2716"/>
                    <a:pt x="4920" y="2709"/>
                  </a:cubicBezTo>
                  <a:cubicBezTo>
                    <a:pt x="4879" y="2687"/>
                    <a:pt x="4836" y="2669"/>
                    <a:pt x="4792" y="2648"/>
                  </a:cubicBezTo>
                  <a:cubicBezTo>
                    <a:pt x="4772" y="2641"/>
                    <a:pt x="4751" y="2633"/>
                    <a:pt x="4731" y="2641"/>
                  </a:cubicBezTo>
                  <a:cubicBezTo>
                    <a:pt x="4701" y="2648"/>
                    <a:pt x="4687" y="2669"/>
                    <a:pt x="4674" y="2694"/>
                  </a:cubicBezTo>
                  <a:cubicBezTo>
                    <a:pt x="4661" y="2716"/>
                    <a:pt x="4630" y="2730"/>
                    <a:pt x="4603" y="2716"/>
                  </a:cubicBezTo>
                  <a:cubicBezTo>
                    <a:pt x="4590" y="2709"/>
                    <a:pt x="4580" y="2694"/>
                    <a:pt x="4566" y="2694"/>
                  </a:cubicBezTo>
                  <a:cubicBezTo>
                    <a:pt x="4549" y="2694"/>
                    <a:pt x="4546" y="2701"/>
                    <a:pt x="4533" y="2701"/>
                  </a:cubicBezTo>
                  <a:cubicBezTo>
                    <a:pt x="4489" y="2723"/>
                    <a:pt x="4449" y="2737"/>
                    <a:pt x="4405" y="2744"/>
                  </a:cubicBezTo>
                  <a:cubicBezTo>
                    <a:pt x="4391" y="2744"/>
                    <a:pt x="4371" y="2755"/>
                    <a:pt x="4354" y="2744"/>
                  </a:cubicBezTo>
                  <a:cubicBezTo>
                    <a:pt x="4334" y="2737"/>
                    <a:pt x="4327" y="2709"/>
                    <a:pt x="4314" y="2687"/>
                  </a:cubicBezTo>
                  <a:cubicBezTo>
                    <a:pt x="4300" y="2662"/>
                    <a:pt x="4277" y="2648"/>
                    <a:pt x="4257" y="2662"/>
                  </a:cubicBezTo>
                  <a:cubicBezTo>
                    <a:pt x="4136" y="2626"/>
                    <a:pt x="3981" y="2598"/>
                    <a:pt x="3863" y="2633"/>
                  </a:cubicBezTo>
                  <a:cubicBezTo>
                    <a:pt x="3853" y="2612"/>
                    <a:pt x="3853" y="2587"/>
                    <a:pt x="3846" y="2558"/>
                  </a:cubicBezTo>
                  <a:cubicBezTo>
                    <a:pt x="3806" y="2565"/>
                    <a:pt x="3755" y="2537"/>
                    <a:pt x="3749" y="2490"/>
                  </a:cubicBezTo>
                  <a:cubicBezTo>
                    <a:pt x="3658" y="2551"/>
                    <a:pt x="3580" y="2347"/>
                    <a:pt x="3466" y="2361"/>
                  </a:cubicBezTo>
                  <a:cubicBezTo>
                    <a:pt x="3459" y="2422"/>
                    <a:pt x="3446" y="2476"/>
                    <a:pt x="3439" y="2537"/>
                  </a:cubicBezTo>
                  <a:cubicBezTo>
                    <a:pt x="3338" y="2483"/>
                    <a:pt x="3227" y="2461"/>
                    <a:pt x="3113" y="2476"/>
                  </a:cubicBezTo>
                  <a:cubicBezTo>
                    <a:pt x="3113" y="2454"/>
                    <a:pt x="3106" y="2436"/>
                    <a:pt x="3106" y="2415"/>
                  </a:cubicBezTo>
                  <a:cubicBezTo>
                    <a:pt x="3062" y="2372"/>
                    <a:pt x="3015" y="2325"/>
                    <a:pt x="2971" y="2279"/>
                  </a:cubicBezTo>
                  <a:cubicBezTo>
                    <a:pt x="2978" y="2204"/>
                    <a:pt x="2924" y="2128"/>
                    <a:pt x="2854" y="2121"/>
                  </a:cubicBezTo>
                  <a:cubicBezTo>
                    <a:pt x="2783" y="2114"/>
                    <a:pt x="2712" y="2189"/>
                    <a:pt x="2719" y="2264"/>
                  </a:cubicBezTo>
                  <a:cubicBezTo>
                    <a:pt x="2766" y="2272"/>
                    <a:pt x="2810" y="2333"/>
                    <a:pt x="2790" y="2393"/>
                  </a:cubicBezTo>
                  <a:cubicBezTo>
                    <a:pt x="2668" y="2372"/>
                    <a:pt x="2689" y="2107"/>
                    <a:pt x="2564" y="2114"/>
                  </a:cubicBezTo>
                  <a:cubicBezTo>
                    <a:pt x="2547" y="2128"/>
                    <a:pt x="2534" y="2146"/>
                    <a:pt x="2514" y="2161"/>
                  </a:cubicBezTo>
                  <a:cubicBezTo>
                    <a:pt x="2456" y="1996"/>
                    <a:pt x="2308" y="1874"/>
                    <a:pt x="2147" y="1867"/>
                  </a:cubicBezTo>
                  <a:cubicBezTo>
                    <a:pt x="2117" y="1838"/>
                    <a:pt x="2083" y="1906"/>
                    <a:pt x="2096" y="1942"/>
                  </a:cubicBezTo>
                  <a:cubicBezTo>
                    <a:pt x="2110" y="1978"/>
                    <a:pt x="2147" y="2024"/>
                    <a:pt x="2123" y="2064"/>
                  </a:cubicBezTo>
                  <a:cubicBezTo>
                    <a:pt x="2103" y="2093"/>
                    <a:pt x="2063" y="2093"/>
                    <a:pt x="2026" y="2078"/>
                  </a:cubicBezTo>
                  <a:cubicBezTo>
                    <a:pt x="1999" y="2146"/>
                    <a:pt x="1975" y="2221"/>
                    <a:pt x="1948" y="2286"/>
                  </a:cubicBezTo>
                  <a:cubicBezTo>
                    <a:pt x="1898" y="2243"/>
                    <a:pt x="1820" y="2250"/>
                    <a:pt x="1787" y="2304"/>
                  </a:cubicBezTo>
                  <a:cubicBezTo>
                    <a:pt x="1763" y="2243"/>
                    <a:pt x="1709" y="2193"/>
                    <a:pt x="1652" y="2204"/>
                  </a:cubicBezTo>
                  <a:cubicBezTo>
                    <a:pt x="1595" y="2211"/>
                    <a:pt x="1538" y="2272"/>
                    <a:pt x="1561" y="2333"/>
                  </a:cubicBezTo>
                  <a:cubicBezTo>
                    <a:pt x="1491" y="2372"/>
                    <a:pt x="1447" y="2461"/>
                    <a:pt x="1467" y="2544"/>
                  </a:cubicBezTo>
                  <a:cubicBezTo>
                    <a:pt x="1403" y="2537"/>
                    <a:pt x="1343" y="2587"/>
                    <a:pt x="1326" y="2648"/>
                  </a:cubicBezTo>
                  <a:cubicBezTo>
                    <a:pt x="1292" y="2605"/>
                    <a:pt x="1248" y="2551"/>
                    <a:pt x="1184" y="2544"/>
                  </a:cubicBezTo>
                  <a:cubicBezTo>
                    <a:pt x="1131" y="2537"/>
                    <a:pt x="1073" y="2619"/>
                    <a:pt x="1114" y="2662"/>
                  </a:cubicBezTo>
                  <a:cubicBezTo>
                    <a:pt x="1073" y="2701"/>
                    <a:pt x="1036" y="2737"/>
                    <a:pt x="996" y="2784"/>
                  </a:cubicBezTo>
                  <a:cubicBezTo>
                    <a:pt x="966" y="2813"/>
                    <a:pt x="939" y="2866"/>
                    <a:pt x="966" y="2895"/>
                  </a:cubicBezTo>
                  <a:cubicBezTo>
                    <a:pt x="925" y="2934"/>
                    <a:pt x="905" y="2988"/>
                    <a:pt x="895" y="3045"/>
                  </a:cubicBezTo>
                  <a:cubicBezTo>
                    <a:pt x="888" y="3121"/>
                    <a:pt x="919" y="3196"/>
                    <a:pt x="952" y="3264"/>
                  </a:cubicBezTo>
                  <a:cubicBezTo>
                    <a:pt x="925" y="3271"/>
                    <a:pt x="905" y="3285"/>
                    <a:pt x="875" y="3296"/>
                  </a:cubicBezTo>
                  <a:cubicBezTo>
                    <a:pt x="740" y="3393"/>
                    <a:pt x="572" y="3436"/>
                    <a:pt x="411" y="3414"/>
                  </a:cubicBezTo>
                  <a:cubicBezTo>
                    <a:pt x="404" y="3454"/>
                    <a:pt x="404" y="3490"/>
                    <a:pt x="397" y="3522"/>
                  </a:cubicBezTo>
                  <a:cubicBezTo>
                    <a:pt x="360" y="3522"/>
                    <a:pt x="333" y="3550"/>
                    <a:pt x="326" y="3586"/>
                  </a:cubicBezTo>
                  <a:cubicBezTo>
                    <a:pt x="289" y="3694"/>
                    <a:pt x="333" y="3819"/>
                    <a:pt x="417" y="3873"/>
                  </a:cubicBezTo>
                  <a:cubicBezTo>
                    <a:pt x="464" y="3905"/>
                    <a:pt x="552" y="3948"/>
                    <a:pt x="528" y="4009"/>
                  </a:cubicBezTo>
                  <a:lnTo>
                    <a:pt x="720" y="4120"/>
                  </a:lnTo>
                  <a:cubicBezTo>
                    <a:pt x="754" y="4145"/>
                    <a:pt x="791" y="4181"/>
                    <a:pt x="771" y="4213"/>
                  </a:cubicBezTo>
                  <a:cubicBezTo>
                    <a:pt x="798" y="4235"/>
                    <a:pt x="835" y="4242"/>
                    <a:pt x="868" y="4235"/>
                  </a:cubicBezTo>
                  <a:cubicBezTo>
                    <a:pt x="835" y="4256"/>
                    <a:pt x="824" y="4317"/>
                    <a:pt x="861" y="4346"/>
                  </a:cubicBezTo>
                  <a:cubicBezTo>
                    <a:pt x="912" y="4414"/>
                    <a:pt x="989" y="4460"/>
                    <a:pt x="1067" y="4460"/>
                  </a:cubicBezTo>
                  <a:cubicBezTo>
                    <a:pt x="1094" y="4460"/>
                    <a:pt x="1131" y="4460"/>
                    <a:pt x="1158" y="4475"/>
                  </a:cubicBezTo>
                  <a:cubicBezTo>
                    <a:pt x="1184" y="4489"/>
                    <a:pt x="1201" y="4536"/>
                    <a:pt x="1171" y="4557"/>
                  </a:cubicBezTo>
                  <a:cubicBezTo>
                    <a:pt x="1242" y="4578"/>
                    <a:pt x="1285" y="4686"/>
                    <a:pt x="1248" y="4754"/>
                  </a:cubicBezTo>
                  <a:cubicBezTo>
                    <a:pt x="1279" y="4768"/>
                    <a:pt x="1306" y="4783"/>
                    <a:pt x="1343" y="4797"/>
                  </a:cubicBezTo>
                  <a:cubicBezTo>
                    <a:pt x="1299" y="4790"/>
                    <a:pt x="1255" y="4786"/>
                    <a:pt x="1228" y="4818"/>
                  </a:cubicBezTo>
                  <a:cubicBezTo>
                    <a:pt x="1201" y="4847"/>
                    <a:pt x="1208" y="4912"/>
                    <a:pt x="1242" y="4919"/>
                  </a:cubicBezTo>
                  <a:cubicBezTo>
                    <a:pt x="1248" y="4940"/>
                    <a:pt x="1215" y="4955"/>
                    <a:pt x="1195" y="4962"/>
                  </a:cubicBezTo>
                  <a:cubicBezTo>
                    <a:pt x="1023" y="4980"/>
                    <a:pt x="848" y="4851"/>
                    <a:pt x="798" y="4668"/>
                  </a:cubicBezTo>
                  <a:cubicBezTo>
                    <a:pt x="670" y="4707"/>
                    <a:pt x="545" y="4736"/>
                    <a:pt x="411" y="4743"/>
                  </a:cubicBezTo>
                  <a:cubicBezTo>
                    <a:pt x="404" y="4797"/>
                    <a:pt x="367" y="4844"/>
                    <a:pt x="316" y="4858"/>
                  </a:cubicBezTo>
                  <a:cubicBezTo>
                    <a:pt x="296" y="4865"/>
                    <a:pt x="276" y="4865"/>
                    <a:pt x="262" y="4872"/>
                  </a:cubicBezTo>
                  <a:cubicBezTo>
                    <a:pt x="232" y="4879"/>
                    <a:pt x="205" y="4912"/>
                    <a:pt x="185" y="4933"/>
                  </a:cubicBezTo>
                  <a:cubicBezTo>
                    <a:pt x="168" y="4947"/>
                    <a:pt x="148" y="4962"/>
                    <a:pt x="135" y="4980"/>
                  </a:cubicBezTo>
                  <a:cubicBezTo>
                    <a:pt x="77" y="5030"/>
                    <a:pt x="20" y="5084"/>
                    <a:pt x="0" y="5166"/>
                  </a:cubicBezTo>
                  <a:cubicBezTo>
                    <a:pt x="91" y="5220"/>
                    <a:pt x="192" y="5248"/>
                    <a:pt x="296" y="5248"/>
                  </a:cubicBezTo>
                  <a:cubicBezTo>
                    <a:pt x="340" y="5241"/>
                    <a:pt x="380" y="5277"/>
                    <a:pt x="380" y="5324"/>
                  </a:cubicBezTo>
                  <a:cubicBezTo>
                    <a:pt x="367" y="5370"/>
                    <a:pt x="326" y="5406"/>
                    <a:pt x="276" y="5406"/>
                  </a:cubicBezTo>
                  <a:cubicBezTo>
                    <a:pt x="289" y="5467"/>
                    <a:pt x="289" y="5535"/>
                    <a:pt x="262" y="5596"/>
                  </a:cubicBezTo>
                  <a:cubicBezTo>
                    <a:pt x="289" y="5578"/>
                    <a:pt x="333" y="5585"/>
                    <a:pt x="353" y="5617"/>
                  </a:cubicBezTo>
                  <a:cubicBezTo>
                    <a:pt x="353" y="5646"/>
                    <a:pt x="333" y="5678"/>
                    <a:pt x="310" y="5685"/>
                  </a:cubicBezTo>
                  <a:cubicBezTo>
                    <a:pt x="360" y="5721"/>
                    <a:pt x="437" y="5721"/>
                    <a:pt x="488" y="5685"/>
                  </a:cubicBezTo>
                  <a:cubicBezTo>
                    <a:pt x="522" y="5707"/>
                    <a:pt x="552" y="5728"/>
                    <a:pt x="586" y="5761"/>
                  </a:cubicBezTo>
                  <a:cubicBezTo>
                    <a:pt x="606" y="5736"/>
                    <a:pt x="623" y="5714"/>
                    <a:pt x="629" y="5685"/>
                  </a:cubicBezTo>
                  <a:cubicBezTo>
                    <a:pt x="734" y="5685"/>
                    <a:pt x="835" y="5678"/>
                    <a:pt x="932" y="5653"/>
                  </a:cubicBezTo>
                  <a:cubicBezTo>
                    <a:pt x="959" y="5693"/>
                    <a:pt x="983" y="5736"/>
                    <a:pt x="1010" y="5775"/>
                  </a:cubicBezTo>
                  <a:cubicBezTo>
                    <a:pt x="1003" y="5700"/>
                    <a:pt x="1060" y="5632"/>
                    <a:pt x="1131" y="5603"/>
                  </a:cubicBezTo>
                  <a:cubicBezTo>
                    <a:pt x="1201" y="5571"/>
                    <a:pt x="1272" y="5578"/>
                    <a:pt x="1343" y="5585"/>
                  </a:cubicBezTo>
                  <a:cubicBezTo>
                    <a:pt x="1312" y="5639"/>
                    <a:pt x="1292" y="5685"/>
                    <a:pt x="1265" y="5736"/>
                  </a:cubicBezTo>
                  <a:cubicBezTo>
                    <a:pt x="1299" y="5782"/>
                    <a:pt x="1336" y="5818"/>
                    <a:pt x="1370" y="5864"/>
                  </a:cubicBezTo>
                  <a:cubicBezTo>
                    <a:pt x="1306" y="5886"/>
                    <a:pt x="1413" y="5993"/>
                    <a:pt x="1383" y="6051"/>
                  </a:cubicBezTo>
                  <a:cubicBezTo>
                    <a:pt x="1363" y="6097"/>
                    <a:pt x="1265" y="6112"/>
                    <a:pt x="1299" y="6158"/>
                  </a:cubicBezTo>
                  <a:cubicBezTo>
                    <a:pt x="1235" y="6151"/>
                    <a:pt x="1164" y="6137"/>
                    <a:pt x="1100" y="6126"/>
                  </a:cubicBezTo>
                  <a:cubicBezTo>
                    <a:pt x="1087" y="6165"/>
                    <a:pt x="1087" y="6212"/>
                    <a:pt x="1100" y="6248"/>
                  </a:cubicBezTo>
                  <a:cubicBezTo>
                    <a:pt x="1067" y="6248"/>
                    <a:pt x="1030" y="6255"/>
                    <a:pt x="996" y="6255"/>
                  </a:cubicBezTo>
                  <a:cubicBezTo>
                    <a:pt x="983" y="6294"/>
                    <a:pt x="966" y="6337"/>
                    <a:pt x="952" y="6377"/>
                  </a:cubicBezTo>
                  <a:cubicBezTo>
                    <a:pt x="888" y="6330"/>
                    <a:pt x="818" y="6287"/>
                    <a:pt x="740" y="6294"/>
                  </a:cubicBezTo>
                  <a:cubicBezTo>
                    <a:pt x="663" y="6301"/>
                    <a:pt x="592" y="6398"/>
                    <a:pt x="636" y="6466"/>
                  </a:cubicBezTo>
                  <a:lnTo>
                    <a:pt x="437" y="6466"/>
                  </a:lnTo>
                  <a:cubicBezTo>
                    <a:pt x="451" y="6534"/>
                    <a:pt x="508" y="6584"/>
                    <a:pt x="572" y="6595"/>
                  </a:cubicBezTo>
                  <a:cubicBezTo>
                    <a:pt x="444" y="6660"/>
                    <a:pt x="374" y="6828"/>
                    <a:pt x="411" y="6978"/>
                  </a:cubicBezTo>
                  <a:cubicBezTo>
                    <a:pt x="417" y="7007"/>
                    <a:pt x="411" y="7029"/>
                    <a:pt x="417" y="7061"/>
                  </a:cubicBezTo>
                  <a:cubicBezTo>
                    <a:pt x="451" y="7021"/>
                    <a:pt x="501" y="7090"/>
                    <a:pt x="501" y="7143"/>
                  </a:cubicBezTo>
                  <a:cubicBezTo>
                    <a:pt x="501" y="7193"/>
                    <a:pt x="501" y="7261"/>
                    <a:pt x="552" y="7269"/>
                  </a:cubicBezTo>
                  <a:cubicBezTo>
                    <a:pt x="522" y="7308"/>
                    <a:pt x="501" y="7344"/>
                    <a:pt x="501" y="7390"/>
                  </a:cubicBezTo>
                  <a:cubicBezTo>
                    <a:pt x="501" y="7433"/>
                    <a:pt x="535" y="7487"/>
                    <a:pt x="579" y="7480"/>
                  </a:cubicBezTo>
                  <a:cubicBezTo>
                    <a:pt x="579" y="7519"/>
                    <a:pt x="565" y="7548"/>
                    <a:pt x="535" y="7570"/>
                  </a:cubicBezTo>
                  <a:cubicBezTo>
                    <a:pt x="579" y="7584"/>
                    <a:pt x="629" y="7584"/>
                    <a:pt x="670" y="7577"/>
                  </a:cubicBezTo>
                  <a:cubicBezTo>
                    <a:pt x="643" y="7638"/>
                    <a:pt x="686" y="7720"/>
                    <a:pt x="747" y="7720"/>
                  </a:cubicBezTo>
                  <a:cubicBezTo>
                    <a:pt x="754" y="7752"/>
                    <a:pt x="754" y="7781"/>
                    <a:pt x="764" y="7810"/>
                  </a:cubicBezTo>
                  <a:cubicBezTo>
                    <a:pt x="798" y="7835"/>
                    <a:pt x="841" y="7856"/>
                    <a:pt x="875" y="7849"/>
                  </a:cubicBezTo>
                  <a:cubicBezTo>
                    <a:pt x="919" y="7842"/>
                    <a:pt x="946" y="7788"/>
                    <a:pt x="925" y="7752"/>
                  </a:cubicBezTo>
                  <a:cubicBezTo>
                    <a:pt x="1003" y="7734"/>
                    <a:pt x="1080" y="7713"/>
                    <a:pt x="1158" y="7698"/>
                  </a:cubicBezTo>
                  <a:cubicBezTo>
                    <a:pt x="1201" y="7720"/>
                    <a:pt x="1191" y="7788"/>
                    <a:pt x="1178" y="7842"/>
                  </a:cubicBezTo>
                  <a:cubicBezTo>
                    <a:pt x="1161" y="7892"/>
                    <a:pt x="1178" y="7967"/>
                    <a:pt x="1228" y="7960"/>
                  </a:cubicBezTo>
                  <a:cubicBezTo>
                    <a:pt x="1208" y="7999"/>
                    <a:pt x="1201" y="8060"/>
                    <a:pt x="1221" y="8096"/>
                  </a:cubicBezTo>
                  <a:cubicBezTo>
                    <a:pt x="1235" y="8178"/>
                    <a:pt x="1137" y="8254"/>
                    <a:pt x="1067" y="8218"/>
                  </a:cubicBezTo>
                  <a:lnTo>
                    <a:pt x="1067" y="8315"/>
                  </a:lnTo>
                  <a:cubicBezTo>
                    <a:pt x="1124" y="8315"/>
                    <a:pt x="1178" y="8329"/>
                    <a:pt x="1228" y="8300"/>
                  </a:cubicBezTo>
                  <a:cubicBezTo>
                    <a:pt x="1248" y="8286"/>
                    <a:pt x="1272" y="8261"/>
                    <a:pt x="1285" y="8247"/>
                  </a:cubicBezTo>
                  <a:cubicBezTo>
                    <a:pt x="1326" y="8193"/>
                    <a:pt x="1370" y="8143"/>
                    <a:pt x="1420" y="8089"/>
                  </a:cubicBezTo>
                  <a:cubicBezTo>
                    <a:pt x="1427" y="8075"/>
                    <a:pt x="1440" y="8067"/>
                    <a:pt x="1454" y="8060"/>
                  </a:cubicBezTo>
                  <a:cubicBezTo>
                    <a:pt x="1497" y="8053"/>
                    <a:pt x="1511" y="8125"/>
                    <a:pt x="1497" y="8171"/>
                  </a:cubicBezTo>
                  <a:lnTo>
                    <a:pt x="1709" y="8171"/>
                  </a:lnTo>
                  <a:cubicBezTo>
                    <a:pt x="1679" y="8225"/>
                    <a:pt x="1709" y="8307"/>
                    <a:pt x="1763" y="8322"/>
                  </a:cubicBezTo>
                  <a:cubicBezTo>
                    <a:pt x="1787" y="8275"/>
                    <a:pt x="1794" y="8232"/>
                    <a:pt x="1794" y="8186"/>
                  </a:cubicBezTo>
                  <a:cubicBezTo>
                    <a:pt x="1851" y="8186"/>
                    <a:pt x="1898" y="8186"/>
                    <a:pt x="1955" y="8178"/>
                  </a:cubicBezTo>
                  <a:cubicBezTo>
                    <a:pt x="2012" y="8178"/>
                    <a:pt x="2090" y="8200"/>
                    <a:pt x="2076" y="8261"/>
                  </a:cubicBezTo>
                  <a:cubicBezTo>
                    <a:pt x="2069" y="8275"/>
                    <a:pt x="2063" y="8293"/>
                    <a:pt x="2046" y="8307"/>
                  </a:cubicBezTo>
                  <a:cubicBezTo>
                    <a:pt x="1985" y="8383"/>
                    <a:pt x="1975" y="8494"/>
                    <a:pt x="2019" y="8583"/>
                  </a:cubicBezTo>
                  <a:cubicBezTo>
                    <a:pt x="1921" y="8712"/>
                    <a:pt x="1827" y="8841"/>
                    <a:pt x="1730" y="8959"/>
                  </a:cubicBezTo>
                  <a:cubicBezTo>
                    <a:pt x="1632" y="8984"/>
                    <a:pt x="1545" y="9067"/>
                    <a:pt x="1504" y="9164"/>
                  </a:cubicBezTo>
                  <a:cubicBezTo>
                    <a:pt x="1433" y="9171"/>
                    <a:pt x="1370" y="9210"/>
                    <a:pt x="1312" y="9253"/>
                  </a:cubicBezTo>
                  <a:cubicBezTo>
                    <a:pt x="1221" y="9314"/>
                    <a:pt x="1131" y="9382"/>
                    <a:pt x="1047" y="9450"/>
                  </a:cubicBezTo>
                  <a:cubicBezTo>
                    <a:pt x="959" y="9518"/>
                    <a:pt x="875" y="9576"/>
                    <a:pt x="784" y="9644"/>
                  </a:cubicBezTo>
                  <a:cubicBezTo>
                    <a:pt x="777" y="9697"/>
                    <a:pt x="784" y="9780"/>
                    <a:pt x="841" y="9780"/>
                  </a:cubicBezTo>
                  <a:cubicBezTo>
                    <a:pt x="861" y="9780"/>
                    <a:pt x="875" y="9765"/>
                    <a:pt x="888" y="9751"/>
                  </a:cubicBezTo>
                  <a:cubicBezTo>
                    <a:pt x="946" y="9697"/>
                    <a:pt x="1003" y="9636"/>
                    <a:pt x="1047" y="9576"/>
                  </a:cubicBezTo>
                  <a:cubicBezTo>
                    <a:pt x="1060" y="9561"/>
                    <a:pt x="1067" y="9540"/>
                    <a:pt x="1087" y="9533"/>
                  </a:cubicBezTo>
                  <a:cubicBezTo>
                    <a:pt x="1107" y="9525"/>
                    <a:pt x="1131" y="9518"/>
                    <a:pt x="1144" y="9518"/>
                  </a:cubicBezTo>
                  <a:cubicBezTo>
                    <a:pt x="1265" y="9507"/>
                    <a:pt x="1383" y="9457"/>
                    <a:pt x="1484" y="9382"/>
                  </a:cubicBezTo>
                  <a:cubicBezTo>
                    <a:pt x="1497" y="9368"/>
                    <a:pt x="1511" y="9361"/>
                    <a:pt x="1531" y="9350"/>
                  </a:cubicBezTo>
                  <a:cubicBezTo>
                    <a:pt x="1545" y="9350"/>
                    <a:pt x="1561" y="9361"/>
                    <a:pt x="1575" y="9361"/>
                  </a:cubicBezTo>
                  <a:cubicBezTo>
                    <a:pt x="1659" y="9375"/>
                    <a:pt x="1730" y="9300"/>
                    <a:pt x="1787" y="9224"/>
                  </a:cubicBezTo>
                  <a:cubicBezTo>
                    <a:pt x="1844" y="9149"/>
                    <a:pt x="1898" y="9081"/>
                    <a:pt x="1955" y="9006"/>
                  </a:cubicBezTo>
                  <a:cubicBezTo>
                    <a:pt x="1999" y="9013"/>
                    <a:pt x="2039" y="8984"/>
                    <a:pt x="2053" y="8938"/>
                  </a:cubicBezTo>
                  <a:cubicBezTo>
                    <a:pt x="2063" y="8924"/>
                    <a:pt x="2063" y="8909"/>
                    <a:pt x="2069" y="8891"/>
                  </a:cubicBezTo>
                  <a:cubicBezTo>
                    <a:pt x="2083" y="8870"/>
                    <a:pt x="2110" y="8870"/>
                    <a:pt x="2133" y="8863"/>
                  </a:cubicBezTo>
                  <a:cubicBezTo>
                    <a:pt x="2211" y="8841"/>
                    <a:pt x="2265" y="8752"/>
                    <a:pt x="2251" y="8658"/>
                  </a:cubicBezTo>
                  <a:cubicBezTo>
                    <a:pt x="2345" y="8644"/>
                    <a:pt x="2413" y="8555"/>
                    <a:pt x="2413" y="8458"/>
                  </a:cubicBezTo>
                  <a:cubicBezTo>
                    <a:pt x="2456" y="8487"/>
                    <a:pt x="2507" y="8444"/>
                    <a:pt x="2541" y="8404"/>
                  </a:cubicBezTo>
                  <a:cubicBezTo>
                    <a:pt x="2584" y="8361"/>
                    <a:pt x="2625" y="8322"/>
                    <a:pt x="2668" y="8275"/>
                  </a:cubicBezTo>
                  <a:cubicBezTo>
                    <a:pt x="2726" y="8218"/>
                    <a:pt x="2790" y="8150"/>
                    <a:pt x="2823" y="8075"/>
                  </a:cubicBezTo>
                  <a:cubicBezTo>
                    <a:pt x="2726" y="8067"/>
                    <a:pt x="2635" y="8028"/>
                    <a:pt x="2554" y="7960"/>
                  </a:cubicBezTo>
                  <a:cubicBezTo>
                    <a:pt x="2591" y="7985"/>
                    <a:pt x="2635" y="7953"/>
                    <a:pt x="2655" y="7917"/>
                  </a:cubicBezTo>
                  <a:cubicBezTo>
                    <a:pt x="2675" y="7878"/>
                    <a:pt x="2695" y="7842"/>
                    <a:pt x="2732" y="7827"/>
                  </a:cubicBezTo>
                  <a:cubicBezTo>
                    <a:pt x="2753" y="7817"/>
                    <a:pt x="2773" y="7827"/>
                    <a:pt x="2790" y="7827"/>
                  </a:cubicBezTo>
                  <a:cubicBezTo>
                    <a:pt x="2867" y="7827"/>
                    <a:pt x="2924" y="7713"/>
                    <a:pt x="2880" y="7638"/>
                  </a:cubicBezTo>
                  <a:cubicBezTo>
                    <a:pt x="2924" y="7659"/>
                    <a:pt x="2971" y="7623"/>
                    <a:pt x="2991" y="7577"/>
                  </a:cubicBezTo>
                  <a:cubicBezTo>
                    <a:pt x="3015" y="7534"/>
                    <a:pt x="3015" y="7480"/>
                    <a:pt x="3029" y="7426"/>
                  </a:cubicBezTo>
                  <a:cubicBezTo>
                    <a:pt x="3042" y="7398"/>
                    <a:pt x="3055" y="7369"/>
                    <a:pt x="3079" y="7344"/>
                  </a:cubicBezTo>
                  <a:cubicBezTo>
                    <a:pt x="3170" y="7233"/>
                    <a:pt x="3311" y="7158"/>
                    <a:pt x="3453" y="7143"/>
                  </a:cubicBezTo>
                  <a:cubicBezTo>
                    <a:pt x="3473" y="7150"/>
                    <a:pt x="3503" y="7150"/>
                    <a:pt x="3523" y="7150"/>
                  </a:cubicBezTo>
                  <a:cubicBezTo>
                    <a:pt x="3516" y="7186"/>
                    <a:pt x="3516" y="7233"/>
                    <a:pt x="3530" y="7269"/>
                  </a:cubicBezTo>
                  <a:cubicBezTo>
                    <a:pt x="3493" y="7294"/>
                    <a:pt x="3446" y="7294"/>
                    <a:pt x="3402" y="7294"/>
                  </a:cubicBezTo>
                  <a:cubicBezTo>
                    <a:pt x="3362" y="7294"/>
                    <a:pt x="3311" y="7294"/>
                    <a:pt x="3274" y="7315"/>
                  </a:cubicBezTo>
                  <a:cubicBezTo>
                    <a:pt x="3241" y="7344"/>
                    <a:pt x="3234" y="7412"/>
                    <a:pt x="3274" y="7426"/>
                  </a:cubicBezTo>
                  <a:cubicBezTo>
                    <a:pt x="3227" y="7444"/>
                    <a:pt x="3197" y="7501"/>
                    <a:pt x="3183" y="7562"/>
                  </a:cubicBezTo>
                  <a:cubicBezTo>
                    <a:pt x="3156" y="7652"/>
                    <a:pt x="3133" y="7741"/>
                    <a:pt x="3113" y="7842"/>
                  </a:cubicBezTo>
                  <a:cubicBezTo>
                    <a:pt x="3106" y="7870"/>
                    <a:pt x="3099" y="7903"/>
                    <a:pt x="3106" y="7924"/>
                  </a:cubicBezTo>
                  <a:cubicBezTo>
                    <a:pt x="3119" y="7978"/>
                    <a:pt x="3183" y="8007"/>
                    <a:pt x="3227" y="7978"/>
                  </a:cubicBezTo>
                  <a:cubicBezTo>
                    <a:pt x="3261" y="7953"/>
                    <a:pt x="3274" y="7910"/>
                    <a:pt x="3304" y="7885"/>
                  </a:cubicBezTo>
                  <a:cubicBezTo>
                    <a:pt x="3375" y="7817"/>
                    <a:pt x="3503" y="7849"/>
                    <a:pt x="3564" y="7774"/>
                  </a:cubicBezTo>
                  <a:cubicBezTo>
                    <a:pt x="3587" y="7741"/>
                    <a:pt x="3601" y="7706"/>
                    <a:pt x="3634" y="7691"/>
                  </a:cubicBezTo>
                  <a:cubicBezTo>
                    <a:pt x="3651" y="7684"/>
                    <a:pt x="3671" y="7684"/>
                    <a:pt x="3691" y="7691"/>
                  </a:cubicBezTo>
                  <a:cubicBezTo>
                    <a:pt x="3728" y="7698"/>
                    <a:pt x="3769" y="7706"/>
                    <a:pt x="3806" y="7706"/>
                  </a:cubicBezTo>
                  <a:cubicBezTo>
                    <a:pt x="3833" y="7713"/>
                    <a:pt x="3870" y="7713"/>
                    <a:pt x="3897" y="7706"/>
                  </a:cubicBezTo>
                  <a:cubicBezTo>
                    <a:pt x="3924" y="7698"/>
                    <a:pt x="3954" y="7659"/>
                    <a:pt x="3947" y="7630"/>
                  </a:cubicBezTo>
                  <a:cubicBezTo>
                    <a:pt x="3890" y="7577"/>
                    <a:pt x="3870" y="7494"/>
                    <a:pt x="3890" y="7419"/>
                  </a:cubicBezTo>
                  <a:cubicBezTo>
                    <a:pt x="3910" y="7344"/>
                    <a:pt x="3974" y="7294"/>
                    <a:pt x="4045" y="7276"/>
                  </a:cubicBezTo>
                  <a:cubicBezTo>
                    <a:pt x="4088" y="7269"/>
                    <a:pt x="4136" y="7287"/>
                    <a:pt x="4152" y="7330"/>
                  </a:cubicBezTo>
                  <a:cubicBezTo>
                    <a:pt x="4159" y="7351"/>
                    <a:pt x="4159" y="7383"/>
                    <a:pt x="4173" y="7405"/>
                  </a:cubicBezTo>
                  <a:cubicBezTo>
                    <a:pt x="4186" y="7433"/>
                    <a:pt x="4223" y="7444"/>
                    <a:pt x="4243" y="7451"/>
                  </a:cubicBezTo>
                  <a:cubicBezTo>
                    <a:pt x="4270" y="7466"/>
                    <a:pt x="4290" y="7501"/>
                    <a:pt x="4270" y="7527"/>
                  </a:cubicBezTo>
                  <a:cubicBezTo>
                    <a:pt x="4327" y="7541"/>
                    <a:pt x="4378" y="7548"/>
                    <a:pt x="4432" y="7562"/>
                  </a:cubicBezTo>
                  <a:cubicBezTo>
                    <a:pt x="4405" y="7570"/>
                    <a:pt x="4378" y="7577"/>
                    <a:pt x="4354" y="7595"/>
                  </a:cubicBezTo>
                  <a:cubicBezTo>
                    <a:pt x="4432" y="7595"/>
                    <a:pt x="4496" y="7623"/>
                    <a:pt x="4573" y="7623"/>
                  </a:cubicBezTo>
                  <a:cubicBezTo>
                    <a:pt x="4610" y="7623"/>
                    <a:pt x="4661" y="7623"/>
                    <a:pt x="4674" y="7584"/>
                  </a:cubicBezTo>
                  <a:cubicBezTo>
                    <a:pt x="4745" y="7584"/>
                    <a:pt x="4815" y="7616"/>
                    <a:pt x="4862" y="7670"/>
                  </a:cubicBezTo>
                  <a:cubicBezTo>
                    <a:pt x="4873" y="7630"/>
                    <a:pt x="4926" y="7623"/>
                    <a:pt x="4963" y="7638"/>
                  </a:cubicBezTo>
                  <a:cubicBezTo>
                    <a:pt x="4997" y="7652"/>
                    <a:pt x="5041" y="7677"/>
                    <a:pt x="5074" y="7652"/>
                  </a:cubicBezTo>
                  <a:cubicBezTo>
                    <a:pt x="5125" y="7691"/>
                    <a:pt x="5175" y="7727"/>
                    <a:pt x="5233" y="7767"/>
                  </a:cubicBezTo>
                  <a:cubicBezTo>
                    <a:pt x="5260" y="7788"/>
                    <a:pt x="5293" y="7810"/>
                    <a:pt x="5330" y="7817"/>
                  </a:cubicBezTo>
                  <a:cubicBezTo>
                    <a:pt x="5364" y="7827"/>
                    <a:pt x="5408" y="7802"/>
                    <a:pt x="5414" y="7767"/>
                  </a:cubicBezTo>
                  <a:cubicBezTo>
                    <a:pt x="5414" y="7788"/>
                    <a:pt x="5421" y="7802"/>
                    <a:pt x="5421" y="7827"/>
                  </a:cubicBezTo>
                  <a:cubicBezTo>
                    <a:pt x="5441" y="7817"/>
                    <a:pt x="5465" y="7802"/>
                    <a:pt x="5485" y="7795"/>
                  </a:cubicBezTo>
                  <a:cubicBezTo>
                    <a:pt x="5556" y="7863"/>
                    <a:pt x="5613" y="7938"/>
                    <a:pt x="5653" y="8028"/>
                  </a:cubicBezTo>
                  <a:cubicBezTo>
                    <a:pt x="5660" y="8042"/>
                    <a:pt x="5670" y="8067"/>
                    <a:pt x="5690" y="8082"/>
                  </a:cubicBezTo>
                  <a:cubicBezTo>
                    <a:pt x="5710" y="8096"/>
                    <a:pt x="5741" y="8096"/>
                    <a:pt x="5768" y="8096"/>
                  </a:cubicBezTo>
                  <a:cubicBezTo>
                    <a:pt x="5872" y="8103"/>
                    <a:pt x="5949" y="8232"/>
                    <a:pt x="5922" y="8336"/>
                  </a:cubicBezTo>
                  <a:cubicBezTo>
                    <a:pt x="5949" y="8350"/>
                    <a:pt x="5980" y="8361"/>
                    <a:pt x="6007" y="8343"/>
                  </a:cubicBezTo>
                  <a:lnTo>
                    <a:pt x="6007" y="8411"/>
                  </a:lnTo>
                  <a:cubicBezTo>
                    <a:pt x="6064" y="8451"/>
                    <a:pt x="6077" y="8533"/>
                    <a:pt x="6050" y="8594"/>
                  </a:cubicBezTo>
                  <a:cubicBezTo>
                    <a:pt x="6101" y="8576"/>
                    <a:pt x="6134" y="8637"/>
                    <a:pt x="6148" y="8684"/>
                  </a:cubicBezTo>
                  <a:cubicBezTo>
                    <a:pt x="6185" y="8773"/>
                    <a:pt x="6225" y="8863"/>
                    <a:pt x="6262" y="8952"/>
                  </a:cubicBezTo>
                  <a:cubicBezTo>
                    <a:pt x="6276" y="8977"/>
                    <a:pt x="6282" y="9006"/>
                    <a:pt x="6303" y="9020"/>
                  </a:cubicBezTo>
                  <a:cubicBezTo>
                    <a:pt x="6326" y="9042"/>
                    <a:pt x="6353" y="9053"/>
                    <a:pt x="6373" y="9074"/>
                  </a:cubicBezTo>
                  <a:cubicBezTo>
                    <a:pt x="6424" y="9117"/>
                    <a:pt x="6444" y="9185"/>
                    <a:pt x="6451" y="9260"/>
                  </a:cubicBezTo>
                  <a:cubicBezTo>
                    <a:pt x="6494" y="9260"/>
                    <a:pt x="6528" y="9293"/>
                    <a:pt x="6552" y="9328"/>
                  </a:cubicBezTo>
                  <a:cubicBezTo>
                    <a:pt x="6565" y="9314"/>
                    <a:pt x="6579" y="9307"/>
                    <a:pt x="6592" y="9293"/>
                  </a:cubicBezTo>
                  <a:cubicBezTo>
                    <a:pt x="6592" y="9389"/>
                    <a:pt x="6643" y="9486"/>
                    <a:pt x="6713" y="9547"/>
                  </a:cubicBezTo>
                  <a:cubicBezTo>
                    <a:pt x="6727" y="9533"/>
                    <a:pt x="6740" y="9525"/>
                    <a:pt x="6757" y="9507"/>
                  </a:cubicBezTo>
                  <a:cubicBezTo>
                    <a:pt x="6784" y="9576"/>
                    <a:pt x="6828" y="9644"/>
                    <a:pt x="6881" y="9690"/>
                  </a:cubicBezTo>
                  <a:cubicBezTo>
                    <a:pt x="6945" y="9658"/>
                    <a:pt x="6959" y="9554"/>
                    <a:pt x="6912" y="9507"/>
                  </a:cubicBezTo>
                  <a:cubicBezTo>
                    <a:pt x="6945" y="9533"/>
                    <a:pt x="6989" y="9533"/>
                    <a:pt x="7023" y="9518"/>
                  </a:cubicBezTo>
                  <a:cubicBezTo>
                    <a:pt x="7117" y="9601"/>
                    <a:pt x="7171" y="9726"/>
                    <a:pt x="7171" y="9862"/>
                  </a:cubicBezTo>
                  <a:cubicBezTo>
                    <a:pt x="7171" y="9930"/>
                    <a:pt x="7171" y="10013"/>
                    <a:pt x="7228" y="10034"/>
                  </a:cubicBezTo>
                  <a:cubicBezTo>
                    <a:pt x="7235" y="10041"/>
                    <a:pt x="7248" y="10041"/>
                    <a:pt x="7258" y="10041"/>
                  </a:cubicBezTo>
                  <a:cubicBezTo>
                    <a:pt x="7285" y="10059"/>
                    <a:pt x="7272" y="10102"/>
                    <a:pt x="7265" y="10134"/>
                  </a:cubicBezTo>
                  <a:cubicBezTo>
                    <a:pt x="7285" y="10163"/>
                    <a:pt x="7329" y="10170"/>
                    <a:pt x="7363" y="10184"/>
                  </a:cubicBezTo>
                  <a:cubicBezTo>
                    <a:pt x="7440" y="10231"/>
                    <a:pt x="7433" y="10367"/>
                    <a:pt x="7504" y="10424"/>
                  </a:cubicBezTo>
                  <a:cubicBezTo>
                    <a:pt x="7538" y="10457"/>
                    <a:pt x="7581" y="10464"/>
                    <a:pt x="7608" y="10493"/>
                  </a:cubicBezTo>
                  <a:cubicBezTo>
                    <a:pt x="7672" y="10568"/>
                    <a:pt x="7595" y="10718"/>
                    <a:pt x="7672" y="10786"/>
                  </a:cubicBezTo>
                  <a:cubicBezTo>
                    <a:pt x="7689" y="10801"/>
                    <a:pt x="7709" y="10808"/>
                    <a:pt x="7716" y="10826"/>
                  </a:cubicBezTo>
                  <a:cubicBezTo>
                    <a:pt x="7736" y="10861"/>
                    <a:pt x="7689" y="10908"/>
                    <a:pt x="7652" y="10922"/>
                  </a:cubicBezTo>
                  <a:cubicBezTo>
                    <a:pt x="7608" y="10937"/>
                    <a:pt x="7561" y="10944"/>
                    <a:pt x="7548" y="10990"/>
                  </a:cubicBezTo>
                  <a:cubicBezTo>
                    <a:pt x="7581" y="11019"/>
                    <a:pt x="7618" y="11041"/>
                    <a:pt x="7652" y="11073"/>
                  </a:cubicBezTo>
                  <a:cubicBezTo>
                    <a:pt x="7632" y="11058"/>
                    <a:pt x="7618" y="11051"/>
                    <a:pt x="7595" y="11033"/>
                  </a:cubicBezTo>
                  <a:cubicBezTo>
                    <a:pt x="7652" y="11094"/>
                    <a:pt x="7743" y="11177"/>
                    <a:pt x="7814" y="11216"/>
                  </a:cubicBezTo>
                  <a:cubicBezTo>
                    <a:pt x="7851" y="11238"/>
                    <a:pt x="7891" y="11259"/>
                    <a:pt x="7915" y="11298"/>
                  </a:cubicBezTo>
                  <a:cubicBezTo>
                    <a:pt x="7935" y="11334"/>
                    <a:pt x="7948" y="11388"/>
                    <a:pt x="7921" y="11424"/>
                  </a:cubicBezTo>
                  <a:cubicBezTo>
                    <a:pt x="7985" y="11402"/>
                    <a:pt x="8039" y="11449"/>
                    <a:pt x="8089" y="11492"/>
                  </a:cubicBezTo>
                  <a:cubicBezTo>
                    <a:pt x="8160" y="11560"/>
                    <a:pt x="8238" y="11628"/>
                    <a:pt x="8308" y="11696"/>
                  </a:cubicBezTo>
                  <a:cubicBezTo>
                    <a:pt x="8322" y="11703"/>
                    <a:pt x="8328" y="11714"/>
                    <a:pt x="8338" y="11732"/>
                  </a:cubicBezTo>
                  <a:cubicBezTo>
                    <a:pt x="8345" y="11746"/>
                    <a:pt x="8345" y="11771"/>
                    <a:pt x="8345" y="11793"/>
                  </a:cubicBezTo>
                  <a:lnTo>
                    <a:pt x="8345" y="11976"/>
                  </a:lnTo>
                  <a:cubicBezTo>
                    <a:pt x="8379" y="11983"/>
                    <a:pt x="8399" y="12026"/>
                    <a:pt x="8409" y="12065"/>
                  </a:cubicBezTo>
                  <a:cubicBezTo>
                    <a:pt x="8429" y="12155"/>
                    <a:pt x="8456" y="12244"/>
                    <a:pt x="8476" y="12334"/>
                  </a:cubicBezTo>
                  <a:cubicBezTo>
                    <a:pt x="8493" y="12395"/>
                    <a:pt x="8507" y="12470"/>
                    <a:pt x="8470" y="12524"/>
                  </a:cubicBezTo>
                  <a:lnTo>
                    <a:pt x="8450" y="12545"/>
                  </a:lnTo>
                  <a:cubicBezTo>
                    <a:pt x="8429" y="12592"/>
                    <a:pt x="8500" y="12635"/>
                    <a:pt x="8487" y="12681"/>
                  </a:cubicBezTo>
                  <a:cubicBezTo>
                    <a:pt x="8476" y="12710"/>
                    <a:pt x="8436" y="12717"/>
                    <a:pt x="8436" y="12749"/>
                  </a:cubicBezTo>
                  <a:cubicBezTo>
                    <a:pt x="8436" y="12778"/>
                    <a:pt x="8463" y="12792"/>
                    <a:pt x="8470" y="12824"/>
                  </a:cubicBezTo>
                  <a:cubicBezTo>
                    <a:pt x="8487" y="12853"/>
                    <a:pt x="8463" y="12889"/>
                    <a:pt x="8456" y="12921"/>
                  </a:cubicBezTo>
                  <a:cubicBezTo>
                    <a:pt x="8450" y="12950"/>
                    <a:pt x="8443" y="12996"/>
                    <a:pt x="8476" y="13011"/>
                  </a:cubicBezTo>
                  <a:cubicBezTo>
                    <a:pt x="8443" y="13050"/>
                    <a:pt x="8450" y="13107"/>
                    <a:pt x="8487" y="13147"/>
                  </a:cubicBezTo>
                  <a:cubicBezTo>
                    <a:pt x="8443" y="13147"/>
                    <a:pt x="8429" y="13197"/>
                    <a:pt x="8423" y="13240"/>
                  </a:cubicBezTo>
                  <a:cubicBezTo>
                    <a:pt x="8416" y="13287"/>
                    <a:pt x="8386" y="13337"/>
                    <a:pt x="8352" y="13322"/>
                  </a:cubicBezTo>
                  <a:cubicBezTo>
                    <a:pt x="8372" y="13398"/>
                    <a:pt x="8392" y="13480"/>
                    <a:pt x="8423" y="13555"/>
                  </a:cubicBezTo>
                  <a:cubicBezTo>
                    <a:pt x="8436" y="13602"/>
                    <a:pt x="8443" y="13663"/>
                    <a:pt x="8409" y="13684"/>
                  </a:cubicBezTo>
                  <a:cubicBezTo>
                    <a:pt x="8443" y="13698"/>
                    <a:pt x="8476" y="13720"/>
                    <a:pt x="8513" y="13745"/>
                  </a:cubicBezTo>
                  <a:cubicBezTo>
                    <a:pt x="8476" y="13835"/>
                    <a:pt x="8463" y="13931"/>
                    <a:pt x="8456" y="14028"/>
                  </a:cubicBezTo>
                  <a:cubicBezTo>
                    <a:pt x="8423" y="14028"/>
                    <a:pt x="8386" y="14060"/>
                    <a:pt x="8386" y="14096"/>
                  </a:cubicBezTo>
                  <a:cubicBezTo>
                    <a:pt x="8423" y="14136"/>
                    <a:pt x="8456" y="14171"/>
                    <a:pt x="8487" y="14211"/>
                  </a:cubicBezTo>
                  <a:cubicBezTo>
                    <a:pt x="8513" y="14239"/>
                    <a:pt x="8540" y="14272"/>
                    <a:pt x="8557" y="14307"/>
                  </a:cubicBezTo>
                  <a:cubicBezTo>
                    <a:pt x="8571" y="14347"/>
                    <a:pt x="8571" y="14390"/>
                    <a:pt x="8540" y="14418"/>
                  </a:cubicBezTo>
                  <a:cubicBezTo>
                    <a:pt x="8598" y="14504"/>
                    <a:pt x="8655" y="14594"/>
                    <a:pt x="8719" y="14676"/>
                  </a:cubicBezTo>
                  <a:cubicBezTo>
                    <a:pt x="8776" y="14669"/>
                    <a:pt x="8837" y="14684"/>
                    <a:pt x="8874" y="14727"/>
                  </a:cubicBezTo>
                  <a:cubicBezTo>
                    <a:pt x="8907" y="14773"/>
                    <a:pt x="8874" y="14863"/>
                    <a:pt x="8816" y="14856"/>
                  </a:cubicBezTo>
                  <a:cubicBezTo>
                    <a:pt x="8810" y="14945"/>
                    <a:pt x="8860" y="15045"/>
                    <a:pt x="8931" y="15088"/>
                  </a:cubicBezTo>
                  <a:cubicBezTo>
                    <a:pt x="8988" y="15121"/>
                    <a:pt x="9028" y="15171"/>
                    <a:pt x="9022" y="15239"/>
                  </a:cubicBezTo>
                  <a:cubicBezTo>
                    <a:pt x="9119" y="15246"/>
                    <a:pt x="9156" y="15375"/>
                    <a:pt x="9170" y="15472"/>
                  </a:cubicBezTo>
                  <a:cubicBezTo>
                    <a:pt x="9254" y="15518"/>
                    <a:pt x="9338" y="15561"/>
                    <a:pt x="9415" y="15608"/>
                  </a:cubicBezTo>
                  <a:cubicBezTo>
                    <a:pt x="9446" y="15622"/>
                    <a:pt x="9466" y="15636"/>
                    <a:pt x="9486" y="15651"/>
                  </a:cubicBezTo>
                  <a:cubicBezTo>
                    <a:pt x="9503" y="15669"/>
                    <a:pt x="9516" y="15683"/>
                    <a:pt x="9536" y="15697"/>
                  </a:cubicBezTo>
                  <a:cubicBezTo>
                    <a:pt x="9573" y="15737"/>
                    <a:pt x="9614" y="15765"/>
                    <a:pt x="9658" y="15780"/>
                  </a:cubicBezTo>
                  <a:cubicBezTo>
                    <a:pt x="9678" y="15737"/>
                    <a:pt x="9742" y="15765"/>
                    <a:pt x="9769" y="15812"/>
                  </a:cubicBezTo>
                  <a:cubicBezTo>
                    <a:pt x="9819" y="15894"/>
                    <a:pt x="9826" y="15998"/>
                    <a:pt x="9799" y="16088"/>
                  </a:cubicBezTo>
                  <a:cubicBezTo>
                    <a:pt x="9863" y="16127"/>
                    <a:pt x="9890" y="16217"/>
                    <a:pt x="9870" y="16292"/>
                  </a:cubicBezTo>
                  <a:cubicBezTo>
                    <a:pt x="9927" y="16299"/>
                    <a:pt x="9940" y="16374"/>
                    <a:pt x="9947" y="16428"/>
                  </a:cubicBezTo>
                  <a:cubicBezTo>
                    <a:pt x="9974" y="16607"/>
                    <a:pt x="10082" y="16772"/>
                    <a:pt x="10236" y="16861"/>
                  </a:cubicBezTo>
                  <a:cubicBezTo>
                    <a:pt x="10263" y="16876"/>
                    <a:pt x="10294" y="16894"/>
                    <a:pt x="10314" y="16915"/>
                  </a:cubicBezTo>
                  <a:cubicBezTo>
                    <a:pt x="10327" y="16930"/>
                    <a:pt x="10334" y="16944"/>
                    <a:pt x="10341" y="16969"/>
                  </a:cubicBezTo>
                  <a:cubicBezTo>
                    <a:pt x="10371" y="17033"/>
                    <a:pt x="10391" y="17101"/>
                    <a:pt x="10418" y="17170"/>
                  </a:cubicBezTo>
                  <a:cubicBezTo>
                    <a:pt x="10341" y="17195"/>
                    <a:pt x="10257" y="17195"/>
                    <a:pt x="10186" y="17155"/>
                  </a:cubicBezTo>
                  <a:cubicBezTo>
                    <a:pt x="10206" y="17284"/>
                    <a:pt x="10347" y="17367"/>
                    <a:pt x="10462" y="17320"/>
                  </a:cubicBezTo>
                  <a:cubicBezTo>
                    <a:pt x="10469" y="17341"/>
                    <a:pt x="10482" y="17367"/>
                    <a:pt x="10489" y="17388"/>
                  </a:cubicBezTo>
                  <a:cubicBezTo>
                    <a:pt x="10617" y="17395"/>
                    <a:pt x="10681" y="17546"/>
                    <a:pt x="10724" y="17682"/>
                  </a:cubicBezTo>
                  <a:cubicBezTo>
                    <a:pt x="10744" y="17757"/>
                    <a:pt x="10765" y="17825"/>
                    <a:pt x="10765" y="17900"/>
                  </a:cubicBezTo>
                  <a:cubicBezTo>
                    <a:pt x="10926" y="17900"/>
                    <a:pt x="11014" y="18087"/>
                    <a:pt x="11118" y="18216"/>
                  </a:cubicBezTo>
                  <a:cubicBezTo>
                    <a:pt x="11145" y="18244"/>
                    <a:pt x="11189" y="18276"/>
                    <a:pt x="11226" y="18251"/>
                  </a:cubicBezTo>
                  <a:cubicBezTo>
                    <a:pt x="11280" y="18201"/>
                    <a:pt x="11232" y="18094"/>
                    <a:pt x="11182" y="18033"/>
                  </a:cubicBezTo>
                  <a:cubicBezTo>
                    <a:pt x="11162" y="18004"/>
                    <a:pt x="11138" y="17976"/>
                    <a:pt x="11111" y="17943"/>
                  </a:cubicBezTo>
                  <a:cubicBezTo>
                    <a:pt x="11068" y="17943"/>
                    <a:pt x="11041" y="17893"/>
                    <a:pt x="11041" y="17847"/>
                  </a:cubicBezTo>
                  <a:cubicBezTo>
                    <a:pt x="11034" y="17800"/>
                    <a:pt x="11034" y="17750"/>
                    <a:pt x="10997" y="17718"/>
                  </a:cubicBezTo>
                  <a:cubicBezTo>
                    <a:pt x="10983" y="17710"/>
                    <a:pt x="10963" y="17703"/>
                    <a:pt x="10943" y="17696"/>
                  </a:cubicBezTo>
                  <a:cubicBezTo>
                    <a:pt x="10879" y="17667"/>
                    <a:pt x="10872" y="17567"/>
                    <a:pt x="10872" y="17492"/>
                  </a:cubicBezTo>
                  <a:lnTo>
                    <a:pt x="10744" y="17381"/>
                  </a:lnTo>
                  <a:cubicBezTo>
                    <a:pt x="10687" y="17334"/>
                    <a:pt x="10623" y="17252"/>
                    <a:pt x="10667" y="17195"/>
                  </a:cubicBezTo>
                  <a:cubicBezTo>
                    <a:pt x="10647" y="17177"/>
                    <a:pt x="10623" y="17155"/>
                    <a:pt x="10603" y="17141"/>
                  </a:cubicBezTo>
                  <a:cubicBezTo>
                    <a:pt x="10617" y="17119"/>
                    <a:pt x="10623" y="17087"/>
                    <a:pt x="10617" y="17058"/>
                  </a:cubicBezTo>
                  <a:cubicBezTo>
                    <a:pt x="10610" y="17044"/>
                    <a:pt x="10603" y="17019"/>
                    <a:pt x="10596" y="17005"/>
                  </a:cubicBezTo>
                  <a:cubicBezTo>
                    <a:pt x="10526" y="16887"/>
                    <a:pt x="10442" y="16750"/>
                    <a:pt x="10314" y="16736"/>
                  </a:cubicBezTo>
                  <a:lnTo>
                    <a:pt x="10314" y="16661"/>
                  </a:lnTo>
                  <a:cubicBezTo>
                    <a:pt x="10294" y="16675"/>
                    <a:pt x="10263" y="16643"/>
                    <a:pt x="10257" y="16614"/>
                  </a:cubicBezTo>
                  <a:cubicBezTo>
                    <a:pt x="10257" y="16586"/>
                    <a:pt x="10270" y="16553"/>
                    <a:pt x="10270" y="16525"/>
                  </a:cubicBezTo>
                  <a:cubicBezTo>
                    <a:pt x="10270" y="16471"/>
                    <a:pt x="10243" y="16435"/>
                    <a:pt x="10223" y="16381"/>
                  </a:cubicBezTo>
                  <a:cubicBezTo>
                    <a:pt x="10199" y="16328"/>
                    <a:pt x="10216" y="16270"/>
                    <a:pt x="10263" y="16260"/>
                  </a:cubicBezTo>
                  <a:cubicBezTo>
                    <a:pt x="10307" y="16260"/>
                    <a:pt x="10347" y="16285"/>
                    <a:pt x="10378" y="16313"/>
                  </a:cubicBezTo>
                  <a:cubicBezTo>
                    <a:pt x="10391" y="16270"/>
                    <a:pt x="10455" y="16260"/>
                    <a:pt x="10489" y="16299"/>
                  </a:cubicBezTo>
                  <a:cubicBezTo>
                    <a:pt x="10526" y="16328"/>
                    <a:pt x="10526" y="16389"/>
                    <a:pt x="10519" y="16435"/>
                  </a:cubicBezTo>
                  <a:cubicBezTo>
                    <a:pt x="10559" y="16428"/>
                    <a:pt x="10610" y="16442"/>
                    <a:pt x="10637" y="16478"/>
                  </a:cubicBezTo>
                  <a:cubicBezTo>
                    <a:pt x="10660" y="16518"/>
                    <a:pt x="10623" y="16586"/>
                    <a:pt x="10583" y="16568"/>
                  </a:cubicBezTo>
                  <a:cubicBezTo>
                    <a:pt x="10667" y="16668"/>
                    <a:pt x="10731" y="16786"/>
                    <a:pt x="10758" y="16915"/>
                  </a:cubicBezTo>
                  <a:cubicBezTo>
                    <a:pt x="10822" y="16951"/>
                    <a:pt x="10886" y="16990"/>
                    <a:pt x="10956" y="17026"/>
                  </a:cubicBezTo>
                  <a:cubicBezTo>
                    <a:pt x="10983" y="17044"/>
                    <a:pt x="11014" y="17058"/>
                    <a:pt x="11027" y="17087"/>
                  </a:cubicBezTo>
                  <a:cubicBezTo>
                    <a:pt x="11041" y="17119"/>
                    <a:pt x="11041" y="17148"/>
                    <a:pt x="11041" y="17177"/>
                  </a:cubicBezTo>
                  <a:cubicBezTo>
                    <a:pt x="11047" y="17209"/>
                    <a:pt x="11061" y="17238"/>
                    <a:pt x="11074" y="17259"/>
                  </a:cubicBezTo>
                  <a:cubicBezTo>
                    <a:pt x="11118" y="17306"/>
                    <a:pt x="11175" y="17327"/>
                    <a:pt x="11232" y="17359"/>
                  </a:cubicBezTo>
                  <a:cubicBezTo>
                    <a:pt x="11280" y="17388"/>
                    <a:pt x="11330" y="17456"/>
                    <a:pt x="11310" y="17517"/>
                  </a:cubicBezTo>
                  <a:cubicBezTo>
                    <a:pt x="11273" y="17553"/>
                    <a:pt x="11239" y="17635"/>
                    <a:pt x="11296" y="17650"/>
                  </a:cubicBezTo>
                  <a:cubicBezTo>
                    <a:pt x="11317" y="17660"/>
                    <a:pt x="11337" y="17650"/>
                    <a:pt x="11350" y="17642"/>
                  </a:cubicBezTo>
                  <a:cubicBezTo>
                    <a:pt x="11421" y="17628"/>
                    <a:pt x="11485" y="17710"/>
                    <a:pt x="11465" y="17778"/>
                  </a:cubicBezTo>
                  <a:cubicBezTo>
                    <a:pt x="11498" y="17793"/>
                    <a:pt x="11542" y="17793"/>
                    <a:pt x="11576" y="17778"/>
                  </a:cubicBezTo>
                  <a:cubicBezTo>
                    <a:pt x="11592" y="17811"/>
                    <a:pt x="11599" y="17839"/>
                    <a:pt x="11592" y="17868"/>
                  </a:cubicBezTo>
                  <a:cubicBezTo>
                    <a:pt x="11656" y="17861"/>
                    <a:pt x="11717" y="17900"/>
                    <a:pt x="11754" y="17961"/>
                  </a:cubicBezTo>
                  <a:cubicBezTo>
                    <a:pt x="11788" y="18011"/>
                    <a:pt x="11811" y="18087"/>
                    <a:pt x="11825" y="18147"/>
                  </a:cubicBezTo>
                  <a:cubicBezTo>
                    <a:pt x="11895" y="18216"/>
                    <a:pt x="11966" y="18291"/>
                    <a:pt x="12043" y="18359"/>
                  </a:cubicBezTo>
                  <a:cubicBezTo>
                    <a:pt x="12070" y="18387"/>
                    <a:pt x="12101" y="18434"/>
                    <a:pt x="12070" y="18463"/>
                  </a:cubicBezTo>
                  <a:cubicBezTo>
                    <a:pt x="12043" y="18470"/>
                    <a:pt x="12023" y="18477"/>
                    <a:pt x="11993" y="18477"/>
                  </a:cubicBezTo>
                  <a:cubicBezTo>
                    <a:pt x="12057" y="18531"/>
                    <a:pt x="12084" y="18627"/>
                    <a:pt x="12064" y="18710"/>
                  </a:cubicBezTo>
                  <a:cubicBezTo>
                    <a:pt x="12006" y="18710"/>
                    <a:pt x="11953" y="18710"/>
                    <a:pt x="11895" y="18717"/>
                  </a:cubicBezTo>
                  <a:cubicBezTo>
                    <a:pt x="11953" y="18742"/>
                    <a:pt x="12013" y="18778"/>
                    <a:pt x="12013" y="18839"/>
                  </a:cubicBezTo>
                  <a:cubicBezTo>
                    <a:pt x="12077" y="18921"/>
                    <a:pt x="12148" y="19004"/>
                    <a:pt x="12212" y="19093"/>
                  </a:cubicBezTo>
                  <a:cubicBezTo>
                    <a:pt x="12212" y="19107"/>
                    <a:pt x="12205" y="19100"/>
                    <a:pt x="12205" y="19118"/>
                  </a:cubicBezTo>
                  <a:cubicBezTo>
                    <a:pt x="12282" y="19107"/>
                    <a:pt x="12360" y="19154"/>
                    <a:pt x="12424" y="19208"/>
                  </a:cubicBezTo>
                  <a:cubicBezTo>
                    <a:pt x="12481" y="19251"/>
                    <a:pt x="12531" y="19304"/>
                    <a:pt x="12565" y="19365"/>
                  </a:cubicBezTo>
                  <a:cubicBezTo>
                    <a:pt x="12595" y="19344"/>
                    <a:pt x="12615" y="19319"/>
                    <a:pt x="12642" y="19297"/>
                  </a:cubicBezTo>
                  <a:cubicBezTo>
                    <a:pt x="12706" y="19304"/>
                    <a:pt x="12770" y="19333"/>
                    <a:pt x="12821" y="19373"/>
                  </a:cubicBezTo>
                  <a:cubicBezTo>
                    <a:pt x="12891" y="19426"/>
                    <a:pt x="12938" y="19509"/>
                    <a:pt x="13023" y="19537"/>
                  </a:cubicBezTo>
                  <a:cubicBezTo>
                    <a:pt x="13073" y="19559"/>
                    <a:pt x="13137" y="19552"/>
                    <a:pt x="13187" y="19566"/>
                  </a:cubicBezTo>
                  <a:cubicBezTo>
                    <a:pt x="13245" y="19584"/>
                    <a:pt x="13299" y="19620"/>
                    <a:pt x="13299" y="19681"/>
                  </a:cubicBezTo>
                  <a:cubicBezTo>
                    <a:pt x="13329" y="19634"/>
                    <a:pt x="13413" y="19666"/>
                    <a:pt x="13406" y="19716"/>
                  </a:cubicBezTo>
                  <a:cubicBezTo>
                    <a:pt x="13554" y="19716"/>
                    <a:pt x="13702" y="19734"/>
                    <a:pt x="13844" y="19763"/>
                  </a:cubicBezTo>
                  <a:cubicBezTo>
                    <a:pt x="13864" y="19741"/>
                    <a:pt x="13871" y="19702"/>
                    <a:pt x="13871" y="19673"/>
                  </a:cubicBezTo>
                  <a:cubicBezTo>
                    <a:pt x="13914" y="19673"/>
                    <a:pt x="13961" y="19695"/>
                    <a:pt x="13998" y="19716"/>
                  </a:cubicBezTo>
                  <a:cubicBezTo>
                    <a:pt x="14062" y="19634"/>
                    <a:pt x="14204" y="19652"/>
                    <a:pt x="14261" y="19734"/>
                  </a:cubicBezTo>
                  <a:cubicBezTo>
                    <a:pt x="14237" y="19741"/>
                    <a:pt x="14217" y="19763"/>
                    <a:pt x="14217" y="19784"/>
                  </a:cubicBezTo>
                  <a:cubicBezTo>
                    <a:pt x="14261" y="19817"/>
                    <a:pt x="14315" y="19817"/>
                    <a:pt x="14358" y="19792"/>
                  </a:cubicBezTo>
                  <a:cubicBezTo>
                    <a:pt x="14352" y="19838"/>
                    <a:pt x="14358" y="19885"/>
                    <a:pt x="14379" y="19921"/>
                  </a:cubicBezTo>
                  <a:cubicBezTo>
                    <a:pt x="14416" y="19899"/>
                    <a:pt x="14456" y="19906"/>
                    <a:pt x="14493" y="19935"/>
                  </a:cubicBezTo>
                  <a:cubicBezTo>
                    <a:pt x="14520" y="19967"/>
                    <a:pt x="14533" y="20010"/>
                    <a:pt x="14520" y="20050"/>
                  </a:cubicBezTo>
                  <a:cubicBezTo>
                    <a:pt x="14570" y="20035"/>
                    <a:pt x="14634" y="20064"/>
                    <a:pt x="14655" y="20125"/>
                  </a:cubicBezTo>
                  <a:cubicBezTo>
                    <a:pt x="14668" y="20118"/>
                    <a:pt x="14692" y="20100"/>
                    <a:pt x="14705" y="20093"/>
                  </a:cubicBezTo>
                  <a:cubicBezTo>
                    <a:pt x="14719" y="20107"/>
                    <a:pt x="14725" y="20125"/>
                    <a:pt x="14732" y="20139"/>
                  </a:cubicBezTo>
                  <a:cubicBezTo>
                    <a:pt x="14752" y="20139"/>
                    <a:pt x="14769" y="20132"/>
                    <a:pt x="14789" y="20132"/>
                  </a:cubicBezTo>
                  <a:cubicBezTo>
                    <a:pt x="14789" y="20153"/>
                    <a:pt x="14796" y="20182"/>
                    <a:pt x="14809" y="20200"/>
                  </a:cubicBezTo>
                  <a:cubicBezTo>
                    <a:pt x="14840" y="20182"/>
                    <a:pt x="14860" y="20175"/>
                    <a:pt x="14887" y="20161"/>
                  </a:cubicBezTo>
                  <a:cubicBezTo>
                    <a:pt x="14931" y="20221"/>
                    <a:pt x="15001" y="20250"/>
                    <a:pt x="15065" y="20243"/>
                  </a:cubicBezTo>
                  <a:cubicBezTo>
                    <a:pt x="15143" y="20236"/>
                    <a:pt x="15233" y="20193"/>
                    <a:pt x="15277" y="20257"/>
                  </a:cubicBezTo>
                  <a:cubicBezTo>
                    <a:pt x="15291" y="20275"/>
                    <a:pt x="15291" y="20297"/>
                    <a:pt x="15297" y="20318"/>
                  </a:cubicBezTo>
                  <a:cubicBezTo>
                    <a:pt x="15324" y="20372"/>
                    <a:pt x="15388" y="20379"/>
                    <a:pt x="15445" y="20393"/>
                  </a:cubicBezTo>
                  <a:cubicBezTo>
                    <a:pt x="15503" y="20408"/>
                    <a:pt x="15560" y="20461"/>
                    <a:pt x="15536" y="20515"/>
                  </a:cubicBezTo>
                  <a:cubicBezTo>
                    <a:pt x="15593" y="20490"/>
                    <a:pt x="15671" y="20544"/>
                    <a:pt x="15664" y="20612"/>
                  </a:cubicBezTo>
                  <a:cubicBezTo>
                    <a:pt x="15664" y="20641"/>
                    <a:pt x="15684" y="20666"/>
                    <a:pt x="15721" y="20673"/>
                  </a:cubicBezTo>
                  <a:lnTo>
                    <a:pt x="15721" y="20723"/>
                  </a:lnTo>
                  <a:cubicBezTo>
                    <a:pt x="15805" y="20741"/>
                    <a:pt x="15849" y="20873"/>
                    <a:pt x="15785" y="20941"/>
                  </a:cubicBezTo>
                  <a:cubicBezTo>
                    <a:pt x="15812" y="20920"/>
                    <a:pt x="15849" y="20952"/>
                    <a:pt x="15863" y="20988"/>
                  </a:cubicBezTo>
                  <a:cubicBezTo>
                    <a:pt x="15876" y="21027"/>
                    <a:pt x="15883" y="21063"/>
                    <a:pt x="15910" y="21078"/>
                  </a:cubicBezTo>
                  <a:cubicBezTo>
                    <a:pt x="15947" y="21099"/>
                    <a:pt x="15991" y="21063"/>
                    <a:pt x="16031" y="21063"/>
                  </a:cubicBezTo>
                  <a:cubicBezTo>
                    <a:pt x="16088" y="21056"/>
                    <a:pt x="16139" y="21124"/>
                    <a:pt x="16132" y="21181"/>
                  </a:cubicBezTo>
                  <a:cubicBezTo>
                    <a:pt x="16172" y="21153"/>
                    <a:pt x="16243" y="21174"/>
                    <a:pt x="16263" y="21228"/>
                  </a:cubicBezTo>
                  <a:cubicBezTo>
                    <a:pt x="16270" y="21250"/>
                    <a:pt x="16270" y="21282"/>
                    <a:pt x="16287" y="21303"/>
                  </a:cubicBezTo>
                  <a:cubicBezTo>
                    <a:pt x="16300" y="21332"/>
                    <a:pt x="16327" y="21350"/>
                    <a:pt x="16351" y="21371"/>
                  </a:cubicBezTo>
                  <a:cubicBezTo>
                    <a:pt x="16404" y="21407"/>
                    <a:pt x="16455" y="21447"/>
                    <a:pt x="16512" y="21482"/>
                  </a:cubicBezTo>
                  <a:cubicBezTo>
                    <a:pt x="16519" y="21447"/>
                    <a:pt x="16576" y="21425"/>
                    <a:pt x="16603" y="21447"/>
                  </a:cubicBezTo>
                  <a:cubicBezTo>
                    <a:pt x="16630" y="21475"/>
                    <a:pt x="16630" y="21529"/>
                    <a:pt x="16674" y="21543"/>
                  </a:cubicBezTo>
                  <a:cubicBezTo>
                    <a:pt x="16694" y="21550"/>
                    <a:pt x="16711" y="21536"/>
                    <a:pt x="16731" y="21536"/>
                  </a:cubicBezTo>
                  <a:cubicBezTo>
                    <a:pt x="16764" y="21529"/>
                    <a:pt x="16801" y="21558"/>
                    <a:pt x="16835" y="21583"/>
                  </a:cubicBezTo>
                  <a:cubicBezTo>
                    <a:pt x="16872" y="21597"/>
                    <a:pt x="16919" y="21597"/>
                    <a:pt x="16929" y="21550"/>
                  </a:cubicBezTo>
                  <a:cubicBezTo>
                    <a:pt x="16936" y="21515"/>
                    <a:pt x="16892" y="21490"/>
                    <a:pt x="16879" y="21454"/>
                  </a:cubicBezTo>
                  <a:cubicBezTo>
                    <a:pt x="16865" y="21407"/>
                    <a:pt x="16892" y="21364"/>
                    <a:pt x="16936" y="21332"/>
                  </a:cubicBezTo>
                  <a:cubicBezTo>
                    <a:pt x="17027" y="21275"/>
                    <a:pt x="17168" y="21303"/>
                    <a:pt x="17225" y="21407"/>
                  </a:cubicBezTo>
                  <a:cubicBezTo>
                    <a:pt x="17259" y="21475"/>
                    <a:pt x="17279" y="21565"/>
                    <a:pt x="17350" y="21597"/>
                  </a:cubicBezTo>
                  <a:cubicBezTo>
                    <a:pt x="17367" y="21558"/>
                    <a:pt x="17367" y="21550"/>
                    <a:pt x="17400" y="21507"/>
                  </a:cubicBezTo>
                  <a:cubicBezTo>
                    <a:pt x="17424" y="21475"/>
                    <a:pt x="17434" y="21464"/>
                    <a:pt x="17454" y="21443"/>
                  </a:cubicBezTo>
                  <a:cubicBezTo>
                    <a:pt x="17441" y="21421"/>
                    <a:pt x="17431" y="21396"/>
                    <a:pt x="17414" y="21371"/>
                  </a:cubicBezTo>
                  <a:close/>
                  <a:moveTo>
                    <a:pt x="16751" y="16930"/>
                  </a:moveTo>
                  <a:lnTo>
                    <a:pt x="16751" y="16926"/>
                  </a:lnTo>
                  <a:lnTo>
                    <a:pt x="16751" y="16930"/>
                  </a:lnTo>
                  <a:close/>
                  <a:moveTo>
                    <a:pt x="20237" y="12592"/>
                  </a:moveTo>
                  <a:cubicBezTo>
                    <a:pt x="20237" y="12592"/>
                    <a:pt x="20234" y="12592"/>
                    <a:pt x="20230" y="12592"/>
                  </a:cubicBezTo>
                  <a:cubicBezTo>
                    <a:pt x="20230" y="12588"/>
                    <a:pt x="20234" y="12588"/>
                    <a:pt x="20237" y="12592"/>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1" name="Shape 2511"/>
            <p:cNvSpPr/>
            <p:nvPr/>
          </p:nvSpPr>
          <p:spPr>
            <a:xfrm>
              <a:off x="2948933" y="4966654"/>
              <a:ext cx="350645" cy="135996"/>
            </a:xfrm>
            <a:custGeom>
              <a:avLst/>
              <a:gdLst/>
              <a:ahLst/>
              <a:cxnLst>
                <a:cxn ang="0">
                  <a:pos x="wd2" y="hd2"/>
                </a:cxn>
                <a:cxn ang="5400000">
                  <a:pos x="wd2" y="hd2"/>
                </a:cxn>
                <a:cxn ang="10800000">
                  <a:pos x="wd2" y="hd2"/>
                </a:cxn>
                <a:cxn ang="16200000">
                  <a:pos x="wd2" y="hd2"/>
                </a:cxn>
              </a:cxnLst>
              <a:rect l="0" t="0" r="r" b="b"/>
              <a:pathLst>
                <a:path w="20758" h="21213" extrusionOk="0">
                  <a:moveTo>
                    <a:pt x="763" y="9783"/>
                  </a:moveTo>
                  <a:cubicBezTo>
                    <a:pt x="1603" y="9977"/>
                    <a:pt x="2150" y="7458"/>
                    <a:pt x="2989" y="6587"/>
                  </a:cubicBezTo>
                  <a:cubicBezTo>
                    <a:pt x="3828" y="5812"/>
                    <a:pt x="4850" y="7168"/>
                    <a:pt x="5616" y="5909"/>
                  </a:cubicBezTo>
                  <a:cubicBezTo>
                    <a:pt x="6200" y="7749"/>
                    <a:pt x="7367" y="8136"/>
                    <a:pt x="8207" y="7168"/>
                  </a:cubicBezTo>
                  <a:cubicBezTo>
                    <a:pt x="8353" y="7749"/>
                    <a:pt x="8426" y="8330"/>
                    <a:pt x="8572" y="8814"/>
                  </a:cubicBezTo>
                  <a:cubicBezTo>
                    <a:pt x="9593" y="9977"/>
                    <a:pt x="10578" y="10848"/>
                    <a:pt x="11636" y="11236"/>
                  </a:cubicBezTo>
                  <a:cubicBezTo>
                    <a:pt x="12038" y="12883"/>
                    <a:pt x="12111" y="15110"/>
                    <a:pt x="11709" y="16660"/>
                  </a:cubicBezTo>
                  <a:cubicBezTo>
                    <a:pt x="11782" y="17919"/>
                    <a:pt x="12476" y="17532"/>
                    <a:pt x="12877" y="16951"/>
                  </a:cubicBezTo>
                  <a:cubicBezTo>
                    <a:pt x="13497" y="16079"/>
                    <a:pt x="14190" y="15885"/>
                    <a:pt x="14774" y="16660"/>
                  </a:cubicBezTo>
                  <a:cubicBezTo>
                    <a:pt x="15103" y="17919"/>
                    <a:pt x="15249" y="19566"/>
                    <a:pt x="15176" y="21019"/>
                  </a:cubicBezTo>
                  <a:cubicBezTo>
                    <a:pt x="15942" y="20535"/>
                    <a:pt x="16708" y="20341"/>
                    <a:pt x="17474" y="19953"/>
                  </a:cubicBezTo>
                  <a:cubicBezTo>
                    <a:pt x="17766" y="21600"/>
                    <a:pt x="18824" y="21406"/>
                    <a:pt x="19080" y="19760"/>
                  </a:cubicBezTo>
                  <a:cubicBezTo>
                    <a:pt x="19372" y="20728"/>
                    <a:pt x="19919" y="21213"/>
                    <a:pt x="20357" y="21213"/>
                  </a:cubicBezTo>
                  <a:cubicBezTo>
                    <a:pt x="20539" y="21213"/>
                    <a:pt x="20685" y="21019"/>
                    <a:pt x="20758" y="20535"/>
                  </a:cubicBezTo>
                  <a:cubicBezTo>
                    <a:pt x="20758" y="20341"/>
                    <a:pt x="20758" y="20147"/>
                    <a:pt x="20758" y="19953"/>
                  </a:cubicBezTo>
                  <a:cubicBezTo>
                    <a:pt x="20211" y="16273"/>
                    <a:pt x="18532" y="15110"/>
                    <a:pt x="17219" y="13270"/>
                  </a:cubicBezTo>
                  <a:cubicBezTo>
                    <a:pt x="16380" y="12011"/>
                    <a:pt x="15686" y="10364"/>
                    <a:pt x="15176" y="8330"/>
                  </a:cubicBezTo>
                  <a:cubicBezTo>
                    <a:pt x="14409" y="9396"/>
                    <a:pt x="13424" y="7749"/>
                    <a:pt x="13315" y="5521"/>
                  </a:cubicBezTo>
                  <a:cubicBezTo>
                    <a:pt x="12549" y="4940"/>
                    <a:pt x="11709" y="4068"/>
                    <a:pt x="10943" y="3487"/>
                  </a:cubicBezTo>
                  <a:cubicBezTo>
                    <a:pt x="10359" y="3100"/>
                    <a:pt x="9666" y="2034"/>
                    <a:pt x="9666" y="484"/>
                  </a:cubicBezTo>
                  <a:cubicBezTo>
                    <a:pt x="7988" y="291"/>
                    <a:pt x="6273" y="291"/>
                    <a:pt x="4594" y="0"/>
                  </a:cubicBezTo>
                  <a:cubicBezTo>
                    <a:pt x="4230" y="0"/>
                    <a:pt x="3828" y="0"/>
                    <a:pt x="3536" y="678"/>
                  </a:cubicBezTo>
                  <a:cubicBezTo>
                    <a:pt x="3317" y="1065"/>
                    <a:pt x="3135" y="2034"/>
                    <a:pt x="3135" y="2906"/>
                  </a:cubicBezTo>
                  <a:cubicBezTo>
                    <a:pt x="2697" y="2518"/>
                    <a:pt x="2150" y="2034"/>
                    <a:pt x="1603" y="2325"/>
                  </a:cubicBezTo>
                  <a:cubicBezTo>
                    <a:pt x="399" y="3100"/>
                    <a:pt x="-842" y="9202"/>
                    <a:pt x="763" y="978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2" name="Shape 2512"/>
            <p:cNvSpPr/>
            <p:nvPr/>
          </p:nvSpPr>
          <p:spPr>
            <a:xfrm>
              <a:off x="3172625" y="5146665"/>
              <a:ext cx="82391" cy="40293"/>
            </a:xfrm>
            <a:custGeom>
              <a:avLst/>
              <a:gdLst/>
              <a:ahLst/>
              <a:cxnLst>
                <a:cxn ang="0">
                  <a:pos x="wd2" y="hd2"/>
                </a:cxn>
                <a:cxn ang="5400000">
                  <a:pos x="wd2" y="hd2"/>
                </a:cxn>
                <a:cxn ang="10800000">
                  <a:pos x="wd2" y="hd2"/>
                </a:cxn>
                <a:cxn ang="16200000">
                  <a:pos x="wd2" y="hd2"/>
                </a:cxn>
              </a:cxnLst>
              <a:rect l="0" t="0" r="r" b="b"/>
              <a:pathLst>
                <a:path w="19910" h="21600" extrusionOk="0">
                  <a:moveTo>
                    <a:pt x="6932" y="20935"/>
                  </a:moveTo>
                  <a:cubicBezTo>
                    <a:pt x="7682" y="21600"/>
                    <a:pt x="7982" y="21600"/>
                    <a:pt x="8582" y="21600"/>
                  </a:cubicBezTo>
                  <a:cubicBezTo>
                    <a:pt x="9182" y="21600"/>
                    <a:pt x="10082" y="21600"/>
                    <a:pt x="10682" y="21600"/>
                  </a:cubicBezTo>
                  <a:cubicBezTo>
                    <a:pt x="12632" y="20935"/>
                    <a:pt x="15182" y="20271"/>
                    <a:pt x="15482" y="15951"/>
                  </a:cubicBezTo>
                  <a:cubicBezTo>
                    <a:pt x="16382" y="17280"/>
                    <a:pt x="17732" y="17945"/>
                    <a:pt x="18632" y="16615"/>
                  </a:cubicBezTo>
                  <a:cubicBezTo>
                    <a:pt x="19532" y="15286"/>
                    <a:pt x="20132" y="12628"/>
                    <a:pt x="19832" y="10302"/>
                  </a:cubicBezTo>
                  <a:cubicBezTo>
                    <a:pt x="18932" y="5649"/>
                    <a:pt x="15782" y="6978"/>
                    <a:pt x="13832" y="3988"/>
                  </a:cubicBezTo>
                  <a:cubicBezTo>
                    <a:pt x="13232" y="2658"/>
                    <a:pt x="12632" y="1329"/>
                    <a:pt x="12032" y="665"/>
                  </a:cubicBezTo>
                  <a:cubicBezTo>
                    <a:pt x="11432" y="0"/>
                    <a:pt x="10682" y="0"/>
                    <a:pt x="10082" y="0"/>
                  </a:cubicBezTo>
                  <a:cubicBezTo>
                    <a:pt x="7682" y="665"/>
                    <a:pt x="1682" y="2658"/>
                    <a:pt x="332" y="8308"/>
                  </a:cubicBezTo>
                  <a:cubicBezTo>
                    <a:pt x="-1468" y="17280"/>
                    <a:pt x="4532" y="19606"/>
                    <a:pt x="6932" y="2093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3" name="Shape 2513"/>
            <p:cNvSpPr/>
            <p:nvPr/>
          </p:nvSpPr>
          <p:spPr>
            <a:xfrm>
              <a:off x="3308334" y="5095536"/>
              <a:ext cx="232989" cy="76059"/>
            </a:xfrm>
            <a:custGeom>
              <a:avLst/>
              <a:gdLst/>
              <a:ahLst/>
              <a:cxnLst>
                <a:cxn ang="0">
                  <a:pos x="wd2" y="hd2"/>
                </a:cxn>
                <a:cxn ang="5400000">
                  <a:pos x="wd2" y="hd2"/>
                </a:cxn>
                <a:cxn ang="10800000">
                  <a:pos x="wd2" y="hd2"/>
                </a:cxn>
                <a:cxn ang="16200000">
                  <a:pos x="wd2" y="hd2"/>
                </a:cxn>
              </a:cxnLst>
              <a:rect l="0" t="0" r="r" b="b"/>
              <a:pathLst>
                <a:path w="21264" h="20935" extrusionOk="0">
                  <a:moveTo>
                    <a:pt x="1451" y="13867"/>
                  </a:moveTo>
                  <a:cubicBezTo>
                    <a:pt x="1056" y="13867"/>
                    <a:pt x="716" y="13524"/>
                    <a:pt x="377" y="14210"/>
                  </a:cubicBezTo>
                  <a:cubicBezTo>
                    <a:pt x="-245" y="15239"/>
                    <a:pt x="-19" y="18153"/>
                    <a:pt x="490" y="19181"/>
                  </a:cubicBezTo>
                  <a:cubicBezTo>
                    <a:pt x="942" y="20381"/>
                    <a:pt x="1678" y="20724"/>
                    <a:pt x="2356" y="20724"/>
                  </a:cubicBezTo>
                  <a:cubicBezTo>
                    <a:pt x="3826" y="21067"/>
                    <a:pt x="5466" y="21410"/>
                    <a:pt x="6314" y="18153"/>
                  </a:cubicBezTo>
                  <a:cubicBezTo>
                    <a:pt x="6540" y="20724"/>
                    <a:pt x="7615" y="21067"/>
                    <a:pt x="8406" y="20724"/>
                  </a:cubicBezTo>
                  <a:cubicBezTo>
                    <a:pt x="9254" y="20724"/>
                    <a:pt x="10103" y="20381"/>
                    <a:pt x="10894" y="20381"/>
                  </a:cubicBezTo>
                  <a:cubicBezTo>
                    <a:pt x="11290" y="20381"/>
                    <a:pt x="11629" y="20381"/>
                    <a:pt x="11969" y="19524"/>
                  </a:cubicBezTo>
                  <a:cubicBezTo>
                    <a:pt x="12817" y="18839"/>
                    <a:pt x="13552" y="16267"/>
                    <a:pt x="14343" y="17467"/>
                  </a:cubicBezTo>
                  <a:cubicBezTo>
                    <a:pt x="14739" y="18153"/>
                    <a:pt x="15079" y="19181"/>
                    <a:pt x="15418" y="19181"/>
                  </a:cubicBezTo>
                  <a:cubicBezTo>
                    <a:pt x="16040" y="19181"/>
                    <a:pt x="16379" y="16267"/>
                    <a:pt x="16945" y="16781"/>
                  </a:cubicBezTo>
                  <a:cubicBezTo>
                    <a:pt x="17227" y="16781"/>
                    <a:pt x="17340" y="17467"/>
                    <a:pt x="17567" y="17810"/>
                  </a:cubicBezTo>
                  <a:cubicBezTo>
                    <a:pt x="18415" y="19524"/>
                    <a:pt x="19602" y="19181"/>
                    <a:pt x="20620" y="18153"/>
                  </a:cubicBezTo>
                  <a:cubicBezTo>
                    <a:pt x="20903" y="18153"/>
                    <a:pt x="21129" y="17810"/>
                    <a:pt x="21242" y="17124"/>
                  </a:cubicBezTo>
                  <a:cubicBezTo>
                    <a:pt x="21355" y="15924"/>
                    <a:pt x="21016" y="15239"/>
                    <a:pt x="20790" y="14553"/>
                  </a:cubicBezTo>
                  <a:cubicBezTo>
                    <a:pt x="19715" y="12667"/>
                    <a:pt x="18641" y="11639"/>
                    <a:pt x="17453" y="11639"/>
                  </a:cubicBezTo>
                  <a:cubicBezTo>
                    <a:pt x="17114" y="11639"/>
                    <a:pt x="16605" y="11639"/>
                    <a:pt x="16266" y="10610"/>
                  </a:cubicBezTo>
                  <a:cubicBezTo>
                    <a:pt x="15927" y="9581"/>
                    <a:pt x="15927" y="7696"/>
                    <a:pt x="15644" y="6667"/>
                  </a:cubicBezTo>
                  <a:cubicBezTo>
                    <a:pt x="14852" y="3067"/>
                    <a:pt x="12704" y="7010"/>
                    <a:pt x="11516" y="4439"/>
                  </a:cubicBezTo>
                  <a:cubicBezTo>
                    <a:pt x="11290" y="4096"/>
                    <a:pt x="11064" y="3067"/>
                    <a:pt x="10781" y="2724"/>
                  </a:cubicBezTo>
                  <a:cubicBezTo>
                    <a:pt x="10216" y="1524"/>
                    <a:pt x="9481" y="2724"/>
                    <a:pt x="8915" y="3410"/>
                  </a:cubicBezTo>
                  <a:cubicBezTo>
                    <a:pt x="8293" y="4096"/>
                    <a:pt x="7332" y="3753"/>
                    <a:pt x="7106" y="2039"/>
                  </a:cubicBezTo>
                  <a:cubicBezTo>
                    <a:pt x="6993" y="1181"/>
                    <a:pt x="6993" y="496"/>
                    <a:pt x="6767" y="153"/>
                  </a:cubicBezTo>
                  <a:cubicBezTo>
                    <a:pt x="6653" y="-190"/>
                    <a:pt x="6540" y="153"/>
                    <a:pt x="6314" y="153"/>
                  </a:cubicBezTo>
                  <a:cubicBezTo>
                    <a:pt x="5805" y="496"/>
                    <a:pt x="5353" y="839"/>
                    <a:pt x="4844" y="1181"/>
                  </a:cubicBezTo>
                  <a:cubicBezTo>
                    <a:pt x="4505" y="1524"/>
                    <a:pt x="4052" y="2039"/>
                    <a:pt x="3939" y="3067"/>
                  </a:cubicBezTo>
                  <a:cubicBezTo>
                    <a:pt x="3826" y="4439"/>
                    <a:pt x="4222" y="5639"/>
                    <a:pt x="4731" y="6667"/>
                  </a:cubicBezTo>
                  <a:cubicBezTo>
                    <a:pt x="5183" y="7867"/>
                    <a:pt x="5240" y="9067"/>
                    <a:pt x="4844" y="10267"/>
                  </a:cubicBezTo>
                  <a:cubicBezTo>
                    <a:pt x="6201" y="14896"/>
                    <a:pt x="1904" y="13867"/>
                    <a:pt x="1451" y="1386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4" name="Shape 2514"/>
            <p:cNvSpPr/>
            <p:nvPr/>
          </p:nvSpPr>
          <p:spPr>
            <a:xfrm>
              <a:off x="3556572" y="5150083"/>
              <a:ext cx="94537" cy="36015"/>
            </a:xfrm>
            <a:custGeom>
              <a:avLst/>
              <a:gdLst/>
              <a:ahLst/>
              <a:cxnLst>
                <a:cxn ang="0">
                  <a:pos x="wd2" y="hd2"/>
                </a:cxn>
                <a:cxn ang="5400000">
                  <a:pos x="wd2" y="hd2"/>
                </a:cxn>
                <a:cxn ang="10800000">
                  <a:pos x="wd2" y="hd2"/>
                </a:cxn>
                <a:cxn ang="16200000">
                  <a:pos x="wd2" y="hd2"/>
                </a:cxn>
              </a:cxnLst>
              <a:rect l="0" t="0" r="r" b="b"/>
              <a:pathLst>
                <a:path w="20359" h="18084" extrusionOk="0">
                  <a:moveTo>
                    <a:pt x="9956" y="16010"/>
                  </a:moveTo>
                  <a:cubicBezTo>
                    <a:pt x="11016" y="18514"/>
                    <a:pt x="12739" y="18514"/>
                    <a:pt x="14064" y="17262"/>
                  </a:cubicBezTo>
                  <a:cubicBezTo>
                    <a:pt x="15787" y="15071"/>
                    <a:pt x="16582" y="10062"/>
                    <a:pt x="18305" y="8810"/>
                  </a:cubicBezTo>
                  <a:cubicBezTo>
                    <a:pt x="18835" y="8810"/>
                    <a:pt x="19630" y="8810"/>
                    <a:pt x="20160" y="7244"/>
                  </a:cubicBezTo>
                  <a:cubicBezTo>
                    <a:pt x="20425" y="6618"/>
                    <a:pt x="20425" y="5992"/>
                    <a:pt x="20160" y="5366"/>
                  </a:cubicBezTo>
                  <a:cubicBezTo>
                    <a:pt x="20160" y="3488"/>
                    <a:pt x="20160" y="1297"/>
                    <a:pt x="19895" y="44"/>
                  </a:cubicBezTo>
                  <a:cubicBezTo>
                    <a:pt x="17377" y="44"/>
                    <a:pt x="14859" y="-582"/>
                    <a:pt x="12739" y="2862"/>
                  </a:cubicBezTo>
                  <a:cubicBezTo>
                    <a:pt x="11812" y="4114"/>
                    <a:pt x="11016" y="5992"/>
                    <a:pt x="9956" y="5992"/>
                  </a:cubicBezTo>
                  <a:cubicBezTo>
                    <a:pt x="9426" y="5992"/>
                    <a:pt x="9029" y="5366"/>
                    <a:pt x="8499" y="4740"/>
                  </a:cubicBezTo>
                  <a:cubicBezTo>
                    <a:pt x="6643" y="2236"/>
                    <a:pt x="-1175" y="-3086"/>
                    <a:pt x="150" y="9436"/>
                  </a:cubicBezTo>
                  <a:cubicBezTo>
                    <a:pt x="1608" y="17888"/>
                    <a:pt x="7969" y="11314"/>
                    <a:pt x="9956" y="1601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5" name="Shape 2515"/>
            <p:cNvSpPr/>
            <p:nvPr/>
          </p:nvSpPr>
          <p:spPr>
            <a:xfrm>
              <a:off x="3654759" y="3780015"/>
              <a:ext cx="110499" cy="60737"/>
            </a:xfrm>
            <a:custGeom>
              <a:avLst/>
              <a:gdLst/>
              <a:ahLst/>
              <a:cxnLst>
                <a:cxn ang="0">
                  <a:pos x="wd2" y="hd2"/>
                </a:cxn>
                <a:cxn ang="5400000">
                  <a:pos x="wd2" y="hd2"/>
                </a:cxn>
                <a:cxn ang="10800000">
                  <a:pos x="wd2" y="hd2"/>
                </a:cxn>
                <a:cxn ang="16200000">
                  <a:pos x="wd2" y="hd2"/>
                </a:cxn>
              </a:cxnLst>
              <a:rect l="0" t="0" r="r" b="b"/>
              <a:pathLst>
                <a:path w="21461" h="20233" extrusionOk="0">
                  <a:moveTo>
                    <a:pt x="5222" y="9034"/>
                  </a:moveTo>
                  <a:cubicBezTo>
                    <a:pt x="5697" y="9446"/>
                    <a:pt x="6171" y="9857"/>
                    <a:pt x="6646" y="10680"/>
                  </a:cubicBezTo>
                  <a:cubicBezTo>
                    <a:pt x="6884" y="11503"/>
                    <a:pt x="7121" y="12531"/>
                    <a:pt x="6884" y="13354"/>
                  </a:cubicBezTo>
                  <a:cubicBezTo>
                    <a:pt x="8664" y="12531"/>
                    <a:pt x="10207" y="15411"/>
                    <a:pt x="11868" y="15823"/>
                  </a:cubicBezTo>
                  <a:cubicBezTo>
                    <a:pt x="12462" y="15823"/>
                    <a:pt x="12936" y="15823"/>
                    <a:pt x="13174" y="16440"/>
                  </a:cubicBezTo>
                  <a:cubicBezTo>
                    <a:pt x="14598" y="17263"/>
                    <a:pt x="15666" y="19731"/>
                    <a:pt x="17090" y="20143"/>
                  </a:cubicBezTo>
                  <a:cubicBezTo>
                    <a:pt x="18870" y="20760"/>
                    <a:pt x="20413" y="18086"/>
                    <a:pt x="21125" y="15411"/>
                  </a:cubicBezTo>
                  <a:cubicBezTo>
                    <a:pt x="21363" y="15000"/>
                    <a:pt x="21600" y="14177"/>
                    <a:pt x="21363" y="13354"/>
                  </a:cubicBezTo>
                  <a:cubicBezTo>
                    <a:pt x="21125" y="12531"/>
                    <a:pt x="20651" y="12120"/>
                    <a:pt x="20176" y="12120"/>
                  </a:cubicBezTo>
                  <a:cubicBezTo>
                    <a:pt x="19582" y="12120"/>
                    <a:pt x="19108" y="12531"/>
                    <a:pt x="18633" y="12120"/>
                  </a:cubicBezTo>
                  <a:cubicBezTo>
                    <a:pt x="17684" y="11091"/>
                    <a:pt x="17921" y="9034"/>
                    <a:pt x="17921" y="7389"/>
                  </a:cubicBezTo>
                  <a:cubicBezTo>
                    <a:pt x="16141" y="5949"/>
                    <a:pt x="14360" y="5126"/>
                    <a:pt x="12462" y="5126"/>
                  </a:cubicBezTo>
                  <a:cubicBezTo>
                    <a:pt x="11393" y="5126"/>
                    <a:pt x="10444" y="5126"/>
                    <a:pt x="9969" y="3891"/>
                  </a:cubicBezTo>
                  <a:cubicBezTo>
                    <a:pt x="9613" y="3480"/>
                    <a:pt x="9613" y="2451"/>
                    <a:pt x="9376" y="2040"/>
                  </a:cubicBezTo>
                  <a:cubicBezTo>
                    <a:pt x="9138" y="1217"/>
                    <a:pt x="8426" y="394"/>
                    <a:pt x="7714" y="394"/>
                  </a:cubicBezTo>
                  <a:cubicBezTo>
                    <a:pt x="6171" y="-17"/>
                    <a:pt x="4985" y="1629"/>
                    <a:pt x="3442" y="1217"/>
                  </a:cubicBezTo>
                  <a:cubicBezTo>
                    <a:pt x="2255" y="1217"/>
                    <a:pt x="1187" y="-840"/>
                    <a:pt x="0" y="394"/>
                  </a:cubicBezTo>
                  <a:cubicBezTo>
                    <a:pt x="1424" y="3891"/>
                    <a:pt x="3204" y="7389"/>
                    <a:pt x="5222" y="903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6" name="Shape 2516"/>
            <p:cNvSpPr/>
            <p:nvPr/>
          </p:nvSpPr>
          <p:spPr>
            <a:xfrm>
              <a:off x="3840224" y="3665669"/>
              <a:ext cx="235763" cy="289798"/>
            </a:xfrm>
            <a:custGeom>
              <a:avLst/>
              <a:gdLst/>
              <a:ahLst/>
              <a:cxnLst>
                <a:cxn ang="0">
                  <a:pos x="wd2" y="hd2"/>
                </a:cxn>
                <a:cxn ang="5400000">
                  <a:pos x="wd2" y="hd2"/>
                </a:cxn>
                <a:cxn ang="10800000">
                  <a:pos x="wd2" y="hd2"/>
                </a:cxn>
                <a:cxn ang="16200000">
                  <a:pos x="wd2" y="hd2"/>
                </a:cxn>
              </a:cxnLst>
              <a:rect l="0" t="0" r="r" b="b"/>
              <a:pathLst>
                <a:path w="21518" h="21295" extrusionOk="0">
                  <a:moveTo>
                    <a:pt x="6066" y="5536"/>
                  </a:moveTo>
                  <a:cubicBezTo>
                    <a:pt x="5896" y="5808"/>
                    <a:pt x="5783" y="6217"/>
                    <a:pt x="5669" y="6489"/>
                  </a:cubicBezTo>
                  <a:cubicBezTo>
                    <a:pt x="5443" y="7034"/>
                    <a:pt x="5216" y="7714"/>
                    <a:pt x="4479" y="8077"/>
                  </a:cubicBezTo>
                  <a:cubicBezTo>
                    <a:pt x="4252" y="8213"/>
                    <a:pt x="3912" y="8304"/>
                    <a:pt x="3685" y="8486"/>
                  </a:cubicBezTo>
                  <a:cubicBezTo>
                    <a:pt x="3402" y="8667"/>
                    <a:pt x="3231" y="8939"/>
                    <a:pt x="3515" y="9166"/>
                  </a:cubicBezTo>
                  <a:cubicBezTo>
                    <a:pt x="3628" y="9257"/>
                    <a:pt x="3912" y="9257"/>
                    <a:pt x="4025" y="9439"/>
                  </a:cubicBezTo>
                  <a:cubicBezTo>
                    <a:pt x="4252" y="9711"/>
                    <a:pt x="3912" y="9983"/>
                    <a:pt x="3685" y="10301"/>
                  </a:cubicBezTo>
                  <a:cubicBezTo>
                    <a:pt x="3175" y="10936"/>
                    <a:pt x="3912" y="11980"/>
                    <a:pt x="3061" y="12479"/>
                  </a:cubicBezTo>
                  <a:cubicBezTo>
                    <a:pt x="2721" y="12661"/>
                    <a:pt x="2098" y="12570"/>
                    <a:pt x="1757" y="12751"/>
                  </a:cubicBezTo>
                  <a:cubicBezTo>
                    <a:pt x="1020" y="13069"/>
                    <a:pt x="1304" y="13886"/>
                    <a:pt x="680" y="14385"/>
                  </a:cubicBezTo>
                  <a:cubicBezTo>
                    <a:pt x="454" y="14566"/>
                    <a:pt x="0" y="14748"/>
                    <a:pt x="0" y="15066"/>
                  </a:cubicBezTo>
                  <a:cubicBezTo>
                    <a:pt x="0" y="15338"/>
                    <a:pt x="227" y="15519"/>
                    <a:pt x="454" y="15701"/>
                  </a:cubicBezTo>
                  <a:cubicBezTo>
                    <a:pt x="680" y="16109"/>
                    <a:pt x="454" y="16654"/>
                    <a:pt x="340" y="17153"/>
                  </a:cubicBezTo>
                  <a:cubicBezTo>
                    <a:pt x="227" y="17607"/>
                    <a:pt x="454" y="18287"/>
                    <a:pt x="1020" y="18287"/>
                  </a:cubicBezTo>
                  <a:cubicBezTo>
                    <a:pt x="1304" y="18287"/>
                    <a:pt x="1531" y="18197"/>
                    <a:pt x="1757" y="18106"/>
                  </a:cubicBezTo>
                  <a:cubicBezTo>
                    <a:pt x="3685" y="17334"/>
                    <a:pt x="5896" y="17244"/>
                    <a:pt x="7937" y="17924"/>
                  </a:cubicBezTo>
                  <a:cubicBezTo>
                    <a:pt x="8277" y="18015"/>
                    <a:pt x="8674" y="18106"/>
                    <a:pt x="9014" y="18106"/>
                  </a:cubicBezTo>
                  <a:cubicBezTo>
                    <a:pt x="9354" y="18106"/>
                    <a:pt x="9751" y="17788"/>
                    <a:pt x="9581" y="17516"/>
                  </a:cubicBezTo>
                  <a:cubicBezTo>
                    <a:pt x="9978" y="17244"/>
                    <a:pt x="10772" y="17516"/>
                    <a:pt x="10942" y="17924"/>
                  </a:cubicBezTo>
                  <a:cubicBezTo>
                    <a:pt x="11055" y="18287"/>
                    <a:pt x="10772" y="18741"/>
                    <a:pt x="10431" y="19150"/>
                  </a:cubicBezTo>
                  <a:cubicBezTo>
                    <a:pt x="10091" y="19513"/>
                    <a:pt x="9751" y="19785"/>
                    <a:pt x="9468" y="20284"/>
                  </a:cubicBezTo>
                  <a:cubicBezTo>
                    <a:pt x="9978" y="20193"/>
                    <a:pt x="10431" y="20103"/>
                    <a:pt x="10942" y="20103"/>
                  </a:cubicBezTo>
                  <a:cubicBezTo>
                    <a:pt x="11055" y="20466"/>
                    <a:pt x="11055" y="20738"/>
                    <a:pt x="11169" y="21146"/>
                  </a:cubicBezTo>
                  <a:cubicBezTo>
                    <a:pt x="11849" y="21237"/>
                    <a:pt x="12699" y="20965"/>
                    <a:pt x="13153" y="20466"/>
                  </a:cubicBezTo>
                  <a:cubicBezTo>
                    <a:pt x="12359" y="20012"/>
                    <a:pt x="14117" y="18877"/>
                    <a:pt x="13436" y="18197"/>
                  </a:cubicBezTo>
                  <a:cubicBezTo>
                    <a:pt x="14117" y="18197"/>
                    <a:pt x="14854" y="18106"/>
                    <a:pt x="15534" y="18106"/>
                  </a:cubicBezTo>
                  <a:cubicBezTo>
                    <a:pt x="15817" y="18378"/>
                    <a:pt x="15817" y="18741"/>
                    <a:pt x="15817" y="19150"/>
                  </a:cubicBezTo>
                  <a:cubicBezTo>
                    <a:pt x="16498" y="19331"/>
                    <a:pt x="17008" y="19921"/>
                    <a:pt x="17008" y="20466"/>
                  </a:cubicBezTo>
                  <a:cubicBezTo>
                    <a:pt x="17802" y="21509"/>
                    <a:pt x="20069" y="21600"/>
                    <a:pt x="20920" y="20556"/>
                  </a:cubicBezTo>
                  <a:cubicBezTo>
                    <a:pt x="20409" y="20738"/>
                    <a:pt x="19956" y="20284"/>
                    <a:pt x="20069" y="19921"/>
                  </a:cubicBezTo>
                  <a:cubicBezTo>
                    <a:pt x="20183" y="19513"/>
                    <a:pt x="20523" y="19240"/>
                    <a:pt x="21033" y="19059"/>
                  </a:cubicBezTo>
                  <a:cubicBezTo>
                    <a:pt x="21146" y="18968"/>
                    <a:pt x="21373" y="18968"/>
                    <a:pt x="21487" y="18741"/>
                  </a:cubicBezTo>
                  <a:cubicBezTo>
                    <a:pt x="21600" y="18469"/>
                    <a:pt x="21373" y="18287"/>
                    <a:pt x="21260" y="18015"/>
                  </a:cubicBezTo>
                  <a:cubicBezTo>
                    <a:pt x="21146" y="17697"/>
                    <a:pt x="21033" y="17334"/>
                    <a:pt x="21373" y="17334"/>
                  </a:cubicBezTo>
                  <a:cubicBezTo>
                    <a:pt x="20523" y="17334"/>
                    <a:pt x="19729" y="16563"/>
                    <a:pt x="20069" y="15882"/>
                  </a:cubicBezTo>
                  <a:cubicBezTo>
                    <a:pt x="19843" y="16018"/>
                    <a:pt x="19446" y="15973"/>
                    <a:pt x="19219" y="15882"/>
                  </a:cubicBezTo>
                  <a:cubicBezTo>
                    <a:pt x="18935" y="15746"/>
                    <a:pt x="18765" y="15610"/>
                    <a:pt x="18879" y="15429"/>
                  </a:cubicBezTo>
                  <a:lnTo>
                    <a:pt x="19219" y="15156"/>
                  </a:lnTo>
                  <a:cubicBezTo>
                    <a:pt x="19616" y="14975"/>
                    <a:pt x="20069" y="14748"/>
                    <a:pt x="20409" y="14566"/>
                  </a:cubicBezTo>
                  <a:cubicBezTo>
                    <a:pt x="19956" y="14203"/>
                    <a:pt x="18879" y="14476"/>
                    <a:pt x="18539" y="14022"/>
                  </a:cubicBezTo>
                  <a:cubicBezTo>
                    <a:pt x="18425" y="13886"/>
                    <a:pt x="18425" y="13704"/>
                    <a:pt x="18539" y="13523"/>
                  </a:cubicBezTo>
                  <a:cubicBezTo>
                    <a:pt x="18652" y="12388"/>
                    <a:pt x="19332" y="11254"/>
                    <a:pt x="18765" y="10210"/>
                  </a:cubicBezTo>
                  <a:cubicBezTo>
                    <a:pt x="18652" y="9892"/>
                    <a:pt x="18028" y="9711"/>
                    <a:pt x="18028" y="9983"/>
                  </a:cubicBezTo>
                  <a:cubicBezTo>
                    <a:pt x="18028" y="9439"/>
                    <a:pt x="17008" y="8939"/>
                    <a:pt x="16384" y="9348"/>
                  </a:cubicBezTo>
                  <a:cubicBezTo>
                    <a:pt x="16157" y="9439"/>
                    <a:pt x="16044" y="9711"/>
                    <a:pt x="15647" y="9802"/>
                  </a:cubicBezTo>
                  <a:cubicBezTo>
                    <a:pt x="15307" y="9983"/>
                    <a:pt x="14797" y="9892"/>
                    <a:pt x="14457" y="9892"/>
                  </a:cubicBezTo>
                  <a:cubicBezTo>
                    <a:pt x="14060" y="9892"/>
                    <a:pt x="13550" y="9983"/>
                    <a:pt x="13550" y="10392"/>
                  </a:cubicBezTo>
                  <a:cubicBezTo>
                    <a:pt x="13776" y="10482"/>
                    <a:pt x="14003" y="10664"/>
                    <a:pt x="14230" y="10755"/>
                  </a:cubicBezTo>
                  <a:cubicBezTo>
                    <a:pt x="13436" y="10755"/>
                    <a:pt x="12472" y="10664"/>
                    <a:pt x="11849" y="10301"/>
                  </a:cubicBezTo>
                  <a:cubicBezTo>
                    <a:pt x="11282" y="9802"/>
                    <a:pt x="11395" y="8758"/>
                    <a:pt x="12246" y="8758"/>
                  </a:cubicBezTo>
                  <a:cubicBezTo>
                    <a:pt x="11735" y="8576"/>
                    <a:pt x="11395" y="8213"/>
                    <a:pt x="11169" y="7714"/>
                  </a:cubicBezTo>
                  <a:cubicBezTo>
                    <a:pt x="10545" y="7805"/>
                    <a:pt x="9751" y="7714"/>
                    <a:pt x="9751" y="7261"/>
                  </a:cubicBezTo>
                  <a:cubicBezTo>
                    <a:pt x="9581" y="6761"/>
                    <a:pt x="10658" y="6489"/>
                    <a:pt x="10658" y="5899"/>
                  </a:cubicBezTo>
                  <a:cubicBezTo>
                    <a:pt x="10658" y="5808"/>
                    <a:pt x="10545" y="5627"/>
                    <a:pt x="10545" y="5536"/>
                  </a:cubicBezTo>
                  <a:cubicBezTo>
                    <a:pt x="10318" y="4855"/>
                    <a:pt x="11169" y="4084"/>
                    <a:pt x="11962" y="4175"/>
                  </a:cubicBezTo>
                  <a:cubicBezTo>
                    <a:pt x="11622" y="3812"/>
                    <a:pt x="11962" y="3313"/>
                    <a:pt x="12359" y="3040"/>
                  </a:cubicBezTo>
                  <a:cubicBezTo>
                    <a:pt x="12699" y="2723"/>
                    <a:pt x="13153" y="2450"/>
                    <a:pt x="13436" y="2087"/>
                  </a:cubicBezTo>
                  <a:cubicBezTo>
                    <a:pt x="13663" y="1679"/>
                    <a:pt x="13550" y="1361"/>
                    <a:pt x="13663" y="953"/>
                  </a:cubicBezTo>
                  <a:cubicBezTo>
                    <a:pt x="13153" y="771"/>
                    <a:pt x="12926" y="408"/>
                    <a:pt x="12926" y="0"/>
                  </a:cubicBezTo>
                  <a:cubicBezTo>
                    <a:pt x="12472" y="0"/>
                    <a:pt x="12076" y="272"/>
                    <a:pt x="11849" y="681"/>
                  </a:cubicBezTo>
                  <a:cubicBezTo>
                    <a:pt x="11622" y="1044"/>
                    <a:pt x="11509" y="1452"/>
                    <a:pt x="11169" y="1634"/>
                  </a:cubicBezTo>
                  <a:lnTo>
                    <a:pt x="10431" y="1906"/>
                  </a:lnTo>
                  <a:cubicBezTo>
                    <a:pt x="9978" y="2087"/>
                    <a:pt x="9751" y="2496"/>
                    <a:pt x="9865" y="2859"/>
                  </a:cubicBezTo>
                  <a:cubicBezTo>
                    <a:pt x="9751" y="2723"/>
                    <a:pt x="7597" y="3630"/>
                    <a:pt x="7483" y="3721"/>
                  </a:cubicBezTo>
                  <a:cubicBezTo>
                    <a:pt x="6633" y="4084"/>
                    <a:pt x="6293" y="4765"/>
                    <a:pt x="6066" y="55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7" name="Shape 2517"/>
            <p:cNvSpPr/>
            <p:nvPr/>
          </p:nvSpPr>
          <p:spPr>
            <a:xfrm>
              <a:off x="3100471" y="3355673"/>
              <a:ext cx="61970" cy="88454"/>
            </a:xfrm>
            <a:custGeom>
              <a:avLst/>
              <a:gdLst/>
              <a:ahLst/>
              <a:cxnLst>
                <a:cxn ang="0">
                  <a:pos x="wd2" y="hd2"/>
                </a:cxn>
                <a:cxn ang="5400000">
                  <a:pos x="wd2" y="hd2"/>
                </a:cxn>
                <a:cxn ang="10800000">
                  <a:pos x="wd2" y="hd2"/>
                </a:cxn>
                <a:cxn ang="16200000">
                  <a:pos x="wd2" y="hd2"/>
                </a:cxn>
              </a:cxnLst>
              <a:rect l="0" t="0" r="r" b="b"/>
              <a:pathLst>
                <a:path w="20645" h="21375" extrusionOk="0">
                  <a:moveTo>
                    <a:pt x="2621" y="11025"/>
                  </a:moveTo>
                  <a:cubicBezTo>
                    <a:pt x="2206" y="11325"/>
                    <a:pt x="1375" y="11625"/>
                    <a:pt x="960" y="12375"/>
                  </a:cubicBezTo>
                  <a:cubicBezTo>
                    <a:pt x="-702" y="13875"/>
                    <a:pt x="129" y="16125"/>
                    <a:pt x="960" y="17925"/>
                  </a:cubicBezTo>
                  <a:cubicBezTo>
                    <a:pt x="960" y="18225"/>
                    <a:pt x="1375" y="18675"/>
                    <a:pt x="1790" y="18975"/>
                  </a:cubicBezTo>
                  <a:cubicBezTo>
                    <a:pt x="2206" y="18975"/>
                    <a:pt x="2621" y="18975"/>
                    <a:pt x="2621" y="19275"/>
                  </a:cubicBezTo>
                  <a:cubicBezTo>
                    <a:pt x="4075" y="19575"/>
                    <a:pt x="4075" y="20475"/>
                    <a:pt x="4075" y="21375"/>
                  </a:cubicBezTo>
                  <a:cubicBezTo>
                    <a:pt x="5736" y="21375"/>
                    <a:pt x="7398" y="21375"/>
                    <a:pt x="8852" y="21075"/>
                  </a:cubicBezTo>
                  <a:cubicBezTo>
                    <a:pt x="12383" y="20475"/>
                    <a:pt x="14044" y="17325"/>
                    <a:pt x="13213" y="15075"/>
                  </a:cubicBezTo>
                  <a:cubicBezTo>
                    <a:pt x="14460" y="15825"/>
                    <a:pt x="16121" y="14475"/>
                    <a:pt x="16536" y="13575"/>
                  </a:cubicBezTo>
                  <a:cubicBezTo>
                    <a:pt x="17160" y="12375"/>
                    <a:pt x="16536" y="11325"/>
                    <a:pt x="16536" y="10125"/>
                  </a:cubicBezTo>
                  <a:cubicBezTo>
                    <a:pt x="16536" y="8925"/>
                    <a:pt x="17575" y="7875"/>
                    <a:pt x="18406" y="6975"/>
                  </a:cubicBezTo>
                  <a:cubicBezTo>
                    <a:pt x="19236" y="6075"/>
                    <a:pt x="20067" y="5025"/>
                    <a:pt x="20483" y="3825"/>
                  </a:cubicBezTo>
                  <a:cubicBezTo>
                    <a:pt x="20898" y="2625"/>
                    <a:pt x="20483" y="1275"/>
                    <a:pt x="19652" y="675"/>
                  </a:cubicBezTo>
                  <a:cubicBezTo>
                    <a:pt x="18406" y="-225"/>
                    <a:pt x="16121" y="-225"/>
                    <a:pt x="15290" y="675"/>
                  </a:cubicBezTo>
                  <a:cubicBezTo>
                    <a:pt x="14875" y="1275"/>
                    <a:pt x="14875" y="1875"/>
                    <a:pt x="14875" y="2175"/>
                  </a:cubicBezTo>
                  <a:cubicBezTo>
                    <a:pt x="14460" y="4125"/>
                    <a:pt x="13629" y="6075"/>
                    <a:pt x="12383" y="7575"/>
                  </a:cubicBezTo>
                  <a:cubicBezTo>
                    <a:pt x="11760" y="7875"/>
                    <a:pt x="11344" y="7275"/>
                    <a:pt x="10929" y="7275"/>
                  </a:cubicBezTo>
                  <a:cubicBezTo>
                    <a:pt x="10098" y="7275"/>
                    <a:pt x="10098" y="7875"/>
                    <a:pt x="9683" y="8475"/>
                  </a:cubicBezTo>
                  <a:cubicBezTo>
                    <a:pt x="9267" y="9225"/>
                    <a:pt x="8021" y="9225"/>
                    <a:pt x="6983" y="8475"/>
                  </a:cubicBezTo>
                  <a:cubicBezTo>
                    <a:pt x="6567" y="7875"/>
                    <a:pt x="6152" y="7275"/>
                    <a:pt x="6152" y="6675"/>
                  </a:cubicBezTo>
                  <a:cubicBezTo>
                    <a:pt x="5321" y="6975"/>
                    <a:pt x="4490" y="6675"/>
                    <a:pt x="4075" y="6375"/>
                  </a:cubicBezTo>
                  <a:cubicBezTo>
                    <a:pt x="4906" y="7575"/>
                    <a:pt x="4490" y="9825"/>
                    <a:pt x="2621" y="1102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8" name="Shape 2518"/>
            <p:cNvSpPr/>
            <p:nvPr/>
          </p:nvSpPr>
          <p:spPr>
            <a:xfrm>
              <a:off x="3081998" y="3152494"/>
              <a:ext cx="38149" cy="75424"/>
            </a:xfrm>
            <a:custGeom>
              <a:avLst/>
              <a:gdLst/>
              <a:ahLst/>
              <a:cxnLst>
                <a:cxn ang="0">
                  <a:pos x="wd2" y="hd2"/>
                </a:cxn>
                <a:cxn ang="5400000">
                  <a:pos x="wd2" y="hd2"/>
                </a:cxn>
                <a:cxn ang="10800000">
                  <a:pos x="wd2" y="hd2"/>
                </a:cxn>
                <a:cxn ang="16200000">
                  <a:pos x="wd2" y="hd2"/>
                </a:cxn>
              </a:cxnLst>
              <a:rect l="0" t="0" r="r" b="b"/>
              <a:pathLst>
                <a:path w="19152" h="20061" extrusionOk="0">
                  <a:moveTo>
                    <a:pt x="926" y="10442"/>
                  </a:moveTo>
                  <a:cubicBezTo>
                    <a:pt x="0" y="10769"/>
                    <a:pt x="0" y="11424"/>
                    <a:pt x="0" y="11751"/>
                  </a:cubicBezTo>
                  <a:cubicBezTo>
                    <a:pt x="0" y="12078"/>
                    <a:pt x="926" y="12405"/>
                    <a:pt x="926" y="13060"/>
                  </a:cubicBezTo>
                  <a:cubicBezTo>
                    <a:pt x="1543" y="13878"/>
                    <a:pt x="926" y="14860"/>
                    <a:pt x="926" y="15842"/>
                  </a:cubicBezTo>
                  <a:cubicBezTo>
                    <a:pt x="926" y="16824"/>
                    <a:pt x="2777" y="17969"/>
                    <a:pt x="4011" y="17315"/>
                  </a:cubicBezTo>
                  <a:cubicBezTo>
                    <a:pt x="4011" y="17969"/>
                    <a:pt x="3394" y="18624"/>
                    <a:pt x="4011" y="19278"/>
                  </a:cubicBezTo>
                  <a:cubicBezTo>
                    <a:pt x="4629" y="19933"/>
                    <a:pt x="5863" y="20260"/>
                    <a:pt x="7097" y="19933"/>
                  </a:cubicBezTo>
                  <a:cubicBezTo>
                    <a:pt x="8023" y="19933"/>
                    <a:pt x="8023" y="19605"/>
                    <a:pt x="8640" y="19278"/>
                  </a:cubicBezTo>
                  <a:cubicBezTo>
                    <a:pt x="10491" y="17969"/>
                    <a:pt x="11726" y="16496"/>
                    <a:pt x="12343" y="15187"/>
                  </a:cubicBezTo>
                  <a:cubicBezTo>
                    <a:pt x="12343" y="14860"/>
                    <a:pt x="12960" y="14533"/>
                    <a:pt x="12343" y="14205"/>
                  </a:cubicBezTo>
                  <a:cubicBezTo>
                    <a:pt x="12343" y="13878"/>
                    <a:pt x="11726" y="13878"/>
                    <a:pt x="11726" y="13387"/>
                  </a:cubicBezTo>
                  <a:cubicBezTo>
                    <a:pt x="10491" y="12733"/>
                    <a:pt x="10491" y="11751"/>
                    <a:pt x="11109" y="10769"/>
                  </a:cubicBezTo>
                  <a:cubicBezTo>
                    <a:pt x="11726" y="9624"/>
                    <a:pt x="12960" y="8969"/>
                    <a:pt x="13577" y="8315"/>
                  </a:cubicBezTo>
                  <a:cubicBezTo>
                    <a:pt x="15737" y="7005"/>
                    <a:pt x="16971" y="5533"/>
                    <a:pt x="18206" y="3896"/>
                  </a:cubicBezTo>
                  <a:cubicBezTo>
                    <a:pt x="21600" y="133"/>
                    <a:pt x="15120" y="-1340"/>
                    <a:pt x="10491" y="1442"/>
                  </a:cubicBezTo>
                  <a:cubicBezTo>
                    <a:pt x="5863" y="4224"/>
                    <a:pt x="3394" y="7987"/>
                    <a:pt x="926" y="1044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19" name="Shape 2519"/>
            <p:cNvSpPr/>
            <p:nvPr/>
          </p:nvSpPr>
          <p:spPr>
            <a:xfrm>
              <a:off x="3101895" y="2981882"/>
              <a:ext cx="46951" cy="69495"/>
            </a:xfrm>
            <a:custGeom>
              <a:avLst/>
              <a:gdLst/>
              <a:ahLst/>
              <a:cxnLst>
                <a:cxn ang="0">
                  <a:pos x="wd2" y="hd2"/>
                </a:cxn>
                <a:cxn ang="5400000">
                  <a:pos x="wd2" y="hd2"/>
                </a:cxn>
                <a:cxn ang="10800000">
                  <a:pos x="wd2" y="hd2"/>
                </a:cxn>
                <a:cxn ang="16200000">
                  <a:pos x="wd2" y="hd2"/>
                </a:cxn>
              </a:cxnLst>
              <a:rect l="0" t="0" r="r" b="b"/>
              <a:pathLst>
                <a:path w="19805" h="19817" extrusionOk="0">
                  <a:moveTo>
                    <a:pt x="592" y="10610"/>
                  </a:moveTo>
                  <a:cubicBezTo>
                    <a:pt x="1633" y="9725"/>
                    <a:pt x="3194" y="10079"/>
                    <a:pt x="3975" y="10965"/>
                  </a:cubicBezTo>
                  <a:cubicBezTo>
                    <a:pt x="4496" y="11673"/>
                    <a:pt x="4496" y="12381"/>
                    <a:pt x="4496" y="13443"/>
                  </a:cubicBezTo>
                  <a:cubicBezTo>
                    <a:pt x="4496" y="14328"/>
                    <a:pt x="3975" y="15037"/>
                    <a:pt x="3194" y="15745"/>
                  </a:cubicBezTo>
                  <a:cubicBezTo>
                    <a:pt x="2674" y="16453"/>
                    <a:pt x="1633" y="17161"/>
                    <a:pt x="2153" y="17869"/>
                  </a:cubicBezTo>
                  <a:cubicBezTo>
                    <a:pt x="2674" y="18401"/>
                    <a:pt x="3194" y="18755"/>
                    <a:pt x="3975" y="19109"/>
                  </a:cubicBezTo>
                  <a:cubicBezTo>
                    <a:pt x="5016" y="19463"/>
                    <a:pt x="5537" y="19817"/>
                    <a:pt x="6577" y="19817"/>
                  </a:cubicBezTo>
                  <a:cubicBezTo>
                    <a:pt x="8139" y="19817"/>
                    <a:pt x="9961" y="19463"/>
                    <a:pt x="10481" y="18401"/>
                  </a:cubicBezTo>
                  <a:cubicBezTo>
                    <a:pt x="11522" y="17515"/>
                    <a:pt x="12043" y="16453"/>
                    <a:pt x="12563" y="15391"/>
                  </a:cubicBezTo>
                  <a:cubicBezTo>
                    <a:pt x="13083" y="14683"/>
                    <a:pt x="13083" y="13797"/>
                    <a:pt x="13604" y="13089"/>
                  </a:cubicBezTo>
                  <a:cubicBezTo>
                    <a:pt x="13083" y="13089"/>
                    <a:pt x="12043" y="13089"/>
                    <a:pt x="11522" y="12735"/>
                  </a:cubicBezTo>
                  <a:cubicBezTo>
                    <a:pt x="12563" y="11319"/>
                    <a:pt x="14124" y="9725"/>
                    <a:pt x="16987" y="9017"/>
                  </a:cubicBezTo>
                  <a:cubicBezTo>
                    <a:pt x="18028" y="8663"/>
                    <a:pt x="19069" y="8309"/>
                    <a:pt x="19590" y="7955"/>
                  </a:cubicBezTo>
                  <a:cubicBezTo>
                    <a:pt x="20110" y="7247"/>
                    <a:pt x="19590" y="6361"/>
                    <a:pt x="19069" y="5653"/>
                  </a:cubicBezTo>
                  <a:cubicBezTo>
                    <a:pt x="18549" y="4945"/>
                    <a:pt x="17508" y="4591"/>
                    <a:pt x="16467" y="4237"/>
                  </a:cubicBezTo>
                  <a:cubicBezTo>
                    <a:pt x="12563" y="2289"/>
                    <a:pt x="6577" y="-1783"/>
                    <a:pt x="2153" y="873"/>
                  </a:cubicBezTo>
                  <a:cubicBezTo>
                    <a:pt x="-1490" y="2643"/>
                    <a:pt x="592" y="7955"/>
                    <a:pt x="592" y="1061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0" name="Shape 2520"/>
            <p:cNvSpPr/>
            <p:nvPr/>
          </p:nvSpPr>
          <p:spPr>
            <a:xfrm>
              <a:off x="3513873" y="3114728"/>
              <a:ext cx="35092" cy="36519"/>
            </a:xfrm>
            <a:custGeom>
              <a:avLst/>
              <a:gdLst/>
              <a:ahLst/>
              <a:cxnLst>
                <a:cxn ang="0">
                  <a:pos x="wd2" y="hd2"/>
                </a:cxn>
                <a:cxn ang="5400000">
                  <a:pos x="wd2" y="hd2"/>
                </a:cxn>
                <a:cxn ang="10800000">
                  <a:pos x="wd2" y="hd2"/>
                </a:cxn>
                <a:cxn ang="16200000">
                  <a:pos x="wd2" y="hd2"/>
                </a:cxn>
              </a:cxnLst>
              <a:rect l="0" t="0" r="r" b="b"/>
              <a:pathLst>
                <a:path w="20187" h="21002" extrusionOk="0">
                  <a:moveTo>
                    <a:pt x="3119" y="0"/>
                  </a:moveTo>
                  <a:cubicBezTo>
                    <a:pt x="922" y="3600"/>
                    <a:pt x="-542" y="9000"/>
                    <a:pt x="190" y="13680"/>
                  </a:cubicBezTo>
                  <a:cubicBezTo>
                    <a:pt x="190" y="14400"/>
                    <a:pt x="190" y="15120"/>
                    <a:pt x="922" y="15120"/>
                  </a:cubicBezTo>
                  <a:cubicBezTo>
                    <a:pt x="2387" y="15840"/>
                    <a:pt x="3851" y="15120"/>
                    <a:pt x="5682" y="15840"/>
                  </a:cubicBezTo>
                  <a:cubicBezTo>
                    <a:pt x="6414" y="16560"/>
                    <a:pt x="7146" y="17280"/>
                    <a:pt x="7878" y="18720"/>
                  </a:cubicBezTo>
                  <a:cubicBezTo>
                    <a:pt x="9343" y="21240"/>
                    <a:pt x="13370" y="21600"/>
                    <a:pt x="15566" y="20160"/>
                  </a:cubicBezTo>
                  <a:cubicBezTo>
                    <a:pt x="17763" y="18360"/>
                    <a:pt x="18495" y="15120"/>
                    <a:pt x="17031" y="12600"/>
                  </a:cubicBezTo>
                  <a:cubicBezTo>
                    <a:pt x="17031" y="11880"/>
                    <a:pt x="16299" y="11880"/>
                    <a:pt x="16299" y="11160"/>
                  </a:cubicBezTo>
                  <a:cubicBezTo>
                    <a:pt x="16299" y="9720"/>
                    <a:pt x="17031" y="8280"/>
                    <a:pt x="18495" y="7560"/>
                  </a:cubicBezTo>
                  <a:cubicBezTo>
                    <a:pt x="19960" y="6840"/>
                    <a:pt x="21058" y="4320"/>
                    <a:pt x="19227" y="3600"/>
                  </a:cubicBezTo>
                  <a:cubicBezTo>
                    <a:pt x="15566" y="1440"/>
                    <a:pt x="10807" y="720"/>
                    <a:pt x="7146" y="720"/>
                  </a:cubicBezTo>
                  <a:cubicBezTo>
                    <a:pt x="5682" y="720"/>
                    <a:pt x="3851" y="1440"/>
                    <a:pt x="3851" y="2880"/>
                  </a:cubicBezTo>
                  <a:lnTo>
                    <a:pt x="3119" y="0"/>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1" name="Shape 2521"/>
            <p:cNvSpPr/>
            <p:nvPr/>
          </p:nvSpPr>
          <p:spPr>
            <a:xfrm>
              <a:off x="2850167" y="2697721"/>
              <a:ext cx="260152" cy="241830"/>
            </a:xfrm>
            <a:custGeom>
              <a:avLst/>
              <a:gdLst/>
              <a:ahLst/>
              <a:cxnLst>
                <a:cxn ang="0">
                  <a:pos x="wd2" y="hd2"/>
                </a:cxn>
                <a:cxn ang="5400000">
                  <a:pos x="wd2" y="hd2"/>
                </a:cxn>
                <a:cxn ang="10800000">
                  <a:pos x="wd2" y="hd2"/>
                </a:cxn>
                <a:cxn ang="16200000">
                  <a:pos x="wd2" y="hd2"/>
                </a:cxn>
              </a:cxnLst>
              <a:rect l="0" t="0" r="r" b="b"/>
              <a:pathLst>
                <a:path w="21512" h="21334" extrusionOk="0">
                  <a:moveTo>
                    <a:pt x="3020" y="6971"/>
                  </a:moveTo>
                  <a:cubicBezTo>
                    <a:pt x="2815" y="7683"/>
                    <a:pt x="3634" y="8231"/>
                    <a:pt x="3532" y="9054"/>
                  </a:cubicBezTo>
                  <a:cubicBezTo>
                    <a:pt x="3532" y="9492"/>
                    <a:pt x="3225" y="9766"/>
                    <a:pt x="3020" y="10095"/>
                  </a:cubicBezTo>
                  <a:cubicBezTo>
                    <a:pt x="2355" y="11137"/>
                    <a:pt x="2355" y="12617"/>
                    <a:pt x="3020" y="13659"/>
                  </a:cubicBezTo>
                  <a:cubicBezTo>
                    <a:pt x="2662" y="13988"/>
                    <a:pt x="2150" y="13988"/>
                    <a:pt x="1740" y="14207"/>
                  </a:cubicBezTo>
                  <a:cubicBezTo>
                    <a:pt x="665" y="14591"/>
                    <a:pt x="0" y="15742"/>
                    <a:pt x="0" y="17003"/>
                  </a:cubicBezTo>
                  <a:cubicBezTo>
                    <a:pt x="205" y="17003"/>
                    <a:pt x="512" y="17113"/>
                    <a:pt x="768" y="17113"/>
                  </a:cubicBezTo>
                  <a:cubicBezTo>
                    <a:pt x="665" y="17442"/>
                    <a:pt x="870" y="17771"/>
                    <a:pt x="1280" y="17880"/>
                  </a:cubicBezTo>
                  <a:cubicBezTo>
                    <a:pt x="1587" y="18045"/>
                    <a:pt x="1945" y="17771"/>
                    <a:pt x="2252" y="17551"/>
                  </a:cubicBezTo>
                  <a:cubicBezTo>
                    <a:pt x="2662" y="17332"/>
                    <a:pt x="3071" y="17003"/>
                    <a:pt x="3532" y="16893"/>
                  </a:cubicBezTo>
                  <a:cubicBezTo>
                    <a:pt x="3941" y="16729"/>
                    <a:pt x="4607" y="16893"/>
                    <a:pt x="4811" y="17332"/>
                  </a:cubicBezTo>
                  <a:cubicBezTo>
                    <a:pt x="5170" y="17771"/>
                    <a:pt x="4811" y="18483"/>
                    <a:pt x="4402" y="18483"/>
                  </a:cubicBezTo>
                  <a:cubicBezTo>
                    <a:pt x="4607" y="18703"/>
                    <a:pt x="4811" y="18922"/>
                    <a:pt x="5067" y="19196"/>
                  </a:cubicBezTo>
                  <a:cubicBezTo>
                    <a:pt x="4607" y="19196"/>
                    <a:pt x="4402" y="19689"/>
                    <a:pt x="4504" y="20183"/>
                  </a:cubicBezTo>
                  <a:cubicBezTo>
                    <a:pt x="4607" y="20621"/>
                    <a:pt x="4914" y="20895"/>
                    <a:pt x="5272" y="21224"/>
                  </a:cubicBezTo>
                  <a:cubicBezTo>
                    <a:pt x="5374" y="21334"/>
                    <a:pt x="5477" y="21334"/>
                    <a:pt x="5477" y="21334"/>
                  </a:cubicBezTo>
                  <a:cubicBezTo>
                    <a:pt x="5579" y="21334"/>
                    <a:pt x="5784" y="21334"/>
                    <a:pt x="5886" y="21224"/>
                  </a:cubicBezTo>
                  <a:cubicBezTo>
                    <a:pt x="6347" y="21005"/>
                    <a:pt x="6705" y="20786"/>
                    <a:pt x="7064" y="20457"/>
                  </a:cubicBezTo>
                  <a:cubicBezTo>
                    <a:pt x="7371" y="20073"/>
                    <a:pt x="7422" y="19415"/>
                    <a:pt x="7064" y="19031"/>
                  </a:cubicBezTo>
                  <a:cubicBezTo>
                    <a:pt x="7831" y="19196"/>
                    <a:pt x="8701" y="18812"/>
                    <a:pt x="9367" y="18264"/>
                  </a:cubicBezTo>
                  <a:cubicBezTo>
                    <a:pt x="9469" y="18154"/>
                    <a:pt x="9572" y="18045"/>
                    <a:pt x="9572" y="17880"/>
                  </a:cubicBezTo>
                  <a:cubicBezTo>
                    <a:pt x="9572" y="17661"/>
                    <a:pt x="9213" y="17551"/>
                    <a:pt x="9009" y="17442"/>
                  </a:cubicBezTo>
                  <a:cubicBezTo>
                    <a:pt x="8497" y="17003"/>
                    <a:pt x="9009" y="16181"/>
                    <a:pt x="9674" y="15852"/>
                  </a:cubicBezTo>
                  <a:cubicBezTo>
                    <a:pt x="10288" y="15468"/>
                    <a:pt x="10954" y="15249"/>
                    <a:pt x="11056" y="14591"/>
                  </a:cubicBezTo>
                  <a:cubicBezTo>
                    <a:pt x="10749" y="13988"/>
                    <a:pt x="11158" y="13165"/>
                    <a:pt x="11824" y="13056"/>
                  </a:cubicBezTo>
                  <a:cubicBezTo>
                    <a:pt x="12438" y="12946"/>
                    <a:pt x="13001" y="13659"/>
                    <a:pt x="12899" y="14317"/>
                  </a:cubicBezTo>
                  <a:cubicBezTo>
                    <a:pt x="14076" y="14700"/>
                    <a:pt x="15048" y="15961"/>
                    <a:pt x="15048" y="17222"/>
                  </a:cubicBezTo>
                  <a:cubicBezTo>
                    <a:pt x="15560" y="17222"/>
                    <a:pt x="16226" y="17222"/>
                    <a:pt x="16737" y="17332"/>
                  </a:cubicBezTo>
                  <a:cubicBezTo>
                    <a:pt x="16737" y="17880"/>
                    <a:pt x="17147" y="18374"/>
                    <a:pt x="17710" y="18483"/>
                  </a:cubicBezTo>
                  <a:cubicBezTo>
                    <a:pt x="18222" y="18593"/>
                    <a:pt x="18785" y="18374"/>
                    <a:pt x="19092" y="17880"/>
                  </a:cubicBezTo>
                  <a:cubicBezTo>
                    <a:pt x="19245" y="17661"/>
                    <a:pt x="19348" y="17442"/>
                    <a:pt x="19553" y="17222"/>
                  </a:cubicBezTo>
                  <a:cubicBezTo>
                    <a:pt x="19860" y="16893"/>
                    <a:pt x="20269" y="16729"/>
                    <a:pt x="20730" y="16619"/>
                  </a:cubicBezTo>
                  <a:cubicBezTo>
                    <a:pt x="21139" y="16510"/>
                    <a:pt x="21600" y="16181"/>
                    <a:pt x="21498" y="15742"/>
                  </a:cubicBezTo>
                  <a:cubicBezTo>
                    <a:pt x="21139" y="15578"/>
                    <a:pt x="20832" y="15578"/>
                    <a:pt x="20525" y="15468"/>
                  </a:cubicBezTo>
                  <a:cubicBezTo>
                    <a:pt x="20627" y="14591"/>
                    <a:pt x="19860" y="13549"/>
                    <a:pt x="18990" y="13549"/>
                  </a:cubicBezTo>
                  <a:cubicBezTo>
                    <a:pt x="18478" y="13549"/>
                    <a:pt x="17915" y="13769"/>
                    <a:pt x="17505" y="13440"/>
                  </a:cubicBezTo>
                  <a:cubicBezTo>
                    <a:pt x="17096" y="13056"/>
                    <a:pt x="17198" y="12343"/>
                    <a:pt x="17300" y="11905"/>
                  </a:cubicBezTo>
                  <a:cubicBezTo>
                    <a:pt x="17403" y="11411"/>
                    <a:pt x="17300" y="10644"/>
                    <a:pt x="16840" y="10424"/>
                  </a:cubicBezTo>
                  <a:cubicBezTo>
                    <a:pt x="16737" y="10315"/>
                    <a:pt x="16533" y="10315"/>
                    <a:pt x="16430" y="10315"/>
                  </a:cubicBezTo>
                  <a:cubicBezTo>
                    <a:pt x="15867" y="10095"/>
                    <a:pt x="15663" y="9383"/>
                    <a:pt x="15560" y="8835"/>
                  </a:cubicBezTo>
                  <a:cubicBezTo>
                    <a:pt x="14946" y="8341"/>
                    <a:pt x="14178" y="8341"/>
                    <a:pt x="13410" y="8725"/>
                  </a:cubicBezTo>
                  <a:cubicBezTo>
                    <a:pt x="13103" y="8012"/>
                    <a:pt x="12540" y="7299"/>
                    <a:pt x="12028" y="6971"/>
                  </a:cubicBezTo>
                  <a:cubicBezTo>
                    <a:pt x="11824" y="6861"/>
                    <a:pt x="11721" y="6751"/>
                    <a:pt x="11619" y="6532"/>
                  </a:cubicBezTo>
                  <a:cubicBezTo>
                    <a:pt x="11465" y="6313"/>
                    <a:pt x="11465" y="6039"/>
                    <a:pt x="11465" y="5710"/>
                  </a:cubicBezTo>
                  <a:cubicBezTo>
                    <a:pt x="11363" y="5161"/>
                    <a:pt x="11056" y="4558"/>
                    <a:pt x="10544" y="4339"/>
                  </a:cubicBezTo>
                  <a:cubicBezTo>
                    <a:pt x="9981" y="4558"/>
                    <a:pt x="9367" y="4449"/>
                    <a:pt x="8906" y="4010"/>
                  </a:cubicBezTo>
                  <a:cubicBezTo>
                    <a:pt x="8497" y="3517"/>
                    <a:pt x="8394" y="2859"/>
                    <a:pt x="8599" y="2256"/>
                  </a:cubicBezTo>
                  <a:cubicBezTo>
                    <a:pt x="7627" y="1927"/>
                    <a:pt x="7729" y="447"/>
                    <a:pt x="6859" y="63"/>
                  </a:cubicBezTo>
                  <a:cubicBezTo>
                    <a:pt x="5989" y="-266"/>
                    <a:pt x="5374" y="776"/>
                    <a:pt x="4914" y="1433"/>
                  </a:cubicBezTo>
                  <a:cubicBezTo>
                    <a:pt x="4402" y="2365"/>
                    <a:pt x="4300" y="3517"/>
                    <a:pt x="3736" y="4449"/>
                  </a:cubicBezTo>
                  <a:cubicBezTo>
                    <a:pt x="3429" y="5161"/>
                    <a:pt x="3429" y="4778"/>
                    <a:pt x="3429" y="5490"/>
                  </a:cubicBezTo>
                  <a:cubicBezTo>
                    <a:pt x="3122" y="6313"/>
                    <a:pt x="3225" y="6313"/>
                    <a:pt x="3020" y="697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2" name="Shape 2522"/>
            <p:cNvSpPr/>
            <p:nvPr/>
          </p:nvSpPr>
          <p:spPr>
            <a:xfrm>
              <a:off x="2959998" y="2936972"/>
              <a:ext cx="90639" cy="71633"/>
            </a:xfrm>
            <a:custGeom>
              <a:avLst/>
              <a:gdLst/>
              <a:ahLst/>
              <a:cxnLst>
                <a:cxn ang="0">
                  <a:pos x="wd2" y="hd2"/>
                </a:cxn>
                <a:cxn ang="5400000">
                  <a:pos x="wd2" y="hd2"/>
                </a:cxn>
                <a:cxn ang="10800000">
                  <a:pos x="wd2" y="hd2"/>
                </a:cxn>
                <a:cxn ang="16200000">
                  <a:pos x="wd2" y="hd2"/>
                </a:cxn>
              </a:cxnLst>
              <a:rect l="0" t="0" r="r" b="b"/>
              <a:pathLst>
                <a:path w="21256" h="19717" extrusionOk="0">
                  <a:moveTo>
                    <a:pt x="4236" y="6515"/>
                  </a:moveTo>
                  <a:cubicBezTo>
                    <a:pt x="4236" y="6858"/>
                    <a:pt x="3795" y="7200"/>
                    <a:pt x="3501" y="7200"/>
                  </a:cubicBezTo>
                  <a:cubicBezTo>
                    <a:pt x="3208" y="7200"/>
                    <a:pt x="3208" y="7200"/>
                    <a:pt x="2914" y="7200"/>
                  </a:cubicBezTo>
                  <a:cubicBezTo>
                    <a:pt x="1738" y="7200"/>
                    <a:pt x="1150" y="8743"/>
                    <a:pt x="416" y="9772"/>
                  </a:cubicBezTo>
                  <a:cubicBezTo>
                    <a:pt x="122" y="10458"/>
                    <a:pt x="-172" y="11143"/>
                    <a:pt x="122" y="12343"/>
                  </a:cubicBezTo>
                  <a:cubicBezTo>
                    <a:pt x="122" y="13029"/>
                    <a:pt x="416" y="13200"/>
                    <a:pt x="857" y="14058"/>
                  </a:cubicBezTo>
                  <a:cubicBezTo>
                    <a:pt x="1444" y="15258"/>
                    <a:pt x="2032" y="17315"/>
                    <a:pt x="3208" y="18343"/>
                  </a:cubicBezTo>
                  <a:cubicBezTo>
                    <a:pt x="5118" y="20229"/>
                    <a:pt x="8497" y="20229"/>
                    <a:pt x="9673" y="18000"/>
                  </a:cubicBezTo>
                  <a:cubicBezTo>
                    <a:pt x="10701" y="16629"/>
                    <a:pt x="10995" y="14058"/>
                    <a:pt x="12465" y="13372"/>
                  </a:cubicBezTo>
                  <a:cubicBezTo>
                    <a:pt x="12759" y="13372"/>
                    <a:pt x="13493" y="13372"/>
                    <a:pt x="13787" y="13372"/>
                  </a:cubicBezTo>
                  <a:cubicBezTo>
                    <a:pt x="15257" y="13372"/>
                    <a:pt x="16138" y="12000"/>
                    <a:pt x="17461" y="10458"/>
                  </a:cubicBezTo>
                  <a:cubicBezTo>
                    <a:pt x="18636" y="9086"/>
                    <a:pt x="19518" y="7200"/>
                    <a:pt x="20840" y="5829"/>
                  </a:cubicBezTo>
                  <a:cubicBezTo>
                    <a:pt x="21134" y="5486"/>
                    <a:pt x="21428" y="4800"/>
                    <a:pt x="21134" y="4286"/>
                  </a:cubicBezTo>
                  <a:cubicBezTo>
                    <a:pt x="20840" y="4800"/>
                    <a:pt x="20252" y="4286"/>
                    <a:pt x="20252" y="3943"/>
                  </a:cubicBezTo>
                  <a:cubicBezTo>
                    <a:pt x="20252" y="3600"/>
                    <a:pt x="20252" y="2915"/>
                    <a:pt x="20546" y="2572"/>
                  </a:cubicBezTo>
                  <a:cubicBezTo>
                    <a:pt x="20840" y="2229"/>
                    <a:pt x="21134" y="1886"/>
                    <a:pt x="20840" y="1200"/>
                  </a:cubicBezTo>
                  <a:cubicBezTo>
                    <a:pt x="20840" y="343"/>
                    <a:pt x="20252" y="0"/>
                    <a:pt x="19518" y="0"/>
                  </a:cubicBezTo>
                  <a:cubicBezTo>
                    <a:pt x="18930" y="0"/>
                    <a:pt x="18342" y="0"/>
                    <a:pt x="18048" y="343"/>
                  </a:cubicBezTo>
                  <a:cubicBezTo>
                    <a:pt x="16873" y="686"/>
                    <a:pt x="15550" y="1543"/>
                    <a:pt x="14375" y="1886"/>
                  </a:cubicBezTo>
                  <a:cubicBezTo>
                    <a:pt x="10408" y="4286"/>
                    <a:pt x="6587" y="-1371"/>
                    <a:pt x="4236" y="651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3" name="Shape 2523"/>
            <p:cNvSpPr/>
            <p:nvPr/>
          </p:nvSpPr>
          <p:spPr>
            <a:xfrm>
              <a:off x="3203000" y="2484765"/>
              <a:ext cx="88391" cy="100221"/>
            </a:xfrm>
            <a:custGeom>
              <a:avLst/>
              <a:gdLst/>
              <a:ahLst/>
              <a:cxnLst>
                <a:cxn ang="0">
                  <a:pos x="wd2" y="hd2"/>
                </a:cxn>
                <a:cxn ang="5400000">
                  <a:pos x="wd2" y="hd2"/>
                </a:cxn>
                <a:cxn ang="10800000">
                  <a:pos x="wd2" y="hd2"/>
                </a:cxn>
                <a:cxn ang="16200000">
                  <a:pos x="wd2" y="hd2"/>
                </a:cxn>
              </a:cxnLst>
              <a:rect l="0" t="0" r="r" b="b"/>
              <a:pathLst>
                <a:path w="21360" h="21013" extrusionOk="0">
                  <a:moveTo>
                    <a:pt x="3210" y="16589"/>
                  </a:moveTo>
                  <a:cubicBezTo>
                    <a:pt x="4110" y="17109"/>
                    <a:pt x="4410" y="18280"/>
                    <a:pt x="4110" y="19061"/>
                  </a:cubicBezTo>
                  <a:cubicBezTo>
                    <a:pt x="5610" y="19582"/>
                    <a:pt x="7260" y="19842"/>
                    <a:pt x="8760" y="20362"/>
                  </a:cubicBezTo>
                  <a:cubicBezTo>
                    <a:pt x="9510" y="20753"/>
                    <a:pt x="10410" y="21013"/>
                    <a:pt x="11010" y="21013"/>
                  </a:cubicBezTo>
                  <a:cubicBezTo>
                    <a:pt x="11910" y="21013"/>
                    <a:pt x="13260" y="20753"/>
                    <a:pt x="13860" y="19842"/>
                  </a:cubicBezTo>
                  <a:cubicBezTo>
                    <a:pt x="14160" y="19582"/>
                    <a:pt x="14160" y="19321"/>
                    <a:pt x="14160" y="19061"/>
                  </a:cubicBezTo>
                  <a:cubicBezTo>
                    <a:pt x="14160" y="18801"/>
                    <a:pt x="13860" y="18801"/>
                    <a:pt x="13860" y="18541"/>
                  </a:cubicBezTo>
                  <a:cubicBezTo>
                    <a:pt x="13560" y="18020"/>
                    <a:pt x="13560" y="17370"/>
                    <a:pt x="14160" y="16849"/>
                  </a:cubicBezTo>
                  <a:cubicBezTo>
                    <a:pt x="14760" y="16589"/>
                    <a:pt x="15360" y="16589"/>
                    <a:pt x="16110" y="16589"/>
                  </a:cubicBezTo>
                  <a:cubicBezTo>
                    <a:pt x="16710" y="16589"/>
                    <a:pt x="17310" y="16589"/>
                    <a:pt x="17610" y="16329"/>
                  </a:cubicBezTo>
                  <a:cubicBezTo>
                    <a:pt x="18510" y="15548"/>
                    <a:pt x="17010" y="14117"/>
                    <a:pt x="17310" y="13336"/>
                  </a:cubicBezTo>
                  <a:cubicBezTo>
                    <a:pt x="17610" y="12815"/>
                    <a:pt x="18510" y="12555"/>
                    <a:pt x="19260" y="12295"/>
                  </a:cubicBezTo>
                  <a:cubicBezTo>
                    <a:pt x="19860" y="11905"/>
                    <a:pt x="20460" y="11124"/>
                    <a:pt x="20160" y="10603"/>
                  </a:cubicBezTo>
                  <a:cubicBezTo>
                    <a:pt x="19860" y="10343"/>
                    <a:pt x="19860" y="10343"/>
                    <a:pt x="19560" y="10343"/>
                  </a:cubicBezTo>
                  <a:cubicBezTo>
                    <a:pt x="18510" y="9823"/>
                    <a:pt x="19260" y="8652"/>
                    <a:pt x="19560" y="7871"/>
                  </a:cubicBezTo>
                  <a:cubicBezTo>
                    <a:pt x="20160" y="6830"/>
                    <a:pt x="20760" y="5919"/>
                    <a:pt x="21360" y="4878"/>
                  </a:cubicBezTo>
                  <a:cubicBezTo>
                    <a:pt x="19860" y="4878"/>
                    <a:pt x="20460" y="2926"/>
                    <a:pt x="19860" y="2146"/>
                  </a:cubicBezTo>
                  <a:cubicBezTo>
                    <a:pt x="18510" y="714"/>
                    <a:pt x="18210" y="1105"/>
                    <a:pt x="16410" y="714"/>
                  </a:cubicBezTo>
                  <a:cubicBezTo>
                    <a:pt x="13860" y="454"/>
                    <a:pt x="10410" y="-587"/>
                    <a:pt x="7860" y="454"/>
                  </a:cubicBezTo>
                  <a:cubicBezTo>
                    <a:pt x="3810" y="2406"/>
                    <a:pt x="3810" y="8391"/>
                    <a:pt x="660" y="11384"/>
                  </a:cubicBezTo>
                  <a:cubicBezTo>
                    <a:pt x="960" y="11384"/>
                    <a:pt x="960" y="11384"/>
                    <a:pt x="1260" y="11644"/>
                  </a:cubicBezTo>
                  <a:cubicBezTo>
                    <a:pt x="660" y="13336"/>
                    <a:pt x="-240" y="14637"/>
                    <a:pt x="60" y="16329"/>
                  </a:cubicBezTo>
                  <a:cubicBezTo>
                    <a:pt x="1260" y="16068"/>
                    <a:pt x="2160" y="16068"/>
                    <a:pt x="3210" y="1658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4" name="Shape 2524"/>
            <p:cNvSpPr/>
            <p:nvPr/>
          </p:nvSpPr>
          <p:spPr>
            <a:xfrm>
              <a:off x="3138434" y="2355644"/>
              <a:ext cx="31723" cy="80030"/>
            </a:xfrm>
            <a:custGeom>
              <a:avLst/>
              <a:gdLst/>
              <a:ahLst/>
              <a:cxnLst>
                <a:cxn ang="0">
                  <a:pos x="wd2" y="hd2"/>
                </a:cxn>
                <a:cxn ang="5400000">
                  <a:pos x="wd2" y="hd2"/>
                </a:cxn>
                <a:cxn ang="10800000">
                  <a:pos x="wd2" y="hd2"/>
                </a:cxn>
                <a:cxn ang="16200000">
                  <a:pos x="wd2" y="hd2"/>
                </a:cxn>
              </a:cxnLst>
              <a:rect l="0" t="0" r="r" b="b"/>
              <a:pathLst>
                <a:path w="18239" h="20596" extrusionOk="0">
                  <a:moveTo>
                    <a:pt x="534" y="13279"/>
                  </a:moveTo>
                  <a:cubicBezTo>
                    <a:pt x="1242" y="14399"/>
                    <a:pt x="3367" y="15039"/>
                    <a:pt x="4075" y="16319"/>
                  </a:cubicBezTo>
                  <a:cubicBezTo>
                    <a:pt x="5491" y="17759"/>
                    <a:pt x="4075" y="19679"/>
                    <a:pt x="1242" y="20319"/>
                  </a:cubicBezTo>
                  <a:cubicBezTo>
                    <a:pt x="2658" y="21119"/>
                    <a:pt x="5491" y="19999"/>
                    <a:pt x="7262" y="19359"/>
                  </a:cubicBezTo>
                  <a:cubicBezTo>
                    <a:pt x="10095" y="17759"/>
                    <a:pt x="12927" y="15679"/>
                    <a:pt x="13636" y="13279"/>
                  </a:cubicBezTo>
                  <a:cubicBezTo>
                    <a:pt x="14698" y="12319"/>
                    <a:pt x="14698" y="11199"/>
                    <a:pt x="15406" y="10559"/>
                  </a:cubicBezTo>
                  <a:cubicBezTo>
                    <a:pt x="16114" y="9759"/>
                    <a:pt x="16822" y="9599"/>
                    <a:pt x="17531" y="8959"/>
                  </a:cubicBezTo>
                  <a:cubicBezTo>
                    <a:pt x="18947" y="7999"/>
                    <a:pt x="17531" y="6559"/>
                    <a:pt x="17531" y="5279"/>
                  </a:cubicBezTo>
                  <a:cubicBezTo>
                    <a:pt x="17531" y="4319"/>
                    <a:pt x="18239" y="2879"/>
                    <a:pt x="18239" y="1919"/>
                  </a:cubicBezTo>
                  <a:cubicBezTo>
                    <a:pt x="18239" y="959"/>
                    <a:pt x="15406" y="-481"/>
                    <a:pt x="12927" y="159"/>
                  </a:cubicBezTo>
                  <a:cubicBezTo>
                    <a:pt x="11511" y="639"/>
                    <a:pt x="11511" y="1279"/>
                    <a:pt x="11511" y="1919"/>
                  </a:cubicBezTo>
                  <a:cubicBezTo>
                    <a:pt x="9386" y="5599"/>
                    <a:pt x="-2653" y="9919"/>
                    <a:pt x="534" y="1327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5" name="Shape 2525"/>
            <p:cNvSpPr/>
            <p:nvPr/>
          </p:nvSpPr>
          <p:spPr>
            <a:xfrm>
              <a:off x="3211369" y="2374913"/>
              <a:ext cx="32779" cy="62096"/>
            </a:xfrm>
            <a:custGeom>
              <a:avLst/>
              <a:gdLst/>
              <a:ahLst/>
              <a:cxnLst>
                <a:cxn ang="0">
                  <a:pos x="wd2" y="hd2"/>
                </a:cxn>
                <a:cxn ang="5400000">
                  <a:pos x="wd2" y="hd2"/>
                </a:cxn>
                <a:cxn ang="10800000">
                  <a:pos x="wd2" y="hd2"/>
                </a:cxn>
                <a:cxn ang="16200000">
                  <a:pos x="wd2" y="hd2"/>
                </a:cxn>
              </a:cxnLst>
              <a:rect l="0" t="0" r="r" b="b"/>
              <a:pathLst>
                <a:path w="20331" h="20682" extrusionOk="0">
                  <a:moveTo>
                    <a:pt x="13405" y="19101"/>
                  </a:moveTo>
                  <a:cubicBezTo>
                    <a:pt x="14191" y="19707"/>
                    <a:pt x="14976" y="20514"/>
                    <a:pt x="16547" y="20514"/>
                  </a:cubicBezTo>
                  <a:cubicBezTo>
                    <a:pt x="18118" y="20918"/>
                    <a:pt x="20082" y="20514"/>
                    <a:pt x="20082" y="20111"/>
                  </a:cubicBezTo>
                  <a:cubicBezTo>
                    <a:pt x="20867" y="19101"/>
                    <a:pt x="19689" y="18294"/>
                    <a:pt x="18118" y="17890"/>
                  </a:cubicBezTo>
                  <a:cubicBezTo>
                    <a:pt x="16154" y="17486"/>
                    <a:pt x="14976" y="17082"/>
                    <a:pt x="14191" y="16679"/>
                  </a:cubicBezTo>
                  <a:cubicBezTo>
                    <a:pt x="10656" y="14862"/>
                    <a:pt x="14191" y="11632"/>
                    <a:pt x="11834" y="9411"/>
                  </a:cubicBezTo>
                  <a:cubicBezTo>
                    <a:pt x="10656" y="9008"/>
                    <a:pt x="10656" y="8604"/>
                    <a:pt x="9871" y="8200"/>
                  </a:cubicBezTo>
                  <a:cubicBezTo>
                    <a:pt x="7514" y="4365"/>
                    <a:pt x="16547" y="3154"/>
                    <a:pt x="7514" y="933"/>
                  </a:cubicBezTo>
                  <a:cubicBezTo>
                    <a:pt x="1623" y="-682"/>
                    <a:pt x="838" y="-278"/>
                    <a:pt x="52" y="2750"/>
                  </a:cubicBezTo>
                  <a:cubicBezTo>
                    <a:pt x="-733" y="7797"/>
                    <a:pt x="7514" y="15468"/>
                    <a:pt x="13405" y="1910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6" name="Shape 2526"/>
            <p:cNvSpPr/>
            <p:nvPr/>
          </p:nvSpPr>
          <p:spPr>
            <a:xfrm>
              <a:off x="3299180" y="2501008"/>
              <a:ext cx="45986" cy="42784"/>
            </a:xfrm>
            <a:custGeom>
              <a:avLst/>
              <a:gdLst/>
              <a:ahLst/>
              <a:cxnLst>
                <a:cxn ang="0">
                  <a:pos x="wd2" y="hd2"/>
                </a:cxn>
                <a:cxn ang="5400000">
                  <a:pos x="wd2" y="hd2"/>
                </a:cxn>
                <a:cxn ang="10800000">
                  <a:pos x="wd2" y="hd2"/>
                </a:cxn>
                <a:cxn ang="16200000">
                  <a:pos x="wd2" y="hd2"/>
                </a:cxn>
              </a:cxnLst>
              <a:rect l="0" t="0" r="r" b="b"/>
              <a:pathLst>
                <a:path w="20495" h="20193" extrusionOk="0">
                  <a:moveTo>
                    <a:pt x="919" y="11809"/>
                  </a:moveTo>
                  <a:cubicBezTo>
                    <a:pt x="919" y="12377"/>
                    <a:pt x="1480" y="13230"/>
                    <a:pt x="2041" y="13230"/>
                  </a:cubicBezTo>
                  <a:cubicBezTo>
                    <a:pt x="3163" y="13798"/>
                    <a:pt x="3724" y="13230"/>
                    <a:pt x="5127" y="13230"/>
                  </a:cubicBezTo>
                  <a:cubicBezTo>
                    <a:pt x="6249" y="13230"/>
                    <a:pt x="7932" y="13798"/>
                    <a:pt x="8493" y="14935"/>
                  </a:cubicBezTo>
                  <a:cubicBezTo>
                    <a:pt x="9615" y="15503"/>
                    <a:pt x="11018" y="16640"/>
                    <a:pt x="12140" y="17209"/>
                  </a:cubicBezTo>
                  <a:cubicBezTo>
                    <a:pt x="13262" y="17777"/>
                    <a:pt x="14945" y="19198"/>
                    <a:pt x="16067" y="19767"/>
                  </a:cubicBezTo>
                  <a:cubicBezTo>
                    <a:pt x="17470" y="20335"/>
                    <a:pt x="18031" y="20335"/>
                    <a:pt x="19153" y="19767"/>
                  </a:cubicBezTo>
                  <a:cubicBezTo>
                    <a:pt x="20275" y="19198"/>
                    <a:pt x="20836" y="17209"/>
                    <a:pt x="20275" y="15503"/>
                  </a:cubicBezTo>
                  <a:cubicBezTo>
                    <a:pt x="19714" y="14367"/>
                    <a:pt x="19153" y="12377"/>
                    <a:pt x="18592" y="11240"/>
                  </a:cubicBezTo>
                  <a:cubicBezTo>
                    <a:pt x="18031" y="10103"/>
                    <a:pt x="18031" y="7830"/>
                    <a:pt x="19714" y="7261"/>
                  </a:cubicBezTo>
                  <a:cubicBezTo>
                    <a:pt x="16628" y="6409"/>
                    <a:pt x="13823" y="4703"/>
                    <a:pt x="12701" y="2430"/>
                  </a:cubicBezTo>
                  <a:cubicBezTo>
                    <a:pt x="12140" y="1861"/>
                    <a:pt x="12140" y="1293"/>
                    <a:pt x="11579" y="724"/>
                  </a:cubicBezTo>
                  <a:cubicBezTo>
                    <a:pt x="9615" y="-1265"/>
                    <a:pt x="3163" y="1293"/>
                    <a:pt x="2041" y="2998"/>
                  </a:cubicBezTo>
                  <a:cubicBezTo>
                    <a:pt x="-764" y="5840"/>
                    <a:pt x="-203" y="8967"/>
                    <a:pt x="919" y="1180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7" name="Shape 2527"/>
            <p:cNvSpPr/>
            <p:nvPr/>
          </p:nvSpPr>
          <p:spPr>
            <a:xfrm>
              <a:off x="3166549" y="2882896"/>
              <a:ext cx="39331" cy="51198"/>
            </a:xfrm>
            <a:custGeom>
              <a:avLst/>
              <a:gdLst/>
              <a:ahLst/>
              <a:cxnLst>
                <a:cxn ang="0">
                  <a:pos x="wd2" y="hd2"/>
                </a:cxn>
                <a:cxn ang="5400000">
                  <a:pos x="wd2" y="hd2"/>
                </a:cxn>
                <a:cxn ang="10800000">
                  <a:pos x="wd2" y="hd2"/>
                </a:cxn>
                <a:cxn ang="16200000">
                  <a:pos x="wd2" y="hd2"/>
                </a:cxn>
              </a:cxnLst>
              <a:rect l="0" t="0" r="r" b="b"/>
              <a:pathLst>
                <a:path w="21095" h="21600" extrusionOk="0">
                  <a:moveTo>
                    <a:pt x="2743" y="12117"/>
                  </a:moveTo>
                  <a:cubicBezTo>
                    <a:pt x="2743" y="12644"/>
                    <a:pt x="3429" y="13961"/>
                    <a:pt x="3429" y="14488"/>
                  </a:cubicBezTo>
                  <a:cubicBezTo>
                    <a:pt x="3429" y="15015"/>
                    <a:pt x="5829" y="15541"/>
                    <a:pt x="6514" y="15015"/>
                  </a:cubicBezTo>
                  <a:cubicBezTo>
                    <a:pt x="5829" y="16595"/>
                    <a:pt x="6514" y="18966"/>
                    <a:pt x="8571" y="20020"/>
                  </a:cubicBezTo>
                  <a:cubicBezTo>
                    <a:pt x="10629" y="21073"/>
                    <a:pt x="13029" y="21600"/>
                    <a:pt x="15771" y="21600"/>
                  </a:cubicBezTo>
                  <a:cubicBezTo>
                    <a:pt x="16457" y="21600"/>
                    <a:pt x="16457" y="21600"/>
                    <a:pt x="17143" y="21600"/>
                  </a:cubicBezTo>
                  <a:cubicBezTo>
                    <a:pt x="17829" y="21600"/>
                    <a:pt x="17829" y="21073"/>
                    <a:pt x="18514" y="20546"/>
                  </a:cubicBezTo>
                  <a:cubicBezTo>
                    <a:pt x="20229" y="18966"/>
                    <a:pt x="21600" y="17122"/>
                    <a:pt x="20914" y="15015"/>
                  </a:cubicBezTo>
                  <a:cubicBezTo>
                    <a:pt x="20229" y="12644"/>
                    <a:pt x="17829" y="11590"/>
                    <a:pt x="16457" y="10010"/>
                  </a:cubicBezTo>
                  <a:cubicBezTo>
                    <a:pt x="15086" y="7902"/>
                    <a:pt x="15771" y="5532"/>
                    <a:pt x="17143" y="3951"/>
                  </a:cubicBezTo>
                  <a:cubicBezTo>
                    <a:pt x="18514" y="2898"/>
                    <a:pt x="20914" y="1580"/>
                    <a:pt x="20229" y="0"/>
                  </a:cubicBezTo>
                  <a:cubicBezTo>
                    <a:pt x="17143" y="0"/>
                    <a:pt x="14400" y="0"/>
                    <a:pt x="11314" y="0"/>
                  </a:cubicBezTo>
                  <a:cubicBezTo>
                    <a:pt x="9943" y="0"/>
                    <a:pt x="9257" y="0"/>
                    <a:pt x="7886" y="527"/>
                  </a:cubicBezTo>
                  <a:cubicBezTo>
                    <a:pt x="4800" y="1580"/>
                    <a:pt x="3429" y="3951"/>
                    <a:pt x="0" y="3951"/>
                  </a:cubicBezTo>
                  <a:cubicBezTo>
                    <a:pt x="686" y="6585"/>
                    <a:pt x="2057" y="9483"/>
                    <a:pt x="2743" y="1211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8" name="Shape 2528"/>
            <p:cNvSpPr/>
            <p:nvPr/>
          </p:nvSpPr>
          <p:spPr>
            <a:xfrm>
              <a:off x="3623485" y="3015233"/>
              <a:ext cx="25186" cy="46132"/>
            </a:xfrm>
            <a:custGeom>
              <a:avLst/>
              <a:gdLst/>
              <a:ahLst/>
              <a:cxnLst>
                <a:cxn ang="0">
                  <a:pos x="wd2" y="hd2"/>
                </a:cxn>
                <a:cxn ang="5400000">
                  <a:pos x="wd2" y="hd2"/>
                </a:cxn>
                <a:cxn ang="10800000">
                  <a:pos x="wd2" y="hd2"/>
                </a:cxn>
                <a:cxn ang="16200000">
                  <a:pos x="wd2" y="hd2"/>
                </a:cxn>
              </a:cxnLst>
              <a:rect l="0" t="0" r="r" b="b"/>
              <a:pathLst>
                <a:path w="20420" h="20550" extrusionOk="0">
                  <a:moveTo>
                    <a:pt x="877" y="10707"/>
                  </a:moveTo>
                  <a:cubicBezTo>
                    <a:pt x="1906" y="13407"/>
                    <a:pt x="4477" y="16107"/>
                    <a:pt x="8591" y="18537"/>
                  </a:cubicBezTo>
                  <a:cubicBezTo>
                    <a:pt x="10649" y="19617"/>
                    <a:pt x="14249" y="20967"/>
                    <a:pt x="16306" y="20427"/>
                  </a:cubicBezTo>
                  <a:cubicBezTo>
                    <a:pt x="19391" y="19887"/>
                    <a:pt x="20420" y="17457"/>
                    <a:pt x="20420" y="15297"/>
                  </a:cubicBezTo>
                  <a:cubicBezTo>
                    <a:pt x="20420" y="14217"/>
                    <a:pt x="20420" y="13407"/>
                    <a:pt x="18363" y="12867"/>
                  </a:cubicBezTo>
                  <a:cubicBezTo>
                    <a:pt x="17334" y="12327"/>
                    <a:pt x="16306" y="12327"/>
                    <a:pt x="15277" y="11787"/>
                  </a:cubicBezTo>
                  <a:cubicBezTo>
                    <a:pt x="11677" y="10707"/>
                    <a:pt x="12706" y="8547"/>
                    <a:pt x="14249" y="6657"/>
                  </a:cubicBezTo>
                  <a:cubicBezTo>
                    <a:pt x="15277" y="5037"/>
                    <a:pt x="17334" y="3417"/>
                    <a:pt x="18363" y="1527"/>
                  </a:cubicBezTo>
                  <a:cubicBezTo>
                    <a:pt x="18363" y="447"/>
                    <a:pt x="5506" y="-633"/>
                    <a:pt x="3449" y="447"/>
                  </a:cubicBezTo>
                  <a:cubicBezTo>
                    <a:pt x="-1180" y="2877"/>
                    <a:pt x="-151" y="8547"/>
                    <a:pt x="877" y="1070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29" name="Shape 2529"/>
            <p:cNvSpPr/>
            <p:nvPr/>
          </p:nvSpPr>
          <p:spPr>
            <a:xfrm>
              <a:off x="3073816" y="1893408"/>
              <a:ext cx="182119" cy="121550"/>
            </a:xfrm>
            <a:custGeom>
              <a:avLst/>
              <a:gdLst/>
              <a:ahLst/>
              <a:cxnLst>
                <a:cxn ang="0">
                  <a:pos x="wd2" y="hd2"/>
                </a:cxn>
                <a:cxn ang="5400000">
                  <a:pos x="wd2" y="hd2"/>
                </a:cxn>
                <a:cxn ang="10800000">
                  <a:pos x="wd2" y="hd2"/>
                </a:cxn>
                <a:cxn ang="16200000">
                  <a:pos x="wd2" y="hd2"/>
                </a:cxn>
              </a:cxnLst>
              <a:rect l="0" t="0" r="r" b="b"/>
              <a:pathLst>
                <a:path w="21600" h="19736" extrusionOk="0">
                  <a:moveTo>
                    <a:pt x="0" y="7136"/>
                  </a:moveTo>
                  <a:cubicBezTo>
                    <a:pt x="441" y="7336"/>
                    <a:pt x="882" y="7536"/>
                    <a:pt x="1396" y="7736"/>
                  </a:cubicBezTo>
                  <a:cubicBezTo>
                    <a:pt x="882" y="8636"/>
                    <a:pt x="1543" y="9836"/>
                    <a:pt x="2278" y="10436"/>
                  </a:cubicBezTo>
                  <a:cubicBezTo>
                    <a:pt x="3086" y="10936"/>
                    <a:pt x="3967" y="11136"/>
                    <a:pt x="4482" y="11936"/>
                  </a:cubicBezTo>
                  <a:cubicBezTo>
                    <a:pt x="5510" y="13836"/>
                    <a:pt x="4114" y="16936"/>
                    <a:pt x="5216" y="18836"/>
                  </a:cubicBezTo>
                  <a:cubicBezTo>
                    <a:pt x="5510" y="18636"/>
                    <a:pt x="5878" y="18436"/>
                    <a:pt x="6171" y="18236"/>
                  </a:cubicBezTo>
                  <a:cubicBezTo>
                    <a:pt x="5878" y="18636"/>
                    <a:pt x="6098" y="19736"/>
                    <a:pt x="6759" y="19736"/>
                  </a:cubicBezTo>
                  <a:cubicBezTo>
                    <a:pt x="7347" y="19736"/>
                    <a:pt x="7714" y="19336"/>
                    <a:pt x="8155" y="19036"/>
                  </a:cubicBezTo>
                  <a:cubicBezTo>
                    <a:pt x="9845" y="17636"/>
                    <a:pt x="11682" y="15936"/>
                    <a:pt x="13739" y="16136"/>
                  </a:cubicBezTo>
                  <a:cubicBezTo>
                    <a:pt x="14767" y="16336"/>
                    <a:pt x="15722" y="16936"/>
                    <a:pt x="16751" y="17436"/>
                  </a:cubicBezTo>
                  <a:cubicBezTo>
                    <a:pt x="17706" y="17636"/>
                    <a:pt x="18808" y="17636"/>
                    <a:pt x="19690" y="17236"/>
                  </a:cubicBezTo>
                  <a:cubicBezTo>
                    <a:pt x="20351" y="17836"/>
                    <a:pt x="21086" y="17636"/>
                    <a:pt x="21600" y="16936"/>
                  </a:cubicBezTo>
                  <a:cubicBezTo>
                    <a:pt x="21380" y="16136"/>
                    <a:pt x="20645" y="15736"/>
                    <a:pt x="20057" y="15536"/>
                  </a:cubicBezTo>
                  <a:cubicBezTo>
                    <a:pt x="19396" y="15336"/>
                    <a:pt x="18661" y="14236"/>
                    <a:pt x="19102" y="13636"/>
                  </a:cubicBezTo>
                  <a:cubicBezTo>
                    <a:pt x="19396" y="13636"/>
                    <a:pt x="19690" y="13436"/>
                    <a:pt x="20057" y="13436"/>
                  </a:cubicBezTo>
                  <a:cubicBezTo>
                    <a:pt x="20351" y="12136"/>
                    <a:pt x="19102" y="11336"/>
                    <a:pt x="18147" y="11136"/>
                  </a:cubicBezTo>
                  <a:cubicBezTo>
                    <a:pt x="17412" y="10936"/>
                    <a:pt x="16604" y="10736"/>
                    <a:pt x="15869" y="10236"/>
                  </a:cubicBezTo>
                  <a:cubicBezTo>
                    <a:pt x="15429" y="10036"/>
                    <a:pt x="14914" y="10036"/>
                    <a:pt x="14620" y="9636"/>
                  </a:cubicBezTo>
                  <a:cubicBezTo>
                    <a:pt x="14327" y="9236"/>
                    <a:pt x="14033" y="8636"/>
                    <a:pt x="14180" y="7936"/>
                  </a:cubicBezTo>
                  <a:cubicBezTo>
                    <a:pt x="14327" y="7336"/>
                    <a:pt x="15061" y="7136"/>
                    <a:pt x="15282" y="7736"/>
                  </a:cubicBezTo>
                  <a:cubicBezTo>
                    <a:pt x="15576" y="6536"/>
                    <a:pt x="15061" y="4836"/>
                    <a:pt x="14327" y="4236"/>
                  </a:cubicBezTo>
                  <a:cubicBezTo>
                    <a:pt x="14473" y="3936"/>
                    <a:pt x="14767" y="3536"/>
                    <a:pt x="14914" y="3336"/>
                  </a:cubicBezTo>
                  <a:cubicBezTo>
                    <a:pt x="12490" y="2736"/>
                    <a:pt x="9992" y="3336"/>
                    <a:pt x="7861" y="5236"/>
                  </a:cubicBezTo>
                  <a:cubicBezTo>
                    <a:pt x="7567" y="3736"/>
                    <a:pt x="6759" y="2536"/>
                    <a:pt x="6024" y="1636"/>
                  </a:cubicBezTo>
                  <a:cubicBezTo>
                    <a:pt x="5878" y="1436"/>
                    <a:pt x="5510" y="1236"/>
                    <a:pt x="5363" y="1436"/>
                  </a:cubicBezTo>
                  <a:cubicBezTo>
                    <a:pt x="5216" y="1436"/>
                    <a:pt x="5069" y="1636"/>
                    <a:pt x="4922" y="1836"/>
                  </a:cubicBezTo>
                  <a:cubicBezTo>
                    <a:pt x="3380" y="2936"/>
                    <a:pt x="2792" y="-1864"/>
                    <a:pt x="1396" y="836"/>
                  </a:cubicBezTo>
                  <a:cubicBezTo>
                    <a:pt x="1249" y="636"/>
                    <a:pt x="735" y="7336"/>
                    <a:pt x="0" y="71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0" name="Shape 2530"/>
            <p:cNvSpPr/>
            <p:nvPr/>
          </p:nvSpPr>
          <p:spPr>
            <a:xfrm>
              <a:off x="474573" y="3258821"/>
              <a:ext cx="90962" cy="108940"/>
            </a:xfrm>
            <a:custGeom>
              <a:avLst/>
              <a:gdLst/>
              <a:ahLst/>
              <a:cxnLst>
                <a:cxn ang="0">
                  <a:pos x="wd2" y="hd2"/>
                </a:cxn>
                <a:cxn ang="5400000">
                  <a:pos x="wd2" y="hd2"/>
                </a:cxn>
                <a:cxn ang="10800000">
                  <a:pos x="wd2" y="hd2"/>
                </a:cxn>
                <a:cxn ang="16200000">
                  <a:pos x="wd2" y="hd2"/>
                </a:cxn>
              </a:cxnLst>
              <a:rect l="0" t="0" r="r" b="b"/>
              <a:pathLst>
                <a:path w="21330" h="19710" extrusionOk="0">
                  <a:moveTo>
                    <a:pt x="10003" y="5608"/>
                  </a:moveTo>
                  <a:cubicBezTo>
                    <a:pt x="9713" y="5832"/>
                    <a:pt x="9133" y="6280"/>
                    <a:pt x="8843" y="6504"/>
                  </a:cubicBezTo>
                  <a:cubicBezTo>
                    <a:pt x="8553" y="6728"/>
                    <a:pt x="7828" y="6728"/>
                    <a:pt x="7248" y="6951"/>
                  </a:cubicBezTo>
                  <a:cubicBezTo>
                    <a:pt x="6089" y="7511"/>
                    <a:pt x="5219" y="8630"/>
                    <a:pt x="5799" y="9861"/>
                  </a:cubicBezTo>
                  <a:cubicBezTo>
                    <a:pt x="5219" y="10085"/>
                    <a:pt x="4494" y="10085"/>
                    <a:pt x="4204" y="10309"/>
                  </a:cubicBezTo>
                  <a:cubicBezTo>
                    <a:pt x="3914" y="11988"/>
                    <a:pt x="1885" y="13107"/>
                    <a:pt x="0" y="14002"/>
                  </a:cubicBezTo>
                  <a:cubicBezTo>
                    <a:pt x="870" y="14002"/>
                    <a:pt x="1450" y="14898"/>
                    <a:pt x="1450" y="15905"/>
                  </a:cubicBezTo>
                  <a:cubicBezTo>
                    <a:pt x="1450" y="16800"/>
                    <a:pt x="1160" y="17584"/>
                    <a:pt x="1450" y="18255"/>
                  </a:cubicBezTo>
                  <a:cubicBezTo>
                    <a:pt x="2754" y="19486"/>
                    <a:pt x="5219" y="18479"/>
                    <a:pt x="6958" y="19262"/>
                  </a:cubicBezTo>
                  <a:cubicBezTo>
                    <a:pt x="7248" y="19486"/>
                    <a:pt x="7828" y="19710"/>
                    <a:pt x="8263" y="19710"/>
                  </a:cubicBezTo>
                  <a:cubicBezTo>
                    <a:pt x="8843" y="19710"/>
                    <a:pt x="9423" y="19710"/>
                    <a:pt x="9713" y="19486"/>
                  </a:cubicBezTo>
                  <a:cubicBezTo>
                    <a:pt x="10872" y="18927"/>
                    <a:pt x="12467" y="18255"/>
                    <a:pt x="13047" y="17584"/>
                  </a:cubicBezTo>
                  <a:cubicBezTo>
                    <a:pt x="13917" y="16576"/>
                    <a:pt x="14352" y="15457"/>
                    <a:pt x="13627" y="14562"/>
                  </a:cubicBezTo>
                  <a:cubicBezTo>
                    <a:pt x="15511" y="14786"/>
                    <a:pt x="17976" y="14338"/>
                    <a:pt x="18846" y="12883"/>
                  </a:cubicBezTo>
                  <a:cubicBezTo>
                    <a:pt x="19136" y="12659"/>
                    <a:pt x="19136" y="12435"/>
                    <a:pt x="19136" y="12435"/>
                  </a:cubicBezTo>
                  <a:cubicBezTo>
                    <a:pt x="19136" y="11652"/>
                    <a:pt x="18266" y="11428"/>
                    <a:pt x="17686" y="11204"/>
                  </a:cubicBezTo>
                  <a:cubicBezTo>
                    <a:pt x="16671" y="10757"/>
                    <a:pt x="16091" y="9749"/>
                    <a:pt x="16381" y="8854"/>
                  </a:cubicBezTo>
                  <a:cubicBezTo>
                    <a:pt x="16671" y="7847"/>
                    <a:pt x="17686" y="7287"/>
                    <a:pt x="18556" y="6951"/>
                  </a:cubicBezTo>
                  <a:cubicBezTo>
                    <a:pt x="19136" y="6951"/>
                    <a:pt x="20005" y="6728"/>
                    <a:pt x="20295" y="6504"/>
                  </a:cubicBezTo>
                  <a:cubicBezTo>
                    <a:pt x="21020" y="5608"/>
                    <a:pt x="18556" y="4937"/>
                    <a:pt x="18556" y="3930"/>
                  </a:cubicBezTo>
                  <a:cubicBezTo>
                    <a:pt x="18556" y="2811"/>
                    <a:pt x="21600" y="2811"/>
                    <a:pt x="21310" y="1579"/>
                  </a:cubicBezTo>
                  <a:cubicBezTo>
                    <a:pt x="21310" y="1132"/>
                    <a:pt x="20730" y="908"/>
                    <a:pt x="20005" y="684"/>
                  </a:cubicBezTo>
                  <a:cubicBezTo>
                    <a:pt x="16671" y="-1890"/>
                    <a:pt x="12467" y="3482"/>
                    <a:pt x="10003" y="560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1" name="Shape 2531"/>
            <p:cNvSpPr/>
            <p:nvPr/>
          </p:nvSpPr>
          <p:spPr>
            <a:xfrm>
              <a:off x="91019" y="3504751"/>
              <a:ext cx="43778" cy="40292"/>
            </a:xfrm>
            <a:custGeom>
              <a:avLst/>
              <a:gdLst/>
              <a:ahLst/>
              <a:cxnLst>
                <a:cxn ang="0">
                  <a:pos x="wd2" y="hd2"/>
                </a:cxn>
                <a:cxn ang="5400000">
                  <a:pos x="wd2" y="hd2"/>
                </a:cxn>
                <a:cxn ang="10800000">
                  <a:pos x="wd2" y="hd2"/>
                </a:cxn>
                <a:cxn ang="16200000">
                  <a:pos x="wd2" y="hd2"/>
                </a:cxn>
              </a:cxnLst>
              <a:rect l="0" t="0" r="r" b="b"/>
              <a:pathLst>
                <a:path w="20673" h="21600" extrusionOk="0">
                  <a:moveTo>
                    <a:pt x="4551" y="11298"/>
                  </a:moveTo>
                  <a:cubicBezTo>
                    <a:pt x="1296" y="12628"/>
                    <a:pt x="-479" y="15951"/>
                    <a:pt x="113" y="19606"/>
                  </a:cubicBezTo>
                  <a:cubicBezTo>
                    <a:pt x="1296" y="19606"/>
                    <a:pt x="2480" y="20271"/>
                    <a:pt x="3072" y="21600"/>
                  </a:cubicBezTo>
                  <a:cubicBezTo>
                    <a:pt x="5735" y="18277"/>
                    <a:pt x="8694" y="14622"/>
                    <a:pt x="12540" y="13957"/>
                  </a:cubicBezTo>
                  <a:cubicBezTo>
                    <a:pt x="13724" y="13957"/>
                    <a:pt x="14907" y="13957"/>
                    <a:pt x="16091" y="13292"/>
                  </a:cubicBezTo>
                  <a:cubicBezTo>
                    <a:pt x="19937" y="11963"/>
                    <a:pt x="21121" y="6978"/>
                    <a:pt x="20529" y="1994"/>
                  </a:cubicBezTo>
                  <a:cubicBezTo>
                    <a:pt x="20529" y="1329"/>
                    <a:pt x="20529" y="1329"/>
                    <a:pt x="19937" y="665"/>
                  </a:cubicBezTo>
                  <a:cubicBezTo>
                    <a:pt x="19346" y="0"/>
                    <a:pt x="18754" y="0"/>
                    <a:pt x="18162" y="0"/>
                  </a:cubicBezTo>
                  <a:cubicBezTo>
                    <a:pt x="14316" y="0"/>
                    <a:pt x="10765" y="1329"/>
                    <a:pt x="8102" y="4320"/>
                  </a:cubicBezTo>
                  <a:cubicBezTo>
                    <a:pt x="5735" y="6978"/>
                    <a:pt x="3663" y="9637"/>
                    <a:pt x="1296" y="11963"/>
                  </a:cubicBezTo>
                  <a:lnTo>
                    <a:pt x="4551" y="11298"/>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2" name="Shape 2532"/>
            <p:cNvSpPr/>
            <p:nvPr/>
          </p:nvSpPr>
          <p:spPr>
            <a:xfrm>
              <a:off x="1235161" y="3540292"/>
              <a:ext cx="77611" cy="132945"/>
            </a:xfrm>
            <a:custGeom>
              <a:avLst/>
              <a:gdLst/>
              <a:ahLst/>
              <a:cxnLst>
                <a:cxn ang="0">
                  <a:pos x="wd2" y="hd2"/>
                </a:cxn>
                <a:cxn ang="5400000">
                  <a:pos x="wd2" y="hd2"/>
                </a:cxn>
                <a:cxn ang="10800000">
                  <a:pos x="wd2" y="hd2"/>
                </a:cxn>
                <a:cxn ang="16200000">
                  <a:pos x="wd2" y="hd2"/>
                </a:cxn>
              </a:cxnLst>
              <a:rect l="0" t="0" r="r" b="b"/>
              <a:pathLst>
                <a:path w="19973" h="20736" extrusionOk="0">
                  <a:moveTo>
                    <a:pt x="4408" y="4032"/>
                  </a:moveTo>
                  <a:cubicBezTo>
                    <a:pt x="4408" y="4608"/>
                    <a:pt x="3931" y="4992"/>
                    <a:pt x="3614" y="5664"/>
                  </a:cubicBezTo>
                  <a:cubicBezTo>
                    <a:pt x="3296" y="7008"/>
                    <a:pt x="5678" y="8256"/>
                    <a:pt x="6314" y="9696"/>
                  </a:cubicBezTo>
                  <a:cubicBezTo>
                    <a:pt x="6631" y="10656"/>
                    <a:pt x="6631" y="11904"/>
                    <a:pt x="7266" y="12672"/>
                  </a:cubicBezTo>
                  <a:cubicBezTo>
                    <a:pt x="8696" y="14112"/>
                    <a:pt x="12031" y="14496"/>
                    <a:pt x="12349" y="15936"/>
                  </a:cubicBezTo>
                  <a:cubicBezTo>
                    <a:pt x="12349" y="16320"/>
                    <a:pt x="12031" y="16896"/>
                    <a:pt x="12349" y="17280"/>
                  </a:cubicBezTo>
                  <a:cubicBezTo>
                    <a:pt x="12666" y="17664"/>
                    <a:pt x="12984" y="17952"/>
                    <a:pt x="13302" y="18144"/>
                  </a:cubicBezTo>
                  <a:cubicBezTo>
                    <a:pt x="14731" y="18912"/>
                    <a:pt x="16002" y="19680"/>
                    <a:pt x="17590" y="20544"/>
                  </a:cubicBezTo>
                  <a:cubicBezTo>
                    <a:pt x="18066" y="20736"/>
                    <a:pt x="18384" y="20736"/>
                    <a:pt x="18702" y="20736"/>
                  </a:cubicBezTo>
                  <a:cubicBezTo>
                    <a:pt x="19337" y="20736"/>
                    <a:pt x="19337" y="20352"/>
                    <a:pt x="19655" y="20160"/>
                  </a:cubicBezTo>
                  <a:cubicBezTo>
                    <a:pt x="19972" y="19104"/>
                    <a:pt x="20290" y="18048"/>
                    <a:pt x="19337" y="17280"/>
                  </a:cubicBezTo>
                  <a:cubicBezTo>
                    <a:pt x="18384" y="16416"/>
                    <a:pt x="16637" y="15936"/>
                    <a:pt x="16002" y="15072"/>
                  </a:cubicBezTo>
                  <a:cubicBezTo>
                    <a:pt x="15366" y="14304"/>
                    <a:pt x="15684" y="13248"/>
                    <a:pt x="16002" y="12288"/>
                  </a:cubicBezTo>
                  <a:cubicBezTo>
                    <a:pt x="16319" y="11424"/>
                    <a:pt x="16319" y="10656"/>
                    <a:pt x="15684" y="10272"/>
                  </a:cubicBezTo>
                  <a:cubicBezTo>
                    <a:pt x="15366" y="10080"/>
                    <a:pt x="15049" y="10080"/>
                    <a:pt x="14731" y="9888"/>
                  </a:cubicBezTo>
                  <a:cubicBezTo>
                    <a:pt x="12666" y="9024"/>
                    <a:pt x="12031" y="7200"/>
                    <a:pt x="12031" y="5856"/>
                  </a:cubicBezTo>
                  <a:cubicBezTo>
                    <a:pt x="12031" y="4416"/>
                    <a:pt x="12984" y="2784"/>
                    <a:pt x="12349" y="1152"/>
                  </a:cubicBezTo>
                  <a:cubicBezTo>
                    <a:pt x="12349" y="576"/>
                    <a:pt x="11714" y="0"/>
                    <a:pt x="10602" y="0"/>
                  </a:cubicBezTo>
                  <a:cubicBezTo>
                    <a:pt x="10284" y="0"/>
                    <a:pt x="9649" y="0"/>
                    <a:pt x="9331" y="192"/>
                  </a:cubicBezTo>
                  <a:cubicBezTo>
                    <a:pt x="6949" y="576"/>
                    <a:pt x="1708" y="-864"/>
                    <a:pt x="278" y="960"/>
                  </a:cubicBezTo>
                  <a:cubicBezTo>
                    <a:pt x="-1310" y="3456"/>
                    <a:pt x="4408" y="2208"/>
                    <a:pt x="4408" y="403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3" name="Shape 2533"/>
            <p:cNvSpPr/>
            <p:nvPr/>
          </p:nvSpPr>
          <p:spPr>
            <a:xfrm>
              <a:off x="1505542" y="1789195"/>
              <a:ext cx="359402" cy="413952"/>
            </a:xfrm>
            <a:custGeom>
              <a:avLst/>
              <a:gdLst/>
              <a:ahLst/>
              <a:cxnLst>
                <a:cxn ang="0">
                  <a:pos x="wd2" y="hd2"/>
                </a:cxn>
                <a:cxn ang="5400000">
                  <a:pos x="wd2" y="hd2"/>
                </a:cxn>
                <a:cxn ang="10800000">
                  <a:pos x="wd2" y="hd2"/>
                </a:cxn>
                <a:cxn ang="16200000">
                  <a:pos x="wd2" y="hd2"/>
                </a:cxn>
              </a:cxnLst>
              <a:rect l="0" t="0" r="r" b="b"/>
              <a:pathLst>
                <a:path w="21600" h="21600" extrusionOk="0">
                  <a:moveTo>
                    <a:pt x="2761" y="4197"/>
                  </a:moveTo>
                  <a:cubicBezTo>
                    <a:pt x="2761" y="4746"/>
                    <a:pt x="3395" y="5424"/>
                    <a:pt x="3842" y="5069"/>
                  </a:cubicBezTo>
                  <a:cubicBezTo>
                    <a:pt x="3619" y="5683"/>
                    <a:pt x="3469" y="6296"/>
                    <a:pt x="3208" y="6909"/>
                  </a:cubicBezTo>
                  <a:cubicBezTo>
                    <a:pt x="2910" y="6845"/>
                    <a:pt x="2537" y="6716"/>
                    <a:pt x="2276" y="6554"/>
                  </a:cubicBezTo>
                  <a:cubicBezTo>
                    <a:pt x="2350" y="7168"/>
                    <a:pt x="2350" y="7781"/>
                    <a:pt x="2462" y="8330"/>
                  </a:cubicBezTo>
                  <a:cubicBezTo>
                    <a:pt x="2462" y="8524"/>
                    <a:pt x="2462" y="8814"/>
                    <a:pt x="2276" y="9008"/>
                  </a:cubicBezTo>
                  <a:cubicBezTo>
                    <a:pt x="2164" y="9137"/>
                    <a:pt x="1977" y="9170"/>
                    <a:pt x="1828" y="9137"/>
                  </a:cubicBezTo>
                  <a:cubicBezTo>
                    <a:pt x="2089" y="9363"/>
                    <a:pt x="2350" y="9589"/>
                    <a:pt x="2686" y="9815"/>
                  </a:cubicBezTo>
                  <a:cubicBezTo>
                    <a:pt x="1753" y="9815"/>
                    <a:pt x="1268" y="10816"/>
                    <a:pt x="1119" y="11656"/>
                  </a:cubicBezTo>
                  <a:cubicBezTo>
                    <a:pt x="709" y="13141"/>
                    <a:pt x="336" y="14561"/>
                    <a:pt x="0" y="16047"/>
                  </a:cubicBezTo>
                  <a:cubicBezTo>
                    <a:pt x="1045" y="15853"/>
                    <a:pt x="2126" y="16789"/>
                    <a:pt x="1903" y="17661"/>
                  </a:cubicBezTo>
                  <a:cubicBezTo>
                    <a:pt x="2537" y="17467"/>
                    <a:pt x="3208" y="17726"/>
                    <a:pt x="3619" y="18145"/>
                  </a:cubicBezTo>
                  <a:cubicBezTo>
                    <a:pt x="3768" y="18339"/>
                    <a:pt x="3917" y="18630"/>
                    <a:pt x="4104" y="18823"/>
                  </a:cubicBezTo>
                  <a:cubicBezTo>
                    <a:pt x="4551" y="19760"/>
                    <a:pt x="5036" y="20664"/>
                    <a:pt x="5484" y="21600"/>
                  </a:cubicBezTo>
                  <a:cubicBezTo>
                    <a:pt x="5894" y="21471"/>
                    <a:pt x="6267" y="21406"/>
                    <a:pt x="6678" y="21277"/>
                  </a:cubicBezTo>
                  <a:cubicBezTo>
                    <a:pt x="7051" y="21116"/>
                    <a:pt x="6827" y="20599"/>
                    <a:pt x="6752" y="20244"/>
                  </a:cubicBezTo>
                  <a:cubicBezTo>
                    <a:pt x="6603" y="19630"/>
                    <a:pt x="7125" y="18888"/>
                    <a:pt x="7834" y="18759"/>
                  </a:cubicBezTo>
                  <a:cubicBezTo>
                    <a:pt x="8618" y="18630"/>
                    <a:pt x="9401" y="19178"/>
                    <a:pt x="9401" y="19824"/>
                  </a:cubicBezTo>
                  <a:cubicBezTo>
                    <a:pt x="10110" y="19566"/>
                    <a:pt x="10893" y="19308"/>
                    <a:pt x="11602" y="18952"/>
                  </a:cubicBezTo>
                  <a:cubicBezTo>
                    <a:pt x="11304" y="18759"/>
                    <a:pt x="10968" y="18630"/>
                    <a:pt x="10669" y="18404"/>
                  </a:cubicBezTo>
                  <a:cubicBezTo>
                    <a:pt x="11117" y="18145"/>
                    <a:pt x="11527" y="17726"/>
                    <a:pt x="11826" y="17338"/>
                  </a:cubicBezTo>
                  <a:cubicBezTo>
                    <a:pt x="10819" y="17048"/>
                    <a:pt x="10334" y="15853"/>
                    <a:pt x="10968" y="15110"/>
                  </a:cubicBezTo>
                  <a:cubicBezTo>
                    <a:pt x="11677" y="15239"/>
                    <a:pt x="12311" y="15369"/>
                    <a:pt x="13020" y="15369"/>
                  </a:cubicBezTo>
                  <a:cubicBezTo>
                    <a:pt x="12460" y="14561"/>
                    <a:pt x="12759" y="13528"/>
                    <a:pt x="13169" y="12721"/>
                  </a:cubicBezTo>
                  <a:cubicBezTo>
                    <a:pt x="13393" y="12721"/>
                    <a:pt x="13617" y="12721"/>
                    <a:pt x="13952" y="12657"/>
                  </a:cubicBezTo>
                  <a:cubicBezTo>
                    <a:pt x="13803" y="11591"/>
                    <a:pt x="14848" y="10622"/>
                    <a:pt x="15967" y="10009"/>
                  </a:cubicBezTo>
                  <a:cubicBezTo>
                    <a:pt x="17049" y="9396"/>
                    <a:pt x="18242" y="8814"/>
                    <a:pt x="18653" y="7717"/>
                  </a:cubicBezTo>
                  <a:cubicBezTo>
                    <a:pt x="18802" y="8201"/>
                    <a:pt x="19660" y="8039"/>
                    <a:pt x="20145" y="7717"/>
                  </a:cubicBezTo>
                  <a:cubicBezTo>
                    <a:pt x="20593" y="7361"/>
                    <a:pt x="21078" y="6974"/>
                    <a:pt x="21600" y="7168"/>
                  </a:cubicBezTo>
                  <a:cubicBezTo>
                    <a:pt x="21451" y="6780"/>
                    <a:pt x="21078" y="6425"/>
                    <a:pt x="20667" y="6167"/>
                  </a:cubicBezTo>
                  <a:cubicBezTo>
                    <a:pt x="21078" y="6296"/>
                    <a:pt x="21376" y="5683"/>
                    <a:pt x="21078" y="5360"/>
                  </a:cubicBezTo>
                  <a:cubicBezTo>
                    <a:pt x="20742" y="5004"/>
                    <a:pt x="20369" y="4746"/>
                    <a:pt x="20294" y="4391"/>
                  </a:cubicBezTo>
                  <a:cubicBezTo>
                    <a:pt x="19585" y="3519"/>
                    <a:pt x="18242" y="2970"/>
                    <a:pt x="17011" y="3100"/>
                  </a:cubicBezTo>
                  <a:cubicBezTo>
                    <a:pt x="16676" y="3100"/>
                    <a:pt x="16377" y="3164"/>
                    <a:pt x="16153" y="3035"/>
                  </a:cubicBezTo>
                  <a:cubicBezTo>
                    <a:pt x="15519" y="2648"/>
                    <a:pt x="16153" y="1550"/>
                    <a:pt x="15445" y="1291"/>
                  </a:cubicBezTo>
                  <a:cubicBezTo>
                    <a:pt x="14512" y="1743"/>
                    <a:pt x="13393" y="1970"/>
                    <a:pt x="12311" y="1743"/>
                  </a:cubicBezTo>
                  <a:cubicBezTo>
                    <a:pt x="11192" y="678"/>
                    <a:pt x="9476" y="0"/>
                    <a:pt x="7834" y="0"/>
                  </a:cubicBezTo>
                  <a:cubicBezTo>
                    <a:pt x="7312" y="0"/>
                    <a:pt x="6678" y="65"/>
                    <a:pt x="6118" y="0"/>
                  </a:cubicBezTo>
                  <a:cubicBezTo>
                    <a:pt x="5670" y="387"/>
                    <a:pt x="4962" y="549"/>
                    <a:pt x="4327" y="323"/>
                  </a:cubicBezTo>
                  <a:cubicBezTo>
                    <a:pt x="3320" y="613"/>
                    <a:pt x="970" y="549"/>
                    <a:pt x="1492" y="1679"/>
                  </a:cubicBezTo>
                  <a:cubicBezTo>
                    <a:pt x="1753" y="2099"/>
                    <a:pt x="2537" y="2163"/>
                    <a:pt x="2761" y="2583"/>
                  </a:cubicBezTo>
                  <a:cubicBezTo>
                    <a:pt x="2984" y="3100"/>
                    <a:pt x="2761" y="3648"/>
                    <a:pt x="2761" y="4197"/>
                  </a:cubicBezTo>
                  <a:close/>
                  <a:moveTo>
                    <a:pt x="1679" y="9008"/>
                  </a:moveTo>
                  <a:cubicBezTo>
                    <a:pt x="1716" y="9040"/>
                    <a:pt x="1753" y="9105"/>
                    <a:pt x="1828" y="9137"/>
                  </a:cubicBezTo>
                  <a:cubicBezTo>
                    <a:pt x="1753" y="9105"/>
                    <a:pt x="1679" y="9073"/>
                    <a:pt x="1679" y="9008"/>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4" name="Shape 2534"/>
            <p:cNvSpPr/>
            <p:nvPr/>
          </p:nvSpPr>
          <p:spPr>
            <a:xfrm>
              <a:off x="2310135" y="1833927"/>
              <a:ext cx="220306" cy="340772"/>
            </a:xfrm>
            <a:custGeom>
              <a:avLst/>
              <a:gdLst/>
              <a:ahLst/>
              <a:cxnLst>
                <a:cxn ang="0">
                  <a:pos x="wd2" y="hd2"/>
                </a:cxn>
                <a:cxn ang="5400000">
                  <a:pos x="wd2" y="hd2"/>
                </a:cxn>
                <a:cxn ang="10800000">
                  <a:pos x="wd2" y="hd2"/>
                </a:cxn>
                <a:cxn ang="16200000">
                  <a:pos x="wd2" y="hd2"/>
                </a:cxn>
              </a:cxnLst>
              <a:rect l="0" t="0" r="r" b="b"/>
              <a:pathLst>
                <a:path w="21600" h="21457" extrusionOk="0">
                  <a:moveTo>
                    <a:pt x="3933" y="5350"/>
                  </a:moveTo>
                  <a:cubicBezTo>
                    <a:pt x="4175" y="5584"/>
                    <a:pt x="4598" y="5818"/>
                    <a:pt x="5082" y="5818"/>
                  </a:cubicBezTo>
                  <a:cubicBezTo>
                    <a:pt x="5203" y="5974"/>
                    <a:pt x="5203" y="6130"/>
                    <a:pt x="5324" y="6247"/>
                  </a:cubicBezTo>
                  <a:cubicBezTo>
                    <a:pt x="6232" y="6637"/>
                    <a:pt x="6716" y="7456"/>
                    <a:pt x="6595" y="8119"/>
                  </a:cubicBezTo>
                  <a:cubicBezTo>
                    <a:pt x="7261" y="8509"/>
                    <a:pt x="7745" y="8937"/>
                    <a:pt x="8410" y="9249"/>
                  </a:cubicBezTo>
                  <a:cubicBezTo>
                    <a:pt x="8531" y="9327"/>
                    <a:pt x="8531" y="9366"/>
                    <a:pt x="8531" y="9483"/>
                  </a:cubicBezTo>
                  <a:cubicBezTo>
                    <a:pt x="8531" y="9561"/>
                    <a:pt x="8410" y="9678"/>
                    <a:pt x="8229" y="9756"/>
                  </a:cubicBezTo>
                  <a:cubicBezTo>
                    <a:pt x="7382" y="10146"/>
                    <a:pt x="6353" y="10575"/>
                    <a:pt x="5445" y="10965"/>
                  </a:cubicBezTo>
                  <a:cubicBezTo>
                    <a:pt x="4296" y="10809"/>
                    <a:pt x="4296" y="9756"/>
                    <a:pt x="3691" y="9171"/>
                  </a:cubicBezTo>
                  <a:cubicBezTo>
                    <a:pt x="2904" y="8431"/>
                    <a:pt x="787" y="8509"/>
                    <a:pt x="121" y="9327"/>
                  </a:cubicBezTo>
                  <a:cubicBezTo>
                    <a:pt x="0" y="9405"/>
                    <a:pt x="0" y="9600"/>
                    <a:pt x="0" y="9678"/>
                  </a:cubicBezTo>
                  <a:cubicBezTo>
                    <a:pt x="0" y="9756"/>
                    <a:pt x="121" y="9912"/>
                    <a:pt x="242" y="9990"/>
                  </a:cubicBezTo>
                  <a:cubicBezTo>
                    <a:pt x="666" y="10419"/>
                    <a:pt x="545" y="10809"/>
                    <a:pt x="666" y="11238"/>
                  </a:cubicBezTo>
                  <a:cubicBezTo>
                    <a:pt x="1150" y="13109"/>
                    <a:pt x="5324" y="13577"/>
                    <a:pt x="6958" y="15215"/>
                  </a:cubicBezTo>
                  <a:cubicBezTo>
                    <a:pt x="7382" y="15566"/>
                    <a:pt x="7503" y="15956"/>
                    <a:pt x="7987" y="16306"/>
                  </a:cubicBezTo>
                  <a:cubicBezTo>
                    <a:pt x="8410" y="16618"/>
                    <a:pt x="9015" y="16852"/>
                    <a:pt x="9681" y="16774"/>
                  </a:cubicBezTo>
                  <a:cubicBezTo>
                    <a:pt x="9378" y="17125"/>
                    <a:pt x="9499" y="17515"/>
                    <a:pt x="9923" y="17827"/>
                  </a:cubicBezTo>
                  <a:cubicBezTo>
                    <a:pt x="10286" y="18178"/>
                    <a:pt x="10770" y="18334"/>
                    <a:pt x="11193" y="18646"/>
                  </a:cubicBezTo>
                  <a:cubicBezTo>
                    <a:pt x="11677" y="19153"/>
                    <a:pt x="11677" y="19737"/>
                    <a:pt x="11798" y="20205"/>
                  </a:cubicBezTo>
                  <a:cubicBezTo>
                    <a:pt x="11919" y="20790"/>
                    <a:pt x="12464" y="21375"/>
                    <a:pt x="13190" y="21453"/>
                  </a:cubicBezTo>
                  <a:lnTo>
                    <a:pt x="13311" y="21453"/>
                  </a:lnTo>
                  <a:cubicBezTo>
                    <a:pt x="14461" y="21531"/>
                    <a:pt x="15005" y="20478"/>
                    <a:pt x="14703" y="19737"/>
                  </a:cubicBezTo>
                  <a:cubicBezTo>
                    <a:pt x="14461" y="18997"/>
                    <a:pt x="13976" y="18100"/>
                    <a:pt x="14703" y="17515"/>
                  </a:cubicBezTo>
                  <a:cubicBezTo>
                    <a:pt x="15489" y="18022"/>
                    <a:pt x="15973" y="18763"/>
                    <a:pt x="15852" y="19465"/>
                  </a:cubicBezTo>
                  <a:cubicBezTo>
                    <a:pt x="16518" y="19309"/>
                    <a:pt x="17244" y="19231"/>
                    <a:pt x="17909" y="19075"/>
                  </a:cubicBezTo>
                  <a:cubicBezTo>
                    <a:pt x="18151" y="18334"/>
                    <a:pt x="18817" y="17437"/>
                    <a:pt x="19906" y="17515"/>
                  </a:cubicBezTo>
                  <a:cubicBezTo>
                    <a:pt x="20208" y="17515"/>
                    <a:pt x="20329" y="17593"/>
                    <a:pt x="20571" y="17515"/>
                  </a:cubicBezTo>
                  <a:cubicBezTo>
                    <a:pt x="21055" y="17515"/>
                    <a:pt x="21479" y="17125"/>
                    <a:pt x="21479" y="16696"/>
                  </a:cubicBezTo>
                  <a:cubicBezTo>
                    <a:pt x="21479" y="16384"/>
                    <a:pt x="21055" y="16034"/>
                    <a:pt x="20692" y="15800"/>
                  </a:cubicBezTo>
                  <a:cubicBezTo>
                    <a:pt x="21055" y="15137"/>
                    <a:pt x="21358" y="14396"/>
                    <a:pt x="21600" y="13655"/>
                  </a:cubicBezTo>
                  <a:cubicBezTo>
                    <a:pt x="20813" y="13499"/>
                    <a:pt x="20208" y="13031"/>
                    <a:pt x="20329" y="12447"/>
                  </a:cubicBezTo>
                  <a:cubicBezTo>
                    <a:pt x="20329" y="12213"/>
                    <a:pt x="20571" y="11862"/>
                    <a:pt x="20571" y="11628"/>
                  </a:cubicBezTo>
                  <a:cubicBezTo>
                    <a:pt x="20571" y="11043"/>
                    <a:pt x="19785" y="10575"/>
                    <a:pt x="18938" y="10575"/>
                  </a:cubicBezTo>
                  <a:cubicBezTo>
                    <a:pt x="18938" y="9834"/>
                    <a:pt x="18938" y="9171"/>
                    <a:pt x="18938" y="8431"/>
                  </a:cubicBezTo>
                  <a:cubicBezTo>
                    <a:pt x="18514" y="8509"/>
                    <a:pt x="18151" y="8509"/>
                    <a:pt x="17788" y="8587"/>
                  </a:cubicBezTo>
                  <a:cubicBezTo>
                    <a:pt x="18030" y="7690"/>
                    <a:pt x="18030" y="6793"/>
                    <a:pt x="17667" y="5896"/>
                  </a:cubicBezTo>
                  <a:cubicBezTo>
                    <a:pt x="18030" y="5818"/>
                    <a:pt x="18393" y="5740"/>
                    <a:pt x="18817" y="5662"/>
                  </a:cubicBezTo>
                  <a:cubicBezTo>
                    <a:pt x="18514" y="5078"/>
                    <a:pt x="19059" y="4415"/>
                    <a:pt x="19785" y="4181"/>
                  </a:cubicBezTo>
                  <a:cubicBezTo>
                    <a:pt x="19422" y="4103"/>
                    <a:pt x="18938" y="4025"/>
                    <a:pt x="18514" y="3947"/>
                  </a:cubicBezTo>
                  <a:cubicBezTo>
                    <a:pt x="18393" y="3050"/>
                    <a:pt x="18635" y="2153"/>
                    <a:pt x="18151" y="1257"/>
                  </a:cubicBezTo>
                  <a:cubicBezTo>
                    <a:pt x="17788" y="672"/>
                    <a:pt x="16941" y="87"/>
                    <a:pt x="15973" y="9"/>
                  </a:cubicBezTo>
                  <a:cubicBezTo>
                    <a:pt x="14945" y="-69"/>
                    <a:pt x="13855" y="360"/>
                    <a:pt x="13734" y="984"/>
                  </a:cubicBezTo>
                  <a:cubicBezTo>
                    <a:pt x="13190" y="594"/>
                    <a:pt x="12222" y="516"/>
                    <a:pt x="11556" y="828"/>
                  </a:cubicBezTo>
                  <a:cubicBezTo>
                    <a:pt x="11677" y="750"/>
                    <a:pt x="9499" y="672"/>
                    <a:pt x="9136" y="750"/>
                  </a:cubicBezTo>
                  <a:cubicBezTo>
                    <a:pt x="8229" y="984"/>
                    <a:pt x="6837" y="1569"/>
                    <a:pt x="6474" y="2153"/>
                  </a:cubicBezTo>
                  <a:cubicBezTo>
                    <a:pt x="6111" y="2621"/>
                    <a:pt x="6474" y="3128"/>
                    <a:pt x="5990" y="3596"/>
                  </a:cubicBezTo>
                  <a:cubicBezTo>
                    <a:pt x="5445" y="4415"/>
                    <a:pt x="4477" y="4610"/>
                    <a:pt x="3933" y="535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5" name="Shape 2535"/>
            <p:cNvSpPr/>
            <p:nvPr/>
          </p:nvSpPr>
          <p:spPr>
            <a:xfrm>
              <a:off x="2372721" y="2219027"/>
              <a:ext cx="36728" cy="63928"/>
            </a:xfrm>
            <a:custGeom>
              <a:avLst/>
              <a:gdLst/>
              <a:ahLst/>
              <a:cxnLst>
                <a:cxn ang="0">
                  <a:pos x="wd2" y="hd2"/>
                </a:cxn>
                <a:cxn ang="5400000">
                  <a:pos x="wd2" y="hd2"/>
                </a:cxn>
                <a:cxn ang="10800000">
                  <a:pos x="wd2" y="hd2"/>
                </a:cxn>
                <a:cxn ang="16200000">
                  <a:pos x="wd2" y="hd2"/>
                </a:cxn>
              </a:cxnLst>
              <a:rect l="0" t="0" r="r" b="b"/>
              <a:pathLst>
                <a:path w="17341" h="17005" extrusionOk="0">
                  <a:moveTo>
                    <a:pt x="0" y="8900"/>
                  </a:moveTo>
                  <a:cubicBezTo>
                    <a:pt x="3794" y="9232"/>
                    <a:pt x="5546" y="11725"/>
                    <a:pt x="6713" y="13386"/>
                  </a:cubicBezTo>
                  <a:cubicBezTo>
                    <a:pt x="7881" y="15546"/>
                    <a:pt x="11091" y="17540"/>
                    <a:pt x="14010" y="16875"/>
                  </a:cubicBezTo>
                  <a:cubicBezTo>
                    <a:pt x="15178" y="16543"/>
                    <a:pt x="16637" y="15878"/>
                    <a:pt x="17221" y="15214"/>
                  </a:cubicBezTo>
                  <a:cubicBezTo>
                    <a:pt x="17805" y="13718"/>
                    <a:pt x="16054" y="12389"/>
                    <a:pt x="16054" y="10894"/>
                  </a:cubicBezTo>
                  <a:cubicBezTo>
                    <a:pt x="16054" y="9897"/>
                    <a:pt x="16637" y="9232"/>
                    <a:pt x="16054" y="8568"/>
                  </a:cubicBezTo>
                  <a:cubicBezTo>
                    <a:pt x="15178" y="7737"/>
                    <a:pt x="14010" y="7405"/>
                    <a:pt x="13427" y="6740"/>
                  </a:cubicBezTo>
                  <a:cubicBezTo>
                    <a:pt x="12259" y="5411"/>
                    <a:pt x="14010" y="3583"/>
                    <a:pt x="12259" y="2254"/>
                  </a:cubicBezTo>
                  <a:cubicBezTo>
                    <a:pt x="11675" y="1922"/>
                    <a:pt x="9924" y="1589"/>
                    <a:pt x="9048" y="1257"/>
                  </a:cubicBezTo>
                  <a:cubicBezTo>
                    <a:pt x="-3795" y="-4060"/>
                    <a:pt x="4378" y="9232"/>
                    <a:pt x="0" y="890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6" name="Shape 2536"/>
            <p:cNvSpPr/>
            <p:nvPr/>
          </p:nvSpPr>
          <p:spPr>
            <a:xfrm>
              <a:off x="1584293" y="1335739"/>
              <a:ext cx="271319" cy="278281"/>
            </a:xfrm>
            <a:custGeom>
              <a:avLst/>
              <a:gdLst/>
              <a:ahLst/>
              <a:cxnLst>
                <a:cxn ang="0">
                  <a:pos x="wd2" y="hd2"/>
                </a:cxn>
                <a:cxn ang="5400000">
                  <a:pos x="wd2" y="hd2"/>
                </a:cxn>
                <a:cxn ang="10800000">
                  <a:pos x="wd2" y="hd2"/>
                </a:cxn>
                <a:cxn ang="16200000">
                  <a:pos x="wd2" y="hd2"/>
                </a:cxn>
              </a:cxnLst>
              <a:rect l="0" t="0" r="r" b="b"/>
              <a:pathLst>
                <a:path w="21322" h="21444" extrusionOk="0">
                  <a:moveTo>
                    <a:pt x="10540" y="4002"/>
                  </a:moveTo>
                  <a:cubicBezTo>
                    <a:pt x="10297" y="4862"/>
                    <a:pt x="10103" y="5865"/>
                    <a:pt x="9909" y="6773"/>
                  </a:cubicBezTo>
                  <a:cubicBezTo>
                    <a:pt x="9521" y="6773"/>
                    <a:pt x="9084" y="6773"/>
                    <a:pt x="8696" y="6773"/>
                  </a:cubicBezTo>
                  <a:cubicBezTo>
                    <a:pt x="8259" y="7203"/>
                    <a:pt x="8404" y="7777"/>
                    <a:pt x="8404" y="8302"/>
                  </a:cubicBezTo>
                  <a:cubicBezTo>
                    <a:pt x="8259" y="8780"/>
                    <a:pt x="7579" y="9306"/>
                    <a:pt x="7240" y="8780"/>
                  </a:cubicBezTo>
                  <a:cubicBezTo>
                    <a:pt x="7142" y="9067"/>
                    <a:pt x="6948" y="9402"/>
                    <a:pt x="6851" y="9784"/>
                  </a:cubicBezTo>
                  <a:cubicBezTo>
                    <a:pt x="6123" y="9497"/>
                    <a:pt x="5541" y="10405"/>
                    <a:pt x="5346" y="11217"/>
                  </a:cubicBezTo>
                  <a:cubicBezTo>
                    <a:pt x="5104" y="11886"/>
                    <a:pt x="4813" y="12890"/>
                    <a:pt x="3987" y="12890"/>
                  </a:cubicBezTo>
                  <a:cubicBezTo>
                    <a:pt x="3987" y="13320"/>
                    <a:pt x="3987" y="13702"/>
                    <a:pt x="4084" y="14085"/>
                  </a:cubicBezTo>
                  <a:cubicBezTo>
                    <a:pt x="2774" y="13416"/>
                    <a:pt x="1269" y="14706"/>
                    <a:pt x="541" y="15996"/>
                  </a:cubicBezTo>
                  <a:cubicBezTo>
                    <a:pt x="347" y="16331"/>
                    <a:pt x="347" y="16904"/>
                    <a:pt x="735" y="16904"/>
                  </a:cubicBezTo>
                  <a:cubicBezTo>
                    <a:pt x="56" y="17621"/>
                    <a:pt x="-187" y="18625"/>
                    <a:pt x="153" y="19532"/>
                  </a:cubicBezTo>
                  <a:cubicBezTo>
                    <a:pt x="735" y="19724"/>
                    <a:pt x="1269" y="20010"/>
                    <a:pt x="1852" y="20202"/>
                  </a:cubicBezTo>
                  <a:cubicBezTo>
                    <a:pt x="2094" y="20297"/>
                    <a:pt x="2289" y="20440"/>
                    <a:pt x="2483" y="20297"/>
                  </a:cubicBezTo>
                  <a:cubicBezTo>
                    <a:pt x="2677" y="20297"/>
                    <a:pt x="2871" y="20106"/>
                    <a:pt x="2968" y="20010"/>
                  </a:cubicBezTo>
                  <a:cubicBezTo>
                    <a:pt x="3599" y="19532"/>
                    <a:pt x="4230" y="19007"/>
                    <a:pt x="4715" y="18433"/>
                  </a:cubicBezTo>
                  <a:cubicBezTo>
                    <a:pt x="5249" y="19437"/>
                    <a:pt x="5735" y="20440"/>
                    <a:pt x="6269" y="21444"/>
                  </a:cubicBezTo>
                  <a:cubicBezTo>
                    <a:pt x="6560" y="21301"/>
                    <a:pt x="6657" y="20823"/>
                    <a:pt x="6657" y="20440"/>
                  </a:cubicBezTo>
                  <a:cubicBezTo>
                    <a:pt x="6560" y="20010"/>
                    <a:pt x="6366" y="19724"/>
                    <a:pt x="6269" y="19437"/>
                  </a:cubicBezTo>
                  <a:cubicBezTo>
                    <a:pt x="5929" y="18529"/>
                    <a:pt x="6269" y="17525"/>
                    <a:pt x="6948" y="16904"/>
                  </a:cubicBezTo>
                  <a:cubicBezTo>
                    <a:pt x="7240" y="17717"/>
                    <a:pt x="7045" y="18625"/>
                    <a:pt x="7142" y="19532"/>
                  </a:cubicBezTo>
                  <a:cubicBezTo>
                    <a:pt x="7240" y="20440"/>
                    <a:pt x="8259" y="21205"/>
                    <a:pt x="8987" y="20632"/>
                  </a:cubicBezTo>
                  <a:cubicBezTo>
                    <a:pt x="9278" y="20106"/>
                    <a:pt x="9424" y="19437"/>
                    <a:pt x="9278" y="18816"/>
                  </a:cubicBezTo>
                  <a:cubicBezTo>
                    <a:pt x="9521" y="18816"/>
                    <a:pt x="9812" y="18720"/>
                    <a:pt x="10006" y="18720"/>
                  </a:cubicBezTo>
                  <a:cubicBezTo>
                    <a:pt x="9521" y="17812"/>
                    <a:pt x="9521" y="16713"/>
                    <a:pt x="10103" y="15901"/>
                  </a:cubicBezTo>
                  <a:cubicBezTo>
                    <a:pt x="10540" y="16426"/>
                    <a:pt x="10734" y="17095"/>
                    <a:pt x="10637" y="17812"/>
                  </a:cubicBezTo>
                  <a:cubicBezTo>
                    <a:pt x="10929" y="17812"/>
                    <a:pt x="11123" y="17908"/>
                    <a:pt x="11414" y="17908"/>
                  </a:cubicBezTo>
                  <a:cubicBezTo>
                    <a:pt x="11317" y="17191"/>
                    <a:pt x="11560" y="16522"/>
                    <a:pt x="11948" y="15996"/>
                  </a:cubicBezTo>
                  <a:cubicBezTo>
                    <a:pt x="11754" y="15709"/>
                    <a:pt x="11657" y="15423"/>
                    <a:pt x="11754" y="15088"/>
                  </a:cubicBezTo>
                  <a:cubicBezTo>
                    <a:pt x="12336" y="15088"/>
                    <a:pt x="12967" y="14802"/>
                    <a:pt x="13258" y="14324"/>
                  </a:cubicBezTo>
                  <a:cubicBezTo>
                    <a:pt x="12773" y="14085"/>
                    <a:pt x="12336" y="13702"/>
                    <a:pt x="12239" y="13225"/>
                  </a:cubicBezTo>
                  <a:cubicBezTo>
                    <a:pt x="13064" y="12699"/>
                    <a:pt x="13453" y="11600"/>
                    <a:pt x="13258" y="10692"/>
                  </a:cubicBezTo>
                  <a:cubicBezTo>
                    <a:pt x="13695" y="10596"/>
                    <a:pt x="13986" y="10309"/>
                    <a:pt x="14181" y="9975"/>
                  </a:cubicBezTo>
                  <a:cubicBezTo>
                    <a:pt x="14617" y="10883"/>
                    <a:pt x="14472" y="12078"/>
                    <a:pt x="13792" y="12890"/>
                  </a:cubicBezTo>
                  <a:cubicBezTo>
                    <a:pt x="14084" y="12986"/>
                    <a:pt x="14375" y="13081"/>
                    <a:pt x="14617" y="13320"/>
                  </a:cubicBezTo>
                  <a:cubicBezTo>
                    <a:pt x="14278" y="13989"/>
                    <a:pt x="13889" y="14706"/>
                    <a:pt x="13598" y="15327"/>
                  </a:cubicBezTo>
                  <a:cubicBezTo>
                    <a:pt x="14181" y="15184"/>
                    <a:pt x="15006" y="15088"/>
                    <a:pt x="15394" y="15614"/>
                  </a:cubicBezTo>
                  <a:cubicBezTo>
                    <a:pt x="15491" y="15805"/>
                    <a:pt x="15637" y="15996"/>
                    <a:pt x="15734" y="16092"/>
                  </a:cubicBezTo>
                  <a:cubicBezTo>
                    <a:pt x="16122" y="16522"/>
                    <a:pt x="16850" y="15996"/>
                    <a:pt x="17239" y="15518"/>
                  </a:cubicBezTo>
                  <a:cubicBezTo>
                    <a:pt x="16753" y="15088"/>
                    <a:pt x="16511" y="14180"/>
                    <a:pt x="16850" y="13607"/>
                  </a:cubicBezTo>
                  <a:cubicBezTo>
                    <a:pt x="16947" y="13416"/>
                    <a:pt x="17142" y="13081"/>
                    <a:pt x="17336" y="12890"/>
                  </a:cubicBezTo>
                  <a:cubicBezTo>
                    <a:pt x="17530" y="12603"/>
                    <a:pt x="17870" y="12317"/>
                    <a:pt x="18064" y="11982"/>
                  </a:cubicBezTo>
                  <a:cubicBezTo>
                    <a:pt x="18452" y="11982"/>
                    <a:pt x="18986" y="11982"/>
                    <a:pt x="19374" y="11886"/>
                  </a:cubicBezTo>
                  <a:cubicBezTo>
                    <a:pt x="19374" y="11409"/>
                    <a:pt x="19374" y="10883"/>
                    <a:pt x="19374" y="10405"/>
                  </a:cubicBezTo>
                  <a:cubicBezTo>
                    <a:pt x="19908" y="10501"/>
                    <a:pt x="20394" y="10309"/>
                    <a:pt x="20685" y="9879"/>
                  </a:cubicBezTo>
                  <a:cubicBezTo>
                    <a:pt x="20200" y="9784"/>
                    <a:pt x="19811" y="9688"/>
                    <a:pt x="19374" y="9306"/>
                  </a:cubicBezTo>
                  <a:cubicBezTo>
                    <a:pt x="19083" y="8971"/>
                    <a:pt x="18889" y="8398"/>
                    <a:pt x="19180" y="7968"/>
                  </a:cubicBezTo>
                  <a:cubicBezTo>
                    <a:pt x="19569" y="8111"/>
                    <a:pt x="20005" y="8207"/>
                    <a:pt x="20297" y="8398"/>
                  </a:cubicBezTo>
                  <a:cubicBezTo>
                    <a:pt x="20102" y="7394"/>
                    <a:pt x="19471" y="6391"/>
                    <a:pt x="18792" y="5674"/>
                  </a:cubicBezTo>
                  <a:cubicBezTo>
                    <a:pt x="18646" y="5579"/>
                    <a:pt x="18452" y="5387"/>
                    <a:pt x="18452" y="5196"/>
                  </a:cubicBezTo>
                  <a:cubicBezTo>
                    <a:pt x="18355" y="4766"/>
                    <a:pt x="18986" y="4479"/>
                    <a:pt x="19471" y="4479"/>
                  </a:cubicBezTo>
                  <a:cubicBezTo>
                    <a:pt x="19908" y="4479"/>
                    <a:pt x="20491" y="4671"/>
                    <a:pt x="20782" y="4384"/>
                  </a:cubicBezTo>
                  <a:cubicBezTo>
                    <a:pt x="20394" y="3858"/>
                    <a:pt x="21413" y="3285"/>
                    <a:pt x="21316" y="2663"/>
                  </a:cubicBezTo>
                  <a:cubicBezTo>
                    <a:pt x="21316" y="2472"/>
                    <a:pt x="21122" y="2281"/>
                    <a:pt x="20928" y="2090"/>
                  </a:cubicBezTo>
                  <a:cubicBezTo>
                    <a:pt x="20200" y="1469"/>
                    <a:pt x="19471" y="848"/>
                    <a:pt x="18646" y="370"/>
                  </a:cubicBezTo>
                  <a:cubicBezTo>
                    <a:pt x="18258" y="179"/>
                    <a:pt x="17724" y="-156"/>
                    <a:pt x="17336" y="83"/>
                  </a:cubicBezTo>
                  <a:cubicBezTo>
                    <a:pt x="16899" y="274"/>
                    <a:pt x="16608" y="752"/>
                    <a:pt x="16753" y="1278"/>
                  </a:cubicBezTo>
                  <a:cubicBezTo>
                    <a:pt x="16753" y="1756"/>
                    <a:pt x="17044" y="2186"/>
                    <a:pt x="17239" y="2568"/>
                  </a:cubicBezTo>
                  <a:cubicBezTo>
                    <a:pt x="16753" y="2998"/>
                    <a:pt x="16122" y="2568"/>
                    <a:pt x="15637" y="2186"/>
                  </a:cubicBezTo>
                  <a:cubicBezTo>
                    <a:pt x="14472" y="1278"/>
                    <a:pt x="11414" y="2759"/>
                    <a:pt x="10540" y="400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7" name="Shape 2537"/>
            <p:cNvSpPr/>
            <p:nvPr/>
          </p:nvSpPr>
          <p:spPr>
            <a:xfrm>
              <a:off x="1716020" y="1561081"/>
              <a:ext cx="74232" cy="88404"/>
            </a:xfrm>
            <a:custGeom>
              <a:avLst/>
              <a:gdLst/>
              <a:ahLst/>
              <a:cxnLst>
                <a:cxn ang="0">
                  <a:pos x="wd2" y="hd2"/>
                </a:cxn>
                <a:cxn ang="5400000">
                  <a:pos x="wd2" y="hd2"/>
                </a:cxn>
                <a:cxn ang="10800000">
                  <a:pos x="wd2" y="hd2"/>
                </a:cxn>
                <a:cxn ang="16200000">
                  <a:pos x="wd2" y="hd2"/>
                </a:cxn>
              </a:cxnLst>
              <a:rect l="0" t="0" r="r" b="b"/>
              <a:pathLst>
                <a:path w="21168" h="21361" extrusionOk="0">
                  <a:moveTo>
                    <a:pt x="10667" y="8342"/>
                  </a:moveTo>
                  <a:cubicBezTo>
                    <a:pt x="10313" y="9969"/>
                    <a:pt x="8897" y="11449"/>
                    <a:pt x="6949" y="10857"/>
                  </a:cubicBezTo>
                  <a:cubicBezTo>
                    <a:pt x="6949" y="13076"/>
                    <a:pt x="4824" y="15147"/>
                    <a:pt x="2523" y="15591"/>
                  </a:cubicBezTo>
                  <a:cubicBezTo>
                    <a:pt x="2169" y="15591"/>
                    <a:pt x="1460" y="15887"/>
                    <a:pt x="1106" y="15887"/>
                  </a:cubicBezTo>
                  <a:cubicBezTo>
                    <a:pt x="752" y="16183"/>
                    <a:pt x="752" y="16479"/>
                    <a:pt x="398" y="16775"/>
                  </a:cubicBezTo>
                  <a:cubicBezTo>
                    <a:pt x="-133" y="17958"/>
                    <a:pt x="-133" y="19586"/>
                    <a:pt x="398" y="20769"/>
                  </a:cubicBezTo>
                  <a:cubicBezTo>
                    <a:pt x="1815" y="20769"/>
                    <a:pt x="2877" y="21065"/>
                    <a:pt x="4470" y="21065"/>
                  </a:cubicBezTo>
                  <a:cubicBezTo>
                    <a:pt x="6241" y="21065"/>
                    <a:pt x="8542" y="21361"/>
                    <a:pt x="10313" y="21361"/>
                  </a:cubicBezTo>
                  <a:cubicBezTo>
                    <a:pt x="11906" y="21361"/>
                    <a:pt x="13677" y="21361"/>
                    <a:pt x="14385" y="20473"/>
                  </a:cubicBezTo>
                  <a:cubicBezTo>
                    <a:pt x="14739" y="19882"/>
                    <a:pt x="15093" y="19290"/>
                    <a:pt x="14739" y="18550"/>
                  </a:cubicBezTo>
                  <a:cubicBezTo>
                    <a:pt x="14385" y="18254"/>
                    <a:pt x="14031" y="17958"/>
                    <a:pt x="13677" y="17958"/>
                  </a:cubicBezTo>
                  <a:cubicBezTo>
                    <a:pt x="12969" y="17366"/>
                    <a:pt x="13323" y="16183"/>
                    <a:pt x="14031" y="15147"/>
                  </a:cubicBezTo>
                  <a:cubicBezTo>
                    <a:pt x="14739" y="14556"/>
                    <a:pt x="15978" y="13964"/>
                    <a:pt x="16687" y="13076"/>
                  </a:cubicBezTo>
                  <a:cubicBezTo>
                    <a:pt x="15978" y="12780"/>
                    <a:pt x="15093" y="12040"/>
                    <a:pt x="15093" y="11153"/>
                  </a:cubicBezTo>
                  <a:cubicBezTo>
                    <a:pt x="15093" y="9969"/>
                    <a:pt x="16333" y="8934"/>
                    <a:pt x="17395" y="8046"/>
                  </a:cubicBezTo>
                  <a:cubicBezTo>
                    <a:pt x="18457" y="7158"/>
                    <a:pt x="19342" y="5531"/>
                    <a:pt x="18103" y="4939"/>
                  </a:cubicBezTo>
                  <a:cubicBezTo>
                    <a:pt x="20051" y="5235"/>
                    <a:pt x="21467" y="3460"/>
                    <a:pt x="21113" y="2128"/>
                  </a:cubicBezTo>
                  <a:cubicBezTo>
                    <a:pt x="20759" y="649"/>
                    <a:pt x="18457" y="-239"/>
                    <a:pt x="16687" y="57"/>
                  </a:cubicBezTo>
                  <a:cubicBezTo>
                    <a:pt x="16333" y="57"/>
                    <a:pt x="15978" y="57"/>
                    <a:pt x="15978" y="353"/>
                  </a:cubicBezTo>
                  <a:cubicBezTo>
                    <a:pt x="15093" y="649"/>
                    <a:pt x="15093" y="1240"/>
                    <a:pt x="15093" y="1832"/>
                  </a:cubicBezTo>
                  <a:cubicBezTo>
                    <a:pt x="15624" y="4939"/>
                    <a:pt x="11906" y="5235"/>
                    <a:pt x="10667" y="834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8" name="Shape 2538"/>
            <p:cNvSpPr/>
            <p:nvPr/>
          </p:nvSpPr>
          <p:spPr>
            <a:xfrm>
              <a:off x="1871469" y="1253682"/>
              <a:ext cx="53493" cy="67560"/>
            </a:xfrm>
            <a:custGeom>
              <a:avLst/>
              <a:gdLst/>
              <a:ahLst/>
              <a:cxnLst>
                <a:cxn ang="0">
                  <a:pos x="wd2" y="hd2"/>
                </a:cxn>
                <a:cxn ang="5400000">
                  <a:pos x="wd2" y="hd2"/>
                </a:cxn>
                <a:cxn ang="10800000">
                  <a:pos x="wd2" y="hd2"/>
                </a:cxn>
                <a:cxn ang="16200000">
                  <a:pos x="wd2" y="hd2"/>
                </a:cxn>
              </a:cxnLst>
              <a:rect l="0" t="0" r="r" b="b"/>
              <a:pathLst>
                <a:path w="19452" h="20759" extrusionOk="0">
                  <a:moveTo>
                    <a:pt x="1379" y="10250"/>
                  </a:moveTo>
                  <a:cubicBezTo>
                    <a:pt x="1819" y="10629"/>
                    <a:pt x="2481" y="10629"/>
                    <a:pt x="2921" y="11008"/>
                  </a:cubicBezTo>
                  <a:cubicBezTo>
                    <a:pt x="4244" y="11766"/>
                    <a:pt x="4244" y="13092"/>
                    <a:pt x="4244" y="14229"/>
                  </a:cubicBezTo>
                  <a:cubicBezTo>
                    <a:pt x="5125" y="13850"/>
                    <a:pt x="5787" y="14608"/>
                    <a:pt x="6448" y="15366"/>
                  </a:cubicBezTo>
                  <a:cubicBezTo>
                    <a:pt x="6889" y="16124"/>
                    <a:pt x="7109" y="17071"/>
                    <a:pt x="7991" y="17829"/>
                  </a:cubicBezTo>
                  <a:cubicBezTo>
                    <a:pt x="8872" y="18587"/>
                    <a:pt x="9754" y="19345"/>
                    <a:pt x="11076" y="19724"/>
                  </a:cubicBezTo>
                  <a:cubicBezTo>
                    <a:pt x="12619" y="20103"/>
                    <a:pt x="14162" y="21050"/>
                    <a:pt x="16146" y="20671"/>
                  </a:cubicBezTo>
                  <a:cubicBezTo>
                    <a:pt x="17909" y="20103"/>
                    <a:pt x="19452" y="18587"/>
                    <a:pt x="18570" y="17450"/>
                  </a:cubicBezTo>
                  <a:cubicBezTo>
                    <a:pt x="17689" y="17071"/>
                    <a:pt x="17248" y="15745"/>
                    <a:pt x="17248" y="14608"/>
                  </a:cubicBezTo>
                  <a:cubicBezTo>
                    <a:pt x="17248" y="13471"/>
                    <a:pt x="18570" y="13092"/>
                    <a:pt x="19452" y="12145"/>
                  </a:cubicBezTo>
                  <a:cubicBezTo>
                    <a:pt x="17248" y="11008"/>
                    <a:pt x="15264" y="9113"/>
                    <a:pt x="14383" y="7029"/>
                  </a:cubicBezTo>
                  <a:cubicBezTo>
                    <a:pt x="14383" y="6650"/>
                    <a:pt x="13942" y="5892"/>
                    <a:pt x="13942" y="5513"/>
                  </a:cubicBezTo>
                  <a:cubicBezTo>
                    <a:pt x="13501" y="4755"/>
                    <a:pt x="12619" y="4376"/>
                    <a:pt x="12179" y="3808"/>
                  </a:cubicBezTo>
                  <a:cubicBezTo>
                    <a:pt x="11076" y="3050"/>
                    <a:pt x="10195" y="1913"/>
                    <a:pt x="9313" y="1155"/>
                  </a:cubicBezTo>
                  <a:cubicBezTo>
                    <a:pt x="8432" y="397"/>
                    <a:pt x="6448" y="-550"/>
                    <a:pt x="5125" y="397"/>
                  </a:cubicBezTo>
                  <a:cubicBezTo>
                    <a:pt x="1819" y="776"/>
                    <a:pt x="-2148" y="8734"/>
                    <a:pt x="1379" y="1025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39" name="Shape 2539"/>
            <p:cNvSpPr/>
            <p:nvPr/>
          </p:nvSpPr>
          <p:spPr>
            <a:xfrm>
              <a:off x="1877489" y="1450994"/>
              <a:ext cx="57208" cy="30770"/>
            </a:xfrm>
            <a:custGeom>
              <a:avLst/>
              <a:gdLst/>
              <a:ahLst/>
              <a:cxnLst>
                <a:cxn ang="0">
                  <a:pos x="wd2" y="hd2"/>
                </a:cxn>
                <a:cxn ang="5400000">
                  <a:pos x="wd2" y="hd2"/>
                </a:cxn>
                <a:cxn ang="10800000">
                  <a:pos x="wd2" y="hd2"/>
                </a:cxn>
                <a:cxn ang="16200000">
                  <a:pos x="wd2" y="hd2"/>
                </a:cxn>
              </a:cxnLst>
              <a:rect l="0" t="0" r="r" b="b"/>
              <a:pathLst>
                <a:path w="20812" h="20704" extrusionOk="0">
                  <a:moveTo>
                    <a:pt x="91" y="8894"/>
                  </a:moveTo>
                  <a:cubicBezTo>
                    <a:pt x="550" y="11859"/>
                    <a:pt x="2388" y="13553"/>
                    <a:pt x="3767" y="14400"/>
                  </a:cubicBezTo>
                  <a:cubicBezTo>
                    <a:pt x="5376" y="14400"/>
                    <a:pt x="6754" y="14400"/>
                    <a:pt x="8133" y="15247"/>
                  </a:cubicBezTo>
                  <a:lnTo>
                    <a:pt x="10201" y="18635"/>
                  </a:lnTo>
                  <a:cubicBezTo>
                    <a:pt x="12040" y="21600"/>
                    <a:pt x="14337" y="20753"/>
                    <a:pt x="16405" y="19906"/>
                  </a:cubicBezTo>
                  <a:cubicBezTo>
                    <a:pt x="17784" y="18635"/>
                    <a:pt x="18703" y="18635"/>
                    <a:pt x="19852" y="16941"/>
                  </a:cubicBezTo>
                  <a:cubicBezTo>
                    <a:pt x="20771" y="15247"/>
                    <a:pt x="21231" y="12706"/>
                    <a:pt x="20312" y="11012"/>
                  </a:cubicBezTo>
                  <a:cubicBezTo>
                    <a:pt x="17325" y="11859"/>
                    <a:pt x="16865" y="847"/>
                    <a:pt x="13418" y="0"/>
                  </a:cubicBezTo>
                  <a:lnTo>
                    <a:pt x="11580" y="0"/>
                  </a:lnTo>
                  <a:cubicBezTo>
                    <a:pt x="9742" y="847"/>
                    <a:pt x="7674" y="0"/>
                    <a:pt x="6295" y="0"/>
                  </a:cubicBezTo>
                  <a:cubicBezTo>
                    <a:pt x="4686" y="0"/>
                    <a:pt x="3308" y="1271"/>
                    <a:pt x="2388" y="3388"/>
                  </a:cubicBezTo>
                  <a:cubicBezTo>
                    <a:pt x="1010" y="2541"/>
                    <a:pt x="-369" y="5929"/>
                    <a:pt x="91" y="889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0" name="Shape 2540"/>
            <p:cNvSpPr/>
            <p:nvPr/>
          </p:nvSpPr>
          <p:spPr>
            <a:xfrm>
              <a:off x="1791923" y="1441780"/>
              <a:ext cx="423491" cy="357569"/>
            </a:xfrm>
            <a:custGeom>
              <a:avLst/>
              <a:gdLst/>
              <a:ahLst/>
              <a:cxnLst>
                <a:cxn ang="0">
                  <a:pos x="wd2" y="hd2"/>
                </a:cxn>
                <a:cxn ang="5400000">
                  <a:pos x="wd2" y="hd2"/>
                </a:cxn>
                <a:cxn ang="10800000">
                  <a:pos x="wd2" y="hd2"/>
                </a:cxn>
                <a:cxn ang="16200000">
                  <a:pos x="wd2" y="hd2"/>
                </a:cxn>
              </a:cxnLst>
              <a:rect l="0" t="0" r="r" b="b"/>
              <a:pathLst>
                <a:path w="21530" h="21328" extrusionOk="0">
                  <a:moveTo>
                    <a:pt x="2897" y="6187"/>
                  </a:moveTo>
                  <a:cubicBezTo>
                    <a:pt x="2456" y="6372"/>
                    <a:pt x="1984" y="6520"/>
                    <a:pt x="1669" y="6815"/>
                  </a:cubicBezTo>
                  <a:cubicBezTo>
                    <a:pt x="1322" y="7222"/>
                    <a:pt x="1197" y="7888"/>
                    <a:pt x="1511" y="8295"/>
                  </a:cubicBezTo>
                  <a:cubicBezTo>
                    <a:pt x="1259" y="8517"/>
                    <a:pt x="1008" y="8850"/>
                    <a:pt x="1071" y="9146"/>
                  </a:cubicBezTo>
                  <a:cubicBezTo>
                    <a:pt x="1134" y="9774"/>
                    <a:pt x="1858" y="9774"/>
                    <a:pt x="2393" y="9626"/>
                  </a:cubicBezTo>
                  <a:cubicBezTo>
                    <a:pt x="2897" y="9441"/>
                    <a:pt x="3621" y="9552"/>
                    <a:pt x="3621" y="10144"/>
                  </a:cubicBezTo>
                  <a:cubicBezTo>
                    <a:pt x="2708" y="10218"/>
                    <a:pt x="1795" y="10218"/>
                    <a:pt x="850" y="10329"/>
                  </a:cubicBezTo>
                  <a:cubicBezTo>
                    <a:pt x="693" y="10514"/>
                    <a:pt x="756" y="10958"/>
                    <a:pt x="1008" y="10995"/>
                  </a:cubicBezTo>
                  <a:cubicBezTo>
                    <a:pt x="882" y="11032"/>
                    <a:pt x="756" y="11032"/>
                    <a:pt x="661" y="11106"/>
                  </a:cubicBezTo>
                  <a:cubicBezTo>
                    <a:pt x="724" y="11772"/>
                    <a:pt x="598" y="12548"/>
                    <a:pt x="346" y="13177"/>
                  </a:cubicBezTo>
                  <a:cubicBezTo>
                    <a:pt x="472" y="13325"/>
                    <a:pt x="598" y="13399"/>
                    <a:pt x="724" y="13584"/>
                  </a:cubicBezTo>
                  <a:cubicBezTo>
                    <a:pt x="409" y="14102"/>
                    <a:pt x="126" y="14804"/>
                    <a:pt x="0" y="15433"/>
                  </a:cubicBezTo>
                  <a:cubicBezTo>
                    <a:pt x="1071" y="16062"/>
                    <a:pt x="2110" y="16580"/>
                    <a:pt x="3306" y="16765"/>
                  </a:cubicBezTo>
                  <a:cubicBezTo>
                    <a:pt x="3715" y="16839"/>
                    <a:pt x="4156" y="16765"/>
                    <a:pt x="4566" y="16691"/>
                  </a:cubicBezTo>
                  <a:cubicBezTo>
                    <a:pt x="4692" y="16691"/>
                    <a:pt x="4880" y="16580"/>
                    <a:pt x="5038" y="16691"/>
                  </a:cubicBezTo>
                  <a:cubicBezTo>
                    <a:pt x="5164" y="16765"/>
                    <a:pt x="5227" y="17061"/>
                    <a:pt x="5101" y="17135"/>
                  </a:cubicBezTo>
                  <a:cubicBezTo>
                    <a:pt x="4692" y="16987"/>
                    <a:pt x="4503" y="17652"/>
                    <a:pt x="4692" y="18059"/>
                  </a:cubicBezTo>
                  <a:cubicBezTo>
                    <a:pt x="4880" y="18429"/>
                    <a:pt x="5290" y="18688"/>
                    <a:pt x="5479" y="19095"/>
                  </a:cubicBezTo>
                  <a:cubicBezTo>
                    <a:pt x="5762" y="19539"/>
                    <a:pt x="5762" y="20315"/>
                    <a:pt x="6140" y="20648"/>
                  </a:cubicBezTo>
                  <a:cubicBezTo>
                    <a:pt x="6266" y="20796"/>
                    <a:pt x="6486" y="20870"/>
                    <a:pt x="6675" y="20870"/>
                  </a:cubicBezTo>
                  <a:cubicBezTo>
                    <a:pt x="7085" y="20944"/>
                    <a:pt x="7399" y="21092"/>
                    <a:pt x="7809" y="21166"/>
                  </a:cubicBezTo>
                  <a:cubicBezTo>
                    <a:pt x="8407" y="21314"/>
                    <a:pt x="9037" y="21499"/>
                    <a:pt x="9446" y="21018"/>
                  </a:cubicBezTo>
                  <a:cubicBezTo>
                    <a:pt x="9572" y="20870"/>
                    <a:pt x="9635" y="20722"/>
                    <a:pt x="9792" y="20648"/>
                  </a:cubicBezTo>
                  <a:cubicBezTo>
                    <a:pt x="9918" y="20537"/>
                    <a:pt x="10107" y="20648"/>
                    <a:pt x="10233" y="20648"/>
                  </a:cubicBezTo>
                  <a:cubicBezTo>
                    <a:pt x="10454" y="20537"/>
                    <a:pt x="10580" y="20241"/>
                    <a:pt x="10706" y="20020"/>
                  </a:cubicBezTo>
                  <a:cubicBezTo>
                    <a:pt x="10894" y="19687"/>
                    <a:pt x="11304" y="19539"/>
                    <a:pt x="11619" y="19613"/>
                  </a:cubicBezTo>
                  <a:lnTo>
                    <a:pt x="11619" y="18984"/>
                  </a:lnTo>
                  <a:cubicBezTo>
                    <a:pt x="12154" y="18688"/>
                    <a:pt x="12878" y="18688"/>
                    <a:pt x="13413" y="18984"/>
                  </a:cubicBezTo>
                  <a:cubicBezTo>
                    <a:pt x="13823" y="17837"/>
                    <a:pt x="14988" y="17283"/>
                    <a:pt x="16058" y="16913"/>
                  </a:cubicBezTo>
                  <a:cubicBezTo>
                    <a:pt x="16373" y="16913"/>
                    <a:pt x="16783" y="17061"/>
                    <a:pt x="17034" y="17283"/>
                  </a:cubicBezTo>
                  <a:cubicBezTo>
                    <a:pt x="17097" y="16765"/>
                    <a:pt x="17696" y="16358"/>
                    <a:pt x="18105" y="16580"/>
                  </a:cubicBezTo>
                  <a:cubicBezTo>
                    <a:pt x="18294" y="16691"/>
                    <a:pt x="18420" y="16839"/>
                    <a:pt x="18640" y="16913"/>
                  </a:cubicBezTo>
                  <a:cubicBezTo>
                    <a:pt x="19081" y="17209"/>
                    <a:pt x="19742" y="17061"/>
                    <a:pt x="20089" y="16506"/>
                  </a:cubicBezTo>
                  <a:cubicBezTo>
                    <a:pt x="19900" y="16432"/>
                    <a:pt x="19742" y="16284"/>
                    <a:pt x="19616" y="16136"/>
                  </a:cubicBezTo>
                  <a:cubicBezTo>
                    <a:pt x="19900" y="15803"/>
                    <a:pt x="20152" y="15581"/>
                    <a:pt x="20466" y="15433"/>
                  </a:cubicBezTo>
                  <a:cubicBezTo>
                    <a:pt x="20750" y="14657"/>
                    <a:pt x="21002" y="13954"/>
                    <a:pt x="21285" y="13177"/>
                  </a:cubicBezTo>
                  <a:cubicBezTo>
                    <a:pt x="21348" y="13103"/>
                    <a:pt x="21348" y="12955"/>
                    <a:pt x="21348" y="12807"/>
                  </a:cubicBezTo>
                  <a:cubicBezTo>
                    <a:pt x="21348" y="12733"/>
                    <a:pt x="21191" y="12622"/>
                    <a:pt x="21128" y="12474"/>
                  </a:cubicBezTo>
                  <a:cubicBezTo>
                    <a:pt x="21002" y="12252"/>
                    <a:pt x="21065" y="12031"/>
                    <a:pt x="21128" y="11772"/>
                  </a:cubicBezTo>
                  <a:cubicBezTo>
                    <a:pt x="21285" y="11328"/>
                    <a:pt x="21348" y="10773"/>
                    <a:pt x="21474" y="10329"/>
                  </a:cubicBezTo>
                  <a:cubicBezTo>
                    <a:pt x="21537" y="9922"/>
                    <a:pt x="21600" y="9367"/>
                    <a:pt x="21348" y="9072"/>
                  </a:cubicBezTo>
                  <a:cubicBezTo>
                    <a:pt x="21191" y="8998"/>
                    <a:pt x="21065" y="8924"/>
                    <a:pt x="21002" y="8776"/>
                  </a:cubicBezTo>
                  <a:cubicBezTo>
                    <a:pt x="20939" y="8591"/>
                    <a:pt x="21002" y="8443"/>
                    <a:pt x="21002" y="8295"/>
                  </a:cubicBezTo>
                  <a:cubicBezTo>
                    <a:pt x="20939" y="7999"/>
                    <a:pt x="20687" y="7740"/>
                    <a:pt x="20341" y="7666"/>
                  </a:cubicBezTo>
                  <a:cubicBezTo>
                    <a:pt x="19963" y="7518"/>
                    <a:pt x="19553" y="7370"/>
                    <a:pt x="19144" y="7518"/>
                  </a:cubicBezTo>
                  <a:cubicBezTo>
                    <a:pt x="18766" y="7666"/>
                    <a:pt x="18483" y="8295"/>
                    <a:pt x="18766" y="8665"/>
                  </a:cubicBezTo>
                  <a:lnTo>
                    <a:pt x="17570" y="8665"/>
                  </a:lnTo>
                  <a:cubicBezTo>
                    <a:pt x="17633" y="8517"/>
                    <a:pt x="17696" y="8295"/>
                    <a:pt x="17696" y="8147"/>
                  </a:cubicBezTo>
                  <a:cubicBezTo>
                    <a:pt x="17444" y="7888"/>
                    <a:pt x="17255" y="7518"/>
                    <a:pt x="17318" y="7148"/>
                  </a:cubicBezTo>
                  <a:cubicBezTo>
                    <a:pt x="16971" y="7222"/>
                    <a:pt x="16594" y="7148"/>
                    <a:pt x="16247" y="6889"/>
                  </a:cubicBezTo>
                  <a:cubicBezTo>
                    <a:pt x="16594" y="6815"/>
                    <a:pt x="16562" y="6261"/>
                    <a:pt x="16436" y="5891"/>
                  </a:cubicBezTo>
                  <a:cubicBezTo>
                    <a:pt x="16279" y="5484"/>
                    <a:pt x="16121" y="5114"/>
                    <a:pt x="16310" y="4818"/>
                  </a:cubicBezTo>
                  <a:cubicBezTo>
                    <a:pt x="16121" y="4633"/>
                    <a:pt x="15932" y="4559"/>
                    <a:pt x="15712" y="4411"/>
                  </a:cubicBezTo>
                  <a:cubicBezTo>
                    <a:pt x="15523" y="4115"/>
                    <a:pt x="16121" y="3709"/>
                    <a:pt x="16121" y="3265"/>
                  </a:cubicBezTo>
                  <a:cubicBezTo>
                    <a:pt x="16121" y="3006"/>
                    <a:pt x="15932" y="2858"/>
                    <a:pt x="15869" y="2710"/>
                  </a:cubicBezTo>
                  <a:cubicBezTo>
                    <a:pt x="15712" y="2414"/>
                    <a:pt x="15869" y="1933"/>
                    <a:pt x="15932" y="1526"/>
                  </a:cubicBezTo>
                  <a:cubicBezTo>
                    <a:pt x="15995" y="750"/>
                    <a:pt x="15397" y="-101"/>
                    <a:pt x="14673" y="10"/>
                  </a:cubicBezTo>
                  <a:cubicBezTo>
                    <a:pt x="14610" y="1009"/>
                    <a:pt x="14264" y="2007"/>
                    <a:pt x="13665" y="2710"/>
                  </a:cubicBezTo>
                  <a:cubicBezTo>
                    <a:pt x="13413" y="3006"/>
                    <a:pt x="13162" y="3413"/>
                    <a:pt x="13162" y="3783"/>
                  </a:cubicBezTo>
                  <a:lnTo>
                    <a:pt x="12563" y="3783"/>
                  </a:lnTo>
                  <a:cubicBezTo>
                    <a:pt x="12406" y="4189"/>
                    <a:pt x="12311" y="4633"/>
                    <a:pt x="12406" y="5040"/>
                  </a:cubicBezTo>
                  <a:cubicBezTo>
                    <a:pt x="12469" y="5410"/>
                    <a:pt x="12878" y="5817"/>
                    <a:pt x="13224" y="5743"/>
                  </a:cubicBezTo>
                  <a:lnTo>
                    <a:pt x="13224" y="6372"/>
                  </a:lnTo>
                  <a:cubicBezTo>
                    <a:pt x="13602" y="6520"/>
                    <a:pt x="14012" y="6741"/>
                    <a:pt x="14327" y="7037"/>
                  </a:cubicBezTo>
                  <a:cubicBezTo>
                    <a:pt x="14012" y="7666"/>
                    <a:pt x="13728" y="8221"/>
                    <a:pt x="13413" y="8850"/>
                  </a:cubicBezTo>
                  <a:cubicBezTo>
                    <a:pt x="13665" y="8998"/>
                    <a:pt x="13949" y="9072"/>
                    <a:pt x="14138" y="8998"/>
                  </a:cubicBezTo>
                  <a:cubicBezTo>
                    <a:pt x="14138" y="9294"/>
                    <a:pt x="14138" y="9552"/>
                    <a:pt x="14012" y="9848"/>
                  </a:cubicBezTo>
                  <a:cubicBezTo>
                    <a:pt x="14484" y="9996"/>
                    <a:pt x="14893" y="10292"/>
                    <a:pt x="15114" y="10773"/>
                  </a:cubicBezTo>
                  <a:cubicBezTo>
                    <a:pt x="15303" y="11217"/>
                    <a:pt x="15334" y="11957"/>
                    <a:pt x="14862" y="12252"/>
                  </a:cubicBezTo>
                  <a:cubicBezTo>
                    <a:pt x="14075" y="12807"/>
                    <a:pt x="12941" y="11254"/>
                    <a:pt x="12217" y="11957"/>
                  </a:cubicBezTo>
                  <a:cubicBezTo>
                    <a:pt x="12028" y="12104"/>
                    <a:pt x="11902" y="12400"/>
                    <a:pt x="11682" y="12326"/>
                  </a:cubicBezTo>
                  <a:cubicBezTo>
                    <a:pt x="11556" y="12326"/>
                    <a:pt x="11493" y="12178"/>
                    <a:pt x="11430" y="12104"/>
                  </a:cubicBezTo>
                  <a:cubicBezTo>
                    <a:pt x="11020" y="11550"/>
                    <a:pt x="10643" y="10921"/>
                    <a:pt x="10296" y="10403"/>
                  </a:cubicBezTo>
                  <a:cubicBezTo>
                    <a:pt x="10706" y="9996"/>
                    <a:pt x="10296" y="9294"/>
                    <a:pt x="9918" y="8924"/>
                  </a:cubicBezTo>
                  <a:cubicBezTo>
                    <a:pt x="9572" y="8517"/>
                    <a:pt x="9257" y="8221"/>
                    <a:pt x="8911" y="7814"/>
                  </a:cubicBezTo>
                  <a:cubicBezTo>
                    <a:pt x="8722" y="7666"/>
                    <a:pt x="8533" y="7444"/>
                    <a:pt x="8470" y="7222"/>
                  </a:cubicBezTo>
                  <a:cubicBezTo>
                    <a:pt x="8407" y="7037"/>
                    <a:pt x="8407" y="6815"/>
                    <a:pt x="8313" y="6667"/>
                  </a:cubicBezTo>
                  <a:cubicBezTo>
                    <a:pt x="8187" y="6261"/>
                    <a:pt x="7809" y="6039"/>
                    <a:pt x="7399" y="5965"/>
                  </a:cubicBezTo>
                  <a:cubicBezTo>
                    <a:pt x="6990" y="5891"/>
                    <a:pt x="6675" y="6113"/>
                    <a:pt x="6266" y="6261"/>
                  </a:cubicBezTo>
                  <a:cubicBezTo>
                    <a:pt x="6329" y="5595"/>
                    <a:pt x="6014" y="4818"/>
                    <a:pt x="5479" y="4411"/>
                  </a:cubicBezTo>
                  <a:cubicBezTo>
                    <a:pt x="4880" y="3709"/>
                    <a:pt x="3904" y="3635"/>
                    <a:pt x="3243" y="4189"/>
                  </a:cubicBezTo>
                  <a:cubicBezTo>
                    <a:pt x="2834" y="4485"/>
                    <a:pt x="2645" y="3967"/>
                    <a:pt x="2393" y="4485"/>
                  </a:cubicBezTo>
                  <a:cubicBezTo>
                    <a:pt x="2236" y="5262"/>
                    <a:pt x="2645" y="5965"/>
                    <a:pt x="2897" y="618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1" name="Shape 2541"/>
            <p:cNvSpPr/>
            <p:nvPr/>
          </p:nvSpPr>
          <p:spPr>
            <a:xfrm>
              <a:off x="2232451" y="1658804"/>
              <a:ext cx="53805" cy="71239"/>
            </a:xfrm>
            <a:custGeom>
              <a:avLst/>
              <a:gdLst/>
              <a:ahLst/>
              <a:cxnLst>
                <a:cxn ang="0">
                  <a:pos x="wd2" y="hd2"/>
                </a:cxn>
                <a:cxn ang="5400000">
                  <a:pos x="wd2" y="hd2"/>
                </a:cxn>
                <a:cxn ang="10800000">
                  <a:pos x="wd2" y="hd2"/>
                </a:cxn>
                <a:cxn ang="16200000">
                  <a:pos x="wd2" y="hd2"/>
                </a:cxn>
              </a:cxnLst>
              <a:rect l="0" t="0" r="r" b="b"/>
              <a:pathLst>
                <a:path w="20509" h="20315" extrusionOk="0">
                  <a:moveTo>
                    <a:pt x="3410" y="9426"/>
                  </a:moveTo>
                  <a:cubicBezTo>
                    <a:pt x="2946" y="10675"/>
                    <a:pt x="1552" y="11568"/>
                    <a:pt x="1088" y="12817"/>
                  </a:cubicBezTo>
                  <a:cubicBezTo>
                    <a:pt x="391" y="13889"/>
                    <a:pt x="-538" y="15495"/>
                    <a:pt x="391" y="16209"/>
                  </a:cubicBezTo>
                  <a:cubicBezTo>
                    <a:pt x="1552" y="17280"/>
                    <a:pt x="3875" y="17280"/>
                    <a:pt x="5965" y="17816"/>
                  </a:cubicBezTo>
                  <a:cubicBezTo>
                    <a:pt x="7823" y="17816"/>
                    <a:pt x="10146" y="19244"/>
                    <a:pt x="9681" y="20315"/>
                  </a:cubicBezTo>
                  <a:cubicBezTo>
                    <a:pt x="12236" y="19601"/>
                    <a:pt x="15023" y="20672"/>
                    <a:pt x="16649" y="19244"/>
                  </a:cubicBezTo>
                  <a:cubicBezTo>
                    <a:pt x="18043" y="17280"/>
                    <a:pt x="15023" y="15138"/>
                    <a:pt x="16649" y="13174"/>
                  </a:cubicBezTo>
                  <a:cubicBezTo>
                    <a:pt x="17114" y="12460"/>
                    <a:pt x="18507" y="12103"/>
                    <a:pt x="19436" y="11389"/>
                  </a:cubicBezTo>
                  <a:cubicBezTo>
                    <a:pt x="20365" y="10675"/>
                    <a:pt x="21062" y="9426"/>
                    <a:pt x="19901" y="9069"/>
                  </a:cubicBezTo>
                  <a:cubicBezTo>
                    <a:pt x="18507" y="9426"/>
                    <a:pt x="17114" y="7998"/>
                    <a:pt x="16649" y="6927"/>
                  </a:cubicBezTo>
                  <a:cubicBezTo>
                    <a:pt x="16185" y="5677"/>
                    <a:pt x="16649" y="4249"/>
                    <a:pt x="16185" y="3178"/>
                  </a:cubicBezTo>
                  <a:cubicBezTo>
                    <a:pt x="15488" y="-214"/>
                    <a:pt x="6894" y="-928"/>
                    <a:pt x="3875" y="1214"/>
                  </a:cubicBezTo>
                  <a:cubicBezTo>
                    <a:pt x="-73" y="3535"/>
                    <a:pt x="4804" y="6927"/>
                    <a:pt x="3410" y="94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2" name="Shape 2542"/>
            <p:cNvSpPr/>
            <p:nvPr/>
          </p:nvSpPr>
          <p:spPr>
            <a:xfrm>
              <a:off x="1938491" y="1243709"/>
              <a:ext cx="132247" cy="145587"/>
            </a:xfrm>
            <a:custGeom>
              <a:avLst/>
              <a:gdLst/>
              <a:ahLst/>
              <a:cxnLst>
                <a:cxn ang="0">
                  <a:pos x="wd2" y="hd2"/>
                </a:cxn>
                <a:cxn ang="5400000">
                  <a:pos x="wd2" y="hd2"/>
                </a:cxn>
                <a:cxn ang="10800000">
                  <a:pos x="wd2" y="hd2"/>
                </a:cxn>
                <a:cxn ang="16200000">
                  <a:pos x="wd2" y="hd2"/>
                </a:cxn>
              </a:cxnLst>
              <a:rect l="0" t="0" r="r" b="b"/>
              <a:pathLst>
                <a:path w="21043" h="21442" extrusionOk="0">
                  <a:moveTo>
                    <a:pt x="12362" y="368"/>
                  </a:moveTo>
                  <a:cubicBezTo>
                    <a:pt x="12758" y="0"/>
                    <a:pt x="13650" y="0"/>
                    <a:pt x="14244" y="0"/>
                  </a:cubicBezTo>
                  <a:cubicBezTo>
                    <a:pt x="15433" y="0"/>
                    <a:pt x="16721" y="0"/>
                    <a:pt x="18009" y="0"/>
                  </a:cubicBezTo>
                  <a:cubicBezTo>
                    <a:pt x="18802" y="0"/>
                    <a:pt x="19595" y="0"/>
                    <a:pt x="20288" y="368"/>
                  </a:cubicBezTo>
                  <a:cubicBezTo>
                    <a:pt x="20883" y="735"/>
                    <a:pt x="21279" y="1563"/>
                    <a:pt x="20883" y="2298"/>
                  </a:cubicBezTo>
                  <a:cubicBezTo>
                    <a:pt x="20486" y="3033"/>
                    <a:pt x="18802" y="3493"/>
                    <a:pt x="19198" y="4228"/>
                  </a:cubicBezTo>
                  <a:cubicBezTo>
                    <a:pt x="19396" y="4596"/>
                    <a:pt x="19595" y="4596"/>
                    <a:pt x="19793" y="4963"/>
                  </a:cubicBezTo>
                  <a:cubicBezTo>
                    <a:pt x="20288" y="5607"/>
                    <a:pt x="19396" y="6342"/>
                    <a:pt x="19396" y="7077"/>
                  </a:cubicBezTo>
                  <a:cubicBezTo>
                    <a:pt x="19396" y="8089"/>
                    <a:pt x="20685" y="8824"/>
                    <a:pt x="20090" y="9651"/>
                  </a:cubicBezTo>
                  <a:cubicBezTo>
                    <a:pt x="19793" y="9835"/>
                    <a:pt x="19595" y="10019"/>
                    <a:pt x="19396" y="10019"/>
                  </a:cubicBezTo>
                  <a:cubicBezTo>
                    <a:pt x="19000" y="10386"/>
                    <a:pt x="18802" y="10938"/>
                    <a:pt x="18802" y="11581"/>
                  </a:cubicBezTo>
                  <a:cubicBezTo>
                    <a:pt x="18604" y="12868"/>
                    <a:pt x="18406" y="14063"/>
                    <a:pt x="18207" y="15442"/>
                  </a:cubicBezTo>
                  <a:cubicBezTo>
                    <a:pt x="18207" y="15809"/>
                    <a:pt x="18207" y="16361"/>
                    <a:pt x="18604" y="16361"/>
                  </a:cubicBezTo>
                  <a:cubicBezTo>
                    <a:pt x="15631" y="18843"/>
                    <a:pt x="11569" y="19670"/>
                    <a:pt x="7804" y="18475"/>
                  </a:cubicBezTo>
                  <a:cubicBezTo>
                    <a:pt x="7407" y="18843"/>
                    <a:pt x="7407" y="19670"/>
                    <a:pt x="7110" y="20221"/>
                  </a:cubicBezTo>
                  <a:cubicBezTo>
                    <a:pt x="6912" y="20773"/>
                    <a:pt x="6714" y="21600"/>
                    <a:pt x="6119" y="21416"/>
                  </a:cubicBezTo>
                  <a:cubicBezTo>
                    <a:pt x="5723" y="21416"/>
                    <a:pt x="5327" y="20957"/>
                    <a:pt x="5029" y="20405"/>
                  </a:cubicBezTo>
                  <a:cubicBezTo>
                    <a:pt x="4237" y="19026"/>
                    <a:pt x="3246" y="17556"/>
                    <a:pt x="2354" y="16177"/>
                  </a:cubicBezTo>
                  <a:cubicBezTo>
                    <a:pt x="2156" y="15809"/>
                    <a:pt x="1958" y="15442"/>
                    <a:pt x="1562" y="15166"/>
                  </a:cubicBezTo>
                  <a:cubicBezTo>
                    <a:pt x="1165" y="14798"/>
                    <a:pt x="273" y="14798"/>
                    <a:pt x="75" y="14247"/>
                  </a:cubicBezTo>
                  <a:cubicBezTo>
                    <a:pt x="-321" y="13236"/>
                    <a:pt x="967" y="12500"/>
                    <a:pt x="967" y="11581"/>
                  </a:cubicBezTo>
                  <a:cubicBezTo>
                    <a:pt x="967" y="10754"/>
                    <a:pt x="472" y="10203"/>
                    <a:pt x="670" y="9467"/>
                  </a:cubicBezTo>
                  <a:cubicBezTo>
                    <a:pt x="967" y="8824"/>
                    <a:pt x="1562" y="8640"/>
                    <a:pt x="1562" y="8089"/>
                  </a:cubicBezTo>
                  <a:cubicBezTo>
                    <a:pt x="1562" y="7721"/>
                    <a:pt x="1165" y="7261"/>
                    <a:pt x="967" y="6894"/>
                  </a:cubicBezTo>
                  <a:cubicBezTo>
                    <a:pt x="75" y="4780"/>
                    <a:pt x="4435" y="5147"/>
                    <a:pt x="5525" y="4963"/>
                  </a:cubicBezTo>
                  <a:cubicBezTo>
                    <a:pt x="3048" y="919"/>
                    <a:pt x="10677" y="1563"/>
                    <a:pt x="12362" y="36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3" name="Shape 2543"/>
            <p:cNvSpPr/>
            <p:nvPr/>
          </p:nvSpPr>
          <p:spPr>
            <a:xfrm>
              <a:off x="1905975" y="1127297"/>
              <a:ext cx="170829" cy="106080"/>
            </a:xfrm>
            <a:custGeom>
              <a:avLst/>
              <a:gdLst/>
              <a:ahLst/>
              <a:cxnLst>
                <a:cxn ang="0">
                  <a:pos x="wd2" y="hd2"/>
                </a:cxn>
                <a:cxn ang="5400000">
                  <a:pos x="wd2" y="hd2"/>
                </a:cxn>
                <a:cxn ang="10800000">
                  <a:pos x="wd2" y="hd2"/>
                </a:cxn>
                <a:cxn ang="16200000">
                  <a:pos x="wd2" y="hd2"/>
                </a:cxn>
              </a:cxnLst>
              <a:rect l="0" t="0" r="r" b="b"/>
              <a:pathLst>
                <a:path w="21213" h="21123" extrusionOk="0">
                  <a:moveTo>
                    <a:pt x="5295" y="20930"/>
                  </a:moveTo>
                  <a:cubicBezTo>
                    <a:pt x="6058" y="20434"/>
                    <a:pt x="6592" y="19317"/>
                    <a:pt x="7203" y="18075"/>
                  </a:cubicBezTo>
                  <a:cubicBezTo>
                    <a:pt x="7813" y="16710"/>
                    <a:pt x="8348" y="15965"/>
                    <a:pt x="9111" y="15717"/>
                  </a:cubicBezTo>
                  <a:cubicBezTo>
                    <a:pt x="10103" y="17455"/>
                    <a:pt x="11859" y="15717"/>
                    <a:pt x="13156" y="16461"/>
                  </a:cubicBezTo>
                  <a:cubicBezTo>
                    <a:pt x="13462" y="16710"/>
                    <a:pt x="13767" y="16958"/>
                    <a:pt x="13919" y="16958"/>
                  </a:cubicBezTo>
                  <a:cubicBezTo>
                    <a:pt x="14225" y="16958"/>
                    <a:pt x="14606" y="16461"/>
                    <a:pt x="14912" y="16213"/>
                  </a:cubicBezTo>
                  <a:cubicBezTo>
                    <a:pt x="15522" y="15965"/>
                    <a:pt x="16209" y="16958"/>
                    <a:pt x="16820" y="17206"/>
                  </a:cubicBezTo>
                  <a:cubicBezTo>
                    <a:pt x="17965" y="17827"/>
                    <a:pt x="19186" y="16461"/>
                    <a:pt x="20178" y="17455"/>
                  </a:cubicBezTo>
                  <a:cubicBezTo>
                    <a:pt x="20331" y="17827"/>
                    <a:pt x="20483" y="17827"/>
                    <a:pt x="20636" y="17827"/>
                  </a:cubicBezTo>
                  <a:cubicBezTo>
                    <a:pt x="21323" y="18075"/>
                    <a:pt x="21323" y="16213"/>
                    <a:pt x="21018" y="15468"/>
                  </a:cubicBezTo>
                  <a:cubicBezTo>
                    <a:pt x="20636" y="14599"/>
                    <a:pt x="20025" y="13855"/>
                    <a:pt x="20178" y="12861"/>
                  </a:cubicBezTo>
                  <a:cubicBezTo>
                    <a:pt x="20331" y="11993"/>
                    <a:pt x="21018" y="11496"/>
                    <a:pt x="21018" y="10751"/>
                  </a:cubicBezTo>
                  <a:cubicBezTo>
                    <a:pt x="21018" y="9386"/>
                    <a:pt x="19415" y="9137"/>
                    <a:pt x="19415" y="7896"/>
                  </a:cubicBezTo>
                  <a:cubicBezTo>
                    <a:pt x="19415" y="7648"/>
                    <a:pt x="19568" y="7151"/>
                    <a:pt x="19568" y="6779"/>
                  </a:cubicBezTo>
                  <a:cubicBezTo>
                    <a:pt x="19720" y="5786"/>
                    <a:pt x="19186" y="5041"/>
                    <a:pt x="18575" y="4544"/>
                  </a:cubicBezTo>
                  <a:cubicBezTo>
                    <a:pt x="18117" y="3924"/>
                    <a:pt x="17430" y="3675"/>
                    <a:pt x="16820" y="3179"/>
                  </a:cubicBezTo>
                  <a:cubicBezTo>
                    <a:pt x="16362" y="2682"/>
                    <a:pt x="15828" y="1813"/>
                    <a:pt x="15370" y="1068"/>
                  </a:cubicBezTo>
                  <a:cubicBezTo>
                    <a:pt x="14912" y="199"/>
                    <a:pt x="14225" y="-173"/>
                    <a:pt x="13614" y="75"/>
                  </a:cubicBezTo>
                  <a:cubicBezTo>
                    <a:pt x="13004" y="324"/>
                    <a:pt x="12469" y="1317"/>
                    <a:pt x="12851" y="2434"/>
                  </a:cubicBezTo>
                  <a:cubicBezTo>
                    <a:pt x="12011" y="2434"/>
                    <a:pt x="11401" y="3924"/>
                    <a:pt x="11553" y="5289"/>
                  </a:cubicBezTo>
                  <a:cubicBezTo>
                    <a:pt x="11553" y="5786"/>
                    <a:pt x="11706" y="6034"/>
                    <a:pt x="11706" y="6530"/>
                  </a:cubicBezTo>
                  <a:cubicBezTo>
                    <a:pt x="11706" y="7896"/>
                    <a:pt x="10561" y="8144"/>
                    <a:pt x="9951" y="7648"/>
                  </a:cubicBezTo>
                  <a:cubicBezTo>
                    <a:pt x="9264" y="7151"/>
                    <a:pt x="8653" y="6282"/>
                    <a:pt x="8042" y="6282"/>
                  </a:cubicBezTo>
                  <a:cubicBezTo>
                    <a:pt x="6592" y="6530"/>
                    <a:pt x="6287" y="10006"/>
                    <a:pt x="4989" y="10999"/>
                  </a:cubicBezTo>
                  <a:cubicBezTo>
                    <a:pt x="4455" y="11496"/>
                    <a:pt x="3692" y="11248"/>
                    <a:pt x="3234" y="10751"/>
                  </a:cubicBezTo>
                  <a:cubicBezTo>
                    <a:pt x="3234" y="10751"/>
                    <a:pt x="3387" y="15717"/>
                    <a:pt x="3539" y="16213"/>
                  </a:cubicBezTo>
                  <a:cubicBezTo>
                    <a:pt x="2394" y="16710"/>
                    <a:pt x="334" y="14351"/>
                    <a:pt x="28" y="17455"/>
                  </a:cubicBezTo>
                  <a:cubicBezTo>
                    <a:pt x="-277" y="20434"/>
                    <a:pt x="1936" y="21179"/>
                    <a:pt x="3081" y="19813"/>
                  </a:cubicBezTo>
                  <a:cubicBezTo>
                    <a:pt x="3539" y="20930"/>
                    <a:pt x="4303" y="21427"/>
                    <a:pt x="5295" y="2093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4" name="Shape 2544"/>
            <p:cNvSpPr/>
            <p:nvPr/>
          </p:nvSpPr>
          <p:spPr>
            <a:xfrm>
              <a:off x="2204002" y="1025470"/>
              <a:ext cx="246008" cy="281451"/>
            </a:xfrm>
            <a:custGeom>
              <a:avLst/>
              <a:gdLst/>
              <a:ahLst/>
              <a:cxnLst>
                <a:cxn ang="0">
                  <a:pos x="wd2" y="hd2"/>
                </a:cxn>
                <a:cxn ang="5400000">
                  <a:pos x="wd2" y="hd2"/>
                </a:cxn>
                <a:cxn ang="10800000">
                  <a:pos x="wd2" y="hd2"/>
                </a:cxn>
                <a:cxn ang="16200000">
                  <a:pos x="wd2" y="hd2"/>
                </a:cxn>
              </a:cxnLst>
              <a:rect l="0" t="0" r="r" b="b"/>
              <a:pathLst>
                <a:path w="20342" h="21274" extrusionOk="0">
                  <a:moveTo>
                    <a:pt x="2084" y="6263"/>
                  </a:moveTo>
                  <a:cubicBezTo>
                    <a:pt x="2644" y="6497"/>
                    <a:pt x="2950" y="6966"/>
                    <a:pt x="2848" y="7387"/>
                  </a:cubicBezTo>
                  <a:cubicBezTo>
                    <a:pt x="2746" y="7856"/>
                    <a:pt x="1880" y="8043"/>
                    <a:pt x="1676" y="7669"/>
                  </a:cubicBezTo>
                  <a:cubicBezTo>
                    <a:pt x="1574" y="8746"/>
                    <a:pt x="1574" y="9824"/>
                    <a:pt x="1676" y="10808"/>
                  </a:cubicBezTo>
                  <a:cubicBezTo>
                    <a:pt x="1982" y="10808"/>
                    <a:pt x="2186" y="10808"/>
                    <a:pt x="2542" y="10808"/>
                  </a:cubicBezTo>
                  <a:cubicBezTo>
                    <a:pt x="2746" y="11511"/>
                    <a:pt x="2542" y="12401"/>
                    <a:pt x="1880" y="12869"/>
                  </a:cubicBezTo>
                  <a:cubicBezTo>
                    <a:pt x="2950" y="13760"/>
                    <a:pt x="3816" y="14837"/>
                    <a:pt x="4427" y="16009"/>
                  </a:cubicBezTo>
                  <a:cubicBezTo>
                    <a:pt x="5191" y="15540"/>
                    <a:pt x="5497" y="14697"/>
                    <a:pt x="6159" y="14135"/>
                  </a:cubicBezTo>
                  <a:cubicBezTo>
                    <a:pt x="6770" y="13525"/>
                    <a:pt x="8095" y="13572"/>
                    <a:pt x="8299" y="14322"/>
                  </a:cubicBezTo>
                  <a:cubicBezTo>
                    <a:pt x="8401" y="15118"/>
                    <a:pt x="7127" y="15728"/>
                    <a:pt x="7127" y="16524"/>
                  </a:cubicBezTo>
                  <a:cubicBezTo>
                    <a:pt x="8197" y="16290"/>
                    <a:pt x="9165" y="15540"/>
                    <a:pt x="9470" y="14650"/>
                  </a:cubicBezTo>
                  <a:cubicBezTo>
                    <a:pt x="9980" y="14228"/>
                    <a:pt x="10744" y="14650"/>
                    <a:pt x="11304" y="15025"/>
                  </a:cubicBezTo>
                  <a:cubicBezTo>
                    <a:pt x="11610" y="15212"/>
                    <a:pt x="11814" y="15446"/>
                    <a:pt x="12120" y="15634"/>
                  </a:cubicBezTo>
                  <a:cubicBezTo>
                    <a:pt x="12782" y="16102"/>
                    <a:pt x="13648" y="16899"/>
                    <a:pt x="13189" y="17695"/>
                  </a:cubicBezTo>
                  <a:cubicBezTo>
                    <a:pt x="14157" y="17695"/>
                    <a:pt x="14921" y="18586"/>
                    <a:pt x="14820" y="19335"/>
                  </a:cubicBezTo>
                  <a:cubicBezTo>
                    <a:pt x="14820" y="19570"/>
                    <a:pt x="14718" y="19757"/>
                    <a:pt x="14718" y="20038"/>
                  </a:cubicBezTo>
                  <a:cubicBezTo>
                    <a:pt x="14718" y="20319"/>
                    <a:pt x="14921" y="20647"/>
                    <a:pt x="15227" y="20835"/>
                  </a:cubicBezTo>
                  <a:cubicBezTo>
                    <a:pt x="15889" y="21303"/>
                    <a:pt x="16908" y="21397"/>
                    <a:pt x="17672" y="21116"/>
                  </a:cubicBezTo>
                  <a:cubicBezTo>
                    <a:pt x="18386" y="20788"/>
                    <a:pt x="18997" y="19945"/>
                    <a:pt x="18895" y="19148"/>
                  </a:cubicBezTo>
                  <a:cubicBezTo>
                    <a:pt x="19303" y="19335"/>
                    <a:pt x="19710" y="19570"/>
                    <a:pt x="20270" y="19757"/>
                  </a:cubicBezTo>
                  <a:cubicBezTo>
                    <a:pt x="20678" y="19054"/>
                    <a:pt x="19201" y="18258"/>
                    <a:pt x="19404" y="17602"/>
                  </a:cubicBezTo>
                  <a:cubicBezTo>
                    <a:pt x="19506" y="17414"/>
                    <a:pt x="19710" y="17180"/>
                    <a:pt x="19812" y="16899"/>
                  </a:cubicBezTo>
                  <a:cubicBezTo>
                    <a:pt x="20067" y="16430"/>
                    <a:pt x="19404" y="15915"/>
                    <a:pt x="18895" y="15634"/>
                  </a:cubicBezTo>
                  <a:cubicBezTo>
                    <a:pt x="18335" y="15306"/>
                    <a:pt x="17825" y="14744"/>
                    <a:pt x="18233" y="14228"/>
                  </a:cubicBezTo>
                  <a:cubicBezTo>
                    <a:pt x="17825" y="14463"/>
                    <a:pt x="17265" y="14041"/>
                    <a:pt x="17163" y="13666"/>
                  </a:cubicBezTo>
                  <a:cubicBezTo>
                    <a:pt x="17061" y="13244"/>
                    <a:pt x="17061" y="12776"/>
                    <a:pt x="17163" y="12401"/>
                  </a:cubicBezTo>
                  <a:cubicBezTo>
                    <a:pt x="17367" y="10995"/>
                    <a:pt x="17469" y="9355"/>
                    <a:pt x="16093" y="8653"/>
                  </a:cubicBezTo>
                  <a:cubicBezTo>
                    <a:pt x="15533" y="8371"/>
                    <a:pt x="14870" y="8231"/>
                    <a:pt x="14361" y="7950"/>
                  </a:cubicBezTo>
                  <a:cubicBezTo>
                    <a:pt x="13801" y="7669"/>
                    <a:pt x="13648" y="6872"/>
                    <a:pt x="14157" y="6591"/>
                  </a:cubicBezTo>
                  <a:cubicBezTo>
                    <a:pt x="13750" y="6778"/>
                    <a:pt x="13291" y="6450"/>
                    <a:pt x="13087" y="6076"/>
                  </a:cubicBezTo>
                  <a:cubicBezTo>
                    <a:pt x="12884" y="5654"/>
                    <a:pt x="12986" y="5326"/>
                    <a:pt x="12782" y="4904"/>
                  </a:cubicBezTo>
                  <a:cubicBezTo>
                    <a:pt x="12374" y="3920"/>
                    <a:pt x="10642" y="3639"/>
                    <a:pt x="9878" y="4529"/>
                  </a:cubicBezTo>
                  <a:cubicBezTo>
                    <a:pt x="9674" y="4717"/>
                    <a:pt x="9470" y="5092"/>
                    <a:pt x="9165" y="5092"/>
                  </a:cubicBezTo>
                  <a:cubicBezTo>
                    <a:pt x="8706" y="5185"/>
                    <a:pt x="8401" y="4717"/>
                    <a:pt x="8299" y="4201"/>
                  </a:cubicBezTo>
                  <a:cubicBezTo>
                    <a:pt x="8299" y="3827"/>
                    <a:pt x="8299" y="3358"/>
                    <a:pt x="7993" y="2936"/>
                  </a:cubicBezTo>
                  <a:cubicBezTo>
                    <a:pt x="7738" y="2749"/>
                    <a:pt x="7535" y="2749"/>
                    <a:pt x="7331" y="2561"/>
                  </a:cubicBezTo>
                  <a:cubicBezTo>
                    <a:pt x="6923" y="2046"/>
                    <a:pt x="7331" y="1390"/>
                    <a:pt x="6770" y="875"/>
                  </a:cubicBezTo>
                  <a:cubicBezTo>
                    <a:pt x="6363" y="406"/>
                    <a:pt x="5599" y="312"/>
                    <a:pt x="4987" y="172"/>
                  </a:cubicBezTo>
                  <a:cubicBezTo>
                    <a:pt x="3714" y="-16"/>
                    <a:pt x="2186" y="-203"/>
                    <a:pt x="1116" y="500"/>
                  </a:cubicBezTo>
                  <a:cubicBezTo>
                    <a:pt x="-922" y="1765"/>
                    <a:pt x="46" y="6685"/>
                    <a:pt x="2287" y="5092"/>
                  </a:cubicBezTo>
                  <a:cubicBezTo>
                    <a:pt x="2644" y="5607"/>
                    <a:pt x="2542" y="6076"/>
                    <a:pt x="2084" y="626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5" name="Shape 2545"/>
            <p:cNvSpPr/>
            <p:nvPr/>
          </p:nvSpPr>
          <p:spPr>
            <a:xfrm>
              <a:off x="2311259" y="1281086"/>
              <a:ext cx="58256" cy="56545"/>
            </a:xfrm>
            <a:custGeom>
              <a:avLst/>
              <a:gdLst/>
              <a:ahLst/>
              <a:cxnLst>
                <a:cxn ang="0">
                  <a:pos x="wd2" y="hd2"/>
                </a:cxn>
                <a:cxn ang="5400000">
                  <a:pos x="wd2" y="hd2"/>
                </a:cxn>
                <a:cxn ang="10800000">
                  <a:pos x="wd2" y="hd2"/>
                </a:cxn>
                <a:cxn ang="16200000">
                  <a:pos x="wd2" y="hd2"/>
                </a:cxn>
              </a:cxnLst>
              <a:rect l="0" t="0" r="r" b="b"/>
              <a:pathLst>
                <a:path w="21191" h="20569" extrusionOk="0">
                  <a:moveTo>
                    <a:pt x="46" y="8396"/>
                  </a:moveTo>
                  <a:cubicBezTo>
                    <a:pt x="46" y="9305"/>
                    <a:pt x="46" y="9987"/>
                    <a:pt x="728" y="10897"/>
                  </a:cubicBezTo>
                  <a:cubicBezTo>
                    <a:pt x="1183" y="11806"/>
                    <a:pt x="2547" y="11806"/>
                    <a:pt x="3456" y="12261"/>
                  </a:cubicBezTo>
                  <a:cubicBezTo>
                    <a:pt x="7322" y="13170"/>
                    <a:pt x="10732" y="15672"/>
                    <a:pt x="12096" y="19309"/>
                  </a:cubicBezTo>
                  <a:cubicBezTo>
                    <a:pt x="12096" y="19992"/>
                    <a:pt x="12551" y="20446"/>
                    <a:pt x="13006" y="20446"/>
                  </a:cubicBezTo>
                  <a:cubicBezTo>
                    <a:pt x="13915" y="20901"/>
                    <a:pt x="14370" y="19992"/>
                    <a:pt x="15507" y="19309"/>
                  </a:cubicBezTo>
                  <a:cubicBezTo>
                    <a:pt x="16871" y="17945"/>
                    <a:pt x="19145" y="17490"/>
                    <a:pt x="21191" y="17945"/>
                  </a:cubicBezTo>
                  <a:cubicBezTo>
                    <a:pt x="21191" y="14762"/>
                    <a:pt x="21191" y="11806"/>
                    <a:pt x="21191" y="8396"/>
                  </a:cubicBezTo>
                  <a:cubicBezTo>
                    <a:pt x="20282" y="8850"/>
                    <a:pt x="18690" y="7941"/>
                    <a:pt x="18235" y="7032"/>
                  </a:cubicBezTo>
                  <a:cubicBezTo>
                    <a:pt x="17780" y="6122"/>
                    <a:pt x="17780" y="5213"/>
                    <a:pt x="17326" y="3621"/>
                  </a:cubicBezTo>
                  <a:cubicBezTo>
                    <a:pt x="15962" y="-699"/>
                    <a:pt x="11642" y="-244"/>
                    <a:pt x="7776" y="438"/>
                  </a:cubicBezTo>
                  <a:cubicBezTo>
                    <a:pt x="2547" y="1802"/>
                    <a:pt x="-409" y="3166"/>
                    <a:pt x="46" y="839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6" name="Shape 2546"/>
            <p:cNvSpPr/>
            <p:nvPr/>
          </p:nvSpPr>
          <p:spPr>
            <a:xfrm>
              <a:off x="2186038" y="1307298"/>
              <a:ext cx="92448" cy="120107"/>
            </a:xfrm>
            <a:custGeom>
              <a:avLst/>
              <a:gdLst/>
              <a:ahLst/>
              <a:cxnLst>
                <a:cxn ang="0">
                  <a:pos x="wd2" y="hd2"/>
                </a:cxn>
                <a:cxn ang="5400000">
                  <a:pos x="wd2" y="hd2"/>
                </a:cxn>
                <a:cxn ang="10800000">
                  <a:pos x="wd2" y="hd2"/>
                </a:cxn>
                <a:cxn ang="16200000">
                  <a:pos x="wd2" y="hd2"/>
                </a:cxn>
              </a:cxnLst>
              <a:rect l="0" t="0" r="r" b="b"/>
              <a:pathLst>
                <a:path w="19381" h="20336" extrusionOk="0">
                  <a:moveTo>
                    <a:pt x="10727" y="6795"/>
                  </a:moveTo>
                  <a:cubicBezTo>
                    <a:pt x="10984" y="6795"/>
                    <a:pt x="11498" y="6795"/>
                    <a:pt x="11755" y="7110"/>
                  </a:cubicBezTo>
                  <a:cubicBezTo>
                    <a:pt x="12012" y="7319"/>
                    <a:pt x="12269" y="7529"/>
                    <a:pt x="12269" y="7948"/>
                  </a:cubicBezTo>
                  <a:cubicBezTo>
                    <a:pt x="12269" y="8578"/>
                    <a:pt x="12269" y="9521"/>
                    <a:pt x="12269" y="10150"/>
                  </a:cubicBezTo>
                  <a:cubicBezTo>
                    <a:pt x="12269" y="10780"/>
                    <a:pt x="12527" y="11723"/>
                    <a:pt x="13427" y="12143"/>
                  </a:cubicBezTo>
                  <a:cubicBezTo>
                    <a:pt x="13684" y="12352"/>
                    <a:pt x="14198" y="12352"/>
                    <a:pt x="14455" y="12562"/>
                  </a:cubicBezTo>
                  <a:cubicBezTo>
                    <a:pt x="15227" y="12981"/>
                    <a:pt x="15227" y="13925"/>
                    <a:pt x="15484" y="14554"/>
                  </a:cubicBezTo>
                  <a:cubicBezTo>
                    <a:pt x="15869" y="15813"/>
                    <a:pt x="16641" y="17176"/>
                    <a:pt x="17669" y="18014"/>
                  </a:cubicBezTo>
                  <a:cubicBezTo>
                    <a:pt x="18569" y="18748"/>
                    <a:pt x="19598" y="19378"/>
                    <a:pt x="19341" y="20216"/>
                  </a:cubicBezTo>
                  <a:cubicBezTo>
                    <a:pt x="17412" y="20531"/>
                    <a:pt x="15484" y="20216"/>
                    <a:pt x="13941" y="19378"/>
                  </a:cubicBezTo>
                  <a:cubicBezTo>
                    <a:pt x="13684" y="19168"/>
                    <a:pt x="13427" y="19168"/>
                    <a:pt x="13169" y="18958"/>
                  </a:cubicBezTo>
                  <a:cubicBezTo>
                    <a:pt x="12912" y="18748"/>
                    <a:pt x="12912" y="18329"/>
                    <a:pt x="12912" y="17805"/>
                  </a:cubicBezTo>
                  <a:cubicBezTo>
                    <a:pt x="12912" y="17176"/>
                    <a:pt x="12269" y="16337"/>
                    <a:pt x="11498" y="16127"/>
                  </a:cubicBezTo>
                  <a:cubicBezTo>
                    <a:pt x="10727" y="15813"/>
                    <a:pt x="9569" y="16337"/>
                    <a:pt x="9569" y="16966"/>
                  </a:cubicBezTo>
                  <a:cubicBezTo>
                    <a:pt x="8027" y="15813"/>
                    <a:pt x="5327" y="15393"/>
                    <a:pt x="4812" y="13715"/>
                  </a:cubicBezTo>
                  <a:cubicBezTo>
                    <a:pt x="4427" y="12562"/>
                    <a:pt x="4941" y="11199"/>
                    <a:pt x="4427" y="10360"/>
                  </a:cubicBezTo>
                  <a:cubicBezTo>
                    <a:pt x="3784" y="9521"/>
                    <a:pt x="2627" y="8997"/>
                    <a:pt x="2627" y="8158"/>
                  </a:cubicBezTo>
                  <a:cubicBezTo>
                    <a:pt x="2627" y="7739"/>
                    <a:pt x="3141" y="7319"/>
                    <a:pt x="3141" y="6585"/>
                  </a:cubicBezTo>
                  <a:cubicBezTo>
                    <a:pt x="3398" y="5537"/>
                    <a:pt x="1469" y="4593"/>
                    <a:pt x="1855" y="3335"/>
                  </a:cubicBezTo>
                  <a:cubicBezTo>
                    <a:pt x="1855" y="3125"/>
                    <a:pt x="2112" y="2706"/>
                    <a:pt x="1855" y="2496"/>
                  </a:cubicBezTo>
                  <a:cubicBezTo>
                    <a:pt x="1469" y="2181"/>
                    <a:pt x="1212" y="2181"/>
                    <a:pt x="955" y="1972"/>
                  </a:cubicBezTo>
                  <a:cubicBezTo>
                    <a:pt x="-2002" y="923"/>
                    <a:pt x="2627" y="-1069"/>
                    <a:pt x="5069" y="714"/>
                  </a:cubicBezTo>
                  <a:cubicBezTo>
                    <a:pt x="7127" y="2496"/>
                    <a:pt x="7769" y="6585"/>
                    <a:pt x="10727" y="679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7" name="Shape 2547"/>
            <p:cNvSpPr/>
            <p:nvPr/>
          </p:nvSpPr>
          <p:spPr>
            <a:xfrm>
              <a:off x="2242004" y="1468425"/>
              <a:ext cx="280251" cy="258442"/>
            </a:xfrm>
            <a:custGeom>
              <a:avLst/>
              <a:gdLst/>
              <a:ahLst/>
              <a:cxnLst>
                <a:cxn ang="0">
                  <a:pos x="wd2" y="hd2"/>
                </a:cxn>
                <a:cxn ang="5400000">
                  <a:pos x="wd2" y="hd2"/>
                </a:cxn>
                <a:cxn ang="10800000">
                  <a:pos x="wd2" y="hd2"/>
                </a:cxn>
                <a:cxn ang="16200000">
                  <a:pos x="wd2" y="hd2"/>
                </a:cxn>
              </a:cxnLst>
              <a:rect l="0" t="0" r="r" b="b"/>
              <a:pathLst>
                <a:path w="21184" h="21370" extrusionOk="0">
                  <a:moveTo>
                    <a:pt x="334" y="4191"/>
                  </a:moveTo>
                  <a:cubicBezTo>
                    <a:pt x="334" y="4548"/>
                    <a:pt x="334" y="4854"/>
                    <a:pt x="427" y="5159"/>
                  </a:cubicBezTo>
                  <a:cubicBezTo>
                    <a:pt x="662" y="5618"/>
                    <a:pt x="1318" y="5618"/>
                    <a:pt x="1411" y="6025"/>
                  </a:cubicBezTo>
                  <a:cubicBezTo>
                    <a:pt x="1646" y="6687"/>
                    <a:pt x="334" y="7197"/>
                    <a:pt x="662" y="7859"/>
                  </a:cubicBezTo>
                  <a:cubicBezTo>
                    <a:pt x="943" y="7961"/>
                    <a:pt x="1224" y="8063"/>
                    <a:pt x="1505" y="7961"/>
                  </a:cubicBezTo>
                  <a:cubicBezTo>
                    <a:pt x="1505" y="8369"/>
                    <a:pt x="1505" y="8827"/>
                    <a:pt x="1646" y="9235"/>
                  </a:cubicBezTo>
                  <a:cubicBezTo>
                    <a:pt x="2114" y="9133"/>
                    <a:pt x="2911" y="9337"/>
                    <a:pt x="2723" y="9897"/>
                  </a:cubicBezTo>
                  <a:cubicBezTo>
                    <a:pt x="2630" y="10101"/>
                    <a:pt x="2302" y="10203"/>
                    <a:pt x="2114" y="10304"/>
                  </a:cubicBezTo>
                  <a:cubicBezTo>
                    <a:pt x="1927" y="10406"/>
                    <a:pt x="1739" y="10712"/>
                    <a:pt x="1833" y="10967"/>
                  </a:cubicBezTo>
                  <a:cubicBezTo>
                    <a:pt x="2302" y="11374"/>
                    <a:pt x="2817" y="11782"/>
                    <a:pt x="3286" y="12240"/>
                  </a:cubicBezTo>
                  <a:cubicBezTo>
                    <a:pt x="3286" y="12444"/>
                    <a:pt x="3379" y="12648"/>
                    <a:pt x="3379" y="12852"/>
                  </a:cubicBezTo>
                  <a:cubicBezTo>
                    <a:pt x="3707" y="12852"/>
                    <a:pt x="3988" y="12852"/>
                    <a:pt x="4269" y="12852"/>
                  </a:cubicBezTo>
                  <a:cubicBezTo>
                    <a:pt x="4269" y="13616"/>
                    <a:pt x="5253" y="14023"/>
                    <a:pt x="5769" y="13514"/>
                  </a:cubicBezTo>
                  <a:cubicBezTo>
                    <a:pt x="5956" y="13820"/>
                    <a:pt x="6050" y="14125"/>
                    <a:pt x="5956" y="14584"/>
                  </a:cubicBezTo>
                  <a:cubicBezTo>
                    <a:pt x="6331" y="14482"/>
                    <a:pt x="6518" y="14889"/>
                    <a:pt x="6940" y="15093"/>
                  </a:cubicBezTo>
                  <a:cubicBezTo>
                    <a:pt x="7924" y="15755"/>
                    <a:pt x="9283" y="14380"/>
                    <a:pt x="10173" y="15195"/>
                  </a:cubicBezTo>
                  <a:cubicBezTo>
                    <a:pt x="10361" y="16061"/>
                    <a:pt x="10689" y="16825"/>
                    <a:pt x="10876" y="17691"/>
                  </a:cubicBezTo>
                  <a:cubicBezTo>
                    <a:pt x="11157" y="18659"/>
                    <a:pt x="11345" y="19576"/>
                    <a:pt x="11532" y="20544"/>
                  </a:cubicBezTo>
                  <a:cubicBezTo>
                    <a:pt x="12141" y="20544"/>
                    <a:pt x="12516" y="21104"/>
                    <a:pt x="13031" y="21308"/>
                  </a:cubicBezTo>
                  <a:cubicBezTo>
                    <a:pt x="13500" y="21512"/>
                    <a:pt x="14390" y="21206"/>
                    <a:pt x="14203" y="20544"/>
                  </a:cubicBezTo>
                  <a:cubicBezTo>
                    <a:pt x="15280" y="21308"/>
                    <a:pt x="16686" y="21512"/>
                    <a:pt x="17857" y="21104"/>
                  </a:cubicBezTo>
                  <a:cubicBezTo>
                    <a:pt x="18326" y="20340"/>
                    <a:pt x="18513" y="19576"/>
                    <a:pt x="18841" y="18761"/>
                  </a:cubicBezTo>
                  <a:cubicBezTo>
                    <a:pt x="18935" y="18659"/>
                    <a:pt x="18935" y="18404"/>
                    <a:pt x="19029" y="18303"/>
                  </a:cubicBezTo>
                  <a:cubicBezTo>
                    <a:pt x="19122" y="17997"/>
                    <a:pt x="19216" y="17589"/>
                    <a:pt x="19404" y="17233"/>
                  </a:cubicBezTo>
                  <a:cubicBezTo>
                    <a:pt x="19732" y="16418"/>
                    <a:pt x="20387" y="15348"/>
                    <a:pt x="21184" y="15755"/>
                  </a:cubicBezTo>
                  <a:cubicBezTo>
                    <a:pt x="20575" y="14889"/>
                    <a:pt x="19732" y="14125"/>
                    <a:pt x="18841" y="13616"/>
                  </a:cubicBezTo>
                  <a:cubicBezTo>
                    <a:pt x="19029" y="12138"/>
                    <a:pt x="19310" y="10508"/>
                    <a:pt x="19216" y="9031"/>
                  </a:cubicBezTo>
                  <a:cubicBezTo>
                    <a:pt x="19122" y="6891"/>
                    <a:pt x="18420" y="4752"/>
                    <a:pt x="19029" y="2714"/>
                  </a:cubicBezTo>
                  <a:cubicBezTo>
                    <a:pt x="18326" y="2612"/>
                    <a:pt x="17857" y="1950"/>
                    <a:pt x="17248" y="1542"/>
                  </a:cubicBezTo>
                  <a:cubicBezTo>
                    <a:pt x="16873" y="1237"/>
                    <a:pt x="16264" y="1135"/>
                    <a:pt x="15796" y="880"/>
                  </a:cubicBezTo>
                  <a:cubicBezTo>
                    <a:pt x="14999" y="676"/>
                    <a:pt x="14109" y="472"/>
                    <a:pt x="13312" y="167"/>
                  </a:cubicBezTo>
                  <a:cubicBezTo>
                    <a:pt x="12938" y="65"/>
                    <a:pt x="12516" y="-88"/>
                    <a:pt x="12141" y="65"/>
                  </a:cubicBezTo>
                  <a:cubicBezTo>
                    <a:pt x="11954" y="167"/>
                    <a:pt x="11673" y="269"/>
                    <a:pt x="11438" y="269"/>
                  </a:cubicBezTo>
                  <a:cubicBezTo>
                    <a:pt x="10970" y="370"/>
                    <a:pt x="10454" y="65"/>
                    <a:pt x="9986" y="65"/>
                  </a:cubicBezTo>
                  <a:cubicBezTo>
                    <a:pt x="9470" y="65"/>
                    <a:pt x="9002" y="778"/>
                    <a:pt x="9377" y="1135"/>
                  </a:cubicBezTo>
                  <a:cubicBezTo>
                    <a:pt x="8486" y="880"/>
                    <a:pt x="7643" y="1644"/>
                    <a:pt x="7502" y="2612"/>
                  </a:cubicBezTo>
                  <a:cubicBezTo>
                    <a:pt x="7502" y="3121"/>
                    <a:pt x="7737" y="3631"/>
                    <a:pt x="7643" y="4191"/>
                  </a:cubicBezTo>
                  <a:cubicBezTo>
                    <a:pt x="7502" y="4701"/>
                    <a:pt x="7221" y="5363"/>
                    <a:pt x="6753" y="5261"/>
                  </a:cubicBezTo>
                  <a:cubicBezTo>
                    <a:pt x="6846" y="5720"/>
                    <a:pt x="6940" y="6025"/>
                    <a:pt x="7034" y="6331"/>
                  </a:cubicBezTo>
                  <a:cubicBezTo>
                    <a:pt x="6659" y="7095"/>
                    <a:pt x="5956" y="7859"/>
                    <a:pt x="5347" y="7401"/>
                  </a:cubicBezTo>
                  <a:cubicBezTo>
                    <a:pt x="5160" y="7299"/>
                    <a:pt x="5066" y="6993"/>
                    <a:pt x="4972" y="6687"/>
                  </a:cubicBezTo>
                  <a:cubicBezTo>
                    <a:pt x="4691" y="5618"/>
                    <a:pt x="4457" y="4446"/>
                    <a:pt x="4597" y="3376"/>
                  </a:cubicBezTo>
                  <a:cubicBezTo>
                    <a:pt x="3895" y="3682"/>
                    <a:pt x="3098" y="3121"/>
                    <a:pt x="2395" y="2714"/>
                  </a:cubicBezTo>
                  <a:cubicBezTo>
                    <a:pt x="1927" y="2306"/>
                    <a:pt x="1130" y="1338"/>
                    <a:pt x="334" y="1746"/>
                  </a:cubicBezTo>
                  <a:cubicBezTo>
                    <a:pt x="-416" y="2052"/>
                    <a:pt x="334" y="3478"/>
                    <a:pt x="334" y="419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8" name="Shape 2548"/>
            <p:cNvSpPr/>
            <p:nvPr/>
          </p:nvSpPr>
          <p:spPr>
            <a:xfrm>
              <a:off x="2513868" y="1635030"/>
              <a:ext cx="117486" cy="150821"/>
            </a:xfrm>
            <a:custGeom>
              <a:avLst/>
              <a:gdLst/>
              <a:ahLst/>
              <a:cxnLst>
                <a:cxn ang="0">
                  <a:pos x="wd2" y="hd2"/>
                </a:cxn>
                <a:cxn ang="5400000">
                  <a:pos x="wd2" y="hd2"/>
                </a:cxn>
                <a:cxn ang="10800000">
                  <a:pos x="wd2" y="hd2"/>
                </a:cxn>
                <a:cxn ang="16200000">
                  <a:pos x="wd2" y="hd2"/>
                </a:cxn>
              </a:cxnLst>
              <a:rect l="0" t="0" r="r" b="b"/>
              <a:pathLst>
                <a:path w="21256" h="21416" extrusionOk="0">
                  <a:moveTo>
                    <a:pt x="10960" y="518"/>
                  </a:moveTo>
                  <a:cubicBezTo>
                    <a:pt x="11407" y="518"/>
                    <a:pt x="11631" y="343"/>
                    <a:pt x="12191" y="167"/>
                  </a:cubicBezTo>
                  <a:cubicBezTo>
                    <a:pt x="13310" y="-184"/>
                    <a:pt x="14989" y="-8"/>
                    <a:pt x="15660" y="957"/>
                  </a:cubicBezTo>
                  <a:cubicBezTo>
                    <a:pt x="16667" y="1660"/>
                    <a:pt x="16667" y="2977"/>
                    <a:pt x="15884" y="3855"/>
                  </a:cubicBezTo>
                  <a:cubicBezTo>
                    <a:pt x="17563" y="4206"/>
                    <a:pt x="19241" y="5172"/>
                    <a:pt x="19241" y="6314"/>
                  </a:cubicBezTo>
                  <a:cubicBezTo>
                    <a:pt x="19913" y="6050"/>
                    <a:pt x="20584" y="6665"/>
                    <a:pt x="21032" y="7016"/>
                  </a:cubicBezTo>
                  <a:cubicBezTo>
                    <a:pt x="21256" y="7543"/>
                    <a:pt x="21256" y="8070"/>
                    <a:pt x="21256" y="8860"/>
                  </a:cubicBezTo>
                  <a:cubicBezTo>
                    <a:pt x="21256" y="10177"/>
                    <a:pt x="21256" y="11406"/>
                    <a:pt x="21032" y="12899"/>
                  </a:cubicBezTo>
                  <a:cubicBezTo>
                    <a:pt x="21032" y="13075"/>
                    <a:pt x="21032" y="13426"/>
                    <a:pt x="20808" y="13601"/>
                  </a:cubicBezTo>
                  <a:cubicBezTo>
                    <a:pt x="20584" y="13865"/>
                    <a:pt x="20584" y="13865"/>
                    <a:pt x="20361" y="14040"/>
                  </a:cubicBezTo>
                  <a:cubicBezTo>
                    <a:pt x="19689" y="14743"/>
                    <a:pt x="20584" y="15709"/>
                    <a:pt x="20808" y="16587"/>
                  </a:cubicBezTo>
                  <a:cubicBezTo>
                    <a:pt x="21256" y="17465"/>
                    <a:pt x="21032" y="18606"/>
                    <a:pt x="20137" y="19309"/>
                  </a:cubicBezTo>
                  <a:cubicBezTo>
                    <a:pt x="18906" y="19923"/>
                    <a:pt x="17339" y="19923"/>
                    <a:pt x="15660" y="19923"/>
                  </a:cubicBezTo>
                  <a:cubicBezTo>
                    <a:pt x="14317" y="19923"/>
                    <a:pt x="12638" y="20275"/>
                    <a:pt x="11967" y="21416"/>
                  </a:cubicBezTo>
                  <a:cubicBezTo>
                    <a:pt x="10960" y="20977"/>
                    <a:pt x="9840" y="20450"/>
                    <a:pt x="9057" y="19923"/>
                  </a:cubicBezTo>
                  <a:cubicBezTo>
                    <a:pt x="8386" y="19133"/>
                    <a:pt x="7714" y="18255"/>
                    <a:pt x="8162" y="17465"/>
                  </a:cubicBezTo>
                  <a:cubicBezTo>
                    <a:pt x="5811" y="16938"/>
                    <a:pt x="3461" y="16060"/>
                    <a:pt x="1559" y="14743"/>
                  </a:cubicBezTo>
                  <a:cubicBezTo>
                    <a:pt x="1335" y="14567"/>
                    <a:pt x="1335" y="14567"/>
                    <a:pt x="1111" y="14392"/>
                  </a:cubicBezTo>
                  <a:cubicBezTo>
                    <a:pt x="663" y="13865"/>
                    <a:pt x="1782" y="13250"/>
                    <a:pt x="2342" y="12899"/>
                  </a:cubicBezTo>
                  <a:cubicBezTo>
                    <a:pt x="3014" y="12196"/>
                    <a:pt x="2566" y="11406"/>
                    <a:pt x="2566" y="10528"/>
                  </a:cubicBezTo>
                  <a:cubicBezTo>
                    <a:pt x="2342" y="9738"/>
                    <a:pt x="3014" y="8684"/>
                    <a:pt x="3909" y="8684"/>
                  </a:cubicBezTo>
                  <a:cubicBezTo>
                    <a:pt x="2790" y="8509"/>
                    <a:pt x="1559" y="8070"/>
                    <a:pt x="887" y="7543"/>
                  </a:cubicBezTo>
                  <a:cubicBezTo>
                    <a:pt x="-8" y="7016"/>
                    <a:pt x="-344" y="5875"/>
                    <a:pt x="439" y="5172"/>
                  </a:cubicBezTo>
                  <a:cubicBezTo>
                    <a:pt x="663" y="4821"/>
                    <a:pt x="1111" y="4645"/>
                    <a:pt x="1559" y="4470"/>
                  </a:cubicBezTo>
                  <a:cubicBezTo>
                    <a:pt x="2006" y="4031"/>
                    <a:pt x="2006" y="3504"/>
                    <a:pt x="2006" y="3153"/>
                  </a:cubicBezTo>
                  <a:cubicBezTo>
                    <a:pt x="2006" y="2977"/>
                    <a:pt x="2006" y="2977"/>
                    <a:pt x="2006" y="2801"/>
                  </a:cubicBezTo>
                  <a:cubicBezTo>
                    <a:pt x="2006" y="2626"/>
                    <a:pt x="2566" y="2362"/>
                    <a:pt x="2790" y="2187"/>
                  </a:cubicBezTo>
                  <a:cubicBezTo>
                    <a:pt x="5588" y="957"/>
                    <a:pt x="8162" y="343"/>
                    <a:pt x="10960" y="51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49" name="Shape 2549"/>
            <p:cNvSpPr/>
            <p:nvPr/>
          </p:nvSpPr>
          <p:spPr>
            <a:xfrm>
              <a:off x="2507194" y="1419366"/>
              <a:ext cx="621038" cy="383658"/>
            </a:xfrm>
            <a:custGeom>
              <a:avLst/>
              <a:gdLst/>
              <a:ahLst/>
              <a:cxnLst>
                <a:cxn ang="0">
                  <a:pos x="wd2" y="hd2"/>
                </a:cxn>
                <a:cxn ang="5400000">
                  <a:pos x="wd2" y="hd2"/>
                </a:cxn>
                <a:cxn ang="10800000">
                  <a:pos x="wd2" y="hd2"/>
                </a:cxn>
                <a:cxn ang="16200000">
                  <a:pos x="wd2" y="hd2"/>
                </a:cxn>
              </a:cxnLst>
              <a:rect l="0" t="0" r="r" b="b"/>
              <a:pathLst>
                <a:path w="21129" h="21281" extrusionOk="0">
                  <a:moveTo>
                    <a:pt x="2607" y="660"/>
                  </a:moveTo>
                  <a:cubicBezTo>
                    <a:pt x="3006" y="866"/>
                    <a:pt x="3405" y="1072"/>
                    <a:pt x="3741" y="1450"/>
                  </a:cubicBezTo>
                  <a:cubicBezTo>
                    <a:pt x="3846" y="1519"/>
                    <a:pt x="3972" y="1656"/>
                    <a:pt x="4014" y="1862"/>
                  </a:cubicBezTo>
                  <a:cubicBezTo>
                    <a:pt x="4056" y="2034"/>
                    <a:pt x="4056" y="2102"/>
                    <a:pt x="4098" y="2240"/>
                  </a:cubicBezTo>
                  <a:cubicBezTo>
                    <a:pt x="4140" y="2308"/>
                    <a:pt x="4182" y="2308"/>
                    <a:pt x="4287" y="2377"/>
                  </a:cubicBezTo>
                  <a:cubicBezTo>
                    <a:pt x="4813" y="2652"/>
                    <a:pt x="5170" y="3545"/>
                    <a:pt x="5107" y="4472"/>
                  </a:cubicBezTo>
                  <a:cubicBezTo>
                    <a:pt x="5863" y="4094"/>
                    <a:pt x="6620" y="3819"/>
                    <a:pt x="7418" y="3682"/>
                  </a:cubicBezTo>
                  <a:cubicBezTo>
                    <a:pt x="7670" y="4403"/>
                    <a:pt x="7944" y="5193"/>
                    <a:pt x="7796" y="5983"/>
                  </a:cubicBezTo>
                  <a:cubicBezTo>
                    <a:pt x="8028" y="5846"/>
                    <a:pt x="8238" y="5983"/>
                    <a:pt x="8469" y="6120"/>
                  </a:cubicBezTo>
                  <a:cubicBezTo>
                    <a:pt x="8784" y="6326"/>
                    <a:pt x="9036" y="6567"/>
                    <a:pt x="9351" y="6704"/>
                  </a:cubicBezTo>
                  <a:cubicBezTo>
                    <a:pt x="9435" y="6773"/>
                    <a:pt x="9519" y="6841"/>
                    <a:pt x="9561" y="6910"/>
                  </a:cubicBezTo>
                  <a:cubicBezTo>
                    <a:pt x="9709" y="7288"/>
                    <a:pt x="9372" y="7631"/>
                    <a:pt x="9162" y="7631"/>
                  </a:cubicBezTo>
                  <a:cubicBezTo>
                    <a:pt x="8931" y="7631"/>
                    <a:pt x="8637" y="7563"/>
                    <a:pt x="8469" y="7940"/>
                  </a:cubicBezTo>
                  <a:cubicBezTo>
                    <a:pt x="8511" y="8078"/>
                    <a:pt x="8595" y="8215"/>
                    <a:pt x="8679" y="8284"/>
                  </a:cubicBezTo>
                  <a:cubicBezTo>
                    <a:pt x="8595" y="8490"/>
                    <a:pt x="8511" y="8730"/>
                    <a:pt x="8385" y="9005"/>
                  </a:cubicBezTo>
                  <a:cubicBezTo>
                    <a:pt x="8511" y="9142"/>
                    <a:pt x="8637" y="9211"/>
                    <a:pt x="8784" y="9211"/>
                  </a:cubicBezTo>
                  <a:cubicBezTo>
                    <a:pt x="8679" y="9726"/>
                    <a:pt x="8994" y="10104"/>
                    <a:pt x="9309" y="10310"/>
                  </a:cubicBezTo>
                  <a:cubicBezTo>
                    <a:pt x="9561" y="10516"/>
                    <a:pt x="9919" y="11031"/>
                    <a:pt x="9751" y="11443"/>
                  </a:cubicBezTo>
                  <a:cubicBezTo>
                    <a:pt x="10003" y="11100"/>
                    <a:pt x="10360" y="11615"/>
                    <a:pt x="10591" y="11958"/>
                  </a:cubicBezTo>
                  <a:cubicBezTo>
                    <a:pt x="10885" y="12336"/>
                    <a:pt x="11242" y="12542"/>
                    <a:pt x="11600" y="12817"/>
                  </a:cubicBezTo>
                  <a:cubicBezTo>
                    <a:pt x="12167" y="13194"/>
                    <a:pt x="12776" y="13538"/>
                    <a:pt x="13365" y="13915"/>
                  </a:cubicBezTo>
                  <a:cubicBezTo>
                    <a:pt x="13449" y="13778"/>
                    <a:pt x="13491" y="13606"/>
                    <a:pt x="13533" y="13469"/>
                  </a:cubicBezTo>
                  <a:cubicBezTo>
                    <a:pt x="14016" y="13057"/>
                    <a:pt x="14499" y="12542"/>
                    <a:pt x="14982" y="12095"/>
                  </a:cubicBezTo>
                  <a:cubicBezTo>
                    <a:pt x="15529" y="11615"/>
                    <a:pt x="16054" y="11100"/>
                    <a:pt x="16663" y="11100"/>
                  </a:cubicBezTo>
                  <a:cubicBezTo>
                    <a:pt x="16789" y="11100"/>
                    <a:pt x="16937" y="11100"/>
                    <a:pt x="17063" y="11100"/>
                  </a:cubicBezTo>
                  <a:cubicBezTo>
                    <a:pt x="17189" y="11100"/>
                    <a:pt x="17336" y="10962"/>
                    <a:pt x="17462" y="10962"/>
                  </a:cubicBezTo>
                  <a:cubicBezTo>
                    <a:pt x="17945" y="10722"/>
                    <a:pt x="18470" y="10722"/>
                    <a:pt x="18954" y="11100"/>
                  </a:cubicBezTo>
                  <a:cubicBezTo>
                    <a:pt x="19143" y="11237"/>
                    <a:pt x="19311" y="11374"/>
                    <a:pt x="19437" y="11546"/>
                  </a:cubicBezTo>
                  <a:cubicBezTo>
                    <a:pt x="19626" y="11683"/>
                    <a:pt x="19794" y="11889"/>
                    <a:pt x="19962" y="12027"/>
                  </a:cubicBezTo>
                  <a:cubicBezTo>
                    <a:pt x="20235" y="12336"/>
                    <a:pt x="20551" y="12679"/>
                    <a:pt x="20509" y="13263"/>
                  </a:cubicBezTo>
                  <a:cubicBezTo>
                    <a:pt x="20635" y="13332"/>
                    <a:pt x="20719" y="13400"/>
                    <a:pt x="20845" y="13469"/>
                  </a:cubicBezTo>
                  <a:cubicBezTo>
                    <a:pt x="20803" y="14259"/>
                    <a:pt x="20803" y="14980"/>
                    <a:pt x="20761" y="15770"/>
                  </a:cubicBezTo>
                  <a:cubicBezTo>
                    <a:pt x="20761" y="15839"/>
                    <a:pt x="20761" y="15839"/>
                    <a:pt x="20761" y="15907"/>
                  </a:cubicBezTo>
                  <a:cubicBezTo>
                    <a:pt x="20803" y="16079"/>
                    <a:pt x="20887" y="16079"/>
                    <a:pt x="20992" y="16148"/>
                  </a:cubicBezTo>
                  <a:cubicBezTo>
                    <a:pt x="21391" y="16560"/>
                    <a:pt x="20761" y="17727"/>
                    <a:pt x="21076" y="18242"/>
                  </a:cubicBezTo>
                  <a:cubicBezTo>
                    <a:pt x="20761" y="17933"/>
                    <a:pt x="20361" y="18277"/>
                    <a:pt x="20235" y="18792"/>
                  </a:cubicBezTo>
                  <a:cubicBezTo>
                    <a:pt x="20109" y="19273"/>
                    <a:pt x="20193" y="19891"/>
                    <a:pt x="20277" y="20474"/>
                  </a:cubicBezTo>
                  <a:cubicBezTo>
                    <a:pt x="19710" y="20543"/>
                    <a:pt x="19143" y="20612"/>
                    <a:pt x="18512" y="20680"/>
                  </a:cubicBezTo>
                  <a:cubicBezTo>
                    <a:pt x="18512" y="20818"/>
                    <a:pt x="18512" y="21024"/>
                    <a:pt x="18512" y="21196"/>
                  </a:cubicBezTo>
                  <a:cubicBezTo>
                    <a:pt x="18113" y="21539"/>
                    <a:pt x="17672" y="20749"/>
                    <a:pt x="17189" y="20612"/>
                  </a:cubicBezTo>
                  <a:cubicBezTo>
                    <a:pt x="16705" y="20474"/>
                    <a:pt x="16180" y="21127"/>
                    <a:pt x="15697" y="20955"/>
                  </a:cubicBezTo>
                  <a:cubicBezTo>
                    <a:pt x="15529" y="20887"/>
                    <a:pt x="15340" y="20749"/>
                    <a:pt x="15172" y="20749"/>
                  </a:cubicBezTo>
                  <a:cubicBezTo>
                    <a:pt x="14940" y="20680"/>
                    <a:pt x="14730" y="20818"/>
                    <a:pt x="14499" y="20887"/>
                  </a:cubicBezTo>
                  <a:cubicBezTo>
                    <a:pt x="14142" y="21024"/>
                    <a:pt x="13806" y="21024"/>
                    <a:pt x="13449" y="21024"/>
                  </a:cubicBezTo>
                  <a:cubicBezTo>
                    <a:pt x="13091" y="21024"/>
                    <a:pt x="12734" y="21024"/>
                    <a:pt x="12398" y="20955"/>
                  </a:cubicBezTo>
                  <a:cubicBezTo>
                    <a:pt x="11999" y="20955"/>
                    <a:pt x="11600" y="20887"/>
                    <a:pt x="11200" y="20818"/>
                  </a:cubicBezTo>
                  <a:cubicBezTo>
                    <a:pt x="10801" y="20749"/>
                    <a:pt x="10360" y="20749"/>
                    <a:pt x="9961" y="20680"/>
                  </a:cubicBezTo>
                  <a:cubicBezTo>
                    <a:pt x="9919" y="20474"/>
                    <a:pt x="9877" y="20303"/>
                    <a:pt x="9835" y="20097"/>
                  </a:cubicBezTo>
                  <a:cubicBezTo>
                    <a:pt x="9435" y="19891"/>
                    <a:pt x="8994" y="20406"/>
                    <a:pt x="8553" y="20303"/>
                  </a:cubicBezTo>
                  <a:cubicBezTo>
                    <a:pt x="8385" y="20234"/>
                    <a:pt x="8196" y="20097"/>
                    <a:pt x="8070" y="19959"/>
                  </a:cubicBezTo>
                  <a:cubicBezTo>
                    <a:pt x="7754" y="19685"/>
                    <a:pt x="7460" y="19307"/>
                    <a:pt x="7187" y="19032"/>
                  </a:cubicBezTo>
                  <a:cubicBezTo>
                    <a:pt x="7103" y="19307"/>
                    <a:pt x="6830" y="19376"/>
                    <a:pt x="6662" y="19307"/>
                  </a:cubicBezTo>
                  <a:cubicBezTo>
                    <a:pt x="6473" y="19238"/>
                    <a:pt x="6305" y="19032"/>
                    <a:pt x="6137" y="18792"/>
                  </a:cubicBezTo>
                  <a:cubicBezTo>
                    <a:pt x="6095" y="18723"/>
                    <a:pt x="5989" y="18654"/>
                    <a:pt x="5989" y="18517"/>
                  </a:cubicBezTo>
                  <a:cubicBezTo>
                    <a:pt x="5989" y="18311"/>
                    <a:pt x="6095" y="18174"/>
                    <a:pt x="6137" y="18002"/>
                  </a:cubicBezTo>
                  <a:cubicBezTo>
                    <a:pt x="6221" y="17727"/>
                    <a:pt x="6095" y="17349"/>
                    <a:pt x="5947" y="17075"/>
                  </a:cubicBezTo>
                  <a:cubicBezTo>
                    <a:pt x="5863" y="16800"/>
                    <a:pt x="5821" y="16354"/>
                    <a:pt x="5989" y="16216"/>
                  </a:cubicBezTo>
                  <a:cubicBezTo>
                    <a:pt x="5737" y="16079"/>
                    <a:pt x="5506" y="15632"/>
                    <a:pt x="5464" y="15117"/>
                  </a:cubicBezTo>
                  <a:cubicBezTo>
                    <a:pt x="5422" y="14705"/>
                    <a:pt x="5422" y="14190"/>
                    <a:pt x="5464" y="13675"/>
                  </a:cubicBezTo>
                  <a:cubicBezTo>
                    <a:pt x="5695" y="13778"/>
                    <a:pt x="5905" y="13469"/>
                    <a:pt x="5905" y="13126"/>
                  </a:cubicBezTo>
                  <a:cubicBezTo>
                    <a:pt x="5905" y="12954"/>
                    <a:pt x="5863" y="12817"/>
                    <a:pt x="5863" y="12679"/>
                  </a:cubicBezTo>
                  <a:cubicBezTo>
                    <a:pt x="5863" y="12542"/>
                    <a:pt x="5926" y="12370"/>
                    <a:pt x="5989" y="12233"/>
                  </a:cubicBezTo>
                  <a:cubicBezTo>
                    <a:pt x="6116" y="11786"/>
                    <a:pt x="6031" y="11374"/>
                    <a:pt x="5989" y="10894"/>
                  </a:cubicBezTo>
                  <a:cubicBezTo>
                    <a:pt x="5863" y="10172"/>
                    <a:pt x="5737" y="9383"/>
                    <a:pt x="5464" y="8730"/>
                  </a:cubicBezTo>
                  <a:cubicBezTo>
                    <a:pt x="5254" y="8215"/>
                    <a:pt x="4939" y="7769"/>
                    <a:pt x="4813" y="7219"/>
                  </a:cubicBezTo>
                  <a:cubicBezTo>
                    <a:pt x="4771" y="6910"/>
                    <a:pt x="4729" y="6704"/>
                    <a:pt x="4624" y="6429"/>
                  </a:cubicBezTo>
                  <a:cubicBezTo>
                    <a:pt x="4540" y="6189"/>
                    <a:pt x="4372" y="5983"/>
                    <a:pt x="4182" y="6120"/>
                  </a:cubicBezTo>
                  <a:cubicBezTo>
                    <a:pt x="3972" y="6258"/>
                    <a:pt x="3972" y="6910"/>
                    <a:pt x="3741" y="7047"/>
                  </a:cubicBezTo>
                  <a:cubicBezTo>
                    <a:pt x="3573" y="7219"/>
                    <a:pt x="3405" y="6910"/>
                    <a:pt x="3174" y="6773"/>
                  </a:cubicBezTo>
                  <a:cubicBezTo>
                    <a:pt x="2817" y="6498"/>
                    <a:pt x="2417" y="6635"/>
                    <a:pt x="2165" y="7150"/>
                  </a:cubicBezTo>
                  <a:cubicBezTo>
                    <a:pt x="2333" y="7356"/>
                    <a:pt x="2249" y="7872"/>
                    <a:pt x="2039" y="7940"/>
                  </a:cubicBezTo>
                  <a:cubicBezTo>
                    <a:pt x="1724" y="7356"/>
                    <a:pt x="1640" y="6498"/>
                    <a:pt x="1808" y="5777"/>
                  </a:cubicBezTo>
                  <a:cubicBezTo>
                    <a:pt x="1325" y="4987"/>
                    <a:pt x="884" y="4025"/>
                    <a:pt x="526" y="3030"/>
                  </a:cubicBezTo>
                  <a:cubicBezTo>
                    <a:pt x="400" y="2583"/>
                    <a:pt x="316" y="2171"/>
                    <a:pt x="442" y="1725"/>
                  </a:cubicBezTo>
                  <a:cubicBezTo>
                    <a:pt x="-83" y="1244"/>
                    <a:pt x="-209" y="214"/>
                    <a:pt x="442" y="8"/>
                  </a:cubicBezTo>
                  <a:cubicBezTo>
                    <a:pt x="1010" y="-61"/>
                    <a:pt x="1934" y="351"/>
                    <a:pt x="2607" y="66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0" name="Shape 2550"/>
            <p:cNvSpPr/>
            <p:nvPr/>
          </p:nvSpPr>
          <p:spPr>
            <a:xfrm>
              <a:off x="2452246" y="1130247"/>
              <a:ext cx="195009" cy="235630"/>
            </a:xfrm>
            <a:custGeom>
              <a:avLst/>
              <a:gdLst/>
              <a:ahLst/>
              <a:cxnLst>
                <a:cxn ang="0">
                  <a:pos x="wd2" y="hd2"/>
                </a:cxn>
                <a:cxn ang="5400000">
                  <a:pos x="wd2" y="hd2"/>
                </a:cxn>
                <a:cxn ang="10800000">
                  <a:pos x="wd2" y="hd2"/>
                </a:cxn>
                <a:cxn ang="16200000">
                  <a:pos x="wd2" y="hd2"/>
                </a:cxn>
              </a:cxnLst>
              <a:rect l="0" t="0" r="r" b="b"/>
              <a:pathLst>
                <a:path w="20381" h="21260" extrusionOk="0">
                  <a:moveTo>
                    <a:pt x="7367" y="1693"/>
                  </a:moveTo>
                  <a:cubicBezTo>
                    <a:pt x="8466" y="2476"/>
                    <a:pt x="9565" y="3427"/>
                    <a:pt x="10212" y="4603"/>
                  </a:cubicBezTo>
                  <a:cubicBezTo>
                    <a:pt x="10923" y="4938"/>
                    <a:pt x="11699" y="4379"/>
                    <a:pt x="12540" y="4491"/>
                  </a:cubicBezTo>
                  <a:cubicBezTo>
                    <a:pt x="13510" y="4603"/>
                    <a:pt x="13898" y="5554"/>
                    <a:pt x="14028" y="6393"/>
                  </a:cubicBezTo>
                  <a:cubicBezTo>
                    <a:pt x="14157" y="7177"/>
                    <a:pt x="14674" y="8128"/>
                    <a:pt x="15644" y="8128"/>
                  </a:cubicBezTo>
                  <a:cubicBezTo>
                    <a:pt x="14868" y="9303"/>
                    <a:pt x="14286" y="10702"/>
                    <a:pt x="14416" y="11989"/>
                  </a:cubicBezTo>
                  <a:cubicBezTo>
                    <a:pt x="14674" y="12213"/>
                    <a:pt x="14868" y="12493"/>
                    <a:pt x="15127" y="12605"/>
                  </a:cubicBezTo>
                  <a:cubicBezTo>
                    <a:pt x="14157" y="13052"/>
                    <a:pt x="13058" y="13892"/>
                    <a:pt x="13769" y="14675"/>
                  </a:cubicBezTo>
                  <a:cubicBezTo>
                    <a:pt x="14028" y="15067"/>
                    <a:pt x="14545" y="15179"/>
                    <a:pt x="14998" y="15179"/>
                  </a:cubicBezTo>
                  <a:cubicBezTo>
                    <a:pt x="16356" y="15403"/>
                    <a:pt x="17714" y="15514"/>
                    <a:pt x="19072" y="15738"/>
                  </a:cubicBezTo>
                  <a:cubicBezTo>
                    <a:pt x="19589" y="15850"/>
                    <a:pt x="20107" y="15850"/>
                    <a:pt x="20236" y="16354"/>
                  </a:cubicBezTo>
                  <a:cubicBezTo>
                    <a:pt x="20430" y="16578"/>
                    <a:pt x="20430" y="16801"/>
                    <a:pt x="20236" y="17025"/>
                  </a:cubicBezTo>
                  <a:cubicBezTo>
                    <a:pt x="20107" y="18480"/>
                    <a:pt x="19848" y="19879"/>
                    <a:pt x="19719" y="21166"/>
                  </a:cubicBezTo>
                  <a:cubicBezTo>
                    <a:pt x="17132" y="21502"/>
                    <a:pt x="14545" y="20942"/>
                    <a:pt x="12540" y="19487"/>
                  </a:cubicBezTo>
                  <a:cubicBezTo>
                    <a:pt x="11958" y="20215"/>
                    <a:pt x="10794" y="20551"/>
                    <a:pt x="9824" y="20327"/>
                  </a:cubicBezTo>
                  <a:cubicBezTo>
                    <a:pt x="8854" y="20103"/>
                    <a:pt x="8207" y="19264"/>
                    <a:pt x="8078" y="18312"/>
                  </a:cubicBezTo>
                  <a:cubicBezTo>
                    <a:pt x="8078" y="18200"/>
                    <a:pt x="8078" y="17977"/>
                    <a:pt x="8207" y="17865"/>
                  </a:cubicBezTo>
                  <a:cubicBezTo>
                    <a:pt x="8337" y="17753"/>
                    <a:pt x="8595" y="17753"/>
                    <a:pt x="8725" y="17641"/>
                  </a:cubicBezTo>
                  <a:cubicBezTo>
                    <a:pt x="9565" y="17417"/>
                    <a:pt x="9953" y="16410"/>
                    <a:pt x="9565" y="15850"/>
                  </a:cubicBezTo>
                  <a:cubicBezTo>
                    <a:pt x="9113" y="15235"/>
                    <a:pt x="8078" y="15067"/>
                    <a:pt x="7367" y="15514"/>
                  </a:cubicBezTo>
                  <a:cubicBezTo>
                    <a:pt x="6979" y="15738"/>
                    <a:pt x="6590" y="16354"/>
                    <a:pt x="6138" y="16242"/>
                  </a:cubicBezTo>
                  <a:cubicBezTo>
                    <a:pt x="5750" y="15738"/>
                    <a:pt x="5750" y="15179"/>
                    <a:pt x="6008" y="14563"/>
                  </a:cubicBezTo>
                  <a:cubicBezTo>
                    <a:pt x="5362" y="14339"/>
                    <a:pt x="4650" y="14115"/>
                    <a:pt x="4133" y="14004"/>
                  </a:cubicBezTo>
                  <a:cubicBezTo>
                    <a:pt x="4392" y="13500"/>
                    <a:pt x="3939" y="12940"/>
                    <a:pt x="3422" y="12605"/>
                  </a:cubicBezTo>
                  <a:cubicBezTo>
                    <a:pt x="2840" y="12213"/>
                    <a:pt x="2322" y="11989"/>
                    <a:pt x="2064" y="11429"/>
                  </a:cubicBezTo>
                  <a:cubicBezTo>
                    <a:pt x="1740" y="10814"/>
                    <a:pt x="2193" y="10142"/>
                    <a:pt x="1934" y="9527"/>
                  </a:cubicBezTo>
                  <a:cubicBezTo>
                    <a:pt x="1805" y="9191"/>
                    <a:pt x="1546" y="9079"/>
                    <a:pt x="1287" y="8687"/>
                  </a:cubicBezTo>
                  <a:cubicBezTo>
                    <a:pt x="705" y="7904"/>
                    <a:pt x="1158" y="6953"/>
                    <a:pt x="1287" y="6001"/>
                  </a:cubicBezTo>
                  <a:cubicBezTo>
                    <a:pt x="1287" y="4714"/>
                    <a:pt x="-1170" y="741"/>
                    <a:pt x="705" y="14"/>
                  </a:cubicBezTo>
                  <a:cubicBezTo>
                    <a:pt x="1029" y="-98"/>
                    <a:pt x="3034" y="518"/>
                    <a:pt x="3422" y="629"/>
                  </a:cubicBezTo>
                  <a:cubicBezTo>
                    <a:pt x="5038" y="741"/>
                    <a:pt x="6008" y="741"/>
                    <a:pt x="7367" y="169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1" name="Shape 2551"/>
            <p:cNvSpPr/>
            <p:nvPr/>
          </p:nvSpPr>
          <p:spPr>
            <a:xfrm>
              <a:off x="2385006" y="851956"/>
              <a:ext cx="78042" cy="130959"/>
            </a:xfrm>
            <a:custGeom>
              <a:avLst/>
              <a:gdLst/>
              <a:ahLst/>
              <a:cxnLst>
                <a:cxn ang="0">
                  <a:pos x="wd2" y="hd2"/>
                </a:cxn>
                <a:cxn ang="5400000">
                  <a:pos x="wd2" y="hd2"/>
                </a:cxn>
                <a:cxn ang="10800000">
                  <a:pos x="wd2" y="hd2"/>
                </a:cxn>
                <a:cxn ang="16200000">
                  <a:pos x="wd2" y="hd2"/>
                </a:cxn>
              </a:cxnLst>
              <a:rect l="0" t="0" r="r" b="b"/>
              <a:pathLst>
                <a:path w="20758" h="21264" extrusionOk="0">
                  <a:moveTo>
                    <a:pt x="3109" y="10738"/>
                  </a:moveTo>
                  <a:cubicBezTo>
                    <a:pt x="3437" y="11338"/>
                    <a:pt x="4418" y="12038"/>
                    <a:pt x="5400" y="12038"/>
                  </a:cubicBezTo>
                  <a:cubicBezTo>
                    <a:pt x="5728" y="12038"/>
                    <a:pt x="6546" y="12038"/>
                    <a:pt x="6873" y="12238"/>
                  </a:cubicBezTo>
                  <a:cubicBezTo>
                    <a:pt x="7200" y="12438"/>
                    <a:pt x="6873" y="12838"/>
                    <a:pt x="7200" y="13038"/>
                  </a:cubicBezTo>
                  <a:cubicBezTo>
                    <a:pt x="7528" y="13738"/>
                    <a:pt x="8509" y="13938"/>
                    <a:pt x="9164" y="14138"/>
                  </a:cubicBezTo>
                  <a:cubicBezTo>
                    <a:pt x="10964" y="14738"/>
                    <a:pt x="11946" y="16038"/>
                    <a:pt x="12600" y="17038"/>
                  </a:cubicBezTo>
                  <a:cubicBezTo>
                    <a:pt x="13746" y="18138"/>
                    <a:pt x="14728" y="19338"/>
                    <a:pt x="16855" y="19538"/>
                  </a:cubicBezTo>
                  <a:cubicBezTo>
                    <a:pt x="16364" y="20438"/>
                    <a:pt x="17837" y="21438"/>
                    <a:pt x="19146" y="21238"/>
                  </a:cubicBezTo>
                  <a:cubicBezTo>
                    <a:pt x="20618" y="21038"/>
                    <a:pt x="21273" y="19738"/>
                    <a:pt x="20291" y="19138"/>
                  </a:cubicBezTo>
                  <a:cubicBezTo>
                    <a:pt x="19800" y="18938"/>
                    <a:pt x="19473" y="18738"/>
                    <a:pt x="19146" y="18538"/>
                  </a:cubicBezTo>
                  <a:cubicBezTo>
                    <a:pt x="17509" y="17438"/>
                    <a:pt x="19146" y="15838"/>
                    <a:pt x="18818" y="14338"/>
                  </a:cubicBezTo>
                  <a:cubicBezTo>
                    <a:pt x="18491" y="12838"/>
                    <a:pt x="16855" y="11838"/>
                    <a:pt x="16855" y="10338"/>
                  </a:cubicBezTo>
                  <a:cubicBezTo>
                    <a:pt x="16855" y="9338"/>
                    <a:pt x="18164" y="8438"/>
                    <a:pt x="17509" y="7438"/>
                  </a:cubicBezTo>
                  <a:cubicBezTo>
                    <a:pt x="17182" y="7238"/>
                    <a:pt x="16855" y="6938"/>
                    <a:pt x="16364" y="6538"/>
                  </a:cubicBezTo>
                  <a:cubicBezTo>
                    <a:pt x="14728" y="5138"/>
                    <a:pt x="15709" y="3038"/>
                    <a:pt x="14400" y="1538"/>
                  </a:cubicBezTo>
                  <a:cubicBezTo>
                    <a:pt x="13418" y="438"/>
                    <a:pt x="11291" y="-162"/>
                    <a:pt x="9655" y="38"/>
                  </a:cubicBezTo>
                  <a:cubicBezTo>
                    <a:pt x="7528" y="238"/>
                    <a:pt x="6218" y="1338"/>
                    <a:pt x="5728" y="2538"/>
                  </a:cubicBezTo>
                  <a:cubicBezTo>
                    <a:pt x="5728" y="3038"/>
                    <a:pt x="5728" y="3238"/>
                    <a:pt x="5400" y="3638"/>
                  </a:cubicBezTo>
                  <a:cubicBezTo>
                    <a:pt x="5073" y="4038"/>
                    <a:pt x="4091" y="4238"/>
                    <a:pt x="3437" y="4038"/>
                  </a:cubicBezTo>
                  <a:cubicBezTo>
                    <a:pt x="2782" y="3838"/>
                    <a:pt x="1964" y="3638"/>
                    <a:pt x="1309" y="3238"/>
                  </a:cubicBezTo>
                  <a:cubicBezTo>
                    <a:pt x="0" y="4638"/>
                    <a:pt x="-327" y="6338"/>
                    <a:pt x="328" y="7838"/>
                  </a:cubicBezTo>
                  <a:lnTo>
                    <a:pt x="3109" y="8238"/>
                  </a:lnTo>
                  <a:cubicBezTo>
                    <a:pt x="3437" y="9338"/>
                    <a:pt x="3109" y="10138"/>
                    <a:pt x="3109" y="1073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2" name="Shape 2552"/>
            <p:cNvSpPr/>
            <p:nvPr/>
          </p:nvSpPr>
          <p:spPr>
            <a:xfrm>
              <a:off x="2713149" y="1326295"/>
              <a:ext cx="49125" cy="77396"/>
            </a:xfrm>
            <a:custGeom>
              <a:avLst/>
              <a:gdLst/>
              <a:ahLst/>
              <a:cxnLst>
                <a:cxn ang="0">
                  <a:pos x="wd2" y="hd2"/>
                </a:cxn>
                <a:cxn ang="5400000">
                  <a:pos x="wd2" y="hd2"/>
                </a:cxn>
                <a:cxn ang="10800000">
                  <a:pos x="wd2" y="hd2"/>
                </a:cxn>
                <a:cxn ang="16200000">
                  <a:pos x="wd2" y="hd2"/>
                </a:cxn>
              </a:cxnLst>
              <a:rect l="0" t="0" r="r" b="b"/>
              <a:pathLst>
                <a:path w="18727" h="20588" extrusionOk="0">
                  <a:moveTo>
                    <a:pt x="18727" y="14358"/>
                  </a:moveTo>
                  <a:cubicBezTo>
                    <a:pt x="18727" y="16850"/>
                    <a:pt x="17788" y="19509"/>
                    <a:pt x="14970" y="20007"/>
                  </a:cubicBezTo>
                  <a:cubicBezTo>
                    <a:pt x="12857" y="20340"/>
                    <a:pt x="10510" y="19177"/>
                    <a:pt x="8397" y="20007"/>
                  </a:cubicBezTo>
                  <a:cubicBezTo>
                    <a:pt x="7927" y="20007"/>
                    <a:pt x="7927" y="20340"/>
                    <a:pt x="7457" y="20340"/>
                  </a:cubicBezTo>
                  <a:cubicBezTo>
                    <a:pt x="6518" y="20672"/>
                    <a:pt x="5579" y="20672"/>
                    <a:pt x="5110" y="20340"/>
                  </a:cubicBezTo>
                  <a:cubicBezTo>
                    <a:pt x="2997" y="20007"/>
                    <a:pt x="1588" y="18180"/>
                    <a:pt x="1118" y="16850"/>
                  </a:cubicBezTo>
                  <a:cubicBezTo>
                    <a:pt x="1118" y="15355"/>
                    <a:pt x="2057" y="13694"/>
                    <a:pt x="3936" y="13029"/>
                  </a:cubicBezTo>
                  <a:cubicBezTo>
                    <a:pt x="-2873" y="11866"/>
                    <a:pt x="1118" y="8044"/>
                    <a:pt x="1588" y="5220"/>
                  </a:cubicBezTo>
                  <a:cubicBezTo>
                    <a:pt x="1588" y="2561"/>
                    <a:pt x="-1934" y="734"/>
                    <a:pt x="3466" y="69"/>
                  </a:cubicBezTo>
                  <a:cubicBezTo>
                    <a:pt x="12857" y="-928"/>
                    <a:pt x="18727" y="9207"/>
                    <a:pt x="18727" y="1435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3" name="Shape 2553"/>
            <p:cNvSpPr/>
            <p:nvPr/>
          </p:nvSpPr>
          <p:spPr>
            <a:xfrm>
              <a:off x="2518537" y="157281"/>
              <a:ext cx="1244267" cy="1403797"/>
            </a:xfrm>
            <a:custGeom>
              <a:avLst/>
              <a:gdLst/>
              <a:ahLst/>
              <a:cxnLst>
                <a:cxn ang="0">
                  <a:pos x="wd2" y="hd2"/>
                </a:cxn>
                <a:cxn ang="5400000">
                  <a:pos x="wd2" y="hd2"/>
                </a:cxn>
                <a:cxn ang="10800000">
                  <a:pos x="wd2" y="hd2"/>
                </a:cxn>
                <a:cxn ang="16200000">
                  <a:pos x="wd2" y="hd2"/>
                </a:cxn>
              </a:cxnLst>
              <a:rect l="0" t="0" r="r" b="b"/>
              <a:pathLst>
                <a:path w="21526" h="21555" extrusionOk="0">
                  <a:moveTo>
                    <a:pt x="1458" y="6701"/>
                  </a:moveTo>
                  <a:lnTo>
                    <a:pt x="1447" y="6701"/>
                  </a:lnTo>
                  <a:lnTo>
                    <a:pt x="1458" y="6701"/>
                  </a:lnTo>
                  <a:close/>
                  <a:moveTo>
                    <a:pt x="1372" y="7574"/>
                  </a:moveTo>
                  <a:cubicBezTo>
                    <a:pt x="1169" y="7555"/>
                    <a:pt x="1051" y="7754"/>
                    <a:pt x="987" y="7934"/>
                  </a:cubicBezTo>
                  <a:cubicBezTo>
                    <a:pt x="923" y="8153"/>
                    <a:pt x="827" y="8352"/>
                    <a:pt x="762" y="8570"/>
                  </a:cubicBezTo>
                  <a:cubicBezTo>
                    <a:pt x="677" y="8751"/>
                    <a:pt x="559" y="8931"/>
                    <a:pt x="473" y="9111"/>
                  </a:cubicBezTo>
                  <a:cubicBezTo>
                    <a:pt x="291" y="9462"/>
                    <a:pt x="88" y="9823"/>
                    <a:pt x="163" y="10222"/>
                  </a:cubicBezTo>
                  <a:cubicBezTo>
                    <a:pt x="184" y="10345"/>
                    <a:pt x="227" y="10459"/>
                    <a:pt x="184" y="10582"/>
                  </a:cubicBezTo>
                  <a:cubicBezTo>
                    <a:pt x="131" y="10725"/>
                    <a:pt x="-19" y="10819"/>
                    <a:pt x="2" y="10962"/>
                  </a:cubicBezTo>
                  <a:cubicBezTo>
                    <a:pt x="24" y="11038"/>
                    <a:pt x="88" y="11095"/>
                    <a:pt x="131" y="11180"/>
                  </a:cubicBezTo>
                  <a:cubicBezTo>
                    <a:pt x="184" y="11275"/>
                    <a:pt x="184" y="11398"/>
                    <a:pt x="163" y="11512"/>
                  </a:cubicBezTo>
                  <a:cubicBezTo>
                    <a:pt x="131" y="11835"/>
                    <a:pt x="163" y="12129"/>
                    <a:pt x="270" y="12433"/>
                  </a:cubicBezTo>
                  <a:cubicBezTo>
                    <a:pt x="452" y="12452"/>
                    <a:pt x="538" y="12632"/>
                    <a:pt x="613" y="12793"/>
                  </a:cubicBezTo>
                  <a:lnTo>
                    <a:pt x="944" y="13629"/>
                  </a:lnTo>
                  <a:cubicBezTo>
                    <a:pt x="1009" y="13610"/>
                    <a:pt x="1083" y="13610"/>
                    <a:pt x="1148" y="13591"/>
                  </a:cubicBezTo>
                  <a:cubicBezTo>
                    <a:pt x="1212" y="13828"/>
                    <a:pt x="1415" y="14027"/>
                    <a:pt x="1554" y="14226"/>
                  </a:cubicBezTo>
                  <a:cubicBezTo>
                    <a:pt x="1704" y="14426"/>
                    <a:pt x="1801" y="14701"/>
                    <a:pt x="1661" y="14919"/>
                  </a:cubicBezTo>
                  <a:cubicBezTo>
                    <a:pt x="1950" y="15223"/>
                    <a:pt x="2132" y="15593"/>
                    <a:pt x="2132" y="15992"/>
                  </a:cubicBezTo>
                  <a:cubicBezTo>
                    <a:pt x="2518" y="15973"/>
                    <a:pt x="2646" y="16476"/>
                    <a:pt x="2989" y="16637"/>
                  </a:cubicBezTo>
                  <a:cubicBezTo>
                    <a:pt x="3321" y="16789"/>
                    <a:pt x="3792" y="16533"/>
                    <a:pt x="4113" y="16713"/>
                  </a:cubicBezTo>
                  <a:cubicBezTo>
                    <a:pt x="4155" y="16590"/>
                    <a:pt x="4177" y="16476"/>
                    <a:pt x="4220" y="16352"/>
                  </a:cubicBezTo>
                  <a:cubicBezTo>
                    <a:pt x="4444" y="16476"/>
                    <a:pt x="4691" y="16571"/>
                    <a:pt x="4937" y="16590"/>
                  </a:cubicBezTo>
                  <a:cubicBezTo>
                    <a:pt x="4894" y="16476"/>
                    <a:pt x="4990" y="16333"/>
                    <a:pt x="5097" y="16276"/>
                  </a:cubicBezTo>
                  <a:cubicBezTo>
                    <a:pt x="5301" y="15479"/>
                    <a:pt x="5772" y="14739"/>
                    <a:pt x="6425" y="14189"/>
                  </a:cubicBezTo>
                  <a:cubicBezTo>
                    <a:pt x="6489" y="14321"/>
                    <a:pt x="6510" y="14483"/>
                    <a:pt x="6467" y="14625"/>
                  </a:cubicBezTo>
                  <a:cubicBezTo>
                    <a:pt x="6307" y="14805"/>
                    <a:pt x="6157" y="14976"/>
                    <a:pt x="6018" y="15157"/>
                  </a:cubicBezTo>
                  <a:cubicBezTo>
                    <a:pt x="5836" y="15375"/>
                    <a:pt x="5633" y="15593"/>
                    <a:pt x="5547" y="15859"/>
                  </a:cubicBezTo>
                  <a:cubicBezTo>
                    <a:pt x="5461" y="16115"/>
                    <a:pt x="5504" y="16438"/>
                    <a:pt x="5729" y="16609"/>
                  </a:cubicBezTo>
                  <a:cubicBezTo>
                    <a:pt x="5954" y="16694"/>
                    <a:pt x="6200" y="16751"/>
                    <a:pt x="6446" y="16751"/>
                  </a:cubicBezTo>
                  <a:cubicBezTo>
                    <a:pt x="6692" y="16751"/>
                    <a:pt x="6938" y="16656"/>
                    <a:pt x="7078" y="16476"/>
                  </a:cubicBezTo>
                  <a:cubicBezTo>
                    <a:pt x="7099" y="16457"/>
                    <a:pt x="7120" y="16409"/>
                    <a:pt x="7142" y="16390"/>
                  </a:cubicBezTo>
                  <a:cubicBezTo>
                    <a:pt x="7163" y="16390"/>
                    <a:pt x="7185" y="16390"/>
                    <a:pt x="7206" y="16409"/>
                  </a:cubicBezTo>
                  <a:cubicBezTo>
                    <a:pt x="7431" y="16533"/>
                    <a:pt x="7452" y="16836"/>
                    <a:pt x="7281" y="16988"/>
                  </a:cubicBezTo>
                  <a:cubicBezTo>
                    <a:pt x="7206" y="17055"/>
                    <a:pt x="7142" y="17074"/>
                    <a:pt x="7078" y="17131"/>
                  </a:cubicBezTo>
                  <a:cubicBezTo>
                    <a:pt x="6874" y="17311"/>
                    <a:pt x="6981" y="17624"/>
                    <a:pt x="7142" y="17852"/>
                  </a:cubicBezTo>
                  <a:cubicBezTo>
                    <a:pt x="7302" y="18070"/>
                    <a:pt x="7527" y="18288"/>
                    <a:pt x="7506" y="18545"/>
                  </a:cubicBezTo>
                  <a:cubicBezTo>
                    <a:pt x="7078" y="18583"/>
                    <a:pt x="6671" y="18165"/>
                    <a:pt x="6778" y="17804"/>
                  </a:cubicBezTo>
                  <a:cubicBezTo>
                    <a:pt x="6328" y="17586"/>
                    <a:pt x="5836" y="17453"/>
                    <a:pt x="5322" y="17387"/>
                  </a:cubicBezTo>
                  <a:cubicBezTo>
                    <a:pt x="5183" y="17529"/>
                    <a:pt x="5290" y="17747"/>
                    <a:pt x="5386" y="17909"/>
                  </a:cubicBezTo>
                  <a:cubicBezTo>
                    <a:pt x="5472" y="18070"/>
                    <a:pt x="5568" y="18307"/>
                    <a:pt x="5386" y="18421"/>
                  </a:cubicBezTo>
                  <a:cubicBezTo>
                    <a:pt x="5568" y="18507"/>
                    <a:pt x="5729" y="18602"/>
                    <a:pt x="5911" y="18687"/>
                  </a:cubicBezTo>
                  <a:cubicBezTo>
                    <a:pt x="5707" y="18725"/>
                    <a:pt x="5525" y="18924"/>
                    <a:pt x="5568" y="19123"/>
                  </a:cubicBezTo>
                  <a:cubicBezTo>
                    <a:pt x="5322" y="19199"/>
                    <a:pt x="5097" y="19256"/>
                    <a:pt x="4851" y="19342"/>
                  </a:cubicBezTo>
                  <a:cubicBezTo>
                    <a:pt x="4830" y="19399"/>
                    <a:pt x="4851" y="19456"/>
                    <a:pt x="4873" y="19522"/>
                  </a:cubicBezTo>
                  <a:cubicBezTo>
                    <a:pt x="4787" y="19560"/>
                    <a:pt x="4691" y="19598"/>
                    <a:pt x="4584" y="19636"/>
                  </a:cubicBezTo>
                  <a:cubicBezTo>
                    <a:pt x="4584" y="19702"/>
                    <a:pt x="4562" y="19778"/>
                    <a:pt x="4562" y="19835"/>
                  </a:cubicBezTo>
                  <a:lnTo>
                    <a:pt x="4016" y="19902"/>
                  </a:lnTo>
                  <a:cubicBezTo>
                    <a:pt x="4016" y="20177"/>
                    <a:pt x="4070" y="20538"/>
                    <a:pt x="4380" y="20613"/>
                  </a:cubicBezTo>
                  <a:cubicBezTo>
                    <a:pt x="4466" y="20632"/>
                    <a:pt x="4562" y="20632"/>
                    <a:pt x="4648" y="20651"/>
                  </a:cubicBezTo>
                  <a:cubicBezTo>
                    <a:pt x="4712" y="20699"/>
                    <a:pt x="4766" y="20756"/>
                    <a:pt x="4808" y="20794"/>
                  </a:cubicBezTo>
                  <a:cubicBezTo>
                    <a:pt x="5076" y="21050"/>
                    <a:pt x="5547" y="20955"/>
                    <a:pt x="5932" y="21012"/>
                  </a:cubicBezTo>
                  <a:cubicBezTo>
                    <a:pt x="6136" y="21050"/>
                    <a:pt x="6328" y="21135"/>
                    <a:pt x="6510" y="21249"/>
                  </a:cubicBezTo>
                  <a:cubicBezTo>
                    <a:pt x="6425" y="21173"/>
                    <a:pt x="6628" y="21088"/>
                    <a:pt x="6735" y="21135"/>
                  </a:cubicBezTo>
                  <a:cubicBezTo>
                    <a:pt x="6981" y="21192"/>
                    <a:pt x="7227" y="21230"/>
                    <a:pt x="7452" y="21287"/>
                  </a:cubicBezTo>
                  <a:cubicBezTo>
                    <a:pt x="7452" y="21211"/>
                    <a:pt x="7431" y="21135"/>
                    <a:pt x="7431" y="21050"/>
                  </a:cubicBezTo>
                  <a:cubicBezTo>
                    <a:pt x="7634" y="20974"/>
                    <a:pt x="7902" y="21069"/>
                    <a:pt x="7977" y="21268"/>
                  </a:cubicBezTo>
                  <a:cubicBezTo>
                    <a:pt x="8201" y="21230"/>
                    <a:pt x="8426" y="21088"/>
                    <a:pt x="8533" y="20917"/>
                  </a:cubicBezTo>
                  <a:cubicBezTo>
                    <a:pt x="8651" y="21069"/>
                    <a:pt x="8897" y="20889"/>
                    <a:pt x="9047" y="20794"/>
                  </a:cubicBezTo>
                  <a:cubicBezTo>
                    <a:pt x="9272" y="20651"/>
                    <a:pt x="9614" y="20670"/>
                    <a:pt x="9818" y="20832"/>
                  </a:cubicBezTo>
                  <a:cubicBezTo>
                    <a:pt x="9796" y="21031"/>
                    <a:pt x="9679" y="21192"/>
                    <a:pt x="9657" y="21392"/>
                  </a:cubicBezTo>
                  <a:lnTo>
                    <a:pt x="9657" y="21487"/>
                  </a:lnTo>
                  <a:cubicBezTo>
                    <a:pt x="9700" y="21572"/>
                    <a:pt x="9860" y="21572"/>
                    <a:pt x="9946" y="21515"/>
                  </a:cubicBezTo>
                  <a:cubicBezTo>
                    <a:pt x="10042" y="21449"/>
                    <a:pt x="10085" y="21354"/>
                    <a:pt x="10149" y="21287"/>
                  </a:cubicBezTo>
                  <a:cubicBezTo>
                    <a:pt x="10235" y="21230"/>
                    <a:pt x="10374" y="21211"/>
                    <a:pt x="10438" y="21287"/>
                  </a:cubicBezTo>
                  <a:cubicBezTo>
                    <a:pt x="10460" y="21230"/>
                    <a:pt x="10492" y="21192"/>
                    <a:pt x="10492" y="21135"/>
                  </a:cubicBezTo>
                  <a:cubicBezTo>
                    <a:pt x="10556" y="21154"/>
                    <a:pt x="10620" y="21192"/>
                    <a:pt x="10717" y="21211"/>
                  </a:cubicBezTo>
                  <a:lnTo>
                    <a:pt x="10642" y="20917"/>
                  </a:lnTo>
                  <a:cubicBezTo>
                    <a:pt x="10738" y="20851"/>
                    <a:pt x="10845" y="20870"/>
                    <a:pt x="10963" y="20917"/>
                  </a:cubicBezTo>
                  <a:cubicBezTo>
                    <a:pt x="11134" y="20955"/>
                    <a:pt x="11338" y="20946"/>
                    <a:pt x="11498" y="20851"/>
                  </a:cubicBezTo>
                  <a:cubicBezTo>
                    <a:pt x="11659" y="20746"/>
                    <a:pt x="11702" y="20538"/>
                    <a:pt x="11562" y="20414"/>
                  </a:cubicBezTo>
                  <a:cubicBezTo>
                    <a:pt x="11520" y="20357"/>
                    <a:pt x="11434" y="20338"/>
                    <a:pt x="11413" y="20272"/>
                  </a:cubicBezTo>
                  <a:cubicBezTo>
                    <a:pt x="11359" y="20120"/>
                    <a:pt x="11702" y="19978"/>
                    <a:pt x="11584" y="19835"/>
                  </a:cubicBezTo>
                  <a:cubicBezTo>
                    <a:pt x="11477" y="19835"/>
                    <a:pt x="11413" y="19740"/>
                    <a:pt x="11380" y="19655"/>
                  </a:cubicBezTo>
                  <a:cubicBezTo>
                    <a:pt x="11359" y="19560"/>
                    <a:pt x="11359" y="19484"/>
                    <a:pt x="11316" y="19380"/>
                  </a:cubicBezTo>
                  <a:cubicBezTo>
                    <a:pt x="11209" y="19161"/>
                    <a:pt x="10888" y="19123"/>
                    <a:pt x="10642" y="19123"/>
                  </a:cubicBezTo>
                  <a:cubicBezTo>
                    <a:pt x="10578" y="19123"/>
                    <a:pt x="10481" y="19123"/>
                    <a:pt x="10417" y="19142"/>
                  </a:cubicBezTo>
                  <a:cubicBezTo>
                    <a:pt x="10342" y="19161"/>
                    <a:pt x="10310" y="19199"/>
                    <a:pt x="10235" y="19199"/>
                  </a:cubicBezTo>
                  <a:cubicBezTo>
                    <a:pt x="10085" y="19218"/>
                    <a:pt x="9925" y="19105"/>
                    <a:pt x="9796" y="19019"/>
                  </a:cubicBezTo>
                  <a:cubicBezTo>
                    <a:pt x="9657" y="18924"/>
                    <a:pt x="9411" y="18886"/>
                    <a:pt x="9347" y="19019"/>
                  </a:cubicBezTo>
                  <a:cubicBezTo>
                    <a:pt x="9250" y="18924"/>
                    <a:pt x="9368" y="18763"/>
                    <a:pt x="9497" y="18706"/>
                  </a:cubicBezTo>
                  <a:cubicBezTo>
                    <a:pt x="9636" y="18668"/>
                    <a:pt x="9786" y="18687"/>
                    <a:pt x="9925" y="18725"/>
                  </a:cubicBezTo>
                  <a:cubicBezTo>
                    <a:pt x="10053" y="18763"/>
                    <a:pt x="10214" y="18801"/>
                    <a:pt x="10353" y="18782"/>
                  </a:cubicBezTo>
                  <a:cubicBezTo>
                    <a:pt x="10492" y="18763"/>
                    <a:pt x="10599" y="18706"/>
                    <a:pt x="10717" y="18706"/>
                  </a:cubicBezTo>
                  <a:cubicBezTo>
                    <a:pt x="10931" y="18706"/>
                    <a:pt x="11091" y="18905"/>
                    <a:pt x="11295" y="18924"/>
                  </a:cubicBezTo>
                  <a:cubicBezTo>
                    <a:pt x="11455" y="18943"/>
                    <a:pt x="11605" y="18839"/>
                    <a:pt x="11744" y="18763"/>
                  </a:cubicBezTo>
                  <a:cubicBezTo>
                    <a:pt x="11969" y="18621"/>
                    <a:pt x="12172" y="18488"/>
                    <a:pt x="12397" y="18326"/>
                  </a:cubicBezTo>
                  <a:cubicBezTo>
                    <a:pt x="12483" y="18269"/>
                    <a:pt x="12579" y="18165"/>
                    <a:pt x="12504" y="18108"/>
                  </a:cubicBezTo>
                  <a:cubicBezTo>
                    <a:pt x="12483" y="18070"/>
                    <a:pt x="12419" y="18070"/>
                    <a:pt x="12376" y="18004"/>
                  </a:cubicBezTo>
                  <a:cubicBezTo>
                    <a:pt x="12354" y="17947"/>
                    <a:pt x="12376" y="17890"/>
                    <a:pt x="12419" y="17852"/>
                  </a:cubicBezTo>
                  <a:cubicBezTo>
                    <a:pt x="12579" y="17624"/>
                    <a:pt x="12643" y="17368"/>
                    <a:pt x="12622" y="17112"/>
                  </a:cubicBezTo>
                  <a:cubicBezTo>
                    <a:pt x="12825" y="17131"/>
                    <a:pt x="13029" y="16950"/>
                    <a:pt x="12997" y="16751"/>
                  </a:cubicBezTo>
                  <a:cubicBezTo>
                    <a:pt x="12975" y="16675"/>
                    <a:pt x="12932" y="16609"/>
                    <a:pt x="12932" y="16552"/>
                  </a:cubicBezTo>
                  <a:cubicBezTo>
                    <a:pt x="12932" y="16476"/>
                    <a:pt x="12975" y="16390"/>
                    <a:pt x="13072" y="16390"/>
                  </a:cubicBezTo>
                  <a:cubicBezTo>
                    <a:pt x="12975" y="16352"/>
                    <a:pt x="12975" y="16248"/>
                    <a:pt x="13029" y="16191"/>
                  </a:cubicBezTo>
                  <a:cubicBezTo>
                    <a:pt x="13072" y="16125"/>
                    <a:pt x="13136" y="16077"/>
                    <a:pt x="13157" y="15992"/>
                  </a:cubicBezTo>
                  <a:cubicBezTo>
                    <a:pt x="13200" y="15878"/>
                    <a:pt x="13114" y="15716"/>
                    <a:pt x="12975" y="15679"/>
                  </a:cubicBezTo>
                  <a:cubicBezTo>
                    <a:pt x="13200" y="15641"/>
                    <a:pt x="13478" y="15536"/>
                    <a:pt x="13478" y="15337"/>
                  </a:cubicBezTo>
                  <a:cubicBezTo>
                    <a:pt x="13478" y="15242"/>
                    <a:pt x="13403" y="15176"/>
                    <a:pt x="13361" y="15081"/>
                  </a:cubicBezTo>
                  <a:cubicBezTo>
                    <a:pt x="13318" y="14976"/>
                    <a:pt x="13318" y="14881"/>
                    <a:pt x="13403" y="14843"/>
                  </a:cubicBezTo>
                  <a:cubicBezTo>
                    <a:pt x="13275" y="14805"/>
                    <a:pt x="13104" y="14758"/>
                    <a:pt x="12997" y="14682"/>
                  </a:cubicBezTo>
                  <a:cubicBezTo>
                    <a:pt x="12879" y="14606"/>
                    <a:pt x="12804" y="14483"/>
                    <a:pt x="12825" y="14340"/>
                  </a:cubicBezTo>
                  <a:cubicBezTo>
                    <a:pt x="12868" y="14407"/>
                    <a:pt x="12975" y="14340"/>
                    <a:pt x="12975" y="14264"/>
                  </a:cubicBezTo>
                  <a:cubicBezTo>
                    <a:pt x="12975" y="14189"/>
                    <a:pt x="12911" y="14141"/>
                    <a:pt x="12868" y="14084"/>
                  </a:cubicBezTo>
                  <a:cubicBezTo>
                    <a:pt x="12750" y="13942"/>
                    <a:pt x="12783" y="13705"/>
                    <a:pt x="12954" y="13667"/>
                  </a:cubicBezTo>
                  <a:cubicBezTo>
                    <a:pt x="13072" y="13629"/>
                    <a:pt x="13179" y="13686"/>
                    <a:pt x="13296" y="13705"/>
                  </a:cubicBezTo>
                  <a:cubicBezTo>
                    <a:pt x="13543" y="13742"/>
                    <a:pt x="13832" y="13610"/>
                    <a:pt x="13896" y="13372"/>
                  </a:cubicBezTo>
                  <a:cubicBezTo>
                    <a:pt x="13949" y="13230"/>
                    <a:pt x="13949" y="13031"/>
                    <a:pt x="14121" y="12993"/>
                  </a:cubicBezTo>
                  <a:cubicBezTo>
                    <a:pt x="14195" y="12974"/>
                    <a:pt x="14238" y="13012"/>
                    <a:pt x="14303" y="13012"/>
                  </a:cubicBezTo>
                  <a:cubicBezTo>
                    <a:pt x="14484" y="13012"/>
                    <a:pt x="14624" y="12888"/>
                    <a:pt x="14731" y="12774"/>
                  </a:cubicBezTo>
                  <a:cubicBezTo>
                    <a:pt x="14709" y="12708"/>
                    <a:pt x="14731" y="12689"/>
                    <a:pt x="14752" y="12632"/>
                  </a:cubicBezTo>
                  <a:cubicBezTo>
                    <a:pt x="15159" y="12509"/>
                    <a:pt x="15544" y="12309"/>
                    <a:pt x="15855" y="12053"/>
                  </a:cubicBezTo>
                  <a:cubicBezTo>
                    <a:pt x="15919" y="11996"/>
                    <a:pt x="16015" y="11892"/>
                    <a:pt x="15962" y="11816"/>
                  </a:cubicBezTo>
                  <a:cubicBezTo>
                    <a:pt x="15940" y="11759"/>
                    <a:pt x="15855" y="11712"/>
                    <a:pt x="15833" y="11655"/>
                  </a:cubicBezTo>
                  <a:cubicBezTo>
                    <a:pt x="15769" y="11512"/>
                    <a:pt x="15962" y="11417"/>
                    <a:pt x="16101" y="11313"/>
                  </a:cubicBezTo>
                  <a:cubicBezTo>
                    <a:pt x="16347" y="11114"/>
                    <a:pt x="16304" y="10744"/>
                    <a:pt x="16550" y="10544"/>
                  </a:cubicBezTo>
                  <a:cubicBezTo>
                    <a:pt x="16593" y="10497"/>
                    <a:pt x="16636" y="10478"/>
                    <a:pt x="16689" y="10421"/>
                  </a:cubicBezTo>
                  <a:cubicBezTo>
                    <a:pt x="16711" y="10364"/>
                    <a:pt x="16689" y="10297"/>
                    <a:pt x="16711" y="10241"/>
                  </a:cubicBezTo>
                  <a:cubicBezTo>
                    <a:pt x="16711" y="10060"/>
                    <a:pt x="16882" y="9946"/>
                    <a:pt x="17043" y="9842"/>
                  </a:cubicBezTo>
                  <a:cubicBezTo>
                    <a:pt x="17182" y="9728"/>
                    <a:pt x="17332" y="9567"/>
                    <a:pt x="17246" y="9405"/>
                  </a:cubicBezTo>
                  <a:cubicBezTo>
                    <a:pt x="17332" y="9263"/>
                    <a:pt x="17428" y="9149"/>
                    <a:pt x="17535" y="9007"/>
                  </a:cubicBezTo>
                  <a:cubicBezTo>
                    <a:pt x="17631" y="8893"/>
                    <a:pt x="17717" y="8770"/>
                    <a:pt x="17781" y="8646"/>
                  </a:cubicBezTo>
                  <a:cubicBezTo>
                    <a:pt x="17899" y="8494"/>
                    <a:pt x="18006" y="8314"/>
                    <a:pt x="18145" y="8153"/>
                  </a:cubicBezTo>
                  <a:cubicBezTo>
                    <a:pt x="18274" y="7972"/>
                    <a:pt x="18413" y="7773"/>
                    <a:pt x="18637" y="7697"/>
                  </a:cubicBezTo>
                  <a:cubicBezTo>
                    <a:pt x="18680" y="7678"/>
                    <a:pt x="18755" y="7650"/>
                    <a:pt x="18777" y="7631"/>
                  </a:cubicBezTo>
                  <a:cubicBezTo>
                    <a:pt x="18841" y="7574"/>
                    <a:pt x="18819" y="7450"/>
                    <a:pt x="18862" y="7355"/>
                  </a:cubicBezTo>
                  <a:cubicBezTo>
                    <a:pt x="18905" y="7280"/>
                    <a:pt x="19012" y="7232"/>
                    <a:pt x="19130" y="7213"/>
                  </a:cubicBezTo>
                  <a:cubicBezTo>
                    <a:pt x="19237" y="7194"/>
                    <a:pt x="19344" y="7175"/>
                    <a:pt x="19419" y="7118"/>
                  </a:cubicBezTo>
                  <a:cubicBezTo>
                    <a:pt x="19483" y="7061"/>
                    <a:pt x="19515" y="6919"/>
                    <a:pt x="19419" y="6881"/>
                  </a:cubicBezTo>
                  <a:cubicBezTo>
                    <a:pt x="19579" y="6919"/>
                    <a:pt x="19719" y="6777"/>
                    <a:pt x="19740" y="6634"/>
                  </a:cubicBezTo>
                  <a:cubicBezTo>
                    <a:pt x="19761" y="6501"/>
                    <a:pt x="19719" y="6359"/>
                    <a:pt x="19761" y="6217"/>
                  </a:cubicBezTo>
                  <a:cubicBezTo>
                    <a:pt x="19804" y="6103"/>
                    <a:pt x="19901" y="6017"/>
                    <a:pt x="19943" y="5922"/>
                  </a:cubicBezTo>
                  <a:cubicBezTo>
                    <a:pt x="19986" y="5818"/>
                    <a:pt x="19965" y="5666"/>
                    <a:pt x="19847" y="5619"/>
                  </a:cubicBezTo>
                  <a:cubicBezTo>
                    <a:pt x="19965" y="5600"/>
                    <a:pt x="20008" y="5486"/>
                    <a:pt x="20029" y="5400"/>
                  </a:cubicBezTo>
                  <a:cubicBezTo>
                    <a:pt x="20050" y="5306"/>
                    <a:pt x="20168" y="5201"/>
                    <a:pt x="20254" y="5268"/>
                  </a:cubicBezTo>
                  <a:cubicBezTo>
                    <a:pt x="20275" y="5201"/>
                    <a:pt x="20254" y="5125"/>
                    <a:pt x="20275" y="5068"/>
                  </a:cubicBezTo>
                  <a:cubicBezTo>
                    <a:pt x="20339" y="5087"/>
                    <a:pt x="20393" y="5106"/>
                    <a:pt x="20457" y="5106"/>
                  </a:cubicBezTo>
                  <a:cubicBezTo>
                    <a:pt x="20500" y="4888"/>
                    <a:pt x="20660" y="4689"/>
                    <a:pt x="20885" y="4584"/>
                  </a:cubicBezTo>
                  <a:cubicBezTo>
                    <a:pt x="20885" y="4470"/>
                    <a:pt x="20885" y="4328"/>
                    <a:pt x="20907" y="4214"/>
                  </a:cubicBezTo>
                  <a:cubicBezTo>
                    <a:pt x="21313" y="4129"/>
                    <a:pt x="21581" y="3749"/>
                    <a:pt x="21517" y="3398"/>
                  </a:cubicBezTo>
                  <a:cubicBezTo>
                    <a:pt x="21442" y="3037"/>
                    <a:pt x="21110" y="2734"/>
                    <a:pt x="20703" y="2658"/>
                  </a:cubicBezTo>
                  <a:cubicBezTo>
                    <a:pt x="20660" y="2734"/>
                    <a:pt x="20618" y="2819"/>
                    <a:pt x="20564" y="2914"/>
                  </a:cubicBezTo>
                  <a:cubicBezTo>
                    <a:pt x="20521" y="2876"/>
                    <a:pt x="20500" y="2819"/>
                    <a:pt x="20457" y="2772"/>
                  </a:cubicBezTo>
                  <a:cubicBezTo>
                    <a:pt x="20393" y="2819"/>
                    <a:pt x="20318" y="2838"/>
                    <a:pt x="20254" y="2876"/>
                  </a:cubicBezTo>
                  <a:cubicBezTo>
                    <a:pt x="20211" y="2753"/>
                    <a:pt x="20275" y="2639"/>
                    <a:pt x="20297" y="2534"/>
                  </a:cubicBezTo>
                  <a:cubicBezTo>
                    <a:pt x="20318" y="2421"/>
                    <a:pt x="20232" y="2259"/>
                    <a:pt x="20115" y="2278"/>
                  </a:cubicBezTo>
                  <a:cubicBezTo>
                    <a:pt x="19965" y="2136"/>
                    <a:pt x="19901" y="1918"/>
                    <a:pt x="19986" y="1737"/>
                  </a:cubicBezTo>
                  <a:cubicBezTo>
                    <a:pt x="20008" y="1680"/>
                    <a:pt x="20050" y="1623"/>
                    <a:pt x="20050" y="1566"/>
                  </a:cubicBezTo>
                  <a:cubicBezTo>
                    <a:pt x="20050" y="1481"/>
                    <a:pt x="19965" y="1405"/>
                    <a:pt x="20008" y="1320"/>
                  </a:cubicBezTo>
                  <a:cubicBezTo>
                    <a:pt x="19783" y="1301"/>
                    <a:pt x="19558" y="1500"/>
                    <a:pt x="19579" y="1699"/>
                  </a:cubicBezTo>
                  <a:cubicBezTo>
                    <a:pt x="19515" y="1623"/>
                    <a:pt x="19494" y="1519"/>
                    <a:pt x="19515" y="1424"/>
                  </a:cubicBezTo>
                  <a:cubicBezTo>
                    <a:pt x="19355" y="1405"/>
                    <a:pt x="19355" y="1215"/>
                    <a:pt x="19355" y="1101"/>
                  </a:cubicBezTo>
                  <a:cubicBezTo>
                    <a:pt x="19355" y="978"/>
                    <a:pt x="19290" y="788"/>
                    <a:pt x="19151" y="826"/>
                  </a:cubicBezTo>
                  <a:cubicBezTo>
                    <a:pt x="19108" y="1139"/>
                    <a:pt x="19087" y="1462"/>
                    <a:pt x="19108" y="1756"/>
                  </a:cubicBezTo>
                  <a:cubicBezTo>
                    <a:pt x="18948" y="1680"/>
                    <a:pt x="18862" y="1500"/>
                    <a:pt x="18905" y="1367"/>
                  </a:cubicBezTo>
                  <a:cubicBezTo>
                    <a:pt x="18755" y="1320"/>
                    <a:pt x="18552" y="1405"/>
                    <a:pt x="18477" y="1538"/>
                  </a:cubicBezTo>
                  <a:cubicBezTo>
                    <a:pt x="18456" y="1585"/>
                    <a:pt x="18456" y="1623"/>
                    <a:pt x="18434" y="1642"/>
                  </a:cubicBezTo>
                  <a:cubicBezTo>
                    <a:pt x="18413" y="1680"/>
                    <a:pt x="18370" y="1699"/>
                    <a:pt x="18327" y="1737"/>
                  </a:cubicBezTo>
                  <a:cubicBezTo>
                    <a:pt x="17942" y="2003"/>
                    <a:pt x="17492" y="2202"/>
                    <a:pt x="17000" y="2259"/>
                  </a:cubicBezTo>
                  <a:cubicBezTo>
                    <a:pt x="16957" y="2136"/>
                    <a:pt x="17085" y="2041"/>
                    <a:pt x="17203" y="1984"/>
                  </a:cubicBezTo>
                  <a:cubicBezTo>
                    <a:pt x="17428" y="1842"/>
                    <a:pt x="17631" y="1718"/>
                    <a:pt x="17856" y="1585"/>
                  </a:cubicBezTo>
                  <a:cubicBezTo>
                    <a:pt x="18027" y="1481"/>
                    <a:pt x="18209" y="1367"/>
                    <a:pt x="18274" y="1168"/>
                  </a:cubicBezTo>
                  <a:cubicBezTo>
                    <a:pt x="18274" y="1139"/>
                    <a:pt x="18306" y="1101"/>
                    <a:pt x="18274" y="1082"/>
                  </a:cubicBezTo>
                  <a:cubicBezTo>
                    <a:pt x="18252" y="1044"/>
                    <a:pt x="18209" y="1025"/>
                    <a:pt x="18145" y="1006"/>
                  </a:cubicBezTo>
                  <a:cubicBezTo>
                    <a:pt x="17856" y="902"/>
                    <a:pt x="17535" y="807"/>
                    <a:pt x="17246" y="722"/>
                  </a:cubicBezTo>
                  <a:cubicBezTo>
                    <a:pt x="17128" y="684"/>
                    <a:pt x="17021" y="665"/>
                    <a:pt x="16914" y="665"/>
                  </a:cubicBezTo>
                  <a:cubicBezTo>
                    <a:pt x="16839" y="684"/>
                    <a:pt x="16775" y="703"/>
                    <a:pt x="16711" y="703"/>
                  </a:cubicBezTo>
                  <a:cubicBezTo>
                    <a:pt x="16529" y="722"/>
                    <a:pt x="16390" y="589"/>
                    <a:pt x="16325" y="428"/>
                  </a:cubicBezTo>
                  <a:cubicBezTo>
                    <a:pt x="16325" y="409"/>
                    <a:pt x="16304" y="371"/>
                    <a:pt x="16283" y="352"/>
                  </a:cubicBezTo>
                  <a:cubicBezTo>
                    <a:pt x="16240" y="323"/>
                    <a:pt x="16186" y="323"/>
                    <a:pt x="16122" y="323"/>
                  </a:cubicBezTo>
                  <a:cubicBezTo>
                    <a:pt x="16015" y="323"/>
                    <a:pt x="15940" y="266"/>
                    <a:pt x="15833" y="228"/>
                  </a:cubicBezTo>
                  <a:cubicBezTo>
                    <a:pt x="15737" y="190"/>
                    <a:pt x="15608" y="190"/>
                    <a:pt x="15566" y="266"/>
                  </a:cubicBezTo>
                  <a:cubicBezTo>
                    <a:pt x="15491" y="371"/>
                    <a:pt x="15608" y="465"/>
                    <a:pt x="15694" y="522"/>
                  </a:cubicBezTo>
                  <a:cubicBezTo>
                    <a:pt x="15790" y="589"/>
                    <a:pt x="15876" y="703"/>
                    <a:pt x="15790" y="788"/>
                  </a:cubicBezTo>
                  <a:cubicBezTo>
                    <a:pt x="15737" y="845"/>
                    <a:pt x="15630" y="826"/>
                    <a:pt x="15566" y="788"/>
                  </a:cubicBezTo>
                  <a:cubicBezTo>
                    <a:pt x="15491" y="750"/>
                    <a:pt x="15469" y="665"/>
                    <a:pt x="15448" y="589"/>
                  </a:cubicBezTo>
                  <a:cubicBezTo>
                    <a:pt x="15405" y="484"/>
                    <a:pt x="15384" y="390"/>
                    <a:pt x="15341" y="266"/>
                  </a:cubicBezTo>
                  <a:cubicBezTo>
                    <a:pt x="15319" y="228"/>
                    <a:pt x="15309" y="190"/>
                    <a:pt x="15266" y="152"/>
                  </a:cubicBezTo>
                  <a:cubicBezTo>
                    <a:pt x="15212" y="105"/>
                    <a:pt x="15180" y="86"/>
                    <a:pt x="15137" y="86"/>
                  </a:cubicBezTo>
                  <a:cubicBezTo>
                    <a:pt x="15095" y="67"/>
                    <a:pt x="15041" y="48"/>
                    <a:pt x="14998" y="48"/>
                  </a:cubicBezTo>
                  <a:cubicBezTo>
                    <a:pt x="14870" y="10"/>
                    <a:pt x="14731" y="-28"/>
                    <a:pt x="14624" y="29"/>
                  </a:cubicBezTo>
                  <a:cubicBezTo>
                    <a:pt x="14506" y="86"/>
                    <a:pt x="14463" y="266"/>
                    <a:pt x="14592" y="304"/>
                  </a:cubicBezTo>
                  <a:cubicBezTo>
                    <a:pt x="14420" y="323"/>
                    <a:pt x="14195" y="409"/>
                    <a:pt x="14238" y="570"/>
                  </a:cubicBezTo>
                  <a:cubicBezTo>
                    <a:pt x="14238" y="608"/>
                    <a:pt x="14260" y="627"/>
                    <a:pt x="14281" y="665"/>
                  </a:cubicBezTo>
                  <a:cubicBezTo>
                    <a:pt x="14463" y="940"/>
                    <a:pt x="14645" y="1244"/>
                    <a:pt x="14816" y="1519"/>
                  </a:cubicBezTo>
                  <a:cubicBezTo>
                    <a:pt x="14506" y="1462"/>
                    <a:pt x="14238" y="1244"/>
                    <a:pt x="14174" y="968"/>
                  </a:cubicBezTo>
                  <a:cubicBezTo>
                    <a:pt x="14121" y="826"/>
                    <a:pt x="14142" y="684"/>
                    <a:pt x="14078" y="570"/>
                  </a:cubicBezTo>
                  <a:cubicBezTo>
                    <a:pt x="13949" y="285"/>
                    <a:pt x="13521" y="190"/>
                    <a:pt x="13254" y="323"/>
                  </a:cubicBezTo>
                  <a:cubicBezTo>
                    <a:pt x="13179" y="171"/>
                    <a:pt x="12911" y="152"/>
                    <a:pt x="12815" y="295"/>
                  </a:cubicBezTo>
                  <a:cubicBezTo>
                    <a:pt x="12815" y="257"/>
                    <a:pt x="12729" y="209"/>
                    <a:pt x="12665" y="228"/>
                  </a:cubicBezTo>
                  <a:cubicBezTo>
                    <a:pt x="12461" y="266"/>
                    <a:pt x="12237" y="304"/>
                    <a:pt x="12033" y="352"/>
                  </a:cubicBezTo>
                  <a:cubicBezTo>
                    <a:pt x="11991" y="352"/>
                    <a:pt x="11969" y="371"/>
                    <a:pt x="11926" y="390"/>
                  </a:cubicBezTo>
                  <a:cubicBezTo>
                    <a:pt x="11862" y="447"/>
                    <a:pt x="11926" y="522"/>
                    <a:pt x="11991" y="589"/>
                  </a:cubicBezTo>
                  <a:lnTo>
                    <a:pt x="12461" y="1063"/>
                  </a:lnTo>
                  <a:cubicBezTo>
                    <a:pt x="12504" y="1101"/>
                    <a:pt x="12558" y="1168"/>
                    <a:pt x="12579" y="1225"/>
                  </a:cubicBezTo>
                  <a:lnTo>
                    <a:pt x="12579" y="1339"/>
                  </a:lnTo>
                  <a:cubicBezTo>
                    <a:pt x="12579" y="1405"/>
                    <a:pt x="12622" y="1462"/>
                    <a:pt x="12665" y="1519"/>
                  </a:cubicBezTo>
                  <a:cubicBezTo>
                    <a:pt x="12783" y="1680"/>
                    <a:pt x="12911" y="1842"/>
                    <a:pt x="12997" y="2022"/>
                  </a:cubicBezTo>
                  <a:cubicBezTo>
                    <a:pt x="13072" y="2202"/>
                    <a:pt x="13093" y="2421"/>
                    <a:pt x="12997" y="2582"/>
                  </a:cubicBezTo>
                  <a:cubicBezTo>
                    <a:pt x="12932" y="2383"/>
                    <a:pt x="12825" y="2202"/>
                    <a:pt x="12665" y="2041"/>
                  </a:cubicBezTo>
                  <a:cubicBezTo>
                    <a:pt x="12579" y="1936"/>
                    <a:pt x="12483" y="1842"/>
                    <a:pt x="12483" y="1718"/>
                  </a:cubicBezTo>
                  <a:cubicBezTo>
                    <a:pt x="12333" y="1443"/>
                    <a:pt x="12172" y="1187"/>
                    <a:pt x="11991" y="921"/>
                  </a:cubicBezTo>
                  <a:cubicBezTo>
                    <a:pt x="11926" y="826"/>
                    <a:pt x="11787" y="703"/>
                    <a:pt x="11659" y="722"/>
                  </a:cubicBezTo>
                  <a:cubicBezTo>
                    <a:pt x="11520" y="769"/>
                    <a:pt x="11477" y="921"/>
                    <a:pt x="11477" y="1063"/>
                  </a:cubicBezTo>
                  <a:cubicBezTo>
                    <a:pt x="11477" y="1244"/>
                    <a:pt x="11477" y="1424"/>
                    <a:pt x="11455" y="1604"/>
                  </a:cubicBezTo>
                  <a:cubicBezTo>
                    <a:pt x="11380" y="1642"/>
                    <a:pt x="11295" y="1538"/>
                    <a:pt x="11273" y="1462"/>
                  </a:cubicBezTo>
                  <a:cubicBezTo>
                    <a:pt x="11209" y="1225"/>
                    <a:pt x="11231" y="987"/>
                    <a:pt x="11338" y="769"/>
                  </a:cubicBezTo>
                  <a:cubicBezTo>
                    <a:pt x="11231" y="665"/>
                    <a:pt x="11038" y="684"/>
                    <a:pt x="10909" y="750"/>
                  </a:cubicBezTo>
                  <a:cubicBezTo>
                    <a:pt x="10770" y="807"/>
                    <a:pt x="10685" y="940"/>
                    <a:pt x="10717" y="1082"/>
                  </a:cubicBezTo>
                  <a:cubicBezTo>
                    <a:pt x="10620" y="1006"/>
                    <a:pt x="10599" y="902"/>
                    <a:pt x="10599" y="807"/>
                  </a:cubicBezTo>
                  <a:cubicBezTo>
                    <a:pt x="10438" y="722"/>
                    <a:pt x="10192" y="684"/>
                    <a:pt x="10128" y="845"/>
                  </a:cubicBezTo>
                  <a:cubicBezTo>
                    <a:pt x="10107" y="940"/>
                    <a:pt x="10171" y="1025"/>
                    <a:pt x="10235" y="1101"/>
                  </a:cubicBezTo>
                  <a:cubicBezTo>
                    <a:pt x="10396" y="1301"/>
                    <a:pt x="10417" y="1566"/>
                    <a:pt x="10310" y="1785"/>
                  </a:cubicBezTo>
                  <a:cubicBezTo>
                    <a:pt x="10289" y="1566"/>
                    <a:pt x="10192" y="1339"/>
                    <a:pt x="9989" y="1225"/>
                  </a:cubicBezTo>
                  <a:cubicBezTo>
                    <a:pt x="9796" y="1101"/>
                    <a:pt x="9475" y="1120"/>
                    <a:pt x="9368" y="1320"/>
                  </a:cubicBezTo>
                  <a:cubicBezTo>
                    <a:pt x="9636" y="1585"/>
                    <a:pt x="9839" y="1918"/>
                    <a:pt x="9903" y="2278"/>
                  </a:cubicBezTo>
                  <a:cubicBezTo>
                    <a:pt x="9743" y="2297"/>
                    <a:pt x="9636" y="2136"/>
                    <a:pt x="9539" y="2022"/>
                  </a:cubicBezTo>
                  <a:cubicBezTo>
                    <a:pt x="9411" y="1861"/>
                    <a:pt x="9186" y="1756"/>
                    <a:pt x="8961" y="1756"/>
                  </a:cubicBezTo>
                  <a:cubicBezTo>
                    <a:pt x="8801" y="2022"/>
                    <a:pt x="8961" y="2383"/>
                    <a:pt x="9272" y="2496"/>
                  </a:cubicBezTo>
                  <a:cubicBezTo>
                    <a:pt x="9143" y="2582"/>
                    <a:pt x="8983" y="2601"/>
                    <a:pt x="8801" y="2582"/>
                  </a:cubicBezTo>
                  <a:cubicBezTo>
                    <a:pt x="8715" y="2658"/>
                    <a:pt x="8672" y="2772"/>
                    <a:pt x="8672" y="2895"/>
                  </a:cubicBezTo>
                  <a:cubicBezTo>
                    <a:pt x="8694" y="3132"/>
                    <a:pt x="8897" y="3313"/>
                    <a:pt x="9090" y="3455"/>
                  </a:cubicBezTo>
                  <a:cubicBezTo>
                    <a:pt x="9432" y="3711"/>
                    <a:pt x="9764" y="3967"/>
                    <a:pt x="10085" y="4233"/>
                  </a:cubicBezTo>
                  <a:cubicBezTo>
                    <a:pt x="10331" y="4432"/>
                    <a:pt x="10599" y="4651"/>
                    <a:pt x="10642" y="4945"/>
                  </a:cubicBezTo>
                  <a:cubicBezTo>
                    <a:pt x="10353" y="4632"/>
                    <a:pt x="9989" y="4385"/>
                    <a:pt x="9571" y="4233"/>
                  </a:cubicBezTo>
                  <a:cubicBezTo>
                    <a:pt x="9593" y="4328"/>
                    <a:pt x="9614" y="4451"/>
                    <a:pt x="9614" y="4565"/>
                  </a:cubicBezTo>
                  <a:cubicBezTo>
                    <a:pt x="9432" y="4451"/>
                    <a:pt x="9272" y="4309"/>
                    <a:pt x="9165" y="4148"/>
                  </a:cubicBezTo>
                  <a:cubicBezTo>
                    <a:pt x="8822" y="4214"/>
                    <a:pt x="8448" y="3967"/>
                    <a:pt x="8426" y="3654"/>
                  </a:cubicBezTo>
                  <a:cubicBezTo>
                    <a:pt x="8105" y="3531"/>
                    <a:pt x="7795" y="3370"/>
                    <a:pt x="7548" y="3170"/>
                  </a:cubicBezTo>
                  <a:cubicBezTo>
                    <a:pt x="7548" y="2933"/>
                    <a:pt x="7281" y="2772"/>
                    <a:pt x="7024" y="2677"/>
                  </a:cubicBezTo>
                  <a:cubicBezTo>
                    <a:pt x="6853" y="2838"/>
                    <a:pt x="7142" y="3132"/>
                    <a:pt x="6981" y="3313"/>
                  </a:cubicBezTo>
                  <a:cubicBezTo>
                    <a:pt x="6938" y="3351"/>
                    <a:pt x="6896" y="3370"/>
                    <a:pt x="6831" y="3398"/>
                  </a:cubicBezTo>
                  <a:cubicBezTo>
                    <a:pt x="6692" y="3436"/>
                    <a:pt x="6553" y="3493"/>
                    <a:pt x="6403" y="3531"/>
                  </a:cubicBezTo>
                  <a:cubicBezTo>
                    <a:pt x="6328" y="3531"/>
                    <a:pt x="6328" y="3616"/>
                    <a:pt x="6382" y="3654"/>
                  </a:cubicBezTo>
                  <a:cubicBezTo>
                    <a:pt x="6425" y="3692"/>
                    <a:pt x="6489" y="3711"/>
                    <a:pt x="6510" y="3768"/>
                  </a:cubicBezTo>
                  <a:cubicBezTo>
                    <a:pt x="6553" y="3854"/>
                    <a:pt x="6425" y="3948"/>
                    <a:pt x="6360" y="3910"/>
                  </a:cubicBezTo>
                  <a:cubicBezTo>
                    <a:pt x="6307" y="4034"/>
                    <a:pt x="6414" y="4148"/>
                    <a:pt x="6553" y="4214"/>
                  </a:cubicBezTo>
                  <a:cubicBezTo>
                    <a:pt x="6681" y="4271"/>
                    <a:pt x="6831" y="4252"/>
                    <a:pt x="6981" y="4271"/>
                  </a:cubicBezTo>
                  <a:cubicBezTo>
                    <a:pt x="7249" y="4309"/>
                    <a:pt x="7506" y="4508"/>
                    <a:pt x="7591" y="4727"/>
                  </a:cubicBezTo>
                  <a:cubicBezTo>
                    <a:pt x="7431" y="4746"/>
                    <a:pt x="7281" y="4746"/>
                    <a:pt x="7120" y="4765"/>
                  </a:cubicBezTo>
                  <a:cubicBezTo>
                    <a:pt x="7120" y="4831"/>
                    <a:pt x="7142" y="4888"/>
                    <a:pt x="7185" y="4926"/>
                  </a:cubicBezTo>
                  <a:cubicBezTo>
                    <a:pt x="7099" y="4983"/>
                    <a:pt x="6981" y="4907"/>
                    <a:pt x="6896" y="4850"/>
                  </a:cubicBezTo>
                  <a:cubicBezTo>
                    <a:pt x="6799" y="4784"/>
                    <a:pt x="6628" y="4784"/>
                    <a:pt x="6628" y="4888"/>
                  </a:cubicBezTo>
                  <a:cubicBezTo>
                    <a:pt x="6532" y="4869"/>
                    <a:pt x="6467" y="4784"/>
                    <a:pt x="6425" y="4708"/>
                  </a:cubicBezTo>
                  <a:cubicBezTo>
                    <a:pt x="6382" y="4632"/>
                    <a:pt x="6264" y="4546"/>
                    <a:pt x="6178" y="4603"/>
                  </a:cubicBezTo>
                  <a:cubicBezTo>
                    <a:pt x="6136" y="4632"/>
                    <a:pt x="6103" y="4689"/>
                    <a:pt x="6082" y="4746"/>
                  </a:cubicBezTo>
                  <a:cubicBezTo>
                    <a:pt x="6039" y="4850"/>
                    <a:pt x="5879" y="4926"/>
                    <a:pt x="5772" y="4888"/>
                  </a:cubicBezTo>
                  <a:cubicBezTo>
                    <a:pt x="5665" y="4850"/>
                    <a:pt x="5611" y="4670"/>
                    <a:pt x="5750" y="4603"/>
                  </a:cubicBezTo>
                  <a:cubicBezTo>
                    <a:pt x="5568" y="4470"/>
                    <a:pt x="5344" y="4366"/>
                    <a:pt x="5119" y="4328"/>
                  </a:cubicBezTo>
                  <a:cubicBezTo>
                    <a:pt x="5097" y="4451"/>
                    <a:pt x="5076" y="4584"/>
                    <a:pt x="5012" y="4708"/>
                  </a:cubicBezTo>
                  <a:cubicBezTo>
                    <a:pt x="4915" y="4803"/>
                    <a:pt x="4766" y="4888"/>
                    <a:pt x="4626" y="4803"/>
                  </a:cubicBezTo>
                  <a:lnTo>
                    <a:pt x="4626" y="5030"/>
                  </a:lnTo>
                  <a:cubicBezTo>
                    <a:pt x="4466" y="5030"/>
                    <a:pt x="4337" y="4964"/>
                    <a:pt x="4241" y="4850"/>
                  </a:cubicBezTo>
                  <a:cubicBezTo>
                    <a:pt x="4241" y="4907"/>
                    <a:pt x="4220" y="4964"/>
                    <a:pt x="4220" y="5030"/>
                  </a:cubicBezTo>
                  <a:cubicBezTo>
                    <a:pt x="4038" y="4926"/>
                    <a:pt x="3792" y="5002"/>
                    <a:pt x="3642" y="5125"/>
                  </a:cubicBezTo>
                  <a:cubicBezTo>
                    <a:pt x="3481" y="5249"/>
                    <a:pt x="3374" y="5419"/>
                    <a:pt x="3214" y="5543"/>
                  </a:cubicBezTo>
                  <a:cubicBezTo>
                    <a:pt x="3117" y="5600"/>
                    <a:pt x="2989" y="5704"/>
                    <a:pt x="3032" y="5799"/>
                  </a:cubicBezTo>
                  <a:cubicBezTo>
                    <a:pt x="3074" y="5922"/>
                    <a:pt x="3321" y="5979"/>
                    <a:pt x="3235" y="6084"/>
                  </a:cubicBezTo>
                  <a:cubicBezTo>
                    <a:pt x="3395" y="6160"/>
                    <a:pt x="3567" y="6255"/>
                    <a:pt x="3727" y="6160"/>
                  </a:cubicBezTo>
                  <a:cubicBezTo>
                    <a:pt x="3888" y="6055"/>
                    <a:pt x="3888" y="5799"/>
                    <a:pt x="4091" y="5761"/>
                  </a:cubicBezTo>
                  <a:cubicBezTo>
                    <a:pt x="4241" y="5884"/>
                    <a:pt x="4402" y="6084"/>
                    <a:pt x="4262" y="6217"/>
                  </a:cubicBezTo>
                  <a:cubicBezTo>
                    <a:pt x="4220" y="6283"/>
                    <a:pt x="4134" y="6302"/>
                    <a:pt x="4091" y="6340"/>
                  </a:cubicBezTo>
                  <a:cubicBezTo>
                    <a:pt x="3973" y="6435"/>
                    <a:pt x="4038" y="6634"/>
                    <a:pt x="4177" y="6701"/>
                  </a:cubicBezTo>
                  <a:cubicBezTo>
                    <a:pt x="4316" y="6758"/>
                    <a:pt x="4487" y="6710"/>
                    <a:pt x="4626" y="6634"/>
                  </a:cubicBezTo>
                  <a:cubicBezTo>
                    <a:pt x="4766" y="6549"/>
                    <a:pt x="4851" y="6435"/>
                    <a:pt x="4937" y="6321"/>
                  </a:cubicBezTo>
                  <a:cubicBezTo>
                    <a:pt x="4894" y="6663"/>
                    <a:pt x="4691" y="6976"/>
                    <a:pt x="4380" y="7156"/>
                  </a:cubicBezTo>
                  <a:cubicBezTo>
                    <a:pt x="4487" y="7213"/>
                    <a:pt x="4584" y="7280"/>
                    <a:pt x="4648" y="7374"/>
                  </a:cubicBezTo>
                  <a:cubicBezTo>
                    <a:pt x="4562" y="7431"/>
                    <a:pt x="4423" y="7450"/>
                    <a:pt x="4337" y="7431"/>
                  </a:cubicBezTo>
                  <a:cubicBezTo>
                    <a:pt x="4359" y="7574"/>
                    <a:pt x="4380" y="7697"/>
                    <a:pt x="4402" y="7830"/>
                  </a:cubicBezTo>
                  <a:cubicBezTo>
                    <a:pt x="4402" y="7877"/>
                    <a:pt x="4423" y="7934"/>
                    <a:pt x="4466" y="7972"/>
                  </a:cubicBezTo>
                  <a:cubicBezTo>
                    <a:pt x="4519" y="7991"/>
                    <a:pt x="4562" y="7991"/>
                    <a:pt x="4605" y="8010"/>
                  </a:cubicBezTo>
                  <a:cubicBezTo>
                    <a:pt x="5097" y="8010"/>
                    <a:pt x="5590" y="8029"/>
                    <a:pt x="6061" y="7934"/>
                  </a:cubicBezTo>
                  <a:cubicBezTo>
                    <a:pt x="6532" y="7830"/>
                    <a:pt x="7003" y="7612"/>
                    <a:pt x="7281" y="7251"/>
                  </a:cubicBezTo>
                  <a:cubicBezTo>
                    <a:pt x="7185" y="7631"/>
                    <a:pt x="6714" y="7849"/>
                    <a:pt x="6307" y="7991"/>
                  </a:cubicBezTo>
                  <a:cubicBezTo>
                    <a:pt x="5932" y="8134"/>
                    <a:pt x="5568" y="8267"/>
                    <a:pt x="5162" y="8295"/>
                  </a:cubicBezTo>
                  <a:cubicBezTo>
                    <a:pt x="5055" y="8295"/>
                    <a:pt x="4937" y="8295"/>
                    <a:pt x="4851" y="8352"/>
                  </a:cubicBezTo>
                  <a:cubicBezTo>
                    <a:pt x="4766" y="8390"/>
                    <a:pt x="4712" y="8523"/>
                    <a:pt x="4787" y="8589"/>
                  </a:cubicBezTo>
                  <a:cubicBezTo>
                    <a:pt x="4873" y="8656"/>
                    <a:pt x="5055" y="8608"/>
                    <a:pt x="5119" y="8713"/>
                  </a:cubicBezTo>
                  <a:cubicBezTo>
                    <a:pt x="5162" y="8751"/>
                    <a:pt x="5140" y="8808"/>
                    <a:pt x="5183" y="8864"/>
                  </a:cubicBezTo>
                  <a:cubicBezTo>
                    <a:pt x="5237" y="8931"/>
                    <a:pt x="5344" y="8931"/>
                    <a:pt x="5440" y="8969"/>
                  </a:cubicBezTo>
                  <a:cubicBezTo>
                    <a:pt x="5525" y="9007"/>
                    <a:pt x="5568" y="9083"/>
                    <a:pt x="5633" y="9149"/>
                  </a:cubicBezTo>
                  <a:cubicBezTo>
                    <a:pt x="5793" y="9263"/>
                    <a:pt x="6039" y="9206"/>
                    <a:pt x="6178" y="9083"/>
                  </a:cubicBezTo>
                  <a:cubicBezTo>
                    <a:pt x="6307" y="8969"/>
                    <a:pt x="6382" y="8789"/>
                    <a:pt x="6425" y="8608"/>
                  </a:cubicBezTo>
                  <a:cubicBezTo>
                    <a:pt x="6553" y="8665"/>
                    <a:pt x="6574" y="8864"/>
                    <a:pt x="6532" y="9007"/>
                  </a:cubicBezTo>
                  <a:cubicBezTo>
                    <a:pt x="6478" y="9149"/>
                    <a:pt x="6403" y="9282"/>
                    <a:pt x="6425" y="9424"/>
                  </a:cubicBezTo>
                  <a:cubicBezTo>
                    <a:pt x="6607" y="9567"/>
                    <a:pt x="6853" y="9586"/>
                    <a:pt x="7099" y="9624"/>
                  </a:cubicBezTo>
                  <a:cubicBezTo>
                    <a:pt x="7506" y="9681"/>
                    <a:pt x="7902" y="9728"/>
                    <a:pt x="8330" y="9709"/>
                  </a:cubicBezTo>
                  <a:cubicBezTo>
                    <a:pt x="8533" y="9681"/>
                    <a:pt x="8758" y="9662"/>
                    <a:pt x="8961" y="9624"/>
                  </a:cubicBezTo>
                  <a:cubicBezTo>
                    <a:pt x="9068" y="9605"/>
                    <a:pt x="9186" y="9586"/>
                    <a:pt x="9293" y="9548"/>
                  </a:cubicBezTo>
                  <a:cubicBezTo>
                    <a:pt x="9454" y="9462"/>
                    <a:pt x="9571" y="9282"/>
                    <a:pt x="9764" y="9263"/>
                  </a:cubicBezTo>
                  <a:cubicBezTo>
                    <a:pt x="9860" y="9244"/>
                    <a:pt x="9946" y="9282"/>
                    <a:pt x="10042" y="9263"/>
                  </a:cubicBezTo>
                  <a:cubicBezTo>
                    <a:pt x="10149" y="9244"/>
                    <a:pt x="10235" y="9149"/>
                    <a:pt x="10310" y="9045"/>
                  </a:cubicBezTo>
                  <a:cubicBezTo>
                    <a:pt x="10513" y="8770"/>
                    <a:pt x="10717" y="8494"/>
                    <a:pt x="10909" y="8229"/>
                  </a:cubicBezTo>
                  <a:cubicBezTo>
                    <a:pt x="10963" y="8172"/>
                    <a:pt x="11006" y="8096"/>
                    <a:pt x="11049" y="8010"/>
                  </a:cubicBezTo>
                  <a:cubicBezTo>
                    <a:pt x="11070" y="7953"/>
                    <a:pt x="11091" y="7877"/>
                    <a:pt x="11113" y="7811"/>
                  </a:cubicBezTo>
                  <a:cubicBezTo>
                    <a:pt x="11156" y="7735"/>
                    <a:pt x="11231" y="7650"/>
                    <a:pt x="11273" y="7593"/>
                  </a:cubicBezTo>
                  <a:cubicBezTo>
                    <a:pt x="11584" y="7251"/>
                    <a:pt x="11905" y="6919"/>
                    <a:pt x="12237" y="6558"/>
                  </a:cubicBezTo>
                  <a:cubicBezTo>
                    <a:pt x="12108" y="6938"/>
                    <a:pt x="11830" y="7280"/>
                    <a:pt x="11520" y="7536"/>
                  </a:cubicBezTo>
                  <a:cubicBezTo>
                    <a:pt x="11434" y="7612"/>
                    <a:pt x="11316" y="7697"/>
                    <a:pt x="11295" y="7811"/>
                  </a:cubicBezTo>
                  <a:cubicBezTo>
                    <a:pt x="11295" y="7896"/>
                    <a:pt x="11316" y="7953"/>
                    <a:pt x="11316" y="8029"/>
                  </a:cubicBezTo>
                  <a:cubicBezTo>
                    <a:pt x="11316" y="8229"/>
                    <a:pt x="11027" y="8390"/>
                    <a:pt x="11070" y="8589"/>
                  </a:cubicBezTo>
                  <a:cubicBezTo>
                    <a:pt x="11134" y="8608"/>
                    <a:pt x="11188" y="8646"/>
                    <a:pt x="11188" y="8713"/>
                  </a:cubicBezTo>
                  <a:cubicBezTo>
                    <a:pt x="11316" y="8608"/>
                    <a:pt x="11520" y="8608"/>
                    <a:pt x="11702" y="8608"/>
                  </a:cubicBezTo>
                  <a:lnTo>
                    <a:pt x="12997" y="8608"/>
                  </a:lnTo>
                  <a:cubicBezTo>
                    <a:pt x="12890" y="8732"/>
                    <a:pt x="12686" y="8789"/>
                    <a:pt x="12504" y="8826"/>
                  </a:cubicBezTo>
                  <a:cubicBezTo>
                    <a:pt x="12033" y="8931"/>
                    <a:pt x="11541" y="9026"/>
                    <a:pt x="11070" y="9130"/>
                  </a:cubicBezTo>
                  <a:cubicBezTo>
                    <a:pt x="10963" y="9149"/>
                    <a:pt x="10824" y="9187"/>
                    <a:pt x="10760" y="9282"/>
                  </a:cubicBezTo>
                  <a:cubicBezTo>
                    <a:pt x="10685" y="9405"/>
                    <a:pt x="10824" y="9548"/>
                    <a:pt x="10963" y="9529"/>
                  </a:cubicBezTo>
                  <a:cubicBezTo>
                    <a:pt x="10802" y="9728"/>
                    <a:pt x="10556" y="9804"/>
                    <a:pt x="10310" y="9880"/>
                  </a:cubicBezTo>
                  <a:cubicBezTo>
                    <a:pt x="9989" y="9984"/>
                    <a:pt x="9657" y="10079"/>
                    <a:pt x="9347" y="10184"/>
                  </a:cubicBezTo>
                  <a:cubicBezTo>
                    <a:pt x="9068" y="10260"/>
                    <a:pt x="8779" y="10364"/>
                    <a:pt x="8490" y="10345"/>
                  </a:cubicBezTo>
                  <a:cubicBezTo>
                    <a:pt x="8844" y="10677"/>
                    <a:pt x="9122" y="11038"/>
                    <a:pt x="9475" y="11379"/>
                  </a:cubicBezTo>
                  <a:cubicBezTo>
                    <a:pt x="9518" y="11417"/>
                    <a:pt x="9571" y="11474"/>
                    <a:pt x="9614" y="11541"/>
                  </a:cubicBezTo>
                  <a:cubicBezTo>
                    <a:pt x="9636" y="11617"/>
                    <a:pt x="9636" y="11693"/>
                    <a:pt x="9636" y="11759"/>
                  </a:cubicBezTo>
                  <a:cubicBezTo>
                    <a:pt x="9636" y="11958"/>
                    <a:pt x="9614" y="12158"/>
                    <a:pt x="9614" y="12376"/>
                  </a:cubicBezTo>
                  <a:cubicBezTo>
                    <a:pt x="9390" y="12376"/>
                    <a:pt x="9411" y="12053"/>
                    <a:pt x="9250" y="11911"/>
                  </a:cubicBezTo>
                  <a:cubicBezTo>
                    <a:pt x="9208" y="11873"/>
                    <a:pt x="9143" y="11854"/>
                    <a:pt x="9068" y="11835"/>
                  </a:cubicBezTo>
                  <a:cubicBezTo>
                    <a:pt x="8865" y="11712"/>
                    <a:pt x="8865" y="11417"/>
                    <a:pt x="8672" y="11294"/>
                  </a:cubicBezTo>
                  <a:lnTo>
                    <a:pt x="8533" y="11237"/>
                  </a:lnTo>
                  <a:cubicBezTo>
                    <a:pt x="8266" y="11095"/>
                    <a:pt x="8244" y="10677"/>
                    <a:pt x="7945" y="10658"/>
                  </a:cubicBezTo>
                  <a:cubicBezTo>
                    <a:pt x="7837" y="10639"/>
                    <a:pt x="7752" y="10696"/>
                    <a:pt x="7634" y="10725"/>
                  </a:cubicBezTo>
                  <a:cubicBezTo>
                    <a:pt x="7388" y="10800"/>
                    <a:pt x="7099" y="10763"/>
                    <a:pt x="6896" y="10620"/>
                  </a:cubicBezTo>
                  <a:cubicBezTo>
                    <a:pt x="6853" y="10601"/>
                    <a:pt x="6799" y="10563"/>
                    <a:pt x="6756" y="10563"/>
                  </a:cubicBezTo>
                  <a:cubicBezTo>
                    <a:pt x="6607" y="10525"/>
                    <a:pt x="6467" y="10677"/>
                    <a:pt x="6467" y="10800"/>
                  </a:cubicBezTo>
                  <a:cubicBezTo>
                    <a:pt x="6467" y="10943"/>
                    <a:pt x="6532" y="11057"/>
                    <a:pt x="6585" y="11199"/>
                  </a:cubicBezTo>
                  <a:cubicBezTo>
                    <a:pt x="6628" y="11341"/>
                    <a:pt x="6607" y="11493"/>
                    <a:pt x="6489" y="11579"/>
                  </a:cubicBezTo>
                  <a:cubicBezTo>
                    <a:pt x="6285" y="11474"/>
                    <a:pt x="6178" y="11256"/>
                    <a:pt x="6082" y="11057"/>
                  </a:cubicBezTo>
                  <a:cubicBezTo>
                    <a:pt x="6039" y="10962"/>
                    <a:pt x="5996" y="10838"/>
                    <a:pt x="5975" y="10725"/>
                  </a:cubicBezTo>
                  <a:cubicBezTo>
                    <a:pt x="5975" y="10601"/>
                    <a:pt x="6018" y="10497"/>
                    <a:pt x="5975" y="10383"/>
                  </a:cubicBezTo>
                  <a:cubicBezTo>
                    <a:pt x="5911" y="10165"/>
                    <a:pt x="5590" y="10098"/>
                    <a:pt x="5322" y="10098"/>
                  </a:cubicBezTo>
                  <a:cubicBezTo>
                    <a:pt x="5301" y="10345"/>
                    <a:pt x="5322" y="10563"/>
                    <a:pt x="5386" y="10781"/>
                  </a:cubicBezTo>
                  <a:cubicBezTo>
                    <a:pt x="5183" y="10838"/>
                    <a:pt x="4958" y="10658"/>
                    <a:pt x="4915" y="10478"/>
                  </a:cubicBezTo>
                  <a:cubicBezTo>
                    <a:pt x="4873" y="10297"/>
                    <a:pt x="4937" y="10098"/>
                    <a:pt x="5012" y="9899"/>
                  </a:cubicBezTo>
                  <a:cubicBezTo>
                    <a:pt x="4626" y="9880"/>
                    <a:pt x="4177" y="9785"/>
                    <a:pt x="4070" y="9462"/>
                  </a:cubicBezTo>
                  <a:cubicBezTo>
                    <a:pt x="4038" y="9405"/>
                    <a:pt x="4038" y="9367"/>
                    <a:pt x="4016" y="9310"/>
                  </a:cubicBezTo>
                  <a:cubicBezTo>
                    <a:pt x="3995" y="9263"/>
                    <a:pt x="3931" y="9225"/>
                    <a:pt x="3888" y="9187"/>
                  </a:cubicBezTo>
                  <a:cubicBezTo>
                    <a:pt x="3620" y="8988"/>
                    <a:pt x="3599" y="8627"/>
                    <a:pt x="3599" y="8314"/>
                  </a:cubicBezTo>
                  <a:cubicBezTo>
                    <a:pt x="3599" y="8210"/>
                    <a:pt x="3588" y="8105"/>
                    <a:pt x="3524" y="8029"/>
                  </a:cubicBezTo>
                  <a:cubicBezTo>
                    <a:pt x="3449" y="7944"/>
                    <a:pt x="3321" y="7915"/>
                    <a:pt x="3235" y="7972"/>
                  </a:cubicBezTo>
                  <a:cubicBezTo>
                    <a:pt x="3235" y="7849"/>
                    <a:pt x="3214" y="7754"/>
                    <a:pt x="3214" y="7631"/>
                  </a:cubicBezTo>
                  <a:cubicBezTo>
                    <a:pt x="3074" y="7450"/>
                    <a:pt x="2946" y="7299"/>
                    <a:pt x="2785" y="7118"/>
                  </a:cubicBezTo>
                  <a:cubicBezTo>
                    <a:pt x="2646" y="6976"/>
                    <a:pt x="2518" y="6862"/>
                    <a:pt x="2314" y="6777"/>
                  </a:cubicBezTo>
                  <a:cubicBezTo>
                    <a:pt x="2132" y="6701"/>
                    <a:pt x="1908" y="6701"/>
                    <a:pt x="1726" y="6796"/>
                  </a:cubicBezTo>
                  <a:cubicBezTo>
                    <a:pt x="1565" y="6729"/>
                    <a:pt x="1490" y="6710"/>
                    <a:pt x="1458" y="6701"/>
                  </a:cubicBezTo>
                  <a:cubicBezTo>
                    <a:pt x="1351" y="6976"/>
                    <a:pt x="1308" y="7280"/>
                    <a:pt x="1372" y="7574"/>
                  </a:cubicBezTo>
                  <a:close/>
                  <a:moveTo>
                    <a:pt x="1447" y="6701"/>
                  </a:moveTo>
                  <a:cubicBezTo>
                    <a:pt x="1437" y="6701"/>
                    <a:pt x="1437" y="6701"/>
                    <a:pt x="1447" y="6701"/>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4" name="Shape 2554"/>
            <p:cNvSpPr/>
            <p:nvPr/>
          </p:nvSpPr>
          <p:spPr>
            <a:xfrm>
              <a:off x="3368989" y="0"/>
              <a:ext cx="2164353" cy="3175708"/>
            </a:xfrm>
            <a:custGeom>
              <a:avLst/>
              <a:gdLst/>
              <a:ahLst/>
              <a:cxnLst>
                <a:cxn ang="0">
                  <a:pos x="wd2" y="hd2"/>
                </a:cxn>
                <a:cxn ang="5400000">
                  <a:pos x="wd2" y="hd2"/>
                </a:cxn>
                <a:cxn ang="10800000">
                  <a:pos x="wd2" y="hd2"/>
                </a:cxn>
                <a:cxn ang="16200000">
                  <a:pos x="wd2" y="hd2"/>
                </a:cxn>
              </a:cxnLst>
              <a:rect l="0" t="0" r="r" b="b"/>
              <a:pathLst>
                <a:path w="21591" h="21592" extrusionOk="0">
                  <a:moveTo>
                    <a:pt x="4094" y="3256"/>
                  </a:moveTo>
                  <a:cubicBezTo>
                    <a:pt x="3964" y="3201"/>
                    <a:pt x="3835" y="3327"/>
                    <a:pt x="3847" y="3424"/>
                  </a:cubicBezTo>
                  <a:cubicBezTo>
                    <a:pt x="3859" y="3521"/>
                    <a:pt x="3952" y="3618"/>
                    <a:pt x="3915" y="3714"/>
                  </a:cubicBezTo>
                  <a:cubicBezTo>
                    <a:pt x="3899" y="3750"/>
                    <a:pt x="3873" y="3783"/>
                    <a:pt x="3848" y="3815"/>
                  </a:cubicBezTo>
                  <a:cubicBezTo>
                    <a:pt x="3822" y="3848"/>
                    <a:pt x="3798" y="3880"/>
                    <a:pt x="3785" y="3916"/>
                  </a:cubicBezTo>
                  <a:cubicBezTo>
                    <a:pt x="3770" y="3950"/>
                    <a:pt x="3788" y="3992"/>
                    <a:pt x="3822" y="4021"/>
                  </a:cubicBezTo>
                  <a:cubicBezTo>
                    <a:pt x="3856" y="4051"/>
                    <a:pt x="3906" y="4068"/>
                    <a:pt x="3952" y="4051"/>
                  </a:cubicBezTo>
                  <a:cubicBezTo>
                    <a:pt x="3875" y="4120"/>
                    <a:pt x="3822" y="4204"/>
                    <a:pt x="3799" y="4293"/>
                  </a:cubicBezTo>
                  <a:cubicBezTo>
                    <a:pt x="3776" y="4382"/>
                    <a:pt x="3782" y="4476"/>
                    <a:pt x="3822" y="4564"/>
                  </a:cubicBezTo>
                  <a:cubicBezTo>
                    <a:pt x="3705" y="4631"/>
                    <a:pt x="3588" y="4438"/>
                    <a:pt x="3434" y="4438"/>
                  </a:cubicBezTo>
                  <a:cubicBezTo>
                    <a:pt x="3372" y="4438"/>
                    <a:pt x="3316" y="4476"/>
                    <a:pt x="3255" y="4492"/>
                  </a:cubicBezTo>
                  <a:cubicBezTo>
                    <a:pt x="3227" y="4505"/>
                    <a:pt x="3187" y="4511"/>
                    <a:pt x="3152" y="4509"/>
                  </a:cubicBezTo>
                  <a:cubicBezTo>
                    <a:pt x="3117" y="4507"/>
                    <a:pt x="3088" y="4497"/>
                    <a:pt x="3082" y="4476"/>
                  </a:cubicBezTo>
                  <a:cubicBezTo>
                    <a:pt x="3057" y="4532"/>
                    <a:pt x="3036" y="4589"/>
                    <a:pt x="3013" y="4646"/>
                  </a:cubicBezTo>
                  <a:cubicBezTo>
                    <a:pt x="2991" y="4703"/>
                    <a:pt x="2968" y="4760"/>
                    <a:pt x="2940" y="4816"/>
                  </a:cubicBezTo>
                  <a:cubicBezTo>
                    <a:pt x="2909" y="4791"/>
                    <a:pt x="2858" y="4780"/>
                    <a:pt x="2804" y="4780"/>
                  </a:cubicBezTo>
                  <a:cubicBezTo>
                    <a:pt x="2749" y="4781"/>
                    <a:pt x="2690" y="4793"/>
                    <a:pt x="2644" y="4816"/>
                  </a:cubicBezTo>
                  <a:cubicBezTo>
                    <a:pt x="2598" y="4837"/>
                    <a:pt x="2565" y="4869"/>
                    <a:pt x="2540" y="4903"/>
                  </a:cubicBezTo>
                  <a:cubicBezTo>
                    <a:pt x="2514" y="4936"/>
                    <a:pt x="2496" y="4972"/>
                    <a:pt x="2477" y="5001"/>
                  </a:cubicBezTo>
                  <a:cubicBezTo>
                    <a:pt x="2450" y="5041"/>
                    <a:pt x="2426" y="5083"/>
                    <a:pt x="2404" y="5126"/>
                  </a:cubicBezTo>
                  <a:cubicBezTo>
                    <a:pt x="2382" y="5168"/>
                    <a:pt x="2360" y="5210"/>
                    <a:pt x="2335" y="5250"/>
                  </a:cubicBezTo>
                  <a:cubicBezTo>
                    <a:pt x="2277" y="5250"/>
                    <a:pt x="2221" y="5250"/>
                    <a:pt x="2166" y="5251"/>
                  </a:cubicBezTo>
                  <a:cubicBezTo>
                    <a:pt x="2110" y="5252"/>
                    <a:pt x="2055" y="5254"/>
                    <a:pt x="1996" y="5258"/>
                  </a:cubicBezTo>
                  <a:cubicBezTo>
                    <a:pt x="2024" y="5321"/>
                    <a:pt x="2008" y="5385"/>
                    <a:pt x="1976" y="5448"/>
                  </a:cubicBezTo>
                  <a:cubicBezTo>
                    <a:pt x="1944" y="5510"/>
                    <a:pt x="1894" y="5571"/>
                    <a:pt x="1854" y="5628"/>
                  </a:cubicBezTo>
                  <a:cubicBezTo>
                    <a:pt x="1817" y="5687"/>
                    <a:pt x="1788" y="5758"/>
                    <a:pt x="1787" y="5823"/>
                  </a:cubicBezTo>
                  <a:cubicBezTo>
                    <a:pt x="1786" y="5889"/>
                    <a:pt x="1814" y="5950"/>
                    <a:pt x="1891" y="5990"/>
                  </a:cubicBezTo>
                  <a:cubicBezTo>
                    <a:pt x="1962" y="5990"/>
                    <a:pt x="2035" y="5995"/>
                    <a:pt x="2106" y="6006"/>
                  </a:cubicBezTo>
                  <a:cubicBezTo>
                    <a:pt x="2177" y="6016"/>
                    <a:pt x="2246" y="6032"/>
                    <a:pt x="2311" y="6053"/>
                  </a:cubicBezTo>
                  <a:cubicBezTo>
                    <a:pt x="2335" y="6036"/>
                    <a:pt x="2360" y="6020"/>
                    <a:pt x="2384" y="6005"/>
                  </a:cubicBezTo>
                  <a:cubicBezTo>
                    <a:pt x="2408" y="5989"/>
                    <a:pt x="2431" y="5973"/>
                    <a:pt x="2453" y="5956"/>
                  </a:cubicBezTo>
                  <a:cubicBezTo>
                    <a:pt x="2554" y="5973"/>
                    <a:pt x="2641" y="6026"/>
                    <a:pt x="2691" y="6092"/>
                  </a:cubicBezTo>
                  <a:cubicBezTo>
                    <a:pt x="2741" y="6158"/>
                    <a:pt x="2755" y="6238"/>
                    <a:pt x="2712" y="6310"/>
                  </a:cubicBezTo>
                  <a:cubicBezTo>
                    <a:pt x="2684" y="6314"/>
                    <a:pt x="2655" y="6318"/>
                    <a:pt x="2625" y="6322"/>
                  </a:cubicBezTo>
                  <a:cubicBezTo>
                    <a:pt x="2596" y="6326"/>
                    <a:pt x="2567" y="6331"/>
                    <a:pt x="2539" y="6335"/>
                  </a:cubicBezTo>
                  <a:cubicBezTo>
                    <a:pt x="2585" y="6362"/>
                    <a:pt x="2632" y="6391"/>
                    <a:pt x="2677" y="6419"/>
                  </a:cubicBezTo>
                  <a:cubicBezTo>
                    <a:pt x="2723" y="6447"/>
                    <a:pt x="2767" y="6476"/>
                    <a:pt x="2811" y="6503"/>
                  </a:cubicBezTo>
                  <a:cubicBezTo>
                    <a:pt x="2761" y="6503"/>
                    <a:pt x="2704" y="6507"/>
                    <a:pt x="2654" y="6520"/>
                  </a:cubicBezTo>
                  <a:cubicBezTo>
                    <a:pt x="2604" y="6534"/>
                    <a:pt x="2561" y="6556"/>
                    <a:pt x="2539" y="6591"/>
                  </a:cubicBezTo>
                  <a:cubicBezTo>
                    <a:pt x="2527" y="6608"/>
                    <a:pt x="2521" y="6626"/>
                    <a:pt x="2517" y="6645"/>
                  </a:cubicBezTo>
                  <a:cubicBezTo>
                    <a:pt x="2514" y="6664"/>
                    <a:pt x="2514" y="6684"/>
                    <a:pt x="2514" y="6705"/>
                  </a:cubicBezTo>
                  <a:cubicBezTo>
                    <a:pt x="2502" y="6865"/>
                    <a:pt x="2379" y="7011"/>
                    <a:pt x="2201" y="7110"/>
                  </a:cubicBezTo>
                  <a:cubicBezTo>
                    <a:pt x="2022" y="7210"/>
                    <a:pt x="1789" y="7262"/>
                    <a:pt x="1558" y="7235"/>
                  </a:cubicBezTo>
                  <a:cubicBezTo>
                    <a:pt x="1546" y="7258"/>
                    <a:pt x="1532" y="7282"/>
                    <a:pt x="1520" y="7307"/>
                  </a:cubicBezTo>
                  <a:cubicBezTo>
                    <a:pt x="1507" y="7331"/>
                    <a:pt x="1496" y="7355"/>
                    <a:pt x="1490" y="7378"/>
                  </a:cubicBezTo>
                  <a:cubicBezTo>
                    <a:pt x="1453" y="7378"/>
                    <a:pt x="1412" y="7374"/>
                    <a:pt x="1370" y="7367"/>
                  </a:cubicBezTo>
                  <a:cubicBezTo>
                    <a:pt x="1328" y="7360"/>
                    <a:pt x="1287" y="7351"/>
                    <a:pt x="1250" y="7340"/>
                  </a:cubicBezTo>
                  <a:cubicBezTo>
                    <a:pt x="1222" y="7408"/>
                    <a:pt x="1182" y="7470"/>
                    <a:pt x="1131" y="7526"/>
                  </a:cubicBezTo>
                  <a:cubicBezTo>
                    <a:pt x="1080" y="7582"/>
                    <a:pt x="1018" y="7633"/>
                    <a:pt x="947" y="7677"/>
                  </a:cubicBezTo>
                  <a:cubicBezTo>
                    <a:pt x="916" y="7673"/>
                    <a:pt x="884" y="7668"/>
                    <a:pt x="853" y="7664"/>
                  </a:cubicBezTo>
                  <a:cubicBezTo>
                    <a:pt x="822" y="7660"/>
                    <a:pt x="793" y="7656"/>
                    <a:pt x="768" y="7651"/>
                  </a:cubicBezTo>
                  <a:cubicBezTo>
                    <a:pt x="651" y="7702"/>
                    <a:pt x="534" y="7765"/>
                    <a:pt x="429" y="7820"/>
                  </a:cubicBezTo>
                  <a:cubicBezTo>
                    <a:pt x="262" y="7908"/>
                    <a:pt x="84" y="7996"/>
                    <a:pt x="16" y="8135"/>
                  </a:cubicBezTo>
                  <a:cubicBezTo>
                    <a:pt x="-9" y="8203"/>
                    <a:pt x="-3" y="8269"/>
                    <a:pt x="18" y="8333"/>
                  </a:cubicBezTo>
                  <a:cubicBezTo>
                    <a:pt x="39" y="8398"/>
                    <a:pt x="74" y="8461"/>
                    <a:pt x="108" y="8522"/>
                  </a:cubicBezTo>
                  <a:cubicBezTo>
                    <a:pt x="145" y="8529"/>
                    <a:pt x="181" y="8534"/>
                    <a:pt x="217" y="8539"/>
                  </a:cubicBezTo>
                  <a:cubicBezTo>
                    <a:pt x="253" y="8543"/>
                    <a:pt x="290" y="8547"/>
                    <a:pt x="330" y="8552"/>
                  </a:cubicBezTo>
                  <a:cubicBezTo>
                    <a:pt x="321" y="8596"/>
                    <a:pt x="307" y="8638"/>
                    <a:pt x="289" y="8678"/>
                  </a:cubicBezTo>
                  <a:cubicBezTo>
                    <a:pt x="272" y="8719"/>
                    <a:pt x="250" y="8758"/>
                    <a:pt x="225" y="8796"/>
                  </a:cubicBezTo>
                  <a:cubicBezTo>
                    <a:pt x="380" y="8840"/>
                    <a:pt x="542" y="8889"/>
                    <a:pt x="681" y="8954"/>
                  </a:cubicBezTo>
                  <a:cubicBezTo>
                    <a:pt x="821" y="9019"/>
                    <a:pt x="938" y="9099"/>
                    <a:pt x="1003" y="9204"/>
                  </a:cubicBezTo>
                  <a:cubicBezTo>
                    <a:pt x="1092" y="9191"/>
                    <a:pt x="1185" y="9177"/>
                    <a:pt x="1278" y="9164"/>
                  </a:cubicBezTo>
                  <a:cubicBezTo>
                    <a:pt x="1371" y="9150"/>
                    <a:pt x="1466" y="9136"/>
                    <a:pt x="1558" y="9124"/>
                  </a:cubicBezTo>
                  <a:cubicBezTo>
                    <a:pt x="1577" y="9107"/>
                    <a:pt x="1600" y="9091"/>
                    <a:pt x="1623" y="9075"/>
                  </a:cubicBezTo>
                  <a:cubicBezTo>
                    <a:pt x="1646" y="9060"/>
                    <a:pt x="1669" y="9044"/>
                    <a:pt x="1688" y="9027"/>
                  </a:cubicBezTo>
                  <a:cubicBezTo>
                    <a:pt x="1811" y="8991"/>
                    <a:pt x="1953" y="8985"/>
                    <a:pt x="2085" y="9005"/>
                  </a:cubicBezTo>
                  <a:cubicBezTo>
                    <a:pt x="2217" y="9025"/>
                    <a:pt x="2339" y="9071"/>
                    <a:pt x="2422" y="9141"/>
                  </a:cubicBezTo>
                  <a:cubicBezTo>
                    <a:pt x="2372" y="9229"/>
                    <a:pt x="2266" y="9303"/>
                    <a:pt x="2138" y="9347"/>
                  </a:cubicBezTo>
                  <a:cubicBezTo>
                    <a:pt x="2010" y="9392"/>
                    <a:pt x="1860" y="9408"/>
                    <a:pt x="1725" y="9380"/>
                  </a:cubicBezTo>
                  <a:cubicBezTo>
                    <a:pt x="1620" y="9364"/>
                    <a:pt x="1521" y="9317"/>
                    <a:pt x="1404" y="9317"/>
                  </a:cubicBezTo>
                  <a:cubicBezTo>
                    <a:pt x="1287" y="9317"/>
                    <a:pt x="1157" y="9372"/>
                    <a:pt x="1182" y="9452"/>
                  </a:cubicBezTo>
                  <a:cubicBezTo>
                    <a:pt x="1077" y="9492"/>
                    <a:pt x="967" y="9520"/>
                    <a:pt x="855" y="9536"/>
                  </a:cubicBezTo>
                  <a:cubicBezTo>
                    <a:pt x="742" y="9553"/>
                    <a:pt x="626" y="9557"/>
                    <a:pt x="509" y="9549"/>
                  </a:cubicBezTo>
                  <a:cubicBezTo>
                    <a:pt x="497" y="9584"/>
                    <a:pt x="488" y="9619"/>
                    <a:pt x="478" y="9653"/>
                  </a:cubicBezTo>
                  <a:cubicBezTo>
                    <a:pt x="468" y="9686"/>
                    <a:pt x="457" y="9719"/>
                    <a:pt x="441" y="9750"/>
                  </a:cubicBezTo>
                  <a:cubicBezTo>
                    <a:pt x="552" y="9786"/>
                    <a:pt x="673" y="9828"/>
                    <a:pt x="770" y="9881"/>
                  </a:cubicBezTo>
                  <a:cubicBezTo>
                    <a:pt x="867" y="9935"/>
                    <a:pt x="941" y="9999"/>
                    <a:pt x="960" y="10079"/>
                  </a:cubicBezTo>
                  <a:cubicBezTo>
                    <a:pt x="1031" y="10047"/>
                    <a:pt x="1115" y="10031"/>
                    <a:pt x="1200" y="10031"/>
                  </a:cubicBezTo>
                  <a:cubicBezTo>
                    <a:pt x="1285" y="10031"/>
                    <a:pt x="1370" y="10047"/>
                    <a:pt x="1441" y="10079"/>
                  </a:cubicBezTo>
                  <a:cubicBezTo>
                    <a:pt x="1388" y="10119"/>
                    <a:pt x="1333" y="10155"/>
                    <a:pt x="1278" y="10192"/>
                  </a:cubicBezTo>
                  <a:cubicBezTo>
                    <a:pt x="1223" y="10229"/>
                    <a:pt x="1169" y="10266"/>
                    <a:pt x="1120" y="10306"/>
                  </a:cubicBezTo>
                  <a:cubicBezTo>
                    <a:pt x="1145" y="10289"/>
                    <a:pt x="1177" y="10293"/>
                    <a:pt x="1205" y="10307"/>
                  </a:cubicBezTo>
                  <a:cubicBezTo>
                    <a:pt x="1233" y="10322"/>
                    <a:pt x="1256" y="10346"/>
                    <a:pt x="1262" y="10369"/>
                  </a:cubicBezTo>
                  <a:cubicBezTo>
                    <a:pt x="1274" y="10411"/>
                    <a:pt x="1250" y="10466"/>
                    <a:pt x="1274" y="10508"/>
                  </a:cubicBezTo>
                  <a:cubicBezTo>
                    <a:pt x="1287" y="10529"/>
                    <a:pt x="1324" y="10546"/>
                    <a:pt x="1348" y="10562"/>
                  </a:cubicBezTo>
                  <a:cubicBezTo>
                    <a:pt x="1512" y="10642"/>
                    <a:pt x="1697" y="10722"/>
                    <a:pt x="1885" y="10765"/>
                  </a:cubicBezTo>
                  <a:cubicBezTo>
                    <a:pt x="2073" y="10808"/>
                    <a:pt x="2265" y="10815"/>
                    <a:pt x="2440" y="10747"/>
                  </a:cubicBezTo>
                  <a:cubicBezTo>
                    <a:pt x="2447" y="10716"/>
                    <a:pt x="2453" y="10683"/>
                    <a:pt x="2459" y="10651"/>
                  </a:cubicBezTo>
                  <a:cubicBezTo>
                    <a:pt x="2465" y="10618"/>
                    <a:pt x="2471" y="10585"/>
                    <a:pt x="2477" y="10554"/>
                  </a:cubicBezTo>
                  <a:cubicBezTo>
                    <a:pt x="2669" y="10520"/>
                    <a:pt x="2798" y="10684"/>
                    <a:pt x="2996" y="10714"/>
                  </a:cubicBezTo>
                  <a:cubicBezTo>
                    <a:pt x="3113" y="10731"/>
                    <a:pt x="3224" y="10676"/>
                    <a:pt x="3341" y="10667"/>
                  </a:cubicBezTo>
                  <a:cubicBezTo>
                    <a:pt x="3412" y="10659"/>
                    <a:pt x="3485" y="10661"/>
                    <a:pt x="3555" y="10669"/>
                  </a:cubicBezTo>
                  <a:cubicBezTo>
                    <a:pt x="3625" y="10677"/>
                    <a:pt x="3693" y="10691"/>
                    <a:pt x="3754" y="10705"/>
                  </a:cubicBezTo>
                  <a:cubicBezTo>
                    <a:pt x="4248" y="10802"/>
                    <a:pt x="4803" y="10916"/>
                    <a:pt x="5050" y="11223"/>
                  </a:cubicBezTo>
                  <a:cubicBezTo>
                    <a:pt x="5192" y="11399"/>
                    <a:pt x="5204" y="11614"/>
                    <a:pt x="5223" y="11807"/>
                  </a:cubicBezTo>
                  <a:cubicBezTo>
                    <a:pt x="5306" y="11833"/>
                    <a:pt x="5377" y="11879"/>
                    <a:pt x="5423" y="11934"/>
                  </a:cubicBezTo>
                  <a:cubicBezTo>
                    <a:pt x="5470" y="11989"/>
                    <a:pt x="5491" y="12054"/>
                    <a:pt x="5476" y="12115"/>
                  </a:cubicBezTo>
                  <a:cubicBezTo>
                    <a:pt x="5463" y="12211"/>
                    <a:pt x="5426" y="12300"/>
                    <a:pt x="5426" y="12396"/>
                  </a:cubicBezTo>
                  <a:cubicBezTo>
                    <a:pt x="5426" y="12426"/>
                    <a:pt x="5426" y="12459"/>
                    <a:pt x="5451" y="12476"/>
                  </a:cubicBezTo>
                  <a:cubicBezTo>
                    <a:pt x="5457" y="12485"/>
                    <a:pt x="5471" y="12494"/>
                    <a:pt x="5485" y="12505"/>
                  </a:cubicBezTo>
                  <a:cubicBezTo>
                    <a:pt x="5499" y="12515"/>
                    <a:pt x="5513" y="12527"/>
                    <a:pt x="5519" y="12539"/>
                  </a:cubicBezTo>
                  <a:cubicBezTo>
                    <a:pt x="5531" y="12560"/>
                    <a:pt x="5524" y="12581"/>
                    <a:pt x="5510" y="12602"/>
                  </a:cubicBezTo>
                  <a:cubicBezTo>
                    <a:pt x="5496" y="12622"/>
                    <a:pt x="5476" y="12642"/>
                    <a:pt x="5463" y="12661"/>
                  </a:cubicBezTo>
                  <a:cubicBezTo>
                    <a:pt x="5430" y="12703"/>
                    <a:pt x="5423" y="12757"/>
                    <a:pt x="5440" y="12808"/>
                  </a:cubicBezTo>
                  <a:cubicBezTo>
                    <a:pt x="5457" y="12858"/>
                    <a:pt x="5497" y="12905"/>
                    <a:pt x="5556" y="12935"/>
                  </a:cubicBezTo>
                  <a:cubicBezTo>
                    <a:pt x="5575" y="12945"/>
                    <a:pt x="5598" y="12955"/>
                    <a:pt x="5619" y="12966"/>
                  </a:cubicBezTo>
                  <a:cubicBezTo>
                    <a:pt x="5641" y="12977"/>
                    <a:pt x="5661" y="12989"/>
                    <a:pt x="5673" y="13006"/>
                  </a:cubicBezTo>
                  <a:cubicBezTo>
                    <a:pt x="5686" y="13032"/>
                    <a:pt x="5686" y="13061"/>
                    <a:pt x="5686" y="13086"/>
                  </a:cubicBezTo>
                  <a:cubicBezTo>
                    <a:pt x="5686" y="13351"/>
                    <a:pt x="5908" y="13608"/>
                    <a:pt x="5828" y="13873"/>
                  </a:cubicBezTo>
                  <a:cubicBezTo>
                    <a:pt x="5803" y="13953"/>
                    <a:pt x="5766" y="14058"/>
                    <a:pt x="5865" y="14100"/>
                  </a:cubicBezTo>
                  <a:cubicBezTo>
                    <a:pt x="5908" y="14117"/>
                    <a:pt x="5969" y="14129"/>
                    <a:pt x="5994" y="14163"/>
                  </a:cubicBezTo>
                  <a:cubicBezTo>
                    <a:pt x="6013" y="14188"/>
                    <a:pt x="5994" y="14218"/>
                    <a:pt x="5994" y="14243"/>
                  </a:cubicBezTo>
                  <a:cubicBezTo>
                    <a:pt x="5957" y="14340"/>
                    <a:pt x="5965" y="14443"/>
                    <a:pt x="6010" y="14538"/>
                  </a:cubicBezTo>
                  <a:cubicBezTo>
                    <a:pt x="6056" y="14634"/>
                    <a:pt x="6139" y="14722"/>
                    <a:pt x="6253" y="14790"/>
                  </a:cubicBezTo>
                  <a:cubicBezTo>
                    <a:pt x="6269" y="14798"/>
                    <a:pt x="6283" y="14805"/>
                    <a:pt x="6297" y="14809"/>
                  </a:cubicBezTo>
                  <a:cubicBezTo>
                    <a:pt x="6312" y="14813"/>
                    <a:pt x="6327" y="14815"/>
                    <a:pt x="6346" y="14815"/>
                  </a:cubicBezTo>
                  <a:cubicBezTo>
                    <a:pt x="6380" y="14819"/>
                    <a:pt x="6409" y="14809"/>
                    <a:pt x="6433" y="14791"/>
                  </a:cubicBezTo>
                  <a:cubicBezTo>
                    <a:pt x="6457" y="14774"/>
                    <a:pt x="6475" y="14750"/>
                    <a:pt x="6488" y="14727"/>
                  </a:cubicBezTo>
                  <a:cubicBezTo>
                    <a:pt x="6494" y="14706"/>
                    <a:pt x="6497" y="14684"/>
                    <a:pt x="6500" y="14660"/>
                  </a:cubicBezTo>
                  <a:cubicBezTo>
                    <a:pt x="6503" y="14637"/>
                    <a:pt x="6506" y="14613"/>
                    <a:pt x="6512" y="14588"/>
                  </a:cubicBezTo>
                  <a:cubicBezTo>
                    <a:pt x="6559" y="14573"/>
                    <a:pt x="6611" y="14584"/>
                    <a:pt x="6647" y="14606"/>
                  </a:cubicBezTo>
                  <a:cubicBezTo>
                    <a:pt x="6684" y="14628"/>
                    <a:pt x="6704" y="14661"/>
                    <a:pt x="6685" y="14693"/>
                  </a:cubicBezTo>
                  <a:cubicBezTo>
                    <a:pt x="6670" y="14714"/>
                    <a:pt x="6640" y="14732"/>
                    <a:pt x="6613" y="14751"/>
                  </a:cubicBezTo>
                  <a:cubicBezTo>
                    <a:pt x="6586" y="14770"/>
                    <a:pt x="6562" y="14790"/>
                    <a:pt x="6556" y="14815"/>
                  </a:cubicBezTo>
                  <a:cubicBezTo>
                    <a:pt x="6525" y="14878"/>
                    <a:pt x="6617" y="14941"/>
                    <a:pt x="6722" y="14941"/>
                  </a:cubicBezTo>
                  <a:cubicBezTo>
                    <a:pt x="6827" y="14941"/>
                    <a:pt x="6901" y="14903"/>
                    <a:pt x="6981" y="14861"/>
                  </a:cubicBezTo>
                  <a:cubicBezTo>
                    <a:pt x="7098" y="14887"/>
                    <a:pt x="7185" y="14953"/>
                    <a:pt x="7230" y="15031"/>
                  </a:cubicBezTo>
                  <a:cubicBezTo>
                    <a:pt x="7274" y="15109"/>
                    <a:pt x="7277" y="15200"/>
                    <a:pt x="7228" y="15274"/>
                  </a:cubicBezTo>
                  <a:cubicBezTo>
                    <a:pt x="7111" y="15261"/>
                    <a:pt x="6997" y="15239"/>
                    <a:pt x="6888" y="15209"/>
                  </a:cubicBezTo>
                  <a:cubicBezTo>
                    <a:pt x="6779" y="15179"/>
                    <a:pt x="6676" y="15141"/>
                    <a:pt x="6580" y="15097"/>
                  </a:cubicBezTo>
                  <a:cubicBezTo>
                    <a:pt x="6451" y="15088"/>
                    <a:pt x="6383" y="15202"/>
                    <a:pt x="6383" y="15290"/>
                  </a:cubicBezTo>
                  <a:cubicBezTo>
                    <a:pt x="6383" y="15379"/>
                    <a:pt x="6426" y="15488"/>
                    <a:pt x="6321" y="15547"/>
                  </a:cubicBezTo>
                  <a:cubicBezTo>
                    <a:pt x="6266" y="15585"/>
                    <a:pt x="6167" y="15602"/>
                    <a:pt x="6167" y="15652"/>
                  </a:cubicBezTo>
                  <a:cubicBezTo>
                    <a:pt x="6167" y="15682"/>
                    <a:pt x="6192" y="15707"/>
                    <a:pt x="6204" y="15724"/>
                  </a:cubicBezTo>
                  <a:cubicBezTo>
                    <a:pt x="6256" y="15772"/>
                    <a:pt x="6295" y="15826"/>
                    <a:pt x="6322" y="15882"/>
                  </a:cubicBezTo>
                  <a:cubicBezTo>
                    <a:pt x="6349" y="15939"/>
                    <a:pt x="6364" y="15999"/>
                    <a:pt x="6370" y="16060"/>
                  </a:cubicBezTo>
                  <a:cubicBezTo>
                    <a:pt x="6370" y="16077"/>
                    <a:pt x="6370" y="16095"/>
                    <a:pt x="6374" y="16112"/>
                  </a:cubicBezTo>
                  <a:cubicBezTo>
                    <a:pt x="6377" y="16128"/>
                    <a:pt x="6383" y="16144"/>
                    <a:pt x="6395" y="16157"/>
                  </a:cubicBezTo>
                  <a:cubicBezTo>
                    <a:pt x="6429" y="16197"/>
                    <a:pt x="6491" y="16213"/>
                    <a:pt x="6560" y="16214"/>
                  </a:cubicBezTo>
                  <a:cubicBezTo>
                    <a:pt x="6630" y="16215"/>
                    <a:pt x="6707" y="16201"/>
                    <a:pt x="6771" y="16182"/>
                  </a:cubicBezTo>
                  <a:cubicBezTo>
                    <a:pt x="6812" y="16174"/>
                    <a:pt x="6850" y="16163"/>
                    <a:pt x="6890" y="16153"/>
                  </a:cubicBezTo>
                  <a:cubicBezTo>
                    <a:pt x="6930" y="16142"/>
                    <a:pt x="6972" y="16132"/>
                    <a:pt x="7018" y="16123"/>
                  </a:cubicBezTo>
                  <a:cubicBezTo>
                    <a:pt x="7037" y="16119"/>
                    <a:pt x="7057" y="16112"/>
                    <a:pt x="7074" y="16102"/>
                  </a:cubicBezTo>
                  <a:cubicBezTo>
                    <a:pt x="7091" y="16093"/>
                    <a:pt x="7105" y="16081"/>
                    <a:pt x="7111" y="16069"/>
                  </a:cubicBezTo>
                  <a:cubicBezTo>
                    <a:pt x="7117" y="16052"/>
                    <a:pt x="7108" y="16034"/>
                    <a:pt x="7100" y="16017"/>
                  </a:cubicBezTo>
                  <a:cubicBezTo>
                    <a:pt x="7092" y="16000"/>
                    <a:pt x="7086" y="15984"/>
                    <a:pt x="7098" y="15972"/>
                  </a:cubicBezTo>
                  <a:cubicBezTo>
                    <a:pt x="7105" y="15963"/>
                    <a:pt x="7114" y="15959"/>
                    <a:pt x="7125" y="15957"/>
                  </a:cubicBezTo>
                  <a:cubicBezTo>
                    <a:pt x="7135" y="15955"/>
                    <a:pt x="7148" y="15955"/>
                    <a:pt x="7160" y="15955"/>
                  </a:cubicBezTo>
                  <a:cubicBezTo>
                    <a:pt x="7206" y="15951"/>
                    <a:pt x="7248" y="15947"/>
                    <a:pt x="7290" y="15942"/>
                  </a:cubicBezTo>
                  <a:cubicBezTo>
                    <a:pt x="7331" y="15937"/>
                    <a:pt x="7373" y="15932"/>
                    <a:pt x="7419" y="15926"/>
                  </a:cubicBezTo>
                  <a:cubicBezTo>
                    <a:pt x="7459" y="15997"/>
                    <a:pt x="7495" y="16077"/>
                    <a:pt x="7501" y="16152"/>
                  </a:cubicBezTo>
                  <a:cubicBezTo>
                    <a:pt x="7507" y="16227"/>
                    <a:pt x="7484" y="16298"/>
                    <a:pt x="7407" y="16350"/>
                  </a:cubicBezTo>
                  <a:cubicBezTo>
                    <a:pt x="7459" y="16342"/>
                    <a:pt x="7498" y="16366"/>
                    <a:pt x="7517" y="16400"/>
                  </a:cubicBezTo>
                  <a:cubicBezTo>
                    <a:pt x="7537" y="16435"/>
                    <a:pt x="7537" y="16479"/>
                    <a:pt x="7512" y="16510"/>
                  </a:cubicBezTo>
                  <a:cubicBezTo>
                    <a:pt x="7484" y="16542"/>
                    <a:pt x="7449" y="16570"/>
                    <a:pt x="7417" y="16600"/>
                  </a:cubicBezTo>
                  <a:cubicBezTo>
                    <a:pt x="7385" y="16629"/>
                    <a:pt x="7358" y="16660"/>
                    <a:pt x="7345" y="16695"/>
                  </a:cubicBezTo>
                  <a:cubicBezTo>
                    <a:pt x="7280" y="16683"/>
                    <a:pt x="7213" y="16669"/>
                    <a:pt x="7145" y="16655"/>
                  </a:cubicBezTo>
                  <a:cubicBezTo>
                    <a:pt x="7077" y="16642"/>
                    <a:pt x="7009" y="16628"/>
                    <a:pt x="6944" y="16615"/>
                  </a:cubicBezTo>
                  <a:cubicBezTo>
                    <a:pt x="6910" y="16611"/>
                    <a:pt x="6876" y="16605"/>
                    <a:pt x="6845" y="16602"/>
                  </a:cubicBezTo>
                  <a:cubicBezTo>
                    <a:pt x="6813" y="16599"/>
                    <a:pt x="6784" y="16599"/>
                    <a:pt x="6759" y="16607"/>
                  </a:cubicBezTo>
                  <a:cubicBezTo>
                    <a:pt x="6731" y="16615"/>
                    <a:pt x="6708" y="16635"/>
                    <a:pt x="6699" y="16656"/>
                  </a:cubicBezTo>
                  <a:cubicBezTo>
                    <a:pt x="6690" y="16677"/>
                    <a:pt x="6694" y="16700"/>
                    <a:pt x="6722" y="16712"/>
                  </a:cubicBezTo>
                  <a:cubicBezTo>
                    <a:pt x="6747" y="16704"/>
                    <a:pt x="6768" y="16710"/>
                    <a:pt x="6782" y="16723"/>
                  </a:cubicBezTo>
                  <a:cubicBezTo>
                    <a:pt x="6796" y="16736"/>
                    <a:pt x="6802" y="16756"/>
                    <a:pt x="6796" y="16775"/>
                  </a:cubicBezTo>
                  <a:cubicBezTo>
                    <a:pt x="6787" y="16792"/>
                    <a:pt x="6775" y="16808"/>
                    <a:pt x="6761" y="16823"/>
                  </a:cubicBezTo>
                  <a:cubicBezTo>
                    <a:pt x="6748" y="16837"/>
                    <a:pt x="6734" y="16851"/>
                    <a:pt x="6722" y="16864"/>
                  </a:cubicBezTo>
                  <a:cubicBezTo>
                    <a:pt x="6676" y="16908"/>
                    <a:pt x="6656" y="16960"/>
                    <a:pt x="6653" y="17015"/>
                  </a:cubicBezTo>
                  <a:cubicBezTo>
                    <a:pt x="6650" y="17070"/>
                    <a:pt x="6663" y="17126"/>
                    <a:pt x="6685" y="17179"/>
                  </a:cubicBezTo>
                  <a:cubicBezTo>
                    <a:pt x="6710" y="17291"/>
                    <a:pt x="6687" y="17410"/>
                    <a:pt x="6669" y="17529"/>
                  </a:cubicBezTo>
                  <a:cubicBezTo>
                    <a:pt x="6651" y="17647"/>
                    <a:pt x="6639" y="17764"/>
                    <a:pt x="6685" y="17869"/>
                  </a:cubicBezTo>
                  <a:cubicBezTo>
                    <a:pt x="6716" y="17957"/>
                    <a:pt x="6767" y="18048"/>
                    <a:pt x="6798" y="18137"/>
                  </a:cubicBezTo>
                  <a:cubicBezTo>
                    <a:pt x="6830" y="18226"/>
                    <a:pt x="6842" y="18315"/>
                    <a:pt x="6796" y="18399"/>
                  </a:cubicBezTo>
                  <a:cubicBezTo>
                    <a:pt x="6824" y="18407"/>
                    <a:pt x="6847" y="18414"/>
                    <a:pt x="6870" y="18420"/>
                  </a:cubicBezTo>
                  <a:cubicBezTo>
                    <a:pt x="6893" y="18426"/>
                    <a:pt x="6916" y="18433"/>
                    <a:pt x="6944" y="18441"/>
                  </a:cubicBezTo>
                  <a:cubicBezTo>
                    <a:pt x="6994" y="18592"/>
                    <a:pt x="7048" y="18741"/>
                    <a:pt x="7102" y="18888"/>
                  </a:cubicBezTo>
                  <a:cubicBezTo>
                    <a:pt x="7157" y="19036"/>
                    <a:pt x="7213" y="19183"/>
                    <a:pt x="7265" y="19333"/>
                  </a:cubicBezTo>
                  <a:cubicBezTo>
                    <a:pt x="7271" y="19352"/>
                    <a:pt x="7277" y="19372"/>
                    <a:pt x="7287" y="19390"/>
                  </a:cubicBezTo>
                  <a:cubicBezTo>
                    <a:pt x="7296" y="19408"/>
                    <a:pt x="7308" y="19425"/>
                    <a:pt x="7327" y="19438"/>
                  </a:cubicBezTo>
                  <a:cubicBezTo>
                    <a:pt x="7342" y="19453"/>
                    <a:pt x="7362" y="19462"/>
                    <a:pt x="7380" y="19472"/>
                  </a:cubicBezTo>
                  <a:cubicBezTo>
                    <a:pt x="7398" y="19482"/>
                    <a:pt x="7413" y="19493"/>
                    <a:pt x="7419" y="19509"/>
                  </a:cubicBezTo>
                  <a:cubicBezTo>
                    <a:pt x="7444" y="19547"/>
                    <a:pt x="7432" y="19581"/>
                    <a:pt x="7432" y="19615"/>
                  </a:cubicBezTo>
                  <a:cubicBezTo>
                    <a:pt x="7432" y="19749"/>
                    <a:pt x="7617" y="19846"/>
                    <a:pt x="7734" y="19959"/>
                  </a:cubicBezTo>
                  <a:cubicBezTo>
                    <a:pt x="7796" y="20023"/>
                    <a:pt x="7837" y="20091"/>
                    <a:pt x="7870" y="20162"/>
                  </a:cubicBezTo>
                  <a:cubicBezTo>
                    <a:pt x="7902" y="20234"/>
                    <a:pt x="7925" y="20309"/>
                    <a:pt x="7950" y="20384"/>
                  </a:cubicBezTo>
                  <a:cubicBezTo>
                    <a:pt x="7984" y="20384"/>
                    <a:pt x="8013" y="20386"/>
                    <a:pt x="8042" y="20389"/>
                  </a:cubicBezTo>
                  <a:cubicBezTo>
                    <a:pt x="8072" y="20391"/>
                    <a:pt x="8101" y="20393"/>
                    <a:pt x="8135" y="20393"/>
                  </a:cubicBezTo>
                  <a:cubicBezTo>
                    <a:pt x="8101" y="20441"/>
                    <a:pt x="8107" y="20492"/>
                    <a:pt x="8133" y="20541"/>
                  </a:cubicBezTo>
                  <a:cubicBezTo>
                    <a:pt x="8158" y="20590"/>
                    <a:pt x="8203" y="20639"/>
                    <a:pt x="8246" y="20683"/>
                  </a:cubicBezTo>
                  <a:cubicBezTo>
                    <a:pt x="8292" y="20723"/>
                    <a:pt x="8339" y="20763"/>
                    <a:pt x="8383" y="20803"/>
                  </a:cubicBezTo>
                  <a:cubicBezTo>
                    <a:pt x="8426" y="20843"/>
                    <a:pt x="8468" y="20883"/>
                    <a:pt x="8505" y="20923"/>
                  </a:cubicBezTo>
                  <a:cubicBezTo>
                    <a:pt x="8564" y="20975"/>
                    <a:pt x="8629" y="21032"/>
                    <a:pt x="8705" y="21077"/>
                  </a:cubicBezTo>
                  <a:cubicBezTo>
                    <a:pt x="8781" y="21122"/>
                    <a:pt x="8869" y="21154"/>
                    <a:pt x="8974" y="21158"/>
                  </a:cubicBezTo>
                  <a:cubicBezTo>
                    <a:pt x="8999" y="21133"/>
                    <a:pt x="9043" y="21127"/>
                    <a:pt x="9092" y="21130"/>
                  </a:cubicBezTo>
                  <a:cubicBezTo>
                    <a:pt x="9141" y="21133"/>
                    <a:pt x="9193" y="21146"/>
                    <a:pt x="9233" y="21158"/>
                  </a:cubicBezTo>
                  <a:cubicBezTo>
                    <a:pt x="9329" y="21194"/>
                    <a:pt x="9429" y="21232"/>
                    <a:pt x="9523" y="21275"/>
                  </a:cubicBezTo>
                  <a:cubicBezTo>
                    <a:pt x="9617" y="21318"/>
                    <a:pt x="9705" y="21367"/>
                    <a:pt x="9776" y="21423"/>
                  </a:cubicBezTo>
                  <a:cubicBezTo>
                    <a:pt x="9869" y="21495"/>
                    <a:pt x="9943" y="21583"/>
                    <a:pt x="10072" y="21592"/>
                  </a:cubicBezTo>
                  <a:cubicBezTo>
                    <a:pt x="10202" y="21600"/>
                    <a:pt x="10313" y="21533"/>
                    <a:pt x="10356" y="21444"/>
                  </a:cubicBezTo>
                  <a:cubicBezTo>
                    <a:pt x="10375" y="21400"/>
                    <a:pt x="10378" y="21356"/>
                    <a:pt x="10373" y="21312"/>
                  </a:cubicBezTo>
                  <a:cubicBezTo>
                    <a:pt x="10368" y="21268"/>
                    <a:pt x="10356" y="21224"/>
                    <a:pt x="10344" y="21179"/>
                  </a:cubicBezTo>
                  <a:cubicBezTo>
                    <a:pt x="10365" y="21175"/>
                    <a:pt x="10385" y="21173"/>
                    <a:pt x="10406" y="21170"/>
                  </a:cubicBezTo>
                  <a:cubicBezTo>
                    <a:pt x="10427" y="21168"/>
                    <a:pt x="10449" y="21165"/>
                    <a:pt x="10473" y="21158"/>
                  </a:cubicBezTo>
                  <a:cubicBezTo>
                    <a:pt x="10479" y="21106"/>
                    <a:pt x="10483" y="21051"/>
                    <a:pt x="10486" y="20996"/>
                  </a:cubicBezTo>
                  <a:cubicBezTo>
                    <a:pt x="10489" y="20942"/>
                    <a:pt x="10492" y="20887"/>
                    <a:pt x="10498" y="20834"/>
                  </a:cubicBezTo>
                  <a:cubicBezTo>
                    <a:pt x="10507" y="20816"/>
                    <a:pt x="10515" y="20796"/>
                    <a:pt x="10522" y="20776"/>
                  </a:cubicBezTo>
                  <a:cubicBezTo>
                    <a:pt x="10529" y="20757"/>
                    <a:pt x="10535" y="20738"/>
                    <a:pt x="10541" y="20721"/>
                  </a:cubicBezTo>
                  <a:cubicBezTo>
                    <a:pt x="10566" y="20637"/>
                    <a:pt x="10587" y="20546"/>
                    <a:pt x="10582" y="20462"/>
                  </a:cubicBezTo>
                  <a:cubicBezTo>
                    <a:pt x="10577" y="20378"/>
                    <a:pt x="10544" y="20300"/>
                    <a:pt x="10461" y="20241"/>
                  </a:cubicBezTo>
                  <a:cubicBezTo>
                    <a:pt x="10479" y="20237"/>
                    <a:pt x="10499" y="20231"/>
                    <a:pt x="10520" y="20224"/>
                  </a:cubicBezTo>
                  <a:cubicBezTo>
                    <a:pt x="10540" y="20218"/>
                    <a:pt x="10560" y="20212"/>
                    <a:pt x="10578" y="20208"/>
                  </a:cubicBezTo>
                  <a:cubicBezTo>
                    <a:pt x="10646" y="20145"/>
                    <a:pt x="10708" y="20086"/>
                    <a:pt x="10769" y="20031"/>
                  </a:cubicBezTo>
                  <a:cubicBezTo>
                    <a:pt x="11047" y="19791"/>
                    <a:pt x="11331" y="19493"/>
                    <a:pt x="11201" y="19202"/>
                  </a:cubicBezTo>
                  <a:cubicBezTo>
                    <a:pt x="11220" y="19207"/>
                    <a:pt x="11238" y="19209"/>
                    <a:pt x="11258" y="19211"/>
                  </a:cubicBezTo>
                  <a:cubicBezTo>
                    <a:pt x="11277" y="19213"/>
                    <a:pt x="11297" y="19215"/>
                    <a:pt x="11319" y="19219"/>
                  </a:cubicBezTo>
                  <a:cubicBezTo>
                    <a:pt x="11312" y="19158"/>
                    <a:pt x="11292" y="19096"/>
                    <a:pt x="11262" y="19037"/>
                  </a:cubicBezTo>
                  <a:cubicBezTo>
                    <a:pt x="11232" y="18978"/>
                    <a:pt x="11192" y="18923"/>
                    <a:pt x="11146" y="18874"/>
                  </a:cubicBezTo>
                  <a:cubicBezTo>
                    <a:pt x="11192" y="18883"/>
                    <a:pt x="11241" y="18892"/>
                    <a:pt x="11290" y="18895"/>
                  </a:cubicBezTo>
                  <a:cubicBezTo>
                    <a:pt x="11339" y="18897"/>
                    <a:pt x="11386" y="18893"/>
                    <a:pt x="11430" y="18874"/>
                  </a:cubicBezTo>
                  <a:cubicBezTo>
                    <a:pt x="11522" y="18838"/>
                    <a:pt x="11554" y="18760"/>
                    <a:pt x="11590" y="18686"/>
                  </a:cubicBezTo>
                  <a:cubicBezTo>
                    <a:pt x="11625" y="18612"/>
                    <a:pt x="11664" y="18544"/>
                    <a:pt x="11769" y="18529"/>
                  </a:cubicBezTo>
                  <a:cubicBezTo>
                    <a:pt x="11794" y="18548"/>
                    <a:pt x="11820" y="18564"/>
                    <a:pt x="11848" y="18577"/>
                  </a:cubicBezTo>
                  <a:cubicBezTo>
                    <a:pt x="11875" y="18590"/>
                    <a:pt x="11905" y="18601"/>
                    <a:pt x="11935" y="18609"/>
                  </a:cubicBezTo>
                  <a:cubicBezTo>
                    <a:pt x="11942" y="18561"/>
                    <a:pt x="11959" y="18515"/>
                    <a:pt x="11983" y="18470"/>
                  </a:cubicBezTo>
                  <a:cubicBezTo>
                    <a:pt x="12008" y="18426"/>
                    <a:pt x="12040" y="18384"/>
                    <a:pt x="12077" y="18344"/>
                  </a:cubicBezTo>
                  <a:cubicBezTo>
                    <a:pt x="12105" y="18384"/>
                    <a:pt x="12125" y="18426"/>
                    <a:pt x="12138" y="18470"/>
                  </a:cubicBezTo>
                  <a:cubicBezTo>
                    <a:pt x="12151" y="18515"/>
                    <a:pt x="12158" y="18561"/>
                    <a:pt x="12158" y="18609"/>
                  </a:cubicBezTo>
                  <a:cubicBezTo>
                    <a:pt x="12176" y="18584"/>
                    <a:pt x="12218" y="18578"/>
                    <a:pt x="12266" y="18578"/>
                  </a:cubicBezTo>
                  <a:cubicBezTo>
                    <a:pt x="12315" y="18578"/>
                    <a:pt x="12370" y="18584"/>
                    <a:pt x="12417" y="18584"/>
                  </a:cubicBezTo>
                  <a:cubicBezTo>
                    <a:pt x="12506" y="18588"/>
                    <a:pt x="12586" y="18555"/>
                    <a:pt x="12637" y="18506"/>
                  </a:cubicBezTo>
                  <a:cubicBezTo>
                    <a:pt x="12687" y="18457"/>
                    <a:pt x="12707" y="18393"/>
                    <a:pt x="12676" y="18336"/>
                  </a:cubicBezTo>
                  <a:cubicBezTo>
                    <a:pt x="12707" y="18327"/>
                    <a:pt x="12745" y="18323"/>
                    <a:pt x="12785" y="18325"/>
                  </a:cubicBezTo>
                  <a:cubicBezTo>
                    <a:pt x="12824" y="18327"/>
                    <a:pt x="12864" y="18336"/>
                    <a:pt x="12898" y="18353"/>
                  </a:cubicBezTo>
                  <a:cubicBezTo>
                    <a:pt x="12935" y="18304"/>
                    <a:pt x="12983" y="18263"/>
                    <a:pt x="13039" y="18229"/>
                  </a:cubicBezTo>
                  <a:cubicBezTo>
                    <a:pt x="13095" y="18194"/>
                    <a:pt x="13160" y="18165"/>
                    <a:pt x="13231" y="18142"/>
                  </a:cubicBezTo>
                  <a:cubicBezTo>
                    <a:pt x="13250" y="18138"/>
                    <a:pt x="13270" y="18132"/>
                    <a:pt x="13288" y="18124"/>
                  </a:cubicBezTo>
                  <a:cubicBezTo>
                    <a:pt x="13307" y="18117"/>
                    <a:pt x="13324" y="18109"/>
                    <a:pt x="13336" y="18100"/>
                  </a:cubicBezTo>
                  <a:cubicBezTo>
                    <a:pt x="13348" y="18090"/>
                    <a:pt x="13358" y="18078"/>
                    <a:pt x="13365" y="18066"/>
                  </a:cubicBezTo>
                  <a:cubicBezTo>
                    <a:pt x="13373" y="18054"/>
                    <a:pt x="13379" y="18041"/>
                    <a:pt x="13385" y="18029"/>
                  </a:cubicBezTo>
                  <a:cubicBezTo>
                    <a:pt x="13441" y="17924"/>
                    <a:pt x="13527" y="17827"/>
                    <a:pt x="13644" y="17755"/>
                  </a:cubicBezTo>
                  <a:cubicBezTo>
                    <a:pt x="13842" y="17638"/>
                    <a:pt x="13959" y="17482"/>
                    <a:pt x="14021" y="17305"/>
                  </a:cubicBezTo>
                  <a:cubicBezTo>
                    <a:pt x="14113" y="17356"/>
                    <a:pt x="14268" y="17288"/>
                    <a:pt x="14280" y="17200"/>
                  </a:cubicBezTo>
                  <a:cubicBezTo>
                    <a:pt x="14292" y="17112"/>
                    <a:pt x="14200" y="17040"/>
                    <a:pt x="14126" y="16969"/>
                  </a:cubicBezTo>
                  <a:cubicBezTo>
                    <a:pt x="14086" y="16933"/>
                    <a:pt x="14047" y="16897"/>
                    <a:pt x="14020" y="16859"/>
                  </a:cubicBezTo>
                  <a:cubicBezTo>
                    <a:pt x="13993" y="16822"/>
                    <a:pt x="13978" y="16782"/>
                    <a:pt x="13984" y="16737"/>
                  </a:cubicBezTo>
                  <a:cubicBezTo>
                    <a:pt x="14002" y="16761"/>
                    <a:pt x="14032" y="16778"/>
                    <a:pt x="14064" y="16789"/>
                  </a:cubicBezTo>
                  <a:cubicBezTo>
                    <a:pt x="14096" y="16800"/>
                    <a:pt x="14132" y="16805"/>
                    <a:pt x="14163" y="16800"/>
                  </a:cubicBezTo>
                  <a:cubicBezTo>
                    <a:pt x="14181" y="16868"/>
                    <a:pt x="14234" y="16930"/>
                    <a:pt x="14305" y="16978"/>
                  </a:cubicBezTo>
                  <a:cubicBezTo>
                    <a:pt x="14377" y="17027"/>
                    <a:pt x="14468" y="17061"/>
                    <a:pt x="14564" y="17074"/>
                  </a:cubicBezTo>
                  <a:cubicBezTo>
                    <a:pt x="14699" y="17049"/>
                    <a:pt x="14832" y="17020"/>
                    <a:pt x="14965" y="16991"/>
                  </a:cubicBezTo>
                  <a:cubicBezTo>
                    <a:pt x="15097" y="16962"/>
                    <a:pt x="15230" y="16933"/>
                    <a:pt x="15366" y="16906"/>
                  </a:cubicBezTo>
                  <a:cubicBezTo>
                    <a:pt x="15390" y="16872"/>
                    <a:pt x="15409" y="16855"/>
                    <a:pt x="15458" y="16855"/>
                  </a:cubicBezTo>
                  <a:cubicBezTo>
                    <a:pt x="15495" y="16855"/>
                    <a:pt x="15532" y="16864"/>
                    <a:pt x="15576" y="16855"/>
                  </a:cubicBezTo>
                  <a:cubicBezTo>
                    <a:pt x="15588" y="16851"/>
                    <a:pt x="15600" y="16847"/>
                    <a:pt x="15613" y="16841"/>
                  </a:cubicBezTo>
                  <a:cubicBezTo>
                    <a:pt x="15625" y="16835"/>
                    <a:pt x="15637" y="16828"/>
                    <a:pt x="15650" y="16817"/>
                  </a:cubicBezTo>
                  <a:cubicBezTo>
                    <a:pt x="15754" y="16756"/>
                    <a:pt x="15869" y="16700"/>
                    <a:pt x="15989" y="16649"/>
                  </a:cubicBezTo>
                  <a:cubicBezTo>
                    <a:pt x="16109" y="16599"/>
                    <a:pt x="16236" y="16554"/>
                    <a:pt x="16365" y="16519"/>
                  </a:cubicBezTo>
                  <a:cubicBezTo>
                    <a:pt x="16390" y="16510"/>
                    <a:pt x="16419" y="16504"/>
                    <a:pt x="16450" y="16501"/>
                  </a:cubicBezTo>
                  <a:cubicBezTo>
                    <a:pt x="16481" y="16498"/>
                    <a:pt x="16513" y="16498"/>
                    <a:pt x="16544" y="16502"/>
                  </a:cubicBezTo>
                  <a:cubicBezTo>
                    <a:pt x="16634" y="16409"/>
                    <a:pt x="16740" y="16323"/>
                    <a:pt x="16858" y="16245"/>
                  </a:cubicBezTo>
                  <a:cubicBezTo>
                    <a:pt x="16976" y="16166"/>
                    <a:pt x="17106" y="16096"/>
                    <a:pt x="17241" y="16035"/>
                  </a:cubicBezTo>
                  <a:cubicBezTo>
                    <a:pt x="17288" y="16016"/>
                    <a:pt x="17334" y="15998"/>
                    <a:pt x="17376" y="15977"/>
                  </a:cubicBezTo>
                  <a:cubicBezTo>
                    <a:pt x="17419" y="15956"/>
                    <a:pt x="17457" y="15932"/>
                    <a:pt x="17488" y="15900"/>
                  </a:cubicBezTo>
                  <a:cubicBezTo>
                    <a:pt x="17510" y="15888"/>
                    <a:pt x="17527" y="15873"/>
                    <a:pt x="17543" y="15859"/>
                  </a:cubicBezTo>
                  <a:cubicBezTo>
                    <a:pt x="17559" y="15845"/>
                    <a:pt x="17575" y="15831"/>
                    <a:pt x="17593" y="15820"/>
                  </a:cubicBezTo>
                  <a:cubicBezTo>
                    <a:pt x="17618" y="15808"/>
                    <a:pt x="17647" y="15799"/>
                    <a:pt x="17678" y="15791"/>
                  </a:cubicBezTo>
                  <a:cubicBezTo>
                    <a:pt x="17709" y="15783"/>
                    <a:pt x="17741" y="15774"/>
                    <a:pt x="17772" y="15761"/>
                  </a:cubicBezTo>
                  <a:cubicBezTo>
                    <a:pt x="17800" y="15747"/>
                    <a:pt x="17826" y="15727"/>
                    <a:pt x="17841" y="15706"/>
                  </a:cubicBezTo>
                  <a:cubicBezTo>
                    <a:pt x="17855" y="15685"/>
                    <a:pt x="17858" y="15663"/>
                    <a:pt x="17840" y="15644"/>
                  </a:cubicBezTo>
                  <a:cubicBezTo>
                    <a:pt x="17661" y="15644"/>
                    <a:pt x="17463" y="15635"/>
                    <a:pt x="17285" y="15635"/>
                  </a:cubicBezTo>
                  <a:cubicBezTo>
                    <a:pt x="17217" y="15635"/>
                    <a:pt x="17155" y="15635"/>
                    <a:pt x="17099" y="15610"/>
                  </a:cubicBezTo>
                  <a:cubicBezTo>
                    <a:pt x="17075" y="15602"/>
                    <a:pt x="17050" y="15586"/>
                    <a:pt x="17033" y="15567"/>
                  </a:cubicBezTo>
                  <a:cubicBezTo>
                    <a:pt x="17016" y="15548"/>
                    <a:pt x="17007" y="15526"/>
                    <a:pt x="17013" y="15505"/>
                  </a:cubicBezTo>
                  <a:cubicBezTo>
                    <a:pt x="16896" y="15492"/>
                    <a:pt x="16772" y="15481"/>
                    <a:pt x="16652" y="15482"/>
                  </a:cubicBezTo>
                  <a:cubicBezTo>
                    <a:pt x="16532" y="15484"/>
                    <a:pt x="16415" y="15499"/>
                    <a:pt x="16310" y="15539"/>
                  </a:cubicBezTo>
                  <a:cubicBezTo>
                    <a:pt x="16267" y="15557"/>
                    <a:pt x="16225" y="15577"/>
                    <a:pt x="16183" y="15598"/>
                  </a:cubicBezTo>
                  <a:cubicBezTo>
                    <a:pt x="16140" y="15620"/>
                    <a:pt x="16097" y="15642"/>
                    <a:pt x="16051" y="15665"/>
                  </a:cubicBezTo>
                  <a:cubicBezTo>
                    <a:pt x="15949" y="15713"/>
                    <a:pt x="15836" y="15748"/>
                    <a:pt x="15718" y="15769"/>
                  </a:cubicBezTo>
                  <a:cubicBezTo>
                    <a:pt x="15600" y="15791"/>
                    <a:pt x="15477" y="15799"/>
                    <a:pt x="15353" y="15795"/>
                  </a:cubicBezTo>
                  <a:cubicBezTo>
                    <a:pt x="15347" y="15795"/>
                    <a:pt x="15341" y="15795"/>
                    <a:pt x="15335" y="15794"/>
                  </a:cubicBezTo>
                  <a:cubicBezTo>
                    <a:pt x="15329" y="15793"/>
                    <a:pt x="15323" y="15791"/>
                    <a:pt x="15316" y="15787"/>
                  </a:cubicBezTo>
                  <a:cubicBezTo>
                    <a:pt x="15289" y="15778"/>
                    <a:pt x="15287" y="15758"/>
                    <a:pt x="15301" y="15737"/>
                  </a:cubicBezTo>
                  <a:cubicBezTo>
                    <a:pt x="15315" y="15716"/>
                    <a:pt x="15344" y="15694"/>
                    <a:pt x="15378" y="15682"/>
                  </a:cubicBezTo>
                  <a:cubicBezTo>
                    <a:pt x="15440" y="15652"/>
                    <a:pt x="15520" y="15635"/>
                    <a:pt x="15600" y="15618"/>
                  </a:cubicBezTo>
                  <a:cubicBezTo>
                    <a:pt x="15680" y="15602"/>
                    <a:pt x="15754" y="15593"/>
                    <a:pt x="15835" y="15564"/>
                  </a:cubicBezTo>
                  <a:cubicBezTo>
                    <a:pt x="15866" y="15551"/>
                    <a:pt x="15895" y="15536"/>
                    <a:pt x="15924" y="15522"/>
                  </a:cubicBezTo>
                  <a:cubicBezTo>
                    <a:pt x="15953" y="15507"/>
                    <a:pt x="15983" y="15492"/>
                    <a:pt x="16014" y="15480"/>
                  </a:cubicBezTo>
                  <a:cubicBezTo>
                    <a:pt x="16143" y="15417"/>
                    <a:pt x="16322" y="15408"/>
                    <a:pt x="16452" y="15345"/>
                  </a:cubicBezTo>
                  <a:cubicBezTo>
                    <a:pt x="16581" y="15282"/>
                    <a:pt x="16698" y="15152"/>
                    <a:pt x="16581" y="15072"/>
                  </a:cubicBezTo>
                  <a:cubicBezTo>
                    <a:pt x="16495" y="15000"/>
                    <a:pt x="16322" y="15030"/>
                    <a:pt x="16193" y="15063"/>
                  </a:cubicBezTo>
                  <a:cubicBezTo>
                    <a:pt x="16063" y="15097"/>
                    <a:pt x="15921" y="15152"/>
                    <a:pt x="15792" y="15114"/>
                  </a:cubicBezTo>
                  <a:cubicBezTo>
                    <a:pt x="15785" y="15080"/>
                    <a:pt x="15818" y="15059"/>
                    <a:pt x="15863" y="15046"/>
                  </a:cubicBezTo>
                  <a:cubicBezTo>
                    <a:pt x="15909" y="15034"/>
                    <a:pt x="15967" y="15030"/>
                    <a:pt x="16014" y="15030"/>
                  </a:cubicBezTo>
                  <a:cubicBezTo>
                    <a:pt x="16085" y="15023"/>
                    <a:pt x="16156" y="15012"/>
                    <a:pt x="16222" y="14994"/>
                  </a:cubicBezTo>
                  <a:cubicBezTo>
                    <a:pt x="16288" y="14976"/>
                    <a:pt x="16350" y="14952"/>
                    <a:pt x="16402" y="14920"/>
                  </a:cubicBezTo>
                  <a:cubicBezTo>
                    <a:pt x="16442" y="14899"/>
                    <a:pt x="16481" y="14869"/>
                    <a:pt x="16502" y="14837"/>
                  </a:cubicBezTo>
                  <a:cubicBezTo>
                    <a:pt x="16523" y="14805"/>
                    <a:pt x="16526" y="14771"/>
                    <a:pt x="16495" y="14744"/>
                  </a:cubicBezTo>
                  <a:cubicBezTo>
                    <a:pt x="16452" y="14710"/>
                    <a:pt x="16378" y="14710"/>
                    <a:pt x="16310" y="14710"/>
                  </a:cubicBezTo>
                  <a:cubicBezTo>
                    <a:pt x="16211" y="14710"/>
                    <a:pt x="16106" y="14710"/>
                    <a:pt x="16001" y="14685"/>
                  </a:cubicBezTo>
                  <a:cubicBezTo>
                    <a:pt x="15955" y="14670"/>
                    <a:pt x="15910" y="14648"/>
                    <a:pt x="15879" y="14620"/>
                  </a:cubicBezTo>
                  <a:cubicBezTo>
                    <a:pt x="15847" y="14593"/>
                    <a:pt x="15829" y="14561"/>
                    <a:pt x="15835" y="14525"/>
                  </a:cubicBezTo>
                  <a:cubicBezTo>
                    <a:pt x="15782" y="14508"/>
                    <a:pt x="15730" y="14490"/>
                    <a:pt x="15681" y="14469"/>
                  </a:cubicBezTo>
                  <a:cubicBezTo>
                    <a:pt x="15633" y="14447"/>
                    <a:pt x="15588" y="14422"/>
                    <a:pt x="15551" y="14390"/>
                  </a:cubicBezTo>
                  <a:cubicBezTo>
                    <a:pt x="15511" y="14361"/>
                    <a:pt x="15488" y="14322"/>
                    <a:pt x="15482" y="14282"/>
                  </a:cubicBezTo>
                  <a:cubicBezTo>
                    <a:pt x="15477" y="14243"/>
                    <a:pt x="15489" y="14203"/>
                    <a:pt x="15520" y="14171"/>
                  </a:cubicBezTo>
                  <a:cubicBezTo>
                    <a:pt x="15591" y="14232"/>
                    <a:pt x="15667" y="14290"/>
                    <a:pt x="15745" y="14346"/>
                  </a:cubicBezTo>
                  <a:cubicBezTo>
                    <a:pt x="15824" y="14402"/>
                    <a:pt x="15906" y="14455"/>
                    <a:pt x="15989" y="14508"/>
                  </a:cubicBezTo>
                  <a:cubicBezTo>
                    <a:pt x="16020" y="14525"/>
                    <a:pt x="16049" y="14543"/>
                    <a:pt x="16080" y="14558"/>
                  </a:cubicBezTo>
                  <a:cubicBezTo>
                    <a:pt x="16111" y="14574"/>
                    <a:pt x="16143" y="14588"/>
                    <a:pt x="16180" y="14596"/>
                  </a:cubicBezTo>
                  <a:cubicBezTo>
                    <a:pt x="16285" y="14622"/>
                    <a:pt x="16402" y="14622"/>
                    <a:pt x="16507" y="14630"/>
                  </a:cubicBezTo>
                  <a:cubicBezTo>
                    <a:pt x="16612" y="14638"/>
                    <a:pt x="16723" y="14676"/>
                    <a:pt x="16766" y="14744"/>
                  </a:cubicBezTo>
                  <a:cubicBezTo>
                    <a:pt x="16772" y="14758"/>
                    <a:pt x="16776" y="14774"/>
                    <a:pt x="16779" y="14789"/>
                  </a:cubicBezTo>
                  <a:cubicBezTo>
                    <a:pt x="16782" y="14805"/>
                    <a:pt x="16785" y="14819"/>
                    <a:pt x="16791" y="14832"/>
                  </a:cubicBezTo>
                  <a:cubicBezTo>
                    <a:pt x="16803" y="14855"/>
                    <a:pt x="16823" y="14875"/>
                    <a:pt x="16845" y="14894"/>
                  </a:cubicBezTo>
                  <a:cubicBezTo>
                    <a:pt x="16867" y="14913"/>
                    <a:pt x="16890" y="14931"/>
                    <a:pt x="16908" y="14950"/>
                  </a:cubicBezTo>
                  <a:cubicBezTo>
                    <a:pt x="16979" y="15002"/>
                    <a:pt x="17041" y="15063"/>
                    <a:pt x="17089" y="15130"/>
                  </a:cubicBezTo>
                  <a:cubicBezTo>
                    <a:pt x="17138" y="15197"/>
                    <a:pt x="17174" y="15269"/>
                    <a:pt x="17192" y="15345"/>
                  </a:cubicBezTo>
                  <a:cubicBezTo>
                    <a:pt x="17217" y="15372"/>
                    <a:pt x="17258" y="15388"/>
                    <a:pt x="17307" y="15396"/>
                  </a:cubicBezTo>
                  <a:cubicBezTo>
                    <a:pt x="17356" y="15404"/>
                    <a:pt x="17411" y="15404"/>
                    <a:pt x="17463" y="15400"/>
                  </a:cubicBezTo>
                  <a:cubicBezTo>
                    <a:pt x="17556" y="15391"/>
                    <a:pt x="17655" y="15362"/>
                    <a:pt x="17747" y="15362"/>
                  </a:cubicBezTo>
                  <a:cubicBezTo>
                    <a:pt x="17834" y="15362"/>
                    <a:pt x="17969" y="15370"/>
                    <a:pt x="17982" y="15311"/>
                  </a:cubicBezTo>
                  <a:cubicBezTo>
                    <a:pt x="17994" y="15271"/>
                    <a:pt x="17949" y="15247"/>
                    <a:pt x="17898" y="15223"/>
                  </a:cubicBezTo>
                  <a:cubicBezTo>
                    <a:pt x="17846" y="15199"/>
                    <a:pt x="17787" y="15175"/>
                    <a:pt x="17772" y="15135"/>
                  </a:cubicBezTo>
                  <a:cubicBezTo>
                    <a:pt x="17753" y="15091"/>
                    <a:pt x="17797" y="15046"/>
                    <a:pt x="17834" y="15004"/>
                  </a:cubicBezTo>
                  <a:cubicBezTo>
                    <a:pt x="17872" y="14962"/>
                    <a:pt x="17905" y="14922"/>
                    <a:pt x="17865" y="14887"/>
                  </a:cubicBezTo>
                  <a:cubicBezTo>
                    <a:pt x="17824" y="14855"/>
                    <a:pt x="17801" y="14813"/>
                    <a:pt x="17797" y="14770"/>
                  </a:cubicBezTo>
                  <a:cubicBezTo>
                    <a:pt x="17792" y="14727"/>
                    <a:pt x="17806" y="14683"/>
                    <a:pt x="17840" y="14647"/>
                  </a:cubicBezTo>
                  <a:cubicBezTo>
                    <a:pt x="17812" y="14651"/>
                    <a:pt x="17789" y="14642"/>
                    <a:pt x="17771" y="14626"/>
                  </a:cubicBezTo>
                  <a:cubicBezTo>
                    <a:pt x="17753" y="14610"/>
                    <a:pt x="17741" y="14588"/>
                    <a:pt x="17735" y="14567"/>
                  </a:cubicBezTo>
                  <a:cubicBezTo>
                    <a:pt x="17729" y="14544"/>
                    <a:pt x="17729" y="14525"/>
                    <a:pt x="17726" y="14507"/>
                  </a:cubicBezTo>
                  <a:cubicBezTo>
                    <a:pt x="17723" y="14489"/>
                    <a:pt x="17716" y="14472"/>
                    <a:pt x="17698" y="14453"/>
                  </a:cubicBezTo>
                  <a:cubicBezTo>
                    <a:pt x="17664" y="14432"/>
                    <a:pt x="17612" y="14430"/>
                    <a:pt x="17563" y="14425"/>
                  </a:cubicBezTo>
                  <a:cubicBezTo>
                    <a:pt x="17514" y="14421"/>
                    <a:pt x="17470" y="14413"/>
                    <a:pt x="17451" y="14382"/>
                  </a:cubicBezTo>
                  <a:cubicBezTo>
                    <a:pt x="17426" y="14357"/>
                    <a:pt x="17451" y="14310"/>
                    <a:pt x="17414" y="14285"/>
                  </a:cubicBezTo>
                  <a:cubicBezTo>
                    <a:pt x="17383" y="14264"/>
                    <a:pt x="17346" y="14277"/>
                    <a:pt x="17322" y="14277"/>
                  </a:cubicBezTo>
                  <a:cubicBezTo>
                    <a:pt x="17155" y="14277"/>
                    <a:pt x="17050" y="14146"/>
                    <a:pt x="16982" y="14028"/>
                  </a:cubicBezTo>
                  <a:cubicBezTo>
                    <a:pt x="16958" y="13986"/>
                    <a:pt x="16933" y="13953"/>
                    <a:pt x="16896" y="13923"/>
                  </a:cubicBezTo>
                  <a:cubicBezTo>
                    <a:pt x="16868" y="13911"/>
                    <a:pt x="16836" y="13904"/>
                    <a:pt x="16805" y="13905"/>
                  </a:cubicBezTo>
                  <a:cubicBezTo>
                    <a:pt x="16774" y="13906"/>
                    <a:pt x="16745" y="13915"/>
                    <a:pt x="16723" y="13932"/>
                  </a:cubicBezTo>
                  <a:cubicBezTo>
                    <a:pt x="16717" y="13942"/>
                    <a:pt x="16711" y="13954"/>
                    <a:pt x="16706" y="13965"/>
                  </a:cubicBezTo>
                  <a:cubicBezTo>
                    <a:pt x="16702" y="13976"/>
                    <a:pt x="16698" y="13986"/>
                    <a:pt x="16698" y="13995"/>
                  </a:cubicBezTo>
                  <a:cubicBezTo>
                    <a:pt x="16692" y="14043"/>
                    <a:pt x="16674" y="14089"/>
                    <a:pt x="16642" y="14130"/>
                  </a:cubicBezTo>
                  <a:cubicBezTo>
                    <a:pt x="16611" y="14171"/>
                    <a:pt x="16566" y="14207"/>
                    <a:pt x="16507" y="14235"/>
                  </a:cubicBezTo>
                  <a:cubicBezTo>
                    <a:pt x="16449" y="14260"/>
                    <a:pt x="16378" y="14272"/>
                    <a:pt x="16308" y="14271"/>
                  </a:cubicBezTo>
                  <a:cubicBezTo>
                    <a:pt x="16239" y="14270"/>
                    <a:pt x="16171" y="14256"/>
                    <a:pt x="16119" y="14226"/>
                  </a:cubicBezTo>
                  <a:cubicBezTo>
                    <a:pt x="16171" y="14195"/>
                    <a:pt x="16222" y="14161"/>
                    <a:pt x="16274" y="14127"/>
                  </a:cubicBezTo>
                  <a:cubicBezTo>
                    <a:pt x="16327" y="14094"/>
                    <a:pt x="16381" y="14060"/>
                    <a:pt x="16439" y="14028"/>
                  </a:cubicBezTo>
                  <a:cubicBezTo>
                    <a:pt x="16452" y="14020"/>
                    <a:pt x="16483" y="14003"/>
                    <a:pt x="16483" y="13986"/>
                  </a:cubicBezTo>
                  <a:cubicBezTo>
                    <a:pt x="16483" y="13970"/>
                    <a:pt x="16427" y="13961"/>
                    <a:pt x="16415" y="13940"/>
                  </a:cubicBezTo>
                  <a:cubicBezTo>
                    <a:pt x="16402" y="13927"/>
                    <a:pt x="16399" y="13913"/>
                    <a:pt x="16402" y="13899"/>
                  </a:cubicBezTo>
                  <a:cubicBezTo>
                    <a:pt x="16405" y="13885"/>
                    <a:pt x="16415" y="13873"/>
                    <a:pt x="16427" y="13864"/>
                  </a:cubicBezTo>
                  <a:cubicBezTo>
                    <a:pt x="16449" y="13854"/>
                    <a:pt x="16469" y="13847"/>
                    <a:pt x="16489" y="13841"/>
                  </a:cubicBezTo>
                  <a:cubicBezTo>
                    <a:pt x="16510" y="13835"/>
                    <a:pt x="16532" y="13831"/>
                    <a:pt x="16557" y="13827"/>
                  </a:cubicBezTo>
                  <a:cubicBezTo>
                    <a:pt x="16609" y="13818"/>
                    <a:pt x="16665" y="13812"/>
                    <a:pt x="16720" y="13805"/>
                  </a:cubicBezTo>
                  <a:cubicBezTo>
                    <a:pt x="16776" y="13799"/>
                    <a:pt x="16831" y="13793"/>
                    <a:pt x="16884" y="13784"/>
                  </a:cubicBezTo>
                  <a:cubicBezTo>
                    <a:pt x="16850" y="13749"/>
                    <a:pt x="16817" y="13715"/>
                    <a:pt x="16785" y="13681"/>
                  </a:cubicBezTo>
                  <a:cubicBezTo>
                    <a:pt x="16752" y="13648"/>
                    <a:pt x="16720" y="13614"/>
                    <a:pt x="16686" y="13578"/>
                  </a:cubicBezTo>
                  <a:cubicBezTo>
                    <a:pt x="16649" y="13585"/>
                    <a:pt x="16614" y="13578"/>
                    <a:pt x="16580" y="13567"/>
                  </a:cubicBezTo>
                  <a:cubicBezTo>
                    <a:pt x="16546" y="13556"/>
                    <a:pt x="16513" y="13540"/>
                    <a:pt x="16483" y="13528"/>
                  </a:cubicBezTo>
                  <a:cubicBezTo>
                    <a:pt x="16449" y="13515"/>
                    <a:pt x="16405" y="13509"/>
                    <a:pt x="16368" y="13511"/>
                  </a:cubicBezTo>
                  <a:cubicBezTo>
                    <a:pt x="16330" y="13513"/>
                    <a:pt x="16297" y="13524"/>
                    <a:pt x="16285" y="13545"/>
                  </a:cubicBezTo>
                  <a:cubicBezTo>
                    <a:pt x="16260" y="13524"/>
                    <a:pt x="16250" y="13494"/>
                    <a:pt x="16253" y="13466"/>
                  </a:cubicBezTo>
                  <a:cubicBezTo>
                    <a:pt x="16257" y="13437"/>
                    <a:pt x="16276" y="13410"/>
                    <a:pt x="16310" y="13393"/>
                  </a:cubicBezTo>
                  <a:cubicBezTo>
                    <a:pt x="16341" y="13374"/>
                    <a:pt x="16384" y="13368"/>
                    <a:pt x="16425" y="13372"/>
                  </a:cubicBezTo>
                  <a:cubicBezTo>
                    <a:pt x="16467" y="13376"/>
                    <a:pt x="16507" y="13391"/>
                    <a:pt x="16532" y="13414"/>
                  </a:cubicBezTo>
                  <a:cubicBezTo>
                    <a:pt x="16550" y="13435"/>
                    <a:pt x="16567" y="13464"/>
                    <a:pt x="16589" y="13485"/>
                  </a:cubicBezTo>
                  <a:cubicBezTo>
                    <a:pt x="16611" y="13506"/>
                    <a:pt x="16637" y="13519"/>
                    <a:pt x="16674" y="13511"/>
                  </a:cubicBezTo>
                  <a:cubicBezTo>
                    <a:pt x="16686" y="13511"/>
                    <a:pt x="16698" y="13504"/>
                    <a:pt x="16712" y="13495"/>
                  </a:cubicBezTo>
                  <a:cubicBezTo>
                    <a:pt x="16725" y="13487"/>
                    <a:pt x="16739" y="13477"/>
                    <a:pt x="16754" y="13473"/>
                  </a:cubicBezTo>
                  <a:cubicBezTo>
                    <a:pt x="16803" y="13456"/>
                    <a:pt x="16853" y="13473"/>
                    <a:pt x="16896" y="13503"/>
                  </a:cubicBezTo>
                  <a:cubicBezTo>
                    <a:pt x="16933" y="13528"/>
                    <a:pt x="16945" y="13562"/>
                    <a:pt x="16945" y="13599"/>
                  </a:cubicBezTo>
                  <a:cubicBezTo>
                    <a:pt x="16964" y="13652"/>
                    <a:pt x="16987" y="13713"/>
                    <a:pt x="17025" y="13763"/>
                  </a:cubicBezTo>
                  <a:cubicBezTo>
                    <a:pt x="17062" y="13814"/>
                    <a:pt x="17115" y="13854"/>
                    <a:pt x="17192" y="13864"/>
                  </a:cubicBezTo>
                  <a:cubicBezTo>
                    <a:pt x="17238" y="13869"/>
                    <a:pt x="17286" y="13861"/>
                    <a:pt x="17334" y="13856"/>
                  </a:cubicBezTo>
                  <a:cubicBezTo>
                    <a:pt x="17382" y="13852"/>
                    <a:pt x="17430" y="13850"/>
                    <a:pt x="17476" y="13864"/>
                  </a:cubicBezTo>
                  <a:cubicBezTo>
                    <a:pt x="17504" y="13873"/>
                    <a:pt x="17527" y="13885"/>
                    <a:pt x="17546" y="13902"/>
                  </a:cubicBezTo>
                  <a:cubicBezTo>
                    <a:pt x="17565" y="13918"/>
                    <a:pt x="17581" y="13938"/>
                    <a:pt x="17593" y="13961"/>
                  </a:cubicBezTo>
                  <a:cubicBezTo>
                    <a:pt x="17605" y="13982"/>
                    <a:pt x="17618" y="14002"/>
                    <a:pt x="17634" y="14019"/>
                  </a:cubicBezTo>
                  <a:cubicBezTo>
                    <a:pt x="17650" y="14036"/>
                    <a:pt x="17670" y="14049"/>
                    <a:pt x="17698" y="14058"/>
                  </a:cubicBezTo>
                  <a:cubicBezTo>
                    <a:pt x="17723" y="14066"/>
                    <a:pt x="17758" y="14066"/>
                    <a:pt x="17787" y="14059"/>
                  </a:cubicBezTo>
                  <a:cubicBezTo>
                    <a:pt x="17817" y="14053"/>
                    <a:pt x="17840" y="14039"/>
                    <a:pt x="17840" y="14020"/>
                  </a:cubicBezTo>
                  <a:cubicBezTo>
                    <a:pt x="17806" y="13991"/>
                    <a:pt x="17767" y="13962"/>
                    <a:pt x="17726" y="13938"/>
                  </a:cubicBezTo>
                  <a:cubicBezTo>
                    <a:pt x="17684" y="13914"/>
                    <a:pt x="17639" y="13894"/>
                    <a:pt x="17593" y="13881"/>
                  </a:cubicBezTo>
                  <a:cubicBezTo>
                    <a:pt x="17618" y="13873"/>
                    <a:pt x="17641" y="13857"/>
                    <a:pt x="17656" y="13838"/>
                  </a:cubicBezTo>
                  <a:cubicBezTo>
                    <a:pt x="17672" y="13819"/>
                    <a:pt x="17679" y="13797"/>
                    <a:pt x="17673" y="13776"/>
                  </a:cubicBezTo>
                  <a:cubicBezTo>
                    <a:pt x="17698" y="13784"/>
                    <a:pt x="17730" y="13784"/>
                    <a:pt x="17758" y="13778"/>
                  </a:cubicBezTo>
                  <a:cubicBezTo>
                    <a:pt x="17786" y="13771"/>
                    <a:pt x="17809" y="13757"/>
                    <a:pt x="17815" y="13738"/>
                  </a:cubicBezTo>
                  <a:cubicBezTo>
                    <a:pt x="17747" y="13768"/>
                    <a:pt x="17661" y="13717"/>
                    <a:pt x="17661" y="13667"/>
                  </a:cubicBezTo>
                  <a:cubicBezTo>
                    <a:pt x="17661" y="13612"/>
                    <a:pt x="17735" y="13570"/>
                    <a:pt x="17815" y="13562"/>
                  </a:cubicBezTo>
                  <a:cubicBezTo>
                    <a:pt x="17716" y="13549"/>
                    <a:pt x="17635" y="13514"/>
                    <a:pt x="17563" y="13470"/>
                  </a:cubicBezTo>
                  <a:cubicBezTo>
                    <a:pt x="17491" y="13425"/>
                    <a:pt x="17430" y="13370"/>
                    <a:pt x="17371" y="13318"/>
                  </a:cubicBezTo>
                  <a:cubicBezTo>
                    <a:pt x="17359" y="13303"/>
                    <a:pt x="17346" y="13289"/>
                    <a:pt x="17339" y="13276"/>
                  </a:cubicBezTo>
                  <a:cubicBezTo>
                    <a:pt x="17331" y="13263"/>
                    <a:pt x="17328" y="13250"/>
                    <a:pt x="17334" y="13238"/>
                  </a:cubicBezTo>
                  <a:cubicBezTo>
                    <a:pt x="17223" y="13246"/>
                    <a:pt x="17123" y="13200"/>
                    <a:pt x="17026" y="13158"/>
                  </a:cubicBezTo>
                  <a:cubicBezTo>
                    <a:pt x="16930" y="13116"/>
                    <a:pt x="16837" y="13078"/>
                    <a:pt x="16742" y="13103"/>
                  </a:cubicBezTo>
                  <a:cubicBezTo>
                    <a:pt x="16708" y="13111"/>
                    <a:pt x="16681" y="13125"/>
                    <a:pt x="16655" y="13139"/>
                  </a:cubicBezTo>
                  <a:cubicBezTo>
                    <a:pt x="16629" y="13152"/>
                    <a:pt x="16603" y="13166"/>
                    <a:pt x="16569" y="13175"/>
                  </a:cubicBezTo>
                  <a:cubicBezTo>
                    <a:pt x="16544" y="13183"/>
                    <a:pt x="16509" y="13187"/>
                    <a:pt x="16476" y="13184"/>
                  </a:cubicBezTo>
                  <a:cubicBezTo>
                    <a:pt x="16444" y="13181"/>
                    <a:pt x="16415" y="13170"/>
                    <a:pt x="16402" y="13149"/>
                  </a:cubicBezTo>
                  <a:cubicBezTo>
                    <a:pt x="16442" y="13126"/>
                    <a:pt x="16481" y="13106"/>
                    <a:pt x="16523" y="13090"/>
                  </a:cubicBezTo>
                  <a:cubicBezTo>
                    <a:pt x="16564" y="13074"/>
                    <a:pt x="16609" y="13061"/>
                    <a:pt x="16661" y="13053"/>
                  </a:cubicBezTo>
                  <a:cubicBezTo>
                    <a:pt x="16686" y="13048"/>
                    <a:pt x="16715" y="13043"/>
                    <a:pt x="16745" y="13037"/>
                  </a:cubicBezTo>
                  <a:cubicBezTo>
                    <a:pt x="16774" y="13030"/>
                    <a:pt x="16803" y="13023"/>
                    <a:pt x="16828" y="13015"/>
                  </a:cubicBezTo>
                  <a:cubicBezTo>
                    <a:pt x="16887" y="12985"/>
                    <a:pt x="16901" y="12928"/>
                    <a:pt x="16916" y="12873"/>
                  </a:cubicBezTo>
                  <a:cubicBezTo>
                    <a:pt x="16931" y="12818"/>
                    <a:pt x="16948" y="12764"/>
                    <a:pt x="17013" y="12741"/>
                  </a:cubicBezTo>
                  <a:cubicBezTo>
                    <a:pt x="17044" y="12741"/>
                    <a:pt x="17062" y="12756"/>
                    <a:pt x="17072" y="12776"/>
                  </a:cubicBezTo>
                  <a:cubicBezTo>
                    <a:pt x="17081" y="12797"/>
                    <a:pt x="17081" y="12823"/>
                    <a:pt x="17075" y="12846"/>
                  </a:cubicBezTo>
                  <a:cubicBezTo>
                    <a:pt x="17062" y="12888"/>
                    <a:pt x="17038" y="12943"/>
                    <a:pt x="17087" y="12973"/>
                  </a:cubicBezTo>
                  <a:cubicBezTo>
                    <a:pt x="17130" y="12998"/>
                    <a:pt x="17192" y="12989"/>
                    <a:pt x="17241" y="13006"/>
                  </a:cubicBezTo>
                  <a:cubicBezTo>
                    <a:pt x="17285" y="13023"/>
                    <a:pt x="17309" y="13061"/>
                    <a:pt x="17334" y="13086"/>
                  </a:cubicBezTo>
                  <a:cubicBezTo>
                    <a:pt x="17359" y="13111"/>
                    <a:pt x="17426" y="13128"/>
                    <a:pt x="17463" y="13103"/>
                  </a:cubicBezTo>
                  <a:cubicBezTo>
                    <a:pt x="17476" y="13141"/>
                    <a:pt x="17488" y="13175"/>
                    <a:pt x="17531" y="13208"/>
                  </a:cubicBezTo>
                  <a:cubicBezTo>
                    <a:pt x="17568" y="13238"/>
                    <a:pt x="17630" y="13254"/>
                    <a:pt x="17673" y="13238"/>
                  </a:cubicBezTo>
                  <a:cubicBezTo>
                    <a:pt x="17692" y="13233"/>
                    <a:pt x="17703" y="13224"/>
                    <a:pt x="17714" y="13214"/>
                  </a:cubicBezTo>
                  <a:cubicBezTo>
                    <a:pt x="17726" y="13205"/>
                    <a:pt x="17738" y="13196"/>
                    <a:pt x="17760" y="13191"/>
                  </a:cubicBezTo>
                  <a:cubicBezTo>
                    <a:pt x="17778" y="13187"/>
                    <a:pt x="17801" y="13191"/>
                    <a:pt x="17826" y="13196"/>
                  </a:cubicBezTo>
                  <a:cubicBezTo>
                    <a:pt x="17851" y="13200"/>
                    <a:pt x="17877" y="13204"/>
                    <a:pt x="17902" y="13200"/>
                  </a:cubicBezTo>
                  <a:cubicBezTo>
                    <a:pt x="17929" y="13196"/>
                    <a:pt x="17946" y="13184"/>
                    <a:pt x="17955" y="13169"/>
                  </a:cubicBezTo>
                  <a:cubicBezTo>
                    <a:pt x="17963" y="13155"/>
                    <a:pt x="17963" y="13137"/>
                    <a:pt x="17957" y="13120"/>
                  </a:cubicBezTo>
                  <a:cubicBezTo>
                    <a:pt x="17951" y="13101"/>
                    <a:pt x="17940" y="13088"/>
                    <a:pt x="17926" y="13077"/>
                  </a:cubicBezTo>
                  <a:cubicBezTo>
                    <a:pt x="17912" y="13066"/>
                    <a:pt x="17895" y="13057"/>
                    <a:pt x="17877" y="13044"/>
                  </a:cubicBezTo>
                  <a:cubicBezTo>
                    <a:pt x="18031" y="13044"/>
                    <a:pt x="18192" y="13032"/>
                    <a:pt x="18333" y="13032"/>
                  </a:cubicBezTo>
                  <a:cubicBezTo>
                    <a:pt x="18358" y="13032"/>
                    <a:pt x="18383" y="13032"/>
                    <a:pt x="18395" y="13023"/>
                  </a:cubicBezTo>
                  <a:cubicBezTo>
                    <a:pt x="18414" y="13015"/>
                    <a:pt x="18420" y="13000"/>
                    <a:pt x="18420" y="12983"/>
                  </a:cubicBezTo>
                  <a:cubicBezTo>
                    <a:pt x="18420" y="12965"/>
                    <a:pt x="18414" y="12945"/>
                    <a:pt x="18407" y="12926"/>
                  </a:cubicBezTo>
                  <a:cubicBezTo>
                    <a:pt x="18401" y="12910"/>
                    <a:pt x="18407" y="12890"/>
                    <a:pt x="18422" y="12876"/>
                  </a:cubicBezTo>
                  <a:cubicBezTo>
                    <a:pt x="18437" y="12863"/>
                    <a:pt x="18460" y="12857"/>
                    <a:pt x="18488" y="12867"/>
                  </a:cubicBezTo>
                  <a:cubicBezTo>
                    <a:pt x="18429" y="12823"/>
                    <a:pt x="18341" y="12808"/>
                    <a:pt x="18253" y="12792"/>
                  </a:cubicBezTo>
                  <a:cubicBezTo>
                    <a:pt x="18165" y="12776"/>
                    <a:pt x="18077" y="12760"/>
                    <a:pt x="18019" y="12716"/>
                  </a:cubicBezTo>
                  <a:cubicBezTo>
                    <a:pt x="17982" y="12693"/>
                    <a:pt x="17956" y="12659"/>
                    <a:pt x="17926" y="12630"/>
                  </a:cubicBezTo>
                  <a:cubicBezTo>
                    <a:pt x="17897" y="12601"/>
                    <a:pt x="17865" y="12577"/>
                    <a:pt x="17815" y="12573"/>
                  </a:cubicBezTo>
                  <a:lnTo>
                    <a:pt x="17710" y="12573"/>
                  </a:lnTo>
                  <a:cubicBezTo>
                    <a:pt x="17670" y="12569"/>
                    <a:pt x="17641" y="12554"/>
                    <a:pt x="17625" y="12534"/>
                  </a:cubicBezTo>
                  <a:cubicBezTo>
                    <a:pt x="17608" y="12513"/>
                    <a:pt x="17605" y="12487"/>
                    <a:pt x="17618" y="12459"/>
                  </a:cubicBezTo>
                  <a:cubicBezTo>
                    <a:pt x="17612" y="12447"/>
                    <a:pt x="17612" y="12436"/>
                    <a:pt x="17615" y="12425"/>
                  </a:cubicBezTo>
                  <a:cubicBezTo>
                    <a:pt x="17618" y="12414"/>
                    <a:pt x="17624" y="12403"/>
                    <a:pt x="17630" y="12388"/>
                  </a:cubicBezTo>
                  <a:cubicBezTo>
                    <a:pt x="17645" y="12392"/>
                    <a:pt x="17662" y="12394"/>
                    <a:pt x="17680" y="12395"/>
                  </a:cubicBezTo>
                  <a:cubicBezTo>
                    <a:pt x="17698" y="12396"/>
                    <a:pt x="17716" y="12396"/>
                    <a:pt x="17735" y="12396"/>
                  </a:cubicBezTo>
                  <a:cubicBezTo>
                    <a:pt x="17741" y="12401"/>
                    <a:pt x="17744" y="12406"/>
                    <a:pt x="17747" y="12411"/>
                  </a:cubicBezTo>
                  <a:cubicBezTo>
                    <a:pt x="17750" y="12416"/>
                    <a:pt x="17753" y="12422"/>
                    <a:pt x="17760" y="12426"/>
                  </a:cubicBezTo>
                  <a:cubicBezTo>
                    <a:pt x="17818" y="12403"/>
                    <a:pt x="17883" y="12405"/>
                    <a:pt x="17945" y="12420"/>
                  </a:cubicBezTo>
                  <a:cubicBezTo>
                    <a:pt x="18006" y="12435"/>
                    <a:pt x="18065" y="12464"/>
                    <a:pt x="18111" y="12493"/>
                  </a:cubicBezTo>
                  <a:cubicBezTo>
                    <a:pt x="18164" y="12525"/>
                    <a:pt x="18216" y="12556"/>
                    <a:pt x="18273" y="12579"/>
                  </a:cubicBezTo>
                  <a:cubicBezTo>
                    <a:pt x="18330" y="12601"/>
                    <a:pt x="18392" y="12615"/>
                    <a:pt x="18463" y="12611"/>
                  </a:cubicBezTo>
                  <a:cubicBezTo>
                    <a:pt x="18441" y="12588"/>
                    <a:pt x="18457" y="12566"/>
                    <a:pt x="18476" y="12544"/>
                  </a:cubicBezTo>
                  <a:cubicBezTo>
                    <a:pt x="18495" y="12521"/>
                    <a:pt x="18519" y="12499"/>
                    <a:pt x="18512" y="12476"/>
                  </a:cubicBezTo>
                  <a:cubicBezTo>
                    <a:pt x="18512" y="12468"/>
                    <a:pt x="18509" y="12462"/>
                    <a:pt x="18505" y="12456"/>
                  </a:cubicBezTo>
                  <a:cubicBezTo>
                    <a:pt x="18500" y="12451"/>
                    <a:pt x="18494" y="12447"/>
                    <a:pt x="18488" y="12443"/>
                  </a:cubicBezTo>
                  <a:cubicBezTo>
                    <a:pt x="18448" y="12403"/>
                    <a:pt x="18409" y="12363"/>
                    <a:pt x="18369" y="12323"/>
                  </a:cubicBezTo>
                  <a:cubicBezTo>
                    <a:pt x="18329" y="12283"/>
                    <a:pt x="18287" y="12243"/>
                    <a:pt x="18241" y="12203"/>
                  </a:cubicBezTo>
                  <a:cubicBezTo>
                    <a:pt x="18272" y="12199"/>
                    <a:pt x="18307" y="12201"/>
                    <a:pt x="18340" y="12210"/>
                  </a:cubicBezTo>
                  <a:cubicBezTo>
                    <a:pt x="18372" y="12219"/>
                    <a:pt x="18401" y="12234"/>
                    <a:pt x="18420" y="12258"/>
                  </a:cubicBezTo>
                  <a:cubicBezTo>
                    <a:pt x="18448" y="12274"/>
                    <a:pt x="18465" y="12294"/>
                    <a:pt x="18478" y="12316"/>
                  </a:cubicBezTo>
                  <a:cubicBezTo>
                    <a:pt x="18491" y="12338"/>
                    <a:pt x="18500" y="12363"/>
                    <a:pt x="18512" y="12388"/>
                  </a:cubicBezTo>
                  <a:cubicBezTo>
                    <a:pt x="18577" y="12344"/>
                    <a:pt x="18642" y="12300"/>
                    <a:pt x="18708" y="12256"/>
                  </a:cubicBezTo>
                  <a:cubicBezTo>
                    <a:pt x="18775" y="12213"/>
                    <a:pt x="18842" y="12171"/>
                    <a:pt x="18913" y="12131"/>
                  </a:cubicBezTo>
                  <a:cubicBezTo>
                    <a:pt x="18953" y="12106"/>
                    <a:pt x="18998" y="12078"/>
                    <a:pt x="19030" y="12047"/>
                  </a:cubicBezTo>
                  <a:cubicBezTo>
                    <a:pt x="19061" y="12016"/>
                    <a:pt x="19080" y="11982"/>
                    <a:pt x="19068" y="11946"/>
                  </a:cubicBezTo>
                  <a:cubicBezTo>
                    <a:pt x="19021" y="11929"/>
                    <a:pt x="18967" y="11927"/>
                    <a:pt x="18920" y="11938"/>
                  </a:cubicBezTo>
                  <a:cubicBezTo>
                    <a:pt x="18872" y="11949"/>
                    <a:pt x="18830" y="11974"/>
                    <a:pt x="18808" y="12009"/>
                  </a:cubicBezTo>
                  <a:cubicBezTo>
                    <a:pt x="18691" y="11967"/>
                    <a:pt x="18642" y="11858"/>
                    <a:pt x="18642" y="11770"/>
                  </a:cubicBezTo>
                  <a:cubicBezTo>
                    <a:pt x="18642" y="11736"/>
                    <a:pt x="18642" y="11698"/>
                    <a:pt x="18630" y="11664"/>
                  </a:cubicBezTo>
                  <a:cubicBezTo>
                    <a:pt x="18623" y="11645"/>
                    <a:pt x="18606" y="11628"/>
                    <a:pt x="18585" y="11616"/>
                  </a:cubicBezTo>
                  <a:cubicBezTo>
                    <a:pt x="18563" y="11604"/>
                    <a:pt x="18537" y="11599"/>
                    <a:pt x="18512" y="11606"/>
                  </a:cubicBezTo>
                  <a:cubicBezTo>
                    <a:pt x="18537" y="11587"/>
                    <a:pt x="18563" y="11567"/>
                    <a:pt x="18589" y="11546"/>
                  </a:cubicBezTo>
                  <a:cubicBezTo>
                    <a:pt x="18616" y="11525"/>
                    <a:pt x="18642" y="11502"/>
                    <a:pt x="18667" y="11479"/>
                  </a:cubicBezTo>
                  <a:cubicBezTo>
                    <a:pt x="18654" y="11475"/>
                    <a:pt x="18639" y="11473"/>
                    <a:pt x="18623" y="11471"/>
                  </a:cubicBezTo>
                  <a:cubicBezTo>
                    <a:pt x="18606" y="11469"/>
                    <a:pt x="18589" y="11467"/>
                    <a:pt x="18574" y="11463"/>
                  </a:cubicBezTo>
                  <a:cubicBezTo>
                    <a:pt x="18633" y="11427"/>
                    <a:pt x="18665" y="11378"/>
                    <a:pt x="18672" y="11328"/>
                  </a:cubicBezTo>
                  <a:cubicBezTo>
                    <a:pt x="18679" y="11277"/>
                    <a:pt x="18660" y="11225"/>
                    <a:pt x="18617" y="11181"/>
                  </a:cubicBezTo>
                  <a:cubicBezTo>
                    <a:pt x="18617" y="11193"/>
                    <a:pt x="18620" y="11204"/>
                    <a:pt x="18623" y="11215"/>
                  </a:cubicBezTo>
                  <a:cubicBezTo>
                    <a:pt x="18626" y="11226"/>
                    <a:pt x="18630" y="11237"/>
                    <a:pt x="18630" y="11252"/>
                  </a:cubicBezTo>
                  <a:cubicBezTo>
                    <a:pt x="18611" y="11229"/>
                    <a:pt x="18588" y="11209"/>
                    <a:pt x="18565" y="11189"/>
                  </a:cubicBezTo>
                  <a:cubicBezTo>
                    <a:pt x="18542" y="11169"/>
                    <a:pt x="18519" y="11149"/>
                    <a:pt x="18500" y="11126"/>
                  </a:cubicBezTo>
                  <a:cubicBezTo>
                    <a:pt x="18525" y="11113"/>
                    <a:pt x="18551" y="11105"/>
                    <a:pt x="18579" y="11100"/>
                  </a:cubicBezTo>
                  <a:cubicBezTo>
                    <a:pt x="18606" y="11094"/>
                    <a:pt x="18636" y="11092"/>
                    <a:pt x="18667" y="11092"/>
                  </a:cubicBezTo>
                  <a:cubicBezTo>
                    <a:pt x="18654" y="11044"/>
                    <a:pt x="18642" y="10996"/>
                    <a:pt x="18631" y="10947"/>
                  </a:cubicBezTo>
                  <a:cubicBezTo>
                    <a:pt x="18620" y="10899"/>
                    <a:pt x="18611" y="10850"/>
                    <a:pt x="18605" y="10802"/>
                  </a:cubicBezTo>
                  <a:cubicBezTo>
                    <a:pt x="18589" y="10754"/>
                    <a:pt x="18576" y="10702"/>
                    <a:pt x="18559" y="10651"/>
                  </a:cubicBezTo>
                  <a:cubicBezTo>
                    <a:pt x="18543" y="10599"/>
                    <a:pt x="18525" y="10548"/>
                    <a:pt x="18500" y="10499"/>
                  </a:cubicBezTo>
                  <a:cubicBezTo>
                    <a:pt x="18488" y="10482"/>
                    <a:pt x="18474" y="10466"/>
                    <a:pt x="18461" y="10448"/>
                  </a:cubicBezTo>
                  <a:cubicBezTo>
                    <a:pt x="18449" y="10431"/>
                    <a:pt x="18438" y="10413"/>
                    <a:pt x="18432" y="10394"/>
                  </a:cubicBezTo>
                  <a:cubicBezTo>
                    <a:pt x="18420" y="10354"/>
                    <a:pt x="18417" y="10306"/>
                    <a:pt x="18402" y="10264"/>
                  </a:cubicBezTo>
                  <a:cubicBezTo>
                    <a:pt x="18387" y="10223"/>
                    <a:pt x="18361" y="10188"/>
                    <a:pt x="18303" y="10175"/>
                  </a:cubicBezTo>
                  <a:cubicBezTo>
                    <a:pt x="18318" y="10140"/>
                    <a:pt x="18323" y="10102"/>
                    <a:pt x="18318" y="10065"/>
                  </a:cubicBezTo>
                  <a:cubicBezTo>
                    <a:pt x="18313" y="10028"/>
                    <a:pt x="18299" y="9992"/>
                    <a:pt x="18278" y="9961"/>
                  </a:cubicBezTo>
                  <a:cubicBezTo>
                    <a:pt x="18303" y="9936"/>
                    <a:pt x="18370" y="9936"/>
                    <a:pt x="18407" y="9952"/>
                  </a:cubicBezTo>
                  <a:cubicBezTo>
                    <a:pt x="18444" y="9969"/>
                    <a:pt x="18475" y="9999"/>
                    <a:pt x="18525" y="10016"/>
                  </a:cubicBezTo>
                  <a:cubicBezTo>
                    <a:pt x="18543" y="10024"/>
                    <a:pt x="18572" y="10024"/>
                    <a:pt x="18597" y="10019"/>
                  </a:cubicBezTo>
                  <a:cubicBezTo>
                    <a:pt x="18622" y="10013"/>
                    <a:pt x="18642" y="10003"/>
                    <a:pt x="18642" y="9990"/>
                  </a:cubicBezTo>
                  <a:cubicBezTo>
                    <a:pt x="18679" y="10121"/>
                    <a:pt x="18722" y="10272"/>
                    <a:pt x="18864" y="10369"/>
                  </a:cubicBezTo>
                  <a:cubicBezTo>
                    <a:pt x="18889" y="10386"/>
                    <a:pt x="18913" y="10394"/>
                    <a:pt x="18913" y="10419"/>
                  </a:cubicBezTo>
                  <a:cubicBezTo>
                    <a:pt x="18913" y="10440"/>
                    <a:pt x="18901" y="10457"/>
                    <a:pt x="18889" y="10474"/>
                  </a:cubicBezTo>
                  <a:cubicBezTo>
                    <a:pt x="18861" y="10522"/>
                    <a:pt x="18896" y="10567"/>
                    <a:pt x="18940" y="10611"/>
                  </a:cubicBezTo>
                  <a:cubicBezTo>
                    <a:pt x="18984" y="10655"/>
                    <a:pt x="19037" y="10699"/>
                    <a:pt x="19043" y="10747"/>
                  </a:cubicBezTo>
                  <a:lnTo>
                    <a:pt x="19043" y="10819"/>
                  </a:lnTo>
                  <a:cubicBezTo>
                    <a:pt x="19049" y="10832"/>
                    <a:pt x="19061" y="10842"/>
                    <a:pt x="19076" y="10847"/>
                  </a:cubicBezTo>
                  <a:cubicBezTo>
                    <a:pt x="19091" y="10853"/>
                    <a:pt x="19108" y="10853"/>
                    <a:pt x="19123" y="10844"/>
                  </a:cubicBezTo>
                  <a:cubicBezTo>
                    <a:pt x="19123" y="10764"/>
                    <a:pt x="19115" y="10685"/>
                    <a:pt x="19102" y="10608"/>
                  </a:cubicBezTo>
                  <a:cubicBezTo>
                    <a:pt x="19088" y="10530"/>
                    <a:pt x="19068" y="10453"/>
                    <a:pt x="19043" y="10377"/>
                  </a:cubicBezTo>
                  <a:cubicBezTo>
                    <a:pt x="19031" y="10341"/>
                    <a:pt x="19014" y="10303"/>
                    <a:pt x="19002" y="10263"/>
                  </a:cubicBezTo>
                  <a:cubicBezTo>
                    <a:pt x="18990" y="10224"/>
                    <a:pt x="18984" y="10184"/>
                    <a:pt x="18994" y="10146"/>
                  </a:cubicBezTo>
                  <a:cubicBezTo>
                    <a:pt x="19000" y="10106"/>
                    <a:pt x="19012" y="10067"/>
                    <a:pt x="19036" y="10033"/>
                  </a:cubicBezTo>
                  <a:cubicBezTo>
                    <a:pt x="19060" y="10000"/>
                    <a:pt x="19095" y="9971"/>
                    <a:pt x="19148" y="9952"/>
                  </a:cubicBezTo>
                  <a:cubicBezTo>
                    <a:pt x="19108" y="9952"/>
                    <a:pt x="19085" y="9932"/>
                    <a:pt x="19075" y="9907"/>
                  </a:cubicBezTo>
                  <a:cubicBezTo>
                    <a:pt x="19065" y="9882"/>
                    <a:pt x="19068" y="9851"/>
                    <a:pt x="19080" y="9830"/>
                  </a:cubicBezTo>
                  <a:cubicBezTo>
                    <a:pt x="19092" y="9807"/>
                    <a:pt x="19115" y="9783"/>
                    <a:pt x="19134" y="9759"/>
                  </a:cubicBezTo>
                  <a:cubicBezTo>
                    <a:pt x="19152" y="9735"/>
                    <a:pt x="19166" y="9711"/>
                    <a:pt x="19160" y="9687"/>
                  </a:cubicBezTo>
                  <a:cubicBezTo>
                    <a:pt x="19148" y="9662"/>
                    <a:pt x="19123" y="9637"/>
                    <a:pt x="19123" y="9607"/>
                  </a:cubicBezTo>
                  <a:cubicBezTo>
                    <a:pt x="19123" y="9574"/>
                    <a:pt x="19160" y="9540"/>
                    <a:pt x="19172" y="9502"/>
                  </a:cubicBezTo>
                  <a:cubicBezTo>
                    <a:pt x="19185" y="9443"/>
                    <a:pt x="19117" y="9385"/>
                    <a:pt x="19055" y="9334"/>
                  </a:cubicBezTo>
                  <a:cubicBezTo>
                    <a:pt x="18987" y="9279"/>
                    <a:pt x="18950" y="9212"/>
                    <a:pt x="19006" y="9157"/>
                  </a:cubicBezTo>
                  <a:cubicBezTo>
                    <a:pt x="18978" y="9157"/>
                    <a:pt x="18958" y="9149"/>
                    <a:pt x="18942" y="9137"/>
                  </a:cubicBezTo>
                  <a:cubicBezTo>
                    <a:pt x="18926" y="9126"/>
                    <a:pt x="18913" y="9111"/>
                    <a:pt x="18901" y="9099"/>
                  </a:cubicBezTo>
                  <a:cubicBezTo>
                    <a:pt x="18867" y="9050"/>
                    <a:pt x="18847" y="8996"/>
                    <a:pt x="18842" y="8943"/>
                  </a:cubicBezTo>
                  <a:cubicBezTo>
                    <a:pt x="18838" y="8889"/>
                    <a:pt x="18849" y="8836"/>
                    <a:pt x="18876" y="8787"/>
                  </a:cubicBezTo>
                  <a:cubicBezTo>
                    <a:pt x="18895" y="8747"/>
                    <a:pt x="18920" y="8710"/>
                    <a:pt x="18948" y="8675"/>
                  </a:cubicBezTo>
                  <a:cubicBezTo>
                    <a:pt x="18977" y="8639"/>
                    <a:pt x="19009" y="8604"/>
                    <a:pt x="19043" y="8568"/>
                  </a:cubicBezTo>
                  <a:cubicBezTo>
                    <a:pt x="19024" y="8533"/>
                    <a:pt x="19018" y="8493"/>
                    <a:pt x="19023" y="8453"/>
                  </a:cubicBezTo>
                  <a:cubicBezTo>
                    <a:pt x="19028" y="8413"/>
                    <a:pt x="19043" y="8373"/>
                    <a:pt x="19068" y="8337"/>
                  </a:cubicBezTo>
                  <a:cubicBezTo>
                    <a:pt x="19037" y="8341"/>
                    <a:pt x="19001" y="8343"/>
                    <a:pt x="18972" y="8339"/>
                  </a:cubicBezTo>
                  <a:cubicBezTo>
                    <a:pt x="18943" y="8335"/>
                    <a:pt x="18920" y="8325"/>
                    <a:pt x="18913" y="8303"/>
                  </a:cubicBezTo>
                  <a:cubicBezTo>
                    <a:pt x="18913" y="8295"/>
                    <a:pt x="18916" y="8289"/>
                    <a:pt x="18921" y="8282"/>
                  </a:cubicBezTo>
                  <a:cubicBezTo>
                    <a:pt x="18926" y="8275"/>
                    <a:pt x="18932" y="8268"/>
                    <a:pt x="18938" y="8257"/>
                  </a:cubicBezTo>
                  <a:cubicBezTo>
                    <a:pt x="18957" y="8228"/>
                    <a:pt x="18941" y="8189"/>
                    <a:pt x="18930" y="8152"/>
                  </a:cubicBezTo>
                  <a:cubicBezTo>
                    <a:pt x="18920" y="8114"/>
                    <a:pt x="18913" y="8078"/>
                    <a:pt x="18950" y="8055"/>
                  </a:cubicBezTo>
                  <a:cubicBezTo>
                    <a:pt x="18963" y="8047"/>
                    <a:pt x="18980" y="8043"/>
                    <a:pt x="18998" y="8040"/>
                  </a:cubicBezTo>
                  <a:cubicBezTo>
                    <a:pt x="19017" y="8036"/>
                    <a:pt x="19037" y="8034"/>
                    <a:pt x="19055" y="8030"/>
                  </a:cubicBezTo>
                  <a:cubicBezTo>
                    <a:pt x="19102" y="8017"/>
                    <a:pt x="19122" y="7989"/>
                    <a:pt x="19126" y="7956"/>
                  </a:cubicBezTo>
                  <a:cubicBezTo>
                    <a:pt x="19131" y="7923"/>
                    <a:pt x="19120" y="7885"/>
                    <a:pt x="19105" y="7853"/>
                  </a:cubicBezTo>
                  <a:cubicBezTo>
                    <a:pt x="19092" y="7822"/>
                    <a:pt x="19083" y="7784"/>
                    <a:pt x="19087" y="7751"/>
                  </a:cubicBezTo>
                  <a:cubicBezTo>
                    <a:pt x="19091" y="7718"/>
                    <a:pt x="19108" y="7689"/>
                    <a:pt x="19148" y="7677"/>
                  </a:cubicBezTo>
                  <a:cubicBezTo>
                    <a:pt x="19160" y="7673"/>
                    <a:pt x="19172" y="7670"/>
                    <a:pt x="19185" y="7668"/>
                  </a:cubicBezTo>
                  <a:cubicBezTo>
                    <a:pt x="19197" y="7666"/>
                    <a:pt x="19210" y="7664"/>
                    <a:pt x="19222" y="7660"/>
                  </a:cubicBezTo>
                  <a:cubicBezTo>
                    <a:pt x="19250" y="7647"/>
                    <a:pt x="19263" y="7629"/>
                    <a:pt x="19272" y="7609"/>
                  </a:cubicBezTo>
                  <a:cubicBezTo>
                    <a:pt x="19280" y="7589"/>
                    <a:pt x="19284" y="7567"/>
                    <a:pt x="19290" y="7546"/>
                  </a:cubicBezTo>
                  <a:cubicBezTo>
                    <a:pt x="19296" y="7502"/>
                    <a:pt x="19314" y="7460"/>
                    <a:pt x="19334" y="7418"/>
                  </a:cubicBezTo>
                  <a:cubicBezTo>
                    <a:pt x="19353" y="7376"/>
                    <a:pt x="19373" y="7334"/>
                    <a:pt x="19382" y="7290"/>
                  </a:cubicBezTo>
                  <a:cubicBezTo>
                    <a:pt x="19388" y="7246"/>
                    <a:pt x="19371" y="7197"/>
                    <a:pt x="19337" y="7160"/>
                  </a:cubicBezTo>
                  <a:cubicBezTo>
                    <a:pt x="19302" y="7123"/>
                    <a:pt x="19250" y="7096"/>
                    <a:pt x="19185" y="7096"/>
                  </a:cubicBezTo>
                  <a:cubicBezTo>
                    <a:pt x="19191" y="7161"/>
                    <a:pt x="19159" y="7230"/>
                    <a:pt x="19101" y="7285"/>
                  </a:cubicBezTo>
                  <a:cubicBezTo>
                    <a:pt x="19043" y="7340"/>
                    <a:pt x="18960" y="7382"/>
                    <a:pt x="18864" y="7395"/>
                  </a:cubicBezTo>
                  <a:cubicBezTo>
                    <a:pt x="18842" y="7342"/>
                    <a:pt x="18839" y="7287"/>
                    <a:pt x="18849" y="7231"/>
                  </a:cubicBezTo>
                  <a:cubicBezTo>
                    <a:pt x="18859" y="7175"/>
                    <a:pt x="18883" y="7119"/>
                    <a:pt x="18913" y="7067"/>
                  </a:cubicBezTo>
                  <a:cubicBezTo>
                    <a:pt x="18873" y="7058"/>
                    <a:pt x="18847" y="7036"/>
                    <a:pt x="18829" y="7009"/>
                  </a:cubicBezTo>
                  <a:cubicBezTo>
                    <a:pt x="18812" y="6982"/>
                    <a:pt x="18802" y="6949"/>
                    <a:pt x="18796" y="6920"/>
                  </a:cubicBezTo>
                  <a:cubicBezTo>
                    <a:pt x="18790" y="6871"/>
                    <a:pt x="18784" y="6820"/>
                    <a:pt x="18776" y="6768"/>
                  </a:cubicBezTo>
                  <a:cubicBezTo>
                    <a:pt x="18768" y="6717"/>
                    <a:pt x="18759" y="6665"/>
                    <a:pt x="18747" y="6617"/>
                  </a:cubicBezTo>
                  <a:cubicBezTo>
                    <a:pt x="18784" y="6503"/>
                    <a:pt x="19031" y="6457"/>
                    <a:pt x="19148" y="6537"/>
                  </a:cubicBezTo>
                  <a:cubicBezTo>
                    <a:pt x="19172" y="6554"/>
                    <a:pt x="19185" y="6583"/>
                    <a:pt x="19222" y="6583"/>
                  </a:cubicBezTo>
                  <a:cubicBezTo>
                    <a:pt x="19222" y="6520"/>
                    <a:pt x="19382" y="6495"/>
                    <a:pt x="19382" y="6432"/>
                  </a:cubicBezTo>
                  <a:cubicBezTo>
                    <a:pt x="19382" y="6415"/>
                    <a:pt x="19364" y="6398"/>
                    <a:pt x="19364" y="6381"/>
                  </a:cubicBezTo>
                  <a:cubicBezTo>
                    <a:pt x="19364" y="6360"/>
                    <a:pt x="19382" y="6335"/>
                    <a:pt x="19395" y="6318"/>
                  </a:cubicBezTo>
                  <a:cubicBezTo>
                    <a:pt x="19444" y="6253"/>
                    <a:pt x="19486" y="6187"/>
                    <a:pt x="19521" y="6119"/>
                  </a:cubicBezTo>
                  <a:cubicBezTo>
                    <a:pt x="19557" y="6051"/>
                    <a:pt x="19586" y="5982"/>
                    <a:pt x="19611" y="5910"/>
                  </a:cubicBezTo>
                  <a:cubicBezTo>
                    <a:pt x="19632" y="5925"/>
                    <a:pt x="19658" y="5925"/>
                    <a:pt x="19682" y="5917"/>
                  </a:cubicBezTo>
                  <a:cubicBezTo>
                    <a:pt x="19706" y="5909"/>
                    <a:pt x="19728" y="5893"/>
                    <a:pt x="19740" y="5876"/>
                  </a:cubicBezTo>
                  <a:cubicBezTo>
                    <a:pt x="19746" y="5860"/>
                    <a:pt x="19749" y="5840"/>
                    <a:pt x="19755" y="5821"/>
                  </a:cubicBezTo>
                  <a:cubicBezTo>
                    <a:pt x="19760" y="5802"/>
                    <a:pt x="19768" y="5784"/>
                    <a:pt x="19783" y="5771"/>
                  </a:cubicBezTo>
                  <a:cubicBezTo>
                    <a:pt x="19796" y="5759"/>
                    <a:pt x="19811" y="5747"/>
                    <a:pt x="19826" y="5737"/>
                  </a:cubicBezTo>
                  <a:cubicBezTo>
                    <a:pt x="19842" y="5726"/>
                    <a:pt x="19857" y="5717"/>
                    <a:pt x="19870" y="5708"/>
                  </a:cubicBezTo>
                  <a:cubicBezTo>
                    <a:pt x="19928" y="5672"/>
                    <a:pt x="19971" y="5628"/>
                    <a:pt x="19998" y="5580"/>
                  </a:cubicBezTo>
                  <a:cubicBezTo>
                    <a:pt x="20024" y="5531"/>
                    <a:pt x="20033" y="5479"/>
                    <a:pt x="20024" y="5426"/>
                  </a:cubicBezTo>
                  <a:cubicBezTo>
                    <a:pt x="19968" y="5418"/>
                    <a:pt x="19917" y="5389"/>
                    <a:pt x="19884" y="5353"/>
                  </a:cubicBezTo>
                  <a:cubicBezTo>
                    <a:pt x="19850" y="5317"/>
                    <a:pt x="19833" y="5273"/>
                    <a:pt x="19845" y="5233"/>
                  </a:cubicBezTo>
                  <a:cubicBezTo>
                    <a:pt x="19879" y="5241"/>
                    <a:pt x="19908" y="5250"/>
                    <a:pt x="19937" y="5259"/>
                  </a:cubicBezTo>
                  <a:cubicBezTo>
                    <a:pt x="19965" y="5267"/>
                    <a:pt x="19993" y="5277"/>
                    <a:pt x="20024" y="5287"/>
                  </a:cubicBezTo>
                  <a:cubicBezTo>
                    <a:pt x="20052" y="5243"/>
                    <a:pt x="20075" y="5199"/>
                    <a:pt x="20097" y="5155"/>
                  </a:cubicBezTo>
                  <a:cubicBezTo>
                    <a:pt x="20120" y="5111"/>
                    <a:pt x="20141" y="5067"/>
                    <a:pt x="20166" y="5022"/>
                  </a:cubicBezTo>
                  <a:cubicBezTo>
                    <a:pt x="20206" y="5039"/>
                    <a:pt x="20255" y="5052"/>
                    <a:pt x="20306" y="5057"/>
                  </a:cubicBezTo>
                  <a:cubicBezTo>
                    <a:pt x="20357" y="5062"/>
                    <a:pt x="20410" y="5060"/>
                    <a:pt x="20456" y="5048"/>
                  </a:cubicBezTo>
                  <a:cubicBezTo>
                    <a:pt x="20450" y="5031"/>
                    <a:pt x="20453" y="5013"/>
                    <a:pt x="20462" y="4997"/>
                  </a:cubicBezTo>
                  <a:cubicBezTo>
                    <a:pt x="20471" y="4981"/>
                    <a:pt x="20487" y="4968"/>
                    <a:pt x="20505" y="4959"/>
                  </a:cubicBezTo>
                  <a:cubicBezTo>
                    <a:pt x="20530" y="4951"/>
                    <a:pt x="20554" y="4943"/>
                    <a:pt x="20554" y="4926"/>
                  </a:cubicBezTo>
                  <a:cubicBezTo>
                    <a:pt x="20554" y="4913"/>
                    <a:pt x="20554" y="4896"/>
                    <a:pt x="20542" y="4888"/>
                  </a:cubicBezTo>
                  <a:cubicBezTo>
                    <a:pt x="20524" y="4867"/>
                    <a:pt x="20505" y="4843"/>
                    <a:pt x="20486" y="4818"/>
                  </a:cubicBezTo>
                  <a:cubicBezTo>
                    <a:pt x="20467" y="4794"/>
                    <a:pt x="20447" y="4770"/>
                    <a:pt x="20425" y="4749"/>
                  </a:cubicBezTo>
                  <a:cubicBezTo>
                    <a:pt x="20459" y="4739"/>
                    <a:pt x="20496" y="4733"/>
                    <a:pt x="20532" y="4734"/>
                  </a:cubicBezTo>
                  <a:cubicBezTo>
                    <a:pt x="20568" y="4735"/>
                    <a:pt x="20604" y="4743"/>
                    <a:pt x="20635" y="4757"/>
                  </a:cubicBezTo>
                  <a:cubicBezTo>
                    <a:pt x="20647" y="4766"/>
                    <a:pt x="20659" y="4774"/>
                    <a:pt x="20674" y="4781"/>
                  </a:cubicBezTo>
                  <a:cubicBezTo>
                    <a:pt x="20689" y="4787"/>
                    <a:pt x="20706" y="4791"/>
                    <a:pt x="20727" y="4791"/>
                  </a:cubicBezTo>
                  <a:cubicBezTo>
                    <a:pt x="20752" y="4795"/>
                    <a:pt x="20774" y="4787"/>
                    <a:pt x="20793" y="4774"/>
                  </a:cubicBezTo>
                  <a:cubicBezTo>
                    <a:pt x="20812" y="4761"/>
                    <a:pt x="20829" y="4743"/>
                    <a:pt x="20844" y="4728"/>
                  </a:cubicBezTo>
                  <a:cubicBezTo>
                    <a:pt x="20863" y="4707"/>
                    <a:pt x="20878" y="4687"/>
                    <a:pt x="20889" y="4667"/>
                  </a:cubicBezTo>
                  <a:cubicBezTo>
                    <a:pt x="20900" y="4647"/>
                    <a:pt x="20906" y="4627"/>
                    <a:pt x="20906" y="4606"/>
                  </a:cubicBezTo>
                  <a:cubicBezTo>
                    <a:pt x="20912" y="4545"/>
                    <a:pt x="20865" y="4487"/>
                    <a:pt x="20821" y="4430"/>
                  </a:cubicBezTo>
                  <a:cubicBezTo>
                    <a:pt x="20778" y="4374"/>
                    <a:pt x="20740" y="4318"/>
                    <a:pt x="20764" y="4261"/>
                  </a:cubicBezTo>
                  <a:cubicBezTo>
                    <a:pt x="20823" y="4293"/>
                    <a:pt x="20881" y="4326"/>
                    <a:pt x="20936" y="4363"/>
                  </a:cubicBezTo>
                  <a:cubicBezTo>
                    <a:pt x="20991" y="4400"/>
                    <a:pt x="21042" y="4440"/>
                    <a:pt x="21085" y="4484"/>
                  </a:cubicBezTo>
                  <a:cubicBezTo>
                    <a:pt x="21125" y="4440"/>
                    <a:pt x="21165" y="4394"/>
                    <a:pt x="21213" y="4355"/>
                  </a:cubicBezTo>
                  <a:cubicBezTo>
                    <a:pt x="21261" y="4316"/>
                    <a:pt x="21316" y="4284"/>
                    <a:pt x="21387" y="4270"/>
                  </a:cubicBezTo>
                  <a:cubicBezTo>
                    <a:pt x="21412" y="4265"/>
                    <a:pt x="21437" y="4261"/>
                    <a:pt x="21459" y="4256"/>
                  </a:cubicBezTo>
                  <a:cubicBezTo>
                    <a:pt x="21481" y="4251"/>
                    <a:pt x="21502" y="4244"/>
                    <a:pt x="21517" y="4236"/>
                  </a:cubicBezTo>
                  <a:cubicBezTo>
                    <a:pt x="21535" y="4223"/>
                    <a:pt x="21542" y="4203"/>
                    <a:pt x="21536" y="4186"/>
                  </a:cubicBezTo>
                  <a:cubicBezTo>
                    <a:pt x="21531" y="4170"/>
                    <a:pt x="21514" y="4156"/>
                    <a:pt x="21486" y="4156"/>
                  </a:cubicBezTo>
                  <a:cubicBezTo>
                    <a:pt x="21566" y="4139"/>
                    <a:pt x="21579" y="4076"/>
                    <a:pt x="21579" y="4026"/>
                  </a:cubicBezTo>
                  <a:cubicBezTo>
                    <a:pt x="21579" y="3971"/>
                    <a:pt x="21554" y="3916"/>
                    <a:pt x="21591" y="3866"/>
                  </a:cubicBezTo>
                  <a:cubicBezTo>
                    <a:pt x="21526" y="3866"/>
                    <a:pt x="21505" y="3826"/>
                    <a:pt x="21486" y="3782"/>
                  </a:cubicBezTo>
                  <a:cubicBezTo>
                    <a:pt x="21468" y="3737"/>
                    <a:pt x="21452" y="3689"/>
                    <a:pt x="21400" y="3672"/>
                  </a:cubicBezTo>
                  <a:cubicBezTo>
                    <a:pt x="21366" y="3657"/>
                    <a:pt x="21324" y="3655"/>
                    <a:pt x="21289" y="3651"/>
                  </a:cubicBezTo>
                  <a:cubicBezTo>
                    <a:pt x="21253" y="3647"/>
                    <a:pt x="21224" y="3641"/>
                    <a:pt x="21215" y="3618"/>
                  </a:cubicBezTo>
                  <a:cubicBezTo>
                    <a:pt x="21184" y="3630"/>
                    <a:pt x="21151" y="3639"/>
                    <a:pt x="21119" y="3644"/>
                  </a:cubicBezTo>
                  <a:cubicBezTo>
                    <a:pt x="21087" y="3649"/>
                    <a:pt x="21054" y="3651"/>
                    <a:pt x="21023" y="3651"/>
                  </a:cubicBezTo>
                  <a:cubicBezTo>
                    <a:pt x="21005" y="3626"/>
                    <a:pt x="20988" y="3598"/>
                    <a:pt x="20969" y="3569"/>
                  </a:cubicBezTo>
                  <a:cubicBezTo>
                    <a:pt x="20951" y="3541"/>
                    <a:pt x="20931" y="3512"/>
                    <a:pt x="20906" y="3487"/>
                  </a:cubicBezTo>
                  <a:cubicBezTo>
                    <a:pt x="20888" y="3460"/>
                    <a:pt x="20861" y="3432"/>
                    <a:pt x="20829" y="3411"/>
                  </a:cubicBezTo>
                  <a:cubicBezTo>
                    <a:pt x="20797" y="3389"/>
                    <a:pt x="20758" y="3374"/>
                    <a:pt x="20715" y="3369"/>
                  </a:cubicBezTo>
                  <a:cubicBezTo>
                    <a:pt x="20669" y="3361"/>
                    <a:pt x="20619" y="3366"/>
                    <a:pt x="20580" y="3381"/>
                  </a:cubicBezTo>
                  <a:cubicBezTo>
                    <a:pt x="20541" y="3396"/>
                    <a:pt x="20511" y="3420"/>
                    <a:pt x="20505" y="3449"/>
                  </a:cubicBezTo>
                  <a:cubicBezTo>
                    <a:pt x="20434" y="3424"/>
                    <a:pt x="20357" y="3402"/>
                    <a:pt x="20278" y="3384"/>
                  </a:cubicBezTo>
                  <a:cubicBezTo>
                    <a:pt x="20200" y="3366"/>
                    <a:pt x="20120" y="3353"/>
                    <a:pt x="20042" y="3344"/>
                  </a:cubicBezTo>
                  <a:cubicBezTo>
                    <a:pt x="20033" y="3361"/>
                    <a:pt x="20016" y="3373"/>
                    <a:pt x="19997" y="3381"/>
                  </a:cubicBezTo>
                  <a:cubicBezTo>
                    <a:pt x="19978" y="3389"/>
                    <a:pt x="19956" y="3395"/>
                    <a:pt x="19938" y="3399"/>
                  </a:cubicBezTo>
                  <a:cubicBezTo>
                    <a:pt x="19916" y="3407"/>
                    <a:pt x="19896" y="3420"/>
                    <a:pt x="19886" y="3433"/>
                  </a:cubicBezTo>
                  <a:cubicBezTo>
                    <a:pt x="19876" y="3447"/>
                    <a:pt x="19876" y="3462"/>
                    <a:pt x="19894" y="3475"/>
                  </a:cubicBezTo>
                  <a:cubicBezTo>
                    <a:pt x="19863" y="3475"/>
                    <a:pt x="19831" y="3478"/>
                    <a:pt x="19800" y="3481"/>
                  </a:cubicBezTo>
                  <a:cubicBezTo>
                    <a:pt x="19769" y="3484"/>
                    <a:pt x="19740" y="3487"/>
                    <a:pt x="19715" y="3487"/>
                  </a:cubicBezTo>
                  <a:cubicBezTo>
                    <a:pt x="19715" y="3504"/>
                    <a:pt x="19719" y="3521"/>
                    <a:pt x="19725" y="3538"/>
                  </a:cubicBezTo>
                  <a:cubicBezTo>
                    <a:pt x="19731" y="3555"/>
                    <a:pt x="19740" y="3573"/>
                    <a:pt x="19752" y="3592"/>
                  </a:cubicBezTo>
                  <a:cubicBezTo>
                    <a:pt x="19740" y="3613"/>
                    <a:pt x="19714" y="3626"/>
                    <a:pt x="19683" y="3631"/>
                  </a:cubicBezTo>
                  <a:cubicBezTo>
                    <a:pt x="19652" y="3636"/>
                    <a:pt x="19617" y="3634"/>
                    <a:pt x="19586" y="3626"/>
                  </a:cubicBezTo>
                  <a:cubicBezTo>
                    <a:pt x="19552" y="3618"/>
                    <a:pt x="19526" y="3605"/>
                    <a:pt x="19505" y="3589"/>
                  </a:cubicBezTo>
                  <a:cubicBezTo>
                    <a:pt x="19484" y="3572"/>
                    <a:pt x="19469" y="3552"/>
                    <a:pt x="19456" y="3529"/>
                  </a:cubicBezTo>
                  <a:cubicBezTo>
                    <a:pt x="19432" y="3512"/>
                    <a:pt x="19419" y="3487"/>
                    <a:pt x="19419" y="3466"/>
                  </a:cubicBezTo>
                  <a:cubicBezTo>
                    <a:pt x="19419" y="3441"/>
                    <a:pt x="19444" y="3407"/>
                    <a:pt x="19432" y="3378"/>
                  </a:cubicBezTo>
                  <a:cubicBezTo>
                    <a:pt x="19425" y="3357"/>
                    <a:pt x="19396" y="3343"/>
                    <a:pt x="19364" y="3339"/>
                  </a:cubicBezTo>
                  <a:cubicBezTo>
                    <a:pt x="19331" y="3336"/>
                    <a:pt x="19296" y="3342"/>
                    <a:pt x="19277" y="3361"/>
                  </a:cubicBezTo>
                  <a:cubicBezTo>
                    <a:pt x="19256" y="3378"/>
                    <a:pt x="19245" y="3400"/>
                    <a:pt x="19245" y="3422"/>
                  </a:cubicBezTo>
                  <a:cubicBezTo>
                    <a:pt x="19245" y="3445"/>
                    <a:pt x="19256" y="3468"/>
                    <a:pt x="19277" y="3487"/>
                  </a:cubicBezTo>
                  <a:cubicBezTo>
                    <a:pt x="19231" y="3496"/>
                    <a:pt x="19193" y="3510"/>
                    <a:pt x="19163" y="3531"/>
                  </a:cubicBezTo>
                  <a:cubicBezTo>
                    <a:pt x="19134" y="3551"/>
                    <a:pt x="19114" y="3578"/>
                    <a:pt x="19105" y="3609"/>
                  </a:cubicBezTo>
                  <a:cubicBezTo>
                    <a:pt x="19092" y="3643"/>
                    <a:pt x="19105" y="3672"/>
                    <a:pt x="19092" y="3706"/>
                  </a:cubicBezTo>
                  <a:cubicBezTo>
                    <a:pt x="19080" y="3740"/>
                    <a:pt x="19043" y="3769"/>
                    <a:pt x="18994" y="3761"/>
                  </a:cubicBezTo>
                  <a:cubicBezTo>
                    <a:pt x="18852" y="3714"/>
                    <a:pt x="18901" y="3512"/>
                    <a:pt x="18747" y="3496"/>
                  </a:cubicBezTo>
                  <a:cubicBezTo>
                    <a:pt x="18667" y="3487"/>
                    <a:pt x="18617" y="3538"/>
                    <a:pt x="18593" y="3592"/>
                  </a:cubicBezTo>
                  <a:cubicBezTo>
                    <a:pt x="18583" y="3618"/>
                    <a:pt x="18583" y="3644"/>
                    <a:pt x="18586" y="3669"/>
                  </a:cubicBezTo>
                  <a:cubicBezTo>
                    <a:pt x="18588" y="3694"/>
                    <a:pt x="18593" y="3718"/>
                    <a:pt x="18593" y="3740"/>
                  </a:cubicBezTo>
                  <a:cubicBezTo>
                    <a:pt x="18583" y="3803"/>
                    <a:pt x="18551" y="3860"/>
                    <a:pt x="18505" y="3914"/>
                  </a:cubicBezTo>
                  <a:cubicBezTo>
                    <a:pt x="18458" y="3967"/>
                    <a:pt x="18398" y="4015"/>
                    <a:pt x="18333" y="4059"/>
                  </a:cubicBezTo>
                  <a:cubicBezTo>
                    <a:pt x="18312" y="4072"/>
                    <a:pt x="18292" y="4085"/>
                    <a:pt x="18274" y="4100"/>
                  </a:cubicBezTo>
                  <a:cubicBezTo>
                    <a:pt x="18256" y="4115"/>
                    <a:pt x="18241" y="4131"/>
                    <a:pt x="18229" y="4148"/>
                  </a:cubicBezTo>
                  <a:cubicBezTo>
                    <a:pt x="18216" y="4160"/>
                    <a:pt x="18210" y="4176"/>
                    <a:pt x="18203" y="4192"/>
                  </a:cubicBezTo>
                  <a:cubicBezTo>
                    <a:pt x="18196" y="4207"/>
                    <a:pt x="18188" y="4223"/>
                    <a:pt x="18173" y="4236"/>
                  </a:cubicBezTo>
                  <a:cubicBezTo>
                    <a:pt x="18161" y="4257"/>
                    <a:pt x="18142" y="4277"/>
                    <a:pt x="18120" y="4296"/>
                  </a:cubicBezTo>
                  <a:cubicBezTo>
                    <a:pt x="18097" y="4315"/>
                    <a:pt x="18071" y="4333"/>
                    <a:pt x="18043" y="4349"/>
                  </a:cubicBezTo>
                  <a:cubicBezTo>
                    <a:pt x="17994" y="4385"/>
                    <a:pt x="17943" y="4421"/>
                    <a:pt x="17892" y="4458"/>
                  </a:cubicBezTo>
                  <a:cubicBezTo>
                    <a:pt x="17840" y="4495"/>
                    <a:pt x="17787" y="4532"/>
                    <a:pt x="17735" y="4572"/>
                  </a:cubicBezTo>
                  <a:cubicBezTo>
                    <a:pt x="17710" y="4589"/>
                    <a:pt x="17686" y="4606"/>
                    <a:pt x="17661" y="4606"/>
                  </a:cubicBezTo>
                  <a:cubicBezTo>
                    <a:pt x="17605" y="4606"/>
                    <a:pt x="17581" y="4560"/>
                    <a:pt x="17593" y="4526"/>
                  </a:cubicBezTo>
                  <a:cubicBezTo>
                    <a:pt x="17599" y="4507"/>
                    <a:pt x="17612" y="4491"/>
                    <a:pt x="17628" y="4478"/>
                  </a:cubicBezTo>
                  <a:cubicBezTo>
                    <a:pt x="17644" y="4465"/>
                    <a:pt x="17664" y="4455"/>
                    <a:pt x="17686" y="4446"/>
                  </a:cubicBezTo>
                  <a:cubicBezTo>
                    <a:pt x="17815" y="4366"/>
                    <a:pt x="17912" y="4267"/>
                    <a:pt x="17985" y="4160"/>
                  </a:cubicBezTo>
                  <a:cubicBezTo>
                    <a:pt x="18057" y="4052"/>
                    <a:pt x="18105" y="3935"/>
                    <a:pt x="18136" y="3819"/>
                  </a:cubicBezTo>
                  <a:cubicBezTo>
                    <a:pt x="18142" y="3803"/>
                    <a:pt x="18145" y="3788"/>
                    <a:pt x="18145" y="3773"/>
                  </a:cubicBezTo>
                  <a:cubicBezTo>
                    <a:pt x="18145" y="3757"/>
                    <a:pt x="18142" y="3742"/>
                    <a:pt x="18136" y="3723"/>
                  </a:cubicBezTo>
                  <a:cubicBezTo>
                    <a:pt x="18130" y="3710"/>
                    <a:pt x="18121" y="3700"/>
                    <a:pt x="18110" y="3689"/>
                  </a:cubicBezTo>
                  <a:cubicBezTo>
                    <a:pt x="18099" y="3677"/>
                    <a:pt x="18087" y="3666"/>
                    <a:pt x="18074" y="3651"/>
                  </a:cubicBezTo>
                  <a:cubicBezTo>
                    <a:pt x="18053" y="3622"/>
                    <a:pt x="18045" y="3589"/>
                    <a:pt x="18051" y="3557"/>
                  </a:cubicBezTo>
                  <a:cubicBezTo>
                    <a:pt x="18057" y="3525"/>
                    <a:pt x="18077" y="3493"/>
                    <a:pt x="18111" y="3466"/>
                  </a:cubicBezTo>
                  <a:cubicBezTo>
                    <a:pt x="18059" y="3449"/>
                    <a:pt x="18010" y="3432"/>
                    <a:pt x="17961" y="3416"/>
                  </a:cubicBezTo>
                  <a:cubicBezTo>
                    <a:pt x="17912" y="3400"/>
                    <a:pt x="17865" y="3384"/>
                    <a:pt x="17815" y="3369"/>
                  </a:cubicBezTo>
                  <a:cubicBezTo>
                    <a:pt x="17809" y="3365"/>
                    <a:pt x="17798" y="3363"/>
                    <a:pt x="17787" y="3361"/>
                  </a:cubicBezTo>
                  <a:cubicBezTo>
                    <a:pt x="17777" y="3359"/>
                    <a:pt x="17766" y="3357"/>
                    <a:pt x="17760" y="3353"/>
                  </a:cubicBezTo>
                  <a:cubicBezTo>
                    <a:pt x="17723" y="3348"/>
                    <a:pt x="17684" y="3355"/>
                    <a:pt x="17650" y="3368"/>
                  </a:cubicBezTo>
                  <a:cubicBezTo>
                    <a:pt x="17616" y="3381"/>
                    <a:pt x="17587" y="3401"/>
                    <a:pt x="17568" y="3424"/>
                  </a:cubicBezTo>
                  <a:cubicBezTo>
                    <a:pt x="17541" y="3445"/>
                    <a:pt x="17517" y="3467"/>
                    <a:pt x="17494" y="3487"/>
                  </a:cubicBezTo>
                  <a:cubicBezTo>
                    <a:pt x="17470" y="3507"/>
                    <a:pt x="17445" y="3525"/>
                    <a:pt x="17414" y="3538"/>
                  </a:cubicBezTo>
                  <a:cubicBezTo>
                    <a:pt x="17386" y="3546"/>
                    <a:pt x="17354" y="3550"/>
                    <a:pt x="17322" y="3553"/>
                  </a:cubicBezTo>
                  <a:cubicBezTo>
                    <a:pt x="17289" y="3557"/>
                    <a:pt x="17257" y="3559"/>
                    <a:pt x="17229" y="3563"/>
                  </a:cubicBezTo>
                  <a:cubicBezTo>
                    <a:pt x="17186" y="3573"/>
                    <a:pt x="17141" y="3591"/>
                    <a:pt x="17104" y="3614"/>
                  </a:cubicBezTo>
                  <a:cubicBezTo>
                    <a:pt x="17067" y="3638"/>
                    <a:pt x="17038" y="3666"/>
                    <a:pt x="17025" y="3697"/>
                  </a:cubicBezTo>
                  <a:cubicBezTo>
                    <a:pt x="17013" y="3681"/>
                    <a:pt x="17007" y="3663"/>
                    <a:pt x="17007" y="3645"/>
                  </a:cubicBezTo>
                  <a:cubicBezTo>
                    <a:pt x="17007" y="3627"/>
                    <a:pt x="17013" y="3609"/>
                    <a:pt x="17025" y="3592"/>
                  </a:cubicBezTo>
                  <a:cubicBezTo>
                    <a:pt x="16973" y="3601"/>
                    <a:pt x="16921" y="3583"/>
                    <a:pt x="16886" y="3555"/>
                  </a:cubicBezTo>
                  <a:cubicBezTo>
                    <a:pt x="16851" y="3527"/>
                    <a:pt x="16834" y="3489"/>
                    <a:pt x="16853" y="3458"/>
                  </a:cubicBezTo>
                  <a:cubicBezTo>
                    <a:pt x="16834" y="3449"/>
                    <a:pt x="16816" y="3443"/>
                    <a:pt x="16795" y="3437"/>
                  </a:cubicBezTo>
                  <a:cubicBezTo>
                    <a:pt x="16774" y="3430"/>
                    <a:pt x="16751" y="3424"/>
                    <a:pt x="16723" y="3416"/>
                  </a:cubicBezTo>
                  <a:cubicBezTo>
                    <a:pt x="16717" y="3411"/>
                    <a:pt x="16722" y="3409"/>
                    <a:pt x="16725" y="3408"/>
                  </a:cubicBezTo>
                  <a:cubicBezTo>
                    <a:pt x="16729" y="3407"/>
                    <a:pt x="16732" y="3407"/>
                    <a:pt x="16723" y="3407"/>
                  </a:cubicBezTo>
                  <a:cubicBezTo>
                    <a:pt x="16692" y="3380"/>
                    <a:pt x="16648" y="3362"/>
                    <a:pt x="16597" y="3354"/>
                  </a:cubicBezTo>
                  <a:cubicBezTo>
                    <a:pt x="16547" y="3346"/>
                    <a:pt x="16492" y="3348"/>
                    <a:pt x="16439" y="3361"/>
                  </a:cubicBezTo>
                  <a:cubicBezTo>
                    <a:pt x="16427" y="3365"/>
                    <a:pt x="16415" y="3369"/>
                    <a:pt x="16402" y="3371"/>
                  </a:cubicBezTo>
                  <a:cubicBezTo>
                    <a:pt x="16390" y="3374"/>
                    <a:pt x="16378" y="3374"/>
                    <a:pt x="16365" y="3369"/>
                  </a:cubicBezTo>
                  <a:cubicBezTo>
                    <a:pt x="16359" y="3369"/>
                    <a:pt x="16348" y="3367"/>
                    <a:pt x="16338" y="3363"/>
                  </a:cubicBezTo>
                  <a:cubicBezTo>
                    <a:pt x="16327" y="3359"/>
                    <a:pt x="16316" y="3353"/>
                    <a:pt x="16310" y="3344"/>
                  </a:cubicBezTo>
                  <a:cubicBezTo>
                    <a:pt x="16285" y="3323"/>
                    <a:pt x="16263" y="3301"/>
                    <a:pt x="16244" y="3277"/>
                  </a:cubicBezTo>
                  <a:cubicBezTo>
                    <a:pt x="16225" y="3254"/>
                    <a:pt x="16208" y="3228"/>
                    <a:pt x="16193" y="3201"/>
                  </a:cubicBezTo>
                  <a:cubicBezTo>
                    <a:pt x="16174" y="3180"/>
                    <a:pt x="16139" y="3170"/>
                    <a:pt x="16098" y="3164"/>
                  </a:cubicBezTo>
                  <a:cubicBezTo>
                    <a:pt x="16058" y="3159"/>
                    <a:pt x="16014" y="3159"/>
                    <a:pt x="15977" y="3159"/>
                  </a:cubicBezTo>
                  <a:cubicBezTo>
                    <a:pt x="15899" y="3163"/>
                    <a:pt x="15825" y="3163"/>
                    <a:pt x="15751" y="3161"/>
                  </a:cubicBezTo>
                  <a:cubicBezTo>
                    <a:pt x="15676" y="3159"/>
                    <a:pt x="15600" y="3155"/>
                    <a:pt x="15520" y="3151"/>
                  </a:cubicBezTo>
                  <a:cubicBezTo>
                    <a:pt x="15483" y="3146"/>
                    <a:pt x="15448" y="3142"/>
                    <a:pt x="15412" y="3141"/>
                  </a:cubicBezTo>
                  <a:cubicBezTo>
                    <a:pt x="15377" y="3140"/>
                    <a:pt x="15341" y="3142"/>
                    <a:pt x="15304" y="3151"/>
                  </a:cubicBezTo>
                  <a:cubicBezTo>
                    <a:pt x="15264" y="3159"/>
                    <a:pt x="15232" y="3175"/>
                    <a:pt x="15211" y="3194"/>
                  </a:cubicBezTo>
                  <a:cubicBezTo>
                    <a:pt x="15190" y="3213"/>
                    <a:pt x="15181" y="3235"/>
                    <a:pt x="15187" y="3256"/>
                  </a:cubicBezTo>
                  <a:cubicBezTo>
                    <a:pt x="15181" y="3243"/>
                    <a:pt x="15171" y="3233"/>
                    <a:pt x="15161" y="3222"/>
                  </a:cubicBezTo>
                  <a:cubicBezTo>
                    <a:pt x="15151" y="3211"/>
                    <a:pt x="15141" y="3199"/>
                    <a:pt x="15131" y="3184"/>
                  </a:cubicBezTo>
                  <a:cubicBezTo>
                    <a:pt x="15011" y="3199"/>
                    <a:pt x="14889" y="3228"/>
                    <a:pt x="14776" y="3269"/>
                  </a:cubicBezTo>
                  <a:cubicBezTo>
                    <a:pt x="14662" y="3310"/>
                    <a:pt x="14558" y="3363"/>
                    <a:pt x="14471" y="3424"/>
                  </a:cubicBezTo>
                  <a:cubicBezTo>
                    <a:pt x="14440" y="3392"/>
                    <a:pt x="14393" y="3379"/>
                    <a:pt x="14338" y="3374"/>
                  </a:cubicBezTo>
                  <a:cubicBezTo>
                    <a:pt x="14283" y="3369"/>
                    <a:pt x="14221" y="3374"/>
                    <a:pt x="14163" y="3378"/>
                  </a:cubicBezTo>
                  <a:cubicBezTo>
                    <a:pt x="14138" y="3384"/>
                    <a:pt x="14112" y="3389"/>
                    <a:pt x="14089" y="3395"/>
                  </a:cubicBezTo>
                  <a:cubicBezTo>
                    <a:pt x="14066" y="3401"/>
                    <a:pt x="14045" y="3407"/>
                    <a:pt x="14033" y="3416"/>
                  </a:cubicBezTo>
                  <a:cubicBezTo>
                    <a:pt x="14021" y="3428"/>
                    <a:pt x="14015" y="3446"/>
                    <a:pt x="14018" y="3462"/>
                  </a:cubicBezTo>
                  <a:cubicBezTo>
                    <a:pt x="14021" y="3478"/>
                    <a:pt x="14033" y="3491"/>
                    <a:pt x="14058" y="3496"/>
                  </a:cubicBezTo>
                  <a:cubicBezTo>
                    <a:pt x="13956" y="3504"/>
                    <a:pt x="13853" y="3521"/>
                    <a:pt x="13754" y="3545"/>
                  </a:cubicBezTo>
                  <a:cubicBezTo>
                    <a:pt x="13655" y="3570"/>
                    <a:pt x="13561" y="3603"/>
                    <a:pt x="13478" y="3643"/>
                  </a:cubicBezTo>
                  <a:cubicBezTo>
                    <a:pt x="13438" y="3630"/>
                    <a:pt x="13412" y="3604"/>
                    <a:pt x="13400" y="3574"/>
                  </a:cubicBezTo>
                  <a:cubicBezTo>
                    <a:pt x="13388" y="3545"/>
                    <a:pt x="13392" y="3512"/>
                    <a:pt x="13410" y="3487"/>
                  </a:cubicBezTo>
                  <a:cubicBezTo>
                    <a:pt x="13432" y="3460"/>
                    <a:pt x="13461" y="3436"/>
                    <a:pt x="13493" y="3414"/>
                  </a:cubicBezTo>
                  <a:cubicBezTo>
                    <a:pt x="13526" y="3391"/>
                    <a:pt x="13561" y="3371"/>
                    <a:pt x="13595" y="3353"/>
                  </a:cubicBezTo>
                  <a:cubicBezTo>
                    <a:pt x="13638" y="3331"/>
                    <a:pt x="13683" y="3309"/>
                    <a:pt x="13730" y="3290"/>
                  </a:cubicBezTo>
                  <a:cubicBezTo>
                    <a:pt x="13777" y="3272"/>
                    <a:pt x="13826" y="3256"/>
                    <a:pt x="13879" y="3247"/>
                  </a:cubicBezTo>
                  <a:cubicBezTo>
                    <a:pt x="13891" y="3247"/>
                    <a:pt x="13907" y="3245"/>
                    <a:pt x="13923" y="3242"/>
                  </a:cubicBezTo>
                  <a:cubicBezTo>
                    <a:pt x="13939" y="3239"/>
                    <a:pt x="13956" y="3235"/>
                    <a:pt x="13971" y="3231"/>
                  </a:cubicBezTo>
                  <a:cubicBezTo>
                    <a:pt x="13990" y="3226"/>
                    <a:pt x="14005" y="3215"/>
                    <a:pt x="14021" y="3202"/>
                  </a:cubicBezTo>
                  <a:cubicBezTo>
                    <a:pt x="14036" y="3190"/>
                    <a:pt x="14052" y="3176"/>
                    <a:pt x="14070" y="3167"/>
                  </a:cubicBezTo>
                  <a:cubicBezTo>
                    <a:pt x="14098" y="3151"/>
                    <a:pt x="14130" y="3135"/>
                    <a:pt x="14164" y="3120"/>
                  </a:cubicBezTo>
                  <a:cubicBezTo>
                    <a:pt x="14198" y="3105"/>
                    <a:pt x="14234" y="3092"/>
                    <a:pt x="14268" y="3079"/>
                  </a:cubicBezTo>
                  <a:lnTo>
                    <a:pt x="14928" y="2839"/>
                  </a:lnTo>
                  <a:cubicBezTo>
                    <a:pt x="14989" y="2814"/>
                    <a:pt x="15057" y="2797"/>
                    <a:pt x="15131" y="2797"/>
                  </a:cubicBezTo>
                  <a:cubicBezTo>
                    <a:pt x="15187" y="2797"/>
                    <a:pt x="15224" y="2814"/>
                    <a:pt x="15279" y="2806"/>
                  </a:cubicBezTo>
                  <a:cubicBezTo>
                    <a:pt x="15298" y="2801"/>
                    <a:pt x="15316" y="2795"/>
                    <a:pt x="15333" y="2789"/>
                  </a:cubicBezTo>
                  <a:cubicBezTo>
                    <a:pt x="15350" y="2783"/>
                    <a:pt x="15366" y="2776"/>
                    <a:pt x="15378" y="2772"/>
                  </a:cubicBezTo>
                  <a:cubicBezTo>
                    <a:pt x="15437" y="2745"/>
                    <a:pt x="15502" y="2729"/>
                    <a:pt x="15568" y="2723"/>
                  </a:cubicBezTo>
                  <a:cubicBezTo>
                    <a:pt x="15634" y="2717"/>
                    <a:pt x="15702" y="2722"/>
                    <a:pt x="15767" y="2734"/>
                  </a:cubicBezTo>
                  <a:cubicBezTo>
                    <a:pt x="15779" y="2738"/>
                    <a:pt x="15796" y="2743"/>
                    <a:pt x="15813" y="2745"/>
                  </a:cubicBezTo>
                  <a:cubicBezTo>
                    <a:pt x="15830" y="2747"/>
                    <a:pt x="15847" y="2747"/>
                    <a:pt x="15859" y="2743"/>
                  </a:cubicBezTo>
                  <a:cubicBezTo>
                    <a:pt x="15896" y="2734"/>
                    <a:pt x="15909" y="2709"/>
                    <a:pt x="15952" y="2692"/>
                  </a:cubicBezTo>
                  <a:cubicBezTo>
                    <a:pt x="16051" y="2654"/>
                    <a:pt x="16143" y="2764"/>
                    <a:pt x="16260" y="2751"/>
                  </a:cubicBezTo>
                  <a:cubicBezTo>
                    <a:pt x="16285" y="2751"/>
                    <a:pt x="16311" y="2745"/>
                    <a:pt x="16336" y="2739"/>
                  </a:cubicBezTo>
                  <a:cubicBezTo>
                    <a:pt x="16361" y="2734"/>
                    <a:pt x="16384" y="2730"/>
                    <a:pt x="16402" y="2734"/>
                  </a:cubicBezTo>
                  <a:cubicBezTo>
                    <a:pt x="16415" y="2738"/>
                    <a:pt x="16424" y="2746"/>
                    <a:pt x="16434" y="2752"/>
                  </a:cubicBezTo>
                  <a:cubicBezTo>
                    <a:pt x="16444" y="2758"/>
                    <a:pt x="16455" y="2764"/>
                    <a:pt x="16470" y="2764"/>
                  </a:cubicBezTo>
                  <a:cubicBezTo>
                    <a:pt x="16495" y="2768"/>
                    <a:pt x="16513" y="2758"/>
                    <a:pt x="16530" y="2745"/>
                  </a:cubicBezTo>
                  <a:cubicBezTo>
                    <a:pt x="16547" y="2731"/>
                    <a:pt x="16563" y="2713"/>
                    <a:pt x="16581" y="2701"/>
                  </a:cubicBezTo>
                  <a:cubicBezTo>
                    <a:pt x="16597" y="2692"/>
                    <a:pt x="16614" y="2686"/>
                    <a:pt x="16631" y="2680"/>
                  </a:cubicBezTo>
                  <a:cubicBezTo>
                    <a:pt x="16649" y="2674"/>
                    <a:pt x="16668" y="2669"/>
                    <a:pt x="16686" y="2663"/>
                  </a:cubicBezTo>
                  <a:cubicBezTo>
                    <a:pt x="16791" y="2642"/>
                    <a:pt x="16894" y="2621"/>
                    <a:pt x="16996" y="2599"/>
                  </a:cubicBezTo>
                  <a:cubicBezTo>
                    <a:pt x="17098" y="2577"/>
                    <a:pt x="17198" y="2555"/>
                    <a:pt x="17297" y="2532"/>
                  </a:cubicBezTo>
                  <a:cubicBezTo>
                    <a:pt x="17328" y="2524"/>
                    <a:pt x="17360" y="2510"/>
                    <a:pt x="17382" y="2494"/>
                  </a:cubicBezTo>
                  <a:cubicBezTo>
                    <a:pt x="17403" y="2479"/>
                    <a:pt x="17414" y="2461"/>
                    <a:pt x="17402" y="2444"/>
                  </a:cubicBezTo>
                  <a:lnTo>
                    <a:pt x="17359" y="2419"/>
                  </a:lnTo>
                  <a:cubicBezTo>
                    <a:pt x="17346" y="2404"/>
                    <a:pt x="17346" y="2388"/>
                    <a:pt x="17352" y="2374"/>
                  </a:cubicBezTo>
                  <a:cubicBezTo>
                    <a:pt x="17359" y="2360"/>
                    <a:pt x="17371" y="2347"/>
                    <a:pt x="17383" y="2339"/>
                  </a:cubicBezTo>
                  <a:cubicBezTo>
                    <a:pt x="17405" y="2330"/>
                    <a:pt x="17425" y="2324"/>
                    <a:pt x="17444" y="2317"/>
                  </a:cubicBezTo>
                  <a:cubicBezTo>
                    <a:pt x="17463" y="2310"/>
                    <a:pt x="17482" y="2303"/>
                    <a:pt x="17501" y="2293"/>
                  </a:cubicBezTo>
                  <a:cubicBezTo>
                    <a:pt x="17581" y="2263"/>
                    <a:pt x="17624" y="2204"/>
                    <a:pt x="17668" y="2148"/>
                  </a:cubicBezTo>
                  <a:cubicBezTo>
                    <a:pt x="17712" y="2092"/>
                    <a:pt x="17757" y="2038"/>
                    <a:pt x="17840" y="2019"/>
                  </a:cubicBezTo>
                  <a:cubicBezTo>
                    <a:pt x="17775" y="2034"/>
                    <a:pt x="17713" y="2023"/>
                    <a:pt x="17658" y="1999"/>
                  </a:cubicBezTo>
                  <a:cubicBezTo>
                    <a:pt x="17602" y="1975"/>
                    <a:pt x="17553" y="1937"/>
                    <a:pt x="17513" y="1897"/>
                  </a:cubicBezTo>
                  <a:cubicBezTo>
                    <a:pt x="17476" y="1861"/>
                    <a:pt x="17437" y="1821"/>
                    <a:pt x="17392" y="1788"/>
                  </a:cubicBezTo>
                  <a:cubicBezTo>
                    <a:pt x="17346" y="1755"/>
                    <a:pt x="17294" y="1729"/>
                    <a:pt x="17229" y="1720"/>
                  </a:cubicBezTo>
                  <a:cubicBezTo>
                    <a:pt x="17223" y="1733"/>
                    <a:pt x="17217" y="1747"/>
                    <a:pt x="17211" y="1761"/>
                  </a:cubicBezTo>
                  <a:cubicBezTo>
                    <a:pt x="17204" y="1776"/>
                    <a:pt x="17198" y="1792"/>
                    <a:pt x="17192" y="1809"/>
                  </a:cubicBezTo>
                  <a:cubicBezTo>
                    <a:pt x="17146" y="1765"/>
                    <a:pt x="17098" y="1725"/>
                    <a:pt x="17045" y="1688"/>
                  </a:cubicBezTo>
                  <a:cubicBezTo>
                    <a:pt x="16993" y="1652"/>
                    <a:pt x="16936" y="1619"/>
                    <a:pt x="16871" y="1590"/>
                  </a:cubicBezTo>
                  <a:cubicBezTo>
                    <a:pt x="16843" y="1615"/>
                    <a:pt x="16820" y="1644"/>
                    <a:pt x="16801" y="1674"/>
                  </a:cubicBezTo>
                  <a:cubicBezTo>
                    <a:pt x="16782" y="1704"/>
                    <a:pt x="16766" y="1735"/>
                    <a:pt x="16754" y="1767"/>
                  </a:cubicBezTo>
                  <a:cubicBezTo>
                    <a:pt x="16739" y="1748"/>
                    <a:pt x="16731" y="1730"/>
                    <a:pt x="16725" y="1712"/>
                  </a:cubicBezTo>
                  <a:cubicBezTo>
                    <a:pt x="16720" y="1694"/>
                    <a:pt x="16717" y="1676"/>
                    <a:pt x="16711" y="1657"/>
                  </a:cubicBezTo>
                  <a:cubicBezTo>
                    <a:pt x="16705" y="1641"/>
                    <a:pt x="16695" y="1624"/>
                    <a:pt x="16681" y="1608"/>
                  </a:cubicBezTo>
                  <a:cubicBezTo>
                    <a:pt x="16668" y="1593"/>
                    <a:pt x="16649" y="1580"/>
                    <a:pt x="16624" y="1569"/>
                  </a:cubicBezTo>
                  <a:cubicBezTo>
                    <a:pt x="16597" y="1565"/>
                    <a:pt x="16567" y="1570"/>
                    <a:pt x="16547" y="1581"/>
                  </a:cubicBezTo>
                  <a:cubicBezTo>
                    <a:pt x="16526" y="1591"/>
                    <a:pt x="16513" y="1607"/>
                    <a:pt x="16520" y="1624"/>
                  </a:cubicBezTo>
                  <a:cubicBezTo>
                    <a:pt x="16507" y="1611"/>
                    <a:pt x="16498" y="1599"/>
                    <a:pt x="16488" y="1588"/>
                  </a:cubicBezTo>
                  <a:cubicBezTo>
                    <a:pt x="16478" y="1576"/>
                    <a:pt x="16467" y="1565"/>
                    <a:pt x="16452" y="1552"/>
                  </a:cubicBezTo>
                  <a:cubicBezTo>
                    <a:pt x="16396" y="1571"/>
                    <a:pt x="16342" y="1593"/>
                    <a:pt x="16290" y="1618"/>
                  </a:cubicBezTo>
                  <a:cubicBezTo>
                    <a:pt x="16239" y="1644"/>
                    <a:pt x="16189" y="1672"/>
                    <a:pt x="16143" y="1704"/>
                  </a:cubicBezTo>
                  <a:cubicBezTo>
                    <a:pt x="16119" y="1655"/>
                    <a:pt x="16183" y="1617"/>
                    <a:pt x="16251" y="1578"/>
                  </a:cubicBezTo>
                  <a:cubicBezTo>
                    <a:pt x="16319" y="1540"/>
                    <a:pt x="16390" y="1500"/>
                    <a:pt x="16378" y="1447"/>
                  </a:cubicBezTo>
                  <a:cubicBezTo>
                    <a:pt x="16365" y="1413"/>
                    <a:pt x="16322" y="1384"/>
                    <a:pt x="16322" y="1359"/>
                  </a:cubicBezTo>
                  <a:cubicBezTo>
                    <a:pt x="16322" y="1296"/>
                    <a:pt x="16483" y="1245"/>
                    <a:pt x="16439" y="1190"/>
                  </a:cubicBezTo>
                  <a:cubicBezTo>
                    <a:pt x="16433" y="1182"/>
                    <a:pt x="16424" y="1178"/>
                    <a:pt x="16415" y="1174"/>
                  </a:cubicBezTo>
                  <a:cubicBezTo>
                    <a:pt x="16405" y="1169"/>
                    <a:pt x="16396" y="1165"/>
                    <a:pt x="16390" y="1157"/>
                  </a:cubicBezTo>
                  <a:cubicBezTo>
                    <a:pt x="16365" y="1138"/>
                    <a:pt x="16362" y="1114"/>
                    <a:pt x="16368" y="1088"/>
                  </a:cubicBezTo>
                  <a:cubicBezTo>
                    <a:pt x="16375" y="1063"/>
                    <a:pt x="16390" y="1037"/>
                    <a:pt x="16402" y="1014"/>
                  </a:cubicBezTo>
                  <a:cubicBezTo>
                    <a:pt x="16338" y="1001"/>
                    <a:pt x="16270" y="1003"/>
                    <a:pt x="16202" y="1013"/>
                  </a:cubicBezTo>
                  <a:cubicBezTo>
                    <a:pt x="16134" y="1023"/>
                    <a:pt x="16066" y="1041"/>
                    <a:pt x="16001" y="1060"/>
                  </a:cubicBezTo>
                  <a:cubicBezTo>
                    <a:pt x="15835" y="1110"/>
                    <a:pt x="15650" y="1174"/>
                    <a:pt x="15471" y="1190"/>
                  </a:cubicBezTo>
                  <a:cubicBezTo>
                    <a:pt x="15378" y="1199"/>
                    <a:pt x="15292" y="1190"/>
                    <a:pt x="15187" y="1190"/>
                  </a:cubicBezTo>
                  <a:cubicBezTo>
                    <a:pt x="15131" y="1190"/>
                    <a:pt x="15070" y="1182"/>
                    <a:pt x="15033" y="1165"/>
                  </a:cubicBezTo>
                  <a:cubicBezTo>
                    <a:pt x="15005" y="1157"/>
                    <a:pt x="14985" y="1145"/>
                    <a:pt x="14966" y="1134"/>
                  </a:cubicBezTo>
                  <a:cubicBezTo>
                    <a:pt x="14946" y="1122"/>
                    <a:pt x="14928" y="1110"/>
                    <a:pt x="14903" y="1102"/>
                  </a:cubicBezTo>
                  <a:cubicBezTo>
                    <a:pt x="14875" y="1094"/>
                    <a:pt x="14846" y="1092"/>
                    <a:pt x="14817" y="1093"/>
                  </a:cubicBezTo>
                  <a:cubicBezTo>
                    <a:pt x="14787" y="1094"/>
                    <a:pt x="14758" y="1098"/>
                    <a:pt x="14730" y="1102"/>
                  </a:cubicBezTo>
                  <a:cubicBezTo>
                    <a:pt x="14653" y="1115"/>
                    <a:pt x="14576" y="1135"/>
                    <a:pt x="14501" y="1159"/>
                  </a:cubicBezTo>
                  <a:cubicBezTo>
                    <a:pt x="14425" y="1184"/>
                    <a:pt x="14351" y="1214"/>
                    <a:pt x="14280" y="1245"/>
                  </a:cubicBezTo>
                  <a:cubicBezTo>
                    <a:pt x="14249" y="1230"/>
                    <a:pt x="14217" y="1221"/>
                    <a:pt x="14182" y="1216"/>
                  </a:cubicBezTo>
                  <a:cubicBezTo>
                    <a:pt x="14147" y="1211"/>
                    <a:pt x="14110" y="1211"/>
                    <a:pt x="14070" y="1216"/>
                  </a:cubicBezTo>
                  <a:cubicBezTo>
                    <a:pt x="13941" y="1239"/>
                    <a:pt x="13870" y="1319"/>
                    <a:pt x="13800" y="1401"/>
                  </a:cubicBezTo>
                  <a:cubicBezTo>
                    <a:pt x="13731" y="1483"/>
                    <a:pt x="13663" y="1567"/>
                    <a:pt x="13540" y="1598"/>
                  </a:cubicBezTo>
                  <a:cubicBezTo>
                    <a:pt x="13555" y="1567"/>
                    <a:pt x="13566" y="1533"/>
                    <a:pt x="13571" y="1500"/>
                  </a:cubicBezTo>
                  <a:cubicBezTo>
                    <a:pt x="13577" y="1467"/>
                    <a:pt x="13577" y="1434"/>
                    <a:pt x="13570" y="1405"/>
                  </a:cubicBezTo>
                  <a:cubicBezTo>
                    <a:pt x="13518" y="1394"/>
                    <a:pt x="13466" y="1389"/>
                    <a:pt x="13415" y="1389"/>
                  </a:cubicBezTo>
                  <a:cubicBezTo>
                    <a:pt x="13364" y="1389"/>
                    <a:pt x="13314" y="1394"/>
                    <a:pt x="13268" y="1405"/>
                  </a:cubicBezTo>
                  <a:cubicBezTo>
                    <a:pt x="13237" y="1470"/>
                    <a:pt x="13199" y="1535"/>
                    <a:pt x="13155" y="1600"/>
                  </a:cubicBezTo>
                  <a:cubicBezTo>
                    <a:pt x="13111" y="1665"/>
                    <a:pt x="13061" y="1729"/>
                    <a:pt x="13009" y="1792"/>
                  </a:cubicBezTo>
                  <a:cubicBezTo>
                    <a:pt x="12990" y="1756"/>
                    <a:pt x="12984" y="1720"/>
                    <a:pt x="12983" y="1684"/>
                  </a:cubicBezTo>
                  <a:cubicBezTo>
                    <a:pt x="12981" y="1647"/>
                    <a:pt x="12984" y="1609"/>
                    <a:pt x="12984" y="1569"/>
                  </a:cubicBezTo>
                  <a:cubicBezTo>
                    <a:pt x="12978" y="1535"/>
                    <a:pt x="12963" y="1499"/>
                    <a:pt x="12937" y="1466"/>
                  </a:cubicBezTo>
                  <a:cubicBezTo>
                    <a:pt x="12912" y="1434"/>
                    <a:pt x="12876" y="1407"/>
                    <a:pt x="12830" y="1392"/>
                  </a:cubicBezTo>
                  <a:cubicBezTo>
                    <a:pt x="12778" y="1455"/>
                    <a:pt x="12725" y="1520"/>
                    <a:pt x="12674" y="1584"/>
                  </a:cubicBezTo>
                  <a:cubicBezTo>
                    <a:pt x="12622" y="1648"/>
                    <a:pt x="12571" y="1712"/>
                    <a:pt x="12522" y="1775"/>
                  </a:cubicBezTo>
                  <a:cubicBezTo>
                    <a:pt x="12481" y="1712"/>
                    <a:pt x="12471" y="1638"/>
                    <a:pt x="12490" y="1571"/>
                  </a:cubicBezTo>
                  <a:cubicBezTo>
                    <a:pt x="12509" y="1504"/>
                    <a:pt x="12559" y="1443"/>
                    <a:pt x="12639" y="1405"/>
                  </a:cubicBezTo>
                  <a:cubicBezTo>
                    <a:pt x="12670" y="1386"/>
                    <a:pt x="12707" y="1372"/>
                    <a:pt x="12746" y="1364"/>
                  </a:cubicBezTo>
                  <a:cubicBezTo>
                    <a:pt x="12785" y="1357"/>
                    <a:pt x="12827" y="1354"/>
                    <a:pt x="12867" y="1359"/>
                  </a:cubicBezTo>
                  <a:cubicBezTo>
                    <a:pt x="12904" y="1363"/>
                    <a:pt x="12947" y="1369"/>
                    <a:pt x="12989" y="1371"/>
                  </a:cubicBezTo>
                  <a:cubicBezTo>
                    <a:pt x="13031" y="1373"/>
                    <a:pt x="13071" y="1371"/>
                    <a:pt x="13102" y="1359"/>
                  </a:cubicBezTo>
                  <a:cubicBezTo>
                    <a:pt x="13120" y="1350"/>
                    <a:pt x="13132" y="1342"/>
                    <a:pt x="13145" y="1333"/>
                  </a:cubicBezTo>
                  <a:cubicBezTo>
                    <a:pt x="13159" y="1324"/>
                    <a:pt x="13172" y="1315"/>
                    <a:pt x="13194" y="1304"/>
                  </a:cubicBezTo>
                  <a:cubicBezTo>
                    <a:pt x="13231" y="1287"/>
                    <a:pt x="13282" y="1283"/>
                    <a:pt x="13329" y="1277"/>
                  </a:cubicBezTo>
                  <a:cubicBezTo>
                    <a:pt x="13376" y="1270"/>
                    <a:pt x="13419" y="1262"/>
                    <a:pt x="13441" y="1237"/>
                  </a:cubicBezTo>
                  <a:cubicBezTo>
                    <a:pt x="13466" y="1205"/>
                    <a:pt x="13455" y="1174"/>
                    <a:pt x="13429" y="1145"/>
                  </a:cubicBezTo>
                  <a:cubicBezTo>
                    <a:pt x="13402" y="1116"/>
                    <a:pt x="13361" y="1089"/>
                    <a:pt x="13324" y="1068"/>
                  </a:cubicBezTo>
                  <a:cubicBezTo>
                    <a:pt x="13361" y="1064"/>
                    <a:pt x="13402" y="1064"/>
                    <a:pt x="13441" y="1071"/>
                  </a:cubicBezTo>
                  <a:cubicBezTo>
                    <a:pt x="13479" y="1077"/>
                    <a:pt x="13515" y="1089"/>
                    <a:pt x="13540" y="1110"/>
                  </a:cubicBezTo>
                  <a:cubicBezTo>
                    <a:pt x="13555" y="1119"/>
                    <a:pt x="13566" y="1128"/>
                    <a:pt x="13577" y="1136"/>
                  </a:cubicBezTo>
                  <a:cubicBezTo>
                    <a:pt x="13589" y="1143"/>
                    <a:pt x="13601" y="1148"/>
                    <a:pt x="13620" y="1148"/>
                  </a:cubicBezTo>
                  <a:cubicBezTo>
                    <a:pt x="13632" y="1153"/>
                    <a:pt x="13648" y="1150"/>
                    <a:pt x="13664" y="1146"/>
                  </a:cubicBezTo>
                  <a:cubicBezTo>
                    <a:pt x="13680" y="1141"/>
                    <a:pt x="13697" y="1134"/>
                    <a:pt x="13712" y="1127"/>
                  </a:cubicBezTo>
                  <a:cubicBezTo>
                    <a:pt x="13777" y="1102"/>
                    <a:pt x="13842" y="1074"/>
                    <a:pt x="13903" y="1043"/>
                  </a:cubicBezTo>
                  <a:cubicBezTo>
                    <a:pt x="13964" y="1012"/>
                    <a:pt x="14021" y="978"/>
                    <a:pt x="14070" y="942"/>
                  </a:cubicBezTo>
                  <a:cubicBezTo>
                    <a:pt x="14058" y="938"/>
                    <a:pt x="14045" y="936"/>
                    <a:pt x="14033" y="934"/>
                  </a:cubicBezTo>
                  <a:cubicBezTo>
                    <a:pt x="14021" y="932"/>
                    <a:pt x="14008" y="930"/>
                    <a:pt x="13996" y="925"/>
                  </a:cubicBezTo>
                  <a:cubicBezTo>
                    <a:pt x="14113" y="934"/>
                    <a:pt x="14226" y="934"/>
                    <a:pt x="14339" y="929"/>
                  </a:cubicBezTo>
                  <a:cubicBezTo>
                    <a:pt x="14451" y="923"/>
                    <a:pt x="14564" y="913"/>
                    <a:pt x="14681" y="900"/>
                  </a:cubicBezTo>
                  <a:cubicBezTo>
                    <a:pt x="14727" y="896"/>
                    <a:pt x="14775" y="892"/>
                    <a:pt x="14820" y="882"/>
                  </a:cubicBezTo>
                  <a:cubicBezTo>
                    <a:pt x="14865" y="872"/>
                    <a:pt x="14906" y="856"/>
                    <a:pt x="14940" y="829"/>
                  </a:cubicBezTo>
                  <a:cubicBezTo>
                    <a:pt x="14986" y="837"/>
                    <a:pt x="15031" y="843"/>
                    <a:pt x="15076" y="845"/>
                  </a:cubicBezTo>
                  <a:cubicBezTo>
                    <a:pt x="15121" y="848"/>
                    <a:pt x="15165" y="845"/>
                    <a:pt x="15212" y="837"/>
                  </a:cubicBezTo>
                  <a:cubicBezTo>
                    <a:pt x="15224" y="875"/>
                    <a:pt x="15279" y="883"/>
                    <a:pt x="15329" y="883"/>
                  </a:cubicBezTo>
                  <a:cubicBezTo>
                    <a:pt x="15378" y="883"/>
                    <a:pt x="15421" y="867"/>
                    <a:pt x="15471" y="854"/>
                  </a:cubicBezTo>
                  <a:cubicBezTo>
                    <a:pt x="15563" y="837"/>
                    <a:pt x="15662" y="875"/>
                    <a:pt x="15754" y="883"/>
                  </a:cubicBezTo>
                  <a:cubicBezTo>
                    <a:pt x="15847" y="892"/>
                    <a:pt x="15977" y="875"/>
                    <a:pt x="15989" y="812"/>
                  </a:cubicBezTo>
                  <a:cubicBezTo>
                    <a:pt x="15955" y="812"/>
                    <a:pt x="15926" y="800"/>
                    <a:pt x="15906" y="783"/>
                  </a:cubicBezTo>
                  <a:cubicBezTo>
                    <a:pt x="15887" y="767"/>
                    <a:pt x="15878" y="745"/>
                    <a:pt x="15884" y="724"/>
                  </a:cubicBezTo>
                  <a:cubicBezTo>
                    <a:pt x="15896" y="677"/>
                    <a:pt x="15977" y="644"/>
                    <a:pt x="15952" y="602"/>
                  </a:cubicBezTo>
                  <a:cubicBezTo>
                    <a:pt x="15940" y="580"/>
                    <a:pt x="15909" y="564"/>
                    <a:pt x="15884" y="555"/>
                  </a:cubicBezTo>
                  <a:lnTo>
                    <a:pt x="15495" y="395"/>
                  </a:lnTo>
                  <a:cubicBezTo>
                    <a:pt x="15452" y="379"/>
                    <a:pt x="15401" y="362"/>
                    <a:pt x="15351" y="355"/>
                  </a:cubicBezTo>
                  <a:cubicBezTo>
                    <a:pt x="15301" y="349"/>
                    <a:pt x="15252" y="353"/>
                    <a:pt x="15212" y="379"/>
                  </a:cubicBezTo>
                  <a:cubicBezTo>
                    <a:pt x="15199" y="391"/>
                    <a:pt x="15190" y="405"/>
                    <a:pt x="15181" y="419"/>
                  </a:cubicBezTo>
                  <a:cubicBezTo>
                    <a:pt x="15171" y="432"/>
                    <a:pt x="15162" y="446"/>
                    <a:pt x="15150" y="459"/>
                  </a:cubicBezTo>
                  <a:cubicBezTo>
                    <a:pt x="15116" y="482"/>
                    <a:pt x="15073" y="482"/>
                    <a:pt x="15029" y="472"/>
                  </a:cubicBezTo>
                  <a:cubicBezTo>
                    <a:pt x="14985" y="462"/>
                    <a:pt x="14940" y="442"/>
                    <a:pt x="14903" y="425"/>
                  </a:cubicBezTo>
                  <a:cubicBezTo>
                    <a:pt x="14897" y="389"/>
                    <a:pt x="14883" y="353"/>
                    <a:pt x="14863" y="319"/>
                  </a:cubicBezTo>
                  <a:cubicBezTo>
                    <a:pt x="14843" y="284"/>
                    <a:pt x="14817" y="250"/>
                    <a:pt x="14786" y="219"/>
                  </a:cubicBezTo>
                  <a:cubicBezTo>
                    <a:pt x="14792" y="242"/>
                    <a:pt x="14760" y="249"/>
                    <a:pt x="14723" y="246"/>
                  </a:cubicBezTo>
                  <a:cubicBezTo>
                    <a:pt x="14686" y="243"/>
                    <a:pt x="14644" y="229"/>
                    <a:pt x="14632" y="210"/>
                  </a:cubicBezTo>
                  <a:cubicBezTo>
                    <a:pt x="14585" y="166"/>
                    <a:pt x="14524" y="120"/>
                    <a:pt x="14456" y="89"/>
                  </a:cubicBezTo>
                  <a:cubicBezTo>
                    <a:pt x="14388" y="59"/>
                    <a:pt x="14314" y="44"/>
                    <a:pt x="14243" y="63"/>
                  </a:cubicBezTo>
                  <a:cubicBezTo>
                    <a:pt x="14221" y="88"/>
                    <a:pt x="14211" y="117"/>
                    <a:pt x="14209" y="145"/>
                  </a:cubicBezTo>
                  <a:cubicBezTo>
                    <a:pt x="14207" y="174"/>
                    <a:pt x="14215" y="202"/>
                    <a:pt x="14231" y="227"/>
                  </a:cubicBezTo>
                  <a:cubicBezTo>
                    <a:pt x="14209" y="215"/>
                    <a:pt x="14183" y="208"/>
                    <a:pt x="14159" y="208"/>
                  </a:cubicBezTo>
                  <a:cubicBezTo>
                    <a:pt x="14135" y="208"/>
                    <a:pt x="14113" y="215"/>
                    <a:pt x="14101" y="227"/>
                  </a:cubicBezTo>
                  <a:cubicBezTo>
                    <a:pt x="14086" y="189"/>
                    <a:pt x="14059" y="148"/>
                    <a:pt x="14022" y="116"/>
                  </a:cubicBezTo>
                  <a:cubicBezTo>
                    <a:pt x="13985" y="83"/>
                    <a:pt x="13938" y="59"/>
                    <a:pt x="13879" y="55"/>
                  </a:cubicBezTo>
                  <a:cubicBezTo>
                    <a:pt x="13820" y="44"/>
                    <a:pt x="13759" y="66"/>
                    <a:pt x="13722" y="99"/>
                  </a:cubicBezTo>
                  <a:cubicBezTo>
                    <a:pt x="13685" y="133"/>
                    <a:pt x="13672" y="177"/>
                    <a:pt x="13712" y="210"/>
                  </a:cubicBezTo>
                  <a:cubicBezTo>
                    <a:pt x="13666" y="185"/>
                    <a:pt x="13628" y="152"/>
                    <a:pt x="13598" y="116"/>
                  </a:cubicBezTo>
                  <a:cubicBezTo>
                    <a:pt x="13569" y="80"/>
                    <a:pt x="13549" y="40"/>
                    <a:pt x="13540" y="0"/>
                  </a:cubicBezTo>
                  <a:cubicBezTo>
                    <a:pt x="13469" y="0"/>
                    <a:pt x="13401" y="4"/>
                    <a:pt x="13334" y="13"/>
                  </a:cubicBezTo>
                  <a:cubicBezTo>
                    <a:pt x="13268" y="22"/>
                    <a:pt x="13203" y="36"/>
                    <a:pt x="13139" y="55"/>
                  </a:cubicBezTo>
                  <a:cubicBezTo>
                    <a:pt x="13126" y="59"/>
                    <a:pt x="13117" y="63"/>
                    <a:pt x="13108" y="67"/>
                  </a:cubicBezTo>
                  <a:cubicBezTo>
                    <a:pt x="13098" y="72"/>
                    <a:pt x="13089" y="76"/>
                    <a:pt x="13077" y="80"/>
                  </a:cubicBezTo>
                  <a:cubicBezTo>
                    <a:pt x="13065" y="88"/>
                    <a:pt x="13061" y="101"/>
                    <a:pt x="13061" y="115"/>
                  </a:cubicBezTo>
                  <a:cubicBezTo>
                    <a:pt x="13061" y="129"/>
                    <a:pt x="13065" y="145"/>
                    <a:pt x="13065" y="160"/>
                  </a:cubicBezTo>
                  <a:cubicBezTo>
                    <a:pt x="13071" y="193"/>
                    <a:pt x="13077" y="228"/>
                    <a:pt x="13085" y="263"/>
                  </a:cubicBezTo>
                  <a:cubicBezTo>
                    <a:pt x="13092" y="299"/>
                    <a:pt x="13102" y="334"/>
                    <a:pt x="13114" y="370"/>
                  </a:cubicBezTo>
                  <a:cubicBezTo>
                    <a:pt x="13083" y="322"/>
                    <a:pt x="13051" y="273"/>
                    <a:pt x="13020" y="225"/>
                  </a:cubicBezTo>
                  <a:cubicBezTo>
                    <a:pt x="12989" y="177"/>
                    <a:pt x="12960" y="128"/>
                    <a:pt x="12935" y="80"/>
                  </a:cubicBezTo>
                  <a:cubicBezTo>
                    <a:pt x="12923" y="67"/>
                    <a:pt x="12909" y="52"/>
                    <a:pt x="12893" y="38"/>
                  </a:cubicBezTo>
                  <a:cubicBezTo>
                    <a:pt x="12878" y="24"/>
                    <a:pt x="12861" y="13"/>
                    <a:pt x="12842" y="8"/>
                  </a:cubicBezTo>
                  <a:cubicBezTo>
                    <a:pt x="12818" y="4"/>
                    <a:pt x="12792" y="13"/>
                    <a:pt x="12770" y="27"/>
                  </a:cubicBezTo>
                  <a:cubicBezTo>
                    <a:pt x="12748" y="41"/>
                    <a:pt x="12731" y="61"/>
                    <a:pt x="12725" y="80"/>
                  </a:cubicBezTo>
                  <a:cubicBezTo>
                    <a:pt x="12704" y="124"/>
                    <a:pt x="12690" y="169"/>
                    <a:pt x="12684" y="214"/>
                  </a:cubicBezTo>
                  <a:cubicBezTo>
                    <a:pt x="12679" y="259"/>
                    <a:pt x="12682" y="303"/>
                    <a:pt x="12694" y="345"/>
                  </a:cubicBezTo>
                  <a:cubicBezTo>
                    <a:pt x="12676" y="318"/>
                    <a:pt x="12648" y="294"/>
                    <a:pt x="12616" y="277"/>
                  </a:cubicBezTo>
                  <a:cubicBezTo>
                    <a:pt x="12583" y="259"/>
                    <a:pt x="12546" y="246"/>
                    <a:pt x="12509" y="240"/>
                  </a:cubicBezTo>
                  <a:cubicBezTo>
                    <a:pt x="12515" y="200"/>
                    <a:pt x="12483" y="162"/>
                    <a:pt x="12438" y="139"/>
                  </a:cubicBezTo>
                  <a:cubicBezTo>
                    <a:pt x="12392" y="117"/>
                    <a:pt x="12333" y="109"/>
                    <a:pt x="12287" y="130"/>
                  </a:cubicBezTo>
                  <a:cubicBezTo>
                    <a:pt x="12235" y="149"/>
                    <a:pt x="12212" y="189"/>
                    <a:pt x="12215" y="228"/>
                  </a:cubicBezTo>
                  <a:cubicBezTo>
                    <a:pt x="12218" y="266"/>
                    <a:pt x="12247" y="303"/>
                    <a:pt x="12299" y="315"/>
                  </a:cubicBezTo>
                  <a:cubicBezTo>
                    <a:pt x="12259" y="343"/>
                    <a:pt x="12236" y="381"/>
                    <a:pt x="12232" y="420"/>
                  </a:cubicBezTo>
                  <a:cubicBezTo>
                    <a:pt x="12227" y="459"/>
                    <a:pt x="12241" y="498"/>
                    <a:pt x="12275" y="530"/>
                  </a:cubicBezTo>
                  <a:cubicBezTo>
                    <a:pt x="12229" y="530"/>
                    <a:pt x="12196" y="511"/>
                    <a:pt x="12171" y="486"/>
                  </a:cubicBezTo>
                  <a:cubicBezTo>
                    <a:pt x="12145" y="461"/>
                    <a:pt x="12127" y="429"/>
                    <a:pt x="12108" y="404"/>
                  </a:cubicBezTo>
                  <a:cubicBezTo>
                    <a:pt x="12087" y="376"/>
                    <a:pt x="12054" y="350"/>
                    <a:pt x="12019" y="335"/>
                  </a:cubicBezTo>
                  <a:cubicBezTo>
                    <a:pt x="11983" y="321"/>
                    <a:pt x="11945" y="318"/>
                    <a:pt x="11911" y="337"/>
                  </a:cubicBezTo>
                  <a:cubicBezTo>
                    <a:pt x="11905" y="341"/>
                    <a:pt x="11898" y="347"/>
                    <a:pt x="11892" y="354"/>
                  </a:cubicBezTo>
                  <a:cubicBezTo>
                    <a:pt x="11886" y="362"/>
                    <a:pt x="11880" y="370"/>
                    <a:pt x="11874" y="379"/>
                  </a:cubicBezTo>
                  <a:cubicBezTo>
                    <a:pt x="11821" y="471"/>
                    <a:pt x="11843" y="575"/>
                    <a:pt x="11914" y="658"/>
                  </a:cubicBezTo>
                  <a:cubicBezTo>
                    <a:pt x="11985" y="741"/>
                    <a:pt x="12105" y="803"/>
                    <a:pt x="12250" y="812"/>
                  </a:cubicBezTo>
                  <a:cubicBezTo>
                    <a:pt x="12269" y="812"/>
                    <a:pt x="12290" y="812"/>
                    <a:pt x="12311" y="814"/>
                  </a:cubicBezTo>
                  <a:cubicBezTo>
                    <a:pt x="12332" y="816"/>
                    <a:pt x="12352" y="820"/>
                    <a:pt x="12367" y="829"/>
                  </a:cubicBezTo>
                  <a:cubicBezTo>
                    <a:pt x="12380" y="837"/>
                    <a:pt x="12392" y="851"/>
                    <a:pt x="12398" y="864"/>
                  </a:cubicBezTo>
                  <a:cubicBezTo>
                    <a:pt x="12404" y="878"/>
                    <a:pt x="12404" y="892"/>
                    <a:pt x="12392" y="900"/>
                  </a:cubicBezTo>
                  <a:cubicBezTo>
                    <a:pt x="12321" y="888"/>
                    <a:pt x="12253" y="874"/>
                    <a:pt x="12185" y="860"/>
                  </a:cubicBezTo>
                  <a:cubicBezTo>
                    <a:pt x="12117" y="847"/>
                    <a:pt x="12050" y="833"/>
                    <a:pt x="11979" y="820"/>
                  </a:cubicBezTo>
                  <a:cubicBezTo>
                    <a:pt x="11957" y="816"/>
                    <a:pt x="11934" y="812"/>
                    <a:pt x="11912" y="807"/>
                  </a:cubicBezTo>
                  <a:cubicBezTo>
                    <a:pt x="11889" y="801"/>
                    <a:pt x="11868" y="795"/>
                    <a:pt x="11849" y="787"/>
                  </a:cubicBezTo>
                  <a:cubicBezTo>
                    <a:pt x="11828" y="772"/>
                    <a:pt x="11811" y="756"/>
                    <a:pt x="11794" y="741"/>
                  </a:cubicBezTo>
                  <a:cubicBezTo>
                    <a:pt x="11778" y="726"/>
                    <a:pt x="11763" y="711"/>
                    <a:pt x="11744" y="698"/>
                  </a:cubicBezTo>
                  <a:cubicBezTo>
                    <a:pt x="11698" y="650"/>
                    <a:pt x="11636" y="608"/>
                    <a:pt x="11564" y="577"/>
                  </a:cubicBezTo>
                  <a:cubicBezTo>
                    <a:pt x="11491" y="546"/>
                    <a:pt x="11408" y="526"/>
                    <a:pt x="11319" y="522"/>
                  </a:cubicBezTo>
                  <a:cubicBezTo>
                    <a:pt x="11303" y="583"/>
                    <a:pt x="11322" y="644"/>
                    <a:pt x="11362" y="698"/>
                  </a:cubicBezTo>
                  <a:cubicBezTo>
                    <a:pt x="11402" y="753"/>
                    <a:pt x="11463" y="801"/>
                    <a:pt x="11534" y="837"/>
                  </a:cubicBezTo>
                  <a:cubicBezTo>
                    <a:pt x="11605" y="877"/>
                    <a:pt x="11687" y="906"/>
                    <a:pt x="11772" y="930"/>
                  </a:cubicBezTo>
                  <a:cubicBezTo>
                    <a:pt x="11857" y="954"/>
                    <a:pt x="11945" y="972"/>
                    <a:pt x="12028" y="989"/>
                  </a:cubicBezTo>
                  <a:cubicBezTo>
                    <a:pt x="11982" y="1020"/>
                    <a:pt x="11937" y="1060"/>
                    <a:pt x="11915" y="1099"/>
                  </a:cubicBezTo>
                  <a:cubicBezTo>
                    <a:pt x="11892" y="1139"/>
                    <a:pt x="11892" y="1178"/>
                    <a:pt x="11935" y="1207"/>
                  </a:cubicBezTo>
                  <a:lnTo>
                    <a:pt x="11898" y="1262"/>
                  </a:lnTo>
                  <a:cubicBezTo>
                    <a:pt x="11905" y="1319"/>
                    <a:pt x="11914" y="1376"/>
                    <a:pt x="11923" y="1433"/>
                  </a:cubicBezTo>
                  <a:cubicBezTo>
                    <a:pt x="11932" y="1490"/>
                    <a:pt x="11942" y="1548"/>
                    <a:pt x="11948" y="1607"/>
                  </a:cubicBezTo>
                  <a:cubicBezTo>
                    <a:pt x="11871" y="1592"/>
                    <a:pt x="11820" y="1552"/>
                    <a:pt x="11787" y="1503"/>
                  </a:cubicBezTo>
                  <a:cubicBezTo>
                    <a:pt x="11753" y="1453"/>
                    <a:pt x="11738" y="1394"/>
                    <a:pt x="11732" y="1342"/>
                  </a:cubicBezTo>
                  <a:cubicBezTo>
                    <a:pt x="11732" y="1289"/>
                    <a:pt x="11732" y="1229"/>
                    <a:pt x="11717" y="1174"/>
                  </a:cubicBezTo>
                  <a:cubicBezTo>
                    <a:pt x="11703" y="1118"/>
                    <a:pt x="11673" y="1066"/>
                    <a:pt x="11615" y="1031"/>
                  </a:cubicBezTo>
                  <a:cubicBezTo>
                    <a:pt x="11587" y="1062"/>
                    <a:pt x="11570" y="1098"/>
                    <a:pt x="11561" y="1135"/>
                  </a:cubicBezTo>
                  <a:cubicBezTo>
                    <a:pt x="11553" y="1171"/>
                    <a:pt x="11553" y="1209"/>
                    <a:pt x="11559" y="1245"/>
                  </a:cubicBezTo>
                  <a:cubicBezTo>
                    <a:pt x="11522" y="1245"/>
                    <a:pt x="11484" y="1247"/>
                    <a:pt x="11445" y="1252"/>
                  </a:cubicBezTo>
                  <a:cubicBezTo>
                    <a:pt x="11406" y="1258"/>
                    <a:pt x="11368" y="1266"/>
                    <a:pt x="11331" y="1279"/>
                  </a:cubicBezTo>
                  <a:cubicBezTo>
                    <a:pt x="11309" y="1310"/>
                    <a:pt x="11315" y="1352"/>
                    <a:pt x="11315" y="1389"/>
                  </a:cubicBezTo>
                  <a:cubicBezTo>
                    <a:pt x="11315" y="1425"/>
                    <a:pt x="11309" y="1455"/>
                    <a:pt x="11263" y="1464"/>
                  </a:cubicBezTo>
                  <a:cubicBezTo>
                    <a:pt x="11232" y="1468"/>
                    <a:pt x="11203" y="1455"/>
                    <a:pt x="11178" y="1437"/>
                  </a:cubicBezTo>
                  <a:cubicBezTo>
                    <a:pt x="11153" y="1419"/>
                    <a:pt x="11133" y="1394"/>
                    <a:pt x="11121" y="1376"/>
                  </a:cubicBezTo>
                  <a:cubicBezTo>
                    <a:pt x="11109" y="1354"/>
                    <a:pt x="11073" y="1334"/>
                    <a:pt x="11038" y="1326"/>
                  </a:cubicBezTo>
                  <a:cubicBezTo>
                    <a:pt x="11002" y="1317"/>
                    <a:pt x="10967" y="1319"/>
                    <a:pt x="10954" y="1342"/>
                  </a:cubicBezTo>
                  <a:cubicBezTo>
                    <a:pt x="10930" y="1304"/>
                    <a:pt x="10967" y="1254"/>
                    <a:pt x="11029" y="1254"/>
                  </a:cubicBezTo>
                  <a:cubicBezTo>
                    <a:pt x="11072" y="1254"/>
                    <a:pt x="11121" y="1270"/>
                    <a:pt x="11146" y="1254"/>
                  </a:cubicBezTo>
                  <a:cubicBezTo>
                    <a:pt x="11158" y="1245"/>
                    <a:pt x="11158" y="1237"/>
                    <a:pt x="11158" y="1216"/>
                  </a:cubicBezTo>
                  <a:cubicBezTo>
                    <a:pt x="11152" y="1182"/>
                    <a:pt x="11149" y="1148"/>
                    <a:pt x="11141" y="1116"/>
                  </a:cubicBezTo>
                  <a:cubicBezTo>
                    <a:pt x="11133" y="1083"/>
                    <a:pt x="11121" y="1052"/>
                    <a:pt x="11096" y="1022"/>
                  </a:cubicBezTo>
                  <a:cubicBezTo>
                    <a:pt x="11072" y="991"/>
                    <a:pt x="11036" y="964"/>
                    <a:pt x="10994" y="948"/>
                  </a:cubicBezTo>
                  <a:cubicBezTo>
                    <a:pt x="10951" y="932"/>
                    <a:pt x="10902" y="925"/>
                    <a:pt x="10850" y="934"/>
                  </a:cubicBezTo>
                  <a:cubicBezTo>
                    <a:pt x="10843" y="949"/>
                    <a:pt x="10837" y="964"/>
                    <a:pt x="10831" y="980"/>
                  </a:cubicBezTo>
                  <a:cubicBezTo>
                    <a:pt x="10825" y="995"/>
                    <a:pt x="10819" y="1010"/>
                    <a:pt x="10813" y="1022"/>
                  </a:cubicBezTo>
                  <a:cubicBezTo>
                    <a:pt x="10760" y="961"/>
                    <a:pt x="10708" y="900"/>
                    <a:pt x="10658" y="839"/>
                  </a:cubicBezTo>
                  <a:cubicBezTo>
                    <a:pt x="10607" y="777"/>
                    <a:pt x="10560" y="715"/>
                    <a:pt x="10516" y="652"/>
                  </a:cubicBezTo>
                  <a:cubicBezTo>
                    <a:pt x="10464" y="665"/>
                    <a:pt x="10424" y="696"/>
                    <a:pt x="10405" y="732"/>
                  </a:cubicBezTo>
                  <a:cubicBezTo>
                    <a:pt x="10387" y="768"/>
                    <a:pt x="10390" y="808"/>
                    <a:pt x="10424" y="837"/>
                  </a:cubicBezTo>
                  <a:cubicBezTo>
                    <a:pt x="10449" y="867"/>
                    <a:pt x="10498" y="883"/>
                    <a:pt x="10529" y="917"/>
                  </a:cubicBezTo>
                  <a:cubicBezTo>
                    <a:pt x="10578" y="972"/>
                    <a:pt x="10578" y="1039"/>
                    <a:pt x="10529" y="1094"/>
                  </a:cubicBezTo>
                  <a:cubicBezTo>
                    <a:pt x="10507" y="1073"/>
                    <a:pt x="10472" y="1059"/>
                    <a:pt x="10435" y="1055"/>
                  </a:cubicBezTo>
                  <a:cubicBezTo>
                    <a:pt x="10398" y="1052"/>
                    <a:pt x="10359" y="1058"/>
                    <a:pt x="10331" y="1077"/>
                  </a:cubicBezTo>
                  <a:cubicBezTo>
                    <a:pt x="10325" y="1050"/>
                    <a:pt x="10319" y="1025"/>
                    <a:pt x="10314" y="1001"/>
                  </a:cubicBezTo>
                  <a:cubicBezTo>
                    <a:pt x="10310" y="977"/>
                    <a:pt x="10307" y="953"/>
                    <a:pt x="10307" y="925"/>
                  </a:cubicBezTo>
                  <a:cubicBezTo>
                    <a:pt x="10202" y="900"/>
                    <a:pt x="10097" y="892"/>
                    <a:pt x="9998" y="892"/>
                  </a:cubicBezTo>
                  <a:cubicBezTo>
                    <a:pt x="9943" y="892"/>
                    <a:pt x="9881" y="900"/>
                    <a:pt x="9869" y="934"/>
                  </a:cubicBezTo>
                  <a:cubicBezTo>
                    <a:pt x="9847" y="974"/>
                    <a:pt x="9895" y="1005"/>
                    <a:pt x="9943" y="1037"/>
                  </a:cubicBezTo>
                  <a:cubicBezTo>
                    <a:pt x="9992" y="1068"/>
                    <a:pt x="10041" y="1100"/>
                    <a:pt x="10023" y="1140"/>
                  </a:cubicBezTo>
                  <a:cubicBezTo>
                    <a:pt x="9989" y="1157"/>
                    <a:pt x="9952" y="1152"/>
                    <a:pt x="9919" y="1137"/>
                  </a:cubicBezTo>
                  <a:cubicBezTo>
                    <a:pt x="9886" y="1122"/>
                    <a:pt x="9856" y="1098"/>
                    <a:pt x="9838" y="1077"/>
                  </a:cubicBezTo>
                  <a:cubicBezTo>
                    <a:pt x="9816" y="1054"/>
                    <a:pt x="9778" y="1036"/>
                    <a:pt x="9741" y="1031"/>
                  </a:cubicBezTo>
                  <a:cubicBezTo>
                    <a:pt x="9705" y="1025"/>
                    <a:pt x="9671" y="1033"/>
                    <a:pt x="9659" y="1060"/>
                  </a:cubicBezTo>
                  <a:cubicBezTo>
                    <a:pt x="9653" y="1073"/>
                    <a:pt x="9656" y="1083"/>
                    <a:pt x="9663" y="1094"/>
                  </a:cubicBezTo>
                  <a:cubicBezTo>
                    <a:pt x="9671" y="1104"/>
                    <a:pt x="9684" y="1115"/>
                    <a:pt x="9696" y="1127"/>
                  </a:cubicBezTo>
                  <a:cubicBezTo>
                    <a:pt x="9730" y="1155"/>
                    <a:pt x="9765" y="1180"/>
                    <a:pt x="9801" y="1205"/>
                  </a:cubicBezTo>
                  <a:cubicBezTo>
                    <a:pt x="9836" y="1229"/>
                    <a:pt x="9872" y="1254"/>
                    <a:pt x="9906" y="1279"/>
                  </a:cubicBezTo>
                  <a:cubicBezTo>
                    <a:pt x="9872" y="1279"/>
                    <a:pt x="9842" y="1272"/>
                    <a:pt x="9820" y="1260"/>
                  </a:cubicBezTo>
                  <a:cubicBezTo>
                    <a:pt x="9798" y="1248"/>
                    <a:pt x="9782" y="1230"/>
                    <a:pt x="9776" y="1207"/>
                  </a:cubicBezTo>
                  <a:cubicBezTo>
                    <a:pt x="9742" y="1226"/>
                    <a:pt x="9704" y="1231"/>
                    <a:pt x="9665" y="1227"/>
                  </a:cubicBezTo>
                  <a:cubicBezTo>
                    <a:pt x="9626" y="1223"/>
                    <a:pt x="9588" y="1209"/>
                    <a:pt x="9554" y="1190"/>
                  </a:cubicBezTo>
                  <a:cubicBezTo>
                    <a:pt x="9529" y="1174"/>
                    <a:pt x="9511" y="1152"/>
                    <a:pt x="9495" y="1127"/>
                  </a:cubicBezTo>
                  <a:cubicBezTo>
                    <a:pt x="9480" y="1103"/>
                    <a:pt x="9468" y="1077"/>
                    <a:pt x="9455" y="1052"/>
                  </a:cubicBezTo>
                  <a:cubicBezTo>
                    <a:pt x="9403" y="1064"/>
                    <a:pt x="9347" y="1077"/>
                    <a:pt x="9290" y="1087"/>
                  </a:cubicBezTo>
                  <a:cubicBezTo>
                    <a:pt x="9233" y="1098"/>
                    <a:pt x="9175" y="1106"/>
                    <a:pt x="9116" y="1110"/>
                  </a:cubicBezTo>
                  <a:cubicBezTo>
                    <a:pt x="9156" y="1150"/>
                    <a:pt x="9195" y="1190"/>
                    <a:pt x="9235" y="1231"/>
                  </a:cubicBezTo>
                  <a:cubicBezTo>
                    <a:pt x="9275" y="1272"/>
                    <a:pt x="9316" y="1315"/>
                    <a:pt x="9363" y="1359"/>
                  </a:cubicBezTo>
                  <a:cubicBezTo>
                    <a:pt x="9381" y="1376"/>
                    <a:pt x="9397" y="1393"/>
                    <a:pt x="9414" y="1409"/>
                  </a:cubicBezTo>
                  <a:cubicBezTo>
                    <a:pt x="9432" y="1425"/>
                    <a:pt x="9452" y="1439"/>
                    <a:pt x="9480" y="1447"/>
                  </a:cubicBezTo>
                  <a:cubicBezTo>
                    <a:pt x="9539" y="1474"/>
                    <a:pt x="9603" y="1481"/>
                    <a:pt x="9670" y="1477"/>
                  </a:cubicBezTo>
                  <a:cubicBezTo>
                    <a:pt x="9736" y="1473"/>
                    <a:pt x="9804" y="1460"/>
                    <a:pt x="9869" y="1447"/>
                  </a:cubicBezTo>
                  <a:cubicBezTo>
                    <a:pt x="9887" y="1455"/>
                    <a:pt x="9906" y="1466"/>
                    <a:pt x="9925" y="1477"/>
                  </a:cubicBezTo>
                  <a:cubicBezTo>
                    <a:pt x="9944" y="1488"/>
                    <a:pt x="9964" y="1500"/>
                    <a:pt x="9986" y="1510"/>
                  </a:cubicBezTo>
                  <a:cubicBezTo>
                    <a:pt x="10106" y="1495"/>
                    <a:pt x="10231" y="1486"/>
                    <a:pt x="10357" y="1481"/>
                  </a:cubicBezTo>
                  <a:cubicBezTo>
                    <a:pt x="10483" y="1476"/>
                    <a:pt x="10609" y="1476"/>
                    <a:pt x="10732" y="1481"/>
                  </a:cubicBezTo>
                  <a:cubicBezTo>
                    <a:pt x="10825" y="1525"/>
                    <a:pt x="10919" y="1567"/>
                    <a:pt x="11015" y="1607"/>
                  </a:cubicBezTo>
                  <a:cubicBezTo>
                    <a:pt x="11110" y="1647"/>
                    <a:pt x="11207" y="1685"/>
                    <a:pt x="11306" y="1720"/>
                  </a:cubicBezTo>
                  <a:cubicBezTo>
                    <a:pt x="11325" y="1704"/>
                    <a:pt x="11340" y="1686"/>
                    <a:pt x="11356" y="1667"/>
                  </a:cubicBezTo>
                  <a:cubicBezTo>
                    <a:pt x="11371" y="1648"/>
                    <a:pt x="11386" y="1628"/>
                    <a:pt x="11405" y="1607"/>
                  </a:cubicBezTo>
                  <a:cubicBezTo>
                    <a:pt x="11417" y="1668"/>
                    <a:pt x="11431" y="1727"/>
                    <a:pt x="11447" y="1786"/>
                  </a:cubicBezTo>
                  <a:cubicBezTo>
                    <a:pt x="11462" y="1846"/>
                    <a:pt x="11479" y="1906"/>
                    <a:pt x="11497" y="1969"/>
                  </a:cubicBezTo>
                  <a:cubicBezTo>
                    <a:pt x="11510" y="2021"/>
                    <a:pt x="11522" y="2076"/>
                    <a:pt x="11530" y="2132"/>
                  </a:cubicBezTo>
                  <a:cubicBezTo>
                    <a:pt x="11538" y="2187"/>
                    <a:pt x="11541" y="2244"/>
                    <a:pt x="11534" y="2301"/>
                  </a:cubicBezTo>
                  <a:cubicBezTo>
                    <a:pt x="11491" y="2236"/>
                    <a:pt x="11443" y="2171"/>
                    <a:pt x="11395" y="2105"/>
                  </a:cubicBezTo>
                  <a:cubicBezTo>
                    <a:pt x="11346" y="2039"/>
                    <a:pt x="11297" y="1973"/>
                    <a:pt x="11251" y="1906"/>
                  </a:cubicBezTo>
                  <a:cubicBezTo>
                    <a:pt x="11238" y="1889"/>
                    <a:pt x="11226" y="1869"/>
                    <a:pt x="11210" y="1849"/>
                  </a:cubicBezTo>
                  <a:cubicBezTo>
                    <a:pt x="11194" y="1829"/>
                    <a:pt x="11174" y="1809"/>
                    <a:pt x="11146" y="1792"/>
                  </a:cubicBezTo>
                  <a:cubicBezTo>
                    <a:pt x="11109" y="1760"/>
                    <a:pt x="11058" y="1736"/>
                    <a:pt x="11002" y="1716"/>
                  </a:cubicBezTo>
                  <a:cubicBezTo>
                    <a:pt x="10945" y="1696"/>
                    <a:pt x="10884" y="1680"/>
                    <a:pt x="10825" y="1666"/>
                  </a:cubicBezTo>
                  <a:cubicBezTo>
                    <a:pt x="10760" y="1653"/>
                    <a:pt x="10698" y="1638"/>
                    <a:pt x="10637" y="1623"/>
                  </a:cubicBezTo>
                  <a:cubicBezTo>
                    <a:pt x="10575" y="1608"/>
                    <a:pt x="10513" y="1592"/>
                    <a:pt x="10449" y="1577"/>
                  </a:cubicBezTo>
                  <a:cubicBezTo>
                    <a:pt x="10399" y="1615"/>
                    <a:pt x="10486" y="1666"/>
                    <a:pt x="10566" y="1687"/>
                  </a:cubicBezTo>
                  <a:cubicBezTo>
                    <a:pt x="10695" y="1720"/>
                    <a:pt x="10800" y="1784"/>
                    <a:pt x="10874" y="1851"/>
                  </a:cubicBezTo>
                  <a:cubicBezTo>
                    <a:pt x="10961" y="1935"/>
                    <a:pt x="11004" y="2035"/>
                    <a:pt x="11023" y="2139"/>
                  </a:cubicBezTo>
                  <a:cubicBezTo>
                    <a:pt x="11042" y="2243"/>
                    <a:pt x="11038" y="2351"/>
                    <a:pt x="11029" y="2452"/>
                  </a:cubicBezTo>
                  <a:cubicBezTo>
                    <a:pt x="10954" y="2444"/>
                    <a:pt x="10899" y="2381"/>
                    <a:pt x="10899" y="2322"/>
                  </a:cubicBezTo>
                  <a:cubicBezTo>
                    <a:pt x="10899" y="2259"/>
                    <a:pt x="10917" y="2204"/>
                    <a:pt x="10887" y="2154"/>
                  </a:cubicBezTo>
                  <a:cubicBezTo>
                    <a:pt x="10874" y="2118"/>
                    <a:pt x="10850" y="2090"/>
                    <a:pt x="10820" y="2063"/>
                  </a:cubicBezTo>
                  <a:cubicBezTo>
                    <a:pt x="10789" y="2037"/>
                    <a:pt x="10754" y="2013"/>
                    <a:pt x="10720" y="1985"/>
                  </a:cubicBezTo>
                  <a:lnTo>
                    <a:pt x="10399" y="1767"/>
                  </a:lnTo>
                  <a:cubicBezTo>
                    <a:pt x="10399" y="1809"/>
                    <a:pt x="10413" y="1850"/>
                    <a:pt x="10432" y="1890"/>
                  </a:cubicBezTo>
                  <a:cubicBezTo>
                    <a:pt x="10452" y="1931"/>
                    <a:pt x="10476" y="1971"/>
                    <a:pt x="10498" y="2011"/>
                  </a:cubicBezTo>
                  <a:cubicBezTo>
                    <a:pt x="10516" y="2051"/>
                    <a:pt x="10530" y="2095"/>
                    <a:pt x="10530" y="2138"/>
                  </a:cubicBezTo>
                  <a:cubicBezTo>
                    <a:pt x="10529" y="2181"/>
                    <a:pt x="10513" y="2223"/>
                    <a:pt x="10473" y="2259"/>
                  </a:cubicBezTo>
                  <a:cubicBezTo>
                    <a:pt x="10408" y="2242"/>
                    <a:pt x="10364" y="2202"/>
                    <a:pt x="10347" y="2156"/>
                  </a:cubicBezTo>
                  <a:cubicBezTo>
                    <a:pt x="10330" y="2111"/>
                    <a:pt x="10341" y="2059"/>
                    <a:pt x="10387" y="2019"/>
                  </a:cubicBezTo>
                  <a:cubicBezTo>
                    <a:pt x="10313" y="1994"/>
                    <a:pt x="10305" y="1933"/>
                    <a:pt x="10298" y="1872"/>
                  </a:cubicBezTo>
                  <a:cubicBezTo>
                    <a:pt x="10291" y="1812"/>
                    <a:pt x="10285" y="1752"/>
                    <a:pt x="10214" y="1729"/>
                  </a:cubicBezTo>
                  <a:cubicBezTo>
                    <a:pt x="10165" y="1712"/>
                    <a:pt x="10097" y="1729"/>
                    <a:pt x="10035" y="1729"/>
                  </a:cubicBezTo>
                  <a:cubicBezTo>
                    <a:pt x="9943" y="1729"/>
                    <a:pt x="9856" y="1704"/>
                    <a:pt x="9764" y="1695"/>
                  </a:cubicBezTo>
                  <a:cubicBezTo>
                    <a:pt x="9671" y="1687"/>
                    <a:pt x="9554" y="1712"/>
                    <a:pt x="9542" y="1775"/>
                  </a:cubicBezTo>
                  <a:cubicBezTo>
                    <a:pt x="9705" y="1853"/>
                    <a:pt x="9844" y="1954"/>
                    <a:pt x="9950" y="2069"/>
                  </a:cubicBezTo>
                  <a:cubicBezTo>
                    <a:pt x="10057" y="2183"/>
                    <a:pt x="10131" y="2311"/>
                    <a:pt x="10165" y="2444"/>
                  </a:cubicBezTo>
                  <a:cubicBezTo>
                    <a:pt x="10242" y="2448"/>
                    <a:pt x="10316" y="2466"/>
                    <a:pt x="10384" y="2493"/>
                  </a:cubicBezTo>
                  <a:cubicBezTo>
                    <a:pt x="10452" y="2520"/>
                    <a:pt x="10513" y="2555"/>
                    <a:pt x="10566" y="2595"/>
                  </a:cubicBezTo>
                  <a:cubicBezTo>
                    <a:pt x="10501" y="2587"/>
                    <a:pt x="10439" y="2575"/>
                    <a:pt x="10381" y="2560"/>
                  </a:cubicBezTo>
                  <a:cubicBezTo>
                    <a:pt x="10322" y="2544"/>
                    <a:pt x="10267" y="2524"/>
                    <a:pt x="10214" y="2499"/>
                  </a:cubicBezTo>
                  <a:cubicBezTo>
                    <a:pt x="10041" y="2419"/>
                    <a:pt x="9920" y="2306"/>
                    <a:pt x="9803" y="2189"/>
                  </a:cubicBezTo>
                  <a:cubicBezTo>
                    <a:pt x="9687" y="2072"/>
                    <a:pt x="9576" y="1950"/>
                    <a:pt x="9424" y="1851"/>
                  </a:cubicBezTo>
                  <a:cubicBezTo>
                    <a:pt x="9387" y="1830"/>
                    <a:pt x="9346" y="1809"/>
                    <a:pt x="9302" y="1796"/>
                  </a:cubicBezTo>
                  <a:cubicBezTo>
                    <a:pt x="9258" y="1784"/>
                    <a:pt x="9212" y="1779"/>
                    <a:pt x="9165" y="1792"/>
                  </a:cubicBezTo>
                  <a:cubicBezTo>
                    <a:pt x="9252" y="1872"/>
                    <a:pt x="9333" y="1949"/>
                    <a:pt x="9414" y="2025"/>
                  </a:cubicBezTo>
                  <a:cubicBezTo>
                    <a:pt x="9495" y="2102"/>
                    <a:pt x="9576" y="2179"/>
                    <a:pt x="9659" y="2259"/>
                  </a:cubicBezTo>
                  <a:cubicBezTo>
                    <a:pt x="9693" y="2290"/>
                    <a:pt x="9725" y="2323"/>
                    <a:pt x="9754" y="2358"/>
                  </a:cubicBezTo>
                  <a:cubicBezTo>
                    <a:pt x="9782" y="2392"/>
                    <a:pt x="9807" y="2429"/>
                    <a:pt x="9825" y="2469"/>
                  </a:cubicBezTo>
                  <a:cubicBezTo>
                    <a:pt x="9841" y="2509"/>
                    <a:pt x="9858" y="2561"/>
                    <a:pt x="9886" y="2600"/>
                  </a:cubicBezTo>
                  <a:cubicBezTo>
                    <a:pt x="9913" y="2638"/>
                    <a:pt x="9952" y="2665"/>
                    <a:pt x="10011" y="2654"/>
                  </a:cubicBezTo>
                  <a:cubicBezTo>
                    <a:pt x="9955" y="2717"/>
                    <a:pt x="9813" y="2679"/>
                    <a:pt x="9739" y="2629"/>
                  </a:cubicBezTo>
                  <a:cubicBezTo>
                    <a:pt x="9437" y="2423"/>
                    <a:pt x="9400" y="2065"/>
                    <a:pt x="9023" y="1931"/>
                  </a:cubicBezTo>
                  <a:cubicBezTo>
                    <a:pt x="8974" y="1967"/>
                    <a:pt x="8965" y="2016"/>
                    <a:pt x="8976" y="2067"/>
                  </a:cubicBezTo>
                  <a:cubicBezTo>
                    <a:pt x="8986" y="2119"/>
                    <a:pt x="9017" y="2173"/>
                    <a:pt x="9048" y="2217"/>
                  </a:cubicBezTo>
                  <a:cubicBezTo>
                    <a:pt x="9070" y="2238"/>
                    <a:pt x="9087" y="2262"/>
                    <a:pt x="9103" y="2286"/>
                  </a:cubicBezTo>
                  <a:cubicBezTo>
                    <a:pt x="9119" y="2310"/>
                    <a:pt x="9134" y="2335"/>
                    <a:pt x="9153" y="2356"/>
                  </a:cubicBezTo>
                  <a:cubicBezTo>
                    <a:pt x="9165" y="2368"/>
                    <a:pt x="9176" y="2382"/>
                    <a:pt x="9187" y="2396"/>
                  </a:cubicBezTo>
                  <a:cubicBezTo>
                    <a:pt x="9198" y="2409"/>
                    <a:pt x="9208" y="2423"/>
                    <a:pt x="9221" y="2436"/>
                  </a:cubicBezTo>
                  <a:cubicBezTo>
                    <a:pt x="9239" y="2457"/>
                    <a:pt x="9266" y="2477"/>
                    <a:pt x="9293" y="2495"/>
                  </a:cubicBezTo>
                  <a:cubicBezTo>
                    <a:pt x="9321" y="2514"/>
                    <a:pt x="9350" y="2532"/>
                    <a:pt x="9375" y="2549"/>
                  </a:cubicBezTo>
                  <a:cubicBezTo>
                    <a:pt x="9597" y="2692"/>
                    <a:pt x="9764" y="2869"/>
                    <a:pt x="9856" y="3062"/>
                  </a:cubicBezTo>
                  <a:cubicBezTo>
                    <a:pt x="9869" y="3088"/>
                    <a:pt x="9881" y="3113"/>
                    <a:pt x="9869" y="3134"/>
                  </a:cubicBezTo>
                  <a:cubicBezTo>
                    <a:pt x="9853" y="3163"/>
                    <a:pt x="9807" y="3174"/>
                    <a:pt x="9757" y="3169"/>
                  </a:cubicBezTo>
                  <a:cubicBezTo>
                    <a:pt x="9707" y="3164"/>
                    <a:pt x="9653" y="3144"/>
                    <a:pt x="9622" y="3113"/>
                  </a:cubicBezTo>
                  <a:cubicBezTo>
                    <a:pt x="9588" y="3132"/>
                    <a:pt x="9552" y="3150"/>
                    <a:pt x="9515" y="3163"/>
                  </a:cubicBezTo>
                  <a:cubicBezTo>
                    <a:pt x="9478" y="3176"/>
                    <a:pt x="9440" y="3184"/>
                    <a:pt x="9400" y="3184"/>
                  </a:cubicBezTo>
                  <a:cubicBezTo>
                    <a:pt x="9316" y="3188"/>
                    <a:pt x="9239" y="3171"/>
                    <a:pt x="9167" y="3142"/>
                  </a:cubicBezTo>
                  <a:cubicBezTo>
                    <a:pt x="9094" y="3114"/>
                    <a:pt x="9026" y="3075"/>
                    <a:pt x="8962" y="3037"/>
                  </a:cubicBezTo>
                  <a:cubicBezTo>
                    <a:pt x="8897" y="2997"/>
                    <a:pt x="8829" y="2955"/>
                    <a:pt x="8761" y="2913"/>
                  </a:cubicBezTo>
                  <a:cubicBezTo>
                    <a:pt x="8693" y="2871"/>
                    <a:pt x="8625" y="2829"/>
                    <a:pt x="8561" y="2789"/>
                  </a:cubicBezTo>
                  <a:cubicBezTo>
                    <a:pt x="8527" y="2766"/>
                    <a:pt x="8494" y="2746"/>
                    <a:pt x="8465" y="2725"/>
                  </a:cubicBezTo>
                  <a:cubicBezTo>
                    <a:pt x="8436" y="2704"/>
                    <a:pt x="8410" y="2682"/>
                    <a:pt x="8388" y="2654"/>
                  </a:cubicBezTo>
                  <a:cubicBezTo>
                    <a:pt x="8376" y="2642"/>
                    <a:pt x="8363" y="2627"/>
                    <a:pt x="8351" y="2612"/>
                  </a:cubicBezTo>
                  <a:cubicBezTo>
                    <a:pt x="8339" y="2596"/>
                    <a:pt x="8326" y="2581"/>
                    <a:pt x="8314" y="2566"/>
                  </a:cubicBezTo>
                  <a:cubicBezTo>
                    <a:pt x="8302" y="2558"/>
                    <a:pt x="8285" y="2549"/>
                    <a:pt x="8268" y="2541"/>
                  </a:cubicBezTo>
                  <a:cubicBezTo>
                    <a:pt x="8251" y="2532"/>
                    <a:pt x="8234" y="2524"/>
                    <a:pt x="8221" y="2515"/>
                  </a:cubicBezTo>
                  <a:cubicBezTo>
                    <a:pt x="8144" y="2475"/>
                    <a:pt x="8079" y="2427"/>
                    <a:pt x="8026" y="2372"/>
                  </a:cubicBezTo>
                  <a:cubicBezTo>
                    <a:pt x="7973" y="2317"/>
                    <a:pt x="7931" y="2255"/>
                    <a:pt x="7901" y="2187"/>
                  </a:cubicBezTo>
                  <a:cubicBezTo>
                    <a:pt x="7860" y="2175"/>
                    <a:pt x="7808" y="2162"/>
                    <a:pt x="7761" y="2160"/>
                  </a:cubicBezTo>
                  <a:cubicBezTo>
                    <a:pt x="7714" y="2158"/>
                    <a:pt x="7672" y="2166"/>
                    <a:pt x="7654" y="2196"/>
                  </a:cubicBezTo>
                  <a:cubicBezTo>
                    <a:pt x="7641" y="2217"/>
                    <a:pt x="7641" y="2234"/>
                    <a:pt x="7641" y="2250"/>
                  </a:cubicBezTo>
                  <a:cubicBezTo>
                    <a:pt x="7641" y="2490"/>
                    <a:pt x="7759" y="2734"/>
                    <a:pt x="7975" y="2928"/>
                  </a:cubicBezTo>
                  <a:cubicBezTo>
                    <a:pt x="8018" y="2966"/>
                    <a:pt x="8067" y="3008"/>
                    <a:pt x="8055" y="3062"/>
                  </a:cubicBezTo>
                  <a:cubicBezTo>
                    <a:pt x="8036" y="3115"/>
                    <a:pt x="7948" y="3133"/>
                    <a:pt x="7860" y="3151"/>
                  </a:cubicBezTo>
                  <a:cubicBezTo>
                    <a:pt x="7772" y="3168"/>
                    <a:pt x="7685" y="3186"/>
                    <a:pt x="7666" y="3239"/>
                  </a:cubicBezTo>
                  <a:cubicBezTo>
                    <a:pt x="7614" y="3203"/>
                    <a:pt x="7546" y="3179"/>
                    <a:pt x="7473" y="3168"/>
                  </a:cubicBezTo>
                  <a:cubicBezTo>
                    <a:pt x="7401" y="3157"/>
                    <a:pt x="7324" y="3159"/>
                    <a:pt x="7253" y="3176"/>
                  </a:cubicBezTo>
                  <a:cubicBezTo>
                    <a:pt x="7234" y="3123"/>
                    <a:pt x="7202" y="3071"/>
                    <a:pt x="7159" y="3021"/>
                  </a:cubicBezTo>
                  <a:cubicBezTo>
                    <a:pt x="7117" y="2972"/>
                    <a:pt x="7065" y="2926"/>
                    <a:pt x="7006" y="2886"/>
                  </a:cubicBezTo>
                  <a:cubicBezTo>
                    <a:pt x="6975" y="2881"/>
                    <a:pt x="6949" y="2894"/>
                    <a:pt x="6932" y="2913"/>
                  </a:cubicBezTo>
                  <a:cubicBezTo>
                    <a:pt x="6915" y="2933"/>
                    <a:pt x="6907" y="2959"/>
                    <a:pt x="6913" y="2982"/>
                  </a:cubicBezTo>
                  <a:cubicBezTo>
                    <a:pt x="6920" y="3003"/>
                    <a:pt x="6937" y="3025"/>
                    <a:pt x="6949" y="3048"/>
                  </a:cubicBezTo>
                  <a:cubicBezTo>
                    <a:pt x="6961" y="3070"/>
                    <a:pt x="6969" y="3092"/>
                    <a:pt x="6957" y="3113"/>
                  </a:cubicBezTo>
                  <a:cubicBezTo>
                    <a:pt x="6929" y="3104"/>
                    <a:pt x="6896" y="3102"/>
                    <a:pt x="6867" y="3107"/>
                  </a:cubicBezTo>
                  <a:cubicBezTo>
                    <a:pt x="6838" y="3112"/>
                    <a:pt x="6812" y="3123"/>
                    <a:pt x="6796" y="3142"/>
                  </a:cubicBezTo>
                  <a:cubicBezTo>
                    <a:pt x="6784" y="3106"/>
                    <a:pt x="6771" y="3073"/>
                    <a:pt x="6758" y="3040"/>
                  </a:cubicBezTo>
                  <a:cubicBezTo>
                    <a:pt x="6744" y="3007"/>
                    <a:pt x="6728" y="2974"/>
                    <a:pt x="6710" y="2940"/>
                  </a:cubicBezTo>
                  <a:cubicBezTo>
                    <a:pt x="6617" y="2928"/>
                    <a:pt x="6568" y="2999"/>
                    <a:pt x="6556" y="3062"/>
                  </a:cubicBezTo>
                  <a:cubicBezTo>
                    <a:pt x="6543" y="3125"/>
                    <a:pt x="6512" y="3201"/>
                    <a:pt x="6426" y="3214"/>
                  </a:cubicBezTo>
                  <a:cubicBezTo>
                    <a:pt x="6386" y="3222"/>
                    <a:pt x="6357" y="3206"/>
                    <a:pt x="6339" y="3182"/>
                  </a:cubicBezTo>
                  <a:cubicBezTo>
                    <a:pt x="6321" y="3157"/>
                    <a:pt x="6315" y="3123"/>
                    <a:pt x="6321" y="3096"/>
                  </a:cubicBezTo>
                  <a:cubicBezTo>
                    <a:pt x="6321" y="3031"/>
                    <a:pt x="6318" y="2967"/>
                    <a:pt x="6313" y="2902"/>
                  </a:cubicBezTo>
                  <a:cubicBezTo>
                    <a:pt x="6309" y="2838"/>
                    <a:pt x="6303" y="2774"/>
                    <a:pt x="6296" y="2709"/>
                  </a:cubicBezTo>
                  <a:cubicBezTo>
                    <a:pt x="6290" y="2673"/>
                    <a:pt x="6270" y="2629"/>
                    <a:pt x="6239" y="2598"/>
                  </a:cubicBezTo>
                  <a:cubicBezTo>
                    <a:pt x="6207" y="2567"/>
                    <a:pt x="6164" y="2549"/>
                    <a:pt x="6111" y="2566"/>
                  </a:cubicBezTo>
                  <a:cubicBezTo>
                    <a:pt x="6117" y="2545"/>
                    <a:pt x="6102" y="2526"/>
                    <a:pt x="6077" y="2513"/>
                  </a:cubicBezTo>
                  <a:cubicBezTo>
                    <a:pt x="6051" y="2501"/>
                    <a:pt x="6016" y="2494"/>
                    <a:pt x="5982" y="2499"/>
                  </a:cubicBezTo>
                  <a:cubicBezTo>
                    <a:pt x="5957" y="2503"/>
                    <a:pt x="5935" y="2515"/>
                    <a:pt x="5919" y="2533"/>
                  </a:cubicBezTo>
                  <a:cubicBezTo>
                    <a:pt x="5902" y="2550"/>
                    <a:pt x="5889" y="2572"/>
                    <a:pt x="5883" y="2595"/>
                  </a:cubicBezTo>
                  <a:cubicBezTo>
                    <a:pt x="5883" y="2612"/>
                    <a:pt x="5863" y="2624"/>
                    <a:pt x="5837" y="2634"/>
                  </a:cubicBezTo>
                  <a:cubicBezTo>
                    <a:pt x="5811" y="2644"/>
                    <a:pt x="5778" y="2652"/>
                    <a:pt x="5753" y="2663"/>
                  </a:cubicBezTo>
                  <a:cubicBezTo>
                    <a:pt x="5726" y="2671"/>
                    <a:pt x="5696" y="2683"/>
                    <a:pt x="5677" y="2697"/>
                  </a:cubicBezTo>
                  <a:cubicBezTo>
                    <a:pt x="5658" y="2712"/>
                    <a:pt x="5649" y="2730"/>
                    <a:pt x="5661" y="2751"/>
                  </a:cubicBezTo>
                  <a:cubicBezTo>
                    <a:pt x="5649" y="2734"/>
                    <a:pt x="5635" y="2719"/>
                    <a:pt x="5619" y="2707"/>
                  </a:cubicBezTo>
                  <a:cubicBezTo>
                    <a:pt x="5604" y="2694"/>
                    <a:pt x="5587" y="2684"/>
                    <a:pt x="5568" y="2675"/>
                  </a:cubicBezTo>
                  <a:cubicBezTo>
                    <a:pt x="5544" y="2665"/>
                    <a:pt x="5514" y="2662"/>
                    <a:pt x="5490" y="2666"/>
                  </a:cubicBezTo>
                  <a:cubicBezTo>
                    <a:pt x="5465" y="2670"/>
                    <a:pt x="5445" y="2682"/>
                    <a:pt x="5439" y="2701"/>
                  </a:cubicBezTo>
                  <a:cubicBezTo>
                    <a:pt x="5433" y="2726"/>
                    <a:pt x="5420" y="2750"/>
                    <a:pt x="5405" y="2773"/>
                  </a:cubicBezTo>
                  <a:cubicBezTo>
                    <a:pt x="5389" y="2796"/>
                    <a:pt x="5371" y="2818"/>
                    <a:pt x="5352" y="2839"/>
                  </a:cubicBezTo>
                  <a:cubicBezTo>
                    <a:pt x="5325" y="2823"/>
                    <a:pt x="5298" y="2808"/>
                    <a:pt x="5272" y="2793"/>
                  </a:cubicBezTo>
                  <a:cubicBezTo>
                    <a:pt x="5246" y="2777"/>
                    <a:pt x="5220" y="2762"/>
                    <a:pt x="5192" y="2743"/>
                  </a:cubicBezTo>
                  <a:cubicBezTo>
                    <a:pt x="5192" y="2780"/>
                    <a:pt x="5124" y="2797"/>
                    <a:pt x="5075" y="2797"/>
                  </a:cubicBezTo>
                  <a:cubicBezTo>
                    <a:pt x="5019" y="2797"/>
                    <a:pt x="4976" y="2789"/>
                    <a:pt x="4921" y="2797"/>
                  </a:cubicBezTo>
                  <a:cubicBezTo>
                    <a:pt x="4890" y="2801"/>
                    <a:pt x="4863" y="2812"/>
                    <a:pt x="4840" y="2826"/>
                  </a:cubicBezTo>
                  <a:cubicBezTo>
                    <a:pt x="4817" y="2840"/>
                    <a:pt x="4797" y="2858"/>
                    <a:pt x="4779" y="2877"/>
                  </a:cubicBezTo>
                  <a:cubicBezTo>
                    <a:pt x="4757" y="2894"/>
                    <a:pt x="4739" y="2918"/>
                    <a:pt x="4733" y="2940"/>
                  </a:cubicBezTo>
                  <a:cubicBezTo>
                    <a:pt x="4728" y="2962"/>
                    <a:pt x="4735" y="2982"/>
                    <a:pt x="4766" y="2991"/>
                  </a:cubicBezTo>
                  <a:cubicBezTo>
                    <a:pt x="4825" y="3010"/>
                    <a:pt x="4877" y="3038"/>
                    <a:pt x="4917" y="3073"/>
                  </a:cubicBezTo>
                  <a:cubicBezTo>
                    <a:pt x="4956" y="3107"/>
                    <a:pt x="4982" y="3149"/>
                    <a:pt x="4988" y="3193"/>
                  </a:cubicBezTo>
                  <a:cubicBezTo>
                    <a:pt x="4936" y="3197"/>
                    <a:pt x="4884" y="3204"/>
                    <a:pt x="4831" y="3212"/>
                  </a:cubicBezTo>
                  <a:cubicBezTo>
                    <a:pt x="4779" y="3219"/>
                    <a:pt x="4726" y="3226"/>
                    <a:pt x="4674" y="3231"/>
                  </a:cubicBezTo>
                  <a:cubicBezTo>
                    <a:pt x="4649" y="3167"/>
                    <a:pt x="4563" y="3125"/>
                    <a:pt x="4470" y="3134"/>
                  </a:cubicBezTo>
                  <a:cubicBezTo>
                    <a:pt x="4378" y="3142"/>
                    <a:pt x="4304" y="3214"/>
                    <a:pt x="4341" y="3264"/>
                  </a:cubicBezTo>
                  <a:cubicBezTo>
                    <a:pt x="4285" y="3281"/>
                    <a:pt x="4248" y="3218"/>
                    <a:pt x="4248" y="3176"/>
                  </a:cubicBezTo>
                  <a:cubicBezTo>
                    <a:pt x="4248" y="3130"/>
                    <a:pt x="4248" y="3079"/>
                    <a:pt x="4186" y="3071"/>
                  </a:cubicBezTo>
                  <a:cubicBezTo>
                    <a:pt x="4186" y="3083"/>
                    <a:pt x="4186" y="3094"/>
                    <a:pt x="4185" y="3105"/>
                  </a:cubicBezTo>
                  <a:cubicBezTo>
                    <a:pt x="4183" y="3116"/>
                    <a:pt x="4180" y="3127"/>
                    <a:pt x="4174" y="3142"/>
                  </a:cubicBezTo>
                  <a:cubicBezTo>
                    <a:pt x="4146" y="3191"/>
                    <a:pt x="4126" y="3219"/>
                    <a:pt x="4113" y="3235"/>
                  </a:cubicBezTo>
                  <a:cubicBezTo>
                    <a:pt x="4100" y="3252"/>
                    <a:pt x="4094" y="3256"/>
                    <a:pt x="4094" y="325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5" name="Shape 2555"/>
            <p:cNvSpPr/>
            <p:nvPr/>
          </p:nvSpPr>
          <p:spPr>
            <a:xfrm>
              <a:off x="5257717" y="1654073"/>
              <a:ext cx="70750" cy="77689"/>
            </a:xfrm>
            <a:custGeom>
              <a:avLst/>
              <a:gdLst/>
              <a:ahLst/>
              <a:cxnLst>
                <a:cxn ang="0">
                  <a:pos x="wd2" y="hd2"/>
                </a:cxn>
                <a:cxn ang="5400000">
                  <a:pos x="wd2" y="hd2"/>
                </a:cxn>
                <a:cxn ang="10800000">
                  <a:pos x="wd2" y="hd2"/>
                </a:cxn>
                <a:cxn ang="16200000">
                  <a:pos x="wd2" y="hd2"/>
                </a:cxn>
              </a:cxnLst>
              <a:rect l="0" t="0" r="r" b="b"/>
              <a:pathLst>
                <a:path w="18820" h="20666" extrusionOk="0">
                  <a:moveTo>
                    <a:pt x="1125" y="13957"/>
                  </a:moveTo>
                  <a:cubicBezTo>
                    <a:pt x="1789" y="14622"/>
                    <a:pt x="2454" y="14954"/>
                    <a:pt x="3118" y="15619"/>
                  </a:cubicBezTo>
                  <a:cubicBezTo>
                    <a:pt x="3783" y="16283"/>
                    <a:pt x="4115" y="17446"/>
                    <a:pt x="3451" y="18111"/>
                  </a:cubicBezTo>
                  <a:cubicBezTo>
                    <a:pt x="2952" y="18443"/>
                    <a:pt x="2121" y="18776"/>
                    <a:pt x="2454" y="19108"/>
                  </a:cubicBezTo>
                  <a:cubicBezTo>
                    <a:pt x="2454" y="19440"/>
                    <a:pt x="2454" y="19440"/>
                    <a:pt x="2786" y="19440"/>
                  </a:cubicBezTo>
                  <a:cubicBezTo>
                    <a:pt x="4281" y="21268"/>
                    <a:pt x="6940" y="20770"/>
                    <a:pt x="8768" y="19773"/>
                  </a:cubicBezTo>
                  <a:cubicBezTo>
                    <a:pt x="10429" y="18610"/>
                    <a:pt x="12921" y="18111"/>
                    <a:pt x="15081" y="18776"/>
                  </a:cubicBezTo>
                  <a:cubicBezTo>
                    <a:pt x="15746" y="19108"/>
                    <a:pt x="16078" y="19440"/>
                    <a:pt x="16743" y="19440"/>
                  </a:cubicBezTo>
                  <a:cubicBezTo>
                    <a:pt x="17740" y="19440"/>
                    <a:pt x="18238" y="18443"/>
                    <a:pt x="18571" y="17446"/>
                  </a:cubicBezTo>
                  <a:cubicBezTo>
                    <a:pt x="18903" y="16616"/>
                    <a:pt x="18903" y="15951"/>
                    <a:pt x="18571" y="15286"/>
                  </a:cubicBezTo>
                  <a:cubicBezTo>
                    <a:pt x="18238" y="14954"/>
                    <a:pt x="17740" y="14954"/>
                    <a:pt x="17075" y="14622"/>
                  </a:cubicBezTo>
                  <a:cubicBezTo>
                    <a:pt x="15414" y="13957"/>
                    <a:pt x="15414" y="11465"/>
                    <a:pt x="15746" y="9305"/>
                  </a:cubicBezTo>
                  <a:cubicBezTo>
                    <a:pt x="14251" y="9970"/>
                    <a:pt x="12257" y="8640"/>
                    <a:pt x="12257" y="6979"/>
                  </a:cubicBezTo>
                  <a:cubicBezTo>
                    <a:pt x="12257" y="6148"/>
                    <a:pt x="12589" y="5483"/>
                    <a:pt x="12921" y="4819"/>
                  </a:cubicBezTo>
                  <a:cubicBezTo>
                    <a:pt x="13254" y="3157"/>
                    <a:pt x="12589" y="1330"/>
                    <a:pt x="10761" y="333"/>
                  </a:cubicBezTo>
                  <a:cubicBezTo>
                    <a:pt x="9100" y="-332"/>
                    <a:pt x="7272" y="0"/>
                    <a:pt x="6275" y="1330"/>
                  </a:cubicBezTo>
                  <a:cubicBezTo>
                    <a:pt x="4281" y="4819"/>
                    <a:pt x="-2697" y="8640"/>
                    <a:pt x="1125" y="1395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6" name="Shape 2556"/>
            <p:cNvSpPr/>
            <p:nvPr/>
          </p:nvSpPr>
          <p:spPr>
            <a:xfrm>
              <a:off x="11159680" y="5963105"/>
              <a:ext cx="170428" cy="104092"/>
            </a:xfrm>
            <a:custGeom>
              <a:avLst/>
              <a:gdLst/>
              <a:ahLst/>
              <a:cxnLst>
                <a:cxn ang="0">
                  <a:pos x="wd2" y="hd2"/>
                </a:cxn>
                <a:cxn ang="5400000">
                  <a:pos x="wd2" y="hd2"/>
                </a:cxn>
                <a:cxn ang="10800000">
                  <a:pos x="wd2" y="hd2"/>
                </a:cxn>
                <a:cxn ang="16200000">
                  <a:pos x="wd2" y="hd2"/>
                </a:cxn>
              </a:cxnLst>
              <a:rect l="0" t="0" r="r" b="b"/>
              <a:pathLst>
                <a:path w="20521" h="21260" extrusionOk="0">
                  <a:moveTo>
                    <a:pt x="3066" y="16702"/>
                  </a:moveTo>
                  <a:cubicBezTo>
                    <a:pt x="3215" y="17456"/>
                    <a:pt x="3215" y="18460"/>
                    <a:pt x="3365" y="19340"/>
                  </a:cubicBezTo>
                  <a:cubicBezTo>
                    <a:pt x="3365" y="19591"/>
                    <a:pt x="3365" y="20093"/>
                    <a:pt x="3514" y="20344"/>
                  </a:cubicBezTo>
                  <a:cubicBezTo>
                    <a:pt x="3739" y="20847"/>
                    <a:pt x="4038" y="20847"/>
                    <a:pt x="4337" y="21098"/>
                  </a:cubicBezTo>
                  <a:cubicBezTo>
                    <a:pt x="5308" y="21600"/>
                    <a:pt x="6280" y="20847"/>
                    <a:pt x="7027" y="20093"/>
                  </a:cubicBezTo>
                  <a:cubicBezTo>
                    <a:pt x="7849" y="19340"/>
                    <a:pt x="8373" y="18209"/>
                    <a:pt x="9344" y="17456"/>
                  </a:cubicBezTo>
                  <a:cubicBezTo>
                    <a:pt x="10316" y="16702"/>
                    <a:pt x="11213" y="16074"/>
                    <a:pt x="12334" y="15572"/>
                  </a:cubicBezTo>
                  <a:cubicBezTo>
                    <a:pt x="13231" y="14819"/>
                    <a:pt x="14202" y="14065"/>
                    <a:pt x="14651" y="12181"/>
                  </a:cubicBezTo>
                  <a:cubicBezTo>
                    <a:pt x="15024" y="10800"/>
                    <a:pt x="15024" y="9293"/>
                    <a:pt x="15622" y="8163"/>
                  </a:cubicBezTo>
                  <a:cubicBezTo>
                    <a:pt x="16220" y="7409"/>
                    <a:pt x="17042" y="7912"/>
                    <a:pt x="17790" y="7660"/>
                  </a:cubicBezTo>
                  <a:cubicBezTo>
                    <a:pt x="18911" y="7409"/>
                    <a:pt x="19509" y="5902"/>
                    <a:pt x="20182" y="4270"/>
                  </a:cubicBezTo>
                  <a:cubicBezTo>
                    <a:pt x="20331" y="3767"/>
                    <a:pt x="20630" y="3265"/>
                    <a:pt x="20481" y="2637"/>
                  </a:cubicBezTo>
                  <a:cubicBezTo>
                    <a:pt x="20331" y="1633"/>
                    <a:pt x="19733" y="1381"/>
                    <a:pt x="19060" y="1130"/>
                  </a:cubicBezTo>
                  <a:cubicBezTo>
                    <a:pt x="18164" y="879"/>
                    <a:pt x="17192" y="0"/>
                    <a:pt x="16071" y="0"/>
                  </a:cubicBezTo>
                  <a:cubicBezTo>
                    <a:pt x="15174" y="0"/>
                    <a:pt x="14053" y="1381"/>
                    <a:pt x="14202" y="3014"/>
                  </a:cubicBezTo>
                  <a:cubicBezTo>
                    <a:pt x="14202" y="3767"/>
                    <a:pt x="14651" y="4521"/>
                    <a:pt x="14352" y="5274"/>
                  </a:cubicBezTo>
                  <a:cubicBezTo>
                    <a:pt x="14202" y="5526"/>
                    <a:pt x="14053" y="5902"/>
                    <a:pt x="13903" y="5902"/>
                  </a:cubicBezTo>
                  <a:cubicBezTo>
                    <a:pt x="13231" y="6405"/>
                    <a:pt x="12483" y="6656"/>
                    <a:pt x="11736" y="6656"/>
                  </a:cubicBezTo>
                  <a:cubicBezTo>
                    <a:pt x="11362" y="6656"/>
                    <a:pt x="10914" y="6405"/>
                    <a:pt x="10615" y="6656"/>
                  </a:cubicBezTo>
                  <a:cubicBezTo>
                    <a:pt x="10316" y="7158"/>
                    <a:pt x="10465" y="8163"/>
                    <a:pt x="10615" y="8791"/>
                  </a:cubicBezTo>
                  <a:cubicBezTo>
                    <a:pt x="10764" y="9042"/>
                    <a:pt x="10764" y="9544"/>
                    <a:pt x="10764" y="9795"/>
                  </a:cubicBezTo>
                  <a:cubicBezTo>
                    <a:pt x="10764" y="10047"/>
                    <a:pt x="10615" y="10047"/>
                    <a:pt x="10465" y="10298"/>
                  </a:cubicBezTo>
                  <a:cubicBezTo>
                    <a:pt x="8223" y="11930"/>
                    <a:pt x="5607" y="11930"/>
                    <a:pt x="3365" y="10047"/>
                  </a:cubicBezTo>
                  <a:cubicBezTo>
                    <a:pt x="2917" y="9795"/>
                    <a:pt x="2618" y="9293"/>
                    <a:pt x="2169" y="9042"/>
                  </a:cubicBezTo>
                  <a:cubicBezTo>
                    <a:pt x="600" y="7912"/>
                    <a:pt x="-970" y="10298"/>
                    <a:pt x="749" y="11930"/>
                  </a:cubicBezTo>
                  <a:cubicBezTo>
                    <a:pt x="1347" y="12433"/>
                    <a:pt x="2169" y="12181"/>
                    <a:pt x="2767" y="13186"/>
                  </a:cubicBezTo>
                  <a:cubicBezTo>
                    <a:pt x="2917" y="14316"/>
                    <a:pt x="3066" y="15572"/>
                    <a:pt x="3066" y="1670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7" name="Shape 2557"/>
            <p:cNvSpPr/>
            <p:nvPr/>
          </p:nvSpPr>
          <p:spPr>
            <a:xfrm>
              <a:off x="9927975" y="6218931"/>
              <a:ext cx="1405766" cy="1117184"/>
            </a:xfrm>
            <a:custGeom>
              <a:avLst/>
              <a:gdLst/>
              <a:ahLst/>
              <a:cxnLst>
                <a:cxn ang="0">
                  <a:pos x="wd2" y="hd2"/>
                </a:cxn>
                <a:cxn ang="5400000">
                  <a:pos x="wd2" y="hd2"/>
                </a:cxn>
                <a:cxn ang="10800000">
                  <a:pos x="wd2" y="hd2"/>
                </a:cxn>
                <a:cxn ang="16200000">
                  <a:pos x="wd2" y="hd2"/>
                </a:cxn>
              </a:cxnLst>
              <a:rect l="0" t="0" r="r" b="b"/>
              <a:pathLst>
                <a:path w="21543" h="21539" extrusionOk="0">
                  <a:moveTo>
                    <a:pt x="6764" y="2104"/>
                  </a:moveTo>
                  <a:cubicBezTo>
                    <a:pt x="6584" y="1984"/>
                    <a:pt x="6347" y="2259"/>
                    <a:pt x="6404" y="2509"/>
                  </a:cubicBezTo>
                  <a:cubicBezTo>
                    <a:pt x="6101" y="2509"/>
                    <a:pt x="5911" y="2974"/>
                    <a:pt x="6044" y="3308"/>
                  </a:cubicBezTo>
                  <a:cubicBezTo>
                    <a:pt x="5987" y="3379"/>
                    <a:pt x="5930" y="3427"/>
                    <a:pt x="5864" y="3498"/>
                  </a:cubicBezTo>
                  <a:lnTo>
                    <a:pt x="6167" y="3880"/>
                  </a:lnTo>
                  <a:cubicBezTo>
                    <a:pt x="5949" y="3904"/>
                    <a:pt x="5750" y="3880"/>
                    <a:pt x="5532" y="3832"/>
                  </a:cubicBezTo>
                  <a:cubicBezTo>
                    <a:pt x="5627" y="3999"/>
                    <a:pt x="5608" y="4249"/>
                    <a:pt x="5514" y="4404"/>
                  </a:cubicBezTo>
                  <a:cubicBezTo>
                    <a:pt x="5371" y="4059"/>
                    <a:pt x="5049" y="3808"/>
                    <a:pt x="4737" y="3808"/>
                  </a:cubicBezTo>
                  <a:cubicBezTo>
                    <a:pt x="4737" y="4202"/>
                    <a:pt x="4756" y="4607"/>
                    <a:pt x="4775" y="5024"/>
                  </a:cubicBezTo>
                  <a:cubicBezTo>
                    <a:pt x="4699" y="5024"/>
                    <a:pt x="4614" y="5024"/>
                    <a:pt x="4538" y="5060"/>
                  </a:cubicBezTo>
                  <a:cubicBezTo>
                    <a:pt x="4452" y="5310"/>
                    <a:pt x="4358" y="5561"/>
                    <a:pt x="4272" y="5799"/>
                  </a:cubicBezTo>
                  <a:cubicBezTo>
                    <a:pt x="4197" y="5859"/>
                    <a:pt x="4083" y="5835"/>
                    <a:pt x="3998" y="5751"/>
                  </a:cubicBezTo>
                  <a:cubicBezTo>
                    <a:pt x="3903" y="6026"/>
                    <a:pt x="3657" y="6204"/>
                    <a:pt x="3420" y="6228"/>
                  </a:cubicBezTo>
                  <a:cubicBezTo>
                    <a:pt x="3183" y="6276"/>
                    <a:pt x="2946" y="6228"/>
                    <a:pt x="2709" y="6157"/>
                  </a:cubicBezTo>
                  <a:lnTo>
                    <a:pt x="2643" y="6610"/>
                  </a:lnTo>
                  <a:lnTo>
                    <a:pt x="1752" y="6681"/>
                  </a:lnTo>
                  <a:cubicBezTo>
                    <a:pt x="1658" y="6681"/>
                    <a:pt x="1535" y="6705"/>
                    <a:pt x="1440" y="6729"/>
                  </a:cubicBezTo>
                  <a:cubicBezTo>
                    <a:pt x="1241" y="6824"/>
                    <a:pt x="1061" y="7051"/>
                    <a:pt x="1042" y="7325"/>
                  </a:cubicBezTo>
                  <a:cubicBezTo>
                    <a:pt x="815" y="7408"/>
                    <a:pt x="597" y="7456"/>
                    <a:pt x="360" y="7528"/>
                  </a:cubicBezTo>
                  <a:cubicBezTo>
                    <a:pt x="322" y="7551"/>
                    <a:pt x="265" y="7551"/>
                    <a:pt x="246" y="7611"/>
                  </a:cubicBezTo>
                  <a:cubicBezTo>
                    <a:pt x="199" y="7659"/>
                    <a:pt x="180" y="7730"/>
                    <a:pt x="180" y="7778"/>
                  </a:cubicBezTo>
                  <a:cubicBezTo>
                    <a:pt x="142" y="8004"/>
                    <a:pt x="104" y="8255"/>
                    <a:pt x="66" y="8481"/>
                  </a:cubicBezTo>
                  <a:cubicBezTo>
                    <a:pt x="0" y="8886"/>
                    <a:pt x="-57" y="9328"/>
                    <a:pt x="104" y="9685"/>
                  </a:cubicBezTo>
                  <a:cubicBezTo>
                    <a:pt x="142" y="9781"/>
                    <a:pt x="199" y="9864"/>
                    <a:pt x="199" y="9959"/>
                  </a:cubicBezTo>
                  <a:cubicBezTo>
                    <a:pt x="199" y="10067"/>
                    <a:pt x="142" y="10126"/>
                    <a:pt x="123" y="10210"/>
                  </a:cubicBezTo>
                  <a:cubicBezTo>
                    <a:pt x="66" y="10484"/>
                    <a:pt x="379" y="10782"/>
                    <a:pt x="265" y="11056"/>
                  </a:cubicBezTo>
                  <a:cubicBezTo>
                    <a:pt x="227" y="11128"/>
                    <a:pt x="161" y="11187"/>
                    <a:pt x="123" y="11283"/>
                  </a:cubicBezTo>
                  <a:cubicBezTo>
                    <a:pt x="66" y="11461"/>
                    <a:pt x="170" y="11628"/>
                    <a:pt x="265" y="11807"/>
                  </a:cubicBezTo>
                  <a:cubicBezTo>
                    <a:pt x="369" y="11986"/>
                    <a:pt x="360" y="12260"/>
                    <a:pt x="227" y="12284"/>
                  </a:cubicBezTo>
                  <a:cubicBezTo>
                    <a:pt x="445" y="12308"/>
                    <a:pt x="559" y="12582"/>
                    <a:pt x="644" y="12832"/>
                  </a:cubicBezTo>
                  <a:cubicBezTo>
                    <a:pt x="843" y="13512"/>
                    <a:pt x="957" y="14227"/>
                    <a:pt x="976" y="14978"/>
                  </a:cubicBezTo>
                  <a:cubicBezTo>
                    <a:pt x="1260" y="15335"/>
                    <a:pt x="1260" y="15860"/>
                    <a:pt x="1260" y="16337"/>
                  </a:cubicBezTo>
                  <a:cubicBezTo>
                    <a:pt x="1080" y="16480"/>
                    <a:pt x="900" y="16635"/>
                    <a:pt x="720" y="16814"/>
                  </a:cubicBezTo>
                  <a:cubicBezTo>
                    <a:pt x="1014" y="17255"/>
                    <a:pt x="1392" y="17588"/>
                    <a:pt x="1828" y="17779"/>
                  </a:cubicBezTo>
                  <a:cubicBezTo>
                    <a:pt x="1932" y="17839"/>
                    <a:pt x="2056" y="17863"/>
                    <a:pt x="2150" y="17863"/>
                  </a:cubicBezTo>
                  <a:cubicBezTo>
                    <a:pt x="2510" y="17803"/>
                    <a:pt x="2804" y="17207"/>
                    <a:pt x="3126" y="17433"/>
                  </a:cubicBezTo>
                  <a:cubicBezTo>
                    <a:pt x="3069" y="17255"/>
                    <a:pt x="3221" y="17088"/>
                    <a:pt x="3344" y="17004"/>
                  </a:cubicBezTo>
                  <a:cubicBezTo>
                    <a:pt x="3638" y="16837"/>
                    <a:pt x="3979" y="16814"/>
                    <a:pt x="4272" y="16909"/>
                  </a:cubicBezTo>
                  <a:cubicBezTo>
                    <a:pt x="4538" y="16981"/>
                    <a:pt x="4794" y="17159"/>
                    <a:pt x="5049" y="17088"/>
                  </a:cubicBezTo>
                  <a:cubicBezTo>
                    <a:pt x="5315" y="17028"/>
                    <a:pt x="5532" y="16587"/>
                    <a:pt x="5315" y="16361"/>
                  </a:cubicBezTo>
                  <a:cubicBezTo>
                    <a:pt x="5532" y="15955"/>
                    <a:pt x="5968" y="15812"/>
                    <a:pt x="6300" y="15979"/>
                  </a:cubicBezTo>
                  <a:cubicBezTo>
                    <a:pt x="6423" y="15753"/>
                    <a:pt x="6622" y="15610"/>
                    <a:pt x="6840" y="15562"/>
                  </a:cubicBezTo>
                  <a:cubicBezTo>
                    <a:pt x="7238" y="15538"/>
                    <a:pt x="7617" y="15407"/>
                    <a:pt x="7996" y="15288"/>
                  </a:cubicBezTo>
                  <a:cubicBezTo>
                    <a:pt x="8214" y="15204"/>
                    <a:pt x="8412" y="15157"/>
                    <a:pt x="8611" y="15002"/>
                  </a:cubicBezTo>
                  <a:cubicBezTo>
                    <a:pt x="8649" y="15181"/>
                    <a:pt x="8848" y="15181"/>
                    <a:pt x="8990" y="15157"/>
                  </a:cubicBezTo>
                  <a:cubicBezTo>
                    <a:pt x="9426" y="15085"/>
                    <a:pt x="9881" y="15109"/>
                    <a:pt x="10298" y="15228"/>
                  </a:cubicBezTo>
                  <a:cubicBezTo>
                    <a:pt x="10478" y="15288"/>
                    <a:pt x="10696" y="15431"/>
                    <a:pt x="10639" y="15657"/>
                  </a:cubicBezTo>
                  <a:cubicBezTo>
                    <a:pt x="11037" y="15538"/>
                    <a:pt x="11472" y="16063"/>
                    <a:pt x="11397" y="16563"/>
                  </a:cubicBezTo>
                  <a:cubicBezTo>
                    <a:pt x="11548" y="16587"/>
                    <a:pt x="11652" y="16814"/>
                    <a:pt x="11690" y="17028"/>
                  </a:cubicBezTo>
                  <a:cubicBezTo>
                    <a:pt x="11728" y="17231"/>
                    <a:pt x="11747" y="17493"/>
                    <a:pt x="11889" y="17612"/>
                  </a:cubicBezTo>
                  <a:cubicBezTo>
                    <a:pt x="12031" y="17743"/>
                    <a:pt x="12287" y="17612"/>
                    <a:pt x="12230" y="17410"/>
                  </a:cubicBezTo>
                  <a:cubicBezTo>
                    <a:pt x="12164" y="17004"/>
                    <a:pt x="12505" y="16611"/>
                    <a:pt x="12827" y="16730"/>
                  </a:cubicBezTo>
                  <a:cubicBezTo>
                    <a:pt x="12780" y="16504"/>
                    <a:pt x="12922" y="16230"/>
                    <a:pt x="13121" y="16206"/>
                  </a:cubicBezTo>
                  <a:cubicBezTo>
                    <a:pt x="13263" y="16337"/>
                    <a:pt x="13244" y="16611"/>
                    <a:pt x="13159" y="16778"/>
                  </a:cubicBezTo>
                  <a:cubicBezTo>
                    <a:pt x="13083" y="16957"/>
                    <a:pt x="12960" y="17112"/>
                    <a:pt x="12884" y="17302"/>
                  </a:cubicBezTo>
                  <a:cubicBezTo>
                    <a:pt x="12761" y="17612"/>
                    <a:pt x="12827" y="18006"/>
                    <a:pt x="13026" y="18256"/>
                  </a:cubicBezTo>
                  <a:cubicBezTo>
                    <a:pt x="13083" y="18053"/>
                    <a:pt x="13121" y="17863"/>
                    <a:pt x="13102" y="17660"/>
                  </a:cubicBezTo>
                  <a:cubicBezTo>
                    <a:pt x="13178" y="17636"/>
                    <a:pt x="13263" y="17588"/>
                    <a:pt x="13301" y="17505"/>
                  </a:cubicBezTo>
                  <a:cubicBezTo>
                    <a:pt x="13443" y="17684"/>
                    <a:pt x="13481" y="17982"/>
                    <a:pt x="13377" y="18208"/>
                  </a:cubicBezTo>
                  <a:cubicBezTo>
                    <a:pt x="13538" y="18304"/>
                    <a:pt x="13642" y="18506"/>
                    <a:pt x="13680" y="18733"/>
                  </a:cubicBezTo>
                  <a:cubicBezTo>
                    <a:pt x="13775" y="18804"/>
                    <a:pt x="13812" y="18959"/>
                    <a:pt x="13841" y="19079"/>
                  </a:cubicBezTo>
                  <a:cubicBezTo>
                    <a:pt x="13898" y="19007"/>
                    <a:pt x="14002" y="19067"/>
                    <a:pt x="14040" y="19162"/>
                  </a:cubicBezTo>
                  <a:cubicBezTo>
                    <a:pt x="14087" y="19269"/>
                    <a:pt x="14078" y="19353"/>
                    <a:pt x="14078" y="19460"/>
                  </a:cubicBezTo>
                  <a:cubicBezTo>
                    <a:pt x="14097" y="19710"/>
                    <a:pt x="14191" y="19937"/>
                    <a:pt x="14334" y="20080"/>
                  </a:cubicBezTo>
                  <a:lnTo>
                    <a:pt x="14514" y="20235"/>
                  </a:lnTo>
                  <a:cubicBezTo>
                    <a:pt x="14608" y="20306"/>
                    <a:pt x="14731" y="20390"/>
                    <a:pt x="14826" y="20461"/>
                  </a:cubicBezTo>
                  <a:cubicBezTo>
                    <a:pt x="15110" y="20628"/>
                    <a:pt x="15404" y="20831"/>
                    <a:pt x="15688" y="21010"/>
                  </a:cubicBezTo>
                  <a:cubicBezTo>
                    <a:pt x="15726" y="21033"/>
                    <a:pt x="15764" y="21057"/>
                    <a:pt x="15802" y="21033"/>
                  </a:cubicBezTo>
                  <a:cubicBezTo>
                    <a:pt x="15840" y="21010"/>
                    <a:pt x="15868" y="20986"/>
                    <a:pt x="15906" y="20962"/>
                  </a:cubicBezTo>
                  <a:cubicBezTo>
                    <a:pt x="15982" y="20938"/>
                    <a:pt x="16039" y="21033"/>
                    <a:pt x="16105" y="21105"/>
                  </a:cubicBezTo>
                  <a:cubicBezTo>
                    <a:pt x="16200" y="21212"/>
                    <a:pt x="16380" y="21165"/>
                    <a:pt x="16456" y="21033"/>
                  </a:cubicBezTo>
                  <a:cubicBezTo>
                    <a:pt x="16560" y="20914"/>
                    <a:pt x="16598" y="20735"/>
                    <a:pt x="16636" y="20581"/>
                  </a:cubicBezTo>
                  <a:cubicBezTo>
                    <a:pt x="16939" y="20664"/>
                    <a:pt x="17195" y="20855"/>
                    <a:pt x="17356" y="21188"/>
                  </a:cubicBezTo>
                  <a:cubicBezTo>
                    <a:pt x="17375" y="21129"/>
                    <a:pt x="17412" y="21105"/>
                    <a:pt x="17431" y="21057"/>
                  </a:cubicBezTo>
                  <a:cubicBezTo>
                    <a:pt x="17431" y="21188"/>
                    <a:pt x="17450" y="21284"/>
                    <a:pt x="17498" y="21379"/>
                  </a:cubicBezTo>
                  <a:cubicBezTo>
                    <a:pt x="17536" y="21486"/>
                    <a:pt x="17630" y="21558"/>
                    <a:pt x="17735" y="21534"/>
                  </a:cubicBezTo>
                  <a:cubicBezTo>
                    <a:pt x="17754" y="21379"/>
                    <a:pt x="17791" y="21236"/>
                    <a:pt x="17810" y="21081"/>
                  </a:cubicBezTo>
                  <a:cubicBezTo>
                    <a:pt x="17810" y="21033"/>
                    <a:pt x="17829" y="21010"/>
                    <a:pt x="17829" y="20962"/>
                  </a:cubicBezTo>
                  <a:cubicBezTo>
                    <a:pt x="17886" y="20735"/>
                    <a:pt x="18066" y="20557"/>
                    <a:pt x="18246" y="20485"/>
                  </a:cubicBezTo>
                  <a:cubicBezTo>
                    <a:pt x="18426" y="20390"/>
                    <a:pt x="18625" y="20390"/>
                    <a:pt x="18824" y="20354"/>
                  </a:cubicBezTo>
                  <a:cubicBezTo>
                    <a:pt x="18900" y="20354"/>
                    <a:pt x="18985" y="20330"/>
                    <a:pt x="19061" y="20330"/>
                  </a:cubicBezTo>
                  <a:cubicBezTo>
                    <a:pt x="19203" y="20306"/>
                    <a:pt x="19364" y="20306"/>
                    <a:pt x="19497" y="20283"/>
                  </a:cubicBezTo>
                  <a:cubicBezTo>
                    <a:pt x="19572" y="20092"/>
                    <a:pt x="19648" y="19889"/>
                    <a:pt x="19696" y="19675"/>
                  </a:cubicBezTo>
                  <a:cubicBezTo>
                    <a:pt x="19667" y="19651"/>
                    <a:pt x="19610" y="19341"/>
                    <a:pt x="19544" y="19460"/>
                  </a:cubicBezTo>
                  <a:cubicBezTo>
                    <a:pt x="19478" y="19460"/>
                    <a:pt x="19459" y="19353"/>
                    <a:pt x="19478" y="19281"/>
                  </a:cubicBezTo>
                  <a:cubicBezTo>
                    <a:pt x="19497" y="19233"/>
                    <a:pt x="19544" y="19186"/>
                    <a:pt x="19563" y="19138"/>
                  </a:cubicBezTo>
                  <a:cubicBezTo>
                    <a:pt x="19677" y="18959"/>
                    <a:pt x="19743" y="18733"/>
                    <a:pt x="19781" y="18506"/>
                  </a:cubicBezTo>
                  <a:cubicBezTo>
                    <a:pt x="19781" y="18483"/>
                    <a:pt x="19800" y="18435"/>
                    <a:pt x="19781" y="18411"/>
                  </a:cubicBezTo>
                  <a:cubicBezTo>
                    <a:pt x="19781" y="18387"/>
                    <a:pt x="19762" y="18387"/>
                    <a:pt x="19743" y="18363"/>
                  </a:cubicBezTo>
                  <a:cubicBezTo>
                    <a:pt x="19696" y="18304"/>
                    <a:pt x="19762" y="18208"/>
                    <a:pt x="19800" y="18184"/>
                  </a:cubicBezTo>
                  <a:cubicBezTo>
                    <a:pt x="19838" y="18137"/>
                    <a:pt x="19914" y="18113"/>
                    <a:pt x="19914" y="18030"/>
                  </a:cubicBezTo>
                  <a:lnTo>
                    <a:pt x="19914" y="17910"/>
                  </a:lnTo>
                  <a:cubicBezTo>
                    <a:pt x="19914" y="17803"/>
                    <a:pt x="19999" y="17732"/>
                    <a:pt x="20037" y="17660"/>
                  </a:cubicBezTo>
                  <a:cubicBezTo>
                    <a:pt x="20094" y="17588"/>
                    <a:pt x="20141" y="17481"/>
                    <a:pt x="20094" y="17386"/>
                  </a:cubicBezTo>
                  <a:cubicBezTo>
                    <a:pt x="19980" y="17362"/>
                    <a:pt x="19914" y="17219"/>
                    <a:pt x="19895" y="17088"/>
                  </a:cubicBezTo>
                  <a:cubicBezTo>
                    <a:pt x="19876" y="16969"/>
                    <a:pt x="19914" y="16814"/>
                    <a:pt x="19961" y="16659"/>
                  </a:cubicBezTo>
                  <a:cubicBezTo>
                    <a:pt x="19961" y="16635"/>
                    <a:pt x="19961" y="16635"/>
                    <a:pt x="19980" y="16611"/>
                  </a:cubicBezTo>
                  <a:cubicBezTo>
                    <a:pt x="19999" y="16587"/>
                    <a:pt x="20018" y="16635"/>
                    <a:pt x="20037" y="16659"/>
                  </a:cubicBezTo>
                  <a:cubicBezTo>
                    <a:pt x="20094" y="16730"/>
                    <a:pt x="20179" y="16683"/>
                    <a:pt x="20236" y="16635"/>
                  </a:cubicBezTo>
                  <a:cubicBezTo>
                    <a:pt x="20292" y="16587"/>
                    <a:pt x="20378" y="16504"/>
                    <a:pt x="20435" y="16528"/>
                  </a:cubicBezTo>
                  <a:cubicBezTo>
                    <a:pt x="20472" y="16432"/>
                    <a:pt x="20529" y="16337"/>
                    <a:pt x="20596" y="16230"/>
                  </a:cubicBezTo>
                  <a:cubicBezTo>
                    <a:pt x="20577" y="16134"/>
                    <a:pt x="20491" y="16063"/>
                    <a:pt x="20472" y="15955"/>
                  </a:cubicBezTo>
                  <a:cubicBezTo>
                    <a:pt x="20615" y="15932"/>
                    <a:pt x="20757" y="15884"/>
                    <a:pt x="20870" y="15788"/>
                  </a:cubicBezTo>
                  <a:cubicBezTo>
                    <a:pt x="20994" y="15681"/>
                    <a:pt x="21050" y="15455"/>
                    <a:pt x="20994" y="15312"/>
                  </a:cubicBezTo>
                  <a:cubicBezTo>
                    <a:pt x="21230" y="14954"/>
                    <a:pt x="21069" y="14406"/>
                    <a:pt x="21230" y="13977"/>
                  </a:cubicBezTo>
                  <a:cubicBezTo>
                    <a:pt x="21306" y="13905"/>
                    <a:pt x="21391" y="13857"/>
                    <a:pt x="21467" y="13786"/>
                  </a:cubicBezTo>
                  <a:cubicBezTo>
                    <a:pt x="21410" y="13607"/>
                    <a:pt x="21448" y="13404"/>
                    <a:pt x="21543" y="13285"/>
                  </a:cubicBezTo>
                  <a:cubicBezTo>
                    <a:pt x="21486" y="13130"/>
                    <a:pt x="21467" y="12987"/>
                    <a:pt x="21467" y="12808"/>
                  </a:cubicBezTo>
                  <a:cubicBezTo>
                    <a:pt x="21467" y="12761"/>
                    <a:pt x="21467" y="12677"/>
                    <a:pt x="21448" y="12630"/>
                  </a:cubicBezTo>
                  <a:cubicBezTo>
                    <a:pt x="21429" y="12308"/>
                    <a:pt x="21410" y="12010"/>
                    <a:pt x="21391" y="11676"/>
                  </a:cubicBezTo>
                  <a:cubicBezTo>
                    <a:pt x="21354" y="11628"/>
                    <a:pt x="21287" y="11628"/>
                    <a:pt x="21230" y="11676"/>
                  </a:cubicBezTo>
                  <a:cubicBezTo>
                    <a:pt x="21155" y="11378"/>
                    <a:pt x="21107" y="11056"/>
                    <a:pt x="21126" y="10734"/>
                  </a:cubicBezTo>
                  <a:cubicBezTo>
                    <a:pt x="21126" y="10651"/>
                    <a:pt x="21155" y="10555"/>
                    <a:pt x="21107" y="10484"/>
                  </a:cubicBezTo>
                  <a:cubicBezTo>
                    <a:pt x="21088" y="10436"/>
                    <a:pt x="21031" y="10400"/>
                    <a:pt x="21012" y="10353"/>
                  </a:cubicBezTo>
                  <a:cubicBezTo>
                    <a:pt x="20814" y="10126"/>
                    <a:pt x="20927" y="9602"/>
                    <a:pt x="20709" y="9435"/>
                  </a:cubicBezTo>
                  <a:cubicBezTo>
                    <a:pt x="20652" y="9375"/>
                    <a:pt x="20596" y="9375"/>
                    <a:pt x="20529" y="9351"/>
                  </a:cubicBezTo>
                  <a:cubicBezTo>
                    <a:pt x="20236" y="9256"/>
                    <a:pt x="19999" y="8886"/>
                    <a:pt x="19980" y="8481"/>
                  </a:cubicBezTo>
                  <a:cubicBezTo>
                    <a:pt x="19838" y="8386"/>
                    <a:pt x="19677" y="8279"/>
                    <a:pt x="19544" y="8207"/>
                  </a:cubicBezTo>
                  <a:cubicBezTo>
                    <a:pt x="19364" y="8076"/>
                    <a:pt x="19184" y="7981"/>
                    <a:pt x="19061" y="7778"/>
                  </a:cubicBezTo>
                  <a:cubicBezTo>
                    <a:pt x="18947" y="7575"/>
                    <a:pt x="18881" y="7301"/>
                    <a:pt x="18985" y="7110"/>
                  </a:cubicBezTo>
                  <a:cubicBezTo>
                    <a:pt x="19004" y="7051"/>
                    <a:pt x="19042" y="7003"/>
                    <a:pt x="19042" y="6932"/>
                  </a:cubicBezTo>
                  <a:cubicBezTo>
                    <a:pt x="19042" y="6860"/>
                    <a:pt x="19023" y="6777"/>
                    <a:pt x="18985" y="6729"/>
                  </a:cubicBezTo>
                  <a:cubicBezTo>
                    <a:pt x="18862" y="6526"/>
                    <a:pt x="18682" y="6383"/>
                    <a:pt x="18483" y="6335"/>
                  </a:cubicBezTo>
                  <a:cubicBezTo>
                    <a:pt x="18568" y="6133"/>
                    <a:pt x="18331" y="5978"/>
                    <a:pt x="18170" y="5954"/>
                  </a:cubicBezTo>
                  <a:cubicBezTo>
                    <a:pt x="18009" y="5930"/>
                    <a:pt x="17772" y="5799"/>
                    <a:pt x="17829" y="5608"/>
                  </a:cubicBezTo>
                  <a:cubicBezTo>
                    <a:pt x="17517" y="5477"/>
                    <a:pt x="17375" y="5000"/>
                    <a:pt x="17270" y="4607"/>
                  </a:cubicBezTo>
                  <a:cubicBezTo>
                    <a:pt x="17138" y="3999"/>
                    <a:pt x="16996" y="3284"/>
                    <a:pt x="17299" y="2759"/>
                  </a:cubicBezTo>
                  <a:cubicBezTo>
                    <a:pt x="17214" y="2807"/>
                    <a:pt x="17138" y="2700"/>
                    <a:pt x="17119" y="2604"/>
                  </a:cubicBezTo>
                  <a:cubicBezTo>
                    <a:pt x="17100" y="2509"/>
                    <a:pt x="17071" y="2378"/>
                    <a:pt x="17015" y="2330"/>
                  </a:cubicBezTo>
                  <a:cubicBezTo>
                    <a:pt x="16977" y="2306"/>
                    <a:pt x="16920" y="2283"/>
                    <a:pt x="16882" y="2283"/>
                  </a:cubicBezTo>
                  <a:cubicBezTo>
                    <a:pt x="16702" y="2259"/>
                    <a:pt x="16522" y="2235"/>
                    <a:pt x="16361" y="2199"/>
                  </a:cubicBezTo>
                  <a:cubicBezTo>
                    <a:pt x="16124" y="1627"/>
                    <a:pt x="15982" y="983"/>
                    <a:pt x="16001" y="328"/>
                  </a:cubicBezTo>
                  <a:cubicBezTo>
                    <a:pt x="15906" y="208"/>
                    <a:pt x="15783" y="101"/>
                    <a:pt x="15669" y="53"/>
                  </a:cubicBezTo>
                  <a:cubicBezTo>
                    <a:pt x="15527" y="6"/>
                    <a:pt x="15366" y="53"/>
                    <a:pt x="15290" y="173"/>
                  </a:cubicBezTo>
                  <a:cubicBezTo>
                    <a:pt x="15148" y="423"/>
                    <a:pt x="15347" y="852"/>
                    <a:pt x="15186" y="1102"/>
                  </a:cubicBezTo>
                  <a:cubicBezTo>
                    <a:pt x="15129" y="1198"/>
                    <a:pt x="15025" y="1281"/>
                    <a:pt x="15054" y="1377"/>
                  </a:cubicBezTo>
                  <a:cubicBezTo>
                    <a:pt x="15054" y="1448"/>
                    <a:pt x="15110" y="1484"/>
                    <a:pt x="15129" y="1555"/>
                  </a:cubicBezTo>
                  <a:cubicBezTo>
                    <a:pt x="15186" y="1675"/>
                    <a:pt x="15110" y="1830"/>
                    <a:pt x="15091" y="1949"/>
                  </a:cubicBezTo>
                  <a:cubicBezTo>
                    <a:pt x="15054" y="2080"/>
                    <a:pt x="15110" y="2283"/>
                    <a:pt x="15205" y="2259"/>
                  </a:cubicBezTo>
                  <a:cubicBezTo>
                    <a:pt x="15025" y="2533"/>
                    <a:pt x="14949" y="2902"/>
                    <a:pt x="15006" y="3224"/>
                  </a:cubicBezTo>
                  <a:cubicBezTo>
                    <a:pt x="15110" y="3260"/>
                    <a:pt x="15091" y="3451"/>
                    <a:pt x="15054" y="3582"/>
                  </a:cubicBezTo>
                  <a:cubicBezTo>
                    <a:pt x="14949" y="3856"/>
                    <a:pt x="14855" y="4130"/>
                    <a:pt x="14769" y="4404"/>
                  </a:cubicBezTo>
                  <a:cubicBezTo>
                    <a:pt x="14731" y="4524"/>
                    <a:pt x="14675" y="4679"/>
                    <a:pt x="14570" y="4750"/>
                  </a:cubicBezTo>
                  <a:cubicBezTo>
                    <a:pt x="14428" y="4881"/>
                    <a:pt x="14220" y="4810"/>
                    <a:pt x="14097" y="4655"/>
                  </a:cubicBezTo>
                  <a:cubicBezTo>
                    <a:pt x="13983" y="4500"/>
                    <a:pt x="13917" y="4285"/>
                    <a:pt x="13917" y="4059"/>
                  </a:cubicBezTo>
                  <a:cubicBezTo>
                    <a:pt x="13860" y="3928"/>
                    <a:pt x="13699" y="3904"/>
                    <a:pt x="13576" y="3951"/>
                  </a:cubicBezTo>
                  <a:cubicBezTo>
                    <a:pt x="13462" y="3975"/>
                    <a:pt x="13320" y="4059"/>
                    <a:pt x="13197" y="3999"/>
                  </a:cubicBezTo>
                  <a:cubicBezTo>
                    <a:pt x="13083" y="3951"/>
                    <a:pt x="13026" y="3701"/>
                    <a:pt x="13140" y="3630"/>
                  </a:cubicBezTo>
                  <a:cubicBezTo>
                    <a:pt x="13064" y="3475"/>
                    <a:pt x="12922" y="3403"/>
                    <a:pt x="12761" y="3427"/>
                  </a:cubicBezTo>
                  <a:cubicBezTo>
                    <a:pt x="12685" y="3403"/>
                    <a:pt x="12562" y="3332"/>
                    <a:pt x="12543" y="3224"/>
                  </a:cubicBezTo>
                  <a:cubicBezTo>
                    <a:pt x="12505" y="3332"/>
                    <a:pt x="12382" y="3332"/>
                    <a:pt x="12287" y="3284"/>
                  </a:cubicBezTo>
                  <a:cubicBezTo>
                    <a:pt x="11965" y="3105"/>
                    <a:pt x="11728" y="2724"/>
                    <a:pt x="11652" y="2306"/>
                  </a:cubicBezTo>
                  <a:cubicBezTo>
                    <a:pt x="11766" y="2104"/>
                    <a:pt x="12012" y="2128"/>
                    <a:pt x="12183" y="2199"/>
                  </a:cubicBezTo>
                  <a:cubicBezTo>
                    <a:pt x="12363" y="2283"/>
                    <a:pt x="12581" y="2378"/>
                    <a:pt x="12761" y="2283"/>
                  </a:cubicBezTo>
                  <a:cubicBezTo>
                    <a:pt x="12704" y="2151"/>
                    <a:pt x="12581" y="2080"/>
                    <a:pt x="12467" y="2104"/>
                  </a:cubicBezTo>
                  <a:cubicBezTo>
                    <a:pt x="12429" y="1949"/>
                    <a:pt x="12401" y="1806"/>
                    <a:pt x="12363" y="1627"/>
                  </a:cubicBezTo>
                  <a:cubicBezTo>
                    <a:pt x="12363" y="1579"/>
                    <a:pt x="12344" y="1532"/>
                    <a:pt x="12363" y="1508"/>
                  </a:cubicBezTo>
                  <a:cubicBezTo>
                    <a:pt x="12382" y="1448"/>
                    <a:pt x="12448" y="1424"/>
                    <a:pt x="12486" y="1377"/>
                  </a:cubicBezTo>
                  <a:cubicBezTo>
                    <a:pt x="12562" y="1281"/>
                    <a:pt x="12543" y="1126"/>
                    <a:pt x="12505" y="983"/>
                  </a:cubicBezTo>
                  <a:cubicBezTo>
                    <a:pt x="12429" y="757"/>
                    <a:pt x="12363" y="530"/>
                    <a:pt x="12287" y="304"/>
                  </a:cubicBezTo>
                  <a:cubicBezTo>
                    <a:pt x="12268" y="256"/>
                    <a:pt x="12268" y="232"/>
                    <a:pt x="12230" y="208"/>
                  </a:cubicBezTo>
                  <a:cubicBezTo>
                    <a:pt x="12183" y="173"/>
                    <a:pt x="12145" y="173"/>
                    <a:pt x="12107" y="208"/>
                  </a:cubicBezTo>
                  <a:cubicBezTo>
                    <a:pt x="11908" y="280"/>
                    <a:pt x="11728" y="459"/>
                    <a:pt x="11652" y="709"/>
                  </a:cubicBezTo>
                  <a:cubicBezTo>
                    <a:pt x="11634" y="757"/>
                    <a:pt x="11615" y="828"/>
                    <a:pt x="11567" y="852"/>
                  </a:cubicBezTo>
                  <a:cubicBezTo>
                    <a:pt x="11529" y="876"/>
                    <a:pt x="11472" y="852"/>
                    <a:pt x="11435" y="852"/>
                  </a:cubicBezTo>
                  <a:cubicBezTo>
                    <a:pt x="11150" y="733"/>
                    <a:pt x="10914" y="554"/>
                    <a:pt x="10677" y="328"/>
                  </a:cubicBezTo>
                  <a:cubicBezTo>
                    <a:pt x="10535" y="208"/>
                    <a:pt x="10336" y="53"/>
                    <a:pt x="10241" y="232"/>
                  </a:cubicBezTo>
                  <a:cubicBezTo>
                    <a:pt x="10080" y="-42"/>
                    <a:pt x="9739" y="-18"/>
                    <a:pt x="9483" y="30"/>
                  </a:cubicBezTo>
                  <a:cubicBezTo>
                    <a:pt x="9426" y="53"/>
                    <a:pt x="9341" y="53"/>
                    <a:pt x="9284" y="101"/>
                  </a:cubicBezTo>
                  <a:cubicBezTo>
                    <a:pt x="9227" y="149"/>
                    <a:pt x="9208" y="256"/>
                    <a:pt x="9227" y="328"/>
                  </a:cubicBezTo>
                  <a:cubicBezTo>
                    <a:pt x="9388" y="304"/>
                    <a:pt x="9540" y="304"/>
                    <a:pt x="9682" y="351"/>
                  </a:cubicBezTo>
                  <a:cubicBezTo>
                    <a:pt x="9824" y="423"/>
                    <a:pt x="9938" y="602"/>
                    <a:pt x="9919" y="804"/>
                  </a:cubicBezTo>
                  <a:cubicBezTo>
                    <a:pt x="9701" y="804"/>
                    <a:pt x="9464" y="828"/>
                    <a:pt x="9246" y="828"/>
                  </a:cubicBezTo>
                  <a:cubicBezTo>
                    <a:pt x="9208" y="828"/>
                    <a:pt x="9142" y="828"/>
                    <a:pt x="9104" y="852"/>
                  </a:cubicBezTo>
                  <a:cubicBezTo>
                    <a:pt x="8990" y="924"/>
                    <a:pt x="8971" y="1114"/>
                    <a:pt x="8905" y="1233"/>
                  </a:cubicBezTo>
                  <a:cubicBezTo>
                    <a:pt x="8848" y="1365"/>
                    <a:pt x="8649" y="1424"/>
                    <a:pt x="8611" y="1281"/>
                  </a:cubicBezTo>
                  <a:cubicBezTo>
                    <a:pt x="8574" y="1305"/>
                    <a:pt x="8574" y="1377"/>
                    <a:pt x="8611" y="1424"/>
                  </a:cubicBezTo>
                  <a:cubicBezTo>
                    <a:pt x="8649" y="1484"/>
                    <a:pt x="8687" y="1508"/>
                    <a:pt x="8706" y="1555"/>
                  </a:cubicBezTo>
                  <a:cubicBezTo>
                    <a:pt x="8744" y="1675"/>
                    <a:pt x="8574" y="1734"/>
                    <a:pt x="8507" y="1830"/>
                  </a:cubicBezTo>
                  <a:cubicBezTo>
                    <a:pt x="8412" y="2008"/>
                    <a:pt x="8574" y="2283"/>
                    <a:pt x="8469" y="2449"/>
                  </a:cubicBezTo>
                  <a:cubicBezTo>
                    <a:pt x="8431" y="2533"/>
                    <a:pt x="8356" y="2533"/>
                    <a:pt x="8270" y="2581"/>
                  </a:cubicBezTo>
                  <a:cubicBezTo>
                    <a:pt x="8214" y="2628"/>
                    <a:pt x="8157" y="2700"/>
                    <a:pt x="8195" y="2783"/>
                  </a:cubicBezTo>
                  <a:cubicBezTo>
                    <a:pt x="8052" y="2879"/>
                    <a:pt x="7910" y="2652"/>
                    <a:pt x="7816" y="2473"/>
                  </a:cubicBezTo>
                  <a:cubicBezTo>
                    <a:pt x="7598" y="2128"/>
                    <a:pt x="7200" y="2032"/>
                    <a:pt x="6859" y="1949"/>
                  </a:cubicBezTo>
                  <a:cubicBezTo>
                    <a:pt x="7020" y="2008"/>
                    <a:pt x="6840" y="2151"/>
                    <a:pt x="6764" y="2104"/>
                  </a:cubicBezTo>
                  <a:close/>
                  <a:moveTo>
                    <a:pt x="19696" y="19639"/>
                  </a:moveTo>
                  <a:cubicBezTo>
                    <a:pt x="19696" y="19663"/>
                    <a:pt x="19696" y="19675"/>
                    <a:pt x="19696" y="19675"/>
                  </a:cubicBezTo>
                  <a:cubicBezTo>
                    <a:pt x="19696" y="19663"/>
                    <a:pt x="19696" y="19651"/>
                    <a:pt x="19696" y="19639"/>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8" name="Shape 2558"/>
            <p:cNvSpPr/>
            <p:nvPr/>
          </p:nvSpPr>
          <p:spPr>
            <a:xfrm>
              <a:off x="11137512" y="7340458"/>
              <a:ext cx="30161" cy="44686"/>
            </a:xfrm>
            <a:custGeom>
              <a:avLst/>
              <a:gdLst/>
              <a:ahLst/>
              <a:cxnLst>
                <a:cxn ang="0">
                  <a:pos x="wd2" y="hd2"/>
                </a:cxn>
                <a:cxn ang="5400000">
                  <a:pos x="wd2" y="hd2"/>
                </a:cxn>
                <a:cxn ang="10800000">
                  <a:pos x="wd2" y="hd2"/>
                </a:cxn>
                <a:cxn ang="16200000">
                  <a:pos x="wd2" y="hd2"/>
                </a:cxn>
              </a:cxnLst>
              <a:rect l="0" t="0" r="r" b="b"/>
              <a:pathLst>
                <a:path w="18696" h="21098" extrusionOk="0">
                  <a:moveTo>
                    <a:pt x="496" y="15470"/>
                  </a:moveTo>
                  <a:cubicBezTo>
                    <a:pt x="2012" y="18973"/>
                    <a:pt x="7317" y="21600"/>
                    <a:pt x="12243" y="21016"/>
                  </a:cubicBezTo>
                  <a:cubicBezTo>
                    <a:pt x="17169" y="19557"/>
                    <a:pt x="20201" y="15470"/>
                    <a:pt x="17927" y="11676"/>
                  </a:cubicBezTo>
                  <a:cubicBezTo>
                    <a:pt x="14517" y="9341"/>
                    <a:pt x="9212" y="9924"/>
                    <a:pt x="5801" y="7297"/>
                  </a:cubicBezTo>
                  <a:cubicBezTo>
                    <a:pt x="3527" y="5546"/>
                    <a:pt x="4285" y="2627"/>
                    <a:pt x="4285" y="0"/>
                  </a:cubicBezTo>
                  <a:cubicBezTo>
                    <a:pt x="-1020" y="1751"/>
                    <a:pt x="-1399" y="8465"/>
                    <a:pt x="3148" y="10800"/>
                  </a:cubicBezTo>
                  <a:cubicBezTo>
                    <a:pt x="2012" y="11968"/>
                    <a:pt x="1254" y="13719"/>
                    <a:pt x="496" y="1547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59" name="Shape 2559"/>
            <p:cNvSpPr/>
            <p:nvPr/>
          </p:nvSpPr>
          <p:spPr>
            <a:xfrm>
              <a:off x="11019052" y="7389552"/>
              <a:ext cx="144309" cy="157577"/>
            </a:xfrm>
            <a:custGeom>
              <a:avLst/>
              <a:gdLst/>
              <a:ahLst/>
              <a:cxnLst>
                <a:cxn ang="0">
                  <a:pos x="wd2" y="hd2"/>
                </a:cxn>
                <a:cxn ang="5400000">
                  <a:pos x="wd2" y="hd2"/>
                </a:cxn>
                <a:cxn ang="10800000">
                  <a:pos x="wd2" y="hd2"/>
                </a:cxn>
                <a:cxn ang="16200000">
                  <a:pos x="wd2" y="hd2"/>
                </a:cxn>
              </a:cxnLst>
              <a:rect l="0" t="0" r="r" b="b"/>
              <a:pathLst>
                <a:path w="21253" h="21600" extrusionOk="0">
                  <a:moveTo>
                    <a:pt x="3578" y="844"/>
                  </a:moveTo>
                  <a:cubicBezTo>
                    <a:pt x="3031" y="506"/>
                    <a:pt x="2302" y="0"/>
                    <a:pt x="1482" y="0"/>
                  </a:cubicBezTo>
                  <a:cubicBezTo>
                    <a:pt x="752" y="0"/>
                    <a:pt x="-159" y="506"/>
                    <a:pt x="23" y="1266"/>
                  </a:cubicBezTo>
                  <a:cubicBezTo>
                    <a:pt x="206" y="2109"/>
                    <a:pt x="1482" y="2616"/>
                    <a:pt x="1299" y="3544"/>
                  </a:cubicBezTo>
                  <a:cubicBezTo>
                    <a:pt x="1937" y="3375"/>
                    <a:pt x="2666" y="3881"/>
                    <a:pt x="2849" y="4388"/>
                  </a:cubicBezTo>
                  <a:cubicBezTo>
                    <a:pt x="3031" y="4978"/>
                    <a:pt x="2666" y="5653"/>
                    <a:pt x="2119" y="5991"/>
                  </a:cubicBezTo>
                  <a:cubicBezTo>
                    <a:pt x="3851" y="9028"/>
                    <a:pt x="4945" y="12572"/>
                    <a:pt x="5127" y="16116"/>
                  </a:cubicBezTo>
                  <a:cubicBezTo>
                    <a:pt x="5947" y="15356"/>
                    <a:pt x="7314" y="15947"/>
                    <a:pt x="7861" y="16791"/>
                  </a:cubicBezTo>
                  <a:cubicBezTo>
                    <a:pt x="8499" y="17719"/>
                    <a:pt x="8408" y="18816"/>
                    <a:pt x="8590" y="19659"/>
                  </a:cubicBezTo>
                  <a:cubicBezTo>
                    <a:pt x="8773" y="20587"/>
                    <a:pt x="9775" y="21600"/>
                    <a:pt x="10869" y="21600"/>
                  </a:cubicBezTo>
                  <a:cubicBezTo>
                    <a:pt x="11416" y="21600"/>
                    <a:pt x="12054" y="21262"/>
                    <a:pt x="12418" y="20841"/>
                  </a:cubicBezTo>
                  <a:cubicBezTo>
                    <a:pt x="13603" y="20166"/>
                    <a:pt x="14697" y="19238"/>
                    <a:pt x="15699" y="18563"/>
                  </a:cubicBezTo>
                  <a:cubicBezTo>
                    <a:pt x="17431" y="17297"/>
                    <a:pt x="19254" y="15947"/>
                    <a:pt x="20074" y="14006"/>
                  </a:cubicBezTo>
                  <a:cubicBezTo>
                    <a:pt x="20985" y="11644"/>
                    <a:pt x="19892" y="8859"/>
                    <a:pt x="20803" y="6497"/>
                  </a:cubicBezTo>
                  <a:cubicBezTo>
                    <a:pt x="20985" y="5822"/>
                    <a:pt x="21441" y="5147"/>
                    <a:pt x="21168" y="4388"/>
                  </a:cubicBezTo>
                  <a:cubicBezTo>
                    <a:pt x="20803" y="3712"/>
                    <a:pt x="19892" y="3375"/>
                    <a:pt x="18889" y="3206"/>
                  </a:cubicBezTo>
                  <a:cubicBezTo>
                    <a:pt x="17157" y="2784"/>
                    <a:pt x="15517" y="2447"/>
                    <a:pt x="13968" y="2278"/>
                  </a:cubicBezTo>
                  <a:cubicBezTo>
                    <a:pt x="13785" y="2278"/>
                    <a:pt x="13330" y="2109"/>
                    <a:pt x="13147" y="2278"/>
                  </a:cubicBezTo>
                  <a:cubicBezTo>
                    <a:pt x="12418" y="2447"/>
                    <a:pt x="12054" y="3544"/>
                    <a:pt x="11233" y="3712"/>
                  </a:cubicBezTo>
                  <a:cubicBezTo>
                    <a:pt x="10322" y="4050"/>
                    <a:pt x="9593" y="2953"/>
                    <a:pt x="8773" y="2447"/>
                  </a:cubicBezTo>
                  <a:cubicBezTo>
                    <a:pt x="7223" y="1434"/>
                    <a:pt x="5309" y="1941"/>
                    <a:pt x="3578" y="84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0" name="Shape 2560"/>
            <p:cNvSpPr/>
            <p:nvPr/>
          </p:nvSpPr>
          <p:spPr>
            <a:xfrm>
              <a:off x="12018943" y="7131563"/>
              <a:ext cx="209393" cy="335397"/>
            </a:xfrm>
            <a:custGeom>
              <a:avLst/>
              <a:gdLst/>
              <a:ahLst/>
              <a:cxnLst>
                <a:cxn ang="0">
                  <a:pos x="wd2" y="hd2"/>
                </a:cxn>
                <a:cxn ang="5400000">
                  <a:pos x="wd2" y="hd2"/>
                </a:cxn>
                <a:cxn ang="10800000">
                  <a:pos x="wd2" y="hd2"/>
                </a:cxn>
                <a:cxn ang="16200000">
                  <a:pos x="wd2" y="hd2"/>
                </a:cxn>
              </a:cxnLst>
              <a:rect l="0" t="0" r="r" b="b"/>
              <a:pathLst>
                <a:path w="21322" h="20788" extrusionOk="0">
                  <a:moveTo>
                    <a:pt x="4926" y="3921"/>
                  </a:moveTo>
                  <a:cubicBezTo>
                    <a:pt x="4926" y="4190"/>
                    <a:pt x="4926" y="4497"/>
                    <a:pt x="5305" y="4651"/>
                  </a:cubicBezTo>
                  <a:cubicBezTo>
                    <a:pt x="5558" y="4728"/>
                    <a:pt x="5811" y="4728"/>
                    <a:pt x="5937" y="4882"/>
                  </a:cubicBezTo>
                  <a:cubicBezTo>
                    <a:pt x="6253" y="5074"/>
                    <a:pt x="6253" y="5228"/>
                    <a:pt x="6253" y="5381"/>
                  </a:cubicBezTo>
                  <a:cubicBezTo>
                    <a:pt x="6379" y="5881"/>
                    <a:pt x="6884" y="6304"/>
                    <a:pt x="7011" y="6765"/>
                  </a:cubicBezTo>
                  <a:cubicBezTo>
                    <a:pt x="7137" y="7265"/>
                    <a:pt x="7263" y="7803"/>
                    <a:pt x="6632" y="8110"/>
                  </a:cubicBezTo>
                  <a:cubicBezTo>
                    <a:pt x="7705" y="8110"/>
                    <a:pt x="7958" y="8994"/>
                    <a:pt x="7832" y="9571"/>
                  </a:cubicBezTo>
                  <a:cubicBezTo>
                    <a:pt x="7705" y="10224"/>
                    <a:pt x="7579" y="10801"/>
                    <a:pt x="7389" y="11339"/>
                  </a:cubicBezTo>
                  <a:cubicBezTo>
                    <a:pt x="6632" y="11108"/>
                    <a:pt x="5558" y="11492"/>
                    <a:pt x="5305" y="12069"/>
                  </a:cubicBezTo>
                  <a:cubicBezTo>
                    <a:pt x="5053" y="12645"/>
                    <a:pt x="5179" y="13183"/>
                    <a:pt x="5305" y="13760"/>
                  </a:cubicBezTo>
                  <a:cubicBezTo>
                    <a:pt x="6758" y="13683"/>
                    <a:pt x="8211" y="14260"/>
                    <a:pt x="8716" y="15067"/>
                  </a:cubicBezTo>
                  <a:cubicBezTo>
                    <a:pt x="9411" y="15874"/>
                    <a:pt x="9284" y="16835"/>
                    <a:pt x="8589" y="17642"/>
                  </a:cubicBezTo>
                  <a:cubicBezTo>
                    <a:pt x="8211" y="18295"/>
                    <a:pt x="7389" y="18833"/>
                    <a:pt x="7389" y="19564"/>
                  </a:cubicBezTo>
                  <a:cubicBezTo>
                    <a:pt x="7389" y="20294"/>
                    <a:pt x="8463" y="21024"/>
                    <a:pt x="9537" y="20717"/>
                  </a:cubicBezTo>
                  <a:cubicBezTo>
                    <a:pt x="10989" y="20217"/>
                    <a:pt x="9789" y="18526"/>
                    <a:pt x="11116" y="18026"/>
                  </a:cubicBezTo>
                  <a:cubicBezTo>
                    <a:pt x="11684" y="18218"/>
                    <a:pt x="12316" y="17911"/>
                    <a:pt x="12442" y="17565"/>
                  </a:cubicBezTo>
                  <a:cubicBezTo>
                    <a:pt x="12568" y="17257"/>
                    <a:pt x="12442" y="16835"/>
                    <a:pt x="12442" y="16527"/>
                  </a:cubicBezTo>
                  <a:cubicBezTo>
                    <a:pt x="13516" y="16604"/>
                    <a:pt x="14716" y="16297"/>
                    <a:pt x="15347" y="15797"/>
                  </a:cubicBezTo>
                  <a:cubicBezTo>
                    <a:pt x="16042" y="15336"/>
                    <a:pt x="15916" y="14413"/>
                    <a:pt x="15095" y="13991"/>
                  </a:cubicBezTo>
                  <a:cubicBezTo>
                    <a:pt x="14716" y="13760"/>
                    <a:pt x="14021" y="13452"/>
                    <a:pt x="14274" y="13183"/>
                  </a:cubicBezTo>
                  <a:cubicBezTo>
                    <a:pt x="14589" y="13030"/>
                    <a:pt x="14968" y="13107"/>
                    <a:pt x="15347" y="13030"/>
                  </a:cubicBezTo>
                  <a:cubicBezTo>
                    <a:pt x="16295" y="12953"/>
                    <a:pt x="16674" y="12146"/>
                    <a:pt x="17495" y="12223"/>
                  </a:cubicBezTo>
                  <a:cubicBezTo>
                    <a:pt x="17747" y="12223"/>
                    <a:pt x="18000" y="12415"/>
                    <a:pt x="18253" y="12415"/>
                  </a:cubicBezTo>
                  <a:cubicBezTo>
                    <a:pt x="19200" y="12492"/>
                    <a:pt x="19768" y="11838"/>
                    <a:pt x="19895" y="11262"/>
                  </a:cubicBezTo>
                  <a:cubicBezTo>
                    <a:pt x="19579" y="11185"/>
                    <a:pt x="19326" y="11185"/>
                    <a:pt x="19074" y="11108"/>
                  </a:cubicBezTo>
                  <a:cubicBezTo>
                    <a:pt x="18695" y="10801"/>
                    <a:pt x="19516" y="10378"/>
                    <a:pt x="20147" y="10224"/>
                  </a:cubicBezTo>
                  <a:cubicBezTo>
                    <a:pt x="20842" y="10070"/>
                    <a:pt x="21600" y="9647"/>
                    <a:pt x="21221" y="9340"/>
                  </a:cubicBezTo>
                  <a:cubicBezTo>
                    <a:pt x="21032" y="9263"/>
                    <a:pt x="20779" y="9186"/>
                    <a:pt x="20653" y="8994"/>
                  </a:cubicBezTo>
                  <a:cubicBezTo>
                    <a:pt x="20400" y="8764"/>
                    <a:pt x="20653" y="8379"/>
                    <a:pt x="20526" y="8110"/>
                  </a:cubicBezTo>
                  <a:cubicBezTo>
                    <a:pt x="20274" y="7572"/>
                    <a:pt x="18821" y="7726"/>
                    <a:pt x="18126" y="8187"/>
                  </a:cubicBezTo>
                  <a:cubicBezTo>
                    <a:pt x="17621" y="8687"/>
                    <a:pt x="17495" y="9340"/>
                    <a:pt x="16800" y="9724"/>
                  </a:cubicBezTo>
                  <a:cubicBezTo>
                    <a:pt x="16674" y="9801"/>
                    <a:pt x="16421" y="9878"/>
                    <a:pt x="16168" y="9878"/>
                  </a:cubicBezTo>
                  <a:cubicBezTo>
                    <a:pt x="15600" y="9878"/>
                    <a:pt x="15347" y="9494"/>
                    <a:pt x="14842" y="9263"/>
                  </a:cubicBezTo>
                  <a:cubicBezTo>
                    <a:pt x="14463" y="9109"/>
                    <a:pt x="13895" y="9109"/>
                    <a:pt x="13516" y="8994"/>
                  </a:cubicBezTo>
                  <a:cubicBezTo>
                    <a:pt x="13137" y="8917"/>
                    <a:pt x="12695" y="8456"/>
                    <a:pt x="13137" y="8379"/>
                  </a:cubicBezTo>
                  <a:cubicBezTo>
                    <a:pt x="12316" y="8187"/>
                    <a:pt x="11937" y="7649"/>
                    <a:pt x="11937" y="7149"/>
                  </a:cubicBezTo>
                  <a:cubicBezTo>
                    <a:pt x="11937" y="6688"/>
                    <a:pt x="12063" y="6112"/>
                    <a:pt x="11684" y="5612"/>
                  </a:cubicBezTo>
                  <a:cubicBezTo>
                    <a:pt x="11368" y="5151"/>
                    <a:pt x="10358" y="4805"/>
                    <a:pt x="9663" y="5151"/>
                  </a:cubicBezTo>
                  <a:cubicBezTo>
                    <a:pt x="9916" y="5535"/>
                    <a:pt x="9789" y="5958"/>
                    <a:pt x="9411" y="6265"/>
                  </a:cubicBezTo>
                  <a:cubicBezTo>
                    <a:pt x="8589" y="5766"/>
                    <a:pt x="8084" y="5074"/>
                    <a:pt x="8084" y="4420"/>
                  </a:cubicBezTo>
                  <a:cubicBezTo>
                    <a:pt x="8084" y="4190"/>
                    <a:pt x="8084" y="3921"/>
                    <a:pt x="7832" y="3844"/>
                  </a:cubicBezTo>
                  <a:cubicBezTo>
                    <a:pt x="7705" y="3767"/>
                    <a:pt x="7579" y="3767"/>
                    <a:pt x="7389" y="3690"/>
                  </a:cubicBezTo>
                  <a:cubicBezTo>
                    <a:pt x="6253" y="3383"/>
                    <a:pt x="6253" y="2383"/>
                    <a:pt x="6379" y="1576"/>
                  </a:cubicBezTo>
                  <a:cubicBezTo>
                    <a:pt x="6253" y="2076"/>
                    <a:pt x="2526" y="884"/>
                    <a:pt x="2274" y="769"/>
                  </a:cubicBezTo>
                  <a:cubicBezTo>
                    <a:pt x="1705" y="539"/>
                    <a:pt x="505" y="-576"/>
                    <a:pt x="0" y="385"/>
                  </a:cubicBezTo>
                  <a:cubicBezTo>
                    <a:pt x="0" y="1499"/>
                    <a:pt x="4611" y="2729"/>
                    <a:pt x="4926" y="392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1" name="Shape 2561"/>
            <p:cNvSpPr/>
            <p:nvPr/>
          </p:nvSpPr>
          <p:spPr>
            <a:xfrm>
              <a:off x="11803476" y="7398103"/>
              <a:ext cx="288490" cy="293577"/>
            </a:xfrm>
            <a:custGeom>
              <a:avLst/>
              <a:gdLst/>
              <a:ahLst/>
              <a:cxnLst>
                <a:cxn ang="0">
                  <a:pos x="wd2" y="hd2"/>
                </a:cxn>
                <a:cxn ang="5400000">
                  <a:pos x="wd2" y="hd2"/>
                </a:cxn>
                <a:cxn ang="10800000">
                  <a:pos x="wd2" y="hd2"/>
                </a:cxn>
                <a:cxn ang="16200000">
                  <a:pos x="wd2" y="hd2"/>
                </a:cxn>
              </a:cxnLst>
              <a:rect l="0" t="0" r="r" b="b"/>
              <a:pathLst>
                <a:path w="21600" h="20435" extrusionOk="0">
                  <a:moveTo>
                    <a:pt x="14786" y="2923"/>
                  </a:moveTo>
                  <a:cubicBezTo>
                    <a:pt x="14786" y="3095"/>
                    <a:pt x="14786" y="3353"/>
                    <a:pt x="14694" y="3568"/>
                  </a:cubicBezTo>
                  <a:cubicBezTo>
                    <a:pt x="14369" y="3740"/>
                    <a:pt x="13998" y="3654"/>
                    <a:pt x="13720" y="3740"/>
                  </a:cubicBezTo>
                  <a:cubicBezTo>
                    <a:pt x="13118" y="3998"/>
                    <a:pt x="13488" y="4816"/>
                    <a:pt x="13488" y="5332"/>
                  </a:cubicBezTo>
                  <a:cubicBezTo>
                    <a:pt x="13488" y="6537"/>
                    <a:pt x="11681" y="6881"/>
                    <a:pt x="10985" y="7871"/>
                  </a:cubicBezTo>
                  <a:cubicBezTo>
                    <a:pt x="10707" y="8258"/>
                    <a:pt x="10568" y="8688"/>
                    <a:pt x="10290" y="8947"/>
                  </a:cubicBezTo>
                  <a:cubicBezTo>
                    <a:pt x="10012" y="9248"/>
                    <a:pt x="9224" y="9248"/>
                    <a:pt x="9224" y="8774"/>
                  </a:cubicBezTo>
                  <a:cubicBezTo>
                    <a:pt x="8065" y="9678"/>
                    <a:pt x="6814" y="10582"/>
                    <a:pt x="5330" y="11055"/>
                  </a:cubicBezTo>
                  <a:cubicBezTo>
                    <a:pt x="5052" y="11141"/>
                    <a:pt x="4867" y="11227"/>
                    <a:pt x="4635" y="11313"/>
                  </a:cubicBezTo>
                  <a:cubicBezTo>
                    <a:pt x="4357" y="11485"/>
                    <a:pt x="4264" y="11872"/>
                    <a:pt x="4172" y="12131"/>
                  </a:cubicBezTo>
                  <a:cubicBezTo>
                    <a:pt x="3708" y="13034"/>
                    <a:pt x="2827" y="13766"/>
                    <a:pt x="1761" y="14024"/>
                  </a:cubicBezTo>
                  <a:cubicBezTo>
                    <a:pt x="1530" y="14669"/>
                    <a:pt x="1159" y="15186"/>
                    <a:pt x="788" y="15831"/>
                  </a:cubicBezTo>
                  <a:cubicBezTo>
                    <a:pt x="371" y="16347"/>
                    <a:pt x="93" y="16993"/>
                    <a:pt x="0" y="17724"/>
                  </a:cubicBezTo>
                  <a:cubicBezTo>
                    <a:pt x="0" y="18370"/>
                    <a:pt x="371" y="19101"/>
                    <a:pt x="1066" y="19359"/>
                  </a:cubicBezTo>
                  <a:cubicBezTo>
                    <a:pt x="1761" y="19660"/>
                    <a:pt x="2596" y="18886"/>
                    <a:pt x="2410" y="18241"/>
                  </a:cubicBezTo>
                  <a:cubicBezTo>
                    <a:pt x="2827" y="18068"/>
                    <a:pt x="3384" y="18542"/>
                    <a:pt x="3291" y="18886"/>
                  </a:cubicBezTo>
                  <a:cubicBezTo>
                    <a:pt x="3569" y="18628"/>
                    <a:pt x="4079" y="18800"/>
                    <a:pt x="4264" y="19058"/>
                  </a:cubicBezTo>
                  <a:cubicBezTo>
                    <a:pt x="4542" y="19359"/>
                    <a:pt x="4635" y="19617"/>
                    <a:pt x="4960" y="19876"/>
                  </a:cubicBezTo>
                  <a:cubicBezTo>
                    <a:pt x="5516" y="20349"/>
                    <a:pt x="6489" y="20048"/>
                    <a:pt x="6814" y="19445"/>
                  </a:cubicBezTo>
                  <a:cubicBezTo>
                    <a:pt x="7185" y="20048"/>
                    <a:pt x="8065" y="20435"/>
                    <a:pt x="8853" y="20435"/>
                  </a:cubicBezTo>
                  <a:cubicBezTo>
                    <a:pt x="9039" y="20048"/>
                    <a:pt x="8946" y="19617"/>
                    <a:pt x="8761" y="19273"/>
                  </a:cubicBezTo>
                  <a:cubicBezTo>
                    <a:pt x="9224" y="19273"/>
                    <a:pt x="9734" y="19273"/>
                    <a:pt x="10105" y="18972"/>
                  </a:cubicBezTo>
                  <a:cubicBezTo>
                    <a:pt x="10476" y="18714"/>
                    <a:pt x="10800" y="18155"/>
                    <a:pt x="10476" y="17810"/>
                  </a:cubicBezTo>
                  <a:cubicBezTo>
                    <a:pt x="11078" y="17724"/>
                    <a:pt x="11681" y="17337"/>
                    <a:pt x="11959" y="16907"/>
                  </a:cubicBezTo>
                  <a:cubicBezTo>
                    <a:pt x="11542" y="16993"/>
                    <a:pt x="11356" y="16476"/>
                    <a:pt x="11681" y="16089"/>
                  </a:cubicBezTo>
                  <a:cubicBezTo>
                    <a:pt x="11866" y="15831"/>
                    <a:pt x="12330" y="15659"/>
                    <a:pt x="12515" y="15272"/>
                  </a:cubicBezTo>
                  <a:cubicBezTo>
                    <a:pt x="12839" y="14755"/>
                    <a:pt x="12515" y="13852"/>
                    <a:pt x="13210" y="13766"/>
                  </a:cubicBezTo>
                  <a:cubicBezTo>
                    <a:pt x="12839" y="13766"/>
                    <a:pt x="12654" y="13206"/>
                    <a:pt x="12839" y="12948"/>
                  </a:cubicBezTo>
                  <a:cubicBezTo>
                    <a:pt x="13025" y="12561"/>
                    <a:pt x="13303" y="12303"/>
                    <a:pt x="13488" y="12045"/>
                  </a:cubicBezTo>
                  <a:cubicBezTo>
                    <a:pt x="13720" y="11571"/>
                    <a:pt x="13720" y="10754"/>
                    <a:pt x="14276" y="10754"/>
                  </a:cubicBezTo>
                  <a:cubicBezTo>
                    <a:pt x="14462" y="10754"/>
                    <a:pt x="14694" y="10969"/>
                    <a:pt x="14879" y="11055"/>
                  </a:cubicBezTo>
                  <a:cubicBezTo>
                    <a:pt x="15435" y="11399"/>
                    <a:pt x="16316" y="11227"/>
                    <a:pt x="16733" y="10668"/>
                  </a:cubicBezTo>
                  <a:cubicBezTo>
                    <a:pt x="17104" y="10840"/>
                    <a:pt x="17382" y="11055"/>
                    <a:pt x="17799" y="11141"/>
                  </a:cubicBezTo>
                  <a:cubicBezTo>
                    <a:pt x="17706" y="10582"/>
                    <a:pt x="17197" y="10151"/>
                    <a:pt x="16640" y="9936"/>
                  </a:cubicBezTo>
                  <a:cubicBezTo>
                    <a:pt x="17011" y="9678"/>
                    <a:pt x="17382" y="9506"/>
                    <a:pt x="17799" y="9248"/>
                  </a:cubicBezTo>
                  <a:cubicBezTo>
                    <a:pt x="17892" y="9162"/>
                    <a:pt x="18077" y="9033"/>
                    <a:pt x="18077" y="8947"/>
                  </a:cubicBezTo>
                  <a:cubicBezTo>
                    <a:pt x="18170" y="8774"/>
                    <a:pt x="18170" y="8602"/>
                    <a:pt x="18170" y="8430"/>
                  </a:cubicBezTo>
                  <a:cubicBezTo>
                    <a:pt x="18170" y="7441"/>
                    <a:pt x="18773" y="6451"/>
                    <a:pt x="19653" y="5978"/>
                  </a:cubicBezTo>
                  <a:cubicBezTo>
                    <a:pt x="19236" y="5806"/>
                    <a:pt x="19143" y="5246"/>
                    <a:pt x="19421" y="4902"/>
                  </a:cubicBezTo>
                  <a:cubicBezTo>
                    <a:pt x="19514" y="4730"/>
                    <a:pt x="19839" y="4644"/>
                    <a:pt x="19931" y="4429"/>
                  </a:cubicBezTo>
                  <a:cubicBezTo>
                    <a:pt x="20024" y="4257"/>
                    <a:pt x="20117" y="3998"/>
                    <a:pt x="20117" y="3826"/>
                  </a:cubicBezTo>
                  <a:cubicBezTo>
                    <a:pt x="20302" y="3009"/>
                    <a:pt x="20905" y="2277"/>
                    <a:pt x="21600" y="1933"/>
                  </a:cubicBezTo>
                  <a:cubicBezTo>
                    <a:pt x="21368" y="1546"/>
                    <a:pt x="21090" y="1202"/>
                    <a:pt x="20719" y="943"/>
                  </a:cubicBezTo>
                  <a:cubicBezTo>
                    <a:pt x="20719" y="642"/>
                    <a:pt x="20812" y="298"/>
                    <a:pt x="20812" y="40"/>
                  </a:cubicBezTo>
                  <a:cubicBezTo>
                    <a:pt x="19746" y="126"/>
                    <a:pt x="18680" y="1029"/>
                    <a:pt x="18541" y="2019"/>
                  </a:cubicBezTo>
                  <a:cubicBezTo>
                    <a:pt x="18541" y="2191"/>
                    <a:pt x="18541" y="2363"/>
                    <a:pt x="18355" y="2535"/>
                  </a:cubicBezTo>
                  <a:cubicBezTo>
                    <a:pt x="17985" y="3009"/>
                    <a:pt x="17104" y="2664"/>
                    <a:pt x="16918" y="3095"/>
                  </a:cubicBezTo>
                  <a:cubicBezTo>
                    <a:pt x="16733" y="2191"/>
                    <a:pt x="17289" y="1374"/>
                    <a:pt x="18077" y="1029"/>
                  </a:cubicBezTo>
                  <a:cubicBezTo>
                    <a:pt x="15528" y="-1165"/>
                    <a:pt x="14369" y="470"/>
                    <a:pt x="14786" y="292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2" name="Shape 2562"/>
            <p:cNvSpPr/>
            <p:nvPr/>
          </p:nvSpPr>
          <p:spPr>
            <a:xfrm>
              <a:off x="11701815" y="6526132"/>
              <a:ext cx="119150" cy="126399"/>
            </a:xfrm>
            <a:custGeom>
              <a:avLst/>
              <a:gdLst/>
              <a:ahLst/>
              <a:cxnLst>
                <a:cxn ang="0">
                  <a:pos x="wd2" y="hd2"/>
                </a:cxn>
                <a:cxn ang="5400000">
                  <a:pos x="wd2" y="hd2"/>
                </a:cxn>
                <a:cxn ang="10800000">
                  <a:pos x="wd2" y="hd2"/>
                </a:cxn>
                <a:cxn ang="16200000">
                  <a:pos x="wd2" y="hd2"/>
                </a:cxn>
              </a:cxnLst>
              <a:rect l="0" t="0" r="r" b="b"/>
              <a:pathLst>
                <a:path w="21074" h="21401" extrusionOk="0">
                  <a:moveTo>
                    <a:pt x="8985" y="10966"/>
                  </a:moveTo>
                  <a:cubicBezTo>
                    <a:pt x="9419" y="10966"/>
                    <a:pt x="9636" y="10758"/>
                    <a:pt x="9853" y="10966"/>
                  </a:cubicBezTo>
                  <a:cubicBezTo>
                    <a:pt x="10070" y="11175"/>
                    <a:pt x="10287" y="11592"/>
                    <a:pt x="10287" y="11801"/>
                  </a:cubicBezTo>
                  <a:cubicBezTo>
                    <a:pt x="11481" y="15975"/>
                    <a:pt x="17668" y="17331"/>
                    <a:pt x="18536" y="21401"/>
                  </a:cubicBezTo>
                  <a:cubicBezTo>
                    <a:pt x="19622" y="21401"/>
                    <a:pt x="20816" y="20566"/>
                    <a:pt x="21033" y="19418"/>
                  </a:cubicBezTo>
                  <a:cubicBezTo>
                    <a:pt x="21250" y="18375"/>
                    <a:pt x="20599" y="17018"/>
                    <a:pt x="19622" y="16601"/>
                  </a:cubicBezTo>
                  <a:cubicBezTo>
                    <a:pt x="19188" y="16392"/>
                    <a:pt x="18536" y="16392"/>
                    <a:pt x="18319" y="15975"/>
                  </a:cubicBezTo>
                  <a:cubicBezTo>
                    <a:pt x="18102" y="15558"/>
                    <a:pt x="18102" y="15140"/>
                    <a:pt x="18102" y="14827"/>
                  </a:cubicBezTo>
                  <a:cubicBezTo>
                    <a:pt x="17885" y="14410"/>
                    <a:pt x="17342" y="13992"/>
                    <a:pt x="16908" y="13784"/>
                  </a:cubicBezTo>
                  <a:cubicBezTo>
                    <a:pt x="16257" y="13366"/>
                    <a:pt x="15606" y="13158"/>
                    <a:pt x="14846" y="12636"/>
                  </a:cubicBezTo>
                  <a:cubicBezTo>
                    <a:pt x="14412" y="12427"/>
                    <a:pt x="13978" y="12218"/>
                    <a:pt x="13761" y="11801"/>
                  </a:cubicBezTo>
                  <a:cubicBezTo>
                    <a:pt x="13543" y="11384"/>
                    <a:pt x="13761" y="10966"/>
                    <a:pt x="13543" y="10444"/>
                  </a:cubicBezTo>
                  <a:cubicBezTo>
                    <a:pt x="13109" y="8984"/>
                    <a:pt x="10287" y="9610"/>
                    <a:pt x="9419" y="8253"/>
                  </a:cubicBezTo>
                  <a:cubicBezTo>
                    <a:pt x="9202" y="8044"/>
                    <a:pt x="8985" y="7627"/>
                    <a:pt x="8768" y="7418"/>
                  </a:cubicBezTo>
                  <a:cubicBezTo>
                    <a:pt x="8008" y="7001"/>
                    <a:pt x="7139" y="7627"/>
                    <a:pt x="6488" y="7210"/>
                  </a:cubicBezTo>
                  <a:cubicBezTo>
                    <a:pt x="5294" y="6792"/>
                    <a:pt x="6054" y="5227"/>
                    <a:pt x="5837" y="4184"/>
                  </a:cubicBezTo>
                  <a:cubicBezTo>
                    <a:pt x="5511" y="3036"/>
                    <a:pt x="2364" y="-199"/>
                    <a:pt x="953" y="10"/>
                  </a:cubicBezTo>
                  <a:cubicBezTo>
                    <a:pt x="-350" y="427"/>
                    <a:pt x="-133" y="3349"/>
                    <a:pt x="518" y="4184"/>
                  </a:cubicBezTo>
                  <a:cubicBezTo>
                    <a:pt x="1278" y="5123"/>
                    <a:pt x="2146" y="4601"/>
                    <a:pt x="2798" y="5436"/>
                  </a:cubicBezTo>
                  <a:cubicBezTo>
                    <a:pt x="3558" y="6166"/>
                    <a:pt x="3232" y="7210"/>
                    <a:pt x="3775" y="8044"/>
                  </a:cubicBezTo>
                  <a:cubicBezTo>
                    <a:pt x="5077" y="9818"/>
                    <a:pt x="6922" y="11175"/>
                    <a:pt x="8985" y="1096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3" name="Shape 2563"/>
            <p:cNvSpPr/>
            <p:nvPr/>
          </p:nvSpPr>
          <p:spPr>
            <a:xfrm>
              <a:off x="12177134" y="6445860"/>
              <a:ext cx="64892" cy="46696"/>
            </a:xfrm>
            <a:custGeom>
              <a:avLst/>
              <a:gdLst/>
              <a:ahLst/>
              <a:cxnLst>
                <a:cxn ang="0">
                  <a:pos x="wd2" y="hd2"/>
                </a:cxn>
                <a:cxn ang="5400000">
                  <a:pos x="wd2" y="hd2"/>
                </a:cxn>
                <a:cxn ang="10800000">
                  <a:pos x="wd2" y="hd2"/>
                </a:cxn>
                <a:cxn ang="16200000">
                  <a:pos x="wd2" y="hd2"/>
                </a:cxn>
              </a:cxnLst>
              <a:rect l="0" t="0" r="r" b="b"/>
              <a:pathLst>
                <a:path w="20742" h="20804" extrusionOk="0">
                  <a:moveTo>
                    <a:pt x="2919" y="4648"/>
                  </a:moveTo>
                  <a:cubicBezTo>
                    <a:pt x="2724" y="4648"/>
                    <a:pt x="2724" y="4922"/>
                    <a:pt x="2724" y="5195"/>
                  </a:cubicBezTo>
                  <a:cubicBezTo>
                    <a:pt x="1751" y="5468"/>
                    <a:pt x="778" y="5195"/>
                    <a:pt x="0" y="4648"/>
                  </a:cubicBezTo>
                  <a:cubicBezTo>
                    <a:pt x="778" y="3828"/>
                    <a:pt x="1946" y="3828"/>
                    <a:pt x="2919" y="3281"/>
                  </a:cubicBezTo>
                  <a:lnTo>
                    <a:pt x="2919" y="4648"/>
                  </a:lnTo>
                  <a:close/>
                  <a:moveTo>
                    <a:pt x="3697" y="13124"/>
                  </a:moveTo>
                  <a:cubicBezTo>
                    <a:pt x="5254" y="14765"/>
                    <a:pt x="7784" y="14218"/>
                    <a:pt x="8562" y="16678"/>
                  </a:cubicBezTo>
                  <a:cubicBezTo>
                    <a:pt x="8951" y="17772"/>
                    <a:pt x="8562" y="19413"/>
                    <a:pt x="9341" y="20506"/>
                  </a:cubicBezTo>
                  <a:cubicBezTo>
                    <a:pt x="10508" y="21600"/>
                    <a:pt x="11481" y="19413"/>
                    <a:pt x="12649" y="18319"/>
                  </a:cubicBezTo>
                  <a:cubicBezTo>
                    <a:pt x="13816" y="17225"/>
                    <a:pt x="14984" y="17225"/>
                    <a:pt x="16735" y="16678"/>
                  </a:cubicBezTo>
                  <a:cubicBezTo>
                    <a:pt x="17903" y="16678"/>
                    <a:pt x="19654" y="15858"/>
                    <a:pt x="20432" y="14218"/>
                  </a:cubicBezTo>
                  <a:cubicBezTo>
                    <a:pt x="21211" y="12577"/>
                    <a:pt x="20432" y="9570"/>
                    <a:pt x="19070" y="10116"/>
                  </a:cubicBezTo>
                  <a:cubicBezTo>
                    <a:pt x="18292" y="7929"/>
                    <a:pt x="21600" y="5195"/>
                    <a:pt x="20432" y="2734"/>
                  </a:cubicBezTo>
                  <a:cubicBezTo>
                    <a:pt x="20043" y="2734"/>
                    <a:pt x="20043" y="2187"/>
                    <a:pt x="19654" y="2187"/>
                  </a:cubicBezTo>
                  <a:cubicBezTo>
                    <a:pt x="16735" y="1094"/>
                    <a:pt x="13816" y="547"/>
                    <a:pt x="11092" y="0"/>
                  </a:cubicBezTo>
                  <a:cubicBezTo>
                    <a:pt x="10119" y="0"/>
                    <a:pt x="9341" y="0"/>
                    <a:pt x="8562" y="547"/>
                  </a:cubicBezTo>
                  <a:cubicBezTo>
                    <a:pt x="7784" y="1094"/>
                    <a:pt x="7395" y="1641"/>
                    <a:pt x="7005" y="2734"/>
                  </a:cubicBezTo>
                  <a:cubicBezTo>
                    <a:pt x="5838" y="4101"/>
                    <a:pt x="4281" y="5195"/>
                    <a:pt x="2724" y="5195"/>
                  </a:cubicBezTo>
                  <a:cubicBezTo>
                    <a:pt x="2335" y="7929"/>
                    <a:pt x="2141" y="10937"/>
                    <a:pt x="3697" y="13124"/>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4" name="Shape 2564"/>
            <p:cNvSpPr/>
            <p:nvPr/>
          </p:nvSpPr>
          <p:spPr>
            <a:xfrm>
              <a:off x="12242240" y="6400456"/>
              <a:ext cx="42308" cy="38407"/>
            </a:xfrm>
            <a:custGeom>
              <a:avLst/>
              <a:gdLst/>
              <a:ahLst/>
              <a:cxnLst>
                <a:cxn ang="0">
                  <a:pos x="wd2" y="hd2"/>
                </a:cxn>
                <a:cxn ang="5400000">
                  <a:pos x="wd2" y="hd2"/>
                </a:cxn>
                <a:cxn ang="10800000">
                  <a:pos x="wd2" y="hd2"/>
                </a:cxn>
                <a:cxn ang="16200000">
                  <a:pos x="wd2" y="hd2"/>
                </a:cxn>
              </a:cxnLst>
              <a:rect l="0" t="0" r="r" b="b"/>
              <a:pathLst>
                <a:path w="16947" h="20589" extrusionOk="0">
                  <a:moveTo>
                    <a:pt x="7324" y="20419"/>
                  </a:moveTo>
                  <a:cubicBezTo>
                    <a:pt x="9585" y="21084"/>
                    <a:pt x="12097" y="19755"/>
                    <a:pt x="13101" y="17096"/>
                  </a:cubicBezTo>
                  <a:cubicBezTo>
                    <a:pt x="13604" y="15102"/>
                    <a:pt x="13604" y="12776"/>
                    <a:pt x="14106" y="10782"/>
                  </a:cubicBezTo>
                  <a:cubicBezTo>
                    <a:pt x="14608" y="8789"/>
                    <a:pt x="16366" y="8124"/>
                    <a:pt x="16869" y="5798"/>
                  </a:cubicBezTo>
                  <a:cubicBezTo>
                    <a:pt x="17371" y="3139"/>
                    <a:pt x="15362" y="1146"/>
                    <a:pt x="13604" y="149"/>
                  </a:cubicBezTo>
                  <a:cubicBezTo>
                    <a:pt x="11594" y="-516"/>
                    <a:pt x="9585" y="1146"/>
                    <a:pt x="7827" y="3139"/>
                  </a:cubicBezTo>
                  <a:cubicBezTo>
                    <a:pt x="6822" y="3804"/>
                    <a:pt x="6320" y="5133"/>
                    <a:pt x="5315" y="5133"/>
                  </a:cubicBezTo>
                  <a:cubicBezTo>
                    <a:pt x="4813" y="5798"/>
                    <a:pt x="3557" y="5798"/>
                    <a:pt x="2552" y="5798"/>
                  </a:cubicBezTo>
                  <a:cubicBezTo>
                    <a:pt x="-4229" y="6462"/>
                    <a:pt x="4311" y="19090"/>
                    <a:pt x="7324" y="2041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5" name="Shape 2565"/>
            <p:cNvSpPr/>
            <p:nvPr/>
          </p:nvSpPr>
          <p:spPr>
            <a:xfrm>
              <a:off x="12256230" y="6464952"/>
              <a:ext cx="26205" cy="31037"/>
            </a:xfrm>
            <a:custGeom>
              <a:avLst/>
              <a:gdLst/>
              <a:ahLst/>
              <a:cxnLst>
                <a:cxn ang="0">
                  <a:pos x="wd2" y="hd2"/>
                </a:cxn>
                <a:cxn ang="5400000">
                  <a:pos x="wd2" y="hd2"/>
                </a:cxn>
                <a:cxn ang="10800000">
                  <a:pos x="wd2" y="hd2"/>
                </a:cxn>
                <a:cxn ang="16200000">
                  <a:pos x="wd2" y="hd2"/>
                </a:cxn>
              </a:cxnLst>
              <a:rect l="0" t="0" r="r" b="b"/>
              <a:pathLst>
                <a:path w="21247" h="20869" extrusionOk="0">
                  <a:moveTo>
                    <a:pt x="0" y="12226"/>
                  </a:moveTo>
                  <a:cubicBezTo>
                    <a:pt x="0" y="16302"/>
                    <a:pt x="4114" y="21600"/>
                    <a:pt x="9771" y="20785"/>
                  </a:cubicBezTo>
                  <a:cubicBezTo>
                    <a:pt x="15943" y="19970"/>
                    <a:pt x="19543" y="13857"/>
                    <a:pt x="20571" y="7743"/>
                  </a:cubicBezTo>
                  <a:cubicBezTo>
                    <a:pt x="21600" y="5298"/>
                    <a:pt x="21600" y="2853"/>
                    <a:pt x="19543" y="815"/>
                  </a:cubicBezTo>
                  <a:cubicBezTo>
                    <a:pt x="15429" y="408"/>
                    <a:pt x="11829" y="0"/>
                    <a:pt x="7714" y="0"/>
                  </a:cubicBezTo>
                  <a:cubicBezTo>
                    <a:pt x="3086" y="3668"/>
                    <a:pt x="0" y="6928"/>
                    <a:pt x="0" y="122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6" name="Shape 2566"/>
            <p:cNvSpPr/>
            <p:nvPr/>
          </p:nvSpPr>
          <p:spPr>
            <a:xfrm>
              <a:off x="11794861" y="6350879"/>
              <a:ext cx="62535" cy="68720"/>
            </a:xfrm>
            <a:custGeom>
              <a:avLst/>
              <a:gdLst/>
              <a:ahLst/>
              <a:cxnLst>
                <a:cxn ang="0">
                  <a:pos x="wd2" y="hd2"/>
                </a:cxn>
                <a:cxn ang="5400000">
                  <a:pos x="wd2" y="hd2"/>
                </a:cxn>
                <a:cxn ang="10800000">
                  <a:pos x="wd2" y="hd2"/>
                </a:cxn>
                <a:cxn ang="16200000">
                  <a:pos x="wd2" y="hd2"/>
                </a:cxn>
              </a:cxnLst>
              <a:rect l="0" t="0" r="r" b="b"/>
              <a:pathLst>
                <a:path w="20835" h="19596" extrusionOk="0">
                  <a:moveTo>
                    <a:pt x="8043" y="9462"/>
                  </a:moveTo>
                  <a:cubicBezTo>
                    <a:pt x="8462" y="9816"/>
                    <a:pt x="8462" y="10170"/>
                    <a:pt x="8462" y="10524"/>
                  </a:cubicBezTo>
                  <a:cubicBezTo>
                    <a:pt x="9301" y="12826"/>
                    <a:pt x="10140" y="15128"/>
                    <a:pt x="11608" y="16898"/>
                  </a:cubicBezTo>
                  <a:cubicBezTo>
                    <a:pt x="12447" y="17960"/>
                    <a:pt x="13285" y="19200"/>
                    <a:pt x="14544" y="19554"/>
                  </a:cubicBezTo>
                  <a:cubicBezTo>
                    <a:pt x="16851" y="19908"/>
                    <a:pt x="18528" y="17960"/>
                    <a:pt x="19996" y="16190"/>
                  </a:cubicBezTo>
                  <a:cubicBezTo>
                    <a:pt x="20416" y="15482"/>
                    <a:pt x="20835" y="14597"/>
                    <a:pt x="20835" y="13888"/>
                  </a:cubicBezTo>
                  <a:cubicBezTo>
                    <a:pt x="20835" y="13534"/>
                    <a:pt x="20416" y="13180"/>
                    <a:pt x="19577" y="12826"/>
                  </a:cubicBezTo>
                  <a:cubicBezTo>
                    <a:pt x="16851" y="11410"/>
                    <a:pt x="13705" y="10524"/>
                    <a:pt x="11608" y="8400"/>
                  </a:cubicBezTo>
                  <a:cubicBezTo>
                    <a:pt x="9720" y="6452"/>
                    <a:pt x="9301" y="3974"/>
                    <a:pt x="10769" y="1672"/>
                  </a:cubicBezTo>
                  <a:cubicBezTo>
                    <a:pt x="7204" y="256"/>
                    <a:pt x="1332" y="-1692"/>
                    <a:pt x="74" y="2734"/>
                  </a:cubicBezTo>
                  <a:cubicBezTo>
                    <a:pt x="-765" y="7692"/>
                    <a:pt x="5736" y="7692"/>
                    <a:pt x="8043" y="946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7" name="Shape 2567"/>
            <p:cNvSpPr/>
            <p:nvPr/>
          </p:nvSpPr>
          <p:spPr>
            <a:xfrm>
              <a:off x="10918184" y="5916738"/>
              <a:ext cx="317931" cy="297860"/>
            </a:xfrm>
            <a:custGeom>
              <a:avLst/>
              <a:gdLst/>
              <a:ahLst/>
              <a:cxnLst>
                <a:cxn ang="0">
                  <a:pos x="wd2" y="hd2"/>
                </a:cxn>
                <a:cxn ang="5400000">
                  <a:pos x="wd2" y="hd2"/>
                </a:cxn>
                <a:cxn ang="10800000">
                  <a:pos x="wd2" y="hd2"/>
                </a:cxn>
                <a:cxn ang="16200000">
                  <a:pos x="wd2" y="hd2"/>
                </a:cxn>
              </a:cxnLst>
              <a:rect l="0" t="0" r="r" b="b"/>
              <a:pathLst>
                <a:path w="21379" h="21489" extrusionOk="0">
                  <a:moveTo>
                    <a:pt x="19862" y="18482"/>
                  </a:moveTo>
                  <a:cubicBezTo>
                    <a:pt x="18824" y="17458"/>
                    <a:pt x="17619" y="16523"/>
                    <a:pt x="16373" y="15677"/>
                  </a:cubicBezTo>
                  <a:cubicBezTo>
                    <a:pt x="15875" y="15320"/>
                    <a:pt x="15252" y="15053"/>
                    <a:pt x="15086" y="14385"/>
                  </a:cubicBezTo>
                  <a:cubicBezTo>
                    <a:pt x="14919" y="14029"/>
                    <a:pt x="15002" y="13539"/>
                    <a:pt x="14836" y="13183"/>
                  </a:cubicBezTo>
                  <a:cubicBezTo>
                    <a:pt x="14546" y="12604"/>
                    <a:pt x="13798" y="12470"/>
                    <a:pt x="13258" y="12158"/>
                  </a:cubicBezTo>
                  <a:cubicBezTo>
                    <a:pt x="12759" y="11891"/>
                    <a:pt x="12219" y="11000"/>
                    <a:pt x="12635" y="10555"/>
                  </a:cubicBezTo>
                  <a:cubicBezTo>
                    <a:pt x="13175" y="10065"/>
                    <a:pt x="14213" y="10555"/>
                    <a:pt x="14462" y="9887"/>
                  </a:cubicBezTo>
                  <a:cubicBezTo>
                    <a:pt x="14546" y="9709"/>
                    <a:pt x="14462" y="9531"/>
                    <a:pt x="14462" y="9442"/>
                  </a:cubicBezTo>
                  <a:cubicBezTo>
                    <a:pt x="14379" y="8863"/>
                    <a:pt x="14047" y="8417"/>
                    <a:pt x="13590" y="8016"/>
                  </a:cubicBezTo>
                  <a:cubicBezTo>
                    <a:pt x="13009" y="7571"/>
                    <a:pt x="12136" y="7571"/>
                    <a:pt x="11430" y="7482"/>
                  </a:cubicBezTo>
                  <a:cubicBezTo>
                    <a:pt x="10641" y="7304"/>
                    <a:pt x="9852" y="6992"/>
                    <a:pt x="9602" y="6146"/>
                  </a:cubicBezTo>
                  <a:cubicBezTo>
                    <a:pt x="9312" y="5522"/>
                    <a:pt x="9602" y="4676"/>
                    <a:pt x="9312" y="4008"/>
                  </a:cubicBezTo>
                  <a:cubicBezTo>
                    <a:pt x="9062" y="3474"/>
                    <a:pt x="8356" y="3162"/>
                    <a:pt x="7775" y="3073"/>
                  </a:cubicBezTo>
                  <a:cubicBezTo>
                    <a:pt x="7152" y="2984"/>
                    <a:pt x="6529" y="3073"/>
                    <a:pt x="5947" y="2984"/>
                  </a:cubicBezTo>
                  <a:cubicBezTo>
                    <a:pt x="5324" y="2806"/>
                    <a:pt x="4867" y="2405"/>
                    <a:pt x="4369" y="2049"/>
                  </a:cubicBezTo>
                  <a:cubicBezTo>
                    <a:pt x="3164" y="1202"/>
                    <a:pt x="1752" y="445"/>
                    <a:pt x="256" y="0"/>
                  </a:cubicBezTo>
                  <a:cubicBezTo>
                    <a:pt x="256" y="445"/>
                    <a:pt x="173" y="935"/>
                    <a:pt x="173" y="1381"/>
                  </a:cubicBezTo>
                  <a:cubicBezTo>
                    <a:pt x="7" y="6547"/>
                    <a:pt x="-76" y="11579"/>
                    <a:pt x="90" y="16701"/>
                  </a:cubicBezTo>
                  <a:cubicBezTo>
                    <a:pt x="796" y="16835"/>
                    <a:pt x="1419" y="16835"/>
                    <a:pt x="2084" y="16835"/>
                  </a:cubicBezTo>
                  <a:cubicBezTo>
                    <a:pt x="2458" y="16835"/>
                    <a:pt x="2873" y="16835"/>
                    <a:pt x="3247" y="16523"/>
                  </a:cubicBezTo>
                  <a:cubicBezTo>
                    <a:pt x="3413" y="16345"/>
                    <a:pt x="3496" y="15988"/>
                    <a:pt x="3579" y="15677"/>
                  </a:cubicBezTo>
                  <a:cubicBezTo>
                    <a:pt x="3662" y="15142"/>
                    <a:pt x="3746" y="14652"/>
                    <a:pt x="3912" y="14118"/>
                  </a:cubicBezTo>
                  <a:cubicBezTo>
                    <a:pt x="4286" y="12336"/>
                    <a:pt x="6736" y="11668"/>
                    <a:pt x="8273" y="12247"/>
                  </a:cubicBezTo>
                  <a:cubicBezTo>
                    <a:pt x="9062" y="12515"/>
                    <a:pt x="9769" y="13183"/>
                    <a:pt x="10392" y="13717"/>
                  </a:cubicBezTo>
                  <a:cubicBezTo>
                    <a:pt x="11430" y="14652"/>
                    <a:pt x="12386" y="15677"/>
                    <a:pt x="13175" y="16835"/>
                  </a:cubicBezTo>
                  <a:cubicBezTo>
                    <a:pt x="13590" y="17547"/>
                    <a:pt x="14130" y="18304"/>
                    <a:pt x="14919" y="18572"/>
                  </a:cubicBezTo>
                  <a:cubicBezTo>
                    <a:pt x="15335" y="18661"/>
                    <a:pt x="15709" y="18661"/>
                    <a:pt x="16124" y="18661"/>
                  </a:cubicBezTo>
                  <a:cubicBezTo>
                    <a:pt x="17619" y="18794"/>
                    <a:pt x="19073" y="19418"/>
                    <a:pt x="20029" y="20665"/>
                  </a:cubicBezTo>
                  <a:cubicBezTo>
                    <a:pt x="20402" y="21110"/>
                    <a:pt x="20818" y="21600"/>
                    <a:pt x="21358" y="21466"/>
                  </a:cubicBezTo>
                  <a:cubicBezTo>
                    <a:pt x="21524" y="20442"/>
                    <a:pt x="20652" y="19329"/>
                    <a:pt x="19862" y="1848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8" name="Shape 2568"/>
            <p:cNvSpPr/>
            <p:nvPr/>
          </p:nvSpPr>
          <p:spPr>
            <a:xfrm>
              <a:off x="8722329" y="5476178"/>
              <a:ext cx="91228" cy="135166"/>
            </a:xfrm>
            <a:custGeom>
              <a:avLst/>
              <a:gdLst/>
              <a:ahLst/>
              <a:cxnLst>
                <a:cxn ang="0">
                  <a:pos x="wd2" y="hd2"/>
                </a:cxn>
                <a:cxn ang="5400000">
                  <a:pos x="wd2" y="hd2"/>
                </a:cxn>
                <a:cxn ang="10800000">
                  <a:pos x="wd2" y="hd2"/>
                </a:cxn>
                <a:cxn ang="16200000">
                  <a:pos x="wd2" y="hd2"/>
                </a:cxn>
              </a:cxnLst>
              <a:rect l="0" t="0" r="r" b="b"/>
              <a:pathLst>
                <a:path w="21390" h="21082" extrusionOk="0">
                  <a:moveTo>
                    <a:pt x="3290" y="5702"/>
                  </a:moveTo>
                  <a:cubicBezTo>
                    <a:pt x="2432" y="5702"/>
                    <a:pt x="1574" y="5702"/>
                    <a:pt x="1001" y="5702"/>
                  </a:cubicBezTo>
                  <a:cubicBezTo>
                    <a:pt x="715" y="5702"/>
                    <a:pt x="715" y="5702"/>
                    <a:pt x="286" y="5702"/>
                  </a:cubicBezTo>
                  <a:cubicBezTo>
                    <a:pt x="0" y="5894"/>
                    <a:pt x="0" y="6086"/>
                    <a:pt x="0" y="6278"/>
                  </a:cubicBezTo>
                  <a:cubicBezTo>
                    <a:pt x="286" y="7718"/>
                    <a:pt x="286" y="8966"/>
                    <a:pt x="715" y="10310"/>
                  </a:cubicBezTo>
                  <a:cubicBezTo>
                    <a:pt x="715" y="10790"/>
                    <a:pt x="715" y="10982"/>
                    <a:pt x="1001" y="11366"/>
                  </a:cubicBezTo>
                  <a:cubicBezTo>
                    <a:pt x="1001" y="11750"/>
                    <a:pt x="1287" y="11942"/>
                    <a:pt x="1574" y="12326"/>
                  </a:cubicBezTo>
                  <a:cubicBezTo>
                    <a:pt x="3004" y="14726"/>
                    <a:pt x="2718" y="17414"/>
                    <a:pt x="3004" y="19814"/>
                  </a:cubicBezTo>
                  <a:cubicBezTo>
                    <a:pt x="3004" y="20006"/>
                    <a:pt x="3004" y="20006"/>
                    <a:pt x="3004" y="20198"/>
                  </a:cubicBezTo>
                  <a:cubicBezTo>
                    <a:pt x="3290" y="20774"/>
                    <a:pt x="4577" y="21062"/>
                    <a:pt x="5436" y="20774"/>
                  </a:cubicBezTo>
                  <a:cubicBezTo>
                    <a:pt x="6294" y="20582"/>
                    <a:pt x="7295" y="20390"/>
                    <a:pt x="8154" y="20198"/>
                  </a:cubicBezTo>
                  <a:cubicBezTo>
                    <a:pt x="9584" y="20006"/>
                    <a:pt x="11444" y="20582"/>
                    <a:pt x="13017" y="20774"/>
                  </a:cubicBezTo>
                  <a:cubicBezTo>
                    <a:pt x="14448" y="21254"/>
                    <a:pt x="16593" y="21254"/>
                    <a:pt x="17452" y="20198"/>
                  </a:cubicBezTo>
                  <a:cubicBezTo>
                    <a:pt x="18024" y="19622"/>
                    <a:pt x="18024" y="19046"/>
                    <a:pt x="18310" y="18374"/>
                  </a:cubicBezTo>
                  <a:cubicBezTo>
                    <a:pt x="18882" y="17798"/>
                    <a:pt x="19597" y="17414"/>
                    <a:pt x="20456" y="17030"/>
                  </a:cubicBezTo>
                  <a:cubicBezTo>
                    <a:pt x="21028" y="16550"/>
                    <a:pt x="21600" y="16070"/>
                    <a:pt x="21314" y="15398"/>
                  </a:cubicBezTo>
                  <a:cubicBezTo>
                    <a:pt x="21028" y="14822"/>
                    <a:pt x="19597" y="14342"/>
                    <a:pt x="19883" y="13574"/>
                  </a:cubicBezTo>
                  <a:cubicBezTo>
                    <a:pt x="19883" y="13190"/>
                    <a:pt x="20456" y="12998"/>
                    <a:pt x="20742" y="12518"/>
                  </a:cubicBezTo>
                  <a:cubicBezTo>
                    <a:pt x="21600" y="11558"/>
                    <a:pt x="20742" y="10118"/>
                    <a:pt x="19597" y="9158"/>
                  </a:cubicBezTo>
                  <a:cubicBezTo>
                    <a:pt x="18024" y="7718"/>
                    <a:pt x="16307" y="6470"/>
                    <a:pt x="15592" y="4934"/>
                  </a:cubicBezTo>
                  <a:cubicBezTo>
                    <a:pt x="15592" y="4454"/>
                    <a:pt x="15306" y="4070"/>
                    <a:pt x="15306" y="3878"/>
                  </a:cubicBezTo>
                  <a:cubicBezTo>
                    <a:pt x="14734" y="3110"/>
                    <a:pt x="13303" y="2726"/>
                    <a:pt x="11730" y="2534"/>
                  </a:cubicBezTo>
                  <a:cubicBezTo>
                    <a:pt x="11444" y="2534"/>
                    <a:pt x="10872" y="2534"/>
                    <a:pt x="10585" y="2246"/>
                  </a:cubicBezTo>
                  <a:cubicBezTo>
                    <a:pt x="10299" y="2054"/>
                    <a:pt x="10013" y="1670"/>
                    <a:pt x="10013" y="1286"/>
                  </a:cubicBezTo>
                  <a:cubicBezTo>
                    <a:pt x="9012" y="-154"/>
                    <a:pt x="6008" y="-346"/>
                    <a:pt x="4291" y="518"/>
                  </a:cubicBezTo>
                  <a:cubicBezTo>
                    <a:pt x="2718" y="1670"/>
                    <a:pt x="3290" y="4262"/>
                    <a:pt x="3290" y="570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69" name="Shape 2569"/>
            <p:cNvSpPr/>
            <p:nvPr/>
          </p:nvSpPr>
          <p:spPr>
            <a:xfrm>
              <a:off x="9287304" y="5609194"/>
              <a:ext cx="364464" cy="407173"/>
            </a:xfrm>
            <a:custGeom>
              <a:avLst/>
              <a:gdLst/>
              <a:ahLst/>
              <a:cxnLst>
                <a:cxn ang="0">
                  <a:pos x="wd2" y="hd2"/>
                </a:cxn>
                <a:cxn ang="5400000">
                  <a:pos x="wd2" y="hd2"/>
                </a:cxn>
                <a:cxn ang="10800000">
                  <a:pos x="wd2" y="hd2"/>
                </a:cxn>
                <a:cxn ang="16200000">
                  <a:pos x="wd2" y="hd2"/>
                </a:cxn>
              </a:cxnLst>
              <a:rect l="0" t="0" r="r" b="b"/>
              <a:pathLst>
                <a:path w="21103" h="21107" extrusionOk="0">
                  <a:moveTo>
                    <a:pt x="719" y="1304"/>
                  </a:moveTo>
                  <a:cubicBezTo>
                    <a:pt x="790" y="1657"/>
                    <a:pt x="397" y="1978"/>
                    <a:pt x="719" y="2267"/>
                  </a:cubicBezTo>
                  <a:cubicBezTo>
                    <a:pt x="790" y="2331"/>
                    <a:pt x="933" y="2395"/>
                    <a:pt x="1077" y="2395"/>
                  </a:cubicBezTo>
                  <a:cubicBezTo>
                    <a:pt x="2364" y="2588"/>
                    <a:pt x="3651" y="3133"/>
                    <a:pt x="4152" y="4128"/>
                  </a:cubicBezTo>
                  <a:cubicBezTo>
                    <a:pt x="4545" y="4899"/>
                    <a:pt x="4617" y="5894"/>
                    <a:pt x="5368" y="6311"/>
                  </a:cubicBezTo>
                  <a:cubicBezTo>
                    <a:pt x="5511" y="6150"/>
                    <a:pt x="5797" y="6311"/>
                    <a:pt x="5869" y="6439"/>
                  </a:cubicBezTo>
                  <a:cubicBezTo>
                    <a:pt x="6047" y="6568"/>
                    <a:pt x="6047" y="6824"/>
                    <a:pt x="6119" y="6985"/>
                  </a:cubicBezTo>
                  <a:cubicBezTo>
                    <a:pt x="6333" y="7434"/>
                    <a:pt x="6870" y="7723"/>
                    <a:pt x="7084" y="8172"/>
                  </a:cubicBezTo>
                  <a:cubicBezTo>
                    <a:pt x="7371" y="8718"/>
                    <a:pt x="7335" y="9456"/>
                    <a:pt x="7692" y="9938"/>
                  </a:cubicBezTo>
                  <a:cubicBezTo>
                    <a:pt x="8086" y="10419"/>
                    <a:pt x="8801" y="10547"/>
                    <a:pt x="9051" y="11093"/>
                  </a:cubicBezTo>
                  <a:cubicBezTo>
                    <a:pt x="9194" y="11350"/>
                    <a:pt x="9123" y="11606"/>
                    <a:pt x="9266" y="11831"/>
                  </a:cubicBezTo>
                  <a:cubicBezTo>
                    <a:pt x="9480" y="12345"/>
                    <a:pt x="10231" y="12569"/>
                    <a:pt x="10553" y="13083"/>
                  </a:cubicBezTo>
                  <a:cubicBezTo>
                    <a:pt x="10696" y="13308"/>
                    <a:pt x="10696" y="13564"/>
                    <a:pt x="10839" y="13853"/>
                  </a:cubicBezTo>
                  <a:cubicBezTo>
                    <a:pt x="11447" y="15458"/>
                    <a:pt x="13915" y="16003"/>
                    <a:pt x="14809" y="17480"/>
                  </a:cubicBezTo>
                  <a:cubicBezTo>
                    <a:pt x="14952" y="17801"/>
                    <a:pt x="15131" y="18154"/>
                    <a:pt x="15345" y="18411"/>
                  </a:cubicBezTo>
                  <a:cubicBezTo>
                    <a:pt x="15703" y="18828"/>
                    <a:pt x="16239" y="19020"/>
                    <a:pt x="16704" y="19277"/>
                  </a:cubicBezTo>
                  <a:cubicBezTo>
                    <a:pt x="17205" y="19630"/>
                    <a:pt x="17598" y="20176"/>
                    <a:pt x="18099" y="20561"/>
                  </a:cubicBezTo>
                  <a:cubicBezTo>
                    <a:pt x="18635" y="20978"/>
                    <a:pt x="19315" y="21235"/>
                    <a:pt x="19923" y="21042"/>
                  </a:cubicBezTo>
                  <a:cubicBezTo>
                    <a:pt x="20424" y="20850"/>
                    <a:pt x="20745" y="20368"/>
                    <a:pt x="20888" y="19887"/>
                  </a:cubicBezTo>
                  <a:cubicBezTo>
                    <a:pt x="21031" y="19438"/>
                    <a:pt x="20960" y="18892"/>
                    <a:pt x="21031" y="18411"/>
                  </a:cubicBezTo>
                  <a:cubicBezTo>
                    <a:pt x="21031" y="18218"/>
                    <a:pt x="21103" y="17961"/>
                    <a:pt x="21103" y="17737"/>
                  </a:cubicBezTo>
                  <a:cubicBezTo>
                    <a:pt x="21031" y="17351"/>
                    <a:pt x="20745" y="16998"/>
                    <a:pt x="20674" y="16517"/>
                  </a:cubicBezTo>
                  <a:cubicBezTo>
                    <a:pt x="20674" y="16324"/>
                    <a:pt x="20674" y="16132"/>
                    <a:pt x="20745" y="15939"/>
                  </a:cubicBezTo>
                  <a:cubicBezTo>
                    <a:pt x="20817" y="15201"/>
                    <a:pt x="20209" y="14431"/>
                    <a:pt x="19386" y="14302"/>
                  </a:cubicBezTo>
                  <a:cubicBezTo>
                    <a:pt x="19243" y="14238"/>
                    <a:pt x="19029" y="14238"/>
                    <a:pt x="18850" y="14174"/>
                  </a:cubicBezTo>
                  <a:cubicBezTo>
                    <a:pt x="18492" y="14046"/>
                    <a:pt x="18349" y="13628"/>
                    <a:pt x="18206" y="13308"/>
                  </a:cubicBezTo>
                  <a:cubicBezTo>
                    <a:pt x="18028" y="12826"/>
                    <a:pt x="17741" y="12280"/>
                    <a:pt x="17205" y="12280"/>
                  </a:cubicBezTo>
                  <a:cubicBezTo>
                    <a:pt x="17062" y="12280"/>
                    <a:pt x="16919" y="12280"/>
                    <a:pt x="16776" y="12280"/>
                  </a:cubicBezTo>
                  <a:cubicBezTo>
                    <a:pt x="16382" y="12280"/>
                    <a:pt x="16061" y="12024"/>
                    <a:pt x="15953" y="11671"/>
                  </a:cubicBezTo>
                  <a:cubicBezTo>
                    <a:pt x="15882" y="11350"/>
                    <a:pt x="16096" y="10997"/>
                    <a:pt x="16454" y="10868"/>
                  </a:cubicBezTo>
                  <a:cubicBezTo>
                    <a:pt x="16597" y="10804"/>
                    <a:pt x="16847" y="10804"/>
                    <a:pt x="16990" y="10740"/>
                  </a:cubicBezTo>
                  <a:cubicBezTo>
                    <a:pt x="17133" y="10676"/>
                    <a:pt x="17205" y="10483"/>
                    <a:pt x="17062" y="10323"/>
                  </a:cubicBezTo>
                  <a:cubicBezTo>
                    <a:pt x="16704" y="9873"/>
                    <a:pt x="16239" y="9392"/>
                    <a:pt x="15631" y="9199"/>
                  </a:cubicBezTo>
                  <a:cubicBezTo>
                    <a:pt x="15488" y="9135"/>
                    <a:pt x="15274" y="9135"/>
                    <a:pt x="15131" y="9007"/>
                  </a:cubicBezTo>
                  <a:cubicBezTo>
                    <a:pt x="14880" y="8782"/>
                    <a:pt x="14880" y="8525"/>
                    <a:pt x="14737" y="8236"/>
                  </a:cubicBezTo>
                  <a:cubicBezTo>
                    <a:pt x="14380" y="7498"/>
                    <a:pt x="13092" y="7691"/>
                    <a:pt x="12413" y="7049"/>
                  </a:cubicBezTo>
                  <a:cubicBezTo>
                    <a:pt x="12055" y="6728"/>
                    <a:pt x="11733" y="6086"/>
                    <a:pt x="11197" y="6150"/>
                  </a:cubicBezTo>
                  <a:cubicBezTo>
                    <a:pt x="11054" y="6150"/>
                    <a:pt x="10839" y="6311"/>
                    <a:pt x="10696" y="6375"/>
                  </a:cubicBezTo>
                  <a:cubicBezTo>
                    <a:pt x="10160" y="6503"/>
                    <a:pt x="9695" y="5958"/>
                    <a:pt x="9552" y="5476"/>
                  </a:cubicBezTo>
                  <a:cubicBezTo>
                    <a:pt x="9337" y="5027"/>
                    <a:pt x="9051" y="4481"/>
                    <a:pt x="8515" y="4481"/>
                  </a:cubicBezTo>
                  <a:cubicBezTo>
                    <a:pt x="8300" y="4481"/>
                    <a:pt x="8122" y="4546"/>
                    <a:pt x="7907" y="4610"/>
                  </a:cubicBezTo>
                  <a:cubicBezTo>
                    <a:pt x="7228" y="4738"/>
                    <a:pt x="6620" y="4289"/>
                    <a:pt x="6119" y="3872"/>
                  </a:cubicBezTo>
                  <a:cubicBezTo>
                    <a:pt x="6333" y="3936"/>
                    <a:pt x="6477" y="3615"/>
                    <a:pt x="6405" y="3390"/>
                  </a:cubicBezTo>
                  <a:cubicBezTo>
                    <a:pt x="6333" y="3198"/>
                    <a:pt x="6190" y="3101"/>
                    <a:pt x="6119" y="2877"/>
                  </a:cubicBezTo>
                  <a:cubicBezTo>
                    <a:pt x="6047" y="2684"/>
                    <a:pt x="6083" y="2427"/>
                    <a:pt x="5976" y="2138"/>
                  </a:cubicBezTo>
                  <a:cubicBezTo>
                    <a:pt x="5904" y="1882"/>
                    <a:pt x="5726" y="1657"/>
                    <a:pt x="5511" y="1593"/>
                  </a:cubicBezTo>
                  <a:cubicBezTo>
                    <a:pt x="5153" y="1529"/>
                    <a:pt x="4688" y="1785"/>
                    <a:pt x="4545" y="1529"/>
                  </a:cubicBezTo>
                  <a:cubicBezTo>
                    <a:pt x="4474" y="1368"/>
                    <a:pt x="4474" y="1240"/>
                    <a:pt x="4474" y="1111"/>
                  </a:cubicBezTo>
                  <a:cubicBezTo>
                    <a:pt x="4295" y="790"/>
                    <a:pt x="3794" y="790"/>
                    <a:pt x="3401" y="855"/>
                  </a:cubicBezTo>
                  <a:cubicBezTo>
                    <a:pt x="3043" y="919"/>
                    <a:pt x="2507" y="1047"/>
                    <a:pt x="2292" y="790"/>
                  </a:cubicBezTo>
                  <a:cubicBezTo>
                    <a:pt x="2221" y="694"/>
                    <a:pt x="2149" y="566"/>
                    <a:pt x="2042" y="502"/>
                  </a:cubicBezTo>
                  <a:cubicBezTo>
                    <a:pt x="1899" y="437"/>
                    <a:pt x="1756" y="502"/>
                    <a:pt x="1684" y="502"/>
                  </a:cubicBezTo>
                  <a:cubicBezTo>
                    <a:pt x="1148" y="502"/>
                    <a:pt x="719" y="-365"/>
                    <a:pt x="254" y="181"/>
                  </a:cubicBezTo>
                  <a:cubicBezTo>
                    <a:pt x="-497" y="790"/>
                    <a:pt x="647" y="919"/>
                    <a:pt x="719" y="130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0" name="Shape 2570"/>
            <p:cNvSpPr/>
            <p:nvPr/>
          </p:nvSpPr>
          <p:spPr>
            <a:xfrm>
              <a:off x="9632339" y="5856106"/>
              <a:ext cx="46708" cy="61809"/>
            </a:xfrm>
            <a:custGeom>
              <a:avLst/>
              <a:gdLst/>
              <a:ahLst/>
              <a:cxnLst>
                <a:cxn ang="0">
                  <a:pos x="wd2" y="hd2"/>
                </a:cxn>
                <a:cxn ang="5400000">
                  <a:pos x="wd2" y="hd2"/>
                </a:cxn>
                <a:cxn ang="10800000">
                  <a:pos x="wd2" y="hd2"/>
                </a:cxn>
                <a:cxn ang="16200000">
                  <a:pos x="wd2" y="hd2"/>
                </a:cxn>
              </a:cxnLst>
              <a:rect l="0" t="0" r="r" b="b"/>
              <a:pathLst>
                <a:path w="18705" h="21493" extrusionOk="0">
                  <a:moveTo>
                    <a:pt x="787" y="6523"/>
                  </a:moveTo>
                  <a:cubicBezTo>
                    <a:pt x="2260" y="8875"/>
                    <a:pt x="6432" y="8020"/>
                    <a:pt x="7905" y="9731"/>
                  </a:cubicBezTo>
                  <a:cubicBezTo>
                    <a:pt x="9132" y="11014"/>
                    <a:pt x="8396" y="12511"/>
                    <a:pt x="9132" y="13794"/>
                  </a:cubicBezTo>
                  <a:cubicBezTo>
                    <a:pt x="9623" y="14222"/>
                    <a:pt x="9623" y="14649"/>
                    <a:pt x="10114" y="15505"/>
                  </a:cubicBezTo>
                  <a:cubicBezTo>
                    <a:pt x="11587" y="17430"/>
                    <a:pt x="13550" y="19141"/>
                    <a:pt x="15269" y="20424"/>
                  </a:cubicBezTo>
                  <a:cubicBezTo>
                    <a:pt x="15760" y="21065"/>
                    <a:pt x="16250" y="21493"/>
                    <a:pt x="16741" y="21493"/>
                  </a:cubicBezTo>
                  <a:cubicBezTo>
                    <a:pt x="17232" y="21493"/>
                    <a:pt x="18214" y="21493"/>
                    <a:pt x="18705" y="21065"/>
                  </a:cubicBezTo>
                  <a:cubicBezTo>
                    <a:pt x="18705" y="20424"/>
                    <a:pt x="18705" y="19996"/>
                    <a:pt x="18705" y="19996"/>
                  </a:cubicBezTo>
                  <a:cubicBezTo>
                    <a:pt x="18705" y="18285"/>
                    <a:pt x="18214" y="17002"/>
                    <a:pt x="18214" y="15077"/>
                  </a:cubicBezTo>
                  <a:cubicBezTo>
                    <a:pt x="18214" y="14649"/>
                    <a:pt x="18214" y="14649"/>
                    <a:pt x="18214" y="14222"/>
                  </a:cubicBezTo>
                  <a:cubicBezTo>
                    <a:pt x="17723" y="13366"/>
                    <a:pt x="16250" y="13366"/>
                    <a:pt x="15269" y="12939"/>
                  </a:cubicBezTo>
                  <a:cubicBezTo>
                    <a:pt x="14287" y="12511"/>
                    <a:pt x="14287" y="11655"/>
                    <a:pt x="14287" y="10586"/>
                  </a:cubicBezTo>
                  <a:cubicBezTo>
                    <a:pt x="14287" y="9731"/>
                    <a:pt x="14778" y="8875"/>
                    <a:pt x="14778" y="8020"/>
                  </a:cubicBezTo>
                  <a:cubicBezTo>
                    <a:pt x="15269" y="5667"/>
                    <a:pt x="14778" y="3101"/>
                    <a:pt x="13060" y="1176"/>
                  </a:cubicBezTo>
                  <a:cubicBezTo>
                    <a:pt x="12569" y="748"/>
                    <a:pt x="12569" y="321"/>
                    <a:pt x="12078" y="321"/>
                  </a:cubicBezTo>
                  <a:cubicBezTo>
                    <a:pt x="11096" y="-107"/>
                    <a:pt x="10605" y="-107"/>
                    <a:pt x="9623" y="321"/>
                  </a:cubicBezTo>
                  <a:cubicBezTo>
                    <a:pt x="7414" y="-107"/>
                    <a:pt x="-2895" y="1604"/>
                    <a:pt x="787" y="652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1" name="Shape 2571"/>
            <p:cNvSpPr/>
            <p:nvPr/>
          </p:nvSpPr>
          <p:spPr>
            <a:xfrm>
              <a:off x="9711401" y="5901852"/>
              <a:ext cx="36409" cy="21821"/>
            </a:xfrm>
            <a:custGeom>
              <a:avLst/>
              <a:gdLst/>
              <a:ahLst/>
              <a:cxnLst>
                <a:cxn ang="0">
                  <a:pos x="wd2" y="hd2"/>
                </a:cxn>
                <a:cxn ang="5400000">
                  <a:pos x="wd2" y="hd2"/>
                </a:cxn>
                <a:cxn ang="10800000">
                  <a:pos x="wd2" y="hd2"/>
                </a:cxn>
                <a:cxn ang="16200000">
                  <a:pos x="wd2" y="hd2"/>
                </a:cxn>
              </a:cxnLst>
              <a:rect l="0" t="0" r="r" b="b"/>
              <a:pathLst>
                <a:path w="19528" h="21600" extrusionOk="0">
                  <a:moveTo>
                    <a:pt x="1123" y="17788"/>
                  </a:moveTo>
                  <a:cubicBezTo>
                    <a:pt x="1809" y="19059"/>
                    <a:pt x="3180" y="20329"/>
                    <a:pt x="4552" y="20329"/>
                  </a:cubicBezTo>
                  <a:cubicBezTo>
                    <a:pt x="6266" y="20329"/>
                    <a:pt x="7637" y="21600"/>
                    <a:pt x="9009" y="21600"/>
                  </a:cubicBezTo>
                  <a:cubicBezTo>
                    <a:pt x="9695" y="21600"/>
                    <a:pt x="10380" y="21600"/>
                    <a:pt x="11066" y="21600"/>
                  </a:cubicBezTo>
                  <a:cubicBezTo>
                    <a:pt x="11752" y="21600"/>
                    <a:pt x="12780" y="20329"/>
                    <a:pt x="13466" y="20329"/>
                  </a:cubicBezTo>
                  <a:cubicBezTo>
                    <a:pt x="14152" y="20329"/>
                    <a:pt x="14837" y="20329"/>
                    <a:pt x="15523" y="20329"/>
                  </a:cubicBezTo>
                  <a:cubicBezTo>
                    <a:pt x="18266" y="19059"/>
                    <a:pt x="20666" y="12071"/>
                    <a:pt x="18952" y="6988"/>
                  </a:cubicBezTo>
                  <a:cubicBezTo>
                    <a:pt x="18266" y="3176"/>
                    <a:pt x="15866" y="635"/>
                    <a:pt x="13466" y="1906"/>
                  </a:cubicBezTo>
                  <a:cubicBezTo>
                    <a:pt x="11409" y="3812"/>
                    <a:pt x="10380" y="5718"/>
                    <a:pt x="8323" y="4447"/>
                  </a:cubicBezTo>
                  <a:cubicBezTo>
                    <a:pt x="6952" y="4447"/>
                    <a:pt x="5580" y="0"/>
                    <a:pt x="3866" y="0"/>
                  </a:cubicBezTo>
                  <a:cubicBezTo>
                    <a:pt x="-248" y="1906"/>
                    <a:pt x="-934" y="13341"/>
                    <a:pt x="1123" y="1778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2" name="Shape 2572"/>
            <p:cNvSpPr/>
            <p:nvPr/>
          </p:nvSpPr>
          <p:spPr>
            <a:xfrm>
              <a:off x="9762205" y="5548679"/>
              <a:ext cx="371219" cy="400720"/>
            </a:xfrm>
            <a:custGeom>
              <a:avLst/>
              <a:gdLst/>
              <a:ahLst/>
              <a:cxnLst>
                <a:cxn ang="0">
                  <a:pos x="wd2" y="hd2"/>
                </a:cxn>
                <a:cxn ang="5400000">
                  <a:pos x="wd2" y="hd2"/>
                </a:cxn>
                <a:cxn ang="10800000">
                  <a:pos x="wd2" y="hd2"/>
                </a:cxn>
                <a:cxn ang="16200000">
                  <a:pos x="wd2" y="hd2"/>
                </a:cxn>
              </a:cxnLst>
              <a:rect l="0" t="0" r="r" b="b"/>
              <a:pathLst>
                <a:path w="21494" h="21476" extrusionOk="0">
                  <a:moveTo>
                    <a:pt x="101" y="11872"/>
                  </a:moveTo>
                  <a:cubicBezTo>
                    <a:pt x="30" y="12005"/>
                    <a:pt x="-42" y="12204"/>
                    <a:pt x="30" y="12337"/>
                  </a:cubicBezTo>
                  <a:cubicBezTo>
                    <a:pt x="101" y="12470"/>
                    <a:pt x="316" y="12570"/>
                    <a:pt x="387" y="12703"/>
                  </a:cubicBezTo>
                  <a:cubicBezTo>
                    <a:pt x="924" y="13268"/>
                    <a:pt x="-42" y="14165"/>
                    <a:pt x="316" y="14863"/>
                  </a:cubicBezTo>
                  <a:cubicBezTo>
                    <a:pt x="530" y="15195"/>
                    <a:pt x="995" y="15261"/>
                    <a:pt x="1281" y="15560"/>
                  </a:cubicBezTo>
                  <a:cubicBezTo>
                    <a:pt x="2032" y="16192"/>
                    <a:pt x="1818" y="17421"/>
                    <a:pt x="2640" y="17986"/>
                  </a:cubicBezTo>
                  <a:cubicBezTo>
                    <a:pt x="2712" y="18053"/>
                    <a:pt x="2855" y="18119"/>
                    <a:pt x="2926" y="18186"/>
                  </a:cubicBezTo>
                  <a:cubicBezTo>
                    <a:pt x="3105" y="18352"/>
                    <a:pt x="3033" y="18618"/>
                    <a:pt x="3105" y="18751"/>
                  </a:cubicBezTo>
                  <a:cubicBezTo>
                    <a:pt x="3177" y="19448"/>
                    <a:pt x="4214" y="19880"/>
                    <a:pt x="4822" y="19448"/>
                  </a:cubicBezTo>
                  <a:cubicBezTo>
                    <a:pt x="5036" y="19316"/>
                    <a:pt x="5179" y="19116"/>
                    <a:pt x="5501" y="19050"/>
                  </a:cubicBezTo>
                  <a:cubicBezTo>
                    <a:pt x="5930" y="18983"/>
                    <a:pt x="6181" y="19382"/>
                    <a:pt x="6395" y="19748"/>
                  </a:cubicBezTo>
                  <a:cubicBezTo>
                    <a:pt x="6610" y="20080"/>
                    <a:pt x="7146" y="20346"/>
                    <a:pt x="7432" y="20080"/>
                  </a:cubicBezTo>
                  <a:cubicBezTo>
                    <a:pt x="7504" y="20013"/>
                    <a:pt x="7611" y="19814"/>
                    <a:pt x="7683" y="19748"/>
                  </a:cubicBezTo>
                  <a:cubicBezTo>
                    <a:pt x="7826" y="19648"/>
                    <a:pt x="7969" y="19648"/>
                    <a:pt x="8112" y="19648"/>
                  </a:cubicBezTo>
                  <a:cubicBezTo>
                    <a:pt x="8577" y="19748"/>
                    <a:pt x="9077" y="19814"/>
                    <a:pt x="9542" y="19880"/>
                  </a:cubicBezTo>
                  <a:cubicBezTo>
                    <a:pt x="10150" y="19947"/>
                    <a:pt x="10686" y="20013"/>
                    <a:pt x="11187" y="20279"/>
                  </a:cubicBezTo>
                  <a:cubicBezTo>
                    <a:pt x="11724" y="20512"/>
                    <a:pt x="12153" y="20977"/>
                    <a:pt x="12260" y="21476"/>
                  </a:cubicBezTo>
                  <a:cubicBezTo>
                    <a:pt x="12403" y="21044"/>
                    <a:pt x="13083" y="21077"/>
                    <a:pt x="13512" y="21210"/>
                  </a:cubicBezTo>
                  <a:cubicBezTo>
                    <a:pt x="13977" y="21376"/>
                    <a:pt x="14513" y="21542"/>
                    <a:pt x="14871" y="21343"/>
                  </a:cubicBezTo>
                  <a:cubicBezTo>
                    <a:pt x="15335" y="21143"/>
                    <a:pt x="15407" y="20645"/>
                    <a:pt x="15479" y="20146"/>
                  </a:cubicBezTo>
                  <a:cubicBezTo>
                    <a:pt x="15550" y="19880"/>
                    <a:pt x="15550" y="19448"/>
                    <a:pt x="15264" y="19316"/>
                  </a:cubicBezTo>
                  <a:cubicBezTo>
                    <a:pt x="15157" y="19249"/>
                    <a:pt x="15014" y="19249"/>
                    <a:pt x="14942" y="19183"/>
                  </a:cubicBezTo>
                  <a:cubicBezTo>
                    <a:pt x="14728" y="18983"/>
                    <a:pt x="14942" y="18618"/>
                    <a:pt x="15157" y="18485"/>
                  </a:cubicBezTo>
                  <a:cubicBezTo>
                    <a:pt x="15407" y="18285"/>
                    <a:pt x="15622" y="18053"/>
                    <a:pt x="15622" y="17787"/>
                  </a:cubicBezTo>
                  <a:cubicBezTo>
                    <a:pt x="15622" y="17421"/>
                    <a:pt x="15085" y="17288"/>
                    <a:pt x="14656" y="17222"/>
                  </a:cubicBezTo>
                  <a:cubicBezTo>
                    <a:pt x="15157" y="16724"/>
                    <a:pt x="15836" y="16391"/>
                    <a:pt x="16516" y="16192"/>
                  </a:cubicBezTo>
                  <a:cubicBezTo>
                    <a:pt x="16981" y="16026"/>
                    <a:pt x="17588" y="15959"/>
                    <a:pt x="17732" y="15560"/>
                  </a:cubicBezTo>
                  <a:cubicBezTo>
                    <a:pt x="18018" y="14863"/>
                    <a:pt x="17052" y="14231"/>
                    <a:pt x="17124" y="13533"/>
                  </a:cubicBezTo>
                  <a:cubicBezTo>
                    <a:pt x="17195" y="13168"/>
                    <a:pt x="17481" y="12902"/>
                    <a:pt x="17732" y="12570"/>
                  </a:cubicBezTo>
                  <a:cubicBezTo>
                    <a:pt x="17946" y="12271"/>
                    <a:pt x="18089" y="11772"/>
                    <a:pt x="17803" y="11506"/>
                  </a:cubicBezTo>
                  <a:cubicBezTo>
                    <a:pt x="18483" y="11307"/>
                    <a:pt x="18983" y="12005"/>
                    <a:pt x="19448" y="12404"/>
                  </a:cubicBezTo>
                  <a:cubicBezTo>
                    <a:pt x="19520" y="12470"/>
                    <a:pt x="19591" y="12570"/>
                    <a:pt x="19734" y="12570"/>
                  </a:cubicBezTo>
                  <a:cubicBezTo>
                    <a:pt x="19984" y="12636"/>
                    <a:pt x="20199" y="12404"/>
                    <a:pt x="20199" y="12204"/>
                  </a:cubicBezTo>
                  <a:cubicBezTo>
                    <a:pt x="20414" y="11639"/>
                    <a:pt x="19984" y="10875"/>
                    <a:pt x="19305" y="10808"/>
                  </a:cubicBezTo>
                  <a:cubicBezTo>
                    <a:pt x="19162" y="10808"/>
                    <a:pt x="18912" y="10808"/>
                    <a:pt x="18769" y="10676"/>
                  </a:cubicBezTo>
                  <a:cubicBezTo>
                    <a:pt x="18339" y="10376"/>
                    <a:pt x="18769" y="9712"/>
                    <a:pt x="18626" y="9213"/>
                  </a:cubicBezTo>
                  <a:cubicBezTo>
                    <a:pt x="18554" y="8781"/>
                    <a:pt x="18053" y="8582"/>
                    <a:pt x="17660" y="8449"/>
                  </a:cubicBezTo>
                  <a:cubicBezTo>
                    <a:pt x="17302" y="8316"/>
                    <a:pt x="16730" y="7951"/>
                    <a:pt x="16837" y="7519"/>
                  </a:cubicBezTo>
                  <a:cubicBezTo>
                    <a:pt x="16837" y="6920"/>
                    <a:pt x="17803" y="6754"/>
                    <a:pt x="18232" y="6356"/>
                  </a:cubicBezTo>
                  <a:cubicBezTo>
                    <a:pt x="18912" y="5791"/>
                    <a:pt x="18769" y="4528"/>
                    <a:pt x="19591" y="4262"/>
                  </a:cubicBezTo>
                  <a:cubicBezTo>
                    <a:pt x="19984" y="4129"/>
                    <a:pt x="20378" y="4262"/>
                    <a:pt x="20735" y="4262"/>
                  </a:cubicBezTo>
                  <a:cubicBezTo>
                    <a:pt x="21129" y="4262"/>
                    <a:pt x="21558" y="4063"/>
                    <a:pt x="21486" y="3697"/>
                  </a:cubicBezTo>
                  <a:cubicBezTo>
                    <a:pt x="21415" y="3298"/>
                    <a:pt x="20807" y="3232"/>
                    <a:pt x="20342" y="3298"/>
                  </a:cubicBezTo>
                  <a:cubicBezTo>
                    <a:pt x="19913" y="3398"/>
                    <a:pt x="19448" y="3365"/>
                    <a:pt x="18983" y="3132"/>
                  </a:cubicBezTo>
                  <a:cubicBezTo>
                    <a:pt x="18554" y="2999"/>
                    <a:pt x="18232" y="2667"/>
                    <a:pt x="18161" y="2235"/>
                  </a:cubicBezTo>
                  <a:cubicBezTo>
                    <a:pt x="18161" y="2036"/>
                    <a:pt x="18161" y="1903"/>
                    <a:pt x="18161" y="1670"/>
                  </a:cubicBezTo>
                  <a:cubicBezTo>
                    <a:pt x="18089" y="1105"/>
                    <a:pt x="17588" y="640"/>
                    <a:pt x="17124" y="274"/>
                  </a:cubicBezTo>
                  <a:cubicBezTo>
                    <a:pt x="16981" y="141"/>
                    <a:pt x="16837" y="75"/>
                    <a:pt x="16659" y="8"/>
                  </a:cubicBezTo>
                  <a:cubicBezTo>
                    <a:pt x="16230" y="-58"/>
                    <a:pt x="15836" y="274"/>
                    <a:pt x="15693" y="706"/>
                  </a:cubicBezTo>
                  <a:cubicBezTo>
                    <a:pt x="15335" y="1471"/>
                    <a:pt x="15157" y="2434"/>
                    <a:pt x="14334" y="2800"/>
                  </a:cubicBezTo>
                  <a:cubicBezTo>
                    <a:pt x="14191" y="2866"/>
                    <a:pt x="14048" y="2866"/>
                    <a:pt x="13905" y="2999"/>
                  </a:cubicBezTo>
                  <a:cubicBezTo>
                    <a:pt x="13762" y="3066"/>
                    <a:pt x="13655" y="3298"/>
                    <a:pt x="13583" y="3431"/>
                  </a:cubicBezTo>
                  <a:cubicBezTo>
                    <a:pt x="13297" y="3963"/>
                    <a:pt x="13154" y="4594"/>
                    <a:pt x="13083" y="5226"/>
                  </a:cubicBezTo>
                  <a:cubicBezTo>
                    <a:pt x="12689" y="5093"/>
                    <a:pt x="12725" y="4528"/>
                    <a:pt x="12403" y="4395"/>
                  </a:cubicBezTo>
                  <a:cubicBezTo>
                    <a:pt x="12117" y="4262"/>
                    <a:pt x="11724" y="4395"/>
                    <a:pt x="11652" y="4661"/>
                  </a:cubicBezTo>
                  <a:cubicBezTo>
                    <a:pt x="11509" y="4960"/>
                    <a:pt x="11581" y="5226"/>
                    <a:pt x="11581" y="5525"/>
                  </a:cubicBezTo>
                  <a:cubicBezTo>
                    <a:pt x="11330" y="5724"/>
                    <a:pt x="11116" y="5292"/>
                    <a:pt x="10830" y="5159"/>
                  </a:cubicBezTo>
                  <a:cubicBezTo>
                    <a:pt x="10436" y="4960"/>
                    <a:pt x="10007" y="5359"/>
                    <a:pt x="9828" y="5791"/>
                  </a:cubicBezTo>
                  <a:cubicBezTo>
                    <a:pt x="9757" y="6223"/>
                    <a:pt x="9757" y="6688"/>
                    <a:pt x="9471" y="6987"/>
                  </a:cubicBezTo>
                  <a:cubicBezTo>
                    <a:pt x="9256" y="7186"/>
                    <a:pt x="8934" y="7253"/>
                    <a:pt x="8720" y="7452"/>
                  </a:cubicBezTo>
                  <a:cubicBezTo>
                    <a:pt x="8505" y="7618"/>
                    <a:pt x="8255" y="7951"/>
                    <a:pt x="8433" y="8150"/>
                  </a:cubicBezTo>
                  <a:cubicBezTo>
                    <a:pt x="7969" y="8449"/>
                    <a:pt x="7468" y="8449"/>
                    <a:pt x="6932" y="8383"/>
                  </a:cubicBezTo>
                  <a:cubicBezTo>
                    <a:pt x="6431" y="8316"/>
                    <a:pt x="5894" y="8250"/>
                    <a:pt x="5358" y="8383"/>
                  </a:cubicBezTo>
                  <a:cubicBezTo>
                    <a:pt x="4857" y="8549"/>
                    <a:pt x="4428" y="9014"/>
                    <a:pt x="4607" y="9413"/>
                  </a:cubicBezTo>
                  <a:cubicBezTo>
                    <a:pt x="4679" y="9612"/>
                    <a:pt x="4822" y="9778"/>
                    <a:pt x="4893" y="9911"/>
                  </a:cubicBezTo>
                  <a:cubicBezTo>
                    <a:pt x="5036" y="10376"/>
                    <a:pt x="4607" y="10742"/>
                    <a:pt x="4142" y="11074"/>
                  </a:cubicBezTo>
                  <a:cubicBezTo>
                    <a:pt x="3999" y="11174"/>
                    <a:pt x="3928" y="11240"/>
                    <a:pt x="3784" y="11240"/>
                  </a:cubicBezTo>
                  <a:cubicBezTo>
                    <a:pt x="3463" y="11240"/>
                    <a:pt x="3320" y="10875"/>
                    <a:pt x="3177" y="10676"/>
                  </a:cubicBezTo>
                  <a:cubicBezTo>
                    <a:pt x="2783" y="10244"/>
                    <a:pt x="2032" y="10177"/>
                    <a:pt x="1603" y="10543"/>
                  </a:cubicBezTo>
                  <a:cubicBezTo>
                    <a:pt x="1675" y="10476"/>
                    <a:pt x="1460" y="9280"/>
                    <a:pt x="995" y="9978"/>
                  </a:cubicBezTo>
                  <a:cubicBezTo>
                    <a:pt x="602" y="10875"/>
                    <a:pt x="387" y="11373"/>
                    <a:pt x="101" y="1187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3" name="Shape 2573"/>
            <p:cNvSpPr/>
            <p:nvPr/>
          </p:nvSpPr>
          <p:spPr>
            <a:xfrm>
              <a:off x="9661545" y="6012181"/>
              <a:ext cx="333878" cy="106354"/>
            </a:xfrm>
            <a:custGeom>
              <a:avLst/>
              <a:gdLst/>
              <a:ahLst/>
              <a:cxnLst>
                <a:cxn ang="0">
                  <a:pos x="wd2" y="hd2"/>
                </a:cxn>
                <a:cxn ang="5400000">
                  <a:pos x="wd2" y="hd2"/>
                </a:cxn>
                <a:cxn ang="10800000">
                  <a:pos x="wd2" y="hd2"/>
                </a:cxn>
                <a:cxn ang="16200000">
                  <a:pos x="wd2" y="hd2"/>
                </a:cxn>
              </a:cxnLst>
              <a:rect l="0" t="0" r="r" b="b"/>
              <a:pathLst>
                <a:path w="21363" h="21176" extrusionOk="0">
                  <a:moveTo>
                    <a:pt x="80" y="6444"/>
                  </a:moveTo>
                  <a:cubicBezTo>
                    <a:pt x="80" y="6690"/>
                    <a:pt x="1" y="6935"/>
                    <a:pt x="80" y="7549"/>
                  </a:cubicBezTo>
                  <a:cubicBezTo>
                    <a:pt x="80" y="8040"/>
                    <a:pt x="239" y="8285"/>
                    <a:pt x="357" y="8776"/>
                  </a:cubicBezTo>
                  <a:cubicBezTo>
                    <a:pt x="675" y="9512"/>
                    <a:pt x="912" y="10372"/>
                    <a:pt x="1269" y="11108"/>
                  </a:cubicBezTo>
                  <a:cubicBezTo>
                    <a:pt x="1665" y="12090"/>
                    <a:pt x="2181" y="13440"/>
                    <a:pt x="2735" y="13440"/>
                  </a:cubicBezTo>
                  <a:cubicBezTo>
                    <a:pt x="3092" y="13440"/>
                    <a:pt x="3409" y="13194"/>
                    <a:pt x="3647" y="13194"/>
                  </a:cubicBezTo>
                  <a:cubicBezTo>
                    <a:pt x="4400" y="13194"/>
                    <a:pt x="5074" y="14912"/>
                    <a:pt x="5827" y="15281"/>
                  </a:cubicBezTo>
                  <a:cubicBezTo>
                    <a:pt x="6501" y="15526"/>
                    <a:pt x="7254" y="14422"/>
                    <a:pt x="7888" y="14667"/>
                  </a:cubicBezTo>
                  <a:cubicBezTo>
                    <a:pt x="8244" y="14912"/>
                    <a:pt x="8641" y="15526"/>
                    <a:pt x="8918" y="16017"/>
                  </a:cubicBezTo>
                  <a:cubicBezTo>
                    <a:pt x="9473" y="16999"/>
                    <a:pt x="9988" y="17735"/>
                    <a:pt x="10583" y="18840"/>
                  </a:cubicBezTo>
                  <a:cubicBezTo>
                    <a:pt x="10821" y="19331"/>
                    <a:pt x="11058" y="19576"/>
                    <a:pt x="11415" y="19822"/>
                  </a:cubicBezTo>
                  <a:cubicBezTo>
                    <a:pt x="11811" y="20067"/>
                    <a:pt x="12129" y="20067"/>
                    <a:pt x="12564" y="20067"/>
                  </a:cubicBezTo>
                  <a:cubicBezTo>
                    <a:pt x="12961" y="20312"/>
                    <a:pt x="13397" y="20681"/>
                    <a:pt x="13793" y="20926"/>
                  </a:cubicBezTo>
                  <a:cubicBezTo>
                    <a:pt x="14546" y="21417"/>
                    <a:pt x="15378" y="21172"/>
                    <a:pt x="16211" y="20312"/>
                  </a:cubicBezTo>
                  <a:cubicBezTo>
                    <a:pt x="16726" y="19822"/>
                    <a:pt x="17281" y="19085"/>
                    <a:pt x="17796" y="19085"/>
                  </a:cubicBezTo>
                  <a:cubicBezTo>
                    <a:pt x="18034" y="19085"/>
                    <a:pt x="18391" y="19331"/>
                    <a:pt x="18628" y="19331"/>
                  </a:cubicBezTo>
                  <a:cubicBezTo>
                    <a:pt x="19302" y="19822"/>
                    <a:pt x="20055" y="20067"/>
                    <a:pt x="20808" y="20067"/>
                  </a:cubicBezTo>
                  <a:cubicBezTo>
                    <a:pt x="21046" y="20067"/>
                    <a:pt x="21363" y="19822"/>
                    <a:pt x="21363" y="19085"/>
                  </a:cubicBezTo>
                  <a:cubicBezTo>
                    <a:pt x="21363" y="18840"/>
                    <a:pt x="21284" y="18594"/>
                    <a:pt x="21284" y="18349"/>
                  </a:cubicBezTo>
                  <a:cubicBezTo>
                    <a:pt x="20887" y="16753"/>
                    <a:pt x="20134" y="17490"/>
                    <a:pt x="19540" y="17244"/>
                  </a:cubicBezTo>
                  <a:cubicBezTo>
                    <a:pt x="18866" y="16999"/>
                    <a:pt x="18391" y="15772"/>
                    <a:pt x="17875" y="14422"/>
                  </a:cubicBezTo>
                  <a:cubicBezTo>
                    <a:pt x="17717" y="13931"/>
                    <a:pt x="17479" y="13440"/>
                    <a:pt x="17479" y="12335"/>
                  </a:cubicBezTo>
                  <a:cubicBezTo>
                    <a:pt x="17479" y="11599"/>
                    <a:pt x="17717" y="11108"/>
                    <a:pt x="17875" y="11108"/>
                  </a:cubicBezTo>
                  <a:cubicBezTo>
                    <a:pt x="18034" y="11108"/>
                    <a:pt x="18311" y="11108"/>
                    <a:pt x="18549" y="11108"/>
                  </a:cubicBezTo>
                  <a:cubicBezTo>
                    <a:pt x="18628" y="9758"/>
                    <a:pt x="18153" y="8531"/>
                    <a:pt x="17717" y="8285"/>
                  </a:cubicBezTo>
                  <a:cubicBezTo>
                    <a:pt x="17320" y="8040"/>
                    <a:pt x="16805" y="8531"/>
                    <a:pt x="16369" y="8776"/>
                  </a:cubicBezTo>
                  <a:cubicBezTo>
                    <a:pt x="15973" y="9022"/>
                    <a:pt x="15458" y="9267"/>
                    <a:pt x="15061" y="8531"/>
                  </a:cubicBezTo>
                  <a:cubicBezTo>
                    <a:pt x="14546" y="7549"/>
                    <a:pt x="14388" y="5462"/>
                    <a:pt x="13872" y="4603"/>
                  </a:cubicBezTo>
                  <a:cubicBezTo>
                    <a:pt x="13397" y="3867"/>
                    <a:pt x="12882" y="4358"/>
                    <a:pt x="12406" y="5217"/>
                  </a:cubicBezTo>
                  <a:cubicBezTo>
                    <a:pt x="11891" y="5953"/>
                    <a:pt x="11415" y="6690"/>
                    <a:pt x="10900" y="6444"/>
                  </a:cubicBezTo>
                  <a:cubicBezTo>
                    <a:pt x="10464" y="6199"/>
                    <a:pt x="9988" y="5462"/>
                    <a:pt x="9751" y="6444"/>
                  </a:cubicBezTo>
                  <a:cubicBezTo>
                    <a:pt x="9552" y="7181"/>
                    <a:pt x="9632" y="8531"/>
                    <a:pt x="9394" y="8776"/>
                  </a:cubicBezTo>
                  <a:cubicBezTo>
                    <a:pt x="9315" y="9022"/>
                    <a:pt x="9156" y="9022"/>
                    <a:pt x="9077" y="8776"/>
                  </a:cubicBezTo>
                  <a:cubicBezTo>
                    <a:pt x="8086" y="8285"/>
                    <a:pt x="6976" y="8040"/>
                    <a:pt x="5985" y="9267"/>
                  </a:cubicBezTo>
                  <a:cubicBezTo>
                    <a:pt x="5906" y="9512"/>
                    <a:pt x="5827" y="9512"/>
                    <a:pt x="5668" y="9512"/>
                  </a:cubicBezTo>
                  <a:cubicBezTo>
                    <a:pt x="5312" y="9512"/>
                    <a:pt x="5232" y="8653"/>
                    <a:pt x="5232" y="7549"/>
                  </a:cubicBezTo>
                  <a:cubicBezTo>
                    <a:pt x="5232" y="6567"/>
                    <a:pt x="5312" y="5708"/>
                    <a:pt x="5074" y="4972"/>
                  </a:cubicBezTo>
                  <a:cubicBezTo>
                    <a:pt x="4915" y="4358"/>
                    <a:pt x="4677" y="4112"/>
                    <a:pt x="4479" y="3622"/>
                  </a:cubicBezTo>
                  <a:cubicBezTo>
                    <a:pt x="4321" y="3131"/>
                    <a:pt x="4321" y="2149"/>
                    <a:pt x="4242" y="1290"/>
                  </a:cubicBezTo>
                  <a:cubicBezTo>
                    <a:pt x="4083" y="308"/>
                    <a:pt x="3568" y="-183"/>
                    <a:pt x="3251" y="62"/>
                  </a:cubicBezTo>
                  <a:cubicBezTo>
                    <a:pt x="2815" y="308"/>
                    <a:pt x="2498" y="1044"/>
                    <a:pt x="2181" y="1781"/>
                  </a:cubicBezTo>
                  <a:cubicBezTo>
                    <a:pt x="1982" y="2394"/>
                    <a:pt x="1665" y="2885"/>
                    <a:pt x="1507" y="2394"/>
                  </a:cubicBezTo>
                  <a:cubicBezTo>
                    <a:pt x="1071" y="1781"/>
                    <a:pt x="754" y="62"/>
                    <a:pt x="239" y="1044"/>
                  </a:cubicBezTo>
                  <a:cubicBezTo>
                    <a:pt x="-237" y="2640"/>
                    <a:pt x="159" y="4972"/>
                    <a:pt x="80" y="644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4" name="Shape 2574"/>
            <p:cNvSpPr/>
            <p:nvPr/>
          </p:nvSpPr>
          <p:spPr>
            <a:xfrm>
              <a:off x="10026180" y="6102398"/>
              <a:ext cx="97425" cy="23444"/>
            </a:xfrm>
            <a:custGeom>
              <a:avLst/>
              <a:gdLst/>
              <a:ahLst/>
              <a:cxnLst>
                <a:cxn ang="0">
                  <a:pos x="wd2" y="hd2"/>
                </a:cxn>
                <a:cxn ang="5400000">
                  <a:pos x="wd2" y="hd2"/>
                </a:cxn>
                <a:cxn ang="10800000">
                  <a:pos x="wd2" y="hd2"/>
                </a:cxn>
                <a:cxn ang="16200000">
                  <a:pos x="wd2" y="hd2"/>
                </a:cxn>
              </a:cxnLst>
              <a:rect l="0" t="0" r="r" b="b"/>
              <a:pathLst>
                <a:path w="20983" h="15763" extrusionOk="0">
                  <a:moveTo>
                    <a:pt x="7888" y="15133"/>
                  </a:moveTo>
                  <a:cubicBezTo>
                    <a:pt x="9103" y="14318"/>
                    <a:pt x="9913" y="11873"/>
                    <a:pt x="10723" y="11058"/>
                  </a:cubicBezTo>
                  <a:cubicBezTo>
                    <a:pt x="13018" y="7390"/>
                    <a:pt x="15853" y="9428"/>
                    <a:pt x="18418" y="9428"/>
                  </a:cubicBezTo>
                  <a:cubicBezTo>
                    <a:pt x="19228" y="9428"/>
                    <a:pt x="20443" y="9428"/>
                    <a:pt x="20983" y="6575"/>
                  </a:cubicBezTo>
                  <a:cubicBezTo>
                    <a:pt x="19768" y="4945"/>
                    <a:pt x="18688" y="4129"/>
                    <a:pt x="17608" y="3314"/>
                  </a:cubicBezTo>
                  <a:cubicBezTo>
                    <a:pt x="15853" y="2499"/>
                    <a:pt x="14503" y="1684"/>
                    <a:pt x="12748" y="869"/>
                  </a:cubicBezTo>
                  <a:cubicBezTo>
                    <a:pt x="10723" y="54"/>
                    <a:pt x="8833" y="-1169"/>
                    <a:pt x="7348" y="2499"/>
                  </a:cubicBezTo>
                  <a:cubicBezTo>
                    <a:pt x="6808" y="3314"/>
                    <a:pt x="6538" y="4945"/>
                    <a:pt x="5998" y="5760"/>
                  </a:cubicBezTo>
                  <a:cubicBezTo>
                    <a:pt x="4783" y="6575"/>
                    <a:pt x="-617" y="-4429"/>
                    <a:pt x="58" y="5760"/>
                  </a:cubicBezTo>
                  <a:cubicBezTo>
                    <a:pt x="328" y="14318"/>
                    <a:pt x="5998" y="17171"/>
                    <a:pt x="7888" y="1513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5" name="Shape 2575"/>
            <p:cNvSpPr/>
            <p:nvPr/>
          </p:nvSpPr>
          <p:spPr>
            <a:xfrm>
              <a:off x="10125878" y="6133527"/>
              <a:ext cx="65917" cy="48937"/>
            </a:xfrm>
            <a:custGeom>
              <a:avLst/>
              <a:gdLst/>
              <a:ahLst/>
              <a:cxnLst>
                <a:cxn ang="0">
                  <a:pos x="wd2" y="hd2"/>
                </a:cxn>
                <a:cxn ang="5400000">
                  <a:pos x="wd2" y="hd2"/>
                </a:cxn>
                <a:cxn ang="10800000">
                  <a:pos x="wd2" y="hd2"/>
                </a:cxn>
                <a:cxn ang="16200000">
                  <a:pos x="wd2" y="hd2"/>
                </a:cxn>
              </a:cxnLst>
              <a:rect l="0" t="0" r="r" b="b"/>
              <a:pathLst>
                <a:path w="20256" h="19603" extrusionOk="0">
                  <a:moveTo>
                    <a:pt x="8978" y="12570"/>
                  </a:moveTo>
                  <a:cubicBezTo>
                    <a:pt x="9743" y="13826"/>
                    <a:pt x="9743" y="15333"/>
                    <a:pt x="10698" y="16338"/>
                  </a:cubicBezTo>
                  <a:cubicBezTo>
                    <a:pt x="11845" y="19101"/>
                    <a:pt x="14713" y="19603"/>
                    <a:pt x="17006" y="19603"/>
                  </a:cubicBezTo>
                  <a:cubicBezTo>
                    <a:pt x="17771" y="19603"/>
                    <a:pt x="19109" y="19603"/>
                    <a:pt x="19874" y="18347"/>
                  </a:cubicBezTo>
                  <a:cubicBezTo>
                    <a:pt x="20256" y="17343"/>
                    <a:pt x="20256" y="16338"/>
                    <a:pt x="20256" y="15333"/>
                  </a:cubicBezTo>
                  <a:cubicBezTo>
                    <a:pt x="19874" y="14329"/>
                    <a:pt x="19491" y="13826"/>
                    <a:pt x="18727" y="12570"/>
                  </a:cubicBezTo>
                  <a:cubicBezTo>
                    <a:pt x="17771" y="11566"/>
                    <a:pt x="17006" y="11063"/>
                    <a:pt x="15860" y="10059"/>
                  </a:cubicBezTo>
                  <a:cubicBezTo>
                    <a:pt x="14713" y="9054"/>
                    <a:pt x="12610" y="7798"/>
                    <a:pt x="12610" y="5789"/>
                  </a:cubicBezTo>
                  <a:cubicBezTo>
                    <a:pt x="12610" y="4784"/>
                    <a:pt x="12992" y="4282"/>
                    <a:pt x="12610" y="3277"/>
                  </a:cubicBezTo>
                  <a:cubicBezTo>
                    <a:pt x="12610" y="2775"/>
                    <a:pt x="12228" y="2775"/>
                    <a:pt x="11845" y="2022"/>
                  </a:cubicBezTo>
                  <a:cubicBezTo>
                    <a:pt x="9360" y="515"/>
                    <a:pt x="1332" y="-1997"/>
                    <a:pt x="185" y="2775"/>
                  </a:cubicBezTo>
                  <a:cubicBezTo>
                    <a:pt x="-1344" y="9556"/>
                    <a:pt x="7067" y="9556"/>
                    <a:pt x="8978" y="1257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6" name="Shape 2576"/>
            <p:cNvSpPr/>
            <p:nvPr/>
          </p:nvSpPr>
          <p:spPr>
            <a:xfrm>
              <a:off x="10140594" y="6093084"/>
              <a:ext cx="182124" cy="37549"/>
            </a:xfrm>
            <a:custGeom>
              <a:avLst/>
              <a:gdLst/>
              <a:ahLst/>
              <a:cxnLst>
                <a:cxn ang="0">
                  <a:pos x="wd2" y="hd2"/>
                </a:cxn>
                <a:cxn ang="5400000">
                  <a:pos x="wd2" y="hd2"/>
                </a:cxn>
                <a:cxn ang="10800000">
                  <a:pos x="wd2" y="hd2"/>
                </a:cxn>
                <a:cxn ang="16200000">
                  <a:pos x="wd2" y="hd2"/>
                </a:cxn>
              </a:cxnLst>
              <a:rect l="0" t="0" r="r" b="b"/>
              <a:pathLst>
                <a:path w="21600" h="21600" extrusionOk="0">
                  <a:moveTo>
                    <a:pt x="3065" y="16841"/>
                  </a:moveTo>
                  <a:cubicBezTo>
                    <a:pt x="3868" y="17573"/>
                    <a:pt x="4451" y="21600"/>
                    <a:pt x="5254" y="21600"/>
                  </a:cubicBezTo>
                  <a:cubicBezTo>
                    <a:pt x="5838" y="21600"/>
                    <a:pt x="6422" y="19769"/>
                    <a:pt x="6932" y="19037"/>
                  </a:cubicBezTo>
                  <a:cubicBezTo>
                    <a:pt x="7662" y="18305"/>
                    <a:pt x="8611" y="19769"/>
                    <a:pt x="9341" y="19769"/>
                  </a:cubicBezTo>
                  <a:cubicBezTo>
                    <a:pt x="10581" y="19769"/>
                    <a:pt x="11530" y="16108"/>
                    <a:pt x="12697" y="14644"/>
                  </a:cubicBezTo>
                  <a:cubicBezTo>
                    <a:pt x="13646" y="13912"/>
                    <a:pt x="14595" y="14644"/>
                    <a:pt x="15324" y="12081"/>
                  </a:cubicBezTo>
                  <a:cubicBezTo>
                    <a:pt x="15762" y="11349"/>
                    <a:pt x="16054" y="9885"/>
                    <a:pt x="16565" y="9153"/>
                  </a:cubicBezTo>
                  <a:cubicBezTo>
                    <a:pt x="16857" y="9153"/>
                    <a:pt x="17149" y="9153"/>
                    <a:pt x="17295" y="9153"/>
                  </a:cubicBezTo>
                  <a:cubicBezTo>
                    <a:pt x="18827" y="10617"/>
                    <a:pt x="20359" y="9153"/>
                    <a:pt x="21600" y="6224"/>
                  </a:cubicBezTo>
                  <a:cubicBezTo>
                    <a:pt x="20505" y="1464"/>
                    <a:pt x="19192" y="0"/>
                    <a:pt x="17805" y="0"/>
                  </a:cubicBezTo>
                  <a:cubicBezTo>
                    <a:pt x="16492" y="0"/>
                    <a:pt x="15032" y="1464"/>
                    <a:pt x="13792" y="4393"/>
                  </a:cubicBezTo>
                  <a:cubicBezTo>
                    <a:pt x="12551" y="6956"/>
                    <a:pt x="11311" y="9885"/>
                    <a:pt x="9997" y="11349"/>
                  </a:cubicBezTo>
                  <a:cubicBezTo>
                    <a:pt x="7808" y="14644"/>
                    <a:pt x="5546" y="13912"/>
                    <a:pt x="3211" y="13180"/>
                  </a:cubicBezTo>
                  <a:cubicBezTo>
                    <a:pt x="2189" y="13180"/>
                    <a:pt x="949" y="11349"/>
                    <a:pt x="0" y="11349"/>
                  </a:cubicBezTo>
                  <a:cubicBezTo>
                    <a:pt x="292" y="19037"/>
                    <a:pt x="2189" y="16108"/>
                    <a:pt x="3065" y="1684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7" name="Shape 2577"/>
            <p:cNvSpPr/>
            <p:nvPr/>
          </p:nvSpPr>
          <p:spPr>
            <a:xfrm>
              <a:off x="10289891" y="6103429"/>
              <a:ext cx="133423" cy="65933"/>
            </a:xfrm>
            <a:custGeom>
              <a:avLst/>
              <a:gdLst/>
              <a:ahLst/>
              <a:cxnLst>
                <a:cxn ang="0">
                  <a:pos x="wd2" y="hd2"/>
                </a:cxn>
                <a:cxn ang="5400000">
                  <a:pos x="wd2" y="hd2"/>
                </a:cxn>
                <a:cxn ang="10800000">
                  <a:pos x="wd2" y="hd2"/>
                </a:cxn>
                <a:cxn ang="16200000">
                  <a:pos x="wd2" y="hd2"/>
                </a:cxn>
              </a:cxnLst>
              <a:rect l="0" t="0" r="r" b="b"/>
              <a:pathLst>
                <a:path w="21230" h="18799" extrusionOk="0">
                  <a:moveTo>
                    <a:pt x="11173" y="12193"/>
                  </a:moveTo>
                  <a:cubicBezTo>
                    <a:pt x="11965" y="11845"/>
                    <a:pt x="12758" y="11496"/>
                    <a:pt x="13650" y="10800"/>
                  </a:cubicBezTo>
                  <a:cubicBezTo>
                    <a:pt x="14442" y="9929"/>
                    <a:pt x="15136" y="8883"/>
                    <a:pt x="15929" y="8187"/>
                  </a:cubicBezTo>
                  <a:cubicBezTo>
                    <a:pt x="16721" y="7490"/>
                    <a:pt x="17811" y="7141"/>
                    <a:pt x="18802" y="6271"/>
                  </a:cubicBezTo>
                  <a:cubicBezTo>
                    <a:pt x="19892" y="5574"/>
                    <a:pt x="20685" y="4877"/>
                    <a:pt x="21081" y="3135"/>
                  </a:cubicBezTo>
                  <a:cubicBezTo>
                    <a:pt x="21279" y="2612"/>
                    <a:pt x="21279" y="1916"/>
                    <a:pt x="21081" y="1567"/>
                  </a:cubicBezTo>
                  <a:cubicBezTo>
                    <a:pt x="21081" y="1219"/>
                    <a:pt x="20883" y="1219"/>
                    <a:pt x="20685" y="871"/>
                  </a:cubicBezTo>
                  <a:cubicBezTo>
                    <a:pt x="17811" y="-1394"/>
                    <a:pt x="14442" y="1219"/>
                    <a:pt x="11569" y="3483"/>
                  </a:cubicBezTo>
                  <a:cubicBezTo>
                    <a:pt x="11173" y="3832"/>
                    <a:pt x="10677" y="4180"/>
                    <a:pt x="10083" y="3832"/>
                  </a:cubicBezTo>
                  <a:cubicBezTo>
                    <a:pt x="9686" y="3832"/>
                    <a:pt x="9488" y="3135"/>
                    <a:pt x="9092" y="2612"/>
                  </a:cubicBezTo>
                  <a:cubicBezTo>
                    <a:pt x="8002" y="1916"/>
                    <a:pt x="6813" y="3135"/>
                    <a:pt x="5723" y="4180"/>
                  </a:cubicBezTo>
                  <a:cubicBezTo>
                    <a:pt x="4039" y="5922"/>
                    <a:pt x="1363" y="8187"/>
                    <a:pt x="571" y="11148"/>
                  </a:cubicBezTo>
                  <a:cubicBezTo>
                    <a:pt x="75" y="12890"/>
                    <a:pt x="-321" y="16548"/>
                    <a:pt x="373" y="18116"/>
                  </a:cubicBezTo>
                  <a:cubicBezTo>
                    <a:pt x="1363" y="20206"/>
                    <a:pt x="3246" y="16896"/>
                    <a:pt x="4237" y="16200"/>
                  </a:cubicBezTo>
                  <a:cubicBezTo>
                    <a:pt x="6516" y="14806"/>
                    <a:pt x="8894" y="13238"/>
                    <a:pt x="11173" y="1219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8" name="Shape 2578"/>
            <p:cNvSpPr/>
            <p:nvPr/>
          </p:nvSpPr>
          <p:spPr>
            <a:xfrm>
              <a:off x="10118776" y="5818368"/>
              <a:ext cx="170123" cy="191683"/>
            </a:xfrm>
            <a:custGeom>
              <a:avLst/>
              <a:gdLst/>
              <a:ahLst/>
              <a:cxnLst>
                <a:cxn ang="0">
                  <a:pos x="wd2" y="hd2"/>
                </a:cxn>
                <a:cxn ang="5400000">
                  <a:pos x="wd2" y="hd2"/>
                </a:cxn>
                <a:cxn ang="10800000">
                  <a:pos x="wd2" y="hd2"/>
                </a:cxn>
                <a:cxn ang="16200000">
                  <a:pos x="wd2" y="hd2"/>
                </a:cxn>
              </a:cxnLst>
              <a:rect l="0" t="0" r="r" b="b"/>
              <a:pathLst>
                <a:path w="21462" h="21449" extrusionOk="0">
                  <a:moveTo>
                    <a:pt x="5729" y="13737"/>
                  </a:moveTo>
                  <a:cubicBezTo>
                    <a:pt x="5884" y="13876"/>
                    <a:pt x="6039" y="14084"/>
                    <a:pt x="6194" y="14223"/>
                  </a:cubicBezTo>
                  <a:cubicBezTo>
                    <a:pt x="6348" y="14362"/>
                    <a:pt x="6348" y="14501"/>
                    <a:pt x="6348" y="14779"/>
                  </a:cubicBezTo>
                  <a:cubicBezTo>
                    <a:pt x="6348" y="15543"/>
                    <a:pt x="6503" y="16238"/>
                    <a:pt x="6348" y="16793"/>
                  </a:cubicBezTo>
                  <a:cubicBezTo>
                    <a:pt x="6194" y="17557"/>
                    <a:pt x="5729" y="18113"/>
                    <a:pt x="5032" y="18391"/>
                  </a:cubicBezTo>
                  <a:cubicBezTo>
                    <a:pt x="4877" y="18599"/>
                    <a:pt x="4568" y="18599"/>
                    <a:pt x="4568" y="18877"/>
                  </a:cubicBezTo>
                  <a:cubicBezTo>
                    <a:pt x="4568" y="19155"/>
                    <a:pt x="4877" y="19293"/>
                    <a:pt x="5032" y="19432"/>
                  </a:cubicBezTo>
                  <a:cubicBezTo>
                    <a:pt x="5574" y="20057"/>
                    <a:pt x="5265" y="20891"/>
                    <a:pt x="4413" y="21169"/>
                  </a:cubicBezTo>
                  <a:cubicBezTo>
                    <a:pt x="3794" y="21516"/>
                    <a:pt x="2787" y="21516"/>
                    <a:pt x="2013" y="21308"/>
                  </a:cubicBezTo>
                  <a:cubicBezTo>
                    <a:pt x="1161" y="20057"/>
                    <a:pt x="1316" y="18252"/>
                    <a:pt x="2323" y="17002"/>
                  </a:cubicBezTo>
                  <a:cubicBezTo>
                    <a:pt x="2632" y="16515"/>
                    <a:pt x="3097" y="15960"/>
                    <a:pt x="2942" y="15335"/>
                  </a:cubicBezTo>
                  <a:cubicBezTo>
                    <a:pt x="2787" y="15057"/>
                    <a:pt x="2632" y="14918"/>
                    <a:pt x="2323" y="14779"/>
                  </a:cubicBezTo>
                  <a:cubicBezTo>
                    <a:pt x="852" y="13598"/>
                    <a:pt x="0" y="12001"/>
                    <a:pt x="0" y="10265"/>
                  </a:cubicBezTo>
                  <a:cubicBezTo>
                    <a:pt x="0" y="9709"/>
                    <a:pt x="232" y="9084"/>
                    <a:pt x="542" y="8667"/>
                  </a:cubicBezTo>
                  <a:cubicBezTo>
                    <a:pt x="852" y="8389"/>
                    <a:pt x="1161" y="8250"/>
                    <a:pt x="1471" y="7903"/>
                  </a:cubicBezTo>
                  <a:cubicBezTo>
                    <a:pt x="2632" y="7070"/>
                    <a:pt x="2632" y="5472"/>
                    <a:pt x="2632" y="4153"/>
                  </a:cubicBezTo>
                  <a:cubicBezTo>
                    <a:pt x="2632" y="3250"/>
                    <a:pt x="2787" y="2277"/>
                    <a:pt x="2787" y="1375"/>
                  </a:cubicBezTo>
                  <a:cubicBezTo>
                    <a:pt x="2787" y="1097"/>
                    <a:pt x="2942" y="680"/>
                    <a:pt x="3097" y="333"/>
                  </a:cubicBezTo>
                  <a:cubicBezTo>
                    <a:pt x="3252" y="55"/>
                    <a:pt x="3794" y="-84"/>
                    <a:pt x="4258" y="55"/>
                  </a:cubicBezTo>
                  <a:cubicBezTo>
                    <a:pt x="4413" y="194"/>
                    <a:pt x="4568" y="194"/>
                    <a:pt x="4568" y="333"/>
                  </a:cubicBezTo>
                  <a:cubicBezTo>
                    <a:pt x="5265" y="1236"/>
                    <a:pt x="5884" y="2277"/>
                    <a:pt x="6194" y="3250"/>
                  </a:cubicBezTo>
                  <a:cubicBezTo>
                    <a:pt x="6348" y="3597"/>
                    <a:pt x="6348" y="4014"/>
                    <a:pt x="6503" y="4153"/>
                  </a:cubicBezTo>
                  <a:cubicBezTo>
                    <a:pt x="7045" y="4847"/>
                    <a:pt x="8284" y="4847"/>
                    <a:pt x="9290" y="4708"/>
                  </a:cubicBezTo>
                  <a:cubicBezTo>
                    <a:pt x="9755" y="4708"/>
                    <a:pt x="10297" y="4569"/>
                    <a:pt x="10916" y="4569"/>
                  </a:cubicBezTo>
                  <a:cubicBezTo>
                    <a:pt x="11690" y="4430"/>
                    <a:pt x="12542" y="4430"/>
                    <a:pt x="13006" y="3875"/>
                  </a:cubicBezTo>
                  <a:cubicBezTo>
                    <a:pt x="13548" y="3389"/>
                    <a:pt x="13703" y="2833"/>
                    <a:pt x="14168" y="2277"/>
                  </a:cubicBezTo>
                  <a:cubicBezTo>
                    <a:pt x="14787" y="1513"/>
                    <a:pt x="15948" y="1375"/>
                    <a:pt x="16955" y="1236"/>
                  </a:cubicBezTo>
                  <a:cubicBezTo>
                    <a:pt x="17884" y="1236"/>
                    <a:pt x="19045" y="1236"/>
                    <a:pt x="19974" y="1097"/>
                  </a:cubicBezTo>
                  <a:cubicBezTo>
                    <a:pt x="19819" y="2139"/>
                    <a:pt x="18890" y="2833"/>
                    <a:pt x="17884" y="3250"/>
                  </a:cubicBezTo>
                  <a:cubicBezTo>
                    <a:pt x="16955" y="3736"/>
                    <a:pt x="15794" y="4014"/>
                    <a:pt x="14942" y="4569"/>
                  </a:cubicBezTo>
                  <a:cubicBezTo>
                    <a:pt x="14168" y="5194"/>
                    <a:pt x="13548" y="6028"/>
                    <a:pt x="12852" y="6792"/>
                  </a:cubicBezTo>
                  <a:cubicBezTo>
                    <a:pt x="12387" y="7209"/>
                    <a:pt x="11923" y="7486"/>
                    <a:pt x="11535" y="7903"/>
                  </a:cubicBezTo>
                  <a:cubicBezTo>
                    <a:pt x="11226" y="8389"/>
                    <a:pt x="11071" y="9084"/>
                    <a:pt x="11535" y="9570"/>
                  </a:cubicBezTo>
                  <a:cubicBezTo>
                    <a:pt x="12387" y="9223"/>
                    <a:pt x="13239" y="9848"/>
                    <a:pt x="13703" y="10403"/>
                  </a:cubicBezTo>
                  <a:cubicBezTo>
                    <a:pt x="14245" y="10959"/>
                    <a:pt x="14477" y="11723"/>
                    <a:pt x="15174" y="12001"/>
                  </a:cubicBezTo>
                  <a:cubicBezTo>
                    <a:pt x="15794" y="12418"/>
                    <a:pt x="16568" y="12626"/>
                    <a:pt x="17110" y="13182"/>
                  </a:cubicBezTo>
                  <a:cubicBezTo>
                    <a:pt x="17265" y="13459"/>
                    <a:pt x="17265" y="13737"/>
                    <a:pt x="17574" y="14084"/>
                  </a:cubicBezTo>
                  <a:cubicBezTo>
                    <a:pt x="17884" y="14501"/>
                    <a:pt x="18581" y="14501"/>
                    <a:pt x="19200" y="14640"/>
                  </a:cubicBezTo>
                  <a:cubicBezTo>
                    <a:pt x="19974" y="14918"/>
                    <a:pt x="20516" y="15821"/>
                    <a:pt x="20206" y="16515"/>
                  </a:cubicBezTo>
                  <a:cubicBezTo>
                    <a:pt x="19974" y="16793"/>
                    <a:pt x="19819" y="17279"/>
                    <a:pt x="19819" y="17557"/>
                  </a:cubicBezTo>
                  <a:cubicBezTo>
                    <a:pt x="19974" y="18252"/>
                    <a:pt x="21290" y="18599"/>
                    <a:pt x="21445" y="19293"/>
                  </a:cubicBezTo>
                  <a:cubicBezTo>
                    <a:pt x="21600" y="20057"/>
                    <a:pt x="20671" y="20474"/>
                    <a:pt x="19819" y="20752"/>
                  </a:cubicBezTo>
                  <a:cubicBezTo>
                    <a:pt x="18890" y="21030"/>
                    <a:pt x="17729" y="21308"/>
                    <a:pt x="16568" y="21169"/>
                  </a:cubicBezTo>
                  <a:cubicBezTo>
                    <a:pt x="15484" y="21030"/>
                    <a:pt x="14477" y="20613"/>
                    <a:pt x="14013" y="19710"/>
                  </a:cubicBezTo>
                  <a:cubicBezTo>
                    <a:pt x="13703" y="19155"/>
                    <a:pt x="13703" y="18599"/>
                    <a:pt x="13316" y="17974"/>
                  </a:cubicBezTo>
                  <a:cubicBezTo>
                    <a:pt x="13161" y="17696"/>
                    <a:pt x="12852" y="17418"/>
                    <a:pt x="12697" y="17002"/>
                  </a:cubicBezTo>
                  <a:cubicBezTo>
                    <a:pt x="12387" y="16376"/>
                    <a:pt x="12697" y="15682"/>
                    <a:pt x="12852" y="14918"/>
                  </a:cubicBezTo>
                  <a:cubicBezTo>
                    <a:pt x="13006" y="13598"/>
                    <a:pt x="12077" y="12279"/>
                    <a:pt x="10761" y="12001"/>
                  </a:cubicBezTo>
                  <a:cubicBezTo>
                    <a:pt x="10452" y="11862"/>
                    <a:pt x="9910" y="11862"/>
                    <a:pt x="9600" y="11584"/>
                  </a:cubicBezTo>
                  <a:cubicBezTo>
                    <a:pt x="9445" y="11445"/>
                    <a:pt x="9290" y="11167"/>
                    <a:pt x="9135" y="10820"/>
                  </a:cubicBezTo>
                  <a:cubicBezTo>
                    <a:pt x="8671" y="9848"/>
                    <a:pt x="6503" y="8945"/>
                    <a:pt x="5419" y="9709"/>
                  </a:cubicBezTo>
                  <a:cubicBezTo>
                    <a:pt x="4103" y="10959"/>
                    <a:pt x="4723" y="13043"/>
                    <a:pt x="5729" y="1373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79" name="Shape 2579"/>
            <p:cNvSpPr/>
            <p:nvPr/>
          </p:nvSpPr>
          <p:spPr>
            <a:xfrm>
              <a:off x="10171687" y="5735790"/>
              <a:ext cx="176458" cy="72161"/>
            </a:xfrm>
            <a:custGeom>
              <a:avLst/>
              <a:gdLst/>
              <a:ahLst/>
              <a:cxnLst>
                <a:cxn ang="0">
                  <a:pos x="wd2" y="hd2"/>
                </a:cxn>
                <a:cxn ang="5400000">
                  <a:pos x="wd2" y="hd2"/>
                </a:cxn>
                <a:cxn ang="10800000">
                  <a:pos x="wd2" y="hd2"/>
                </a:cxn>
                <a:cxn ang="16200000">
                  <a:pos x="wd2" y="hd2"/>
                </a:cxn>
              </a:cxnLst>
              <a:rect l="0" t="0" r="r" b="b"/>
              <a:pathLst>
                <a:path w="21247" h="21347" extrusionOk="0">
                  <a:moveTo>
                    <a:pt x="19" y="13477"/>
                  </a:moveTo>
                  <a:cubicBezTo>
                    <a:pt x="394" y="15508"/>
                    <a:pt x="1144" y="17354"/>
                    <a:pt x="1969" y="17354"/>
                  </a:cubicBezTo>
                  <a:cubicBezTo>
                    <a:pt x="2569" y="17354"/>
                    <a:pt x="3394" y="16985"/>
                    <a:pt x="3994" y="16615"/>
                  </a:cubicBezTo>
                  <a:cubicBezTo>
                    <a:pt x="5869" y="15877"/>
                    <a:pt x="7594" y="17723"/>
                    <a:pt x="9469" y="18277"/>
                  </a:cubicBezTo>
                  <a:cubicBezTo>
                    <a:pt x="10294" y="18277"/>
                    <a:pt x="11044" y="18277"/>
                    <a:pt x="12019" y="18277"/>
                  </a:cubicBezTo>
                  <a:cubicBezTo>
                    <a:pt x="12319" y="18277"/>
                    <a:pt x="12844" y="18277"/>
                    <a:pt x="13144" y="18646"/>
                  </a:cubicBezTo>
                  <a:cubicBezTo>
                    <a:pt x="13519" y="19015"/>
                    <a:pt x="13594" y="19385"/>
                    <a:pt x="13894" y="20123"/>
                  </a:cubicBezTo>
                  <a:cubicBezTo>
                    <a:pt x="14719" y="21600"/>
                    <a:pt x="15844" y="21600"/>
                    <a:pt x="16744" y="20862"/>
                  </a:cubicBezTo>
                  <a:cubicBezTo>
                    <a:pt x="17719" y="20123"/>
                    <a:pt x="18469" y="18277"/>
                    <a:pt x="19219" y="16615"/>
                  </a:cubicBezTo>
                  <a:cubicBezTo>
                    <a:pt x="19594" y="15877"/>
                    <a:pt x="20044" y="15138"/>
                    <a:pt x="20044" y="13846"/>
                  </a:cubicBezTo>
                  <a:cubicBezTo>
                    <a:pt x="20194" y="12000"/>
                    <a:pt x="19369" y="10523"/>
                    <a:pt x="19594" y="8862"/>
                  </a:cubicBezTo>
                  <a:cubicBezTo>
                    <a:pt x="19744" y="7015"/>
                    <a:pt x="20794" y="6092"/>
                    <a:pt x="21169" y="3877"/>
                  </a:cubicBezTo>
                  <a:cubicBezTo>
                    <a:pt x="21469" y="2215"/>
                    <a:pt x="20869" y="0"/>
                    <a:pt x="20044" y="0"/>
                  </a:cubicBezTo>
                  <a:cubicBezTo>
                    <a:pt x="19294" y="0"/>
                    <a:pt x="18619" y="369"/>
                    <a:pt x="18019" y="1846"/>
                  </a:cubicBezTo>
                  <a:cubicBezTo>
                    <a:pt x="17494" y="3138"/>
                    <a:pt x="17044" y="4985"/>
                    <a:pt x="16744" y="6646"/>
                  </a:cubicBezTo>
                  <a:cubicBezTo>
                    <a:pt x="15769" y="10523"/>
                    <a:pt x="14494" y="14400"/>
                    <a:pt x="12619" y="14400"/>
                  </a:cubicBezTo>
                  <a:cubicBezTo>
                    <a:pt x="11869" y="14400"/>
                    <a:pt x="11044" y="13477"/>
                    <a:pt x="10294" y="13108"/>
                  </a:cubicBezTo>
                  <a:cubicBezTo>
                    <a:pt x="9019" y="12369"/>
                    <a:pt x="7744" y="12000"/>
                    <a:pt x="6469" y="12000"/>
                  </a:cubicBezTo>
                  <a:cubicBezTo>
                    <a:pt x="5869" y="12000"/>
                    <a:pt x="5419" y="12369"/>
                    <a:pt x="4744" y="12000"/>
                  </a:cubicBezTo>
                  <a:cubicBezTo>
                    <a:pt x="4294" y="11631"/>
                    <a:pt x="3994" y="10892"/>
                    <a:pt x="3544" y="10523"/>
                  </a:cubicBezTo>
                  <a:cubicBezTo>
                    <a:pt x="2569" y="9231"/>
                    <a:pt x="1294" y="8492"/>
                    <a:pt x="19" y="8492"/>
                  </a:cubicBezTo>
                  <a:cubicBezTo>
                    <a:pt x="694" y="9231"/>
                    <a:pt x="-131" y="12000"/>
                    <a:pt x="19" y="1347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0" name="Shape 2580"/>
            <p:cNvSpPr/>
            <p:nvPr/>
          </p:nvSpPr>
          <p:spPr>
            <a:xfrm>
              <a:off x="10370176" y="5910216"/>
              <a:ext cx="37088" cy="56480"/>
            </a:xfrm>
            <a:custGeom>
              <a:avLst/>
              <a:gdLst/>
              <a:ahLst/>
              <a:cxnLst>
                <a:cxn ang="0">
                  <a:pos x="wd2" y="hd2"/>
                </a:cxn>
                <a:cxn ang="5400000">
                  <a:pos x="wd2" y="hd2"/>
                </a:cxn>
                <a:cxn ang="10800000">
                  <a:pos x="wd2" y="hd2"/>
                </a:cxn>
                <a:cxn ang="16200000">
                  <a:pos x="wd2" y="hd2"/>
                </a:cxn>
              </a:cxnLst>
              <a:rect l="0" t="0" r="r" b="b"/>
              <a:pathLst>
                <a:path w="19882" h="20543" extrusionOk="0">
                  <a:moveTo>
                    <a:pt x="1937" y="10306"/>
                  </a:moveTo>
                  <a:cubicBezTo>
                    <a:pt x="2602" y="11656"/>
                    <a:pt x="3931" y="13231"/>
                    <a:pt x="5925" y="14131"/>
                  </a:cubicBezTo>
                  <a:cubicBezTo>
                    <a:pt x="7254" y="14581"/>
                    <a:pt x="8916" y="14581"/>
                    <a:pt x="10245" y="15481"/>
                  </a:cubicBezTo>
                  <a:cubicBezTo>
                    <a:pt x="12239" y="16381"/>
                    <a:pt x="13568" y="17956"/>
                    <a:pt x="14233" y="19306"/>
                  </a:cubicBezTo>
                  <a:cubicBezTo>
                    <a:pt x="14233" y="19756"/>
                    <a:pt x="14233" y="20206"/>
                    <a:pt x="14897" y="20206"/>
                  </a:cubicBezTo>
                  <a:cubicBezTo>
                    <a:pt x="15894" y="20656"/>
                    <a:pt x="17224" y="20656"/>
                    <a:pt x="17888" y="20206"/>
                  </a:cubicBezTo>
                  <a:cubicBezTo>
                    <a:pt x="19882" y="19306"/>
                    <a:pt x="19882" y="17506"/>
                    <a:pt x="19217" y="15931"/>
                  </a:cubicBezTo>
                  <a:cubicBezTo>
                    <a:pt x="18553" y="14581"/>
                    <a:pt x="17224" y="13231"/>
                    <a:pt x="16559" y="11656"/>
                  </a:cubicBezTo>
                  <a:cubicBezTo>
                    <a:pt x="15894" y="10306"/>
                    <a:pt x="15894" y="8506"/>
                    <a:pt x="17224" y="7606"/>
                  </a:cubicBezTo>
                  <a:cubicBezTo>
                    <a:pt x="18553" y="6481"/>
                    <a:pt x="19882" y="6031"/>
                    <a:pt x="19882" y="5131"/>
                  </a:cubicBezTo>
                  <a:cubicBezTo>
                    <a:pt x="19882" y="4681"/>
                    <a:pt x="19217" y="4231"/>
                    <a:pt x="18553" y="3781"/>
                  </a:cubicBezTo>
                  <a:cubicBezTo>
                    <a:pt x="14897" y="1306"/>
                    <a:pt x="7254" y="-944"/>
                    <a:pt x="2602" y="406"/>
                  </a:cubicBezTo>
                  <a:cubicBezTo>
                    <a:pt x="-1718" y="1756"/>
                    <a:pt x="276" y="6931"/>
                    <a:pt x="1937" y="1030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1" name="Shape 2581"/>
            <p:cNvSpPr/>
            <p:nvPr/>
          </p:nvSpPr>
          <p:spPr>
            <a:xfrm>
              <a:off x="10431411" y="5904027"/>
              <a:ext cx="117788" cy="60248"/>
            </a:xfrm>
            <a:custGeom>
              <a:avLst/>
              <a:gdLst/>
              <a:ahLst/>
              <a:cxnLst>
                <a:cxn ang="0">
                  <a:pos x="wd2" y="hd2"/>
                </a:cxn>
                <a:cxn ang="5400000">
                  <a:pos x="wd2" y="hd2"/>
                </a:cxn>
                <a:cxn ang="10800000">
                  <a:pos x="wd2" y="hd2"/>
                </a:cxn>
                <a:cxn ang="16200000">
                  <a:pos x="wd2" y="hd2"/>
                </a:cxn>
              </a:cxnLst>
              <a:rect l="0" t="0" r="r" b="b"/>
              <a:pathLst>
                <a:path w="20834" h="20952" extrusionOk="0">
                  <a:moveTo>
                    <a:pt x="353" y="6048"/>
                  </a:moveTo>
                  <a:cubicBezTo>
                    <a:pt x="-302" y="8208"/>
                    <a:pt x="-84" y="11448"/>
                    <a:pt x="1334" y="12744"/>
                  </a:cubicBezTo>
                  <a:cubicBezTo>
                    <a:pt x="1989" y="13392"/>
                    <a:pt x="2425" y="13392"/>
                    <a:pt x="3080" y="13392"/>
                  </a:cubicBezTo>
                  <a:cubicBezTo>
                    <a:pt x="4716" y="13824"/>
                    <a:pt x="6134" y="15552"/>
                    <a:pt x="7443" y="16416"/>
                  </a:cubicBezTo>
                  <a:cubicBezTo>
                    <a:pt x="9298" y="17280"/>
                    <a:pt x="11153" y="16848"/>
                    <a:pt x="13225" y="16848"/>
                  </a:cubicBezTo>
                  <a:cubicBezTo>
                    <a:pt x="14971" y="16848"/>
                    <a:pt x="17043" y="17928"/>
                    <a:pt x="18462" y="20088"/>
                  </a:cubicBezTo>
                  <a:cubicBezTo>
                    <a:pt x="18680" y="20520"/>
                    <a:pt x="18898" y="20952"/>
                    <a:pt x="19116" y="20952"/>
                  </a:cubicBezTo>
                  <a:cubicBezTo>
                    <a:pt x="19334" y="20952"/>
                    <a:pt x="19553" y="20952"/>
                    <a:pt x="19553" y="20520"/>
                  </a:cubicBezTo>
                  <a:cubicBezTo>
                    <a:pt x="20971" y="18792"/>
                    <a:pt x="21298" y="13824"/>
                    <a:pt x="20098" y="11448"/>
                  </a:cubicBezTo>
                  <a:cubicBezTo>
                    <a:pt x="19443" y="10152"/>
                    <a:pt x="18462" y="9288"/>
                    <a:pt x="17589" y="8856"/>
                  </a:cubicBezTo>
                  <a:cubicBezTo>
                    <a:pt x="16389" y="7776"/>
                    <a:pt x="15298" y="6480"/>
                    <a:pt x="14316" y="4752"/>
                  </a:cubicBezTo>
                  <a:cubicBezTo>
                    <a:pt x="13662" y="3672"/>
                    <a:pt x="13225" y="2376"/>
                    <a:pt x="12462" y="1512"/>
                  </a:cubicBezTo>
                  <a:cubicBezTo>
                    <a:pt x="10716" y="-648"/>
                    <a:pt x="8425" y="-216"/>
                    <a:pt x="6571" y="1080"/>
                  </a:cubicBezTo>
                  <a:cubicBezTo>
                    <a:pt x="5153" y="1944"/>
                    <a:pt x="4280" y="-216"/>
                    <a:pt x="2862" y="648"/>
                  </a:cubicBezTo>
                  <a:cubicBezTo>
                    <a:pt x="1989" y="1080"/>
                    <a:pt x="789" y="4320"/>
                    <a:pt x="353" y="604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2" name="Shape 2582"/>
            <p:cNvSpPr/>
            <p:nvPr/>
          </p:nvSpPr>
          <p:spPr>
            <a:xfrm>
              <a:off x="10536809" y="6061030"/>
              <a:ext cx="47752" cy="55226"/>
            </a:xfrm>
            <a:custGeom>
              <a:avLst/>
              <a:gdLst/>
              <a:ahLst/>
              <a:cxnLst>
                <a:cxn ang="0">
                  <a:pos x="wd2" y="hd2"/>
                </a:cxn>
                <a:cxn ang="5400000">
                  <a:pos x="wd2" y="hd2"/>
                </a:cxn>
                <a:cxn ang="10800000">
                  <a:pos x="wd2" y="hd2"/>
                </a:cxn>
                <a:cxn ang="16200000">
                  <a:pos x="wd2" y="hd2"/>
                </a:cxn>
              </a:cxnLst>
              <a:rect l="0" t="0" r="r" b="b"/>
              <a:pathLst>
                <a:path w="21272" h="19208" extrusionOk="0">
                  <a:moveTo>
                    <a:pt x="6962" y="1577"/>
                  </a:moveTo>
                  <a:cubicBezTo>
                    <a:pt x="4802" y="3759"/>
                    <a:pt x="2372" y="6813"/>
                    <a:pt x="1292" y="9432"/>
                  </a:cubicBezTo>
                  <a:cubicBezTo>
                    <a:pt x="212" y="12268"/>
                    <a:pt x="-328" y="15323"/>
                    <a:pt x="212" y="17941"/>
                  </a:cubicBezTo>
                  <a:cubicBezTo>
                    <a:pt x="212" y="18377"/>
                    <a:pt x="752" y="19032"/>
                    <a:pt x="752" y="19032"/>
                  </a:cubicBezTo>
                  <a:cubicBezTo>
                    <a:pt x="1832" y="19468"/>
                    <a:pt x="3182" y="19032"/>
                    <a:pt x="3722" y="18377"/>
                  </a:cubicBezTo>
                  <a:cubicBezTo>
                    <a:pt x="6422" y="16195"/>
                    <a:pt x="9392" y="14450"/>
                    <a:pt x="12632" y="12050"/>
                  </a:cubicBezTo>
                  <a:cubicBezTo>
                    <a:pt x="15062" y="10304"/>
                    <a:pt x="17762" y="8341"/>
                    <a:pt x="19922" y="6595"/>
                  </a:cubicBezTo>
                  <a:cubicBezTo>
                    <a:pt x="20732" y="6159"/>
                    <a:pt x="20732" y="6159"/>
                    <a:pt x="21272" y="5723"/>
                  </a:cubicBezTo>
                  <a:cubicBezTo>
                    <a:pt x="21272" y="4850"/>
                    <a:pt x="20732" y="4195"/>
                    <a:pt x="19922" y="3759"/>
                  </a:cubicBezTo>
                  <a:cubicBezTo>
                    <a:pt x="17222" y="1577"/>
                    <a:pt x="10472" y="-2132"/>
                    <a:pt x="6962" y="157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3" name="Shape 2583"/>
            <p:cNvSpPr/>
            <p:nvPr/>
          </p:nvSpPr>
          <p:spPr>
            <a:xfrm>
              <a:off x="10599994" y="5994897"/>
              <a:ext cx="32195" cy="36689"/>
            </a:xfrm>
            <a:custGeom>
              <a:avLst/>
              <a:gdLst/>
              <a:ahLst/>
              <a:cxnLst>
                <a:cxn ang="0">
                  <a:pos x="wd2" y="hd2"/>
                </a:cxn>
                <a:cxn ang="5400000">
                  <a:pos x="wd2" y="hd2"/>
                </a:cxn>
                <a:cxn ang="10800000">
                  <a:pos x="wd2" y="hd2"/>
                </a:cxn>
                <a:cxn ang="16200000">
                  <a:pos x="wd2" y="hd2"/>
                </a:cxn>
              </a:cxnLst>
              <a:rect l="0" t="0" r="r" b="b"/>
              <a:pathLst>
                <a:path w="17259" h="21089" extrusionOk="0">
                  <a:moveTo>
                    <a:pt x="4746" y="16026"/>
                  </a:moveTo>
                  <a:cubicBezTo>
                    <a:pt x="7072" y="16723"/>
                    <a:pt x="8401" y="18813"/>
                    <a:pt x="7736" y="20903"/>
                  </a:cubicBezTo>
                  <a:cubicBezTo>
                    <a:pt x="9066" y="21600"/>
                    <a:pt x="10395" y="20206"/>
                    <a:pt x="11724" y="18813"/>
                  </a:cubicBezTo>
                  <a:cubicBezTo>
                    <a:pt x="13386" y="17419"/>
                    <a:pt x="14050" y="16026"/>
                    <a:pt x="15380" y="14632"/>
                  </a:cubicBezTo>
                  <a:cubicBezTo>
                    <a:pt x="16709" y="12194"/>
                    <a:pt x="18038" y="10103"/>
                    <a:pt x="16709" y="8013"/>
                  </a:cubicBezTo>
                  <a:cubicBezTo>
                    <a:pt x="16044" y="6271"/>
                    <a:pt x="14715" y="5574"/>
                    <a:pt x="13386" y="5574"/>
                  </a:cubicBezTo>
                  <a:cubicBezTo>
                    <a:pt x="10395" y="4181"/>
                    <a:pt x="7072" y="3484"/>
                    <a:pt x="4746" y="0"/>
                  </a:cubicBezTo>
                  <a:cubicBezTo>
                    <a:pt x="758" y="4877"/>
                    <a:pt x="-3562" y="13587"/>
                    <a:pt x="4746" y="160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4" name="Shape 2584"/>
            <p:cNvSpPr/>
            <p:nvPr/>
          </p:nvSpPr>
          <p:spPr>
            <a:xfrm>
              <a:off x="10656079" y="6004171"/>
              <a:ext cx="31262" cy="53785"/>
            </a:xfrm>
            <a:custGeom>
              <a:avLst/>
              <a:gdLst/>
              <a:ahLst/>
              <a:cxnLst>
                <a:cxn ang="0">
                  <a:pos x="wd2" y="hd2"/>
                </a:cxn>
                <a:cxn ang="5400000">
                  <a:pos x="wd2" y="hd2"/>
                </a:cxn>
                <a:cxn ang="10800000">
                  <a:pos x="wd2" y="hd2"/>
                </a:cxn>
                <a:cxn ang="16200000">
                  <a:pos x="wd2" y="hd2"/>
                </a:cxn>
              </a:cxnLst>
              <a:rect l="0" t="0" r="r" b="b"/>
              <a:pathLst>
                <a:path w="21013" h="18701" extrusionOk="0">
                  <a:moveTo>
                    <a:pt x="2400" y="5136"/>
                  </a:moveTo>
                  <a:cubicBezTo>
                    <a:pt x="2400" y="7042"/>
                    <a:pt x="2400" y="9159"/>
                    <a:pt x="800" y="11065"/>
                  </a:cubicBezTo>
                  <a:cubicBezTo>
                    <a:pt x="800" y="11489"/>
                    <a:pt x="0" y="11489"/>
                    <a:pt x="0" y="11912"/>
                  </a:cubicBezTo>
                  <a:cubicBezTo>
                    <a:pt x="0" y="12336"/>
                    <a:pt x="0" y="12336"/>
                    <a:pt x="800" y="12759"/>
                  </a:cubicBezTo>
                  <a:cubicBezTo>
                    <a:pt x="1600" y="13606"/>
                    <a:pt x="1600" y="14877"/>
                    <a:pt x="800" y="15936"/>
                  </a:cubicBezTo>
                  <a:cubicBezTo>
                    <a:pt x="800" y="16359"/>
                    <a:pt x="0" y="16783"/>
                    <a:pt x="0" y="17206"/>
                  </a:cubicBezTo>
                  <a:cubicBezTo>
                    <a:pt x="0" y="17630"/>
                    <a:pt x="800" y="17630"/>
                    <a:pt x="800" y="18053"/>
                  </a:cubicBezTo>
                  <a:cubicBezTo>
                    <a:pt x="3200" y="19324"/>
                    <a:pt x="6800" y="18477"/>
                    <a:pt x="9200" y="17630"/>
                  </a:cubicBezTo>
                  <a:cubicBezTo>
                    <a:pt x="11600" y="16359"/>
                    <a:pt x="12400" y="14453"/>
                    <a:pt x="13600" y="13183"/>
                  </a:cubicBezTo>
                  <a:cubicBezTo>
                    <a:pt x="15200" y="11489"/>
                    <a:pt x="16800" y="9583"/>
                    <a:pt x="18400" y="7889"/>
                  </a:cubicBezTo>
                  <a:cubicBezTo>
                    <a:pt x="20000" y="7042"/>
                    <a:pt x="21600" y="5559"/>
                    <a:pt x="20800" y="4289"/>
                  </a:cubicBezTo>
                  <a:cubicBezTo>
                    <a:pt x="20800" y="3865"/>
                    <a:pt x="20000" y="3442"/>
                    <a:pt x="19200" y="3442"/>
                  </a:cubicBezTo>
                  <a:cubicBezTo>
                    <a:pt x="10800" y="-582"/>
                    <a:pt x="3200" y="-2276"/>
                    <a:pt x="2400" y="51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5" name="Shape 2585"/>
            <p:cNvSpPr/>
            <p:nvPr/>
          </p:nvSpPr>
          <p:spPr>
            <a:xfrm>
              <a:off x="10413338" y="5737276"/>
              <a:ext cx="59076" cy="107002"/>
            </a:xfrm>
            <a:custGeom>
              <a:avLst/>
              <a:gdLst/>
              <a:ahLst/>
              <a:cxnLst>
                <a:cxn ang="0">
                  <a:pos x="wd2" y="hd2"/>
                </a:cxn>
                <a:cxn ang="5400000">
                  <a:pos x="wd2" y="hd2"/>
                </a:cxn>
                <a:cxn ang="10800000">
                  <a:pos x="wd2" y="hd2"/>
                </a:cxn>
                <a:cxn ang="16200000">
                  <a:pos x="wd2" y="hd2"/>
                </a:cxn>
              </a:cxnLst>
              <a:rect l="0" t="0" r="r" b="b"/>
              <a:pathLst>
                <a:path w="21488" h="20782" extrusionOk="0">
                  <a:moveTo>
                    <a:pt x="0" y="7608"/>
                  </a:moveTo>
                  <a:cubicBezTo>
                    <a:pt x="0" y="7846"/>
                    <a:pt x="0" y="8083"/>
                    <a:pt x="0" y="8083"/>
                  </a:cubicBezTo>
                  <a:cubicBezTo>
                    <a:pt x="450" y="8320"/>
                    <a:pt x="1350" y="8320"/>
                    <a:pt x="1800" y="8320"/>
                  </a:cubicBezTo>
                  <a:cubicBezTo>
                    <a:pt x="2700" y="8677"/>
                    <a:pt x="3150" y="9151"/>
                    <a:pt x="3150" y="9626"/>
                  </a:cubicBezTo>
                  <a:cubicBezTo>
                    <a:pt x="4275" y="11644"/>
                    <a:pt x="4725" y="13898"/>
                    <a:pt x="3150" y="15560"/>
                  </a:cubicBezTo>
                  <a:cubicBezTo>
                    <a:pt x="2700" y="16035"/>
                    <a:pt x="2250" y="16628"/>
                    <a:pt x="1800" y="17103"/>
                  </a:cubicBezTo>
                  <a:cubicBezTo>
                    <a:pt x="900" y="18883"/>
                    <a:pt x="4275" y="20782"/>
                    <a:pt x="7875" y="20782"/>
                  </a:cubicBezTo>
                  <a:cubicBezTo>
                    <a:pt x="9000" y="20782"/>
                    <a:pt x="10350" y="20545"/>
                    <a:pt x="10800" y="20070"/>
                  </a:cubicBezTo>
                  <a:cubicBezTo>
                    <a:pt x="11700" y="19358"/>
                    <a:pt x="10800" y="18290"/>
                    <a:pt x="9900" y="17815"/>
                  </a:cubicBezTo>
                  <a:cubicBezTo>
                    <a:pt x="9000" y="17103"/>
                    <a:pt x="7425" y="16866"/>
                    <a:pt x="6525" y="16035"/>
                  </a:cubicBezTo>
                  <a:cubicBezTo>
                    <a:pt x="4725" y="14611"/>
                    <a:pt x="6075" y="12593"/>
                    <a:pt x="7425" y="11169"/>
                  </a:cubicBezTo>
                  <a:cubicBezTo>
                    <a:pt x="8325" y="10101"/>
                    <a:pt x="9000" y="9389"/>
                    <a:pt x="9900" y="8320"/>
                  </a:cubicBezTo>
                  <a:cubicBezTo>
                    <a:pt x="10350" y="8083"/>
                    <a:pt x="10350" y="7608"/>
                    <a:pt x="10800" y="7371"/>
                  </a:cubicBezTo>
                  <a:cubicBezTo>
                    <a:pt x="11700" y="6896"/>
                    <a:pt x="13050" y="6896"/>
                    <a:pt x="14175" y="6422"/>
                  </a:cubicBezTo>
                  <a:cubicBezTo>
                    <a:pt x="16875" y="5591"/>
                    <a:pt x="17325" y="3336"/>
                    <a:pt x="20250" y="3098"/>
                  </a:cubicBezTo>
                  <a:cubicBezTo>
                    <a:pt x="20700" y="3098"/>
                    <a:pt x="21150" y="3098"/>
                    <a:pt x="21150" y="2861"/>
                  </a:cubicBezTo>
                  <a:cubicBezTo>
                    <a:pt x="21600" y="2624"/>
                    <a:pt x="21600" y="2149"/>
                    <a:pt x="21150" y="1912"/>
                  </a:cubicBezTo>
                  <a:cubicBezTo>
                    <a:pt x="20700" y="1674"/>
                    <a:pt x="20250" y="1437"/>
                    <a:pt x="19350" y="1437"/>
                  </a:cubicBezTo>
                  <a:cubicBezTo>
                    <a:pt x="15525" y="606"/>
                    <a:pt x="9000" y="-818"/>
                    <a:pt x="5175" y="606"/>
                  </a:cubicBezTo>
                  <a:cubicBezTo>
                    <a:pt x="3150" y="2149"/>
                    <a:pt x="900" y="5116"/>
                    <a:pt x="0" y="760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6" name="Shape 2586"/>
            <p:cNvSpPr/>
            <p:nvPr/>
          </p:nvSpPr>
          <p:spPr>
            <a:xfrm>
              <a:off x="10518103" y="5803547"/>
              <a:ext cx="41883" cy="51624"/>
            </a:xfrm>
            <a:custGeom>
              <a:avLst/>
              <a:gdLst/>
              <a:ahLst/>
              <a:cxnLst>
                <a:cxn ang="0">
                  <a:pos x="wd2" y="hd2"/>
                </a:cxn>
                <a:cxn ang="5400000">
                  <a:pos x="wd2" y="hd2"/>
                </a:cxn>
                <a:cxn ang="10800000">
                  <a:pos x="wd2" y="hd2"/>
                </a:cxn>
                <a:cxn ang="16200000">
                  <a:pos x="wd2" y="hd2"/>
                </a:cxn>
              </a:cxnLst>
              <a:rect l="0" t="0" r="r" b="b"/>
              <a:pathLst>
                <a:path w="19782" h="20679" extrusionOk="0">
                  <a:moveTo>
                    <a:pt x="15282" y="20679"/>
                  </a:moveTo>
                  <a:cubicBezTo>
                    <a:pt x="17082" y="20177"/>
                    <a:pt x="18282" y="18670"/>
                    <a:pt x="19182" y="16912"/>
                  </a:cubicBezTo>
                  <a:cubicBezTo>
                    <a:pt x="19782" y="15405"/>
                    <a:pt x="19782" y="13898"/>
                    <a:pt x="19782" y="12139"/>
                  </a:cubicBezTo>
                  <a:cubicBezTo>
                    <a:pt x="19782" y="11637"/>
                    <a:pt x="19782" y="10632"/>
                    <a:pt x="19182" y="10130"/>
                  </a:cubicBezTo>
                  <a:cubicBezTo>
                    <a:pt x="16482" y="8121"/>
                    <a:pt x="16482" y="9126"/>
                    <a:pt x="15282" y="5860"/>
                  </a:cubicBezTo>
                  <a:cubicBezTo>
                    <a:pt x="14082" y="3851"/>
                    <a:pt x="14082" y="2093"/>
                    <a:pt x="10782" y="586"/>
                  </a:cubicBezTo>
                  <a:cubicBezTo>
                    <a:pt x="7182" y="-921"/>
                    <a:pt x="2682" y="586"/>
                    <a:pt x="882" y="3851"/>
                  </a:cubicBezTo>
                  <a:cubicBezTo>
                    <a:pt x="-1818" y="8623"/>
                    <a:pt x="2082" y="10632"/>
                    <a:pt x="7182" y="11637"/>
                  </a:cubicBezTo>
                  <a:cubicBezTo>
                    <a:pt x="9582" y="12139"/>
                    <a:pt x="11982" y="12139"/>
                    <a:pt x="14082" y="14400"/>
                  </a:cubicBezTo>
                  <a:cubicBezTo>
                    <a:pt x="13482" y="15405"/>
                    <a:pt x="16482" y="20177"/>
                    <a:pt x="15282" y="2067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7" name="Shape 2587"/>
            <p:cNvSpPr/>
            <p:nvPr/>
          </p:nvSpPr>
          <p:spPr>
            <a:xfrm>
              <a:off x="10162415" y="4883298"/>
              <a:ext cx="57894" cy="125687"/>
            </a:xfrm>
            <a:custGeom>
              <a:avLst/>
              <a:gdLst/>
              <a:ahLst/>
              <a:cxnLst>
                <a:cxn ang="0">
                  <a:pos x="wd2" y="hd2"/>
                </a:cxn>
                <a:cxn ang="5400000">
                  <a:pos x="wd2" y="hd2"/>
                </a:cxn>
                <a:cxn ang="10800000">
                  <a:pos x="wd2" y="hd2"/>
                </a:cxn>
                <a:cxn ang="16200000">
                  <a:pos x="wd2" y="hd2"/>
                </a:cxn>
              </a:cxnLst>
              <a:rect l="0" t="0" r="r" b="b"/>
              <a:pathLst>
                <a:path w="19286" h="20836" extrusionOk="0">
                  <a:moveTo>
                    <a:pt x="14194" y="18379"/>
                  </a:moveTo>
                  <a:cubicBezTo>
                    <a:pt x="14194" y="18584"/>
                    <a:pt x="14194" y="18996"/>
                    <a:pt x="14194" y="19201"/>
                  </a:cubicBezTo>
                  <a:cubicBezTo>
                    <a:pt x="13783" y="19407"/>
                    <a:pt x="13371" y="19716"/>
                    <a:pt x="12960" y="19716"/>
                  </a:cubicBezTo>
                  <a:cubicBezTo>
                    <a:pt x="10286" y="20127"/>
                    <a:pt x="8229" y="20333"/>
                    <a:pt x="5554" y="20744"/>
                  </a:cubicBezTo>
                  <a:cubicBezTo>
                    <a:pt x="4731" y="20744"/>
                    <a:pt x="4320" y="20950"/>
                    <a:pt x="3291" y="20744"/>
                  </a:cubicBezTo>
                  <a:cubicBezTo>
                    <a:pt x="2469" y="20539"/>
                    <a:pt x="2469" y="20127"/>
                    <a:pt x="2057" y="19716"/>
                  </a:cubicBezTo>
                  <a:cubicBezTo>
                    <a:pt x="1234" y="18173"/>
                    <a:pt x="411" y="16424"/>
                    <a:pt x="0" y="14881"/>
                  </a:cubicBezTo>
                  <a:cubicBezTo>
                    <a:pt x="0" y="14470"/>
                    <a:pt x="0" y="14264"/>
                    <a:pt x="0" y="13853"/>
                  </a:cubicBezTo>
                  <a:cubicBezTo>
                    <a:pt x="411" y="13441"/>
                    <a:pt x="1646" y="13030"/>
                    <a:pt x="2057" y="12516"/>
                  </a:cubicBezTo>
                  <a:cubicBezTo>
                    <a:pt x="2469" y="12104"/>
                    <a:pt x="2469" y="11693"/>
                    <a:pt x="2469" y="11076"/>
                  </a:cubicBezTo>
                  <a:cubicBezTo>
                    <a:pt x="2469" y="9533"/>
                    <a:pt x="3909" y="7990"/>
                    <a:pt x="4731" y="6550"/>
                  </a:cubicBezTo>
                  <a:cubicBezTo>
                    <a:pt x="5143" y="6036"/>
                    <a:pt x="5554" y="5419"/>
                    <a:pt x="5966" y="5007"/>
                  </a:cubicBezTo>
                  <a:cubicBezTo>
                    <a:pt x="6377" y="4801"/>
                    <a:pt x="6377" y="4596"/>
                    <a:pt x="6789" y="4184"/>
                  </a:cubicBezTo>
                  <a:cubicBezTo>
                    <a:pt x="8640" y="2436"/>
                    <a:pt x="11109" y="687"/>
                    <a:pt x="15017" y="276"/>
                  </a:cubicBezTo>
                  <a:cubicBezTo>
                    <a:pt x="21600" y="-650"/>
                    <a:pt x="18926" y="893"/>
                    <a:pt x="17691" y="2847"/>
                  </a:cubicBezTo>
                  <a:cubicBezTo>
                    <a:pt x="13783" y="7784"/>
                    <a:pt x="12549" y="13236"/>
                    <a:pt x="14194" y="1837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8" name="Shape 2588"/>
            <p:cNvSpPr/>
            <p:nvPr/>
          </p:nvSpPr>
          <p:spPr>
            <a:xfrm>
              <a:off x="10147433" y="5127573"/>
              <a:ext cx="101637" cy="250304"/>
            </a:xfrm>
            <a:custGeom>
              <a:avLst/>
              <a:gdLst/>
              <a:ahLst/>
              <a:cxnLst>
                <a:cxn ang="0">
                  <a:pos x="wd2" y="hd2"/>
                </a:cxn>
                <a:cxn ang="5400000">
                  <a:pos x="wd2" y="hd2"/>
                </a:cxn>
                <a:cxn ang="10800000">
                  <a:pos x="wd2" y="hd2"/>
                </a:cxn>
                <a:cxn ang="16200000">
                  <a:pos x="wd2" y="hd2"/>
                </a:cxn>
              </a:cxnLst>
              <a:rect l="0" t="0" r="r" b="b"/>
              <a:pathLst>
                <a:path w="21310" h="21600" extrusionOk="0">
                  <a:moveTo>
                    <a:pt x="7303" y="1126"/>
                  </a:moveTo>
                  <a:cubicBezTo>
                    <a:pt x="7041" y="1447"/>
                    <a:pt x="7303" y="1930"/>
                    <a:pt x="7826" y="2251"/>
                  </a:cubicBezTo>
                  <a:cubicBezTo>
                    <a:pt x="8219" y="2573"/>
                    <a:pt x="8743" y="2948"/>
                    <a:pt x="9005" y="3269"/>
                  </a:cubicBezTo>
                  <a:cubicBezTo>
                    <a:pt x="8219" y="3055"/>
                    <a:pt x="6779" y="3377"/>
                    <a:pt x="6255" y="3805"/>
                  </a:cubicBezTo>
                  <a:cubicBezTo>
                    <a:pt x="5994" y="4288"/>
                    <a:pt x="6255" y="4717"/>
                    <a:pt x="6517" y="5199"/>
                  </a:cubicBezTo>
                  <a:cubicBezTo>
                    <a:pt x="7303" y="6539"/>
                    <a:pt x="7565" y="7986"/>
                    <a:pt x="7041" y="9326"/>
                  </a:cubicBezTo>
                  <a:cubicBezTo>
                    <a:pt x="4554" y="9540"/>
                    <a:pt x="2066" y="9219"/>
                    <a:pt x="495" y="8415"/>
                  </a:cubicBezTo>
                  <a:cubicBezTo>
                    <a:pt x="-28" y="9112"/>
                    <a:pt x="-290" y="9808"/>
                    <a:pt x="495" y="10344"/>
                  </a:cubicBezTo>
                  <a:cubicBezTo>
                    <a:pt x="1019" y="10559"/>
                    <a:pt x="1543" y="10827"/>
                    <a:pt x="2066" y="11041"/>
                  </a:cubicBezTo>
                  <a:cubicBezTo>
                    <a:pt x="2721" y="11309"/>
                    <a:pt x="3245" y="11470"/>
                    <a:pt x="3506" y="11792"/>
                  </a:cubicBezTo>
                  <a:cubicBezTo>
                    <a:pt x="3506" y="12167"/>
                    <a:pt x="2983" y="12488"/>
                    <a:pt x="2066" y="12381"/>
                  </a:cubicBezTo>
                  <a:cubicBezTo>
                    <a:pt x="2328" y="12703"/>
                    <a:pt x="2721" y="13132"/>
                    <a:pt x="3245" y="13507"/>
                  </a:cubicBezTo>
                  <a:cubicBezTo>
                    <a:pt x="3768" y="13828"/>
                    <a:pt x="5077" y="13935"/>
                    <a:pt x="5994" y="13721"/>
                  </a:cubicBezTo>
                  <a:cubicBezTo>
                    <a:pt x="6255" y="13614"/>
                    <a:pt x="6517" y="13614"/>
                    <a:pt x="6779" y="13614"/>
                  </a:cubicBezTo>
                  <a:cubicBezTo>
                    <a:pt x="7041" y="13614"/>
                    <a:pt x="7041" y="13721"/>
                    <a:pt x="7303" y="13828"/>
                  </a:cubicBezTo>
                  <a:cubicBezTo>
                    <a:pt x="8219" y="14525"/>
                    <a:pt x="9005" y="15275"/>
                    <a:pt x="9528" y="16079"/>
                  </a:cubicBezTo>
                  <a:cubicBezTo>
                    <a:pt x="9790" y="16294"/>
                    <a:pt x="9790" y="16508"/>
                    <a:pt x="9266" y="16669"/>
                  </a:cubicBezTo>
                  <a:cubicBezTo>
                    <a:pt x="9005" y="16776"/>
                    <a:pt x="8481" y="16669"/>
                    <a:pt x="8219" y="16669"/>
                  </a:cubicBezTo>
                  <a:cubicBezTo>
                    <a:pt x="7303" y="16776"/>
                    <a:pt x="7303" y="17098"/>
                    <a:pt x="7303" y="17419"/>
                  </a:cubicBezTo>
                  <a:cubicBezTo>
                    <a:pt x="7565" y="18331"/>
                    <a:pt x="8219" y="19456"/>
                    <a:pt x="10314" y="19778"/>
                  </a:cubicBezTo>
                  <a:cubicBezTo>
                    <a:pt x="10968" y="19992"/>
                    <a:pt x="10575" y="20474"/>
                    <a:pt x="10575" y="20796"/>
                  </a:cubicBezTo>
                  <a:cubicBezTo>
                    <a:pt x="10575" y="21118"/>
                    <a:pt x="10968" y="21600"/>
                    <a:pt x="11754" y="21600"/>
                  </a:cubicBezTo>
                  <a:cubicBezTo>
                    <a:pt x="12539" y="21600"/>
                    <a:pt x="12801" y="21278"/>
                    <a:pt x="12801" y="20903"/>
                  </a:cubicBezTo>
                  <a:cubicBezTo>
                    <a:pt x="13063" y="19885"/>
                    <a:pt x="12539" y="18867"/>
                    <a:pt x="11230" y="18116"/>
                  </a:cubicBezTo>
                  <a:cubicBezTo>
                    <a:pt x="11230" y="18009"/>
                    <a:pt x="10968" y="18063"/>
                    <a:pt x="10968" y="17902"/>
                  </a:cubicBezTo>
                  <a:cubicBezTo>
                    <a:pt x="10968" y="17795"/>
                    <a:pt x="10968" y="17741"/>
                    <a:pt x="11230" y="17634"/>
                  </a:cubicBezTo>
                  <a:cubicBezTo>
                    <a:pt x="11754" y="17312"/>
                    <a:pt x="12539" y="17044"/>
                    <a:pt x="13063" y="16669"/>
                  </a:cubicBezTo>
                  <a:cubicBezTo>
                    <a:pt x="13586" y="16347"/>
                    <a:pt x="13979" y="15865"/>
                    <a:pt x="13325" y="15543"/>
                  </a:cubicBezTo>
                  <a:cubicBezTo>
                    <a:pt x="14241" y="15543"/>
                    <a:pt x="14503" y="14954"/>
                    <a:pt x="13979" y="14739"/>
                  </a:cubicBezTo>
                  <a:cubicBezTo>
                    <a:pt x="13325" y="14525"/>
                    <a:pt x="12539" y="14257"/>
                    <a:pt x="12277" y="14043"/>
                  </a:cubicBezTo>
                  <a:cubicBezTo>
                    <a:pt x="11754" y="13828"/>
                    <a:pt x="11754" y="13507"/>
                    <a:pt x="11754" y="13132"/>
                  </a:cubicBezTo>
                  <a:cubicBezTo>
                    <a:pt x="11492" y="12488"/>
                    <a:pt x="11492" y="11684"/>
                    <a:pt x="12539" y="11148"/>
                  </a:cubicBezTo>
                  <a:cubicBezTo>
                    <a:pt x="13325" y="10559"/>
                    <a:pt x="15288" y="10344"/>
                    <a:pt x="16728" y="10130"/>
                  </a:cubicBezTo>
                  <a:cubicBezTo>
                    <a:pt x="18037" y="9916"/>
                    <a:pt x="19477" y="9540"/>
                    <a:pt x="20525" y="9112"/>
                  </a:cubicBezTo>
                  <a:cubicBezTo>
                    <a:pt x="21048" y="9004"/>
                    <a:pt x="21310" y="8790"/>
                    <a:pt x="21310" y="8522"/>
                  </a:cubicBezTo>
                  <a:cubicBezTo>
                    <a:pt x="21310" y="8200"/>
                    <a:pt x="20525" y="7879"/>
                    <a:pt x="20001" y="7665"/>
                  </a:cubicBezTo>
                  <a:cubicBezTo>
                    <a:pt x="18299" y="6968"/>
                    <a:pt x="18561" y="5842"/>
                    <a:pt x="18823" y="4824"/>
                  </a:cubicBezTo>
                  <a:cubicBezTo>
                    <a:pt x="19085" y="3805"/>
                    <a:pt x="18823" y="2680"/>
                    <a:pt x="16990" y="2251"/>
                  </a:cubicBezTo>
                  <a:cubicBezTo>
                    <a:pt x="16074" y="2037"/>
                    <a:pt x="15288" y="2037"/>
                    <a:pt x="14765" y="2251"/>
                  </a:cubicBezTo>
                  <a:cubicBezTo>
                    <a:pt x="15026" y="2144"/>
                    <a:pt x="10314" y="214"/>
                    <a:pt x="9790" y="0"/>
                  </a:cubicBezTo>
                  <a:cubicBezTo>
                    <a:pt x="9266" y="804"/>
                    <a:pt x="7565" y="697"/>
                    <a:pt x="7303" y="11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89" name="Shape 2589"/>
            <p:cNvSpPr/>
            <p:nvPr/>
          </p:nvSpPr>
          <p:spPr>
            <a:xfrm>
              <a:off x="10225146" y="5293947"/>
              <a:ext cx="70303" cy="50756"/>
            </a:xfrm>
            <a:custGeom>
              <a:avLst/>
              <a:gdLst/>
              <a:ahLst/>
              <a:cxnLst>
                <a:cxn ang="0">
                  <a:pos x="wd2" y="hd2"/>
                </a:cxn>
                <a:cxn ang="5400000">
                  <a:pos x="wd2" y="hd2"/>
                </a:cxn>
                <a:cxn ang="10800000">
                  <a:pos x="wd2" y="hd2"/>
                </a:cxn>
                <a:cxn ang="16200000">
                  <a:pos x="wd2" y="hd2"/>
                </a:cxn>
              </a:cxnLst>
              <a:rect l="0" t="0" r="r" b="b"/>
              <a:pathLst>
                <a:path w="21600" h="21417" extrusionOk="0">
                  <a:moveTo>
                    <a:pt x="3005" y="11733"/>
                  </a:moveTo>
                  <a:cubicBezTo>
                    <a:pt x="4320" y="12800"/>
                    <a:pt x="5447" y="13867"/>
                    <a:pt x="6950" y="12800"/>
                  </a:cubicBezTo>
                  <a:cubicBezTo>
                    <a:pt x="7325" y="12267"/>
                    <a:pt x="7889" y="12267"/>
                    <a:pt x="8264" y="11733"/>
                  </a:cubicBezTo>
                  <a:lnTo>
                    <a:pt x="9767" y="11733"/>
                  </a:lnTo>
                  <a:cubicBezTo>
                    <a:pt x="10518" y="11733"/>
                    <a:pt x="11270" y="12267"/>
                    <a:pt x="12209" y="12267"/>
                  </a:cubicBezTo>
                  <a:cubicBezTo>
                    <a:pt x="12584" y="12267"/>
                    <a:pt x="12960" y="12800"/>
                    <a:pt x="13336" y="12800"/>
                  </a:cubicBezTo>
                  <a:cubicBezTo>
                    <a:pt x="14087" y="13333"/>
                    <a:pt x="14087" y="14400"/>
                    <a:pt x="14463" y="14933"/>
                  </a:cubicBezTo>
                  <a:cubicBezTo>
                    <a:pt x="14838" y="16000"/>
                    <a:pt x="15214" y="17333"/>
                    <a:pt x="15590" y="18933"/>
                  </a:cubicBezTo>
                  <a:cubicBezTo>
                    <a:pt x="16153" y="19467"/>
                    <a:pt x="16153" y="20533"/>
                    <a:pt x="16904" y="21067"/>
                  </a:cubicBezTo>
                  <a:cubicBezTo>
                    <a:pt x="17656" y="21600"/>
                    <a:pt x="18407" y="21600"/>
                    <a:pt x="19158" y="20533"/>
                  </a:cubicBezTo>
                  <a:lnTo>
                    <a:pt x="20849" y="18400"/>
                  </a:lnTo>
                  <a:cubicBezTo>
                    <a:pt x="21224" y="17867"/>
                    <a:pt x="21600" y="16533"/>
                    <a:pt x="21600" y="16000"/>
                  </a:cubicBezTo>
                  <a:cubicBezTo>
                    <a:pt x="21600" y="14933"/>
                    <a:pt x="21224" y="13867"/>
                    <a:pt x="20849" y="12800"/>
                  </a:cubicBezTo>
                  <a:cubicBezTo>
                    <a:pt x="20473" y="11733"/>
                    <a:pt x="20097" y="11200"/>
                    <a:pt x="19534" y="9867"/>
                  </a:cubicBezTo>
                  <a:cubicBezTo>
                    <a:pt x="18783" y="9333"/>
                    <a:pt x="18031" y="8800"/>
                    <a:pt x="16904" y="8800"/>
                  </a:cubicBezTo>
                  <a:cubicBezTo>
                    <a:pt x="13711" y="8267"/>
                    <a:pt x="10518" y="7200"/>
                    <a:pt x="9016" y="3200"/>
                  </a:cubicBezTo>
                  <a:cubicBezTo>
                    <a:pt x="8640" y="2667"/>
                    <a:pt x="8640" y="1600"/>
                    <a:pt x="8264" y="1067"/>
                  </a:cubicBezTo>
                  <a:cubicBezTo>
                    <a:pt x="7889" y="533"/>
                    <a:pt x="6950" y="0"/>
                    <a:pt x="6198" y="0"/>
                  </a:cubicBezTo>
                  <a:cubicBezTo>
                    <a:pt x="5447" y="0"/>
                    <a:pt x="5071" y="0"/>
                    <a:pt x="4696" y="533"/>
                  </a:cubicBezTo>
                  <a:cubicBezTo>
                    <a:pt x="4320" y="1067"/>
                    <a:pt x="3944" y="1867"/>
                    <a:pt x="4132" y="2400"/>
                  </a:cubicBezTo>
                  <a:cubicBezTo>
                    <a:pt x="3569" y="1600"/>
                    <a:pt x="751" y="1067"/>
                    <a:pt x="0" y="1600"/>
                  </a:cubicBezTo>
                  <a:cubicBezTo>
                    <a:pt x="1127" y="5600"/>
                    <a:pt x="1127" y="8800"/>
                    <a:pt x="3005" y="1173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0" name="Shape 2590"/>
            <p:cNvSpPr/>
            <p:nvPr/>
          </p:nvSpPr>
          <p:spPr>
            <a:xfrm>
              <a:off x="10222816" y="5378497"/>
              <a:ext cx="41371" cy="58385"/>
            </a:xfrm>
            <a:custGeom>
              <a:avLst/>
              <a:gdLst/>
              <a:ahLst/>
              <a:cxnLst>
                <a:cxn ang="0">
                  <a:pos x="wd2" y="hd2"/>
                </a:cxn>
                <a:cxn ang="5400000">
                  <a:pos x="wd2" y="hd2"/>
                </a:cxn>
                <a:cxn ang="10800000">
                  <a:pos x="wd2" y="hd2"/>
                </a:cxn>
                <a:cxn ang="16200000">
                  <a:pos x="wd2" y="hd2"/>
                </a:cxn>
              </a:cxnLst>
              <a:rect l="0" t="0" r="r" b="b"/>
              <a:pathLst>
                <a:path w="20774" h="21234" extrusionOk="0">
                  <a:moveTo>
                    <a:pt x="113" y="891"/>
                  </a:moveTo>
                  <a:cubicBezTo>
                    <a:pt x="113" y="445"/>
                    <a:pt x="1052" y="445"/>
                    <a:pt x="113" y="891"/>
                  </a:cubicBezTo>
                  <a:cubicBezTo>
                    <a:pt x="739" y="891"/>
                    <a:pt x="1052" y="891"/>
                    <a:pt x="1052" y="1336"/>
                  </a:cubicBezTo>
                  <a:cubicBezTo>
                    <a:pt x="739" y="1336"/>
                    <a:pt x="426" y="1559"/>
                    <a:pt x="113" y="1781"/>
                  </a:cubicBezTo>
                  <a:cubicBezTo>
                    <a:pt x="-200" y="2672"/>
                    <a:pt x="113" y="4008"/>
                    <a:pt x="1365" y="4454"/>
                  </a:cubicBezTo>
                  <a:cubicBezTo>
                    <a:pt x="1365" y="5567"/>
                    <a:pt x="1678" y="6680"/>
                    <a:pt x="1678" y="7571"/>
                  </a:cubicBezTo>
                  <a:cubicBezTo>
                    <a:pt x="2304" y="11134"/>
                    <a:pt x="3557" y="14920"/>
                    <a:pt x="6687" y="17814"/>
                  </a:cubicBezTo>
                  <a:cubicBezTo>
                    <a:pt x="8878" y="19151"/>
                    <a:pt x="11383" y="20041"/>
                    <a:pt x="14200" y="19596"/>
                  </a:cubicBezTo>
                  <a:cubicBezTo>
                    <a:pt x="15452" y="19151"/>
                    <a:pt x="16704" y="18705"/>
                    <a:pt x="17330" y="19596"/>
                  </a:cubicBezTo>
                  <a:cubicBezTo>
                    <a:pt x="17957" y="20041"/>
                    <a:pt x="17957" y="21600"/>
                    <a:pt x="18583" y="21155"/>
                  </a:cubicBezTo>
                  <a:cubicBezTo>
                    <a:pt x="20774" y="19151"/>
                    <a:pt x="21400" y="16478"/>
                    <a:pt x="19835" y="14474"/>
                  </a:cubicBezTo>
                  <a:cubicBezTo>
                    <a:pt x="19209" y="13584"/>
                    <a:pt x="18583" y="12693"/>
                    <a:pt x="17957" y="11134"/>
                  </a:cubicBezTo>
                  <a:cubicBezTo>
                    <a:pt x="17330" y="8907"/>
                    <a:pt x="19835" y="6458"/>
                    <a:pt x="20774" y="4231"/>
                  </a:cubicBezTo>
                  <a:lnTo>
                    <a:pt x="20774" y="2895"/>
                  </a:lnTo>
                  <a:cubicBezTo>
                    <a:pt x="20774" y="2449"/>
                    <a:pt x="19835" y="1781"/>
                    <a:pt x="19209" y="1781"/>
                  </a:cubicBezTo>
                  <a:cubicBezTo>
                    <a:pt x="15452" y="0"/>
                    <a:pt x="11383" y="0"/>
                    <a:pt x="6687" y="0"/>
                  </a:cubicBezTo>
                  <a:lnTo>
                    <a:pt x="3557" y="0"/>
                  </a:lnTo>
                  <a:cubicBezTo>
                    <a:pt x="2617" y="445"/>
                    <a:pt x="1678" y="668"/>
                    <a:pt x="1052" y="1336"/>
                  </a:cubicBezTo>
                  <a:cubicBezTo>
                    <a:pt x="1052" y="2449"/>
                    <a:pt x="1052" y="3563"/>
                    <a:pt x="1365" y="4454"/>
                  </a:cubicBezTo>
                  <a:cubicBezTo>
                    <a:pt x="1365" y="4676"/>
                    <a:pt x="1365" y="4676"/>
                    <a:pt x="1678" y="4676"/>
                  </a:cubicBezTo>
                  <a:lnTo>
                    <a:pt x="113" y="891"/>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1" name="Shape 2591"/>
            <p:cNvSpPr/>
            <p:nvPr/>
          </p:nvSpPr>
          <p:spPr>
            <a:xfrm>
              <a:off x="10242350" y="5420324"/>
              <a:ext cx="68574" cy="69227"/>
            </a:xfrm>
            <a:custGeom>
              <a:avLst/>
              <a:gdLst/>
              <a:ahLst/>
              <a:cxnLst>
                <a:cxn ang="0">
                  <a:pos x="wd2" y="hd2"/>
                </a:cxn>
                <a:cxn ang="5400000">
                  <a:pos x="wd2" y="hd2"/>
                </a:cxn>
                <a:cxn ang="10800000">
                  <a:pos x="wd2" y="hd2"/>
                </a:cxn>
                <a:cxn ang="16200000">
                  <a:pos x="wd2" y="hd2"/>
                </a:cxn>
              </a:cxnLst>
              <a:rect l="0" t="0" r="r" b="b"/>
              <a:pathLst>
                <a:path w="21069" h="20474" extrusionOk="0">
                  <a:moveTo>
                    <a:pt x="7631" y="18629"/>
                  </a:moveTo>
                  <a:cubicBezTo>
                    <a:pt x="8006" y="17909"/>
                    <a:pt x="8006" y="16829"/>
                    <a:pt x="8382" y="15929"/>
                  </a:cubicBezTo>
                  <a:cubicBezTo>
                    <a:pt x="9133" y="13409"/>
                    <a:pt x="12326" y="11429"/>
                    <a:pt x="12702" y="8729"/>
                  </a:cubicBezTo>
                  <a:cubicBezTo>
                    <a:pt x="13829" y="8369"/>
                    <a:pt x="14768" y="9629"/>
                    <a:pt x="15144" y="10349"/>
                  </a:cubicBezTo>
                  <a:cubicBezTo>
                    <a:pt x="15707" y="11069"/>
                    <a:pt x="16646" y="11789"/>
                    <a:pt x="17773" y="11429"/>
                  </a:cubicBezTo>
                  <a:cubicBezTo>
                    <a:pt x="18149" y="11429"/>
                    <a:pt x="18149" y="11069"/>
                    <a:pt x="18525" y="10709"/>
                  </a:cubicBezTo>
                  <a:cubicBezTo>
                    <a:pt x="19088" y="9989"/>
                    <a:pt x="19464" y="9629"/>
                    <a:pt x="19839" y="8729"/>
                  </a:cubicBezTo>
                  <a:cubicBezTo>
                    <a:pt x="20215" y="8009"/>
                    <a:pt x="20966" y="7289"/>
                    <a:pt x="20966" y="6569"/>
                  </a:cubicBezTo>
                  <a:cubicBezTo>
                    <a:pt x="21342" y="5489"/>
                    <a:pt x="20591" y="3869"/>
                    <a:pt x="20215" y="3149"/>
                  </a:cubicBezTo>
                  <a:cubicBezTo>
                    <a:pt x="19464" y="1709"/>
                    <a:pt x="17773" y="449"/>
                    <a:pt x="16271" y="89"/>
                  </a:cubicBezTo>
                  <a:cubicBezTo>
                    <a:pt x="14580" y="-271"/>
                    <a:pt x="12326" y="449"/>
                    <a:pt x="11951" y="2429"/>
                  </a:cubicBezTo>
                  <a:cubicBezTo>
                    <a:pt x="11199" y="6209"/>
                    <a:pt x="9133" y="7289"/>
                    <a:pt x="5189" y="8729"/>
                  </a:cubicBezTo>
                  <a:cubicBezTo>
                    <a:pt x="3311" y="9629"/>
                    <a:pt x="1245" y="10349"/>
                    <a:pt x="493" y="12149"/>
                  </a:cubicBezTo>
                  <a:cubicBezTo>
                    <a:pt x="-258" y="14129"/>
                    <a:pt x="-258" y="17549"/>
                    <a:pt x="1245" y="19349"/>
                  </a:cubicBezTo>
                  <a:cubicBezTo>
                    <a:pt x="2372" y="20609"/>
                    <a:pt x="5940" y="21329"/>
                    <a:pt x="7631" y="1862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2" name="Shape 2592"/>
            <p:cNvSpPr/>
            <p:nvPr/>
          </p:nvSpPr>
          <p:spPr>
            <a:xfrm>
              <a:off x="10282834" y="5354744"/>
              <a:ext cx="63510" cy="98036"/>
            </a:xfrm>
            <a:custGeom>
              <a:avLst/>
              <a:gdLst/>
              <a:ahLst/>
              <a:cxnLst>
                <a:cxn ang="0">
                  <a:pos x="wd2" y="hd2"/>
                </a:cxn>
                <a:cxn ang="5400000">
                  <a:pos x="wd2" y="hd2"/>
                </a:cxn>
                <a:cxn ang="10800000">
                  <a:pos x="wd2" y="hd2"/>
                </a:cxn>
                <a:cxn ang="16200000">
                  <a:pos x="wd2" y="hd2"/>
                </a:cxn>
              </a:cxnLst>
              <a:rect l="0" t="0" r="r" b="b"/>
              <a:pathLst>
                <a:path w="19513" h="21112" extrusionOk="0">
                  <a:moveTo>
                    <a:pt x="6924" y="5624"/>
                  </a:moveTo>
                  <a:cubicBezTo>
                    <a:pt x="7675" y="5888"/>
                    <a:pt x="8426" y="6151"/>
                    <a:pt x="9178" y="6546"/>
                  </a:cubicBezTo>
                  <a:cubicBezTo>
                    <a:pt x="9553" y="6809"/>
                    <a:pt x="9929" y="7336"/>
                    <a:pt x="10492" y="7600"/>
                  </a:cubicBezTo>
                  <a:cubicBezTo>
                    <a:pt x="11995" y="9575"/>
                    <a:pt x="12746" y="11683"/>
                    <a:pt x="13498" y="13922"/>
                  </a:cubicBezTo>
                  <a:cubicBezTo>
                    <a:pt x="13873" y="14844"/>
                    <a:pt x="13873" y="15370"/>
                    <a:pt x="13873" y="16161"/>
                  </a:cubicBezTo>
                  <a:cubicBezTo>
                    <a:pt x="13873" y="16951"/>
                    <a:pt x="13498" y="17873"/>
                    <a:pt x="13498" y="18663"/>
                  </a:cubicBezTo>
                  <a:cubicBezTo>
                    <a:pt x="13498" y="19453"/>
                    <a:pt x="13873" y="20244"/>
                    <a:pt x="15188" y="20902"/>
                  </a:cubicBezTo>
                  <a:cubicBezTo>
                    <a:pt x="16315" y="21429"/>
                    <a:pt x="17818" y="20902"/>
                    <a:pt x="18757" y="19980"/>
                  </a:cubicBezTo>
                  <a:cubicBezTo>
                    <a:pt x="19508" y="19190"/>
                    <a:pt x="19508" y="18400"/>
                    <a:pt x="19132" y="17609"/>
                  </a:cubicBezTo>
                  <a:cubicBezTo>
                    <a:pt x="18757" y="16951"/>
                    <a:pt x="18193" y="16161"/>
                    <a:pt x="18193" y="15634"/>
                  </a:cubicBezTo>
                  <a:cubicBezTo>
                    <a:pt x="18193" y="14844"/>
                    <a:pt x="18757" y="13922"/>
                    <a:pt x="19132" y="13131"/>
                  </a:cubicBezTo>
                  <a:cubicBezTo>
                    <a:pt x="20635" y="9312"/>
                    <a:pt x="17442" y="5097"/>
                    <a:pt x="13873" y="1805"/>
                  </a:cubicBezTo>
                  <a:cubicBezTo>
                    <a:pt x="13498" y="1541"/>
                    <a:pt x="13122" y="1014"/>
                    <a:pt x="12746" y="751"/>
                  </a:cubicBezTo>
                  <a:cubicBezTo>
                    <a:pt x="11619" y="-171"/>
                    <a:pt x="9553" y="-171"/>
                    <a:pt x="8051" y="356"/>
                  </a:cubicBezTo>
                  <a:cubicBezTo>
                    <a:pt x="6548" y="1014"/>
                    <a:pt x="5609" y="2068"/>
                    <a:pt x="5609" y="3122"/>
                  </a:cubicBezTo>
                  <a:cubicBezTo>
                    <a:pt x="4106" y="2595"/>
                    <a:pt x="-965" y="92"/>
                    <a:pt x="162" y="2858"/>
                  </a:cubicBezTo>
                  <a:cubicBezTo>
                    <a:pt x="913" y="4307"/>
                    <a:pt x="4858" y="5361"/>
                    <a:pt x="6924" y="562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3" name="Shape 2593"/>
            <p:cNvSpPr/>
            <p:nvPr/>
          </p:nvSpPr>
          <p:spPr>
            <a:xfrm>
              <a:off x="10223437" y="5479412"/>
              <a:ext cx="174693" cy="135756"/>
            </a:xfrm>
            <a:custGeom>
              <a:avLst/>
              <a:gdLst/>
              <a:ahLst/>
              <a:cxnLst>
                <a:cxn ang="0">
                  <a:pos x="wd2" y="hd2"/>
                </a:cxn>
                <a:cxn ang="5400000">
                  <a:pos x="wd2" y="hd2"/>
                </a:cxn>
                <a:cxn ang="10800000">
                  <a:pos x="wd2" y="hd2"/>
                </a:cxn>
                <a:cxn ang="16200000">
                  <a:pos x="wd2" y="hd2"/>
                </a:cxn>
              </a:cxnLst>
              <a:rect l="0" t="0" r="r" b="b"/>
              <a:pathLst>
                <a:path w="21359" h="21600" extrusionOk="0">
                  <a:moveTo>
                    <a:pt x="5766" y="8836"/>
                  </a:moveTo>
                  <a:cubicBezTo>
                    <a:pt x="5917" y="8836"/>
                    <a:pt x="6219" y="9033"/>
                    <a:pt x="6370" y="9229"/>
                  </a:cubicBezTo>
                  <a:cubicBezTo>
                    <a:pt x="6521" y="9425"/>
                    <a:pt x="6748" y="9818"/>
                    <a:pt x="6899" y="10015"/>
                  </a:cubicBezTo>
                  <a:cubicBezTo>
                    <a:pt x="7352" y="10505"/>
                    <a:pt x="7956" y="10015"/>
                    <a:pt x="8334" y="9425"/>
                  </a:cubicBezTo>
                  <a:cubicBezTo>
                    <a:pt x="8636" y="8836"/>
                    <a:pt x="8938" y="8247"/>
                    <a:pt x="9391" y="7953"/>
                  </a:cubicBezTo>
                  <a:cubicBezTo>
                    <a:pt x="10071" y="7756"/>
                    <a:pt x="10675" y="8836"/>
                    <a:pt x="10675" y="9622"/>
                  </a:cubicBezTo>
                  <a:cubicBezTo>
                    <a:pt x="10675" y="10505"/>
                    <a:pt x="10222" y="11291"/>
                    <a:pt x="9920" y="12076"/>
                  </a:cubicBezTo>
                  <a:cubicBezTo>
                    <a:pt x="9542" y="12764"/>
                    <a:pt x="9089" y="13353"/>
                    <a:pt x="8787" y="14138"/>
                  </a:cubicBezTo>
                  <a:cubicBezTo>
                    <a:pt x="8485" y="14629"/>
                    <a:pt x="8334" y="15218"/>
                    <a:pt x="8334" y="15611"/>
                  </a:cubicBezTo>
                  <a:cubicBezTo>
                    <a:pt x="8334" y="16396"/>
                    <a:pt x="8938" y="17084"/>
                    <a:pt x="9542" y="16887"/>
                  </a:cubicBezTo>
                  <a:cubicBezTo>
                    <a:pt x="9693" y="16887"/>
                    <a:pt x="9920" y="16691"/>
                    <a:pt x="10071" y="16691"/>
                  </a:cubicBezTo>
                  <a:cubicBezTo>
                    <a:pt x="10222" y="16691"/>
                    <a:pt x="10373" y="17084"/>
                    <a:pt x="10524" y="17280"/>
                  </a:cubicBezTo>
                  <a:cubicBezTo>
                    <a:pt x="10977" y="18458"/>
                    <a:pt x="11657" y="19735"/>
                    <a:pt x="12563" y="20324"/>
                  </a:cubicBezTo>
                  <a:cubicBezTo>
                    <a:pt x="13394" y="20815"/>
                    <a:pt x="14149" y="20520"/>
                    <a:pt x="14980" y="21011"/>
                  </a:cubicBezTo>
                  <a:cubicBezTo>
                    <a:pt x="15433" y="21207"/>
                    <a:pt x="16113" y="21600"/>
                    <a:pt x="16566" y="21600"/>
                  </a:cubicBezTo>
                  <a:cubicBezTo>
                    <a:pt x="17095" y="21600"/>
                    <a:pt x="17774" y="21011"/>
                    <a:pt x="17623" y="20324"/>
                  </a:cubicBezTo>
                  <a:cubicBezTo>
                    <a:pt x="17472" y="19342"/>
                    <a:pt x="16415" y="19538"/>
                    <a:pt x="15886" y="18753"/>
                  </a:cubicBezTo>
                  <a:cubicBezTo>
                    <a:pt x="15282" y="17869"/>
                    <a:pt x="15886" y="16396"/>
                    <a:pt x="16566" y="15415"/>
                  </a:cubicBezTo>
                  <a:cubicBezTo>
                    <a:pt x="15886" y="15218"/>
                    <a:pt x="15282" y="14825"/>
                    <a:pt x="14602" y="14629"/>
                  </a:cubicBezTo>
                  <a:cubicBezTo>
                    <a:pt x="14451" y="14629"/>
                    <a:pt x="14149" y="14335"/>
                    <a:pt x="14149" y="14138"/>
                  </a:cubicBezTo>
                  <a:cubicBezTo>
                    <a:pt x="14149" y="13942"/>
                    <a:pt x="14300" y="13745"/>
                    <a:pt x="14451" y="13549"/>
                  </a:cubicBezTo>
                  <a:cubicBezTo>
                    <a:pt x="15282" y="12764"/>
                    <a:pt x="16415" y="12371"/>
                    <a:pt x="17321" y="12076"/>
                  </a:cubicBezTo>
                  <a:cubicBezTo>
                    <a:pt x="17623" y="12371"/>
                    <a:pt x="17472" y="12960"/>
                    <a:pt x="17472" y="13353"/>
                  </a:cubicBezTo>
                  <a:cubicBezTo>
                    <a:pt x="17623" y="13942"/>
                    <a:pt x="18001" y="14236"/>
                    <a:pt x="18303" y="14629"/>
                  </a:cubicBezTo>
                  <a:cubicBezTo>
                    <a:pt x="18605" y="15120"/>
                    <a:pt x="18907" y="15415"/>
                    <a:pt x="18756" y="16004"/>
                  </a:cubicBezTo>
                  <a:cubicBezTo>
                    <a:pt x="19587" y="16004"/>
                    <a:pt x="20342" y="15611"/>
                    <a:pt x="20946" y="15218"/>
                  </a:cubicBezTo>
                  <a:cubicBezTo>
                    <a:pt x="21097" y="15218"/>
                    <a:pt x="21324" y="15022"/>
                    <a:pt x="21324" y="14825"/>
                  </a:cubicBezTo>
                  <a:cubicBezTo>
                    <a:pt x="21475" y="14335"/>
                    <a:pt x="21097" y="13745"/>
                    <a:pt x="20795" y="13549"/>
                  </a:cubicBezTo>
                  <a:cubicBezTo>
                    <a:pt x="20493" y="13353"/>
                    <a:pt x="20040" y="13353"/>
                    <a:pt x="19738" y="12960"/>
                  </a:cubicBezTo>
                  <a:cubicBezTo>
                    <a:pt x="18907" y="12371"/>
                    <a:pt x="19058" y="10702"/>
                    <a:pt x="19360" y="9622"/>
                  </a:cubicBezTo>
                  <a:cubicBezTo>
                    <a:pt x="19738" y="8640"/>
                    <a:pt x="20040" y="7167"/>
                    <a:pt x="19587" y="6185"/>
                  </a:cubicBezTo>
                  <a:cubicBezTo>
                    <a:pt x="19209" y="5498"/>
                    <a:pt x="18454" y="5302"/>
                    <a:pt x="18001" y="5695"/>
                  </a:cubicBezTo>
                  <a:cubicBezTo>
                    <a:pt x="17774" y="4713"/>
                    <a:pt x="18001" y="3436"/>
                    <a:pt x="18454" y="2455"/>
                  </a:cubicBezTo>
                  <a:cubicBezTo>
                    <a:pt x="18605" y="2062"/>
                    <a:pt x="18756" y="1571"/>
                    <a:pt x="18605" y="1178"/>
                  </a:cubicBezTo>
                  <a:cubicBezTo>
                    <a:pt x="18454" y="982"/>
                    <a:pt x="18303" y="785"/>
                    <a:pt x="18152" y="785"/>
                  </a:cubicBezTo>
                  <a:cubicBezTo>
                    <a:pt x="17321" y="393"/>
                    <a:pt x="16566" y="0"/>
                    <a:pt x="15584" y="0"/>
                  </a:cubicBezTo>
                  <a:cubicBezTo>
                    <a:pt x="14602" y="0"/>
                    <a:pt x="13847" y="785"/>
                    <a:pt x="13696" y="1865"/>
                  </a:cubicBezTo>
                  <a:cubicBezTo>
                    <a:pt x="13696" y="2062"/>
                    <a:pt x="13696" y="2258"/>
                    <a:pt x="13696" y="2455"/>
                  </a:cubicBezTo>
                  <a:cubicBezTo>
                    <a:pt x="13847" y="2651"/>
                    <a:pt x="13998" y="2847"/>
                    <a:pt x="14149" y="3044"/>
                  </a:cubicBezTo>
                  <a:cubicBezTo>
                    <a:pt x="14602" y="3633"/>
                    <a:pt x="14149" y="4909"/>
                    <a:pt x="13696" y="5498"/>
                  </a:cubicBezTo>
                  <a:cubicBezTo>
                    <a:pt x="13545" y="5695"/>
                    <a:pt x="13243" y="6185"/>
                    <a:pt x="13016" y="6185"/>
                  </a:cubicBezTo>
                  <a:cubicBezTo>
                    <a:pt x="12563" y="6382"/>
                    <a:pt x="12261" y="5891"/>
                    <a:pt x="11808" y="5498"/>
                  </a:cubicBezTo>
                  <a:cubicBezTo>
                    <a:pt x="11128" y="4909"/>
                    <a:pt x="10373" y="4516"/>
                    <a:pt x="9542" y="4713"/>
                  </a:cubicBezTo>
                  <a:cubicBezTo>
                    <a:pt x="8787" y="4713"/>
                    <a:pt x="7956" y="5302"/>
                    <a:pt x="7654" y="6185"/>
                  </a:cubicBezTo>
                  <a:cubicBezTo>
                    <a:pt x="6899" y="5498"/>
                    <a:pt x="7050" y="3436"/>
                    <a:pt x="6068" y="3436"/>
                  </a:cubicBezTo>
                  <a:cubicBezTo>
                    <a:pt x="5917" y="3436"/>
                    <a:pt x="5766" y="3436"/>
                    <a:pt x="5615" y="3633"/>
                  </a:cubicBezTo>
                  <a:cubicBezTo>
                    <a:pt x="4633" y="4320"/>
                    <a:pt x="4029" y="5498"/>
                    <a:pt x="2896" y="5891"/>
                  </a:cubicBezTo>
                  <a:cubicBezTo>
                    <a:pt x="2443" y="6185"/>
                    <a:pt x="1839" y="6185"/>
                    <a:pt x="1310" y="6382"/>
                  </a:cubicBezTo>
                  <a:cubicBezTo>
                    <a:pt x="857" y="6578"/>
                    <a:pt x="253" y="6971"/>
                    <a:pt x="26" y="7560"/>
                  </a:cubicBezTo>
                  <a:cubicBezTo>
                    <a:pt x="-125" y="8247"/>
                    <a:pt x="404" y="8836"/>
                    <a:pt x="857" y="8836"/>
                  </a:cubicBezTo>
                  <a:cubicBezTo>
                    <a:pt x="1159" y="10702"/>
                    <a:pt x="1461" y="10015"/>
                    <a:pt x="2594" y="9229"/>
                  </a:cubicBezTo>
                  <a:cubicBezTo>
                    <a:pt x="3727" y="8836"/>
                    <a:pt x="4784" y="8640"/>
                    <a:pt x="5766" y="88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4" name="Shape 2594"/>
            <p:cNvSpPr/>
            <p:nvPr/>
          </p:nvSpPr>
          <p:spPr>
            <a:xfrm>
              <a:off x="12566305" y="2864774"/>
              <a:ext cx="109431" cy="66756"/>
            </a:xfrm>
            <a:custGeom>
              <a:avLst/>
              <a:gdLst/>
              <a:ahLst/>
              <a:cxnLst>
                <a:cxn ang="0">
                  <a:pos x="wd2" y="hd2"/>
                </a:cxn>
                <a:cxn ang="5400000">
                  <a:pos x="wd2" y="hd2"/>
                </a:cxn>
                <a:cxn ang="10800000">
                  <a:pos x="wd2" y="hd2"/>
                </a:cxn>
                <a:cxn ang="16200000">
                  <a:pos x="wd2" y="hd2"/>
                </a:cxn>
              </a:cxnLst>
              <a:rect l="0" t="0" r="r" b="b"/>
              <a:pathLst>
                <a:path w="20746" h="19746" extrusionOk="0">
                  <a:moveTo>
                    <a:pt x="2693" y="8974"/>
                  </a:moveTo>
                  <a:cubicBezTo>
                    <a:pt x="3163" y="8974"/>
                    <a:pt x="3398" y="8608"/>
                    <a:pt x="3985" y="8608"/>
                  </a:cubicBezTo>
                  <a:cubicBezTo>
                    <a:pt x="4219" y="8608"/>
                    <a:pt x="4454" y="8974"/>
                    <a:pt x="4689" y="8974"/>
                  </a:cubicBezTo>
                  <a:cubicBezTo>
                    <a:pt x="4924" y="8974"/>
                    <a:pt x="5159" y="8608"/>
                    <a:pt x="5159" y="8608"/>
                  </a:cubicBezTo>
                  <a:cubicBezTo>
                    <a:pt x="6685" y="6960"/>
                    <a:pt x="8915" y="8425"/>
                    <a:pt x="9854" y="10438"/>
                  </a:cubicBezTo>
                  <a:cubicBezTo>
                    <a:pt x="10793" y="12269"/>
                    <a:pt x="11615" y="15381"/>
                    <a:pt x="11615" y="18126"/>
                  </a:cubicBezTo>
                  <a:cubicBezTo>
                    <a:pt x="12789" y="17028"/>
                    <a:pt x="14315" y="20506"/>
                    <a:pt x="15489" y="19591"/>
                  </a:cubicBezTo>
                  <a:cubicBezTo>
                    <a:pt x="15959" y="19225"/>
                    <a:pt x="16193" y="18492"/>
                    <a:pt x="15959" y="17760"/>
                  </a:cubicBezTo>
                  <a:cubicBezTo>
                    <a:pt x="15724" y="17028"/>
                    <a:pt x="15254" y="16662"/>
                    <a:pt x="14785" y="16662"/>
                  </a:cubicBezTo>
                  <a:cubicBezTo>
                    <a:pt x="14785" y="15381"/>
                    <a:pt x="15489" y="14648"/>
                    <a:pt x="16546" y="14282"/>
                  </a:cubicBezTo>
                  <a:cubicBezTo>
                    <a:pt x="17250" y="14282"/>
                    <a:pt x="17954" y="14648"/>
                    <a:pt x="18659" y="14648"/>
                  </a:cubicBezTo>
                  <a:cubicBezTo>
                    <a:pt x="19480" y="14648"/>
                    <a:pt x="20419" y="14648"/>
                    <a:pt x="20654" y="13550"/>
                  </a:cubicBezTo>
                  <a:cubicBezTo>
                    <a:pt x="20889" y="12452"/>
                    <a:pt x="20654" y="11170"/>
                    <a:pt x="20185" y="10438"/>
                  </a:cubicBezTo>
                  <a:cubicBezTo>
                    <a:pt x="19715" y="9706"/>
                    <a:pt x="19011" y="9340"/>
                    <a:pt x="18189" y="8974"/>
                  </a:cubicBezTo>
                  <a:cubicBezTo>
                    <a:pt x="17485" y="8608"/>
                    <a:pt x="17015" y="8242"/>
                    <a:pt x="16193" y="7692"/>
                  </a:cubicBezTo>
                  <a:cubicBezTo>
                    <a:pt x="15959" y="7692"/>
                    <a:pt x="15489" y="7326"/>
                    <a:pt x="15019" y="7326"/>
                  </a:cubicBezTo>
                  <a:cubicBezTo>
                    <a:pt x="14550" y="7326"/>
                    <a:pt x="14315" y="8242"/>
                    <a:pt x="14080" y="8608"/>
                  </a:cubicBezTo>
                  <a:cubicBezTo>
                    <a:pt x="13259" y="9340"/>
                    <a:pt x="12319" y="8608"/>
                    <a:pt x="11850" y="7326"/>
                  </a:cubicBezTo>
                  <a:cubicBezTo>
                    <a:pt x="11380" y="6228"/>
                    <a:pt x="11028" y="5130"/>
                    <a:pt x="10559" y="3848"/>
                  </a:cubicBezTo>
                  <a:cubicBezTo>
                    <a:pt x="10089" y="2750"/>
                    <a:pt x="9385" y="1652"/>
                    <a:pt x="8328" y="1652"/>
                  </a:cubicBezTo>
                  <a:cubicBezTo>
                    <a:pt x="8093" y="1652"/>
                    <a:pt x="7624" y="2018"/>
                    <a:pt x="7389" y="1652"/>
                  </a:cubicBezTo>
                  <a:cubicBezTo>
                    <a:pt x="6919" y="1652"/>
                    <a:pt x="6450" y="920"/>
                    <a:pt x="6098" y="553"/>
                  </a:cubicBezTo>
                  <a:cubicBezTo>
                    <a:pt x="4219" y="-1094"/>
                    <a:pt x="1989" y="1286"/>
                    <a:pt x="463" y="3116"/>
                  </a:cubicBezTo>
                  <a:cubicBezTo>
                    <a:pt x="-711" y="5496"/>
                    <a:pt x="463" y="9706"/>
                    <a:pt x="2693" y="897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5" name="Shape 2595"/>
            <p:cNvSpPr/>
            <p:nvPr/>
          </p:nvSpPr>
          <p:spPr>
            <a:xfrm>
              <a:off x="12222677" y="2119215"/>
              <a:ext cx="158748" cy="97571"/>
            </a:xfrm>
            <a:custGeom>
              <a:avLst/>
              <a:gdLst/>
              <a:ahLst/>
              <a:cxnLst>
                <a:cxn ang="0">
                  <a:pos x="wd2" y="hd2"/>
                </a:cxn>
                <a:cxn ang="5400000">
                  <a:pos x="wd2" y="hd2"/>
                </a:cxn>
                <a:cxn ang="10800000">
                  <a:pos x="wd2" y="hd2"/>
                </a:cxn>
                <a:cxn ang="16200000">
                  <a:pos x="wd2" y="hd2"/>
                </a:cxn>
              </a:cxnLst>
              <a:rect l="0" t="0" r="r" b="b"/>
              <a:pathLst>
                <a:path w="21391" h="21600" extrusionOk="0">
                  <a:moveTo>
                    <a:pt x="193" y="15311"/>
                  </a:moveTo>
                  <a:cubicBezTo>
                    <a:pt x="25" y="15858"/>
                    <a:pt x="-142" y="16678"/>
                    <a:pt x="193" y="17225"/>
                  </a:cubicBezTo>
                  <a:cubicBezTo>
                    <a:pt x="360" y="17772"/>
                    <a:pt x="863" y="18182"/>
                    <a:pt x="1281" y="18729"/>
                  </a:cubicBezTo>
                  <a:cubicBezTo>
                    <a:pt x="1449" y="19276"/>
                    <a:pt x="1616" y="19823"/>
                    <a:pt x="1784" y="20370"/>
                  </a:cubicBezTo>
                  <a:cubicBezTo>
                    <a:pt x="1951" y="21053"/>
                    <a:pt x="2286" y="21600"/>
                    <a:pt x="2621" y="21600"/>
                  </a:cubicBezTo>
                  <a:cubicBezTo>
                    <a:pt x="2872" y="21600"/>
                    <a:pt x="3039" y="21327"/>
                    <a:pt x="3039" y="21053"/>
                  </a:cubicBezTo>
                  <a:cubicBezTo>
                    <a:pt x="3542" y="20096"/>
                    <a:pt x="3709" y="19003"/>
                    <a:pt x="4211" y="18182"/>
                  </a:cubicBezTo>
                  <a:cubicBezTo>
                    <a:pt x="4798" y="17225"/>
                    <a:pt x="5635" y="16678"/>
                    <a:pt x="6137" y="17225"/>
                  </a:cubicBezTo>
                  <a:cubicBezTo>
                    <a:pt x="6388" y="17499"/>
                    <a:pt x="6556" y="18182"/>
                    <a:pt x="6723" y="18456"/>
                  </a:cubicBezTo>
                  <a:cubicBezTo>
                    <a:pt x="7225" y="19276"/>
                    <a:pt x="8063" y="18182"/>
                    <a:pt x="8649" y="17225"/>
                  </a:cubicBezTo>
                  <a:cubicBezTo>
                    <a:pt x="9151" y="16405"/>
                    <a:pt x="10072" y="15585"/>
                    <a:pt x="10574" y="16132"/>
                  </a:cubicBezTo>
                  <a:cubicBezTo>
                    <a:pt x="10742" y="16405"/>
                    <a:pt x="10909" y="16952"/>
                    <a:pt x="11077" y="17225"/>
                  </a:cubicBezTo>
                  <a:cubicBezTo>
                    <a:pt x="11579" y="18182"/>
                    <a:pt x="12667" y="17772"/>
                    <a:pt x="13337" y="17225"/>
                  </a:cubicBezTo>
                  <a:cubicBezTo>
                    <a:pt x="14091" y="16952"/>
                    <a:pt x="15095" y="16678"/>
                    <a:pt x="15681" y="17772"/>
                  </a:cubicBezTo>
                  <a:cubicBezTo>
                    <a:pt x="16518" y="15311"/>
                    <a:pt x="18444" y="13808"/>
                    <a:pt x="20202" y="14628"/>
                  </a:cubicBezTo>
                  <a:cubicBezTo>
                    <a:pt x="20370" y="14628"/>
                    <a:pt x="20788" y="15038"/>
                    <a:pt x="20956" y="14628"/>
                  </a:cubicBezTo>
                  <a:cubicBezTo>
                    <a:pt x="21458" y="14354"/>
                    <a:pt x="21458" y="13261"/>
                    <a:pt x="21291" y="12441"/>
                  </a:cubicBezTo>
                  <a:cubicBezTo>
                    <a:pt x="20956" y="11757"/>
                    <a:pt x="20370" y="11210"/>
                    <a:pt x="19867" y="10937"/>
                  </a:cubicBezTo>
                  <a:cubicBezTo>
                    <a:pt x="19365" y="10663"/>
                    <a:pt x="18779" y="10116"/>
                    <a:pt x="18779" y="9296"/>
                  </a:cubicBezTo>
                  <a:cubicBezTo>
                    <a:pt x="18611" y="7792"/>
                    <a:pt x="19532" y="6699"/>
                    <a:pt x="19700" y="5195"/>
                  </a:cubicBezTo>
                  <a:cubicBezTo>
                    <a:pt x="19867" y="3554"/>
                    <a:pt x="18779" y="2051"/>
                    <a:pt x="17942" y="1504"/>
                  </a:cubicBezTo>
                  <a:cubicBezTo>
                    <a:pt x="16853" y="957"/>
                    <a:pt x="15849" y="957"/>
                    <a:pt x="14928" y="410"/>
                  </a:cubicBezTo>
                  <a:cubicBezTo>
                    <a:pt x="14760" y="410"/>
                    <a:pt x="14760" y="0"/>
                    <a:pt x="14593" y="0"/>
                  </a:cubicBezTo>
                  <a:cubicBezTo>
                    <a:pt x="14258" y="0"/>
                    <a:pt x="14091" y="957"/>
                    <a:pt x="13923" y="1230"/>
                  </a:cubicBezTo>
                  <a:cubicBezTo>
                    <a:pt x="13337" y="2324"/>
                    <a:pt x="12500" y="2051"/>
                    <a:pt x="11579" y="1777"/>
                  </a:cubicBezTo>
                  <a:cubicBezTo>
                    <a:pt x="10909" y="1230"/>
                    <a:pt x="10072" y="684"/>
                    <a:pt x="9318" y="684"/>
                  </a:cubicBezTo>
                  <a:cubicBezTo>
                    <a:pt x="8063" y="684"/>
                    <a:pt x="7058" y="3281"/>
                    <a:pt x="7560" y="5195"/>
                  </a:cubicBezTo>
                  <a:cubicBezTo>
                    <a:pt x="7393" y="4922"/>
                    <a:pt x="5132" y="5195"/>
                    <a:pt x="4965" y="5468"/>
                  </a:cubicBezTo>
                  <a:cubicBezTo>
                    <a:pt x="4044" y="5742"/>
                    <a:pt x="3877" y="6425"/>
                    <a:pt x="3374" y="7519"/>
                  </a:cubicBezTo>
                  <a:cubicBezTo>
                    <a:pt x="1784" y="10116"/>
                    <a:pt x="863" y="12714"/>
                    <a:pt x="193" y="1531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6" name="Shape 2596"/>
            <p:cNvSpPr/>
            <p:nvPr/>
          </p:nvSpPr>
          <p:spPr>
            <a:xfrm>
              <a:off x="10865305" y="1794320"/>
              <a:ext cx="135485" cy="137908"/>
            </a:xfrm>
            <a:custGeom>
              <a:avLst/>
              <a:gdLst/>
              <a:ahLst/>
              <a:cxnLst>
                <a:cxn ang="0">
                  <a:pos x="wd2" y="hd2"/>
                </a:cxn>
                <a:cxn ang="5400000">
                  <a:pos x="wd2" y="hd2"/>
                </a:cxn>
                <a:cxn ang="10800000">
                  <a:pos x="wd2" y="hd2"/>
                </a:cxn>
                <a:cxn ang="16200000">
                  <a:pos x="wd2" y="hd2"/>
                </a:cxn>
              </a:cxnLst>
              <a:rect l="0" t="0" r="r" b="b"/>
              <a:pathLst>
                <a:path w="21133" h="21094" extrusionOk="0">
                  <a:moveTo>
                    <a:pt x="865" y="4516"/>
                  </a:moveTo>
                  <a:cubicBezTo>
                    <a:pt x="1254" y="5080"/>
                    <a:pt x="865" y="5925"/>
                    <a:pt x="1059" y="6489"/>
                  </a:cubicBezTo>
                  <a:cubicBezTo>
                    <a:pt x="1059" y="6864"/>
                    <a:pt x="1546" y="7240"/>
                    <a:pt x="2129" y="7522"/>
                  </a:cubicBezTo>
                  <a:cubicBezTo>
                    <a:pt x="2324" y="7522"/>
                    <a:pt x="2519" y="7522"/>
                    <a:pt x="2713" y="7522"/>
                  </a:cubicBezTo>
                  <a:cubicBezTo>
                    <a:pt x="3102" y="7522"/>
                    <a:pt x="3589" y="7897"/>
                    <a:pt x="3783" y="8273"/>
                  </a:cubicBezTo>
                  <a:cubicBezTo>
                    <a:pt x="4562" y="9682"/>
                    <a:pt x="3978" y="11654"/>
                    <a:pt x="2519" y="12217"/>
                  </a:cubicBezTo>
                  <a:cubicBezTo>
                    <a:pt x="2129" y="12405"/>
                    <a:pt x="1546" y="12593"/>
                    <a:pt x="1546" y="12969"/>
                  </a:cubicBezTo>
                  <a:cubicBezTo>
                    <a:pt x="1546" y="13156"/>
                    <a:pt x="1546" y="13438"/>
                    <a:pt x="1546" y="13626"/>
                  </a:cubicBezTo>
                  <a:cubicBezTo>
                    <a:pt x="1740" y="14190"/>
                    <a:pt x="1935" y="14659"/>
                    <a:pt x="2324" y="15129"/>
                  </a:cubicBezTo>
                  <a:cubicBezTo>
                    <a:pt x="2713" y="15504"/>
                    <a:pt x="3589" y="15786"/>
                    <a:pt x="3978" y="15598"/>
                  </a:cubicBezTo>
                  <a:cubicBezTo>
                    <a:pt x="3589" y="16350"/>
                    <a:pt x="3978" y="17289"/>
                    <a:pt x="4173" y="17946"/>
                  </a:cubicBezTo>
                  <a:cubicBezTo>
                    <a:pt x="4562" y="18697"/>
                    <a:pt x="4951" y="19543"/>
                    <a:pt x="5146" y="20294"/>
                  </a:cubicBezTo>
                  <a:cubicBezTo>
                    <a:pt x="5146" y="20482"/>
                    <a:pt x="5146" y="20670"/>
                    <a:pt x="5340" y="20670"/>
                  </a:cubicBezTo>
                  <a:lnTo>
                    <a:pt x="5632" y="20857"/>
                  </a:lnTo>
                  <a:cubicBezTo>
                    <a:pt x="6800" y="21233"/>
                    <a:pt x="8065" y="20857"/>
                    <a:pt x="9038" y="20670"/>
                  </a:cubicBezTo>
                  <a:cubicBezTo>
                    <a:pt x="10108" y="20482"/>
                    <a:pt x="11081" y="20482"/>
                    <a:pt x="12151" y="20294"/>
                  </a:cubicBezTo>
                  <a:cubicBezTo>
                    <a:pt x="13319" y="20294"/>
                    <a:pt x="14778" y="20294"/>
                    <a:pt x="16043" y="20482"/>
                  </a:cubicBezTo>
                  <a:cubicBezTo>
                    <a:pt x="16238" y="20482"/>
                    <a:pt x="16627" y="20482"/>
                    <a:pt x="16821" y="20670"/>
                  </a:cubicBezTo>
                  <a:cubicBezTo>
                    <a:pt x="17016" y="20670"/>
                    <a:pt x="17016" y="20857"/>
                    <a:pt x="17211" y="21045"/>
                  </a:cubicBezTo>
                  <a:cubicBezTo>
                    <a:pt x="17600" y="21233"/>
                    <a:pt x="18281" y="20857"/>
                    <a:pt x="18475" y="20294"/>
                  </a:cubicBezTo>
                  <a:cubicBezTo>
                    <a:pt x="18670" y="19918"/>
                    <a:pt x="18865" y="19261"/>
                    <a:pt x="19254" y="18885"/>
                  </a:cubicBezTo>
                  <a:cubicBezTo>
                    <a:pt x="18670" y="18885"/>
                    <a:pt x="18086" y="18134"/>
                    <a:pt x="18475" y="17570"/>
                  </a:cubicBezTo>
                  <a:cubicBezTo>
                    <a:pt x="18962" y="16913"/>
                    <a:pt x="19254" y="16537"/>
                    <a:pt x="20032" y="16537"/>
                  </a:cubicBezTo>
                  <a:cubicBezTo>
                    <a:pt x="20519" y="16537"/>
                    <a:pt x="21297" y="16350"/>
                    <a:pt x="21102" y="15974"/>
                  </a:cubicBezTo>
                  <a:cubicBezTo>
                    <a:pt x="21102" y="15786"/>
                    <a:pt x="20908" y="15786"/>
                    <a:pt x="20908" y="15598"/>
                  </a:cubicBezTo>
                  <a:cubicBezTo>
                    <a:pt x="20324" y="14941"/>
                    <a:pt x="19643" y="14565"/>
                    <a:pt x="19059" y="14002"/>
                  </a:cubicBezTo>
                  <a:cubicBezTo>
                    <a:pt x="18475" y="13438"/>
                    <a:pt x="17794" y="12781"/>
                    <a:pt x="17405" y="12030"/>
                  </a:cubicBezTo>
                  <a:cubicBezTo>
                    <a:pt x="16821" y="10996"/>
                    <a:pt x="16238" y="9682"/>
                    <a:pt x="14973" y="9494"/>
                  </a:cubicBezTo>
                  <a:cubicBezTo>
                    <a:pt x="14194" y="9212"/>
                    <a:pt x="13319" y="9682"/>
                    <a:pt x="12735" y="9212"/>
                  </a:cubicBezTo>
                  <a:cubicBezTo>
                    <a:pt x="12346" y="8836"/>
                    <a:pt x="11956" y="8273"/>
                    <a:pt x="11470" y="8085"/>
                  </a:cubicBezTo>
                  <a:cubicBezTo>
                    <a:pt x="10692" y="7522"/>
                    <a:pt x="9232" y="8085"/>
                    <a:pt x="8843" y="7240"/>
                  </a:cubicBezTo>
                  <a:cubicBezTo>
                    <a:pt x="8648" y="7052"/>
                    <a:pt x="8648" y="6676"/>
                    <a:pt x="8454" y="6676"/>
                  </a:cubicBezTo>
                  <a:cubicBezTo>
                    <a:pt x="8065" y="6301"/>
                    <a:pt x="7383" y="6676"/>
                    <a:pt x="6994" y="6864"/>
                  </a:cubicBezTo>
                  <a:cubicBezTo>
                    <a:pt x="6216" y="7052"/>
                    <a:pt x="5146" y="6489"/>
                    <a:pt x="4951" y="5737"/>
                  </a:cubicBezTo>
                  <a:cubicBezTo>
                    <a:pt x="4756" y="4892"/>
                    <a:pt x="5340" y="3953"/>
                    <a:pt x="6021" y="3577"/>
                  </a:cubicBezTo>
                  <a:cubicBezTo>
                    <a:pt x="6411" y="3390"/>
                    <a:pt x="6605" y="3296"/>
                    <a:pt x="6994" y="3108"/>
                  </a:cubicBezTo>
                  <a:cubicBezTo>
                    <a:pt x="7383" y="2826"/>
                    <a:pt x="7383" y="2544"/>
                    <a:pt x="7189" y="2169"/>
                  </a:cubicBezTo>
                  <a:cubicBezTo>
                    <a:pt x="6994" y="1981"/>
                    <a:pt x="6800" y="1981"/>
                    <a:pt x="6605" y="1981"/>
                  </a:cubicBezTo>
                  <a:cubicBezTo>
                    <a:pt x="5827" y="1793"/>
                    <a:pt x="4756" y="1417"/>
                    <a:pt x="4173" y="760"/>
                  </a:cubicBezTo>
                  <a:cubicBezTo>
                    <a:pt x="3978" y="572"/>
                    <a:pt x="3783" y="384"/>
                    <a:pt x="3589" y="196"/>
                  </a:cubicBezTo>
                  <a:cubicBezTo>
                    <a:pt x="2519" y="-367"/>
                    <a:pt x="865" y="384"/>
                    <a:pt x="281" y="1136"/>
                  </a:cubicBezTo>
                  <a:cubicBezTo>
                    <a:pt x="-303" y="2544"/>
                    <a:pt x="86" y="3577"/>
                    <a:pt x="865" y="451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7" name="Shape 2597"/>
            <p:cNvSpPr/>
            <p:nvPr/>
          </p:nvSpPr>
          <p:spPr>
            <a:xfrm>
              <a:off x="10752267" y="1531879"/>
              <a:ext cx="301399" cy="207604"/>
            </a:xfrm>
            <a:custGeom>
              <a:avLst/>
              <a:gdLst/>
              <a:ahLst/>
              <a:cxnLst>
                <a:cxn ang="0">
                  <a:pos x="wd2" y="hd2"/>
                </a:cxn>
                <a:cxn ang="5400000">
                  <a:pos x="wd2" y="hd2"/>
                </a:cxn>
                <a:cxn ang="10800000">
                  <a:pos x="wd2" y="hd2"/>
                </a:cxn>
                <a:cxn ang="16200000">
                  <a:pos x="wd2" y="hd2"/>
                </a:cxn>
              </a:cxnLst>
              <a:rect l="0" t="0" r="r" b="b"/>
              <a:pathLst>
                <a:path w="21548" h="21415" extrusionOk="0">
                  <a:moveTo>
                    <a:pt x="3851" y="454"/>
                  </a:moveTo>
                  <a:cubicBezTo>
                    <a:pt x="3319" y="1285"/>
                    <a:pt x="3319" y="2499"/>
                    <a:pt x="3408" y="3713"/>
                  </a:cubicBezTo>
                  <a:lnTo>
                    <a:pt x="3408" y="4097"/>
                  </a:lnTo>
                  <a:lnTo>
                    <a:pt x="2476" y="2755"/>
                  </a:lnTo>
                  <a:cubicBezTo>
                    <a:pt x="1900" y="3138"/>
                    <a:pt x="1456" y="3841"/>
                    <a:pt x="1279" y="4800"/>
                  </a:cubicBezTo>
                  <a:cubicBezTo>
                    <a:pt x="1190" y="5183"/>
                    <a:pt x="1190" y="5566"/>
                    <a:pt x="968" y="5822"/>
                  </a:cubicBezTo>
                  <a:cubicBezTo>
                    <a:pt x="791" y="6142"/>
                    <a:pt x="525" y="6397"/>
                    <a:pt x="702" y="6653"/>
                  </a:cubicBezTo>
                  <a:cubicBezTo>
                    <a:pt x="879" y="6525"/>
                    <a:pt x="1057" y="6845"/>
                    <a:pt x="968" y="7164"/>
                  </a:cubicBezTo>
                  <a:cubicBezTo>
                    <a:pt x="879" y="7420"/>
                    <a:pt x="613" y="7611"/>
                    <a:pt x="436" y="7611"/>
                  </a:cubicBezTo>
                  <a:cubicBezTo>
                    <a:pt x="258" y="8251"/>
                    <a:pt x="347" y="9081"/>
                    <a:pt x="702" y="9593"/>
                  </a:cubicBezTo>
                  <a:cubicBezTo>
                    <a:pt x="879" y="9848"/>
                    <a:pt x="1057" y="9976"/>
                    <a:pt x="1190" y="10295"/>
                  </a:cubicBezTo>
                  <a:cubicBezTo>
                    <a:pt x="1279" y="10679"/>
                    <a:pt x="1190" y="11062"/>
                    <a:pt x="1367" y="11446"/>
                  </a:cubicBezTo>
                  <a:cubicBezTo>
                    <a:pt x="1545" y="11765"/>
                    <a:pt x="1811" y="12021"/>
                    <a:pt x="1722" y="12404"/>
                  </a:cubicBezTo>
                  <a:cubicBezTo>
                    <a:pt x="1722" y="12532"/>
                    <a:pt x="1633" y="12660"/>
                    <a:pt x="1545" y="12660"/>
                  </a:cubicBezTo>
                  <a:cubicBezTo>
                    <a:pt x="1057" y="13107"/>
                    <a:pt x="525" y="13363"/>
                    <a:pt x="37" y="13363"/>
                  </a:cubicBezTo>
                  <a:cubicBezTo>
                    <a:pt x="-52" y="13619"/>
                    <a:pt x="37" y="13874"/>
                    <a:pt x="125" y="14002"/>
                  </a:cubicBezTo>
                  <a:cubicBezTo>
                    <a:pt x="258" y="14130"/>
                    <a:pt x="436" y="14258"/>
                    <a:pt x="525" y="14577"/>
                  </a:cubicBezTo>
                  <a:cubicBezTo>
                    <a:pt x="702" y="14961"/>
                    <a:pt x="613" y="15472"/>
                    <a:pt x="702" y="15919"/>
                  </a:cubicBezTo>
                  <a:cubicBezTo>
                    <a:pt x="791" y="16175"/>
                    <a:pt x="879" y="16303"/>
                    <a:pt x="968" y="16558"/>
                  </a:cubicBezTo>
                  <a:cubicBezTo>
                    <a:pt x="1633" y="17645"/>
                    <a:pt x="2121" y="18859"/>
                    <a:pt x="2476" y="20073"/>
                  </a:cubicBezTo>
                  <a:cubicBezTo>
                    <a:pt x="2565" y="20329"/>
                    <a:pt x="2565" y="20584"/>
                    <a:pt x="2742" y="20712"/>
                  </a:cubicBezTo>
                  <a:cubicBezTo>
                    <a:pt x="3053" y="21287"/>
                    <a:pt x="3629" y="21223"/>
                    <a:pt x="4073" y="21095"/>
                  </a:cubicBezTo>
                  <a:cubicBezTo>
                    <a:pt x="4561" y="20904"/>
                    <a:pt x="5004" y="20840"/>
                    <a:pt x="5359" y="20968"/>
                  </a:cubicBezTo>
                  <a:cubicBezTo>
                    <a:pt x="5537" y="21095"/>
                    <a:pt x="5625" y="21287"/>
                    <a:pt x="5803" y="21287"/>
                  </a:cubicBezTo>
                  <a:cubicBezTo>
                    <a:pt x="6202" y="21415"/>
                    <a:pt x="6734" y="21095"/>
                    <a:pt x="7133" y="21415"/>
                  </a:cubicBezTo>
                  <a:cubicBezTo>
                    <a:pt x="7222" y="20712"/>
                    <a:pt x="7799" y="20456"/>
                    <a:pt x="8242" y="20456"/>
                  </a:cubicBezTo>
                  <a:cubicBezTo>
                    <a:pt x="8730" y="20456"/>
                    <a:pt x="9173" y="20712"/>
                    <a:pt x="9528" y="20329"/>
                  </a:cubicBezTo>
                  <a:cubicBezTo>
                    <a:pt x="9839" y="20073"/>
                    <a:pt x="10016" y="19498"/>
                    <a:pt x="10282" y="19498"/>
                  </a:cubicBezTo>
                  <a:lnTo>
                    <a:pt x="10859" y="19498"/>
                  </a:lnTo>
                  <a:cubicBezTo>
                    <a:pt x="11214" y="19370"/>
                    <a:pt x="11391" y="18731"/>
                    <a:pt x="11790" y="18731"/>
                  </a:cubicBezTo>
                  <a:cubicBezTo>
                    <a:pt x="11968" y="18731"/>
                    <a:pt x="12145" y="18859"/>
                    <a:pt x="12234" y="18987"/>
                  </a:cubicBezTo>
                  <a:cubicBezTo>
                    <a:pt x="12722" y="19498"/>
                    <a:pt x="13077" y="20201"/>
                    <a:pt x="13431" y="20840"/>
                  </a:cubicBezTo>
                  <a:cubicBezTo>
                    <a:pt x="13564" y="20968"/>
                    <a:pt x="13564" y="21287"/>
                    <a:pt x="13742" y="21287"/>
                  </a:cubicBezTo>
                  <a:lnTo>
                    <a:pt x="14008" y="21287"/>
                  </a:lnTo>
                  <a:cubicBezTo>
                    <a:pt x="14585" y="21095"/>
                    <a:pt x="15117" y="20456"/>
                    <a:pt x="15205" y="19626"/>
                  </a:cubicBezTo>
                  <a:cubicBezTo>
                    <a:pt x="15782" y="19817"/>
                    <a:pt x="16314" y="19817"/>
                    <a:pt x="16980" y="19945"/>
                  </a:cubicBezTo>
                  <a:cubicBezTo>
                    <a:pt x="16802" y="19753"/>
                    <a:pt x="16714" y="19370"/>
                    <a:pt x="16802" y="19114"/>
                  </a:cubicBezTo>
                  <a:lnTo>
                    <a:pt x="17068" y="18284"/>
                  </a:lnTo>
                  <a:cubicBezTo>
                    <a:pt x="17246" y="18028"/>
                    <a:pt x="17468" y="17772"/>
                    <a:pt x="17556" y="17389"/>
                  </a:cubicBezTo>
                  <a:cubicBezTo>
                    <a:pt x="17645" y="17261"/>
                    <a:pt x="17645" y="17133"/>
                    <a:pt x="17734" y="17133"/>
                  </a:cubicBezTo>
                  <a:cubicBezTo>
                    <a:pt x="17911" y="16942"/>
                    <a:pt x="18177" y="16942"/>
                    <a:pt x="18399" y="16942"/>
                  </a:cubicBezTo>
                  <a:cubicBezTo>
                    <a:pt x="19020" y="16814"/>
                    <a:pt x="19508" y="15919"/>
                    <a:pt x="19863" y="14961"/>
                  </a:cubicBezTo>
                  <a:cubicBezTo>
                    <a:pt x="19596" y="14705"/>
                    <a:pt x="19419" y="14258"/>
                    <a:pt x="19242" y="13874"/>
                  </a:cubicBezTo>
                  <a:cubicBezTo>
                    <a:pt x="19109" y="13491"/>
                    <a:pt x="19109" y="12979"/>
                    <a:pt x="19330" y="12660"/>
                  </a:cubicBezTo>
                  <a:cubicBezTo>
                    <a:pt x="19508" y="12532"/>
                    <a:pt x="19685" y="12404"/>
                    <a:pt x="19774" y="12277"/>
                  </a:cubicBezTo>
                  <a:cubicBezTo>
                    <a:pt x="19951" y="12149"/>
                    <a:pt x="19951" y="11765"/>
                    <a:pt x="19863" y="11637"/>
                  </a:cubicBezTo>
                  <a:cubicBezTo>
                    <a:pt x="19774" y="11637"/>
                    <a:pt x="19685" y="11637"/>
                    <a:pt x="19685" y="11446"/>
                  </a:cubicBezTo>
                  <a:cubicBezTo>
                    <a:pt x="19419" y="11318"/>
                    <a:pt x="19508" y="10551"/>
                    <a:pt x="19863" y="10423"/>
                  </a:cubicBezTo>
                  <a:cubicBezTo>
                    <a:pt x="20262" y="10295"/>
                    <a:pt x="20528" y="10551"/>
                    <a:pt x="20794" y="10551"/>
                  </a:cubicBezTo>
                  <a:cubicBezTo>
                    <a:pt x="21193" y="10679"/>
                    <a:pt x="21548" y="10423"/>
                    <a:pt x="21548" y="9976"/>
                  </a:cubicBezTo>
                  <a:cubicBezTo>
                    <a:pt x="21548" y="9848"/>
                    <a:pt x="21548" y="9720"/>
                    <a:pt x="21459" y="9593"/>
                  </a:cubicBezTo>
                  <a:cubicBezTo>
                    <a:pt x="21371" y="9465"/>
                    <a:pt x="21193" y="9337"/>
                    <a:pt x="20971" y="9209"/>
                  </a:cubicBezTo>
                  <a:cubicBezTo>
                    <a:pt x="20705" y="8953"/>
                    <a:pt x="20528" y="8506"/>
                    <a:pt x="20350" y="8123"/>
                  </a:cubicBezTo>
                  <a:cubicBezTo>
                    <a:pt x="20129" y="7611"/>
                    <a:pt x="19951" y="6908"/>
                    <a:pt x="19685" y="6397"/>
                  </a:cubicBezTo>
                  <a:cubicBezTo>
                    <a:pt x="19508" y="5822"/>
                    <a:pt x="19242" y="5311"/>
                    <a:pt x="18842" y="5439"/>
                  </a:cubicBezTo>
                  <a:cubicBezTo>
                    <a:pt x="18665" y="5566"/>
                    <a:pt x="18576" y="5694"/>
                    <a:pt x="18488" y="5694"/>
                  </a:cubicBezTo>
                  <a:cubicBezTo>
                    <a:pt x="18310" y="5822"/>
                    <a:pt x="18177" y="5694"/>
                    <a:pt x="18000" y="5694"/>
                  </a:cubicBezTo>
                  <a:cubicBezTo>
                    <a:pt x="17468" y="5439"/>
                    <a:pt x="16891" y="5439"/>
                    <a:pt x="16314" y="5439"/>
                  </a:cubicBezTo>
                  <a:cubicBezTo>
                    <a:pt x="16137" y="5439"/>
                    <a:pt x="15960" y="5439"/>
                    <a:pt x="15782" y="5566"/>
                  </a:cubicBezTo>
                  <a:cubicBezTo>
                    <a:pt x="15516" y="5822"/>
                    <a:pt x="15294" y="6525"/>
                    <a:pt x="14939" y="6397"/>
                  </a:cubicBezTo>
                  <a:cubicBezTo>
                    <a:pt x="14762" y="6397"/>
                    <a:pt x="14673" y="6142"/>
                    <a:pt x="14496" y="5950"/>
                  </a:cubicBezTo>
                  <a:cubicBezTo>
                    <a:pt x="14185" y="5694"/>
                    <a:pt x="13831" y="5950"/>
                    <a:pt x="13564" y="5694"/>
                  </a:cubicBezTo>
                  <a:cubicBezTo>
                    <a:pt x="13343" y="5439"/>
                    <a:pt x="13343" y="5055"/>
                    <a:pt x="13343" y="4608"/>
                  </a:cubicBezTo>
                  <a:cubicBezTo>
                    <a:pt x="13431" y="3969"/>
                    <a:pt x="13564" y="3010"/>
                    <a:pt x="14008" y="2755"/>
                  </a:cubicBezTo>
                  <a:cubicBezTo>
                    <a:pt x="13254" y="2499"/>
                    <a:pt x="12500" y="2243"/>
                    <a:pt x="12145" y="1285"/>
                  </a:cubicBezTo>
                  <a:lnTo>
                    <a:pt x="11879" y="454"/>
                  </a:lnTo>
                  <a:cubicBezTo>
                    <a:pt x="11613" y="-57"/>
                    <a:pt x="11036" y="-57"/>
                    <a:pt x="10681" y="71"/>
                  </a:cubicBezTo>
                  <a:cubicBezTo>
                    <a:pt x="10371" y="71"/>
                    <a:pt x="10105" y="135"/>
                    <a:pt x="9927" y="454"/>
                  </a:cubicBezTo>
                  <a:cubicBezTo>
                    <a:pt x="9750" y="710"/>
                    <a:pt x="9839" y="1413"/>
                    <a:pt x="10105" y="1413"/>
                  </a:cubicBezTo>
                  <a:cubicBezTo>
                    <a:pt x="9528" y="2371"/>
                    <a:pt x="10371" y="3969"/>
                    <a:pt x="9839" y="4800"/>
                  </a:cubicBezTo>
                  <a:cubicBezTo>
                    <a:pt x="9750" y="4927"/>
                    <a:pt x="9528" y="5055"/>
                    <a:pt x="9528" y="5183"/>
                  </a:cubicBezTo>
                  <a:cubicBezTo>
                    <a:pt x="9440" y="5439"/>
                    <a:pt x="9750" y="5694"/>
                    <a:pt x="9839" y="5822"/>
                  </a:cubicBezTo>
                  <a:cubicBezTo>
                    <a:pt x="10194" y="6397"/>
                    <a:pt x="10105" y="7484"/>
                    <a:pt x="9927" y="8251"/>
                  </a:cubicBezTo>
                  <a:cubicBezTo>
                    <a:pt x="9440" y="8251"/>
                    <a:pt x="9085" y="7611"/>
                    <a:pt x="8907" y="7036"/>
                  </a:cubicBezTo>
                  <a:cubicBezTo>
                    <a:pt x="8597" y="6525"/>
                    <a:pt x="8419" y="5822"/>
                    <a:pt x="8153" y="5439"/>
                  </a:cubicBezTo>
                  <a:cubicBezTo>
                    <a:pt x="8065" y="5311"/>
                    <a:pt x="8065" y="5311"/>
                    <a:pt x="7976" y="5311"/>
                  </a:cubicBezTo>
                  <a:cubicBezTo>
                    <a:pt x="7887" y="5311"/>
                    <a:pt x="7754" y="5439"/>
                    <a:pt x="7754" y="5439"/>
                  </a:cubicBezTo>
                  <a:cubicBezTo>
                    <a:pt x="7577" y="5566"/>
                    <a:pt x="7399" y="5055"/>
                    <a:pt x="7577" y="4608"/>
                  </a:cubicBezTo>
                  <a:cubicBezTo>
                    <a:pt x="7665" y="4352"/>
                    <a:pt x="7887" y="3969"/>
                    <a:pt x="7887" y="3713"/>
                  </a:cubicBezTo>
                  <a:cubicBezTo>
                    <a:pt x="7577" y="3713"/>
                    <a:pt x="7311" y="3585"/>
                    <a:pt x="7133" y="3458"/>
                  </a:cubicBezTo>
                  <a:cubicBezTo>
                    <a:pt x="6956" y="3266"/>
                    <a:pt x="6734" y="2882"/>
                    <a:pt x="6867" y="2499"/>
                  </a:cubicBezTo>
                  <a:cubicBezTo>
                    <a:pt x="6424" y="2627"/>
                    <a:pt x="6024" y="1796"/>
                    <a:pt x="6335" y="1349"/>
                  </a:cubicBezTo>
                  <a:cubicBezTo>
                    <a:pt x="5891" y="1860"/>
                    <a:pt x="5537" y="454"/>
                    <a:pt x="5359" y="198"/>
                  </a:cubicBezTo>
                  <a:cubicBezTo>
                    <a:pt x="4871" y="-185"/>
                    <a:pt x="4250" y="71"/>
                    <a:pt x="3851" y="454"/>
                  </a:cubicBezTo>
                  <a:close/>
                  <a:moveTo>
                    <a:pt x="6379" y="1285"/>
                  </a:moveTo>
                  <a:lnTo>
                    <a:pt x="6335" y="1349"/>
                  </a:lnTo>
                  <a:lnTo>
                    <a:pt x="6379" y="1285"/>
                  </a:ln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8" name="Shape 2598"/>
            <p:cNvSpPr/>
            <p:nvPr/>
          </p:nvSpPr>
          <p:spPr>
            <a:xfrm>
              <a:off x="10696992" y="1582309"/>
              <a:ext cx="39334" cy="88432"/>
            </a:xfrm>
            <a:custGeom>
              <a:avLst/>
              <a:gdLst/>
              <a:ahLst/>
              <a:cxnLst>
                <a:cxn ang="0">
                  <a:pos x="wd2" y="hd2"/>
                </a:cxn>
                <a:cxn ang="5400000">
                  <a:pos x="wd2" y="hd2"/>
                </a:cxn>
                <a:cxn ang="10800000">
                  <a:pos x="wd2" y="hd2"/>
                </a:cxn>
                <a:cxn ang="16200000">
                  <a:pos x="wd2" y="hd2"/>
                </a:cxn>
              </a:cxnLst>
              <a:rect l="0" t="0" r="r" b="b"/>
              <a:pathLst>
                <a:path w="21097" h="20737" extrusionOk="0">
                  <a:moveTo>
                    <a:pt x="1371" y="4959"/>
                  </a:moveTo>
                  <a:cubicBezTo>
                    <a:pt x="1371" y="5397"/>
                    <a:pt x="1371" y="5397"/>
                    <a:pt x="2057" y="5689"/>
                  </a:cubicBezTo>
                  <a:lnTo>
                    <a:pt x="3086" y="5689"/>
                  </a:lnTo>
                  <a:cubicBezTo>
                    <a:pt x="5143" y="5689"/>
                    <a:pt x="7200" y="7148"/>
                    <a:pt x="5829" y="8024"/>
                  </a:cubicBezTo>
                  <a:cubicBezTo>
                    <a:pt x="5143" y="9045"/>
                    <a:pt x="2057" y="9629"/>
                    <a:pt x="3086" y="10505"/>
                  </a:cubicBezTo>
                  <a:cubicBezTo>
                    <a:pt x="3086" y="10797"/>
                    <a:pt x="3771" y="11089"/>
                    <a:pt x="4457" y="11381"/>
                  </a:cubicBezTo>
                  <a:cubicBezTo>
                    <a:pt x="6514" y="12694"/>
                    <a:pt x="5143" y="14153"/>
                    <a:pt x="3771" y="15759"/>
                  </a:cubicBezTo>
                  <a:cubicBezTo>
                    <a:pt x="2057" y="16926"/>
                    <a:pt x="0" y="18532"/>
                    <a:pt x="0" y="19699"/>
                  </a:cubicBezTo>
                  <a:cubicBezTo>
                    <a:pt x="0" y="19991"/>
                    <a:pt x="0" y="19991"/>
                    <a:pt x="686" y="20283"/>
                  </a:cubicBezTo>
                  <a:cubicBezTo>
                    <a:pt x="1371" y="20575"/>
                    <a:pt x="2057" y="20575"/>
                    <a:pt x="2057" y="20575"/>
                  </a:cubicBezTo>
                  <a:cubicBezTo>
                    <a:pt x="5143" y="20867"/>
                    <a:pt x="9257" y="20867"/>
                    <a:pt x="10971" y="19699"/>
                  </a:cubicBezTo>
                  <a:cubicBezTo>
                    <a:pt x="11657" y="18824"/>
                    <a:pt x="11314" y="17802"/>
                    <a:pt x="10286" y="16926"/>
                  </a:cubicBezTo>
                  <a:cubicBezTo>
                    <a:pt x="9600" y="15905"/>
                    <a:pt x="10971" y="14883"/>
                    <a:pt x="13029" y="15175"/>
                  </a:cubicBezTo>
                  <a:cubicBezTo>
                    <a:pt x="13714" y="15175"/>
                    <a:pt x="13714" y="15175"/>
                    <a:pt x="14400" y="15175"/>
                  </a:cubicBezTo>
                  <a:cubicBezTo>
                    <a:pt x="15086" y="15175"/>
                    <a:pt x="15771" y="14883"/>
                    <a:pt x="15771" y="14445"/>
                  </a:cubicBezTo>
                  <a:cubicBezTo>
                    <a:pt x="16457" y="13862"/>
                    <a:pt x="16457" y="12986"/>
                    <a:pt x="16457" y="12402"/>
                  </a:cubicBezTo>
                  <a:cubicBezTo>
                    <a:pt x="18171" y="12402"/>
                    <a:pt x="18857" y="12110"/>
                    <a:pt x="20229" y="12110"/>
                  </a:cubicBezTo>
                  <a:cubicBezTo>
                    <a:pt x="20229" y="12110"/>
                    <a:pt x="20914" y="12110"/>
                    <a:pt x="20914" y="11818"/>
                  </a:cubicBezTo>
                  <a:cubicBezTo>
                    <a:pt x="21600" y="11089"/>
                    <a:pt x="20229" y="10797"/>
                    <a:pt x="18857" y="10505"/>
                  </a:cubicBezTo>
                  <a:cubicBezTo>
                    <a:pt x="16457" y="9921"/>
                    <a:pt x="15086" y="8316"/>
                    <a:pt x="16457" y="7440"/>
                  </a:cubicBezTo>
                  <a:cubicBezTo>
                    <a:pt x="17486" y="6856"/>
                    <a:pt x="18857" y="6272"/>
                    <a:pt x="18171" y="5689"/>
                  </a:cubicBezTo>
                  <a:cubicBezTo>
                    <a:pt x="18171" y="5397"/>
                    <a:pt x="16457" y="4959"/>
                    <a:pt x="16457" y="4667"/>
                  </a:cubicBezTo>
                  <a:cubicBezTo>
                    <a:pt x="11657" y="2624"/>
                    <a:pt x="18171" y="-733"/>
                    <a:pt x="7886" y="143"/>
                  </a:cubicBezTo>
                  <a:cubicBezTo>
                    <a:pt x="1371" y="726"/>
                    <a:pt x="686" y="2624"/>
                    <a:pt x="1371" y="495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99" name="Shape 2599"/>
            <p:cNvSpPr/>
            <p:nvPr/>
          </p:nvSpPr>
          <p:spPr>
            <a:xfrm>
              <a:off x="11078643" y="1611286"/>
              <a:ext cx="178583" cy="124383"/>
            </a:xfrm>
            <a:custGeom>
              <a:avLst/>
              <a:gdLst/>
              <a:ahLst/>
              <a:cxnLst>
                <a:cxn ang="0">
                  <a:pos x="wd2" y="hd2"/>
                </a:cxn>
                <a:cxn ang="5400000">
                  <a:pos x="wd2" y="hd2"/>
                </a:cxn>
                <a:cxn ang="10800000">
                  <a:pos x="wd2" y="hd2"/>
                </a:cxn>
                <a:cxn ang="16200000">
                  <a:pos x="wd2" y="hd2"/>
                </a:cxn>
              </a:cxnLst>
              <a:rect l="0" t="0" r="r" b="b"/>
              <a:pathLst>
                <a:path w="21181" h="21059" extrusionOk="0">
                  <a:moveTo>
                    <a:pt x="289" y="5252"/>
                  </a:moveTo>
                  <a:cubicBezTo>
                    <a:pt x="141" y="6394"/>
                    <a:pt x="1100" y="7432"/>
                    <a:pt x="731" y="8782"/>
                  </a:cubicBezTo>
                  <a:cubicBezTo>
                    <a:pt x="584" y="9198"/>
                    <a:pt x="436" y="9406"/>
                    <a:pt x="436" y="9821"/>
                  </a:cubicBezTo>
                  <a:cubicBezTo>
                    <a:pt x="436" y="10132"/>
                    <a:pt x="584" y="10548"/>
                    <a:pt x="584" y="10756"/>
                  </a:cubicBezTo>
                  <a:cubicBezTo>
                    <a:pt x="731" y="11171"/>
                    <a:pt x="1100" y="11586"/>
                    <a:pt x="1247" y="12002"/>
                  </a:cubicBezTo>
                  <a:cubicBezTo>
                    <a:pt x="1395" y="12313"/>
                    <a:pt x="1395" y="12521"/>
                    <a:pt x="1542" y="12521"/>
                  </a:cubicBezTo>
                  <a:cubicBezTo>
                    <a:pt x="1689" y="12521"/>
                    <a:pt x="1689" y="12313"/>
                    <a:pt x="1837" y="12313"/>
                  </a:cubicBezTo>
                  <a:cubicBezTo>
                    <a:pt x="2132" y="12313"/>
                    <a:pt x="2279" y="12729"/>
                    <a:pt x="2427" y="12936"/>
                  </a:cubicBezTo>
                  <a:cubicBezTo>
                    <a:pt x="2648" y="13144"/>
                    <a:pt x="2943" y="12936"/>
                    <a:pt x="3090" y="12936"/>
                  </a:cubicBezTo>
                  <a:cubicBezTo>
                    <a:pt x="3680" y="12936"/>
                    <a:pt x="3827" y="13975"/>
                    <a:pt x="4196" y="14702"/>
                  </a:cubicBezTo>
                  <a:cubicBezTo>
                    <a:pt x="4343" y="14909"/>
                    <a:pt x="4638" y="15117"/>
                    <a:pt x="4786" y="15117"/>
                  </a:cubicBezTo>
                  <a:cubicBezTo>
                    <a:pt x="5523" y="15532"/>
                    <a:pt x="6334" y="16363"/>
                    <a:pt x="6776" y="17506"/>
                  </a:cubicBezTo>
                  <a:cubicBezTo>
                    <a:pt x="6924" y="17921"/>
                    <a:pt x="7292" y="18232"/>
                    <a:pt x="7587" y="18544"/>
                  </a:cubicBezTo>
                  <a:cubicBezTo>
                    <a:pt x="7882" y="18752"/>
                    <a:pt x="8177" y="18856"/>
                    <a:pt x="8472" y="19063"/>
                  </a:cubicBezTo>
                  <a:cubicBezTo>
                    <a:pt x="8619" y="19271"/>
                    <a:pt x="8619" y="19686"/>
                    <a:pt x="8988" y="19686"/>
                  </a:cubicBezTo>
                  <a:cubicBezTo>
                    <a:pt x="9430" y="20102"/>
                    <a:pt x="9725" y="19063"/>
                    <a:pt x="10315" y="19063"/>
                  </a:cubicBezTo>
                  <a:cubicBezTo>
                    <a:pt x="10831" y="19063"/>
                    <a:pt x="11126" y="19686"/>
                    <a:pt x="11421" y="19894"/>
                  </a:cubicBezTo>
                  <a:cubicBezTo>
                    <a:pt x="11863" y="20102"/>
                    <a:pt x="12526" y="19894"/>
                    <a:pt x="12969" y="20309"/>
                  </a:cubicBezTo>
                  <a:cubicBezTo>
                    <a:pt x="13116" y="20517"/>
                    <a:pt x="13264" y="20725"/>
                    <a:pt x="13411" y="20932"/>
                  </a:cubicBezTo>
                  <a:cubicBezTo>
                    <a:pt x="13780" y="21244"/>
                    <a:pt x="14222" y="20932"/>
                    <a:pt x="14517" y="20517"/>
                  </a:cubicBezTo>
                  <a:cubicBezTo>
                    <a:pt x="14812" y="20102"/>
                    <a:pt x="15180" y="19894"/>
                    <a:pt x="15475" y="19686"/>
                  </a:cubicBezTo>
                  <a:cubicBezTo>
                    <a:pt x="16360" y="19271"/>
                    <a:pt x="17318" y="20932"/>
                    <a:pt x="18203" y="20932"/>
                  </a:cubicBezTo>
                  <a:cubicBezTo>
                    <a:pt x="17908" y="20517"/>
                    <a:pt x="17613" y="19894"/>
                    <a:pt x="17466" y="19271"/>
                  </a:cubicBezTo>
                  <a:cubicBezTo>
                    <a:pt x="18571" y="18544"/>
                    <a:pt x="19603" y="17921"/>
                    <a:pt x="20562" y="16882"/>
                  </a:cubicBezTo>
                  <a:cubicBezTo>
                    <a:pt x="20267" y="16675"/>
                    <a:pt x="19972" y="16363"/>
                    <a:pt x="19751" y="16156"/>
                  </a:cubicBezTo>
                  <a:cubicBezTo>
                    <a:pt x="19603" y="15948"/>
                    <a:pt x="19456" y="15325"/>
                    <a:pt x="19603" y="14909"/>
                  </a:cubicBezTo>
                  <a:cubicBezTo>
                    <a:pt x="19751" y="14494"/>
                    <a:pt x="20267" y="14182"/>
                    <a:pt x="20562" y="14182"/>
                  </a:cubicBezTo>
                  <a:cubicBezTo>
                    <a:pt x="20857" y="14182"/>
                    <a:pt x="21299" y="13559"/>
                    <a:pt x="21152" y="13144"/>
                  </a:cubicBezTo>
                  <a:cubicBezTo>
                    <a:pt x="21004" y="12936"/>
                    <a:pt x="20857" y="12729"/>
                    <a:pt x="20709" y="12729"/>
                  </a:cubicBezTo>
                  <a:cubicBezTo>
                    <a:pt x="19309" y="12002"/>
                    <a:pt x="17760" y="11586"/>
                    <a:pt x="16655" y="10340"/>
                  </a:cubicBezTo>
                  <a:cubicBezTo>
                    <a:pt x="16507" y="10132"/>
                    <a:pt x="16212" y="9613"/>
                    <a:pt x="15917" y="9406"/>
                  </a:cubicBezTo>
                  <a:cubicBezTo>
                    <a:pt x="15623" y="9198"/>
                    <a:pt x="15328" y="9198"/>
                    <a:pt x="14959" y="9406"/>
                  </a:cubicBezTo>
                  <a:cubicBezTo>
                    <a:pt x="14812" y="9613"/>
                    <a:pt x="14812" y="9821"/>
                    <a:pt x="14664" y="9821"/>
                  </a:cubicBezTo>
                  <a:cubicBezTo>
                    <a:pt x="14517" y="10132"/>
                    <a:pt x="14222" y="9821"/>
                    <a:pt x="13927" y="9613"/>
                  </a:cubicBezTo>
                  <a:cubicBezTo>
                    <a:pt x="13411" y="9406"/>
                    <a:pt x="12969" y="9198"/>
                    <a:pt x="12379" y="8990"/>
                  </a:cubicBezTo>
                  <a:cubicBezTo>
                    <a:pt x="12084" y="8990"/>
                    <a:pt x="11568" y="8990"/>
                    <a:pt x="11421" y="9406"/>
                  </a:cubicBezTo>
                  <a:cubicBezTo>
                    <a:pt x="11273" y="9821"/>
                    <a:pt x="11273" y="10548"/>
                    <a:pt x="11568" y="10548"/>
                  </a:cubicBezTo>
                  <a:cubicBezTo>
                    <a:pt x="11273" y="10756"/>
                    <a:pt x="10831" y="10963"/>
                    <a:pt x="10315" y="10963"/>
                  </a:cubicBezTo>
                  <a:cubicBezTo>
                    <a:pt x="10020" y="10963"/>
                    <a:pt x="9725" y="10756"/>
                    <a:pt x="9430" y="10548"/>
                  </a:cubicBezTo>
                  <a:cubicBezTo>
                    <a:pt x="9283" y="10132"/>
                    <a:pt x="9135" y="9613"/>
                    <a:pt x="9430" y="9198"/>
                  </a:cubicBezTo>
                  <a:cubicBezTo>
                    <a:pt x="9577" y="8990"/>
                    <a:pt x="9872" y="8990"/>
                    <a:pt x="10020" y="8575"/>
                  </a:cubicBezTo>
                  <a:cubicBezTo>
                    <a:pt x="10536" y="7952"/>
                    <a:pt x="9577" y="6602"/>
                    <a:pt x="9872" y="5979"/>
                  </a:cubicBezTo>
                  <a:cubicBezTo>
                    <a:pt x="10020" y="5771"/>
                    <a:pt x="10388" y="5771"/>
                    <a:pt x="10683" y="5771"/>
                  </a:cubicBezTo>
                  <a:cubicBezTo>
                    <a:pt x="11052" y="5771"/>
                    <a:pt x="11273" y="5563"/>
                    <a:pt x="11273" y="5044"/>
                  </a:cubicBezTo>
                  <a:cubicBezTo>
                    <a:pt x="11273" y="4836"/>
                    <a:pt x="11126" y="4629"/>
                    <a:pt x="10978" y="4421"/>
                  </a:cubicBezTo>
                  <a:cubicBezTo>
                    <a:pt x="10167" y="3798"/>
                    <a:pt x="9283" y="3798"/>
                    <a:pt x="8324" y="3798"/>
                  </a:cubicBezTo>
                  <a:cubicBezTo>
                    <a:pt x="8177" y="3798"/>
                    <a:pt x="7882" y="3798"/>
                    <a:pt x="7734" y="4006"/>
                  </a:cubicBezTo>
                  <a:cubicBezTo>
                    <a:pt x="7587" y="4213"/>
                    <a:pt x="7440" y="4421"/>
                    <a:pt x="7587" y="4836"/>
                  </a:cubicBezTo>
                  <a:cubicBezTo>
                    <a:pt x="6924" y="4421"/>
                    <a:pt x="6186" y="4836"/>
                    <a:pt x="6039" y="5771"/>
                  </a:cubicBezTo>
                  <a:cubicBezTo>
                    <a:pt x="6039" y="5979"/>
                    <a:pt x="6039" y="6394"/>
                    <a:pt x="5891" y="6602"/>
                  </a:cubicBezTo>
                  <a:cubicBezTo>
                    <a:pt x="5744" y="7744"/>
                    <a:pt x="4786" y="7952"/>
                    <a:pt x="3975" y="7744"/>
                  </a:cubicBezTo>
                  <a:cubicBezTo>
                    <a:pt x="3827" y="7744"/>
                    <a:pt x="3532" y="7432"/>
                    <a:pt x="3385" y="7225"/>
                  </a:cubicBezTo>
                  <a:cubicBezTo>
                    <a:pt x="3238" y="7017"/>
                    <a:pt x="3238" y="6602"/>
                    <a:pt x="3238" y="6394"/>
                  </a:cubicBezTo>
                  <a:cubicBezTo>
                    <a:pt x="3385" y="6186"/>
                    <a:pt x="3532" y="6186"/>
                    <a:pt x="3532" y="5979"/>
                  </a:cubicBezTo>
                  <a:cubicBezTo>
                    <a:pt x="3680" y="5771"/>
                    <a:pt x="3532" y="5044"/>
                    <a:pt x="3238" y="4836"/>
                  </a:cubicBezTo>
                  <a:cubicBezTo>
                    <a:pt x="2943" y="4629"/>
                    <a:pt x="2795" y="4629"/>
                    <a:pt x="2427" y="4213"/>
                  </a:cubicBezTo>
                  <a:cubicBezTo>
                    <a:pt x="2132" y="3798"/>
                    <a:pt x="2132" y="3071"/>
                    <a:pt x="2279" y="2656"/>
                  </a:cubicBezTo>
                  <a:cubicBezTo>
                    <a:pt x="2427" y="2240"/>
                    <a:pt x="2795" y="1825"/>
                    <a:pt x="3090" y="1409"/>
                  </a:cubicBezTo>
                  <a:cubicBezTo>
                    <a:pt x="3238" y="1202"/>
                    <a:pt x="3385" y="1202"/>
                    <a:pt x="3385" y="890"/>
                  </a:cubicBezTo>
                  <a:cubicBezTo>
                    <a:pt x="3532" y="-148"/>
                    <a:pt x="584" y="-356"/>
                    <a:pt x="141" y="682"/>
                  </a:cubicBezTo>
                  <a:cubicBezTo>
                    <a:pt x="-301" y="1825"/>
                    <a:pt x="436" y="2448"/>
                    <a:pt x="436" y="3382"/>
                  </a:cubicBezTo>
                  <a:cubicBezTo>
                    <a:pt x="1247" y="4213"/>
                    <a:pt x="289" y="4629"/>
                    <a:pt x="289" y="525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0" name="Shape 2600"/>
            <p:cNvSpPr/>
            <p:nvPr/>
          </p:nvSpPr>
          <p:spPr>
            <a:xfrm>
              <a:off x="8690483" y="1908295"/>
              <a:ext cx="39428" cy="87147"/>
            </a:xfrm>
            <a:custGeom>
              <a:avLst/>
              <a:gdLst/>
              <a:ahLst/>
              <a:cxnLst>
                <a:cxn ang="0">
                  <a:pos x="wd2" y="hd2"/>
                </a:cxn>
                <a:cxn ang="5400000">
                  <a:pos x="wd2" y="hd2"/>
                </a:cxn>
                <a:cxn ang="10800000">
                  <a:pos x="wd2" y="hd2"/>
                </a:cxn>
                <a:cxn ang="16200000">
                  <a:pos x="wd2" y="hd2"/>
                </a:cxn>
              </a:cxnLst>
              <a:rect l="0" t="0" r="r" b="b"/>
              <a:pathLst>
                <a:path w="21127" h="21058" extrusionOk="0">
                  <a:moveTo>
                    <a:pt x="4040" y="16840"/>
                  </a:moveTo>
                  <a:lnTo>
                    <a:pt x="4040" y="17138"/>
                  </a:lnTo>
                  <a:cubicBezTo>
                    <a:pt x="4040" y="17138"/>
                    <a:pt x="4685" y="17138"/>
                    <a:pt x="5652" y="17138"/>
                  </a:cubicBezTo>
                  <a:cubicBezTo>
                    <a:pt x="6942" y="17138"/>
                    <a:pt x="7587" y="17883"/>
                    <a:pt x="6942" y="18628"/>
                  </a:cubicBezTo>
                  <a:cubicBezTo>
                    <a:pt x="6297" y="19223"/>
                    <a:pt x="6297" y="19968"/>
                    <a:pt x="6942" y="20564"/>
                  </a:cubicBezTo>
                  <a:cubicBezTo>
                    <a:pt x="7587" y="21160"/>
                    <a:pt x="10166" y="21160"/>
                    <a:pt x="11455" y="20862"/>
                  </a:cubicBezTo>
                  <a:cubicBezTo>
                    <a:pt x="13067" y="20564"/>
                    <a:pt x="15002" y="20266"/>
                    <a:pt x="16291" y="19968"/>
                  </a:cubicBezTo>
                  <a:cubicBezTo>
                    <a:pt x="16936" y="19968"/>
                    <a:pt x="17581" y="19670"/>
                    <a:pt x="17581" y="19670"/>
                  </a:cubicBezTo>
                  <a:cubicBezTo>
                    <a:pt x="19837" y="19372"/>
                    <a:pt x="21127" y="18330"/>
                    <a:pt x="21127" y="17436"/>
                  </a:cubicBezTo>
                  <a:cubicBezTo>
                    <a:pt x="21127" y="16840"/>
                    <a:pt x="21127" y="16542"/>
                    <a:pt x="20482" y="15797"/>
                  </a:cubicBezTo>
                  <a:cubicBezTo>
                    <a:pt x="19837" y="15499"/>
                    <a:pt x="19837" y="15201"/>
                    <a:pt x="19193" y="14903"/>
                  </a:cubicBezTo>
                  <a:cubicBezTo>
                    <a:pt x="17581" y="13712"/>
                    <a:pt x="16936" y="11775"/>
                    <a:pt x="18226" y="10583"/>
                  </a:cubicBezTo>
                  <a:cubicBezTo>
                    <a:pt x="16291" y="10881"/>
                    <a:pt x="15002" y="9541"/>
                    <a:pt x="15002" y="8647"/>
                  </a:cubicBezTo>
                  <a:cubicBezTo>
                    <a:pt x="15002" y="7604"/>
                    <a:pt x="16291" y="6859"/>
                    <a:pt x="16936" y="5817"/>
                  </a:cubicBezTo>
                  <a:cubicBezTo>
                    <a:pt x="16936" y="4923"/>
                    <a:pt x="16291" y="4029"/>
                    <a:pt x="14357" y="3433"/>
                  </a:cubicBezTo>
                  <a:cubicBezTo>
                    <a:pt x="13712" y="2986"/>
                    <a:pt x="13067" y="2986"/>
                    <a:pt x="12423" y="3433"/>
                  </a:cubicBezTo>
                  <a:cubicBezTo>
                    <a:pt x="13067" y="2092"/>
                    <a:pt x="11455" y="901"/>
                    <a:pt x="9521" y="305"/>
                  </a:cubicBezTo>
                  <a:cubicBezTo>
                    <a:pt x="7587" y="-440"/>
                    <a:pt x="3396" y="305"/>
                    <a:pt x="2751" y="1199"/>
                  </a:cubicBezTo>
                  <a:cubicBezTo>
                    <a:pt x="2751" y="1794"/>
                    <a:pt x="2751" y="2390"/>
                    <a:pt x="3396" y="2390"/>
                  </a:cubicBezTo>
                  <a:cubicBezTo>
                    <a:pt x="4040" y="2688"/>
                    <a:pt x="5652" y="2390"/>
                    <a:pt x="6942" y="2688"/>
                  </a:cubicBezTo>
                  <a:cubicBezTo>
                    <a:pt x="8231" y="2986"/>
                    <a:pt x="7909" y="4029"/>
                    <a:pt x="6297" y="4327"/>
                  </a:cubicBezTo>
                  <a:cubicBezTo>
                    <a:pt x="5008" y="4625"/>
                    <a:pt x="3396" y="4625"/>
                    <a:pt x="2106" y="4625"/>
                  </a:cubicBezTo>
                  <a:cubicBezTo>
                    <a:pt x="817" y="4923"/>
                    <a:pt x="-473" y="5519"/>
                    <a:pt x="172" y="5817"/>
                  </a:cubicBezTo>
                  <a:cubicBezTo>
                    <a:pt x="817" y="6114"/>
                    <a:pt x="1461" y="6561"/>
                    <a:pt x="2751" y="6561"/>
                  </a:cubicBezTo>
                  <a:cubicBezTo>
                    <a:pt x="817" y="7157"/>
                    <a:pt x="1461" y="8349"/>
                    <a:pt x="2751" y="9243"/>
                  </a:cubicBezTo>
                  <a:cubicBezTo>
                    <a:pt x="6942" y="11477"/>
                    <a:pt x="4040" y="14308"/>
                    <a:pt x="4040" y="1684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1" name="Shape 2601"/>
            <p:cNvSpPr/>
            <p:nvPr/>
          </p:nvSpPr>
          <p:spPr>
            <a:xfrm>
              <a:off x="7059533" y="4470262"/>
              <a:ext cx="71350" cy="32113"/>
            </a:xfrm>
            <a:custGeom>
              <a:avLst/>
              <a:gdLst/>
              <a:ahLst/>
              <a:cxnLst>
                <a:cxn ang="0">
                  <a:pos x="wd2" y="hd2"/>
                </a:cxn>
                <a:cxn ang="5400000">
                  <a:pos x="wd2" y="hd2"/>
                </a:cxn>
                <a:cxn ang="10800000">
                  <a:pos x="wd2" y="hd2"/>
                </a:cxn>
                <a:cxn ang="16200000">
                  <a:pos x="wd2" y="hd2"/>
                </a:cxn>
              </a:cxnLst>
              <a:rect l="0" t="0" r="r" b="b"/>
              <a:pathLst>
                <a:path w="21107" h="21600" extrusionOk="0">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2" name="Shape 2602"/>
            <p:cNvSpPr/>
            <p:nvPr/>
          </p:nvSpPr>
          <p:spPr>
            <a:xfrm>
              <a:off x="10915186" y="3501943"/>
              <a:ext cx="94879" cy="483248"/>
            </a:xfrm>
            <a:custGeom>
              <a:avLst/>
              <a:gdLst/>
              <a:ahLst/>
              <a:cxnLst>
                <a:cxn ang="0">
                  <a:pos x="wd2" y="hd2"/>
                </a:cxn>
                <a:cxn ang="5400000">
                  <a:pos x="wd2" y="hd2"/>
                </a:cxn>
                <a:cxn ang="10800000">
                  <a:pos x="wd2" y="hd2"/>
                </a:cxn>
                <a:cxn ang="16200000">
                  <a:pos x="wd2" y="hd2"/>
                </a:cxn>
              </a:cxnLst>
              <a:rect l="0" t="0" r="r" b="b"/>
              <a:pathLst>
                <a:path w="21005" h="21288" extrusionOk="0">
                  <a:moveTo>
                    <a:pt x="3439" y="3040"/>
                  </a:moveTo>
                  <a:cubicBezTo>
                    <a:pt x="3439" y="3149"/>
                    <a:pt x="3164" y="3313"/>
                    <a:pt x="3715" y="3368"/>
                  </a:cubicBezTo>
                  <a:cubicBezTo>
                    <a:pt x="3990" y="3422"/>
                    <a:pt x="4265" y="3422"/>
                    <a:pt x="4540" y="3477"/>
                  </a:cubicBezTo>
                  <a:cubicBezTo>
                    <a:pt x="5778" y="3723"/>
                    <a:pt x="3990" y="3996"/>
                    <a:pt x="3164" y="4241"/>
                  </a:cubicBezTo>
                  <a:cubicBezTo>
                    <a:pt x="1376" y="4624"/>
                    <a:pt x="1651" y="5388"/>
                    <a:pt x="4265" y="5552"/>
                  </a:cubicBezTo>
                  <a:cubicBezTo>
                    <a:pt x="4265" y="5907"/>
                    <a:pt x="1926" y="6071"/>
                    <a:pt x="0" y="6126"/>
                  </a:cubicBezTo>
                  <a:cubicBezTo>
                    <a:pt x="1376" y="6399"/>
                    <a:pt x="1376" y="6917"/>
                    <a:pt x="275" y="7272"/>
                  </a:cubicBezTo>
                  <a:cubicBezTo>
                    <a:pt x="1926" y="7327"/>
                    <a:pt x="3439" y="7682"/>
                    <a:pt x="3990" y="8064"/>
                  </a:cubicBezTo>
                  <a:cubicBezTo>
                    <a:pt x="4540" y="8419"/>
                    <a:pt x="4265" y="8829"/>
                    <a:pt x="4265" y="9157"/>
                  </a:cubicBezTo>
                  <a:cubicBezTo>
                    <a:pt x="5366" y="8938"/>
                    <a:pt x="7704" y="9211"/>
                    <a:pt x="7980" y="9512"/>
                  </a:cubicBezTo>
                  <a:cubicBezTo>
                    <a:pt x="8255" y="9839"/>
                    <a:pt x="7154" y="10140"/>
                    <a:pt x="6329" y="10413"/>
                  </a:cubicBezTo>
                  <a:cubicBezTo>
                    <a:pt x="5366" y="10713"/>
                    <a:pt x="4265" y="10986"/>
                    <a:pt x="4540" y="11341"/>
                  </a:cubicBezTo>
                  <a:cubicBezTo>
                    <a:pt x="4540" y="11505"/>
                    <a:pt x="5090" y="11669"/>
                    <a:pt x="5366" y="11915"/>
                  </a:cubicBezTo>
                  <a:cubicBezTo>
                    <a:pt x="6329" y="12434"/>
                    <a:pt x="5778" y="13062"/>
                    <a:pt x="3990" y="13526"/>
                  </a:cubicBezTo>
                  <a:cubicBezTo>
                    <a:pt x="5778" y="13580"/>
                    <a:pt x="5366" y="14099"/>
                    <a:pt x="4815" y="14427"/>
                  </a:cubicBezTo>
                  <a:cubicBezTo>
                    <a:pt x="3715" y="15164"/>
                    <a:pt x="3990" y="16038"/>
                    <a:pt x="5778" y="16721"/>
                  </a:cubicBezTo>
                  <a:cubicBezTo>
                    <a:pt x="6054" y="16830"/>
                    <a:pt x="6329" y="16939"/>
                    <a:pt x="6329" y="17076"/>
                  </a:cubicBezTo>
                  <a:cubicBezTo>
                    <a:pt x="6329" y="17294"/>
                    <a:pt x="5366" y="17458"/>
                    <a:pt x="5090" y="17649"/>
                  </a:cubicBezTo>
                  <a:cubicBezTo>
                    <a:pt x="3990" y="18141"/>
                    <a:pt x="5366" y="18796"/>
                    <a:pt x="4540" y="19288"/>
                  </a:cubicBezTo>
                  <a:cubicBezTo>
                    <a:pt x="3990" y="19588"/>
                    <a:pt x="2889" y="19943"/>
                    <a:pt x="3715" y="20161"/>
                  </a:cubicBezTo>
                  <a:cubicBezTo>
                    <a:pt x="4265" y="20161"/>
                    <a:pt x="4815" y="20216"/>
                    <a:pt x="5366" y="20216"/>
                  </a:cubicBezTo>
                  <a:cubicBezTo>
                    <a:pt x="4815" y="20435"/>
                    <a:pt x="4540" y="20735"/>
                    <a:pt x="4815" y="20953"/>
                  </a:cubicBezTo>
                  <a:cubicBezTo>
                    <a:pt x="5090" y="21199"/>
                    <a:pt x="6879" y="21363"/>
                    <a:pt x="7704" y="21254"/>
                  </a:cubicBezTo>
                  <a:cubicBezTo>
                    <a:pt x="6879" y="20790"/>
                    <a:pt x="6604" y="20271"/>
                    <a:pt x="7429" y="19861"/>
                  </a:cubicBezTo>
                  <a:cubicBezTo>
                    <a:pt x="7704" y="19752"/>
                    <a:pt x="7980" y="19643"/>
                    <a:pt x="7980" y="19533"/>
                  </a:cubicBezTo>
                  <a:cubicBezTo>
                    <a:pt x="7980" y="19424"/>
                    <a:pt x="7704" y="19370"/>
                    <a:pt x="7704" y="19233"/>
                  </a:cubicBezTo>
                  <a:cubicBezTo>
                    <a:pt x="7429" y="18851"/>
                    <a:pt x="8943" y="18496"/>
                    <a:pt x="9493" y="18086"/>
                  </a:cubicBezTo>
                  <a:cubicBezTo>
                    <a:pt x="10318" y="17458"/>
                    <a:pt x="7980" y="16775"/>
                    <a:pt x="9493" y="16202"/>
                  </a:cubicBezTo>
                  <a:cubicBezTo>
                    <a:pt x="10043" y="15929"/>
                    <a:pt x="11144" y="15574"/>
                    <a:pt x="10043" y="15410"/>
                  </a:cubicBezTo>
                  <a:cubicBezTo>
                    <a:pt x="11144" y="14591"/>
                    <a:pt x="12382" y="13799"/>
                    <a:pt x="12657" y="12952"/>
                  </a:cubicBezTo>
                  <a:cubicBezTo>
                    <a:pt x="13483" y="12870"/>
                    <a:pt x="14308" y="12952"/>
                    <a:pt x="15271" y="13007"/>
                  </a:cubicBezTo>
                  <a:cubicBezTo>
                    <a:pt x="15271" y="12761"/>
                    <a:pt x="17335" y="12679"/>
                    <a:pt x="18161" y="12870"/>
                  </a:cubicBezTo>
                  <a:cubicBezTo>
                    <a:pt x="19124" y="13034"/>
                    <a:pt x="18986" y="13335"/>
                    <a:pt x="18711" y="13580"/>
                  </a:cubicBezTo>
                  <a:cubicBezTo>
                    <a:pt x="19261" y="13690"/>
                    <a:pt x="20499" y="13444"/>
                    <a:pt x="20087" y="13280"/>
                  </a:cubicBezTo>
                  <a:cubicBezTo>
                    <a:pt x="19811" y="13116"/>
                    <a:pt x="19261" y="12952"/>
                    <a:pt x="19536" y="12761"/>
                  </a:cubicBezTo>
                  <a:cubicBezTo>
                    <a:pt x="19536" y="12652"/>
                    <a:pt x="20087" y="12597"/>
                    <a:pt x="20499" y="12488"/>
                  </a:cubicBezTo>
                  <a:cubicBezTo>
                    <a:pt x="21600" y="12079"/>
                    <a:pt x="20775" y="11478"/>
                    <a:pt x="19261" y="11095"/>
                  </a:cubicBezTo>
                  <a:cubicBezTo>
                    <a:pt x="17885" y="10686"/>
                    <a:pt x="16372" y="10304"/>
                    <a:pt x="16372" y="9785"/>
                  </a:cubicBezTo>
                  <a:cubicBezTo>
                    <a:pt x="16372" y="9566"/>
                    <a:pt x="16922" y="9321"/>
                    <a:pt x="16647" y="9102"/>
                  </a:cubicBezTo>
                  <a:cubicBezTo>
                    <a:pt x="16647" y="8829"/>
                    <a:pt x="15822" y="8529"/>
                    <a:pt x="15271" y="8256"/>
                  </a:cubicBezTo>
                  <a:cubicBezTo>
                    <a:pt x="14721" y="7955"/>
                    <a:pt x="14996" y="7600"/>
                    <a:pt x="16097" y="7436"/>
                  </a:cubicBezTo>
                  <a:cubicBezTo>
                    <a:pt x="14308" y="6972"/>
                    <a:pt x="13758" y="6399"/>
                    <a:pt x="13758" y="5825"/>
                  </a:cubicBezTo>
                  <a:cubicBezTo>
                    <a:pt x="14033" y="5252"/>
                    <a:pt x="14996" y="4706"/>
                    <a:pt x="15546" y="4187"/>
                  </a:cubicBezTo>
                  <a:cubicBezTo>
                    <a:pt x="13758" y="4187"/>
                    <a:pt x="13208" y="3777"/>
                    <a:pt x="13483" y="3422"/>
                  </a:cubicBezTo>
                  <a:cubicBezTo>
                    <a:pt x="13758" y="3094"/>
                    <a:pt x="14308" y="2739"/>
                    <a:pt x="13208" y="2466"/>
                  </a:cubicBezTo>
                  <a:cubicBezTo>
                    <a:pt x="12107" y="2221"/>
                    <a:pt x="10043" y="2221"/>
                    <a:pt x="9493" y="1948"/>
                  </a:cubicBezTo>
                  <a:cubicBezTo>
                    <a:pt x="9218" y="1729"/>
                    <a:pt x="10181" y="1456"/>
                    <a:pt x="11557" y="1374"/>
                  </a:cubicBezTo>
                  <a:cubicBezTo>
                    <a:pt x="10731" y="1374"/>
                    <a:pt x="11832" y="500"/>
                    <a:pt x="12107" y="391"/>
                  </a:cubicBezTo>
                  <a:cubicBezTo>
                    <a:pt x="9218" y="-237"/>
                    <a:pt x="4265" y="-128"/>
                    <a:pt x="6054" y="855"/>
                  </a:cubicBezTo>
                  <a:cubicBezTo>
                    <a:pt x="6329" y="965"/>
                    <a:pt x="7429" y="1210"/>
                    <a:pt x="7429" y="1320"/>
                  </a:cubicBezTo>
                  <a:cubicBezTo>
                    <a:pt x="7704" y="1647"/>
                    <a:pt x="7154" y="1483"/>
                    <a:pt x="6329" y="1702"/>
                  </a:cubicBezTo>
                  <a:cubicBezTo>
                    <a:pt x="4540" y="2275"/>
                    <a:pt x="3715" y="2521"/>
                    <a:pt x="3439" y="3040"/>
                  </a:cubicBezTo>
                  <a:close/>
                  <a:moveTo>
                    <a:pt x="11832" y="1374"/>
                  </a:moveTo>
                  <a:cubicBezTo>
                    <a:pt x="11694" y="1374"/>
                    <a:pt x="11694" y="1374"/>
                    <a:pt x="11557" y="1374"/>
                  </a:cubicBezTo>
                  <a:cubicBezTo>
                    <a:pt x="11694" y="1374"/>
                    <a:pt x="11694" y="1374"/>
                    <a:pt x="11832" y="1374"/>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3" name="Shape 2603"/>
            <p:cNvSpPr/>
            <p:nvPr/>
          </p:nvSpPr>
          <p:spPr>
            <a:xfrm>
              <a:off x="10856372" y="4009029"/>
              <a:ext cx="207033" cy="206139"/>
            </a:xfrm>
            <a:custGeom>
              <a:avLst/>
              <a:gdLst/>
              <a:ahLst/>
              <a:cxnLst>
                <a:cxn ang="0">
                  <a:pos x="wd2" y="hd2"/>
                </a:cxn>
                <a:cxn ang="5400000">
                  <a:pos x="wd2" y="hd2"/>
                </a:cxn>
                <a:cxn ang="10800000">
                  <a:pos x="wd2" y="hd2"/>
                </a:cxn>
                <a:cxn ang="16200000">
                  <a:pos x="wd2" y="hd2"/>
                </a:cxn>
              </a:cxnLst>
              <a:rect l="0" t="0" r="r" b="b"/>
              <a:pathLst>
                <a:path w="21082" h="20724" extrusionOk="0">
                  <a:moveTo>
                    <a:pt x="6890" y="4819"/>
                  </a:moveTo>
                  <a:cubicBezTo>
                    <a:pt x="5563" y="6122"/>
                    <a:pt x="5311" y="8171"/>
                    <a:pt x="6384" y="9722"/>
                  </a:cubicBezTo>
                  <a:cubicBezTo>
                    <a:pt x="5816" y="9971"/>
                    <a:pt x="5563" y="10778"/>
                    <a:pt x="5942" y="11150"/>
                  </a:cubicBezTo>
                  <a:cubicBezTo>
                    <a:pt x="5437" y="11522"/>
                    <a:pt x="4490" y="11150"/>
                    <a:pt x="3984" y="10778"/>
                  </a:cubicBezTo>
                  <a:cubicBezTo>
                    <a:pt x="3479" y="10219"/>
                    <a:pt x="2911" y="9722"/>
                    <a:pt x="2279" y="9598"/>
                  </a:cubicBezTo>
                  <a:cubicBezTo>
                    <a:pt x="2279" y="10529"/>
                    <a:pt x="2279" y="11522"/>
                    <a:pt x="1963" y="12453"/>
                  </a:cubicBezTo>
                  <a:cubicBezTo>
                    <a:pt x="1458" y="12578"/>
                    <a:pt x="826" y="12826"/>
                    <a:pt x="384" y="13260"/>
                  </a:cubicBezTo>
                  <a:cubicBezTo>
                    <a:pt x="5" y="13633"/>
                    <a:pt x="-121" y="14440"/>
                    <a:pt x="132" y="14812"/>
                  </a:cubicBezTo>
                  <a:cubicBezTo>
                    <a:pt x="258" y="15060"/>
                    <a:pt x="511" y="15060"/>
                    <a:pt x="826" y="15309"/>
                  </a:cubicBezTo>
                  <a:cubicBezTo>
                    <a:pt x="953" y="15557"/>
                    <a:pt x="1079" y="15867"/>
                    <a:pt x="1205" y="16115"/>
                  </a:cubicBezTo>
                  <a:cubicBezTo>
                    <a:pt x="1584" y="17543"/>
                    <a:pt x="1837" y="18971"/>
                    <a:pt x="1584" y="20274"/>
                  </a:cubicBezTo>
                  <a:cubicBezTo>
                    <a:pt x="2784" y="21081"/>
                    <a:pt x="4616" y="20771"/>
                    <a:pt x="5437" y="19591"/>
                  </a:cubicBezTo>
                  <a:cubicBezTo>
                    <a:pt x="4932" y="18971"/>
                    <a:pt x="3732" y="18971"/>
                    <a:pt x="3858" y="18164"/>
                  </a:cubicBezTo>
                  <a:cubicBezTo>
                    <a:pt x="3858" y="17667"/>
                    <a:pt x="4490" y="17419"/>
                    <a:pt x="4490" y="16860"/>
                  </a:cubicBezTo>
                  <a:cubicBezTo>
                    <a:pt x="4490" y="16115"/>
                    <a:pt x="2911" y="16115"/>
                    <a:pt x="2658" y="15309"/>
                  </a:cubicBezTo>
                  <a:cubicBezTo>
                    <a:pt x="2405" y="14564"/>
                    <a:pt x="3479" y="14005"/>
                    <a:pt x="4237" y="14005"/>
                  </a:cubicBezTo>
                  <a:cubicBezTo>
                    <a:pt x="5058" y="14005"/>
                    <a:pt x="6132" y="13757"/>
                    <a:pt x="6258" y="13012"/>
                  </a:cubicBezTo>
                  <a:cubicBezTo>
                    <a:pt x="7584" y="13384"/>
                    <a:pt x="8595" y="14440"/>
                    <a:pt x="9037" y="15557"/>
                  </a:cubicBezTo>
                  <a:cubicBezTo>
                    <a:pt x="9795" y="15991"/>
                    <a:pt x="10742" y="16240"/>
                    <a:pt x="11563" y="16115"/>
                  </a:cubicBezTo>
                  <a:cubicBezTo>
                    <a:pt x="11942" y="16115"/>
                    <a:pt x="12321" y="15867"/>
                    <a:pt x="12700" y="15991"/>
                  </a:cubicBezTo>
                  <a:cubicBezTo>
                    <a:pt x="13142" y="16115"/>
                    <a:pt x="13521" y="16364"/>
                    <a:pt x="13395" y="16736"/>
                  </a:cubicBezTo>
                  <a:cubicBezTo>
                    <a:pt x="13774" y="16364"/>
                    <a:pt x="14153" y="15557"/>
                    <a:pt x="13774" y="15060"/>
                  </a:cubicBezTo>
                  <a:cubicBezTo>
                    <a:pt x="13647" y="14812"/>
                    <a:pt x="13395" y="14688"/>
                    <a:pt x="13268" y="14564"/>
                  </a:cubicBezTo>
                  <a:cubicBezTo>
                    <a:pt x="12700" y="14005"/>
                    <a:pt x="12700" y="13384"/>
                    <a:pt x="12574" y="12702"/>
                  </a:cubicBezTo>
                  <a:cubicBezTo>
                    <a:pt x="12447" y="11957"/>
                    <a:pt x="12637" y="10902"/>
                    <a:pt x="13395" y="10778"/>
                  </a:cubicBezTo>
                  <a:cubicBezTo>
                    <a:pt x="14216" y="10653"/>
                    <a:pt x="14721" y="11709"/>
                    <a:pt x="15479" y="11833"/>
                  </a:cubicBezTo>
                  <a:cubicBezTo>
                    <a:pt x="16300" y="11957"/>
                    <a:pt x="16805" y="11150"/>
                    <a:pt x="17626" y="11150"/>
                  </a:cubicBezTo>
                  <a:cubicBezTo>
                    <a:pt x="18700" y="11026"/>
                    <a:pt x="20026" y="12205"/>
                    <a:pt x="20784" y="11398"/>
                  </a:cubicBezTo>
                  <a:cubicBezTo>
                    <a:pt x="21479" y="10778"/>
                    <a:pt x="20847" y="9784"/>
                    <a:pt x="20026" y="9350"/>
                  </a:cubicBezTo>
                  <a:cubicBezTo>
                    <a:pt x="19268" y="8978"/>
                    <a:pt x="18321" y="8915"/>
                    <a:pt x="17626" y="8419"/>
                  </a:cubicBezTo>
                  <a:cubicBezTo>
                    <a:pt x="17247" y="8171"/>
                    <a:pt x="17121" y="7798"/>
                    <a:pt x="16805" y="7426"/>
                  </a:cubicBezTo>
                  <a:cubicBezTo>
                    <a:pt x="16174" y="6681"/>
                    <a:pt x="15226" y="6122"/>
                    <a:pt x="14468" y="5626"/>
                  </a:cubicBezTo>
                  <a:cubicBezTo>
                    <a:pt x="13521" y="5129"/>
                    <a:pt x="12447" y="4571"/>
                    <a:pt x="11563" y="5129"/>
                  </a:cubicBezTo>
                  <a:cubicBezTo>
                    <a:pt x="11816" y="4943"/>
                    <a:pt x="9037" y="-519"/>
                    <a:pt x="8090" y="40"/>
                  </a:cubicBezTo>
                  <a:cubicBezTo>
                    <a:pt x="8090" y="40"/>
                    <a:pt x="7142" y="2212"/>
                    <a:pt x="7142" y="2336"/>
                  </a:cubicBezTo>
                  <a:cubicBezTo>
                    <a:pt x="6890" y="3515"/>
                    <a:pt x="8090" y="3826"/>
                    <a:pt x="6890" y="481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4" name="Shape 2604"/>
            <p:cNvSpPr/>
            <p:nvPr/>
          </p:nvSpPr>
          <p:spPr>
            <a:xfrm>
              <a:off x="10489707" y="4221160"/>
              <a:ext cx="446451" cy="427771"/>
            </a:xfrm>
            <a:custGeom>
              <a:avLst/>
              <a:gdLst/>
              <a:ahLst/>
              <a:cxnLst>
                <a:cxn ang="0">
                  <a:pos x="wd2" y="hd2"/>
                </a:cxn>
                <a:cxn ang="5400000">
                  <a:pos x="wd2" y="hd2"/>
                </a:cxn>
                <a:cxn ang="10800000">
                  <a:pos x="wd2" y="hd2"/>
                </a:cxn>
                <a:cxn ang="16200000">
                  <a:pos x="wd2" y="hd2"/>
                </a:cxn>
              </a:cxnLst>
              <a:rect l="0" t="0" r="r" b="b"/>
              <a:pathLst>
                <a:path w="21458" h="21203" extrusionOk="0">
                  <a:moveTo>
                    <a:pt x="17946" y="865"/>
                  </a:moveTo>
                  <a:cubicBezTo>
                    <a:pt x="18064" y="1048"/>
                    <a:pt x="18005" y="1385"/>
                    <a:pt x="17797" y="1508"/>
                  </a:cubicBezTo>
                  <a:cubicBezTo>
                    <a:pt x="18064" y="1630"/>
                    <a:pt x="18183" y="2029"/>
                    <a:pt x="18064" y="2335"/>
                  </a:cubicBezTo>
                  <a:cubicBezTo>
                    <a:pt x="18005" y="2672"/>
                    <a:pt x="17797" y="2917"/>
                    <a:pt x="17797" y="3254"/>
                  </a:cubicBezTo>
                  <a:cubicBezTo>
                    <a:pt x="17738" y="3622"/>
                    <a:pt x="18005" y="4082"/>
                    <a:pt x="18302" y="4327"/>
                  </a:cubicBezTo>
                  <a:cubicBezTo>
                    <a:pt x="18183" y="4327"/>
                    <a:pt x="18124" y="4327"/>
                    <a:pt x="18005" y="4327"/>
                  </a:cubicBezTo>
                  <a:cubicBezTo>
                    <a:pt x="17619" y="4664"/>
                    <a:pt x="17322" y="5093"/>
                    <a:pt x="17262" y="5613"/>
                  </a:cubicBezTo>
                  <a:cubicBezTo>
                    <a:pt x="17054" y="5889"/>
                    <a:pt x="16876" y="6196"/>
                    <a:pt x="16757" y="6471"/>
                  </a:cubicBezTo>
                  <a:cubicBezTo>
                    <a:pt x="16579" y="6778"/>
                    <a:pt x="16371" y="7237"/>
                    <a:pt x="16638" y="7482"/>
                  </a:cubicBezTo>
                  <a:cubicBezTo>
                    <a:pt x="16490" y="7482"/>
                    <a:pt x="16311" y="7421"/>
                    <a:pt x="16193" y="7421"/>
                  </a:cubicBezTo>
                  <a:cubicBezTo>
                    <a:pt x="16014" y="7881"/>
                    <a:pt x="15628" y="8126"/>
                    <a:pt x="15182" y="8310"/>
                  </a:cubicBezTo>
                  <a:cubicBezTo>
                    <a:pt x="14707" y="8647"/>
                    <a:pt x="14261" y="8892"/>
                    <a:pt x="13756" y="9229"/>
                  </a:cubicBezTo>
                  <a:cubicBezTo>
                    <a:pt x="13756" y="8830"/>
                    <a:pt x="13519" y="8524"/>
                    <a:pt x="13192" y="8371"/>
                  </a:cubicBezTo>
                  <a:cubicBezTo>
                    <a:pt x="12895" y="8248"/>
                    <a:pt x="12449" y="8463"/>
                    <a:pt x="12330" y="8769"/>
                  </a:cubicBezTo>
                  <a:cubicBezTo>
                    <a:pt x="12211" y="9106"/>
                    <a:pt x="12390" y="9474"/>
                    <a:pt x="12568" y="9811"/>
                  </a:cubicBezTo>
                  <a:cubicBezTo>
                    <a:pt x="11706" y="10056"/>
                    <a:pt x="11023" y="10761"/>
                    <a:pt x="10755" y="11588"/>
                  </a:cubicBezTo>
                  <a:cubicBezTo>
                    <a:pt x="10132" y="11802"/>
                    <a:pt x="9508" y="11925"/>
                    <a:pt x="8824" y="11986"/>
                  </a:cubicBezTo>
                  <a:cubicBezTo>
                    <a:pt x="8646" y="11986"/>
                    <a:pt x="8527" y="11986"/>
                    <a:pt x="8349" y="12048"/>
                  </a:cubicBezTo>
                  <a:cubicBezTo>
                    <a:pt x="7844" y="12048"/>
                    <a:pt x="7398" y="12109"/>
                    <a:pt x="6893" y="12109"/>
                  </a:cubicBezTo>
                  <a:cubicBezTo>
                    <a:pt x="6715" y="12109"/>
                    <a:pt x="6477" y="12109"/>
                    <a:pt x="6328" y="12231"/>
                  </a:cubicBezTo>
                  <a:cubicBezTo>
                    <a:pt x="6210" y="12293"/>
                    <a:pt x="6091" y="12385"/>
                    <a:pt x="6031" y="12446"/>
                  </a:cubicBezTo>
                  <a:cubicBezTo>
                    <a:pt x="5734" y="12691"/>
                    <a:pt x="5348" y="12936"/>
                    <a:pt x="5021" y="13212"/>
                  </a:cubicBezTo>
                  <a:cubicBezTo>
                    <a:pt x="4724" y="13457"/>
                    <a:pt x="4278" y="13671"/>
                    <a:pt x="3981" y="13457"/>
                  </a:cubicBezTo>
                  <a:cubicBezTo>
                    <a:pt x="4100" y="13671"/>
                    <a:pt x="3922" y="13916"/>
                    <a:pt x="3714" y="14100"/>
                  </a:cubicBezTo>
                  <a:cubicBezTo>
                    <a:pt x="3417" y="14376"/>
                    <a:pt x="3031" y="14560"/>
                    <a:pt x="2733" y="14682"/>
                  </a:cubicBezTo>
                  <a:cubicBezTo>
                    <a:pt x="2288" y="14866"/>
                    <a:pt x="1783" y="15142"/>
                    <a:pt x="1723" y="15571"/>
                  </a:cubicBezTo>
                  <a:cubicBezTo>
                    <a:pt x="1723" y="15785"/>
                    <a:pt x="1723" y="15969"/>
                    <a:pt x="1842" y="16092"/>
                  </a:cubicBezTo>
                  <a:cubicBezTo>
                    <a:pt x="1159" y="16030"/>
                    <a:pt x="475" y="16214"/>
                    <a:pt x="0" y="16674"/>
                  </a:cubicBezTo>
                  <a:cubicBezTo>
                    <a:pt x="297" y="16735"/>
                    <a:pt x="802" y="17011"/>
                    <a:pt x="594" y="17317"/>
                  </a:cubicBezTo>
                  <a:cubicBezTo>
                    <a:pt x="535" y="17440"/>
                    <a:pt x="416" y="17501"/>
                    <a:pt x="357" y="17562"/>
                  </a:cubicBezTo>
                  <a:cubicBezTo>
                    <a:pt x="178" y="17777"/>
                    <a:pt x="178" y="18083"/>
                    <a:pt x="357" y="18206"/>
                  </a:cubicBezTo>
                  <a:cubicBezTo>
                    <a:pt x="475" y="18298"/>
                    <a:pt x="535" y="18359"/>
                    <a:pt x="683" y="18420"/>
                  </a:cubicBezTo>
                  <a:cubicBezTo>
                    <a:pt x="1159" y="18727"/>
                    <a:pt x="1099" y="19431"/>
                    <a:pt x="1040" y="20013"/>
                  </a:cubicBezTo>
                  <a:cubicBezTo>
                    <a:pt x="1545" y="20412"/>
                    <a:pt x="2109" y="20718"/>
                    <a:pt x="2615" y="21116"/>
                  </a:cubicBezTo>
                  <a:cubicBezTo>
                    <a:pt x="2674" y="21178"/>
                    <a:pt x="2733" y="21239"/>
                    <a:pt x="2852" y="21178"/>
                  </a:cubicBezTo>
                  <a:cubicBezTo>
                    <a:pt x="3031" y="21178"/>
                    <a:pt x="3031" y="20933"/>
                    <a:pt x="3090" y="20779"/>
                  </a:cubicBezTo>
                  <a:cubicBezTo>
                    <a:pt x="3179" y="20289"/>
                    <a:pt x="3239" y="19768"/>
                    <a:pt x="3298" y="19309"/>
                  </a:cubicBezTo>
                  <a:cubicBezTo>
                    <a:pt x="3298" y="19125"/>
                    <a:pt x="3357" y="18941"/>
                    <a:pt x="3476" y="18788"/>
                  </a:cubicBezTo>
                  <a:cubicBezTo>
                    <a:pt x="3654" y="18604"/>
                    <a:pt x="3981" y="18604"/>
                    <a:pt x="4219" y="18543"/>
                  </a:cubicBezTo>
                  <a:cubicBezTo>
                    <a:pt x="4486" y="18482"/>
                    <a:pt x="4783" y="18359"/>
                    <a:pt x="4783" y="18083"/>
                  </a:cubicBezTo>
                  <a:cubicBezTo>
                    <a:pt x="4843" y="17654"/>
                    <a:pt x="4041" y="17256"/>
                    <a:pt x="4278" y="16919"/>
                  </a:cubicBezTo>
                  <a:cubicBezTo>
                    <a:pt x="4546" y="16613"/>
                    <a:pt x="4962" y="16919"/>
                    <a:pt x="5110" y="17317"/>
                  </a:cubicBezTo>
                  <a:cubicBezTo>
                    <a:pt x="5229" y="17654"/>
                    <a:pt x="5289" y="18083"/>
                    <a:pt x="5586" y="18298"/>
                  </a:cubicBezTo>
                  <a:cubicBezTo>
                    <a:pt x="5972" y="18022"/>
                    <a:pt x="5972" y="17501"/>
                    <a:pt x="6210" y="17133"/>
                  </a:cubicBezTo>
                  <a:cubicBezTo>
                    <a:pt x="6655" y="16490"/>
                    <a:pt x="7576" y="16551"/>
                    <a:pt x="8349" y="16674"/>
                  </a:cubicBezTo>
                  <a:cubicBezTo>
                    <a:pt x="8587" y="16551"/>
                    <a:pt x="8200" y="16153"/>
                    <a:pt x="8289" y="15908"/>
                  </a:cubicBezTo>
                  <a:cubicBezTo>
                    <a:pt x="8289" y="15785"/>
                    <a:pt x="8408" y="15724"/>
                    <a:pt x="8468" y="15571"/>
                  </a:cubicBezTo>
                  <a:cubicBezTo>
                    <a:pt x="8646" y="15387"/>
                    <a:pt x="8765" y="15081"/>
                    <a:pt x="8765" y="14744"/>
                  </a:cubicBezTo>
                  <a:cubicBezTo>
                    <a:pt x="9092" y="15019"/>
                    <a:pt x="9508" y="14560"/>
                    <a:pt x="9894" y="14682"/>
                  </a:cubicBezTo>
                  <a:cubicBezTo>
                    <a:pt x="10339" y="14805"/>
                    <a:pt x="10280" y="15448"/>
                    <a:pt x="10132" y="15908"/>
                  </a:cubicBezTo>
                  <a:cubicBezTo>
                    <a:pt x="10339" y="16092"/>
                    <a:pt x="10458" y="16306"/>
                    <a:pt x="10696" y="16368"/>
                  </a:cubicBezTo>
                  <a:cubicBezTo>
                    <a:pt x="10963" y="16429"/>
                    <a:pt x="11201" y="16429"/>
                    <a:pt x="11320" y="16214"/>
                  </a:cubicBezTo>
                  <a:cubicBezTo>
                    <a:pt x="11528" y="15908"/>
                    <a:pt x="11261" y="15448"/>
                    <a:pt x="11587" y="15203"/>
                  </a:cubicBezTo>
                  <a:cubicBezTo>
                    <a:pt x="11766" y="15019"/>
                    <a:pt x="12152" y="15203"/>
                    <a:pt x="12390" y="15019"/>
                  </a:cubicBezTo>
                  <a:cubicBezTo>
                    <a:pt x="12687" y="14866"/>
                    <a:pt x="12627" y="14376"/>
                    <a:pt x="12449" y="14162"/>
                  </a:cubicBezTo>
                  <a:cubicBezTo>
                    <a:pt x="12211" y="13916"/>
                    <a:pt x="11884" y="13855"/>
                    <a:pt x="11587" y="13794"/>
                  </a:cubicBezTo>
                  <a:cubicBezTo>
                    <a:pt x="11944" y="13579"/>
                    <a:pt x="12330" y="13396"/>
                    <a:pt x="12627" y="13150"/>
                  </a:cubicBezTo>
                  <a:cubicBezTo>
                    <a:pt x="12835" y="13334"/>
                    <a:pt x="13073" y="13518"/>
                    <a:pt x="13311" y="13671"/>
                  </a:cubicBezTo>
                  <a:cubicBezTo>
                    <a:pt x="13578" y="13794"/>
                    <a:pt x="13875" y="13733"/>
                    <a:pt x="14143" y="13518"/>
                  </a:cubicBezTo>
                  <a:cubicBezTo>
                    <a:pt x="14648" y="13334"/>
                    <a:pt x="15182" y="13089"/>
                    <a:pt x="15687" y="12875"/>
                  </a:cubicBezTo>
                  <a:cubicBezTo>
                    <a:pt x="15866" y="12813"/>
                    <a:pt x="16133" y="12691"/>
                    <a:pt x="16311" y="12813"/>
                  </a:cubicBezTo>
                  <a:cubicBezTo>
                    <a:pt x="16430" y="12875"/>
                    <a:pt x="16490" y="12936"/>
                    <a:pt x="16638" y="13028"/>
                  </a:cubicBezTo>
                  <a:cubicBezTo>
                    <a:pt x="16876" y="13150"/>
                    <a:pt x="17203" y="13089"/>
                    <a:pt x="17440" y="12936"/>
                  </a:cubicBezTo>
                  <a:cubicBezTo>
                    <a:pt x="17619" y="12875"/>
                    <a:pt x="17797" y="12844"/>
                    <a:pt x="17946" y="12691"/>
                  </a:cubicBezTo>
                  <a:cubicBezTo>
                    <a:pt x="18064" y="12599"/>
                    <a:pt x="18064" y="12231"/>
                    <a:pt x="17886" y="12170"/>
                  </a:cubicBezTo>
                  <a:cubicBezTo>
                    <a:pt x="18243" y="11925"/>
                    <a:pt x="18926" y="12170"/>
                    <a:pt x="18985" y="11741"/>
                  </a:cubicBezTo>
                  <a:cubicBezTo>
                    <a:pt x="19134" y="11282"/>
                    <a:pt x="18243" y="11098"/>
                    <a:pt x="18302" y="10577"/>
                  </a:cubicBezTo>
                  <a:cubicBezTo>
                    <a:pt x="18361" y="10056"/>
                    <a:pt x="19372" y="10056"/>
                    <a:pt x="19372" y="9535"/>
                  </a:cubicBezTo>
                  <a:cubicBezTo>
                    <a:pt x="19372" y="9351"/>
                    <a:pt x="19253" y="9229"/>
                    <a:pt x="19134" y="9014"/>
                  </a:cubicBezTo>
                  <a:cubicBezTo>
                    <a:pt x="18867" y="8647"/>
                    <a:pt x="19134" y="8003"/>
                    <a:pt x="19550" y="7881"/>
                  </a:cubicBezTo>
                  <a:cubicBezTo>
                    <a:pt x="19193" y="7666"/>
                    <a:pt x="18867" y="7421"/>
                    <a:pt x="18629" y="7115"/>
                  </a:cubicBezTo>
                  <a:cubicBezTo>
                    <a:pt x="19193" y="6716"/>
                    <a:pt x="19817" y="6471"/>
                    <a:pt x="20441" y="6318"/>
                  </a:cubicBezTo>
                  <a:cubicBezTo>
                    <a:pt x="20679" y="6257"/>
                    <a:pt x="21065" y="6134"/>
                    <a:pt x="20976" y="5828"/>
                  </a:cubicBezTo>
                  <a:cubicBezTo>
                    <a:pt x="20917" y="5675"/>
                    <a:pt x="20857" y="5613"/>
                    <a:pt x="20798" y="5552"/>
                  </a:cubicBezTo>
                  <a:cubicBezTo>
                    <a:pt x="20560" y="5246"/>
                    <a:pt x="20679" y="4725"/>
                    <a:pt x="20976" y="4541"/>
                  </a:cubicBezTo>
                  <a:cubicBezTo>
                    <a:pt x="21125" y="4480"/>
                    <a:pt x="21303" y="4480"/>
                    <a:pt x="21422" y="4327"/>
                  </a:cubicBezTo>
                  <a:cubicBezTo>
                    <a:pt x="21600" y="4020"/>
                    <a:pt x="21065" y="3714"/>
                    <a:pt x="20976" y="3377"/>
                  </a:cubicBezTo>
                  <a:cubicBezTo>
                    <a:pt x="20917" y="3070"/>
                    <a:pt x="21303" y="2733"/>
                    <a:pt x="21243" y="2396"/>
                  </a:cubicBezTo>
                  <a:cubicBezTo>
                    <a:pt x="21184" y="2090"/>
                    <a:pt x="20857" y="1968"/>
                    <a:pt x="20620" y="1845"/>
                  </a:cubicBezTo>
                  <a:cubicBezTo>
                    <a:pt x="20114" y="1447"/>
                    <a:pt x="19877" y="742"/>
                    <a:pt x="20174" y="160"/>
                  </a:cubicBezTo>
                  <a:cubicBezTo>
                    <a:pt x="19609" y="37"/>
                    <a:pt x="17262" y="-361"/>
                    <a:pt x="17946" y="86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5" name="Shape 2605"/>
            <p:cNvSpPr/>
            <p:nvPr/>
          </p:nvSpPr>
          <p:spPr>
            <a:xfrm>
              <a:off x="9146942" y="629468"/>
              <a:ext cx="204803" cy="252557"/>
            </a:xfrm>
            <a:custGeom>
              <a:avLst/>
              <a:gdLst/>
              <a:ahLst/>
              <a:cxnLst>
                <a:cxn ang="0">
                  <a:pos x="wd2" y="hd2"/>
                </a:cxn>
                <a:cxn ang="5400000">
                  <a:pos x="wd2" y="hd2"/>
                </a:cxn>
                <a:cxn ang="10800000">
                  <a:pos x="wd2" y="hd2"/>
                </a:cxn>
                <a:cxn ang="16200000">
                  <a:pos x="wd2" y="hd2"/>
                </a:cxn>
              </a:cxnLst>
              <a:rect l="0" t="0" r="r" b="b"/>
              <a:pathLst>
                <a:path w="21406" h="21329" extrusionOk="0">
                  <a:moveTo>
                    <a:pt x="6117" y="3513"/>
                  </a:moveTo>
                  <a:cubicBezTo>
                    <a:pt x="5661" y="3826"/>
                    <a:pt x="5531" y="4294"/>
                    <a:pt x="5271" y="4606"/>
                  </a:cubicBezTo>
                  <a:cubicBezTo>
                    <a:pt x="4490" y="6012"/>
                    <a:pt x="3514" y="7365"/>
                    <a:pt x="2278" y="8562"/>
                  </a:cubicBezTo>
                  <a:cubicBezTo>
                    <a:pt x="2929" y="8666"/>
                    <a:pt x="3384" y="9187"/>
                    <a:pt x="3254" y="9759"/>
                  </a:cubicBezTo>
                  <a:cubicBezTo>
                    <a:pt x="3514" y="9759"/>
                    <a:pt x="3905" y="9759"/>
                    <a:pt x="4165" y="9863"/>
                  </a:cubicBezTo>
                  <a:cubicBezTo>
                    <a:pt x="4165" y="11945"/>
                    <a:pt x="2539" y="13871"/>
                    <a:pt x="196" y="14756"/>
                  </a:cubicBezTo>
                  <a:cubicBezTo>
                    <a:pt x="-194" y="15068"/>
                    <a:pt x="66" y="15745"/>
                    <a:pt x="392" y="16161"/>
                  </a:cubicBezTo>
                  <a:cubicBezTo>
                    <a:pt x="782" y="16630"/>
                    <a:pt x="1302" y="16838"/>
                    <a:pt x="1758" y="17254"/>
                  </a:cubicBezTo>
                  <a:cubicBezTo>
                    <a:pt x="2278" y="17931"/>
                    <a:pt x="2539" y="18659"/>
                    <a:pt x="2929" y="19336"/>
                  </a:cubicBezTo>
                  <a:cubicBezTo>
                    <a:pt x="3384" y="19961"/>
                    <a:pt x="4490" y="20637"/>
                    <a:pt x="5271" y="20221"/>
                  </a:cubicBezTo>
                  <a:cubicBezTo>
                    <a:pt x="5401" y="20533"/>
                    <a:pt x="5661" y="21002"/>
                    <a:pt x="5857" y="21314"/>
                  </a:cubicBezTo>
                  <a:cubicBezTo>
                    <a:pt x="7028" y="21418"/>
                    <a:pt x="8394" y="21002"/>
                    <a:pt x="8979" y="20117"/>
                  </a:cubicBezTo>
                  <a:cubicBezTo>
                    <a:pt x="9240" y="19805"/>
                    <a:pt x="9370" y="19440"/>
                    <a:pt x="9760" y="19128"/>
                  </a:cubicBezTo>
                  <a:cubicBezTo>
                    <a:pt x="10086" y="18920"/>
                    <a:pt x="10476" y="18816"/>
                    <a:pt x="10866" y="18711"/>
                  </a:cubicBezTo>
                  <a:cubicBezTo>
                    <a:pt x="13208" y="18139"/>
                    <a:pt x="15681" y="17618"/>
                    <a:pt x="18088" y="17931"/>
                  </a:cubicBezTo>
                  <a:cubicBezTo>
                    <a:pt x="18804" y="18035"/>
                    <a:pt x="19910" y="17827"/>
                    <a:pt x="19454" y="17254"/>
                  </a:cubicBezTo>
                  <a:cubicBezTo>
                    <a:pt x="17698" y="16630"/>
                    <a:pt x="17177" y="14756"/>
                    <a:pt x="17828" y="13351"/>
                  </a:cubicBezTo>
                  <a:cubicBezTo>
                    <a:pt x="18543" y="11945"/>
                    <a:pt x="20040" y="10852"/>
                    <a:pt x="21406" y="9863"/>
                  </a:cubicBezTo>
                  <a:cubicBezTo>
                    <a:pt x="20951" y="8874"/>
                    <a:pt x="19910" y="7990"/>
                    <a:pt x="18673" y="7573"/>
                  </a:cubicBezTo>
                  <a:cubicBezTo>
                    <a:pt x="18218" y="7469"/>
                    <a:pt x="17828" y="7365"/>
                    <a:pt x="17437" y="7105"/>
                  </a:cubicBezTo>
                  <a:cubicBezTo>
                    <a:pt x="16592" y="6584"/>
                    <a:pt x="16722" y="5491"/>
                    <a:pt x="17567" y="5023"/>
                  </a:cubicBezTo>
                  <a:cubicBezTo>
                    <a:pt x="15355" y="4711"/>
                    <a:pt x="15941" y="443"/>
                    <a:pt x="12623" y="26"/>
                  </a:cubicBezTo>
                  <a:cubicBezTo>
                    <a:pt x="10736" y="-182"/>
                    <a:pt x="10736" y="911"/>
                    <a:pt x="9500" y="1796"/>
                  </a:cubicBezTo>
                  <a:cubicBezTo>
                    <a:pt x="8719" y="2420"/>
                    <a:pt x="7028" y="2629"/>
                    <a:pt x="6117" y="351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6" name="Shape 2606"/>
            <p:cNvSpPr/>
            <p:nvPr/>
          </p:nvSpPr>
          <p:spPr>
            <a:xfrm>
              <a:off x="9117807" y="849736"/>
              <a:ext cx="324193" cy="275149"/>
            </a:xfrm>
            <a:custGeom>
              <a:avLst/>
              <a:gdLst/>
              <a:ahLst/>
              <a:cxnLst>
                <a:cxn ang="0">
                  <a:pos x="wd2" y="hd2"/>
                </a:cxn>
                <a:cxn ang="5400000">
                  <a:pos x="wd2" y="hd2"/>
                </a:cxn>
                <a:cxn ang="10800000">
                  <a:pos x="wd2" y="hd2"/>
                </a:cxn>
                <a:cxn ang="16200000">
                  <a:pos x="wd2" y="hd2"/>
                </a:cxn>
              </a:cxnLst>
              <a:rect l="0" t="0" r="r" b="b"/>
              <a:pathLst>
                <a:path w="21436" h="21411" extrusionOk="0">
                  <a:moveTo>
                    <a:pt x="0" y="2433"/>
                  </a:moveTo>
                  <a:cubicBezTo>
                    <a:pt x="164" y="3347"/>
                    <a:pt x="246" y="4261"/>
                    <a:pt x="411" y="5271"/>
                  </a:cubicBezTo>
                  <a:cubicBezTo>
                    <a:pt x="944" y="5367"/>
                    <a:pt x="1478" y="5367"/>
                    <a:pt x="1971" y="5463"/>
                  </a:cubicBezTo>
                  <a:cubicBezTo>
                    <a:pt x="2053" y="5463"/>
                    <a:pt x="2217" y="5463"/>
                    <a:pt x="2341" y="5560"/>
                  </a:cubicBezTo>
                  <a:cubicBezTo>
                    <a:pt x="2751" y="5848"/>
                    <a:pt x="2217" y="6570"/>
                    <a:pt x="1725" y="6570"/>
                  </a:cubicBezTo>
                  <a:cubicBezTo>
                    <a:pt x="1273" y="6570"/>
                    <a:pt x="780" y="6281"/>
                    <a:pt x="329" y="6474"/>
                  </a:cubicBezTo>
                  <a:cubicBezTo>
                    <a:pt x="0" y="6762"/>
                    <a:pt x="329" y="7484"/>
                    <a:pt x="698" y="7676"/>
                  </a:cubicBezTo>
                  <a:cubicBezTo>
                    <a:pt x="1109" y="7869"/>
                    <a:pt x="1560" y="7773"/>
                    <a:pt x="1971" y="7869"/>
                  </a:cubicBezTo>
                  <a:cubicBezTo>
                    <a:pt x="2423" y="7965"/>
                    <a:pt x="2833" y="8494"/>
                    <a:pt x="2669" y="8975"/>
                  </a:cubicBezTo>
                  <a:cubicBezTo>
                    <a:pt x="2587" y="9312"/>
                    <a:pt x="2135" y="9504"/>
                    <a:pt x="1889" y="9504"/>
                  </a:cubicBezTo>
                  <a:cubicBezTo>
                    <a:pt x="1396" y="9601"/>
                    <a:pt x="862" y="9504"/>
                    <a:pt x="329" y="9312"/>
                  </a:cubicBezTo>
                  <a:cubicBezTo>
                    <a:pt x="164" y="9889"/>
                    <a:pt x="452" y="10611"/>
                    <a:pt x="862" y="10899"/>
                  </a:cubicBezTo>
                  <a:cubicBezTo>
                    <a:pt x="1314" y="11188"/>
                    <a:pt x="1807" y="11429"/>
                    <a:pt x="2341" y="11621"/>
                  </a:cubicBezTo>
                  <a:cubicBezTo>
                    <a:pt x="3080" y="11814"/>
                    <a:pt x="3860" y="12006"/>
                    <a:pt x="4558" y="12343"/>
                  </a:cubicBezTo>
                  <a:cubicBezTo>
                    <a:pt x="5010" y="11621"/>
                    <a:pt x="5585" y="10996"/>
                    <a:pt x="6201" y="10611"/>
                  </a:cubicBezTo>
                  <a:cubicBezTo>
                    <a:pt x="6899" y="10899"/>
                    <a:pt x="7227" y="11814"/>
                    <a:pt x="7310" y="12631"/>
                  </a:cubicBezTo>
                  <a:cubicBezTo>
                    <a:pt x="7392" y="13449"/>
                    <a:pt x="7392" y="14315"/>
                    <a:pt x="7761" y="15037"/>
                  </a:cubicBezTo>
                  <a:cubicBezTo>
                    <a:pt x="8008" y="15854"/>
                    <a:pt x="8788" y="16480"/>
                    <a:pt x="9486" y="16143"/>
                  </a:cubicBezTo>
                  <a:cubicBezTo>
                    <a:pt x="9486" y="16769"/>
                    <a:pt x="9486" y="17490"/>
                    <a:pt x="9732" y="17971"/>
                  </a:cubicBezTo>
                  <a:cubicBezTo>
                    <a:pt x="9979" y="18452"/>
                    <a:pt x="10595" y="18885"/>
                    <a:pt x="11129" y="18693"/>
                  </a:cubicBezTo>
                  <a:cubicBezTo>
                    <a:pt x="11457" y="18452"/>
                    <a:pt x="11621" y="18067"/>
                    <a:pt x="11991" y="17971"/>
                  </a:cubicBezTo>
                  <a:cubicBezTo>
                    <a:pt x="13264" y="17346"/>
                    <a:pt x="13962" y="20810"/>
                    <a:pt x="15235" y="20280"/>
                  </a:cubicBezTo>
                  <a:cubicBezTo>
                    <a:pt x="15071" y="20713"/>
                    <a:pt x="15317" y="21194"/>
                    <a:pt x="15687" y="21291"/>
                  </a:cubicBezTo>
                  <a:cubicBezTo>
                    <a:pt x="16015" y="21483"/>
                    <a:pt x="16467" y="21387"/>
                    <a:pt x="16795" y="21387"/>
                  </a:cubicBezTo>
                  <a:cubicBezTo>
                    <a:pt x="17576" y="21291"/>
                    <a:pt x="18438" y="21194"/>
                    <a:pt x="19218" y="21098"/>
                  </a:cubicBezTo>
                  <a:cubicBezTo>
                    <a:pt x="19629" y="21002"/>
                    <a:pt x="20081" y="21002"/>
                    <a:pt x="20327" y="20713"/>
                  </a:cubicBezTo>
                  <a:cubicBezTo>
                    <a:pt x="21107" y="19895"/>
                    <a:pt x="20327" y="18067"/>
                    <a:pt x="21025" y="17153"/>
                  </a:cubicBezTo>
                  <a:cubicBezTo>
                    <a:pt x="20409" y="16961"/>
                    <a:pt x="20081" y="15951"/>
                    <a:pt x="20409" y="15325"/>
                  </a:cubicBezTo>
                  <a:cubicBezTo>
                    <a:pt x="20491" y="15133"/>
                    <a:pt x="20656" y="14940"/>
                    <a:pt x="20656" y="14748"/>
                  </a:cubicBezTo>
                  <a:cubicBezTo>
                    <a:pt x="20656" y="14459"/>
                    <a:pt x="20573" y="14219"/>
                    <a:pt x="20491" y="13930"/>
                  </a:cubicBezTo>
                  <a:cubicBezTo>
                    <a:pt x="20327" y="13449"/>
                    <a:pt x="20327" y="12728"/>
                    <a:pt x="20573" y="12198"/>
                  </a:cubicBezTo>
                  <a:cubicBezTo>
                    <a:pt x="20779" y="12535"/>
                    <a:pt x="21025" y="12631"/>
                    <a:pt x="21271" y="12728"/>
                  </a:cubicBezTo>
                  <a:cubicBezTo>
                    <a:pt x="21600" y="12343"/>
                    <a:pt x="21395" y="11717"/>
                    <a:pt x="21025" y="11332"/>
                  </a:cubicBezTo>
                  <a:cubicBezTo>
                    <a:pt x="20697" y="10899"/>
                    <a:pt x="20245" y="10515"/>
                    <a:pt x="20327" y="9985"/>
                  </a:cubicBezTo>
                  <a:cubicBezTo>
                    <a:pt x="20327" y="9697"/>
                    <a:pt x="20491" y="9408"/>
                    <a:pt x="20656" y="9071"/>
                  </a:cubicBezTo>
                  <a:cubicBezTo>
                    <a:pt x="21354" y="7773"/>
                    <a:pt x="21436" y="6185"/>
                    <a:pt x="21436" y="4646"/>
                  </a:cubicBezTo>
                  <a:cubicBezTo>
                    <a:pt x="21436" y="4453"/>
                    <a:pt x="21436" y="4357"/>
                    <a:pt x="21436" y="4165"/>
                  </a:cubicBezTo>
                  <a:cubicBezTo>
                    <a:pt x="21354" y="3732"/>
                    <a:pt x="20943" y="3539"/>
                    <a:pt x="20656" y="3250"/>
                  </a:cubicBezTo>
                  <a:cubicBezTo>
                    <a:pt x="20245" y="2818"/>
                    <a:pt x="19998" y="2144"/>
                    <a:pt x="19547" y="1615"/>
                  </a:cubicBezTo>
                  <a:cubicBezTo>
                    <a:pt x="19218" y="1134"/>
                    <a:pt x="18684" y="605"/>
                    <a:pt x="18068" y="701"/>
                  </a:cubicBezTo>
                  <a:cubicBezTo>
                    <a:pt x="17494" y="797"/>
                    <a:pt x="17124" y="1807"/>
                    <a:pt x="17576" y="2240"/>
                  </a:cubicBezTo>
                  <a:cubicBezTo>
                    <a:pt x="17411" y="2625"/>
                    <a:pt x="16878" y="2529"/>
                    <a:pt x="16631" y="2336"/>
                  </a:cubicBezTo>
                  <a:cubicBezTo>
                    <a:pt x="16385" y="2144"/>
                    <a:pt x="16262" y="1615"/>
                    <a:pt x="16097" y="1230"/>
                  </a:cubicBezTo>
                  <a:cubicBezTo>
                    <a:pt x="15605" y="316"/>
                    <a:pt x="14537" y="-117"/>
                    <a:pt x="13592" y="27"/>
                  </a:cubicBezTo>
                  <a:cubicBezTo>
                    <a:pt x="12648" y="124"/>
                    <a:pt x="11703" y="508"/>
                    <a:pt x="10759" y="701"/>
                  </a:cubicBezTo>
                  <a:cubicBezTo>
                    <a:pt x="9979" y="893"/>
                    <a:pt x="9116" y="893"/>
                    <a:pt x="8541" y="1615"/>
                  </a:cubicBezTo>
                  <a:cubicBezTo>
                    <a:pt x="8008" y="2240"/>
                    <a:pt x="7761" y="3347"/>
                    <a:pt x="7063" y="3732"/>
                  </a:cubicBezTo>
                  <a:cubicBezTo>
                    <a:pt x="6037" y="4357"/>
                    <a:pt x="4805" y="3058"/>
                    <a:pt x="3696" y="3058"/>
                  </a:cubicBezTo>
                  <a:cubicBezTo>
                    <a:pt x="3696" y="2914"/>
                    <a:pt x="3696" y="2818"/>
                    <a:pt x="3696" y="2721"/>
                  </a:cubicBezTo>
                  <a:cubicBezTo>
                    <a:pt x="3532" y="2336"/>
                    <a:pt x="0" y="2336"/>
                    <a:pt x="0" y="243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7" name="Shape 2607"/>
            <p:cNvSpPr/>
            <p:nvPr/>
          </p:nvSpPr>
          <p:spPr>
            <a:xfrm>
              <a:off x="9412371" y="991260"/>
              <a:ext cx="214847" cy="275781"/>
            </a:xfrm>
            <a:custGeom>
              <a:avLst/>
              <a:gdLst/>
              <a:ahLst/>
              <a:cxnLst>
                <a:cxn ang="0">
                  <a:pos x="wd2" y="hd2"/>
                </a:cxn>
                <a:cxn ang="5400000">
                  <a:pos x="wd2" y="hd2"/>
                </a:cxn>
                <a:cxn ang="10800000">
                  <a:pos x="wd2" y="hd2"/>
                </a:cxn>
                <a:cxn ang="16200000">
                  <a:pos x="wd2" y="hd2"/>
                </a:cxn>
              </a:cxnLst>
              <a:rect l="0" t="0" r="r" b="b"/>
              <a:pathLst>
                <a:path w="21600" h="21251" extrusionOk="0">
                  <a:moveTo>
                    <a:pt x="4370" y="9164"/>
                  </a:moveTo>
                  <a:cubicBezTo>
                    <a:pt x="3558" y="9686"/>
                    <a:pt x="3184" y="10588"/>
                    <a:pt x="3309" y="11348"/>
                  </a:cubicBezTo>
                  <a:cubicBezTo>
                    <a:pt x="3309" y="11680"/>
                    <a:pt x="3434" y="11965"/>
                    <a:pt x="3309" y="12250"/>
                  </a:cubicBezTo>
                  <a:cubicBezTo>
                    <a:pt x="3184" y="12582"/>
                    <a:pt x="2747" y="12677"/>
                    <a:pt x="2372" y="12867"/>
                  </a:cubicBezTo>
                  <a:cubicBezTo>
                    <a:pt x="2123" y="13057"/>
                    <a:pt x="1998" y="13484"/>
                    <a:pt x="2372" y="13579"/>
                  </a:cubicBezTo>
                  <a:cubicBezTo>
                    <a:pt x="1623" y="15763"/>
                    <a:pt x="812" y="18042"/>
                    <a:pt x="0" y="20225"/>
                  </a:cubicBezTo>
                  <a:cubicBezTo>
                    <a:pt x="687" y="21317"/>
                    <a:pt x="2747" y="21507"/>
                    <a:pt x="4058" y="20937"/>
                  </a:cubicBezTo>
                  <a:cubicBezTo>
                    <a:pt x="4620" y="20747"/>
                    <a:pt x="4994" y="20415"/>
                    <a:pt x="5119" y="20035"/>
                  </a:cubicBezTo>
                  <a:cubicBezTo>
                    <a:pt x="5681" y="19228"/>
                    <a:pt x="5119" y="18136"/>
                    <a:pt x="4058" y="17757"/>
                  </a:cubicBezTo>
                  <a:cubicBezTo>
                    <a:pt x="4495" y="17045"/>
                    <a:pt x="6055" y="17757"/>
                    <a:pt x="6680" y="17140"/>
                  </a:cubicBezTo>
                  <a:cubicBezTo>
                    <a:pt x="6992" y="16950"/>
                    <a:pt x="6992" y="16570"/>
                    <a:pt x="7117" y="16332"/>
                  </a:cubicBezTo>
                  <a:cubicBezTo>
                    <a:pt x="7366" y="16048"/>
                    <a:pt x="7741" y="15953"/>
                    <a:pt x="8116" y="15763"/>
                  </a:cubicBezTo>
                  <a:cubicBezTo>
                    <a:pt x="9177" y="15431"/>
                    <a:pt x="10488" y="15051"/>
                    <a:pt x="11424" y="15668"/>
                  </a:cubicBezTo>
                  <a:cubicBezTo>
                    <a:pt x="12361" y="16143"/>
                    <a:pt x="12486" y="17234"/>
                    <a:pt x="13484" y="17424"/>
                  </a:cubicBezTo>
                  <a:cubicBezTo>
                    <a:pt x="14421" y="17234"/>
                    <a:pt x="15108" y="16760"/>
                    <a:pt x="15607" y="16143"/>
                  </a:cubicBezTo>
                  <a:cubicBezTo>
                    <a:pt x="15857" y="15953"/>
                    <a:pt x="15982" y="15668"/>
                    <a:pt x="16231" y="15431"/>
                  </a:cubicBezTo>
                  <a:cubicBezTo>
                    <a:pt x="16918" y="15146"/>
                    <a:pt x="17729" y="15336"/>
                    <a:pt x="18354" y="15336"/>
                  </a:cubicBezTo>
                  <a:cubicBezTo>
                    <a:pt x="20164" y="15336"/>
                    <a:pt x="21475" y="13342"/>
                    <a:pt x="20476" y="12250"/>
                  </a:cubicBezTo>
                  <a:cubicBezTo>
                    <a:pt x="20351" y="12060"/>
                    <a:pt x="20039" y="11965"/>
                    <a:pt x="20039" y="11680"/>
                  </a:cubicBezTo>
                  <a:cubicBezTo>
                    <a:pt x="19790" y="11063"/>
                    <a:pt x="20851" y="10588"/>
                    <a:pt x="21600" y="10398"/>
                  </a:cubicBezTo>
                  <a:cubicBezTo>
                    <a:pt x="20601" y="10066"/>
                    <a:pt x="20039" y="9069"/>
                    <a:pt x="20476" y="8262"/>
                  </a:cubicBezTo>
                  <a:cubicBezTo>
                    <a:pt x="19040" y="7787"/>
                    <a:pt x="17292" y="7075"/>
                    <a:pt x="16918" y="5794"/>
                  </a:cubicBezTo>
                  <a:cubicBezTo>
                    <a:pt x="16793" y="5509"/>
                    <a:pt x="16793" y="5082"/>
                    <a:pt x="16418" y="4987"/>
                  </a:cubicBezTo>
                  <a:cubicBezTo>
                    <a:pt x="16106" y="4892"/>
                    <a:pt x="15732" y="4987"/>
                    <a:pt x="15357" y="4987"/>
                  </a:cubicBezTo>
                  <a:cubicBezTo>
                    <a:pt x="14546" y="4987"/>
                    <a:pt x="13797" y="4512"/>
                    <a:pt x="13672" y="3895"/>
                  </a:cubicBezTo>
                  <a:cubicBezTo>
                    <a:pt x="13484" y="3325"/>
                    <a:pt x="13672" y="2613"/>
                    <a:pt x="13921" y="1996"/>
                  </a:cubicBezTo>
                  <a:cubicBezTo>
                    <a:pt x="12610" y="1426"/>
                    <a:pt x="11299" y="809"/>
                    <a:pt x="9988" y="239"/>
                  </a:cubicBezTo>
                  <a:cubicBezTo>
                    <a:pt x="9739" y="97"/>
                    <a:pt x="9427" y="2"/>
                    <a:pt x="9177" y="2"/>
                  </a:cubicBezTo>
                  <a:cubicBezTo>
                    <a:pt x="7616" y="-93"/>
                    <a:pt x="6805" y="2803"/>
                    <a:pt x="6430" y="3610"/>
                  </a:cubicBezTo>
                  <a:cubicBezTo>
                    <a:pt x="5931" y="4512"/>
                    <a:pt x="5494" y="5509"/>
                    <a:pt x="5119" y="6506"/>
                  </a:cubicBezTo>
                  <a:cubicBezTo>
                    <a:pt x="5119" y="6980"/>
                    <a:pt x="4869" y="8784"/>
                    <a:pt x="4370" y="916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8" name="Shape 2608"/>
            <p:cNvSpPr/>
            <p:nvPr/>
          </p:nvSpPr>
          <p:spPr>
            <a:xfrm>
              <a:off x="10561308" y="5830631"/>
              <a:ext cx="366896" cy="310932"/>
            </a:xfrm>
            <a:custGeom>
              <a:avLst/>
              <a:gdLst/>
              <a:ahLst/>
              <a:cxnLst>
                <a:cxn ang="0">
                  <a:pos x="wd2" y="hd2"/>
                </a:cxn>
                <a:cxn ang="5400000">
                  <a:pos x="wd2" y="hd2"/>
                </a:cxn>
                <a:cxn ang="10800000">
                  <a:pos x="wd2" y="hd2"/>
                </a:cxn>
                <a:cxn ang="16200000">
                  <a:pos x="wd2" y="hd2"/>
                </a:cxn>
              </a:cxnLst>
              <a:rect l="0" t="0" r="r" b="b"/>
              <a:pathLst>
                <a:path w="21560" h="21455" extrusionOk="0">
                  <a:moveTo>
                    <a:pt x="21341" y="6913"/>
                  </a:moveTo>
                  <a:cubicBezTo>
                    <a:pt x="21341" y="6446"/>
                    <a:pt x="21414" y="6020"/>
                    <a:pt x="21414" y="5553"/>
                  </a:cubicBezTo>
                  <a:cubicBezTo>
                    <a:pt x="20285" y="5127"/>
                    <a:pt x="19047" y="4830"/>
                    <a:pt x="17845" y="4745"/>
                  </a:cubicBezTo>
                  <a:cubicBezTo>
                    <a:pt x="17517" y="4745"/>
                    <a:pt x="17153" y="4745"/>
                    <a:pt x="16898" y="4575"/>
                  </a:cubicBezTo>
                  <a:cubicBezTo>
                    <a:pt x="16679" y="4490"/>
                    <a:pt x="16533" y="4235"/>
                    <a:pt x="16388" y="4022"/>
                  </a:cubicBezTo>
                  <a:cubicBezTo>
                    <a:pt x="15550" y="3129"/>
                    <a:pt x="14457" y="2534"/>
                    <a:pt x="13328" y="2236"/>
                  </a:cubicBezTo>
                  <a:cubicBezTo>
                    <a:pt x="12563" y="2066"/>
                    <a:pt x="11470" y="2364"/>
                    <a:pt x="11397" y="3257"/>
                  </a:cubicBezTo>
                  <a:cubicBezTo>
                    <a:pt x="11397" y="3427"/>
                    <a:pt x="11397" y="3682"/>
                    <a:pt x="11397" y="3852"/>
                  </a:cubicBezTo>
                  <a:cubicBezTo>
                    <a:pt x="11179" y="4830"/>
                    <a:pt x="9722" y="4235"/>
                    <a:pt x="9212" y="5042"/>
                  </a:cubicBezTo>
                  <a:cubicBezTo>
                    <a:pt x="8738" y="5638"/>
                    <a:pt x="9030" y="6998"/>
                    <a:pt x="8338" y="7168"/>
                  </a:cubicBezTo>
                  <a:cubicBezTo>
                    <a:pt x="8192" y="7168"/>
                    <a:pt x="8046" y="7168"/>
                    <a:pt x="7901" y="7083"/>
                  </a:cubicBezTo>
                  <a:cubicBezTo>
                    <a:pt x="7500" y="6913"/>
                    <a:pt x="7063" y="6786"/>
                    <a:pt x="6844" y="6446"/>
                  </a:cubicBezTo>
                  <a:cubicBezTo>
                    <a:pt x="6516" y="6105"/>
                    <a:pt x="6444" y="5468"/>
                    <a:pt x="6844" y="5127"/>
                  </a:cubicBezTo>
                  <a:cubicBezTo>
                    <a:pt x="6444" y="5042"/>
                    <a:pt x="5970" y="4830"/>
                    <a:pt x="5679" y="4490"/>
                  </a:cubicBezTo>
                  <a:cubicBezTo>
                    <a:pt x="5752" y="3852"/>
                    <a:pt x="5897" y="3257"/>
                    <a:pt x="6225" y="2789"/>
                  </a:cubicBezTo>
                  <a:cubicBezTo>
                    <a:pt x="5824" y="2704"/>
                    <a:pt x="6152" y="2066"/>
                    <a:pt x="6371" y="1811"/>
                  </a:cubicBezTo>
                  <a:cubicBezTo>
                    <a:pt x="4768" y="578"/>
                    <a:pt x="2692" y="-145"/>
                    <a:pt x="798" y="25"/>
                  </a:cubicBezTo>
                  <a:cubicBezTo>
                    <a:pt x="397" y="280"/>
                    <a:pt x="179" y="833"/>
                    <a:pt x="33" y="1258"/>
                  </a:cubicBezTo>
                  <a:cubicBezTo>
                    <a:pt x="33" y="1471"/>
                    <a:pt x="-40" y="1556"/>
                    <a:pt x="33" y="1726"/>
                  </a:cubicBezTo>
                  <a:cubicBezTo>
                    <a:pt x="251" y="2236"/>
                    <a:pt x="1235" y="1811"/>
                    <a:pt x="1490" y="2364"/>
                  </a:cubicBezTo>
                  <a:cubicBezTo>
                    <a:pt x="1563" y="2534"/>
                    <a:pt x="1490" y="2789"/>
                    <a:pt x="1490" y="2959"/>
                  </a:cubicBezTo>
                  <a:cubicBezTo>
                    <a:pt x="1417" y="3512"/>
                    <a:pt x="1781" y="4022"/>
                    <a:pt x="2255" y="4235"/>
                  </a:cubicBezTo>
                  <a:cubicBezTo>
                    <a:pt x="2692" y="4405"/>
                    <a:pt x="3165" y="4320"/>
                    <a:pt x="3602" y="4149"/>
                  </a:cubicBezTo>
                  <a:cubicBezTo>
                    <a:pt x="3785" y="4022"/>
                    <a:pt x="3930" y="4022"/>
                    <a:pt x="4076" y="4149"/>
                  </a:cubicBezTo>
                  <a:cubicBezTo>
                    <a:pt x="4149" y="4235"/>
                    <a:pt x="4149" y="4405"/>
                    <a:pt x="4076" y="4490"/>
                  </a:cubicBezTo>
                  <a:cubicBezTo>
                    <a:pt x="3857" y="5127"/>
                    <a:pt x="3165" y="5553"/>
                    <a:pt x="2546" y="5298"/>
                  </a:cubicBezTo>
                  <a:cubicBezTo>
                    <a:pt x="2400" y="5212"/>
                    <a:pt x="2255" y="5127"/>
                    <a:pt x="2073" y="5127"/>
                  </a:cubicBezTo>
                  <a:cubicBezTo>
                    <a:pt x="1927" y="5127"/>
                    <a:pt x="1708" y="5212"/>
                    <a:pt x="1708" y="5468"/>
                  </a:cubicBezTo>
                  <a:cubicBezTo>
                    <a:pt x="1708" y="5553"/>
                    <a:pt x="1708" y="5553"/>
                    <a:pt x="1781" y="5638"/>
                  </a:cubicBezTo>
                  <a:cubicBezTo>
                    <a:pt x="2073" y="6275"/>
                    <a:pt x="2473" y="6998"/>
                    <a:pt x="3093" y="7338"/>
                  </a:cubicBezTo>
                  <a:cubicBezTo>
                    <a:pt x="3311" y="7424"/>
                    <a:pt x="3602" y="7509"/>
                    <a:pt x="3857" y="7594"/>
                  </a:cubicBezTo>
                  <a:cubicBezTo>
                    <a:pt x="4768" y="7806"/>
                    <a:pt x="5679" y="8061"/>
                    <a:pt x="6589" y="8401"/>
                  </a:cubicBezTo>
                  <a:cubicBezTo>
                    <a:pt x="7755" y="8869"/>
                    <a:pt x="8884" y="9294"/>
                    <a:pt x="10050" y="9847"/>
                  </a:cubicBezTo>
                  <a:cubicBezTo>
                    <a:pt x="10560" y="10102"/>
                    <a:pt x="11106" y="10357"/>
                    <a:pt x="11652" y="10570"/>
                  </a:cubicBezTo>
                  <a:cubicBezTo>
                    <a:pt x="13182" y="11250"/>
                    <a:pt x="14785" y="12228"/>
                    <a:pt x="15222" y="14099"/>
                  </a:cubicBezTo>
                  <a:cubicBezTo>
                    <a:pt x="15368" y="14907"/>
                    <a:pt x="15295" y="15800"/>
                    <a:pt x="14712" y="16268"/>
                  </a:cubicBezTo>
                  <a:cubicBezTo>
                    <a:pt x="14530" y="16438"/>
                    <a:pt x="14311" y="16438"/>
                    <a:pt x="14166" y="16608"/>
                  </a:cubicBezTo>
                  <a:cubicBezTo>
                    <a:pt x="13692" y="16990"/>
                    <a:pt x="13401" y="17671"/>
                    <a:pt x="13474" y="18309"/>
                  </a:cubicBezTo>
                  <a:cubicBezTo>
                    <a:pt x="13547" y="18946"/>
                    <a:pt x="14020" y="19542"/>
                    <a:pt x="14530" y="19669"/>
                  </a:cubicBezTo>
                  <a:cubicBezTo>
                    <a:pt x="14931" y="19754"/>
                    <a:pt x="15368" y="19669"/>
                    <a:pt x="15841" y="19542"/>
                  </a:cubicBezTo>
                  <a:cubicBezTo>
                    <a:pt x="16242" y="19372"/>
                    <a:pt x="16715" y="19244"/>
                    <a:pt x="17007" y="18861"/>
                  </a:cubicBezTo>
                  <a:cubicBezTo>
                    <a:pt x="17189" y="18691"/>
                    <a:pt x="17225" y="18479"/>
                    <a:pt x="17371" y="18394"/>
                  </a:cubicBezTo>
                  <a:cubicBezTo>
                    <a:pt x="17735" y="18138"/>
                    <a:pt x="18209" y="18309"/>
                    <a:pt x="18500" y="18564"/>
                  </a:cubicBezTo>
                  <a:cubicBezTo>
                    <a:pt x="19192" y="19031"/>
                    <a:pt x="19739" y="19754"/>
                    <a:pt x="20139" y="20647"/>
                  </a:cubicBezTo>
                  <a:cubicBezTo>
                    <a:pt x="20212" y="20817"/>
                    <a:pt x="20285" y="21072"/>
                    <a:pt x="20431" y="21157"/>
                  </a:cubicBezTo>
                  <a:cubicBezTo>
                    <a:pt x="20577" y="21242"/>
                    <a:pt x="20722" y="21327"/>
                    <a:pt x="20977" y="21327"/>
                  </a:cubicBezTo>
                  <a:cubicBezTo>
                    <a:pt x="21196" y="21327"/>
                    <a:pt x="21414" y="21455"/>
                    <a:pt x="21560" y="21455"/>
                  </a:cubicBezTo>
                  <a:cubicBezTo>
                    <a:pt x="21196" y="16608"/>
                    <a:pt x="21196" y="11718"/>
                    <a:pt x="21341" y="691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09" name="Shape 2609"/>
            <p:cNvSpPr/>
            <p:nvPr/>
          </p:nvSpPr>
          <p:spPr>
            <a:xfrm>
              <a:off x="6830569" y="1295530"/>
              <a:ext cx="5807113" cy="4518738"/>
            </a:xfrm>
            <a:custGeom>
              <a:avLst/>
              <a:gdLst/>
              <a:ahLst/>
              <a:cxnLst>
                <a:cxn ang="0">
                  <a:pos x="wd2" y="hd2"/>
                </a:cxn>
                <a:cxn ang="5400000">
                  <a:pos x="wd2" y="hd2"/>
                </a:cxn>
                <a:cxn ang="10800000">
                  <a:pos x="wd2" y="hd2"/>
                </a:cxn>
                <a:cxn ang="16200000">
                  <a:pos x="wd2" y="hd2"/>
                </a:cxn>
              </a:cxnLst>
              <a:rect l="0" t="0" r="r" b="b"/>
              <a:pathLst>
                <a:path w="21594" h="21600" extrusionOk="0">
                  <a:moveTo>
                    <a:pt x="21591" y="6525"/>
                  </a:moveTo>
                  <a:cubicBezTo>
                    <a:pt x="21573" y="6489"/>
                    <a:pt x="21543" y="6463"/>
                    <a:pt x="21511" y="6457"/>
                  </a:cubicBezTo>
                  <a:cubicBezTo>
                    <a:pt x="21499" y="6457"/>
                    <a:pt x="21495" y="6451"/>
                    <a:pt x="21486" y="6451"/>
                  </a:cubicBezTo>
                  <a:cubicBezTo>
                    <a:pt x="21451" y="6427"/>
                    <a:pt x="21481" y="6345"/>
                    <a:pt x="21446" y="6321"/>
                  </a:cubicBezTo>
                  <a:cubicBezTo>
                    <a:pt x="21437" y="6315"/>
                    <a:pt x="21433" y="6315"/>
                    <a:pt x="21423" y="6309"/>
                  </a:cubicBezTo>
                  <a:cubicBezTo>
                    <a:pt x="21403" y="6303"/>
                    <a:pt x="21389" y="6283"/>
                    <a:pt x="21384" y="6265"/>
                  </a:cubicBezTo>
                  <a:cubicBezTo>
                    <a:pt x="21380" y="6247"/>
                    <a:pt x="21380" y="6235"/>
                    <a:pt x="21375" y="6215"/>
                  </a:cubicBezTo>
                  <a:cubicBezTo>
                    <a:pt x="21371" y="6191"/>
                    <a:pt x="21354" y="6179"/>
                    <a:pt x="21341" y="6158"/>
                  </a:cubicBezTo>
                  <a:cubicBezTo>
                    <a:pt x="21322" y="6135"/>
                    <a:pt x="21292" y="6117"/>
                    <a:pt x="21279" y="6135"/>
                  </a:cubicBezTo>
                  <a:cubicBezTo>
                    <a:pt x="21269" y="6147"/>
                    <a:pt x="21269" y="6173"/>
                    <a:pt x="21265" y="6185"/>
                  </a:cubicBezTo>
                  <a:cubicBezTo>
                    <a:pt x="21253" y="6215"/>
                    <a:pt x="21216" y="6226"/>
                    <a:pt x="21191" y="6209"/>
                  </a:cubicBezTo>
                  <a:cubicBezTo>
                    <a:pt x="21168" y="6191"/>
                    <a:pt x="21157" y="6152"/>
                    <a:pt x="21157" y="6117"/>
                  </a:cubicBezTo>
                  <a:cubicBezTo>
                    <a:pt x="21120" y="6135"/>
                    <a:pt x="21072" y="6084"/>
                    <a:pt x="21032" y="6102"/>
                  </a:cubicBezTo>
                  <a:cubicBezTo>
                    <a:pt x="21014" y="6111"/>
                    <a:pt x="21003" y="6135"/>
                    <a:pt x="21003" y="6158"/>
                  </a:cubicBezTo>
                  <a:cubicBezTo>
                    <a:pt x="21019" y="6185"/>
                    <a:pt x="21032" y="6215"/>
                    <a:pt x="21037" y="6247"/>
                  </a:cubicBezTo>
                  <a:lnTo>
                    <a:pt x="21037" y="6265"/>
                  </a:lnTo>
                  <a:cubicBezTo>
                    <a:pt x="21037" y="6271"/>
                    <a:pt x="21028" y="6277"/>
                    <a:pt x="21028" y="6283"/>
                  </a:cubicBezTo>
                  <a:cubicBezTo>
                    <a:pt x="21014" y="6309"/>
                    <a:pt x="21055" y="6345"/>
                    <a:pt x="21037" y="6371"/>
                  </a:cubicBezTo>
                  <a:cubicBezTo>
                    <a:pt x="21032" y="6377"/>
                    <a:pt x="21028" y="6377"/>
                    <a:pt x="21023" y="6377"/>
                  </a:cubicBezTo>
                  <a:cubicBezTo>
                    <a:pt x="20993" y="6383"/>
                    <a:pt x="20959" y="6365"/>
                    <a:pt x="20945" y="6327"/>
                  </a:cubicBezTo>
                  <a:cubicBezTo>
                    <a:pt x="20940" y="6277"/>
                    <a:pt x="20984" y="6220"/>
                    <a:pt x="20966" y="6173"/>
                  </a:cubicBezTo>
                  <a:cubicBezTo>
                    <a:pt x="20954" y="6147"/>
                    <a:pt x="20936" y="6135"/>
                    <a:pt x="20927" y="6111"/>
                  </a:cubicBezTo>
                  <a:cubicBezTo>
                    <a:pt x="20906" y="6067"/>
                    <a:pt x="20927" y="6016"/>
                    <a:pt x="20917" y="5972"/>
                  </a:cubicBezTo>
                  <a:cubicBezTo>
                    <a:pt x="20911" y="5954"/>
                    <a:pt x="20901" y="5937"/>
                    <a:pt x="20892" y="5925"/>
                  </a:cubicBezTo>
                  <a:cubicBezTo>
                    <a:pt x="20878" y="5898"/>
                    <a:pt x="20853" y="5869"/>
                    <a:pt x="20830" y="5886"/>
                  </a:cubicBezTo>
                  <a:cubicBezTo>
                    <a:pt x="20835" y="5869"/>
                    <a:pt x="20825" y="5848"/>
                    <a:pt x="20816" y="5836"/>
                  </a:cubicBezTo>
                  <a:cubicBezTo>
                    <a:pt x="20800" y="5824"/>
                    <a:pt x="20786" y="5818"/>
                    <a:pt x="20773" y="5812"/>
                  </a:cubicBezTo>
                  <a:cubicBezTo>
                    <a:pt x="20747" y="5795"/>
                    <a:pt x="20729" y="5762"/>
                    <a:pt x="20724" y="5724"/>
                  </a:cubicBezTo>
                  <a:cubicBezTo>
                    <a:pt x="20681" y="5700"/>
                    <a:pt x="20641" y="5644"/>
                    <a:pt x="20618" y="5588"/>
                  </a:cubicBezTo>
                  <a:cubicBezTo>
                    <a:pt x="20602" y="5558"/>
                    <a:pt x="20584" y="5514"/>
                    <a:pt x="20554" y="5520"/>
                  </a:cubicBezTo>
                  <a:cubicBezTo>
                    <a:pt x="20545" y="5520"/>
                    <a:pt x="20536" y="5526"/>
                    <a:pt x="20526" y="5526"/>
                  </a:cubicBezTo>
                  <a:cubicBezTo>
                    <a:pt x="20510" y="5526"/>
                    <a:pt x="20497" y="5508"/>
                    <a:pt x="20487" y="5496"/>
                  </a:cubicBezTo>
                  <a:cubicBezTo>
                    <a:pt x="20453" y="5446"/>
                    <a:pt x="20409" y="5396"/>
                    <a:pt x="20365" y="5360"/>
                  </a:cubicBezTo>
                  <a:cubicBezTo>
                    <a:pt x="20342" y="5333"/>
                    <a:pt x="20317" y="5304"/>
                    <a:pt x="20290" y="5277"/>
                  </a:cubicBezTo>
                  <a:cubicBezTo>
                    <a:pt x="20241" y="5230"/>
                    <a:pt x="20193" y="5180"/>
                    <a:pt x="20149" y="5129"/>
                  </a:cubicBezTo>
                  <a:cubicBezTo>
                    <a:pt x="20145" y="5129"/>
                    <a:pt x="20145" y="5124"/>
                    <a:pt x="20140" y="5124"/>
                  </a:cubicBezTo>
                  <a:cubicBezTo>
                    <a:pt x="20131" y="5124"/>
                    <a:pt x="20126" y="5129"/>
                    <a:pt x="20115" y="5129"/>
                  </a:cubicBezTo>
                  <a:cubicBezTo>
                    <a:pt x="20087" y="5147"/>
                    <a:pt x="20053" y="5124"/>
                    <a:pt x="20025" y="5100"/>
                  </a:cubicBezTo>
                  <a:cubicBezTo>
                    <a:pt x="20000" y="5073"/>
                    <a:pt x="19977" y="5038"/>
                    <a:pt x="19951" y="5005"/>
                  </a:cubicBezTo>
                  <a:cubicBezTo>
                    <a:pt x="19942" y="4988"/>
                    <a:pt x="19917" y="4961"/>
                    <a:pt x="19903" y="4982"/>
                  </a:cubicBezTo>
                  <a:cubicBezTo>
                    <a:pt x="19899" y="4949"/>
                    <a:pt x="19859" y="4937"/>
                    <a:pt x="19850" y="4970"/>
                  </a:cubicBezTo>
                  <a:cubicBezTo>
                    <a:pt x="19855" y="4943"/>
                    <a:pt x="19836" y="4925"/>
                    <a:pt x="19816" y="4920"/>
                  </a:cubicBezTo>
                  <a:cubicBezTo>
                    <a:pt x="19797" y="4914"/>
                    <a:pt x="19779" y="4920"/>
                    <a:pt x="19763" y="4908"/>
                  </a:cubicBezTo>
                  <a:cubicBezTo>
                    <a:pt x="19754" y="4899"/>
                    <a:pt x="19744" y="4887"/>
                    <a:pt x="19735" y="4875"/>
                  </a:cubicBezTo>
                  <a:cubicBezTo>
                    <a:pt x="19724" y="4869"/>
                    <a:pt x="19705" y="4869"/>
                    <a:pt x="19705" y="4881"/>
                  </a:cubicBezTo>
                  <a:cubicBezTo>
                    <a:pt x="19701" y="4857"/>
                    <a:pt x="19675" y="4846"/>
                    <a:pt x="19657" y="4852"/>
                  </a:cubicBezTo>
                  <a:cubicBezTo>
                    <a:pt x="19639" y="4857"/>
                    <a:pt x="19618" y="4869"/>
                    <a:pt x="19600" y="4875"/>
                  </a:cubicBezTo>
                  <a:cubicBezTo>
                    <a:pt x="19581" y="4881"/>
                    <a:pt x="19556" y="4875"/>
                    <a:pt x="19547" y="4857"/>
                  </a:cubicBezTo>
                  <a:cubicBezTo>
                    <a:pt x="19508" y="4881"/>
                    <a:pt x="19468" y="4881"/>
                    <a:pt x="19429" y="4875"/>
                  </a:cubicBezTo>
                  <a:cubicBezTo>
                    <a:pt x="19406" y="4819"/>
                    <a:pt x="19324" y="4875"/>
                    <a:pt x="19296" y="4825"/>
                  </a:cubicBezTo>
                  <a:cubicBezTo>
                    <a:pt x="19291" y="4819"/>
                    <a:pt x="19287" y="4807"/>
                    <a:pt x="19280" y="4795"/>
                  </a:cubicBezTo>
                  <a:cubicBezTo>
                    <a:pt x="19261" y="4769"/>
                    <a:pt x="19227" y="4789"/>
                    <a:pt x="19199" y="4795"/>
                  </a:cubicBezTo>
                  <a:cubicBezTo>
                    <a:pt x="19160" y="4801"/>
                    <a:pt x="19133" y="4763"/>
                    <a:pt x="19098" y="4745"/>
                  </a:cubicBezTo>
                  <a:cubicBezTo>
                    <a:pt x="19066" y="4727"/>
                    <a:pt x="19015" y="4733"/>
                    <a:pt x="19002" y="4778"/>
                  </a:cubicBezTo>
                  <a:cubicBezTo>
                    <a:pt x="19015" y="4778"/>
                    <a:pt x="19011" y="4807"/>
                    <a:pt x="19006" y="4825"/>
                  </a:cubicBezTo>
                  <a:cubicBezTo>
                    <a:pt x="18997" y="4863"/>
                    <a:pt x="19006" y="4914"/>
                    <a:pt x="19034" y="4937"/>
                  </a:cubicBezTo>
                  <a:cubicBezTo>
                    <a:pt x="19029" y="4955"/>
                    <a:pt x="19020" y="4976"/>
                    <a:pt x="19020" y="4993"/>
                  </a:cubicBezTo>
                  <a:cubicBezTo>
                    <a:pt x="19020" y="5011"/>
                    <a:pt x="19025" y="5038"/>
                    <a:pt x="19034" y="5050"/>
                  </a:cubicBezTo>
                  <a:cubicBezTo>
                    <a:pt x="19041" y="5056"/>
                    <a:pt x="19050" y="5056"/>
                    <a:pt x="19050" y="5067"/>
                  </a:cubicBezTo>
                  <a:cubicBezTo>
                    <a:pt x="19054" y="5079"/>
                    <a:pt x="19045" y="5094"/>
                    <a:pt x="19041" y="5106"/>
                  </a:cubicBezTo>
                  <a:cubicBezTo>
                    <a:pt x="19041" y="5124"/>
                    <a:pt x="19054" y="5141"/>
                    <a:pt x="19059" y="5162"/>
                  </a:cubicBezTo>
                  <a:cubicBezTo>
                    <a:pt x="19064" y="5186"/>
                    <a:pt x="19054" y="5209"/>
                    <a:pt x="19045" y="5236"/>
                  </a:cubicBezTo>
                  <a:cubicBezTo>
                    <a:pt x="19041" y="5242"/>
                    <a:pt x="19041" y="5254"/>
                    <a:pt x="19034" y="5260"/>
                  </a:cubicBezTo>
                  <a:cubicBezTo>
                    <a:pt x="19020" y="5292"/>
                    <a:pt x="18992" y="5304"/>
                    <a:pt x="18962" y="5304"/>
                  </a:cubicBezTo>
                  <a:cubicBezTo>
                    <a:pt x="18967" y="5316"/>
                    <a:pt x="18967" y="5328"/>
                    <a:pt x="18967" y="5339"/>
                  </a:cubicBezTo>
                  <a:cubicBezTo>
                    <a:pt x="18967" y="5354"/>
                    <a:pt x="18962" y="5366"/>
                    <a:pt x="18953" y="5372"/>
                  </a:cubicBezTo>
                  <a:cubicBezTo>
                    <a:pt x="18949" y="5378"/>
                    <a:pt x="18937" y="5372"/>
                    <a:pt x="18928" y="5372"/>
                  </a:cubicBezTo>
                  <a:cubicBezTo>
                    <a:pt x="18905" y="5360"/>
                    <a:pt x="18875" y="5354"/>
                    <a:pt x="18852" y="5339"/>
                  </a:cubicBezTo>
                  <a:cubicBezTo>
                    <a:pt x="18843" y="5333"/>
                    <a:pt x="18827" y="5328"/>
                    <a:pt x="18822" y="5316"/>
                  </a:cubicBezTo>
                  <a:cubicBezTo>
                    <a:pt x="18818" y="5292"/>
                    <a:pt x="18836" y="5271"/>
                    <a:pt x="18836" y="5248"/>
                  </a:cubicBezTo>
                  <a:cubicBezTo>
                    <a:pt x="18836" y="5230"/>
                    <a:pt x="18822" y="5209"/>
                    <a:pt x="18808" y="5203"/>
                  </a:cubicBezTo>
                  <a:lnTo>
                    <a:pt x="18765" y="5186"/>
                  </a:lnTo>
                  <a:cubicBezTo>
                    <a:pt x="18730" y="5168"/>
                    <a:pt x="18716" y="5112"/>
                    <a:pt x="18730" y="5073"/>
                  </a:cubicBezTo>
                  <a:cubicBezTo>
                    <a:pt x="18712" y="5079"/>
                    <a:pt x="18698" y="5061"/>
                    <a:pt x="18686" y="5044"/>
                  </a:cubicBezTo>
                  <a:cubicBezTo>
                    <a:pt x="18677" y="5023"/>
                    <a:pt x="18677" y="4999"/>
                    <a:pt x="18682" y="4976"/>
                  </a:cubicBezTo>
                  <a:cubicBezTo>
                    <a:pt x="18707" y="4970"/>
                    <a:pt x="18730" y="4955"/>
                    <a:pt x="18751" y="4970"/>
                  </a:cubicBezTo>
                  <a:cubicBezTo>
                    <a:pt x="18774" y="4976"/>
                    <a:pt x="18788" y="5011"/>
                    <a:pt x="18774" y="5038"/>
                  </a:cubicBezTo>
                  <a:cubicBezTo>
                    <a:pt x="18778" y="5050"/>
                    <a:pt x="18788" y="5050"/>
                    <a:pt x="18799" y="5044"/>
                  </a:cubicBezTo>
                  <a:cubicBezTo>
                    <a:pt x="18808" y="5038"/>
                    <a:pt x="18813" y="5032"/>
                    <a:pt x="18818" y="5017"/>
                  </a:cubicBezTo>
                  <a:cubicBezTo>
                    <a:pt x="18831" y="4993"/>
                    <a:pt x="18847" y="4976"/>
                    <a:pt x="18857" y="4943"/>
                  </a:cubicBezTo>
                  <a:cubicBezTo>
                    <a:pt x="18847" y="4937"/>
                    <a:pt x="18843" y="4920"/>
                    <a:pt x="18847" y="4908"/>
                  </a:cubicBezTo>
                  <a:cubicBezTo>
                    <a:pt x="18852" y="4893"/>
                    <a:pt x="18861" y="4881"/>
                    <a:pt x="18861" y="4863"/>
                  </a:cubicBezTo>
                  <a:cubicBezTo>
                    <a:pt x="18870" y="4831"/>
                    <a:pt x="18852" y="4795"/>
                    <a:pt x="18827" y="4789"/>
                  </a:cubicBezTo>
                  <a:cubicBezTo>
                    <a:pt x="18818" y="4784"/>
                    <a:pt x="18808" y="4789"/>
                    <a:pt x="18799" y="4784"/>
                  </a:cubicBezTo>
                  <a:cubicBezTo>
                    <a:pt x="18788" y="4784"/>
                    <a:pt x="18778" y="4778"/>
                    <a:pt x="18769" y="4769"/>
                  </a:cubicBezTo>
                  <a:cubicBezTo>
                    <a:pt x="18739" y="4757"/>
                    <a:pt x="18707" y="4739"/>
                    <a:pt x="18677" y="4727"/>
                  </a:cubicBezTo>
                  <a:cubicBezTo>
                    <a:pt x="18668" y="4721"/>
                    <a:pt x="18661" y="4721"/>
                    <a:pt x="18650" y="4721"/>
                  </a:cubicBezTo>
                  <a:cubicBezTo>
                    <a:pt x="18640" y="4721"/>
                    <a:pt x="18629" y="4727"/>
                    <a:pt x="18624" y="4739"/>
                  </a:cubicBezTo>
                  <a:cubicBezTo>
                    <a:pt x="18620" y="4751"/>
                    <a:pt x="18624" y="4763"/>
                    <a:pt x="18629" y="4778"/>
                  </a:cubicBezTo>
                  <a:cubicBezTo>
                    <a:pt x="18634" y="4787"/>
                    <a:pt x="18631" y="4804"/>
                    <a:pt x="18622" y="4813"/>
                  </a:cubicBezTo>
                  <a:cubicBezTo>
                    <a:pt x="18627" y="4810"/>
                    <a:pt x="18629" y="4822"/>
                    <a:pt x="18629" y="4831"/>
                  </a:cubicBezTo>
                  <a:cubicBezTo>
                    <a:pt x="18624" y="4840"/>
                    <a:pt x="18620" y="4846"/>
                    <a:pt x="18615" y="4846"/>
                  </a:cubicBezTo>
                  <a:cubicBezTo>
                    <a:pt x="18611" y="4846"/>
                    <a:pt x="18601" y="4846"/>
                    <a:pt x="18597" y="4852"/>
                  </a:cubicBezTo>
                  <a:cubicBezTo>
                    <a:pt x="18581" y="4857"/>
                    <a:pt x="18581" y="4887"/>
                    <a:pt x="18581" y="4908"/>
                  </a:cubicBezTo>
                  <a:cubicBezTo>
                    <a:pt x="18581" y="4943"/>
                    <a:pt x="18576" y="4976"/>
                    <a:pt x="18567" y="5005"/>
                  </a:cubicBezTo>
                  <a:cubicBezTo>
                    <a:pt x="18553" y="4993"/>
                    <a:pt x="18532" y="4982"/>
                    <a:pt x="18518" y="4970"/>
                  </a:cubicBezTo>
                  <a:cubicBezTo>
                    <a:pt x="18509" y="4993"/>
                    <a:pt x="18493" y="5017"/>
                    <a:pt x="18470" y="5023"/>
                  </a:cubicBezTo>
                  <a:cubicBezTo>
                    <a:pt x="18456" y="5032"/>
                    <a:pt x="18440" y="5023"/>
                    <a:pt x="18431" y="5017"/>
                  </a:cubicBezTo>
                  <a:cubicBezTo>
                    <a:pt x="18383" y="4999"/>
                    <a:pt x="18334" y="4976"/>
                    <a:pt x="18291" y="4943"/>
                  </a:cubicBezTo>
                  <a:cubicBezTo>
                    <a:pt x="18282" y="4970"/>
                    <a:pt x="18268" y="4988"/>
                    <a:pt x="18249" y="4999"/>
                  </a:cubicBezTo>
                  <a:cubicBezTo>
                    <a:pt x="18233" y="5005"/>
                    <a:pt x="18219" y="4999"/>
                    <a:pt x="18201" y="4993"/>
                  </a:cubicBezTo>
                  <a:cubicBezTo>
                    <a:pt x="18176" y="4982"/>
                    <a:pt x="18153" y="4976"/>
                    <a:pt x="18127" y="4961"/>
                  </a:cubicBezTo>
                  <a:cubicBezTo>
                    <a:pt x="18123" y="4937"/>
                    <a:pt x="18098" y="4937"/>
                    <a:pt x="18079" y="4943"/>
                  </a:cubicBezTo>
                  <a:cubicBezTo>
                    <a:pt x="18061" y="4949"/>
                    <a:pt x="18040" y="4961"/>
                    <a:pt x="18026" y="4955"/>
                  </a:cubicBezTo>
                  <a:cubicBezTo>
                    <a:pt x="18017" y="4949"/>
                    <a:pt x="18015" y="4943"/>
                    <a:pt x="18003" y="4943"/>
                  </a:cubicBezTo>
                  <a:cubicBezTo>
                    <a:pt x="17994" y="4943"/>
                    <a:pt x="17987" y="4943"/>
                    <a:pt x="17978" y="4949"/>
                  </a:cubicBezTo>
                  <a:cubicBezTo>
                    <a:pt x="17948" y="4961"/>
                    <a:pt x="17916" y="4961"/>
                    <a:pt x="17881" y="4961"/>
                  </a:cubicBezTo>
                  <a:cubicBezTo>
                    <a:pt x="17872" y="4961"/>
                    <a:pt x="17863" y="4961"/>
                    <a:pt x="17851" y="4955"/>
                  </a:cubicBezTo>
                  <a:cubicBezTo>
                    <a:pt x="17847" y="4949"/>
                    <a:pt x="17838" y="4949"/>
                    <a:pt x="17833" y="4943"/>
                  </a:cubicBezTo>
                  <a:cubicBezTo>
                    <a:pt x="17810" y="4925"/>
                    <a:pt x="17776" y="4937"/>
                    <a:pt x="17757" y="4970"/>
                  </a:cubicBezTo>
                  <a:cubicBezTo>
                    <a:pt x="17750" y="4976"/>
                    <a:pt x="17750" y="4982"/>
                    <a:pt x="17746" y="4982"/>
                  </a:cubicBezTo>
                  <a:cubicBezTo>
                    <a:pt x="17732" y="4993"/>
                    <a:pt x="17718" y="4970"/>
                    <a:pt x="17702" y="4961"/>
                  </a:cubicBezTo>
                  <a:cubicBezTo>
                    <a:pt x="17684" y="4949"/>
                    <a:pt x="17665" y="4961"/>
                    <a:pt x="17644" y="4970"/>
                  </a:cubicBezTo>
                  <a:cubicBezTo>
                    <a:pt x="17626" y="4970"/>
                    <a:pt x="17596" y="4955"/>
                    <a:pt x="17601" y="4931"/>
                  </a:cubicBezTo>
                  <a:cubicBezTo>
                    <a:pt x="17592" y="4937"/>
                    <a:pt x="17578" y="4931"/>
                    <a:pt x="17573" y="4914"/>
                  </a:cubicBezTo>
                  <a:cubicBezTo>
                    <a:pt x="17569" y="4893"/>
                    <a:pt x="17578" y="4881"/>
                    <a:pt x="17587" y="4869"/>
                  </a:cubicBezTo>
                  <a:cubicBezTo>
                    <a:pt x="17596" y="4857"/>
                    <a:pt x="17612" y="4857"/>
                    <a:pt x="17621" y="4846"/>
                  </a:cubicBezTo>
                  <a:cubicBezTo>
                    <a:pt x="17631" y="4840"/>
                    <a:pt x="17640" y="4819"/>
                    <a:pt x="17635" y="4801"/>
                  </a:cubicBezTo>
                  <a:cubicBezTo>
                    <a:pt x="17631" y="4784"/>
                    <a:pt x="17619" y="4781"/>
                    <a:pt x="17608" y="4763"/>
                  </a:cubicBezTo>
                  <a:cubicBezTo>
                    <a:pt x="17598" y="4742"/>
                    <a:pt x="17608" y="4727"/>
                    <a:pt x="17617" y="4707"/>
                  </a:cubicBezTo>
                  <a:cubicBezTo>
                    <a:pt x="17626" y="4695"/>
                    <a:pt x="17640" y="4677"/>
                    <a:pt x="17640" y="4659"/>
                  </a:cubicBezTo>
                  <a:lnTo>
                    <a:pt x="17640" y="4645"/>
                  </a:lnTo>
                  <a:cubicBezTo>
                    <a:pt x="17640" y="4639"/>
                    <a:pt x="17635" y="4639"/>
                    <a:pt x="17631" y="4633"/>
                  </a:cubicBezTo>
                  <a:cubicBezTo>
                    <a:pt x="17617" y="4627"/>
                    <a:pt x="17601" y="4615"/>
                    <a:pt x="17601" y="4597"/>
                  </a:cubicBezTo>
                  <a:cubicBezTo>
                    <a:pt x="17601" y="4585"/>
                    <a:pt x="17608" y="4571"/>
                    <a:pt x="17612" y="4559"/>
                  </a:cubicBezTo>
                  <a:cubicBezTo>
                    <a:pt x="17621" y="4529"/>
                    <a:pt x="17628" y="4491"/>
                    <a:pt x="17612" y="4467"/>
                  </a:cubicBezTo>
                  <a:cubicBezTo>
                    <a:pt x="17598" y="4441"/>
                    <a:pt x="17564" y="4429"/>
                    <a:pt x="17543" y="4452"/>
                  </a:cubicBezTo>
                  <a:cubicBezTo>
                    <a:pt x="17539" y="4423"/>
                    <a:pt x="17529" y="4390"/>
                    <a:pt x="17525" y="4361"/>
                  </a:cubicBezTo>
                  <a:cubicBezTo>
                    <a:pt x="17520" y="4343"/>
                    <a:pt x="17516" y="4322"/>
                    <a:pt x="17500" y="4328"/>
                  </a:cubicBezTo>
                  <a:cubicBezTo>
                    <a:pt x="17490" y="4328"/>
                    <a:pt x="17486" y="4343"/>
                    <a:pt x="17477" y="4343"/>
                  </a:cubicBezTo>
                  <a:cubicBezTo>
                    <a:pt x="17472" y="4343"/>
                    <a:pt x="17467" y="4328"/>
                    <a:pt x="17467" y="4322"/>
                  </a:cubicBezTo>
                  <a:cubicBezTo>
                    <a:pt x="17456" y="4305"/>
                    <a:pt x="17440" y="4299"/>
                    <a:pt x="17424" y="4293"/>
                  </a:cubicBezTo>
                  <a:cubicBezTo>
                    <a:pt x="17410" y="4287"/>
                    <a:pt x="17391" y="4293"/>
                    <a:pt x="17371" y="4281"/>
                  </a:cubicBezTo>
                  <a:cubicBezTo>
                    <a:pt x="17352" y="4269"/>
                    <a:pt x="17341" y="4248"/>
                    <a:pt x="17327" y="4231"/>
                  </a:cubicBezTo>
                  <a:cubicBezTo>
                    <a:pt x="17313" y="4213"/>
                    <a:pt x="17297" y="4192"/>
                    <a:pt x="17279" y="4186"/>
                  </a:cubicBezTo>
                  <a:cubicBezTo>
                    <a:pt x="17258" y="4180"/>
                    <a:pt x="17235" y="4207"/>
                    <a:pt x="17240" y="4231"/>
                  </a:cubicBezTo>
                  <a:cubicBezTo>
                    <a:pt x="17230" y="4248"/>
                    <a:pt x="17205" y="4237"/>
                    <a:pt x="17187" y="4231"/>
                  </a:cubicBezTo>
                  <a:cubicBezTo>
                    <a:pt x="17164" y="4225"/>
                    <a:pt x="17134" y="4231"/>
                    <a:pt x="17109" y="4243"/>
                  </a:cubicBezTo>
                  <a:lnTo>
                    <a:pt x="17095" y="4207"/>
                  </a:lnTo>
                  <a:cubicBezTo>
                    <a:pt x="17095" y="4225"/>
                    <a:pt x="17076" y="4237"/>
                    <a:pt x="17060" y="4237"/>
                  </a:cubicBezTo>
                  <a:cubicBezTo>
                    <a:pt x="17046" y="4237"/>
                    <a:pt x="17028" y="4231"/>
                    <a:pt x="17012" y="4231"/>
                  </a:cubicBezTo>
                  <a:cubicBezTo>
                    <a:pt x="16984" y="4237"/>
                    <a:pt x="16954" y="4269"/>
                    <a:pt x="16927" y="4269"/>
                  </a:cubicBezTo>
                  <a:cubicBezTo>
                    <a:pt x="16911" y="4269"/>
                    <a:pt x="16897" y="4254"/>
                    <a:pt x="16888" y="4260"/>
                  </a:cubicBezTo>
                  <a:cubicBezTo>
                    <a:pt x="16883" y="4260"/>
                    <a:pt x="16879" y="4269"/>
                    <a:pt x="16874" y="4275"/>
                  </a:cubicBezTo>
                  <a:cubicBezTo>
                    <a:pt x="16858" y="4293"/>
                    <a:pt x="16844" y="4322"/>
                    <a:pt x="16839" y="4349"/>
                  </a:cubicBezTo>
                  <a:cubicBezTo>
                    <a:pt x="16805" y="4343"/>
                    <a:pt x="16773" y="4343"/>
                    <a:pt x="16743" y="4361"/>
                  </a:cubicBezTo>
                  <a:lnTo>
                    <a:pt x="16713" y="4379"/>
                  </a:lnTo>
                  <a:cubicBezTo>
                    <a:pt x="16699" y="4384"/>
                    <a:pt x="16685" y="4379"/>
                    <a:pt x="16672" y="4379"/>
                  </a:cubicBezTo>
                  <a:cubicBezTo>
                    <a:pt x="16665" y="4379"/>
                    <a:pt x="16655" y="4373"/>
                    <a:pt x="16651" y="4373"/>
                  </a:cubicBezTo>
                  <a:cubicBezTo>
                    <a:pt x="16632" y="4367"/>
                    <a:pt x="16616" y="4367"/>
                    <a:pt x="16598" y="4361"/>
                  </a:cubicBezTo>
                  <a:cubicBezTo>
                    <a:pt x="16584" y="4355"/>
                    <a:pt x="16559" y="4346"/>
                    <a:pt x="16554" y="4328"/>
                  </a:cubicBezTo>
                  <a:cubicBezTo>
                    <a:pt x="16550" y="4308"/>
                    <a:pt x="16559" y="4293"/>
                    <a:pt x="16568" y="4281"/>
                  </a:cubicBezTo>
                  <a:cubicBezTo>
                    <a:pt x="16580" y="4260"/>
                    <a:pt x="16584" y="4243"/>
                    <a:pt x="16575" y="4231"/>
                  </a:cubicBezTo>
                  <a:cubicBezTo>
                    <a:pt x="16563" y="4219"/>
                    <a:pt x="16550" y="4219"/>
                    <a:pt x="16540" y="4207"/>
                  </a:cubicBezTo>
                  <a:cubicBezTo>
                    <a:pt x="16531" y="4192"/>
                    <a:pt x="16540" y="4169"/>
                    <a:pt x="16540" y="4151"/>
                  </a:cubicBezTo>
                  <a:cubicBezTo>
                    <a:pt x="16545" y="4118"/>
                    <a:pt x="16540" y="4083"/>
                    <a:pt x="16531" y="4050"/>
                  </a:cubicBezTo>
                  <a:cubicBezTo>
                    <a:pt x="16531" y="4044"/>
                    <a:pt x="16527" y="4039"/>
                    <a:pt x="16527" y="4033"/>
                  </a:cubicBezTo>
                  <a:cubicBezTo>
                    <a:pt x="16515" y="4021"/>
                    <a:pt x="16506" y="4027"/>
                    <a:pt x="16492" y="4027"/>
                  </a:cubicBezTo>
                  <a:cubicBezTo>
                    <a:pt x="16474" y="4027"/>
                    <a:pt x="16453" y="4015"/>
                    <a:pt x="16435" y="4000"/>
                  </a:cubicBezTo>
                  <a:cubicBezTo>
                    <a:pt x="16419" y="3994"/>
                    <a:pt x="16409" y="3982"/>
                    <a:pt x="16396" y="3976"/>
                  </a:cubicBezTo>
                  <a:cubicBezTo>
                    <a:pt x="16386" y="3971"/>
                    <a:pt x="16377" y="3965"/>
                    <a:pt x="16370" y="3953"/>
                  </a:cubicBezTo>
                  <a:cubicBezTo>
                    <a:pt x="16366" y="3938"/>
                    <a:pt x="16361" y="3926"/>
                    <a:pt x="16366" y="3914"/>
                  </a:cubicBezTo>
                  <a:cubicBezTo>
                    <a:pt x="16343" y="3903"/>
                    <a:pt x="16329" y="3870"/>
                    <a:pt x="16329" y="3840"/>
                  </a:cubicBezTo>
                  <a:cubicBezTo>
                    <a:pt x="16329" y="3802"/>
                    <a:pt x="16317" y="3772"/>
                    <a:pt x="16304" y="3746"/>
                  </a:cubicBezTo>
                  <a:cubicBezTo>
                    <a:pt x="16294" y="3734"/>
                    <a:pt x="16283" y="3728"/>
                    <a:pt x="16276" y="3710"/>
                  </a:cubicBezTo>
                  <a:cubicBezTo>
                    <a:pt x="16271" y="3690"/>
                    <a:pt x="16285" y="3666"/>
                    <a:pt x="16281" y="3648"/>
                  </a:cubicBezTo>
                  <a:cubicBezTo>
                    <a:pt x="16281" y="3642"/>
                    <a:pt x="16269" y="3628"/>
                    <a:pt x="16264" y="3622"/>
                  </a:cubicBezTo>
                  <a:cubicBezTo>
                    <a:pt x="16255" y="3610"/>
                    <a:pt x="16246" y="3598"/>
                    <a:pt x="16232" y="3592"/>
                  </a:cubicBezTo>
                  <a:cubicBezTo>
                    <a:pt x="16216" y="3586"/>
                    <a:pt x="16200" y="3592"/>
                    <a:pt x="16179" y="3592"/>
                  </a:cubicBezTo>
                  <a:cubicBezTo>
                    <a:pt x="16161" y="3592"/>
                    <a:pt x="16143" y="3592"/>
                    <a:pt x="16131" y="3580"/>
                  </a:cubicBezTo>
                  <a:cubicBezTo>
                    <a:pt x="16122" y="3566"/>
                    <a:pt x="16115" y="3542"/>
                    <a:pt x="16101" y="3542"/>
                  </a:cubicBezTo>
                  <a:cubicBezTo>
                    <a:pt x="16097" y="3542"/>
                    <a:pt x="16092" y="3548"/>
                    <a:pt x="16083" y="3548"/>
                  </a:cubicBezTo>
                  <a:cubicBezTo>
                    <a:pt x="16044" y="3574"/>
                    <a:pt x="15991" y="3536"/>
                    <a:pt x="15952" y="3554"/>
                  </a:cubicBezTo>
                  <a:cubicBezTo>
                    <a:pt x="15947" y="3554"/>
                    <a:pt x="15938" y="3560"/>
                    <a:pt x="15933" y="3560"/>
                  </a:cubicBezTo>
                  <a:cubicBezTo>
                    <a:pt x="15922" y="3560"/>
                    <a:pt x="15917" y="3548"/>
                    <a:pt x="15913" y="3536"/>
                  </a:cubicBezTo>
                  <a:cubicBezTo>
                    <a:pt x="15894" y="3512"/>
                    <a:pt x="15864" y="3524"/>
                    <a:pt x="15841" y="3524"/>
                  </a:cubicBezTo>
                  <a:cubicBezTo>
                    <a:pt x="15832" y="3524"/>
                    <a:pt x="15821" y="3524"/>
                    <a:pt x="15816" y="3518"/>
                  </a:cubicBezTo>
                  <a:cubicBezTo>
                    <a:pt x="15793" y="3492"/>
                    <a:pt x="15821" y="3430"/>
                    <a:pt x="15798" y="3406"/>
                  </a:cubicBezTo>
                  <a:cubicBezTo>
                    <a:pt x="15793" y="3400"/>
                    <a:pt x="15784" y="3400"/>
                    <a:pt x="15777" y="3394"/>
                  </a:cubicBezTo>
                  <a:cubicBezTo>
                    <a:pt x="15754" y="3382"/>
                    <a:pt x="15735" y="3350"/>
                    <a:pt x="15710" y="3362"/>
                  </a:cubicBezTo>
                  <a:cubicBezTo>
                    <a:pt x="15701" y="3362"/>
                    <a:pt x="15696" y="3373"/>
                    <a:pt x="15692" y="3373"/>
                  </a:cubicBezTo>
                  <a:cubicBezTo>
                    <a:pt x="15671" y="3388"/>
                    <a:pt x="15648" y="3382"/>
                    <a:pt x="15639" y="3362"/>
                  </a:cubicBezTo>
                  <a:cubicBezTo>
                    <a:pt x="15614" y="3332"/>
                    <a:pt x="15565" y="3382"/>
                    <a:pt x="15531" y="3362"/>
                  </a:cubicBezTo>
                  <a:cubicBezTo>
                    <a:pt x="15522" y="3356"/>
                    <a:pt x="15517" y="3350"/>
                    <a:pt x="15508" y="3344"/>
                  </a:cubicBezTo>
                  <a:cubicBezTo>
                    <a:pt x="15464" y="3311"/>
                    <a:pt x="15411" y="3344"/>
                    <a:pt x="15363" y="3326"/>
                  </a:cubicBezTo>
                  <a:cubicBezTo>
                    <a:pt x="15333" y="3311"/>
                    <a:pt x="15314" y="3288"/>
                    <a:pt x="15285" y="3276"/>
                  </a:cubicBezTo>
                  <a:cubicBezTo>
                    <a:pt x="15271" y="3270"/>
                    <a:pt x="15259" y="3276"/>
                    <a:pt x="15243" y="3270"/>
                  </a:cubicBezTo>
                  <a:cubicBezTo>
                    <a:pt x="15229" y="3264"/>
                    <a:pt x="15218" y="3243"/>
                    <a:pt x="15204" y="3243"/>
                  </a:cubicBezTo>
                  <a:cubicBezTo>
                    <a:pt x="15183" y="3237"/>
                    <a:pt x="15172" y="3258"/>
                    <a:pt x="15151" y="3258"/>
                  </a:cubicBezTo>
                  <a:cubicBezTo>
                    <a:pt x="15133" y="3258"/>
                    <a:pt x="15112" y="3226"/>
                    <a:pt x="15094" y="3237"/>
                  </a:cubicBezTo>
                  <a:cubicBezTo>
                    <a:pt x="15078" y="3243"/>
                    <a:pt x="15078" y="3270"/>
                    <a:pt x="15087" y="3288"/>
                  </a:cubicBezTo>
                  <a:cubicBezTo>
                    <a:pt x="15098" y="3299"/>
                    <a:pt x="15107" y="3311"/>
                    <a:pt x="15121" y="3320"/>
                  </a:cubicBezTo>
                  <a:cubicBezTo>
                    <a:pt x="15151" y="3338"/>
                    <a:pt x="15179" y="3367"/>
                    <a:pt x="15179" y="3412"/>
                  </a:cubicBezTo>
                  <a:cubicBezTo>
                    <a:pt x="15151" y="3462"/>
                    <a:pt x="15103" y="3492"/>
                    <a:pt x="15059" y="3486"/>
                  </a:cubicBezTo>
                  <a:cubicBezTo>
                    <a:pt x="15034" y="3486"/>
                    <a:pt x="15015" y="3474"/>
                    <a:pt x="14990" y="3468"/>
                  </a:cubicBezTo>
                  <a:cubicBezTo>
                    <a:pt x="14967" y="3462"/>
                    <a:pt x="14944" y="3462"/>
                    <a:pt x="14923" y="3480"/>
                  </a:cubicBezTo>
                  <a:cubicBezTo>
                    <a:pt x="14905" y="3492"/>
                    <a:pt x="14896" y="3527"/>
                    <a:pt x="14905" y="3554"/>
                  </a:cubicBezTo>
                  <a:cubicBezTo>
                    <a:pt x="14914" y="3577"/>
                    <a:pt x="14937" y="3586"/>
                    <a:pt x="14953" y="3592"/>
                  </a:cubicBezTo>
                  <a:cubicBezTo>
                    <a:pt x="14990" y="3610"/>
                    <a:pt x="15025" y="3660"/>
                    <a:pt x="15038" y="3710"/>
                  </a:cubicBezTo>
                  <a:cubicBezTo>
                    <a:pt x="15011" y="3710"/>
                    <a:pt x="14981" y="3728"/>
                    <a:pt x="14967" y="3752"/>
                  </a:cubicBezTo>
                  <a:cubicBezTo>
                    <a:pt x="14949" y="3784"/>
                    <a:pt x="14944" y="3820"/>
                    <a:pt x="14953" y="3858"/>
                  </a:cubicBezTo>
                  <a:cubicBezTo>
                    <a:pt x="14958" y="3876"/>
                    <a:pt x="14963" y="3891"/>
                    <a:pt x="14967" y="3908"/>
                  </a:cubicBezTo>
                  <a:cubicBezTo>
                    <a:pt x="14972" y="3926"/>
                    <a:pt x="14967" y="3944"/>
                    <a:pt x="14953" y="3959"/>
                  </a:cubicBezTo>
                  <a:cubicBezTo>
                    <a:pt x="14949" y="3965"/>
                    <a:pt x="14937" y="3965"/>
                    <a:pt x="14933" y="3965"/>
                  </a:cubicBezTo>
                  <a:cubicBezTo>
                    <a:pt x="14914" y="3965"/>
                    <a:pt x="14896" y="3959"/>
                    <a:pt x="14880" y="3938"/>
                  </a:cubicBezTo>
                  <a:cubicBezTo>
                    <a:pt x="14875" y="3926"/>
                    <a:pt x="14871" y="3914"/>
                    <a:pt x="14871" y="3903"/>
                  </a:cubicBezTo>
                  <a:cubicBezTo>
                    <a:pt x="14861" y="3864"/>
                    <a:pt x="14848" y="3835"/>
                    <a:pt x="14822" y="3814"/>
                  </a:cubicBezTo>
                  <a:cubicBezTo>
                    <a:pt x="14799" y="3796"/>
                    <a:pt x="14760" y="3808"/>
                    <a:pt x="14751" y="3846"/>
                  </a:cubicBezTo>
                  <a:cubicBezTo>
                    <a:pt x="14739" y="3876"/>
                    <a:pt x="14760" y="3908"/>
                    <a:pt x="14774" y="3938"/>
                  </a:cubicBezTo>
                  <a:cubicBezTo>
                    <a:pt x="14756" y="3953"/>
                    <a:pt x="14730" y="3959"/>
                    <a:pt x="14707" y="3944"/>
                  </a:cubicBezTo>
                  <a:cubicBezTo>
                    <a:pt x="14703" y="3944"/>
                    <a:pt x="14691" y="3938"/>
                    <a:pt x="14687" y="3944"/>
                  </a:cubicBezTo>
                  <a:cubicBezTo>
                    <a:pt x="14677" y="3953"/>
                    <a:pt x="14677" y="3959"/>
                    <a:pt x="14673" y="3971"/>
                  </a:cubicBezTo>
                  <a:cubicBezTo>
                    <a:pt x="14659" y="4000"/>
                    <a:pt x="14620" y="3982"/>
                    <a:pt x="14595" y="3971"/>
                  </a:cubicBezTo>
                  <a:cubicBezTo>
                    <a:pt x="14542" y="3944"/>
                    <a:pt x="14480" y="3938"/>
                    <a:pt x="14422" y="3938"/>
                  </a:cubicBezTo>
                  <a:cubicBezTo>
                    <a:pt x="14404" y="3938"/>
                    <a:pt x="14378" y="3938"/>
                    <a:pt x="14365" y="3965"/>
                  </a:cubicBezTo>
                  <a:cubicBezTo>
                    <a:pt x="14365" y="3959"/>
                    <a:pt x="14369" y="3953"/>
                    <a:pt x="14369" y="3944"/>
                  </a:cubicBezTo>
                  <a:cubicBezTo>
                    <a:pt x="14355" y="3953"/>
                    <a:pt x="14335" y="3982"/>
                    <a:pt x="14335" y="4000"/>
                  </a:cubicBezTo>
                  <a:cubicBezTo>
                    <a:pt x="14335" y="4021"/>
                    <a:pt x="14339" y="4039"/>
                    <a:pt x="14344" y="4056"/>
                  </a:cubicBezTo>
                  <a:cubicBezTo>
                    <a:pt x="14335" y="4050"/>
                    <a:pt x="14325" y="4059"/>
                    <a:pt x="14325" y="4074"/>
                  </a:cubicBezTo>
                  <a:cubicBezTo>
                    <a:pt x="14325" y="4086"/>
                    <a:pt x="14325" y="4101"/>
                    <a:pt x="14321" y="4112"/>
                  </a:cubicBezTo>
                  <a:cubicBezTo>
                    <a:pt x="14312" y="4130"/>
                    <a:pt x="14286" y="4118"/>
                    <a:pt x="14277" y="4101"/>
                  </a:cubicBezTo>
                  <a:cubicBezTo>
                    <a:pt x="14259" y="4083"/>
                    <a:pt x="14238" y="4062"/>
                    <a:pt x="14224" y="4044"/>
                  </a:cubicBezTo>
                  <a:cubicBezTo>
                    <a:pt x="14220" y="4039"/>
                    <a:pt x="14215" y="4039"/>
                    <a:pt x="14215" y="4039"/>
                  </a:cubicBezTo>
                  <a:cubicBezTo>
                    <a:pt x="14210" y="4039"/>
                    <a:pt x="14206" y="4044"/>
                    <a:pt x="14199" y="4056"/>
                  </a:cubicBezTo>
                  <a:cubicBezTo>
                    <a:pt x="14185" y="4074"/>
                    <a:pt x="14162" y="4068"/>
                    <a:pt x="14146" y="4050"/>
                  </a:cubicBezTo>
                  <a:cubicBezTo>
                    <a:pt x="14132" y="4033"/>
                    <a:pt x="14128" y="4006"/>
                    <a:pt x="14128" y="3976"/>
                  </a:cubicBezTo>
                  <a:cubicBezTo>
                    <a:pt x="14128" y="3965"/>
                    <a:pt x="14132" y="3944"/>
                    <a:pt x="14123" y="3932"/>
                  </a:cubicBezTo>
                  <a:cubicBezTo>
                    <a:pt x="14118" y="3926"/>
                    <a:pt x="14114" y="3920"/>
                    <a:pt x="14114" y="3914"/>
                  </a:cubicBezTo>
                  <a:cubicBezTo>
                    <a:pt x="14098" y="3897"/>
                    <a:pt x="14109" y="3858"/>
                    <a:pt x="14123" y="3840"/>
                  </a:cubicBezTo>
                  <a:cubicBezTo>
                    <a:pt x="14132" y="3829"/>
                    <a:pt x="14141" y="3814"/>
                    <a:pt x="14137" y="3802"/>
                  </a:cubicBezTo>
                  <a:cubicBezTo>
                    <a:pt x="14137" y="3796"/>
                    <a:pt x="14132" y="3796"/>
                    <a:pt x="14132" y="3796"/>
                  </a:cubicBezTo>
                  <a:cubicBezTo>
                    <a:pt x="14128" y="3790"/>
                    <a:pt x="14123" y="3784"/>
                    <a:pt x="14118" y="3784"/>
                  </a:cubicBezTo>
                  <a:cubicBezTo>
                    <a:pt x="14098" y="3767"/>
                    <a:pt x="14079" y="3752"/>
                    <a:pt x="14061" y="3746"/>
                  </a:cubicBezTo>
                  <a:cubicBezTo>
                    <a:pt x="14036" y="3746"/>
                    <a:pt x="14013" y="3767"/>
                    <a:pt x="14017" y="3796"/>
                  </a:cubicBezTo>
                  <a:cubicBezTo>
                    <a:pt x="14017" y="3808"/>
                    <a:pt x="14022" y="3820"/>
                    <a:pt x="14031" y="3829"/>
                  </a:cubicBezTo>
                  <a:cubicBezTo>
                    <a:pt x="14036" y="3835"/>
                    <a:pt x="14040" y="3835"/>
                    <a:pt x="14040" y="3840"/>
                  </a:cubicBezTo>
                  <a:cubicBezTo>
                    <a:pt x="14040" y="3846"/>
                    <a:pt x="14036" y="3846"/>
                    <a:pt x="14031" y="3852"/>
                  </a:cubicBezTo>
                  <a:cubicBezTo>
                    <a:pt x="14022" y="3858"/>
                    <a:pt x="14008" y="3858"/>
                    <a:pt x="13992" y="3858"/>
                  </a:cubicBezTo>
                  <a:cubicBezTo>
                    <a:pt x="13983" y="3864"/>
                    <a:pt x="13969" y="3870"/>
                    <a:pt x="13969" y="3891"/>
                  </a:cubicBezTo>
                  <a:cubicBezTo>
                    <a:pt x="13969" y="3914"/>
                    <a:pt x="13992" y="3920"/>
                    <a:pt x="13997" y="3944"/>
                  </a:cubicBezTo>
                  <a:cubicBezTo>
                    <a:pt x="14001" y="3965"/>
                    <a:pt x="13992" y="3982"/>
                    <a:pt x="13983" y="3994"/>
                  </a:cubicBezTo>
                  <a:cubicBezTo>
                    <a:pt x="13974" y="4006"/>
                    <a:pt x="13960" y="4021"/>
                    <a:pt x="13953" y="4039"/>
                  </a:cubicBezTo>
                  <a:cubicBezTo>
                    <a:pt x="13948" y="4050"/>
                    <a:pt x="13953" y="4068"/>
                    <a:pt x="13953" y="4089"/>
                  </a:cubicBezTo>
                  <a:cubicBezTo>
                    <a:pt x="13948" y="4118"/>
                    <a:pt x="13925" y="4151"/>
                    <a:pt x="13930" y="4180"/>
                  </a:cubicBezTo>
                  <a:cubicBezTo>
                    <a:pt x="13930" y="4207"/>
                    <a:pt x="13948" y="4231"/>
                    <a:pt x="13939" y="4254"/>
                  </a:cubicBezTo>
                  <a:cubicBezTo>
                    <a:pt x="13934" y="4269"/>
                    <a:pt x="13930" y="4275"/>
                    <a:pt x="13930" y="4287"/>
                  </a:cubicBezTo>
                  <a:cubicBezTo>
                    <a:pt x="13934" y="4299"/>
                    <a:pt x="13948" y="4299"/>
                    <a:pt x="13960" y="4311"/>
                  </a:cubicBezTo>
                  <a:cubicBezTo>
                    <a:pt x="13974" y="4322"/>
                    <a:pt x="13974" y="4349"/>
                    <a:pt x="13964" y="4367"/>
                  </a:cubicBezTo>
                  <a:cubicBezTo>
                    <a:pt x="13953" y="4384"/>
                    <a:pt x="13939" y="4390"/>
                    <a:pt x="13925" y="4405"/>
                  </a:cubicBezTo>
                  <a:cubicBezTo>
                    <a:pt x="13921" y="4405"/>
                    <a:pt x="13916" y="4411"/>
                    <a:pt x="13916" y="4417"/>
                  </a:cubicBezTo>
                  <a:cubicBezTo>
                    <a:pt x="13916" y="4423"/>
                    <a:pt x="13921" y="4435"/>
                    <a:pt x="13921" y="4441"/>
                  </a:cubicBezTo>
                  <a:cubicBezTo>
                    <a:pt x="13921" y="4452"/>
                    <a:pt x="13916" y="4467"/>
                    <a:pt x="13905" y="4467"/>
                  </a:cubicBezTo>
                  <a:cubicBezTo>
                    <a:pt x="13895" y="4467"/>
                    <a:pt x="13886" y="4461"/>
                    <a:pt x="13877" y="4452"/>
                  </a:cubicBezTo>
                  <a:cubicBezTo>
                    <a:pt x="13852" y="4429"/>
                    <a:pt x="13838" y="4384"/>
                    <a:pt x="13833" y="4349"/>
                  </a:cubicBezTo>
                  <a:cubicBezTo>
                    <a:pt x="13833" y="4343"/>
                    <a:pt x="13833" y="4328"/>
                    <a:pt x="13829" y="4322"/>
                  </a:cubicBezTo>
                  <a:cubicBezTo>
                    <a:pt x="13819" y="4311"/>
                    <a:pt x="13810" y="4316"/>
                    <a:pt x="13799" y="4316"/>
                  </a:cubicBezTo>
                  <a:cubicBezTo>
                    <a:pt x="13776" y="4316"/>
                    <a:pt x="13755" y="4299"/>
                    <a:pt x="13732" y="4281"/>
                  </a:cubicBezTo>
                  <a:cubicBezTo>
                    <a:pt x="13723" y="4269"/>
                    <a:pt x="13707" y="4254"/>
                    <a:pt x="13698" y="4243"/>
                  </a:cubicBezTo>
                  <a:cubicBezTo>
                    <a:pt x="13688" y="4225"/>
                    <a:pt x="13688" y="4207"/>
                    <a:pt x="13698" y="4186"/>
                  </a:cubicBezTo>
                  <a:cubicBezTo>
                    <a:pt x="13665" y="4180"/>
                    <a:pt x="13626" y="4169"/>
                    <a:pt x="13617" y="4124"/>
                  </a:cubicBezTo>
                  <a:cubicBezTo>
                    <a:pt x="13606" y="4101"/>
                    <a:pt x="13612" y="4074"/>
                    <a:pt x="13606" y="4050"/>
                  </a:cubicBezTo>
                  <a:cubicBezTo>
                    <a:pt x="13601" y="4039"/>
                    <a:pt x="13592" y="4027"/>
                    <a:pt x="13592" y="4006"/>
                  </a:cubicBezTo>
                  <a:cubicBezTo>
                    <a:pt x="13592" y="3994"/>
                    <a:pt x="13601" y="3982"/>
                    <a:pt x="13606" y="3971"/>
                  </a:cubicBezTo>
                  <a:cubicBezTo>
                    <a:pt x="13612" y="3953"/>
                    <a:pt x="13606" y="3926"/>
                    <a:pt x="13587" y="3914"/>
                  </a:cubicBezTo>
                  <a:cubicBezTo>
                    <a:pt x="13583" y="3914"/>
                    <a:pt x="13578" y="3908"/>
                    <a:pt x="13573" y="3903"/>
                  </a:cubicBezTo>
                  <a:lnTo>
                    <a:pt x="13573" y="3891"/>
                  </a:lnTo>
                  <a:cubicBezTo>
                    <a:pt x="13587" y="3846"/>
                    <a:pt x="13626" y="3802"/>
                    <a:pt x="13622" y="3752"/>
                  </a:cubicBezTo>
                  <a:cubicBezTo>
                    <a:pt x="13622" y="3716"/>
                    <a:pt x="13596" y="3678"/>
                    <a:pt x="13612" y="3648"/>
                  </a:cubicBezTo>
                  <a:cubicBezTo>
                    <a:pt x="13617" y="3642"/>
                    <a:pt x="13617" y="3634"/>
                    <a:pt x="13617" y="3628"/>
                  </a:cubicBezTo>
                  <a:cubicBezTo>
                    <a:pt x="13617" y="3619"/>
                    <a:pt x="13606" y="3616"/>
                    <a:pt x="13601" y="3604"/>
                  </a:cubicBezTo>
                  <a:cubicBezTo>
                    <a:pt x="13596" y="3592"/>
                    <a:pt x="13601" y="3571"/>
                    <a:pt x="13606" y="3560"/>
                  </a:cubicBezTo>
                  <a:cubicBezTo>
                    <a:pt x="13612" y="3545"/>
                    <a:pt x="13622" y="3536"/>
                    <a:pt x="13622" y="3518"/>
                  </a:cubicBezTo>
                  <a:cubicBezTo>
                    <a:pt x="13622" y="3498"/>
                    <a:pt x="13612" y="3486"/>
                    <a:pt x="13601" y="3474"/>
                  </a:cubicBezTo>
                  <a:cubicBezTo>
                    <a:pt x="13596" y="3462"/>
                    <a:pt x="13592" y="3435"/>
                    <a:pt x="13606" y="3430"/>
                  </a:cubicBezTo>
                  <a:cubicBezTo>
                    <a:pt x="13617" y="3412"/>
                    <a:pt x="13596" y="3382"/>
                    <a:pt x="13596" y="3356"/>
                  </a:cubicBezTo>
                  <a:cubicBezTo>
                    <a:pt x="13596" y="3344"/>
                    <a:pt x="13601" y="3338"/>
                    <a:pt x="13606" y="3332"/>
                  </a:cubicBezTo>
                  <a:cubicBezTo>
                    <a:pt x="13617" y="3311"/>
                    <a:pt x="13622" y="3282"/>
                    <a:pt x="13617" y="3258"/>
                  </a:cubicBezTo>
                  <a:cubicBezTo>
                    <a:pt x="13606" y="3226"/>
                    <a:pt x="13587" y="3208"/>
                    <a:pt x="13583" y="3175"/>
                  </a:cubicBezTo>
                  <a:cubicBezTo>
                    <a:pt x="13583" y="3152"/>
                    <a:pt x="13592" y="3134"/>
                    <a:pt x="13592" y="3113"/>
                  </a:cubicBezTo>
                  <a:cubicBezTo>
                    <a:pt x="13592" y="3084"/>
                    <a:pt x="13578" y="3057"/>
                    <a:pt x="13557" y="3039"/>
                  </a:cubicBezTo>
                  <a:cubicBezTo>
                    <a:pt x="13553" y="3033"/>
                    <a:pt x="13553" y="3033"/>
                    <a:pt x="13548" y="3033"/>
                  </a:cubicBezTo>
                  <a:cubicBezTo>
                    <a:pt x="13543" y="3033"/>
                    <a:pt x="13539" y="3039"/>
                    <a:pt x="13534" y="3039"/>
                  </a:cubicBezTo>
                  <a:cubicBezTo>
                    <a:pt x="13520" y="3045"/>
                    <a:pt x="13500" y="3033"/>
                    <a:pt x="13491" y="3016"/>
                  </a:cubicBezTo>
                  <a:cubicBezTo>
                    <a:pt x="13481" y="2995"/>
                    <a:pt x="13477" y="2977"/>
                    <a:pt x="13461" y="2965"/>
                  </a:cubicBezTo>
                  <a:lnTo>
                    <a:pt x="13433" y="2948"/>
                  </a:lnTo>
                  <a:cubicBezTo>
                    <a:pt x="13403" y="2927"/>
                    <a:pt x="13399" y="2874"/>
                    <a:pt x="13376" y="2853"/>
                  </a:cubicBezTo>
                  <a:cubicBezTo>
                    <a:pt x="13355" y="2841"/>
                    <a:pt x="13332" y="2847"/>
                    <a:pt x="13307" y="2841"/>
                  </a:cubicBezTo>
                  <a:cubicBezTo>
                    <a:pt x="13293" y="2835"/>
                    <a:pt x="13279" y="2823"/>
                    <a:pt x="13263" y="2823"/>
                  </a:cubicBezTo>
                  <a:cubicBezTo>
                    <a:pt x="13249" y="2823"/>
                    <a:pt x="13235" y="2847"/>
                    <a:pt x="13244" y="2859"/>
                  </a:cubicBezTo>
                  <a:cubicBezTo>
                    <a:pt x="13221" y="2874"/>
                    <a:pt x="13201" y="2841"/>
                    <a:pt x="13178" y="2835"/>
                  </a:cubicBezTo>
                  <a:cubicBezTo>
                    <a:pt x="13162" y="2829"/>
                    <a:pt x="13146" y="2835"/>
                    <a:pt x="13129" y="2829"/>
                  </a:cubicBezTo>
                  <a:cubicBezTo>
                    <a:pt x="13116" y="2823"/>
                    <a:pt x="13104" y="2818"/>
                    <a:pt x="13090" y="2812"/>
                  </a:cubicBezTo>
                  <a:cubicBezTo>
                    <a:pt x="13077" y="2803"/>
                    <a:pt x="13060" y="2803"/>
                    <a:pt x="13051" y="2823"/>
                  </a:cubicBezTo>
                  <a:cubicBezTo>
                    <a:pt x="13042" y="2785"/>
                    <a:pt x="13037" y="2755"/>
                    <a:pt x="13028" y="2717"/>
                  </a:cubicBezTo>
                  <a:cubicBezTo>
                    <a:pt x="13028" y="2705"/>
                    <a:pt x="13024" y="2699"/>
                    <a:pt x="13028" y="2687"/>
                  </a:cubicBezTo>
                  <a:cubicBezTo>
                    <a:pt x="13033" y="2667"/>
                    <a:pt x="13051" y="2661"/>
                    <a:pt x="13060" y="2643"/>
                  </a:cubicBezTo>
                  <a:cubicBezTo>
                    <a:pt x="13072" y="2625"/>
                    <a:pt x="13056" y="2599"/>
                    <a:pt x="13042" y="2587"/>
                  </a:cubicBezTo>
                  <a:cubicBezTo>
                    <a:pt x="13017" y="2569"/>
                    <a:pt x="12985" y="2575"/>
                    <a:pt x="12955" y="2575"/>
                  </a:cubicBezTo>
                  <a:cubicBezTo>
                    <a:pt x="12950" y="2575"/>
                    <a:pt x="12941" y="2575"/>
                    <a:pt x="12936" y="2581"/>
                  </a:cubicBezTo>
                  <a:cubicBezTo>
                    <a:pt x="12922" y="2593"/>
                    <a:pt x="12922" y="2616"/>
                    <a:pt x="12911" y="2631"/>
                  </a:cubicBezTo>
                  <a:cubicBezTo>
                    <a:pt x="12906" y="2637"/>
                    <a:pt x="12897" y="2637"/>
                    <a:pt x="12893" y="2637"/>
                  </a:cubicBezTo>
                  <a:cubicBezTo>
                    <a:pt x="12867" y="2643"/>
                    <a:pt x="12858" y="2679"/>
                    <a:pt x="12867" y="2705"/>
                  </a:cubicBezTo>
                  <a:cubicBezTo>
                    <a:pt x="12840" y="2693"/>
                    <a:pt x="12805" y="2679"/>
                    <a:pt x="12778" y="2667"/>
                  </a:cubicBezTo>
                  <a:cubicBezTo>
                    <a:pt x="12766" y="2655"/>
                    <a:pt x="12778" y="2631"/>
                    <a:pt x="12782" y="2611"/>
                  </a:cubicBezTo>
                  <a:cubicBezTo>
                    <a:pt x="12787" y="2593"/>
                    <a:pt x="12787" y="2563"/>
                    <a:pt x="12773" y="2563"/>
                  </a:cubicBezTo>
                  <a:cubicBezTo>
                    <a:pt x="12757" y="2563"/>
                    <a:pt x="12752" y="2581"/>
                    <a:pt x="12752" y="2599"/>
                  </a:cubicBezTo>
                  <a:cubicBezTo>
                    <a:pt x="12748" y="2637"/>
                    <a:pt x="12748" y="2679"/>
                    <a:pt x="12761" y="2711"/>
                  </a:cubicBezTo>
                  <a:cubicBezTo>
                    <a:pt x="12766" y="2717"/>
                    <a:pt x="12773" y="2729"/>
                    <a:pt x="12778" y="2735"/>
                  </a:cubicBezTo>
                  <a:cubicBezTo>
                    <a:pt x="12787" y="2773"/>
                    <a:pt x="12766" y="2812"/>
                    <a:pt x="12766" y="2847"/>
                  </a:cubicBezTo>
                  <a:cubicBezTo>
                    <a:pt x="12766" y="2853"/>
                    <a:pt x="12766" y="2859"/>
                    <a:pt x="12773" y="2859"/>
                  </a:cubicBezTo>
                  <a:cubicBezTo>
                    <a:pt x="12773" y="2865"/>
                    <a:pt x="12778" y="2874"/>
                    <a:pt x="12782" y="2874"/>
                  </a:cubicBezTo>
                  <a:cubicBezTo>
                    <a:pt x="12805" y="2915"/>
                    <a:pt x="12787" y="2983"/>
                    <a:pt x="12810" y="3027"/>
                  </a:cubicBezTo>
                  <a:cubicBezTo>
                    <a:pt x="12826" y="3051"/>
                    <a:pt x="12849" y="3039"/>
                    <a:pt x="12874" y="3039"/>
                  </a:cubicBezTo>
                  <a:cubicBezTo>
                    <a:pt x="12879" y="3084"/>
                    <a:pt x="12856" y="3128"/>
                    <a:pt x="12826" y="3146"/>
                  </a:cubicBezTo>
                  <a:cubicBezTo>
                    <a:pt x="12798" y="3163"/>
                    <a:pt x="12761" y="3169"/>
                    <a:pt x="12729" y="3175"/>
                  </a:cubicBezTo>
                  <a:cubicBezTo>
                    <a:pt x="12729" y="3134"/>
                    <a:pt x="12690" y="3107"/>
                    <a:pt x="12656" y="3107"/>
                  </a:cubicBezTo>
                  <a:cubicBezTo>
                    <a:pt x="12621" y="3107"/>
                    <a:pt x="12589" y="3119"/>
                    <a:pt x="12554" y="3119"/>
                  </a:cubicBezTo>
                  <a:cubicBezTo>
                    <a:pt x="12515" y="3119"/>
                    <a:pt x="12483" y="3095"/>
                    <a:pt x="12453" y="3066"/>
                  </a:cubicBezTo>
                  <a:cubicBezTo>
                    <a:pt x="12435" y="3051"/>
                    <a:pt x="12419" y="3033"/>
                    <a:pt x="12396" y="3033"/>
                  </a:cubicBezTo>
                  <a:cubicBezTo>
                    <a:pt x="12387" y="3033"/>
                    <a:pt x="12382" y="3039"/>
                    <a:pt x="12370" y="3039"/>
                  </a:cubicBezTo>
                  <a:lnTo>
                    <a:pt x="12343" y="3039"/>
                  </a:lnTo>
                  <a:cubicBezTo>
                    <a:pt x="12294" y="3039"/>
                    <a:pt x="12246" y="3033"/>
                    <a:pt x="12202" y="3004"/>
                  </a:cubicBezTo>
                  <a:cubicBezTo>
                    <a:pt x="12193" y="2995"/>
                    <a:pt x="12184" y="2989"/>
                    <a:pt x="12177" y="2971"/>
                  </a:cubicBezTo>
                  <a:cubicBezTo>
                    <a:pt x="12173" y="2959"/>
                    <a:pt x="12175" y="2939"/>
                    <a:pt x="12184" y="2933"/>
                  </a:cubicBezTo>
                  <a:cubicBezTo>
                    <a:pt x="12196" y="2924"/>
                    <a:pt x="12207" y="2933"/>
                    <a:pt x="12216" y="2933"/>
                  </a:cubicBezTo>
                  <a:cubicBezTo>
                    <a:pt x="12242" y="2942"/>
                    <a:pt x="12265" y="2927"/>
                    <a:pt x="12285" y="2915"/>
                  </a:cubicBezTo>
                  <a:cubicBezTo>
                    <a:pt x="12290" y="2915"/>
                    <a:pt x="12294" y="2909"/>
                    <a:pt x="12299" y="2903"/>
                  </a:cubicBezTo>
                  <a:cubicBezTo>
                    <a:pt x="12304" y="2891"/>
                    <a:pt x="12304" y="2880"/>
                    <a:pt x="12299" y="2874"/>
                  </a:cubicBezTo>
                  <a:cubicBezTo>
                    <a:pt x="12285" y="2841"/>
                    <a:pt x="12260" y="2823"/>
                    <a:pt x="12232" y="2812"/>
                  </a:cubicBezTo>
                  <a:cubicBezTo>
                    <a:pt x="12202" y="2803"/>
                    <a:pt x="12173" y="2803"/>
                    <a:pt x="12145" y="2812"/>
                  </a:cubicBezTo>
                  <a:cubicBezTo>
                    <a:pt x="12120" y="2818"/>
                    <a:pt x="12097" y="2818"/>
                    <a:pt x="12083" y="2791"/>
                  </a:cubicBezTo>
                  <a:cubicBezTo>
                    <a:pt x="12076" y="2785"/>
                    <a:pt x="12076" y="2773"/>
                    <a:pt x="12071" y="2767"/>
                  </a:cubicBezTo>
                  <a:cubicBezTo>
                    <a:pt x="12058" y="2741"/>
                    <a:pt x="12028" y="2767"/>
                    <a:pt x="12005" y="2773"/>
                  </a:cubicBezTo>
                  <a:cubicBezTo>
                    <a:pt x="11956" y="2785"/>
                    <a:pt x="11917" y="2723"/>
                    <a:pt x="11874" y="2711"/>
                  </a:cubicBezTo>
                  <a:cubicBezTo>
                    <a:pt x="11851" y="2705"/>
                    <a:pt x="11821" y="2717"/>
                    <a:pt x="11802" y="2735"/>
                  </a:cubicBezTo>
                  <a:cubicBezTo>
                    <a:pt x="11798" y="2741"/>
                    <a:pt x="11793" y="2741"/>
                    <a:pt x="11788" y="2741"/>
                  </a:cubicBezTo>
                  <a:cubicBezTo>
                    <a:pt x="11782" y="2741"/>
                    <a:pt x="11782" y="2735"/>
                    <a:pt x="11777" y="2729"/>
                  </a:cubicBezTo>
                  <a:cubicBezTo>
                    <a:pt x="11763" y="2711"/>
                    <a:pt x="11733" y="2723"/>
                    <a:pt x="11715" y="2729"/>
                  </a:cubicBezTo>
                  <a:cubicBezTo>
                    <a:pt x="11680" y="2741"/>
                    <a:pt x="11648" y="2741"/>
                    <a:pt x="11609" y="2755"/>
                  </a:cubicBezTo>
                  <a:cubicBezTo>
                    <a:pt x="11575" y="2761"/>
                    <a:pt x="11535" y="2779"/>
                    <a:pt x="11517" y="2823"/>
                  </a:cubicBezTo>
                  <a:cubicBezTo>
                    <a:pt x="11512" y="2767"/>
                    <a:pt x="11503" y="2699"/>
                    <a:pt x="11460" y="2679"/>
                  </a:cubicBezTo>
                  <a:cubicBezTo>
                    <a:pt x="11455" y="2673"/>
                    <a:pt x="11446" y="2673"/>
                    <a:pt x="11446" y="2667"/>
                  </a:cubicBezTo>
                  <a:cubicBezTo>
                    <a:pt x="11446" y="2661"/>
                    <a:pt x="11441" y="2655"/>
                    <a:pt x="11441" y="2655"/>
                  </a:cubicBezTo>
                  <a:cubicBezTo>
                    <a:pt x="11430" y="2625"/>
                    <a:pt x="11397" y="2625"/>
                    <a:pt x="11368" y="2631"/>
                  </a:cubicBezTo>
                  <a:cubicBezTo>
                    <a:pt x="11372" y="2605"/>
                    <a:pt x="11377" y="2587"/>
                    <a:pt x="11386" y="2569"/>
                  </a:cubicBezTo>
                  <a:cubicBezTo>
                    <a:pt x="11397" y="2548"/>
                    <a:pt x="11416" y="2537"/>
                    <a:pt x="11434" y="2543"/>
                  </a:cubicBezTo>
                  <a:cubicBezTo>
                    <a:pt x="11446" y="2543"/>
                    <a:pt x="11455" y="2557"/>
                    <a:pt x="11464" y="2548"/>
                  </a:cubicBezTo>
                  <a:cubicBezTo>
                    <a:pt x="11483" y="2537"/>
                    <a:pt x="11478" y="2495"/>
                    <a:pt x="11499" y="2501"/>
                  </a:cubicBezTo>
                  <a:cubicBezTo>
                    <a:pt x="11508" y="2486"/>
                    <a:pt x="11508" y="2463"/>
                    <a:pt x="11503" y="2445"/>
                  </a:cubicBezTo>
                  <a:cubicBezTo>
                    <a:pt x="11503" y="2439"/>
                    <a:pt x="11499" y="2433"/>
                    <a:pt x="11499" y="2424"/>
                  </a:cubicBezTo>
                  <a:cubicBezTo>
                    <a:pt x="11499" y="2407"/>
                    <a:pt x="11512" y="2389"/>
                    <a:pt x="11522" y="2371"/>
                  </a:cubicBezTo>
                  <a:cubicBezTo>
                    <a:pt x="11531" y="2350"/>
                    <a:pt x="11526" y="2321"/>
                    <a:pt x="11517" y="2303"/>
                  </a:cubicBezTo>
                  <a:cubicBezTo>
                    <a:pt x="11508" y="2282"/>
                    <a:pt x="11494" y="2271"/>
                    <a:pt x="11473" y="2259"/>
                  </a:cubicBezTo>
                  <a:cubicBezTo>
                    <a:pt x="11460" y="2253"/>
                    <a:pt x="11446" y="2247"/>
                    <a:pt x="11430" y="2253"/>
                  </a:cubicBezTo>
                  <a:cubicBezTo>
                    <a:pt x="11425" y="2259"/>
                    <a:pt x="11416" y="2259"/>
                    <a:pt x="11411" y="2265"/>
                  </a:cubicBezTo>
                  <a:cubicBezTo>
                    <a:pt x="11393" y="2271"/>
                    <a:pt x="11372" y="2247"/>
                    <a:pt x="11349" y="2241"/>
                  </a:cubicBezTo>
                  <a:cubicBezTo>
                    <a:pt x="11333" y="2232"/>
                    <a:pt x="11315" y="2241"/>
                    <a:pt x="11301" y="2241"/>
                  </a:cubicBezTo>
                  <a:cubicBezTo>
                    <a:pt x="11285" y="2247"/>
                    <a:pt x="11269" y="2247"/>
                    <a:pt x="11253" y="2241"/>
                  </a:cubicBezTo>
                  <a:cubicBezTo>
                    <a:pt x="11239" y="2232"/>
                    <a:pt x="11223" y="2208"/>
                    <a:pt x="11232" y="2191"/>
                  </a:cubicBezTo>
                  <a:cubicBezTo>
                    <a:pt x="11236" y="2185"/>
                    <a:pt x="11243" y="2179"/>
                    <a:pt x="11248" y="2164"/>
                  </a:cubicBezTo>
                  <a:cubicBezTo>
                    <a:pt x="11257" y="2146"/>
                    <a:pt x="11266" y="2123"/>
                    <a:pt x="11262" y="2102"/>
                  </a:cubicBezTo>
                  <a:cubicBezTo>
                    <a:pt x="11276" y="2090"/>
                    <a:pt x="11301" y="2117"/>
                    <a:pt x="11319" y="2102"/>
                  </a:cubicBezTo>
                  <a:lnTo>
                    <a:pt x="11333" y="2084"/>
                  </a:lnTo>
                  <a:cubicBezTo>
                    <a:pt x="11354" y="2049"/>
                    <a:pt x="11368" y="2004"/>
                    <a:pt x="11372" y="1960"/>
                  </a:cubicBezTo>
                  <a:cubicBezTo>
                    <a:pt x="11386" y="1972"/>
                    <a:pt x="11407" y="1978"/>
                    <a:pt x="11420" y="1972"/>
                  </a:cubicBezTo>
                  <a:cubicBezTo>
                    <a:pt x="11434" y="1966"/>
                    <a:pt x="11450" y="1942"/>
                    <a:pt x="11450" y="1925"/>
                  </a:cubicBezTo>
                  <a:cubicBezTo>
                    <a:pt x="11450" y="1892"/>
                    <a:pt x="11441" y="1863"/>
                    <a:pt x="11455" y="1842"/>
                  </a:cubicBezTo>
                  <a:cubicBezTo>
                    <a:pt x="11464" y="1824"/>
                    <a:pt x="11494" y="1830"/>
                    <a:pt x="11499" y="1848"/>
                  </a:cubicBezTo>
                  <a:cubicBezTo>
                    <a:pt x="11526" y="1830"/>
                    <a:pt x="11542" y="1780"/>
                    <a:pt x="11531" y="1738"/>
                  </a:cubicBezTo>
                  <a:cubicBezTo>
                    <a:pt x="11556" y="1732"/>
                    <a:pt x="11579" y="1706"/>
                    <a:pt x="11584" y="1676"/>
                  </a:cubicBezTo>
                  <a:cubicBezTo>
                    <a:pt x="11575" y="1656"/>
                    <a:pt x="11547" y="1688"/>
                    <a:pt x="11542" y="1670"/>
                  </a:cubicBezTo>
                  <a:cubicBezTo>
                    <a:pt x="11535" y="1662"/>
                    <a:pt x="11542" y="1650"/>
                    <a:pt x="11547" y="1644"/>
                  </a:cubicBezTo>
                  <a:cubicBezTo>
                    <a:pt x="11556" y="1626"/>
                    <a:pt x="11570" y="1599"/>
                    <a:pt x="11570" y="1576"/>
                  </a:cubicBezTo>
                  <a:cubicBezTo>
                    <a:pt x="11570" y="1552"/>
                    <a:pt x="11561" y="1520"/>
                    <a:pt x="11542" y="1520"/>
                  </a:cubicBezTo>
                  <a:lnTo>
                    <a:pt x="11531" y="1520"/>
                  </a:lnTo>
                  <a:cubicBezTo>
                    <a:pt x="11526" y="1514"/>
                    <a:pt x="11526" y="1502"/>
                    <a:pt x="11531" y="1496"/>
                  </a:cubicBezTo>
                  <a:cubicBezTo>
                    <a:pt x="11542" y="1484"/>
                    <a:pt x="11556" y="1469"/>
                    <a:pt x="11565" y="1458"/>
                  </a:cubicBezTo>
                  <a:cubicBezTo>
                    <a:pt x="11575" y="1446"/>
                    <a:pt x="11584" y="1422"/>
                    <a:pt x="11575" y="1407"/>
                  </a:cubicBezTo>
                  <a:cubicBezTo>
                    <a:pt x="11570" y="1401"/>
                    <a:pt x="11561" y="1395"/>
                    <a:pt x="11556" y="1390"/>
                  </a:cubicBezTo>
                  <a:cubicBezTo>
                    <a:pt x="11552" y="1384"/>
                    <a:pt x="11552" y="1372"/>
                    <a:pt x="11552" y="1360"/>
                  </a:cubicBezTo>
                  <a:cubicBezTo>
                    <a:pt x="11552" y="1333"/>
                    <a:pt x="11556" y="1316"/>
                    <a:pt x="11556" y="1292"/>
                  </a:cubicBezTo>
                  <a:cubicBezTo>
                    <a:pt x="11556" y="1265"/>
                    <a:pt x="11561" y="1230"/>
                    <a:pt x="11579" y="1218"/>
                  </a:cubicBezTo>
                  <a:cubicBezTo>
                    <a:pt x="11575" y="1215"/>
                    <a:pt x="11570" y="1209"/>
                    <a:pt x="11570" y="1203"/>
                  </a:cubicBezTo>
                  <a:lnTo>
                    <a:pt x="11570" y="1135"/>
                  </a:lnTo>
                  <a:cubicBezTo>
                    <a:pt x="11570" y="1129"/>
                    <a:pt x="11570" y="1118"/>
                    <a:pt x="11565" y="1112"/>
                  </a:cubicBezTo>
                  <a:cubicBezTo>
                    <a:pt x="11561" y="1106"/>
                    <a:pt x="11556" y="1106"/>
                    <a:pt x="11552" y="1100"/>
                  </a:cubicBezTo>
                  <a:cubicBezTo>
                    <a:pt x="11535" y="1091"/>
                    <a:pt x="11519" y="1091"/>
                    <a:pt x="11503" y="1079"/>
                  </a:cubicBezTo>
                  <a:cubicBezTo>
                    <a:pt x="11489" y="1067"/>
                    <a:pt x="11473" y="1050"/>
                    <a:pt x="11483" y="1023"/>
                  </a:cubicBezTo>
                  <a:cubicBezTo>
                    <a:pt x="11487" y="1011"/>
                    <a:pt x="11503" y="999"/>
                    <a:pt x="11499" y="982"/>
                  </a:cubicBezTo>
                  <a:cubicBezTo>
                    <a:pt x="11499" y="976"/>
                    <a:pt x="11494" y="967"/>
                    <a:pt x="11494" y="967"/>
                  </a:cubicBezTo>
                  <a:cubicBezTo>
                    <a:pt x="11494" y="961"/>
                    <a:pt x="11494" y="955"/>
                    <a:pt x="11499" y="955"/>
                  </a:cubicBezTo>
                  <a:cubicBezTo>
                    <a:pt x="11508" y="943"/>
                    <a:pt x="11487" y="914"/>
                    <a:pt x="11478" y="908"/>
                  </a:cubicBezTo>
                  <a:cubicBezTo>
                    <a:pt x="11464" y="899"/>
                    <a:pt x="11450" y="899"/>
                    <a:pt x="11441" y="887"/>
                  </a:cubicBezTo>
                  <a:cubicBezTo>
                    <a:pt x="11434" y="881"/>
                    <a:pt x="11430" y="869"/>
                    <a:pt x="11425" y="857"/>
                  </a:cubicBezTo>
                  <a:cubicBezTo>
                    <a:pt x="11420" y="851"/>
                    <a:pt x="11414" y="843"/>
                    <a:pt x="11402" y="837"/>
                  </a:cubicBezTo>
                  <a:cubicBezTo>
                    <a:pt x="11384" y="822"/>
                    <a:pt x="11354" y="813"/>
                    <a:pt x="11338" y="837"/>
                  </a:cubicBezTo>
                  <a:cubicBezTo>
                    <a:pt x="11328" y="813"/>
                    <a:pt x="11324" y="789"/>
                    <a:pt x="11315" y="763"/>
                  </a:cubicBezTo>
                  <a:cubicBezTo>
                    <a:pt x="11315" y="757"/>
                    <a:pt x="11310" y="751"/>
                    <a:pt x="11310" y="751"/>
                  </a:cubicBezTo>
                  <a:cubicBezTo>
                    <a:pt x="11305" y="745"/>
                    <a:pt x="11296" y="751"/>
                    <a:pt x="11289" y="751"/>
                  </a:cubicBezTo>
                  <a:cubicBezTo>
                    <a:pt x="11266" y="751"/>
                    <a:pt x="11248" y="701"/>
                    <a:pt x="11223" y="707"/>
                  </a:cubicBezTo>
                  <a:cubicBezTo>
                    <a:pt x="11218" y="707"/>
                    <a:pt x="11213" y="713"/>
                    <a:pt x="11209" y="713"/>
                  </a:cubicBezTo>
                  <a:cubicBezTo>
                    <a:pt x="11184" y="727"/>
                    <a:pt x="11161" y="695"/>
                    <a:pt x="11135" y="701"/>
                  </a:cubicBezTo>
                  <a:cubicBezTo>
                    <a:pt x="11131" y="713"/>
                    <a:pt x="11126" y="721"/>
                    <a:pt x="11121" y="733"/>
                  </a:cubicBezTo>
                  <a:cubicBezTo>
                    <a:pt x="11108" y="707"/>
                    <a:pt x="11082" y="689"/>
                    <a:pt x="11059" y="683"/>
                  </a:cubicBezTo>
                  <a:lnTo>
                    <a:pt x="11043" y="683"/>
                  </a:lnTo>
                  <a:cubicBezTo>
                    <a:pt x="11039" y="689"/>
                    <a:pt x="11039" y="689"/>
                    <a:pt x="11039" y="695"/>
                  </a:cubicBezTo>
                  <a:cubicBezTo>
                    <a:pt x="11034" y="721"/>
                    <a:pt x="11034" y="745"/>
                    <a:pt x="11039" y="769"/>
                  </a:cubicBezTo>
                  <a:cubicBezTo>
                    <a:pt x="11011" y="739"/>
                    <a:pt x="10977" y="701"/>
                    <a:pt x="10942" y="701"/>
                  </a:cubicBezTo>
                  <a:lnTo>
                    <a:pt x="10914" y="701"/>
                  </a:lnTo>
                  <a:cubicBezTo>
                    <a:pt x="10901" y="695"/>
                    <a:pt x="10889" y="677"/>
                    <a:pt x="10880" y="659"/>
                  </a:cubicBezTo>
                  <a:cubicBezTo>
                    <a:pt x="10875" y="683"/>
                    <a:pt x="10852" y="689"/>
                    <a:pt x="10836" y="689"/>
                  </a:cubicBezTo>
                  <a:cubicBezTo>
                    <a:pt x="10818" y="695"/>
                    <a:pt x="10799" y="707"/>
                    <a:pt x="10799" y="733"/>
                  </a:cubicBezTo>
                  <a:cubicBezTo>
                    <a:pt x="10799" y="745"/>
                    <a:pt x="10809" y="757"/>
                    <a:pt x="10804" y="769"/>
                  </a:cubicBezTo>
                  <a:cubicBezTo>
                    <a:pt x="10788" y="769"/>
                    <a:pt x="10774" y="775"/>
                    <a:pt x="10765" y="789"/>
                  </a:cubicBezTo>
                  <a:cubicBezTo>
                    <a:pt x="10756" y="801"/>
                    <a:pt x="10751" y="819"/>
                    <a:pt x="10760" y="831"/>
                  </a:cubicBezTo>
                  <a:cubicBezTo>
                    <a:pt x="10770" y="846"/>
                    <a:pt x="10783" y="851"/>
                    <a:pt x="10779" y="863"/>
                  </a:cubicBezTo>
                  <a:cubicBezTo>
                    <a:pt x="10751" y="869"/>
                    <a:pt x="10717" y="869"/>
                    <a:pt x="10687" y="863"/>
                  </a:cubicBezTo>
                  <a:cubicBezTo>
                    <a:pt x="10682" y="863"/>
                    <a:pt x="10673" y="863"/>
                    <a:pt x="10668" y="857"/>
                  </a:cubicBezTo>
                  <a:cubicBezTo>
                    <a:pt x="10664" y="851"/>
                    <a:pt x="10659" y="837"/>
                    <a:pt x="10655" y="831"/>
                  </a:cubicBezTo>
                  <a:cubicBezTo>
                    <a:pt x="10643" y="801"/>
                    <a:pt x="10629" y="763"/>
                    <a:pt x="10648" y="733"/>
                  </a:cubicBezTo>
                  <a:cubicBezTo>
                    <a:pt x="10668" y="707"/>
                    <a:pt x="10707" y="701"/>
                    <a:pt x="10712" y="665"/>
                  </a:cubicBezTo>
                  <a:cubicBezTo>
                    <a:pt x="10712" y="650"/>
                    <a:pt x="10707" y="639"/>
                    <a:pt x="10712" y="627"/>
                  </a:cubicBezTo>
                  <a:cubicBezTo>
                    <a:pt x="10717" y="615"/>
                    <a:pt x="10730" y="609"/>
                    <a:pt x="10740" y="603"/>
                  </a:cubicBezTo>
                  <a:cubicBezTo>
                    <a:pt x="10751" y="597"/>
                    <a:pt x="10765" y="582"/>
                    <a:pt x="10760" y="571"/>
                  </a:cubicBezTo>
                  <a:cubicBezTo>
                    <a:pt x="10760" y="559"/>
                    <a:pt x="10751" y="559"/>
                    <a:pt x="10744" y="553"/>
                  </a:cubicBezTo>
                  <a:cubicBezTo>
                    <a:pt x="10721" y="535"/>
                    <a:pt x="10691" y="520"/>
                    <a:pt x="10668" y="503"/>
                  </a:cubicBezTo>
                  <a:cubicBezTo>
                    <a:pt x="10664" y="497"/>
                    <a:pt x="10655" y="497"/>
                    <a:pt x="10648" y="497"/>
                  </a:cubicBezTo>
                  <a:cubicBezTo>
                    <a:pt x="10638" y="497"/>
                    <a:pt x="10629" y="509"/>
                    <a:pt x="10615" y="514"/>
                  </a:cubicBezTo>
                  <a:cubicBezTo>
                    <a:pt x="10606" y="520"/>
                    <a:pt x="10590" y="514"/>
                    <a:pt x="10576" y="514"/>
                  </a:cubicBezTo>
                  <a:cubicBezTo>
                    <a:pt x="10563" y="514"/>
                    <a:pt x="10546" y="514"/>
                    <a:pt x="10542" y="535"/>
                  </a:cubicBezTo>
                  <a:cubicBezTo>
                    <a:pt x="10542" y="509"/>
                    <a:pt x="10537" y="485"/>
                    <a:pt x="10523" y="473"/>
                  </a:cubicBezTo>
                  <a:cubicBezTo>
                    <a:pt x="10510" y="452"/>
                    <a:pt x="10489" y="452"/>
                    <a:pt x="10475" y="467"/>
                  </a:cubicBezTo>
                  <a:cubicBezTo>
                    <a:pt x="10461" y="441"/>
                    <a:pt x="10471" y="405"/>
                    <a:pt x="10484" y="378"/>
                  </a:cubicBezTo>
                  <a:cubicBezTo>
                    <a:pt x="10498" y="355"/>
                    <a:pt x="10523" y="343"/>
                    <a:pt x="10542" y="322"/>
                  </a:cubicBezTo>
                  <a:cubicBezTo>
                    <a:pt x="10563" y="310"/>
                    <a:pt x="10586" y="305"/>
                    <a:pt x="10595" y="322"/>
                  </a:cubicBezTo>
                  <a:cubicBezTo>
                    <a:pt x="10599" y="328"/>
                    <a:pt x="10599" y="337"/>
                    <a:pt x="10606" y="337"/>
                  </a:cubicBezTo>
                  <a:cubicBezTo>
                    <a:pt x="10615" y="337"/>
                    <a:pt x="10615" y="322"/>
                    <a:pt x="10615" y="310"/>
                  </a:cubicBezTo>
                  <a:cubicBezTo>
                    <a:pt x="10611" y="299"/>
                    <a:pt x="10599" y="293"/>
                    <a:pt x="10599" y="287"/>
                  </a:cubicBezTo>
                  <a:cubicBezTo>
                    <a:pt x="10595" y="260"/>
                    <a:pt x="10620" y="242"/>
                    <a:pt x="10638" y="248"/>
                  </a:cubicBezTo>
                  <a:cubicBezTo>
                    <a:pt x="10659" y="254"/>
                    <a:pt x="10678" y="266"/>
                    <a:pt x="10696" y="266"/>
                  </a:cubicBezTo>
                  <a:cubicBezTo>
                    <a:pt x="10696" y="248"/>
                    <a:pt x="10682" y="231"/>
                    <a:pt x="10664" y="231"/>
                  </a:cubicBezTo>
                  <a:cubicBezTo>
                    <a:pt x="10648" y="225"/>
                    <a:pt x="10629" y="231"/>
                    <a:pt x="10615" y="225"/>
                  </a:cubicBezTo>
                  <a:cubicBezTo>
                    <a:pt x="10563" y="204"/>
                    <a:pt x="10537" y="118"/>
                    <a:pt x="10484" y="112"/>
                  </a:cubicBezTo>
                  <a:cubicBezTo>
                    <a:pt x="10475" y="112"/>
                    <a:pt x="10471" y="101"/>
                    <a:pt x="10466" y="95"/>
                  </a:cubicBezTo>
                  <a:cubicBezTo>
                    <a:pt x="10450" y="68"/>
                    <a:pt x="10427" y="74"/>
                    <a:pt x="10402" y="62"/>
                  </a:cubicBezTo>
                  <a:cubicBezTo>
                    <a:pt x="10388" y="56"/>
                    <a:pt x="10379" y="38"/>
                    <a:pt x="10369" y="27"/>
                  </a:cubicBezTo>
                  <a:cubicBezTo>
                    <a:pt x="10360" y="12"/>
                    <a:pt x="10344" y="0"/>
                    <a:pt x="10330" y="0"/>
                  </a:cubicBezTo>
                  <a:cubicBezTo>
                    <a:pt x="10316" y="0"/>
                    <a:pt x="10296" y="6"/>
                    <a:pt x="10296" y="27"/>
                  </a:cubicBezTo>
                  <a:cubicBezTo>
                    <a:pt x="10287" y="6"/>
                    <a:pt x="10264" y="12"/>
                    <a:pt x="10247" y="33"/>
                  </a:cubicBezTo>
                  <a:cubicBezTo>
                    <a:pt x="10234" y="50"/>
                    <a:pt x="10224" y="68"/>
                    <a:pt x="10204" y="68"/>
                  </a:cubicBezTo>
                  <a:cubicBezTo>
                    <a:pt x="10190" y="68"/>
                    <a:pt x="10172" y="56"/>
                    <a:pt x="10162" y="68"/>
                  </a:cubicBezTo>
                  <a:cubicBezTo>
                    <a:pt x="10155" y="74"/>
                    <a:pt x="10155" y="74"/>
                    <a:pt x="10155" y="80"/>
                  </a:cubicBezTo>
                  <a:cubicBezTo>
                    <a:pt x="10146" y="106"/>
                    <a:pt x="10146" y="136"/>
                    <a:pt x="10146" y="163"/>
                  </a:cubicBezTo>
                  <a:lnTo>
                    <a:pt x="10146" y="174"/>
                  </a:lnTo>
                  <a:cubicBezTo>
                    <a:pt x="10142" y="180"/>
                    <a:pt x="10137" y="180"/>
                    <a:pt x="10132" y="180"/>
                  </a:cubicBezTo>
                  <a:cubicBezTo>
                    <a:pt x="10084" y="169"/>
                    <a:pt x="10031" y="180"/>
                    <a:pt x="10001" y="231"/>
                  </a:cubicBezTo>
                  <a:cubicBezTo>
                    <a:pt x="10013" y="225"/>
                    <a:pt x="10022" y="242"/>
                    <a:pt x="10017" y="254"/>
                  </a:cubicBezTo>
                  <a:cubicBezTo>
                    <a:pt x="10013" y="266"/>
                    <a:pt x="10001" y="266"/>
                    <a:pt x="9992" y="275"/>
                  </a:cubicBezTo>
                  <a:cubicBezTo>
                    <a:pt x="9983" y="281"/>
                    <a:pt x="9974" y="287"/>
                    <a:pt x="9969" y="299"/>
                  </a:cubicBezTo>
                  <a:cubicBezTo>
                    <a:pt x="9969" y="322"/>
                    <a:pt x="9997" y="337"/>
                    <a:pt x="9988" y="361"/>
                  </a:cubicBezTo>
                  <a:cubicBezTo>
                    <a:pt x="9988" y="367"/>
                    <a:pt x="9983" y="367"/>
                    <a:pt x="9978" y="373"/>
                  </a:cubicBezTo>
                  <a:cubicBezTo>
                    <a:pt x="9969" y="384"/>
                    <a:pt x="9958" y="396"/>
                    <a:pt x="9953" y="417"/>
                  </a:cubicBezTo>
                  <a:cubicBezTo>
                    <a:pt x="9953" y="423"/>
                    <a:pt x="9953" y="429"/>
                    <a:pt x="9948" y="435"/>
                  </a:cubicBezTo>
                  <a:cubicBezTo>
                    <a:pt x="9944" y="441"/>
                    <a:pt x="9939" y="441"/>
                    <a:pt x="9939" y="446"/>
                  </a:cubicBezTo>
                  <a:cubicBezTo>
                    <a:pt x="9925" y="458"/>
                    <a:pt x="9921" y="479"/>
                    <a:pt x="9925" y="497"/>
                  </a:cubicBezTo>
                  <a:cubicBezTo>
                    <a:pt x="9930" y="514"/>
                    <a:pt x="9948" y="529"/>
                    <a:pt x="9965" y="520"/>
                  </a:cubicBezTo>
                  <a:cubicBezTo>
                    <a:pt x="9958" y="553"/>
                    <a:pt x="9935" y="571"/>
                    <a:pt x="9930" y="597"/>
                  </a:cubicBezTo>
                  <a:cubicBezTo>
                    <a:pt x="9921" y="627"/>
                    <a:pt x="9930" y="650"/>
                    <a:pt x="9939" y="683"/>
                  </a:cubicBezTo>
                  <a:cubicBezTo>
                    <a:pt x="9948" y="713"/>
                    <a:pt x="9953" y="745"/>
                    <a:pt x="9939" y="769"/>
                  </a:cubicBezTo>
                  <a:cubicBezTo>
                    <a:pt x="9944" y="783"/>
                    <a:pt x="9974" y="775"/>
                    <a:pt x="9974" y="789"/>
                  </a:cubicBezTo>
                  <a:cubicBezTo>
                    <a:pt x="9974" y="795"/>
                    <a:pt x="9969" y="801"/>
                    <a:pt x="9969" y="801"/>
                  </a:cubicBezTo>
                  <a:cubicBezTo>
                    <a:pt x="9948" y="825"/>
                    <a:pt x="9944" y="869"/>
                    <a:pt x="9958" y="908"/>
                  </a:cubicBezTo>
                  <a:cubicBezTo>
                    <a:pt x="9939" y="919"/>
                    <a:pt x="9916" y="914"/>
                    <a:pt x="9891" y="908"/>
                  </a:cubicBezTo>
                  <a:cubicBezTo>
                    <a:pt x="9868" y="899"/>
                    <a:pt x="9852" y="881"/>
                    <a:pt x="9829" y="875"/>
                  </a:cubicBezTo>
                  <a:cubicBezTo>
                    <a:pt x="9815" y="869"/>
                    <a:pt x="9799" y="869"/>
                    <a:pt x="9785" y="875"/>
                  </a:cubicBezTo>
                  <a:cubicBezTo>
                    <a:pt x="9776" y="875"/>
                    <a:pt x="9767" y="875"/>
                    <a:pt x="9760" y="887"/>
                  </a:cubicBezTo>
                  <a:cubicBezTo>
                    <a:pt x="9758" y="896"/>
                    <a:pt x="9760" y="908"/>
                    <a:pt x="9762" y="911"/>
                  </a:cubicBezTo>
                  <a:cubicBezTo>
                    <a:pt x="9721" y="905"/>
                    <a:pt x="9668" y="902"/>
                    <a:pt x="9640" y="943"/>
                  </a:cubicBezTo>
                  <a:cubicBezTo>
                    <a:pt x="9631" y="961"/>
                    <a:pt x="9631" y="987"/>
                    <a:pt x="9645" y="1005"/>
                  </a:cubicBezTo>
                  <a:cubicBezTo>
                    <a:pt x="9659" y="1017"/>
                    <a:pt x="9675" y="1029"/>
                    <a:pt x="9684" y="1050"/>
                  </a:cubicBezTo>
                  <a:cubicBezTo>
                    <a:pt x="9679" y="1061"/>
                    <a:pt x="9670" y="1067"/>
                    <a:pt x="9659" y="1073"/>
                  </a:cubicBezTo>
                  <a:cubicBezTo>
                    <a:pt x="9670" y="1085"/>
                    <a:pt x="9675" y="1106"/>
                    <a:pt x="9670" y="1123"/>
                  </a:cubicBezTo>
                  <a:cubicBezTo>
                    <a:pt x="9666" y="1141"/>
                    <a:pt x="9645" y="1147"/>
                    <a:pt x="9636" y="1141"/>
                  </a:cubicBezTo>
                  <a:cubicBezTo>
                    <a:pt x="9631" y="1141"/>
                    <a:pt x="9622" y="1129"/>
                    <a:pt x="9617" y="1129"/>
                  </a:cubicBezTo>
                  <a:cubicBezTo>
                    <a:pt x="9592" y="1123"/>
                    <a:pt x="9574" y="1153"/>
                    <a:pt x="9548" y="1162"/>
                  </a:cubicBezTo>
                  <a:cubicBezTo>
                    <a:pt x="9553" y="1174"/>
                    <a:pt x="9557" y="1186"/>
                    <a:pt x="9569" y="1197"/>
                  </a:cubicBezTo>
                  <a:cubicBezTo>
                    <a:pt x="9553" y="1221"/>
                    <a:pt x="9514" y="1197"/>
                    <a:pt x="9500" y="1230"/>
                  </a:cubicBezTo>
                  <a:cubicBezTo>
                    <a:pt x="9491" y="1248"/>
                    <a:pt x="9495" y="1277"/>
                    <a:pt x="9482" y="1283"/>
                  </a:cubicBezTo>
                  <a:cubicBezTo>
                    <a:pt x="9472" y="1292"/>
                    <a:pt x="9461" y="1283"/>
                    <a:pt x="9452" y="1283"/>
                  </a:cubicBezTo>
                  <a:cubicBezTo>
                    <a:pt x="9442" y="1283"/>
                    <a:pt x="9433" y="1298"/>
                    <a:pt x="9424" y="1310"/>
                  </a:cubicBezTo>
                  <a:cubicBezTo>
                    <a:pt x="9424" y="1292"/>
                    <a:pt x="9408" y="1277"/>
                    <a:pt x="9399" y="1271"/>
                  </a:cubicBezTo>
                  <a:cubicBezTo>
                    <a:pt x="9385" y="1265"/>
                    <a:pt x="9371" y="1271"/>
                    <a:pt x="9355" y="1271"/>
                  </a:cubicBezTo>
                  <a:cubicBezTo>
                    <a:pt x="9316" y="1283"/>
                    <a:pt x="9284" y="1304"/>
                    <a:pt x="9249" y="1322"/>
                  </a:cubicBezTo>
                  <a:cubicBezTo>
                    <a:pt x="9235" y="1310"/>
                    <a:pt x="9235" y="1283"/>
                    <a:pt x="9240" y="1265"/>
                  </a:cubicBezTo>
                  <a:cubicBezTo>
                    <a:pt x="9249" y="1221"/>
                    <a:pt x="9275" y="1191"/>
                    <a:pt x="9307" y="1180"/>
                  </a:cubicBezTo>
                  <a:cubicBezTo>
                    <a:pt x="9327" y="1174"/>
                    <a:pt x="9346" y="1174"/>
                    <a:pt x="9364" y="1168"/>
                  </a:cubicBezTo>
                  <a:cubicBezTo>
                    <a:pt x="9394" y="1153"/>
                    <a:pt x="9408" y="1112"/>
                    <a:pt x="9419" y="1073"/>
                  </a:cubicBezTo>
                  <a:cubicBezTo>
                    <a:pt x="9408" y="1073"/>
                    <a:pt x="9403" y="1061"/>
                    <a:pt x="9403" y="1050"/>
                  </a:cubicBezTo>
                  <a:cubicBezTo>
                    <a:pt x="9403" y="1038"/>
                    <a:pt x="9408" y="1029"/>
                    <a:pt x="9408" y="1017"/>
                  </a:cubicBezTo>
                  <a:cubicBezTo>
                    <a:pt x="9408" y="987"/>
                    <a:pt x="9380" y="967"/>
                    <a:pt x="9355" y="967"/>
                  </a:cubicBezTo>
                  <a:cubicBezTo>
                    <a:pt x="9332" y="967"/>
                    <a:pt x="9302" y="967"/>
                    <a:pt x="9288" y="943"/>
                  </a:cubicBezTo>
                  <a:cubicBezTo>
                    <a:pt x="9284" y="931"/>
                    <a:pt x="9279" y="919"/>
                    <a:pt x="9268" y="914"/>
                  </a:cubicBezTo>
                  <a:lnTo>
                    <a:pt x="9258" y="914"/>
                  </a:lnTo>
                  <a:cubicBezTo>
                    <a:pt x="9235" y="925"/>
                    <a:pt x="9210" y="955"/>
                    <a:pt x="9210" y="987"/>
                  </a:cubicBezTo>
                  <a:cubicBezTo>
                    <a:pt x="9210" y="1011"/>
                    <a:pt x="9215" y="1029"/>
                    <a:pt x="9210" y="1055"/>
                  </a:cubicBezTo>
                  <a:cubicBezTo>
                    <a:pt x="9210" y="1079"/>
                    <a:pt x="9201" y="1106"/>
                    <a:pt x="9182" y="1112"/>
                  </a:cubicBezTo>
                  <a:cubicBezTo>
                    <a:pt x="9192" y="1129"/>
                    <a:pt x="9192" y="1153"/>
                    <a:pt x="9182" y="1174"/>
                  </a:cubicBezTo>
                  <a:cubicBezTo>
                    <a:pt x="9173" y="1191"/>
                    <a:pt x="9153" y="1197"/>
                    <a:pt x="9134" y="1191"/>
                  </a:cubicBezTo>
                  <a:cubicBezTo>
                    <a:pt x="9118" y="1191"/>
                    <a:pt x="9100" y="1180"/>
                    <a:pt x="9086" y="1180"/>
                  </a:cubicBezTo>
                  <a:cubicBezTo>
                    <a:pt x="9056" y="1168"/>
                    <a:pt x="9024" y="1168"/>
                    <a:pt x="8998" y="1191"/>
                  </a:cubicBezTo>
                  <a:cubicBezTo>
                    <a:pt x="8989" y="1197"/>
                    <a:pt x="8985" y="1209"/>
                    <a:pt x="8975" y="1221"/>
                  </a:cubicBezTo>
                  <a:cubicBezTo>
                    <a:pt x="8964" y="1230"/>
                    <a:pt x="8950" y="1236"/>
                    <a:pt x="8941" y="1221"/>
                  </a:cubicBezTo>
                  <a:cubicBezTo>
                    <a:pt x="8932" y="1215"/>
                    <a:pt x="8932" y="1197"/>
                    <a:pt x="8920" y="1197"/>
                  </a:cubicBezTo>
                  <a:cubicBezTo>
                    <a:pt x="8916" y="1197"/>
                    <a:pt x="8911" y="1203"/>
                    <a:pt x="8906" y="1203"/>
                  </a:cubicBezTo>
                  <a:cubicBezTo>
                    <a:pt x="8897" y="1215"/>
                    <a:pt x="8883" y="1230"/>
                    <a:pt x="8879" y="1248"/>
                  </a:cubicBezTo>
                  <a:cubicBezTo>
                    <a:pt x="8883" y="1259"/>
                    <a:pt x="8883" y="1271"/>
                    <a:pt x="8888" y="1283"/>
                  </a:cubicBezTo>
                  <a:cubicBezTo>
                    <a:pt x="8867" y="1283"/>
                    <a:pt x="8854" y="1292"/>
                    <a:pt x="8835" y="1298"/>
                  </a:cubicBezTo>
                  <a:cubicBezTo>
                    <a:pt x="8819" y="1304"/>
                    <a:pt x="8805" y="1322"/>
                    <a:pt x="8801" y="1345"/>
                  </a:cubicBezTo>
                  <a:lnTo>
                    <a:pt x="8801" y="1372"/>
                  </a:lnTo>
                  <a:cubicBezTo>
                    <a:pt x="8805" y="1378"/>
                    <a:pt x="8810" y="1384"/>
                    <a:pt x="8819" y="1384"/>
                  </a:cubicBezTo>
                  <a:cubicBezTo>
                    <a:pt x="8826" y="1390"/>
                    <a:pt x="8831" y="1395"/>
                    <a:pt x="8831" y="1407"/>
                  </a:cubicBezTo>
                  <a:cubicBezTo>
                    <a:pt x="8831" y="1395"/>
                    <a:pt x="8814" y="1390"/>
                    <a:pt x="8805" y="1395"/>
                  </a:cubicBezTo>
                  <a:cubicBezTo>
                    <a:pt x="8796" y="1401"/>
                    <a:pt x="8791" y="1416"/>
                    <a:pt x="8791" y="1428"/>
                  </a:cubicBezTo>
                  <a:cubicBezTo>
                    <a:pt x="8787" y="1440"/>
                    <a:pt x="8787" y="1452"/>
                    <a:pt x="8778" y="1458"/>
                  </a:cubicBezTo>
                  <a:lnTo>
                    <a:pt x="8743" y="1416"/>
                  </a:lnTo>
                  <a:cubicBezTo>
                    <a:pt x="8729" y="1422"/>
                    <a:pt x="8718" y="1434"/>
                    <a:pt x="8709" y="1446"/>
                  </a:cubicBezTo>
                  <a:cubicBezTo>
                    <a:pt x="8699" y="1458"/>
                    <a:pt x="8699" y="1484"/>
                    <a:pt x="8709" y="1496"/>
                  </a:cubicBezTo>
                  <a:cubicBezTo>
                    <a:pt x="8699" y="1508"/>
                    <a:pt x="8686" y="1514"/>
                    <a:pt x="8670" y="1508"/>
                  </a:cubicBezTo>
                  <a:cubicBezTo>
                    <a:pt x="8656" y="1537"/>
                    <a:pt x="8621" y="1546"/>
                    <a:pt x="8603" y="1520"/>
                  </a:cubicBezTo>
                  <a:cubicBezTo>
                    <a:pt x="8594" y="1508"/>
                    <a:pt x="8580" y="1508"/>
                    <a:pt x="8564" y="1502"/>
                  </a:cubicBezTo>
                  <a:cubicBezTo>
                    <a:pt x="8555" y="1514"/>
                    <a:pt x="8555" y="1526"/>
                    <a:pt x="8555" y="1546"/>
                  </a:cubicBezTo>
                  <a:cubicBezTo>
                    <a:pt x="8555" y="1537"/>
                    <a:pt x="8545" y="1531"/>
                    <a:pt x="8536" y="1537"/>
                  </a:cubicBezTo>
                  <a:cubicBezTo>
                    <a:pt x="8515" y="1537"/>
                    <a:pt x="8497" y="1546"/>
                    <a:pt x="8483" y="1564"/>
                  </a:cubicBezTo>
                  <a:cubicBezTo>
                    <a:pt x="8467" y="1582"/>
                    <a:pt x="8458" y="1614"/>
                    <a:pt x="8472" y="1632"/>
                  </a:cubicBezTo>
                  <a:cubicBezTo>
                    <a:pt x="8453" y="1644"/>
                    <a:pt x="8428" y="1626"/>
                    <a:pt x="8410" y="1626"/>
                  </a:cubicBezTo>
                  <a:cubicBezTo>
                    <a:pt x="8391" y="1620"/>
                    <a:pt x="8361" y="1626"/>
                    <a:pt x="8357" y="1650"/>
                  </a:cubicBezTo>
                  <a:cubicBezTo>
                    <a:pt x="8352" y="1632"/>
                    <a:pt x="8343" y="1608"/>
                    <a:pt x="8327" y="1599"/>
                  </a:cubicBezTo>
                  <a:cubicBezTo>
                    <a:pt x="8313" y="1588"/>
                    <a:pt x="8290" y="1599"/>
                    <a:pt x="8290" y="1626"/>
                  </a:cubicBezTo>
                  <a:cubicBezTo>
                    <a:pt x="8290" y="1638"/>
                    <a:pt x="8295" y="1644"/>
                    <a:pt x="8299" y="1656"/>
                  </a:cubicBezTo>
                  <a:cubicBezTo>
                    <a:pt x="8308" y="1682"/>
                    <a:pt x="8308" y="1718"/>
                    <a:pt x="8290" y="1744"/>
                  </a:cubicBezTo>
                  <a:lnTo>
                    <a:pt x="8304" y="1762"/>
                  </a:lnTo>
                  <a:cubicBezTo>
                    <a:pt x="8274" y="1768"/>
                    <a:pt x="8242" y="1780"/>
                    <a:pt x="8242" y="1818"/>
                  </a:cubicBezTo>
                  <a:cubicBezTo>
                    <a:pt x="8242" y="1830"/>
                    <a:pt x="8246" y="1842"/>
                    <a:pt x="8237" y="1848"/>
                  </a:cubicBezTo>
                  <a:cubicBezTo>
                    <a:pt x="8226" y="1863"/>
                    <a:pt x="8212" y="1836"/>
                    <a:pt x="8198" y="1836"/>
                  </a:cubicBezTo>
                  <a:cubicBezTo>
                    <a:pt x="8189" y="1836"/>
                    <a:pt x="8182" y="1854"/>
                    <a:pt x="8173" y="1868"/>
                  </a:cubicBezTo>
                  <a:cubicBezTo>
                    <a:pt x="8154" y="1892"/>
                    <a:pt x="8124" y="1868"/>
                    <a:pt x="8106" y="1848"/>
                  </a:cubicBezTo>
                  <a:cubicBezTo>
                    <a:pt x="8092" y="1880"/>
                    <a:pt x="8076" y="1916"/>
                    <a:pt x="8062" y="1948"/>
                  </a:cubicBezTo>
                  <a:cubicBezTo>
                    <a:pt x="8058" y="1954"/>
                    <a:pt x="8053" y="1966"/>
                    <a:pt x="8049" y="1966"/>
                  </a:cubicBezTo>
                  <a:cubicBezTo>
                    <a:pt x="8039" y="1972"/>
                    <a:pt x="8028" y="1960"/>
                    <a:pt x="8019" y="1960"/>
                  </a:cubicBezTo>
                  <a:cubicBezTo>
                    <a:pt x="8005" y="1960"/>
                    <a:pt x="7996" y="1987"/>
                    <a:pt x="7980" y="1978"/>
                  </a:cubicBezTo>
                  <a:cubicBezTo>
                    <a:pt x="7970" y="1972"/>
                    <a:pt x="7966" y="1948"/>
                    <a:pt x="7952" y="1948"/>
                  </a:cubicBezTo>
                  <a:cubicBezTo>
                    <a:pt x="7947" y="1948"/>
                    <a:pt x="7943" y="1954"/>
                    <a:pt x="7938" y="1954"/>
                  </a:cubicBezTo>
                  <a:cubicBezTo>
                    <a:pt x="7913" y="1978"/>
                    <a:pt x="7894" y="1999"/>
                    <a:pt x="7869" y="2022"/>
                  </a:cubicBezTo>
                  <a:cubicBezTo>
                    <a:pt x="7865" y="2010"/>
                    <a:pt x="7848" y="2010"/>
                    <a:pt x="7842" y="2022"/>
                  </a:cubicBezTo>
                  <a:cubicBezTo>
                    <a:pt x="7837" y="2034"/>
                    <a:pt x="7842" y="2055"/>
                    <a:pt x="7851" y="2067"/>
                  </a:cubicBezTo>
                  <a:cubicBezTo>
                    <a:pt x="7860" y="2078"/>
                    <a:pt x="7874" y="2078"/>
                    <a:pt x="7883" y="2078"/>
                  </a:cubicBezTo>
                  <a:cubicBezTo>
                    <a:pt x="7899" y="2078"/>
                    <a:pt x="7913" y="2078"/>
                    <a:pt x="7922" y="2072"/>
                  </a:cubicBezTo>
                  <a:cubicBezTo>
                    <a:pt x="7922" y="2096"/>
                    <a:pt x="7922" y="2123"/>
                    <a:pt x="7908" y="2129"/>
                  </a:cubicBezTo>
                  <a:lnTo>
                    <a:pt x="7890" y="2129"/>
                  </a:lnTo>
                  <a:cubicBezTo>
                    <a:pt x="7851" y="2129"/>
                    <a:pt x="7821" y="2185"/>
                    <a:pt x="7807" y="2226"/>
                  </a:cubicBezTo>
                  <a:lnTo>
                    <a:pt x="7768" y="2276"/>
                  </a:lnTo>
                  <a:cubicBezTo>
                    <a:pt x="7759" y="2288"/>
                    <a:pt x="7754" y="2303"/>
                    <a:pt x="7754" y="2315"/>
                  </a:cubicBezTo>
                  <a:cubicBezTo>
                    <a:pt x="7754" y="2333"/>
                    <a:pt x="7768" y="2339"/>
                    <a:pt x="7782" y="2339"/>
                  </a:cubicBezTo>
                  <a:cubicBezTo>
                    <a:pt x="7830" y="2344"/>
                    <a:pt x="7883" y="2282"/>
                    <a:pt x="7931" y="2321"/>
                  </a:cubicBezTo>
                  <a:cubicBezTo>
                    <a:pt x="7952" y="2303"/>
                    <a:pt x="7975" y="2282"/>
                    <a:pt x="7996" y="2265"/>
                  </a:cubicBezTo>
                  <a:cubicBezTo>
                    <a:pt x="8000" y="2259"/>
                    <a:pt x="8005" y="2259"/>
                    <a:pt x="8009" y="2259"/>
                  </a:cubicBezTo>
                  <a:cubicBezTo>
                    <a:pt x="8014" y="2259"/>
                    <a:pt x="8019" y="2271"/>
                    <a:pt x="8019" y="2276"/>
                  </a:cubicBezTo>
                  <a:cubicBezTo>
                    <a:pt x="8023" y="2309"/>
                    <a:pt x="8014" y="2344"/>
                    <a:pt x="8005" y="2377"/>
                  </a:cubicBezTo>
                  <a:cubicBezTo>
                    <a:pt x="8014" y="2395"/>
                    <a:pt x="8028" y="2395"/>
                    <a:pt x="8044" y="2407"/>
                  </a:cubicBezTo>
                  <a:cubicBezTo>
                    <a:pt x="8058" y="2412"/>
                    <a:pt x="8072" y="2433"/>
                    <a:pt x="8067" y="2451"/>
                  </a:cubicBezTo>
                  <a:cubicBezTo>
                    <a:pt x="8067" y="2457"/>
                    <a:pt x="8062" y="2469"/>
                    <a:pt x="8062" y="2475"/>
                  </a:cubicBezTo>
                  <a:cubicBezTo>
                    <a:pt x="8058" y="2495"/>
                    <a:pt x="8067" y="2519"/>
                    <a:pt x="8081" y="2537"/>
                  </a:cubicBezTo>
                  <a:cubicBezTo>
                    <a:pt x="8044" y="2531"/>
                    <a:pt x="8009" y="2537"/>
                    <a:pt x="7975" y="2548"/>
                  </a:cubicBezTo>
                  <a:cubicBezTo>
                    <a:pt x="7970" y="2548"/>
                    <a:pt x="7970" y="2557"/>
                    <a:pt x="7966" y="2557"/>
                  </a:cubicBezTo>
                  <a:cubicBezTo>
                    <a:pt x="7957" y="2569"/>
                    <a:pt x="7980" y="2581"/>
                    <a:pt x="7984" y="2599"/>
                  </a:cubicBezTo>
                  <a:cubicBezTo>
                    <a:pt x="7991" y="2611"/>
                    <a:pt x="7980" y="2631"/>
                    <a:pt x="7966" y="2637"/>
                  </a:cubicBezTo>
                  <a:cubicBezTo>
                    <a:pt x="7952" y="2637"/>
                    <a:pt x="7943" y="2631"/>
                    <a:pt x="7927" y="2625"/>
                  </a:cubicBezTo>
                  <a:cubicBezTo>
                    <a:pt x="7931" y="2649"/>
                    <a:pt x="7908" y="2667"/>
                    <a:pt x="7890" y="2679"/>
                  </a:cubicBezTo>
                  <a:cubicBezTo>
                    <a:pt x="7869" y="2687"/>
                    <a:pt x="7846" y="2711"/>
                    <a:pt x="7851" y="2735"/>
                  </a:cubicBezTo>
                  <a:cubicBezTo>
                    <a:pt x="7816" y="2735"/>
                    <a:pt x="7782" y="2705"/>
                    <a:pt x="7777" y="2661"/>
                  </a:cubicBezTo>
                  <a:cubicBezTo>
                    <a:pt x="7750" y="2661"/>
                    <a:pt x="7720" y="2631"/>
                    <a:pt x="7715" y="2593"/>
                  </a:cubicBezTo>
                  <a:cubicBezTo>
                    <a:pt x="7715" y="2581"/>
                    <a:pt x="7715" y="2575"/>
                    <a:pt x="7710" y="2563"/>
                  </a:cubicBezTo>
                  <a:cubicBezTo>
                    <a:pt x="7706" y="2557"/>
                    <a:pt x="7701" y="2548"/>
                    <a:pt x="7692" y="2543"/>
                  </a:cubicBezTo>
                  <a:cubicBezTo>
                    <a:pt x="7648" y="2519"/>
                    <a:pt x="7605" y="2507"/>
                    <a:pt x="7561" y="2501"/>
                  </a:cubicBezTo>
                  <a:cubicBezTo>
                    <a:pt x="7552" y="2501"/>
                    <a:pt x="7547" y="2501"/>
                    <a:pt x="7536" y="2507"/>
                  </a:cubicBezTo>
                  <a:cubicBezTo>
                    <a:pt x="7526" y="2519"/>
                    <a:pt x="7531" y="2528"/>
                    <a:pt x="7536" y="2543"/>
                  </a:cubicBezTo>
                  <a:cubicBezTo>
                    <a:pt x="7540" y="2554"/>
                    <a:pt x="7556" y="2557"/>
                    <a:pt x="7566" y="2563"/>
                  </a:cubicBezTo>
                  <a:cubicBezTo>
                    <a:pt x="7589" y="2575"/>
                    <a:pt x="7618" y="2581"/>
                    <a:pt x="7637" y="2599"/>
                  </a:cubicBezTo>
                  <a:cubicBezTo>
                    <a:pt x="7658" y="2616"/>
                    <a:pt x="7676" y="2649"/>
                    <a:pt x="7676" y="2687"/>
                  </a:cubicBezTo>
                  <a:cubicBezTo>
                    <a:pt x="7667" y="2679"/>
                    <a:pt x="7658" y="2673"/>
                    <a:pt x="7648" y="2673"/>
                  </a:cubicBezTo>
                  <a:cubicBezTo>
                    <a:pt x="7658" y="2705"/>
                    <a:pt x="7632" y="2741"/>
                    <a:pt x="7609" y="2741"/>
                  </a:cubicBezTo>
                  <a:cubicBezTo>
                    <a:pt x="7600" y="2741"/>
                    <a:pt x="7584" y="2729"/>
                    <a:pt x="7575" y="2729"/>
                  </a:cubicBezTo>
                  <a:cubicBezTo>
                    <a:pt x="7566" y="2729"/>
                    <a:pt x="7552" y="2729"/>
                    <a:pt x="7540" y="2735"/>
                  </a:cubicBezTo>
                  <a:cubicBezTo>
                    <a:pt x="7517" y="2741"/>
                    <a:pt x="7494" y="2755"/>
                    <a:pt x="7464" y="2761"/>
                  </a:cubicBezTo>
                  <a:cubicBezTo>
                    <a:pt x="7421" y="2773"/>
                    <a:pt x="7377" y="2785"/>
                    <a:pt x="7333" y="2767"/>
                  </a:cubicBezTo>
                  <a:cubicBezTo>
                    <a:pt x="7333" y="2779"/>
                    <a:pt x="7333" y="2797"/>
                    <a:pt x="7329" y="2812"/>
                  </a:cubicBezTo>
                  <a:lnTo>
                    <a:pt x="7280" y="2812"/>
                  </a:lnTo>
                  <a:cubicBezTo>
                    <a:pt x="7262" y="2812"/>
                    <a:pt x="7237" y="2812"/>
                    <a:pt x="7218" y="2823"/>
                  </a:cubicBezTo>
                  <a:cubicBezTo>
                    <a:pt x="7200" y="2841"/>
                    <a:pt x="7188" y="2874"/>
                    <a:pt x="7193" y="2897"/>
                  </a:cubicBezTo>
                  <a:cubicBezTo>
                    <a:pt x="7193" y="2903"/>
                    <a:pt x="7200" y="2915"/>
                    <a:pt x="7204" y="2921"/>
                  </a:cubicBezTo>
                  <a:cubicBezTo>
                    <a:pt x="7209" y="2927"/>
                    <a:pt x="7214" y="2927"/>
                    <a:pt x="7218" y="2933"/>
                  </a:cubicBezTo>
                  <a:cubicBezTo>
                    <a:pt x="7232" y="2948"/>
                    <a:pt x="7237" y="2965"/>
                    <a:pt x="7237" y="2983"/>
                  </a:cubicBezTo>
                  <a:lnTo>
                    <a:pt x="7237" y="3039"/>
                  </a:lnTo>
                  <a:cubicBezTo>
                    <a:pt x="7237" y="3057"/>
                    <a:pt x="7241" y="3078"/>
                    <a:pt x="7248" y="3101"/>
                  </a:cubicBezTo>
                  <a:cubicBezTo>
                    <a:pt x="7248" y="3113"/>
                    <a:pt x="7253" y="3128"/>
                    <a:pt x="7257" y="3134"/>
                  </a:cubicBezTo>
                  <a:cubicBezTo>
                    <a:pt x="7257" y="3140"/>
                    <a:pt x="7262" y="3140"/>
                    <a:pt x="7267" y="3146"/>
                  </a:cubicBezTo>
                  <a:cubicBezTo>
                    <a:pt x="7276" y="3163"/>
                    <a:pt x="7262" y="3181"/>
                    <a:pt x="7253" y="3202"/>
                  </a:cubicBezTo>
                  <a:cubicBezTo>
                    <a:pt x="7237" y="3220"/>
                    <a:pt x="7232" y="3249"/>
                    <a:pt x="7232" y="3276"/>
                  </a:cubicBezTo>
                  <a:cubicBezTo>
                    <a:pt x="7232" y="3282"/>
                    <a:pt x="7232" y="3294"/>
                    <a:pt x="7237" y="3299"/>
                  </a:cubicBezTo>
                  <a:lnTo>
                    <a:pt x="7248" y="3311"/>
                  </a:lnTo>
                  <a:cubicBezTo>
                    <a:pt x="7262" y="3326"/>
                    <a:pt x="7267" y="3350"/>
                    <a:pt x="7257" y="3367"/>
                  </a:cubicBezTo>
                  <a:cubicBezTo>
                    <a:pt x="7253" y="3373"/>
                    <a:pt x="7248" y="3382"/>
                    <a:pt x="7248" y="3394"/>
                  </a:cubicBezTo>
                  <a:cubicBezTo>
                    <a:pt x="7248" y="3400"/>
                    <a:pt x="7253" y="3406"/>
                    <a:pt x="7253" y="3412"/>
                  </a:cubicBezTo>
                  <a:cubicBezTo>
                    <a:pt x="7267" y="3444"/>
                    <a:pt x="7262" y="3486"/>
                    <a:pt x="7248" y="3512"/>
                  </a:cubicBezTo>
                  <a:cubicBezTo>
                    <a:pt x="7267" y="3512"/>
                    <a:pt x="7280" y="3524"/>
                    <a:pt x="7290" y="3542"/>
                  </a:cubicBezTo>
                  <a:cubicBezTo>
                    <a:pt x="7290" y="3548"/>
                    <a:pt x="7294" y="3554"/>
                    <a:pt x="7301" y="3554"/>
                  </a:cubicBezTo>
                  <a:lnTo>
                    <a:pt x="7310" y="3554"/>
                  </a:lnTo>
                  <a:cubicBezTo>
                    <a:pt x="7324" y="3548"/>
                    <a:pt x="7333" y="3542"/>
                    <a:pt x="7342" y="3542"/>
                  </a:cubicBezTo>
                  <a:cubicBezTo>
                    <a:pt x="7359" y="3542"/>
                    <a:pt x="7372" y="3542"/>
                    <a:pt x="7377" y="3554"/>
                  </a:cubicBezTo>
                  <a:cubicBezTo>
                    <a:pt x="7377" y="3560"/>
                    <a:pt x="7382" y="3566"/>
                    <a:pt x="7382" y="3566"/>
                  </a:cubicBezTo>
                  <a:cubicBezTo>
                    <a:pt x="7386" y="3574"/>
                    <a:pt x="7391" y="3566"/>
                    <a:pt x="7398" y="3566"/>
                  </a:cubicBezTo>
                  <a:cubicBezTo>
                    <a:pt x="7416" y="3560"/>
                    <a:pt x="7434" y="3580"/>
                    <a:pt x="7439" y="3604"/>
                  </a:cubicBezTo>
                  <a:cubicBezTo>
                    <a:pt x="7439" y="3610"/>
                    <a:pt x="7439" y="3610"/>
                    <a:pt x="7446" y="3616"/>
                  </a:cubicBezTo>
                  <a:cubicBezTo>
                    <a:pt x="7455" y="3636"/>
                    <a:pt x="7474" y="3604"/>
                    <a:pt x="7487" y="3610"/>
                  </a:cubicBezTo>
                  <a:cubicBezTo>
                    <a:pt x="7483" y="3642"/>
                    <a:pt x="7483" y="3672"/>
                    <a:pt x="7478" y="3704"/>
                  </a:cubicBezTo>
                  <a:lnTo>
                    <a:pt x="7478" y="3722"/>
                  </a:lnTo>
                  <a:lnTo>
                    <a:pt x="7483" y="3728"/>
                  </a:lnTo>
                  <a:cubicBezTo>
                    <a:pt x="7487" y="3734"/>
                    <a:pt x="7494" y="3734"/>
                    <a:pt x="7499" y="3740"/>
                  </a:cubicBezTo>
                  <a:cubicBezTo>
                    <a:pt x="7513" y="3752"/>
                    <a:pt x="7526" y="3772"/>
                    <a:pt x="7547" y="3784"/>
                  </a:cubicBezTo>
                  <a:cubicBezTo>
                    <a:pt x="7547" y="3778"/>
                    <a:pt x="7547" y="3772"/>
                    <a:pt x="7552" y="3758"/>
                  </a:cubicBezTo>
                  <a:cubicBezTo>
                    <a:pt x="7575" y="3767"/>
                    <a:pt x="7566" y="3814"/>
                    <a:pt x="7584" y="3829"/>
                  </a:cubicBezTo>
                  <a:cubicBezTo>
                    <a:pt x="7595" y="3835"/>
                    <a:pt x="7605" y="3835"/>
                    <a:pt x="7609" y="3846"/>
                  </a:cubicBezTo>
                  <a:lnTo>
                    <a:pt x="7609" y="3858"/>
                  </a:lnTo>
                  <a:cubicBezTo>
                    <a:pt x="7609" y="3897"/>
                    <a:pt x="7605" y="3932"/>
                    <a:pt x="7595" y="3971"/>
                  </a:cubicBezTo>
                  <a:cubicBezTo>
                    <a:pt x="7589" y="3982"/>
                    <a:pt x="7589" y="4000"/>
                    <a:pt x="7584" y="4015"/>
                  </a:cubicBezTo>
                  <a:cubicBezTo>
                    <a:pt x="7584" y="4033"/>
                    <a:pt x="7589" y="4050"/>
                    <a:pt x="7589" y="4068"/>
                  </a:cubicBezTo>
                  <a:cubicBezTo>
                    <a:pt x="7589" y="4095"/>
                    <a:pt x="7575" y="4118"/>
                    <a:pt x="7579" y="4145"/>
                  </a:cubicBezTo>
                  <a:cubicBezTo>
                    <a:pt x="7584" y="4169"/>
                    <a:pt x="7609" y="4192"/>
                    <a:pt x="7600" y="4213"/>
                  </a:cubicBezTo>
                  <a:cubicBezTo>
                    <a:pt x="7595" y="4225"/>
                    <a:pt x="7579" y="4225"/>
                    <a:pt x="7575" y="4237"/>
                  </a:cubicBezTo>
                  <a:cubicBezTo>
                    <a:pt x="7566" y="4248"/>
                    <a:pt x="7566" y="4269"/>
                    <a:pt x="7575" y="4281"/>
                  </a:cubicBezTo>
                  <a:cubicBezTo>
                    <a:pt x="7552" y="4287"/>
                    <a:pt x="7522" y="4293"/>
                    <a:pt x="7499" y="4287"/>
                  </a:cubicBezTo>
                  <a:cubicBezTo>
                    <a:pt x="7474" y="4281"/>
                    <a:pt x="7451" y="4248"/>
                    <a:pt x="7455" y="4219"/>
                  </a:cubicBezTo>
                  <a:cubicBezTo>
                    <a:pt x="7455" y="4207"/>
                    <a:pt x="7460" y="4198"/>
                    <a:pt x="7460" y="4186"/>
                  </a:cubicBezTo>
                  <a:cubicBezTo>
                    <a:pt x="7460" y="4175"/>
                    <a:pt x="7455" y="4163"/>
                    <a:pt x="7446" y="4163"/>
                  </a:cubicBezTo>
                  <a:lnTo>
                    <a:pt x="7434" y="4163"/>
                  </a:lnTo>
                  <a:lnTo>
                    <a:pt x="7434" y="4151"/>
                  </a:lnTo>
                  <a:cubicBezTo>
                    <a:pt x="7451" y="4101"/>
                    <a:pt x="7508" y="4101"/>
                    <a:pt x="7526" y="4056"/>
                  </a:cubicBezTo>
                  <a:cubicBezTo>
                    <a:pt x="7531" y="4044"/>
                    <a:pt x="7531" y="4033"/>
                    <a:pt x="7536" y="4021"/>
                  </a:cubicBezTo>
                  <a:cubicBezTo>
                    <a:pt x="7540" y="4006"/>
                    <a:pt x="7552" y="3994"/>
                    <a:pt x="7556" y="3982"/>
                  </a:cubicBezTo>
                  <a:cubicBezTo>
                    <a:pt x="7575" y="3953"/>
                    <a:pt x="7579" y="3914"/>
                    <a:pt x="7579" y="3876"/>
                  </a:cubicBezTo>
                  <a:cubicBezTo>
                    <a:pt x="7579" y="3858"/>
                    <a:pt x="7575" y="3835"/>
                    <a:pt x="7561" y="3820"/>
                  </a:cubicBezTo>
                  <a:cubicBezTo>
                    <a:pt x="7547" y="3802"/>
                    <a:pt x="7522" y="3808"/>
                    <a:pt x="7508" y="3820"/>
                  </a:cubicBezTo>
                  <a:cubicBezTo>
                    <a:pt x="7494" y="3840"/>
                    <a:pt x="7487" y="3864"/>
                    <a:pt x="7499" y="3891"/>
                  </a:cubicBezTo>
                  <a:cubicBezTo>
                    <a:pt x="7469" y="3903"/>
                    <a:pt x="7446" y="3914"/>
                    <a:pt x="7416" y="3926"/>
                  </a:cubicBezTo>
                  <a:lnTo>
                    <a:pt x="7407" y="3926"/>
                  </a:lnTo>
                  <a:cubicBezTo>
                    <a:pt x="7402" y="3926"/>
                    <a:pt x="7398" y="3920"/>
                    <a:pt x="7398" y="3920"/>
                  </a:cubicBezTo>
                  <a:cubicBezTo>
                    <a:pt x="7386" y="3914"/>
                    <a:pt x="7377" y="3920"/>
                    <a:pt x="7368" y="3926"/>
                  </a:cubicBezTo>
                  <a:cubicBezTo>
                    <a:pt x="7363" y="3891"/>
                    <a:pt x="7349" y="3852"/>
                    <a:pt x="7329" y="3829"/>
                  </a:cubicBezTo>
                  <a:cubicBezTo>
                    <a:pt x="7324" y="3820"/>
                    <a:pt x="7319" y="3814"/>
                    <a:pt x="7319" y="3808"/>
                  </a:cubicBezTo>
                  <a:cubicBezTo>
                    <a:pt x="7315" y="3790"/>
                    <a:pt x="7333" y="3784"/>
                    <a:pt x="7333" y="3767"/>
                  </a:cubicBezTo>
                  <a:cubicBezTo>
                    <a:pt x="7333" y="3752"/>
                    <a:pt x="7324" y="3740"/>
                    <a:pt x="7310" y="3740"/>
                  </a:cubicBezTo>
                  <a:lnTo>
                    <a:pt x="7276" y="3740"/>
                  </a:lnTo>
                  <a:cubicBezTo>
                    <a:pt x="7248" y="3734"/>
                    <a:pt x="7237" y="3690"/>
                    <a:pt x="7209" y="3672"/>
                  </a:cubicBezTo>
                  <a:cubicBezTo>
                    <a:pt x="7204" y="3666"/>
                    <a:pt x="7193" y="3666"/>
                    <a:pt x="7184" y="3660"/>
                  </a:cubicBezTo>
                  <a:cubicBezTo>
                    <a:pt x="7170" y="3648"/>
                    <a:pt x="7165" y="3636"/>
                    <a:pt x="7156" y="3616"/>
                  </a:cubicBezTo>
                  <a:cubicBezTo>
                    <a:pt x="7145" y="3604"/>
                    <a:pt x="7131" y="3592"/>
                    <a:pt x="7117" y="3598"/>
                  </a:cubicBezTo>
                  <a:cubicBezTo>
                    <a:pt x="7103" y="3560"/>
                    <a:pt x="7050" y="3560"/>
                    <a:pt x="7034" y="3530"/>
                  </a:cubicBezTo>
                  <a:cubicBezTo>
                    <a:pt x="7030" y="3524"/>
                    <a:pt x="7030" y="3518"/>
                    <a:pt x="7025" y="3512"/>
                  </a:cubicBezTo>
                  <a:cubicBezTo>
                    <a:pt x="7011" y="3492"/>
                    <a:pt x="6986" y="3530"/>
                    <a:pt x="6968" y="3518"/>
                  </a:cubicBezTo>
                  <a:cubicBezTo>
                    <a:pt x="6958" y="3512"/>
                    <a:pt x="6954" y="3492"/>
                    <a:pt x="6947" y="3486"/>
                  </a:cubicBezTo>
                  <a:cubicBezTo>
                    <a:pt x="6942" y="3480"/>
                    <a:pt x="6933" y="3480"/>
                    <a:pt x="6924" y="3474"/>
                  </a:cubicBezTo>
                  <a:cubicBezTo>
                    <a:pt x="6894" y="3456"/>
                    <a:pt x="6889" y="3400"/>
                    <a:pt x="6862" y="3382"/>
                  </a:cubicBezTo>
                  <a:cubicBezTo>
                    <a:pt x="6846" y="3367"/>
                    <a:pt x="6823" y="3373"/>
                    <a:pt x="6809" y="3394"/>
                  </a:cubicBezTo>
                  <a:cubicBezTo>
                    <a:pt x="6797" y="3406"/>
                    <a:pt x="6788" y="3424"/>
                    <a:pt x="6784" y="3444"/>
                  </a:cubicBezTo>
                  <a:cubicBezTo>
                    <a:pt x="6779" y="3462"/>
                    <a:pt x="6788" y="3486"/>
                    <a:pt x="6804" y="3486"/>
                  </a:cubicBezTo>
                  <a:cubicBezTo>
                    <a:pt x="6793" y="3503"/>
                    <a:pt x="6774" y="3512"/>
                    <a:pt x="6756" y="3518"/>
                  </a:cubicBezTo>
                  <a:cubicBezTo>
                    <a:pt x="6740" y="3524"/>
                    <a:pt x="6721" y="3548"/>
                    <a:pt x="6731" y="3574"/>
                  </a:cubicBezTo>
                  <a:cubicBezTo>
                    <a:pt x="6740" y="3598"/>
                    <a:pt x="6770" y="3598"/>
                    <a:pt x="6779" y="3622"/>
                  </a:cubicBezTo>
                  <a:cubicBezTo>
                    <a:pt x="6784" y="3636"/>
                    <a:pt x="6784" y="3648"/>
                    <a:pt x="6788" y="3660"/>
                  </a:cubicBezTo>
                  <a:cubicBezTo>
                    <a:pt x="6793" y="3666"/>
                    <a:pt x="6797" y="3666"/>
                    <a:pt x="6804" y="3672"/>
                  </a:cubicBezTo>
                  <a:cubicBezTo>
                    <a:pt x="6809" y="3678"/>
                    <a:pt x="6813" y="3684"/>
                    <a:pt x="6813" y="3699"/>
                  </a:cubicBezTo>
                  <a:cubicBezTo>
                    <a:pt x="6818" y="3716"/>
                    <a:pt x="6823" y="3740"/>
                    <a:pt x="6827" y="3758"/>
                  </a:cubicBezTo>
                  <a:lnTo>
                    <a:pt x="6827" y="3772"/>
                  </a:lnTo>
                  <a:cubicBezTo>
                    <a:pt x="6823" y="3784"/>
                    <a:pt x="6809" y="3784"/>
                    <a:pt x="6797" y="3784"/>
                  </a:cubicBezTo>
                  <a:cubicBezTo>
                    <a:pt x="6770" y="3772"/>
                    <a:pt x="6740" y="3758"/>
                    <a:pt x="6731" y="3722"/>
                  </a:cubicBezTo>
                  <a:cubicBezTo>
                    <a:pt x="6726" y="3710"/>
                    <a:pt x="6726" y="3699"/>
                    <a:pt x="6721" y="3690"/>
                  </a:cubicBezTo>
                  <a:cubicBezTo>
                    <a:pt x="6708" y="3672"/>
                    <a:pt x="6687" y="3690"/>
                    <a:pt x="6673" y="3704"/>
                  </a:cubicBezTo>
                  <a:cubicBezTo>
                    <a:pt x="6659" y="3716"/>
                    <a:pt x="6634" y="3728"/>
                    <a:pt x="6625" y="3704"/>
                  </a:cubicBezTo>
                  <a:cubicBezTo>
                    <a:pt x="6629" y="3746"/>
                    <a:pt x="6625" y="3790"/>
                    <a:pt x="6620" y="3829"/>
                  </a:cubicBezTo>
                  <a:cubicBezTo>
                    <a:pt x="6620" y="3835"/>
                    <a:pt x="6616" y="3840"/>
                    <a:pt x="6620" y="3846"/>
                  </a:cubicBezTo>
                  <a:cubicBezTo>
                    <a:pt x="6625" y="3870"/>
                    <a:pt x="6648" y="3870"/>
                    <a:pt x="6664" y="3864"/>
                  </a:cubicBezTo>
                  <a:cubicBezTo>
                    <a:pt x="6648" y="3908"/>
                    <a:pt x="6669" y="3971"/>
                    <a:pt x="6701" y="3982"/>
                  </a:cubicBezTo>
                  <a:cubicBezTo>
                    <a:pt x="6712" y="3988"/>
                    <a:pt x="6726" y="3988"/>
                    <a:pt x="6735" y="3994"/>
                  </a:cubicBezTo>
                  <a:cubicBezTo>
                    <a:pt x="6744" y="4000"/>
                    <a:pt x="6756" y="4021"/>
                    <a:pt x="6744" y="4033"/>
                  </a:cubicBezTo>
                  <a:cubicBezTo>
                    <a:pt x="6770" y="4015"/>
                    <a:pt x="6797" y="4033"/>
                    <a:pt x="6823" y="4044"/>
                  </a:cubicBezTo>
                  <a:cubicBezTo>
                    <a:pt x="6836" y="4050"/>
                    <a:pt x="6853" y="4062"/>
                    <a:pt x="6857" y="4083"/>
                  </a:cubicBezTo>
                  <a:cubicBezTo>
                    <a:pt x="6857" y="4089"/>
                    <a:pt x="6862" y="4101"/>
                    <a:pt x="6866" y="4107"/>
                  </a:cubicBezTo>
                  <a:cubicBezTo>
                    <a:pt x="6871" y="4112"/>
                    <a:pt x="6876" y="4112"/>
                    <a:pt x="6880" y="4118"/>
                  </a:cubicBezTo>
                  <a:cubicBezTo>
                    <a:pt x="6885" y="4124"/>
                    <a:pt x="6889" y="4130"/>
                    <a:pt x="6885" y="4136"/>
                  </a:cubicBezTo>
                  <a:cubicBezTo>
                    <a:pt x="6880" y="4136"/>
                    <a:pt x="6876" y="4145"/>
                    <a:pt x="6871" y="4145"/>
                  </a:cubicBezTo>
                  <a:cubicBezTo>
                    <a:pt x="6876" y="4175"/>
                    <a:pt x="6885" y="4207"/>
                    <a:pt x="6889" y="4231"/>
                  </a:cubicBezTo>
                  <a:cubicBezTo>
                    <a:pt x="6866" y="4231"/>
                    <a:pt x="6841" y="4213"/>
                    <a:pt x="6827" y="4192"/>
                  </a:cubicBezTo>
                  <a:cubicBezTo>
                    <a:pt x="6823" y="4186"/>
                    <a:pt x="6818" y="4180"/>
                    <a:pt x="6809" y="4175"/>
                  </a:cubicBezTo>
                  <a:lnTo>
                    <a:pt x="6788" y="4175"/>
                  </a:lnTo>
                  <a:cubicBezTo>
                    <a:pt x="6774" y="4180"/>
                    <a:pt x="6756" y="4175"/>
                    <a:pt x="6744" y="4163"/>
                  </a:cubicBezTo>
                  <a:cubicBezTo>
                    <a:pt x="6735" y="4151"/>
                    <a:pt x="6731" y="4118"/>
                    <a:pt x="6744" y="4107"/>
                  </a:cubicBezTo>
                  <a:cubicBezTo>
                    <a:pt x="6731" y="4095"/>
                    <a:pt x="6708" y="4101"/>
                    <a:pt x="6692" y="4112"/>
                  </a:cubicBezTo>
                  <a:cubicBezTo>
                    <a:pt x="6673" y="4124"/>
                    <a:pt x="6659" y="4136"/>
                    <a:pt x="6639" y="4136"/>
                  </a:cubicBezTo>
                  <a:cubicBezTo>
                    <a:pt x="6620" y="4136"/>
                    <a:pt x="6600" y="4107"/>
                    <a:pt x="6616" y="4089"/>
                  </a:cubicBezTo>
                  <a:cubicBezTo>
                    <a:pt x="6606" y="4083"/>
                    <a:pt x="6595" y="4083"/>
                    <a:pt x="6586" y="4083"/>
                  </a:cubicBezTo>
                  <a:cubicBezTo>
                    <a:pt x="6581" y="4074"/>
                    <a:pt x="6581" y="4062"/>
                    <a:pt x="6581" y="4056"/>
                  </a:cubicBezTo>
                  <a:cubicBezTo>
                    <a:pt x="6567" y="4050"/>
                    <a:pt x="6558" y="4044"/>
                    <a:pt x="6542" y="4039"/>
                  </a:cubicBezTo>
                  <a:cubicBezTo>
                    <a:pt x="6537" y="4039"/>
                    <a:pt x="6528" y="4033"/>
                    <a:pt x="6533" y="4021"/>
                  </a:cubicBezTo>
                  <a:cubicBezTo>
                    <a:pt x="6533" y="4015"/>
                    <a:pt x="6537" y="4015"/>
                    <a:pt x="6537" y="4015"/>
                  </a:cubicBezTo>
                  <a:lnTo>
                    <a:pt x="6567" y="3994"/>
                  </a:lnTo>
                  <a:cubicBezTo>
                    <a:pt x="6558" y="3982"/>
                    <a:pt x="6551" y="3971"/>
                    <a:pt x="6551" y="3953"/>
                  </a:cubicBezTo>
                  <a:lnTo>
                    <a:pt x="6551" y="3920"/>
                  </a:lnTo>
                  <a:cubicBezTo>
                    <a:pt x="6551" y="3908"/>
                    <a:pt x="6542" y="3897"/>
                    <a:pt x="6542" y="3882"/>
                  </a:cubicBezTo>
                  <a:cubicBezTo>
                    <a:pt x="6542" y="3873"/>
                    <a:pt x="6549" y="3858"/>
                    <a:pt x="6556" y="3861"/>
                  </a:cubicBezTo>
                  <a:cubicBezTo>
                    <a:pt x="6547" y="3849"/>
                    <a:pt x="6544" y="3826"/>
                    <a:pt x="6551" y="3808"/>
                  </a:cubicBezTo>
                  <a:cubicBezTo>
                    <a:pt x="6558" y="3790"/>
                    <a:pt x="6572" y="3772"/>
                    <a:pt x="6581" y="3752"/>
                  </a:cubicBezTo>
                  <a:cubicBezTo>
                    <a:pt x="6590" y="3734"/>
                    <a:pt x="6595" y="3710"/>
                    <a:pt x="6586" y="3690"/>
                  </a:cubicBezTo>
                  <a:cubicBezTo>
                    <a:pt x="6581" y="3678"/>
                    <a:pt x="6572" y="3672"/>
                    <a:pt x="6572" y="3666"/>
                  </a:cubicBezTo>
                  <a:cubicBezTo>
                    <a:pt x="6567" y="3648"/>
                    <a:pt x="6577" y="3622"/>
                    <a:pt x="6590" y="3610"/>
                  </a:cubicBezTo>
                  <a:cubicBezTo>
                    <a:pt x="6606" y="3598"/>
                    <a:pt x="6616" y="3577"/>
                    <a:pt x="6616" y="3560"/>
                  </a:cubicBezTo>
                  <a:cubicBezTo>
                    <a:pt x="6616" y="3539"/>
                    <a:pt x="6595" y="3530"/>
                    <a:pt x="6586" y="3512"/>
                  </a:cubicBezTo>
                  <a:cubicBezTo>
                    <a:pt x="6563" y="3474"/>
                    <a:pt x="6572" y="3418"/>
                    <a:pt x="6558" y="3367"/>
                  </a:cubicBezTo>
                  <a:cubicBezTo>
                    <a:pt x="6547" y="3332"/>
                    <a:pt x="6519" y="3305"/>
                    <a:pt x="6514" y="3270"/>
                  </a:cubicBezTo>
                  <a:cubicBezTo>
                    <a:pt x="6514" y="3258"/>
                    <a:pt x="6517" y="3237"/>
                    <a:pt x="6510" y="3226"/>
                  </a:cubicBezTo>
                  <a:cubicBezTo>
                    <a:pt x="6505" y="3214"/>
                    <a:pt x="6489" y="3202"/>
                    <a:pt x="6480" y="3208"/>
                  </a:cubicBezTo>
                  <a:cubicBezTo>
                    <a:pt x="6480" y="3140"/>
                    <a:pt x="6422" y="3078"/>
                    <a:pt x="6370" y="3090"/>
                  </a:cubicBezTo>
                  <a:cubicBezTo>
                    <a:pt x="6365" y="3090"/>
                    <a:pt x="6360" y="3090"/>
                    <a:pt x="6360" y="3095"/>
                  </a:cubicBezTo>
                  <a:cubicBezTo>
                    <a:pt x="6353" y="3101"/>
                    <a:pt x="6360" y="3113"/>
                    <a:pt x="6365" y="3119"/>
                  </a:cubicBezTo>
                  <a:cubicBezTo>
                    <a:pt x="6370" y="3128"/>
                    <a:pt x="6379" y="3128"/>
                    <a:pt x="6388" y="3119"/>
                  </a:cubicBezTo>
                  <a:cubicBezTo>
                    <a:pt x="6379" y="3134"/>
                    <a:pt x="6374" y="3152"/>
                    <a:pt x="6374" y="3169"/>
                  </a:cubicBezTo>
                  <a:cubicBezTo>
                    <a:pt x="6374" y="3187"/>
                    <a:pt x="6383" y="3208"/>
                    <a:pt x="6397" y="3208"/>
                  </a:cubicBezTo>
                  <a:cubicBezTo>
                    <a:pt x="6402" y="3231"/>
                    <a:pt x="6393" y="3258"/>
                    <a:pt x="6409" y="3276"/>
                  </a:cubicBezTo>
                  <a:cubicBezTo>
                    <a:pt x="6413" y="3282"/>
                    <a:pt x="6418" y="3282"/>
                    <a:pt x="6422" y="3288"/>
                  </a:cubicBezTo>
                  <a:cubicBezTo>
                    <a:pt x="6445" y="3299"/>
                    <a:pt x="6462" y="3338"/>
                    <a:pt x="6471" y="3367"/>
                  </a:cubicBezTo>
                  <a:cubicBezTo>
                    <a:pt x="6475" y="3382"/>
                    <a:pt x="6480" y="3388"/>
                    <a:pt x="6480" y="3400"/>
                  </a:cubicBezTo>
                  <a:cubicBezTo>
                    <a:pt x="6480" y="3412"/>
                    <a:pt x="6475" y="3424"/>
                    <a:pt x="6466" y="3424"/>
                  </a:cubicBezTo>
                  <a:lnTo>
                    <a:pt x="6445" y="3424"/>
                  </a:lnTo>
                  <a:cubicBezTo>
                    <a:pt x="6436" y="3430"/>
                    <a:pt x="6436" y="3444"/>
                    <a:pt x="6441" y="3456"/>
                  </a:cubicBezTo>
                  <a:cubicBezTo>
                    <a:pt x="6445" y="3468"/>
                    <a:pt x="6450" y="3474"/>
                    <a:pt x="6450" y="3486"/>
                  </a:cubicBezTo>
                  <a:cubicBezTo>
                    <a:pt x="6450" y="3498"/>
                    <a:pt x="6445" y="3512"/>
                    <a:pt x="6455" y="3524"/>
                  </a:cubicBezTo>
                  <a:cubicBezTo>
                    <a:pt x="6462" y="3530"/>
                    <a:pt x="6466" y="3530"/>
                    <a:pt x="6471" y="3536"/>
                  </a:cubicBezTo>
                  <a:cubicBezTo>
                    <a:pt x="6475" y="3542"/>
                    <a:pt x="6480" y="3551"/>
                    <a:pt x="6475" y="3566"/>
                  </a:cubicBezTo>
                  <a:cubicBezTo>
                    <a:pt x="6471" y="3577"/>
                    <a:pt x="6462" y="3586"/>
                    <a:pt x="6450" y="3580"/>
                  </a:cubicBezTo>
                  <a:cubicBezTo>
                    <a:pt x="6455" y="3604"/>
                    <a:pt x="6455" y="3642"/>
                    <a:pt x="6436" y="3654"/>
                  </a:cubicBezTo>
                  <a:cubicBezTo>
                    <a:pt x="6427" y="3660"/>
                    <a:pt x="6413" y="3666"/>
                    <a:pt x="6418" y="3678"/>
                  </a:cubicBezTo>
                  <a:cubicBezTo>
                    <a:pt x="6422" y="3690"/>
                    <a:pt x="6436" y="3690"/>
                    <a:pt x="6432" y="3699"/>
                  </a:cubicBezTo>
                  <a:cubicBezTo>
                    <a:pt x="6418" y="3710"/>
                    <a:pt x="6397" y="3710"/>
                    <a:pt x="6383" y="3716"/>
                  </a:cubicBezTo>
                  <a:cubicBezTo>
                    <a:pt x="6370" y="3722"/>
                    <a:pt x="6353" y="3746"/>
                    <a:pt x="6365" y="3767"/>
                  </a:cubicBezTo>
                  <a:cubicBezTo>
                    <a:pt x="6349" y="3772"/>
                    <a:pt x="6335" y="3772"/>
                    <a:pt x="6317" y="3772"/>
                  </a:cubicBezTo>
                  <a:cubicBezTo>
                    <a:pt x="6301" y="3778"/>
                    <a:pt x="6287" y="3802"/>
                    <a:pt x="6296" y="3814"/>
                  </a:cubicBezTo>
                  <a:cubicBezTo>
                    <a:pt x="6291" y="3814"/>
                    <a:pt x="6287" y="3814"/>
                    <a:pt x="6287" y="3820"/>
                  </a:cubicBezTo>
                  <a:cubicBezTo>
                    <a:pt x="6282" y="3829"/>
                    <a:pt x="6282" y="3829"/>
                    <a:pt x="6278" y="3829"/>
                  </a:cubicBezTo>
                  <a:cubicBezTo>
                    <a:pt x="6273" y="3829"/>
                    <a:pt x="6273" y="3814"/>
                    <a:pt x="6278" y="3814"/>
                  </a:cubicBezTo>
                  <a:cubicBezTo>
                    <a:pt x="6273" y="3814"/>
                    <a:pt x="6264" y="3814"/>
                    <a:pt x="6257" y="3829"/>
                  </a:cubicBezTo>
                  <a:cubicBezTo>
                    <a:pt x="6252" y="3835"/>
                    <a:pt x="6257" y="3846"/>
                    <a:pt x="6257" y="3852"/>
                  </a:cubicBezTo>
                  <a:lnTo>
                    <a:pt x="6257" y="3864"/>
                  </a:lnTo>
                  <a:cubicBezTo>
                    <a:pt x="6257" y="3864"/>
                    <a:pt x="6264" y="3870"/>
                    <a:pt x="6268" y="3870"/>
                  </a:cubicBezTo>
                  <a:cubicBezTo>
                    <a:pt x="6278" y="3876"/>
                    <a:pt x="6282" y="3891"/>
                    <a:pt x="6278" y="3903"/>
                  </a:cubicBezTo>
                  <a:cubicBezTo>
                    <a:pt x="6273" y="3914"/>
                    <a:pt x="6268" y="3926"/>
                    <a:pt x="6257" y="3932"/>
                  </a:cubicBezTo>
                  <a:cubicBezTo>
                    <a:pt x="6252" y="3932"/>
                    <a:pt x="6252" y="3932"/>
                    <a:pt x="6248" y="3938"/>
                  </a:cubicBezTo>
                  <a:cubicBezTo>
                    <a:pt x="6248" y="3938"/>
                    <a:pt x="6243" y="3944"/>
                    <a:pt x="6243" y="3953"/>
                  </a:cubicBezTo>
                  <a:lnTo>
                    <a:pt x="6243" y="3994"/>
                  </a:lnTo>
                  <a:cubicBezTo>
                    <a:pt x="6243" y="4000"/>
                    <a:pt x="6238" y="4000"/>
                    <a:pt x="6238" y="4006"/>
                  </a:cubicBezTo>
                  <a:cubicBezTo>
                    <a:pt x="6234" y="4021"/>
                    <a:pt x="6229" y="4027"/>
                    <a:pt x="6225" y="4039"/>
                  </a:cubicBezTo>
                  <a:cubicBezTo>
                    <a:pt x="6243" y="4050"/>
                    <a:pt x="6264" y="4068"/>
                    <a:pt x="6278" y="4095"/>
                  </a:cubicBezTo>
                  <a:cubicBezTo>
                    <a:pt x="6291" y="4118"/>
                    <a:pt x="6301" y="4145"/>
                    <a:pt x="6317" y="4169"/>
                  </a:cubicBezTo>
                  <a:lnTo>
                    <a:pt x="6317" y="4219"/>
                  </a:lnTo>
                  <a:cubicBezTo>
                    <a:pt x="6335" y="4219"/>
                    <a:pt x="6344" y="4248"/>
                    <a:pt x="6344" y="4281"/>
                  </a:cubicBezTo>
                  <a:lnTo>
                    <a:pt x="6344" y="4355"/>
                  </a:lnTo>
                  <a:cubicBezTo>
                    <a:pt x="6344" y="4361"/>
                    <a:pt x="6344" y="4367"/>
                    <a:pt x="6349" y="4373"/>
                  </a:cubicBezTo>
                  <a:cubicBezTo>
                    <a:pt x="6353" y="4379"/>
                    <a:pt x="6360" y="4379"/>
                    <a:pt x="6365" y="4384"/>
                  </a:cubicBezTo>
                  <a:cubicBezTo>
                    <a:pt x="6379" y="4399"/>
                    <a:pt x="6379" y="4423"/>
                    <a:pt x="6379" y="4441"/>
                  </a:cubicBezTo>
                  <a:cubicBezTo>
                    <a:pt x="6379" y="4461"/>
                    <a:pt x="6383" y="4491"/>
                    <a:pt x="6397" y="4491"/>
                  </a:cubicBezTo>
                  <a:cubicBezTo>
                    <a:pt x="6383" y="4497"/>
                    <a:pt x="6383" y="4529"/>
                    <a:pt x="6388" y="4547"/>
                  </a:cubicBezTo>
                  <a:cubicBezTo>
                    <a:pt x="6393" y="4565"/>
                    <a:pt x="6393" y="4597"/>
                    <a:pt x="6379" y="4603"/>
                  </a:cubicBezTo>
                  <a:cubicBezTo>
                    <a:pt x="6370" y="4609"/>
                    <a:pt x="6360" y="4603"/>
                    <a:pt x="6353" y="4609"/>
                  </a:cubicBezTo>
                  <a:cubicBezTo>
                    <a:pt x="6349" y="4609"/>
                    <a:pt x="6349" y="4615"/>
                    <a:pt x="6344" y="4621"/>
                  </a:cubicBezTo>
                  <a:cubicBezTo>
                    <a:pt x="6335" y="4653"/>
                    <a:pt x="6326" y="4683"/>
                    <a:pt x="6330" y="4721"/>
                  </a:cubicBezTo>
                  <a:lnTo>
                    <a:pt x="6296" y="4721"/>
                  </a:lnTo>
                  <a:lnTo>
                    <a:pt x="6296" y="4846"/>
                  </a:lnTo>
                  <a:cubicBezTo>
                    <a:pt x="6296" y="4869"/>
                    <a:pt x="6291" y="4893"/>
                    <a:pt x="6278" y="4899"/>
                  </a:cubicBezTo>
                  <a:cubicBezTo>
                    <a:pt x="6291" y="4899"/>
                    <a:pt x="6305" y="4920"/>
                    <a:pt x="6305" y="4943"/>
                  </a:cubicBezTo>
                  <a:cubicBezTo>
                    <a:pt x="6312" y="4961"/>
                    <a:pt x="6307" y="4988"/>
                    <a:pt x="6312" y="5005"/>
                  </a:cubicBezTo>
                  <a:cubicBezTo>
                    <a:pt x="6319" y="5023"/>
                    <a:pt x="6321" y="5038"/>
                    <a:pt x="6326" y="5056"/>
                  </a:cubicBezTo>
                  <a:cubicBezTo>
                    <a:pt x="6335" y="5085"/>
                    <a:pt x="6335" y="5118"/>
                    <a:pt x="6330" y="5153"/>
                  </a:cubicBezTo>
                  <a:cubicBezTo>
                    <a:pt x="6326" y="5168"/>
                    <a:pt x="6326" y="5174"/>
                    <a:pt x="6321" y="5186"/>
                  </a:cubicBezTo>
                  <a:cubicBezTo>
                    <a:pt x="6321" y="5209"/>
                    <a:pt x="6326" y="5236"/>
                    <a:pt x="6344" y="5248"/>
                  </a:cubicBezTo>
                  <a:cubicBezTo>
                    <a:pt x="6349" y="5254"/>
                    <a:pt x="6360" y="5254"/>
                    <a:pt x="6365" y="5254"/>
                  </a:cubicBezTo>
                  <a:lnTo>
                    <a:pt x="6374" y="5242"/>
                  </a:lnTo>
                  <a:cubicBezTo>
                    <a:pt x="6383" y="5230"/>
                    <a:pt x="6397" y="5248"/>
                    <a:pt x="6413" y="5254"/>
                  </a:cubicBezTo>
                  <a:cubicBezTo>
                    <a:pt x="6427" y="5265"/>
                    <a:pt x="6445" y="5260"/>
                    <a:pt x="6445" y="5242"/>
                  </a:cubicBezTo>
                  <a:cubicBezTo>
                    <a:pt x="6466" y="5248"/>
                    <a:pt x="6491" y="5242"/>
                    <a:pt x="6510" y="5230"/>
                  </a:cubicBezTo>
                  <a:cubicBezTo>
                    <a:pt x="6540" y="5209"/>
                    <a:pt x="6563" y="5174"/>
                    <a:pt x="6595" y="5180"/>
                  </a:cubicBezTo>
                  <a:cubicBezTo>
                    <a:pt x="6606" y="5209"/>
                    <a:pt x="6639" y="5197"/>
                    <a:pt x="6664" y="5197"/>
                  </a:cubicBezTo>
                  <a:cubicBezTo>
                    <a:pt x="6673" y="5197"/>
                    <a:pt x="6687" y="5209"/>
                    <a:pt x="6696" y="5215"/>
                  </a:cubicBezTo>
                  <a:cubicBezTo>
                    <a:pt x="6721" y="5236"/>
                    <a:pt x="6749" y="5260"/>
                    <a:pt x="6774" y="5277"/>
                  </a:cubicBezTo>
                  <a:cubicBezTo>
                    <a:pt x="6788" y="5292"/>
                    <a:pt x="6800" y="5298"/>
                    <a:pt x="6809" y="5316"/>
                  </a:cubicBezTo>
                  <a:cubicBezTo>
                    <a:pt x="6820" y="5333"/>
                    <a:pt x="6818" y="5354"/>
                    <a:pt x="6813" y="5372"/>
                  </a:cubicBezTo>
                  <a:cubicBezTo>
                    <a:pt x="6832" y="5378"/>
                    <a:pt x="6846" y="5396"/>
                    <a:pt x="6857" y="5422"/>
                  </a:cubicBezTo>
                  <a:cubicBezTo>
                    <a:pt x="6866" y="5446"/>
                    <a:pt x="6866" y="5469"/>
                    <a:pt x="6871" y="5496"/>
                  </a:cubicBezTo>
                  <a:cubicBezTo>
                    <a:pt x="6876" y="5540"/>
                    <a:pt x="6880" y="5582"/>
                    <a:pt x="6866" y="5626"/>
                  </a:cubicBezTo>
                  <a:cubicBezTo>
                    <a:pt x="6862" y="5638"/>
                    <a:pt x="6857" y="5641"/>
                    <a:pt x="6857" y="5656"/>
                  </a:cubicBezTo>
                  <a:cubicBezTo>
                    <a:pt x="6857" y="5668"/>
                    <a:pt x="6857" y="5682"/>
                    <a:pt x="6853" y="5694"/>
                  </a:cubicBezTo>
                  <a:cubicBezTo>
                    <a:pt x="6846" y="5718"/>
                    <a:pt x="6827" y="5739"/>
                    <a:pt x="6813" y="5739"/>
                  </a:cubicBezTo>
                  <a:lnTo>
                    <a:pt x="6813" y="5774"/>
                  </a:lnTo>
                  <a:cubicBezTo>
                    <a:pt x="6804" y="5780"/>
                    <a:pt x="6793" y="5768"/>
                    <a:pt x="6788" y="5756"/>
                  </a:cubicBezTo>
                  <a:cubicBezTo>
                    <a:pt x="6784" y="5744"/>
                    <a:pt x="6788" y="5733"/>
                    <a:pt x="6788" y="5718"/>
                  </a:cubicBezTo>
                  <a:cubicBezTo>
                    <a:pt x="6793" y="5665"/>
                    <a:pt x="6793" y="5603"/>
                    <a:pt x="6784" y="5546"/>
                  </a:cubicBezTo>
                  <a:cubicBezTo>
                    <a:pt x="6788" y="5520"/>
                    <a:pt x="6761" y="5514"/>
                    <a:pt x="6756" y="5496"/>
                  </a:cubicBezTo>
                  <a:lnTo>
                    <a:pt x="6756" y="5464"/>
                  </a:lnTo>
                  <a:cubicBezTo>
                    <a:pt x="6756" y="5446"/>
                    <a:pt x="6735" y="5434"/>
                    <a:pt x="6726" y="5422"/>
                  </a:cubicBezTo>
                  <a:cubicBezTo>
                    <a:pt x="6701" y="5401"/>
                    <a:pt x="6682" y="5372"/>
                    <a:pt x="6669" y="5333"/>
                  </a:cubicBezTo>
                  <a:cubicBezTo>
                    <a:pt x="6648" y="5328"/>
                    <a:pt x="6625" y="5328"/>
                    <a:pt x="6606" y="5348"/>
                  </a:cubicBezTo>
                  <a:cubicBezTo>
                    <a:pt x="6590" y="5360"/>
                    <a:pt x="6577" y="5384"/>
                    <a:pt x="6558" y="5372"/>
                  </a:cubicBezTo>
                  <a:cubicBezTo>
                    <a:pt x="6547" y="5366"/>
                    <a:pt x="6537" y="5354"/>
                    <a:pt x="6528" y="5360"/>
                  </a:cubicBezTo>
                  <a:cubicBezTo>
                    <a:pt x="6519" y="5360"/>
                    <a:pt x="6519" y="5372"/>
                    <a:pt x="6514" y="5378"/>
                  </a:cubicBezTo>
                  <a:cubicBezTo>
                    <a:pt x="6503" y="5390"/>
                    <a:pt x="6489" y="5390"/>
                    <a:pt x="6480" y="5390"/>
                  </a:cubicBezTo>
                  <a:cubicBezTo>
                    <a:pt x="6436" y="5390"/>
                    <a:pt x="6388" y="5396"/>
                    <a:pt x="6360" y="5440"/>
                  </a:cubicBezTo>
                  <a:cubicBezTo>
                    <a:pt x="6379" y="5458"/>
                    <a:pt x="6402" y="5464"/>
                    <a:pt x="6422" y="5458"/>
                  </a:cubicBezTo>
                  <a:cubicBezTo>
                    <a:pt x="6427" y="5478"/>
                    <a:pt x="6427" y="5496"/>
                    <a:pt x="6413" y="5514"/>
                  </a:cubicBezTo>
                  <a:cubicBezTo>
                    <a:pt x="6397" y="5540"/>
                    <a:pt x="6418" y="5564"/>
                    <a:pt x="6422" y="5594"/>
                  </a:cubicBezTo>
                  <a:cubicBezTo>
                    <a:pt x="6427" y="5620"/>
                    <a:pt x="6427" y="5644"/>
                    <a:pt x="6418" y="5665"/>
                  </a:cubicBezTo>
                  <a:cubicBezTo>
                    <a:pt x="6441" y="5665"/>
                    <a:pt x="6450" y="5700"/>
                    <a:pt x="6455" y="5733"/>
                  </a:cubicBezTo>
                  <a:cubicBezTo>
                    <a:pt x="6462" y="5750"/>
                    <a:pt x="6462" y="5768"/>
                    <a:pt x="6455" y="5786"/>
                  </a:cubicBezTo>
                  <a:lnTo>
                    <a:pt x="6441" y="5824"/>
                  </a:lnTo>
                  <a:cubicBezTo>
                    <a:pt x="6436" y="5857"/>
                    <a:pt x="6455" y="5880"/>
                    <a:pt x="6450" y="5910"/>
                  </a:cubicBezTo>
                  <a:lnTo>
                    <a:pt x="6432" y="5910"/>
                  </a:lnTo>
                  <a:cubicBezTo>
                    <a:pt x="6436" y="5931"/>
                    <a:pt x="6422" y="5943"/>
                    <a:pt x="6409" y="5937"/>
                  </a:cubicBezTo>
                  <a:cubicBezTo>
                    <a:pt x="6402" y="5937"/>
                    <a:pt x="6397" y="5931"/>
                    <a:pt x="6393" y="5925"/>
                  </a:cubicBezTo>
                  <a:cubicBezTo>
                    <a:pt x="6379" y="5919"/>
                    <a:pt x="6365" y="5931"/>
                    <a:pt x="6360" y="5948"/>
                  </a:cubicBezTo>
                  <a:cubicBezTo>
                    <a:pt x="6353" y="5966"/>
                    <a:pt x="6365" y="5987"/>
                    <a:pt x="6374" y="6005"/>
                  </a:cubicBezTo>
                  <a:cubicBezTo>
                    <a:pt x="6365" y="5993"/>
                    <a:pt x="6349" y="6008"/>
                    <a:pt x="6344" y="6028"/>
                  </a:cubicBezTo>
                  <a:cubicBezTo>
                    <a:pt x="6340" y="6046"/>
                    <a:pt x="6326" y="6067"/>
                    <a:pt x="6317" y="6055"/>
                  </a:cubicBezTo>
                  <a:cubicBezTo>
                    <a:pt x="6312" y="6079"/>
                    <a:pt x="6330" y="6096"/>
                    <a:pt x="6344" y="6111"/>
                  </a:cubicBezTo>
                  <a:cubicBezTo>
                    <a:pt x="6360" y="6129"/>
                    <a:pt x="6365" y="6158"/>
                    <a:pt x="6349" y="6173"/>
                  </a:cubicBezTo>
                  <a:cubicBezTo>
                    <a:pt x="6344" y="6179"/>
                    <a:pt x="6340" y="6173"/>
                    <a:pt x="6330" y="6179"/>
                  </a:cubicBezTo>
                  <a:cubicBezTo>
                    <a:pt x="6317" y="6179"/>
                    <a:pt x="6301" y="6191"/>
                    <a:pt x="6291" y="6203"/>
                  </a:cubicBezTo>
                  <a:cubicBezTo>
                    <a:pt x="6282" y="6209"/>
                    <a:pt x="6278" y="6212"/>
                    <a:pt x="6273" y="6226"/>
                  </a:cubicBezTo>
                  <a:cubicBezTo>
                    <a:pt x="6268" y="6238"/>
                    <a:pt x="6273" y="6253"/>
                    <a:pt x="6282" y="6259"/>
                  </a:cubicBezTo>
                  <a:lnTo>
                    <a:pt x="6264" y="6259"/>
                  </a:lnTo>
                  <a:cubicBezTo>
                    <a:pt x="6252" y="6283"/>
                    <a:pt x="6234" y="6303"/>
                    <a:pt x="6215" y="6327"/>
                  </a:cubicBezTo>
                  <a:cubicBezTo>
                    <a:pt x="6209" y="6333"/>
                    <a:pt x="6204" y="6339"/>
                    <a:pt x="6199" y="6339"/>
                  </a:cubicBezTo>
                  <a:cubicBezTo>
                    <a:pt x="6190" y="6339"/>
                    <a:pt x="6186" y="6339"/>
                    <a:pt x="6181" y="6345"/>
                  </a:cubicBezTo>
                  <a:cubicBezTo>
                    <a:pt x="6172" y="6365"/>
                    <a:pt x="6204" y="6383"/>
                    <a:pt x="6195" y="6401"/>
                  </a:cubicBezTo>
                  <a:lnTo>
                    <a:pt x="6137" y="6401"/>
                  </a:lnTo>
                  <a:lnTo>
                    <a:pt x="6137" y="6419"/>
                  </a:lnTo>
                  <a:lnTo>
                    <a:pt x="6123" y="6419"/>
                  </a:lnTo>
                  <a:cubicBezTo>
                    <a:pt x="6123" y="6433"/>
                    <a:pt x="6123" y="6445"/>
                    <a:pt x="6128" y="6457"/>
                  </a:cubicBezTo>
                  <a:cubicBezTo>
                    <a:pt x="6114" y="6463"/>
                    <a:pt x="6098" y="6463"/>
                    <a:pt x="6089" y="6463"/>
                  </a:cubicBezTo>
                  <a:cubicBezTo>
                    <a:pt x="6084" y="6475"/>
                    <a:pt x="6089" y="6489"/>
                    <a:pt x="6093" y="6501"/>
                  </a:cubicBezTo>
                  <a:cubicBezTo>
                    <a:pt x="6080" y="6501"/>
                    <a:pt x="6066" y="6501"/>
                    <a:pt x="6054" y="6489"/>
                  </a:cubicBezTo>
                  <a:cubicBezTo>
                    <a:pt x="6045" y="6475"/>
                    <a:pt x="6041" y="6451"/>
                    <a:pt x="6050" y="6445"/>
                  </a:cubicBezTo>
                  <a:cubicBezTo>
                    <a:pt x="6054" y="6439"/>
                    <a:pt x="6059" y="6439"/>
                    <a:pt x="6066" y="6433"/>
                  </a:cubicBezTo>
                  <a:cubicBezTo>
                    <a:pt x="6066" y="6427"/>
                    <a:pt x="6066" y="6419"/>
                    <a:pt x="6059" y="6419"/>
                  </a:cubicBezTo>
                  <a:cubicBezTo>
                    <a:pt x="6050" y="6401"/>
                    <a:pt x="6041" y="6377"/>
                    <a:pt x="6031" y="6356"/>
                  </a:cubicBezTo>
                  <a:cubicBezTo>
                    <a:pt x="6045" y="6356"/>
                    <a:pt x="6054" y="6345"/>
                    <a:pt x="6054" y="6327"/>
                  </a:cubicBezTo>
                  <a:cubicBezTo>
                    <a:pt x="6054" y="6309"/>
                    <a:pt x="6045" y="6294"/>
                    <a:pt x="6036" y="6288"/>
                  </a:cubicBezTo>
                  <a:lnTo>
                    <a:pt x="6080" y="6271"/>
                  </a:lnTo>
                  <a:cubicBezTo>
                    <a:pt x="6080" y="6247"/>
                    <a:pt x="6084" y="6220"/>
                    <a:pt x="6093" y="6203"/>
                  </a:cubicBezTo>
                  <a:cubicBezTo>
                    <a:pt x="6089" y="6197"/>
                    <a:pt x="6080" y="6191"/>
                    <a:pt x="6075" y="6185"/>
                  </a:cubicBezTo>
                  <a:cubicBezTo>
                    <a:pt x="6103" y="6185"/>
                    <a:pt x="6119" y="6147"/>
                    <a:pt x="6123" y="6111"/>
                  </a:cubicBezTo>
                  <a:cubicBezTo>
                    <a:pt x="6128" y="6079"/>
                    <a:pt x="6137" y="6049"/>
                    <a:pt x="6142" y="6011"/>
                  </a:cubicBezTo>
                  <a:cubicBezTo>
                    <a:pt x="6146" y="5993"/>
                    <a:pt x="6146" y="5972"/>
                    <a:pt x="6156" y="5954"/>
                  </a:cubicBezTo>
                  <a:cubicBezTo>
                    <a:pt x="6165" y="5943"/>
                    <a:pt x="6183" y="5937"/>
                    <a:pt x="6195" y="5954"/>
                  </a:cubicBezTo>
                  <a:cubicBezTo>
                    <a:pt x="6192" y="5948"/>
                    <a:pt x="6199" y="5943"/>
                    <a:pt x="6204" y="5943"/>
                  </a:cubicBezTo>
                  <a:cubicBezTo>
                    <a:pt x="6209" y="5943"/>
                    <a:pt x="6215" y="5948"/>
                    <a:pt x="6220" y="5954"/>
                  </a:cubicBezTo>
                  <a:cubicBezTo>
                    <a:pt x="6229" y="5954"/>
                    <a:pt x="6234" y="5937"/>
                    <a:pt x="6229" y="5925"/>
                  </a:cubicBezTo>
                  <a:cubicBezTo>
                    <a:pt x="6225" y="5910"/>
                    <a:pt x="6215" y="5898"/>
                    <a:pt x="6215" y="5886"/>
                  </a:cubicBezTo>
                  <a:cubicBezTo>
                    <a:pt x="6215" y="5875"/>
                    <a:pt x="6225" y="5857"/>
                    <a:pt x="6234" y="5869"/>
                  </a:cubicBezTo>
                  <a:cubicBezTo>
                    <a:pt x="6229" y="5836"/>
                    <a:pt x="6225" y="5812"/>
                    <a:pt x="6225" y="5780"/>
                  </a:cubicBezTo>
                  <a:lnTo>
                    <a:pt x="6225" y="5762"/>
                  </a:lnTo>
                  <a:cubicBezTo>
                    <a:pt x="6225" y="5750"/>
                    <a:pt x="6229" y="5744"/>
                    <a:pt x="6234" y="5733"/>
                  </a:cubicBezTo>
                  <a:cubicBezTo>
                    <a:pt x="6243" y="5706"/>
                    <a:pt x="6243" y="5676"/>
                    <a:pt x="6238" y="5650"/>
                  </a:cubicBezTo>
                  <a:cubicBezTo>
                    <a:pt x="6234" y="5632"/>
                    <a:pt x="6229" y="5614"/>
                    <a:pt x="6229" y="5603"/>
                  </a:cubicBezTo>
                  <a:cubicBezTo>
                    <a:pt x="6234" y="5582"/>
                    <a:pt x="6252" y="5576"/>
                    <a:pt x="6257" y="5588"/>
                  </a:cubicBezTo>
                  <a:cubicBezTo>
                    <a:pt x="6273" y="5570"/>
                    <a:pt x="6282" y="5552"/>
                    <a:pt x="6296" y="5532"/>
                  </a:cubicBezTo>
                  <a:cubicBezTo>
                    <a:pt x="6282" y="5514"/>
                    <a:pt x="6278" y="5490"/>
                    <a:pt x="6282" y="5464"/>
                  </a:cubicBezTo>
                  <a:cubicBezTo>
                    <a:pt x="6257" y="5464"/>
                    <a:pt x="6238" y="5458"/>
                    <a:pt x="6220" y="5440"/>
                  </a:cubicBezTo>
                  <a:cubicBezTo>
                    <a:pt x="6215" y="5452"/>
                    <a:pt x="6195" y="5446"/>
                    <a:pt x="6195" y="5434"/>
                  </a:cubicBezTo>
                  <a:cubicBezTo>
                    <a:pt x="6186" y="5396"/>
                    <a:pt x="6162" y="5366"/>
                    <a:pt x="6142" y="5339"/>
                  </a:cubicBezTo>
                  <a:cubicBezTo>
                    <a:pt x="6137" y="5333"/>
                    <a:pt x="6137" y="5328"/>
                    <a:pt x="6137" y="5322"/>
                  </a:cubicBezTo>
                  <a:cubicBezTo>
                    <a:pt x="6137" y="5310"/>
                    <a:pt x="6158" y="5310"/>
                    <a:pt x="6162" y="5298"/>
                  </a:cubicBezTo>
                  <a:cubicBezTo>
                    <a:pt x="6169" y="5286"/>
                    <a:pt x="6156" y="5271"/>
                    <a:pt x="6146" y="5260"/>
                  </a:cubicBezTo>
                  <a:cubicBezTo>
                    <a:pt x="6137" y="5248"/>
                    <a:pt x="6137" y="5227"/>
                    <a:pt x="6149" y="5227"/>
                  </a:cubicBezTo>
                  <a:cubicBezTo>
                    <a:pt x="6139" y="5224"/>
                    <a:pt x="6133" y="5209"/>
                    <a:pt x="6133" y="5197"/>
                  </a:cubicBezTo>
                  <a:cubicBezTo>
                    <a:pt x="6133" y="5186"/>
                    <a:pt x="6137" y="5174"/>
                    <a:pt x="6142" y="5162"/>
                  </a:cubicBezTo>
                  <a:cubicBezTo>
                    <a:pt x="6151" y="5124"/>
                    <a:pt x="6156" y="5085"/>
                    <a:pt x="6146" y="5050"/>
                  </a:cubicBezTo>
                  <a:cubicBezTo>
                    <a:pt x="6156" y="5044"/>
                    <a:pt x="6162" y="5044"/>
                    <a:pt x="6172" y="5038"/>
                  </a:cubicBezTo>
                  <a:cubicBezTo>
                    <a:pt x="6176" y="5017"/>
                    <a:pt x="6156" y="4999"/>
                    <a:pt x="6162" y="4982"/>
                  </a:cubicBezTo>
                  <a:cubicBezTo>
                    <a:pt x="6162" y="4976"/>
                    <a:pt x="6172" y="4970"/>
                    <a:pt x="6172" y="4961"/>
                  </a:cubicBezTo>
                  <a:cubicBezTo>
                    <a:pt x="6176" y="4949"/>
                    <a:pt x="6167" y="4937"/>
                    <a:pt x="6156" y="4931"/>
                  </a:cubicBezTo>
                  <a:cubicBezTo>
                    <a:pt x="6146" y="4925"/>
                    <a:pt x="6137" y="4920"/>
                    <a:pt x="6133" y="4908"/>
                  </a:cubicBezTo>
                  <a:cubicBezTo>
                    <a:pt x="6123" y="4875"/>
                    <a:pt x="6167" y="4846"/>
                    <a:pt x="6151" y="4807"/>
                  </a:cubicBezTo>
                  <a:cubicBezTo>
                    <a:pt x="6146" y="4795"/>
                    <a:pt x="6133" y="4784"/>
                    <a:pt x="6133" y="4769"/>
                  </a:cubicBezTo>
                  <a:cubicBezTo>
                    <a:pt x="6142" y="4757"/>
                    <a:pt x="6156" y="4745"/>
                    <a:pt x="6172" y="4739"/>
                  </a:cubicBezTo>
                  <a:lnTo>
                    <a:pt x="6156" y="4721"/>
                  </a:lnTo>
                  <a:cubicBezTo>
                    <a:pt x="6162" y="4721"/>
                    <a:pt x="6167" y="4716"/>
                    <a:pt x="6172" y="4716"/>
                  </a:cubicBezTo>
                  <a:cubicBezTo>
                    <a:pt x="6167" y="4689"/>
                    <a:pt x="6167" y="4659"/>
                    <a:pt x="6172" y="4633"/>
                  </a:cubicBezTo>
                  <a:cubicBezTo>
                    <a:pt x="6176" y="4609"/>
                    <a:pt x="6190" y="4591"/>
                    <a:pt x="6190" y="4565"/>
                  </a:cubicBezTo>
                  <a:cubicBezTo>
                    <a:pt x="6190" y="4541"/>
                    <a:pt x="6176" y="4515"/>
                    <a:pt x="6156" y="4523"/>
                  </a:cubicBezTo>
                  <a:cubicBezTo>
                    <a:pt x="6162" y="4509"/>
                    <a:pt x="6167" y="4497"/>
                    <a:pt x="6176" y="4485"/>
                  </a:cubicBezTo>
                  <a:cubicBezTo>
                    <a:pt x="6162" y="4479"/>
                    <a:pt x="6151" y="4464"/>
                    <a:pt x="6146" y="4447"/>
                  </a:cubicBezTo>
                  <a:cubicBezTo>
                    <a:pt x="6142" y="4426"/>
                    <a:pt x="6146" y="4411"/>
                    <a:pt x="6146" y="4390"/>
                  </a:cubicBezTo>
                  <a:cubicBezTo>
                    <a:pt x="6146" y="4379"/>
                    <a:pt x="6151" y="4367"/>
                    <a:pt x="6156" y="4355"/>
                  </a:cubicBezTo>
                  <a:cubicBezTo>
                    <a:pt x="6162" y="4349"/>
                    <a:pt x="6167" y="4349"/>
                    <a:pt x="6167" y="4343"/>
                  </a:cubicBezTo>
                  <a:cubicBezTo>
                    <a:pt x="6167" y="4337"/>
                    <a:pt x="6167" y="4328"/>
                    <a:pt x="6162" y="4328"/>
                  </a:cubicBezTo>
                  <a:cubicBezTo>
                    <a:pt x="6151" y="4299"/>
                    <a:pt x="6133" y="4275"/>
                    <a:pt x="6114" y="4254"/>
                  </a:cubicBezTo>
                  <a:cubicBezTo>
                    <a:pt x="6114" y="4243"/>
                    <a:pt x="6123" y="4237"/>
                    <a:pt x="6123" y="4225"/>
                  </a:cubicBezTo>
                  <a:cubicBezTo>
                    <a:pt x="6133" y="4180"/>
                    <a:pt x="6070" y="4163"/>
                    <a:pt x="6080" y="4118"/>
                  </a:cubicBezTo>
                  <a:cubicBezTo>
                    <a:pt x="6089" y="4124"/>
                    <a:pt x="6098" y="4101"/>
                    <a:pt x="6093" y="4089"/>
                  </a:cubicBezTo>
                  <a:cubicBezTo>
                    <a:pt x="6089" y="4074"/>
                    <a:pt x="6084" y="4056"/>
                    <a:pt x="6093" y="4044"/>
                  </a:cubicBezTo>
                  <a:cubicBezTo>
                    <a:pt x="6084" y="4027"/>
                    <a:pt x="6093" y="3994"/>
                    <a:pt x="6098" y="3976"/>
                  </a:cubicBezTo>
                  <a:cubicBezTo>
                    <a:pt x="6103" y="3959"/>
                    <a:pt x="6103" y="3926"/>
                    <a:pt x="6089" y="3920"/>
                  </a:cubicBezTo>
                  <a:cubicBezTo>
                    <a:pt x="6107" y="3908"/>
                    <a:pt x="6128" y="3882"/>
                    <a:pt x="6137" y="3858"/>
                  </a:cubicBezTo>
                  <a:cubicBezTo>
                    <a:pt x="6146" y="3835"/>
                    <a:pt x="6151" y="3802"/>
                    <a:pt x="6172" y="3802"/>
                  </a:cubicBezTo>
                  <a:cubicBezTo>
                    <a:pt x="6146" y="3767"/>
                    <a:pt x="6156" y="3704"/>
                    <a:pt x="6181" y="3672"/>
                  </a:cubicBezTo>
                  <a:cubicBezTo>
                    <a:pt x="6162" y="3636"/>
                    <a:pt x="6146" y="3586"/>
                    <a:pt x="6151" y="3542"/>
                  </a:cubicBezTo>
                  <a:cubicBezTo>
                    <a:pt x="6142" y="3536"/>
                    <a:pt x="6133" y="3536"/>
                    <a:pt x="6123" y="3536"/>
                  </a:cubicBezTo>
                  <a:cubicBezTo>
                    <a:pt x="6146" y="3518"/>
                    <a:pt x="6167" y="3498"/>
                    <a:pt x="6190" y="3474"/>
                  </a:cubicBezTo>
                  <a:cubicBezTo>
                    <a:pt x="6195" y="3468"/>
                    <a:pt x="6199" y="3468"/>
                    <a:pt x="6199" y="3462"/>
                  </a:cubicBezTo>
                  <a:cubicBezTo>
                    <a:pt x="6204" y="3450"/>
                    <a:pt x="6195" y="3435"/>
                    <a:pt x="6190" y="3424"/>
                  </a:cubicBezTo>
                  <a:cubicBezTo>
                    <a:pt x="6176" y="3400"/>
                    <a:pt x="6156" y="3382"/>
                    <a:pt x="6142" y="3356"/>
                  </a:cubicBezTo>
                  <a:cubicBezTo>
                    <a:pt x="6137" y="3350"/>
                    <a:pt x="6133" y="3344"/>
                    <a:pt x="6128" y="3344"/>
                  </a:cubicBezTo>
                  <a:cubicBezTo>
                    <a:pt x="6119" y="3338"/>
                    <a:pt x="6107" y="3350"/>
                    <a:pt x="6098" y="3344"/>
                  </a:cubicBezTo>
                  <a:cubicBezTo>
                    <a:pt x="6089" y="3344"/>
                    <a:pt x="6084" y="3332"/>
                    <a:pt x="6080" y="3332"/>
                  </a:cubicBezTo>
                  <a:cubicBezTo>
                    <a:pt x="6070" y="3326"/>
                    <a:pt x="6054" y="3326"/>
                    <a:pt x="6041" y="3320"/>
                  </a:cubicBezTo>
                  <a:cubicBezTo>
                    <a:pt x="6027" y="3311"/>
                    <a:pt x="6018" y="3299"/>
                    <a:pt x="6018" y="3282"/>
                  </a:cubicBezTo>
                  <a:cubicBezTo>
                    <a:pt x="6001" y="3288"/>
                    <a:pt x="5988" y="3294"/>
                    <a:pt x="5978" y="3288"/>
                  </a:cubicBezTo>
                  <a:cubicBezTo>
                    <a:pt x="5965" y="3282"/>
                    <a:pt x="5953" y="3264"/>
                    <a:pt x="5965" y="3243"/>
                  </a:cubicBezTo>
                  <a:cubicBezTo>
                    <a:pt x="5974" y="3214"/>
                    <a:pt x="6022" y="3226"/>
                    <a:pt x="6027" y="3187"/>
                  </a:cubicBezTo>
                  <a:cubicBezTo>
                    <a:pt x="6031" y="3175"/>
                    <a:pt x="6022" y="3158"/>
                    <a:pt x="6022" y="3146"/>
                  </a:cubicBezTo>
                  <a:cubicBezTo>
                    <a:pt x="6022" y="3134"/>
                    <a:pt x="6027" y="3119"/>
                    <a:pt x="6027" y="3107"/>
                  </a:cubicBezTo>
                  <a:cubicBezTo>
                    <a:pt x="6031" y="3072"/>
                    <a:pt x="6022" y="3033"/>
                    <a:pt x="6011" y="2995"/>
                  </a:cubicBezTo>
                  <a:cubicBezTo>
                    <a:pt x="6011" y="2989"/>
                    <a:pt x="6006" y="2983"/>
                    <a:pt x="6001" y="2977"/>
                  </a:cubicBezTo>
                  <a:cubicBezTo>
                    <a:pt x="5997" y="2971"/>
                    <a:pt x="5988" y="2971"/>
                    <a:pt x="5983" y="2971"/>
                  </a:cubicBezTo>
                  <a:cubicBezTo>
                    <a:pt x="5974" y="2965"/>
                    <a:pt x="5965" y="2954"/>
                    <a:pt x="5953" y="2948"/>
                  </a:cubicBezTo>
                  <a:cubicBezTo>
                    <a:pt x="5944" y="2942"/>
                    <a:pt x="5930" y="2942"/>
                    <a:pt x="5926" y="2954"/>
                  </a:cubicBezTo>
                  <a:cubicBezTo>
                    <a:pt x="5909" y="2933"/>
                    <a:pt x="5898" y="2921"/>
                    <a:pt x="5877" y="2915"/>
                  </a:cubicBezTo>
                  <a:cubicBezTo>
                    <a:pt x="5859" y="2909"/>
                    <a:pt x="5834" y="2915"/>
                    <a:pt x="5824" y="2933"/>
                  </a:cubicBezTo>
                  <a:cubicBezTo>
                    <a:pt x="5808" y="2959"/>
                    <a:pt x="5820" y="2989"/>
                    <a:pt x="5829" y="3022"/>
                  </a:cubicBezTo>
                  <a:cubicBezTo>
                    <a:pt x="5813" y="3022"/>
                    <a:pt x="5804" y="3039"/>
                    <a:pt x="5804" y="3051"/>
                  </a:cubicBezTo>
                  <a:cubicBezTo>
                    <a:pt x="5804" y="3072"/>
                    <a:pt x="5813" y="3084"/>
                    <a:pt x="5824" y="3090"/>
                  </a:cubicBezTo>
                  <a:cubicBezTo>
                    <a:pt x="5804" y="3113"/>
                    <a:pt x="5790" y="3140"/>
                    <a:pt x="5781" y="3175"/>
                  </a:cubicBezTo>
                  <a:cubicBezTo>
                    <a:pt x="5776" y="3187"/>
                    <a:pt x="5781" y="3214"/>
                    <a:pt x="5790" y="3208"/>
                  </a:cubicBezTo>
                  <a:cubicBezTo>
                    <a:pt x="5790" y="3220"/>
                    <a:pt x="5776" y="3231"/>
                    <a:pt x="5765" y="3231"/>
                  </a:cubicBezTo>
                  <a:lnTo>
                    <a:pt x="5732" y="3231"/>
                  </a:lnTo>
                  <a:cubicBezTo>
                    <a:pt x="5719" y="3237"/>
                    <a:pt x="5707" y="3258"/>
                    <a:pt x="5702" y="3282"/>
                  </a:cubicBezTo>
                  <a:cubicBezTo>
                    <a:pt x="5702" y="3299"/>
                    <a:pt x="5707" y="3326"/>
                    <a:pt x="5712" y="3344"/>
                  </a:cubicBezTo>
                  <a:cubicBezTo>
                    <a:pt x="5719" y="3362"/>
                    <a:pt x="5723" y="3394"/>
                    <a:pt x="5707" y="3400"/>
                  </a:cubicBezTo>
                  <a:cubicBezTo>
                    <a:pt x="5698" y="3406"/>
                    <a:pt x="5684" y="3400"/>
                    <a:pt x="5679" y="3412"/>
                  </a:cubicBezTo>
                  <a:cubicBezTo>
                    <a:pt x="5675" y="3424"/>
                    <a:pt x="5684" y="3430"/>
                    <a:pt x="5684" y="3444"/>
                  </a:cubicBezTo>
                  <a:cubicBezTo>
                    <a:pt x="5684" y="3456"/>
                    <a:pt x="5675" y="3462"/>
                    <a:pt x="5670" y="3474"/>
                  </a:cubicBezTo>
                  <a:cubicBezTo>
                    <a:pt x="5663" y="3486"/>
                    <a:pt x="5675" y="3498"/>
                    <a:pt x="5684" y="3512"/>
                  </a:cubicBezTo>
                  <a:cubicBezTo>
                    <a:pt x="5693" y="3536"/>
                    <a:pt x="5689" y="3560"/>
                    <a:pt x="5689" y="3586"/>
                  </a:cubicBezTo>
                  <a:cubicBezTo>
                    <a:pt x="5684" y="3622"/>
                    <a:pt x="5679" y="3654"/>
                    <a:pt x="5663" y="3684"/>
                  </a:cubicBezTo>
                  <a:cubicBezTo>
                    <a:pt x="5659" y="3699"/>
                    <a:pt x="5654" y="3710"/>
                    <a:pt x="5654" y="3722"/>
                  </a:cubicBezTo>
                  <a:cubicBezTo>
                    <a:pt x="5654" y="3728"/>
                    <a:pt x="5659" y="3734"/>
                    <a:pt x="5659" y="3740"/>
                  </a:cubicBezTo>
                  <a:cubicBezTo>
                    <a:pt x="5670" y="3772"/>
                    <a:pt x="5654" y="3814"/>
                    <a:pt x="5631" y="3820"/>
                  </a:cubicBezTo>
                  <a:cubicBezTo>
                    <a:pt x="5645" y="3820"/>
                    <a:pt x="5650" y="3846"/>
                    <a:pt x="5645" y="3864"/>
                  </a:cubicBezTo>
                  <a:cubicBezTo>
                    <a:pt x="5640" y="3882"/>
                    <a:pt x="5631" y="3897"/>
                    <a:pt x="5636" y="3914"/>
                  </a:cubicBezTo>
                  <a:cubicBezTo>
                    <a:pt x="5622" y="3920"/>
                    <a:pt x="5601" y="3926"/>
                    <a:pt x="5587" y="3932"/>
                  </a:cubicBezTo>
                  <a:cubicBezTo>
                    <a:pt x="5597" y="3944"/>
                    <a:pt x="5592" y="3965"/>
                    <a:pt x="5583" y="3976"/>
                  </a:cubicBezTo>
                  <a:cubicBezTo>
                    <a:pt x="5574" y="3988"/>
                    <a:pt x="5558" y="3994"/>
                    <a:pt x="5553" y="4000"/>
                  </a:cubicBezTo>
                  <a:cubicBezTo>
                    <a:pt x="5544" y="4015"/>
                    <a:pt x="5544" y="4039"/>
                    <a:pt x="5553" y="4044"/>
                  </a:cubicBezTo>
                  <a:cubicBezTo>
                    <a:pt x="5544" y="4068"/>
                    <a:pt x="5525" y="4095"/>
                    <a:pt x="5500" y="4089"/>
                  </a:cubicBezTo>
                  <a:cubicBezTo>
                    <a:pt x="5495" y="4089"/>
                    <a:pt x="5491" y="4083"/>
                    <a:pt x="5486" y="4083"/>
                  </a:cubicBezTo>
                  <a:cubicBezTo>
                    <a:pt x="5477" y="4083"/>
                    <a:pt x="5472" y="4095"/>
                    <a:pt x="5466" y="4107"/>
                  </a:cubicBezTo>
                  <a:cubicBezTo>
                    <a:pt x="5452" y="4130"/>
                    <a:pt x="5433" y="4151"/>
                    <a:pt x="5408" y="4157"/>
                  </a:cubicBezTo>
                  <a:cubicBezTo>
                    <a:pt x="5394" y="4157"/>
                    <a:pt x="5376" y="4157"/>
                    <a:pt x="5376" y="4175"/>
                  </a:cubicBezTo>
                  <a:cubicBezTo>
                    <a:pt x="5376" y="4192"/>
                    <a:pt x="5403" y="4198"/>
                    <a:pt x="5403" y="4225"/>
                  </a:cubicBezTo>
                  <a:cubicBezTo>
                    <a:pt x="5403" y="4231"/>
                    <a:pt x="5399" y="4231"/>
                    <a:pt x="5399" y="4237"/>
                  </a:cubicBezTo>
                  <a:cubicBezTo>
                    <a:pt x="5364" y="4287"/>
                    <a:pt x="5394" y="4373"/>
                    <a:pt x="5360" y="4423"/>
                  </a:cubicBezTo>
                  <a:cubicBezTo>
                    <a:pt x="5376" y="4447"/>
                    <a:pt x="5380" y="4485"/>
                    <a:pt x="5376" y="4515"/>
                  </a:cubicBezTo>
                  <a:cubicBezTo>
                    <a:pt x="5369" y="4541"/>
                    <a:pt x="5380" y="4559"/>
                    <a:pt x="5376" y="4591"/>
                  </a:cubicBezTo>
                  <a:cubicBezTo>
                    <a:pt x="5376" y="4603"/>
                    <a:pt x="5369" y="4609"/>
                    <a:pt x="5364" y="4621"/>
                  </a:cubicBezTo>
                  <a:cubicBezTo>
                    <a:pt x="5364" y="4633"/>
                    <a:pt x="5364" y="4645"/>
                    <a:pt x="5376" y="4645"/>
                  </a:cubicBezTo>
                  <a:cubicBezTo>
                    <a:pt x="5380" y="4639"/>
                    <a:pt x="5390" y="4639"/>
                    <a:pt x="5394" y="4633"/>
                  </a:cubicBezTo>
                  <a:cubicBezTo>
                    <a:pt x="5390" y="4665"/>
                    <a:pt x="5413" y="4689"/>
                    <a:pt x="5417" y="4716"/>
                  </a:cubicBezTo>
                  <a:cubicBezTo>
                    <a:pt x="5433" y="4769"/>
                    <a:pt x="5385" y="4840"/>
                    <a:pt x="5408" y="4887"/>
                  </a:cubicBezTo>
                  <a:cubicBezTo>
                    <a:pt x="5394" y="4925"/>
                    <a:pt x="5385" y="4976"/>
                    <a:pt x="5408" y="4999"/>
                  </a:cubicBezTo>
                  <a:cubicBezTo>
                    <a:pt x="5417" y="5011"/>
                    <a:pt x="5433" y="5011"/>
                    <a:pt x="5443" y="5011"/>
                  </a:cubicBezTo>
                  <a:cubicBezTo>
                    <a:pt x="5466" y="5017"/>
                    <a:pt x="5491" y="5017"/>
                    <a:pt x="5514" y="5023"/>
                  </a:cubicBezTo>
                  <a:cubicBezTo>
                    <a:pt x="5521" y="5023"/>
                    <a:pt x="5525" y="5023"/>
                    <a:pt x="5525" y="5032"/>
                  </a:cubicBezTo>
                  <a:cubicBezTo>
                    <a:pt x="5530" y="5038"/>
                    <a:pt x="5525" y="5044"/>
                    <a:pt x="5530" y="5050"/>
                  </a:cubicBezTo>
                  <a:cubicBezTo>
                    <a:pt x="5535" y="5067"/>
                    <a:pt x="5553" y="5079"/>
                    <a:pt x="5553" y="5100"/>
                  </a:cubicBezTo>
                  <a:cubicBezTo>
                    <a:pt x="5553" y="5106"/>
                    <a:pt x="5548" y="5112"/>
                    <a:pt x="5548" y="5118"/>
                  </a:cubicBezTo>
                  <a:cubicBezTo>
                    <a:pt x="5544" y="5141"/>
                    <a:pt x="5562" y="5162"/>
                    <a:pt x="5583" y="5180"/>
                  </a:cubicBezTo>
                  <a:cubicBezTo>
                    <a:pt x="5597" y="5192"/>
                    <a:pt x="5615" y="5215"/>
                    <a:pt x="5606" y="5242"/>
                  </a:cubicBezTo>
                  <a:cubicBezTo>
                    <a:pt x="5606" y="5248"/>
                    <a:pt x="5601" y="5248"/>
                    <a:pt x="5601" y="5254"/>
                  </a:cubicBezTo>
                  <a:cubicBezTo>
                    <a:pt x="5601" y="5260"/>
                    <a:pt x="5606" y="5265"/>
                    <a:pt x="5606" y="5271"/>
                  </a:cubicBezTo>
                  <a:cubicBezTo>
                    <a:pt x="5615" y="5292"/>
                    <a:pt x="5615" y="5316"/>
                    <a:pt x="5601" y="5328"/>
                  </a:cubicBezTo>
                  <a:cubicBezTo>
                    <a:pt x="5606" y="5339"/>
                    <a:pt x="5622" y="5333"/>
                    <a:pt x="5627" y="5339"/>
                  </a:cubicBezTo>
                  <a:cubicBezTo>
                    <a:pt x="5631" y="5348"/>
                    <a:pt x="5636" y="5354"/>
                    <a:pt x="5636" y="5366"/>
                  </a:cubicBezTo>
                  <a:cubicBezTo>
                    <a:pt x="5645" y="5401"/>
                    <a:pt x="5654" y="5446"/>
                    <a:pt x="5663" y="5484"/>
                  </a:cubicBezTo>
                  <a:cubicBezTo>
                    <a:pt x="5640" y="5496"/>
                    <a:pt x="5650" y="5546"/>
                    <a:pt x="5640" y="5582"/>
                  </a:cubicBezTo>
                  <a:cubicBezTo>
                    <a:pt x="5636" y="5603"/>
                    <a:pt x="5615" y="5614"/>
                    <a:pt x="5601" y="5626"/>
                  </a:cubicBezTo>
                  <a:cubicBezTo>
                    <a:pt x="5592" y="5632"/>
                    <a:pt x="5583" y="5638"/>
                    <a:pt x="5574" y="5638"/>
                  </a:cubicBezTo>
                  <a:cubicBezTo>
                    <a:pt x="5558" y="5638"/>
                    <a:pt x="5553" y="5620"/>
                    <a:pt x="5548" y="5603"/>
                  </a:cubicBezTo>
                  <a:cubicBezTo>
                    <a:pt x="5544" y="5582"/>
                    <a:pt x="5544" y="5564"/>
                    <a:pt x="5539" y="5552"/>
                  </a:cubicBezTo>
                  <a:cubicBezTo>
                    <a:pt x="5535" y="5540"/>
                    <a:pt x="5514" y="5526"/>
                    <a:pt x="5505" y="5540"/>
                  </a:cubicBezTo>
                  <a:cubicBezTo>
                    <a:pt x="5495" y="5502"/>
                    <a:pt x="5482" y="5464"/>
                    <a:pt x="5456" y="5440"/>
                  </a:cubicBezTo>
                  <a:cubicBezTo>
                    <a:pt x="5447" y="5428"/>
                    <a:pt x="5440" y="5422"/>
                    <a:pt x="5429" y="5422"/>
                  </a:cubicBezTo>
                  <a:cubicBezTo>
                    <a:pt x="5420" y="5422"/>
                    <a:pt x="5403" y="5428"/>
                    <a:pt x="5399" y="5440"/>
                  </a:cubicBezTo>
                  <a:cubicBezTo>
                    <a:pt x="5385" y="5422"/>
                    <a:pt x="5369" y="5410"/>
                    <a:pt x="5355" y="5390"/>
                  </a:cubicBezTo>
                  <a:cubicBezTo>
                    <a:pt x="5337" y="5366"/>
                    <a:pt x="5316" y="5348"/>
                    <a:pt x="5293" y="5322"/>
                  </a:cubicBezTo>
                  <a:lnTo>
                    <a:pt x="5219" y="5265"/>
                  </a:lnTo>
                  <a:cubicBezTo>
                    <a:pt x="5206" y="5260"/>
                    <a:pt x="5187" y="5248"/>
                    <a:pt x="5171" y="5230"/>
                  </a:cubicBezTo>
                  <a:cubicBezTo>
                    <a:pt x="5167" y="5215"/>
                    <a:pt x="5162" y="5203"/>
                    <a:pt x="5153" y="5192"/>
                  </a:cubicBezTo>
                  <a:cubicBezTo>
                    <a:pt x="5148" y="5180"/>
                    <a:pt x="5134" y="5174"/>
                    <a:pt x="5123" y="5180"/>
                  </a:cubicBezTo>
                  <a:cubicBezTo>
                    <a:pt x="5104" y="5141"/>
                    <a:pt x="5081" y="5112"/>
                    <a:pt x="5052" y="5085"/>
                  </a:cubicBezTo>
                  <a:cubicBezTo>
                    <a:pt x="5047" y="5079"/>
                    <a:pt x="5042" y="5079"/>
                    <a:pt x="5033" y="5073"/>
                  </a:cubicBezTo>
                  <a:lnTo>
                    <a:pt x="5017" y="5073"/>
                  </a:lnTo>
                  <a:cubicBezTo>
                    <a:pt x="5008" y="5073"/>
                    <a:pt x="5003" y="5067"/>
                    <a:pt x="4994" y="5061"/>
                  </a:cubicBezTo>
                  <a:cubicBezTo>
                    <a:pt x="4985" y="5056"/>
                    <a:pt x="4980" y="5050"/>
                    <a:pt x="4969" y="5044"/>
                  </a:cubicBezTo>
                  <a:cubicBezTo>
                    <a:pt x="4969" y="5248"/>
                    <a:pt x="5017" y="5458"/>
                    <a:pt x="5104" y="5632"/>
                  </a:cubicBezTo>
                  <a:cubicBezTo>
                    <a:pt x="5144" y="5706"/>
                    <a:pt x="5192" y="5780"/>
                    <a:pt x="5192" y="5875"/>
                  </a:cubicBezTo>
                  <a:cubicBezTo>
                    <a:pt x="5192" y="5972"/>
                    <a:pt x="5134" y="6061"/>
                    <a:pt x="5081" y="6129"/>
                  </a:cubicBezTo>
                  <a:cubicBezTo>
                    <a:pt x="4985" y="6247"/>
                    <a:pt x="4872" y="6351"/>
                    <a:pt x="4757" y="6433"/>
                  </a:cubicBezTo>
                  <a:lnTo>
                    <a:pt x="4771" y="6824"/>
                  </a:lnTo>
                  <a:cubicBezTo>
                    <a:pt x="4743" y="6865"/>
                    <a:pt x="4695" y="6886"/>
                    <a:pt x="4651" y="6880"/>
                  </a:cubicBezTo>
                  <a:cubicBezTo>
                    <a:pt x="4656" y="6915"/>
                    <a:pt x="4661" y="6960"/>
                    <a:pt x="4670" y="6998"/>
                  </a:cubicBezTo>
                  <a:cubicBezTo>
                    <a:pt x="4603" y="7039"/>
                    <a:pt x="4523" y="7010"/>
                    <a:pt x="4444" y="6998"/>
                  </a:cubicBezTo>
                  <a:cubicBezTo>
                    <a:pt x="4368" y="6983"/>
                    <a:pt x="4274" y="7004"/>
                    <a:pt x="4242" y="7090"/>
                  </a:cubicBezTo>
                  <a:cubicBezTo>
                    <a:pt x="4221" y="7140"/>
                    <a:pt x="4230" y="7196"/>
                    <a:pt x="4235" y="7243"/>
                  </a:cubicBezTo>
                  <a:cubicBezTo>
                    <a:pt x="4260" y="7412"/>
                    <a:pt x="4279" y="7580"/>
                    <a:pt x="4304" y="7752"/>
                  </a:cubicBezTo>
                  <a:cubicBezTo>
                    <a:pt x="4313" y="7814"/>
                    <a:pt x="4318" y="7885"/>
                    <a:pt x="4299" y="7938"/>
                  </a:cubicBezTo>
                  <a:cubicBezTo>
                    <a:pt x="4283" y="7977"/>
                    <a:pt x="4256" y="8006"/>
                    <a:pt x="4247" y="8050"/>
                  </a:cubicBezTo>
                  <a:cubicBezTo>
                    <a:pt x="4235" y="8107"/>
                    <a:pt x="4260" y="8163"/>
                    <a:pt x="4274" y="8213"/>
                  </a:cubicBezTo>
                  <a:cubicBezTo>
                    <a:pt x="4304" y="8343"/>
                    <a:pt x="4260" y="8479"/>
                    <a:pt x="4242" y="8615"/>
                  </a:cubicBezTo>
                  <a:cubicBezTo>
                    <a:pt x="4212" y="8846"/>
                    <a:pt x="4265" y="9088"/>
                    <a:pt x="4221" y="9310"/>
                  </a:cubicBezTo>
                  <a:cubicBezTo>
                    <a:pt x="4207" y="9390"/>
                    <a:pt x="4178" y="9464"/>
                    <a:pt x="4159" y="9541"/>
                  </a:cubicBezTo>
                  <a:cubicBezTo>
                    <a:pt x="4106" y="9762"/>
                    <a:pt x="4129" y="10005"/>
                    <a:pt x="4155" y="10235"/>
                  </a:cubicBezTo>
                  <a:cubicBezTo>
                    <a:pt x="4164" y="10321"/>
                    <a:pt x="4173" y="10401"/>
                    <a:pt x="4182" y="10490"/>
                  </a:cubicBezTo>
                  <a:cubicBezTo>
                    <a:pt x="4203" y="10676"/>
                    <a:pt x="4226" y="10874"/>
                    <a:pt x="4304" y="11034"/>
                  </a:cubicBezTo>
                  <a:cubicBezTo>
                    <a:pt x="4357" y="11146"/>
                    <a:pt x="4428" y="11246"/>
                    <a:pt x="4472" y="11362"/>
                  </a:cubicBezTo>
                  <a:cubicBezTo>
                    <a:pt x="4516" y="11480"/>
                    <a:pt x="4516" y="11643"/>
                    <a:pt x="4440" y="11728"/>
                  </a:cubicBezTo>
                  <a:cubicBezTo>
                    <a:pt x="4102" y="11672"/>
                    <a:pt x="3764" y="11616"/>
                    <a:pt x="3425" y="11569"/>
                  </a:cubicBezTo>
                  <a:cubicBezTo>
                    <a:pt x="3324" y="11548"/>
                    <a:pt x="3218" y="11536"/>
                    <a:pt x="3122" y="11581"/>
                  </a:cubicBezTo>
                  <a:cubicBezTo>
                    <a:pt x="3073" y="11604"/>
                    <a:pt x="3030" y="11643"/>
                    <a:pt x="2991" y="11672"/>
                  </a:cubicBezTo>
                  <a:cubicBezTo>
                    <a:pt x="2968" y="11699"/>
                    <a:pt x="2938" y="11717"/>
                    <a:pt x="2915" y="11740"/>
                  </a:cubicBezTo>
                  <a:cubicBezTo>
                    <a:pt x="2889" y="11761"/>
                    <a:pt x="2866" y="11785"/>
                    <a:pt x="2841" y="11802"/>
                  </a:cubicBezTo>
                  <a:cubicBezTo>
                    <a:pt x="2653" y="11989"/>
                    <a:pt x="2577" y="12367"/>
                    <a:pt x="2717" y="12609"/>
                  </a:cubicBezTo>
                  <a:cubicBezTo>
                    <a:pt x="2784" y="12728"/>
                    <a:pt x="2903" y="12813"/>
                    <a:pt x="2924" y="12958"/>
                  </a:cubicBezTo>
                  <a:cubicBezTo>
                    <a:pt x="2814" y="13000"/>
                    <a:pt x="2731" y="13156"/>
                    <a:pt x="2740" y="13304"/>
                  </a:cubicBezTo>
                  <a:cubicBezTo>
                    <a:pt x="2745" y="13375"/>
                    <a:pt x="2770" y="13443"/>
                    <a:pt x="2788" y="13511"/>
                  </a:cubicBezTo>
                  <a:cubicBezTo>
                    <a:pt x="2818" y="13618"/>
                    <a:pt x="2837" y="13730"/>
                    <a:pt x="2837" y="13842"/>
                  </a:cubicBezTo>
                  <a:cubicBezTo>
                    <a:pt x="2837" y="13872"/>
                    <a:pt x="2837" y="13901"/>
                    <a:pt x="2823" y="13928"/>
                  </a:cubicBezTo>
                  <a:cubicBezTo>
                    <a:pt x="2788" y="13990"/>
                    <a:pt x="2712" y="13940"/>
                    <a:pt x="2669" y="13890"/>
                  </a:cubicBezTo>
                  <a:cubicBezTo>
                    <a:pt x="2489" y="13691"/>
                    <a:pt x="2273" y="13464"/>
                    <a:pt x="2041" y="13538"/>
                  </a:cubicBezTo>
                  <a:cubicBezTo>
                    <a:pt x="2036" y="13538"/>
                    <a:pt x="2032" y="13544"/>
                    <a:pt x="2027" y="13544"/>
                  </a:cubicBezTo>
                  <a:cubicBezTo>
                    <a:pt x="2032" y="13544"/>
                    <a:pt x="2036" y="13550"/>
                    <a:pt x="2041" y="13550"/>
                  </a:cubicBezTo>
                  <a:cubicBezTo>
                    <a:pt x="2064" y="13567"/>
                    <a:pt x="2075" y="13606"/>
                    <a:pt x="2075" y="13641"/>
                  </a:cubicBezTo>
                  <a:cubicBezTo>
                    <a:pt x="2080" y="13736"/>
                    <a:pt x="2050" y="13822"/>
                    <a:pt x="2027" y="13901"/>
                  </a:cubicBezTo>
                  <a:cubicBezTo>
                    <a:pt x="2022" y="13922"/>
                    <a:pt x="2018" y="13940"/>
                    <a:pt x="2006" y="13952"/>
                  </a:cubicBezTo>
                  <a:cubicBezTo>
                    <a:pt x="2002" y="13972"/>
                    <a:pt x="1992" y="13996"/>
                    <a:pt x="1983" y="14008"/>
                  </a:cubicBezTo>
                  <a:cubicBezTo>
                    <a:pt x="1958" y="14040"/>
                    <a:pt x="1921" y="14046"/>
                    <a:pt x="1882" y="14040"/>
                  </a:cubicBezTo>
                  <a:cubicBezTo>
                    <a:pt x="1848" y="14034"/>
                    <a:pt x="1813" y="14014"/>
                    <a:pt x="1776" y="14014"/>
                  </a:cubicBezTo>
                  <a:cubicBezTo>
                    <a:pt x="1716" y="14008"/>
                    <a:pt x="1659" y="14040"/>
                    <a:pt x="1601" y="14020"/>
                  </a:cubicBezTo>
                  <a:cubicBezTo>
                    <a:pt x="1578" y="14014"/>
                    <a:pt x="1558" y="13996"/>
                    <a:pt x="1535" y="13984"/>
                  </a:cubicBezTo>
                  <a:cubicBezTo>
                    <a:pt x="1452" y="13928"/>
                    <a:pt x="1365" y="13872"/>
                    <a:pt x="1273" y="13854"/>
                  </a:cubicBezTo>
                  <a:cubicBezTo>
                    <a:pt x="1254" y="13848"/>
                    <a:pt x="1236" y="13848"/>
                    <a:pt x="1220" y="13827"/>
                  </a:cubicBezTo>
                  <a:cubicBezTo>
                    <a:pt x="1206" y="13816"/>
                    <a:pt x="1201" y="13792"/>
                    <a:pt x="1192" y="13771"/>
                  </a:cubicBezTo>
                  <a:cubicBezTo>
                    <a:pt x="1167" y="13730"/>
                    <a:pt x="1121" y="13736"/>
                    <a:pt x="1082" y="13754"/>
                  </a:cubicBezTo>
                  <a:cubicBezTo>
                    <a:pt x="1045" y="13771"/>
                    <a:pt x="1008" y="13804"/>
                    <a:pt x="964" y="13804"/>
                  </a:cubicBezTo>
                  <a:cubicBezTo>
                    <a:pt x="921" y="13804"/>
                    <a:pt x="863" y="13786"/>
                    <a:pt x="849" y="13833"/>
                  </a:cubicBezTo>
                  <a:cubicBezTo>
                    <a:pt x="845" y="13854"/>
                    <a:pt x="845" y="13872"/>
                    <a:pt x="836" y="13884"/>
                  </a:cubicBezTo>
                  <a:cubicBezTo>
                    <a:pt x="819" y="13901"/>
                    <a:pt x="801" y="13895"/>
                    <a:pt x="780" y="13901"/>
                  </a:cubicBezTo>
                  <a:cubicBezTo>
                    <a:pt x="748" y="13916"/>
                    <a:pt x="744" y="13978"/>
                    <a:pt x="714" y="14002"/>
                  </a:cubicBezTo>
                  <a:cubicBezTo>
                    <a:pt x="686" y="14026"/>
                    <a:pt x="642" y="14008"/>
                    <a:pt x="608" y="13996"/>
                  </a:cubicBezTo>
                  <a:cubicBezTo>
                    <a:pt x="589" y="14002"/>
                    <a:pt x="560" y="13996"/>
                    <a:pt x="541" y="13990"/>
                  </a:cubicBezTo>
                  <a:cubicBezTo>
                    <a:pt x="534" y="13996"/>
                    <a:pt x="534" y="14002"/>
                    <a:pt x="530" y="14014"/>
                  </a:cubicBezTo>
                  <a:cubicBezTo>
                    <a:pt x="507" y="14008"/>
                    <a:pt x="481" y="14008"/>
                    <a:pt x="458" y="14002"/>
                  </a:cubicBezTo>
                  <a:cubicBezTo>
                    <a:pt x="458" y="14020"/>
                    <a:pt x="458" y="14040"/>
                    <a:pt x="454" y="14052"/>
                  </a:cubicBezTo>
                  <a:cubicBezTo>
                    <a:pt x="449" y="14070"/>
                    <a:pt x="428" y="14076"/>
                    <a:pt x="419" y="14070"/>
                  </a:cubicBezTo>
                  <a:cubicBezTo>
                    <a:pt x="396" y="14102"/>
                    <a:pt x="366" y="14132"/>
                    <a:pt x="336" y="14150"/>
                  </a:cubicBezTo>
                  <a:cubicBezTo>
                    <a:pt x="327" y="14159"/>
                    <a:pt x="313" y="14164"/>
                    <a:pt x="304" y="14164"/>
                  </a:cubicBezTo>
                  <a:cubicBezTo>
                    <a:pt x="295" y="14164"/>
                    <a:pt x="288" y="14159"/>
                    <a:pt x="279" y="14150"/>
                  </a:cubicBezTo>
                  <a:cubicBezTo>
                    <a:pt x="251" y="14144"/>
                    <a:pt x="226" y="14176"/>
                    <a:pt x="203" y="14176"/>
                  </a:cubicBezTo>
                  <a:cubicBezTo>
                    <a:pt x="182" y="14176"/>
                    <a:pt x="164" y="14164"/>
                    <a:pt x="139" y="14164"/>
                  </a:cubicBezTo>
                  <a:cubicBezTo>
                    <a:pt x="120" y="14159"/>
                    <a:pt x="90" y="14176"/>
                    <a:pt x="90" y="14200"/>
                  </a:cubicBezTo>
                  <a:cubicBezTo>
                    <a:pt x="72" y="14188"/>
                    <a:pt x="54" y="14206"/>
                    <a:pt x="37" y="14227"/>
                  </a:cubicBezTo>
                  <a:cubicBezTo>
                    <a:pt x="19" y="14250"/>
                    <a:pt x="-4" y="14280"/>
                    <a:pt x="1" y="14318"/>
                  </a:cubicBezTo>
                  <a:lnTo>
                    <a:pt x="28" y="14318"/>
                  </a:lnTo>
                  <a:cubicBezTo>
                    <a:pt x="28" y="14330"/>
                    <a:pt x="28" y="14342"/>
                    <a:pt x="24" y="14357"/>
                  </a:cubicBezTo>
                  <a:cubicBezTo>
                    <a:pt x="44" y="14342"/>
                    <a:pt x="72" y="14368"/>
                    <a:pt x="72" y="14398"/>
                  </a:cubicBezTo>
                  <a:cubicBezTo>
                    <a:pt x="77" y="14431"/>
                    <a:pt x="58" y="14454"/>
                    <a:pt x="37" y="14466"/>
                  </a:cubicBezTo>
                  <a:cubicBezTo>
                    <a:pt x="37" y="14481"/>
                    <a:pt x="37" y="14499"/>
                    <a:pt x="28" y="14510"/>
                  </a:cubicBezTo>
                  <a:cubicBezTo>
                    <a:pt x="44" y="14516"/>
                    <a:pt x="54" y="14522"/>
                    <a:pt x="67" y="14528"/>
                  </a:cubicBezTo>
                  <a:cubicBezTo>
                    <a:pt x="63" y="14555"/>
                    <a:pt x="58" y="14590"/>
                    <a:pt x="33" y="14596"/>
                  </a:cubicBezTo>
                  <a:cubicBezTo>
                    <a:pt x="44" y="14617"/>
                    <a:pt x="58" y="14629"/>
                    <a:pt x="72" y="14640"/>
                  </a:cubicBezTo>
                  <a:cubicBezTo>
                    <a:pt x="72" y="14646"/>
                    <a:pt x="65" y="14658"/>
                    <a:pt x="58" y="14658"/>
                  </a:cubicBezTo>
                  <a:cubicBezTo>
                    <a:pt x="83" y="14655"/>
                    <a:pt x="102" y="14691"/>
                    <a:pt x="106" y="14729"/>
                  </a:cubicBezTo>
                  <a:cubicBezTo>
                    <a:pt x="111" y="14759"/>
                    <a:pt x="106" y="14797"/>
                    <a:pt x="125" y="14821"/>
                  </a:cubicBezTo>
                  <a:cubicBezTo>
                    <a:pt x="134" y="14833"/>
                    <a:pt x="146" y="14839"/>
                    <a:pt x="155" y="14850"/>
                  </a:cubicBezTo>
                  <a:lnTo>
                    <a:pt x="178" y="14883"/>
                  </a:lnTo>
                  <a:lnTo>
                    <a:pt x="221" y="14957"/>
                  </a:lnTo>
                  <a:cubicBezTo>
                    <a:pt x="256" y="14975"/>
                    <a:pt x="300" y="14963"/>
                    <a:pt x="327" y="14927"/>
                  </a:cubicBezTo>
                  <a:lnTo>
                    <a:pt x="343" y="14945"/>
                  </a:lnTo>
                  <a:cubicBezTo>
                    <a:pt x="362" y="14933"/>
                    <a:pt x="385" y="14933"/>
                    <a:pt x="405" y="14939"/>
                  </a:cubicBezTo>
                  <a:cubicBezTo>
                    <a:pt x="410" y="14939"/>
                    <a:pt x="415" y="14945"/>
                    <a:pt x="415" y="14945"/>
                  </a:cubicBezTo>
                  <a:cubicBezTo>
                    <a:pt x="424" y="14957"/>
                    <a:pt x="401" y="14975"/>
                    <a:pt x="405" y="14995"/>
                  </a:cubicBezTo>
                  <a:cubicBezTo>
                    <a:pt x="424" y="15001"/>
                    <a:pt x="433" y="15025"/>
                    <a:pt x="433" y="15051"/>
                  </a:cubicBezTo>
                  <a:cubicBezTo>
                    <a:pt x="463" y="15025"/>
                    <a:pt x="507" y="15093"/>
                    <a:pt x="530" y="15057"/>
                  </a:cubicBezTo>
                  <a:cubicBezTo>
                    <a:pt x="534" y="15051"/>
                    <a:pt x="534" y="15043"/>
                    <a:pt x="541" y="15037"/>
                  </a:cubicBezTo>
                  <a:cubicBezTo>
                    <a:pt x="546" y="15031"/>
                    <a:pt x="555" y="15031"/>
                    <a:pt x="560" y="15031"/>
                  </a:cubicBezTo>
                  <a:cubicBezTo>
                    <a:pt x="564" y="15031"/>
                    <a:pt x="569" y="15019"/>
                    <a:pt x="569" y="15013"/>
                  </a:cubicBezTo>
                  <a:cubicBezTo>
                    <a:pt x="555" y="15013"/>
                    <a:pt x="546" y="14983"/>
                    <a:pt x="555" y="14969"/>
                  </a:cubicBezTo>
                  <a:cubicBezTo>
                    <a:pt x="560" y="14951"/>
                    <a:pt x="578" y="14945"/>
                    <a:pt x="594" y="14933"/>
                  </a:cubicBezTo>
                  <a:cubicBezTo>
                    <a:pt x="622" y="14945"/>
                    <a:pt x="652" y="14957"/>
                    <a:pt x="679" y="14963"/>
                  </a:cubicBezTo>
                  <a:cubicBezTo>
                    <a:pt x="686" y="14963"/>
                    <a:pt x="691" y="14969"/>
                    <a:pt x="695" y="14963"/>
                  </a:cubicBezTo>
                  <a:cubicBezTo>
                    <a:pt x="700" y="14963"/>
                    <a:pt x="704" y="14957"/>
                    <a:pt x="709" y="14951"/>
                  </a:cubicBezTo>
                  <a:cubicBezTo>
                    <a:pt x="718" y="14939"/>
                    <a:pt x="727" y="14933"/>
                    <a:pt x="744" y="14939"/>
                  </a:cubicBezTo>
                  <a:cubicBezTo>
                    <a:pt x="771" y="14939"/>
                    <a:pt x="792" y="14983"/>
                    <a:pt x="810" y="15013"/>
                  </a:cubicBezTo>
                  <a:cubicBezTo>
                    <a:pt x="819" y="15031"/>
                    <a:pt x="829" y="15057"/>
                    <a:pt x="840" y="15075"/>
                  </a:cubicBezTo>
                  <a:cubicBezTo>
                    <a:pt x="868" y="15075"/>
                    <a:pt x="893" y="15051"/>
                    <a:pt x="902" y="15019"/>
                  </a:cubicBezTo>
                  <a:lnTo>
                    <a:pt x="960" y="15019"/>
                  </a:lnTo>
                  <a:cubicBezTo>
                    <a:pt x="994" y="15019"/>
                    <a:pt x="1036" y="15016"/>
                    <a:pt x="1056" y="14983"/>
                  </a:cubicBezTo>
                  <a:cubicBezTo>
                    <a:pt x="1068" y="14972"/>
                    <a:pt x="1070" y="14951"/>
                    <a:pt x="1086" y="14945"/>
                  </a:cubicBezTo>
                  <a:lnTo>
                    <a:pt x="1105" y="14945"/>
                  </a:lnTo>
                  <a:cubicBezTo>
                    <a:pt x="1153" y="14957"/>
                    <a:pt x="1201" y="14945"/>
                    <a:pt x="1245" y="14921"/>
                  </a:cubicBezTo>
                  <a:cubicBezTo>
                    <a:pt x="1268" y="14921"/>
                    <a:pt x="1293" y="14927"/>
                    <a:pt x="1312" y="14939"/>
                  </a:cubicBezTo>
                  <a:cubicBezTo>
                    <a:pt x="1321" y="14927"/>
                    <a:pt x="1337" y="14933"/>
                    <a:pt x="1351" y="14939"/>
                  </a:cubicBezTo>
                  <a:cubicBezTo>
                    <a:pt x="1360" y="14951"/>
                    <a:pt x="1369" y="14963"/>
                    <a:pt x="1374" y="14983"/>
                  </a:cubicBezTo>
                  <a:cubicBezTo>
                    <a:pt x="1381" y="14995"/>
                    <a:pt x="1385" y="15001"/>
                    <a:pt x="1390" y="15013"/>
                  </a:cubicBezTo>
                  <a:cubicBezTo>
                    <a:pt x="1369" y="15051"/>
                    <a:pt x="1312" y="15037"/>
                    <a:pt x="1307" y="15081"/>
                  </a:cubicBezTo>
                  <a:cubicBezTo>
                    <a:pt x="1316" y="15099"/>
                    <a:pt x="1284" y="15119"/>
                    <a:pt x="1284" y="15137"/>
                  </a:cubicBezTo>
                  <a:cubicBezTo>
                    <a:pt x="1284" y="15143"/>
                    <a:pt x="1289" y="15149"/>
                    <a:pt x="1289" y="15161"/>
                  </a:cubicBezTo>
                  <a:cubicBezTo>
                    <a:pt x="1302" y="15199"/>
                    <a:pt x="1298" y="15244"/>
                    <a:pt x="1273" y="15267"/>
                  </a:cubicBezTo>
                  <a:cubicBezTo>
                    <a:pt x="1289" y="15267"/>
                    <a:pt x="1293" y="15300"/>
                    <a:pt x="1284" y="15312"/>
                  </a:cubicBezTo>
                  <a:cubicBezTo>
                    <a:pt x="1298" y="15317"/>
                    <a:pt x="1298" y="15347"/>
                    <a:pt x="1298" y="15368"/>
                  </a:cubicBezTo>
                  <a:cubicBezTo>
                    <a:pt x="1293" y="15385"/>
                    <a:pt x="1289" y="15409"/>
                    <a:pt x="1293" y="15430"/>
                  </a:cubicBezTo>
                  <a:cubicBezTo>
                    <a:pt x="1259" y="15409"/>
                    <a:pt x="1210" y="15442"/>
                    <a:pt x="1210" y="15492"/>
                  </a:cubicBezTo>
                  <a:cubicBezTo>
                    <a:pt x="1210" y="15510"/>
                    <a:pt x="1220" y="15527"/>
                    <a:pt x="1231" y="15545"/>
                  </a:cubicBezTo>
                  <a:cubicBezTo>
                    <a:pt x="1236" y="15560"/>
                    <a:pt x="1245" y="15566"/>
                    <a:pt x="1240" y="15578"/>
                  </a:cubicBezTo>
                  <a:cubicBezTo>
                    <a:pt x="1240" y="15589"/>
                    <a:pt x="1231" y="15601"/>
                    <a:pt x="1231" y="15613"/>
                  </a:cubicBezTo>
                  <a:cubicBezTo>
                    <a:pt x="1231" y="15628"/>
                    <a:pt x="1236" y="15640"/>
                    <a:pt x="1231" y="15652"/>
                  </a:cubicBezTo>
                  <a:cubicBezTo>
                    <a:pt x="1224" y="15675"/>
                    <a:pt x="1201" y="15675"/>
                    <a:pt x="1183" y="15669"/>
                  </a:cubicBezTo>
                  <a:cubicBezTo>
                    <a:pt x="1171" y="15696"/>
                    <a:pt x="1171" y="15725"/>
                    <a:pt x="1183" y="15752"/>
                  </a:cubicBezTo>
                  <a:cubicBezTo>
                    <a:pt x="1183" y="15758"/>
                    <a:pt x="1187" y="15764"/>
                    <a:pt x="1183" y="15770"/>
                  </a:cubicBezTo>
                  <a:cubicBezTo>
                    <a:pt x="1183" y="15776"/>
                    <a:pt x="1171" y="15776"/>
                    <a:pt x="1167" y="15782"/>
                  </a:cubicBezTo>
                  <a:cubicBezTo>
                    <a:pt x="1153" y="15793"/>
                    <a:pt x="1158" y="15820"/>
                    <a:pt x="1162" y="15838"/>
                  </a:cubicBezTo>
                  <a:cubicBezTo>
                    <a:pt x="1162" y="15870"/>
                    <a:pt x="1144" y="15906"/>
                    <a:pt x="1114" y="15906"/>
                  </a:cubicBezTo>
                  <a:cubicBezTo>
                    <a:pt x="1114" y="15924"/>
                    <a:pt x="1118" y="15938"/>
                    <a:pt x="1114" y="15956"/>
                  </a:cubicBezTo>
                  <a:cubicBezTo>
                    <a:pt x="1109" y="15968"/>
                    <a:pt x="1091" y="15974"/>
                    <a:pt x="1086" y="15962"/>
                  </a:cubicBezTo>
                  <a:cubicBezTo>
                    <a:pt x="1082" y="16000"/>
                    <a:pt x="1070" y="16030"/>
                    <a:pt x="1066" y="16068"/>
                  </a:cubicBezTo>
                  <a:cubicBezTo>
                    <a:pt x="1026" y="16068"/>
                    <a:pt x="985" y="16068"/>
                    <a:pt x="946" y="16063"/>
                  </a:cubicBezTo>
                  <a:lnTo>
                    <a:pt x="946" y="16104"/>
                  </a:lnTo>
                  <a:cubicBezTo>
                    <a:pt x="921" y="16104"/>
                    <a:pt x="893" y="16098"/>
                    <a:pt x="872" y="16092"/>
                  </a:cubicBezTo>
                  <a:cubicBezTo>
                    <a:pt x="859" y="16092"/>
                    <a:pt x="845" y="16092"/>
                    <a:pt x="840" y="16104"/>
                  </a:cubicBezTo>
                  <a:cubicBezTo>
                    <a:pt x="836" y="16110"/>
                    <a:pt x="836" y="16116"/>
                    <a:pt x="836" y="16125"/>
                  </a:cubicBezTo>
                  <a:cubicBezTo>
                    <a:pt x="836" y="16154"/>
                    <a:pt x="845" y="16187"/>
                    <a:pt x="859" y="16204"/>
                  </a:cubicBezTo>
                  <a:cubicBezTo>
                    <a:pt x="863" y="16213"/>
                    <a:pt x="868" y="16216"/>
                    <a:pt x="872" y="16228"/>
                  </a:cubicBezTo>
                  <a:cubicBezTo>
                    <a:pt x="884" y="16255"/>
                    <a:pt x="863" y="16284"/>
                    <a:pt x="868" y="16308"/>
                  </a:cubicBezTo>
                  <a:cubicBezTo>
                    <a:pt x="872" y="16329"/>
                    <a:pt x="893" y="16340"/>
                    <a:pt x="902" y="16358"/>
                  </a:cubicBezTo>
                  <a:cubicBezTo>
                    <a:pt x="911" y="16385"/>
                    <a:pt x="898" y="16414"/>
                    <a:pt x="907" y="16438"/>
                  </a:cubicBezTo>
                  <a:cubicBezTo>
                    <a:pt x="911" y="16459"/>
                    <a:pt x="932" y="16465"/>
                    <a:pt x="941" y="16476"/>
                  </a:cubicBezTo>
                  <a:cubicBezTo>
                    <a:pt x="957" y="16494"/>
                    <a:pt x="955" y="16533"/>
                    <a:pt x="955" y="16562"/>
                  </a:cubicBezTo>
                  <a:lnTo>
                    <a:pt x="955" y="16589"/>
                  </a:lnTo>
                  <a:cubicBezTo>
                    <a:pt x="960" y="16607"/>
                    <a:pt x="974" y="16612"/>
                    <a:pt x="990" y="16618"/>
                  </a:cubicBezTo>
                  <a:cubicBezTo>
                    <a:pt x="1022" y="16639"/>
                    <a:pt x="1052" y="16663"/>
                    <a:pt x="1075" y="16701"/>
                  </a:cubicBezTo>
                  <a:cubicBezTo>
                    <a:pt x="1082" y="16713"/>
                    <a:pt x="1091" y="16725"/>
                    <a:pt x="1095" y="16731"/>
                  </a:cubicBezTo>
                  <a:cubicBezTo>
                    <a:pt x="1105" y="16737"/>
                    <a:pt x="1114" y="16743"/>
                    <a:pt x="1123" y="16737"/>
                  </a:cubicBezTo>
                  <a:cubicBezTo>
                    <a:pt x="1135" y="16731"/>
                    <a:pt x="1139" y="16713"/>
                    <a:pt x="1139" y="16695"/>
                  </a:cubicBezTo>
                  <a:cubicBezTo>
                    <a:pt x="1139" y="16675"/>
                    <a:pt x="1135" y="16663"/>
                    <a:pt x="1135" y="16651"/>
                  </a:cubicBezTo>
                  <a:cubicBezTo>
                    <a:pt x="1139" y="16624"/>
                    <a:pt x="1148" y="16612"/>
                    <a:pt x="1153" y="16589"/>
                  </a:cubicBezTo>
                  <a:cubicBezTo>
                    <a:pt x="1162" y="16562"/>
                    <a:pt x="1158" y="16539"/>
                    <a:pt x="1158" y="16509"/>
                  </a:cubicBezTo>
                  <a:cubicBezTo>
                    <a:pt x="1158" y="16482"/>
                    <a:pt x="1167" y="16453"/>
                    <a:pt x="1187" y="16438"/>
                  </a:cubicBezTo>
                  <a:cubicBezTo>
                    <a:pt x="1183" y="16482"/>
                    <a:pt x="1183" y="16521"/>
                    <a:pt x="1176" y="16562"/>
                  </a:cubicBezTo>
                  <a:cubicBezTo>
                    <a:pt x="1176" y="16583"/>
                    <a:pt x="1171" y="16595"/>
                    <a:pt x="1171" y="16612"/>
                  </a:cubicBezTo>
                  <a:cubicBezTo>
                    <a:pt x="1167" y="16624"/>
                    <a:pt x="1162" y="16639"/>
                    <a:pt x="1162" y="16651"/>
                  </a:cubicBezTo>
                  <a:cubicBezTo>
                    <a:pt x="1162" y="16680"/>
                    <a:pt x="1192" y="16695"/>
                    <a:pt x="1210" y="16707"/>
                  </a:cubicBezTo>
                  <a:cubicBezTo>
                    <a:pt x="1259" y="16737"/>
                    <a:pt x="1284" y="16805"/>
                    <a:pt x="1307" y="16867"/>
                  </a:cubicBezTo>
                  <a:cubicBezTo>
                    <a:pt x="1307" y="16873"/>
                    <a:pt x="1307" y="16873"/>
                    <a:pt x="1302" y="16879"/>
                  </a:cubicBezTo>
                  <a:cubicBezTo>
                    <a:pt x="1346" y="16911"/>
                    <a:pt x="1374" y="16967"/>
                    <a:pt x="1394" y="17023"/>
                  </a:cubicBezTo>
                  <a:cubicBezTo>
                    <a:pt x="1399" y="17041"/>
                    <a:pt x="1404" y="17059"/>
                    <a:pt x="1408" y="17071"/>
                  </a:cubicBezTo>
                  <a:cubicBezTo>
                    <a:pt x="1422" y="17103"/>
                    <a:pt x="1452" y="17127"/>
                    <a:pt x="1461" y="17165"/>
                  </a:cubicBezTo>
                  <a:cubicBezTo>
                    <a:pt x="1461" y="17177"/>
                    <a:pt x="1461" y="17189"/>
                    <a:pt x="1466" y="17195"/>
                  </a:cubicBezTo>
                  <a:cubicBezTo>
                    <a:pt x="1470" y="17210"/>
                    <a:pt x="1477" y="17216"/>
                    <a:pt x="1486" y="17227"/>
                  </a:cubicBezTo>
                  <a:cubicBezTo>
                    <a:pt x="1514" y="17272"/>
                    <a:pt x="1491" y="17352"/>
                    <a:pt x="1519" y="17396"/>
                  </a:cubicBezTo>
                  <a:cubicBezTo>
                    <a:pt x="1539" y="17420"/>
                    <a:pt x="1562" y="17425"/>
                    <a:pt x="1592" y="17431"/>
                  </a:cubicBezTo>
                  <a:cubicBezTo>
                    <a:pt x="1659" y="17464"/>
                    <a:pt x="1707" y="17550"/>
                    <a:pt x="1723" y="17641"/>
                  </a:cubicBezTo>
                  <a:cubicBezTo>
                    <a:pt x="1733" y="17686"/>
                    <a:pt x="1733" y="17730"/>
                    <a:pt x="1733" y="17765"/>
                  </a:cubicBezTo>
                  <a:cubicBezTo>
                    <a:pt x="1733" y="17786"/>
                    <a:pt x="1728" y="17798"/>
                    <a:pt x="1733" y="17816"/>
                  </a:cubicBezTo>
                  <a:cubicBezTo>
                    <a:pt x="1737" y="17828"/>
                    <a:pt x="1742" y="17848"/>
                    <a:pt x="1746" y="17860"/>
                  </a:cubicBezTo>
                  <a:cubicBezTo>
                    <a:pt x="1760" y="17904"/>
                    <a:pt x="1765" y="17946"/>
                    <a:pt x="1776" y="17996"/>
                  </a:cubicBezTo>
                  <a:cubicBezTo>
                    <a:pt x="1785" y="18040"/>
                    <a:pt x="1799" y="18091"/>
                    <a:pt x="1829" y="18114"/>
                  </a:cubicBezTo>
                  <a:cubicBezTo>
                    <a:pt x="1861" y="18144"/>
                    <a:pt x="1914" y="18144"/>
                    <a:pt x="1949" y="18182"/>
                  </a:cubicBezTo>
                  <a:cubicBezTo>
                    <a:pt x="1979" y="18212"/>
                    <a:pt x="1983" y="18262"/>
                    <a:pt x="1992" y="18306"/>
                  </a:cubicBezTo>
                  <a:cubicBezTo>
                    <a:pt x="2002" y="18351"/>
                    <a:pt x="2022" y="18398"/>
                    <a:pt x="2055" y="18413"/>
                  </a:cubicBezTo>
                  <a:cubicBezTo>
                    <a:pt x="2045" y="18448"/>
                    <a:pt x="2089" y="18481"/>
                    <a:pt x="2089" y="18522"/>
                  </a:cubicBezTo>
                  <a:cubicBezTo>
                    <a:pt x="2089" y="18537"/>
                    <a:pt x="2089" y="18549"/>
                    <a:pt x="2094" y="18555"/>
                  </a:cubicBezTo>
                  <a:cubicBezTo>
                    <a:pt x="2098" y="18561"/>
                    <a:pt x="2103" y="18567"/>
                    <a:pt x="2107" y="18567"/>
                  </a:cubicBezTo>
                  <a:cubicBezTo>
                    <a:pt x="2160" y="18599"/>
                    <a:pt x="2195" y="18667"/>
                    <a:pt x="2199" y="18741"/>
                  </a:cubicBezTo>
                  <a:cubicBezTo>
                    <a:pt x="2199" y="18759"/>
                    <a:pt x="2199" y="18777"/>
                    <a:pt x="2204" y="18797"/>
                  </a:cubicBezTo>
                  <a:cubicBezTo>
                    <a:pt x="2209" y="18809"/>
                    <a:pt x="2220" y="18815"/>
                    <a:pt x="2225" y="18827"/>
                  </a:cubicBezTo>
                  <a:cubicBezTo>
                    <a:pt x="2239" y="18853"/>
                    <a:pt x="2239" y="18877"/>
                    <a:pt x="2243" y="18907"/>
                  </a:cubicBezTo>
                  <a:cubicBezTo>
                    <a:pt x="2248" y="18984"/>
                    <a:pt x="2257" y="19057"/>
                    <a:pt x="2252" y="19137"/>
                  </a:cubicBezTo>
                  <a:cubicBezTo>
                    <a:pt x="2252" y="19155"/>
                    <a:pt x="2248" y="19182"/>
                    <a:pt x="2257" y="19193"/>
                  </a:cubicBezTo>
                  <a:cubicBezTo>
                    <a:pt x="2262" y="19199"/>
                    <a:pt x="2273" y="19205"/>
                    <a:pt x="2278" y="19211"/>
                  </a:cubicBezTo>
                  <a:cubicBezTo>
                    <a:pt x="2305" y="19244"/>
                    <a:pt x="2296" y="19291"/>
                    <a:pt x="2296" y="19335"/>
                  </a:cubicBezTo>
                  <a:cubicBezTo>
                    <a:pt x="2296" y="19380"/>
                    <a:pt x="2305" y="19415"/>
                    <a:pt x="2321" y="19454"/>
                  </a:cubicBezTo>
                  <a:cubicBezTo>
                    <a:pt x="2326" y="19460"/>
                    <a:pt x="2326" y="19465"/>
                    <a:pt x="2331" y="19471"/>
                  </a:cubicBezTo>
                  <a:cubicBezTo>
                    <a:pt x="2335" y="19477"/>
                    <a:pt x="2340" y="19477"/>
                    <a:pt x="2344" y="19477"/>
                  </a:cubicBezTo>
                  <a:cubicBezTo>
                    <a:pt x="2388" y="19492"/>
                    <a:pt x="2436" y="19492"/>
                    <a:pt x="2480" y="19471"/>
                  </a:cubicBezTo>
                  <a:cubicBezTo>
                    <a:pt x="2489" y="19465"/>
                    <a:pt x="2498" y="19460"/>
                    <a:pt x="2508" y="19465"/>
                  </a:cubicBezTo>
                  <a:cubicBezTo>
                    <a:pt x="2515" y="19465"/>
                    <a:pt x="2519" y="19471"/>
                    <a:pt x="2524" y="19471"/>
                  </a:cubicBezTo>
                  <a:cubicBezTo>
                    <a:pt x="2538" y="19471"/>
                    <a:pt x="2542" y="19454"/>
                    <a:pt x="2542" y="19442"/>
                  </a:cubicBezTo>
                  <a:cubicBezTo>
                    <a:pt x="2542" y="19424"/>
                    <a:pt x="2533" y="19409"/>
                    <a:pt x="2524" y="19397"/>
                  </a:cubicBezTo>
                  <a:cubicBezTo>
                    <a:pt x="2538" y="19368"/>
                    <a:pt x="2581" y="19392"/>
                    <a:pt x="2595" y="19368"/>
                  </a:cubicBezTo>
                  <a:cubicBezTo>
                    <a:pt x="2600" y="19353"/>
                    <a:pt x="2600" y="19335"/>
                    <a:pt x="2604" y="19324"/>
                  </a:cubicBezTo>
                  <a:cubicBezTo>
                    <a:pt x="2611" y="19312"/>
                    <a:pt x="2625" y="19312"/>
                    <a:pt x="2634" y="19318"/>
                  </a:cubicBezTo>
                  <a:cubicBezTo>
                    <a:pt x="2664" y="19324"/>
                    <a:pt x="2694" y="19335"/>
                    <a:pt x="2722" y="19335"/>
                  </a:cubicBezTo>
                  <a:cubicBezTo>
                    <a:pt x="2751" y="19335"/>
                    <a:pt x="2779" y="19335"/>
                    <a:pt x="2802" y="19318"/>
                  </a:cubicBezTo>
                  <a:cubicBezTo>
                    <a:pt x="2818" y="19306"/>
                    <a:pt x="2827" y="19285"/>
                    <a:pt x="2841" y="19273"/>
                  </a:cubicBezTo>
                  <a:cubicBezTo>
                    <a:pt x="2871" y="19244"/>
                    <a:pt x="2915" y="19250"/>
                    <a:pt x="2952" y="19244"/>
                  </a:cubicBezTo>
                  <a:cubicBezTo>
                    <a:pt x="2991" y="19244"/>
                    <a:pt x="3034" y="19232"/>
                    <a:pt x="3055" y="19193"/>
                  </a:cubicBezTo>
                  <a:cubicBezTo>
                    <a:pt x="3048" y="19188"/>
                    <a:pt x="3044" y="19182"/>
                    <a:pt x="3039" y="19182"/>
                  </a:cubicBezTo>
                  <a:cubicBezTo>
                    <a:pt x="3073" y="19131"/>
                    <a:pt x="3122" y="19093"/>
                    <a:pt x="3170" y="19087"/>
                  </a:cubicBezTo>
                  <a:cubicBezTo>
                    <a:pt x="3184" y="19087"/>
                    <a:pt x="3205" y="19081"/>
                    <a:pt x="3209" y="19063"/>
                  </a:cubicBezTo>
                  <a:cubicBezTo>
                    <a:pt x="3214" y="19063"/>
                    <a:pt x="3218" y="19057"/>
                    <a:pt x="3223" y="19057"/>
                  </a:cubicBezTo>
                  <a:lnTo>
                    <a:pt x="3396" y="19019"/>
                  </a:lnTo>
                  <a:cubicBezTo>
                    <a:pt x="3421" y="19013"/>
                    <a:pt x="3444" y="19007"/>
                    <a:pt x="3455" y="18984"/>
                  </a:cubicBezTo>
                  <a:cubicBezTo>
                    <a:pt x="3469" y="18957"/>
                    <a:pt x="3460" y="18921"/>
                    <a:pt x="3460" y="18889"/>
                  </a:cubicBezTo>
                  <a:cubicBezTo>
                    <a:pt x="3460" y="18827"/>
                    <a:pt x="3504" y="18777"/>
                    <a:pt x="3552" y="18777"/>
                  </a:cubicBezTo>
                  <a:cubicBezTo>
                    <a:pt x="3575" y="18777"/>
                    <a:pt x="3593" y="18791"/>
                    <a:pt x="3619" y="18777"/>
                  </a:cubicBezTo>
                  <a:cubicBezTo>
                    <a:pt x="3628" y="18771"/>
                    <a:pt x="3632" y="18765"/>
                    <a:pt x="3642" y="18759"/>
                  </a:cubicBezTo>
                  <a:cubicBezTo>
                    <a:pt x="3672" y="18735"/>
                    <a:pt x="3711" y="18720"/>
                    <a:pt x="3750" y="18729"/>
                  </a:cubicBezTo>
                  <a:cubicBezTo>
                    <a:pt x="3777" y="18735"/>
                    <a:pt x="3803" y="18753"/>
                    <a:pt x="3830" y="18759"/>
                  </a:cubicBezTo>
                  <a:cubicBezTo>
                    <a:pt x="3860" y="18759"/>
                    <a:pt x="3895" y="18735"/>
                    <a:pt x="3888" y="18697"/>
                  </a:cubicBezTo>
                  <a:cubicBezTo>
                    <a:pt x="3888" y="18667"/>
                    <a:pt x="3856" y="18641"/>
                    <a:pt x="3856" y="18605"/>
                  </a:cubicBezTo>
                  <a:cubicBezTo>
                    <a:pt x="3856" y="18578"/>
                    <a:pt x="3874" y="18561"/>
                    <a:pt x="3895" y="18549"/>
                  </a:cubicBezTo>
                  <a:cubicBezTo>
                    <a:pt x="3927" y="18522"/>
                    <a:pt x="3961" y="18499"/>
                    <a:pt x="3996" y="18516"/>
                  </a:cubicBezTo>
                  <a:cubicBezTo>
                    <a:pt x="4005" y="18522"/>
                    <a:pt x="4010" y="18528"/>
                    <a:pt x="4019" y="18528"/>
                  </a:cubicBezTo>
                  <a:cubicBezTo>
                    <a:pt x="4037" y="18528"/>
                    <a:pt x="4053" y="18499"/>
                    <a:pt x="4049" y="18466"/>
                  </a:cubicBezTo>
                  <a:cubicBezTo>
                    <a:pt x="4044" y="18442"/>
                    <a:pt x="4033" y="18413"/>
                    <a:pt x="4033" y="18386"/>
                  </a:cubicBezTo>
                  <a:cubicBezTo>
                    <a:pt x="4086" y="18374"/>
                    <a:pt x="4134" y="18357"/>
                    <a:pt x="4189" y="18345"/>
                  </a:cubicBezTo>
                  <a:cubicBezTo>
                    <a:pt x="4194" y="18345"/>
                    <a:pt x="4203" y="18336"/>
                    <a:pt x="4203" y="18330"/>
                  </a:cubicBezTo>
                  <a:cubicBezTo>
                    <a:pt x="4212" y="18318"/>
                    <a:pt x="4203" y="18295"/>
                    <a:pt x="4198" y="18283"/>
                  </a:cubicBezTo>
                  <a:cubicBezTo>
                    <a:pt x="4182" y="18244"/>
                    <a:pt x="4178" y="18200"/>
                    <a:pt x="4189" y="18159"/>
                  </a:cubicBezTo>
                  <a:lnTo>
                    <a:pt x="4217" y="18159"/>
                  </a:lnTo>
                  <a:cubicBezTo>
                    <a:pt x="4217" y="18132"/>
                    <a:pt x="4212" y="18114"/>
                    <a:pt x="4203" y="18091"/>
                  </a:cubicBezTo>
                  <a:cubicBezTo>
                    <a:pt x="4217" y="18097"/>
                    <a:pt x="4235" y="18076"/>
                    <a:pt x="4235" y="18058"/>
                  </a:cubicBezTo>
                  <a:cubicBezTo>
                    <a:pt x="4256" y="18064"/>
                    <a:pt x="4274" y="18091"/>
                    <a:pt x="4274" y="18114"/>
                  </a:cubicBezTo>
                  <a:cubicBezTo>
                    <a:pt x="4304" y="18097"/>
                    <a:pt x="4318" y="18046"/>
                    <a:pt x="4309" y="18008"/>
                  </a:cubicBezTo>
                  <a:cubicBezTo>
                    <a:pt x="4304" y="17996"/>
                    <a:pt x="4304" y="17990"/>
                    <a:pt x="4304" y="17978"/>
                  </a:cubicBezTo>
                  <a:cubicBezTo>
                    <a:pt x="4304" y="17952"/>
                    <a:pt x="4334" y="17946"/>
                    <a:pt x="4352" y="17940"/>
                  </a:cubicBezTo>
                  <a:cubicBezTo>
                    <a:pt x="4373" y="17934"/>
                    <a:pt x="4396" y="17910"/>
                    <a:pt x="4380" y="17890"/>
                  </a:cubicBezTo>
                  <a:cubicBezTo>
                    <a:pt x="4401" y="17896"/>
                    <a:pt x="4424" y="17890"/>
                    <a:pt x="4440" y="17872"/>
                  </a:cubicBezTo>
                  <a:cubicBezTo>
                    <a:pt x="4454" y="17854"/>
                    <a:pt x="4449" y="17816"/>
                    <a:pt x="4428" y="17810"/>
                  </a:cubicBezTo>
                  <a:cubicBezTo>
                    <a:pt x="4454" y="17810"/>
                    <a:pt x="4488" y="17798"/>
                    <a:pt x="4497" y="17765"/>
                  </a:cubicBezTo>
                  <a:cubicBezTo>
                    <a:pt x="4502" y="17742"/>
                    <a:pt x="4493" y="17718"/>
                    <a:pt x="4472" y="17703"/>
                  </a:cubicBezTo>
                  <a:cubicBezTo>
                    <a:pt x="4458" y="17692"/>
                    <a:pt x="4440" y="17686"/>
                    <a:pt x="4419" y="17686"/>
                  </a:cubicBezTo>
                  <a:cubicBezTo>
                    <a:pt x="4410" y="17686"/>
                    <a:pt x="4396" y="17686"/>
                    <a:pt x="4391" y="17674"/>
                  </a:cubicBezTo>
                  <a:cubicBezTo>
                    <a:pt x="4387" y="17668"/>
                    <a:pt x="4387" y="17662"/>
                    <a:pt x="4380" y="17656"/>
                  </a:cubicBezTo>
                  <a:cubicBezTo>
                    <a:pt x="4366" y="17612"/>
                    <a:pt x="4352" y="17550"/>
                    <a:pt x="4313" y="17550"/>
                  </a:cubicBezTo>
                  <a:cubicBezTo>
                    <a:pt x="4304" y="17550"/>
                    <a:pt x="4290" y="17556"/>
                    <a:pt x="4279" y="17556"/>
                  </a:cubicBezTo>
                  <a:cubicBezTo>
                    <a:pt x="4265" y="17556"/>
                    <a:pt x="4251" y="17550"/>
                    <a:pt x="4235" y="17544"/>
                  </a:cubicBezTo>
                  <a:cubicBezTo>
                    <a:pt x="4178" y="17520"/>
                    <a:pt x="4115" y="17488"/>
                    <a:pt x="4058" y="17464"/>
                  </a:cubicBezTo>
                  <a:cubicBezTo>
                    <a:pt x="4053" y="17464"/>
                    <a:pt x="4049" y="17458"/>
                    <a:pt x="4044" y="17449"/>
                  </a:cubicBezTo>
                  <a:cubicBezTo>
                    <a:pt x="4037" y="17443"/>
                    <a:pt x="4037" y="17437"/>
                    <a:pt x="4037" y="17431"/>
                  </a:cubicBezTo>
                  <a:lnTo>
                    <a:pt x="4037" y="17307"/>
                  </a:lnTo>
                  <a:cubicBezTo>
                    <a:pt x="3991" y="17266"/>
                    <a:pt x="3971" y="17171"/>
                    <a:pt x="3996" y="17097"/>
                  </a:cubicBezTo>
                  <a:cubicBezTo>
                    <a:pt x="4000" y="17091"/>
                    <a:pt x="4000" y="17080"/>
                    <a:pt x="4000" y="17065"/>
                  </a:cubicBezTo>
                  <a:cubicBezTo>
                    <a:pt x="3996" y="17053"/>
                    <a:pt x="3980" y="17047"/>
                    <a:pt x="3971" y="17059"/>
                  </a:cubicBezTo>
                  <a:cubicBezTo>
                    <a:pt x="3961" y="17071"/>
                    <a:pt x="3957" y="17085"/>
                    <a:pt x="3957" y="17103"/>
                  </a:cubicBezTo>
                  <a:cubicBezTo>
                    <a:pt x="3952" y="17115"/>
                    <a:pt x="3952" y="17133"/>
                    <a:pt x="3943" y="17148"/>
                  </a:cubicBezTo>
                  <a:cubicBezTo>
                    <a:pt x="3931" y="17159"/>
                    <a:pt x="3913" y="17165"/>
                    <a:pt x="3899" y="17165"/>
                  </a:cubicBezTo>
                  <a:cubicBezTo>
                    <a:pt x="3883" y="17171"/>
                    <a:pt x="3865" y="17183"/>
                    <a:pt x="3869" y="17210"/>
                  </a:cubicBezTo>
                  <a:cubicBezTo>
                    <a:pt x="3869" y="17216"/>
                    <a:pt x="3874" y="17221"/>
                    <a:pt x="3874" y="17227"/>
                  </a:cubicBezTo>
                  <a:cubicBezTo>
                    <a:pt x="3874" y="17245"/>
                    <a:pt x="3869" y="17257"/>
                    <a:pt x="3860" y="17266"/>
                  </a:cubicBezTo>
                  <a:cubicBezTo>
                    <a:pt x="3851" y="17278"/>
                    <a:pt x="3835" y="17278"/>
                    <a:pt x="3826" y="17289"/>
                  </a:cubicBezTo>
                  <a:cubicBezTo>
                    <a:pt x="3782" y="17319"/>
                    <a:pt x="3764" y="17402"/>
                    <a:pt x="3715" y="17414"/>
                  </a:cubicBezTo>
                  <a:cubicBezTo>
                    <a:pt x="3706" y="17420"/>
                    <a:pt x="3690" y="17420"/>
                    <a:pt x="3685" y="17431"/>
                  </a:cubicBezTo>
                  <a:cubicBezTo>
                    <a:pt x="3681" y="17437"/>
                    <a:pt x="3681" y="17452"/>
                    <a:pt x="3676" y="17458"/>
                  </a:cubicBezTo>
                  <a:cubicBezTo>
                    <a:pt x="3672" y="17467"/>
                    <a:pt x="3667" y="17464"/>
                    <a:pt x="3658" y="17464"/>
                  </a:cubicBezTo>
                  <a:cubicBezTo>
                    <a:pt x="3609" y="17470"/>
                    <a:pt x="3561" y="17464"/>
                    <a:pt x="3513" y="17458"/>
                  </a:cubicBezTo>
                  <a:cubicBezTo>
                    <a:pt x="3492" y="17449"/>
                    <a:pt x="3469" y="17443"/>
                    <a:pt x="3455" y="17425"/>
                  </a:cubicBezTo>
                  <a:lnTo>
                    <a:pt x="3439" y="17408"/>
                  </a:lnTo>
                  <a:cubicBezTo>
                    <a:pt x="3430" y="17396"/>
                    <a:pt x="3412" y="17402"/>
                    <a:pt x="3396" y="17402"/>
                  </a:cubicBezTo>
                  <a:cubicBezTo>
                    <a:pt x="3382" y="17402"/>
                    <a:pt x="3363" y="17396"/>
                    <a:pt x="3359" y="17375"/>
                  </a:cubicBezTo>
                  <a:cubicBezTo>
                    <a:pt x="3359" y="17369"/>
                    <a:pt x="3359" y="17357"/>
                    <a:pt x="3363" y="17352"/>
                  </a:cubicBezTo>
                  <a:cubicBezTo>
                    <a:pt x="3373" y="17325"/>
                    <a:pt x="3382" y="17295"/>
                    <a:pt x="3396" y="17278"/>
                  </a:cubicBezTo>
                  <a:cubicBezTo>
                    <a:pt x="3402" y="17272"/>
                    <a:pt x="3402" y="17266"/>
                    <a:pt x="3407" y="17266"/>
                  </a:cubicBezTo>
                  <a:cubicBezTo>
                    <a:pt x="3412" y="17245"/>
                    <a:pt x="3391" y="17233"/>
                    <a:pt x="3382" y="17221"/>
                  </a:cubicBezTo>
                  <a:cubicBezTo>
                    <a:pt x="3363" y="17189"/>
                    <a:pt x="3391" y="17133"/>
                    <a:pt x="3368" y="17103"/>
                  </a:cubicBezTo>
                  <a:cubicBezTo>
                    <a:pt x="3363" y="17097"/>
                    <a:pt x="3359" y="17097"/>
                    <a:pt x="3359" y="17091"/>
                  </a:cubicBezTo>
                  <a:cubicBezTo>
                    <a:pt x="3354" y="17085"/>
                    <a:pt x="3354" y="17071"/>
                    <a:pt x="3354" y="17065"/>
                  </a:cubicBezTo>
                  <a:cubicBezTo>
                    <a:pt x="3354" y="17047"/>
                    <a:pt x="3347" y="17029"/>
                    <a:pt x="3338" y="17023"/>
                  </a:cubicBezTo>
                  <a:cubicBezTo>
                    <a:pt x="3324" y="17009"/>
                    <a:pt x="3306" y="17023"/>
                    <a:pt x="3301" y="17041"/>
                  </a:cubicBezTo>
                  <a:cubicBezTo>
                    <a:pt x="3290" y="17059"/>
                    <a:pt x="3294" y="17085"/>
                    <a:pt x="3294" y="17103"/>
                  </a:cubicBezTo>
                  <a:cubicBezTo>
                    <a:pt x="3301" y="17165"/>
                    <a:pt x="3294" y="17227"/>
                    <a:pt x="3294" y="17284"/>
                  </a:cubicBezTo>
                  <a:cubicBezTo>
                    <a:pt x="3285" y="17289"/>
                    <a:pt x="3276" y="17284"/>
                    <a:pt x="3267" y="17272"/>
                  </a:cubicBezTo>
                  <a:cubicBezTo>
                    <a:pt x="3262" y="17257"/>
                    <a:pt x="3258" y="17245"/>
                    <a:pt x="3258" y="17233"/>
                  </a:cubicBezTo>
                  <a:cubicBezTo>
                    <a:pt x="3253" y="17195"/>
                    <a:pt x="3253" y="17165"/>
                    <a:pt x="3258" y="17127"/>
                  </a:cubicBezTo>
                  <a:lnTo>
                    <a:pt x="3237" y="17127"/>
                  </a:lnTo>
                  <a:cubicBezTo>
                    <a:pt x="3241" y="17091"/>
                    <a:pt x="3258" y="17047"/>
                    <a:pt x="3281" y="17023"/>
                  </a:cubicBezTo>
                  <a:cubicBezTo>
                    <a:pt x="3262" y="16991"/>
                    <a:pt x="3237" y="16967"/>
                    <a:pt x="3214" y="16949"/>
                  </a:cubicBezTo>
                  <a:cubicBezTo>
                    <a:pt x="3209" y="16941"/>
                    <a:pt x="3198" y="16941"/>
                    <a:pt x="3193" y="16935"/>
                  </a:cubicBezTo>
                  <a:cubicBezTo>
                    <a:pt x="3184" y="16929"/>
                    <a:pt x="3184" y="16911"/>
                    <a:pt x="3184" y="16899"/>
                  </a:cubicBezTo>
                  <a:cubicBezTo>
                    <a:pt x="3170" y="16899"/>
                    <a:pt x="3161" y="16899"/>
                    <a:pt x="3145" y="16893"/>
                  </a:cubicBezTo>
                  <a:cubicBezTo>
                    <a:pt x="3122" y="16849"/>
                    <a:pt x="3092" y="16811"/>
                    <a:pt x="3069" y="16769"/>
                  </a:cubicBezTo>
                  <a:cubicBezTo>
                    <a:pt x="3064" y="16763"/>
                    <a:pt x="3060" y="16754"/>
                    <a:pt x="3055" y="16743"/>
                  </a:cubicBezTo>
                  <a:cubicBezTo>
                    <a:pt x="3044" y="16731"/>
                    <a:pt x="3034" y="16725"/>
                    <a:pt x="3025" y="16719"/>
                  </a:cubicBezTo>
                  <a:cubicBezTo>
                    <a:pt x="3016" y="16675"/>
                    <a:pt x="3007" y="16624"/>
                    <a:pt x="2977" y="16595"/>
                  </a:cubicBezTo>
                  <a:cubicBezTo>
                    <a:pt x="2963" y="16577"/>
                    <a:pt x="2938" y="16556"/>
                    <a:pt x="2938" y="16527"/>
                  </a:cubicBezTo>
                  <a:cubicBezTo>
                    <a:pt x="2938" y="16509"/>
                    <a:pt x="2942" y="16494"/>
                    <a:pt x="2942" y="16476"/>
                  </a:cubicBezTo>
                  <a:cubicBezTo>
                    <a:pt x="2938" y="16453"/>
                    <a:pt x="2915" y="16438"/>
                    <a:pt x="2894" y="16432"/>
                  </a:cubicBezTo>
                  <a:cubicBezTo>
                    <a:pt x="2894" y="16408"/>
                    <a:pt x="2915" y="16385"/>
                    <a:pt x="2933" y="16391"/>
                  </a:cubicBezTo>
                  <a:cubicBezTo>
                    <a:pt x="2938" y="16391"/>
                    <a:pt x="2947" y="16397"/>
                    <a:pt x="2952" y="16397"/>
                  </a:cubicBezTo>
                  <a:cubicBezTo>
                    <a:pt x="2972" y="16397"/>
                    <a:pt x="2977" y="16358"/>
                    <a:pt x="2972" y="16335"/>
                  </a:cubicBezTo>
                  <a:lnTo>
                    <a:pt x="3073" y="16278"/>
                  </a:lnTo>
                  <a:cubicBezTo>
                    <a:pt x="3083" y="16272"/>
                    <a:pt x="3087" y="16272"/>
                    <a:pt x="3097" y="16272"/>
                  </a:cubicBezTo>
                  <a:cubicBezTo>
                    <a:pt x="3108" y="16272"/>
                    <a:pt x="3117" y="16278"/>
                    <a:pt x="3126" y="16278"/>
                  </a:cubicBezTo>
                  <a:cubicBezTo>
                    <a:pt x="3140" y="16278"/>
                    <a:pt x="3149" y="16246"/>
                    <a:pt x="3170" y="16246"/>
                  </a:cubicBezTo>
                  <a:cubicBezTo>
                    <a:pt x="3179" y="16246"/>
                    <a:pt x="3184" y="16261"/>
                    <a:pt x="3189" y="16267"/>
                  </a:cubicBezTo>
                  <a:cubicBezTo>
                    <a:pt x="3228" y="16329"/>
                    <a:pt x="3262" y="16391"/>
                    <a:pt x="3294" y="16453"/>
                  </a:cubicBezTo>
                  <a:cubicBezTo>
                    <a:pt x="3301" y="16459"/>
                    <a:pt x="3306" y="16471"/>
                    <a:pt x="3306" y="16482"/>
                  </a:cubicBezTo>
                  <a:cubicBezTo>
                    <a:pt x="3310" y="16500"/>
                    <a:pt x="3301" y="16515"/>
                    <a:pt x="3301" y="16533"/>
                  </a:cubicBezTo>
                  <a:cubicBezTo>
                    <a:pt x="3301" y="16589"/>
                    <a:pt x="3363" y="16618"/>
                    <a:pt x="3373" y="16675"/>
                  </a:cubicBezTo>
                  <a:cubicBezTo>
                    <a:pt x="3373" y="16695"/>
                    <a:pt x="3373" y="16713"/>
                    <a:pt x="3382" y="16719"/>
                  </a:cubicBezTo>
                  <a:cubicBezTo>
                    <a:pt x="3396" y="16731"/>
                    <a:pt x="3416" y="16713"/>
                    <a:pt x="3435" y="16713"/>
                  </a:cubicBezTo>
                  <a:cubicBezTo>
                    <a:pt x="3474" y="16713"/>
                    <a:pt x="3483" y="16787"/>
                    <a:pt x="3522" y="16799"/>
                  </a:cubicBezTo>
                  <a:cubicBezTo>
                    <a:pt x="3531" y="16805"/>
                    <a:pt x="3540" y="16799"/>
                    <a:pt x="3557" y="16805"/>
                  </a:cubicBezTo>
                  <a:cubicBezTo>
                    <a:pt x="3575" y="16811"/>
                    <a:pt x="3586" y="16837"/>
                    <a:pt x="3600" y="16849"/>
                  </a:cubicBezTo>
                  <a:cubicBezTo>
                    <a:pt x="3616" y="16861"/>
                    <a:pt x="3637" y="16879"/>
                    <a:pt x="3653" y="16861"/>
                  </a:cubicBezTo>
                  <a:cubicBezTo>
                    <a:pt x="3658" y="16887"/>
                    <a:pt x="3658" y="16905"/>
                    <a:pt x="3662" y="16929"/>
                  </a:cubicBezTo>
                  <a:cubicBezTo>
                    <a:pt x="3697" y="16911"/>
                    <a:pt x="3736" y="16911"/>
                    <a:pt x="3764" y="16929"/>
                  </a:cubicBezTo>
                  <a:cubicBezTo>
                    <a:pt x="3793" y="16949"/>
                    <a:pt x="3821" y="16973"/>
                    <a:pt x="3846" y="16961"/>
                  </a:cubicBezTo>
                  <a:cubicBezTo>
                    <a:pt x="3856" y="16955"/>
                    <a:pt x="3860" y="16941"/>
                    <a:pt x="3869" y="16935"/>
                  </a:cubicBezTo>
                  <a:cubicBezTo>
                    <a:pt x="3883" y="16923"/>
                    <a:pt x="3899" y="16923"/>
                    <a:pt x="3913" y="16917"/>
                  </a:cubicBezTo>
                  <a:cubicBezTo>
                    <a:pt x="3927" y="16911"/>
                    <a:pt x="3936" y="16887"/>
                    <a:pt x="3927" y="16867"/>
                  </a:cubicBezTo>
                  <a:cubicBezTo>
                    <a:pt x="3966" y="16867"/>
                    <a:pt x="4000" y="16861"/>
                    <a:pt x="4037" y="16861"/>
                  </a:cubicBezTo>
                  <a:cubicBezTo>
                    <a:pt x="4049" y="16861"/>
                    <a:pt x="4058" y="16861"/>
                    <a:pt x="4067" y="16867"/>
                  </a:cubicBezTo>
                  <a:cubicBezTo>
                    <a:pt x="4086" y="16879"/>
                    <a:pt x="4092" y="16911"/>
                    <a:pt x="4102" y="16935"/>
                  </a:cubicBezTo>
                  <a:cubicBezTo>
                    <a:pt x="4111" y="16961"/>
                    <a:pt x="4129" y="16973"/>
                    <a:pt x="4141" y="16997"/>
                  </a:cubicBezTo>
                  <a:cubicBezTo>
                    <a:pt x="4145" y="17023"/>
                    <a:pt x="4145" y="17047"/>
                    <a:pt x="4150" y="17071"/>
                  </a:cubicBezTo>
                  <a:cubicBezTo>
                    <a:pt x="4155" y="17097"/>
                    <a:pt x="4173" y="17115"/>
                    <a:pt x="4189" y="17103"/>
                  </a:cubicBezTo>
                  <a:cubicBezTo>
                    <a:pt x="4235" y="17142"/>
                    <a:pt x="4295" y="17115"/>
                    <a:pt x="4352" y="17121"/>
                  </a:cubicBezTo>
                  <a:cubicBezTo>
                    <a:pt x="4396" y="17127"/>
                    <a:pt x="4435" y="17159"/>
                    <a:pt x="4481" y="17159"/>
                  </a:cubicBezTo>
                  <a:cubicBezTo>
                    <a:pt x="4511" y="17159"/>
                    <a:pt x="4541" y="17153"/>
                    <a:pt x="4569" y="17159"/>
                  </a:cubicBezTo>
                  <a:cubicBezTo>
                    <a:pt x="4603" y="17171"/>
                    <a:pt x="4633" y="17204"/>
                    <a:pt x="4665" y="17210"/>
                  </a:cubicBezTo>
                  <a:cubicBezTo>
                    <a:pt x="4690" y="17216"/>
                    <a:pt x="4713" y="17210"/>
                    <a:pt x="4734" y="17195"/>
                  </a:cubicBezTo>
                  <a:cubicBezTo>
                    <a:pt x="4792" y="17177"/>
                    <a:pt x="4849" y="17171"/>
                    <a:pt x="4907" y="17165"/>
                  </a:cubicBezTo>
                  <a:cubicBezTo>
                    <a:pt x="4916" y="17165"/>
                    <a:pt x="4925" y="17165"/>
                    <a:pt x="4932" y="17171"/>
                  </a:cubicBezTo>
                  <a:lnTo>
                    <a:pt x="4950" y="17195"/>
                  </a:lnTo>
                  <a:cubicBezTo>
                    <a:pt x="4973" y="17227"/>
                    <a:pt x="5012" y="17210"/>
                    <a:pt x="5042" y="17195"/>
                  </a:cubicBezTo>
                  <a:cubicBezTo>
                    <a:pt x="5081" y="17183"/>
                    <a:pt x="5123" y="17183"/>
                    <a:pt x="5162" y="17195"/>
                  </a:cubicBezTo>
                  <a:cubicBezTo>
                    <a:pt x="5178" y="17204"/>
                    <a:pt x="5192" y="17210"/>
                    <a:pt x="5206" y="17195"/>
                  </a:cubicBezTo>
                  <a:cubicBezTo>
                    <a:pt x="5215" y="17189"/>
                    <a:pt x="5219" y="17171"/>
                    <a:pt x="5231" y="17165"/>
                  </a:cubicBezTo>
                  <a:cubicBezTo>
                    <a:pt x="5245" y="17153"/>
                    <a:pt x="5263" y="17153"/>
                    <a:pt x="5279" y="17159"/>
                  </a:cubicBezTo>
                  <a:cubicBezTo>
                    <a:pt x="5337" y="17177"/>
                    <a:pt x="5390" y="17204"/>
                    <a:pt x="5438" y="17245"/>
                  </a:cubicBezTo>
                  <a:cubicBezTo>
                    <a:pt x="5447" y="17257"/>
                    <a:pt x="5461" y="17272"/>
                    <a:pt x="5466" y="17284"/>
                  </a:cubicBezTo>
                  <a:cubicBezTo>
                    <a:pt x="5472" y="17295"/>
                    <a:pt x="5472" y="17307"/>
                    <a:pt x="5477" y="17319"/>
                  </a:cubicBezTo>
                  <a:cubicBezTo>
                    <a:pt x="5486" y="17357"/>
                    <a:pt x="5525" y="17381"/>
                    <a:pt x="5514" y="17425"/>
                  </a:cubicBezTo>
                  <a:cubicBezTo>
                    <a:pt x="5514" y="17437"/>
                    <a:pt x="5505" y="17449"/>
                    <a:pt x="5509" y="17464"/>
                  </a:cubicBezTo>
                  <a:cubicBezTo>
                    <a:pt x="5514" y="17482"/>
                    <a:pt x="5535" y="17482"/>
                    <a:pt x="5553" y="17482"/>
                  </a:cubicBezTo>
                  <a:cubicBezTo>
                    <a:pt x="5592" y="17488"/>
                    <a:pt x="5606" y="17544"/>
                    <a:pt x="5631" y="17579"/>
                  </a:cubicBezTo>
                  <a:cubicBezTo>
                    <a:pt x="5670" y="17629"/>
                    <a:pt x="5728" y="17629"/>
                    <a:pt x="5781" y="17641"/>
                  </a:cubicBezTo>
                  <a:cubicBezTo>
                    <a:pt x="5799" y="17641"/>
                    <a:pt x="5820" y="17656"/>
                    <a:pt x="5820" y="17680"/>
                  </a:cubicBezTo>
                  <a:cubicBezTo>
                    <a:pt x="5820" y="17703"/>
                    <a:pt x="5794" y="17718"/>
                    <a:pt x="5776" y="17718"/>
                  </a:cubicBezTo>
                  <a:cubicBezTo>
                    <a:pt x="5746" y="17724"/>
                    <a:pt x="5719" y="17724"/>
                    <a:pt x="5684" y="17730"/>
                  </a:cubicBezTo>
                  <a:cubicBezTo>
                    <a:pt x="5679" y="17730"/>
                    <a:pt x="5675" y="17730"/>
                    <a:pt x="5675" y="17736"/>
                  </a:cubicBezTo>
                  <a:cubicBezTo>
                    <a:pt x="5663" y="17742"/>
                    <a:pt x="5670" y="17768"/>
                    <a:pt x="5679" y="17780"/>
                  </a:cubicBezTo>
                  <a:cubicBezTo>
                    <a:pt x="5689" y="17795"/>
                    <a:pt x="5702" y="17792"/>
                    <a:pt x="5712" y="17804"/>
                  </a:cubicBezTo>
                  <a:cubicBezTo>
                    <a:pt x="5723" y="17816"/>
                    <a:pt x="5723" y="17842"/>
                    <a:pt x="5707" y="17842"/>
                  </a:cubicBezTo>
                  <a:cubicBezTo>
                    <a:pt x="5719" y="17860"/>
                    <a:pt x="5723" y="17866"/>
                    <a:pt x="5737" y="17872"/>
                  </a:cubicBezTo>
                  <a:cubicBezTo>
                    <a:pt x="5746" y="17878"/>
                    <a:pt x="5751" y="17878"/>
                    <a:pt x="5760" y="17878"/>
                  </a:cubicBezTo>
                  <a:cubicBezTo>
                    <a:pt x="5804" y="17896"/>
                    <a:pt x="5829" y="17958"/>
                    <a:pt x="5873" y="17990"/>
                  </a:cubicBezTo>
                  <a:cubicBezTo>
                    <a:pt x="5900" y="18014"/>
                    <a:pt x="5935" y="18020"/>
                    <a:pt x="5969" y="18029"/>
                  </a:cubicBezTo>
                  <a:cubicBezTo>
                    <a:pt x="5978" y="18029"/>
                    <a:pt x="5988" y="18034"/>
                    <a:pt x="5997" y="18029"/>
                  </a:cubicBezTo>
                  <a:cubicBezTo>
                    <a:pt x="6011" y="18020"/>
                    <a:pt x="6018" y="18008"/>
                    <a:pt x="6031" y="17996"/>
                  </a:cubicBezTo>
                  <a:cubicBezTo>
                    <a:pt x="6045" y="17984"/>
                    <a:pt x="6068" y="17987"/>
                    <a:pt x="6080" y="17966"/>
                  </a:cubicBezTo>
                  <a:cubicBezTo>
                    <a:pt x="6091" y="17955"/>
                    <a:pt x="6084" y="17934"/>
                    <a:pt x="6089" y="17916"/>
                  </a:cubicBezTo>
                  <a:cubicBezTo>
                    <a:pt x="6089" y="17878"/>
                    <a:pt x="6107" y="17848"/>
                    <a:pt x="6128" y="17822"/>
                  </a:cubicBezTo>
                  <a:cubicBezTo>
                    <a:pt x="6133" y="17822"/>
                    <a:pt x="6133" y="17816"/>
                    <a:pt x="6137" y="17816"/>
                  </a:cubicBezTo>
                  <a:cubicBezTo>
                    <a:pt x="6142" y="17816"/>
                    <a:pt x="6146" y="17822"/>
                    <a:pt x="6146" y="17822"/>
                  </a:cubicBezTo>
                  <a:cubicBezTo>
                    <a:pt x="6176" y="17866"/>
                    <a:pt x="6190" y="17928"/>
                    <a:pt x="6186" y="17990"/>
                  </a:cubicBezTo>
                  <a:cubicBezTo>
                    <a:pt x="6186" y="18002"/>
                    <a:pt x="6181" y="18014"/>
                    <a:pt x="6186" y="18034"/>
                  </a:cubicBezTo>
                  <a:cubicBezTo>
                    <a:pt x="6190" y="18052"/>
                    <a:pt x="6199" y="18064"/>
                    <a:pt x="6209" y="18076"/>
                  </a:cubicBezTo>
                  <a:cubicBezTo>
                    <a:pt x="6229" y="18114"/>
                    <a:pt x="6234" y="18159"/>
                    <a:pt x="6234" y="18194"/>
                  </a:cubicBezTo>
                  <a:cubicBezTo>
                    <a:pt x="6234" y="18238"/>
                    <a:pt x="6229" y="18283"/>
                    <a:pt x="6220" y="18318"/>
                  </a:cubicBezTo>
                  <a:cubicBezTo>
                    <a:pt x="6220" y="18336"/>
                    <a:pt x="6215" y="18357"/>
                    <a:pt x="6220" y="18374"/>
                  </a:cubicBezTo>
                  <a:cubicBezTo>
                    <a:pt x="6225" y="18425"/>
                    <a:pt x="6264" y="18460"/>
                    <a:pt x="6252" y="18505"/>
                  </a:cubicBezTo>
                  <a:cubicBezTo>
                    <a:pt x="6248" y="18522"/>
                    <a:pt x="6238" y="18543"/>
                    <a:pt x="6234" y="18561"/>
                  </a:cubicBezTo>
                  <a:cubicBezTo>
                    <a:pt x="6234" y="18573"/>
                    <a:pt x="6234" y="18590"/>
                    <a:pt x="6238" y="18605"/>
                  </a:cubicBezTo>
                  <a:cubicBezTo>
                    <a:pt x="6248" y="18646"/>
                    <a:pt x="6268" y="18697"/>
                    <a:pt x="6287" y="18735"/>
                  </a:cubicBezTo>
                  <a:cubicBezTo>
                    <a:pt x="6296" y="18759"/>
                    <a:pt x="6312" y="18782"/>
                    <a:pt x="6301" y="18809"/>
                  </a:cubicBezTo>
                  <a:cubicBezTo>
                    <a:pt x="6326" y="18821"/>
                    <a:pt x="6340" y="18853"/>
                    <a:pt x="6349" y="18883"/>
                  </a:cubicBezTo>
                  <a:cubicBezTo>
                    <a:pt x="6353" y="18901"/>
                    <a:pt x="6360" y="18927"/>
                    <a:pt x="6360" y="18951"/>
                  </a:cubicBezTo>
                  <a:cubicBezTo>
                    <a:pt x="6370" y="19025"/>
                    <a:pt x="6402" y="19087"/>
                    <a:pt x="6436" y="19143"/>
                  </a:cubicBezTo>
                  <a:cubicBezTo>
                    <a:pt x="6445" y="19155"/>
                    <a:pt x="6450" y="19170"/>
                    <a:pt x="6450" y="19188"/>
                  </a:cubicBezTo>
                  <a:cubicBezTo>
                    <a:pt x="6450" y="19205"/>
                    <a:pt x="6436" y="19232"/>
                    <a:pt x="6441" y="19250"/>
                  </a:cubicBezTo>
                  <a:cubicBezTo>
                    <a:pt x="6450" y="19285"/>
                    <a:pt x="6503" y="19267"/>
                    <a:pt x="6519" y="19306"/>
                  </a:cubicBezTo>
                  <a:cubicBezTo>
                    <a:pt x="6528" y="19329"/>
                    <a:pt x="6514" y="19353"/>
                    <a:pt x="6510" y="19380"/>
                  </a:cubicBezTo>
                  <a:cubicBezTo>
                    <a:pt x="6503" y="19409"/>
                    <a:pt x="6514" y="19436"/>
                    <a:pt x="6519" y="19465"/>
                  </a:cubicBezTo>
                  <a:cubicBezTo>
                    <a:pt x="6533" y="19528"/>
                    <a:pt x="6551" y="19596"/>
                    <a:pt x="6595" y="19640"/>
                  </a:cubicBezTo>
                  <a:cubicBezTo>
                    <a:pt x="6606" y="19646"/>
                    <a:pt x="6616" y="19658"/>
                    <a:pt x="6616" y="19669"/>
                  </a:cubicBezTo>
                  <a:cubicBezTo>
                    <a:pt x="6620" y="19684"/>
                    <a:pt x="6616" y="19702"/>
                    <a:pt x="6616" y="19714"/>
                  </a:cubicBezTo>
                  <a:cubicBezTo>
                    <a:pt x="6606" y="19776"/>
                    <a:pt x="6616" y="19838"/>
                    <a:pt x="6625" y="19900"/>
                  </a:cubicBezTo>
                  <a:cubicBezTo>
                    <a:pt x="6629" y="19933"/>
                    <a:pt x="6634" y="19956"/>
                    <a:pt x="6639" y="19986"/>
                  </a:cubicBezTo>
                  <a:cubicBezTo>
                    <a:pt x="6648" y="20036"/>
                    <a:pt x="6652" y="20086"/>
                    <a:pt x="6682" y="20125"/>
                  </a:cubicBezTo>
                  <a:cubicBezTo>
                    <a:pt x="6701" y="20148"/>
                    <a:pt x="6721" y="20160"/>
                    <a:pt x="6744" y="20166"/>
                  </a:cubicBezTo>
                  <a:cubicBezTo>
                    <a:pt x="6779" y="20178"/>
                    <a:pt x="6818" y="20187"/>
                    <a:pt x="6853" y="20178"/>
                  </a:cubicBezTo>
                  <a:cubicBezTo>
                    <a:pt x="6862" y="20178"/>
                    <a:pt x="6871" y="20178"/>
                    <a:pt x="6880" y="20166"/>
                  </a:cubicBezTo>
                  <a:cubicBezTo>
                    <a:pt x="6899" y="20148"/>
                    <a:pt x="6896" y="20113"/>
                    <a:pt x="6910" y="20092"/>
                  </a:cubicBezTo>
                  <a:cubicBezTo>
                    <a:pt x="6926" y="20077"/>
                    <a:pt x="6954" y="20080"/>
                    <a:pt x="6968" y="20057"/>
                  </a:cubicBezTo>
                  <a:cubicBezTo>
                    <a:pt x="6977" y="20036"/>
                    <a:pt x="6972" y="20012"/>
                    <a:pt x="6972" y="19986"/>
                  </a:cubicBezTo>
                  <a:cubicBezTo>
                    <a:pt x="6977" y="19933"/>
                    <a:pt x="7030" y="19912"/>
                    <a:pt x="7060" y="19870"/>
                  </a:cubicBezTo>
                  <a:cubicBezTo>
                    <a:pt x="7096" y="19820"/>
                    <a:pt x="7103" y="19746"/>
                    <a:pt x="7117" y="19678"/>
                  </a:cubicBezTo>
                  <a:cubicBezTo>
                    <a:pt x="7122" y="19664"/>
                    <a:pt x="7122" y="19646"/>
                    <a:pt x="7126" y="19634"/>
                  </a:cubicBezTo>
                  <a:cubicBezTo>
                    <a:pt x="7135" y="19607"/>
                    <a:pt x="7152" y="19584"/>
                    <a:pt x="7165" y="19566"/>
                  </a:cubicBezTo>
                  <a:cubicBezTo>
                    <a:pt x="7184" y="19539"/>
                    <a:pt x="7204" y="19510"/>
                    <a:pt x="7218" y="19471"/>
                  </a:cubicBezTo>
                  <a:cubicBezTo>
                    <a:pt x="7227" y="19436"/>
                    <a:pt x="7232" y="19392"/>
                    <a:pt x="7214" y="19368"/>
                  </a:cubicBezTo>
                  <a:cubicBezTo>
                    <a:pt x="7204" y="19347"/>
                    <a:pt x="7184" y="19335"/>
                    <a:pt x="7175" y="19318"/>
                  </a:cubicBezTo>
                  <a:cubicBezTo>
                    <a:pt x="7152" y="19273"/>
                    <a:pt x="7165" y="19205"/>
                    <a:pt x="7156" y="19149"/>
                  </a:cubicBezTo>
                  <a:cubicBezTo>
                    <a:pt x="7156" y="19137"/>
                    <a:pt x="7140" y="19131"/>
                    <a:pt x="7140" y="19143"/>
                  </a:cubicBezTo>
                  <a:cubicBezTo>
                    <a:pt x="7126" y="19114"/>
                    <a:pt x="7126" y="19069"/>
                    <a:pt x="7140" y="19046"/>
                  </a:cubicBezTo>
                  <a:cubicBezTo>
                    <a:pt x="7152" y="19025"/>
                    <a:pt x="7170" y="19001"/>
                    <a:pt x="7161" y="18984"/>
                  </a:cubicBezTo>
                  <a:cubicBezTo>
                    <a:pt x="7161" y="18975"/>
                    <a:pt x="7156" y="18969"/>
                    <a:pt x="7152" y="18963"/>
                  </a:cubicBezTo>
                  <a:cubicBezTo>
                    <a:pt x="7145" y="18945"/>
                    <a:pt x="7165" y="18927"/>
                    <a:pt x="7179" y="18916"/>
                  </a:cubicBezTo>
                  <a:cubicBezTo>
                    <a:pt x="7227" y="18889"/>
                    <a:pt x="7280" y="18877"/>
                    <a:pt x="7324" y="18839"/>
                  </a:cubicBezTo>
                  <a:cubicBezTo>
                    <a:pt x="7333" y="18833"/>
                    <a:pt x="7338" y="18827"/>
                    <a:pt x="7349" y="18821"/>
                  </a:cubicBezTo>
                  <a:cubicBezTo>
                    <a:pt x="7354" y="18809"/>
                    <a:pt x="7359" y="18791"/>
                    <a:pt x="7363" y="18777"/>
                  </a:cubicBezTo>
                  <a:cubicBezTo>
                    <a:pt x="7372" y="18759"/>
                    <a:pt x="7391" y="18747"/>
                    <a:pt x="7402" y="18729"/>
                  </a:cubicBezTo>
                  <a:cubicBezTo>
                    <a:pt x="7407" y="18720"/>
                    <a:pt x="7407" y="18709"/>
                    <a:pt x="7411" y="18697"/>
                  </a:cubicBezTo>
                  <a:cubicBezTo>
                    <a:pt x="7416" y="18679"/>
                    <a:pt x="7430" y="18667"/>
                    <a:pt x="7446" y="18661"/>
                  </a:cubicBezTo>
                  <a:cubicBezTo>
                    <a:pt x="7460" y="18652"/>
                    <a:pt x="7478" y="18667"/>
                    <a:pt x="7487" y="18685"/>
                  </a:cubicBezTo>
                  <a:cubicBezTo>
                    <a:pt x="7487" y="18691"/>
                    <a:pt x="7494" y="18697"/>
                    <a:pt x="7499" y="18697"/>
                  </a:cubicBezTo>
                  <a:cubicBezTo>
                    <a:pt x="7503" y="18697"/>
                    <a:pt x="7503" y="18691"/>
                    <a:pt x="7508" y="18691"/>
                  </a:cubicBezTo>
                  <a:cubicBezTo>
                    <a:pt x="7536" y="18641"/>
                    <a:pt x="7561" y="18578"/>
                    <a:pt x="7600" y="18543"/>
                  </a:cubicBezTo>
                  <a:cubicBezTo>
                    <a:pt x="7614" y="18528"/>
                    <a:pt x="7628" y="18516"/>
                    <a:pt x="7637" y="18505"/>
                  </a:cubicBezTo>
                  <a:cubicBezTo>
                    <a:pt x="7648" y="18493"/>
                    <a:pt x="7658" y="18466"/>
                    <a:pt x="7658" y="18448"/>
                  </a:cubicBezTo>
                  <a:cubicBezTo>
                    <a:pt x="7658" y="18437"/>
                    <a:pt x="7653" y="18431"/>
                    <a:pt x="7653" y="18419"/>
                  </a:cubicBezTo>
                  <a:cubicBezTo>
                    <a:pt x="7653" y="18392"/>
                    <a:pt x="7667" y="18380"/>
                    <a:pt x="7681" y="18369"/>
                  </a:cubicBezTo>
                  <a:cubicBezTo>
                    <a:pt x="7701" y="18351"/>
                    <a:pt x="7715" y="18336"/>
                    <a:pt x="7733" y="18318"/>
                  </a:cubicBezTo>
                  <a:cubicBezTo>
                    <a:pt x="7733" y="18283"/>
                    <a:pt x="7768" y="18256"/>
                    <a:pt x="7798" y="18256"/>
                  </a:cubicBezTo>
                  <a:cubicBezTo>
                    <a:pt x="7825" y="18256"/>
                    <a:pt x="7865" y="18256"/>
                    <a:pt x="7883" y="18233"/>
                  </a:cubicBezTo>
                  <a:cubicBezTo>
                    <a:pt x="7899" y="18212"/>
                    <a:pt x="7906" y="18179"/>
                    <a:pt x="7917" y="18159"/>
                  </a:cubicBezTo>
                  <a:cubicBezTo>
                    <a:pt x="7934" y="18141"/>
                    <a:pt x="7952" y="18138"/>
                    <a:pt x="7966" y="18120"/>
                  </a:cubicBezTo>
                  <a:cubicBezTo>
                    <a:pt x="7980" y="18108"/>
                    <a:pt x="7984" y="18091"/>
                    <a:pt x="7991" y="18070"/>
                  </a:cubicBezTo>
                  <a:cubicBezTo>
                    <a:pt x="8000" y="18034"/>
                    <a:pt x="8014" y="18002"/>
                    <a:pt x="8023" y="17966"/>
                  </a:cubicBezTo>
                  <a:cubicBezTo>
                    <a:pt x="8023" y="17958"/>
                    <a:pt x="8028" y="17952"/>
                    <a:pt x="8023" y="17946"/>
                  </a:cubicBezTo>
                  <a:cubicBezTo>
                    <a:pt x="8023" y="17940"/>
                    <a:pt x="8014" y="17940"/>
                    <a:pt x="8014" y="17934"/>
                  </a:cubicBezTo>
                  <a:cubicBezTo>
                    <a:pt x="8005" y="17922"/>
                    <a:pt x="8000" y="17904"/>
                    <a:pt x="8009" y="17884"/>
                  </a:cubicBezTo>
                  <a:cubicBezTo>
                    <a:pt x="8014" y="17866"/>
                    <a:pt x="8023" y="17857"/>
                    <a:pt x="8032" y="17842"/>
                  </a:cubicBezTo>
                  <a:cubicBezTo>
                    <a:pt x="8044" y="17830"/>
                    <a:pt x="8049" y="17822"/>
                    <a:pt x="8058" y="17816"/>
                  </a:cubicBezTo>
                  <a:cubicBezTo>
                    <a:pt x="8072" y="17810"/>
                    <a:pt x="8088" y="17810"/>
                    <a:pt x="8101" y="17810"/>
                  </a:cubicBezTo>
                  <a:cubicBezTo>
                    <a:pt x="8145" y="17816"/>
                    <a:pt x="8189" y="17816"/>
                    <a:pt x="8230" y="17822"/>
                  </a:cubicBezTo>
                  <a:cubicBezTo>
                    <a:pt x="8260" y="17822"/>
                    <a:pt x="8290" y="17828"/>
                    <a:pt x="8318" y="17816"/>
                  </a:cubicBezTo>
                  <a:cubicBezTo>
                    <a:pt x="8334" y="17810"/>
                    <a:pt x="8348" y="17798"/>
                    <a:pt x="8361" y="17798"/>
                  </a:cubicBezTo>
                  <a:cubicBezTo>
                    <a:pt x="8382" y="17792"/>
                    <a:pt x="8405" y="17798"/>
                    <a:pt x="8423" y="17804"/>
                  </a:cubicBezTo>
                  <a:cubicBezTo>
                    <a:pt x="8444" y="17810"/>
                    <a:pt x="8467" y="17810"/>
                    <a:pt x="8488" y="17804"/>
                  </a:cubicBezTo>
                  <a:cubicBezTo>
                    <a:pt x="8502" y="17804"/>
                    <a:pt x="8511" y="17798"/>
                    <a:pt x="8520" y="17792"/>
                  </a:cubicBezTo>
                  <a:cubicBezTo>
                    <a:pt x="8532" y="17780"/>
                    <a:pt x="8532" y="17760"/>
                    <a:pt x="8536" y="17748"/>
                  </a:cubicBezTo>
                  <a:cubicBezTo>
                    <a:pt x="8550" y="17712"/>
                    <a:pt x="8589" y="17697"/>
                    <a:pt x="8617" y="17697"/>
                  </a:cubicBezTo>
                  <a:cubicBezTo>
                    <a:pt x="8633" y="17697"/>
                    <a:pt x="8647" y="17692"/>
                    <a:pt x="8656" y="17703"/>
                  </a:cubicBezTo>
                  <a:cubicBezTo>
                    <a:pt x="8665" y="17712"/>
                    <a:pt x="8670" y="17718"/>
                    <a:pt x="8674" y="17730"/>
                  </a:cubicBezTo>
                  <a:cubicBezTo>
                    <a:pt x="8695" y="17760"/>
                    <a:pt x="8709" y="17792"/>
                    <a:pt x="8718" y="17822"/>
                  </a:cubicBezTo>
                  <a:cubicBezTo>
                    <a:pt x="8722" y="17836"/>
                    <a:pt x="8729" y="17854"/>
                    <a:pt x="8718" y="17866"/>
                  </a:cubicBezTo>
                  <a:cubicBezTo>
                    <a:pt x="8713" y="17872"/>
                    <a:pt x="8704" y="17878"/>
                    <a:pt x="8695" y="17884"/>
                  </a:cubicBezTo>
                  <a:cubicBezTo>
                    <a:pt x="8656" y="17910"/>
                    <a:pt x="8656" y="17990"/>
                    <a:pt x="8690" y="18014"/>
                  </a:cubicBezTo>
                  <a:cubicBezTo>
                    <a:pt x="8704" y="18029"/>
                    <a:pt x="8722" y="18029"/>
                    <a:pt x="8739" y="18034"/>
                  </a:cubicBezTo>
                  <a:cubicBezTo>
                    <a:pt x="8766" y="18046"/>
                    <a:pt x="8787" y="18082"/>
                    <a:pt x="8791" y="18120"/>
                  </a:cubicBezTo>
                  <a:cubicBezTo>
                    <a:pt x="8791" y="18138"/>
                    <a:pt x="8791" y="18150"/>
                    <a:pt x="8801" y="18165"/>
                  </a:cubicBezTo>
                  <a:cubicBezTo>
                    <a:pt x="8810" y="18188"/>
                    <a:pt x="8840" y="18188"/>
                    <a:pt x="8858" y="18200"/>
                  </a:cubicBezTo>
                  <a:cubicBezTo>
                    <a:pt x="8911" y="18233"/>
                    <a:pt x="8893" y="18345"/>
                    <a:pt x="8941" y="18386"/>
                  </a:cubicBezTo>
                  <a:cubicBezTo>
                    <a:pt x="8959" y="18407"/>
                    <a:pt x="8989" y="18407"/>
                    <a:pt x="9008" y="18431"/>
                  </a:cubicBezTo>
                  <a:cubicBezTo>
                    <a:pt x="9028" y="18454"/>
                    <a:pt x="9028" y="18499"/>
                    <a:pt x="9024" y="18537"/>
                  </a:cubicBezTo>
                  <a:cubicBezTo>
                    <a:pt x="9012" y="18573"/>
                    <a:pt x="9003" y="18605"/>
                    <a:pt x="8998" y="18641"/>
                  </a:cubicBezTo>
                  <a:lnTo>
                    <a:pt x="8998" y="18691"/>
                  </a:lnTo>
                  <a:cubicBezTo>
                    <a:pt x="8994" y="18709"/>
                    <a:pt x="8985" y="18720"/>
                    <a:pt x="8969" y="18720"/>
                  </a:cubicBezTo>
                  <a:cubicBezTo>
                    <a:pt x="8964" y="18729"/>
                    <a:pt x="8959" y="18720"/>
                    <a:pt x="8959" y="18729"/>
                  </a:cubicBezTo>
                  <a:cubicBezTo>
                    <a:pt x="8955" y="18765"/>
                    <a:pt x="8950" y="18803"/>
                    <a:pt x="8955" y="18833"/>
                  </a:cubicBezTo>
                  <a:cubicBezTo>
                    <a:pt x="8959" y="18871"/>
                    <a:pt x="8980" y="18901"/>
                    <a:pt x="9003" y="18916"/>
                  </a:cubicBezTo>
                  <a:cubicBezTo>
                    <a:pt x="9017" y="18921"/>
                    <a:pt x="9033" y="18927"/>
                    <a:pt x="9047" y="18927"/>
                  </a:cubicBezTo>
                  <a:cubicBezTo>
                    <a:pt x="9077" y="18933"/>
                    <a:pt x="9104" y="18933"/>
                    <a:pt x="9134" y="18939"/>
                  </a:cubicBezTo>
                  <a:cubicBezTo>
                    <a:pt x="9143" y="18907"/>
                    <a:pt x="9153" y="18877"/>
                    <a:pt x="9162" y="18853"/>
                  </a:cubicBezTo>
                  <a:cubicBezTo>
                    <a:pt x="9166" y="18845"/>
                    <a:pt x="9166" y="18833"/>
                    <a:pt x="9166" y="18827"/>
                  </a:cubicBezTo>
                  <a:cubicBezTo>
                    <a:pt x="9166" y="18815"/>
                    <a:pt x="9162" y="18803"/>
                    <a:pt x="9162" y="18791"/>
                  </a:cubicBezTo>
                  <a:cubicBezTo>
                    <a:pt x="9166" y="18777"/>
                    <a:pt x="9182" y="18771"/>
                    <a:pt x="9192" y="18771"/>
                  </a:cubicBezTo>
                  <a:cubicBezTo>
                    <a:pt x="9215" y="18771"/>
                    <a:pt x="9240" y="18777"/>
                    <a:pt x="9263" y="18771"/>
                  </a:cubicBezTo>
                  <a:cubicBezTo>
                    <a:pt x="9279" y="18765"/>
                    <a:pt x="9298" y="18753"/>
                    <a:pt x="9311" y="18753"/>
                  </a:cubicBezTo>
                  <a:cubicBezTo>
                    <a:pt x="9327" y="18747"/>
                    <a:pt x="9341" y="18753"/>
                    <a:pt x="9355" y="18753"/>
                  </a:cubicBezTo>
                  <a:cubicBezTo>
                    <a:pt x="9385" y="18753"/>
                    <a:pt x="9419" y="18759"/>
                    <a:pt x="9447" y="18759"/>
                  </a:cubicBezTo>
                  <a:cubicBezTo>
                    <a:pt x="9461" y="18791"/>
                    <a:pt x="9452" y="18833"/>
                    <a:pt x="9438" y="18865"/>
                  </a:cubicBezTo>
                  <a:cubicBezTo>
                    <a:pt x="9429" y="18901"/>
                    <a:pt x="9413" y="18939"/>
                    <a:pt x="9429" y="18969"/>
                  </a:cubicBezTo>
                  <a:cubicBezTo>
                    <a:pt x="9433" y="18984"/>
                    <a:pt x="9438" y="18989"/>
                    <a:pt x="9447" y="19001"/>
                  </a:cubicBezTo>
                  <a:cubicBezTo>
                    <a:pt x="9482" y="19063"/>
                    <a:pt x="9472" y="19155"/>
                    <a:pt x="9509" y="19211"/>
                  </a:cubicBezTo>
                  <a:cubicBezTo>
                    <a:pt x="9530" y="19238"/>
                    <a:pt x="9553" y="19256"/>
                    <a:pt x="9557" y="19285"/>
                  </a:cubicBezTo>
                  <a:cubicBezTo>
                    <a:pt x="9562" y="19329"/>
                    <a:pt x="9530" y="19362"/>
                    <a:pt x="9525" y="19403"/>
                  </a:cubicBezTo>
                  <a:lnTo>
                    <a:pt x="9525" y="19448"/>
                  </a:lnTo>
                  <a:cubicBezTo>
                    <a:pt x="9525" y="19460"/>
                    <a:pt x="9521" y="19477"/>
                    <a:pt x="9509" y="19486"/>
                  </a:cubicBezTo>
                  <a:cubicBezTo>
                    <a:pt x="9500" y="19492"/>
                    <a:pt x="9482" y="19477"/>
                    <a:pt x="9472" y="19492"/>
                  </a:cubicBezTo>
                  <a:cubicBezTo>
                    <a:pt x="9468" y="19498"/>
                    <a:pt x="9468" y="19510"/>
                    <a:pt x="9468" y="19522"/>
                  </a:cubicBezTo>
                  <a:cubicBezTo>
                    <a:pt x="9472" y="19560"/>
                    <a:pt x="9482" y="19596"/>
                    <a:pt x="9486" y="19634"/>
                  </a:cubicBezTo>
                  <a:cubicBezTo>
                    <a:pt x="9491" y="19658"/>
                    <a:pt x="9495" y="19684"/>
                    <a:pt x="9509" y="19696"/>
                  </a:cubicBezTo>
                  <a:cubicBezTo>
                    <a:pt x="9525" y="19708"/>
                    <a:pt x="9553" y="19702"/>
                    <a:pt x="9553" y="19678"/>
                  </a:cubicBezTo>
                  <a:cubicBezTo>
                    <a:pt x="9569" y="19708"/>
                    <a:pt x="9557" y="19758"/>
                    <a:pt x="9530" y="19770"/>
                  </a:cubicBezTo>
                  <a:cubicBezTo>
                    <a:pt x="9500" y="19838"/>
                    <a:pt x="9525" y="19933"/>
                    <a:pt x="9521" y="20012"/>
                  </a:cubicBezTo>
                  <a:cubicBezTo>
                    <a:pt x="9521" y="20048"/>
                    <a:pt x="9509" y="20086"/>
                    <a:pt x="9530" y="20110"/>
                  </a:cubicBezTo>
                  <a:cubicBezTo>
                    <a:pt x="9534" y="20116"/>
                    <a:pt x="9539" y="20125"/>
                    <a:pt x="9539" y="20131"/>
                  </a:cubicBezTo>
                  <a:cubicBezTo>
                    <a:pt x="9548" y="20148"/>
                    <a:pt x="9539" y="20175"/>
                    <a:pt x="9539" y="20193"/>
                  </a:cubicBezTo>
                  <a:cubicBezTo>
                    <a:pt x="9539" y="20213"/>
                    <a:pt x="9548" y="20222"/>
                    <a:pt x="9557" y="20240"/>
                  </a:cubicBezTo>
                  <a:cubicBezTo>
                    <a:pt x="9574" y="20273"/>
                    <a:pt x="9592" y="20302"/>
                    <a:pt x="9606" y="20335"/>
                  </a:cubicBezTo>
                  <a:cubicBezTo>
                    <a:pt x="9617" y="20352"/>
                    <a:pt x="9631" y="20382"/>
                    <a:pt x="9645" y="20397"/>
                  </a:cubicBezTo>
                  <a:cubicBezTo>
                    <a:pt x="9675" y="20435"/>
                    <a:pt x="9718" y="20459"/>
                    <a:pt x="9728" y="20515"/>
                  </a:cubicBezTo>
                  <a:cubicBezTo>
                    <a:pt x="9728" y="20521"/>
                    <a:pt x="9728" y="20533"/>
                    <a:pt x="9732" y="20539"/>
                  </a:cubicBezTo>
                  <a:cubicBezTo>
                    <a:pt x="9741" y="20556"/>
                    <a:pt x="9760" y="20550"/>
                    <a:pt x="9776" y="20556"/>
                  </a:cubicBezTo>
                  <a:cubicBezTo>
                    <a:pt x="9808" y="20565"/>
                    <a:pt x="9829" y="20613"/>
                    <a:pt x="9833" y="20657"/>
                  </a:cubicBezTo>
                  <a:cubicBezTo>
                    <a:pt x="9838" y="20701"/>
                    <a:pt x="9829" y="20743"/>
                    <a:pt x="9824" y="20787"/>
                  </a:cubicBezTo>
                  <a:cubicBezTo>
                    <a:pt x="9820" y="20831"/>
                    <a:pt x="9829" y="20882"/>
                    <a:pt x="9852" y="20905"/>
                  </a:cubicBezTo>
                  <a:cubicBezTo>
                    <a:pt x="9873" y="20923"/>
                    <a:pt x="9896" y="20929"/>
                    <a:pt x="9912" y="20961"/>
                  </a:cubicBezTo>
                  <a:cubicBezTo>
                    <a:pt x="9935" y="21003"/>
                    <a:pt x="9902" y="21080"/>
                    <a:pt x="9930" y="21115"/>
                  </a:cubicBezTo>
                  <a:cubicBezTo>
                    <a:pt x="9946" y="21136"/>
                    <a:pt x="9965" y="21136"/>
                    <a:pt x="9978" y="21142"/>
                  </a:cubicBezTo>
                  <a:cubicBezTo>
                    <a:pt x="10036" y="21159"/>
                    <a:pt x="10080" y="21222"/>
                    <a:pt x="10119" y="21278"/>
                  </a:cubicBezTo>
                  <a:cubicBezTo>
                    <a:pt x="10119" y="21295"/>
                    <a:pt x="10123" y="21307"/>
                    <a:pt x="10142" y="21319"/>
                  </a:cubicBezTo>
                  <a:cubicBezTo>
                    <a:pt x="10146" y="21328"/>
                    <a:pt x="10158" y="21328"/>
                    <a:pt x="10162" y="21334"/>
                  </a:cubicBezTo>
                  <a:cubicBezTo>
                    <a:pt x="10169" y="21340"/>
                    <a:pt x="10167" y="21346"/>
                    <a:pt x="10172" y="21352"/>
                  </a:cubicBezTo>
                  <a:cubicBezTo>
                    <a:pt x="10195" y="21402"/>
                    <a:pt x="10247" y="21426"/>
                    <a:pt x="10264" y="21482"/>
                  </a:cubicBezTo>
                  <a:cubicBezTo>
                    <a:pt x="10268" y="21499"/>
                    <a:pt x="10268" y="21520"/>
                    <a:pt x="10268" y="21532"/>
                  </a:cubicBezTo>
                  <a:cubicBezTo>
                    <a:pt x="10273" y="21567"/>
                    <a:pt x="10300" y="21594"/>
                    <a:pt x="10330" y="21600"/>
                  </a:cubicBezTo>
                  <a:cubicBezTo>
                    <a:pt x="10321" y="21562"/>
                    <a:pt x="10312" y="21526"/>
                    <a:pt x="10296" y="21482"/>
                  </a:cubicBezTo>
                  <a:cubicBezTo>
                    <a:pt x="10291" y="21470"/>
                    <a:pt x="10287" y="21452"/>
                    <a:pt x="10287" y="21437"/>
                  </a:cubicBezTo>
                  <a:cubicBezTo>
                    <a:pt x="10282" y="21408"/>
                    <a:pt x="10287" y="21375"/>
                    <a:pt x="10277" y="21346"/>
                  </a:cubicBezTo>
                  <a:cubicBezTo>
                    <a:pt x="10273" y="21328"/>
                    <a:pt x="10259" y="21313"/>
                    <a:pt x="10252" y="21295"/>
                  </a:cubicBezTo>
                  <a:cubicBezTo>
                    <a:pt x="10238" y="21266"/>
                    <a:pt x="10234" y="21222"/>
                    <a:pt x="10211" y="21204"/>
                  </a:cubicBezTo>
                  <a:cubicBezTo>
                    <a:pt x="10199" y="21198"/>
                    <a:pt x="10190" y="21189"/>
                    <a:pt x="10185" y="21177"/>
                  </a:cubicBezTo>
                  <a:cubicBezTo>
                    <a:pt x="10181" y="21171"/>
                    <a:pt x="10181" y="21159"/>
                    <a:pt x="10181" y="21154"/>
                  </a:cubicBezTo>
                  <a:cubicBezTo>
                    <a:pt x="10176" y="21121"/>
                    <a:pt x="10176" y="21086"/>
                    <a:pt x="10172" y="21053"/>
                  </a:cubicBezTo>
                  <a:cubicBezTo>
                    <a:pt x="10167" y="20985"/>
                    <a:pt x="10162" y="20905"/>
                    <a:pt x="10190" y="20849"/>
                  </a:cubicBezTo>
                  <a:cubicBezTo>
                    <a:pt x="10199" y="20831"/>
                    <a:pt x="10211" y="20808"/>
                    <a:pt x="10199" y="20793"/>
                  </a:cubicBezTo>
                  <a:cubicBezTo>
                    <a:pt x="10195" y="20790"/>
                    <a:pt x="10190" y="20787"/>
                    <a:pt x="10185" y="20787"/>
                  </a:cubicBezTo>
                  <a:cubicBezTo>
                    <a:pt x="10137" y="20769"/>
                    <a:pt x="10119" y="20707"/>
                    <a:pt x="10084" y="20657"/>
                  </a:cubicBezTo>
                  <a:cubicBezTo>
                    <a:pt x="10050" y="20613"/>
                    <a:pt x="10006" y="20583"/>
                    <a:pt x="9965" y="20571"/>
                  </a:cubicBezTo>
                  <a:cubicBezTo>
                    <a:pt x="9953" y="20571"/>
                    <a:pt x="9944" y="20565"/>
                    <a:pt x="9935" y="20556"/>
                  </a:cubicBezTo>
                  <a:cubicBezTo>
                    <a:pt x="9925" y="20550"/>
                    <a:pt x="9921" y="20539"/>
                    <a:pt x="9912" y="20533"/>
                  </a:cubicBezTo>
                  <a:cubicBezTo>
                    <a:pt x="9886" y="20503"/>
                    <a:pt x="9856" y="20482"/>
                    <a:pt x="9829" y="20465"/>
                  </a:cubicBezTo>
                  <a:cubicBezTo>
                    <a:pt x="9804" y="20453"/>
                    <a:pt x="9781" y="20447"/>
                    <a:pt x="9760" y="20426"/>
                  </a:cubicBezTo>
                  <a:cubicBezTo>
                    <a:pt x="9746" y="20409"/>
                    <a:pt x="9737" y="20379"/>
                    <a:pt x="9732" y="20352"/>
                  </a:cubicBezTo>
                  <a:cubicBezTo>
                    <a:pt x="9723" y="20317"/>
                    <a:pt x="9702" y="20273"/>
                    <a:pt x="9707" y="20228"/>
                  </a:cubicBezTo>
                  <a:cubicBezTo>
                    <a:pt x="9712" y="20199"/>
                    <a:pt x="9723" y="20166"/>
                    <a:pt x="9718" y="20131"/>
                  </a:cubicBezTo>
                  <a:cubicBezTo>
                    <a:pt x="9718" y="20098"/>
                    <a:pt x="9689" y="20063"/>
                    <a:pt x="9666" y="20074"/>
                  </a:cubicBezTo>
                  <a:cubicBezTo>
                    <a:pt x="9654" y="20080"/>
                    <a:pt x="9649" y="20086"/>
                    <a:pt x="9640" y="20080"/>
                  </a:cubicBezTo>
                  <a:cubicBezTo>
                    <a:pt x="9636" y="20080"/>
                    <a:pt x="9631" y="20069"/>
                    <a:pt x="9631" y="20063"/>
                  </a:cubicBezTo>
                  <a:cubicBezTo>
                    <a:pt x="9610" y="19995"/>
                    <a:pt x="9626" y="19912"/>
                    <a:pt x="9670" y="19862"/>
                  </a:cubicBezTo>
                  <a:cubicBezTo>
                    <a:pt x="9679" y="19856"/>
                    <a:pt x="9689" y="19844"/>
                    <a:pt x="9684" y="19832"/>
                  </a:cubicBezTo>
                  <a:cubicBezTo>
                    <a:pt x="9684" y="19820"/>
                    <a:pt x="9670" y="19814"/>
                    <a:pt x="9666" y="19802"/>
                  </a:cubicBezTo>
                  <a:cubicBezTo>
                    <a:pt x="9626" y="19764"/>
                    <a:pt x="9626" y="19684"/>
                    <a:pt x="9666" y="19652"/>
                  </a:cubicBezTo>
                  <a:cubicBezTo>
                    <a:pt x="9675" y="19646"/>
                    <a:pt x="9684" y="19640"/>
                    <a:pt x="9689" y="19628"/>
                  </a:cubicBezTo>
                  <a:cubicBezTo>
                    <a:pt x="9702" y="19596"/>
                    <a:pt x="9666" y="19539"/>
                    <a:pt x="9689" y="19522"/>
                  </a:cubicBezTo>
                  <a:cubicBezTo>
                    <a:pt x="9670" y="19533"/>
                    <a:pt x="9645" y="19498"/>
                    <a:pt x="9654" y="19471"/>
                  </a:cubicBezTo>
                  <a:cubicBezTo>
                    <a:pt x="9659" y="19442"/>
                    <a:pt x="9679" y="19424"/>
                    <a:pt x="9698" y="19403"/>
                  </a:cubicBezTo>
                  <a:cubicBezTo>
                    <a:pt x="9737" y="19362"/>
                    <a:pt x="9767" y="19306"/>
                    <a:pt x="9760" y="19244"/>
                  </a:cubicBezTo>
                  <a:cubicBezTo>
                    <a:pt x="9785" y="19267"/>
                    <a:pt x="9820" y="19279"/>
                    <a:pt x="9847" y="19285"/>
                  </a:cubicBezTo>
                  <a:cubicBezTo>
                    <a:pt x="9843" y="19341"/>
                    <a:pt x="9886" y="19380"/>
                    <a:pt x="9925" y="19409"/>
                  </a:cubicBezTo>
                  <a:cubicBezTo>
                    <a:pt x="9965" y="19436"/>
                    <a:pt x="10006" y="19477"/>
                    <a:pt x="10001" y="19533"/>
                  </a:cubicBezTo>
                  <a:cubicBezTo>
                    <a:pt x="10027" y="19510"/>
                    <a:pt x="10066" y="19539"/>
                    <a:pt x="10080" y="19578"/>
                  </a:cubicBezTo>
                  <a:cubicBezTo>
                    <a:pt x="10093" y="19613"/>
                    <a:pt x="10098" y="19655"/>
                    <a:pt x="10121" y="19687"/>
                  </a:cubicBezTo>
                  <a:cubicBezTo>
                    <a:pt x="10119" y="19678"/>
                    <a:pt x="10135" y="19658"/>
                    <a:pt x="10142" y="19658"/>
                  </a:cubicBezTo>
                  <a:cubicBezTo>
                    <a:pt x="10151" y="19652"/>
                    <a:pt x="10162" y="19658"/>
                    <a:pt x="10172" y="19664"/>
                  </a:cubicBezTo>
                  <a:cubicBezTo>
                    <a:pt x="10190" y="19678"/>
                    <a:pt x="10220" y="19696"/>
                    <a:pt x="10211" y="19726"/>
                  </a:cubicBezTo>
                  <a:cubicBezTo>
                    <a:pt x="10204" y="19752"/>
                    <a:pt x="10176" y="19770"/>
                    <a:pt x="10185" y="19794"/>
                  </a:cubicBezTo>
                  <a:cubicBezTo>
                    <a:pt x="10190" y="19814"/>
                    <a:pt x="10215" y="19808"/>
                    <a:pt x="10229" y="19808"/>
                  </a:cubicBezTo>
                  <a:cubicBezTo>
                    <a:pt x="10268" y="19808"/>
                    <a:pt x="10296" y="19862"/>
                    <a:pt x="10282" y="19912"/>
                  </a:cubicBezTo>
                  <a:cubicBezTo>
                    <a:pt x="10316" y="19912"/>
                    <a:pt x="10349" y="19912"/>
                    <a:pt x="10379" y="19900"/>
                  </a:cubicBezTo>
                  <a:cubicBezTo>
                    <a:pt x="10397" y="19938"/>
                    <a:pt x="10392" y="19989"/>
                    <a:pt x="10369" y="20018"/>
                  </a:cubicBezTo>
                  <a:cubicBezTo>
                    <a:pt x="10360" y="20033"/>
                    <a:pt x="10356" y="20036"/>
                    <a:pt x="10349" y="20048"/>
                  </a:cubicBezTo>
                  <a:cubicBezTo>
                    <a:pt x="10339" y="20074"/>
                    <a:pt x="10360" y="20098"/>
                    <a:pt x="10379" y="20110"/>
                  </a:cubicBezTo>
                  <a:cubicBezTo>
                    <a:pt x="10397" y="20125"/>
                    <a:pt x="10418" y="20142"/>
                    <a:pt x="10418" y="20166"/>
                  </a:cubicBezTo>
                  <a:cubicBezTo>
                    <a:pt x="10418" y="20178"/>
                    <a:pt x="10418" y="20187"/>
                    <a:pt x="10422" y="20199"/>
                  </a:cubicBezTo>
                  <a:cubicBezTo>
                    <a:pt x="10431" y="20216"/>
                    <a:pt x="10457" y="20205"/>
                    <a:pt x="10461" y="20187"/>
                  </a:cubicBezTo>
                  <a:cubicBezTo>
                    <a:pt x="10466" y="20166"/>
                    <a:pt x="10466" y="20142"/>
                    <a:pt x="10475" y="20125"/>
                  </a:cubicBezTo>
                  <a:cubicBezTo>
                    <a:pt x="10489" y="20086"/>
                    <a:pt x="10528" y="20092"/>
                    <a:pt x="10563" y="20092"/>
                  </a:cubicBezTo>
                  <a:cubicBezTo>
                    <a:pt x="10595" y="20092"/>
                    <a:pt x="10634" y="20074"/>
                    <a:pt x="10634" y="20036"/>
                  </a:cubicBezTo>
                  <a:cubicBezTo>
                    <a:pt x="10634" y="20012"/>
                    <a:pt x="10615" y="19986"/>
                    <a:pt x="10615" y="19962"/>
                  </a:cubicBezTo>
                  <a:cubicBezTo>
                    <a:pt x="10615" y="19944"/>
                    <a:pt x="10629" y="19924"/>
                    <a:pt x="10638" y="19912"/>
                  </a:cubicBezTo>
                  <a:cubicBezTo>
                    <a:pt x="10668" y="19882"/>
                    <a:pt x="10696" y="19844"/>
                    <a:pt x="10735" y="19844"/>
                  </a:cubicBezTo>
                  <a:cubicBezTo>
                    <a:pt x="10744" y="19844"/>
                    <a:pt x="10760" y="19844"/>
                    <a:pt x="10770" y="19838"/>
                  </a:cubicBezTo>
                  <a:cubicBezTo>
                    <a:pt x="10788" y="19826"/>
                    <a:pt x="10793" y="19776"/>
                    <a:pt x="10818" y="19770"/>
                  </a:cubicBezTo>
                  <a:cubicBezTo>
                    <a:pt x="10832" y="19764"/>
                    <a:pt x="10852" y="19782"/>
                    <a:pt x="10871" y="19776"/>
                  </a:cubicBezTo>
                  <a:cubicBezTo>
                    <a:pt x="10901" y="19770"/>
                    <a:pt x="10905" y="19723"/>
                    <a:pt x="10928" y="19696"/>
                  </a:cubicBezTo>
                  <a:cubicBezTo>
                    <a:pt x="10954" y="19672"/>
                    <a:pt x="11002" y="19684"/>
                    <a:pt x="11006" y="19646"/>
                  </a:cubicBezTo>
                  <a:cubicBezTo>
                    <a:pt x="11016" y="19601"/>
                    <a:pt x="10954" y="19590"/>
                    <a:pt x="10942" y="19545"/>
                  </a:cubicBezTo>
                  <a:cubicBezTo>
                    <a:pt x="10937" y="19533"/>
                    <a:pt x="10937" y="19522"/>
                    <a:pt x="10942" y="19504"/>
                  </a:cubicBezTo>
                  <a:cubicBezTo>
                    <a:pt x="10949" y="19442"/>
                    <a:pt x="10954" y="19374"/>
                    <a:pt x="10981" y="19324"/>
                  </a:cubicBezTo>
                  <a:cubicBezTo>
                    <a:pt x="10986" y="19318"/>
                    <a:pt x="10990" y="19306"/>
                    <a:pt x="10997" y="19300"/>
                  </a:cubicBezTo>
                  <a:cubicBezTo>
                    <a:pt x="11002" y="19267"/>
                    <a:pt x="10977" y="19244"/>
                    <a:pt x="10963" y="19223"/>
                  </a:cubicBezTo>
                  <a:cubicBezTo>
                    <a:pt x="10928" y="19170"/>
                    <a:pt x="10949" y="19087"/>
                    <a:pt x="10914" y="19031"/>
                  </a:cubicBezTo>
                  <a:lnTo>
                    <a:pt x="10901" y="19013"/>
                  </a:lnTo>
                  <a:cubicBezTo>
                    <a:pt x="10894" y="19007"/>
                    <a:pt x="10885" y="19007"/>
                    <a:pt x="10880" y="19007"/>
                  </a:cubicBezTo>
                  <a:cubicBezTo>
                    <a:pt x="10866" y="19001"/>
                    <a:pt x="10857" y="18984"/>
                    <a:pt x="10852" y="18969"/>
                  </a:cubicBezTo>
                  <a:cubicBezTo>
                    <a:pt x="10804" y="18877"/>
                    <a:pt x="10751" y="18797"/>
                    <a:pt x="10696" y="18714"/>
                  </a:cubicBezTo>
                  <a:lnTo>
                    <a:pt x="10668" y="18679"/>
                  </a:lnTo>
                  <a:cubicBezTo>
                    <a:pt x="10648" y="18667"/>
                    <a:pt x="10629" y="18667"/>
                    <a:pt x="10611" y="18652"/>
                  </a:cubicBezTo>
                  <a:cubicBezTo>
                    <a:pt x="10581" y="18635"/>
                    <a:pt x="10572" y="18584"/>
                    <a:pt x="10567" y="18543"/>
                  </a:cubicBezTo>
                  <a:cubicBezTo>
                    <a:pt x="10563" y="18499"/>
                    <a:pt x="10546" y="18454"/>
                    <a:pt x="10514" y="18442"/>
                  </a:cubicBezTo>
                  <a:cubicBezTo>
                    <a:pt x="10505" y="18442"/>
                    <a:pt x="10498" y="18442"/>
                    <a:pt x="10489" y="18437"/>
                  </a:cubicBezTo>
                  <a:cubicBezTo>
                    <a:pt x="10480" y="18425"/>
                    <a:pt x="10484" y="18407"/>
                    <a:pt x="10489" y="18392"/>
                  </a:cubicBezTo>
                  <a:cubicBezTo>
                    <a:pt x="10505" y="18345"/>
                    <a:pt x="10519" y="18289"/>
                    <a:pt x="10533" y="18238"/>
                  </a:cubicBezTo>
                  <a:cubicBezTo>
                    <a:pt x="10542" y="18212"/>
                    <a:pt x="10553" y="18182"/>
                    <a:pt x="10572" y="18170"/>
                  </a:cubicBezTo>
                  <a:cubicBezTo>
                    <a:pt x="10581" y="18165"/>
                    <a:pt x="10595" y="18170"/>
                    <a:pt x="10606" y="18165"/>
                  </a:cubicBezTo>
                  <a:cubicBezTo>
                    <a:pt x="10638" y="18150"/>
                    <a:pt x="10643" y="18097"/>
                    <a:pt x="10643" y="18052"/>
                  </a:cubicBezTo>
                  <a:cubicBezTo>
                    <a:pt x="10678" y="18034"/>
                    <a:pt x="10717" y="18014"/>
                    <a:pt x="10751" y="18002"/>
                  </a:cubicBezTo>
                  <a:cubicBezTo>
                    <a:pt x="10793" y="17984"/>
                    <a:pt x="10836" y="17958"/>
                    <a:pt x="10880" y="17940"/>
                  </a:cubicBezTo>
                  <a:cubicBezTo>
                    <a:pt x="10885" y="17940"/>
                    <a:pt x="10889" y="17934"/>
                    <a:pt x="10901" y="17934"/>
                  </a:cubicBezTo>
                  <a:cubicBezTo>
                    <a:pt x="10914" y="17940"/>
                    <a:pt x="10919" y="17972"/>
                    <a:pt x="10937" y="17972"/>
                  </a:cubicBezTo>
                  <a:cubicBezTo>
                    <a:pt x="10958" y="17978"/>
                    <a:pt x="10967" y="17940"/>
                    <a:pt x="10986" y="17940"/>
                  </a:cubicBezTo>
                  <a:cubicBezTo>
                    <a:pt x="10990" y="17940"/>
                    <a:pt x="10997" y="17940"/>
                    <a:pt x="11002" y="17946"/>
                  </a:cubicBezTo>
                  <a:cubicBezTo>
                    <a:pt x="11043" y="17978"/>
                    <a:pt x="11055" y="18064"/>
                    <a:pt x="11016" y="18102"/>
                  </a:cubicBezTo>
                  <a:cubicBezTo>
                    <a:pt x="11029" y="18126"/>
                    <a:pt x="11050" y="18159"/>
                    <a:pt x="11064" y="18182"/>
                  </a:cubicBezTo>
                  <a:cubicBezTo>
                    <a:pt x="11039" y="18212"/>
                    <a:pt x="11002" y="18227"/>
                    <a:pt x="10963" y="18238"/>
                  </a:cubicBezTo>
                  <a:cubicBezTo>
                    <a:pt x="10928" y="18250"/>
                    <a:pt x="10889" y="18283"/>
                    <a:pt x="10885" y="18330"/>
                  </a:cubicBezTo>
                  <a:cubicBezTo>
                    <a:pt x="10885" y="18351"/>
                    <a:pt x="10889" y="18374"/>
                    <a:pt x="10885" y="18392"/>
                  </a:cubicBezTo>
                  <a:cubicBezTo>
                    <a:pt x="10880" y="18413"/>
                    <a:pt x="10875" y="18425"/>
                    <a:pt x="10871" y="18437"/>
                  </a:cubicBezTo>
                  <a:cubicBezTo>
                    <a:pt x="10866" y="18454"/>
                    <a:pt x="10871" y="18475"/>
                    <a:pt x="10880" y="18481"/>
                  </a:cubicBezTo>
                  <a:cubicBezTo>
                    <a:pt x="10894" y="18487"/>
                    <a:pt x="10910" y="18466"/>
                    <a:pt x="10928" y="18460"/>
                  </a:cubicBezTo>
                  <a:cubicBezTo>
                    <a:pt x="10954" y="18454"/>
                    <a:pt x="10977" y="18487"/>
                    <a:pt x="11002" y="18487"/>
                  </a:cubicBezTo>
                  <a:cubicBezTo>
                    <a:pt x="11055" y="18487"/>
                    <a:pt x="11064" y="18374"/>
                    <a:pt x="11112" y="18357"/>
                  </a:cubicBezTo>
                  <a:cubicBezTo>
                    <a:pt x="11131" y="18351"/>
                    <a:pt x="11151" y="18357"/>
                    <a:pt x="11170" y="18351"/>
                  </a:cubicBezTo>
                  <a:cubicBezTo>
                    <a:pt x="11209" y="18330"/>
                    <a:pt x="11209" y="18262"/>
                    <a:pt x="11188" y="18221"/>
                  </a:cubicBezTo>
                  <a:cubicBezTo>
                    <a:pt x="11174" y="18176"/>
                    <a:pt x="11147" y="18126"/>
                    <a:pt x="11151" y="18076"/>
                  </a:cubicBezTo>
                  <a:cubicBezTo>
                    <a:pt x="11151" y="18058"/>
                    <a:pt x="11161" y="18034"/>
                    <a:pt x="11179" y="18029"/>
                  </a:cubicBezTo>
                  <a:cubicBezTo>
                    <a:pt x="11188" y="18020"/>
                    <a:pt x="11204" y="18029"/>
                    <a:pt x="11209" y="18014"/>
                  </a:cubicBezTo>
                  <a:cubicBezTo>
                    <a:pt x="11218" y="17996"/>
                    <a:pt x="11188" y="17966"/>
                    <a:pt x="11200" y="17946"/>
                  </a:cubicBezTo>
                  <a:cubicBezTo>
                    <a:pt x="11204" y="17934"/>
                    <a:pt x="11213" y="17934"/>
                    <a:pt x="11223" y="17928"/>
                  </a:cubicBezTo>
                  <a:cubicBezTo>
                    <a:pt x="11271" y="17916"/>
                    <a:pt x="11324" y="17910"/>
                    <a:pt x="11372" y="17904"/>
                  </a:cubicBezTo>
                  <a:cubicBezTo>
                    <a:pt x="11407" y="17896"/>
                    <a:pt x="11430" y="17872"/>
                    <a:pt x="11464" y="17854"/>
                  </a:cubicBezTo>
                  <a:cubicBezTo>
                    <a:pt x="11473" y="17848"/>
                    <a:pt x="11478" y="17848"/>
                    <a:pt x="11487" y="17842"/>
                  </a:cubicBezTo>
                  <a:cubicBezTo>
                    <a:pt x="11503" y="17836"/>
                    <a:pt x="11522" y="17822"/>
                    <a:pt x="11535" y="17816"/>
                  </a:cubicBezTo>
                  <a:cubicBezTo>
                    <a:pt x="11570" y="17792"/>
                    <a:pt x="11600" y="17748"/>
                    <a:pt x="11627" y="17718"/>
                  </a:cubicBezTo>
                  <a:cubicBezTo>
                    <a:pt x="11662" y="17686"/>
                    <a:pt x="11706" y="17668"/>
                    <a:pt x="11740" y="17692"/>
                  </a:cubicBezTo>
                  <a:cubicBezTo>
                    <a:pt x="11749" y="17697"/>
                    <a:pt x="11754" y="17712"/>
                    <a:pt x="11763" y="17712"/>
                  </a:cubicBezTo>
                  <a:cubicBezTo>
                    <a:pt x="11772" y="17718"/>
                    <a:pt x="11788" y="17712"/>
                    <a:pt x="11802" y="17712"/>
                  </a:cubicBezTo>
                  <a:cubicBezTo>
                    <a:pt x="11837" y="17703"/>
                    <a:pt x="11869" y="17686"/>
                    <a:pt x="11899" y="17668"/>
                  </a:cubicBezTo>
                  <a:cubicBezTo>
                    <a:pt x="11917" y="17656"/>
                    <a:pt x="11938" y="17641"/>
                    <a:pt x="11938" y="17618"/>
                  </a:cubicBezTo>
                  <a:cubicBezTo>
                    <a:pt x="11938" y="17606"/>
                    <a:pt x="11931" y="17594"/>
                    <a:pt x="11938" y="17579"/>
                  </a:cubicBezTo>
                  <a:cubicBezTo>
                    <a:pt x="11943" y="17556"/>
                    <a:pt x="11966" y="17544"/>
                    <a:pt x="11986" y="17538"/>
                  </a:cubicBezTo>
                  <a:cubicBezTo>
                    <a:pt x="12053" y="17511"/>
                    <a:pt x="12117" y="17467"/>
                    <a:pt x="12163" y="17402"/>
                  </a:cubicBezTo>
                  <a:cubicBezTo>
                    <a:pt x="12175" y="17390"/>
                    <a:pt x="12184" y="17375"/>
                    <a:pt x="12184" y="17363"/>
                  </a:cubicBezTo>
                  <a:cubicBezTo>
                    <a:pt x="12184" y="17352"/>
                    <a:pt x="12177" y="17340"/>
                    <a:pt x="12184" y="17334"/>
                  </a:cubicBezTo>
                  <a:cubicBezTo>
                    <a:pt x="12189" y="17319"/>
                    <a:pt x="12198" y="17313"/>
                    <a:pt x="12202" y="17307"/>
                  </a:cubicBezTo>
                  <a:cubicBezTo>
                    <a:pt x="12237" y="17284"/>
                    <a:pt x="12274" y="17257"/>
                    <a:pt x="12313" y="17239"/>
                  </a:cubicBezTo>
                  <a:cubicBezTo>
                    <a:pt x="12329" y="17233"/>
                    <a:pt x="12347" y="17221"/>
                    <a:pt x="12357" y="17204"/>
                  </a:cubicBezTo>
                  <a:cubicBezTo>
                    <a:pt x="12366" y="17183"/>
                    <a:pt x="12366" y="17153"/>
                    <a:pt x="12347" y="17148"/>
                  </a:cubicBezTo>
                  <a:cubicBezTo>
                    <a:pt x="12343" y="17148"/>
                    <a:pt x="12338" y="17142"/>
                    <a:pt x="12334" y="17142"/>
                  </a:cubicBezTo>
                  <a:cubicBezTo>
                    <a:pt x="12329" y="17133"/>
                    <a:pt x="12329" y="17115"/>
                    <a:pt x="12334" y="17103"/>
                  </a:cubicBezTo>
                  <a:cubicBezTo>
                    <a:pt x="12343" y="17071"/>
                    <a:pt x="12352" y="17041"/>
                    <a:pt x="12375" y="17023"/>
                  </a:cubicBezTo>
                  <a:cubicBezTo>
                    <a:pt x="12391" y="17003"/>
                    <a:pt x="12410" y="16997"/>
                    <a:pt x="12423" y="16979"/>
                  </a:cubicBezTo>
                  <a:cubicBezTo>
                    <a:pt x="12453" y="16935"/>
                    <a:pt x="12435" y="16849"/>
                    <a:pt x="12472" y="16811"/>
                  </a:cubicBezTo>
                  <a:cubicBezTo>
                    <a:pt x="12492" y="16793"/>
                    <a:pt x="12518" y="16799"/>
                    <a:pt x="12536" y="16793"/>
                  </a:cubicBezTo>
                  <a:cubicBezTo>
                    <a:pt x="12557" y="16787"/>
                    <a:pt x="12584" y="16781"/>
                    <a:pt x="12589" y="16748"/>
                  </a:cubicBezTo>
                  <a:cubicBezTo>
                    <a:pt x="12594" y="16737"/>
                    <a:pt x="12589" y="16719"/>
                    <a:pt x="12589" y="16701"/>
                  </a:cubicBezTo>
                  <a:cubicBezTo>
                    <a:pt x="12594" y="16651"/>
                    <a:pt x="12651" y="16618"/>
                    <a:pt x="12651" y="16562"/>
                  </a:cubicBezTo>
                  <a:cubicBezTo>
                    <a:pt x="12651" y="16539"/>
                    <a:pt x="12633" y="16509"/>
                    <a:pt x="12642" y="16482"/>
                  </a:cubicBezTo>
                  <a:cubicBezTo>
                    <a:pt x="12646" y="16471"/>
                    <a:pt x="12656" y="16459"/>
                    <a:pt x="12660" y="16453"/>
                  </a:cubicBezTo>
                  <a:cubicBezTo>
                    <a:pt x="12690" y="16408"/>
                    <a:pt x="12686" y="16340"/>
                    <a:pt x="12676" y="16284"/>
                  </a:cubicBezTo>
                  <a:cubicBezTo>
                    <a:pt x="12676" y="16272"/>
                    <a:pt x="12669" y="16264"/>
                    <a:pt x="12665" y="16255"/>
                  </a:cubicBezTo>
                  <a:cubicBezTo>
                    <a:pt x="12660" y="16249"/>
                    <a:pt x="12651" y="16246"/>
                    <a:pt x="12646" y="16246"/>
                  </a:cubicBezTo>
                  <a:cubicBezTo>
                    <a:pt x="12637" y="16240"/>
                    <a:pt x="12633" y="16222"/>
                    <a:pt x="12633" y="16210"/>
                  </a:cubicBezTo>
                  <a:cubicBezTo>
                    <a:pt x="12633" y="16160"/>
                    <a:pt x="12665" y="16116"/>
                    <a:pt x="12676" y="16068"/>
                  </a:cubicBezTo>
                  <a:cubicBezTo>
                    <a:pt x="12690" y="15992"/>
                    <a:pt x="12646" y="15924"/>
                    <a:pt x="12603" y="15876"/>
                  </a:cubicBezTo>
                  <a:cubicBezTo>
                    <a:pt x="12603" y="15826"/>
                    <a:pt x="12545" y="15814"/>
                    <a:pt x="12531" y="15770"/>
                  </a:cubicBezTo>
                  <a:cubicBezTo>
                    <a:pt x="12527" y="15752"/>
                    <a:pt x="12527" y="15731"/>
                    <a:pt x="12520" y="15708"/>
                  </a:cubicBezTo>
                  <a:cubicBezTo>
                    <a:pt x="12511" y="15640"/>
                    <a:pt x="12458" y="15595"/>
                    <a:pt x="12453" y="15527"/>
                  </a:cubicBezTo>
                  <a:cubicBezTo>
                    <a:pt x="12453" y="15510"/>
                    <a:pt x="12458" y="15492"/>
                    <a:pt x="12453" y="15477"/>
                  </a:cubicBezTo>
                  <a:cubicBezTo>
                    <a:pt x="12444" y="15442"/>
                    <a:pt x="12396" y="15448"/>
                    <a:pt x="12366" y="15436"/>
                  </a:cubicBezTo>
                  <a:cubicBezTo>
                    <a:pt x="12329" y="15421"/>
                    <a:pt x="12299" y="15385"/>
                    <a:pt x="12290" y="15335"/>
                  </a:cubicBezTo>
                  <a:cubicBezTo>
                    <a:pt x="12285" y="15285"/>
                    <a:pt x="12304" y="15238"/>
                    <a:pt x="12338" y="15211"/>
                  </a:cubicBezTo>
                  <a:cubicBezTo>
                    <a:pt x="12366" y="15193"/>
                    <a:pt x="12410" y="15181"/>
                    <a:pt x="12410" y="15137"/>
                  </a:cubicBezTo>
                  <a:cubicBezTo>
                    <a:pt x="12410" y="15125"/>
                    <a:pt x="12405" y="15113"/>
                    <a:pt x="12410" y="15099"/>
                  </a:cubicBezTo>
                  <a:cubicBezTo>
                    <a:pt x="12414" y="15087"/>
                    <a:pt x="12423" y="15081"/>
                    <a:pt x="12435" y="15081"/>
                  </a:cubicBezTo>
                  <a:cubicBezTo>
                    <a:pt x="12449" y="15075"/>
                    <a:pt x="12462" y="15069"/>
                    <a:pt x="12483" y="15069"/>
                  </a:cubicBezTo>
                  <a:cubicBezTo>
                    <a:pt x="12492" y="15063"/>
                    <a:pt x="12506" y="15063"/>
                    <a:pt x="12515" y="15051"/>
                  </a:cubicBezTo>
                  <a:cubicBezTo>
                    <a:pt x="12527" y="15037"/>
                    <a:pt x="12531" y="15019"/>
                    <a:pt x="12536" y="15007"/>
                  </a:cubicBezTo>
                  <a:cubicBezTo>
                    <a:pt x="12554" y="14963"/>
                    <a:pt x="12603" y="14951"/>
                    <a:pt x="12642" y="14957"/>
                  </a:cubicBezTo>
                  <a:cubicBezTo>
                    <a:pt x="12660" y="14963"/>
                    <a:pt x="12681" y="14969"/>
                    <a:pt x="12699" y="14963"/>
                  </a:cubicBezTo>
                  <a:cubicBezTo>
                    <a:pt x="12718" y="14963"/>
                    <a:pt x="12738" y="14951"/>
                    <a:pt x="12748" y="14927"/>
                  </a:cubicBezTo>
                  <a:cubicBezTo>
                    <a:pt x="12752" y="14901"/>
                    <a:pt x="12738" y="14871"/>
                    <a:pt x="12718" y="14877"/>
                  </a:cubicBezTo>
                  <a:cubicBezTo>
                    <a:pt x="12729" y="14850"/>
                    <a:pt x="12743" y="14833"/>
                    <a:pt x="12752" y="14809"/>
                  </a:cubicBezTo>
                  <a:cubicBezTo>
                    <a:pt x="12718" y="14771"/>
                    <a:pt x="12669" y="14765"/>
                    <a:pt x="12633" y="14782"/>
                  </a:cubicBezTo>
                  <a:cubicBezTo>
                    <a:pt x="12617" y="14788"/>
                    <a:pt x="12603" y="14803"/>
                    <a:pt x="12589" y="14797"/>
                  </a:cubicBezTo>
                  <a:cubicBezTo>
                    <a:pt x="12568" y="14788"/>
                    <a:pt x="12554" y="14765"/>
                    <a:pt x="12541" y="14741"/>
                  </a:cubicBezTo>
                  <a:cubicBezTo>
                    <a:pt x="12515" y="14708"/>
                    <a:pt x="12479" y="14697"/>
                    <a:pt x="12449" y="14714"/>
                  </a:cubicBezTo>
                  <a:cubicBezTo>
                    <a:pt x="12419" y="14735"/>
                    <a:pt x="12396" y="14776"/>
                    <a:pt x="12400" y="14821"/>
                  </a:cubicBezTo>
                  <a:cubicBezTo>
                    <a:pt x="12375" y="14844"/>
                    <a:pt x="12347" y="14865"/>
                    <a:pt x="12317" y="14865"/>
                  </a:cubicBezTo>
                  <a:cubicBezTo>
                    <a:pt x="12290" y="14865"/>
                    <a:pt x="12255" y="14827"/>
                    <a:pt x="12265" y="14788"/>
                  </a:cubicBezTo>
                  <a:cubicBezTo>
                    <a:pt x="12290" y="14815"/>
                    <a:pt x="12334" y="14776"/>
                    <a:pt x="12329" y="14735"/>
                  </a:cubicBezTo>
                  <a:cubicBezTo>
                    <a:pt x="12317" y="14697"/>
                    <a:pt x="12269" y="14685"/>
                    <a:pt x="12251" y="14714"/>
                  </a:cubicBezTo>
                  <a:cubicBezTo>
                    <a:pt x="12242" y="14697"/>
                    <a:pt x="12242" y="14673"/>
                    <a:pt x="12242" y="14646"/>
                  </a:cubicBezTo>
                  <a:cubicBezTo>
                    <a:pt x="12216" y="14652"/>
                    <a:pt x="12193" y="14652"/>
                    <a:pt x="12173" y="14635"/>
                  </a:cubicBezTo>
                  <a:cubicBezTo>
                    <a:pt x="12154" y="14617"/>
                    <a:pt x="12150" y="14578"/>
                    <a:pt x="12163" y="14555"/>
                  </a:cubicBezTo>
                  <a:cubicBezTo>
                    <a:pt x="12140" y="14549"/>
                    <a:pt x="12110" y="14534"/>
                    <a:pt x="12101" y="14504"/>
                  </a:cubicBezTo>
                  <a:cubicBezTo>
                    <a:pt x="12097" y="14466"/>
                    <a:pt x="12124" y="14436"/>
                    <a:pt x="12154" y="14436"/>
                  </a:cubicBezTo>
                  <a:cubicBezTo>
                    <a:pt x="12184" y="14436"/>
                    <a:pt x="12212" y="14448"/>
                    <a:pt x="12242" y="14448"/>
                  </a:cubicBezTo>
                  <a:cubicBezTo>
                    <a:pt x="12269" y="14448"/>
                    <a:pt x="12304" y="14425"/>
                    <a:pt x="12299" y="14386"/>
                  </a:cubicBezTo>
                  <a:cubicBezTo>
                    <a:pt x="12299" y="14368"/>
                    <a:pt x="12285" y="14351"/>
                    <a:pt x="12294" y="14330"/>
                  </a:cubicBezTo>
                  <a:cubicBezTo>
                    <a:pt x="12299" y="14318"/>
                    <a:pt x="12304" y="14318"/>
                    <a:pt x="12313" y="14312"/>
                  </a:cubicBezTo>
                  <a:cubicBezTo>
                    <a:pt x="12343" y="14295"/>
                    <a:pt x="12370" y="14289"/>
                    <a:pt x="12396" y="14268"/>
                  </a:cubicBezTo>
                  <a:cubicBezTo>
                    <a:pt x="12423" y="14250"/>
                    <a:pt x="12449" y="14218"/>
                    <a:pt x="12449" y="14182"/>
                  </a:cubicBezTo>
                  <a:cubicBezTo>
                    <a:pt x="12449" y="14170"/>
                    <a:pt x="12449" y="14150"/>
                    <a:pt x="12453" y="14144"/>
                  </a:cubicBezTo>
                  <a:cubicBezTo>
                    <a:pt x="12467" y="14120"/>
                    <a:pt x="12497" y="14132"/>
                    <a:pt x="12520" y="14126"/>
                  </a:cubicBezTo>
                  <a:cubicBezTo>
                    <a:pt x="12541" y="14120"/>
                    <a:pt x="12550" y="14096"/>
                    <a:pt x="12559" y="14082"/>
                  </a:cubicBezTo>
                  <a:cubicBezTo>
                    <a:pt x="12573" y="14064"/>
                    <a:pt x="12594" y="14052"/>
                    <a:pt x="12607" y="14064"/>
                  </a:cubicBezTo>
                  <a:lnTo>
                    <a:pt x="12621" y="14082"/>
                  </a:lnTo>
                  <a:cubicBezTo>
                    <a:pt x="12633" y="14108"/>
                    <a:pt x="12646" y="14132"/>
                    <a:pt x="12646" y="14159"/>
                  </a:cubicBezTo>
                  <a:cubicBezTo>
                    <a:pt x="12646" y="14182"/>
                    <a:pt x="12628" y="14212"/>
                    <a:pt x="12607" y="14200"/>
                  </a:cubicBezTo>
                  <a:cubicBezTo>
                    <a:pt x="12598" y="14218"/>
                    <a:pt x="12628" y="14232"/>
                    <a:pt x="12633" y="14250"/>
                  </a:cubicBezTo>
                  <a:cubicBezTo>
                    <a:pt x="12637" y="14268"/>
                    <a:pt x="12621" y="14274"/>
                    <a:pt x="12612" y="14289"/>
                  </a:cubicBezTo>
                  <a:cubicBezTo>
                    <a:pt x="12584" y="14318"/>
                    <a:pt x="12568" y="14380"/>
                    <a:pt x="12584" y="14425"/>
                  </a:cubicBezTo>
                  <a:cubicBezTo>
                    <a:pt x="12589" y="14436"/>
                    <a:pt x="12594" y="14448"/>
                    <a:pt x="12589" y="14460"/>
                  </a:cubicBezTo>
                  <a:cubicBezTo>
                    <a:pt x="12584" y="14466"/>
                    <a:pt x="12580" y="14472"/>
                    <a:pt x="12580" y="14481"/>
                  </a:cubicBezTo>
                  <a:cubicBezTo>
                    <a:pt x="12573" y="14504"/>
                    <a:pt x="12603" y="14510"/>
                    <a:pt x="12617" y="14499"/>
                  </a:cubicBezTo>
                  <a:cubicBezTo>
                    <a:pt x="12676" y="14472"/>
                    <a:pt x="12725" y="14425"/>
                    <a:pt x="12766" y="14368"/>
                  </a:cubicBezTo>
                  <a:cubicBezTo>
                    <a:pt x="12778" y="14357"/>
                    <a:pt x="12787" y="14336"/>
                    <a:pt x="12805" y="14330"/>
                  </a:cubicBezTo>
                  <a:cubicBezTo>
                    <a:pt x="12835" y="14318"/>
                    <a:pt x="12874" y="14342"/>
                    <a:pt x="12902" y="14324"/>
                  </a:cubicBezTo>
                  <a:cubicBezTo>
                    <a:pt x="12916" y="14318"/>
                    <a:pt x="12922" y="14300"/>
                    <a:pt x="12936" y="14289"/>
                  </a:cubicBezTo>
                  <a:cubicBezTo>
                    <a:pt x="12959" y="14262"/>
                    <a:pt x="12994" y="14268"/>
                    <a:pt x="13024" y="14274"/>
                  </a:cubicBezTo>
                  <a:cubicBezTo>
                    <a:pt x="13033" y="14274"/>
                    <a:pt x="13042" y="14274"/>
                    <a:pt x="13047" y="14289"/>
                  </a:cubicBezTo>
                  <a:cubicBezTo>
                    <a:pt x="13051" y="14295"/>
                    <a:pt x="13056" y="14300"/>
                    <a:pt x="13056" y="14312"/>
                  </a:cubicBezTo>
                  <a:cubicBezTo>
                    <a:pt x="13072" y="14363"/>
                    <a:pt x="13081" y="14413"/>
                    <a:pt x="13095" y="14460"/>
                  </a:cubicBezTo>
                  <a:cubicBezTo>
                    <a:pt x="13100" y="14466"/>
                    <a:pt x="13100" y="14481"/>
                    <a:pt x="13095" y="14493"/>
                  </a:cubicBezTo>
                  <a:cubicBezTo>
                    <a:pt x="13090" y="14510"/>
                    <a:pt x="13065" y="14499"/>
                    <a:pt x="13056" y="14510"/>
                  </a:cubicBezTo>
                  <a:cubicBezTo>
                    <a:pt x="13042" y="14516"/>
                    <a:pt x="13042" y="14543"/>
                    <a:pt x="13042" y="14561"/>
                  </a:cubicBezTo>
                  <a:cubicBezTo>
                    <a:pt x="13042" y="14611"/>
                    <a:pt x="13042" y="14658"/>
                    <a:pt x="13065" y="14697"/>
                  </a:cubicBezTo>
                  <a:cubicBezTo>
                    <a:pt x="13090" y="14735"/>
                    <a:pt x="13148" y="14735"/>
                    <a:pt x="13157" y="14691"/>
                  </a:cubicBezTo>
                  <a:cubicBezTo>
                    <a:pt x="13173" y="14720"/>
                    <a:pt x="13196" y="14741"/>
                    <a:pt x="13226" y="14741"/>
                  </a:cubicBezTo>
                  <a:cubicBezTo>
                    <a:pt x="13210" y="14821"/>
                    <a:pt x="13221" y="14912"/>
                    <a:pt x="13254" y="14983"/>
                  </a:cubicBezTo>
                  <a:cubicBezTo>
                    <a:pt x="13263" y="15001"/>
                    <a:pt x="13274" y="15019"/>
                    <a:pt x="13274" y="15037"/>
                  </a:cubicBezTo>
                  <a:cubicBezTo>
                    <a:pt x="13274" y="15057"/>
                    <a:pt x="13270" y="15081"/>
                    <a:pt x="13274" y="15099"/>
                  </a:cubicBezTo>
                  <a:cubicBezTo>
                    <a:pt x="13279" y="15113"/>
                    <a:pt x="13288" y="15125"/>
                    <a:pt x="13288" y="15137"/>
                  </a:cubicBezTo>
                  <a:cubicBezTo>
                    <a:pt x="13297" y="15167"/>
                    <a:pt x="13274" y="15199"/>
                    <a:pt x="13254" y="15211"/>
                  </a:cubicBezTo>
                  <a:cubicBezTo>
                    <a:pt x="13231" y="15223"/>
                    <a:pt x="13205" y="15229"/>
                    <a:pt x="13187" y="15255"/>
                  </a:cubicBezTo>
                  <a:cubicBezTo>
                    <a:pt x="13157" y="15291"/>
                    <a:pt x="13169" y="15374"/>
                    <a:pt x="13125" y="15391"/>
                  </a:cubicBezTo>
                  <a:cubicBezTo>
                    <a:pt x="13169" y="15409"/>
                    <a:pt x="13205" y="15436"/>
                    <a:pt x="13249" y="15453"/>
                  </a:cubicBezTo>
                  <a:cubicBezTo>
                    <a:pt x="13263" y="15459"/>
                    <a:pt x="13279" y="15465"/>
                    <a:pt x="13293" y="15465"/>
                  </a:cubicBezTo>
                  <a:cubicBezTo>
                    <a:pt x="13318" y="15465"/>
                    <a:pt x="13341" y="15442"/>
                    <a:pt x="13366" y="15448"/>
                  </a:cubicBezTo>
                  <a:cubicBezTo>
                    <a:pt x="13376" y="15448"/>
                    <a:pt x="13385" y="15453"/>
                    <a:pt x="13394" y="15453"/>
                  </a:cubicBezTo>
                  <a:cubicBezTo>
                    <a:pt x="13424" y="15453"/>
                    <a:pt x="13433" y="15403"/>
                    <a:pt x="13451" y="15374"/>
                  </a:cubicBezTo>
                  <a:cubicBezTo>
                    <a:pt x="13477" y="15335"/>
                    <a:pt x="13520" y="15341"/>
                    <a:pt x="13557" y="15329"/>
                  </a:cubicBezTo>
                  <a:cubicBezTo>
                    <a:pt x="13596" y="15317"/>
                    <a:pt x="13635" y="15273"/>
                    <a:pt x="13617" y="15229"/>
                  </a:cubicBezTo>
                  <a:cubicBezTo>
                    <a:pt x="13612" y="15217"/>
                    <a:pt x="13601" y="15211"/>
                    <a:pt x="13596" y="15199"/>
                  </a:cubicBezTo>
                  <a:cubicBezTo>
                    <a:pt x="13587" y="15167"/>
                    <a:pt x="13612" y="15137"/>
                    <a:pt x="13626" y="15105"/>
                  </a:cubicBezTo>
                  <a:cubicBezTo>
                    <a:pt x="13654" y="15057"/>
                    <a:pt x="13658" y="14995"/>
                    <a:pt x="13649" y="14939"/>
                  </a:cubicBezTo>
                  <a:cubicBezTo>
                    <a:pt x="13640" y="14883"/>
                    <a:pt x="13626" y="14827"/>
                    <a:pt x="13606" y="14771"/>
                  </a:cubicBezTo>
                  <a:cubicBezTo>
                    <a:pt x="13592" y="14729"/>
                    <a:pt x="13573" y="14679"/>
                    <a:pt x="13539" y="14652"/>
                  </a:cubicBezTo>
                  <a:cubicBezTo>
                    <a:pt x="13525" y="14646"/>
                    <a:pt x="13509" y="14640"/>
                    <a:pt x="13500" y="14623"/>
                  </a:cubicBezTo>
                  <a:cubicBezTo>
                    <a:pt x="13477" y="14590"/>
                    <a:pt x="13500" y="14528"/>
                    <a:pt x="13477" y="14493"/>
                  </a:cubicBezTo>
                  <a:cubicBezTo>
                    <a:pt x="13461" y="14466"/>
                    <a:pt x="13433" y="14466"/>
                    <a:pt x="13419" y="14442"/>
                  </a:cubicBezTo>
                  <a:cubicBezTo>
                    <a:pt x="13403" y="14419"/>
                    <a:pt x="13403" y="14386"/>
                    <a:pt x="13389" y="14368"/>
                  </a:cubicBezTo>
                  <a:cubicBezTo>
                    <a:pt x="13385" y="14363"/>
                    <a:pt x="13376" y="14357"/>
                    <a:pt x="13371" y="14351"/>
                  </a:cubicBezTo>
                  <a:cubicBezTo>
                    <a:pt x="13359" y="14330"/>
                    <a:pt x="13371" y="14312"/>
                    <a:pt x="13380" y="14300"/>
                  </a:cubicBezTo>
                  <a:cubicBezTo>
                    <a:pt x="13394" y="14274"/>
                    <a:pt x="13415" y="14250"/>
                    <a:pt x="13438" y="14250"/>
                  </a:cubicBezTo>
                  <a:cubicBezTo>
                    <a:pt x="13447" y="14250"/>
                    <a:pt x="13461" y="14256"/>
                    <a:pt x="13472" y="14262"/>
                  </a:cubicBezTo>
                  <a:cubicBezTo>
                    <a:pt x="13520" y="14274"/>
                    <a:pt x="13564" y="14232"/>
                    <a:pt x="13596" y="14194"/>
                  </a:cubicBezTo>
                  <a:cubicBezTo>
                    <a:pt x="13606" y="14182"/>
                    <a:pt x="13596" y="14159"/>
                    <a:pt x="13587" y="14144"/>
                  </a:cubicBezTo>
                  <a:cubicBezTo>
                    <a:pt x="13583" y="14132"/>
                    <a:pt x="13578" y="14108"/>
                    <a:pt x="13587" y="14102"/>
                  </a:cubicBezTo>
                  <a:cubicBezTo>
                    <a:pt x="13596" y="14096"/>
                    <a:pt x="13608" y="14105"/>
                    <a:pt x="13612" y="14096"/>
                  </a:cubicBezTo>
                  <a:cubicBezTo>
                    <a:pt x="13619" y="14091"/>
                    <a:pt x="13622" y="14082"/>
                    <a:pt x="13622" y="14076"/>
                  </a:cubicBezTo>
                  <a:cubicBezTo>
                    <a:pt x="13658" y="13972"/>
                    <a:pt x="13675" y="13833"/>
                    <a:pt x="13746" y="13765"/>
                  </a:cubicBezTo>
                  <a:cubicBezTo>
                    <a:pt x="13750" y="13759"/>
                    <a:pt x="13755" y="13759"/>
                    <a:pt x="13755" y="13759"/>
                  </a:cubicBezTo>
                  <a:cubicBezTo>
                    <a:pt x="13762" y="13759"/>
                    <a:pt x="13767" y="13765"/>
                    <a:pt x="13767" y="13765"/>
                  </a:cubicBezTo>
                  <a:cubicBezTo>
                    <a:pt x="13785" y="13780"/>
                    <a:pt x="13810" y="13748"/>
                    <a:pt x="13819" y="13724"/>
                  </a:cubicBezTo>
                  <a:cubicBezTo>
                    <a:pt x="13847" y="13668"/>
                    <a:pt x="13882" y="13618"/>
                    <a:pt x="13925" y="13579"/>
                  </a:cubicBezTo>
                  <a:cubicBezTo>
                    <a:pt x="13944" y="13567"/>
                    <a:pt x="13964" y="13555"/>
                    <a:pt x="13983" y="13555"/>
                  </a:cubicBezTo>
                  <a:cubicBezTo>
                    <a:pt x="14001" y="13561"/>
                    <a:pt x="14022" y="13594"/>
                    <a:pt x="14013" y="13612"/>
                  </a:cubicBezTo>
                  <a:cubicBezTo>
                    <a:pt x="14008" y="13618"/>
                    <a:pt x="14008" y="13623"/>
                    <a:pt x="14001" y="13629"/>
                  </a:cubicBezTo>
                  <a:cubicBezTo>
                    <a:pt x="13992" y="13656"/>
                    <a:pt x="14013" y="13686"/>
                    <a:pt x="14031" y="13697"/>
                  </a:cubicBezTo>
                  <a:cubicBezTo>
                    <a:pt x="14066" y="13718"/>
                    <a:pt x="14098" y="13718"/>
                    <a:pt x="14132" y="13697"/>
                  </a:cubicBezTo>
                  <a:cubicBezTo>
                    <a:pt x="14146" y="13691"/>
                    <a:pt x="14162" y="13680"/>
                    <a:pt x="14176" y="13674"/>
                  </a:cubicBezTo>
                  <a:cubicBezTo>
                    <a:pt x="14210" y="13662"/>
                    <a:pt x="14247" y="13674"/>
                    <a:pt x="14277" y="13656"/>
                  </a:cubicBezTo>
                  <a:cubicBezTo>
                    <a:pt x="14312" y="13635"/>
                    <a:pt x="14330" y="13579"/>
                    <a:pt x="14339" y="13538"/>
                  </a:cubicBezTo>
                  <a:cubicBezTo>
                    <a:pt x="14348" y="13487"/>
                    <a:pt x="14360" y="13437"/>
                    <a:pt x="14388" y="13408"/>
                  </a:cubicBezTo>
                  <a:cubicBezTo>
                    <a:pt x="14397" y="13402"/>
                    <a:pt x="14404" y="13387"/>
                    <a:pt x="14404" y="13375"/>
                  </a:cubicBezTo>
                  <a:cubicBezTo>
                    <a:pt x="14404" y="13369"/>
                    <a:pt x="14397" y="13369"/>
                    <a:pt x="14397" y="13363"/>
                  </a:cubicBezTo>
                  <a:cubicBezTo>
                    <a:pt x="14392" y="13346"/>
                    <a:pt x="14399" y="13322"/>
                    <a:pt x="14408" y="13304"/>
                  </a:cubicBezTo>
                  <a:cubicBezTo>
                    <a:pt x="14420" y="13283"/>
                    <a:pt x="14431" y="13280"/>
                    <a:pt x="14445" y="13266"/>
                  </a:cubicBezTo>
                  <a:cubicBezTo>
                    <a:pt x="14519" y="13218"/>
                    <a:pt x="14590" y="13136"/>
                    <a:pt x="14606" y="13032"/>
                  </a:cubicBezTo>
                  <a:cubicBezTo>
                    <a:pt x="14668" y="12949"/>
                    <a:pt x="14726" y="12858"/>
                    <a:pt x="14788" y="12772"/>
                  </a:cubicBezTo>
                  <a:cubicBezTo>
                    <a:pt x="14799" y="12757"/>
                    <a:pt x="14804" y="12745"/>
                    <a:pt x="14804" y="12734"/>
                  </a:cubicBezTo>
                  <a:cubicBezTo>
                    <a:pt x="14804" y="12722"/>
                    <a:pt x="14799" y="12710"/>
                    <a:pt x="14792" y="12689"/>
                  </a:cubicBezTo>
                  <a:cubicBezTo>
                    <a:pt x="14783" y="12648"/>
                    <a:pt x="14804" y="12595"/>
                    <a:pt x="14827" y="12565"/>
                  </a:cubicBezTo>
                  <a:cubicBezTo>
                    <a:pt x="14852" y="12532"/>
                    <a:pt x="14884" y="12509"/>
                    <a:pt x="14914" y="12485"/>
                  </a:cubicBezTo>
                  <a:cubicBezTo>
                    <a:pt x="14923" y="12473"/>
                    <a:pt x="14933" y="12467"/>
                    <a:pt x="14937" y="12456"/>
                  </a:cubicBezTo>
                  <a:cubicBezTo>
                    <a:pt x="14953" y="12423"/>
                    <a:pt x="14944" y="12388"/>
                    <a:pt x="14953" y="12355"/>
                  </a:cubicBezTo>
                  <a:cubicBezTo>
                    <a:pt x="14967" y="12287"/>
                    <a:pt x="15045" y="12255"/>
                    <a:pt x="15059" y="12187"/>
                  </a:cubicBezTo>
                  <a:cubicBezTo>
                    <a:pt x="15064" y="12157"/>
                    <a:pt x="15055" y="12119"/>
                    <a:pt x="15050" y="12083"/>
                  </a:cubicBezTo>
                  <a:cubicBezTo>
                    <a:pt x="15034" y="11965"/>
                    <a:pt x="15094" y="11853"/>
                    <a:pt x="15078" y="11734"/>
                  </a:cubicBezTo>
                  <a:cubicBezTo>
                    <a:pt x="15073" y="11711"/>
                    <a:pt x="15068" y="11684"/>
                    <a:pt x="15073" y="11660"/>
                  </a:cubicBezTo>
                  <a:cubicBezTo>
                    <a:pt x="15078" y="11631"/>
                    <a:pt x="15098" y="11598"/>
                    <a:pt x="15087" y="11569"/>
                  </a:cubicBezTo>
                  <a:cubicBezTo>
                    <a:pt x="15082" y="11554"/>
                    <a:pt x="15078" y="11542"/>
                    <a:pt x="15073" y="11524"/>
                  </a:cubicBezTo>
                  <a:cubicBezTo>
                    <a:pt x="15068" y="11492"/>
                    <a:pt x="15087" y="11468"/>
                    <a:pt x="15107" y="11445"/>
                  </a:cubicBezTo>
                  <a:cubicBezTo>
                    <a:pt x="15126" y="11424"/>
                    <a:pt x="15142" y="11388"/>
                    <a:pt x="15130" y="11362"/>
                  </a:cubicBezTo>
                  <a:cubicBezTo>
                    <a:pt x="15126" y="11356"/>
                    <a:pt x="15121" y="11344"/>
                    <a:pt x="15117" y="11338"/>
                  </a:cubicBezTo>
                  <a:cubicBezTo>
                    <a:pt x="15107" y="11314"/>
                    <a:pt x="15130" y="11288"/>
                    <a:pt x="15147" y="11264"/>
                  </a:cubicBezTo>
                  <a:cubicBezTo>
                    <a:pt x="15170" y="11220"/>
                    <a:pt x="15156" y="11158"/>
                    <a:pt x="15160" y="11107"/>
                  </a:cubicBezTo>
                  <a:cubicBezTo>
                    <a:pt x="15165" y="11060"/>
                    <a:pt x="15183" y="11016"/>
                    <a:pt x="15204" y="10977"/>
                  </a:cubicBezTo>
                  <a:cubicBezTo>
                    <a:pt x="15174" y="10966"/>
                    <a:pt x="15170" y="10915"/>
                    <a:pt x="15156" y="10880"/>
                  </a:cubicBezTo>
                  <a:cubicBezTo>
                    <a:pt x="15135" y="10830"/>
                    <a:pt x="15098" y="10791"/>
                    <a:pt x="15059" y="10762"/>
                  </a:cubicBezTo>
                  <a:cubicBezTo>
                    <a:pt x="15029" y="10738"/>
                    <a:pt x="14981" y="10711"/>
                    <a:pt x="14958" y="10744"/>
                  </a:cubicBezTo>
                  <a:cubicBezTo>
                    <a:pt x="14958" y="10717"/>
                    <a:pt x="14944" y="10705"/>
                    <a:pt x="14923" y="10699"/>
                  </a:cubicBezTo>
                  <a:cubicBezTo>
                    <a:pt x="14905" y="10694"/>
                    <a:pt x="14889" y="10699"/>
                    <a:pt x="14871" y="10705"/>
                  </a:cubicBezTo>
                  <a:cubicBezTo>
                    <a:pt x="14848" y="10717"/>
                    <a:pt x="14818" y="10738"/>
                    <a:pt x="14804" y="10762"/>
                  </a:cubicBezTo>
                  <a:cubicBezTo>
                    <a:pt x="14792" y="10785"/>
                    <a:pt x="14788" y="10812"/>
                    <a:pt x="14779" y="10835"/>
                  </a:cubicBezTo>
                  <a:cubicBezTo>
                    <a:pt x="14774" y="10859"/>
                    <a:pt x="14760" y="10886"/>
                    <a:pt x="14739" y="10898"/>
                  </a:cubicBezTo>
                  <a:cubicBezTo>
                    <a:pt x="14721" y="10909"/>
                    <a:pt x="14691" y="10903"/>
                    <a:pt x="14687" y="10874"/>
                  </a:cubicBezTo>
                  <a:cubicBezTo>
                    <a:pt x="14682" y="10847"/>
                    <a:pt x="14698" y="10830"/>
                    <a:pt x="14707" y="10806"/>
                  </a:cubicBezTo>
                  <a:cubicBezTo>
                    <a:pt x="14716" y="10785"/>
                    <a:pt x="14721" y="10750"/>
                    <a:pt x="14703" y="10744"/>
                  </a:cubicBezTo>
                  <a:cubicBezTo>
                    <a:pt x="14721" y="10699"/>
                    <a:pt x="14673" y="10637"/>
                    <a:pt x="14638" y="10643"/>
                  </a:cubicBezTo>
                  <a:cubicBezTo>
                    <a:pt x="14634" y="10655"/>
                    <a:pt x="14634" y="10667"/>
                    <a:pt x="14629" y="10688"/>
                  </a:cubicBezTo>
                  <a:cubicBezTo>
                    <a:pt x="14606" y="10682"/>
                    <a:pt x="14615" y="10631"/>
                    <a:pt x="14601" y="10605"/>
                  </a:cubicBezTo>
                  <a:cubicBezTo>
                    <a:pt x="14590" y="10593"/>
                    <a:pt x="14576" y="10587"/>
                    <a:pt x="14562" y="10587"/>
                  </a:cubicBezTo>
                  <a:cubicBezTo>
                    <a:pt x="14519" y="10581"/>
                    <a:pt x="14475" y="10575"/>
                    <a:pt x="14431" y="10575"/>
                  </a:cubicBezTo>
                  <a:cubicBezTo>
                    <a:pt x="14408" y="10575"/>
                    <a:pt x="14378" y="10569"/>
                    <a:pt x="14365" y="10543"/>
                  </a:cubicBezTo>
                  <a:cubicBezTo>
                    <a:pt x="14344" y="10513"/>
                    <a:pt x="14355" y="10457"/>
                    <a:pt x="14383" y="10439"/>
                  </a:cubicBezTo>
                  <a:cubicBezTo>
                    <a:pt x="14408" y="10413"/>
                    <a:pt x="14445" y="10413"/>
                    <a:pt x="14475" y="10427"/>
                  </a:cubicBezTo>
                  <a:cubicBezTo>
                    <a:pt x="14480" y="10413"/>
                    <a:pt x="14484" y="10395"/>
                    <a:pt x="14489" y="10383"/>
                  </a:cubicBezTo>
                  <a:cubicBezTo>
                    <a:pt x="14470" y="10389"/>
                    <a:pt x="14457" y="10351"/>
                    <a:pt x="14461" y="10327"/>
                  </a:cubicBezTo>
                  <a:cubicBezTo>
                    <a:pt x="14470" y="10303"/>
                    <a:pt x="14493" y="10289"/>
                    <a:pt x="14514" y="10289"/>
                  </a:cubicBezTo>
                  <a:cubicBezTo>
                    <a:pt x="14532" y="10283"/>
                    <a:pt x="14558" y="10289"/>
                    <a:pt x="14576" y="10283"/>
                  </a:cubicBezTo>
                  <a:cubicBezTo>
                    <a:pt x="14638" y="10265"/>
                    <a:pt x="14664" y="10167"/>
                    <a:pt x="14682" y="10085"/>
                  </a:cubicBezTo>
                  <a:cubicBezTo>
                    <a:pt x="14707" y="10105"/>
                    <a:pt x="14737" y="10090"/>
                    <a:pt x="14756" y="10073"/>
                  </a:cubicBezTo>
                  <a:cubicBezTo>
                    <a:pt x="14776" y="10055"/>
                    <a:pt x="14783" y="10017"/>
                    <a:pt x="14792" y="9987"/>
                  </a:cubicBezTo>
                  <a:cubicBezTo>
                    <a:pt x="14804" y="9960"/>
                    <a:pt x="14813" y="9931"/>
                    <a:pt x="14822" y="9904"/>
                  </a:cubicBezTo>
                  <a:cubicBezTo>
                    <a:pt x="14827" y="9898"/>
                    <a:pt x="14827" y="9886"/>
                    <a:pt x="14831" y="9886"/>
                  </a:cubicBezTo>
                  <a:cubicBezTo>
                    <a:pt x="14848" y="9875"/>
                    <a:pt x="14861" y="9881"/>
                    <a:pt x="14875" y="9881"/>
                  </a:cubicBezTo>
                  <a:cubicBezTo>
                    <a:pt x="14910" y="9881"/>
                    <a:pt x="14933" y="9818"/>
                    <a:pt x="14910" y="9789"/>
                  </a:cubicBezTo>
                  <a:cubicBezTo>
                    <a:pt x="14944" y="9789"/>
                    <a:pt x="14981" y="9789"/>
                    <a:pt x="15006" y="9750"/>
                  </a:cubicBezTo>
                  <a:cubicBezTo>
                    <a:pt x="15025" y="9727"/>
                    <a:pt x="15029" y="9694"/>
                    <a:pt x="15038" y="9665"/>
                  </a:cubicBezTo>
                  <a:cubicBezTo>
                    <a:pt x="15050" y="9632"/>
                    <a:pt x="15068" y="9603"/>
                    <a:pt x="15094" y="9603"/>
                  </a:cubicBezTo>
                  <a:cubicBezTo>
                    <a:pt x="15103" y="9603"/>
                    <a:pt x="15107" y="9603"/>
                    <a:pt x="15117" y="9597"/>
                  </a:cubicBezTo>
                  <a:cubicBezTo>
                    <a:pt x="15126" y="9582"/>
                    <a:pt x="15121" y="9564"/>
                    <a:pt x="15112" y="9552"/>
                  </a:cubicBezTo>
                  <a:cubicBezTo>
                    <a:pt x="15103" y="9541"/>
                    <a:pt x="15087" y="9541"/>
                    <a:pt x="15078" y="9520"/>
                  </a:cubicBezTo>
                  <a:cubicBezTo>
                    <a:pt x="15064" y="9496"/>
                    <a:pt x="15078" y="9458"/>
                    <a:pt x="15098" y="9446"/>
                  </a:cubicBezTo>
                  <a:cubicBezTo>
                    <a:pt x="15121" y="9428"/>
                    <a:pt x="15151" y="9422"/>
                    <a:pt x="15174" y="9434"/>
                  </a:cubicBezTo>
                  <a:cubicBezTo>
                    <a:pt x="15183" y="9440"/>
                    <a:pt x="15190" y="9440"/>
                    <a:pt x="15199" y="9440"/>
                  </a:cubicBezTo>
                  <a:cubicBezTo>
                    <a:pt x="15222" y="9440"/>
                    <a:pt x="15243" y="9410"/>
                    <a:pt x="15232" y="9378"/>
                  </a:cubicBezTo>
                  <a:cubicBezTo>
                    <a:pt x="15227" y="9366"/>
                    <a:pt x="15218" y="9354"/>
                    <a:pt x="15213" y="9342"/>
                  </a:cubicBezTo>
                  <a:cubicBezTo>
                    <a:pt x="15209" y="9316"/>
                    <a:pt x="15225" y="9283"/>
                    <a:pt x="15243" y="9266"/>
                  </a:cubicBezTo>
                  <a:cubicBezTo>
                    <a:pt x="15264" y="9245"/>
                    <a:pt x="15282" y="9233"/>
                    <a:pt x="15291" y="9204"/>
                  </a:cubicBezTo>
                  <a:cubicBezTo>
                    <a:pt x="15303" y="9171"/>
                    <a:pt x="15291" y="9130"/>
                    <a:pt x="15310" y="9118"/>
                  </a:cubicBezTo>
                  <a:cubicBezTo>
                    <a:pt x="15319" y="9112"/>
                    <a:pt x="15328" y="9112"/>
                    <a:pt x="15340" y="9112"/>
                  </a:cubicBezTo>
                  <a:lnTo>
                    <a:pt x="15469" y="9112"/>
                  </a:lnTo>
                  <a:cubicBezTo>
                    <a:pt x="15499" y="9112"/>
                    <a:pt x="15526" y="9112"/>
                    <a:pt x="15547" y="9079"/>
                  </a:cubicBezTo>
                  <a:cubicBezTo>
                    <a:pt x="15561" y="9106"/>
                    <a:pt x="15591" y="9100"/>
                    <a:pt x="15614" y="9094"/>
                  </a:cubicBezTo>
                  <a:cubicBezTo>
                    <a:pt x="15639" y="9079"/>
                    <a:pt x="15662" y="9068"/>
                    <a:pt x="15687" y="9079"/>
                  </a:cubicBezTo>
                  <a:cubicBezTo>
                    <a:pt x="15696" y="9088"/>
                    <a:pt x="15706" y="9100"/>
                    <a:pt x="15715" y="9106"/>
                  </a:cubicBezTo>
                  <a:cubicBezTo>
                    <a:pt x="15735" y="9118"/>
                    <a:pt x="15758" y="9112"/>
                    <a:pt x="15777" y="9124"/>
                  </a:cubicBezTo>
                  <a:cubicBezTo>
                    <a:pt x="15798" y="9136"/>
                    <a:pt x="15807" y="9174"/>
                    <a:pt x="15788" y="9186"/>
                  </a:cubicBezTo>
                  <a:cubicBezTo>
                    <a:pt x="15788" y="9209"/>
                    <a:pt x="15816" y="9209"/>
                    <a:pt x="15832" y="9198"/>
                  </a:cubicBezTo>
                  <a:cubicBezTo>
                    <a:pt x="15846" y="9180"/>
                    <a:pt x="15850" y="9153"/>
                    <a:pt x="15860" y="9141"/>
                  </a:cubicBezTo>
                  <a:cubicBezTo>
                    <a:pt x="15869" y="9127"/>
                    <a:pt x="15878" y="9124"/>
                    <a:pt x="15894" y="9124"/>
                  </a:cubicBezTo>
                  <a:cubicBezTo>
                    <a:pt x="15933" y="9112"/>
                    <a:pt x="15975" y="9106"/>
                    <a:pt x="16018" y="9124"/>
                  </a:cubicBezTo>
                  <a:cubicBezTo>
                    <a:pt x="16044" y="9130"/>
                    <a:pt x="16062" y="9156"/>
                    <a:pt x="16076" y="9180"/>
                  </a:cubicBezTo>
                  <a:cubicBezTo>
                    <a:pt x="16092" y="9147"/>
                    <a:pt x="16131" y="9136"/>
                    <a:pt x="16154" y="9162"/>
                  </a:cubicBezTo>
                  <a:cubicBezTo>
                    <a:pt x="16163" y="9168"/>
                    <a:pt x="16168" y="9180"/>
                    <a:pt x="16179" y="9180"/>
                  </a:cubicBezTo>
                  <a:cubicBezTo>
                    <a:pt x="16198" y="9180"/>
                    <a:pt x="16202" y="9147"/>
                    <a:pt x="16202" y="9130"/>
                  </a:cubicBezTo>
                  <a:cubicBezTo>
                    <a:pt x="16198" y="9106"/>
                    <a:pt x="16189" y="9088"/>
                    <a:pt x="16189" y="9062"/>
                  </a:cubicBezTo>
                  <a:cubicBezTo>
                    <a:pt x="16193" y="9032"/>
                    <a:pt x="16216" y="9011"/>
                    <a:pt x="16241" y="9005"/>
                  </a:cubicBezTo>
                  <a:cubicBezTo>
                    <a:pt x="16251" y="9000"/>
                    <a:pt x="16255" y="9000"/>
                    <a:pt x="16264" y="9000"/>
                  </a:cubicBezTo>
                  <a:cubicBezTo>
                    <a:pt x="16269" y="9000"/>
                    <a:pt x="16276" y="9005"/>
                    <a:pt x="16285" y="9011"/>
                  </a:cubicBezTo>
                  <a:cubicBezTo>
                    <a:pt x="16333" y="9044"/>
                    <a:pt x="16400" y="9017"/>
                    <a:pt x="16435" y="9068"/>
                  </a:cubicBezTo>
                  <a:cubicBezTo>
                    <a:pt x="16444" y="9088"/>
                    <a:pt x="16448" y="9106"/>
                    <a:pt x="16462" y="9118"/>
                  </a:cubicBezTo>
                  <a:cubicBezTo>
                    <a:pt x="16474" y="9130"/>
                    <a:pt x="16488" y="9130"/>
                    <a:pt x="16501" y="9141"/>
                  </a:cubicBezTo>
                  <a:cubicBezTo>
                    <a:pt x="16511" y="9156"/>
                    <a:pt x="16520" y="9180"/>
                    <a:pt x="16506" y="9186"/>
                  </a:cubicBezTo>
                  <a:cubicBezTo>
                    <a:pt x="16497" y="9192"/>
                    <a:pt x="16488" y="9186"/>
                    <a:pt x="16478" y="9186"/>
                  </a:cubicBezTo>
                  <a:cubicBezTo>
                    <a:pt x="16458" y="9186"/>
                    <a:pt x="16444" y="9218"/>
                    <a:pt x="16448" y="9242"/>
                  </a:cubicBezTo>
                  <a:cubicBezTo>
                    <a:pt x="16448" y="9266"/>
                    <a:pt x="16462" y="9286"/>
                    <a:pt x="16474" y="9310"/>
                  </a:cubicBezTo>
                  <a:cubicBezTo>
                    <a:pt x="16515" y="9310"/>
                    <a:pt x="16559" y="9304"/>
                    <a:pt x="16603" y="9304"/>
                  </a:cubicBezTo>
                  <a:cubicBezTo>
                    <a:pt x="16607" y="9304"/>
                    <a:pt x="16616" y="9304"/>
                    <a:pt x="16623" y="9298"/>
                  </a:cubicBezTo>
                  <a:lnTo>
                    <a:pt x="16637" y="9280"/>
                  </a:lnTo>
                  <a:cubicBezTo>
                    <a:pt x="16655" y="9260"/>
                    <a:pt x="16681" y="9292"/>
                    <a:pt x="16699" y="9292"/>
                  </a:cubicBezTo>
                  <a:cubicBezTo>
                    <a:pt x="16738" y="9286"/>
                    <a:pt x="16738" y="9192"/>
                    <a:pt x="16782" y="9192"/>
                  </a:cubicBezTo>
                  <a:cubicBezTo>
                    <a:pt x="16800" y="9192"/>
                    <a:pt x="16814" y="9224"/>
                    <a:pt x="16839" y="9230"/>
                  </a:cubicBezTo>
                  <a:cubicBezTo>
                    <a:pt x="16853" y="9236"/>
                    <a:pt x="16869" y="9230"/>
                    <a:pt x="16879" y="9242"/>
                  </a:cubicBezTo>
                  <a:cubicBezTo>
                    <a:pt x="16888" y="9254"/>
                    <a:pt x="16883" y="9272"/>
                    <a:pt x="16892" y="9280"/>
                  </a:cubicBezTo>
                  <a:cubicBezTo>
                    <a:pt x="16902" y="9286"/>
                    <a:pt x="16911" y="9286"/>
                    <a:pt x="16922" y="9280"/>
                  </a:cubicBezTo>
                  <a:cubicBezTo>
                    <a:pt x="16950" y="9266"/>
                    <a:pt x="16980" y="9254"/>
                    <a:pt x="17003" y="9242"/>
                  </a:cubicBezTo>
                  <a:cubicBezTo>
                    <a:pt x="17042" y="9224"/>
                    <a:pt x="17081" y="9198"/>
                    <a:pt x="17090" y="9147"/>
                  </a:cubicBezTo>
                  <a:cubicBezTo>
                    <a:pt x="17033" y="9147"/>
                    <a:pt x="16975" y="9112"/>
                    <a:pt x="16941" y="9050"/>
                  </a:cubicBezTo>
                  <a:cubicBezTo>
                    <a:pt x="16936" y="9044"/>
                    <a:pt x="16931" y="9032"/>
                    <a:pt x="16927" y="9026"/>
                  </a:cubicBezTo>
                  <a:cubicBezTo>
                    <a:pt x="16906" y="9011"/>
                    <a:pt x="16879" y="9038"/>
                    <a:pt x="16862" y="9017"/>
                  </a:cubicBezTo>
                  <a:cubicBezTo>
                    <a:pt x="16849" y="9005"/>
                    <a:pt x="16853" y="8976"/>
                    <a:pt x="16869" y="8964"/>
                  </a:cubicBezTo>
                  <a:cubicBezTo>
                    <a:pt x="16883" y="8949"/>
                    <a:pt x="16902" y="8943"/>
                    <a:pt x="16918" y="8932"/>
                  </a:cubicBezTo>
                  <a:cubicBezTo>
                    <a:pt x="16945" y="8914"/>
                    <a:pt x="16964" y="8875"/>
                    <a:pt x="16971" y="8831"/>
                  </a:cubicBezTo>
                  <a:cubicBezTo>
                    <a:pt x="16971" y="8819"/>
                    <a:pt x="16971" y="8807"/>
                    <a:pt x="16975" y="8796"/>
                  </a:cubicBezTo>
                  <a:cubicBezTo>
                    <a:pt x="16984" y="8772"/>
                    <a:pt x="17012" y="8772"/>
                    <a:pt x="17037" y="8784"/>
                  </a:cubicBezTo>
                  <a:cubicBezTo>
                    <a:pt x="17056" y="8790"/>
                    <a:pt x="17086" y="8801"/>
                    <a:pt x="17099" y="8778"/>
                  </a:cubicBezTo>
                  <a:cubicBezTo>
                    <a:pt x="17120" y="8745"/>
                    <a:pt x="17095" y="8689"/>
                    <a:pt x="17125" y="8665"/>
                  </a:cubicBezTo>
                  <a:cubicBezTo>
                    <a:pt x="17129" y="8660"/>
                    <a:pt x="17138" y="8660"/>
                    <a:pt x="17143" y="8654"/>
                  </a:cubicBezTo>
                  <a:cubicBezTo>
                    <a:pt x="17152" y="8639"/>
                    <a:pt x="17152" y="8621"/>
                    <a:pt x="17143" y="8609"/>
                  </a:cubicBezTo>
                  <a:cubicBezTo>
                    <a:pt x="17138" y="8603"/>
                    <a:pt x="17134" y="8603"/>
                    <a:pt x="17134" y="8597"/>
                  </a:cubicBezTo>
                  <a:cubicBezTo>
                    <a:pt x="17125" y="8586"/>
                    <a:pt x="17134" y="8559"/>
                    <a:pt x="17148" y="8547"/>
                  </a:cubicBezTo>
                  <a:cubicBezTo>
                    <a:pt x="17164" y="8541"/>
                    <a:pt x="17178" y="8547"/>
                    <a:pt x="17191" y="8547"/>
                  </a:cubicBezTo>
                  <a:cubicBezTo>
                    <a:pt x="17205" y="8547"/>
                    <a:pt x="17226" y="8541"/>
                    <a:pt x="17230" y="8524"/>
                  </a:cubicBezTo>
                  <a:cubicBezTo>
                    <a:pt x="17235" y="8509"/>
                    <a:pt x="17230" y="8491"/>
                    <a:pt x="17230" y="8479"/>
                  </a:cubicBezTo>
                  <a:cubicBezTo>
                    <a:pt x="17226" y="8461"/>
                    <a:pt x="17221" y="8435"/>
                    <a:pt x="17217" y="8417"/>
                  </a:cubicBezTo>
                  <a:cubicBezTo>
                    <a:pt x="17217" y="8411"/>
                    <a:pt x="17210" y="8399"/>
                    <a:pt x="17217" y="8393"/>
                  </a:cubicBezTo>
                  <a:cubicBezTo>
                    <a:pt x="17221" y="8379"/>
                    <a:pt x="17235" y="8385"/>
                    <a:pt x="17244" y="8385"/>
                  </a:cubicBezTo>
                  <a:cubicBezTo>
                    <a:pt x="17283" y="8385"/>
                    <a:pt x="17306" y="8311"/>
                    <a:pt x="17350" y="8311"/>
                  </a:cubicBezTo>
                  <a:cubicBezTo>
                    <a:pt x="17355" y="8299"/>
                    <a:pt x="17375" y="8299"/>
                    <a:pt x="17385" y="8305"/>
                  </a:cubicBezTo>
                  <a:cubicBezTo>
                    <a:pt x="17394" y="8311"/>
                    <a:pt x="17403" y="8317"/>
                    <a:pt x="17414" y="8311"/>
                  </a:cubicBezTo>
                  <a:cubicBezTo>
                    <a:pt x="17424" y="8311"/>
                    <a:pt x="17428" y="8299"/>
                    <a:pt x="17433" y="8293"/>
                  </a:cubicBezTo>
                  <a:cubicBezTo>
                    <a:pt x="17463" y="8260"/>
                    <a:pt x="17516" y="8293"/>
                    <a:pt x="17552" y="8275"/>
                  </a:cubicBezTo>
                  <a:cubicBezTo>
                    <a:pt x="17559" y="8293"/>
                    <a:pt x="17573" y="8305"/>
                    <a:pt x="17587" y="8305"/>
                  </a:cubicBezTo>
                  <a:cubicBezTo>
                    <a:pt x="17601" y="8305"/>
                    <a:pt x="17617" y="8305"/>
                    <a:pt x="17631" y="8299"/>
                  </a:cubicBezTo>
                  <a:cubicBezTo>
                    <a:pt x="17670" y="8355"/>
                    <a:pt x="17679" y="8429"/>
                    <a:pt x="17665" y="8503"/>
                  </a:cubicBezTo>
                  <a:cubicBezTo>
                    <a:pt x="17661" y="8535"/>
                    <a:pt x="17649" y="8571"/>
                    <a:pt x="17670" y="8592"/>
                  </a:cubicBezTo>
                  <a:cubicBezTo>
                    <a:pt x="17674" y="8597"/>
                    <a:pt x="17679" y="8597"/>
                    <a:pt x="17684" y="8603"/>
                  </a:cubicBezTo>
                  <a:cubicBezTo>
                    <a:pt x="17693" y="8615"/>
                    <a:pt x="17693" y="8639"/>
                    <a:pt x="17688" y="8660"/>
                  </a:cubicBezTo>
                  <a:cubicBezTo>
                    <a:pt x="17684" y="8677"/>
                    <a:pt x="17674" y="8695"/>
                    <a:pt x="17674" y="8716"/>
                  </a:cubicBezTo>
                  <a:cubicBezTo>
                    <a:pt x="17697" y="8701"/>
                    <a:pt x="17727" y="8728"/>
                    <a:pt x="17750" y="8716"/>
                  </a:cubicBezTo>
                  <a:cubicBezTo>
                    <a:pt x="17771" y="8701"/>
                    <a:pt x="17776" y="8671"/>
                    <a:pt x="17776" y="8648"/>
                  </a:cubicBezTo>
                  <a:cubicBezTo>
                    <a:pt x="17780" y="8621"/>
                    <a:pt x="17785" y="8586"/>
                    <a:pt x="17805" y="8586"/>
                  </a:cubicBezTo>
                  <a:lnTo>
                    <a:pt x="17828" y="8586"/>
                  </a:lnTo>
                  <a:cubicBezTo>
                    <a:pt x="17851" y="8577"/>
                    <a:pt x="17868" y="8547"/>
                    <a:pt x="17872" y="8524"/>
                  </a:cubicBezTo>
                  <a:cubicBezTo>
                    <a:pt x="17881" y="8491"/>
                    <a:pt x="17886" y="8461"/>
                    <a:pt x="17907" y="8441"/>
                  </a:cubicBezTo>
                  <a:cubicBezTo>
                    <a:pt x="17920" y="8429"/>
                    <a:pt x="17941" y="8429"/>
                    <a:pt x="17960" y="8423"/>
                  </a:cubicBezTo>
                  <a:cubicBezTo>
                    <a:pt x="17980" y="8417"/>
                    <a:pt x="17996" y="8411"/>
                    <a:pt x="18008" y="8385"/>
                  </a:cubicBezTo>
                  <a:cubicBezTo>
                    <a:pt x="18022" y="8417"/>
                    <a:pt x="18056" y="8423"/>
                    <a:pt x="18075" y="8393"/>
                  </a:cubicBezTo>
                  <a:cubicBezTo>
                    <a:pt x="18093" y="8367"/>
                    <a:pt x="18084" y="8322"/>
                    <a:pt x="18065" y="8293"/>
                  </a:cubicBezTo>
                  <a:cubicBezTo>
                    <a:pt x="18061" y="8287"/>
                    <a:pt x="18056" y="8281"/>
                    <a:pt x="18056" y="8275"/>
                  </a:cubicBezTo>
                  <a:cubicBezTo>
                    <a:pt x="18049" y="8249"/>
                    <a:pt x="18070" y="8231"/>
                    <a:pt x="18084" y="8219"/>
                  </a:cubicBezTo>
                  <a:cubicBezTo>
                    <a:pt x="18098" y="8207"/>
                    <a:pt x="18114" y="8175"/>
                    <a:pt x="18098" y="8163"/>
                  </a:cubicBezTo>
                  <a:cubicBezTo>
                    <a:pt x="18093" y="8157"/>
                    <a:pt x="18084" y="8157"/>
                    <a:pt x="18079" y="8145"/>
                  </a:cubicBezTo>
                  <a:cubicBezTo>
                    <a:pt x="18070" y="8124"/>
                    <a:pt x="18084" y="8107"/>
                    <a:pt x="18093" y="8095"/>
                  </a:cubicBezTo>
                  <a:cubicBezTo>
                    <a:pt x="18114" y="8077"/>
                    <a:pt x="18127" y="8050"/>
                    <a:pt x="18137" y="8021"/>
                  </a:cubicBezTo>
                  <a:cubicBezTo>
                    <a:pt x="18141" y="8015"/>
                    <a:pt x="18141" y="8000"/>
                    <a:pt x="18146" y="7994"/>
                  </a:cubicBezTo>
                  <a:cubicBezTo>
                    <a:pt x="18153" y="7988"/>
                    <a:pt x="18157" y="7988"/>
                    <a:pt x="18162" y="7988"/>
                  </a:cubicBezTo>
                  <a:cubicBezTo>
                    <a:pt x="18201" y="7988"/>
                    <a:pt x="18233" y="8015"/>
                    <a:pt x="18259" y="8045"/>
                  </a:cubicBezTo>
                  <a:lnTo>
                    <a:pt x="18263" y="8050"/>
                  </a:lnTo>
                  <a:cubicBezTo>
                    <a:pt x="18268" y="8068"/>
                    <a:pt x="18249" y="8077"/>
                    <a:pt x="18233" y="8077"/>
                  </a:cubicBezTo>
                  <a:cubicBezTo>
                    <a:pt x="18215" y="8083"/>
                    <a:pt x="18201" y="8107"/>
                    <a:pt x="18190" y="8124"/>
                  </a:cubicBezTo>
                  <a:cubicBezTo>
                    <a:pt x="18180" y="8151"/>
                    <a:pt x="18180" y="8175"/>
                    <a:pt x="18180" y="8201"/>
                  </a:cubicBezTo>
                  <a:cubicBezTo>
                    <a:pt x="18180" y="8225"/>
                    <a:pt x="18180" y="8254"/>
                    <a:pt x="18176" y="8281"/>
                  </a:cubicBezTo>
                  <a:cubicBezTo>
                    <a:pt x="18176" y="8299"/>
                    <a:pt x="18176" y="8317"/>
                    <a:pt x="18185" y="8337"/>
                  </a:cubicBezTo>
                  <a:cubicBezTo>
                    <a:pt x="18190" y="8343"/>
                    <a:pt x="18194" y="8349"/>
                    <a:pt x="18194" y="8355"/>
                  </a:cubicBezTo>
                  <a:cubicBezTo>
                    <a:pt x="18194" y="8367"/>
                    <a:pt x="18190" y="8373"/>
                    <a:pt x="18180" y="8373"/>
                  </a:cubicBezTo>
                  <a:lnTo>
                    <a:pt x="18157" y="8373"/>
                  </a:lnTo>
                  <a:cubicBezTo>
                    <a:pt x="18137" y="8373"/>
                    <a:pt x="18118" y="8399"/>
                    <a:pt x="18114" y="8423"/>
                  </a:cubicBezTo>
                  <a:cubicBezTo>
                    <a:pt x="18109" y="8447"/>
                    <a:pt x="18109" y="8473"/>
                    <a:pt x="18114" y="8503"/>
                  </a:cubicBezTo>
                  <a:cubicBezTo>
                    <a:pt x="18114" y="8529"/>
                    <a:pt x="18118" y="8553"/>
                    <a:pt x="18118" y="8571"/>
                  </a:cubicBezTo>
                  <a:lnTo>
                    <a:pt x="18118" y="8592"/>
                  </a:lnTo>
                  <a:cubicBezTo>
                    <a:pt x="18114" y="8597"/>
                    <a:pt x="18109" y="8603"/>
                    <a:pt x="18104" y="8603"/>
                  </a:cubicBezTo>
                  <a:cubicBezTo>
                    <a:pt x="18079" y="8615"/>
                    <a:pt x="18049" y="8621"/>
                    <a:pt x="18026" y="8633"/>
                  </a:cubicBezTo>
                  <a:cubicBezTo>
                    <a:pt x="18012" y="8639"/>
                    <a:pt x="17996" y="8648"/>
                    <a:pt x="17987" y="8665"/>
                  </a:cubicBezTo>
                  <a:cubicBezTo>
                    <a:pt x="17978" y="8683"/>
                    <a:pt x="17978" y="8710"/>
                    <a:pt x="17992" y="8716"/>
                  </a:cubicBezTo>
                  <a:cubicBezTo>
                    <a:pt x="17964" y="8745"/>
                    <a:pt x="17911" y="8716"/>
                    <a:pt x="17881" y="8757"/>
                  </a:cubicBezTo>
                  <a:cubicBezTo>
                    <a:pt x="17868" y="8784"/>
                    <a:pt x="17872" y="8819"/>
                    <a:pt x="17863" y="8846"/>
                  </a:cubicBezTo>
                  <a:cubicBezTo>
                    <a:pt x="17851" y="8869"/>
                    <a:pt x="17833" y="8887"/>
                    <a:pt x="17833" y="8914"/>
                  </a:cubicBezTo>
                  <a:lnTo>
                    <a:pt x="17833" y="8932"/>
                  </a:lnTo>
                  <a:cubicBezTo>
                    <a:pt x="17833" y="8943"/>
                    <a:pt x="17819" y="8949"/>
                    <a:pt x="17805" y="8949"/>
                  </a:cubicBezTo>
                  <a:cubicBezTo>
                    <a:pt x="17794" y="8949"/>
                    <a:pt x="17780" y="8943"/>
                    <a:pt x="17771" y="8943"/>
                  </a:cubicBezTo>
                  <a:cubicBezTo>
                    <a:pt x="17741" y="8949"/>
                    <a:pt x="17736" y="9000"/>
                    <a:pt x="17723" y="9032"/>
                  </a:cubicBezTo>
                  <a:cubicBezTo>
                    <a:pt x="17702" y="9068"/>
                    <a:pt x="17670" y="9094"/>
                    <a:pt x="17674" y="9130"/>
                  </a:cubicBezTo>
                  <a:cubicBezTo>
                    <a:pt x="17654" y="9130"/>
                    <a:pt x="17661" y="9168"/>
                    <a:pt x="17649" y="9186"/>
                  </a:cubicBezTo>
                  <a:cubicBezTo>
                    <a:pt x="17640" y="9209"/>
                    <a:pt x="17617" y="9218"/>
                    <a:pt x="17601" y="9198"/>
                  </a:cubicBezTo>
                  <a:cubicBezTo>
                    <a:pt x="17612" y="9242"/>
                    <a:pt x="17578" y="9280"/>
                    <a:pt x="17564" y="9316"/>
                  </a:cubicBezTo>
                  <a:cubicBezTo>
                    <a:pt x="17559" y="9334"/>
                    <a:pt x="17559" y="9348"/>
                    <a:pt x="17552" y="9366"/>
                  </a:cubicBezTo>
                  <a:cubicBezTo>
                    <a:pt x="17543" y="9410"/>
                    <a:pt x="17520" y="9440"/>
                    <a:pt x="17495" y="9473"/>
                  </a:cubicBezTo>
                  <a:cubicBezTo>
                    <a:pt x="17490" y="9478"/>
                    <a:pt x="17486" y="9484"/>
                    <a:pt x="17477" y="9490"/>
                  </a:cubicBezTo>
                  <a:cubicBezTo>
                    <a:pt x="17463" y="9496"/>
                    <a:pt x="17447" y="9490"/>
                    <a:pt x="17428" y="9490"/>
                  </a:cubicBezTo>
                  <a:cubicBezTo>
                    <a:pt x="17389" y="9496"/>
                    <a:pt x="17380" y="9570"/>
                    <a:pt x="17345" y="9588"/>
                  </a:cubicBezTo>
                  <a:cubicBezTo>
                    <a:pt x="17327" y="9597"/>
                    <a:pt x="17306" y="9588"/>
                    <a:pt x="17288" y="9597"/>
                  </a:cubicBezTo>
                  <a:cubicBezTo>
                    <a:pt x="17270" y="9597"/>
                    <a:pt x="17249" y="9620"/>
                    <a:pt x="17253" y="9638"/>
                  </a:cubicBezTo>
                  <a:cubicBezTo>
                    <a:pt x="17253" y="9650"/>
                    <a:pt x="17265" y="9659"/>
                    <a:pt x="17258" y="9665"/>
                  </a:cubicBezTo>
                  <a:cubicBezTo>
                    <a:pt x="17258" y="9671"/>
                    <a:pt x="17253" y="9671"/>
                    <a:pt x="17249" y="9671"/>
                  </a:cubicBezTo>
                  <a:cubicBezTo>
                    <a:pt x="17230" y="9682"/>
                    <a:pt x="17205" y="9694"/>
                    <a:pt x="17187" y="9706"/>
                  </a:cubicBezTo>
                  <a:cubicBezTo>
                    <a:pt x="17178" y="9712"/>
                    <a:pt x="17168" y="9718"/>
                    <a:pt x="17164" y="9733"/>
                  </a:cubicBezTo>
                  <a:cubicBezTo>
                    <a:pt x="17157" y="9756"/>
                    <a:pt x="17187" y="9762"/>
                    <a:pt x="17201" y="9780"/>
                  </a:cubicBezTo>
                  <a:cubicBezTo>
                    <a:pt x="17221" y="9807"/>
                    <a:pt x="17201" y="9851"/>
                    <a:pt x="17178" y="9875"/>
                  </a:cubicBezTo>
                  <a:cubicBezTo>
                    <a:pt x="17152" y="9892"/>
                    <a:pt x="17125" y="9904"/>
                    <a:pt x="17109" y="9937"/>
                  </a:cubicBezTo>
                  <a:cubicBezTo>
                    <a:pt x="17104" y="9943"/>
                    <a:pt x="17104" y="9949"/>
                    <a:pt x="17104" y="9954"/>
                  </a:cubicBezTo>
                  <a:cubicBezTo>
                    <a:pt x="17109" y="9972"/>
                    <a:pt x="17125" y="9972"/>
                    <a:pt x="17134" y="9987"/>
                  </a:cubicBezTo>
                  <a:cubicBezTo>
                    <a:pt x="17143" y="9999"/>
                    <a:pt x="17134" y="10022"/>
                    <a:pt x="17125" y="10034"/>
                  </a:cubicBezTo>
                  <a:lnTo>
                    <a:pt x="17095" y="10073"/>
                  </a:lnTo>
                  <a:cubicBezTo>
                    <a:pt x="17086" y="10096"/>
                    <a:pt x="17095" y="10129"/>
                    <a:pt x="17090" y="10158"/>
                  </a:cubicBezTo>
                  <a:cubicBezTo>
                    <a:pt x="17086" y="10173"/>
                    <a:pt x="17081" y="10185"/>
                    <a:pt x="17076" y="10203"/>
                  </a:cubicBezTo>
                  <a:cubicBezTo>
                    <a:pt x="17072" y="10229"/>
                    <a:pt x="17081" y="10259"/>
                    <a:pt x="17076" y="10283"/>
                  </a:cubicBezTo>
                  <a:cubicBezTo>
                    <a:pt x="17076" y="10297"/>
                    <a:pt x="17067" y="10309"/>
                    <a:pt x="17067" y="10327"/>
                  </a:cubicBezTo>
                  <a:cubicBezTo>
                    <a:pt x="17067" y="10351"/>
                    <a:pt x="17086" y="10377"/>
                    <a:pt x="17081" y="10401"/>
                  </a:cubicBezTo>
                  <a:cubicBezTo>
                    <a:pt x="17081" y="10427"/>
                    <a:pt x="17060" y="10457"/>
                    <a:pt x="17076" y="10475"/>
                  </a:cubicBezTo>
                  <a:lnTo>
                    <a:pt x="17086" y="10490"/>
                  </a:lnTo>
                  <a:cubicBezTo>
                    <a:pt x="17095" y="10501"/>
                    <a:pt x="17081" y="10519"/>
                    <a:pt x="17072" y="10537"/>
                  </a:cubicBezTo>
                  <a:cubicBezTo>
                    <a:pt x="17056" y="10558"/>
                    <a:pt x="17051" y="10593"/>
                    <a:pt x="17072" y="10599"/>
                  </a:cubicBezTo>
                  <a:cubicBezTo>
                    <a:pt x="17090" y="10614"/>
                    <a:pt x="17090" y="10655"/>
                    <a:pt x="17086" y="10688"/>
                  </a:cubicBezTo>
                  <a:cubicBezTo>
                    <a:pt x="17086" y="10694"/>
                    <a:pt x="17081" y="10705"/>
                    <a:pt x="17081" y="10711"/>
                  </a:cubicBezTo>
                  <a:cubicBezTo>
                    <a:pt x="17081" y="10729"/>
                    <a:pt x="17104" y="10744"/>
                    <a:pt x="17115" y="10756"/>
                  </a:cubicBezTo>
                  <a:cubicBezTo>
                    <a:pt x="17120" y="10767"/>
                    <a:pt x="17120" y="10785"/>
                    <a:pt x="17120" y="10797"/>
                  </a:cubicBezTo>
                  <a:cubicBezTo>
                    <a:pt x="17120" y="10824"/>
                    <a:pt x="17115" y="10841"/>
                    <a:pt x="17109" y="10868"/>
                  </a:cubicBezTo>
                  <a:cubicBezTo>
                    <a:pt x="17109" y="10874"/>
                    <a:pt x="17104" y="10880"/>
                    <a:pt x="17109" y="10886"/>
                  </a:cubicBezTo>
                  <a:cubicBezTo>
                    <a:pt x="17109" y="10898"/>
                    <a:pt x="17120" y="10903"/>
                    <a:pt x="17120" y="10909"/>
                  </a:cubicBezTo>
                  <a:cubicBezTo>
                    <a:pt x="17125" y="10930"/>
                    <a:pt x="17115" y="10948"/>
                    <a:pt x="17109" y="10966"/>
                  </a:cubicBezTo>
                  <a:cubicBezTo>
                    <a:pt x="17099" y="10983"/>
                    <a:pt x="17095" y="11010"/>
                    <a:pt x="17104" y="11022"/>
                  </a:cubicBezTo>
                  <a:cubicBezTo>
                    <a:pt x="17109" y="11028"/>
                    <a:pt x="17115" y="11028"/>
                    <a:pt x="17120" y="11034"/>
                  </a:cubicBezTo>
                  <a:cubicBezTo>
                    <a:pt x="17143" y="11054"/>
                    <a:pt x="17148" y="11096"/>
                    <a:pt x="17138" y="11128"/>
                  </a:cubicBezTo>
                  <a:cubicBezTo>
                    <a:pt x="17134" y="11134"/>
                    <a:pt x="17129" y="11146"/>
                    <a:pt x="17129" y="11152"/>
                  </a:cubicBezTo>
                  <a:cubicBezTo>
                    <a:pt x="17125" y="11175"/>
                    <a:pt x="17138" y="11214"/>
                    <a:pt x="17125" y="11232"/>
                  </a:cubicBezTo>
                  <a:lnTo>
                    <a:pt x="17115" y="11246"/>
                  </a:lnTo>
                  <a:cubicBezTo>
                    <a:pt x="17109" y="11252"/>
                    <a:pt x="17115" y="11264"/>
                    <a:pt x="17120" y="11276"/>
                  </a:cubicBezTo>
                  <a:cubicBezTo>
                    <a:pt x="17125" y="11282"/>
                    <a:pt x="17134" y="11288"/>
                    <a:pt x="17138" y="11300"/>
                  </a:cubicBezTo>
                  <a:cubicBezTo>
                    <a:pt x="17152" y="11332"/>
                    <a:pt x="17138" y="11368"/>
                    <a:pt x="17152" y="11400"/>
                  </a:cubicBezTo>
                  <a:cubicBezTo>
                    <a:pt x="17157" y="11418"/>
                    <a:pt x="17173" y="11430"/>
                    <a:pt x="17173" y="11450"/>
                  </a:cubicBezTo>
                  <a:cubicBezTo>
                    <a:pt x="17173" y="11468"/>
                    <a:pt x="17164" y="11474"/>
                    <a:pt x="17157" y="11492"/>
                  </a:cubicBezTo>
                  <a:cubicBezTo>
                    <a:pt x="17148" y="11518"/>
                    <a:pt x="17152" y="11542"/>
                    <a:pt x="17157" y="11569"/>
                  </a:cubicBezTo>
                  <a:cubicBezTo>
                    <a:pt x="17164" y="11586"/>
                    <a:pt x="17134" y="11592"/>
                    <a:pt x="17138" y="11610"/>
                  </a:cubicBezTo>
                  <a:cubicBezTo>
                    <a:pt x="17138" y="11616"/>
                    <a:pt x="17143" y="11616"/>
                    <a:pt x="17143" y="11625"/>
                  </a:cubicBezTo>
                  <a:cubicBezTo>
                    <a:pt x="17152" y="11637"/>
                    <a:pt x="17152" y="11660"/>
                    <a:pt x="17143" y="11678"/>
                  </a:cubicBezTo>
                  <a:cubicBezTo>
                    <a:pt x="17152" y="11684"/>
                    <a:pt x="17168" y="11672"/>
                    <a:pt x="17173" y="11660"/>
                  </a:cubicBezTo>
                  <a:lnTo>
                    <a:pt x="17187" y="11625"/>
                  </a:lnTo>
                  <a:lnTo>
                    <a:pt x="17201" y="11604"/>
                  </a:lnTo>
                  <a:cubicBezTo>
                    <a:pt x="17235" y="11569"/>
                    <a:pt x="17274" y="11524"/>
                    <a:pt x="17306" y="11480"/>
                  </a:cubicBezTo>
                  <a:cubicBezTo>
                    <a:pt x="17313" y="11474"/>
                    <a:pt x="17318" y="11468"/>
                    <a:pt x="17318" y="11456"/>
                  </a:cubicBezTo>
                  <a:cubicBezTo>
                    <a:pt x="17318" y="11450"/>
                    <a:pt x="17313" y="11450"/>
                    <a:pt x="17313" y="11445"/>
                  </a:cubicBezTo>
                  <a:cubicBezTo>
                    <a:pt x="17306" y="11424"/>
                    <a:pt x="17318" y="11406"/>
                    <a:pt x="17327" y="11394"/>
                  </a:cubicBezTo>
                  <a:cubicBezTo>
                    <a:pt x="17345" y="11377"/>
                    <a:pt x="17375" y="11368"/>
                    <a:pt x="17394" y="11350"/>
                  </a:cubicBezTo>
                  <a:cubicBezTo>
                    <a:pt x="17419" y="11332"/>
                    <a:pt x="17433" y="11309"/>
                    <a:pt x="17442" y="11276"/>
                  </a:cubicBezTo>
                  <a:cubicBezTo>
                    <a:pt x="17442" y="11270"/>
                    <a:pt x="17447" y="11264"/>
                    <a:pt x="17442" y="11258"/>
                  </a:cubicBezTo>
                  <a:cubicBezTo>
                    <a:pt x="17442" y="11252"/>
                    <a:pt x="17437" y="11246"/>
                    <a:pt x="17437" y="11238"/>
                  </a:cubicBezTo>
                  <a:cubicBezTo>
                    <a:pt x="17424" y="11208"/>
                    <a:pt x="17424" y="11164"/>
                    <a:pt x="17424" y="11128"/>
                  </a:cubicBezTo>
                  <a:cubicBezTo>
                    <a:pt x="17424" y="11107"/>
                    <a:pt x="17424" y="11096"/>
                    <a:pt x="17428" y="11078"/>
                  </a:cubicBezTo>
                  <a:cubicBezTo>
                    <a:pt x="17437" y="11054"/>
                    <a:pt x="17456" y="11039"/>
                    <a:pt x="17477" y="11034"/>
                  </a:cubicBezTo>
                  <a:cubicBezTo>
                    <a:pt x="17495" y="11028"/>
                    <a:pt x="17516" y="11028"/>
                    <a:pt x="17534" y="11016"/>
                  </a:cubicBezTo>
                  <a:cubicBezTo>
                    <a:pt x="17582" y="10998"/>
                    <a:pt x="17612" y="10930"/>
                    <a:pt x="17608" y="10868"/>
                  </a:cubicBezTo>
                  <a:cubicBezTo>
                    <a:pt x="17601" y="10835"/>
                    <a:pt x="17601" y="10806"/>
                    <a:pt x="17601" y="10773"/>
                  </a:cubicBezTo>
                  <a:cubicBezTo>
                    <a:pt x="17601" y="10762"/>
                    <a:pt x="17601" y="10750"/>
                    <a:pt x="17608" y="10744"/>
                  </a:cubicBezTo>
                  <a:cubicBezTo>
                    <a:pt x="17612" y="10729"/>
                    <a:pt x="17621" y="10729"/>
                    <a:pt x="17631" y="10738"/>
                  </a:cubicBezTo>
                  <a:cubicBezTo>
                    <a:pt x="17635" y="10717"/>
                    <a:pt x="17656" y="10705"/>
                    <a:pt x="17670" y="10694"/>
                  </a:cubicBezTo>
                  <a:cubicBezTo>
                    <a:pt x="17686" y="10682"/>
                    <a:pt x="17697" y="10655"/>
                    <a:pt x="17688" y="10637"/>
                  </a:cubicBezTo>
                  <a:cubicBezTo>
                    <a:pt x="17684" y="10631"/>
                    <a:pt x="17679" y="10626"/>
                    <a:pt x="17679" y="10614"/>
                  </a:cubicBezTo>
                  <a:cubicBezTo>
                    <a:pt x="17679" y="10599"/>
                    <a:pt x="17674" y="10593"/>
                    <a:pt x="17684" y="10587"/>
                  </a:cubicBezTo>
                  <a:lnTo>
                    <a:pt x="17693" y="10587"/>
                  </a:lnTo>
                  <a:cubicBezTo>
                    <a:pt x="17713" y="10587"/>
                    <a:pt x="17732" y="10593"/>
                    <a:pt x="17750" y="10593"/>
                  </a:cubicBezTo>
                  <a:cubicBezTo>
                    <a:pt x="17771" y="10593"/>
                    <a:pt x="17789" y="10581"/>
                    <a:pt x="17799" y="10563"/>
                  </a:cubicBezTo>
                  <a:cubicBezTo>
                    <a:pt x="17838" y="10605"/>
                    <a:pt x="17891" y="10637"/>
                    <a:pt x="17939" y="10649"/>
                  </a:cubicBezTo>
                  <a:cubicBezTo>
                    <a:pt x="17948" y="10649"/>
                    <a:pt x="17960" y="10649"/>
                    <a:pt x="17969" y="10643"/>
                  </a:cubicBezTo>
                  <a:cubicBezTo>
                    <a:pt x="17978" y="10626"/>
                    <a:pt x="17964" y="10605"/>
                    <a:pt x="17948" y="10593"/>
                  </a:cubicBezTo>
                  <a:cubicBezTo>
                    <a:pt x="17920" y="10569"/>
                    <a:pt x="17891" y="10537"/>
                    <a:pt x="17872" y="10495"/>
                  </a:cubicBezTo>
                  <a:cubicBezTo>
                    <a:pt x="17863" y="10484"/>
                    <a:pt x="17858" y="10457"/>
                    <a:pt x="17863" y="10445"/>
                  </a:cubicBezTo>
                  <a:cubicBezTo>
                    <a:pt x="17868" y="10439"/>
                    <a:pt x="17872" y="10433"/>
                    <a:pt x="17872" y="10422"/>
                  </a:cubicBezTo>
                  <a:cubicBezTo>
                    <a:pt x="17872" y="10413"/>
                    <a:pt x="17868" y="10404"/>
                    <a:pt x="17863" y="10401"/>
                  </a:cubicBezTo>
                  <a:cubicBezTo>
                    <a:pt x="17842" y="10374"/>
                    <a:pt x="17833" y="10333"/>
                    <a:pt x="17838" y="10303"/>
                  </a:cubicBezTo>
                  <a:cubicBezTo>
                    <a:pt x="17858" y="10309"/>
                    <a:pt x="17872" y="10289"/>
                    <a:pt x="17881" y="10265"/>
                  </a:cubicBezTo>
                  <a:cubicBezTo>
                    <a:pt x="17900" y="10221"/>
                    <a:pt x="17916" y="10167"/>
                    <a:pt x="17916" y="10111"/>
                  </a:cubicBezTo>
                  <a:cubicBezTo>
                    <a:pt x="17930" y="10105"/>
                    <a:pt x="17939" y="10096"/>
                    <a:pt x="17955" y="10085"/>
                  </a:cubicBezTo>
                  <a:cubicBezTo>
                    <a:pt x="17969" y="10111"/>
                    <a:pt x="17978" y="10135"/>
                    <a:pt x="17983" y="10158"/>
                  </a:cubicBezTo>
                  <a:cubicBezTo>
                    <a:pt x="17987" y="10179"/>
                    <a:pt x="17992" y="10197"/>
                    <a:pt x="18008" y="10203"/>
                  </a:cubicBezTo>
                  <a:cubicBezTo>
                    <a:pt x="18022" y="10209"/>
                    <a:pt x="18035" y="10197"/>
                    <a:pt x="18040" y="10185"/>
                  </a:cubicBezTo>
                  <a:cubicBezTo>
                    <a:pt x="18049" y="10173"/>
                    <a:pt x="18049" y="10153"/>
                    <a:pt x="18049" y="10135"/>
                  </a:cubicBezTo>
                  <a:cubicBezTo>
                    <a:pt x="18049" y="10123"/>
                    <a:pt x="18049" y="10111"/>
                    <a:pt x="18045" y="10096"/>
                  </a:cubicBezTo>
                  <a:lnTo>
                    <a:pt x="18031" y="10079"/>
                  </a:lnTo>
                  <a:cubicBezTo>
                    <a:pt x="18012" y="10049"/>
                    <a:pt x="18049" y="9999"/>
                    <a:pt x="18040" y="9960"/>
                  </a:cubicBezTo>
                  <a:cubicBezTo>
                    <a:pt x="18035" y="9937"/>
                    <a:pt x="18012" y="9925"/>
                    <a:pt x="17996" y="9925"/>
                  </a:cubicBezTo>
                  <a:cubicBezTo>
                    <a:pt x="17992" y="9925"/>
                    <a:pt x="17987" y="9925"/>
                    <a:pt x="17983" y="9919"/>
                  </a:cubicBezTo>
                  <a:cubicBezTo>
                    <a:pt x="17978" y="9919"/>
                    <a:pt x="17978" y="9913"/>
                    <a:pt x="17973" y="9904"/>
                  </a:cubicBezTo>
                  <a:cubicBezTo>
                    <a:pt x="17955" y="9857"/>
                    <a:pt x="18008" y="9801"/>
                    <a:pt x="17987" y="9750"/>
                  </a:cubicBezTo>
                  <a:cubicBezTo>
                    <a:pt x="18003" y="9750"/>
                    <a:pt x="18022" y="9750"/>
                    <a:pt x="18031" y="9739"/>
                  </a:cubicBezTo>
                  <a:cubicBezTo>
                    <a:pt x="18045" y="9727"/>
                    <a:pt x="18049" y="9700"/>
                    <a:pt x="18040" y="9688"/>
                  </a:cubicBezTo>
                  <a:cubicBezTo>
                    <a:pt x="18035" y="9677"/>
                    <a:pt x="18022" y="9671"/>
                    <a:pt x="18017" y="9659"/>
                  </a:cubicBezTo>
                  <a:cubicBezTo>
                    <a:pt x="18008" y="9632"/>
                    <a:pt x="18035" y="9603"/>
                    <a:pt x="18031" y="9570"/>
                  </a:cubicBezTo>
                  <a:cubicBezTo>
                    <a:pt x="18031" y="9564"/>
                    <a:pt x="18026" y="9552"/>
                    <a:pt x="18022" y="9546"/>
                  </a:cubicBezTo>
                  <a:cubicBezTo>
                    <a:pt x="18003" y="9520"/>
                    <a:pt x="17973" y="9520"/>
                    <a:pt x="17948" y="9535"/>
                  </a:cubicBezTo>
                  <a:cubicBezTo>
                    <a:pt x="17934" y="9541"/>
                    <a:pt x="17925" y="9558"/>
                    <a:pt x="17911" y="9552"/>
                  </a:cubicBezTo>
                  <a:cubicBezTo>
                    <a:pt x="17886" y="9546"/>
                    <a:pt x="17886" y="9496"/>
                    <a:pt x="17863" y="9478"/>
                  </a:cubicBezTo>
                  <a:cubicBezTo>
                    <a:pt x="17858" y="9473"/>
                    <a:pt x="17847" y="9473"/>
                    <a:pt x="17847" y="9464"/>
                  </a:cubicBezTo>
                  <a:cubicBezTo>
                    <a:pt x="17842" y="9452"/>
                    <a:pt x="17842" y="9440"/>
                    <a:pt x="17847" y="9428"/>
                  </a:cubicBezTo>
                  <a:cubicBezTo>
                    <a:pt x="17851" y="9410"/>
                    <a:pt x="17863" y="9390"/>
                    <a:pt x="17877" y="9372"/>
                  </a:cubicBezTo>
                  <a:cubicBezTo>
                    <a:pt x="17886" y="9360"/>
                    <a:pt x="17900" y="9348"/>
                    <a:pt x="17900" y="9328"/>
                  </a:cubicBezTo>
                  <a:lnTo>
                    <a:pt x="17900" y="9304"/>
                  </a:lnTo>
                  <a:cubicBezTo>
                    <a:pt x="17900" y="9286"/>
                    <a:pt x="17920" y="9280"/>
                    <a:pt x="17930" y="9280"/>
                  </a:cubicBezTo>
                  <a:cubicBezTo>
                    <a:pt x="17943" y="9280"/>
                    <a:pt x="17960" y="9286"/>
                    <a:pt x="17969" y="9286"/>
                  </a:cubicBezTo>
                  <a:cubicBezTo>
                    <a:pt x="17992" y="9286"/>
                    <a:pt x="18022" y="9266"/>
                    <a:pt x="18031" y="9236"/>
                  </a:cubicBezTo>
                  <a:cubicBezTo>
                    <a:pt x="18045" y="9198"/>
                    <a:pt x="18017" y="9147"/>
                    <a:pt x="18031" y="9118"/>
                  </a:cubicBezTo>
                  <a:cubicBezTo>
                    <a:pt x="18035" y="9112"/>
                    <a:pt x="18035" y="9106"/>
                    <a:pt x="18040" y="9100"/>
                  </a:cubicBezTo>
                  <a:lnTo>
                    <a:pt x="18040" y="9073"/>
                  </a:lnTo>
                  <a:cubicBezTo>
                    <a:pt x="18031" y="9032"/>
                    <a:pt x="18026" y="8988"/>
                    <a:pt x="18017" y="8943"/>
                  </a:cubicBezTo>
                  <a:cubicBezTo>
                    <a:pt x="18049" y="8914"/>
                    <a:pt x="18084" y="8875"/>
                    <a:pt x="18118" y="8846"/>
                  </a:cubicBezTo>
                  <a:cubicBezTo>
                    <a:pt x="18123" y="8840"/>
                    <a:pt x="18127" y="8831"/>
                    <a:pt x="18137" y="8840"/>
                  </a:cubicBezTo>
                  <a:cubicBezTo>
                    <a:pt x="18141" y="8840"/>
                    <a:pt x="18141" y="8846"/>
                    <a:pt x="18146" y="8852"/>
                  </a:cubicBezTo>
                  <a:cubicBezTo>
                    <a:pt x="18153" y="8852"/>
                    <a:pt x="18157" y="8852"/>
                    <a:pt x="18162" y="8846"/>
                  </a:cubicBezTo>
                  <a:lnTo>
                    <a:pt x="18206" y="8807"/>
                  </a:lnTo>
                  <a:cubicBezTo>
                    <a:pt x="18219" y="8852"/>
                    <a:pt x="18238" y="8893"/>
                    <a:pt x="18268" y="8932"/>
                  </a:cubicBezTo>
                  <a:cubicBezTo>
                    <a:pt x="18295" y="8914"/>
                    <a:pt x="18311" y="8869"/>
                    <a:pt x="18311" y="8825"/>
                  </a:cubicBezTo>
                  <a:cubicBezTo>
                    <a:pt x="18334" y="8801"/>
                    <a:pt x="18369" y="8784"/>
                    <a:pt x="18403" y="8778"/>
                  </a:cubicBezTo>
                  <a:cubicBezTo>
                    <a:pt x="18403" y="8790"/>
                    <a:pt x="18413" y="8790"/>
                    <a:pt x="18422" y="8790"/>
                  </a:cubicBezTo>
                  <a:cubicBezTo>
                    <a:pt x="18431" y="8784"/>
                    <a:pt x="18436" y="8784"/>
                    <a:pt x="18447" y="8784"/>
                  </a:cubicBezTo>
                  <a:cubicBezTo>
                    <a:pt x="18452" y="8790"/>
                    <a:pt x="18456" y="8796"/>
                    <a:pt x="18456" y="8801"/>
                  </a:cubicBezTo>
                  <a:cubicBezTo>
                    <a:pt x="18466" y="8825"/>
                    <a:pt x="18475" y="8852"/>
                    <a:pt x="18493" y="8864"/>
                  </a:cubicBezTo>
                  <a:cubicBezTo>
                    <a:pt x="18514" y="8875"/>
                    <a:pt x="18537" y="8869"/>
                    <a:pt x="18548" y="8852"/>
                  </a:cubicBezTo>
                  <a:cubicBezTo>
                    <a:pt x="18553" y="8846"/>
                    <a:pt x="18553" y="8831"/>
                    <a:pt x="18558" y="8825"/>
                  </a:cubicBezTo>
                  <a:cubicBezTo>
                    <a:pt x="18562" y="8807"/>
                    <a:pt x="18571" y="8796"/>
                    <a:pt x="18581" y="8784"/>
                  </a:cubicBezTo>
                  <a:cubicBezTo>
                    <a:pt x="18606" y="8751"/>
                    <a:pt x="18638" y="8739"/>
                    <a:pt x="18663" y="8710"/>
                  </a:cubicBezTo>
                  <a:cubicBezTo>
                    <a:pt x="18682" y="8689"/>
                    <a:pt x="18693" y="8657"/>
                    <a:pt x="18712" y="8639"/>
                  </a:cubicBezTo>
                  <a:cubicBezTo>
                    <a:pt x="18730" y="8618"/>
                    <a:pt x="18760" y="8609"/>
                    <a:pt x="18778" y="8627"/>
                  </a:cubicBezTo>
                  <a:cubicBezTo>
                    <a:pt x="18788" y="8639"/>
                    <a:pt x="18795" y="8654"/>
                    <a:pt x="18804" y="8665"/>
                  </a:cubicBezTo>
                  <a:cubicBezTo>
                    <a:pt x="18818" y="8683"/>
                    <a:pt x="18836" y="8689"/>
                    <a:pt x="18857" y="8683"/>
                  </a:cubicBezTo>
                  <a:cubicBezTo>
                    <a:pt x="18852" y="8701"/>
                    <a:pt x="18843" y="8722"/>
                    <a:pt x="18836" y="8739"/>
                  </a:cubicBezTo>
                  <a:cubicBezTo>
                    <a:pt x="18836" y="8745"/>
                    <a:pt x="18831" y="8751"/>
                    <a:pt x="18836" y="8757"/>
                  </a:cubicBezTo>
                  <a:cubicBezTo>
                    <a:pt x="18843" y="8763"/>
                    <a:pt x="18847" y="8763"/>
                    <a:pt x="18857" y="8763"/>
                  </a:cubicBezTo>
                  <a:cubicBezTo>
                    <a:pt x="18891" y="8772"/>
                    <a:pt x="18923" y="8807"/>
                    <a:pt x="18923" y="8858"/>
                  </a:cubicBezTo>
                  <a:cubicBezTo>
                    <a:pt x="18923" y="8887"/>
                    <a:pt x="18914" y="8926"/>
                    <a:pt x="18933" y="8943"/>
                  </a:cubicBezTo>
                  <a:cubicBezTo>
                    <a:pt x="18949" y="8955"/>
                    <a:pt x="18972" y="8943"/>
                    <a:pt x="18985" y="8926"/>
                  </a:cubicBezTo>
                  <a:cubicBezTo>
                    <a:pt x="18976" y="8943"/>
                    <a:pt x="18985" y="8964"/>
                    <a:pt x="19002" y="8970"/>
                  </a:cubicBezTo>
                  <a:cubicBezTo>
                    <a:pt x="19015" y="8976"/>
                    <a:pt x="19029" y="8964"/>
                    <a:pt x="19041" y="8949"/>
                  </a:cubicBezTo>
                  <a:cubicBezTo>
                    <a:pt x="19050" y="8937"/>
                    <a:pt x="19054" y="8914"/>
                    <a:pt x="19054" y="8902"/>
                  </a:cubicBezTo>
                  <a:cubicBezTo>
                    <a:pt x="19064" y="8852"/>
                    <a:pt x="19068" y="8807"/>
                    <a:pt x="19073" y="8757"/>
                  </a:cubicBezTo>
                  <a:cubicBezTo>
                    <a:pt x="19073" y="8739"/>
                    <a:pt x="19077" y="8713"/>
                    <a:pt x="19082" y="8695"/>
                  </a:cubicBezTo>
                  <a:cubicBezTo>
                    <a:pt x="19089" y="8674"/>
                    <a:pt x="19107" y="8660"/>
                    <a:pt x="19121" y="8660"/>
                  </a:cubicBezTo>
                  <a:lnTo>
                    <a:pt x="19142" y="8660"/>
                  </a:lnTo>
                  <a:cubicBezTo>
                    <a:pt x="19151" y="8648"/>
                    <a:pt x="19151" y="8615"/>
                    <a:pt x="19160" y="8615"/>
                  </a:cubicBezTo>
                  <a:cubicBezTo>
                    <a:pt x="19160" y="8597"/>
                    <a:pt x="19165" y="8571"/>
                    <a:pt x="19165" y="8553"/>
                  </a:cubicBezTo>
                  <a:cubicBezTo>
                    <a:pt x="19195" y="8553"/>
                    <a:pt x="19227" y="8547"/>
                    <a:pt x="19248" y="8509"/>
                  </a:cubicBezTo>
                  <a:cubicBezTo>
                    <a:pt x="19252" y="8497"/>
                    <a:pt x="19257" y="8479"/>
                    <a:pt x="19261" y="8467"/>
                  </a:cubicBezTo>
                  <a:cubicBezTo>
                    <a:pt x="19266" y="8456"/>
                    <a:pt x="19275" y="8441"/>
                    <a:pt x="19291" y="8441"/>
                  </a:cubicBezTo>
                  <a:cubicBezTo>
                    <a:pt x="19296" y="8441"/>
                    <a:pt x="19301" y="8447"/>
                    <a:pt x="19305" y="8447"/>
                  </a:cubicBezTo>
                  <a:cubicBezTo>
                    <a:pt x="19319" y="8447"/>
                    <a:pt x="19328" y="8435"/>
                    <a:pt x="19335" y="8423"/>
                  </a:cubicBezTo>
                  <a:cubicBezTo>
                    <a:pt x="19340" y="8405"/>
                    <a:pt x="19340" y="8393"/>
                    <a:pt x="19340" y="8373"/>
                  </a:cubicBezTo>
                  <a:cubicBezTo>
                    <a:pt x="19353" y="8349"/>
                    <a:pt x="19381" y="8337"/>
                    <a:pt x="19406" y="8331"/>
                  </a:cubicBezTo>
                  <a:cubicBezTo>
                    <a:pt x="19420" y="8322"/>
                    <a:pt x="19436" y="8317"/>
                    <a:pt x="19455" y="8317"/>
                  </a:cubicBezTo>
                  <a:cubicBezTo>
                    <a:pt x="19468" y="8311"/>
                    <a:pt x="19489" y="8311"/>
                    <a:pt x="19498" y="8322"/>
                  </a:cubicBezTo>
                  <a:cubicBezTo>
                    <a:pt x="19526" y="8281"/>
                    <a:pt x="19560" y="8237"/>
                    <a:pt x="19600" y="8207"/>
                  </a:cubicBezTo>
                  <a:cubicBezTo>
                    <a:pt x="19618" y="8192"/>
                    <a:pt x="19634" y="8181"/>
                    <a:pt x="19648" y="8169"/>
                  </a:cubicBezTo>
                  <a:cubicBezTo>
                    <a:pt x="19666" y="8151"/>
                    <a:pt x="19682" y="8118"/>
                    <a:pt x="19701" y="8095"/>
                  </a:cubicBezTo>
                  <a:cubicBezTo>
                    <a:pt x="19705" y="8089"/>
                    <a:pt x="19710" y="8083"/>
                    <a:pt x="19715" y="8083"/>
                  </a:cubicBezTo>
                  <a:cubicBezTo>
                    <a:pt x="19724" y="8083"/>
                    <a:pt x="19731" y="8083"/>
                    <a:pt x="19740" y="8089"/>
                  </a:cubicBezTo>
                  <a:cubicBezTo>
                    <a:pt x="19772" y="8101"/>
                    <a:pt x="19811" y="8068"/>
                    <a:pt x="19816" y="8027"/>
                  </a:cubicBezTo>
                  <a:cubicBezTo>
                    <a:pt x="19816" y="8021"/>
                    <a:pt x="19816" y="8006"/>
                    <a:pt x="19820" y="8000"/>
                  </a:cubicBezTo>
                  <a:cubicBezTo>
                    <a:pt x="19825" y="7994"/>
                    <a:pt x="19832" y="7988"/>
                    <a:pt x="19836" y="7988"/>
                  </a:cubicBezTo>
                  <a:cubicBezTo>
                    <a:pt x="19855" y="7982"/>
                    <a:pt x="19873" y="7971"/>
                    <a:pt x="19894" y="7971"/>
                  </a:cubicBezTo>
                  <a:cubicBezTo>
                    <a:pt x="19912" y="7971"/>
                    <a:pt x="19933" y="7977"/>
                    <a:pt x="19947" y="8000"/>
                  </a:cubicBezTo>
                  <a:cubicBezTo>
                    <a:pt x="19951" y="8006"/>
                    <a:pt x="19951" y="8015"/>
                    <a:pt x="19956" y="8021"/>
                  </a:cubicBezTo>
                  <a:cubicBezTo>
                    <a:pt x="19970" y="8033"/>
                    <a:pt x="20000" y="8015"/>
                    <a:pt x="20009" y="8033"/>
                  </a:cubicBezTo>
                  <a:cubicBezTo>
                    <a:pt x="20014" y="8039"/>
                    <a:pt x="20014" y="8045"/>
                    <a:pt x="20014" y="8050"/>
                  </a:cubicBezTo>
                  <a:cubicBezTo>
                    <a:pt x="20018" y="8077"/>
                    <a:pt x="20048" y="8083"/>
                    <a:pt x="20066" y="8083"/>
                  </a:cubicBezTo>
                  <a:cubicBezTo>
                    <a:pt x="20092" y="8083"/>
                    <a:pt x="20115" y="8083"/>
                    <a:pt x="20140" y="8077"/>
                  </a:cubicBezTo>
                  <a:cubicBezTo>
                    <a:pt x="20149" y="8077"/>
                    <a:pt x="20158" y="8068"/>
                    <a:pt x="20163" y="8077"/>
                  </a:cubicBezTo>
                  <a:cubicBezTo>
                    <a:pt x="20179" y="8083"/>
                    <a:pt x="20188" y="8101"/>
                    <a:pt x="20202" y="8101"/>
                  </a:cubicBezTo>
                  <a:cubicBezTo>
                    <a:pt x="20223" y="8062"/>
                    <a:pt x="20223" y="8015"/>
                    <a:pt x="20211" y="7977"/>
                  </a:cubicBezTo>
                  <a:cubicBezTo>
                    <a:pt x="20193" y="7914"/>
                    <a:pt x="20149" y="7870"/>
                    <a:pt x="20154" y="7808"/>
                  </a:cubicBezTo>
                  <a:cubicBezTo>
                    <a:pt x="20154" y="7796"/>
                    <a:pt x="20158" y="7784"/>
                    <a:pt x="20158" y="7773"/>
                  </a:cubicBezTo>
                  <a:cubicBezTo>
                    <a:pt x="20158" y="7752"/>
                    <a:pt x="20154" y="7734"/>
                    <a:pt x="20145" y="7722"/>
                  </a:cubicBezTo>
                  <a:cubicBezTo>
                    <a:pt x="20135" y="7710"/>
                    <a:pt x="20115" y="7705"/>
                    <a:pt x="20106" y="7690"/>
                  </a:cubicBezTo>
                  <a:cubicBezTo>
                    <a:pt x="20092" y="7678"/>
                    <a:pt x="20083" y="7660"/>
                    <a:pt x="20083" y="7642"/>
                  </a:cubicBezTo>
                  <a:cubicBezTo>
                    <a:pt x="20083" y="7637"/>
                    <a:pt x="20087" y="7631"/>
                    <a:pt x="20087" y="7616"/>
                  </a:cubicBezTo>
                  <a:cubicBezTo>
                    <a:pt x="20087" y="7610"/>
                    <a:pt x="20083" y="7598"/>
                    <a:pt x="20078" y="7604"/>
                  </a:cubicBezTo>
                  <a:cubicBezTo>
                    <a:pt x="20083" y="7569"/>
                    <a:pt x="20083" y="7512"/>
                    <a:pt x="20062" y="7486"/>
                  </a:cubicBezTo>
                  <a:cubicBezTo>
                    <a:pt x="20053" y="7474"/>
                    <a:pt x="20039" y="7462"/>
                    <a:pt x="20034" y="7450"/>
                  </a:cubicBezTo>
                  <a:cubicBezTo>
                    <a:pt x="20018" y="7418"/>
                    <a:pt x="20034" y="7382"/>
                    <a:pt x="20048" y="7350"/>
                  </a:cubicBezTo>
                  <a:cubicBezTo>
                    <a:pt x="20030" y="7344"/>
                    <a:pt x="20014" y="7338"/>
                    <a:pt x="19995" y="7332"/>
                  </a:cubicBezTo>
                  <a:cubicBezTo>
                    <a:pt x="19991" y="7332"/>
                    <a:pt x="19986" y="7326"/>
                    <a:pt x="19981" y="7320"/>
                  </a:cubicBezTo>
                  <a:cubicBezTo>
                    <a:pt x="19981" y="7314"/>
                    <a:pt x="19981" y="7314"/>
                    <a:pt x="19986" y="7305"/>
                  </a:cubicBezTo>
                  <a:cubicBezTo>
                    <a:pt x="20000" y="7282"/>
                    <a:pt x="20009" y="7258"/>
                    <a:pt x="20023" y="7232"/>
                  </a:cubicBezTo>
                  <a:cubicBezTo>
                    <a:pt x="20030" y="7226"/>
                    <a:pt x="20030" y="7220"/>
                    <a:pt x="20034" y="7220"/>
                  </a:cubicBezTo>
                  <a:cubicBezTo>
                    <a:pt x="20039" y="7214"/>
                    <a:pt x="20048" y="7220"/>
                    <a:pt x="20053" y="7220"/>
                  </a:cubicBezTo>
                  <a:cubicBezTo>
                    <a:pt x="20083" y="7226"/>
                    <a:pt x="20106" y="7202"/>
                    <a:pt x="20119" y="7169"/>
                  </a:cubicBezTo>
                  <a:cubicBezTo>
                    <a:pt x="20140" y="7146"/>
                    <a:pt x="20158" y="7113"/>
                    <a:pt x="20184" y="7107"/>
                  </a:cubicBezTo>
                  <a:cubicBezTo>
                    <a:pt x="20202" y="7101"/>
                    <a:pt x="20223" y="7107"/>
                    <a:pt x="20241" y="7107"/>
                  </a:cubicBezTo>
                  <a:cubicBezTo>
                    <a:pt x="20260" y="7107"/>
                    <a:pt x="20285" y="7101"/>
                    <a:pt x="20290" y="7078"/>
                  </a:cubicBezTo>
                  <a:cubicBezTo>
                    <a:pt x="20299" y="7045"/>
                    <a:pt x="20280" y="7010"/>
                    <a:pt x="20280" y="6977"/>
                  </a:cubicBezTo>
                  <a:cubicBezTo>
                    <a:pt x="20280" y="6936"/>
                    <a:pt x="20317" y="6903"/>
                    <a:pt x="20352" y="6886"/>
                  </a:cubicBezTo>
                  <a:cubicBezTo>
                    <a:pt x="20338" y="6847"/>
                    <a:pt x="20299" y="6841"/>
                    <a:pt x="20285" y="6812"/>
                  </a:cubicBezTo>
                  <a:cubicBezTo>
                    <a:pt x="20276" y="6785"/>
                    <a:pt x="20280" y="6756"/>
                    <a:pt x="20276" y="6729"/>
                  </a:cubicBezTo>
                  <a:cubicBezTo>
                    <a:pt x="20269" y="6699"/>
                    <a:pt x="20246" y="6667"/>
                    <a:pt x="20246" y="6637"/>
                  </a:cubicBezTo>
                  <a:cubicBezTo>
                    <a:pt x="20246" y="6593"/>
                    <a:pt x="20280" y="6557"/>
                    <a:pt x="20313" y="6575"/>
                  </a:cubicBezTo>
                  <a:cubicBezTo>
                    <a:pt x="20317" y="6581"/>
                    <a:pt x="20329" y="6581"/>
                    <a:pt x="20333" y="6581"/>
                  </a:cubicBezTo>
                  <a:cubicBezTo>
                    <a:pt x="20342" y="6581"/>
                    <a:pt x="20352" y="6569"/>
                    <a:pt x="20361" y="6557"/>
                  </a:cubicBezTo>
                  <a:cubicBezTo>
                    <a:pt x="20372" y="6543"/>
                    <a:pt x="20382" y="6537"/>
                    <a:pt x="20391" y="6552"/>
                  </a:cubicBezTo>
                  <a:cubicBezTo>
                    <a:pt x="20395" y="6557"/>
                    <a:pt x="20395" y="6557"/>
                    <a:pt x="20395" y="6563"/>
                  </a:cubicBezTo>
                  <a:cubicBezTo>
                    <a:pt x="20409" y="6605"/>
                    <a:pt x="20421" y="6655"/>
                    <a:pt x="20391" y="6688"/>
                  </a:cubicBezTo>
                  <a:cubicBezTo>
                    <a:pt x="20382" y="6699"/>
                    <a:pt x="20372" y="6705"/>
                    <a:pt x="20365" y="6717"/>
                  </a:cubicBezTo>
                  <a:cubicBezTo>
                    <a:pt x="20361" y="6735"/>
                    <a:pt x="20377" y="6756"/>
                    <a:pt x="20391" y="6761"/>
                  </a:cubicBezTo>
                  <a:cubicBezTo>
                    <a:pt x="20405" y="6767"/>
                    <a:pt x="20421" y="6773"/>
                    <a:pt x="20430" y="6785"/>
                  </a:cubicBezTo>
                  <a:cubicBezTo>
                    <a:pt x="20439" y="6806"/>
                    <a:pt x="20430" y="6832"/>
                    <a:pt x="20414" y="6853"/>
                  </a:cubicBezTo>
                  <a:cubicBezTo>
                    <a:pt x="20400" y="6871"/>
                    <a:pt x="20386" y="6892"/>
                    <a:pt x="20386" y="6915"/>
                  </a:cubicBezTo>
                  <a:cubicBezTo>
                    <a:pt x="20400" y="6909"/>
                    <a:pt x="20409" y="6909"/>
                    <a:pt x="20425" y="6903"/>
                  </a:cubicBezTo>
                  <a:cubicBezTo>
                    <a:pt x="20453" y="6897"/>
                    <a:pt x="20487" y="6892"/>
                    <a:pt x="20515" y="6897"/>
                  </a:cubicBezTo>
                  <a:cubicBezTo>
                    <a:pt x="20531" y="6903"/>
                    <a:pt x="20545" y="6909"/>
                    <a:pt x="20559" y="6909"/>
                  </a:cubicBezTo>
                  <a:cubicBezTo>
                    <a:pt x="20575" y="6909"/>
                    <a:pt x="20589" y="6892"/>
                    <a:pt x="20584" y="6880"/>
                  </a:cubicBezTo>
                  <a:cubicBezTo>
                    <a:pt x="20584" y="6874"/>
                    <a:pt x="20579" y="6859"/>
                    <a:pt x="20579" y="6853"/>
                  </a:cubicBezTo>
                  <a:cubicBezTo>
                    <a:pt x="20579" y="6835"/>
                    <a:pt x="20598" y="6835"/>
                    <a:pt x="20612" y="6835"/>
                  </a:cubicBezTo>
                  <a:cubicBezTo>
                    <a:pt x="20646" y="6841"/>
                    <a:pt x="20681" y="6859"/>
                    <a:pt x="20713" y="6874"/>
                  </a:cubicBezTo>
                  <a:cubicBezTo>
                    <a:pt x="20724" y="6880"/>
                    <a:pt x="20729" y="6880"/>
                    <a:pt x="20733" y="6886"/>
                  </a:cubicBezTo>
                  <a:cubicBezTo>
                    <a:pt x="20738" y="6892"/>
                    <a:pt x="20738" y="6897"/>
                    <a:pt x="20743" y="6903"/>
                  </a:cubicBezTo>
                  <a:cubicBezTo>
                    <a:pt x="20752" y="6921"/>
                    <a:pt x="20777" y="6927"/>
                    <a:pt x="20791" y="6915"/>
                  </a:cubicBezTo>
                  <a:cubicBezTo>
                    <a:pt x="20805" y="6948"/>
                    <a:pt x="20796" y="6989"/>
                    <a:pt x="20791" y="7033"/>
                  </a:cubicBezTo>
                  <a:cubicBezTo>
                    <a:pt x="20791" y="7066"/>
                    <a:pt x="20796" y="7096"/>
                    <a:pt x="20805" y="7128"/>
                  </a:cubicBezTo>
                  <a:cubicBezTo>
                    <a:pt x="20816" y="7152"/>
                    <a:pt x="20835" y="7175"/>
                    <a:pt x="20858" y="7181"/>
                  </a:cubicBezTo>
                  <a:cubicBezTo>
                    <a:pt x="20878" y="7190"/>
                    <a:pt x="20901" y="7169"/>
                    <a:pt x="20911" y="7146"/>
                  </a:cubicBezTo>
                  <a:cubicBezTo>
                    <a:pt x="20966" y="7214"/>
                    <a:pt x="21019" y="7288"/>
                    <a:pt x="21067" y="7356"/>
                  </a:cubicBezTo>
                  <a:cubicBezTo>
                    <a:pt x="21072" y="7362"/>
                    <a:pt x="21076" y="7368"/>
                    <a:pt x="21085" y="7376"/>
                  </a:cubicBezTo>
                  <a:cubicBezTo>
                    <a:pt x="21099" y="7382"/>
                    <a:pt x="21115" y="7376"/>
                    <a:pt x="21124" y="7368"/>
                  </a:cubicBezTo>
                  <a:cubicBezTo>
                    <a:pt x="21124" y="7394"/>
                    <a:pt x="21150" y="7418"/>
                    <a:pt x="21168" y="7406"/>
                  </a:cubicBezTo>
                  <a:cubicBezTo>
                    <a:pt x="21189" y="7394"/>
                    <a:pt x="21177" y="7350"/>
                    <a:pt x="21157" y="7344"/>
                  </a:cubicBezTo>
                  <a:cubicBezTo>
                    <a:pt x="21191" y="7344"/>
                    <a:pt x="21226" y="7344"/>
                    <a:pt x="21253" y="7332"/>
                  </a:cubicBezTo>
                  <a:cubicBezTo>
                    <a:pt x="21260" y="7305"/>
                    <a:pt x="21244" y="7282"/>
                    <a:pt x="21226" y="7276"/>
                  </a:cubicBezTo>
                  <a:cubicBezTo>
                    <a:pt x="21205" y="7264"/>
                    <a:pt x="21187" y="7258"/>
                    <a:pt x="21173" y="7237"/>
                  </a:cubicBezTo>
                  <a:cubicBezTo>
                    <a:pt x="21168" y="7232"/>
                    <a:pt x="21168" y="7226"/>
                    <a:pt x="21168" y="7226"/>
                  </a:cubicBezTo>
                  <a:cubicBezTo>
                    <a:pt x="21168" y="7220"/>
                    <a:pt x="21173" y="7214"/>
                    <a:pt x="21182" y="7214"/>
                  </a:cubicBezTo>
                  <a:cubicBezTo>
                    <a:pt x="21212" y="7202"/>
                    <a:pt x="21239" y="7181"/>
                    <a:pt x="21269" y="7169"/>
                  </a:cubicBezTo>
                  <a:cubicBezTo>
                    <a:pt x="21279" y="7134"/>
                    <a:pt x="21249" y="7096"/>
                    <a:pt x="21221" y="7101"/>
                  </a:cubicBezTo>
                  <a:cubicBezTo>
                    <a:pt x="21216" y="7090"/>
                    <a:pt x="21212" y="7066"/>
                    <a:pt x="21212" y="7051"/>
                  </a:cubicBezTo>
                  <a:cubicBezTo>
                    <a:pt x="21230" y="7060"/>
                    <a:pt x="21249" y="7022"/>
                    <a:pt x="21239" y="6998"/>
                  </a:cubicBezTo>
                  <a:cubicBezTo>
                    <a:pt x="21235" y="6983"/>
                    <a:pt x="21226" y="6977"/>
                    <a:pt x="21226" y="6965"/>
                  </a:cubicBezTo>
                  <a:cubicBezTo>
                    <a:pt x="21226" y="6954"/>
                    <a:pt x="21239" y="6948"/>
                    <a:pt x="21244" y="6927"/>
                  </a:cubicBezTo>
                  <a:cubicBezTo>
                    <a:pt x="21253" y="6897"/>
                    <a:pt x="21212" y="6886"/>
                    <a:pt x="21205" y="6853"/>
                  </a:cubicBezTo>
                  <a:cubicBezTo>
                    <a:pt x="21200" y="6829"/>
                    <a:pt x="21230" y="6818"/>
                    <a:pt x="21249" y="6824"/>
                  </a:cubicBezTo>
                  <a:cubicBezTo>
                    <a:pt x="21269" y="6835"/>
                    <a:pt x="21283" y="6853"/>
                    <a:pt x="21297" y="6865"/>
                  </a:cubicBezTo>
                  <a:cubicBezTo>
                    <a:pt x="21318" y="6880"/>
                    <a:pt x="21345" y="6877"/>
                    <a:pt x="21350" y="6853"/>
                  </a:cubicBezTo>
                  <a:cubicBezTo>
                    <a:pt x="21354" y="6826"/>
                    <a:pt x="21336" y="6797"/>
                    <a:pt x="21341" y="6773"/>
                  </a:cubicBezTo>
                  <a:cubicBezTo>
                    <a:pt x="21354" y="6761"/>
                    <a:pt x="21371" y="6779"/>
                    <a:pt x="21380" y="6791"/>
                  </a:cubicBezTo>
                  <a:cubicBezTo>
                    <a:pt x="21398" y="6812"/>
                    <a:pt x="21419" y="6829"/>
                    <a:pt x="21442" y="6835"/>
                  </a:cubicBezTo>
                  <a:cubicBezTo>
                    <a:pt x="21467" y="6785"/>
                    <a:pt x="21490" y="6735"/>
                    <a:pt x="21486" y="6682"/>
                  </a:cubicBezTo>
                  <a:cubicBezTo>
                    <a:pt x="21515" y="6673"/>
                    <a:pt x="21543" y="6649"/>
                    <a:pt x="21564" y="6625"/>
                  </a:cubicBezTo>
                  <a:lnTo>
                    <a:pt x="21568" y="6620"/>
                  </a:lnTo>
                  <a:cubicBezTo>
                    <a:pt x="21596" y="6537"/>
                    <a:pt x="21596" y="6531"/>
                    <a:pt x="21591" y="6525"/>
                  </a:cubicBezTo>
                  <a:close/>
                  <a:moveTo>
                    <a:pt x="18620" y="4813"/>
                  </a:moveTo>
                  <a:lnTo>
                    <a:pt x="18622" y="4813"/>
                  </a:lnTo>
                  <a:lnTo>
                    <a:pt x="18620" y="4813"/>
                  </a:lnTo>
                  <a:close/>
                  <a:moveTo>
                    <a:pt x="11579" y="1215"/>
                  </a:moveTo>
                  <a:cubicBezTo>
                    <a:pt x="11579" y="1218"/>
                    <a:pt x="11579" y="1218"/>
                    <a:pt x="11579" y="1218"/>
                  </a:cubicBezTo>
                  <a:cubicBezTo>
                    <a:pt x="11579" y="1218"/>
                    <a:pt x="11579" y="1218"/>
                    <a:pt x="11579" y="1215"/>
                  </a:cubicBezTo>
                  <a:close/>
                  <a:moveTo>
                    <a:pt x="6563" y="3864"/>
                  </a:moveTo>
                  <a:cubicBezTo>
                    <a:pt x="6560" y="3864"/>
                    <a:pt x="6558" y="3861"/>
                    <a:pt x="6556" y="3861"/>
                  </a:cubicBezTo>
                  <a:cubicBezTo>
                    <a:pt x="6558" y="3861"/>
                    <a:pt x="6560" y="3861"/>
                    <a:pt x="6563" y="3864"/>
                  </a:cubicBezTo>
                  <a:close/>
                  <a:moveTo>
                    <a:pt x="6195" y="5954"/>
                  </a:moveTo>
                  <a:close/>
                  <a:moveTo>
                    <a:pt x="6151" y="5230"/>
                  </a:moveTo>
                  <a:cubicBezTo>
                    <a:pt x="6151" y="5230"/>
                    <a:pt x="6149" y="5230"/>
                    <a:pt x="6149" y="5227"/>
                  </a:cubicBezTo>
                  <a:cubicBezTo>
                    <a:pt x="6149" y="5227"/>
                    <a:pt x="6151" y="5227"/>
                    <a:pt x="6151" y="5230"/>
                  </a:cubicBezTo>
                  <a:close/>
                  <a:moveTo>
                    <a:pt x="58" y="14658"/>
                  </a:moveTo>
                  <a:close/>
                  <a:moveTo>
                    <a:pt x="10123" y="19690"/>
                  </a:moveTo>
                  <a:cubicBezTo>
                    <a:pt x="10121" y="19687"/>
                    <a:pt x="10121" y="19687"/>
                    <a:pt x="10121" y="19687"/>
                  </a:cubicBezTo>
                  <a:cubicBezTo>
                    <a:pt x="10121" y="19687"/>
                    <a:pt x="10121" y="19687"/>
                    <a:pt x="10123" y="1969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0" name="Shape 2610"/>
            <p:cNvSpPr/>
            <p:nvPr/>
          </p:nvSpPr>
          <p:spPr>
            <a:xfrm>
              <a:off x="5436283" y="4738625"/>
              <a:ext cx="24704" cy="21820"/>
            </a:xfrm>
            <a:custGeom>
              <a:avLst/>
              <a:gdLst/>
              <a:ahLst/>
              <a:cxnLst>
                <a:cxn ang="0">
                  <a:pos x="wd2" y="hd2"/>
                </a:cxn>
                <a:cxn ang="5400000">
                  <a:pos x="wd2" y="hd2"/>
                </a:cxn>
                <a:cxn ang="10800000">
                  <a:pos x="wd2" y="hd2"/>
                </a:cxn>
                <a:cxn ang="16200000">
                  <a:pos x="wd2" y="hd2"/>
                </a:cxn>
              </a:cxnLst>
              <a:rect l="0" t="0" r="r" b="b"/>
              <a:pathLst>
                <a:path w="20029" h="21600" extrusionOk="0">
                  <a:moveTo>
                    <a:pt x="4730" y="1350"/>
                  </a:moveTo>
                  <a:cubicBezTo>
                    <a:pt x="4730" y="0"/>
                    <a:pt x="2673" y="0"/>
                    <a:pt x="1644" y="0"/>
                  </a:cubicBezTo>
                  <a:cubicBezTo>
                    <a:pt x="2673" y="2700"/>
                    <a:pt x="1644" y="7425"/>
                    <a:pt x="616" y="10125"/>
                  </a:cubicBezTo>
                  <a:cubicBezTo>
                    <a:pt x="-413" y="12825"/>
                    <a:pt x="-413" y="18225"/>
                    <a:pt x="2673" y="20250"/>
                  </a:cubicBezTo>
                  <a:cubicBezTo>
                    <a:pt x="4730" y="20250"/>
                    <a:pt x="5758" y="18225"/>
                    <a:pt x="8330" y="16875"/>
                  </a:cubicBezTo>
                  <a:cubicBezTo>
                    <a:pt x="11416" y="15525"/>
                    <a:pt x="14501" y="16875"/>
                    <a:pt x="16558" y="21600"/>
                  </a:cubicBezTo>
                  <a:cubicBezTo>
                    <a:pt x="21187" y="20250"/>
                    <a:pt x="21187" y="10800"/>
                    <a:pt x="16558" y="7425"/>
                  </a:cubicBezTo>
                  <a:cubicBezTo>
                    <a:pt x="14501" y="6750"/>
                    <a:pt x="13473" y="7425"/>
                    <a:pt x="11416" y="7425"/>
                  </a:cubicBezTo>
                  <a:cubicBezTo>
                    <a:pt x="9358" y="7425"/>
                    <a:pt x="12444" y="2700"/>
                    <a:pt x="11416" y="1350"/>
                  </a:cubicBezTo>
                  <a:cubicBezTo>
                    <a:pt x="10387" y="6075"/>
                    <a:pt x="5758" y="1350"/>
                    <a:pt x="5758" y="7425"/>
                  </a:cubicBezTo>
                  <a:cubicBezTo>
                    <a:pt x="5758" y="4725"/>
                    <a:pt x="5758" y="1350"/>
                    <a:pt x="4730" y="135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1" name="Shape 2611"/>
            <p:cNvSpPr/>
            <p:nvPr/>
          </p:nvSpPr>
          <p:spPr>
            <a:xfrm>
              <a:off x="5335289" y="4773007"/>
              <a:ext cx="23487" cy="28333"/>
            </a:xfrm>
            <a:custGeom>
              <a:avLst/>
              <a:gdLst/>
              <a:ahLst/>
              <a:cxnLst>
                <a:cxn ang="0">
                  <a:pos x="wd2" y="hd2"/>
                </a:cxn>
                <a:cxn ang="5400000">
                  <a:pos x="wd2" y="hd2"/>
                </a:cxn>
                <a:cxn ang="10800000">
                  <a:pos x="wd2" y="hd2"/>
                </a:cxn>
                <a:cxn ang="16200000">
                  <a:pos x="wd2" y="hd2"/>
                </a:cxn>
              </a:cxnLst>
              <a:rect l="0" t="0" r="r" b="b"/>
              <a:pathLst>
                <a:path w="21210" h="20842" extrusionOk="0">
                  <a:moveTo>
                    <a:pt x="5863" y="3757"/>
                  </a:moveTo>
                  <a:cubicBezTo>
                    <a:pt x="4726" y="3757"/>
                    <a:pt x="3589" y="3757"/>
                    <a:pt x="1884" y="3757"/>
                  </a:cubicBezTo>
                  <a:cubicBezTo>
                    <a:pt x="-390" y="7983"/>
                    <a:pt x="-390" y="11739"/>
                    <a:pt x="747" y="14557"/>
                  </a:cubicBezTo>
                  <a:cubicBezTo>
                    <a:pt x="1884" y="18783"/>
                    <a:pt x="6431" y="21600"/>
                    <a:pt x="11547" y="20661"/>
                  </a:cubicBezTo>
                  <a:cubicBezTo>
                    <a:pt x="16094" y="19722"/>
                    <a:pt x="20073" y="15496"/>
                    <a:pt x="17799" y="11739"/>
                  </a:cubicBezTo>
                  <a:cubicBezTo>
                    <a:pt x="15526" y="8922"/>
                    <a:pt x="10410" y="6574"/>
                    <a:pt x="11547" y="3757"/>
                  </a:cubicBezTo>
                  <a:cubicBezTo>
                    <a:pt x="15526" y="3757"/>
                    <a:pt x="18936" y="4696"/>
                    <a:pt x="21210" y="6574"/>
                  </a:cubicBezTo>
                  <a:cubicBezTo>
                    <a:pt x="20073" y="5635"/>
                    <a:pt x="21210" y="4696"/>
                    <a:pt x="20073" y="3757"/>
                  </a:cubicBezTo>
                  <a:cubicBezTo>
                    <a:pt x="20073" y="2817"/>
                    <a:pt x="18936" y="2817"/>
                    <a:pt x="17799" y="1878"/>
                  </a:cubicBezTo>
                  <a:cubicBezTo>
                    <a:pt x="16663" y="939"/>
                    <a:pt x="13821" y="0"/>
                    <a:pt x="12684" y="0"/>
                  </a:cubicBezTo>
                  <a:cubicBezTo>
                    <a:pt x="11547" y="0"/>
                    <a:pt x="11547" y="0"/>
                    <a:pt x="10410" y="0"/>
                  </a:cubicBezTo>
                  <a:cubicBezTo>
                    <a:pt x="10410" y="939"/>
                    <a:pt x="8136" y="1878"/>
                    <a:pt x="5863" y="375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2" name="Shape 2612"/>
            <p:cNvSpPr/>
            <p:nvPr/>
          </p:nvSpPr>
          <p:spPr>
            <a:xfrm>
              <a:off x="5366484" y="4787780"/>
              <a:ext cx="25016" cy="27430"/>
            </a:xfrm>
            <a:custGeom>
              <a:avLst/>
              <a:gdLst/>
              <a:ahLst/>
              <a:cxnLst>
                <a:cxn ang="0">
                  <a:pos x="wd2" y="hd2"/>
                </a:cxn>
                <a:cxn ang="5400000">
                  <a:pos x="wd2" y="hd2"/>
                </a:cxn>
                <a:cxn ang="10800000">
                  <a:pos x="wd2" y="hd2"/>
                </a:cxn>
                <a:cxn ang="16200000">
                  <a:pos x="wd2" y="hd2"/>
                </a:cxn>
              </a:cxnLst>
              <a:rect l="0" t="0" r="r" b="b"/>
              <a:pathLst>
                <a:path w="20282" h="20177" extrusionOk="0">
                  <a:moveTo>
                    <a:pt x="225" y="9964"/>
                  </a:moveTo>
                  <a:cubicBezTo>
                    <a:pt x="-1318" y="4799"/>
                    <a:pt x="5368" y="-836"/>
                    <a:pt x="11025" y="103"/>
                  </a:cubicBezTo>
                  <a:cubicBezTo>
                    <a:pt x="8453" y="103"/>
                    <a:pt x="7425" y="2921"/>
                    <a:pt x="8453" y="4799"/>
                  </a:cubicBezTo>
                  <a:cubicBezTo>
                    <a:pt x="9482" y="7147"/>
                    <a:pt x="12053" y="8086"/>
                    <a:pt x="14111" y="8086"/>
                  </a:cubicBezTo>
                  <a:cubicBezTo>
                    <a:pt x="16168" y="8086"/>
                    <a:pt x="18225" y="9025"/>
                    <a:pt x="20282" y="10903"/>
                  </a:cubicBezTo>
                  <a:cubicBezTo>
                    <a:pt x="17196" y="12781"/>
                    <a:pt x="17196" y="17947"/>
                    <a:pt x="14111" y="19825"/>
                  </a:cubicBezTo>
                  <a:cubicBezTo>
                    <a:pt x="12053" y="20764"/>
                    <a:pt x="7425" y="19825"/>
                    <a:pt x="6396" y="17007"/>
                  </a:cubicBezTo>
                  <a:cubicBezTo>
                    <a:pt x="5368" y="14660"/>
                    <a:pt x="5368" y="11842"/>
                    <a:pt x="5368" y="9025"/>
                  </a:cubicBezTo>
                  <a:cubicBezTo>
                    <a:pt x="4339" y="9025"/>
                    <a:pt x="2282" y="9025"/>
                    <a:pt x="225" y="996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3" name="Shape 2613"/>
            <p:cNvSpPr/>
            <p:nvPr/>
          </p:nvSpPr>
          <p:spPr>
            <a:xfrm>
              <a:off x="5438500" y="4655727"/>
              <a:ext cx="27534" cy="23918"/>
            </a:xfrm>
            <a:custGeom>
              <a:avLst/>
              <a:gdLst/>
              <a:ahLst/>
              <a:cxnLst>
                <a:cxn ang="0">
                  <a:pos x="wd2" y="hd2"/>
                </a:cxn>
                <a:cxn ang="5400000">
                  <a:pos x="wd2" y="hd2"/>
                </a:cxn>
                <a:cxn ang="10800000">
                  <a:pos x="wd2" y="hd2"/>
                </a:cxn>
                <a:cxn ang="16200000">
                  <a:pos x="wd2" y="hd2"/>
                </a:cxn>
              </a:cxnLst>
              <a:rect l="0" t="0" r="r" b="b"/>
              <a:pathLst>
                <a:path w="20236" h="21600" extrusionOk="0">
                  <a:moveTo>
                    <a:pt x="0" y="0"/>
                  </a:moveTo>
                  <a:cubicBezTo>
                    <a:pt x="0" y="4547"/>
                    <a:pt x="0" y="8526"/>
                    <a:pt x="0" y="13074"/>
                  </a:cubicBezTo>
                  <a:cubicBezTo>
                    <a:pt x="0" y="14211"/>
                    <a:pt x="0" y="15347"/>
                    <a:pt x="0" y="15347"/>
                  </a:cubicBezTo>
                  <a:cubicBezTo>
                    <a:pt x="0" y="16484"/>
                    <a:pt x="900" y="16484"/>
                    <a:pt x="1800" y="16484"/>
                  </a:cubicBezTo>
                  <a:cubicBezTo>
                    <a:pt x="4500" y="17621"/>
                    <a:pt x="7650" y="19326"/>
                    <a:pt x="10350" y="21600"/>
                  </a:cubicBezTo>
                  <a:cubicBezTo>
                    <a:pt x="10350" y="19326"/>
                    <a:pt x="12600" y="16484"/>
                    <a:pt x="14850" y="16484"/>
                  </a:cubicBezTo>
                  <a:cubicBezTo>
                    <a:pt x="16650" y="16484"/>
                    <a:pt x="18900" y="19326"/>
                    <a:pt x="18900" y="21600"/>
                  </a:cubicBezTo>
                  <a:cubicBezTo>
                    <a:pt x="21600" y="17621"/>
                    <a:pt x="19800" y="10800"/>
                    <a:pt x="17100" y="7389"/>
                  </a:cubicBezTo>
                  <a:cubicBezTo>
                    <a:pt x="16200" y="4547"/>
                    <a:pt x="13950" y="2274"/>
                    <a:pt x="11250" y="1137"/>
                  </a:cubicBezTo>
                  <a:cubicBezTo>
                    <a:pt x="9450" y="1137"/>
                    <a:pt x="6750" y="3411"/>
                    <a:pt x="7650" y="5684"/>
                  </a:cubicBezTo>
                  <a:cubicBezTo>
                    <a:pt x="5850" y="3411"/>
                    <a:pt x="2700" y="2274"/>
                    <a:pt x="0" y="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4" name="Shape 2614"/>
            <p:cNvSpPr/>
            <p:nvPr/>
          </p:nvSpPr>
          <p:spPr>
            <a:xfrm>
              <a:off x="6262589" y="2834484"/>
              <a:ext cx="21821" cy="21820"/>
            </a:xfrm>
            <a:custGeom>
              <a:avLst/>
              <a:gdLst/>
              <a:ahLst/>
              <a:cxnLst>
                <a:cxn ang="0">
                  <a:pos x="wd2" y="hd2"/>
                </a:cxn>
                <a:cxn ang="5400000">
                  <a:pos x="wd2" y="hd2"/>
                </a:cxn>
                <a:cxn ang="10800000">
                  <a:pos x="wd2" y="hd2"/>
                </a:cxn>
                <a:cxn ang="16200000">
                  <a:pos x="wd2" y="hd2"/>
                </a:cxn>
              </a:cxnLst>
              <a:rect l="0" t="0" r="r" b="b"/>
              <a:pathLst>
                <a:path w="9600" h="16200" extrusionOk="0">
                  <a:moveTo>
                    <a:pt x="0" y="0"/>
                  </a:moveTo>
                  <a:cubicBezTo>
                    <a:pt x="0" y="21600"/>
                    <a:pt x="21600" y="21600"/>
                    <a:pt x="0" y="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5" name="Shape 2615"/>
            <p:cNvSpPr/>
            <p:nvPr/>
          </p:nvSpPr>
          <p:spPr>
            <a:xfrm>
              <a:off x="7631180" y="2355477"/>
              <a:ext cx="93716" cy="98594"/>
            </a:xfrm>
            <a:custGeom>
              <a:avLst/>
              <a:gdLst/>
              <a:ahLst/>
              <a:cxnLst>
                <a:cxn ang="0">
                  <a:pos x="wd2" y="hd2"/>
                </a:cxn>
                <a:cxn ang="5400000">
                  <a:pos x="wd2" y="hd2"/>
                </a:cxn>
                <a:cxn ang="10800000">
                  <a:pos x="wd2" y="hd2"/>
                </a:cxn>
                <a:cxn ang="16200000">
                  <a:pos x="wd2" y="hd2"/>
                </a:cxn>
              </a:cxnLst>
              <a:rect l="0" t="0" r="r" b="b"/>
              <a:pathLst>
                <a:path w="20183" h="21233" extrusionOk="0">
                  <a:moveTo>
                    <a:pt x="596" y="21233"/>
                  </a:moveTo>
                  <a:cubicBezTo>
                    <a:pt x="1663" y="20033"/>
                    <a:pt x="2730" y="18966"/>
                    <a:pt x="3663" y="17633"/>
                  </a:cubicBezTo>
                  <a:cubicBezTo>
                    <a:pt x="4463" y="18433"/>
                    <a:pt x="4996" y="19233"/>
                    <a:pt x="4996" y="20433"/>
                  </a:cubicBezTo>
                  <a:cubicBezTo>
                    <a:pt x="6730" y="20433"/>
                    <a:pt x="8330" y="20033"/>
                    <a:pt x="10063" y="20033"/>
                  </a:cubicBezTo>
                  <a:cubicBezTo>
                    <a:pt x="10596" y="20033"/>
                    <a:pt x="11396" y="20033"/>
                    <a:pt x="12063" y="19500"/>
                  </a:cubicBezTo>
                  <a:cubicBezTo>
                    <a:pt x="13130" y="18700"/>
                    <a:pt x="13130" y="16966"/>
                    <a:pt x="14196" y="16166"/>
                  </a:cubicBezTo>
                  <a:cubicBezTo>
                    <a:pt x="15130" y="15366"/>
                    <a:pt x="16463" y="15366"/>
                    <a:pt x="17663" y="15100"/>
                  </a:cubicBezTo>
                  <a:cubicBezTo>
                    <a:pt x="18730" y="14833"/>
                    <a:pt x="20063" y="14166"/>
                    <a:pt x="20063" y="13100"/>
                  </a:cubicBezTo>
                  <a:cubicBezTo>
                    <a:pt x="20063" y="12300"/>
                    <a:pt x="19530" y="11633"/>
                    <a:pt x="19530" y="10833"/>
                  </a:cubicBezTo>
                  <a:cubicBezTo>
                    <a:pt x="19530" y="10033"/>
                    <a:pt x="20063" y="9500"/>
                    <a:pt x="20063" y="8566"/>
                  </a:cubicBezTo>
                  <a:cubicBezTo>
                    <a:pt x="20463" y="7766"/>
                    <a:pt x="19796" y="6700"/>
                    <a:pt x="18996" y="6966"/>
                  </a:cubicBezTo>
                  <a:cubicBezTo>
                    <a:pt x="18730" y="6966"/>
                    <a:pt x="18463" y="7233"/>
                    <a:pt x="18196" y="7233"/>
                  </a:cubicBezTo>
                  <a:cubicBezTo>
                    <a:pt x="17263" y="7500"/>
                    <a:pt x="16463" y="6300"/>
                    <a:pt x="16463" y="5500"/>
                  </a:cubicBezTo>
                  <a:cubicBezTo>
                    <a:pt x="16463" y="4566"/>
                    <a:pt x="16196" y="3633"/>
                    <a:pt x="15396" y="3366"/>
                  </a:cubicBezTo>
                  <a:cubicBezTo>
                    <a:pt x="14863" y="2966"/>
                    <a:pt x="13930" y="3366"/>
                    <a:pt x="13396" y="3633"/>
                  </a:cubicBezTo>
                  <a:cubicBezTo>
                    <a:pt x="13663" y="2966"/>
                    <a:pt x="13130" y="2433"/>
                    <a:pt x="12596" y="2166"/>
                  </a:cubicBezTo>
                  <a:cubicBezTo>
                    <a:pt x="12063" y="1900"/>
                    <a:pt x="11396" y="1900"/>
                    <a:pt x="10863" y="1900"/>
                  </a:cubicBezTo>
                  <a:cubicBezTo>
                    <a:pt x="10330" y="1633"/>
                    <a:pt x="10063" y="1366"/>
                    <a:pt x="9530" y="1100"/>
                  </a:cubicBezTo>
                  <a:cubicBezTo>
                    <a:pt x="7530" y="-367"/>
                    <a:pt x="4463" y="-367"/>
                    <a:pt x="2463" y="1100"/>
                  </a:cubicBezTo>
                  <a:cubicBezTo>
                    <a:pt x="6730" y="1633"/>
                    <a:pt x="-1137" y="6700"/>
                    <a:pt x="2463" y="7233"/>
                  </a:cubicBezTo>
                  <a:cubicBezTo>
                    <a:pt x="2196" y="8300"/>
                    <a:pt x="1130" y="8566"/>
                    <a:pt x="863" y="9500"/>
                  </a:cubicBezTo>
                  <a:cubicBezTo>
                    <a:pt x="-70" y="10566"/>
                    <a:pt x="596" y="11633"/>
                    <a:pt x="596" y="13100"/>
                  </a:cubicBezTo>
                  <a:cubicBezTo>
                    <a:pt x="863" y="15900"/>
                    <a:pt x="-870" y="18700"/>
                    <a:pt x="596" y="2123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6" name="Shape 2616"/>
            <p:cNvSpPr/>
            <p:nvPr/>
          </p:nvSpPr>
          <p:spPr>
            <a:xfrm>
              <a:off x="6572257" y="3300193"/>
              <a:ext cx="48667" cy="86250"/>
            </a:xfrm>
            <a:custGeom>
              <a:avLst/>
              <a:gdLst/>
              <a:ahLst/>
              <a:cxnLst>
                <a:cxn ang="0">
                  <a:pos x="wd2" y="hd2"/>
                </a:cxn>
                <a:cxn ang="5400000">
                  <a:pos x="wd2" y="hd2"/>
                </a:cxn>
                <a:cxn ang="10800000">
                  <a:pos x="wd2" y="hd2"/>
                </a:cxn>
                <a:cxn ang="16200000">
                  <a:pos x="wd2" y="hd2"/>
                </a:cxn>
              </a:cxnLst>
              <a:rect l="0" t="0" r="r" b="b"/>
              <a:pathLst>
                <a:path w="20532" h="21496" extrusionOk="0">
                  <a:moveTo>
                    <a:pt x="12644" y="11104"/>
                  </a:moveTo>
                  <a:cubicBezTo>
                    <a:pt x="12644" y="11408"/>
                    <a:pt x="13171" y="11713"/>
                    <a:pt x="13171" y="12017"/>
                  </a:cubicBezTo>
                  <a:cubicBezTo>
                    <a:pt x="13698" y="13386"/>
                    <a:pt x="11590" y="14299"/>
                    <a:pt x="9747" y="15211"/>
                  </a:cubicBezTo>
                  <a:cubicBezTo>
                    <a:pt x="7639" y="16580"/>
                    <a:pt x="6586" y="18710"/>
                    <a:pt x="7639" y="20383"/>
                  </a:cubicBezTo>
                  <a:lnTo>
                    <a:pt x="7639" y="20687"/>
                  </a:lnTo>
                  <a:cubicBezTo>
                    <a:pt x="7639" y="20687"/>
                    <a:pt x="7112" y="20687"/>
                    <a:pt x="7112" y="20992"/>
                  </a:cubicBezTo>
                  <a:cubicBezTo>
                    <a:pt x="6059" y="20992"/>
                    <a:pt x="5532" y="21296"/>
                    <a:pt x="4215" y="21296"/>
                  </a:cubicBezTo>
                  <a:cubicBezTo>
                    <a:pt x="3161" y="21600"/>
                    <a:pt x="1054" y="21600"/>
                    <a:pt x="527" y="20992"/>
                  </a:cubicBezTo>
                  <a:cubicBezTo>
                    <a:pt x="-790" y="20079"/>
                    <a:pt x="3161" y="19166"/>
                    <a:pt x="2634" y="17797"/>
                  </a:cubicBezTo>
                  <a:cubicBezTo>
                    <a:pt x="2634" y="17189"/>
                    <a:pt x="1054" y="16580"/>
                    <a:pt x="527" y="15972"/>
                  </a:cubicBezTo>
                  <a:cubicBezTo>
                    <a:pt x="0" y="15211"/>
                    <a:pt x="527" y="14299"/>
                    <a:pt x="527" y="13690"/>
                  </a:cubicBezTo>
                  <a:cubicBezTo>
                    <a:pt x="1054" y="13082"/>
                    <a:pt x="1054" y="12017"/>
                    <a:pt x="0" y="11408"/>
                  </a:cubicBezTo>
                  <a:cubicBezTo>
                    <a:pt x="1054" y="11104"/>
                    <a:pt x="2108" y="10800"/>
                    <a:pt x="2108" y="10192"/>
                  </a:cubicBezTo>
                  <a:cubicBezTo>
                    <a:pt x="2108" y="9887"/>
                    <a:pt x="2108" y="9583"/>
                    <a:pt x="1581" y="9279"/>
                  </a:cubicBezTo>
                  <a:cubicBezTo>
                    <a:pt x="1581" y="8823"/>
                    <a:pt x="1581" y="8214"/>
                    <a:pt x="1581" y="7910"/>
                  </a:cubicBezTo>
                  <a:cubicBezTo>
                    <a:pt x="2634" y="4107"/>
                    <a:pt x="8693" y="608"/>
                    <a:pt x="15278" y="0"/>
                  </a:cubicBezTo>
                  <a:cubicBezTo>
                    <a:pt x="17122" y="304"/>
                    <a:pt x="18703" y="608"/>
                    <a:pt x="20283" y="608"/>
                  </a:cubicBezTo>
                  <a:cubicBezTo>
                    <a:pt x="20810" y="608"/>
                    <a:pt x="20810" y="3803"/>
                    <a:pt x="17122" y="3194"/>
                  </a:cubicBezTo>
                  <a:cubicBezTo>
                    <a:pt x="15278" y="5324"/>
                    <a:pt x="10273" y="7606"/>
                    <a:pt x="12644" y="1110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7" name="Shape 2617"/>
            <p:cNvSpPr/>
            <p:nvPr/>
          </p:nvSpPr>
          <p:spPr>
            <a:xfrm>
              <a:off x="6329224" y="3427354"/>
              <a:ext cx="58768" cy="87691"/>
            </a:xfrm>
            <a:custGeom>
              <a:avLst/>
              <a:gdLst/>
              <a:ahLst/>
              <a:cxnLst>
                <a:cxn ang="0">
                  <a:pos x="wd2" y="hd2"/>
                </a:cxn>
                <a:cxn ang="5400000">
                  <a:pos x="wd2" y="hd2"/>
                </a:cxn>
                <a:cxn ang="10800000">
                  <a:pos x="wd2" y="hd2"/>
                </a:cxn>
                <a:cxn ang="16200000">
                  <a:pos x="wd2" y="hd2"/>
                </a:cxn>
              </a:cxnLst>
              <a:rect l="0" t="0" r="r" b="b"/>
              <a:pathLst>
                <a:path w="20435" h="21189" extrusionOk="0">
                  <a:moveTo>
                    <a:pt x="733" y="8080"/>
                  </a:moveTo>
                  <a:cubicBezTo>
                    <a:pt x="2016" y="9272"/>
                    <a:pt x="4155" y="12400"/>
                    <a:pt x="4155" y="6441"/>
                  </a:cubicBezTo>
                  <a:cubicBezTo>
                    <a:pt x="4583" y="7186"/>
                    <a:pt x="5010" y="8974"/>
                    <a:pt x="5438" y="9570"/>
                  </a:cubicBezTo>
                  <a:cubicBezTo>
                    <a:pt x="5866" y="10166"/>
                    <a:pt x="7363" y="9570"/>
                    <a:pt x="6935" y="10166"/>
                  </a:cubicBezTo>
                  <a:cubicBezTo>
                    <a:pt x="6507" y="10612"/>
                    <a:pt x="5866" y="10910"/>
                    <a:pt x="5438" y="11208"/>
                  </a:cubicBezTo>
                  <a:cubicBezTo>
                    <a:pt x="4155" y="12102"/>
                    <a:pt x="2872" y="12996"/>
                    <a:pt x="2444" y="14635"/>
                  </a:cubicBezTo>
                  <a:cubicBezTo>
                    <a:pt x="2872" y="14337"/>
                    <a:pt x="4155" y="14635"/>
                    <a:pt x="4155" y="15230"/>
                  </a:cubicBezTo>
                  <a:cubicBezTo>
                    <a:pt x="4155" y="15826"/>
                    <a:pt x="3727" y="16422"/>
                    <a:pt x="3300" y="17167"/>
                  </a:cubicBezTo>
                  <a:cubicBezTo>
                    <a:pt x="2872" y="17763"/>
                    <a:pt x="2444" y="18061"/>
                    <a:pt x="2872" y="18657"/>
                  </a:cubicBezTo>
                  <a:cubicBezTo>
                    <a:pt x="3300" y="19252"/>
                    <a:pt x="3300" y="19997"/>
                    <a:pt x="4155" y="19997"/>
                  </a:cubicBezTo>
                  <a:cubicBezTo>
                    <a:pt x="4583" y="19997"/>
                    <a:pt x="5438" y="19997"/>
                    <a:pt x="5438" y="20295"/>
                  </a:cubicBezTo>
                  <a:cubicBezTo>
                    <a:pt x="5866" y="20295"/>
                    <a:pt x="5866" y="20593"/>
                    <a:pt x="5866" y="20891"/>
                  </a:cubicBezTo>
                  <a:cubicBezTo>
                    <a:pt x="6507" y="21189"/>
                    <a:pt x="7363" y="21189"/>
                    <a:pt x="7791" y="21189"/>
                  </a:cubicBezTo>
                  <a:cubicBezTo>
                    <a:pt x="8218" y="20891"/>
                    <a:pt x="8646" y="20593"/>
                    <a:pt x="9074" y="20295"/>
                  </a:cubicBezTo>
                  <a:cubicBezTo>
                    <a:pt x="9501" y="19550"/>
                    <a:pt x="10357" y="19252"/>
                    <a:pt x="10999" y="18657"/>
                  </a:cubicBezTo>
                  <a:cubicBezTo>
                    <a:pt x="11426" y="18359"/>
                    <a:pt x="11854" y="17763"/>
                    <a:pt x="11854" y="17465"/>
                  </a:cubicBezTo>
                  <a:cubicBezTo>
                    <a:pt x="12282" y="16422"/>
                    <a:pt x="10999" y="15230"/>
                    <a:pt x="11426" y="14337"/>
                  </a:cubicBezTo>
                  <a:cubicBezTo>
                    <a:pt x="11854" y="13294"/>
                    <a:pt x="13565" y="12996"/>
                    <a:pt x="14848" y="12698"/>
                  </a:cubicBezTo>
                  <a:cubicBezTo>
                    <a:pt x="16345" y="12400"/>
                    <a:pt x="17628" y="11208"/>
                    <a:pt x="17200" y="10612"/>
                  </a:cubicBezTo>
                  <a:cubicBezTo>
                    <a:pt x="16773" y="10166"/>
                    <a:pt x="16345" y="9868"/>
                    <a:pt x="15917" y="9868"/>
                  </a:cubicBezTo>
                  <a:cubicBezTo>
                    <a:pt x="14848" y="9272"/>
                    <a:pt x="14848" y="8080"/>
                    <a:pt x="15490" y="7484"/>
                  </a:cubicBezTo>
                  <a:cubicBezTo>
                    <a:pt x="15917" y="6441"/>
                    <a:pt x="17200" y="6143"/>
                    <a:pt x="18484" y="5548"/>
                  </a:cubicBezTo>
                  <a:cubicBezTo>
                    <a:pt x="18911" y="5548"/>
                    <a:pt x="19339" y="5250"/>
                    <a:pt x="19339" y="4952"/>
                  </a:cubicBezTo>
                  <a:cubicBezTo>
                    <a:pt x="19981" y="4356"/>
                    <a:pt x="21050" y="3015"/>
                    <a:pt x="19981" y="3015"/>
                  </a:cubicBezTo>
                  <a:cubicBezTo>
                    <a:pt x="19125" y="3015"/>
                    <a:pt x="16773" y="3313"/>
                    <a:pt x="16345" y="2717"/>
                  </a:cubicBezTo>
                  <a:cubicBezTo>
                    <a:pt x="18484" y="483"/>
                    <a:pt x="14420" y="2121"/>
                    <a:pt x="13137" y="1823"/>
                  </a:cubicBezTo>
                  <a:cubicBezTo>
                    <a:pt x="12282" y="1526"/>
                    <a:pt x="11854" y="483"/>
                    <a:pt x="10357" y="185"/>
                  </a:cubicBezTo>
                  <a:cubicBezTo>
                    <a:pt x="8646" y="-411"/>
                    <a:pt x="6507" y="483"/>
                    <a:pt x="6507" y="2121"/>
                  </a:cubicBezTo>
                  <a:cubicBezTo>
                    <a:pt x="6507" y="2419"/>
                    <a:pt x="6507" y="2717"/>
                    <a:pt x="6507" y="2717"/>
                  </a:cubicBezTo>
                  <a:cubicBezTo>
                    <a:pt x="6507" y="3015"/>
                    <a:pt x="5866" y="3015"/>
                    <a:pt x="5438" y="3313"/>
                  </a:cubicBezTo>
                  <a:cubicBezTo>
                    <a:pt x="5010" y="3313"/>
                    <a:pt x="4583" y="3313"/>
                    <a:pt x="3727" y="3313"/>
                  </a:cubicBezTo>
                  <a:cubicBezTo>
                    <a:pt x="2872" y="3313"/>
                    <a:pt x="2444" y="3015"/>
                    <a:pt x="1802" y="3015"/>
                  </a:cubicBezTo>
                  <a:cubicBezTo>
                    <a:pt x="-122" y="1823"/>
                    <a:pt x="-550" y="6441"/>
                    <a:pt x="733" y="808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8" name="Shape 2618"/>
            <p:cNvSpPr/>
            <p:nvPr/>
          </p:nvSpPr>
          <p:spPr>
            <a:xfrm>
              <a:off x="6336892" y="3368379"/>
              <a:ext cx="21820" cy="32112"/>
            </a:xfrm>
            <a:custGeom>
              <a:avLst/>
              <a:gdLst/>
              <a:ahLst/>
              <a:cxnLst>
                <a:cxn ang="0">
                  <a:pos x="wd2" y="hd2"/>
                </a:cxn>
                <a:cxn ang="5400000">
                  <a:pos x="wd2" y="hd2"/>
                </a:cxn>
                <a:cxn ang="10800000">
                  <a:pos x="wd2" y="hd2"/>
                </a:cxn>
                <a:cxn ang="16200000">
                  <a:pos x="wd2" y="hd2"/>
                </a:cxn>
              </a:cxnLst>
              <a:rect l="0" t="0" r="r" b="b"/>
              <a:pathLst>
                <a:path w="21600" h="21600" extrusionOk="0">
                  <a:moveTo>
                    <a:pt x="0" y="12046"/>
                  </a:moveTo>
                  <a:lnTo>
                    <a:pt x="0" y="13708"/>
                  </a:lnTo>
                  <a:cubicBezTo>
                    <a:pt x="0" y="14538"/>
                    <a:pt x="1394" y="14538"/>
                    <a:pt x="2787" y="14538"/>
                  </a:cubicBezTo>
                  <a:cubicBezTo>
                    <a:pt x="5574" y="15785"/>
                    <a:pt x="5574" y="18277"/>
                    <a:pt x="4181" y="19938"/>
                  </a:cubicBezTo>
                  <a:cubicBezTo>
                    <a:pt x="5574" y="19938"/>
                    <a:pt x="6968" y="20769"/>
                    <a:pt x="6968" y="21600"/>
                  </a:cubicBezTo>
                  <a:cubicBezTo>
                    <a:pt x="16026" y="21600"/>
                    <a:pt x="21600" y="16615"/>
                    <a:pt x="21600" y="12046"/>
                  </a:cubicBezTo>
                  <a:cubicBezTo>
                    <a:pt x="20206" y="12046"/>
                    <a:pt x="18813" y="11215"/>
                    <a:pt x="17419" y="9554"/>
                  </a:cubicBezTo>
                  <a:cubicBezTo>
                    <a:pt x="17419" y="8723"/>
                    <a:pt x="16026" y="7062"/>
                    <a:pt x="14632" y="7062"/>
                  </a:cubicBezTo>
                  <a:lnTo>
                    <a:pt x="11845" y="7062"/>
                  </a:lnTo>
                  <a:cubicBezTo>
                    <a:pt x="10452" y="5815"/>
                    <a:pt x="10452" y="4154"/>
                    <a:pt x="11845" y="3323"/>
                  </a:cubicBezTo>
                  <a:cubicBezTo>
                    <a:pt x="11845" y="2492"/>
                    <a:pt x="11845" y="0"/>
                    <a:pt x="10452" y="0"/>
                  </a:cubicBezTo>
                  <a:cubicBezTo>
                    <a:pt x="10452" y="0"/>
                    <a:pt x="8361" y="0"/>
                    <a:pt x="8361" y="831"/>
                  </a:cubicBezTo>
                  <a:cubicBezTo>
                    <a:pt x="4181" y="2492"/>
                    <a:pt x="1394" y="4154"/>
                    <a:pt x="1394" y="7062"/>
                  </a:cubicBezTo>
                  <a:cubicBezTo>
                    <a:pt x="0" y="8723"/>
                    <a:pt x="0" y="10385"/>
                    <a:pt x="0" y="1204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19" name="Shape 2619"/>
            <p:cNvSpPr/>
            <p:nvPr/>
          </p:nvSpPr>
          <p:spPr>
            <a:xfrm>
              <a:off x="6240884" y="4133100"/>
              <a:ext cx="36330" cy="99260"/>
            </a:xfrm>
            <a:custGeom>
              <a:avLst/>
              <a:gdLst/>
              <a:ahLst/>
              <a:cxnLst>
                <a:cxn ang="0">
                  <a:pos x="wd2" y="hd2"/>
                </a:cxn>
                <a:cxn ang="5400000">
                  <a:pos x="wd2" y="hd2"/>
                </a:cxn>
                <a:cxn ang="10800000">
                  <a:pos x="wd2" y="hd2"/>
                </a:cxn>
                <a:cxn ang="16200000">
                  <a:pos x="wd2" y="hd2"/>
                </a:cxn>
              </a:cxnLst>
              <a:rect l="0" t="0" r="r" b="b"/>
              <a:pathLst>
                <a:path w="20888" h="21376" extrusionOk="0">
                  <a:moveTo>
                    <a:pt x="6431" y="2824"/>
                  </a:moveTo>
                  <a:cubicBezTo>
                    <a:pt x="5369" y="2824"/>
                    <a:pt x="5014" y="3354"/>
                    <a:pt x="5014" y="3751"/>
                  </a:cubicBezTo>
                  <a:cubicBezTo>
                    <a:pt x="4660" y="4149"/>
                    <a:pt x="3952" y="4547"/>
                    <a:pt x="3598" y="4944"/>
                  </a:cubicBezTo>
                  <a:lnTo>
                    <a:pt x="6431" y="2824"/>
                  </a:lnTo>
                  <a:close/>
                  <a:moveTo>
                    <a:pt x="5014" y="4149"/>
                  </a:moveTo>
                  <a:cubicBezTo>
                    <a:pt x="5014" y="4679"/>
                    <a:pt x="5723" y="5607"/>
                    <a:pt x="4306" y="5607"/>
                  </a:cubicBezTo>
                  <a:cubicBezTo>
                    <a:pt x="2890" y="5872"/>
                    <a:pt x="1473" y="5342"/>
                    <a:pt x="765" y="5607"/>
                  </a:cubicBezTo>
                  <a:cubicBezTo>
                    <a:pt x="-297" y="6004"/>
                    <a:pt x="57" y="6137"/>
                    <a:pt x="57" y="6402"/>
                  </a:cubicBezTo>
                  <a:lnTo>
                    <a:pt x="57" y="9715"/>
                  </a:lnTo>
                  <a:cubicBezTo>
                    <a:pt x="57" y="10245"/>
                    <a:pt x="57" y="10775"/>
                    <a:pt x="765" y="11437"/>
                  </a:cubicBezTo>
                  <a:cubicBezTo>
                    <a:pt x="1473" y="12232"/>
                    <a:pt x="2890" y="12763"/>
                    <a:pt x="3598" y="13293"/>
                  </a:cubicBezTo>
                  <a:cubicBezTo>
                    <a:pt x="4306" y="13823"/>
                    <a:pt x="5014" y="14750"/>
                    <a:pt x="4306" y="15545"/>
                  </a:cubicBezTo>
                  <a:cubicBezTo>
                    <a:pt x="5723" y="15545"/>
                    <a:pt x="7493" y="16075"/>
                    <a:pt x="8201" y="17003"/>
                  </a:cubicBezTo>
                  <a:lnTo>
                    <a:pt x="8201" y="18858"/>
                  </a:lnTo>
                  <a:cubicBezTo>
                    <a:pt x="8201" y="19653"/>
                    <a:pt x="9618" y="20581"/>
                    <a:pt x="11742" y="21111"/>
                  </a:cubicBezTo>
                  <a:cubicBezTo>
                    <a:pt x="12451" y="21376"/>
                    <a:pt x="13867" y="21376"/>
                    <a:pt x="14929" y="21376"/>
                  </a:cubicBezTo>
                  <a:cubicBezTo>
                    <a:pt x="15637" y="21376"/>
                    <a:pt x="17054" y="20846"/>
                    <a:pt x="17054" y="20581"/>
                  </a:cubicBezTo>
                  <a:cubicBezTo>
                    <a:pt x="17054" y="20051"/>
                    <a:pt x="15283" y="19653"/>
                    <a:pt x="13867" y="19388"/>
                  </a:cubicBezTo>
                  <a:cubicBezTo>
                    <a:pt x="12096" y="19123"/>
                    <a:pt x="11742" y="18328"/>
                    <a:pt x="13159" y="18063"/>
                  </a:cubicBezTo>
                  <a:cubicBezTo>
                    <a:pt x="13867" y="17798"/>
                    <a:pt x="14929" y="18063"/>
                    <a:pt x="14929" y="17798"/>
                  </a:cubicBezTo>
                  <a:cubicBezTo>
                    <a:pt x="16346" y="17268"/>
                    <a:pt x="13867" y="16738"/>
                    <a:pt x="14929" y="15810"/>
                  </a:cubicBezTo>
                  <a:cubicBezTo>
                    <a:pt x="15637" y="15015"/>
                    <a:pt x="19887" y="15545"/>
                    <a:pt x="20595" y="14750"/>
                  </a:cubicBezTo>
                  <a:cubicBezTo>
                    <a:pt x="21303" y="14485"/>
                    <a:pt x="20595" y="13823"/>
                    <a:pt x="19887" y="13558"/>
                  </a:cubicBezTo>
                  <a:cubicBezTo>
                    <a:pt x="18470" y="13028"/>
                    <a:pt x="17762" y="12232"/>
                    <a:pt x="16346" y="11702"/>
                  </a:cubicBezTo>
                  <a:cubicBezTo>
                    <a:pt x="14929" y="10775"/>
                    <a:pt x="13867" y="9980"/>
                    <a:pt x="15637" y="9185"/>
                  </a:cubicBezTo>
                  <a:cubicBezTo>
                    <a:pt x="16346" y="8920"/>
                    <a:pt x="17054" y="8655"/>
                    <a:pt x="17054" y="8257"/>
                  </a:cubicBezTo>
                  <a:cubicBezTo>
                    <a:pt x="17054" y="7992"/>
                    <a:pt x="16346" y="7992"/>
                    <a:pt x="16346" y="7727"/>
                  </a:cubicBezTo>
                  <a:cubicBezTo>
                    <a:pt x="13867" y="6932"/>
                    <a:pt x="14929" y="5872"/>
                    <a:pt x="15637" y="4944"/>
                  </a:cubicBezTo>
                  <a:cubicBezTo>
                    <a:pt x="16346" y="3884"/>
                    <a:pt x="17054" y="2426"/>
                    <a:pt x="17762" y="1366"/>
                  </a:cubicBezTo>
                  <a:lnTo>
                    <a:pt x="17762" y="836"/>
                  </a:lnTo>
                  <a:cubicBezTo>
                    <a:pt x="17762" y="571"/>
                    <a:pt x="17054" y="571"/>
                    <a:pt x="16346" y="306"/>
                  </a:cubicBezTo>
                  <a:cubicBezTo>
                    <a:pt x="13867" y="41"/>
                    <a:pt x="11742" y="-224"/>
                    <a:pt x="10326" y="306"/>
                  </a:cubicBezTo>
                  <a:cubicBezTo>
                    <a:pt x="9618" y="704"/>
                    <a:pt x="9618" y="836"/>
                    <a:pt x="8910" y="1101"/>
                  </a:cubicBezTo>
                  <a:cubicBezTo>
                    <a:pt x="7847" y="2029"/>
                    <a:pt x="6431" y="2956"/>
                    <a:pt x="5014" y="3751"/>
                  </a:cubicBezTo>
                  <a:cubicBezTo>
                    <a:pt x="5014" y="3884"/>
                    <a:pt x="5014" y="4016"/>
                    <a:pt x="5014" y="4149"/>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0" name="Shape 2620"/>
            <p:cNvSpPr/>
            <p:nvPr/>
          </p:nvSpPr>
          <p:spPr>
            <a:xfrm>
              <a:off x="6224001" y="4238430"/>
              <a:ext cx="59379" cy="105756"/>
            </a:xfrm>
            <a:custGeom>
              <a:avLst/>
              <a:gdLst/>
              <a:ahLst/>
              <a:cxnLst>
                <a:cxn ang="0">
                  <a:pos x="wd2" y="hd2"/>
                </a:cxn>
                <a:cxn ang="5400000">
                  <a:pos x="wd2" y="hd2"/>
                </a:cxn>
                <a:cxn ang="10800000">
                  <a:pos x="wd2" y="hd2"/>
                </a:cxn>
                <a:cxn ang="16200000">
                  <a:pos x="wd2" y="hd2"/>
                </a:cxn>
              </a:cxnLst>
              <a:rect l="0" t="0" r="r" b="b"/>
              <a:pathLst>
                <a:path w="21600" h="21600" extrusionOk="0">
                  <a:moveTo>
                    <a:pt x="2956" y="879"/>
                  </a:moveTo>
                  <a:cubicBezTo>
                    <a:pt x="2956" y="879"/>
                    <a:pt x="2956" y="1005"/>
                    <a:pt x="2956" y="1130"/>
                  </a:cubicBezTo>
                  <a:cubicBezTo>
                    <a:pt x="2956" y="1130"/>
                    <a:pt x="2956" y="1256"/>
                    <a:pt x="2956" y="1381"/>
                  </a:cubicBezTo>
                  <a:cubicBezTo>
                    <a:pt x="2046" y="1381"/>
                    <a:pt x="909" y="1130"/>
                    <a:pt x="0" y="1130"/>
                  </a:cubicBezTo>
                  <a:lnTo>
                    <a:pt x="2956" y="879"/>
                  </a:lnTo>
                  <a:close/>
                  <a:moveTo>
                    <a:pt x="4320" y="2135"/>
                  </a:moveTo>
                  <a:cubicBezTo>
                    <a:pt x="5229" y="3014"/>
                    <a:pt x="4775" y="4019"/>
                    <a:pt x="4320" y="5023"/>
                  </a:cubicBezTo>
                  <a:cubicBezTo>
                    <a:pt x="3865" y="6153"/>
                    <a:pt x="2956" y="6907"/>
                    <a:pt x="2956" y="7912"/>
                  </a:cubicBezTo>
                  <a:cubicBezTo>
                    <a:pt x="2956" y="9544"/>
                    <a:pt x="5684" y="10800"/>
                    <a:pt x="5684" y="12181"/>
                  </a:cubicBezTo>
                  <a:cubicBezTo>
                    <a:pt x="6366" y="14065"/>
                    <a:pt x="2501" y="16074"/>
                    <a:pt x="3865" y="17958"/>
                  </a:cubicBezTo>
                  <a:cubicBezTo>
                    <a:pt x="4775" y="17958"/>
                    <a:pt x="5229" y="18712"/>
                    <a:pt x="4775" y="19088"/>
                  </a:cubicBezTo>
                  <a:cubicBezTo>
                    <a:pt x="4775" y="19591"/>
                    <a:pt x="4320" y="20093"/>
                    <a:pt x="4775" y="20344"/>
                  </a:cubicBezTo>
                  <a:cubicBezTo>
                    <a:pt x="4775" y="21098"/>
                    <a:pt x="6366" y="21600"/>
                    <a:pt x="7276" y="21600"/>
                  </a:cubicBezTo>
                  <a:cubicBezTo>
                    <a:pt x="8640" y="21600"/>
                    <a:pt x="9549" y="21098"/>
                    <a:pt x="10004" y="20344"/>
                  </a:cubicBezTo>
                  <a:cubicBezTo>
                    <a:pt x="10459" y="19591"/>
                    <a:pt x="9549" y="18460"/>
                    <a:pt x="11141" y="18209"/>
                  </a:cubicBezTo>
                  <a:lnTo>
                    <a:pt x="12960" y="18209"/>
                  </a:lnTo>
                  <a:cubicBezTo>
                    <a:pt x="14324" y="18460"/>
                    <a:pt x="16825" y="18084"/>
                    <a:pt x="16825" y="16953"/>
                  </a:cubicBezTo>
                  <a:cubicBezTo>
                    <a:pt x="16825" y="15949"/>
                    <a:pt x="12960" y="15321"/>
                    <a:pt x="12960" y="14316"/>
                  </a:cubicBezTo>
                  <a:cubicBezTo>
                    <a:pt x="12960" y="13814"/>
                    <a:pt x="13642" y="13186"/>
                    <a:pt x="14779" y="13186"/>
                  </a:cubicBezTo>
                  <a:cubicBezTo>
                    <a:pt x="15688" y="13186"/>
                    <a:pt x="16598" y="13312"/>
                    <a:pt x="17735" y="13814"/>
                  </a:cubicBezTo>
                  <a:cubicBezTo>
                    <a:pt x="17962" y="14191"/>
                    <a:pt x="18644" y="14065"/>
                    <a:pt x="19099" y="14065"/>
                  </a:cubicBezTo>
                  <a:cubicBezTo>
                    <a:pt x="20008" y="14065"/>
                    <a:pt x="20463" y="13437"/>
                    <a:pt x="20463" y="12935"/>
                  </a:cubicBezTo>
                  <a:cubicBezTo>
                    <a:pt x="21145" y="11679"/>
                    <a:pt x="21145" y="10047"/>
                    <a:pt x="20008" y="8791"/>
                  </a:cubicBezTo>
                  <a:cubicBezTo>
                    <a:pt x="20008" y="8540"/>
                    <a:pt x="19554" y="8288"/>
                    <a:pt x="19554" y="7912"/>
                  </a:cubicBezTo>
                  <a:cubicBezTo>
                    <a:pt x="19554" y="7409"/>
                    <a:pt x="20008" y="7158"/>
                    <a:pt x="20008" y="6656"/>
                  </a:cubicBezTo>
                  <a:cubicBezTo>
                    <a:pt x="21145" y="5274"/>
                    <a:pt x="21145" y="4019"/>
                    <a:pt x="21600" y="2637"/>
                  </a:cubicBezTo>
                  <a:cubicBezTo>
                    <a:pt x="21600" y="1884"/>
                    <a:pt x="21600" y="879"/>
                    <a:pt x="20008" y="628"/>
                  </a:cubicBezTo>
                  <a:cubicBezTo>
                    <a:pt x="19554" y="377"/>
                    <a:pt x="19099" y="377"/>
                    <a:pt x="18644" y="377"/>
                  </a:cubicBezTo>
                  <a:cubicBezTo>
                    <a:pt x="14324" y="377"/>
                    <a:pt x="10004" y="377"/>
                    <a:pt x="5684" y="0"/>
                  </a:cubicBezTo>
                  <a:cubicBezTo>
                    <a:pt x="5229" y="0"/>
                    <a:pt x="4320" y="0"/>
                    <a:pt x="3865" y="377"/>
                  </a:cubicBezTo>
                  <a:cubicBezTo>
                    <a:pt x="3411" y="502"/>
                    <a:pt x="3183" y="753"/>
                    <a:pt x="2956" y="1130"/>
                  </a:cubicBezTo>
                  <a:cubicBezTo>
                    <a:pt x="3183" y="1507"/>
                    <a:pt x="3865" y="1758"/>
                    <a:pt x="4320" y="2135"/>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1" name="Shape 2621"/>
            <p:cNvSpPr/>
            <p:nvPr/>
          </p:nvSpPr>
          <p:spPr>
            <a:xfrm>
              <a:off x="6025582" y="4287738"/>
              <a:ext cx="41279" cy="37332"/>
            </a:xfrm>
            <a:custGeom>
              <a:avLst/>
              <a:gdLst/>
              <a:ahLst/>
              <a:cxnLst>
                <a:cxn ang="0">
                  <a:pos x="wd2" y="hd2"/>
                </a:cxn>
                <a:cxn ang="5400000">
                  <a:pos x="wd2" y="hd2"/>
                </a:cxn>
                <a:cxn ang="10800000">
                  <a:pos x="wd2" y="hd2"/>
                </a:cxn>
                <a:cxn ang="16200000">
                  <a:pos x="wd2" y="hd2"/>
                </a:cxn>
              </a:cxnLst>
              <a:rect l="0" t="0" r="r" b="b"/>
              <a:pathLst>
                <a:path w="20723" h="20022" extrusionOk="0">
                  <a:moveTo>
                    <a:pt x="4903" y="4936"/>
                  </a:moveTo>
                  <a:cubicBezTo>
                    <a:pt x="4903" y="4936"/>
                    <a:pt x="4286" y="4936"/>
                    <a:pt x="4286" y="5622"/>
                  </a:cubicBezTo>
                  <a:cubicBezTo>
                    <a:pt x="3668" y="5622"/>
                    <a:pt x="3668" y="6308"/>
                    <a:pt x="3668" y="6308"/>
                  </a:cubicBezTo>
                  <a:cubicBezTo>
                    <a:pt x="2434" y="8365"/>
                    <a:pt x="1817" y="10765"/>
                    <a:pt x="274" y="12822"/>
                  </a:cubicBezTo>
                  <a:cubicBezTo>
                    <a:pt x="274" y="12822"/>
                    <a:pt x="-343" y="13508"/>
                    <a:pt x="274" y="14193"/>
                  </a:cubicBezTo>
                  <a:cubicBezTo>
                    <a:pt x="274" y="14193"/>
                    <a:pt x="274" y="14879"/>
                    <a:pt x="1200" y="14879"/>
                  </a:cubicBezTo>
                  <a:cubicBezTo>
                    <a:pt x="2434" y="15565"/>
                    <a:pt x="3668" y="15565"/>
                    <a:pt x="4903" y="14193"/>
                  </a:cubicBezTo>
                  <a:cubicBezTo>
                    <a:pt x="5520" y="13508"/>
                    <a:pt x="5520" y="13508"/>
                    <a:pt x="6137" y="13508"/>
                  </a:cubicBezTo>
                  <a:cubicBezTo>
                    <a:pt x="6754" y="13508"/>
                    <a:pt x="7371" y="14879"/>
                    <a:pt x="7371" y="15565"/>
                  </a:cubicBezTo>
                  <a:cubicBezTo>
                    <a:pt x="8297" y="17279"/>
                    <a:pt x="8914" y="17965"/>
                    <a:pt x="9531" y="18651"/>
                  </a:cubicBezTo>
                  <a:cubicBezTo>
                    <a:pt x="10148" y="19336"/>
                    <a:pt x="10766" y="20022"/>
                    <a:pt x="12000" y="20022"/>
                  </a:cubicBezTo>
                  <a:cubicBezTo>
                    <a:pt x="12617" y="20022"/>
                    <a:pt x="13851" y="20022"/>
                    <a:pt x="14777" y="18651"/>
                  </a:cubicBezTo>
                  <a:cubicBezTo>
                    <a:pt x="14777" y="18651"/>
                    <a:pt x="14777" y="17965"/>
                    <a:pt x="15394" y="17279"/>
                  </a:cubicBezTo>
                  <a:cubicBezTo>
                    <a:pt x="15394" y="16251"/>
                    <a:pt x="16011" y="15565"/>
                    <a:pt x="16011" y="14879"/>
                  </a:cubicBezTo>
                  <a:cubicBezTo>
                    <a:pt x="16011" y="14193"/>
                    <a:pt x="16628" y="12822"/>
                    <a:pt x="17246" y="12136"/>
                  </a:cubicBezTo>
                  <a:cubicBezTo>
                    <a:pt x="17863" y="11451"/>
                    <a:pt x="19097" y="11108"/>
                    <a:pt x="19714" y="10079"/>
                  </a:cubicBezTo>
                  <a:cubicBezTo>
                    <a:pt x="20331" y="9393"/>
                    <a:pt x="21257" y="7679"/>
                    <a:pt x="20331" y="6993"/>
                  </a:cubicBezTo>
                  <a:cubicBezTo>
                    <a:pt x="19714" y="6993"/>
                    <a:pt x="19714" y="6308"/>
                    <a:pt x="19714" y="6308"/>
                  </a:cubicBezTo>
                  <a:cubicBezTo>
                    <a:pt x="17863" y="6308"/>
                    <a:pt x="15394" y="6308"/>
                    <a:pt x="13234" y="4936"/>
                  </a:cubicBezTo>
                  <a:cubicBezTo>
                    <a:pt x="12617" y="4936"/>
                    <a:pt x="12000" y="4251"/>
                    <a:pt x="12000" y="3565"/>
                  </a:cubicBezTo>
                  <a:cubicBezTo>
                    <a:pt x="12000" y="3565"/>
                    <a:pt x="12617" y="3565"/>
                    <a:pt x="12617" y="2879"/>
                  </a:cubicBezTo>
                  <a:cubicBezTo>
                    <a:pt x="13234" y="1851"/>
                    <a:pt x="13234" y="1165"/>
                    <a:pt x="13234" y="479"/>
                  </a:cubicBezTo>
                  <a:cubicBezTo>
                    <a:pt x="6754" y="-1578"/>
                    <a:pt x="8297" y="3565"/>
                    <a:pt x="4903" y="49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2" name="Shape 2622"/>
            <p:cNvSpPr/>
            <p:nvPr/>
          </p:nvSpPr>
          <p:spPr>
            <a:xfrm>
              <a:off x="6060964" y="4279182"/>
              <a:ext cx="21821" cy="21821"/>
            </a:xfrm>
            <a:custGeom>
              <a:avLst/>
              <a:gdLst/>
              <a:ahLst/>
              <a:cxnLst>
                <a:cxn ang="0">
                  <a:pos x="wd2" y="hd2"/>
                </a:cxn>
                <a:cxn ang="5400000">
                  <a:pos x="wd2" y="hd2"/>
                </a:cxn>
                <a:cxn ang="10800000">
                  <a:pos x="wd2" y="hd2"/>
                </a:cxn>
                <a:cxn ang="16200000">
                  <a:pos x="wd2" y="hd2"/>
                </a:cxn>
              </a:cxnLst>
              <a:rect l="0" t="0" r="r" b="b"/>
              <a:pathLst>
                <a:path w="20517" h="19807" extrusionOk="0">
                  <a:moveTo>
                    <a:pt x="6075" y="11917"/>
                  </a:moveTo>
                  <a:cubicBezTo>
                    <a:pt x="7425" y="13151"/>
                    <a:pt x="8775" y="15620"/>
                    <a:pt x="11475" y="16854"/>
                  </a:cubicBezTo>
                  <a:cubicBezTo>
                    <a:pt x="12825" y="19323"/>
                    <a:pt x="16875" y="20557"/>
                    <a:pt x="18225" y="19323"/>
                  </a:cubicBezTo>
                  <a:cubicBezTo>
                    <a:pt x="20250" y="18088"/>
                    <a:pt x="20250" y="16854"/>
                    <a:pt x="20250" y="15620"/>
                  </a:cubicBezTo>
                  <a:cubicBezTo>
                    <a:pt x="20250" y="13151"/>
                    <a:pt x="21600" y="10066"/>
                    <a:pt x="18225" y="10066"/>
                  </a:cubicBezTo>
                  <a:cubicBezTo>
                    <a:pt x="18225" y="10066"/>
                    <a:pt x="16875" y="10066"/>
                    <a:pt x="16875" y="8831"/>
                  </a:cubicBezTo>
                  <a:cubicBezTo>
                    <a:pt x="15525" y="7597"/>
                    <a:pt x="15525" y="6363"/>
                    <a:pt x="15525" y="5128"/>
                  </a:cubicBezTo>
                  <a:cubicBezTo>
                    <a:pt x="15525" y="2660"/>
                    <a:pt x="12825" y="1426"/>
                    <a:pt x="11475" y="1426"/>
                  </a:cubicBezTo>
                  <a:cubicBezTo>
                    <a:pt x="8775" y="191"/>
                    <a:pt x="1350" y="-1043"/>
                    <a:pt x="0" y="1426"/>
                  </a:cubicBezTo>
                  <a:cubicBezTo>
                    <a:pt x="0" y="3894"/>
                    <a:pt x="4050" y="10066"/>
                    <a:pt x="6075" y="1191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3" name="Shape 2623"/>
            <p:cNvSpPr/>
            <p:nvPr/>
          </p:nvSpPr>
          <p:spPr>
            <a:xfrm>
              <a:off x="6008079" y="4325596"/>
              <a:ext cx="21821" cy="21820"/>
            </a:xfrm>
            <a:custGeom>
              <a:avLst/>
              <a:gdLst/>
              <a:ahLst/>
              <a:cxnLst>
                <a:cxn ang="0">
                  <a:pos x="wd2" y="hd2"/>
                </a:cxn>
                <a:cxn ang="5400000">
                  <a:pos x="wd2" y="hd2"/>
                </a:cxn>
                <a:cxn ang="10800000">
                  <a:pos x="wd2" y="hd2"/>
                </a:cxn>
                <a:cxn ang="16200000">
                  <a:pos x="wd2" y="hd2"/>
                </a:cxn>
              </a:cxnLst>
              <a:rect l="0" t="0" r="r" b="b"/>
              <a:pathLst>
                <a:path w="20965" h="20720" extrusionOk="0">
                  <a:moveTo>
                    <a:pt x="0" y="20720"/>
                  </a:moveTo>
                  <a:cubicBezTo>
                    <a:pt x="6353" y="18020"/>
                    <a:pt x="8894" y="18020"/>
                    <a:pt x="13976" y="15320"/>
                  </a:cubicBezTo>
                  <a:cubicBezTo>
                    <a:pt x="16518" y="15320"/>
                    <a:pt x="19059" y="12620"/>
                    <a:pt x="19059" y="12620"/>
                  </a:cubicBezTo>
                  <a:cubicBezTo>
                    <a:pt x="21600" y="9920"/>
                    <a:pt x="21600" y="4520"/>
                    <a:pt x="19059" y="470"/>
                  </a:cubicBezTo>
                  <a:cubicBezTo>
                    <a:pt x="11435" y="-880"/>
                    <a:pt x="5082" y="470"/>
                    <a:pt x="1271" y="7220"/>
                  </a:cubicBezTo>
                  <a:cubicBezTo>
                    <a:pt x="2541" y="7220"/>
                    <a:pt x="3812" y="7220"/>
                    <a:pt x="3812" y="7220"/>
                  </a:cubicBezTo>
                  <a:cubicBezTo>
                    <a:pt x="3812" y="12620"/>
                    <a:pt x="3812" y="15320"/>
                    <a:pt x="0" y="20720"/>
                  </a:cubicBezTo>
                  <a:close/>
                  <a:moveTo>
                    <a:pt x="0" y="9920"/>
                  </a:moveTo>
                  <a:cubicBezTo>
                    <a:pt x="0" y="8570"/>
                    <a:pt x="1271" y="7220"/>
                    <a:pt x="1271" y="7220"/>
                  </a:cubicBezTo>
                  <a:cubicBezTo>
                    <a:pt x="1271" y="8570"/>
                    <a:pt x="1271" y="8570"/>
                    <a:pt x="0" y="992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4" name="Shape 2624"/>
            <p:cNvSpPr/>
            <p:nvPr/>
          </p:nvSpPr>
          <p:spPr>
            <a:xfrm>
              <a:off x="5672422" y="3214664"/>
              <a:ext cx="325911" cy="582967"/>
            </a:xfrm>
            <a:custGeom>
              <a:avLst/>
              <a:gdLst/>
              <a:ahLst/>
              <a:cxnLst>
                <a:cxn ang="0">
                  <a:pos x="wd2" y="hd2"/>
                </a:cxn>
                <a:cxn ang="5400000">
                  <a:pos x="wd2" y="hd2"/>
                </a:cxn>
                <a:cxn ang="10800000">
                  <a:pos x="wd2" y="hd2"/>
                </a:cxn>
                <a:cxn ang="16200000">
                  <a:pos x="wd2" y="hd2"/>
                </a:cxn>
              </a:cxnLst>
              <a:rect l="0" t="0" r="r" b="b"/>
              <a:pathLst>
                <a:path w="21371" h="21496" extrusionOk="0">
                  <a:moveTo>
                    <a:pt x="11660" y="6603"/>
                  </a:moveTo>
                  <a:cubicBezTo>
                    <a:pt x="11334" y="6649"/>
                    <a:pt x="10887" y="6740"/>
                    <a:pt x="10724" y="6923"/>
                  </a:cubicBezTo>
                  <a:cubicBezTo>
                    <a:pt x="10561" y="7128"/>
                    <a:pt x="10805" y="7402"/>
                    <a:pt x="11131" y="7357"/>
                  </a:cubicBezTo>
                  <a:cubicBezTo>
                    <a:pt x="10805" y="7562"/>
                    <a:pt x="10724" y="7836"/>
                    <a:pt x="10805" y="8087"/>
                  </a:cubicBezTo>
                  <a:cubicBezTo>
                    <a:pt x="11212" y="8087"/>
                    <a:pt x="11660" y="8087"/>
                    <a:pt x="12066" y="8042"/>
                  </a:cubicBezTo>
                  <a:cubicBezTo>
                    <a:pt x="12188" y="8087"/>
                    <a:pt x="12188" y="8179"/>
                    <a:pt x="12188" y="8270"/>
                  </a:cubicBezTo>
                  <a:cubicBezTo>
                    <a:pt x="12270" y="8270"/>
                    <a:pt x="12351" y="8224"/>
                    <a:pt x="12432" y="8224"/>
                  </a:cubicBezTo>
                  <a:cubicBezTo>
                    <a:pt x="12595" y="8521"/>
                    <a:pt x="12758" y="8750"/>
                    <a:pt x="13002" y="9046"/>
                  </a:cubicBezTo>
                  <a:cubicBezTo>
                    <a:pt x="13124" y="9138"/>
                    <a:pt x="13124" y="9229"/>
                    <a:pt x="12921" y="9320"/>
                  </a:cubicBezTo>
                  <a:cubicBezTo>
                    <a:pt x="13205" y="9320"/>
                    <a:pt x="13449" y="9320"/>
                    <a:pt x="13694" y="9366"/>
                  </a:cubicBezTo>
                  <a:cubicBezTo>
                    <a:pt x="13856" y="9480"/>
                    <a:pt x="13978" y="9663"/>
                    <a:pt x="13775" y="9754"/>
                  </a:cubicBezTo>
                  <a:cubicBezTo>
                    <a:pt x="14141" y="9800"/>
                    <a:pt x="14141" y="10142"/>
                    <a:pt x="13856" y="10234"/>
                  </a:cubicBezTo>
                  <a:cubicBezTo>
                    <a:pt x="14141" y="10325"/>
                    <a:pt x="14304" y="10576"/>
                    <a:pt x="14222" y="10759"/>
                  </a:cubicBezTo>
                  <a:cubicBezTo>
                    <a:pt x="14222" y="10919"/>
                    <a:pt x="14141" y="11147"/>
                    <a:pt x="13856" y="11193"/>
                  </a:cubicBezTo>
                  <a:cubicBezTo>
                    <a:pt x="13775" y="11238"/>
                    <a:pt x="13612" y="11193"/>
                    <a:pt x="13531" y="11238"/>
                  </a:cubicBezTo>
                  <a:cubicBezTo>
                    <a:pt x="13287" y="11284"/>
                    <a:pt x="13205" y="11489"/>
                    <a:pt x="13368" y="11626"/>
                  </a:cubicBezTo>
                  <a:cubicBezTo>
                    <a:pt x="13449" y="11763"/>
                    <a:pt x="13694" y="11878"/>
                    <a:pt x="13978" y="11923"/>
                  </a:cubicBezTo>
                  <a:cubicBezTo>
                    <a:pt x="14222" y="11626"/>
                    <a:pt x="14873" y="11535"/>
                    <a:pt x="15483" y="11581"/>
                  </a:cubicBezTo>
                  <a:cubicBezTo>
                    <a:pt x="16053" y="11626"/>
                    <a:pt x="16622" y="11878"/>
                    <a:pt x="17029" y="12060"/>
                  </a:cubicBezTo>
                  <a:cubicBezTo>
                    <a:pt x="16866" y="12243"/>
                    <a:pt x="16622" y="12403"/>
                    <a:pt x="16338" y="12494"/>
                  </a:cubicBezTo>
                  <a:cubicBezTo>
                    <a:pt x="16622" y="12540"/>
                    <a:pt x="16866" y="12585"/>
                    <a:pt x="17029" y="12585"/>
                  </a:cubicBezTo>
                  <a:lnTo>
                    <a:pt x="17029" y="12768"/>
                  </a:lnTo>
                  <a:cubicBezTo>
                    <a:pt x="17558" y="12837"/>
                    <a:pt x="17721" y="13248"/>
                    <a:pt x="17273" y="13407"/>
                  </a:cubicBezTo>
                  <a:cubicBezTo>
                    <a:pt x="17477" y="13590"/>
                    <a:pt x="17558" y="13727"/>
                    <a:pt x="17721" y="13933"/>
                  </a:cubicBezTo>
                  <a:cubicBezTo>
                    <a:pt x="17802" y="13978"/>
                    <a:pt x="17802" y="14070"/>
                    <a:pt x="17802" y="14161"/>
                  </a:cubicBezTo>
                  <a:cubicBezTo>
                    <a:pt x="17802" y="14412"/>
                    <a:pt x="17477" y="14549"/>
                    <a:pt x="17355" y="14800"/>
                  </a:cubicBezTo>
                  <a:cubicBezTo>
                    <a:pt x="17273" y="15074"/>
                    <a:pt x="17965" y="15325"/>
                    <a:pt x="18412" y="15166"/>
                  </a:cubicBezTo>
                  <a:cubicBezTo>
                    <a:pt x="18575" y="15120"/>
                    <a:pt x="18656" y="15029"/>
                    <a:pt x="18819" y="14983"/>
                  </a:cubicBezTo>
                  <a:cubicBezTo>
                    <a:pt x="19266" y="14846"/>
                    <a:pt x="19836" y="14937"/>
                    <a:pt x="20039" y="15166"/>
                  </a:cubicBezTo>
                  <a:cubicBezTo>
                    <a:pt x="20202" y="15166"/>
                    <a:pt x="20365" y="15120"/>
                    <a:pt x="20446" y="15029"/>
                  </a:cubicBezTo>
                  <a:cubicBezTo>
                    <a:pt x="20446" y="15120"/>
                    <a:pt x="20446" y="15211"/>
                    <a:pt x="20527" y="15325"/>
                  </a:cubicBezTo>
                  <a:cubicBezTo>
                    <a:pt x="20771" y="15325"/>
                    <a:pt x="21056" y="15371"/>
                    <a:pt x="21219" y="15417"/>
                  </a:cubicBezTo>
                  <a:cubicBezTo>
                    <a:pt x="21382" y="15508"/>
                    <a:pt x="21422" y="15622"/>
                    <a:pt x="21300" y="15736"/>
                  </a:cubicBezTo>
                  <a:cubicBezTo>
                    <a:pt x="21178" y="15782"/>
                    <a:pt x="21138" y="15805"/>
                    <a:pt x="21056" y="15851"/>
                  </a:cubicBezTo>
                  <a:cubicBezTo>
                    <a:pt x="20975" y="15942"/>
                    <a:pt x="21219" y="16033"/>
                    <a:pt x="21300" y="16125"/>
                  </a:cubicBezTo>
                  <a:cubicBezTo>
                    <a:pt x="21463" y="16376"/>
                    <a:pt x="20771" y="16558"/>
                    <a:pt x="20853" y="16810"/>
                  </a:cubicBezTo>
                  <a:lnTo>
                    <a:pt x="20121" y="16810"/>
                  </a:lnTo>
                  <a:lnTo>
                    <a:pt x="20121" y="17335"/>
                  </a:lnTo>
                  <a:cubicBezTo>
                    <a:pt x="19917" y="17563"/>
                    <a:pt x="19429" y="17700"/>
                    <a:pt x="18982" y="17700"/>
                  </a:cubicBezTo>
                  <a:cubicBezTo>
                    <a:pt x="18819" y="17700"/>
                    <a:pt x="18656" y="17700"/>
                    <a:pt x="18575" y="17769"/>
                  </a:cubicBezTo>
                  <a:cubicBezTo>
                    <a:pt x="18331" y="17860"/>
                    <a:pt x="18575" y="18088"/>
                    <a:pt x="18819" y="18180"/>
                  </a:cubicBezTo>
                  <a:cubicBezTo>
                    <a:pt x="19266" y="18294"/>
                    <a:pt x="19673" y="18339"/>
                    <a:pt x="20121" y="18431"/>
                  </a:cubicBezTo>
                  <a:cubicBezTo>
                    <a:pt x="20527" y="18522"/>
                    <a:pt x="20975" y="18773"/>
                    <a:pt x="20853" y="19002"/>
                  </a:cubicBezTo>
                  <a:cubicBezTo>
                    <a:pt x="20609" y="19093"/>
                    <a:pt x="20202" y="19047"/>
                    <a:pt x="19917" y="19047"/>
                  </a:cubicBezTo>
                  <a:cubicBezTo>
                    <a:pt x="19592" y="19093"/>
                    <a:pt x="19348" y="19344"/>
                    <a:pt x="19510" y="19435"/>
                  </a:cubicBezTo>
                  <a:lnTo>
                    <a:pt x="18819" y="19435"/>
                  </a:lnTo>
                  <a:cubicBezTo>
                    <a:pt x="18575" y="19572"/>
                    <a:pt x="18331" y="19778"/>
                    <a:pt x="18127" y="19915"/>
                  </a:cubicBezTo>
                  <a:cubicBezTo>
                    <a:pt x="17273" y="19687"/>
                    <a:pt x="16338" y="19572"/>
                    <a:pt x="15402" y="19572"/>
                  </a:cubicBezTo>
                  <a:cubicBezTo>
                    <a:pt x="15402" y="19778"/>
                    <a:pt x="15077" y="19915"/>
                    <a:pt x="14629" y="19961"/>
                  </a:cubicBezTo>
                  <a:cubicBezTo>
                    <a:pt x="14304" y="19961"/>
                    <a:pt x="13978" y="19869"/>
                    <a:pt x="13612" y="19778"/>
                  </a:cubicBezTo>
                  <a:cubicBezTo>
                    <a:pt x="13612" y="19824"/>
                    <a:pt x="13531" y="19915"/>
                    <a:pt x="13531" y="19961"/>
                  </a:cubicBezTo>
                  <a:cubicBezTo>
                    <a:pt x="13124" y="19778"/>
                    <a:pt x="12432" y="19732"/>
                    <a:pt x="11985" y="19915"/>
                  </a:cubicBezTo>
                  <a:cubicBezTo>
                    <a:pt x="11660" y="19687"/>
                    <a:pt x="10805" y="19778"/>
                    <a:pt x="10643" y="20052"/>
                  </a:cubicBezTo>
                  <a:cubicBezTo>
                    <a:pt x="10358" y="19824"/>
                    <a:pt x="9707" y="19915"/>
                    <a:pt x="9178" y="20052"/>
                  </a:cubicBezTo>
                  <a:cubicBezTo>
                    <a:pt x="9016" y="20098"/>
                    <a:pt x="8771" y="20212"/>
                    <a:pt x="8649" y="20303"/>
                  </a:cubicBezTo>
                  <a:cubicBezTo>
                    <a:pt x="8609" y="20394"/>
                    <a:pt x="8812" y="20554"/>
                    <a:pt x="8975" y="20554"/>
                  </a:cubicBezTo>
                  <a:cubicBezTo>
                    <a:pt x="8649" y="20600"/>
                    <a:pt x="8487" y="20783"/>
                    <a:pt x="8487" y="20965"/>
                  </a:cubicBezTo>
                  <a:cubicBezTo>
                    <a:pt x="8080" y="20828"/>
                    <a:pt x="7551" y="20874"/>
                    <a:pt x="7063" y="20965"/>
                  </a:cubicBezTo>
                  <a:cubicBezTo>
                    <a:pt x="6982" y="20965"/>
                    <a:pt x="6778" y="21011"/>
                    <a:pt x="6697" y="21011"/>
                  </a:cubicBezTo>
                  <a:cubicBezTo>
                    <a:pt x="6371" y="21057"/>
                    <a:pt x="6005" y="21171"/>
                    <a:pt x="5680" y="21262"/>
                  </a:cubicBezTo>
                  <a:cubicBezTo>
                    <a:pt x="5436" y="21353"/>
                    <a:pt x="5151" y="21445"/>
                    <a:pt x="4907" y="21490"/>
                  </a:cubicBezTo>
                  <a:cubicBezTo>
                    <a:pt x="4500" y="21536"/>
                    <a:pt x="4053" y="21331"/>
                    <a:pt x="3971" y="21102"/>
                  </a:cubicBezTo>
                  <a:cubicBezTo>
                    <a:pt x="3890" y="20851"/>
                    <a:pt x="4216" y="20623"/>
                    <a:pt x="4744" y="20577"/>
                  </a:cubicBezTo>
                  <a:cubicBezTo>
                    <a:pt x="4988" y="20577"/>
                    <a:pt x="5273" y="20623"/>
                    <a:pt x="5517" y="20531"/>
                  </a:cubicBezTo>
                  <a:cubicBezTo>
                    <a:pt x="5843" y="20440"/>
                    <a:pt x="5843" y="20212"/>
                    <a:pt x="5761" y="19961"/>
                  </a:cubicBezTo>
                  <a:cubicBezTo>
                    <a:pt x="5924" y="20006"/>
                    <a:pt x="6127" y="19961"/>
                    <a:pt x="6209" y="19869"/>
                  </a:cubicBezTo>
                  <a:cubicBezTo>
                    <a:pt x="6290" y="19778"/>
                    <a:pt x="6290" y="19687"/>
                    <a:pt x="6371" y="19572"/>
                  </a:cubicBezTo>
                  <a:cubicBezTo>
                    <a:pt x="6697" y="19207"/>
                    <a:pt x="7836" y="19253"/>
                    <a:pt x="8243" y="18910"/>
                  </a:cubicBezTo>
                  <a:cubicBezTo>
                    <a:pt x="8934" y="19093"/>
                    <a:pt x="9951" y="18773"/>
                    <a:pt x="9870" y="18339"/>
                  </a:cubicBezTo>
                  <a:cubicBezTo>
                    <a:pt x="10114" y="18339"/>
                    <a:pt x="10480" y="18385"/>
                    <a:pt x="10724" y="18385"/>
                  </a:cubicBezTo>
                  <a:cubicBezTo>
                    <a:pt x="10968" y="18385"/>
                    <a:pt x="11334" y="18248"/>
                    <a:pt x="11131" y="18088"/>
                  </a:cubicBezTo>
                  <a:cubicBezTo>
                    <a:pt x="11049" y="18043"/>
                    <a:pt x="11049" y="17997"/>
                    <a:pt x="10968" y="17997"/>
                  </a:cubicBezTo>
                  <a:cubicBezTo>
                    <a:pt x="10643" y="17906"/>
                    <a:pt x="10277" y="17769"/>
                    <a:pt x="9951" y="17860"/>
                  </a:cubicBezTo>
                  <a:cubicBezTo>
                    <a:pt x="9788" y="17906"/>
                    <a:pt x="9626" y="17951"/>
                    <a:pt x="9504" y="17997"/>
                  </a:cubicBezTo>
                  <a:cubicBezTo>
                    <a:pt x="9097" y="18088"/>
                    <a:pt x="8649" y="18088"/>
                    <a:pt x="8243" y="18088"/>
                  </a:cubicBezTo>
                  <a:cubicBezTo>
                    <a:pt x="7836" y="18088"/>
                    <a:pt x="7388" y="18088"/>
                    <a:pt x="6982" y="18043"/>
                  </a:cubicBezTo>
                  <a:cubicBezTo>
                    <a:pt x="6209" y="18180"/>
                    <a:pt x="5273" y="18088"/>
                    <a:pt x="4582" y="17860"/>
                  </a:cubicBezTo>
                  <a:cubicBezTo>
                    <a:pt x="4744" y="17814"/>
                    <a:pt x="4826" y="17814"/>
                    <a:pt x="4988" y="17814"/>
                  </a:cubicBezTo>
                  <a:cubicBezTo>
                    <a:pt x="5070" y="17609"/>
                    <a:pt x="5151" y="17380"/>
                    <a:pt x="5436" y="17243"/>
                  </a:cubicBezTo>
                  <a:cubicBezTo>
                    <a:pt x="5680" y="17084"/>
                    <a:pt x="6127" y="16992"/>
                    <a:pt x="6371" y="17129"/>
                  </a:cubicBezTo>
                  <a:cubicBezTo>
                    <a:pt x="6371" y="16855"/>
                    <a:pt x="6941" y="16695"/>
                    <a:pt x="7470" y="16695"/>
                  </a:cubicBezTo>
                  <a:cubicBezTo>
                    <a:pt x="7958" y="16695"/>
                    <a:pt x="8487" y="16764"/>
                    <a:pt x="8934" y="16604"/>
                  </a:cubicBezTo>
                  <a:cubicBezTo>
                    <a:pt x="9016" y="16558"/>
                    <a:pt x="9097" y="16558"/>
                    <a:pt x="9097" y="16513"/>
                  </a:cubicBezTo>
                  <a:cubicBezTo>
                    <a:pt x="9178" y="16376"/>
                    <a:pt x="8853" y="16284"/>
                    <a:pt x="8568" y="16170"/>
                  </a:cubicBezTo>
                  <a:cubicBezTo>
                    <a:pt x="8161" y="16079"/>
                    <a:pt x="7917" y="15851"/>
                    <a:pt x="7836" y="15599"/>
                  </a:cubicBezTo>
                  <a:cubicBezTo>
                    <a:pt x="7470" y="15554"/>
                    <a:pt x="7063" y="15554"/>
                    <a:pt x="6778" y="15645"/>
                  </a:cubicBezTo>
                  <a:cubicBezTo>
                    <a:pt x="6697" y="15691"/>
                    <a:pt x="6616" y="15691"/>
                    <a:pt x="6534" y="15691"/>
                  </a:cubicBezTo>
                  <a:cubicBezTo>
                    <a:pt x="6290" y="15691"/>
                    <a:pt x="6290" y="15462"/>
                    <a:pt x="6453" y="15371"/>
                  </a:cubicBezTo>
                  <a:cubicBezTo>
                    <a:pt x="6616" y="15280"/>
                    <a:pt x="6778" y="15166"/>
                    <a:pt x="6778" y="15029"/>
                  </a:cubicBezTo>
                  <a:cubicBezTo>
                    <a:pt x="6778" y="14937"/>
                    <a:pt x="6697" y="14892"/>
                    <a:pt x="6778" y="14800"/>
                  </a:cubicBezTo>
                  <a:cubicBezTo>
                    <a:pt x="6860" y="14732"/>
                    <a:pt x="7063" y="14732"/>
                    <a:pt x="7144" y="14732"/>
                  </a:cubicBezTo>
                  <a:cubicBezTo>
                    <a:pt x="7470" y="14732"/>
                    <a:pt x="7836" y="14549"/>
                    <a:pt x="7714" y="14366"/>
                  </a:cubicBezTo>
                  <a:cubicBezTo>
                    <a:pt x="7999" y="14366"/>
                    <a:pt x="8324" y="14412"/>
                    <a:pt x="8568" y="14412"/>
                  </a:cubicBezTo>
                  <a:cubicBezTo>
                    <a:pt x="9178" y="14458"/>
                    <a:pt x="9788" y="14458"/>
                    <a:pt x="10480" y="14503"/>
                  </a:cubicBezTo>
                  <a:cubicBezTo>
                    <a:pt x="10805" y="14503"/>
                    <a:pt x="11334" y="14458"/>
                    <a:pt x="11334" y="14252"/>
                  </a:cubicBezTo>
                  <a:cubicBezTo>
                    <a:pt x="10968" y="14252"/>
                    <a:pt x="10805" y="14115"/>
                    <a:pt x="10724" y="13933"/>
                  </a:cubicBezTo>
                  <a:cubicBezTo>
                    <a:pt x="10724" y="13727"/>
                    <a:pt x="10805" y="13590"/>
                    <a:pt x="10805" y="13407"/>
                  </a:cubicBezTo>
                  <a:cubicBezTo>
                    <a:pt x="10968" y="13019"/>
                    <a:pt x="10805" y="12631"/>
                    <a:pt x="10561" y="12243"/>
                  </a:cubicBezTo>
                  <a:cubicBezTo>
                    <a:pt x="10480" y="12197"/>
                    <a:pt x="10358" y="12106"/>
                    <a:pt x="10277" y="12106"/>
                  </a:cubicBezTo>
                  <a:cubicBezTo>
                    <a:pt x="10195" y="12106"/>
                    <a:pt x="10114" y="12060"/>
                    <a:pt x="10032" y="12060"/>
                  </a:cubicBezTo>
                  <a:cubicBezTo>
                    <a:pt x="9178" y="11969"/>
                    <a:pt x="9219" y="11101"/>
                    <a:pt x="8405" y="10919"/>
                  </a:cubicBezTo>
                  <a:cubicBezTo>
                    <a:pt x="7958" y="10804"/>
                    <a:pt x="7388" y="10964"/>
                    <a:pt x="6982" y="11101"/>
                  </a:cubicBezTo>
                  <a:cubicBezTo>
                    <a:pt x="6778" y="11010"/>
                    <a:pt x="6616" y="10919"/>
                    <a:pt x="6534" y="10804"/>
                  </a:cubicBezTo>
                  <a:cubicBezTo>
                    <a:pt x="6290" y="11010"/>
                    <a:pt x="6005" y="11238"/>
                    <a:pt x="5843" y="11489"/>
                  </a:cubicBezTo>
                  <a:cubicBezTo>
                    <a:pt x="5599" y="11193"/>
                    <a:pt x="5436" y="10873"/>
                    <a:pt x="5273" y="10531"/>
                  </a:cubicBezTo>
                  <a:cubicBezTo>
                    <a:pt x="5599" y="10439"/>
                    <a:pt x="5924" y="10234"/>
                    <a:pt x="5924" y="10005"/>
                  </a:cubicBezTo>
                  <a:cubicBezTo>
                    <a:pt x="5924" y="9960"/>
                    <a:pt x="5924" y="9846"/>
                    <a:pt x="6005" y="9800"/>
                  </a:cubicBezTo>
                  <a:cubicBezTo>
                    <a:pt x="6127" y="9754"/>
                    <a:pt x="6290" y="9754"/>
                    <a:pt x="6371" y="9709"/>
                  </a:cubicBezTo>
                  <a:cubicBezTo>
                    <a:pt x="6982" y="9617"/>
                    <a:pt x="6982" y="9138"/>
                    <a:pt x="6778" y="8795"/>
                  </a:cubicBezTo>
                  <a:cubicBezTo>
                    <a:pt x="6616" y="8841"/>
                    <a:pt x="6453" y="8955"/>
                    <a:pt x="6290" y="9001"/>
                  </a:cubicBezTo>
                  <a:cubicBezTo>
                    <a:pt x="6005" y="8795"/>
                    <a:pt x="5517" y="8795"/>
                    <a:pt x="5273" y="8955"/>
                  </a:cubicBezTo>
                  <a:cubicBezTo>
                    <a:pt x="4907" y="9092"/>
                    <a:pt x="4744" y="9275"/>
                    <a:pt x="4582" y="9480"/>
                  </a:cubicBezTo>
                  <a:cubicBezTo>
                    <a:pt x="4419" y="9663"/>
                    <a:pt x="4134" y="9846"/>
                    <a:pt x="3727" y="9914"/>
                  </a:cubicBezTo>
                  <a:cubicBezTo>
                    <a:pt x="3727" y="9800"/>
                    <a:pt x="3646" y="9709"/>
                    <a:pt x="3646" y="9617"/>
                  </a:cubicBezTo>
                  <a:cubicBezTo>
                    <a:pt x="3565" y="9366"/>
                    <a:pt x="3199" y="9092"/>
                    <a:pt x="3483" y="8841"/>
                  </a:cubicBezTo>
                  <a:cubicBezTo>
                    <a:pt x="3565" y="8795"/>
                    <a:pt x="3565" y="8750"/>
                    <a:pt x="3646" y="8704"/>
                  </a:cubicBezTo>
                  <a:cubicBezTo>
                    <a:pt x="3727" y="8567"/>
                    <a:pt x="3361" y="8476"/>
                    <a:pt x="3199" y="8567"/>
                  </a:cubicBezTo>
                  <a:cubicBezTo>
                    <a:pt x="3117" y="8613"/>
                    <a:pt x="3117" y="8658"/>
                    <a:pt x="3036" y="8704"/>
                  </a:cubicBezTo>
                  <a:cubicBezTo>
                    <a:pt x="2629" y="8750"/>
                    <a:pt x="2263" y="8430"/>
                    <a:pt x="2629" y="8270"/>
                  </a:cubicBezTo>
                  <a:cubicBezTo>
                    <a:pt x="2629" y="8224"/>
                    <a:pt x="2710" y="8224"/>
                    <a:pt x="2710" y="8179"/>
                  </a:cubicBezTo>
                  <a:cubicBezTo>
                    <a:pt x="2792" y="8087"/>
                    <a:pt x="2588" y="8042"/>
                    <a:pt x="2426" y="7950"/>
                  </a:cubicBezTo>
                  <a:cubicBezTo>
                    <a:pt x="2141" y="7791"/>
                    <a:pt x="2182" y="7562"/>
                    <a:pt x="2344" y="7402"/>
                  </a:cubicBezTo>
                  <a:cubicBezTo>
                    <a:pt x="2182" y="7357"/>
                    <a:pt x="2019" y="7311"/>
                    <a:pt x="1938" y="7220"/>
                  </a:cubicBezTo>
                  <a:cubicBezTo>
                    <a:pt x="1856" y="7128"/>
                    <a:pt x="1775" y="7037"/>
                    <a:pt x="1938" y="6923"/>
                  </a:cubicBezTo>
                  <a:cubicBezTo>
                    <a:pt x="2019" y="6877"/>
                    <a:pt x="2100" y="6877"/>
                    <a:pt x="2182" y="6832"/>
                  </a:cubicBezTo>
                  <a:cubicBezTo>
                    <a:pt x="2710" y="6649"/>
                    <a:pt x="2629" y="6169"/>
                    <a:pt x="3036" y="5987"/>
                  </a:cubicBezTo>
                  <a:cubicBezTo>
                    <a:pt x="2426" y="5781"/>
                    <a:pt x="2507" y="5210"/>
                    <a:pt x="1938" y="4914"/>
                  </a:cubicBezTo>
                  <a:cubicBezTo>
                    <a:pt x="1856" y="4868"/>
                    <a:pt x="1653" y="4822"/>
                    <a:pt x="1571" y="4731"/>
                  </a:cubicBezTo>
                  <a:cubicBezTo>
                    <a:pt x="1490" y="4685"/>
                    <a:pt x="1490" y="4640"/>
                    <a:pt x="1490" y="4548"/>
                  </a:cubicBezTo>
                  <a:cubicBezTo>
                    <a:pt x="1327" y="4388"/>
                    <a:pt x="1002" y="4434"/>
                    <a:pt x="839" y="4594"/>
                  </a:cubicBezTo>
                  <a:cubicBezTo>
                    <a:pt x="636" y="4685"/>
                    <a:pt x="636" y="4868"/>
                    <a:pt x="555" y="5028"/>
                  </a:cubicBezTo>
                  <a:cubicBezTo>
                    <a:pt x="555" y="5165"/>
                    <a:pt x="473" y="5347"/>
                    <a:pt x="310" y="5439"/>
                  </a:cubicBezTo>
                  <a:cubicBezTo>
                    <a:pt x="-137" y="5347"/>
                    <a:pt x="-15" y="4959"/>
                    <a:pt x="148" y="4731"/>
                  </a:cubicBezTo>
                  <a:cubicBezTo>
                    <a:pt x="310" y="4503"/>
                    <a:pt x="392" y="4206"/>
                    <a:pt x="555" y="3955"/>
                  </a:cubicBezTo>
                  <a:cubicBezTo>
                    <a:pt x="555" y="3909"/>
                    <a:pt x="636" y="3863"/>
                    <a:pt x="717" y="3818"/>
                  </a:cubicBezTo>
                  <a:cubicBezTo>
                    <a:pt x="839" y="3772"/>
                    <a:pt x="1002" y="3772"/>
                    <a:pt x="1083" y="3726"/>
                  </a:cubicBezTo>
                  <a:cubicBezTo>
                    <a:pt x="1246" y="3635"/>
                    <a:pt x="1165" y="3475"/>
                    <a:pt x="1165" y="3338"/>
                  </a:cubicBezTo>
                  <a:cubicBezTo>
                    <a:pt x="1246" y="3201"/>
                    <a:pt x="1409" y="3110"/>
                    <a:pt x="1571" y="2950"/>
                  </a:cubicBezTo>
                  <a:cubicBezTo>
                    <a:pt x="1938" y="2767"/>
                    <a:pt x="2182" y="2516"/>
                    <a:pt x="2263" y="2242"/>
                  </a:cubicBezTo>
                  <a:cubicBezTo>
                    <a:pt x="2629" y="2516"/>
                    <a:pt x="2629" y="2950"/>
                    <a:pt x="2263" y="3247"/>
                  </a:cubicBezTo>
                  <a:cubicBezTo>
                    <a:pt x="2263" y="3292"/>
                    <a:pt x="2182" y="3292"/>
                    <a:pt x="2182" y="3338"/>
                  </a:cubicBezTo>
                  <a:cubicBezTo>
                    <a:pt x="2182" y="3384"/>
                    <a:pt x="2222" y="3475"/>
                    <a:pt x="2344" y="3544"/>
                  </a:cubicBezTo>
                  <a:cubicBezTo>
                    <a:pt x="2588" y="3681"/>
                    <a:pt x="2710" y="3909"/>
                    <a:pt x="2629" y="4114"/>
                  </a:cubicBezTo>
                  <a:cubicBezTo>
                    <a:pt x="3036" y="4114"/>
                    <a:pt x="3483" y="4297"/>
                    <a:pt x="3646" y="4548"/>
                  </a:cubicBezTo>
                  <a:cubicBezTo>
                    <a:pt x="3971" y="4434"/>
                    <a:pt x="4216" y="4251"/>
                    <a:pt x="4338" y="4069"/>
                  </a:cubicBezTo>
                  <a:cubicBezTo>
                    <a:pt x="4419" y="3909"/>
                    <a:pt x="4338" y="3772"/>
                    <a:pt x="4338" y="3681"/>
                  </a:cubicBezTo>
                  <a:cubicBezTo>
                    <a:pt x="4338" y="3384"/>
                    <a:pt x="4419" y="3064"/>
                    <a:pt x="4500" y="2767"/>
                  </a:cubicBezTo>
                  <a:lnTo>
                    <a:pt x="4744" y="2059"/>
                  </a:lnTo>
                  <a:cubicBezTo>
                    <a:pt x="4744" y="1945"/>
                    <a:pt x="4826" y="1854"/>
                    <a:pt x="4988" y="1763"/>
                  </a:cubicBezTo>
                  <a:cubicBezTo>
                    <a:pt x="5151" y="1671"/>
                    <a:pt x="5436" y="1717"/>
                    <a:pt x="5680" y="1717"/>
                  </a:cubicBezTo>
                  <a:cubicBezTo>
                    <a:pt x="5924" y="1717"/>
                    <a:pt x="6209" y="1671"/>
                    <a:pt x="6290" y="1580"/>
                  </a:cubicBezTo>
                  <a:cubicBezTo>
                    <a:pt x="6371" y="1671"/>
                    <a:pt x="6616" y="1717"/>
                    <a:pt x="6778" y="1671"/>
                  </a:cubicBezTo>
                  <a:cubicBezTo>
                    <a:pt x="6982" y="1626"/>
                    <a:pt x="7144" y="1580"/>
                    <a:pt x="7307" y="1466"/>
                  </a:cubicBezTo>
                  <a:cubicBezTo>
                    <a:pt x="7388" y="1626"/>
                    <a:pt x="7714" y="1671"/>
                    <a:pt x="7999" y="1671"/>
                  </a:cubicBezTo>
                  <a:cubicBezTo>
                    <a:pt x="8243" y="1671"/>
                    <a:pt x="8568" y="1626"/>
                    <a:pt x="8853" y="1671"/>
                  </a:cubicBezTo>
                  <a:lnTo>
                    <a:pt x="9341" y="1808"/>
                  </a:lnTo>
                  <a:cubicBezTo>
                    <a:pt x="9504" y="1854"/>
                    <a:pt x="9788" y="1808"/>
                    <a:pt x="9788" y="1671"/>
                  </a:cubicBezTo>
                  <a:cubicBezTo>
                    <a:pt x="9788" y="1626"/>
                    <a:pt x="9788" y="1580"/>
                    <a:pt x="9707" y="1511"/>
                  </a:cubicBezTo>
                  <a:cubicBezTo>
                    <a:pt x="9422" y="1237"/>
                    <a:pt x="9422" y="849"/>
                    <a:pt x="9707" y="552"/>
                  </a:cubicBezTo>
                  <a:cubicBezTo>
                    <a:pt x="10032" y="552"/>
                    <a:pt x="10195" y="370"/>
                    <a:pt x="10480" y="233"/>
                  </a:cubicBezTo>
                  <a:cubicBezTo>
                    <a:pt x="10643" y="96"/>
                    <a:pt x="10968" y="-64"/>
                    <a:pt x="11334" y="27"/>
                  </a:cubicBezTo>
                  <a:cubicBezTo>
                    <a:pt x="11416" y="96"/>
                    <a:pt x="11497" y="141"/>
                    <a:pt x="11578" y="233"/>
                  </a:cubicBezTo>
                  <a:cubicBezTo>
                    <a:pt x="11334" y="552"/>
                    <a:pt x="10968" y="895"/>
                    <a:pt x="10724" y="1237"/>
                  </a:cubicBezTo>
                  <a:cubicBezTo>
                    <a:pt x="10643" y="1329"/>
                    <a:pt x="10561" y="1511"/>
                    <a:pt x="10805" y="1511"/>
                  </a:cubicBezTo>
                  <a:cubicBezTo>
                    <a:pt x="10561" y="1671"/>
                    <a:pt x="10521" y="1900"/>
                    <a:pt x="10805" y="2059"/>
                  </a:cubicBezTo>
                  <a:cubicBezTo>
                    <a:pt x="10846" y="2105"/>
                    <a:pt x="11049" y="2151"/>
                    <a:pt x="11049" y="2242"/>
                  </a:cubicBezTo>
                  <a:cubicBezTo>
                    <a:pt x="11049" y="2379"/>
                    <a:pt x="10724" y="2470"/>
                    <a:pt x="10480" y="2470"/>
                  </a:cubicBezTo>
                  <a:cubicBezTo>
                    <a:pt x="9870" y="2516"/>
                    <a:pt x="9341" y="2722"/>
                    <a:pt x="8934" y="2904"/>
                  </a:cubicBezTo>
                  <a:cubicBezTo>
                    <a:pt x="9178" y="2950"/>
                    <a:pt x="9260" y="3110"/>
                    <a:pt x="9097" y="3201"/>
                  </a:cubicBezTo>
                  <a:cubicBezTo>
                    <a:pt x="9016" y="3247"/>
                    <a:pt x="8934" y="3292"/>
                    <a:pt x="8771" y="3338"/>
                  </a:cubicBezTo>
                  <a:cubicBezTo>
                    <a:pt x="8487" y="3475"/>
                    <a:pt x="8405" y="3726"/>
                    <a:pt x="8649" y="3909"/>
                  </a:cubicBezTo>
                  <a:cubicBezTo>
                    <a:pt x="8934" y="4069"/>
                    <a:pt x="9422" y="4069"/>
                    <a:pt x="9707" y="3863"/>
                  </a:cubicBezTo>
                  <a:cubicBezTo>
                    <a:pt x="9707" y="3955"/>
                    <a:pt x="9951" y="4069"/>
                    <a:pt x="10114" y="4069"/>
                  </a:cubicBezTo>
                  <a:cubicBezTo>
                    <a:pt x="10277" y="4069"/>
                    <a:pt x="10480" y="4023"/>
                    <a:pt x="10643" y="3955"/>
                  </a:cubicBezTo>
                  <a:cubicBezTo>
                    <a:pt x="11416" y="3772"/>
                    <a:pt x="12432" y="4023"/>
                    <a:pt x="12758" y="4503"/>
                  </a:cubicBezTo>
                  <a:cubicBezTo>
                    <a:pt x="12432" y="4548"/>
                    <a:pt x="12188" y="4685"/>
                    <a:pt x="12066" y="4868"/>
                  </a:cubicBezTo>
                  <a:cubicBezTo>
                    <a:pt x="12270" y="4914"/>
                    <a:pt x="12432" y="5028"/>
                    <a:pt x="12595" y="5119"/>
                  </a:cubicBezTo>
                  <a:cubicBezTo>
                    <a:pt x="12758" y="5210"/>
                    <a:pt x="12677" y="5347"/>
                    <a:pt x="12595" y="5439"/>
                  </a:cubicBezTo>
                  <a:cubicBezTo>
                    <a:pt x="12514" y="5507"/>
                    <a:pt x="12351" y="5553"/>
                    <a:pt x="12351" y="5599"/>
                  </a:cubicBezTo>
                  <a:cubicBezTo>
                    <a:pt x="12270" y="5736"/>
                    <a:pt x="12595" y="5873"/>
                    <a:pt x="12514" y="6032"/>
                  </a:cubicBezTo>
                  <a:lnTo>
                    <a:pt x="12270" y="6169"/>
                  </a:lnTo>
                  <a:cubicBezTo>
                    <a:pt x="12066" y="6261"/>
                    <a:pt x="12066" y="6352"/>
                    <a:pt x="11985" y="6512"/>
                  </a:cubicBezTo>
                  <a:cubicBezTo>
                    <a:pt x="11985" y="6558"/>
                    <a:pt x="11822" y="6649"/>
                    <a:pt x="11660" y="6603"/>
                  </a:cubicBezTo>
                  <a:close/>
                  <a:moveTo>
                    <a:pt x="9016" y="20531"/>
                  </a:moveTo>
                  <a:cubicBezTo>
                    <a:pt x="9016" y="20531"/>
                    <a:pt x="8975" y="20531"/>
                    <a:pt x="8975" y="20554"/>
                  </a:cubicBezTo>
                  <a:lnTo>
                    <a:pt x="9016" y="20531"/>
                  </a:ln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5" name="Shape 2625"/>
            <p:cNvSpPr/>
            <p:nvPr/>
          </p:nvSpPr>
          <p:spPr>
            <a:xfrm>
              <a:off x="5572145" y="3478026"/>
              <a:ext cx="169975" cy="231690"/>
            </a:xfrm>
            <a:custGeom>
              <a:avLst/>
              <a:gdLst/>
              <a:ahLst/>
              <a:cxnLst>
                <a:cxn ang="0">
                  <a:pos x="wd2" y="hd2"/>
                </a:cxn>
                <a:cxn ang="5400000">
                  <a:pos x="wd2" y="hd2"/>
                </a:cxn>
                <a:cxn ang="10800000">
                  <a:pos x="wd2" y="hd2"/>
                </a:cxn>
                <a:cxn ang="16200000">
                  <a:pos x="wd2" y="hd2"/>
                </a:cxn>
              </a:cxnLst>
              <a:rect l="0" t="0" r="r" b="b"/>
              <a:pathLst>
                <a:path w="21444" h="21392" extrusionOk="0">
                  <a:moveTo>
                    <a:pt x="8500" y="2692"/>
                  </a:moveTo>
                  <a:cubicBezTo>
                    <a:pt x="8656" y="3435"/>
                    <a:pt x="8500" y="4120"/>
                    <a:pt x="7876" y="4749"/>
                  </a:cubicBezTo>
                  <a:cubicBezTo>
                    <a:pt x="8344" y="4978"/>
                    <a:pt x="8032" y="5606"/>
                    <a:pt x="7564" y="5720"/>
                  </a:cubicBezTo>
                  <a:cubicBezTo>
                    <a:pt x="7018" y="5835"/>
                    <a:pt x="6238" y="5720"/>
                    <a:pt x="5770" y="5949"/>
                  </a:cubicBezTo>
                  <a:cubicBezTo>
                    <a:pt x="5536" y="6063"/>
                    <a:pt x="5381" y="6178"/>
                    <a:pt x="5069" y="6178"/>
                  </a:cubicBezTo>
                  <a:cubicBezTo>
                    <a:pt x="4601" y="6178"/>
                    <a:pt x="4289" y="5720"/>
                    <a:pt x="3743" y="5606"/>
                  </a:cubicBezTo>
                  <a:cubicBezTo>
                    <a:pt x="2963" y="5320"/>
                    <a:pt x="2261" y="6063"/>
                    <a:pt x="1638" y="6406"/>
                  </a:cubicBezTo>
                  <a:cubicBezTo>
                    <a:pt x="1482" y="6406"/>
                    <a:pt x="1326" y="6520"/>
                    <a:pt x="1326" y="6692"/>
                  </a:cubicBezTo>
                  <a:cubicBezTo>
                    <a:pt x="1326" y="6806"/>
                    <a:pt x="1170" y="6806"/>
                    <a:pt x="1170" y="6920"/>
                  </a:cubicBezTo>
                  <a:cubicBezTo>
                    <a:pt x="1014" y="7606"/>
                    <a:pt x="624" y="8235"/>
                    <a:pt x="468" y="8920"/>
                  </a:cubicBezTo>
                  <a:cubicBezTo>
                    <a:pt x="1014" y="8920"/>
                    <a:pt x="1482" y="9435"/>
                    <a:pt x="1326" y="9778"/>
                  </a:cubicBezTo>
                  <a:cubicBezTo>
                    <a:pt x="1326" y="9892"/>
                    <a:pt x="1170" y="10006"/>
                    <a:pt x="1170" y="10120"/>
                  </a:cubicBezTo>
                  <a:cubicBezTo>
                    <a:pt x="1170" y="10235"/>
                    <a:pt x="1326" y="10406"/>
                    <a:pt x="1326" y="10406"/>
                  </a:cubicBezTo>
                  <a:cubicBezTo>
                    <a:pt x="1794" y="10863"/>
                    <a:pt x="2495" y="11206"/>
                    <a:pt x="2963" y="11720"/>
                  </a:cubicBezTo>
                  <a:cubicBezTo>
                    <a:pt x="3119" y="11949"/>
                    <a:pt x="2651" y="12235"/>
                    <a:pt x="2651" y="12635"/>
                  </a:cubicBezTo>
                  <a:cubicBezTo>
                    <a:pt x="2651" y="12978"/>
                    <a:pt x="3275" y="13378"/>
                    <a:pt x="3431" y="13720"/>
                  </a:cubicBezTo>
                  <a:cubicBezTo>
                    <a:pt x="3743" y="14463"/>
                    <a:pt x="2261" y="14806"/>
                    <a:pt x="1949" y="15549"/>
                  </a:cubicBezTo>
                  <a:cubicBezTo>
                    <a:pt x="1794" y="15778"/>
                    <a:pt x="1794" y="16006"/>
                    <a:pt x="1638" y="16235"/>
                  </a:cubicBezTo>
                  <a:cubicBezTo>
                    <a:pt x="1482" y="16520"/>
                    <a:pt x="1170" y="16635"/>
                    <a:pt x="858" y="16520"/>
                  </a:cubicBezTo>
                  <a:cubicBezTo>
                    <a:pt x="468" y="17206"/>
                    <a:pt x="312" y="17835"/>
                    <a:pt x="0" y="18520"/>
                  </a:cubicBezTo>
                  <a:cubicBezTo>
                    <a:pt x="468" y="18406"/>
                    <a:pt x="858" y="18749"/>
                    <a:pt x="1014" y="19149"/>
                  </a:cubicBezTo>
                  <a:cubicBezTo>
                    <a:pt x="1170" y="19492"/>
                    <a:pt x="1170" y="19835"/>
                    <a:pt x="1326" y="20235"/>
                  </a:cubicBezTo>
                  <a:cubicBezTo>
                    <a:pt x="1482" y="20578"/>
                    <a:pt x="1794" y="20692"/>
                    <a:pt x="2261" y="20920"/>
                  </a:cubicBezTo>
                  <a:cubicBezTo>
                    <a:pt x="3587" y="21549"/>
                    <a:pt x="5536" y="21549"/>
                    <a:pt x="6862" y="20920"/>
                  </a:cubicBezTo>
                  <a:cubicBezTo>
                    <a:pt x="7876" y="20463"/>
                    <a:pt x="8656" y="19606"/>
                    <a:pt x="9513" y="19035"/>
                  </a:cubicBezTo>
                  <a:cubicBezTo>
                    <a:pt x="9981" y="18635"/>
                    <a:pt x="10839" y="18406"/>
                    <a:pt x="11307" y="18749"/>
                  </a:cubicBezTo>
                  <a:cubicBezTo>
                    <a:pt x="11775" y="18406"/>
                    <a:pt x="12243" y="18063"/>
                    <a:pt x="12788" y="17835"/>
                  </a:cubicBezTo>
                  <a:cubicBezTo>
                    <a:pt x="12944" y="17720"/>
                    <a:pt x="13256" y="17549"/>
                    <a:pt x="13412" y="17549"/>
                  </a:cubicBezTo>
                  <a:cubicBezTo>
                    <a:pt x="13568" y="17549"/>
                    <a:pt x="13724" y="17720"/>
                    <a:pt x="13880" y="17835"/>
                  </a:cubicBezTo>
                  <a:cubicBezTo>
                    <a:pt x="14270" y="17949"/>
                    <a:pt x="14582" y="17835"/>
                    <a:pt x="14738" y="17720"/>
                  </a:cubicBezTo>
                  <a:cubicBezTo>
                    <a:pt x="15518" y="17435"/>
                    <a:pt x="16531" y="17320"/>
                    <a:pt x="17311" y="17320"/>
                  </a:cubicBezTo>
                  <a:cubicBezTo>
                    <a:pt x="17701" y="17320"/>
                    <a:pt x="18013" y="17320"/>
                    <a:pt x="18325" y="17206"/>
                  </a:cubicBezTo>
                  <a:cubicBezTo>
                    <a:pt x="18637" y="17092"/>
                    <a:pt x="18793" y="16749"/>
                    <a:pt x="18793" y="16520"/>
                  </a:cubicBezTo>
                  <a:cubicBezTo>
                    <a:pt x="18949" y="16235"/>
                    <a:pt x="19339" y="15892"/>
                    <a:pt x="19806" y="16006"/>
                  </a:cubicBezTo>
                  <a:cubicBezTo>
                    <a:pt x="19495" y="15549"/>
                    <a:pt x="18325" y="15435"/>
                    <a:pt x="18325" y="14920"/>
                  </a:cubicBezTo>
                  <a:cubicBezTo>
                    <a:pt x="18325" y="14349"/>
                    <a:pt x="19417" y="13835"/>
                    <a:pt x="18949" y="13492"/>
                  </a:cubicBezTo>
                  <a:cubicBezTo>
                    <a:pt x="18715" y="13378"/>
                    <a:pt x="18637" y="13378"/>
                    <a:pt x="18481" y="13263"/>
                  </a:cubicBezTo>
                  <a:cubicBezTo>
                    <a:pt x="18013" y="13035"/>
                    <a:pt x="18169" y="12520"/>
                    <a:pt x="18325" y="12063"/>
                  </a:cubicBezTo>
                  <a:cubicBezTo>
                    <a:pt x="18481" y="11720"/>
                    <a:pt x="18793" y="11206"/>
                    <a:pt x="18481" y="10863"/>
                  </a:cubicBezTo>
                  <a:cubicBezTo>
                    <a:pt x="18325" y="10635"/>
                    <a:pt x="18169" y="10520"/>
                    <a:pt x="18013" y="10406"/>
                  </a:cubicBezTo>
                  <a:cubicBezTo>
                    <a:pt x="17701" y="9892"/>
                    <a:pt x="18325" y="9320"/>
                    <a:pt x="18637" y="8806"/>
                  </a:cubicBezTo>
                  <a:cubicBezTo>
                    <a:pt x="18949" y="8349"/>
                    <a:pt x="18793" y="7606"/>
                    <a:pt x="19495" y="7263"/>
                  </a:cubicBezTo>
                  <a:cubicBezTo>
                    <a:pt x="19962" y="7035"/>
                    <a:pt x="20586" y="7149"/>
                    <a:pt x="20976" y="6920"/>
                  </a:cubicBezTo>
                  <a:cubicBezTo>
                    <a:pt x="21600" y="6520"/>
                    <a:pt x="21132" y="5949"/>
                    <a:pt x="20976" y="5320"/>
                  </a:cubicBezTo>
                  <a:cubicBezTo>
                    <a:pt x="20820" y="4635"/>
                    <a:pt x="21132" y="3778"/>
                    <a:pt x="21444" y="2978"/>
                  </a:cubicBezTo>
                  <a:cubicBezTo>
                    <a:pt x="21444" y="2806"/>
                    <a:pt x="21444" y="2692"/>
                    <a:pt x="21444" y="2578"/>
                  </a:cubicBezTo>
                  <a:cubicBezTo>
                    <a:pt x="21444" y="2463"/>
                    <a:pt x="21288" y="2349"/>
                    <a:pt x="21132" y="2349"/>
                  </a:cubicBezTo>
                  <a:cubicBezTo>
                    <a:pt x="20430" y="2006"/>
                    <a:pt x="19806" y="1606"/>
                    <a:pt x="19183" y="1263"/>
                  </a:cubicBezTo>
                  <a:cubicBezTo>
                    <a:pt x="18793" y="1035"/>
                    <a:pt x="18481" y="692"/>
                    <a:pt x="18481" y="406"/>
                  </a:cubicBezTo>
                  <a:cubicBezTo>
                    <a:pt x="17857" y="-51"/>
                    <a:pt x="16687" y="-51"/>
                    <a:pt x="15908" y="63"/>
                  </a:cubicBezTo>
                  <a:cubicBezTo>
                    <a:pt x="14894" y="178"/>
                    <a:pt x="13724" y="178"/>
                    <a:pt x="12788" y="292"/>
                  </a:cubicBezTo>
                  <a:cubicBezTo>
                    <a:pt x="11619" y="406"/>
                    <a:pt x="10839" y="578"/>
                    <a:pt x="9981" y="806"/>
                  </a:cubicBezTo>
                  <a:cubicBezTo>
                    <a:pt x="9513" y="920"/>
                    <a:pt x="8656" y="806"/>
                    <a:pt x="8344" y="1035"/>
                  </a:cubicBezTo>
                  <a:cubicBezTo>
                    <a:pt x="7720" y="1149"/>
                    <a:pt x="8344" y="2235"/>
                    <a:pt x="8500" y="269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6" name="Shape 2626"/>
            <p:cNvSpPr/>
            <p:nvPr/>
          </p:nvSpPr>
          <p:spPr>
            <a:xfrm>
              <a:off x="6369451" y="4366315"/>
              <a:ext cx="113041" cy="82757"/>
            </a:xfrm>
            <a:custGeom>
              <a:avLst/>
              <a:gdLst/>
              <a:ahLst/>
              <a:cxnLst>
                <a:cxn ang="0">
                  <a:pos x="wd2" y="hd2"/>
                </a:cxn>
                <a:cxn ang="5400000">
                  <a:pos x="wd2" y="hd2"/>
                </a:cxn>
                <a:cxn ang="10800000">
                  <a:pos x="wd2" y="hd2"/>
                </a:cxn>
                <a:cxn ang="16200000">
                  <a:pos x="wd2" y="hd2"/>
                </a:cxn>
              </a:cxnLst>
              <a:rect l="0" t="0" r="r" b="b"/>
              <a:pathLst>
                <a:path w="21430" h="20629" extrusionOk="0">
                  <a:moveTo>
                    <a:pt x="6719" y="9257"/>
                  </a:moveTo>
                  <a:cubicBezTo>
                    <a:pt x="8704" y="10509"/>
                    <a:pt x="10338" y="11918"/>
                    <a:pt x="12323" y="13483"/>
                  </a:cubicBezTo>
                  <a:cubicBezTo>
                    <a:pt x="12790" y="13796"/>
                    <a:pt x="13607" y="14579"/>
                    <a:pt x="14074" y="15205"/>
                  </a:cubicBezTo>
                  <a:cubicBezTo>
                    <a:pt x="14541" y="15987"/>
                    <a:pt x="14775" y="16457"/>
                    <a:pt x="15008" y="16770"/>
                  </a:cubicBezTo>
                  <a:cubicBezTo>
                    <a:pt x="15475" y="17396"/>
                    <a:pt x="16059" y="17709"/>
                    <a:pt x="16526" y="18179"/>
                  </a:cubicBezTo>
                  <a:cubicBezTo>
                    <a:pt x="17227" y="18805"/>
                    <a:pt x="17694" y="19118"/>
                    <a:pt x="18511" y="19744"/>
                  </a:cubicBezTo>
                  <a:cubicBezTo>
                    <a:pt x="19445" y="20370"/>
                    <a:pt x="20613" y="20996"/>
                    <a:pt x="21430" y="20370"/>
                  </a:cubicBezTo>
                  <a:cubicBezTo>
                    <a:pt x="20613" y="20057"/>
                    <a:pt x="20146" y="19118"/>
                    <a:pt x="20146" y="18179"/>
                  </a:cubicBezTo>
                  <a:cubicBezTo>
                    <a:pt x="20146" y="17083"/>
                    <a:pt x="20379" y="15831"/>
                    <a:pt x="19912" y="14892"/>
                  </a:cubicBezTo>
                  <a:cubicBezTo>
                    <a:pt x="19679" y="14109"/>
                    <a:pt x="19212" y="13796"/>
                    <a:pt x="19445" y="13170"/>
                  </a:cubicBezTo>
                  <a:cubicBezTo>
                    <a:pt x="19679" y="12857"/>
                    <a:pt x="19912" y="12857"/>
                    <a:pt x="19912" y="12544"/>
                  </a:cubicBezTo>
                  <a:cubicBezTo>
                    <a:pt x="20146" y="12231"/>
                    <a:pt x="20146" y="11605"/>
                    <a:pt x="19912" y="11135"/>
                  </a:cubicBezTo>
                  <a:cubicBezTo>
                    <a:pt x="19679" y="10822"/>
                    <a:pt x="19445" y="10509"/>
                    <a:pt x="19212" y="9883"/>
                  </a:cubicBezTo>
                  <a:cubicBezTo>
                    <a:pt x="18161" y="7535"/>
                    <a:pt x="20963" y="5031"/>
                    <a:pt x="19912" y="2683"/>
                  </a:cubicBezTo>
                  <a:cubicBezTo>
                    <a:pt x="19912" y="2370"/>
                    <a:pt x="19679" y="2370"/>
                    <a:pt x="19679" y="2057"/>
                  </a:cubicBezTo>
                  <a:cubicBezTo>
                    <a:pt x="19212" y="961"/>
                    <a:pt x="17927" y="22"/>
                    <a:pt x="17227" y="648"/>
                  </a:cubicBezTo>
                  <a:cubicBezTo>
                    <a:pt x="16526" y="961"/>
                    <a:pt x="16409" y="2370"/>
                    <a:pt x="16059" y="2996"/>
                  </a:cubicBezTo>
                  <a:cubicBezTo>
                    <a:pt x="15826" y="3622"/>
                    <a:pt x="15242" y="4718"/>
                    <a:pt x="14775" y="5031"/>
                  </a:cubicBezTo>
                  <a:cubicBezTo>
                    <a:pt x="14541" y="5344"/>
                    <a:pt x="14541" y="5344"/>
                    <a:pt x="14308" y="5344"/>
                  </a:cubicBezTo>
                  <a:cubicBezTo>
                    <a:pt x="14074" y="5344"/>
                    <a:pt x="13841" y="5031"/>
                    <a:pt x="13607" y="4718"/>
                  </a:cubicBezTo>
                  <a:cubicBezTo>
                    <a:pt x="12790" y="3935"/>
                    <a:pt x="11856" y="3935"/>
                    <a:pt x="11389" y="4718"/>
                  </a:cubicBezTo>
                  <a:cubicBezTo>
                    <a:pt x="10572" y="2996"/>
                    <a:pt x="8704" y="4718"/>
                    <a:pt x="7419" y="3309"/>
                  </a:cubicBezTo>
                  <a:cubicBezTo>
                    <a:pt x="7186" y="2996"/>
                    <a:pt x="6952" y="2370"/>
                    <a:pt x="6485" y="2370"/>
                  </a:cubicBezTo>
                  <a:cubicBezTo>
                    <a:pt x="6252" y="2370"/>
                    <a:pt x="5668" y="2683"/>
                    <a:pt x="5434" y="2683"/>
                  </a:cubicBezTo>
                  <a:cubicBezTo>
                    <a:pt x="4734" y="2683"/>
                    <a:pt x="4267" y="2057"/>
                    <a:pt x="3800" y="1431"/>
                  </a:cubicBezTo>
                  <a:cubicBezTo>
                    <a:pt x="2982" y="648"/>
                    <a:pt x="1348" y="-604"/>
                    <a:pt x="531" y="335"/>
                  </a:cubicBezTo>
                  <a:cubicBezTo>
                    <a:pt x="297" y="648"/>
                    <a:pt x="-170" y="3309"/>
                    <a:pt x="64" y="3935"/>
                  </a:cubicBezTo>
                  <a:cubicBezTo>
                    <a:pt x="297" y="5344"/>
                    <a:pt x="1815" y="5657"/>
                    <a:pt x="2515" y="5970"/>
                  </a:cubicBezTo>
                  <a:cubicBezTo>
                    <a:pt x="4267" y="7535"/>
                    <a:pt x="5434" y="8318"/>
                    <a:pt x="6719" y="925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7" name="Shape 2627"/>
            <p:cNvSpPr/>
            <p:nvPr/>
          </p:nvSpPr>
          <p:spPr>
            <a:xfrm>
              <a:off x="6771053" y="4487172"/>
              <a:ext cx="109212" cy="35835"/>
            </a:xfrm>
            <a:custGeom>
              <a:avLst/>
              <a:gdLst/>
              <a:ahLst/>
              <a:cxnLst>
                <a:cxn ang="0">
                  <a:pos x="wd2" y="hd2"/>
                </a:cxn>
                <a:cxn ang="5400000">
                  <a:pos x="wd2" y="hd2"/>
                </a:cxn>
                <a:cxn ang="10800000">
                  <a:pos x="wd2" y="hd2"/>
                </a:cxn>
                <a:cxn ang="16200000">
                  <a:pos x="wd2" y="hd2"/>
                </a:cxn>
              </a:cxnLst>
              <a:rect l="0" t="0" r="r" b="b"/>
              <a:pathLst>
                <a:path w="21213" h="19201" extrusionOk="0">
                  <a:moveTo>
                    <a:pt x="58" y="4371"/>
                  </a:moveTo>
                  <a:cubicBezTo>
                    <a:pt x="1023" y="3727"/>
                    <a:pt x="1989" y="5661"/>
                    <a:pt x="1989" y="8240"/>
                  </a:cubicBezTo>
                  <a:cubicBezTo>
                    <a:pt x="1989" y="9852"/>
                    <a:pt x="1989" y="10497"/>
                    <a:pt x="2230" y="11142"/>
                  </a:cubicBezTo>
                  <a:cubicBezTo>
                    <a:pt x="2592" y="11786"/>
                    <a:pt x="3075" y="11786"/>
                    <a:pt x="3557" y="11786"/>
                  </a:cubicBezTo>
                  <a:cubicBezTo>
                    <a:pt x="4281" y="12431"/>
                    <a:pt x="4523" y="14365"/>
                    <a:pt x="5126" y="15977"/>
                  </a:cubicBezTo>
                  <a:cubicBezTo>
                    <a:pt x="6092" y="18556"/>
                    <a:pt x="7902" y="19201"/>
                    <a:pt x="9108" y="17267"/>
                  </a:cubicBezTo>
                  <a:cubicBezTo>
                    <a:pt x="9350" y="16622"/>
                    <a:pt x="9591" y="16622"/>
                    <a:pt x="9832" y="16622"/>
                  </a:cubicBezTo>
                  <a:cubicBezTo>
                    <a:pt x="10074" y="16622"/>
                    <a:pt x="10436" y="17912"/>
                    <a:pt x="10677" y="18556"/>
                  </a:cubicBezTo>
                  <a:cubicBezTo>
                    <a:pt x="11401" y="19846"/>
                    <a:pt x="12970" y="17267"/>
                    <a:pt x="13452" y="19201"/>
                  </a:cubicBezTo>
                  <a:cubicBezTo>
                    <a:pt x="14176" y="17267"/>
                    <a:pt x="15745" y="16945"/>
                    <a:pt x="16952" y="15977"/>
                  </a:cubicBezTo>
                  <a:cubicBezTo>
                    <a:pt x="18279" y="15333"/>
                    <a:pt x="19486" y="13721"/>
                    <a:pt x="19969" y="11142"/>
                  </a:cubicBezTo>
                  <a:cubicBezTo>
                    <a:pt x="19727" y="10497"/>
                    <a:pt x="19727" y="10174"/>
                    <a:pt x="19969" y="9207"/>
                  </a:cubicBezTo>
                  <a:cubicBezTo>
                    <a:pt x="20210" y="8562"/>
                    <a:pt x="20451" y="8240"/>
                    <a:pt x="20813" y="7595"/>
                  </a:cubicBezTo>
                  <a:cubicBezTo>
                    <a:pt x="21296" y="6306"/>
                    <a:pt x="21296" y="4694"/>
                    <a:pt x="21055" y="3082"/>
                  </a:cubicBezTo>
                  <a:cubicBezTo>
                    <a:pt x="20813" y="1792"/>
                    <a:pt x="19969" y="825"/>
                    <a:pt x="19245" y="1470"/>
                  </a:cubicBezTo>
                  <a:cubicBezTo>
                    <a:pt x="19003" y="2437"/>
                    <a:pt x="18762" y="2437"/>
                    <a:pt x="18521" y="3082"/>
                  </a:cubicBezTo>
                  <a:cubicBezTo>
                    <a:pt x="16469" y="6306"/>
                    <a:pt x="13694" y="-1754"/>
                    <a:pt x="11642" y="1470"/>
                  </a:cubicBezTo>
                  <a:cubicBezTo>
                    <a:pt x="11401" y="2437"/>
                    <a:pt x="10918" y="3082"/>
                    <a:pt x="10677" y="3727"/>
                  </a:cubicBezTo>
                  <a:cubicBezTo>
                    <a:pt x="10074" y="3727"/>
                    <a:pt x="9832" y="3727"/>
                    <a:pt x="9350" y="3727"/>
                  </a:cubicBezTo>
                  <a:cubicBezTo>
                    <a:pt x="7540" y="2437"/>
                    <a:pt x="5609" y="1470"/>
                    <a:pt x="3557" y="825"/>
                  </a:cubicBezTo>
                  <a:cubicBezTo>
                    <a:pt x="3075" y="825"/>
                    <a:pt x="1023" y="-464"/>
                    <a:pt x="782" y="180"/>
                  </a:cubicBezTo>
                  <a:cubicBezTo>
                    <a:pt x="-304" y="-464"/>
                    <a:pt x="58" y="4371"/>
                    <a:pt x="58" y="437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8" name="Shape 2628"/>
            <p:cNvSpPr/>
            <p:nvPr/>
          </p:nvSpPr>
          <p:spPr>
            <a:xfrm>
              <a:off x="5878549" y="3090469"/>
              <a:ext cx="40447" cy="86370"/>
            </a:xfrm>
            <a:custGeom>
              <a:avLst/>
              <a:gdLst/>
              <a:ahLst/>
              <a:cxnLst>
                <a:cxn ang="0">
                  <a:pos x="wd2" y="hd2"/>
                </a:cxn>
                <a:cxn ang="5400000">
                  <a:pos x="wd2" y="hd2"/>
                </a:cxn>
                <a:cxn ang="10800000">
                  <a:pos x="wd2" y="hd2"/>
                </a:cxn>
                <a:cxn ang="16200000">
                  <a:pos x="wd2" y="hd2"/>
                </a:cxn>
              </a:cxnLst>
              <a:rect l="0" t="0" r="r" b="b"/>
              <a:pathLst>
                <a:path w="19093" h="20871" extrusionOk="0">
                  <a:moveTo>
                    <a:pt x="1728" y="9321"/>
                  </a:moveTo>
                  <a:cubicBezTo>
                    <a:pt x="1152" y="9021"/>
                    <a:pt x="0" y="9621"/>
                    <a:pt x="576" y="10221"/>
                  </a:cubicBezTo>
                  <a:cubicBezTo>
                    <a:pt x="1152" y="10821"/>
                    <a:pt x="1728" y="11121"/>
                    <a:pt x="1728" y="11421"/>
                  </a:cubicBezTo>
                  <a:cubicBezTo>
                    <a:pt x="1728" y="12471"/>
                    <a:pt x="0" y="12921"/>
                    <a:pt x="0" y="13971"/>
                  </a:cubicBezTo>
                  <a:cubicBezTo>
                    <a:pt x="0" y="14871"/>
                    <a:pt x="1152" y="15621"/>
                    <a:pt x="3168" y="15921"/>
                  </a:cubicBezTo>
                  <a:cubicBezTo>
                    <a:pt x="4320" y="16221"/>
                    <a:pt x="6048" y="16521"/>
                    <a:pt x="7200" y="17121"/>
                  </a:cubicBezTo>
                  <a:cubicBezTo>
                    <a:pt x="8640" y="18471"/>
                    <a:pt x="7200" y="19971"/>
                    <a:pt x="8640" y="20871"/>
                  </a:cubicBezTo>
                  <a:cubicBezTo>
                    <a:pt x="10368" y="19371"/>
                    <a:pt x="10944" y="17421"/>
                    <a:pt x="9792" y="15921"/>
                  </a:cubicBezTo>
                  <a:cubicBezTo>
                    <a:pt x="9792" y="15621"/>
                    <a:pt x="9216" y="15021"/>
                    <a:pt x="9792" y="14571"/>
                  </a:cubicBezTo>
                  <a:cubicBezTo>
                    <a:pt x="10368" y="14271"/>
                    <a:pt x="10944" y="13971"/>
                    <a:pt x="12096" y="13671"/>
                  </a:cubicBezTo>
                  <a:cubicBezTo>
                    <a:pt x="15264" y="12471"/>
                    <a:pt x="12096" y="9321"/>
                    <a:pt x="15264" y="8271"/>
                  </a:cubicBezTo>
                  <a:cubicBezTo>
                    <a:pt x="12672" y="7071"/>
                    <a:pt x="12672" y="4521"/>
                    <a:pt x="15840" y="3621"/>
                  </a:cubicBezTo>
                  <a:cubicBezTo>
                    <a:pt x="16992" y="3321"/>
                    <a:pt x="18144" y="3021"/>
                    <a:pt x="18720" y="2721"/>
                  </a:cubicBezTo>
                  <a:cubicBezTo>
                    <a:pt x="19872" y="1671"/>
                    <a:pt x="18144" y="471"/>
                    <a:pt x="16416" y="171"/>
                  </a:cubicBezTo>
                  <a:cubicBezTo>
                    <a:pt x="9216" y="-729"/>
                    <a:pt x="9216" y="2121"/>
                    <a:pt x="6624" y="3921"/>
                  </a:cubicBezTo>
                  <a:cubicBezTo>
                    <a:pt x="4896" y="5121"/>
                    <a:pt x="-1728" y="7371"/>
                    <a:pt x="1728" y="932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29" name="Shape 2629"/>
            <p:cNvSpPr/>
            <p:nvPr/>
          </p:nvSpPr>
          <p:spPr>
            <a:xfrm>
              <a:off x="5665719" y="2972901"/>
              <a:ext cx="54048" cy="55940"/>
            </a:xfrm>
            <a:custGeom>
              <a:avLst/>
              <a:gdLst/>
              <a:ahLst/>
              <a:cxnLst>
                <a:cxn ang="0">
                  <a:pos x="wd2" y="hd2"/>
                </a:cxn>
                <a:cxn ang="5400000">
                  <a:pos x="wd2" y="hd2"/>
                </a:cxn>
                <a:cxn ang="10800000">
                  <a:pos x="wd2" y="hd2"/>
                </a:cxn>
                <a:cxn ang="16200000">
                  <a:pos x="wd2" y="hd2"/>
                </a:cxn>
              </a:cxnLst>
              <a:rect l="0" t="0" r="r" b="b"/>
              <a:pathLst>
                <a:path w="18001" h="21325" extrusionOk="0">
                  <a:moveTo>
                    <a:pt x="7694" y="16670"/>
                  </a:moveTo>
                  <a:cubicBezTo>
                    <a:pt x="7694" y="18313"/>
                    <a:pt x="7694" y="19722"/>
                    <a:pt x="7694" y="21130"/>
                  </a:cubicBezTo>
                  <a:cubicBezTo>
                    <a:pt x="8905" y="21600"/>
                    <a:pt x="10116" y="21130"/>
                    <a:pt x="11530" y="20661"/>
                  </a:cubicBezTo>
                  <a:cubicBezTo>
                    <a:pt x="11126" y="20191"/>
                    <a:pt x="10722" y="18783"/>
                    <a:pt x="11530" y="18313"/>
                  </a:cubicBezTo>
                  <a:cubicBezTo>
                    <a:pt x="12337" y="17843"/>
                    <a:pt x="13145" y="17374"/>
                    <a:pt x="13548" y="17843"/>
                  </a:cubicBezTo>
                  <a:cubicBezTo>
                    <a:pt x="13952" y="18313"/>
                    <a:pt x="14356" y="18783"/>
                    <a:pt x="14961" y="19252"/>
                  </a:cubicBezTo>
                  <a:cubicBezTo>
                    <a:pt x="15365" y="19722"/>
                    <a:pt x="16173" y="19252"/>
                    <a:pt x="16576" y="18783"/>
                  </a:cubicBezTo>
                  <a:cubicBezTo>
                    <a:pt x="16980" y="18313"/>
                    <a:pt x="16980" y="17374"/>
                    <a:pt x="16980" y="16200"/>
                  </a:cubicBezTo>
                  <a:cubicBezTo>
                    <a:pt x="16980" y="15730"/>
                    <a:pt x="16980" y="15261"/>
                    <a:pt x="16980" y="15261"/>
                  </a:cubicBezTo>
                  <a:cubicBezTo>
                    <a:pt x="16980" y="14791"/>
                    <a:pt x="16576" y="14791"/>
                    <a:pt x="16173" y="14791"/>
                  </a:cubicBezTo>
                  <a:cubicBezTo>
                    <a:pt x="15365" y="13852"/>
                    <a:pt x="16173" y="12209"/>
                    <a:pt x="16980" y="11270"/>
                  </a:cubicBezTo>
                  <a:cubicBezTo>
                    <a:pt x="17788" y="10096"/>
                    <a:pt x="18595" y="8452"/>
                    <a:pt x="17384" y="7983"/>
                  </a:cubicBezTo>
                  <a:cubicBezTo>
                    <a:pt x="16980" y="7983"/>
                    <a:pt x="16980" y="7983"/>
                    <a:pt x="16576" y="7513"/>
                  </a:cubicBezTo>
                  <a:cubicBezTo>
                    <a:pt x="15769" y="6809"/>
                    <a:pt x="15365" y="5400"/>
                    <a:pt x="14961" y="4461"/>
                  </a:cubicBezTo>
                  <a:cubicBezTo>
                    <a:pt x="13952" y="2583"/>
                    <a:pt x="12337" y="470"/>
                    <a:pt x="10116" y="0"/>
                  </a:cubicBezTo>
                  <a:cubicBezTo>
                    <a:pt x="9713" y="0"/>
                    <a:pt x="9309" y="0"/>
                    <a:pt x="8905" y="0"/>
                  </a:cubicBezTo>
                  <a:cubicBezTo>
                    <a:pt x="8098" y="470"/>
                    <a:pt x="8502" y="2113"/>
                    <a:pt x="8098" y="3522"/>
                  </a:cubicBezTo>
                  <a:cubicBezTo>
                    <a:pt x="7290" y="6809"/>
                    <a:pt x="2244" y="8452"/>
                    <a:pt x="831" y="11739"/>
                  </a:cubicBezTo>
                  <a:cubicBezTo>
                    <a:pt x="-3005" y="19722"/>
                    <a:pt x="7694" y="15730"/>
                    <a:pt x="7694" y="1667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0" name="Shape 2630"/>
            <p:cNvSpPr/>
            <p:nvPr/>
          </p:nvSpPr>
          <p:spPr>
            <a:xfrm>
              <a:off x="5064842" y="2650185"/>
              <a:ext cx="393811" cy="255231"/>
            </a:xfrm>
            <a:custGeom>
              <a:avLst/>
              <a:gdLst/>
              <a:ahLst/>
              <a:cxnLst>
                <a:cxn ang="0">
                  <a:pos x="wd2" y="hd2"/>
                </a:cxn>
                <a:cxn ang="5400000">
                  <a:pos x="wd2" y="hd2"/>
                </a:cxn>
                <a:cxn ang="10800000">
                  <a:pos x="wd2" y="hd2"/>
                </a:cxn>
                <a:cxn ang="16200000">
                  <a:pos x="wd2" y="hd2"/>
                </a:cxn>
              </a:cxnLst>
              <a:rect l="0" t="0" r="r" b="b"/>
              <a:pathLst>
                <a:path w="21543" h="21105" extrusionOk="0">
                  <a:moveTo>
                    <a:pt x="8952" y="3515"/>
                  </a:moveTo>
                  <a:cubicBezTo>
                    <a:pt x="9155" y="3617"/>
                    <a:pt x="9528" y="3617"/>
                    <a:pt x="9664" y="3311"/>
                  </a:cubicBezTo>
                  <a:cubicBezTo>
                    <a:pt x="9868" y="4024"/>
                    <a:pt x="10444" y="4585"/>
                    <a:pt x="11020" y="4483"/>
                  </a:cubicBezTo>
                  <a:cubicBezTo>
                    <a:pt x="11156" y="4024"/>
                    <a:pt x="11224" y="3515"/>
                    <a:pt x="11156" y="2955"/>
                  </a:cubicBezTo>
                  <a:cubicBezTo>
                    <a:pt x="11529" y="3056"/>
                    <a:pt x="11936" y="2751"/>
                    <a:pt x="12072" y="2241"/>
                  </a:cubicBezTo>
                  <a:lnTo>
                    <a:pt x="12309" y="2853"/>
                  </a:lnTo>
                  <a:cubicBezTo>
                    <a:pt x="12377" y="2649"/>
                    <a:pt x="12512" y="2445"/>
                    <a:pt x="12580" y="2241"/>
                  </a:cubicBezTo>
                  <a:cubicBezTo>
                    <a:pt x="12716" y="2445"/>
                    <a:pt x="12851" y="2649"/>
                    <a:pt x="13089" y="2649"/>
                  </a:cubicBezTo>
                  <a:cubicBezTo>
                    <a:pt x="13292" y="2649"/>
                    <a:pt x="13801" y="2751"/>
                    <a:pt x="13801" y="2445"/>
                  </a:cubicBezTo>
                  <a:cubicBezTo>
                    <a:pt x="14208" y="2955"/>
                    <a:pt x="15056" y="3209"/>
                    <a:pt x="15429" y="2547"/>
                  </a:cubicBezTo>
                  <a:cubicBezTo>
                    <a:pt x="15293" y="2751"/>
                    <a:pt x="15293" y="2241"/>
                    <a:pt x="15361" y="1885"/>
                  </a:cubicBezTo>
                  <a:cubicBezTo>
                    <a:pt x="15429" y="1579"/>
                    <a:pt x="14988" y="1579"/>
                    <a:pt x="15225" y="1477"/>
                  </a:cubicBezTo>
                  <a:cubicBezTo>
                    <a:pt x="15429" y="1375"/>
                    <a:pt x="15700" y="1477"/>
                    <a:pt x="15768" y="1273"/>
                  </a:cubicBezTo>
                  <a:cubicBezTo>
                    <a:pt x="15632" y="917"/>
                    <a:pt x="16073" y="509"/>
                    <a:pt x="15768" y="305"/>
                  </a:cubicBezTo>
                  <a:cubicBezTo>
                    <a:pt x="16141" y="-153"/>
                    <a:pt x="16480" y="204"/>
                    <a:pt x="17124" y="0"/>
                  </a:cubicBezTo>
                  <a:cubicBezTo>
                    <a:pt x="17192" y="815"/>
                    <a:pt x="18141" y="1273"/>
                    <a:pt x="18480" y="509"/>
                  </a:cubicBezTo>
                  <a:cubicBezTo>
                    <a:pt x="18616" y="1070"/>
                    <a:pt x="18548" y="1681"/>
                    <a:pt x="18277" y="1987"/>
                  </a:cubicBezTo>
                  <a:cubicBezTo>
                    <a:pt x="18209" y="2139"/>
                    <a:pt x="18141" y="2241"/>
                    <a:pt x="18141" y="2343"/>
                  </a:cubicBezTo>
                  <a:cubicBezTo>
                    <a:pt x="18141" y="2547"/>
                    <a:pt x="18345" y="2649"/>
                    <a:pt x="18480" y="2751"/>
                  </a:cubicBezTo>
                  <a:cubicBezTo>
                    <a:pt x="18853" y="2955"/>
                    <a:pt x="19057" y="3719"/>
                    <a:pt x="18921" y="4228"/>
                  </a:cubicBezTo>
                  <a:cubicBezTo>
                    <a:pt x="19125" y="4483"/>
                    <a:pt x="19396" y="4687"/>
                    <a:pt x="19565" y="4992"/>
                  </a:cubicBezTo>
                  <a:cubicBezTo>
                    <a:pt x="19701" y="5298"/>
                    <a:pt x="19769" y="5858"/>
                    <a:pt x="19565" y="6164"/>
                  </a:cubicBezTo>
                  <a:cubicBezTo>
                    <a:pt x="19905" y="6724"/>
                    <a:pt x="20481" y="6928"/>
                    <a:pt x="20990" y="6724"/>
                  </a:cubicBezTo>
                  <a:cubicBezTo>
                    <a:pt x="21261" y="7030"/>
                    <a:pt x="21397" y="7438"/>
                    <a:pt x="21532" y="7896"/>
                  </a:cubicBezTo>
                  <a:cubicBezTo>
                    <a:pt x="21125" y="7794"/>
                    <a:pt x="20752" y="8609"/>
                    <a:pt x="20990" y="9170"/>
                  </a:cubicBezTo>
                  <a:cubicBezTo>
                    <a:pt x="21329" y="9068"/>
                    <a:pt x="21600" y="9577"/>
                    <a:pt x="21532" y="10036"/>
                  </a:cubicBezTo>
                  <a:cubicBezTo>
                    <a:pt x="21329" y="10341"/>
                    <a:pt x="20922" y="9832"/>
                    <a:pt x="20617" y="10036"/>
                  </a:cubicBezTo>
                  <a:cubicBezTo>
                    <a:pt x="20481" y="10138"/>
                    <a:pt x="20413" y="10239"/>
                    <a:pt x="20345" y="10443"/>
                  </a:cubicBezTo>
                  <a:cubicBezTo>
                    <a:pt x="20210" y="10749"/>
                    <a:pt x="20108" y="11004"/>
                    <a:pt x="19972" y="11309"/>
                  </a:cubicBezTo>
                  <a:lnTo>
                    <a:pt x="19769" y="11972"/>
                  </a:lnTo>
                  <a:cubicBezTo>
                    <a:pt x="19769" y="12175"/>
                    <a:pt x="19905" y="12481"/>
                    <a:pt x="20040" y="12481"/>
                  </a:cubicBezTo>
                  <a:cubicBezTo>
                    <a:pt x="19769" y="12481"/>
                    <a:pt x="19837" y="13041"/>
                    <a:pt x="19837" y="13449"/>
                  </a:cubicBezTo>
                  <a:cubicBezTo>
                    <a:pt x="19905" y="14060"/>
                    <a:pt x="19735" y="14672"/>
                    <a:pt x="19396" y="15130"/>
                  </a:cubicBezTo>
                  <a:cubicBezTo>
                    <a:pt x="19023" y="15538"/>
                    <a:pt x="18548" y="15589"/>
                    <a:pt x="18209" y="15130"/>
                  </a:cubicBezTo>
                  <a:cubicBezTo>
                    <a:pt x="18141" y="15487"/>
                    <a:pt x="18141" y="15894"/>
                    <a:pt x="18073" y="16200"/>
                  </a:cubicBezTo>
                  <a:cubicBezTo>
                    <a:pt x="17768" y="16353"/>
                    <a:pt x="17497" y="15996"/>
                    <a:pt x="17192" y="15894"/>
                  </a:cubicBezTo>
                  <a:cubicBezTo>
                    <a:pt x="16921" y="15690"/>
                    <a:pt x="16581" y="15690"/>
                    <a:pt x="16344" y="15894"/>
                  </a:cubicBezTo>
                  <a:cubicBezTo>
                    <a:pt x="16208" y="16149"/>
                    <a:pt x="16242" y="16556"/>
                    <a:pt x="16344" y="16709"/>
                  </a:cubicBezTo>
                  <a:cubicBezTo>
                    <a:pt x="16141" y="16760"/>
                    <a:pt x="15971" y="16964"/>
                    <a:pt x="15869" y="17168"/>
                  </a:cubicBezTo>
                  <a:cubicBezTo>
                    <a:pt x="15700" y="17626"/>
                    <a:pt x="15869" y="18034"/>
                    <a:pt x="16141" y="18238"/>
                  </a:cubicBezTo>
                  <a:cubicBezTo>
                    <a:pt x="15768" y="18798"/>
                    <a:pt x="15225" y="19002"/>
                    <a:pt x="14716" y="18798"/>
                  </a:cubicBezTo>
                  <a:cubicBezTo>
                    <a:pt x="14445" y="18696"/>
                    <a:pt x="14140" y="18339"/>
                    <a:pt x="13869" y="18339"/>
                  </a:cubicBezTo>
                  <a:cubicBezTo>
                    <a:pt x="13564" y="18339"/>
                    <a:pt x="13292" y="18900"/>
                    <a:pt x="13496" y="19205"/>
                  </a:cubicBezTo>
                  <a:cubicBezTo>
                    <a:pt x="13089" y="19002"/>
                    <a:pt x="12648" y="19664"/>
                    <a:pt x="12716" y="20275"/>
                  </a:cubicBezTo>
                  <a:cubicBezTo>
                    <a:pt x="12004" y="21447"/>
                    <a:pt x="10580" y="21345"/>
                    <a:pt x="9868" y="20173"/>
                  </a:cubicBezTo>
                  <a:cubicBezTo>
                    <a:pt x="9664" y="20581"/>
                    <a:pt x="9223" y="20734"/>
                    <a:pt x="8884" y="20581"/>
                  </a:cubicBezTo>
                  <a:cubicBezTo>
                    <a:pt x="8240" y="20275"/>
                    <a:pt x="7969" y="18900"/>
                    <a:pt x="7324" y="18594"/>
                  </a:cubicBezTo>
                  <a:cubicBezTo>
                    <a:pt x="6951" y="18339"/>
                    <a:pt x="6612" y="18441"/>
                    <a:pt x="6239" y="18441"/>
                  </a:cubicBezTo>
                  <a:cubicBezTo>
                    <a:pt x="5765" y="18441"/>
                    <a:pt x="5188" y="18238"/>
                    <a:pt x="4747" y="17932"/>
                  </a:cubicBezTo>
                  <a:cubicBezTo>
                    <a:pt x="4612" y="17830"/>
                    <a:pt x="4544" y="17728"/>
                    <a:pt x="4476" y="17524"/>
                  </a:cubicBezTo>
                  <a:cubicBezTo>
                    <a:pt x="4408" y="16964"/>
                    <a:pt x="5052" y="16862"/>
                    <a:pt x="5120" y="16353"/>
                  </a:cubicBezTo>
                  <a:cubicBezTo>
                    <a:pt x="5188" y="15792"/>
                    <a:pt x="4612" y="15487"/>
                    <a:pt x="4612" y="14926"/>
                  </a:cubicBezTo>
                  <a:cubicBezTo>
                    <a:pt x="4612" y="14722"/>
                    <a:pt x="4679" y="14417"/>
                    <a:pt x="4612" y="14213"/>
                  </a:cubicBezTo>
                  <a:cubicBezTo>
                    <a:pt x="4476" y="13856"/>
                    <a:pt x="4103" y="13856"/>
                    <a:pt x="3967" y="13653"/>
                  </a:cubicBezTo>
                  <a:cubicBezTo>
                    <a:pt x="3900" y="13449"/>
                    <a:pt x="3900" y="13245"/>
                    <a:pt x="3832" y="13041"/>
                  </a:cubicBezTo>
                  <a:cubicBezTo>
                    <a:pt x="3764" y="12583"/>
                    <a:pt x="3391" y="12277"/>
                    <a:pt x="3120" y="12175"/>
                  </a:cubicBezTo>
                  <a:cubicBezTo>
                    <a:pt x="2781" y="12073"/>
                    <a:pt x="2475" y="12175"/>
                    <a:pt x="2136" y="12277"/>
                  </a:cubicBezTo>
                  <a:cubicBezTo>
                    <a:pt x="1967" y="12277"/>
                    <a:pt x="1763" y="12379"/>
                    <a:pt x="1628" y="12277"/>
                  </a:cubicBezTo>
                  <a:cubicBezTo>
                    <a:pt x="1289" y="11972"/>
                    <a:pt x="1492" y="11105"/>
                    <a:pt x="1424" y="10443"/>
                  </a:cubicBezTo>
                  <a:cubicBezTo>
                    <a:pt x="2068" y="11105"/>
                    <a:pt x="3120" y="9832"/>
                    <a:pt x="3628" y="10749"/>
                  </a:cubicBezTo>
                  <a:cubicBezTo>
                    <a:pt x="3764" y="10545"/>
                    <a:pt x="3900" y="10341"/>
                    <a:pt x="4103" y="10138"/>
                  </a:cubicBezTo>
                  <a:cubicBezTo>
                    <a:pt x="4103" y="9832"/>
                    <a:pt x="4035" y="9475"/>
                    <a:pt x="3900" y="9272"/>
                  </a:cubicBezTo>
                  <a:lnTo>
                    <a:pt x="4815" y="9272"/>
                  </a:lnTo>
                  <a:cubicBezTo>
                    <a:pt x="4917" y="8762"/>
                    <a:pt x="4679" y="8100"/>
                    <a:pt x="4340" y="7794"/>
                  </a:cubicBezTo>
                  <a:cubicBezTo>
                    <a:pt x="3967" y="7438"/>
                    <a:pt x="3493" y="7692"/>
                    <a:pt x="3255" y="8202"/>
                  </a:cubicBezTo>
                  <a:cubicBezTo>
                    <a:pt x="2340" y="7998"/>
                    <a:pt x="1424" y="7998"/>
                    <a:pt x="576" y="8202"/>
                  </a:cubicBezTo>
                  <a:cubicBezTo>
                    <a:pt x="339" y="8202"/>
                    <a:pt x="136" y="7998"/>
                    <a:pt x="0" y="7692"/>
                  </a:cubicBezTo>
                  <a:lnTo>
                    <a:pt x="848" y="6062"/>
                  </a:lnTo>
                  <a:cubicBezTo>
                    <a:pt x="712" y="5858"/>
                    <a:pt x="576" y="6062"/>
                    <a:pt x="407" y="5858"/>
                  </a:cubicBezTo>
                  <a:cubicBezTo>
                    <a:pt x="644" y="5553"/>
                    <a:pt x="1356" y="5858"/>
                    <a:pt x="1356" y="5298"/>
                  </a:cubicBezTo>
                  <a:cubicBezTo>
                    <a:pt x="1356" y="5094"/>
                    <a:pt x="1289" y="4992"/>
                    <a:pt x="1187" y="4789"/>
                  </a:cubicBezTo>
                  <a:cubicBezTo>
                    <a:pt x="1051" y="4126"/>
                    <a:pt x="1187" y="3311"/>
                    <a:pt x="1628" y="3209"/>
                  </a:cubicBezTo>
                  <a:lnTo>
                    <a:pt x="1967" y="3209"/>
                  </a:lnTo>
                  <a:cubicBezTo>
                    <a:pt x="2340" y="2955"/>
                    <a:pt x="2068" y="1987"/>
                    <a:pt x="2340" y="1681"/>
                  </a:cubicBezTo>
                  <a:cubicBezTo>
                    <a:pt x="2781" y="1375"/>
                    <a:pt x="3052" y="917"/>
                    <a:pt x="3255" y="305"/>
                  </a:cubicBezTo>
                  <a:cubicBezTo>
                    <a:pt x="3493" y="407"/>
                    <a:pt x="3696" y="407"/>
                    <a:pt x="3832" y="509"/>
                  </a:cubicBezTo>
                  <a:cubicBezTo>
                    <a:pt x="3696" y="815"/>
                    <a:pt x="4035" y="1273"/>
                    <a:pt x="4273" y="1273"/>
                  </a:cubicBezTo>
                  <a:cubicBezTo>
                    <a:pt x="4476" y="1273"/>
                    <a:pt x="4917" y="1273"/>
                    <a:pt x="4985" y="1681"/>
                  </a:cubicBezTo>
                  <a:lnTo>
                    <a:pt x="4985" y="2139"/>
                  </a:lnTo>
                  <a:cubicBezTo>
                    <a:pt x="5052" y="2547"/>
                    <a:pt x="5392" y="2649"/>
                    <a:pt x="5697" y="2547"/>
                  </a:cubicBezTo>
                  <a:cubicBezTo>
                    <a:pt x="5595" y="2751"/>
                    <a:pt x="5459" y="2955"/>
                    <a:pt x="5392" y="3209"/>
                  </a:cubicBezTo>
                  <a:cubicBezTo>
                    <a:pt x="5832" y="3056"/>
                    <a:pt x="6477" y="3209"/>
                    <a:pt x="6544" y="3821"/>
                  </a:cubicBezTo>
                  <a:cubicBezTo>
                    <a:pt x="6544" y="4126"/>
                    <a:pt x="6477" y="4381"/>
                    <a:pt x="6477" y="4687"/>
                  </a:cubicBezTo>
                  <a:cubicBezTo>
                    <a:pt x="6477" y="4992"/>
                    <a:pt x="6544" y="5298"/>
                    <a:pt x="6748" y="5298"/>
                  </a:cubicBezTo>
                  <a:cubicBezTo>
                    <a:pt x="6544" y="5655"/>
                    <a:pt x="6307" y="5960"/>
                    <a:pt x="6171" y="6266"/>
                  </a:cubicBezTo>
                  <a:cubicBezTo>
                    <a:pt x="6477" y="6062"/>
                    <a:pt x="6816" y="6368"/>
                    <a:pt x="6951" y="6724"/>
                  </a:cubicBezTo>
                  <a:cubicBezTo>
                    <a:pt x="7189" y="7030"/>
                    <a:pt x="7257" y="7590"/>
                    <a:pt x="7528" y="7896"/>
                  </a:cubicBezTo>
                  <a:cubicBezTo>
                    <a:pt x="7731" y="8202"/>
                    <a:pt x="8172" y="8304"/>
                    <a:pt x="8376" y="7896"/>
                  </a:cubicBezTo>
                  <a:cubicBezTo>
                    <a:pt x="8104" y="7692"/>
                    <a:pt x="7969" y="7234"/>
                    <a:pt x="7969" y="6826"/>
                  </a:cubicBezTo>
                  <a:cubicBezTo>
                    <a:pt x="8613" y="6622"/>
                    <a:pt x="8613" y="6622"/>
                    <a:pt x="8681" y="5858"/>
                  </a:cubicBezTo>
                  <a:cubicBezTo>
                    <a:pt x="8816" y="5756"/>
                    <a:pt x="8816" y="3413"/>
                    <a:pt x="8952" y="3515"/>
                  </a:cubicBezTo>
                  <a:close/>
                  <a:moveTo>
                    <a:pt x="16581" y="16760"/>
                  </a:moveTo>
                  <a:cubicBezTo>
                    <a:pt x="16480" y="16709"/>
                    <a:pt x="16412" y="16709"/>
                    <a:pt x="16344" y="16709"/>
                  </a:cubicBezTo>
                  <a:cubicBezTo>
                    <a:pt x="16412" y="16811"/>
                    <a:pt x="16480" y="16811"/>
                    <a:pt x="16581" y="1676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1" name="Shape 2631"/>
            <p:cNvSpPr/>
            <p:nvPr/>
          </p:nvSpPr>
          <p:spPr>
            <a:xfrm>
              <a:off x="6303340" y="903364"/>
              <a:ext cx="481895" cy="587922"/>
            </a:xfrm>
            <a:custGeom>
              <a:avLst/>
              <a:gdLst/>
              <a:ahLst/>
              <a:cxnLst>
                <a:cxn ang="0">
                  <a:pos x="wd2" y="hd2"/>
                </a:cxn>
                <a:cxn ang="5400000">
                  <a:pos x="wd2" y="hd2"/>
                </a:cxn>
                <a:cxn ang="10800000">
                  <a:pos x="wd2" y="hd2"/>
                </a:cxn>
                <a:cxn ang="16200000">
                  <a:pos x="wd2" y="hd2"/>
                </a:cxn>
              </a:cxnLst>
              <a:rect l="0" t="0" r="r" b="b"/>
              <a:pathLst>
                <a:path w="19594" h="21186" extrusionOk="0">
                  <a:moveTo>
                    <a:pt x="735" y="2535"/>
                  </a:moveTo>
                  <a:cubicBezTo>
                    <a:pt x="157" y="2825"/>
                    <a:pt x="182" y="3584"/>
                    <a:pt x="458" y="4143"/>
                  </a:cubicBezTo>
                  <a:cubicBezTo>
                    <a:pt x="710" y="4701"/>
                    <a:pt x="1087" y="5260"/>
                    <a:pt x="835" y="5818"/>
                  </a:cubicBezTo>
                  <a:cubicBezTo>
                    <a:pt x="1338" y="5818"/>
                    <a:pt x="1766" y="5304"/>
                    <a:pt x="1590" y="4880"/>
                  </a:cubicBezTo>
                  <a:cubicBezTo>
                    <a:pt x="1917" y="5550"/>
                    <a:pt x="2168" y="6198"/>
                    <a:pt x="2495" y="6913"/>
                  </a:cubicBezTo>
                  <a:cubicBezTo>
                    <a:pt x="2646" y="7181"/>
                    <a:pt x="2696" y="7605"/>
                    <a:pt x="2445" y="7784"/>
                  </a:cubicBezTo>
                  <a:cubicBezTo>
                    <a:pt x="1967" y="8074"/>
                    <a:pt x="1238" y="7426"/>
                    <a:pt x="886" y="7784"/>
                  </a:cubicBezTo>
                  <a:cubicBezTo>
                    <a:pt x="735" y="7985"/>
                    <a:pt x="861" y="8253"/>
                    <a:pt x="1087" y="8409"/>
                  </a:cubicBezTo>
                  <a:cubicBezTo>
                    <a:pt x="1288" y="8543"/>
                    <a:pt x="1590" y="8588"/>
                    <a:pt x="1816" y="8677"/>
                  </a:cubicBezTo>
                  <a:cubicBezTo>
                    <a:pt x="2696" y="9102"/>
                    <a:pt x="2872" y="10174"/>
                    <a:pt x="2872" y="11112"/>
                  </a:cubicBezTo>
                  <a:cubicBezTo>
                    <a:pt x="3023" y="11157"/>
                    <a:pt x="3224" y="11157"/>
                    <a:pt x="3400" y="11201"/>
                  </a:cubicBezTo>
                  <a:cubicBezTo>
                    <a:pt x="3174" y="11536"/>
                    <a:pt x="3652" y="11916"/>
                    <a:pt x="4079" y="11871"/>
                  </a:cubicBezTo>
                  <a:cubicBezTo>
                    <a:pt x="4507" y="11782"/>
                    <a:pt x="4758" y="11447"/>
                    <a:pt x="4984" y="11112"/>
                  </a:cubicBezTo>
                  <a:cubicBezTo>
                    <a:pt x="5236" y="10688"/>
                    <a:pt x="5336" y="10084"/>
                    <a:pt x="4859" y="9861"/>
                  </a:cubicBezTo>
                  <a:cubicBezTo>
                    <a:pt x="5286" y="9705"/>
                    <a:pt x="5663" y="9571"/>
                    <a:pt x="6091" y="9392"/>
                  </a:cubicBezTo>
                  <a:cubicBezTo>
                    <a:pt x="6015" y="9571"/>
                    <a:pt x="6242" y="9816"/>
                    <a:pt x="6443" y="9816"/>
                  </a:cubicBezTo>
                  <a:cubicBezTo>
                    <a:pt x="7147" y="9906"/>
                    <a:pt x="7826" y="9749"/>
                    <a:pt x="8404" y="9392"/>
                  </a:cubicBezTo>
                  <a:cubicBezTo>
                    <a:pt x="8781" y="9816"/>
                    <a:pt x="9033" y="10375"/>
                    <a:pt x="8983" y="10933"/>
                  </a:cubicBezTo>
                  <a:cubicBezTo>
                    <a:pt x="8354" y="10643"/>
                    <a:pt x="7549" y="11023"/>
                    <a:pt x="7348" y="11581"/>
                  </a:cubicBezTo>
                  <a:cubicBezTo>
                    <a:pt x="7298" y="11737"/>
                    <a:pt x="7298" y="11916"/>
                    <a:pt x="7197" y="12005"/>
                  </a:cubicBezTo>
                  <a:cubicBezTo>
                    <a:pt x="6971" y="12206"/>
                    <a:pt x="6669" y="12206"/>
                    <a:pt x="6342" y="12139"/>
                  </a:cubicBezTo>
                  <a:cubicBezTo>
                    <a:pt x="5437" y="12095"/>
                    <a:pt x="4557" y="12430"/>
                    <a:pt x="3979" y="13033"/>
                  </a:cubicBezTo>
                  <a:cubicBezTo>
                    <a:pt x="4557" y="13279"/>
                    <a:pt x="4859" y="13882"/>
                    <a:pt x="4708" y="14396"/>
                  </a:cubicBezTo>
                  <a:cubicBezTo>
                    <a:pt x="4859" y="14641"/>
                    <a:pt x="5336" y="14485"/>
                    <a:pt x="5563" y="14261"/>
                  </a:cubicBezTo>
                  <a:cubicBezTo>
                    <a:pt x="5764" y="14060"/>
                    <a:pt x="6091" y="13792"/>
                    <a:pt x="6393" y="13926"/>
                  </a:cubicBezTo>
                  <a:cubicBezTo>
                    <a:pt x="6493" y="13971"/>
                    <a:pt x="6543" y="14060"/>
                    <a:pt x="6619" y="14127"/>
                  </a:cubicBezTo>
                  <a:cubicBezTo>
                    <a:pt x="6921" y="14530"/>
                    <a:pt x="7021" y="15066"/>
                    <a:pt x="7021" y="15579"/>
                  </a:cubicBezTo>
                  <a:cubicBezTo>
                    <a:pt x="7398" y="15512"/>
                    <a:pt x="7826" y="15847"/>
                    <a:pt x="7826" y="16182"/>
                  </a:cubicBezTo>
                  <a:cubicBezTo>
                    <a:pt x="6870" y="16272"/>
                    <a:pt x="5865" y="16182"/>
                    <a:pt x="4984" y="15937"/>
                  </a:cubicBezTo>
                  <a:cubicBezTo>
                    <a:pt x="5286" y="16451"/>
                    <a:pt x="5613" y="17031"/>
                    <a:pt x="5865" y="17545"/>
                  </a:cubicBezTo>
                  <a:cubicBezTo>
                    <a:pt x="6493" y="17724"/>
                    <a:pt x="6870" y="18439"/>
                    <a:pt x="6719" y="18997"/>
                  </a:cubicBezTo>
                  <a:cubicBezTo>
                    <a:pt x="7021" y="18841"/>
                    <a:pt x="7398" y="19042"/>
                    <a:pt x="7600" y="19310"/>
                  </a:cubicBezTo>
                  <a:cubicBezTo>
                    <a:pt x="7826" y="19555"/>
                    <a:pt x="7926" y="19890"/>
                    <a:pt x="8077" y="20158"/>
                  </a:cubicBezTo>
                  <a:cubicBezTo>
                    <a:pt x="8404" y="20672"/>
                    <a:pt x="8932" y="21052"/>
                    <a:pt x="9511" y="21186"/>
                  </a:cubicBezTo>
                  <a:cubicBezTo>
                    <a:pt x="9662" y="20918"/>
                    <a:pt x="9511" y="20628"/>
                    <a:pt x="9460" y="20293"/>
                  </a:cubicBezTo>
                  <a:cubicBezTo>
                    <a:pt x="9033" y="18707"/>
                    <a:pt x="10240" y="17076"/>
                    <a:pt x="9838" y="15512"/>
                  </a:cubicBezTo>
                  <a:cubicBezTo>
                    <a:pt x="10039" y="15624"/>
                    <a:pt x="10190" y="15669"/>
                    <a:pt x="10416" y="15758"/>
                  </a:cubicBezTo>
                  <a:cubicBezTo>
                    <a:pt x="10667" y="15713"/>
                    <a:pt x="10718" y="15468"/>
                    <a:pt x="10768" y="15244"/>
                  </a:cubicBezTo>
                  <a:cubicBezTo>
                    <a:pt x="10869" y="14440"/>
                    <a:pt x="10869" y="13658"/>
                    <a:pt x="10818" y="12854"/>
                  </a:cubicBezTo>
                  <a:cubicBezTo>
                    <a:pt x="11573" y="12720"/>
                    <a:pt x="12000" y="11961"/>
                    <a:pt x="11723" y="11358"/>
                  </a:cubicBezTo>
                  <a:cubicBezTo>
                    <a:pt x="11623" y="11157"/>
                    <a:pt x="11522" y="11023"/>
                    <a:pt x="11472" y="10799"/>
                  </a:cubicBezTo>
                  <a:cubicBezTo>
                    <a:pt x="11296" y="10174"/>
                    <a:pt x="12101" y="9615"/>
                    <a:pt x="12000" y="9012"/>
                  </a:cubicBezTo>
                  <a:cubicBezTo>
                    <a:pt x="12252" y="9057"/>
                    <a:pt x="12528" y="9102"/>
                    <a:pt x="12729" y="9146"/>
                  </a:cubicBezTo>
                  <a:cubicBezTo>
                    <a:pt x="13106" y="8364"/>
                    <a:pt x="14615" y="8297"/>
                    <a:pt x="14992" y="9102"/>
                  </a:cubicBezTo>
                  <a:cubicBezTo>
                    <a:pt x="14515" y="9146"/>
                    <a:pt x="13936" y="9392"/>
                    <a:pt x="14037" y="9816"/>
                  </a:cubicBezTo>
                  <a:cubicBezTo>
                    <a:pt x="14087" y="9950"/>
                    <a:pt x="14213" y="10040"/>
                    <a:pt x="14313" y="10174"/>
                  </a:cubicBezTo>
                  <a:cubicBezTo>
                    <a:pt x="14565" y="10509"/>
                    <a:pt x="14515" y="10978"/>
                    <a:pt x="14263" y="11313"/>
                  </a:cubicBezTo>
                  <a:cubicBezTo>
                    <a:pt x="14892" y="11782"/>
                    <a:pt x="15420" y="12340"/>
                    <a:pt x="15847" y="12988"/>
                  </a:cubicBezTo>
                  <a:cubicBezTo>
                    <a:pt x="15898" y="13078"/>
                    <a:pt x="15948" y="13189"/>
                    <a:pt x="15948" y="13279"/>
                  </a:cubicBezTo>
                  <a:cubicBezTo>
                    <a:pt x="15948" y="13502"/>
                    <a:pt x="15722" y="13658"/>
                    <a:pt x="15621" y="13837"/>
                  </a:cubicBezTo>
                  <a:cubicBezTo>
                    <a:pt x="15520" y="14016"/>
                    <a:pt x="15621" y="14351"/>
                    <a:pt x="15847" y="14261"/>
                  </a:cubicBezTo>
                  <a:cubicBezTo>
                    <a:pt x="15621" y="14485"/>
                    <a:pt x="15420" y="14686"/>
                    <a:pt x="15143" y="14909"/>
                  </a:cubicBezTo>
                  <a:cubicBezTo>
                    <a:pt x="14791" y="15289"/>
                    <a:pt x="14414" y="15892"/>
                    <a:pt x="14841" y="16227"/>
                  </a:cubicBezTo>
                  <a:cubicBezTo>
                    <a:pt x="15093" y="16406"/>
                    <a:pt x="15470" y="16361"/>
                    <a:pt x="15722" y="16182"/>
                  </a:cubicBezTo>
                  <a:cubicBezTo>
                    <a:pt x="15998" y="15981"/>
                    <a:pt x="16149" y="15758"/>
                    <a:pt x="16250" y="15468"/>
                  </a:cubicBezTo>
                  <a:cubicBezTo>
                    <a:pt x="16577" y="15758"/>
                    <a:pt x="16727" y="16182"/>
                    <a:pt x="16577" y="16562"/>
                  </a:cubicBezTo>
                  <a:cubicBezTo>
                    <a:pt x="16727" y="16406"/>
                    <a:pt x="17054" y="16518"/>
                    <a:pt x="17205" y="16696"/>
                  </a:cubicBezTo>
                  <a:cubicBezTo>
                    <a:pt x="17381" y="16875"/>
                    <a:pt x="17431" y="17076"/>
                    <a:pt x="17633" y="17210"/>
                  </a:cubicBezTo>
                  <a:cubicBezTo>
                    <a:pt x="18060" y="17545"/>
                    <a:pt x="18689" y="17210"/>
                    <a:pt x="18890" y="16741"/>
                  </a:cubicBezTo>
                  <a:cubicBezTo>
                    <a:pt x="19116" y="16317"/>
                    <a:pt x="19016" y="15803"/>
                    <a:pt x="18940" y="15334"/>
                  </a:cubicBezTo>
                  <a:cubicBezTo>
                    <a:pt x="18940" y="14865"/>
                    <a:pt x="19116" y="14306"/>
                    <a:pt x="19594" y="14127"/>
                  </a:cubicBezTo>
                  <a:cubicBezTo>
                    <a:pt x="18689" y="13971"/>
                    <a:pt x="18110" y="13234"/>
                    <a:pt x="17683" y="12564"/>
                  </a:cubicBezTo>
                  <a:cubicBezTo>
                    <a:pt x="17482" y="12251"/>
                    <a:pt x="17255" y="11871"/>
                    <a:pt x="17381" y="11536"/>
                  </a:cubicBezTo>
                  <a:cubicBezTo>
                    <a:pt x="16903" y="11536"/>
                    <a:pt x="16551" y="11157"/>
                    <a:pt x="16375" y="10755"/>
                  </a:cubicBezTo>
                  <a:cubicBezTo>
                    <a:pt x="16225" y="10330"/>
                    <a:pt x="16199" y="9906"/>
                    <a:pt x="16149" y="9481"/>
                  </a:cubicBezTo>
                  <a:cubicBezTo>
                    <a:pt x="15998" y="8543"/>
                    <a:pt x="15420" y="7694"/>
                    <a:pt x="14615" y="7091"/>
                  </a:cubicBezTo>
                  <a:cubicBezTo>
                    <a:pt x="14213" y="6756"/>
                    <a:pt x="13735" y="6578"/>
                    <a:pt x="13308" y="6242"/>
                  </a:cubicBezTo>
                  <a:cubicBezTo>
                    <a:pt x="12880" y="5907"/>
                    <a:pt x="12578" y="5438"/>
                    <a:pt x="12679" y="4969"/>
                  </a:cubicBezTo>
                  <a:cubicBezTo>
                    <a:pt x="12402" y="4969"/>
                    <a:pt x="12201" y="5036"/>
                    <a:pt x="11925" y="5036"/>
                  </a:cubicBezTo>
                  <a:cubicBezTo>
                    <a:pt x="12050" y="3986"/>
                    <a:pt x="11472" y="2959"/>
                    <a:pt x="10516" y="2400"/>
                  </a:cubicBezTo>
                  <a:cubicBezTo>
                    <a:pt x="10567" y="1083"/>
                    <a:pt x="9083" y="-124"/>
                    <a:pt x="7600" y="10"/>
                  </a:cubicBezTo>
                  <a:cubicBezTo>
                    <a:pt x="7499" y="1194"/>
                    <a:pt x="7499" y="2356"/>
                    <a:pt x="7725" y="3473"/>
                  </a:cubicBezTo>
                  <a:cubicBezTo>
                    <a:pt x="7826" y="4187"/>
                    <a:pt x="8027" y="4969"/>
                    <a:pt x="8656" y="5394"/>
                  </a:cubicBezTo>
                  <a:cubicBezTo>
                    <a:pt x="8781" y="5505"/>
                    <a:pt x="8932" y="5595"/>
                    <a:pt x="8983" y="5684"/>
                  </a:cubicBezTo>
                  <a:cubicBezTo>
                    <a:pt x="9083" y="5974"/>
                    <a:pt x="8832" y="6242"/>
                    <a:pt x="8505" y="6376"/>
                  </a:cubicBezTo>
                  <a:cubicBezTo>
                    <a:pt x="8354" y="6488"/>
                    <a:pt x="8128" y="6578"/>
                    <a:pt x="7977" y="6533"/>
                  </a:cubicBezTo>
                  <a:cubicBezTo>
                    <a:pt x="7876" y="6488"/>
                    <a:pt x="7826" y="6376"/>
                    <a:pt x="7776" y="6332"/>
                  </a:cubicBezTo>
                  <a:cubicBezTo>
                    <a:pt x="6971" y="5081"/>
                    <a:pt x="6292" y="3674"/>
                    <a:pt x="6543" y="2266"/>
                  </a:cubicBezTo>
                  <a:cubicBezTo>
                    <a:pt x="6015" y="1887"/>
                    <a:pt x="5437" y="1552"/>
                    <a:pt x="4859" y="1239"/>
                  </a:cubicBezTo>
                  <a:cubicBezTo>
                    <a:pt x="4658" y="1753"/>
                    <a:pt x="4658" y="2356"/>
                    <a:pt x="4909" y="2870"/>
                  </a:cubicBezTo>
                  <a:cubicBezTo>
                    <a:pt x="4557" y="3249"/>
                    <a:pt x="3803" y="2780"/>
                    <a:pt x="3752" y="2311"/>
                  </a:cubicBezTo>
                  <a:cubicBezTo>
                    <a:pt x="3702" y="1820"/>
                    <a:pt x="4104" y="1418"/>
                    <a:pt x="4456" y="1083"/>
                  </a:cubicBezTo>
                  <a:cubicBezTo>
                    <a:pt x="3752" y="1552"/>
                    <a:pt x="-2006" y="-414"/>
                    <a:pt x="735" y="2535"/>
                  </a:cubicBezTo>
                  <a:close/>
                  <a:moveTo>
                    <a:pt x="4507" y="1038"/>
                  </a:moveTo>
                  <a:cubicBezTo>
                    <a:pt x="4482" y="1060"/>
                    <a:pt x="4482" y="1083"/>
                    <a:pt x="4456" y="1083"/>
                  </a:cubicBezTo>
                  <a:cubicBezTo>
                    <a:pt x="4456" y="1083"/>
                    <a:pt x="4482" y="1060"/>
                    <a:pt x="4507" y="1038"/>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2" name="Shape 2632"/>
            <p:cNvSpPr/>
            <p:nvPr/>
          </p:nvSpPr>
          <p:spPr>
            <a:xfrm>
              <a:off x="6573860" y="729354"/>
              <a:ext cx="328985" cy="329948"/>
            </a:xfrm>
            <a:custGeom>
              <a:avLst/>
              <a:gdLst/>
              <a:ahLst/>
              <a:cxnLst>
                <a:cxn ang="0">
                  <a:pos x="wd2" y="hd2"/>
                </a:cxn>
                <a:cxn ang="5400000">
                  <a:pos x="wd2" y="hd2"/>
                </a:cxn>
                <a:cxn ang="10800000">
                  <a:pos x="wd2" y="hd2"/>
                </a:cxn>
                <a:cxn ang="16200000">
                  <a:pos x="wd2" y="hd2"/>
                </a:cxn>
              </a:cxnLst>
              <a:rect l="0" t="0" r="r" b="b"/>
              <a:pathLst>
                <a:path w="20881" h="21458" extrusionOk="0">
                  <a:moveTo>
                    <a:pt x="7236" y="19226"/>
                  </a:moveTo>
                  <a:cubicBezTo>
                    <a:pt x="7589" y="19064"/>
                    <a:pt x="7902" y="18822"/>
                    <a:pt x="8215" y="18822"/>
                  </a:cubicBezTo>
                  <a:cubicBezTo>
                    <a:pt x="8958" y="18903"/>
                    <a:pt x="9232" y="20235"/>
                    <a:pt x="10054" y="20154"/>
                  </a:cubicBezTo>
                  <a:cubicBezTo>
                    <a:pt x="9780" y="20598"/>
                    <a:pt x="10054" y="21164"/>
                    <a:pt x="10523" y="21366"/>
                  </a:cubicBezTo>
                  <a:cubicBezTo>
                    <a:pt x="11032" y="21527"/>
                    <a:pt x="11541" y="21446"/>
                    <a:pt x="11932" y="21366"/>
                  </a:cubicBezTo>
                  <a:cubicBezTo>
                    <a:pt x="12363" y="21244"/>
                    <a:pt x="12676" y="21164"/>
                    <a:pt x="12989" y="20921"/>
                  </a:cubicBezTo>
                  <a:cubicBezTo>
                    <a:pt x="13223" y="20679"/>
                    <a:pt x="13341" y="20397"/>
                    <a:pt x="13497" y="20154"/>
                  </a:cubicBezTo>
                  <a:cubicBezTo>
                    <a:pt x="14045" y="19226"/>
                    <a:pt x="15376" y="18983"/>
                    <a:pt x="16276" y="19589"/>
                  </a:cubicBezTo>
                  <a:cubicBezTo>
                    <a:pt x="15963" y="18216"/>
                    <a:pt x="15767" y="16359"/>
                    <a:pt x="17019" y="15673"/>
                  </a:cubicBezTo>
                  <a:cubicBezTo>
                    <a:pt x="17528" y="15431"/>
                    <a:pt x="17997" y="15511"/>
                    <a:pt x="18428" y="15148"/>
                  </a:cubicBezTo>
                  <a:cubicBezTo>
                    <a:pt x="18976" y="14744"/>
                    <a:pt x="19132" y="13816"/>
                    <a:pt x="19719" y="13573"/>
                  </a:cubicBezTo>
                  <a:cubicBezTo>
                    <a:pt x="20071" y="13371"/>
                    <a:pt x="20384" y="13452"/>
                    <a:pt x="20619" y="13291"/>
                  </a:cubicBezTo>
                  <a:cubicBezTo>
                    <a:pt x="21206" y="12887"/>
                    <a:pt x="20697" y="11878"/>
                    <a:pt x="20149" y="11514"/>
                  </a:cubicBezTo>
                  <a:cubicBezTo>
                    <a:pt x="19484" y="11191"/>
                    <a:pt x="18663" y="11030"/>
                    <a:pt x="18349" y="10424"/>
                  </a:cubicBezTo>
                  <a:cubicBezTo>
                    <a:pt x="18154" y="10182"/>
                    <a:pt x="18076" y="9819"/>
                    <a:pt x="17997" y="9576"/>
                  </a:cubicBezTo>
                  <a:cubicBezTo>
                    <a:pt x="17332" y="8204"/>
                    <a:pt x="15141" y="8123"/>
                    <a:pt x="14397" y="9496"/>
                  </a:cubicBezTo>
                  <a:cubicBezTo>
                    <a:pt x="14397" y="8809"/>
                    <a:pt x="14319" y="8042"/>
                    <a:pt x="14045" y="7477"/>
                  </a:cubicBezTo>
                  <a:cubicBezTo>
                    <a:pt x="13810" y="6871"/>
                    <a:pt x="13067" y="6346"/>
                    <a:pt x="12402" y="6629"/>
                  </a:cubicBezTo>
                  <a:cubicBezTo>
                    <a:pt x="10876" y="7114"/>
                    <a:pt x="11776" y="10343"/>
                    <a:pt x="10210" y="10828"/>
                  </a:cubicBezTo>
                  <a:cubicBezTo>
                    <a:pt x="9310" y="11111"/>
                    <a:pt x="8410" y="9657"/>
                    <a:pt x="9154" y="8971"/>
                  </a:cubicBezTo>
                  <a:cubicBezTo>
                    <a:pt x="8723" y="8890"/>
                    <a:pt x="8332" y="9132"/>
                    <a:pt x="8136" y="9576"/>
                  </a:cubicBezTo>
                  <a:cubicBezTo>
                    <a:pt x="8136" y="8971"/>
                    <a:pt x="7667" y="8567"/>
                    <a:pt x="7158" y="8325"/>
                  </a:cubicBezTo>
                  <a:cubicBezTo>
                    <a:pt x="6689" y="8042"/>
                    <a:pt x="6102" y="7961"/>
                    <a:pt x="5671" y="7558"/>
                  </a:cubicBezTo>
                  <a:cubicBezTo>
                    <a:pt x="5280" y="7114"/>
                    <a:pt x="5280" y="6266"/>
                    <a:pt x="5867" y="6104"/>
                  </a:cubicBezTo>
                  <a:cubicBezTo>
                    <a:pt x="5358" y="6023"/>
                    <a:pt x="4849" y="5862"/>
                    <a:pt x="4536" y="5418"/>
                  </a:cubicBezTo>
                  <a:cubicBezTo>
                    <a:pt x="4145" y="4812"/>
                    <a:pt x="4458" y="4005"/>
                    <a:pt x="4849" y="3480"/>
                  </a:cubicBezTo>
                  <a:cubicBezTo>
                    <a:pt x="5280" y="2874"/>
                    <a:pt x="5867" y="2471"/>
                    <a:pt x="6180" y="1784"/>
                  </a:cubicBezTo>
                  <a:cubicBezTo>
                    <a:pt x="6415" y="1098"/>
                    <a:pt x="6258" y="169"/>
                    <a:pt x="5515" y="8"/>
                  </a:cubicBezTo>
                  <a:cubicBezTo>
                    <a:pt x="4849" y="-73"/>
                    <a:pt x="4380" y="533"/>
                    <a:pt x="4223" y="1179"/>
                  </a:cubicBezTo>
                  <a:cubicBezTo>
                    <a:pt x="4028" y="1784"/>
                    <a:pt x="4028" y="2551"/>
                    <a:pt x="3636" y="3036"/>
                  </a:cubicBezTo>
                  <a:cubicBezTo>
                    <a:pt x="3402" y="3399"/>
                    <a:pt x="3049" y="3561"/>
                    <a:pt x="2815" y="3884"/>
                  </a:cubicBezTo>
                  <a:cubicBezTo>
                    <a:pt x="1836" y="5095"/>
                    <a:pt x="2228" y="6952"/>
                    <a:pt x="2658" y="8486"/>
                  </a:cubicBezTo>
                  <a:cubicBezTo>
                    <a:pt x="1993" y="8406"/>
                    <a:pt x="1328" y="8325"/>
                    <a:pt x="780" y="8325"/>
                  </a:cubicBezTo>
                  <a:cubicBezTo>
                    <a:pt x="349" y="8567"/>
                    <a:pt x="428" y="9132"/>
                    <a:pt x="663" y="9576"/>
                  </a:cubicBezTo>
                  <a:cubicBezTo>
                    <a:pt x="858" y="9980"/>
                    <a:pt x="1171" y="10424"/>
                    <a:pt x="1093" y="10949"/>
                  </a:cubicBezTo>
                  <a:cubicBezTo>
                    <a:pt x="1015" y="11434"/>
                    <a:pt x="271" y="11676"/>
                    <a:pt x="115" y="11272"/>
                  </a:cubicBezTo>
                  <a:cubicBezTo>
                    <a:pt x="-394" y="12806"/>
                    <a:pt x="858" y="14663"/>
                    <a:pt x="2423" y="14744"/>
                  </a:cubicBezTo>
                  <a:cubicBezTo>
                    <a:pt x="2893" y="14744"/>
                    <a:pt x="3480" y="14663"/>
                    <a:pt x="3949" y="14502"/>
                  </a:cubicBezTo>
                  <a:cubicBezTo>
                    <a:pt x="5515" y="14058"/>
                    <a:pt x="7002" y="13735"/>
                    <a:pt x="8567" y="13291"/>
                  </a:cubicBezTo>
                  <a:cubicBezTo>
                    <a:pt x="8645" y="14663"/>
                    <a:pt x="7236" y="15834"/>
                    <a:pt x="5945" y="15592"/>
                  </a:cubicBezTo>
                  <a:cubicBezTo>
                    <a:pt x="5945" y="18741"/>
                    <a:pt x="3128" y="15148"/>
                    <a:pt x="3636" y="17530"/>
                  </a:cubicBezTo>
                  <a:cubicBezTo>
                    <a:pt x="3715" y="18620"/>
                    <a:pt x="6102" y="19831"/>
                    <a:pt x="7236" y="192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3" name="Shape 2633"/>
            <p:cNvSpPr/>
            <p:nvPr/>
          </p:nvSpPr>
          <p:spPr>
            <a:xfrm>
              <a:off x="7756818" y="1435451"/>
              <a:ext cx="594368" cy="830398"/>
            </a:xfrm>
            <a:custGeom>
              <a:avLst/>
              <a:gdLst/>
              <a:ahLst/>
              <a:cxnLst>
                <a:cxn ang="0">
                  <a:pos x="wd2" y="hd2"/>
                </a:cxn>
                <a:cxn ang="5400000">
                  <a:pos x="wd2" y="hd2"/>
                </a:cxn>
                <a:cxn ang="10800000">
                  <a:pos x="wd2" y="hd2"/>
                </a:cxn>
                <a:cxn ang="16200000">
                  <a:pos x="wd2" y="hd2"/>
                </a:cxn>
              </a:cxnLst>
              <a:rect l="0" t="0" r="r" b="b"/>
              <a:pathLst>
                <a:path w="21418" h="20892" extrusionOk="0">
                  <a:moveTo>
                    <a:pt x="20662" y="2548"/>
                  </a:moveTo>
                  <a:cubicBezTo>
                    <a:pt x="19947" y="3233"/>
                    <a:pt x="18540" y="3420"/>
                    <a:pt x="17981" y="4152"/>
                  </a:cubicBezTo>
                  <a:cubicBezTo>
                    <a:pt x="17892" y="4246"/>
                    <a:pt x="17847" y="4370"/>
                    <a:pt x="17669" y="4433"/>
                  </a:cubicBezTo>
                  <a:cubicBezTo>
                    <a:pt x="17468" y="4510"/>
                    <a:pt x="17289" y="4433"/>
                    <a:pt x="17088" y="4433"/>
                  </a:cubicBezTo>
                  <a:cubicBezTo>
                    <a:pt x="16440" y="4401"/>
                    <a:pt x="15971" y="4837"/>
                    <a:pt x="15413" y="5055"/>
                  </a:cubicBezTo>
                  <a:cubicBezTo>
                    <a:pt x="14944" y="5289"/>
                    <a:pt x="14340" y="5383"/>
                    <a:pt x="13827" y="5585"/>
                  </a:cubicBezTo>
                  <a:cubicBezTo>
                    <a:pt x="12687" y="5943"/>
                    <a:pt x="11749" y="6628"/>
                    <a:pt x="11325" y="7485"/>
                  </a:cubicBezTo>
                  <a:cubicBezTo>
                    <a:pt x="11280" y="7609"/>
                    <a:pt x="11191" y="7734"/>
                    <a:pt x="11102" y="7812"/>
                  </a:cubicBezTo>
                  <a:cubicBezTo>
                    <a:pt x="10632" y="8092"/>
                    <a:pt x="9694" y="7765"/>
                    <a:pt x="9404" y="8170"/>
                  </a:cubicBezTo>
                  <a:cubicBezTo>
                    <a:pt x="9784" y="8450"/>
                    <a:pt x="9516" y="8886"/>
                    <a:pt x="9225" y="9214"/>
                  </a:cubicBezTo>
                  <a:cubicBezTo>
                    <a:pt x="8622" y="9992"/>
                    <a:pt x="8108" y="10802"/>
                    <a:pt x="7684" y="11627"/>
                  </a:cubicBezTo>
                  <a:cubicBezTo>
                    <a:pt x="7126" y="11861"/>
                    <a:pt x="6790" y="12344"/>
                    <a:pt x="6880" y="12764"/>
                  </a:cubicBezTo>
                  <a:cubicBezTo>
                    <a:pt x="6701" y="12795"/>
                    <a:pt x="6500" y="12842"/>
                    <a:pt x="6321" y="12873"/>
                  </a:cubicBezTo>
                  <a:cubicBezTo>
                    <a:pt x="6500" y="13091"/>
                    <a:pt x="6187" y="13418"/>
                    <a:pt x="5808" y="13387"/>
                  </a:cubicBezTo>
                  <a:cubicBezTo>
                    <a:pt x="6143" y="13683"/>
                    <a:pt x="5473" y="14041"/>
                    <a:pt x="5249" y="14368"/>
                  </a:cubicBezTo>
                  <a:cubicBezTo>
                    <a:pt x="5093" y="14571"/>
                    <a:pt x="5048" y="14789"/>
                    <a:pt x="5004" y="14991"/>
                  </a:cubicBezTo>
                  <a:cubicBezTo>
                    <a:pt x="4869" y="15972"/>
                    <a:pt x="4735" y="16953"/>
                    <a:pt x="4624" y="17934"/>
                  </a:cubicBezTo>
                  <a:cubicBezTo>
                    <a:pt x="4624" y="18168"/>
                    <a:pt x="4579" y="18386"/>
                    <a:pt x="4780" y="18589"/>
                  </a:cubicBezTo>
                  <a:cubicBezTo>
                    <a:pt x="4914" y="18744"/>
                    <a:pt x="5205" y="18853"/>
                    <a:pt x="5473" y="18947"/>
                  </a:cubicBezTo>
                  <a:cubicBezTo>
                    <a:pt x="6143" y="19211"/>
                    <a:pt x="6701" y="19632"/>
                    <a:pt x="6969" y="20115"/>
                  </a:cubicBezTo>
                  <a:cubicBezTo>
                    <a:pt x="7059" y="20255"/>
                    <a:pt x="7126" y="20411"/>
                    <a:pt x="7059" y="20551"/>
                  </a:cubicBezTo>
                  <a:cubicBezTo>
                    <a:pt x="7014" y="20644"/>
                    <a:pt x="6925" y="20738"/>
                    <a:pt x="6790" y="20800"/>
                  </a:cubicBezTo>
                  <a:cubicBezTo>
                    <a:pt x="5808" y="21236"/>
                    <a:pt x="4490" y="19959"/>
                    <a:pt x="3507" y="20411"/>
                  </a:cubicBezTo>
                  <a:cubicBezTo>
                    <a:pt x="3127" y="20317"/>
                    <a:pt x="2770" y="20224"/>
                    <a:pt x="2524" y="20021"/>
                  </a:cubicBezTo>
                  <a:cubicBezTo>
                    <a:pt x="2301" y="19819"/>
                    <a:pt x="2189" y="19507"/>
                    <a:pt x="2479" y="19305"/>
                  </a:cubicBezTo>
                  <a:cubicBezTo>
                    <a:pt x="1832" y="19336"/>
                    <a:pt x="1206" y="18947"/>
                    <a:pt x="1206" y="18480"/>
                  </a:cubicBezTo>
                  <a:cubicBezTo>
                    <a:pt x="648" y="18448"/>
                    <a:pt x="179" y="18121"/>
                    <a:pt x="45" y="17732"/>
                  </a:cubicBezTo>
                  <a:cubicBezTo>
                    <a:pt x="0" y="17607"/>
                    <a:pt x="0" y="17467"/>
                    <a:pt x="0" y="17343"/>
                  </a:cubicBezTo>
                  <a:cubicBezTo>
                    <a:pt x="0" y="16922"/>
                    <a:pt x="0" y="16502"/>
                    <a:pt x="45" y="16066"/>
                  </a:cubicBezTo>
                  <a:cubicBezTo>
                    <a:pt x="268" y="16175"/>
                    <a:pt x="603" y="16066"/>
                    <a:pt x="737" y="15910"/>
                  </a:cubicBezTo>
                  <a:cubicBezTo>
                    <a:pt x="893" y="15739"/>
                    <a:pt x="938" y="15552"/>
                    <a:pt x="938" y="15349"/>
                  </a:cubicBezTo>
                  <a:cubicBezTo>
                    <a:pt x="983" y="14898"/>
                    <a:pt x="1028" y="14399"/>
                    <a:pt x="1028" y="13948"/>
                  </a:cubicBezTo>
                  <a:cubicBezTo>
                    <a:pt x="1296" y="13917"/>
                    <a:pt x="1586" y="13854"/>
                    <a:pt x="1832" y="13808"/>
                  </a:cubicBezTo>
                  <a:cubicBezTo>
                    <a:pt x="2010" y="13590"/>
                    <a:pt x="1363" y="13387"/>
                    <a:pt x="1452" y="13169"/>
                  </a:cubicBezTo>
                  <a:cubicBezTo>
                    <a:pt x="1497" y="12998"/>
                    <a:pt x="1876" y="12998"/>
                    <a:pt x="2144" y="12935"/>
                  </a:cubicBezTo>
                  <a:cubicBezTo>
                    <a:pt x="2278" y="12904"/>
                    <a:pt x="2390" y="12795"/>
                    <a:pt x="2479" y="12733"/>
                  </a:cubicBezTo>
                  <a:cubicBezTo>
                    <a:pt x="2569" y="12640"/>
                    <a:pt x="2703" y="12577"/>
                    <a:pt x="2814" y="12468"/>
                  </a:cubicBezTo>
                  <a:cubicBezTo>
                    <a:pt x="3217" y="12157"/>
                    <a:pt x="3641" y="11752"/>
                    <a:pt x="3686" y="11331"/>
                  </a:cubicBezTo>
                  <a:cubicBezTo>
                    <a:pt x="3373" y="11394"/>
                    <a:pt x="3038" y="11503"/>
                    <a:pt x="2703" y="11565"/>
                  </a:cubicBezTo>
                  <a:cubicBezTo>
                    <a:pt x="2524" y="11129"/>
                    <a:pt x="3127" y="10771"/>
                    <a:pt x="3641" y="10522"/>
                  </a:cubicBezTo>
                  <a:cubicBezTo>
                    <a:pt x="4155" y="10257"/>
                    <a:pt x="4668" y="9727"/>
                    <a:pt x="4266" y="9400"/>
                  </a:cubicBezTo>
                  <a:cubicBezTo>
                    <a:pt x="4579" y="9307"/>
                    <a:pt x="4869" y="9214"/>
                    <a:pt x="5205" y="9104"/>
                  </a:cubicBezTo>
                  <a:cubicBezTo>
                    <a:pt x="5048" y="8886"/>
                    <a:pt x="5249" y="8559"/>
                    <a:pt x="5607" y="8450"/>
                  </a:cubicBezTo>
                  <a:cubicBezTo>
                    <a:pt x="5383" y="8497"/>
                    <a:pt x="5093" y="8388"/>
                    <a:pt x="5004" y="8232"/>
                  </a:cubicBezTo>
                  <a:cubicBezTo>
                    <a:pt x="5249" y="8123"/>
                    <a:pt x="5562" y="8061"/>
                    <a:pt x="5852" y="8123"/>
                  </a:cubicBezTo>
                  <a:cubicBezTo>
                    <a:pt x="5383" y="7703"/>
                    <a:pt x="5138" y="7189"/>
                    <a:pt x="5093" y="6660"/>
                  </a:cubicBezTo>
                  <a:cubicBezTo>
                    <a:pt x="5473" y="6784"/>
                    <a:pt x="5942" y="6597"/>
                    <a:pt x="5986" y="6301"/>
                  </a:cubicBezTo>
                  <a:cubicBezTo>
                    <a:pt x="6366" y="6426"/>
                    <a:pt x="6880" y="6146"/>
                    <a:pt x="6790" y="5850"/>
                  </a:cubicBezTo>
                  <a:cubicBezTo>
                    <a:pt x="6969" y="5943"/>
                    <a:pt x="7215" y="6068"/>
                    <a:pt x="7394" y="6177"/>
                  </a:cubicBezTo>
                  <a:cubicBezTo>
                    <a:pt x="7639" y="5772"/>
                    <a:pt x="7863" y="5351"/>
                    <a:pt x="8153" y="4962"/>
                  </a:cubicBezTo>
                  <a:cubicBezTo>
                    <a:pt x="8510" y="4931"/>
                    <a:pt x="8846" y="4635"/>
                    <a:pt x="8756" y="4370"/>
                  </a:cubicBezTo>
                  <a:cubicBezTo>
                    <a:pt x="8980" y="4401"/>
                    <a:pt x="9270" y="4433"/>
                    <a:pt x="9516" y="4479"/>
                  </a:cubicBezTo>
                  <a:cubicBezTo>
                    <a:pt x="9516" y="4246"/>
                    <a:pt x="9918" y="4183"/>
                    <a:pt x="10208" y="4106"/>
                  </a:cubicBezTo>
                  <a:cubicBezTo>
                    <a:pt x="10543" y="4074"/>
                    <a:pt x="10856" y="3825"/>
                    <a:pt x="10632" y="3654"/>
                  </a:cubicBezTo>
                  <a:cubicBezTo>
                    <a:pt x="11057" y="3685"/>
                    <a:pt x="11526" y="3654"/>
                    <a:pt x="11906" y="3560"/>
                  </a:cubicBezTo>
                  <a:cubicBezTo>
                    <a:pt x="11526" y="3420"/>
                    <a:pt x="11437" y="2953"/>
                    <a:pt x="11749" y="2766"/>
                  </a:cubicBezTo>
                  <a:cubicBezTo>
                    <a:pt x="12084" y="2564"/>
                    <a:pt x="12687" y="2642"/>
                    <a:pt x="12889" y="2938"/>
                  </a:cubicBezTo>
                  <a:cubicBezTo>
                    <a:pt x="13581" y="3000"/>
                    <a:pt x="14296" y="2875"/>
                    <a:pt x="14854" y="2610"/>
                  </a:cubicBezTo>
                  <a:cubicBezTo>
                    <a:pt x="15167" y="2813"/>
                    <a:pt x="15681" y="2673"/>
                    <a:pt x="16060" y="2517"/>
                  </a:cubicBezTo>
                  <a:cubicBezTo>
                    <a:pt x="16686" y="2283"/>
                    <a:pt x="17334" y="2019"/>
                    <a:pt x="17937" y="1801"/>
                  </a:cubicBezTo>
                  <a:cubicBezTo>
                    <a:pt x="18071" y="1723"/>
                    <a:pt x="18272" y="1661"/>
                    <a:pt x="18316" y="1536"/>
                  </a:cubicBezTo>
                  <a:cubicBezTo>
                    <a:pt x="18361" y="1396"/>
                    <a:pt x="18272" y="1240"/>
                    <a:pt x="18071" y="1271"/>
                  </a:cubicBezTo>
                  <a:cubicBezTo>
                    <a:pt x="18495" y="1100"/>
                    <a:pt x="18786" y="820"/>
                    <a:pt x="19121" y="555"/>
                  </a:cubicBezTo>
                  <a:cubicBezTo>
                    <a:pt x="19679" y="88"/>
                    <a:pt x="20997" y="-364"/>
                    <a:pt x="21354" y="446"/>
                  </a:cubicBezTo>
                  <a:cubicBezTo>
                    <a:pt x="21600" y="944"/>
                    <a:pt x="21086" y="2112"/>
                    <a:pt x="20662" y="254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4" name="Shape 2634"/>
            <p:cNvSpPr/>
            <p:nvPr/>
          </p:nvSpPr>
          <p:spPr>
            <a:xfrm>
              <a:off x="8024107" y="728224"/>
              <a:ext cx="83925" cy="91806"/>
            </a:xfrm>
            <a:custGeom>
              <a:avLst/>
              <a:gdLst/>
              <a:ahLst/>
              <a:cxnLst>
                <a:cxn ang="0">
                  <a:pos x="wd2" y="hd2"/>
                </a:cxn>
                <a:cxn ang="5400000">
                  <a:pos x="wd2" y="hd2"/>
                </a:cxn>
                <a:cxn ang="10800000">
                  <a:pos x="wd2" y="hd2"/>
                </a:cxn>
                <a:cxn ang="16200000">
                  <a:pos x="wd2" y="hd2"/>
                </a:cxn>
              </a:cxnLst>
              <a:rect l="0" t="0" r="r" b="b"/>
              <a:pathLst>
                <a:path w="21600" h="21528" extrusionOk="0">
                  <a:moveTo>
                    <a:pt x="19988" y="9423"/>
                  </a:moveTo>
                  <a:cubicBezTo>
                    <a:pt x="20633" y="9423"/>
                    <a:pt x="21278" y="9423"/>
                    <a:pt x="21600" y="10003"/>
                  </a:cubicBezTo>
                  <a:cubicBezTo>
                    <a:pt x="20633" y="11887"/>
                    <a:pt x="20955" y="13627"/>
                    <a:pt x="20310" y="15801"/>
                  </a:cubicBezTo>
                  <a:cubicBezTo>
                    <a:pt x="19666" y="17541"/>
                    <a:pt x="17570" y="19426"/>
                    <a:pt x="15958" y="18846"/>
                  </a:cubicBezTo>
                  <a:cubicBezTo>
                    <a:pt x="16603" y="19426"/>
                    <a:pt x="16281" y="21020"/>
                    <a:pt x="15152" y="21310"/>
                  </a:cubicBezTo>
                  <a:cubicBezTo>
                    <a:pt x="14185" y="21600"/>
                    <a:pt x="13218" y="21600"/>
                    <a:pt x="11767" y="21310"/>
                  </a:cubicBezTo>
                  <a:cubicBezTo>
                    <a:pt x="9188" y="20585"/>
                    <a:pt x="6770" y="20295"/>
                    <a:pt x="4030" y="19715"/>
                  </a:cubicBezTo>
                  <a:cubicBezTo>
                    <a:pt x="3385" y="19715"/>
                    <a:pt x="2740" y="19426"/>
                    <a:pt x="2418" y="19136"/>
                  </a:cubicBezTo>
                  <a:cubicBezTo>
                    <a:pt x="2096" y="18846"/>
                    <a:pt x="1612" y="18266"/>
                    <a:pt x="1290" y="17541"/>
                  </a:cubicBezTo>
                  <a:cubicBezTo>
                    <a:pt x="322" y="14932"/>
                    <a:pt x="0" y="12177"/>
                    <a:pt x="0" y="9423"/>
                  </a:cubicBezTo>
                  <a:cubicBezTo>
                    <a:pt x="0" y="7828"/>
                    <a:pt x="322" y="5799"/>
                    <a:pt x="2096" y="5509"/>
                  </a:cubicBezTo>
                  <a:cubicBezTo>
                    <a:pt x="3385" y="4784"/>
                    <a:pt x="4675" y="5799"/>
                    <a:pt x="6448" y="5799"/>
                  </a:cubicBezTo>
                  <a:cubicBezTo>
                    <a:pt x="7737" y="6089"/>
                    <a:pt x="9833" y="5074"/>
                    <a:pt x="9510" y="3914"/>
                  </a:cubicBezTo>
                  <a:cubicBezTo>
                    <a:pt x="11445" y="3914"/>
                    <a:pt x="13540" y="3624"/>
                    <a:pt x="15475" y="3624"/>
                  </a:cubicBezTo>
                  <a:cubicBezTo>
                    <a:pt x="14507" y="3624"/>
                    <a:pt x="16603" y="0"/>
                    <a:pt x="19343" y="0"/>
                  </a:cubicBezTo>
                  <a:cubicBezTo>
                    <a:pt x="18215" y="2754"/>
                    <a:pt x="20633" y="6379"/>
                    <a:pt x="19988" y="942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5" name="Shape 2635"/>
            <p:cNvSpPr/>
            <p:nvPr/>
          </p:nvSpPr>
          <p:spPr>
            <a:xfrm>
              <a:off x="8135385" y="651856"/>
              <a:ext cx="83538" cy="114668"/>
            </a:xfrm>
            <a:custGeom>
              <a:avLst/>
              <a:gdLst/>
              <a:ahLst/>
              <a:cxnLst>
                <a:cxn ang="0">
                  <a:pos x="wd2" y="hd2"/>
                </a:cxn>
                <a:cxn ang="5400000">
                  <a:pos x="wd2" y="hd2"/>
                </a:cxn>
                <a:cxn ang="10800000">
                  <a:pos x="wd2" y="hd2"/>
                </a:cxn>
                <a:cxn ang="16200000">
                  <a:pos x="wd2" y="hd2"/>
                </a:cxn>
              </a:cxnLst>
              <a:rect l="0" t="0" r="r" b="b"/>
              <a:pathLst>
                <a:path w="20823" h="21232" extrusionOk="0">
                  <a:moveTo>
                    <a:pt x="13131" y="21138"/>
                  </a:moveTo>
                  <a:cubicBezTo>
                    <a:pt x="16083" y="20560"/>
                    <a:pt x="18103" y="18712"/>
                    <a:pt x="19036" y="16749"/>
                  </a:cubicBezTo>
                  <a:cubicBezTo>
                    <a:pt x="20434" y="14323"/>
                    <a:pt x="20745" y="11435"/>
                    <a:pt x="20745" y="8779"/>
                  </a:cubicBezTo>
                  <a:cubicBezTo>
                    <a:pt x="20745" y="6815"/>
                    <a:pt x="21056" y="4620"/>
                    <a:pt x="20434" y="2657"/>
                  </a:cubicBezTo>
                  <a:cubicBezTo>
                    <a:pt x="19968" y="1502"/>
                    <a:pt x="18725" y="0"/>
                    <a:pt x="17171" y="0"/>
                  </a:cubicBezTo>
                  <a:cubicBezTo>
                    <a:pt x="14840" y="0"/>
                    <a:pt x="13908" y="2426"/>
                    <a:pt x="14219" y="4158"/>
                  </a:cubicBezTo>
                  <a:cubicBezTo>
                    <a:pt x="14529" y="9241"/>
                    <a:pt x="8624" y="9010"/>
                    <a:pt x="4429" y="12128"/>
                  </a:cubicBezTo>
                  <a:cubicBezTo>
                    <a:pt x="2719" y="13399"/>
                    <a:pt x="-544" y="15016"/>
                    <a:pt x="78" y="16980"/>
                  </a:cubicBezTo>
                  <a:cubicBezTo>
                    <a:pt x="1165" y="19174"/>
                    <a:pt x="4739" y="19174"/>
                    <a:pt x="6915" y="17904"/>
                  </a:cubicBezTo>
                  <a:cubicBezTo>
                    <a:pt x="7692" y="20329"/>
                    <a:pt x="10178" y="21600"/>
                    <a:pt x="13131" y="2113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6" name="Shape 2636"/>
            <p:cNvSpPr/>
            <p:nvPr/>
          </p:nvSpPr>
          <p:spPr>
            <a:xfrm>
              <a:off x="8051003" y="676403"/>
              <a:ext cx="44977" cy="33948"/>
            </a:xfrm>
            <a:custGeom>
              <a:avLst/>
              <a:gdLst/>
              <a:ahLst/>
              <a:cxnLst>
                <a:cxn ang="0">
                  <a:pos x="wd2" y="hd2"/>
                </a:cxn>
                <a:cxn ang="5400000">
                  <a:pos x="wd2" y="hd2"/>
                </a:cxn>
                <a:cxn ang="10800000">
                  <a:pos x="wd2" y="hd2"/>
                </a:cxn>
                <a:cxn ang="16200000">
                  <a:pos x="wd2" y="hd2"/>
                </a:cxn>
              </a:cxnLst>
              <a:rect l="0" t="0" r="r" b="b"/>
              <a:pathLst>
                <a:path w="20046" h="21043" extrusionOk="0">
                  <a:moveTo>
                    <a:pt x="2319" y="7200"/>
                  </a:moveTo>
                  <a:cubicBezTo>
                    <a:pt x="-1047" y="8716"/>
                    <a:pt x="-486" y="15916"/>
                    <a:pt x="2319" y="18947"/>
                  </a:cubicBezTo>
                  <a:cubicBezTo>
                    <a:pt x="5405" y="21600"/>
                    <a:pt x="9613" y="21600"/>
                    <a:pt x="12979" y="19705"/>
                  </a:cubicBezTo>
                  <a:cubicBezTo>
                    <a:pt x="16065" y="18947"/>
                    <a:pt x="19431" y="16674"/>
                    <a:pt x="19992" y="12884"/>
                  </a:cubicBezTo>
                  <a:cubicBezTo>
                    <a:pt x="20553" y="7200"/>
                    <a:pt x="16626" y="3032"/>
                    <a:pt x="12979" y="758"/>
                  </a:cubicBezTo>
                  <a:cubicBezTo>
                    <a:pt x="12418" y="758"/>
                    <a:pt x="11857" y="0"/>
                    <a:pt x="11296" y="0"/>
                  </a:cubicBezTo>
                  <a:cubicBezTo>
                    <a:pt x="10174" y="0"/>
                    <a:pt x="9613" y="0"/>
                    <a:pt x="8771" y="758"/>
                  </a:cubicBezTo>
                  <a:cubicBezTo>
                    <a:pt x="5966" y="2274"/>
                    <a:pt x="3722" y="3789"/>
                    <a:pt x="636" y="5684"/>
                  </a:cubicBezTo>
                  <a:cubicBezTo>
                    <a:pt x="-486" y="6442"/>
                    <a:pt x="2319" y="7200"/>
                    <a:pt x="2319" y="720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7" name="Shape 2637"/>
            <p:cNvSpPr/>
            <p:nvPr/>
          </p:nvSpPr>
          <p:spPr>
            <a:xfrm>
              <a:off x="7906827" y="804592"/>
              <a:ext cx="85624" cy="78723"/>
            </a:xfrm>
            <a:custGeom>
              <a:avLst/>
              <a:gdLst/>
              <a:ahLst/>
              <a:cxnLst>
                <a:cxn ang="0">
                  <a:pos x="wd2" y="hd2"/>
                </a:cxn>
                <a:cxn ang="5400000">
                  <a:pos x="wd2" y="hd2"/>
                </a:cxn>
                <a:cxn ang="10800000">
                  <a:pos x="wd2" y="hd2"/>
                </a:cxn>
                <a:cxn ang="16200000">
                  <a:pos x="wd2" y="hd2"/>
                </a:cxn>
              </a:cxnLst>
              <a:rect l="0" t="0" r="r" b="b"/>
              <a:pathLst>
                <a:path w="21341" h="20939" extrusionOk="0">
                  <a:moveTo>
                    <a:pt x="9651" y="1473"/>
                  </a:moveTo>
                  <a:cubicBezTo>
                    <a:pt x="9345" y="2127"/>
                    <a:pt x="9345" y="9000"/>
                    <a:pt x="9957" y="9000"/>
                  </a:cubicBezTo>
                  <a:cubicBezTo>
                    <a:pt x="5515" y="8018"/>
                    <a:pt x="306" y="12109"/>
                    <a:pt x="0" y="17182"/>
                  </a:cubicBezTo>
                  <a:cubicBezTo>
                    <a:pt x="1685" y="20291"/>
                    <a:pt x="5515" y="21600"/>
                    <a:pt x="8732" y="20618"/>
                  </a:cubicBezTo>
                  <a:cubicBezTo>
                    <a:pt x="11949" y="19473"/>
                    <a:pt x="14094" y="15873"/>
                    <a:pt x="13481" y="12436"/>
                  </a:cubicBezTo>
                  <a:cubicBezTo>
                    <a:pt x="15166" y="12764"/>
                    <a:pt x="17157" y="13091"/>
                    <a:pt x="18689" y="12436"/>
                  </a:cubicBezTo>
                  <a:cubicBezTo>
                    <a:pt x="20374" y="11782"/>
                    <a:pt x="21600" y="9982"/>
                    <a:pt x="21294" y="8345"/>
                  </a:cubicBezTo>
                  <a:cubicBezTo>
                    <a:pt x="18996" y="8345"/>
                    <a:pt x="17004" y="6218"/>
                    <a:pt x="16698" y="4255"/>
                  </a:cubicBezTo>
                  <a:cubicBezTo>
                    <a:pt x="15166" y="4582"/>
                    <a:pt x="13634" y="4582"/>
                    <a:pt x="12255" y="3927"/>
                  </a:cubicBezTo>
                  <a:cubicBezTo>
                    <a:pt x="11030" y="3109"/>
                    <a:pt x="9651" y="1473"/>
                    <a:pt x="10264" y="0"/>
                  </a:cubicBezTo>
                  <a:cubicBezTo>
                    <a:pt x="9957" y="0"/>
                    <a:pt x="9345" y="1473"/>
                    <a:pt x="9651" y="147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8" name="Shape 2638"/>
            <p:cNvSpPr/>
            <p:nvPr/>
          </p:nvSpPr>
          <p:spPr>
            <a:xfrm>
              <a:off x="7893249" y="718218"/>
              <a:ext cx="90089" cy="54551"/>
            </a:xfrm>
            <a:custGeom>
              <a:avLst/>
              <a:gdLst/>
              <a:ahLst/>
              <a:cxnLst>
                <a:cxn ang="0">
                  <a:pos x="wd2" y="hd2"/>
                </a:cxn>
                <a:cxn ang="5400000">
                  <a:pos x="wd2" y="hd2"/>
                </a:cxn>
                <a:cxn ang="10800000">
                  <a:pos x="wd2" y="hd2"/>
                </a:cxn>
                <a:cxn ang="16200000">
                  <a:pos x="wd2" y="hd2"/>
                </a:cxn>
              </a:cxnLst>
              <a:rect l="0" t="0" r="r" b="b"/>
              <a:pathLst>
                <a:path w="15934" h="20795" extrusionOk="0">
                  <a:moveTo>
                    <a:pt x="3584" y="20785"/>
                  </a:moveTo>
                  <a:cubicBezTo>
                    <a:pt x="4886" y="20785"/>
                    <a:pt x="6297" y="18907"/>
                    <a:pt x="6731" y="15855"/>
                  </a:cubicBezTo>
                  <a:cubicBezTo>
                    <a:pt x="6948" y="14446"/>
                    <a:pt x="6948" y="13038"/>
                    <a:pt x="7382" y="11864"/>
                  </a:cubicBezTo>
                  <a:cubicBezTo>
                    <a:pt x="7600" y="10455"/>
                    <a:pt x="8359" y="9516"/>
                    <a:pt x="9011" y="9985"/>
                  </a:cubicBezTo>
                  <a:cubicBezTo>
                    <a:pt x="9445" y="9985"/>
                    <a:pt x="9662" y="10925"/>
                    <a:pt x="9879" y="10925"/>
                  </a:cubicBezTo>
                  <a:cubicBezTo>
                    <a:pt x="11507" y="13507"/>
                    <a:pt x="13787" y="9985"/>
                    <a:pt x="15198" y="7168"/>
                  </a:cubicBezTo>
                  <a:cubicBezTo>
                    <a:pt x="15415" y="6464"/>
                    <a:pt x="15632" y="5994"/>
                    <a:pt x="15849" y="5525"/>
                  </a:cubicBezTo>
                  <a:cubicBezTo>
                    <a:pt x="16283" y="3177"/>
                    <a:pt x="14980" y="1533"/>
                    <a:pt x="13787" y="1533"/>
                  </a:cubicBezTo>
                  <a:cubicBezTo>
                    <a:pt x="12701" y="1533"/>
                    <a:pt x="11507" y="2707"/>
                    <a:pt x="10639" y="1533"/>
                  </a:cubicBezTo>
                  <a:cubicBezTo>
                    <a:pt x="10205" y="1064"/>
                    <a:pt x="9879" y="594"/>
                    <a:pt x="9445" y="125"/>
                  </a:cubicBezTo>
                  <a:cubicBezTo>
                    <a:pt x="8794" y="-345"/>
                    <a:pt x="7925" y="594"/>
                    <a:pt x="7165" y="1533"/>
                  </a:cubicBezTo>
                  <a:cubicBezTo>
                    <a:pt x="4886" y="4585"/>
                    <a:pt x="-5317" y="21255"/>
                    <a:pt x="3584" y="2078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39" name="Shape 2639"/>
            <p:cNvSpPr/>
            <p:nvPr/>
          </p:nvSpPr>
          <p:spPr>
            <a:xfrm>
              <a:off x="7870094" y="679130"/>
              <a:ext cx="51741" cy="32821"/>
            </a:xfrm>
            <a:custGeom>
              <a:avLst/>
              <a:gdLst/>
              <a:ahLst/>
              <a:cxnLst>
                <a:cxn ang="0">
                  <a:pos x="wd2" y="hd2"/>
                </a:cxn>
                <a:cxn ang="5400000">
                  <a:pos x="wd2" y="hd2"/>
                </a:cxn>
                <a:cxn ang="10800000">
                  <a:pos x="wd2" y="hd2"/>
                </a:cxn>
                <a:cxn ang="16200000">
                  <a:pos x="wd2" y="hd2"/>
                </a:cxn>
              </a:cxnLst>
              <a:rect l="0" t="0" r="r" b="b"/>
              <a:pathLst>
                <a:path w="20721" h="20357" extrusionOk="0">
                  <a:moveTo>
                    <a:pt x="401" y="6676"/>
                  </a:moveTo>
                  <a:cubicBezTo>
                    <a:pt x="-581" y="9033"/>
                    <a:pt x="401" y="13353"/>
                    <a:pt x="1628" y="14924"/>
                  </a:cubicBezTo>
                  <a:cubicBezTo>
                    <a:pt x="3101" y="17280"/>
                    <a:pt x="5064" y="18065"/>
                    <a:pt x="6783" y="18851"/>
                  </a:cubicBezTo>
                  <a:cubicBezTo>
                    <a:pt x="10219" y="20815"/>
                    <a:pt x="15374" y="21600"/>
                    <a:pt x="17583" y="16495"/>
                  </a:cubicBezTo>
                  <a:cubicBezTo>
                    <a:pt x="18074" y="14924"/>
                    <a:pt x="18074" y="13353"/>
                    <a:pt x="19055" y="12567"/>
                  </a:cubicBezTo>
                  <a:cubicBezTo>
                    <a:pt x="19546" y="11782"/>
                    <a:pt x="20037" y="11782"/>
                    <a:pt x="20528" y="10604"/>
                  </a:cubicBezTo>
                  <a:cubicBezTo>
                    <a:pt x="21019" y="9818"/>
                    <a:pt x="20528" y="8247"/>
                    <a:pt x="19546" y="7462"/>
                  </a:cubicBezTo>
                  <a:cubicBezTo>
                    <a:pt x="15864" y="3535"/>
                    <a:pt x="11446" y="1571"/>
                    <a:pt x="7274" y="2356"/>
                  </a:cubicBezTo>
                  <a:cubicBezTo>
                    <a:pt x="4819" y="3142"/>
                    <a:pt x="1874" y="3927"/>
                    <a:pt x="1137" y="785"/>
                  </a:cubicBezTo>
                  <a:cubicBezTo>
                    <a:pt x="1137" y="2356"/>
                    <a:pt x="401" y="5891"/>
                    <a:pt x="401" y="6676"/>
                  </a:cubicBezTo>
                  <a:close/>
                  <a:moveTo>
                    <a:pt x="1137" y="0"/>
                  </a:moveTo>
                  <a:cubicBezTo>
                    <a:pt x="1137" y="393"/>
                    <a:pt x="1137" y="393"/>
                    <a:pt x="1137" y="785"/>
                  </a:cubicBezTo>
                  <a:cubicBezTo>
                    <a:pt x="1137" y="785"/>
                    <a:pt x="1137" y="393"/>
                    <a:pt x="1137" y="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40" name="Shape 2640"/>
            <p:cNvSpPr/>
            <p:nvPr/>
          </p:nvSpPr>
          <p:spPr>
            <a:xfrm>
              <a:off x="7944143" y="553668"/>
              <a:ext cx="50192" cy="45758"/>
            </a:xfrm>
            <a:custGeom>
              <a:avLst/>
              <a:gdLst/>
              <a:ahLst/>
              <a:cxnLst>
                <a:cxn ang="0">
                  <a:pos x="wd2" y="hd2"/>
                </a:cxn>
                <a:cxn ang="5400000">
                  <a:pos x="wd2" y="hd2"/>
                </a:cxn>
                <a:cxn ang="10800000">
                  <a:pos x="wd2" y="hd2"/>
                </a:cxn>
                <a:cxn ang="16200000">
                  <a:pos x="wd2" y="hd2"/>
                </a:cxn>
              </a:cxnLst>
              <a:rect l="0" t="0" r="r" b="b"/>
              <a:pathLst>
                <a:path w="20106" h="21600" extrusionOk="0">
                  <a:moveTo>
                    <a:pt x="260" y="8352"/>
                  </a:moveTo>
                  <a:cubicBezTo>
                    <a:pt x="-745" y="12672"/>
                    <a:pt x="1264" y="16704"/>
                    <a:pt x="4529" y="19296"/>
                  </a:cubicBezTo>
                  <a:cubicBezTo>
                    <a:pt x="7543" y="21024"/>
                    <a:pt x="11813" y="21600"/>
                    <a:pt x="15581" y="21600"/>
                  </a:cubicBezTo>
                  <a:cubicBezTo>
                    <a:pt x="16083" y="21600"/>
                    <a:pt x="17088" y="21600"/>
                    <a:pt x="17590" y="21600"/>
                  </a:cubicBezTo>
                  <a:cubicBezTo>
                    <a:pt x="20855" y="20448"/>
                    <a:pt x="20855" y="14400"/>
                    <a:pt x="18092" y="12096"/>
                  </a:cubicBezTo>
                  <a:cubicBezTo>
                    <a:pt x="15581" y="9504"/>
                    <a:pt x="12064" y="8928"/>
                    <a:pt x="8799" y="7776"/>
                  </a:cubicBezTo>
                  <a:cubicBezTo>
                    <a:pt x="5785" y="6624"/>
                    <a:pt x="1767" y="4032"/>
                    <a:pt x="1767" y="0"/>
                  </a:cubicBezTo>
                  <a:lnTo>
                    <a:pt x="260" y="8352"/>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41" name="Shape 2641"/>
            <p:cNvSpPr/>
            <p:nvPr/>
          </p:nvSpPr>
          <p:spPr>
            <a:xfrm>
              <a:off x="7967741" y="482755"/>
              <a:ext cx="38334" cy="39314"/>
            </a:xfrm>
            <a:custGeom>
              <a:avLst/>
              <a:gdLst/>
              <a:ahLst/>
              <a:cxnLst>
                <a:cxn ang="0">
                  <a:pos x="wd2" y="hd2"/>
                </a:cxn>
                <a:cxn ang="5400000">
                  <a:pos x="wd2" y="hd2"/>
                </a:cxn>
                <a:cxn ang="10800000">
                  <a:pos x="wd2" y="hd2"/>
                </a:cxn>
                <a:cxn ang="16200000">
                  <a:pos x="wd2" y="hd2"/>
                </a:cxn>
              </a:cxnLst>
              <a:rect l="0" t="0" r="r" b="b"/>
              <a:pathLst>
                <a:path w="20550" h="21086" extrusionOk="0">
                  <a:moveTo>
                    <a:pt x="20447" y="8914"/>
                  </a:moveTo>
                  <a:cubicBezTo>
                    <a:pt x="21112" y="13029"/>
                    <a:pt x="18454" y="17486"/>
                    <a:pt x="14798" y="19543"/>
                  </a:cubicBezTo>
                  <a:cubicBezTo>
                    <a:pt x="11475" y="21600"/>
                    <a:pt x="6490" y="21600"/>
                    <a:pt x="2835" y="19543"/>
                  </a:cubicBezTo>
                  <a:cubicBezTo>
                    <a:pt x="1506" y="18857"/>
                    <a:pt x="177" y="17486"/>
                    <a:pt x="177" y="15771"/>
                  </a:cubicBezTo>
                  <a:cubicBezTo>
                    <a:pt x="-488" y="13714"/>
                    <a:pt x="841" y="11657"/>
                    <a:pt x="2170" y="9600"/>
                  </a:cubicBezTo>
                  <a:cubicBezTo>
                    <a:pt x="4829" y="5829"/>
                    <a:pt x="7820" y="3086"/>
                    <a:pt x="10478" y="0"/>
                  </a:cubicBezTo>
                  <a:cubicBezTo>
                    <a:pt x="10478" y="2057"/>
                    <a:pt x="10478" y="4114"/>
                    <a:pt x="10146" y="5829"/>
                  </a:cubicBezTo>
                  <a:cubicBezTo>
                    <a:pt x="13469" y="5829"/>
                    <a:pt x="17124" y="6857"/>
                    <a:pt x="20447" y="891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42" name="Shape 2642"/>
            <p:cNvSpPr/>
            <p:nvPr/>
          </p:nvSpPr>
          <p:spPr>
            <a:xfrm>
              <a:off x="7934250" y="548846"/>
              <a:ext cx="21821" cy="21821"/>
            </a:xfrm>
            <a:custGeom>
              <a:avLst/>
              <a:gdLst/>
              <a:ahLst/>
              <a:cxnLst>
                <a:cxn ang="0">
                  <a:pos x="wd2" y="hd2"/>
                </a:cxn>
                <a:cxn ang="5400000">
                  <a:pos x="wd2" y="hd2"/>
                </a:cxn>
                <a:cxn ang="10800000">
                  <a:pos x="wd2" y="hd2"/>
                </a:cxn>
                <a:cxn ang="16200000">
                  <a:pos x="wd2" y="hd2"/>
                </a:cxn>
              </a:cxnLst>
              <a:rect l="0" t="0" r="r" b="b"/>
              <a:pathLst>
                <a:path w="18138" h="19713" extrusionOk="0">
                  <a:moveTo>
                    <a:pt x="18138" y="513"/>
                  </a:moveTo>
                  <a:cubicBezTo>
                    <a:pt x="9498" y="-1887"/>
                    <a:pt x="-3462" y="4713"/>
                    <a:pt x="858" y="8313"/>
                  </a:cubicBezTo>
                  <a:cubicBezTo>
                    <a:pt x="5178" y="11913"/>
                    <a:pt x="13818" y="16113"/>
                    <a:pt x="5178" y="19713"/>
                  </a:cubicBezTo>
                  <a:lnTo>
                    <a:pt x="18138" y="513"/>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43" name="Shape 2643"/>
            <p:cNvSpPr/>
            <p:nvPr/>
          </p:nvSpPr>
          <p:spPr>
            <a:xfrm>
              <a:off x="5601231" y="2196469"/>
              <a:ext cx="2647467" cy="2277669"/>
            </a:xfrm>
            <a:custGeom>
              <a:avLst/>
              <a:gdLst/>
              <a:ahLst/>
              <a:cxnLst>
                <a:cxn ang="0">
                  <a:pos x="wd2" y="hd2"/>
                </a:cxn>
                <a:cxn ang="5400000">
                  <a:pos x="wd2" y="hd2"/>
                </a:cxn>
                <a:cxn ang="10800000">
                  <a:pos x="wd2" y="hd2"/>
                </a:cxn>
                <a:cxn ang="16200000">
                  <a:pos x="wd2" y="hd2"/>
                </a:cxn>
              </a:cxnLst>
              <a:rect l="0" t="0" r="r" b="b"/>
              <a:pathLst>
                <a:path w="21576" h="21582" extrusionOk="0">
                  <a:moveTo>
                    <a:pt x="16044" y="19102"/>
                  </a:moveTo>
                  <a:cubicBezTo>
                    <a:pt x="16140" y="19196"/>
                    <a:pt x="16306" y="19295"/>
                    <a:pt x="16382" y="19172"/>
                  </a:cubicBezTo>
                  <a:cubicBezTo>
                    <a:pt x="16412" y="19126"/>
                    <a:pt x="16412" y="19061"/>
                    <a:pt x="16412" y="19003"/>
                  </a:cubicBezTo>
                  <a:cubicBezTo>
                    <a:pt x="16402" y="18780"/>
                    <a:pt x="16372" y="18557"/>
                    <a:pt x="16306" y="18352"/>
                  </a:cubicBezTo>
                  <a:cubicBezTo>
                    <a:pt x="16266" y="18212"/>
                    <a:pt x="16210" y="18083"/>
                    <a:pt x="16200" y="17936"/>
                  </a:cubicBezTo>
                  <a:cubicBezTo>
                    <a:pt x="16170" y="17643"/>
                    <a:pt x="16351" y="17333"/>
                    <a:pt x="16603" y="17251"/>
                  </a:cubicBezTo>
                  <a:cubicBezTo>
                    <a:pt x="16558" y="16970"/>
                    <a:pt x="16306" y="16794"/>
                    <a:pt x="16150" y="16560"/>
                  </a:cubicBezTo>
                  <a:cubicBezTo>
                    <a:pt x="15832" y="16079"/>
                    <a:pt x="16009" y="15329"/>
                    <a:pt x="16422" y="14966"/>
                  </a:cubicBezTo>
                  <a:cubicBezTo>
                    <a:pt x="16477" y="14913"/>
                    <a:pt x="16528" y="14878"/>
                    <a:pt x="16583" y="14843"/>
                  </a:cubicBezTo>
                  <a:cubicBezTo>
                    <a:pt x="16634" y="14790"/>
                    <a:pt x="16699" y="14755"/>
                    <a:pt x="16750" y="14708"/>
                  </a:cubicBezTo>
                  <a:cubicBezTo>
                    <a:pt x="16846" y="14632"/>
                    <a:pt x="16931" y="14556"/>
                    <a:pt x="17037" y="14521"/>
                  </a:cubicBezTo>
                  <a:cubicBezTo>
                    <a:pt x="17249" y="14433"/>
                    <a:pt x="17481" y="14462"/>
                    <a:pt x="17703" y="14497"/>
                  </a:cubicBezTo>
                  <a:cubicBezTo>
                    <a:pt x="18444" y="14609"/>
                    <a:pt x="19185" y="14720"/>
                    <a:pt x="19926" y="14814"/>
                  </a:cubicBezTo>
                  <a:cubicBezTo>
                    <a:pt x="20103" y="14656"/>
                    <a:pt x="20093" y="14339"/>
                    <a:pt x="19997" y="14093"/>
                  </a:cubicBezTo>
                  <a:cubicBezTo>
                    <a:pt x="19901" y="13859"/>
                    <a:pt x="19745" y="13660"/>
                    <a:pt x="19629" y="13437"/>
                  </a:cubicBezTo>
                  <a:cubicBezTo>
                    <a:pt x="19467" y="13109"/>
                    <a:pt x="19417" y="12728"/>
                    <a:pt x="19361" y="12359"/>
                  </a:cubicBezTo>
                  <a:cubicBezTo>
                    <a:pt x="19341" y="12183"/>
                    <a:pt x="19321" y="12025"/>
                    <a:pt x="19301" y="11855"/>
                  </a:cubicBezTo>
                  <a:cubicBezTo>
                    <a:pt x="19246" y="11398"/>
                    <a:pt x="19185" y="10918"/>
                    <a:pt x="19311" y="10479"/>
                  </a:cubicBezTo>
                  <a:cubicBezTo>
                    <a:pt x="19351" y="10320"/>
                    <a:pt x="19417" y="10186"/>
                    <a:pt x="19447" y="10022"/>
                  </a:cubicBezTo>
                  <a:cubicBezTo>
                    <a:pt x="19553" y="9582"/>
                    <a:pt x="19427" y="9102"/>
                    <a:pt x="19493" y="8645"/>
                  </a:cubicBezTo>
                  <a:cubicBezTo>
                    <a:pt x="19533" y="8375"/>
                    <a:pt x="19629" y="8106"/>
                    <a:pt x="19563" y="7848"/>
                  </a:cubicBezTo>
                  <a:cubicBezTo>
                    <a:pt x="19533" y="7737"/>
                    <a:pt x="19477" y="7626"/>
                    <a:pt x="19503" y="7526"/>
                  </a:cubicBezTo>
                  <a:cubicBezTo>
                    <a:pt x="19523" y="7444"/>
                    <a:pt x="19573" y="7379"/>
                    <a:pt x="19619" y="7309"/>
                  </a:cubicBezTo>
                  <a:cubicBezTo>
                    <a:pt x="19669" y="7198"/>
                    <a:pt x="19649" y="7063"/>
                    <a:pt x="19629" y="6940"/>
                  </a:cubicBezTo>
                  <a:cubicBezTo>
                    <a:pt x="19573" y="6606"/>
                    <a:pt x="19533" y="6272"/>
                    <a:pt x="19477" y="5932"/>
                  </a:cubicBezTo>
                  <a:cubicBezTo>
                    <a:pt x="19467" y="5833"/>
                    <a:pt x="19447" y="5722"/>
                    <a:pt x="19493" y="5622"/>
                  </a:cubicBezTo>
                  <a:cubicBezTo>
                    <a:pt x="19563" y="5452"/>
                    <a:pt x="19770" y="5417"/>
                    <a:pt x="19936" y="5440"/>
                  </a:cubicBezTo>
                  <a:cubicBezTo>
                    <a:pt x="20108" y="5464"/>
                    <a:pt x="20274" y="5522"/>
                    <a:pt x="20430" y="5440"/>
                  </a:cubicBezTo>
                  <a:cubicBezTo>
                    <a:pt x="20420" y="5364"/>
                    <a:pt x="20410" y="5276"/>
                    <a:pt x="20390" y="5206"/>
                  </a:cubicBezTo>
                  <a:cubicBezTo>
                    <a:pt x="20486" y="5229"/>
                    <a:pt x="20592" y="5183"/>
                    <a:pt x="20652" y="5095"/>
                  </a:cubicBezTo>
                  <a:lnTo>
                    <a:pt x="20622" y="4321"/>
                  </a:lnTo>
                  <a:cubicBezTo>
                    <a:pt x="20874" y="4146"/>
                    <a:pt x="21121" y="3952"/>
                    <a:pt x="21333" y="3718"/>
                  </a:cubicBezTo>
                  <a:cubicBezTo>
                    <a:pt x="21459" y="3583"/>
                    <a:pt x="21585" y="3413"/>
                    <a:pt x="21575" y="3214"/>
                  </a:cubicBezTo>
                  <a:cubicBezTo>
                    <a:pt x="21575" y="3044"/>
                    <a:pt x="21469" y="2880"/>
                    <a:pt x="21383" y="2734"/>
                  </a:cubicBezTo>
                  <a:cubicBezTo>
                    <a:pt x="21192" y="2394"/>
                    <a:pt x="21086" y="1984"/>
                    <a:pt x="21086" y="1568"/>
                  </a:cubicBezTo>
                  <a:cubicBezTo>
                    <a:pt x="21046" y="1533"/>
                    <a:pt x="20990" y="1492"/>
                    <a:pt x="20950" y="1468"/>
                  </a:cubicBezTo>
                  <a:cubicBezTo>
                    <a:pt x="20919" y="1480"/>
                    <a:pt x="20884" y="1492"/>
                    <a:pt x="20844" y="1503"/>
                  </a:cubicBezTo>
                  <a:cubicBezTo>
                    <a:pt x="20854" y="1480"/>
                    <a:pt x="20854" y="1468"/>
                    <a:pt x="20864" y="1445"/>
                  </a:cubicBezTo>
                  <a:cubicBezTo>
                    <a:pt x="20793" y="1445"/>
                    <a:pt x="20718" y="1421"/>
                    <a:pt x="20652" y="1398"/>
                  </a:cubicBezTo>
                  <a:cubicBezTo>
                    <a:pt x="20602" y="1421"/>
                    <a:pt x="20546" y="1410"/>
                    <a:pt x="20506" y="1357"/>
                  </a:cubicBezTo>
                  <a:cubicBezTo>
                    <a:pt x="20486" y="1380"/>
                    <a:pt x="20451" y="1421"/>
                    <a:pt x="20420" y="1433"/>
                  </a:cubicBezTo>
                  <a:cubicBezTo>
                    <a:pt x="20390" y="1445"/>
                    <a:pt x="20350" y="1445"/>
                    <a:pt x="20324" y="1410"/>
                  </a:cubicBezTo>
                  <a:cubicBezTo>
                    <a:pt x="20314" y="1380"/>
                    <a:pt x="20304" y="1357"/>
                    <a:pt x="20294" y="1345"/>
                  </a:cubicBezTo>
                  <a:cubicBezTo>
                    <a:pt x="20274" y="1334"/>
                    <a:pt x="20244" y="1334"/>
                    <a:pt x="20219" y="1345"/>
                  </a:cubicBezTo>
                  <a:cubicBezTo>
                    <a:pt x="20188" y="1345"/>
                    <a:pt x="20158" y="1322"/>
                    <a:pt x="20168" y="1298"/>
                  </a:cubicBezTo>
                  <a:cubicBezTo>
                    <a:pt x="20219" y="1175"/>
                    <a:pt x="20082" y="1029"/>
                    <a:pt x="19997" y="918"/>
                  </a:cubicBezTo>
                  <a:cubicBezTo>
                    <a:pt x="19977" y="894"/>
                    <a:pt x="19956" y="853"/>
                    <a:pt x="19926" y="841"/>
                  </a:cubicBezTo>
                  <a:cubicBezTo>
                    <a:pt x="19916" y="841"/>
                    <a:pt x="19901" y="830"/>
                    <a:pt x="19891" y="818"/>
                  </a:cubicBezTo>
                  <a:cubicBezTo>
                    <a:pt x="19881" y="806"/>
                    <a:pt x="19871" y="795"/>
                    <a:pt x="19861" y="771"/>
                  </a:cubicBezTo>
                  <a:cubicBezTo>
                    <a:pt x="19840" y="718"/>
                    <a:pt x="19810" y="683"/>
                    <a:pt x="19765" y="660"/>
                  </a:cubicBezTo>
                  <a:cubicBezTo>
                    <a:pt x="19745" y="648"/>
                    <a:pt x="19724" y="636"/>
                    <a:pt x="19689" y="648"/>
                  </a:cubicBezTo>
                  <a:cubicBezTo>
                    <a:pt x="19674" y="654"/>
                    <a:pt x="19664" y="683"/>
                    <a:pt x="19674" y="707"/>
                  </a:cubicBezTo>
                  <a:cubicBezTo>
                    <a:pt x="19669" y="707"/>
                    <a:pt x="19664" y="707"/>
                    <a:pt x="19659" y="707"/>
                  </a:cubicBezTo>
                  <a:cubicBezTo>
                    <a:pt x="19609" y="730"/>
                    <a:pt x="19659" y="824"/>
                    <a:pt x="19619" y="877"/>
                  </a:cubicBezTo>
                  <a:cubicBezTo>
                    <a:pt x="19609" y="888"/>
                    <a:pt x="19573" y="906"/>
                    <a:pt x="19573" y="929"/>
                  </a:cubicBezTo>
                  <a:cubicBezTo>
                    <a:pt x="19573" y="941"/>
                    <a:pt x="19573" y="941"/>
                    <a:pt x="19583" y="953"/>
                  </a:cubicBezTo>
                  <a:lnTo>
                    <a:pt x="19679" y="1140"/>
                  </a:lnTo>
                  <a:cubicBezTo>
                    <a:pt x="19689" y="1152"/>
                    <a:pt x="19704" y="1175"/>
                    <a:pt x="19714" y="1187"/>
                  </a:cubicBezTo>
                  <a:cubicBezTo>
                    <a:pt x="19735" y="1199"/>
                    <a:pt x="19755" y="1199"/>
                    <a:pt x="19765" y="1211"/>
                  </a:cubicBezTo>
                  <a:cubicBezTo>
                    <a:pt x="19795" y="1234"/>
                    <a:pt x="19810" y="1298"/>
                    <a:pt x="19820" y="1334"/>
                  </a:cubicBezTo>
                  <a:cubicBezTo>
                    <a:pt x="19840" y="1380"/>
                    <a:pt x="19901" y="1410"/>
                    <a:pt x="19946" y="1398"/>
                  </a:cubicBezTo>
                  <a:cubicBezTo>
                    <a:pt x="19987" y="1457"/>
                    <a:pt x="20032" y="1521"/>
                    <a:pt x="20062" y="1591"/>
                  </a:cubicBezTo>
                  <a:cubicBezTo>
                    <a:pt x="20072" y="1603"/>
                    <a:pt x="20072" y="1626"/>
                    <a:pt x="20072" y="1644"/>
                  </a:cubicBezTo>
                  <a:cubicBezTo>
                    <a:pt x="20072" y="1679"/>
                    <a:pt x="20052" y="1703"/>
                    <a:pt x="20052" y="1726"/>
                  </a:cubicBezTo>
                  <a:cubicBezTo>
                    <a:pt x="20052" y="1779"/>
                    <a:pt x="20103" y="1814"/>
                    <a:pt x="20093" y="1849"/>
                  </a:cubicBezTo>
                  <a:cubicBezTo>
                    <a:pt x="20123" y="1873"/>
                    <a:pt x="20168" y="1902"/>
                    <a:pt x="20198" y="1925"/>
                  </a:cubicBezTo>
                  <a:cubicBezTo>
                    <a:pt x="20219" y="1960"/>
                    <a:pt x="20198" y="2007"/>
                    <a:pt x="20168" y="2037"/>
                  </a:cubicBezTo>
                  <a:cubicBezTo>
                    <a:pt x="20178" y="2095"/>
                    <a:pt x="20158" y="2171"/>
                    <a:pt x="20103" y="2206"/>
                  </a:cubicBezTo>
                  <a:cubicBezTo>
                    <a:pt x="20123" y="2206"/>
                    <a:pt x="20138" y="2230"/>
                    <a:pt x="20138" y="2242"/>
                  </a:cubicBezTo>
                  <a:cubicBezTo>
                    <a:pt x="20138" y="2271"/>
                    <a:pt x="20113" y="2283"/>
                    <a:pt x="20103" y="2294"/>
                  </a:cubicBezTo>
                  <a:cubicBezTo>
                    <a:pt x="20062" y="2330"/>
                    <a:pt x="20017" y="2353"/>
                    <a:pt x="19977" y="2330"/>
                  </a:cubicBezTo>
                  <a:cubicBezTo>
                    <a:pt x="19901" y="2294"/>
                    <a:pt x="19916" y="2130"/>
                    <a:pt x="19830" y="2095"/>
                  </a:cubicBezTo>
                  <a:cubicBezTo>
                    <a:pt x="19795" y="2119"/>
                    <a:pt x="19755" y="2119"/>
                    <a:pt x="19724" y="2083"/>
                  </a:cubicBezTo>
                  <a:cubicBezTo>
                    <a:pt x="19704" y="2119"/>
                    <a:pt x="19679" y="2160"/>
                    <a:pt x="19649" y="2171"/>
                  </a:cubicBezTo>
                  <a:cubicBezTo>
                    <a:pt x="19619" y="2195"/>
                    <a:pt x="19573" y="2195"/>
                    <a:pt x="19553" y="2171"/>
                  </a:cubicBezTo>
                  <a:cubicBezTo>
                    <a:pt x="19553" y="2230"/>
                    <a:pt x="19493" y="2253"/>
                    <a:pt x="19437" y="2283"/>
                  </a:cubicBezTo>
                  <a:cubicBezTo>
                    <a:pt x="19407" y="2294"/>
                    <a:pt x="19377" y="2306"/>
                    <a:pt x="19361" y="2341"/>
                  </a:cubicBezTo>
                  <a:cubicBezTo>
                    <a:pt x="19341" y="2283"/>
                    <a:pt x="19246" y="2283"/>
                    <a:pt x="19225" y="2353"/>
                  </a:cubicBezTo>
                  <a:cubicBezTo>
                    <a:pt x="19165" y="2253"/>
                    <a:pt x="19059" y="2195"/>
                    <a:pt x="18953" y="2183"/>
                  </a:cubicBezTo>
                  <a:cubicBezTo>
                    <a:pt x="18918" y="2107"/>
                    <a:pt x="18837" y="2060"/>
                    <a:pt x="18761" y="2072"/>
                  </a:cubicBezTo>
                  <a:cubicBezTo>
                    <a:pt x="18761" y="2119"/>
                    <a:pt x="18716" y="2160"/>
                    <a:pt x="18676" y="2148"/>
                  </a:cubicBezTo>
                  <a:cubicBezTo>
                    <a:pt x="18635" y="2148"/>
                    <a:pt x="18600" y="2107"/>
                    <a:pt x="18570" y="2072"/>
                  </a:cubicBezTo>
                  <a:cubicBezTo>
                    <a:pt x="18540" y="2107"/>
                    <a:pt x="18484" y="2095"/>
                    <a:pt x="18464" y="2072"/>
                  </a:cubicBezTo>
                  <a:cubicBezTo>
                    <a:pt x="18454" y="2083"/>
                    <a:pt x="18454" y="2107"/>
                    <a:pt x="18444" y="2119"/>
                  </a:cubicBezTo>
                  <a:cubicBezTo>
                    <a:pt x="18368" y="2107"/>
                    <a:pt x="18308" y="2095"/>
                    <a:pt x="18232" y="2095"/>
                  </a:cubicBezTo>
                  <a:cubicBezTo>
                    <a:pt x="18202" y="2095"/>
                    <a:pt x="18156" y="2095"/>
                    <a:pt x="18136" y="2130"/>
                  </a:cubicBezTo>
                  <a:cubicBezTo>
                    <a:pt x="18167" y="2130"/>
                    <a:pt x="18192" y="2148"/>
                    <a:pt x="18222" y="2148"/>
                  </a:cubicBezTo>
                  <a:cubicBezTo>
                    <a:pt x="18232" y="2183"/>
                    <a:pt x="18192" y="2195"/>
                    <a:pt x="18167" y="2195"/>
                  </a:cubicBezTo>
                  <a:cubicBezTo>
                    <a:pt x="18136" y="2195"/>
                    <a:pt x="18106" y="2183"/>
                    <a:pt x="18086" y="2206"/>
                  </a:cubicBezTo>
                  <a:cubicBezTo>
                    <a:pt x="18071" y="2218"/>
                    <a:pt x="18071" y="2230"/>
                    <a:pt x="18061" y="2242"/>
                  </a:cubicBezTo>
                  <a:cubicBezTo>
                    <a:pt x="18030" y="2306"/>
                    <a:pt x="17955" y="2283"/>
                    <a:pt x="17904" y="2271"/>
                  </a:cubicBezTo>
                  <a:cubicBezTo>
                    <a:pt x="17864" y="2294"/>
                    <a:pt x="17819" y="2365"/>
                    <a:pt x="17849" y="2406"/>
                  </a:cubicBezTo>
                  <a:cubicBezTo>
                    <a:pt x="17798" y="2417"/>
                    <a:pt x="17743" y="2464"/>
                    <a:pt x="17733" y="2529"/>
                  </a:cubicBezTo>
                  <a:cubicBezTo>
                    <a:pt x="17723" y="2488"/>
                    <a:pt x="17682" y="2499"/>
                    <a:pt x="17652" y="2511"/>
                  </a:cubicBezTo>
                  <a:cubicBezTo>
                    <a:pt x="17617" y="2529"/>
                    <a:pt x="17597" y="2552"/>
                    <a:pt x="17567" y="2564"/>
                  </a:cubicBezTo>
                  <a:cubicBezTo>
                    <a:pt x="17531" y="2564"/>
                    <a:pt x="17511" y="2552"/>
                    <a:pt x="17481" y="2552"/>
                  </a:cubicBezTo>
                  <a:cubicBezTo>
                    <a:pt x="17451" y="2552"/>
                    <a:pt x="17430" y="2587"/>
                    <a:pt x="17440" y="2611"/>
                  </a:cubicBezTo>
                  <a:cubicBezTo>
                    <a:pt x="17395" y="2587"/>
                    <a:pt x="17335" y="2634"/>
                    <a:pt x="17335" y="2687"/>
                  </a:cubicBezTo>
                  <a:cubicBezTo>
                    <a:pt x="17299" y="2675"/>
                    <a:pt x="17269" y="2663"/>
                    <a:pt x="17249" y="2699"/>
                  </a:cubicBezTo>
                  <a:cubicBezTo>
                    <a:pt x="17239" y="2710"/>
                    <a:pt x="17239" y="2722"/>
                    <a:pt x="17249" y="2745"/>
                  </a:cubicBezTo>
                  <a:cubicBezTo>
                    <a:pt x="17249" y="2786"/>
                    <a:pt x="17249" y="2822"/>
                    <a:pt x="17259" y="2857"/>
                  </a:cubicBezTo>
                  <a:cubicBezTo>
                    <a:pt x="17183" y="2845"/>
                    <a:pt x="17123" y="2898"/>
                    <a:pt x="17067" y="2945"/>
                  </a:cubicBezTo>
                  <a:cubicBezTo>
                    <a:pt x="17052" y="2962"/>
                    <a:pt x="17027" y="2992"/>
                    <a:pt x="17037" y="3015"/>
                  </a:cubicBezTo>
                  <a:cubicBezTo>
                    <a:pt x="17007" y="2992"/>
                    <a:pt x="16951" y="3027"/>
                    <a:pt x="16931" y="3068"/>
                  </a:cubicBezTo>
                  <a:cubicBezTo>
                    <a:pt x="16901" y="3115"/>
                    <a:pt x="16846" y="3167"/>
                    <a:pt x="16815" y="3126"/>
                  </a:cubicBezTo>
                  <a:cubicBezTo>
                    <a:pt x="16770" y="3191"/>
                    <a:pt x="16740" y="3249"/>
                    <a:pt x="16719" y="3325"/>
                  </a:cubicBezTo>
                  <a:cubicBezTo>
                    <a:pt x="16644" y="3302"/>
                    <a:pt x="16573" y="3302"/>
                    <a:pt x="16508" y="3349"/>
                  </a:cubicBezTo>
                  <a:cubicBezTo>
                    <a:pt x="16488" y="3361"/>
                    <a:pt x="16477" y="3384"/>
                    <a:pt x="16477" y="3413"/>
                  </a:cubicBezTo>
                  <a:cubicBezTo>
                    <a:pt x="16488" y="3437"/>
                    <a:pt x="16518" y="3448"/>
                    <a:pt x="16518" y="3472"/>
                  </a:cubicBezTo>
                  <a:cubicBezTo>
                    <a:pt x="16518" y="3507"/>
                    <a:pt x="16493" y="3525"/>
                    <a:pt x="16467" y="3548"/>
                  </a:cubicBezTo>
                  <a:cubicBezTo>
                    <a:pt x="16427" y="3595"/>
                    <a:pt x="16442" y="3683"/>
                    <a:pt x="16467" y="3753"/>
                  </a:cubicBezTo>
                  <a:cubicBezTo>
                    <a:pt x="16488" y="3818"/>
                    <a:pt x="16498" y="3888"/>
                    <a:pt x="16488" y="3952"/>
                  </a:cubicBezTo>
                  <a:cubicBezTo>
                    <a:pt x="16488" y="3987"/>
                    <a:pt x="16493" y="4028"/>
                    <a:pt x="16467" y="4052"/>
                  </a:cubicBezTo>
                  <a:cubicBezTo>
                    <a:pt x="16447" y="4075"/>
                    <a:pt x="16402" y="4075"/>
                    <a:pt x="16392" y="4040"/>
                  </a:cubicBezTo>
                  <a:cubicBezTo>
                    <a:pt x="16306" y="4110"/>
                    <a:pt x="16200" y="4122"/>
                    <a:pt x="16094" y="4087"/>
                  </a:cubicBezTo>
                  <a:cubicBezTo>
                    <a:pt x="16064" y="4075"/>
                    <a:pt x="16034" y="4052"/>
                    <a:pt x="16009" y="4011"/>
                  </a:cubicBezTo>
                  <a:cubicBezTo>
                    <a:pt x="15998" y="3987"/>
                    <a:pt x="15998" y="3976"/>
                    <a:pt x="15988" y="3952"/>
                  </a:cubicBezTo>
                  <a:cubicBezTo>
                    <a:pt x="15968" y="3905"/>
                    <a:pt x="15903" y="3888"/>
                    <a:pt x="15893" y="3841"/>
                  </a:cubicBezTo>
                  <a:lnTo>
                    <a:pt x="15893" y="3782"/>
                  </a:lnTo>
                  <a:cubicBezTo>
                    <a:pt x="15882" y="3741"/>
                    <a:pt x="15842" y="3730"/>
                    <a:pt x="15812" y="3706"/>
                  </a:cubicBezTo>
                  <a:cubicBezTo>
                    <a:pt x="15756" y="3671"/>
                    <a:pt x="15746" y="3595"/>
                    <a:pt x="15756" y="3525"/>
                  </a:cubicBezTo>
                  <a:cubicBezTo>
                    <a:pt x="15767" y="3460"/>
                    <a:pt x="15797" y="3402"/>
                    <a:pt x="15832" y="3337"/>
                  </a:cubicBezTo>
                  <a:lnTo>
                    <a:pt x="15862" y="3302"/>
                  </a:lnTo>
                  <a:cubicBezTo>
                    <a:pt x="15872" y="3290"/>
                    <a:pt x="15893" y="3290"/>
                    <a:pt x="15903" y="3302"/>
                  </a:cubicBezTo>
                  <a:cubicBezTo>
                    <a:pt x="15968" y="3302"/>
                    <a:pt x="16044" y="3314"/>
                    <a:pt x="16104" y="3337"/>
                  </a:cubicBezTo>
                  <a:cubicBezTo>
                    <a:pt x="16140" y="3349"/>
                    <a:pt x="16180" y="3349"/>
                    <a:pt x="16190" y="3314"/>
                  </a:cubicBezTo>
                  <a:cubicBezTo>
                    <a:pt x="16200" y="3261"/>
                    <a:pt x="16124" y="3238"/>
                    <a:pt x="16114" y="3191"/>
                  </a:cubicBezTo>
                  <a:cubicBezTo>
                    <a:pt x="16104" y="3138"/>
                    <a:pt x="16170" y="3091"/>
                    <a:pt x="16170" y="3044"/>
                  </a:cubicBezTo>
                  <a:cubicBezTo>
                    <a:pt x="16170" y="2980"/>
                    <a:pt x="16104" y="2968"/>
                    <a:pt x="16074" y="2933"/>
                  </a:cubicBezTo>
                  <a:cubicBezTo>
                    <a:pt x="16034" y="2880"/>
                    <a:pt x="16024" y="2804"/>
                    <a:pt x="15998" y="2734"/>
                  </a:cubicBezTo>
                  <a:cubicBezTo>
                    <a:pt x="15978" y="2658"/>
                    <a:pt x="15928" y="2587"/>
                    <a:pt x="15862" y="2611"/>
                  </a:cubicBezTo>
                  <a:cubicBezTo>
                    <a:pt x="15872" y="2576"/>
                    <a:pt x="15857" y="2523"/>
                    <a:pt x="15822" y="2499"/>
                  </a:cubicBezTo>
                  <a:cubicBezTo>
                    <a:pt x="15792" y="2470"/>
                    <a:pt x="15756" y="2464"/>
                    <a:pt x="15716" y="2453"/>
                  </a:cubicBezTo>
                  <a:cubicBezTo>
                    <a:pt x="15640" y="2429"/>
                    <a:pt x="15555" y="2417"/>
                    <a:pt x="15494" y="2453"/>
                  </a:cubicBezTo>
                  <a:cubicBezTo>
                    <a:pt x="15459" y="2394"/>
                    <a:pt x="15398" y="2353"/>
                    <a:pt x="15333" y="2365"/>
                  </a:cubicBezTo>
                  <a:cubicBezTo>
                    <a:pt x="15272" y="2376"/>
                    <a:pt x="15217" y="2429"/>
                    <a:pt x="15197" y="2499"/>
                  </a:cubicBezTo>
                  <a:cubicBezTo>
                    <a:pt x="15187" y="2529"/>
                    <a:pt x="15187" y="2564"/>
                    <a:pt x="15207" y="2587"/>
                  </a:cubicBezTo>
                  <a:cubicBezTo>
                    <a:pt x="15227" y="2622"/>
                    <a:pt x="15282" y="2611"/>
                    <a:pt x="15303" y="2634"/>
                  </a:cubicBezTo>
                  <a:cubicBezTo>
                    <a:pt x="15333" y="2663"/>
                    <a:pt x="15333" y="2710"/>
                    <a:pt x="15343" y="2745"/>
                  </a:cubicBezTo>
                  <a:cubicBezTo>
                    <a:pt x="15353" y="2786"/>
                    <a:pt x="15388" y="2822"/>
                    <a:pt x="15419" y="2810"/>
                  </a:cubicBezTo>
                  <a:cubicBezTo>
                    <a:pt x="15388" y="2868"/>
                    <a:pt x="15459" y="2933"/>
                    <a:pt x="15469" y="3003"/>
                  </a:cubicBezTo>
                  <a:cubicBezTo>
                    <a:pt x="15484" y="3068"/>
                    <a:pt x="15439" y="3126"/>
                    <a:pt x="15419" y="3191"/>
                  </a:cubicBezTo>
                  <a:cubicBezTo>
                    <a:pt x="15398" y="3249"/>
                    <a:pt x="15409" y="3325"/>
                    <a:pt x="15439" y="3372"/>
                  </a:cubicBezTo>
                  <a:cubicBezTo>
                    <a:pt x="15409" y="3349"/>
                    <a:pt x="15378" y="3413"/>
                    <a:pt x="15388" y="3460"/>
                  </a:cubicBezTo>
                  <a:cubicBezTo>
                    <a:pt x="15398" y="3495"/>
                    <a:pt x="15419" y="3548"/>
                    <a:pt x="15398" y="3583"/>
                  </a:cubicBezTo>
                  <a:lnTo>
                    <a:pt x="15363" y="3618"/>
                  </a:lnTo>
                  <a:cubicBezTo>
                    <a:pt x="15323" y="3671"/>
                    <a:pt x="15353" y="3765"/>
                    <a:pt x="15419" y="3765"/>
                  </a:cubicBezTo>
                  <a:cubicBezTo>
                    <a:pt x="15398" y="3806"/>
                    <a:pt x="15388" y="3829"/>
                    <a:pt x="15363" y="3864"/>
                  </a:cubicBezTo>
                  <a:cubicBezTo>
                    <a:pt x="15439" y="3888"/>
                    <a:pt x="15484" y="3999"/>
                    <a:pt x="15439" y="4075"/>
                  </a:cubicBezTo>
                  <a:cubicBezTo>
                    <a:pt x="15484" y="4134"/>
                    <a:pt x="15494" y="4210"/>
                    <a:pt x="15469" y="4286"/>
                  </a:cubicBezTo>
                  <a:cubicBezTo>
                    <a:pt x="15449" y="4357"/>
                    <a:pt x="15398" y="4409"/>
                    <a:pt x="15333" y="4433"/>
                  </a:cubicBezTo>
                  <a:cubicBezTo>
                    <a:pt x="15343" y="4456"/>
                    <a:pt x="15333" y="4503"/>
                    <a:pt x="15303" y="4515"/>
                  </a:cubicBezTo>
                  <a:cubicBezTo>
                    <a:pt x="15272" y="4532"/>
                    <a:pt x="15237" y="4515"/>
                    <a:pt x="15217" y="4503"/>
                  </a:cubicBezTo>
                  <a:cubicBezTo>
                    <a:pt x="15197" y="4491"/>
                    <a:pt x="15187" y="4468"/>
                    <a:pt x="15177" y="4456"/>
                  </a:cubicBezTo>
                  <a:cubicBezTo>
                    <a:pt x="15111" y="4392"/>
                    <a:pt x="15035" y="4357"/>
                    <a:pt x="14955" y="4368"/>
                  </a:cubicBezTo>
                  <a:cubicBezTo>
                    <a:pt x="14945" y="4392"/>
                    <a:pt x="14945" y="4421"/>
                    <a:pt x="14930" y="4444"/>
                  </a:cubicBezTo>
                  <a:cubicBezTo>
                    <a:pt x="14839" y="4444"/>
                    <a:pt x="14743" y="4532"/>
                    <a:pt x="14708" y="4626"/>
                  </a:cubicBezTo>
                  <a:cubicBezTo>
                    <a:pt x="14647" y="4614"/>
                    <a:pt x="14602" y="4749"/>
                    <a:pt x="14541" y="4749"/>
                  </a:cubicBezTo>
                  <a:lnTo>
                    <a:pt x="14496" y="4749"/>
                  </a:lnTo>
                  <a:cubicBezTo>
                    <a:pt x="14476" y="4749"/>
                    <a:pt x="14466" y="4761"/>
                    <a:pt x="14446" y="4761"/>
                  </a:cubicBezTo>
                  <a:cubicBezTo>
                    <a:pt x="14299" y="4837"/>
                    <a:pt x="14193" y="4995"/>
                    <a:pt x="14138" y="5165"/>
                  </a:cubicBezTo>
                  <a:cubicBezTo>
                    <a:pt x="14153" y="5130"/>
                    <a:pt x="14193" y="5159"/>
                    <a:pt x="14203" y="5194"/>
                  </a:cubicBezTo>
                  <a:cubicBezTo>
                    <a:pt x="14203" y="5229"/>
                    <a:pt x="14193" y="5253"/>
                    <a:pt x="14178" y="5294"/>
                  </a:cubicBezTo>
                  <a:cubicBezTo>
                    <a:pt x="14158" y="5388"/>
                    <a:pt x="14254" y="5487"/>
                    <a:pt x="14234" y="5587"/>
                  </a:cubicBezTo>
                  <a:cubicBezTo>
                    <a:pt x="14234" y="5610"/>
                    <a:pt x="14224" y="5634"/>
                    <a:pt x="14224" y="5645"/>
                  </a:cubicBezTo>
                  <a:cubicBezTo>
                    <a:pt x="14234" y="5686"/>
                    <a:pt x="14274" y="5686"/>
                    <a:pt x="14299" y="5710"/>
                  </a:cubicBezTo>
                  <a:cubicBezTo>
                    <a:pt x="14319" y="5745"/>
                    <a:pt x="14284" y="5798"/>
                    <a:pt x="14254" y="5809"/>
                  </a:cubicBezTo>
                  <a:cubicBezTo>
                    <a:pt x="14224" y="5821"/>
                    <a:pt x="14178" y="5809"/>
                    <a:pt x="14148" y="5821"/>
                  </a:cubicBezTo>
                  <a:cubicBezTo>
                    <a:pt x="14118" y="5821"/>
                    <a:pt x="14077" y="5845"/>
                    <a:pt x="14062" y="5891"/>
                  </a:cubicBezTo>
                  <a:cubicBezTo>
                    <a:pt x="14012" y="5798"/>
                    <a:pt x="13916" y="5733"/>
                    <a:pt x="13830" y="5686"/>
                  </a:cubicBezTo>
                  <a:cubicBezTo>
                    <a:pt x="13760" y="5645"/>
                    <a:pt x="13684" y="5599"/>
                    <a:pt x="13609" y="5563"/>
                  </a:cubicBezTo>
                  <a:lnTo>
                    <a:pt x="13356" y="5417"/>
                  </a:lnTo>
                  <a:cubicBezTo>
                    <a:pt x="13336" y="5475"/>
                    <a:pt x="13301" y="5540"/>
                    <a:pt x="13281" y="5599"/>
                  </a:cubicBezTo>
                  <a:cubicBezTo>
                    <a:pt x="13261" y="5634"/>
                    <a:pt x="13251" y="5686"/>
                    <a:pt x="13251" y="5733"/>
                  </a:cubicBezTo>
                  <a:cubicBezTo>
                    <a:pt x="13251" y="5786"/>
                    <a:pt x="13271" y="5833"/>
                    <a:pt x="13311" y="5845"/>
                  </a:cubicBezTo>
                  <a:cubicBezTo>
                    <a:pt x="13336" y="5845"/>
                    <a:pt x="13367" y="5845"/>
                    <a:pt x="13377" y="5856"/>
                  </a:cubicBezTo>
                  <a:cubicBezTo>
                    <a:pt x="13397" y="5880"/>
                    <a:pt x="13387" y="5921"/>
                    <a:pt x="13397" y="5944"/>
                  </a:cubicBezTo>
                  <a:cubicBezTo>
                    <a:pt x="13407" y="6003"/>
                    <a:pt x="13472" y="6014"/>
                    <a:pt x="13513" y="6044"/>
                  </a:cubicBezTo>
                  <a:cubicBezTo>
                    <a:pt x="13609" y="6091"/>
                    <a:pt x="13664" y="6225"/>
                    <a:pt x="13629" y="6337"/>
                  </a:cubicBezTo>
                  <a:cubicBezTo>
                    <a:pt x="13609" y="6337"/>
                    <a:pt x="13598" y="6325"/>
                    <a:pt x="13578" y="6325"/>
                  </a:cubicBezTo>
                  <a:cubicBezTo>
                    <a:pt x="13588" y="6360"/>
                    <a:pt x="13558" y="6407"/>
                    <a:pt x="13523" y="6425"/>
                  </a:cubicBezTo>
                  <a:cubicBezTo>
                    <a:pt x="13493" y="6436"/>
                    <a:pt x="13452" y="6436"/>
                    <a:pt x="13417" y="6425"/>
                  </a:cubicBezTo>
                  <a:cubicBezTo>
                    <a:pt x="13397" y="6425"/>
                    <a:pt x="13387" y="6425"/>
                    <a:pt x="13367" y="6407"/>
                  </a:cubicBezTo>
                  <a:lnTo>
                    <a:pt x="13336" y="6372"/>
                  </a:lnTo>
                  <a:cubicBezTo>
                    <a:pt x="13261" y="6237"/>
                    <a:pt x="13089" y="6214"/>
                    <a:pt x="12998" y="6102"/>
                  </a:cubicBezTo>
                  <a:cubicBezTo>
                    <a:pt x="12983" y="6091"/>
                    <a:pt x="12973" y="6067"/>
                    <a:pt x="12973" y="6044"/>
                  </a:cubicBezTo>
                  <a:cubicBezTo>
                    <a:pt x="12973" y="6026"/>
                    <a:pt x="12983" y="6014"/>
                    <a:pt x="12983" y="6003"/>
                  </a:cubicBezTo>
                  <a:cubicBezTo>
                    <a:pt x="12983" y="5979"/>
                    <a:pt x="12953" y="5968"/>
                    <a:pt x="12933" y="5956"/>
                  </a:cubicBezTo>
                  <a:cubicBezTo>
                    <a:pt x="12893" y="5944"/>
                    <a:pt x="12837" y="5891"/>
                    <a:pt x="12827" y="5845"/>
                  </a:cubicBezTo>
                  <a:cubicBezTo>
                    <a:pt x="12807" y="5798"/>
                    <a:pt x="12827" y="5722"/>
                    <a:pt x="12867" y="5698"/>
                  </a:cubicBezTo>
                  <a:cubicBezTo>
                    <a:pt x="12817" y="5675"/>
                    <a:pt x="12772" y="5587"/>
                    <a:pt x="12807" y="5522"/>
                  </a:cubicBezTo>
                  <a:cubicBezTo>
                    <a:pt x="12751" y="5499"/>
                    <a:pt x="12701" y="5452"/>
                    <a:pt x="12721" y="5399"/>
                  </a:cubicBezTo>
                  <a:lnTo>
                    <a:pt x="12751" y="5364"/>
                  </a:lnTo>
                  <a:cubicBezTo>
                    <a:pt x="12772" y="5329"/>
                    <a:pt x="12772" y="5276"/>
                    <a:pt x="12751" y="5253"/>
                  </a:cubicBezTo>
                  <a:cubicBezTo>
                    <a:pt x="12807" y="5206"/>
                    <a:pt x="12827" y="5101"/>
                    <a:pt x="12807" y="5019"/>
                  </a:cubicBezTo>
                  <a:cubicBezTo>
                    <a:pt x="12787" y="4931"/>
                    <a:pt x="12741" y="4872"/>
                    <a:pt x="12701" y="4802"/>
                  </a:cubicBezTo>
                  <a:cubicBezTo>
                    <a:pt x="12681" y="4772"/>
                    <a:pt x="12656" y="4737"/>
                    <a:pt x="12625" y="4726"/>
                  </a:cubicBezTo>
                  <a:cubicBezTo>
                    <a:pt x="12615" y="4726"/>
                    <a:pt x="12595" y="4726"/>
                    <a:pt x="12585" y="4714"/>
                  </a:cubicBezTo>
                  <a:cubicBezTo>
                    <a:pt x="12540" y="4690"/>
                    <a:pt x="12575" y="4591"/>
                    <a:pt x="12530" y="4567"/>
                  </a:cubicBezTo>
                  <a:cubicBezTo>
                    <a:pt x="12509" y="4556"/>
                    <a:pt x="12489" y="4556"/>
                    <a:pt x="12469" y="4544"/>
                  </a:cubicBezTo>
                  <a:cubicBezTo>
                    <a:pt x="12459" y="4532"/>
                    <a:pt x="12459" y="4503"/>
                    <a:pt x="12434" y="4491"/>
                  </a:cubicBezTo>
                  <a:cubicBezTo>
                    <a:pt x="12424" y="4480"/>
                    <a:pt x="12403" y="4480"/>
                    <a:pt x="12383" y="4480"/>
                  </a:cubicBezTo>
                  <a:cubicBezTo>
                    <a:pt x="12308" y="4468"/>
                    <a:pt x="12277" y="4368"/>
                    <a:pt x="12257" y="4298"/>
                  </a:cubicBezTo>
                  <a:cubicBezTo>
                    <a:pt x="12338" y="4286"/>
                    <a:pt x="12424" y="4269"/>
                    <a:pt x="12499" y="4245"/>
                  </a:cubicBezTo>
                  <a:cubicBezTo>
                    <a:pt x="12530" y="4245"/>
                    <a:pt x="12565" y="4233"/>
                    <a:pt x="12595" y="4245"/>
                  </a:cubicBezTo>
                  <a:cubicBezTo>
                    <a:pt x="12635" y="4257"/>
                    <a:pt x="12671" y="4310"/>
                    <a:pt x="12701" y="4333"/>
                  </a:cubicBezTo>
                  <a:cubicBezTo>
                    <a:pt x="12731" y="4368"/>
                    <a:pt x="12772" y="4392"/>
                    <a:pt x="12817" y="4368"/>
                  </a:cubicBezTo>
                  <a:lnTo>
                    <a:pt x="12817" y="4491"/>
                  </a:lnTo>
                  <a:cubicBezTo>
                    <a:pt x="12847" y="4456"/>
                    <a:pt x="12903" y="4468"/>
                    <a:pt x="12943" y="4491"/>
                  </a:cubicBezTo>
                  <a:cubicBezTo>
                    <a:pt x="12998" y="4515"/>
                    <a:pt x="13049" y="4544"/>
                    <a:pt x="13114" y="4567"/>
                  </a:cubicBezTo>
                  <a:cubicBezTo>
                    <a:pt x="13165" y="4591"/>
                    <a:pt x="13205" y="4614"/>
                    <a:pt x="13261" y="4603"/>
                  </a:cubicBezTo>
                  <a:cubicBezTo>
                    <a:pt x="13291" y="4603"/>
                    <a:pt x="13326" y="4579"/>
                    <a:pt x="13356" y="4591"/>
                  </a:cubicBezTo>
                  <a:cubicBezTo>
                    <a:pt x="13387" y="4591"/>
                    <a:pt x="13432" y="4626"/>
                    <a:pt x="13407" y="4667"/>
                  </a:cubicBezTo>
                  <a:cubicBezTo>
                    <a:pt x="13548" y="4702"/>
                    <a:pt x="13684" y="4726"/>
                    <a:pt x="13820" y="4726"/>
                  </a:cubicBezTo>
                  <a:cubicBezTo>
                    <a:pt x="13800" y="4726"/>
                    <a:pt x="13790" y="4714"/>
                    <a:pt x="13770" y="4714"/>
                  </a:cubicBezTo>
                  <a:cubicBezTo>
                    <a:pt x="13840" y="4702"/>
                    <a:pt x="13926" y="4690"/>
                    <a:pt x="14002" y="4679"/>
                  </a:cubicBezTo>
                  <a:cubicBezTo>
                    <a:pt x="14002" y="4655"/>
                    <a:pt x="14002" y="4626"/>
                    <a:pt x="13992" y="4603"/>
                  </a:cubicBezTo>
                  <a:cubicBezTo>
                    <a:pt x="14052" y="4603"/>
                    <a:pt x="14128" y="4603"/>
                    <a:pt x="14193" y="4579"/>
                  </a:cubicBezTo>
                  <a:cubicBezTo>
                    <a:pt x="14234" y="4556"/>
                    <a:pt x="14274" y="4515"/>
                    <a:pt x="14319" y="4468"/>
                  </a:cubicBezTo>
                  <a:cubicBezTo>
                    <a:pt x="14360" y="4421"/>
                    <a:pt x="14415" y="4368"/>
                    <a:pt x="14456" y="4321"/>
                  </a:cubicBezTo>
                  <a:lnTo>
                    <a:pt x="14425" y="4286"/>
                  </a:lnTo>
                  <a:cubicBezTo>
                    <a:pt x="14486" y="4245"/>
                    <a:pt x="14531" y="4146"/>
                    <a:pt x="14496" y="4064"/>
                  </a:cubicBezTo>
                  <a:cubicBezTo>
                    <a:pt x="14486" y="4064"/>
                    <a:pt x="14476" y="4040"/>
                    <a:pt x="14486" y="4028"/>
                  </a:cubicBezTo>
                  <a:cubicBezTo>
                    <a:pt x="14496" y="4011"/>
                    <a:pt x="14521" y="4011"/>
                    <a:pt x="14531" y="3999"/>
                  </a:cubicBezTo>
                  <a:cubicBezTo>
                    <a:pt x="14561" y="3987"/>
                    <a:pt x="14561" y="3941"/>
                    <a:pt x="14561" y="3888"/>
                  </a:cubicBezTo>
                  <a:lnTo>
                    <a:pt x="14531" y="3782"/>
                  </a:lnTo>
                  <a:cubicBezTo>
                    <a:pt x="14531" y="3741"/>
                    <a:pt x="14541" y="3706"/>
                    <a:pt x="14521" y="3683"/>
                  </a:cubicBezTo>
                  <a:cubicBezTo>
                    <a:pt x="14511" y="3659"/>
                    <a:pt x="14486" y="3642"/>
                    <a:pt x="14476" y="3630"/>
                  </a:cubicBezTo>
                  <a:cubicBezTo>
                    <a:pt x="14456" y="3583"/>
                    <a:pt x="14511" y="3548"/>
                    <a:pt x="14511" y="3495"/>
                  </a:cubicBezTo>
                  <a:cubicBezTo>
                    <a:pt x="14511" y="3448"/>
                    <a:pt x="14456" y="3413"/>
                    <a:pt x="14425" y="3437"/>
                  </a:cubicBezTo>
                  <a:cubicBezTo>
                    <a:pt x="14446" y="3402"/>
                    <a:pt x="14440" y="3349"/>
                    <a:pt x="14415" y="3314"/>
                  </a:cubicBezTo>
                  <a:cubicBezTo>
                    <a:pt x="14395" y="3279"/>
                    <a:pt x="14360" y="3249"/>
                    <a:pt x="14330" y="3226"/>
                  </a:cubicBezTo>
                  <a:cubicBezTo>
                    <a:pt x="14284" y="3167"/>
                    <a:pt x="14264" y="3068"/>
                    <a:pt x="14203" y="3068"/>
                  </a:cubicBezTo>
                  <a:cubicBezTo>
                    <a:pt x="14193" y="3003"/>
                    <a:pt x="14108" y="2980"/>
                    <a:pt x="14052" y="2956"/>
                  </a:cubicBezTo>
                  <a:cubicBezTo>
                    <a:pt x="13982" y="2921"/>
                    <a:pt x="13916" y="2845"/>
                    <a:pt x="13866" y="2775"/>
                  </a:cubicBezTo>
                  <a:cubicBezTo>
                    <a:pt x="13830" y="2722"/>
                    <a:pt x="13800" y="2652"/>
                    <a:pt x="13745" y="2652"/>
                  </a:cubicBezTo>
                  <a:cubicBezTo>
                    <a:pt x="13745" y="2587"/>
                    <a:pt x="13714" y="2540"/>
                    <a:pt x="13664" y="2529"/>
                  </a:cubicBezTo>
                  <a:cubicBezTo>
                    <a:pt x="13629" y="2529"/>
                    <a:pt x="13598" y="2540"/>
                    <a:pt x="13578" y="2511"/>
                  </a:cubicBezTo>
                  <a:cubicBezTo>
                    <a:pt x="13568" y="2499"/>
                    <a:pt x="13558" y="2476"/>
                    <a:pt x="13558" y="2464"/>
                  </a:cubicBezTo>
                  <a:cubicBezTo>
                    <a:pt x="13513" y="2353"/>
                    <a:pt x="13367" y="2330"/>
                    <a:pt x="13326" y="2218"/>
                  </a:cubicBezTo>
                  <a:lnTo>
                    <a:pt x="13104" y="2072"/>
                  </a:lnTo>
                  <a:cubicBezTo>
                    <a:pt x="13079" y="2060"/>
                    <a:pt x="13049" y="2031"/>
                    <a:pt x="13039" y="2007"/>
                  </a:cubicBezTo>
                  <a:cubicBezTo>
                    <a:pt x="13029" y="1978"/>
                    <a:pt x="13019" y="1960"/>
                    <a:pt x="12998" y="1949"/>
                  </a:cubicBezTo>
                  <a:cubicBezTo>
                    <a:pt x="12963" y="1925"/>
                    <a:pt x="12923" y="1925"/>
                    <a:pt x="12877" y="1925"/>
                  </a:cubicBezTo>
                  <a:cubicBezTo>
                    <a:pt x="12837" y="1925"/>
                    <a:pt x="12797" y="1902"/>
                    <a:pt x="12741" y="1884"/>
                  </a:cubicBezTo>
                  <a:cubicBezTo>
                    <a:pt x="12701" y="1873"/>
                    <a:pt x="12646" y="1884"/>
                    <a:pt x="12615" y="1925"/>
                  </a:cubicBezTo>
                  <a:cubicBezTo>
                    <a:pt x="12605" y="1861"/>
                    <a:pt x="12540" y="1849"/>
                    <a:pt x="12489" y="1861"/>
                  </a:cubicBezTo>
                  <a:cubicBezTo>
                    <a:pt x="12414" y="1861"/>
                    <a:pt x="12338" y="1884"/>
                    <a:pt x="12267" y="1914"/>
                  </a:cubicBezTo>
                  <a:cubicBezTo>
                    <a:pt x="12222" y="1884"/>
                    <a:pt x="12212" y="1814"/>
                    <a:pt x="12232" y="1767"/>
                  </a:cubicBezTo>
                  <a:cubicBezTo>
                    <a:pt x="12257" y="1714"/>
                    <a:pt x="12288" y="1679"/>
                    <a:pt x="12318" y="1644"/>
                  </a:cubicBezTo>
                  <a:cubicBezTo>
                    <a:pt x="12288" y="1626"/>
                    <a:pt x="12257" y="1626"/>
                    <a:pt x="12212" y="1615"/>
                  </a:cubicBezTo>
                  <a:cubicBezTo>
                    <a:pt x="12202" y="1615"/>
                    <a:pt x="12202" y="1615"/>
                    <a:pt x="12192" y="1603"/>
                  </a:cubicBezTo>
                  <a:cubicBezTo>
                    <a:pt x="12172" y="1591"/>
                    <a:pt x="12182" y="1556"/>
                    <a:pt x="12202" y="1533"/>
                  </a:cubicBezTo>
                  <a:cubicBezTo>
                    <a:pt x="12212" y="1503"/>
                    <a:pt x="12222" y="1468"/>
                    <a:pt x="12202" y="1457"/>
                  </a:cubicBezTo>
                  <a:cubicBezTo>
                    <a:pt x="12212" y="1398"/>
                    <a:pt x="12131" y="1357"/>
                    <a:pt x="12076" y="1334"/>
                  </a:cubicBezTo>
                  <a:cubicBezTo>
                    <a:pt x="12035" y="1310"/>
                    <a:pt x="11985" y="1298"/>
                    <a:pt x="11940" y="1275"/>
                  </a:cubicBezTo>
                  <a:cubicBezTo>
                    <a:pt x="11899" y="1246"/>
                    <a:pt x="11834" y="1234"/>
                    <a:pt x="11788" y="1263"/>
                  </a:cubicBezTo>
                  <a:cubicBezTo>
                    <a:pt x="11748" y="1287"/>
                    <a:pt x="11748" y="1380"/>
                    <a:pt x="11788" y="1398"/>
                  </a:cubicBezTo>
                  <a:cubicBezTo>
                    <a:pt x="11768" y="1421"/>
                    <a:pt x="11738" y="1445"/>
                    <a:pt x="11718" y="1468"/>
                  </a:cubicBezTo>
                  <a:cubicBezTo>
                    <a:pt x="11738" y="1492"/>
                    <a:pt x="11748" y="1521"/>
                    <a:pt x="11768" y="1544"/>
                  </a:cubicBezTo>
                  <a:cubicBezTo>
                    <a:pt x="11698" y="1568"/>
                    <a:pt x="11612" y="1544"/>
                    <a:pt x="11536" y="1492"/>
                  </a:cubicBezTo>
                  <a:cubicBezTo>
                    <a:pt x="11536" y="1468"/>
                    <a:pt x="11546" y="1433"/>
                    <a:pt x="11567" y="1421"/>
                  </a:cubicBezTo>
                  <a:cubicBezTo>
                    <a:pt x="11461" y="1398"/>
                    <a:pt x="11355" y="1357"/>
                    <a:pt x="11249" y="1298"/>
                  </a:cubicBezTo>
                  <a:cubicBezTo>
                    <a:pt x="11229" y="1263"/>
                    <a:pt x="11219" y="1222"/>
                    <a:pt x="11219" y="1175"/>
                  </a:cubicBezTo>
                  <a:cubicBezTo>
                    <a:pt x="11274" y="1175"/>
                    <a:pt x="11324" y="1111"/>
                    <a:pt x="11314" y="1052"/>
                  </a:cubicBezTo>
                  <a:cubicBezTo>
                    <a:pt x="11365" y="1029"/>
                    <a:pt x="11420" y="1017"/>
                    <a:pt x="11486" y="1017"/>
                  </a:cubicBezTo>
                  <a:cubicBezTo>
                    <a:pt x="11516" y="1017"/>
                    <a:pt x="11561" y="1011"/>
                    <a:pt x="11592" y="1000"/>
                  </a:cubicBezTo>
                  <a:cubicBezTo>
                    <a:pt x="11627" y="982"/>
                    <a:pt x="11652" y="953"/>
                    <a:pt x="11652" y="918"/>
                  </a:cubicBezTo>
                  <a:cubicBezTo>
                    <a:pt x="11652" y="841"/>
                    <a:pt x="11567" y="818"/>
                    <a:pt x="11536" y="759"/>
                  </a:cubicBezTo>
                  <a:cubicBezTo>
                    <a:pt x="11516" y="718"/>
                    <a:pt x="11516" y="683"/>
                    <a:pt x="11496" y="648"/>
                  </a:cubicBezTo>
                  <a:cubicBezTo>
                    <a:pt x="11461" y="607"/>
                    <a:pt x="11410" y="607"/>
                    <a:pt x="11365" y="595"/>
                  </a:cubicBezTo>
                  <a:cubicBezTo>
                    <a:pt x="11324" y="584"/>
                    <a:pt x="11274" y="549"/>
                    <a:pt x="11284" y="496"/>
                  </a:cubicBezTo>
                  <a:cubicBezTo>
                    <a:pt x="11249" y="513"/>
                    <a:pt x="11209" y="537"/>
                    <a:pt x="11178" y="549"/>
                  </a:cubicBezTo>
                  <a:cubicBezTo>
                    <a:pt x="11168" y="484"/>
                    <a:pt x="11143" y="437"/>
                    <a:pt x="11103" y="414"/>
                  </a:cubicBezTo>
                  <a:cubicBezTo>
                    <a:pt x="11082" y="402"/>
                    <a:pt x="11062" y="373"/>
                    <a:pt x="11037" y="361"/>
                  </a:cubicBezTo>
                  <a:cubicBezTo>
                    <a:pt x="11017" y="338"/>
                    <a:pt x="11007" y="302"/>
                    <a:pt x="11027" y="279"/>
                  </a:cubicBezTo>
                  <a:cubicBezTo>
                    <a:pt x="10987" y="314"/>
                    <a:pt x="10921" y="279"/>
                    <a:pt x="10891" y="238"/>
                  </a:cubicBezTo>
                  <a:cubicBezTo>
                    <a:pt x="10861" y="191"/>
                    <a:pt x="10840" y="133"/>
                    <a:pt x="10785" y="103"/>
                  </a:cubicBezTo>
                  <a:cubicBezTo>
                    <a:pt x="10745" y="80"/>
                    <a:pt x="10689" y="92"/>
                    <a:pt x="10649" y="103"/>
                  </a:cubicBezTo>
                  <a:cubicBezTo>
                    <a:pt x="10583" y="115"/>
                    <a:pt x="10533" y="144"/>
                    <a:pt x="10467" y="168"/>
                  </a:cubicBezTo>
                  <a:cubicBezTo>
                    <a:pt x="10488" y="250"/>
                    <a:pt x="10498" y="349"/>
                    <a:pt x="10498" y="449"/>
                  </a:cubicBezTo>
                  <a:cubicBezTo>
                    <a:pt x="10447" y="484"/>
                    <a:pt x="10417" y="560"/>
                    <a:pt x="10417" y="636"/>
                  </a:cubicBezTo>
                  <a:cubicBezTo>
                    <a:pt x="10341" y="560"/>
                    <a:pt x="10256" y="449"/>
                    <a:pt x="10301" y="338"/>
                  </a:cubicBezTo>
                  <a:cubicBezTo>
                    <a:pt x="10311" y="302"/>
                    <a:pt x="10331" y="267"/>
                    <a:pt x="10311" y="238"/>
                  </a:cubicBezTo>
                  <a:cubicBezTo>
                    <a:pt x="10291" y="215"/>
                    <a:pt x="10256" y="226"/>
                    <a:pt x="10235" y="215"/>
                  </a:cubicBezTo>
                  <a:cubicBezTo>
                    <a:pt x="10195" y="191"/>
                    <a:pt x="10205" y="133"/>
                    <a:pt x="10195" y="80"/>
                  </a:cubicBezTo>
                  <a:cubicBezTo>
                    <a:pt x="10160" y="-8"/>
                    <a:pt x="10054" y="-8"/>
                    <a:pt x="9983" y="10"/>
                  </a:cubicBezTo>
                  <a:cubicBezTo>
                    <a:pt x="9958" y="56"/>
                    <a:pt x="9948" y="133"/>
                    <a:pt x="9973" y="179"/>
                  </a:cubicBezTo>
                  <a:cubicBezTo>
                    <a:pt x="9938" y="191"/>
                    <a:pt x="9918" y="215"/>
                    <a:pt x="9898" y="238"/>
                  </a:cubicBezTo>
                  <a:cubicBezTo>
                    <a:pt x="9877" y="215"/>
                    <a:pt x="9852" y="203"/>
                    <a:pt x="9832" y="179"/>
                  </a:cubicBezTo>
                  <a:cubicBezTo>
                    <a:pt x="9802" y="156"/>
                    <a:pt x="9772" y="115"/>
                    <a:pt x="9726" y="103"/>
                  </a:cubicBezTo>
                  <a:cubicBezTo>
                    <a:pt x="9686" y="92"/>
                    <a:pt x="9646" y="115"/>
                    <a:pt x="9630" y="168"/>
                  </a:cubicBezTo>
                  <a:cubicBezTo>
                    <a:pt x="9630" y="203"/>
                    <a:pt x="9656" y="250"/>
                    <a:pt x="9676" y="279"/>
                  </a:cubicBezTo>
                  <a:cubicBezTo>
                    <a:pt x="9630" y="250"/>
                    <a:pt x="9600" y="226"/>
                    <a:pt x="9550" y="226"/>
                  </a:cubicBezTo>
                  <a:cubicBezTo>
                    <a:pt x="9504" y="226"/>
                    <a:pt x="9454" y="267"/>
                    <a:pt x="9464" y="326"/>
                  </a:cubicBezTo>
                  <a:cubicBezTo>
                    <a:pt x="9464" y="361"/>
                    <a:pt x="9494" y="390"/>
                    <a:pt x="9504" y="426"/>
                  </a:cubicBezTo>
                  <a:cubicBezTo>
                    <a:pt x="9514" y="461"/>
                    <a:pt x="9504" y="513"/>
                    <a:pt x="9474" y="496"/>
                  </a:cubicBezTo>
                  <a:cubicBezTo>
                    <a:pt x="9409" y="402"/>
                    <a:pt x="9282" y="361"/>
                    <a:pt x="9187" y="414"/>
                  </a:cubicBezTo>
                  <a:cubicBezTo>
                    <a:pt x="9187" y="437"/>
                    <a:pt x="9197" y="461"/>
                    <a:pt x="9197" y="484"/>
                  </a:cubicBezTo>
                  <a:cubicBezTo>
                    <a:pt x="9167" y="496"/>
                    <a:pt x="9136" y="513"/>
                    <a:pt x="9106" y="537"/>
                  </a:cubicBezTo>
                  <a:cubicBezTo>
                    <a:pt x="9081" y="560"/>
                    <a:pt x="9071" y="607"/>
                    <a:pt x="9091" y="648"/>
                  </a:cubicBezTo>
                  <a:cubicBezTo>
                    <a:pt x="9061" y="595"/>
                    <a:pt x="8985" y="619"/>
                    <a:pt x="8975" y="672"/>
                  </a:cubicBezTo>
                  <a:cubicBezTo>
                    <a:pt x="8955" y="730"/>
                    <a:pt x="8985" y="795"/>
                    <a:pt x="9040" y="818"/>
                  </a:cubicBezTo>
                  <a:cubicBezTo>
                    <a:pt x="9010" y="818"/>
                    <a:pt x="8985" y="841"/>
                    <a:pt x="8975" y="865"/>
                  </a:cubicBezTo>
                  <a:cubicBezTo>
                    <a:pt x="8935" y="841"/>
                    <a:pt x="8894" y="830"/>
                    <a:pt x="8839" y="830"/>
                  </a:cubicBezTo>
                  <a:cubicBezTo>
                    <a:pt x="8798" y="841"/>
                    <a:pt x="8753" y="877"/>
                    <a:pt x="8743" y="929"/>
                  </a:cubicBezTo>
                  <a:lnTo>
                    <a:pt x="8743" y="964"/>
                  </a:lnTo>
                  <a:cubicBezTo>
                    <a:pt x="8723" y="1000"/>
                    <a:pt x="8682" y="941"/>
                    <a:pt x="8647" y="929"/>
                  </a:cubicBezTo>
                  <a:cubicBezTo>
                    <a:pt x="8607" y="918"/>
                    <a:pt x="8577" y="964"/>
                    <a:pt x="8531" y="964"/>
                  </a:cubicBezTo>
                  <a:cubicBezTo>
                    <a:pt x="8491" y="964"/>
                    <a:pt x="8461" y="894"/>
                    <a:pt x="8491" y="853"/>
                  </a:cubicBezTo>
                  <a:cubicBezTo>
                    <a:pt x="8425" y="841"/>
                    <a:pt x="8365" y="865"/>
                    <a:pt x="8299" y="894"/>
                  </a:cubicBezTo>
                  <a:cubicBezTo>
                    <a:pt x="8259" y="853"/>
                    <a:pt x="8188" y="865"/>
                    <a:pt x="8153" y="894"/>
                  </a:cubicBezTo>
                  <a:cubicBezTo>
                    <a:pt x="8123" y="918"/>
                    <a:pt x="8098" y="964"/>
                    <a:pt x="8077" y="1017"/>
                  </a:cubicBezTo>
                  <a:cubicBezTo>
                    <a:pt x="8047" y="1088"/>
                    <a:pt x="7992" y="1152"/>
                    <a:pt x="7931" y="1187"/>
                  </a:cubicBezTo>
                  <a:cubicBezTo>
                    <a:pt x="7951" y="1187"/>
                    <a:pt x="7961" y="1199"/>
                    <a:pt x="7982" y="1222"/>
                  </a:cubicBezTo>
                  <a:cubicBezTo>
                    <a:pt x="7992" y="1234"/>
                    <a:pt x="7992" y="1246"/>
                    <a:pt x="7992" y="1263"/>
                  </a:cubicBezTo>
                  <a:cubicBezTo>
                    <a:pt x="8012" y="1334"/>
                    <a:pt x="7961" y="1410"/>
                    <a:pt x="7906" y="1457"/>
                  </a:cubicBezTo>
                  <a:cubicBezTo>
                    <a:pt x="7856" y="1503"/>
                    <a:pt x="7805" y="1568"/>
                    <a:pt x="7805" y="1644"/>
                  </a:cubicBezTo>
                  <a:cubicBezTo>
                    <a:pt x="7730" y="1626"/>
                    <a:pt x="7659" y="1650"/>
                    <a:pt x="7603" y="1714"/>
                  </a:cubicBezTo>
                  <a:cubicBezTo>
                    <a:pt x="7553" y="1773"/>
                    <a:pt x="7528" y="1873"/>
                    <a:pt x="7548" y="1949"/>
                  </a:cubicBezTo>
                  <a:cubicBezTo>
                    <a:pt x="7528" y="1972"/>
                    <a:pt x="7518" y="2007"/>
                    <a:pt x="7498" y="2037"/>
                  </a:cubicBezTo>
                  <a:cubicBezTo>
                    <a:pt x="7472" y="2072"/>
                    <a:pt x="7452" y="2107"/>
                    <a:pt x="7412" y="2119"/>
                  </a:cubicBezTo>
                  <a:cubicBezTo>
                    <a:pt x="7382" y="2130"/>
                    <a:pt x="7356" y="2119"/>
                    <a:pt x="7326" y="2107"/>
                  </a:cubicBezTo>
                  <a:cubicBezTo>
                    <a:pt x="7296" y="2107"/>
                    <a:pt x="7266" y="2119"/>
                    <a:pt x="7251" y="2148"/>
                  </a:cubicBezTo>
                  <a:cubicBezTo>
                    <a:pt x="7240" y="2095"/>
                    <a:pt x="7190" y="2083"/>
                    <a:pt x="7135" y="2083"/>
                  </a:cubicBezTo>
                  <a:cubicBezTo>
                    <a:pt x="7074" y="2095"/>
                    <a:pt x="7019" y="2130"/>
                    <a:pt x="6978" y="2183"/>
                  </a:cubicBezTo>
                  <a:cubicBezTo>
                    <a:pt x="6948" y="2218"/>
                    <a:pt x="6913" y="2271"/>
                    <a:pt x="6872" y="2271"/>
                  </a:cubicBezTo>
                  <a:lnTo>
                    <a:pt x="6832" y="2271"/>
                  </a:lnTo>
                  <a:cubicBezTo>
                    <a:pt x="6787" y="2294"/>
                    <a:pt x="6807" y="2376"/>
                    <a:pt x="6787" y="2429"/>
                  </a:cubicBezTo>
                  <a:cubicBezTo>
                    <a:pt x="6817" y="2429"/>
                    <a:pt x="6852" y="2453"/>
                    <a:pt x="6852" y="2488"/>
                  </a:cubicBezTo>
                  <a:cubicBezTo>
                    <a:pt x="6852" y="2499"/>
                    <a:pt x="6842" y="2529"/>
                    <a:pt x="6842" y="2540"/>
                  </a:cubicBezTo>
                  <a:cubicBezTo>
                    <a:pt x="6832" y="2587"/>
                    <a:pt x="6852" y="2652"/>
                    <a:pt x="6882" y="2675"/>
                  </a:cubicBezTo>
                  <a:cubicBezTo>
                    <a:pt x="6787" y="2699"/>
                    <a:pt x="6691" y="2734"/>
                    <a:pt x="6595" y="2757"/>
                  </a:cubicBezTo>
                  <a:cubicBezTo>
                    <a:pt x="6575" y="2775"/>
                    <a:pt x="6555" y="2775"/>
                    <a:pt x="6535" y="2786"/>
                  </a:cubicBezTo>
                  <a:cubicBezTo>
                    <a:pt x="6524" y="2798"/>
                    <a:pt x="6514" y="2822"/>
                    <a:pt x="6499" y="2845"/>
                  </a:cubicBezTo>
                  <a:cubicBezTo>
                    <a:pt x="6469" y="2909"/>
                    <a:pt x="6449" y="2968"/>
                    <a:pt x="6419" y="3015"/>
                  </a:cubicBezTo>
                  <a:cubicBezTo>
                    <a:pt x="6439" y="3056"/>
                    <a:pt x="6489" y="3044"/>
                    <a:pt x="6535" y="3033"/>
                  </a:cubicBezTo>
                  <a:cubicBezTo>
                    <a:pt x="6605" y="2992"/>
                    <a:pt x="6671" y="2956"/>
                    <a:pt x="6736" y="2909"/>
                  </a:cubicBezTo>
                  <a:lnTo>
                    <a:pt x="6797" y="2868"/>
                  </a:lnTo>
                  <a:cubicBezTo>
                    <a:pt x="6832" y="2868"/>
                    <a:pt x="6862" y="2880"/>
                    <a:pt x="6893" y="2880"/>
                  </a:cubicBezTo>
                  <a:cubicBezTo>
                    <a:pt x="6923" y="2880"/>
                    <a:pt x="6933" y="2857"/>
                    <a:pt x="6958" y="2833"/>
                  </a:cubicBezTo>
                  <a:cubicBezTo>
                    <a:pt x="6998" y="2798"/>
                    <a:pt x="7064" y="2775"/>
                    <a:pt x="7124" y="2786"/>
                  </a:cubicBezTo>
                  <a:cubicBezTo>
                    <a:pt x="7170" y="2880"/>
                    <a:pt x="7124" y="3015"/>
                    <a:pt x="7039" y="3056"/>
                  </a:cubicBezTo>
                  <a:cubicBezTo>
                    <a:pt x="7009" y="3068"/>
                    <a:pt x="6978" y="3068"/>
                    <a:pt x="6958" y="3091"/>
                  </a:cubicBezTo>
                  <a:cubicBezTo>
                    <a:pt x="6948" y="3103"/>
                    <a:pt x="6933" y="3115"/>
                    <a:pt x="6923" y="3138"/>
                  </a:cubicBezTo>
                  <a:cubicBezTo>
                    <a:pt x="6882" y="3226"/>
                    <a:pt x="6862" y="3337"/>
                    <a:pt x="6862" y="3437"/>
                  </a:cubicBezTo>
                  <a:cubicBezTo>
                    <a:pt x="6862" y="3460"/>
                    <a:pt x="6862" y="3484"/>
                    <a:pt x="6852" y="3507"/>
                  </a:cubicBezTo>
                  <a:cubicBezTo>
                    <a:pt x="6832" y="3583"/>
                    <a:pt x="6736" y="3583"/>
                    <a:pt x="6701" y="3525"/>
                  </a:cubicBezTo>
                  <a:cubicBezTo>
                    <a:pt x="6681" y="3607"/>
                    <a:pt x="6585" y="3642"/>
                    <a:pt x="6555" y="3718"/>
                  </a:cubicBezTo>
                  <a:cubicBezTo>
                    <a:pt x="6535" y="3782"/>
                    <a:pt x="6555" y="3841"/>
                    <a:pt x="6575" y="3905"/>
                  </a:cubicBezTo>
                  <a:cubicBezTo>
                    <a:pt x="6524" y="3941"/>
                    <a:pt x="6449" y="3929"/>
                    <a:pt x="6409" y="3888"/>
                  </a:cubicBezTo>
                  <a:cubicBezTo>
                    <a:pt x="6383" y="3941"/>
                    <a:pt x="6363" y="3987"/>
                    <a:pt x="6343" y="4028"/>
                  </a:cubicBezTo>
                  <a:cubicBezTo>
                    <a:pt x="6333" y="4064"/>
                    <a:pt x="6318" y="4099"/>
                    <a:pt x="6293" y="4122"/>
                  </a:cubicBezTo>
                  <a:cubicBezTo>
                    <a:pt x="6272" y="4146"/>
                    <a:pt x="6227" y="4163"/>
                    <a:pt x="6197" y="4134"/>
                  </a:cubicBezTo>
                  <a:cubicBezTo>
                    <a:pt x="6207" y="4187"/>
                    <a:pt x="6187" y="4233"/>
                    <a:pt x="6151" y="4257"/>
                  </a:cubicBezTo>
                  <a:cubicBezTo>
                    <a:pt x="6141" y="4269"/>
                    <a:pt x="6131" y="4269"/>
                    <a:pt x="6121" y="4286"/>
                  </a:cubicBezTo>
                  <a:cubicBezTo>
                    <a:pt x="6111" y="4298"/>
                    <a:pt x="6121" y="4321"/>
                    <a:pt x="6131" y="4333"/>
                  </a:cubicBezTo>
                  <a:cubicBezTo>
                    <a:pt x="6161" y="4380"/>
                    <a:pt x="6197" y="4433"/>
                    <a:pt x="6217" y="4468"/>
                  </a:cubicBezTo>
                  <a:cubicBezTo>
                    <a:pt x="6187" y="4491"/>
                    <a:pt x="6141" y="4515"/>
                    <a:pt x="6131" y="4556"/>
                  </a:cubicBezTo>
                  <a:cubicBezTo>
                    <a:pt x="6111" y="4591"/>
                    <a:pt x="6121" y="4655"/>
                    <a:pt x="6161" y="4667"/>
                  </a:cubicBezTo>
                  <a:cubicBezTo>
                    <a:pt x="6131" y="4690"/>
                    <a:pt x="6111" y="4726"/>
                    <a:pt x="6101" y="4761"/>
                  </a:cubicBezTo>
                  <a:cubicBezTo>
                    <a:pt x="6025" y="4813"/>
                    <a:pt x="5955" y="4895"/>
                    <a:pt x="5924" y="4995"/>
                  </a:cubicBezTo>
                  <a:cubicBezTo>
                    <a:pt x="5945" y="4972"/>
                    <a:pt x="5990" y="4995"/>
                    <a:pt x="5975" y="5036"/>
                  </a:cubicBezTo>
                  <a:cubicBezTo>
                    <a:pt x="5965" y="5071"/>
                    <a:pt x="5945" y="5095"/>
                    <a:pt x="5914" y="5095"/>
                  </a:cubicBezTo>
                  <a:cubicBezTo>
                    <a:pt x="5924" y="5130"/>
                    <a:pt x="5970" y="5171"/>
                    <a:pt x="6005" y="5159"/>
                  </a:cubicBezTo>
                  <a:cubicBezTo>
                    <a:pt x="5995" y="5241"/>
                    <a:pt x="5995" y="5317"/>
                    <a:pt x="5995" y="5399"/>
                  </a:cubicBezTo>
                  <a:cubicBezTo>
                    <a:pt x="5995" y="5376"/>
                    <a:pt x="5975" y="5364"/>
                    <a:pt x="5955" y="5364"/>
                  </a:cubicBezTo>
                  <a:cubicBezTo>
                    <a:pt x="5930" y="5364"/>
                    <a:pt x="5924" y="5388"/>
                    <a:pt x="5904" y="5399"/>
                  </a:cubicBezTo>
                  <a:cubicBezTo>
                    <a:pt x="5864" y="5452"/>
                    <a:pt x="5819" y="5511"/>
                    <a:pt x="5788" y="5563"/>
                  </a:cubicBezTo>
                  <a:cubicBezTo>
                    <a:pt x="5758" y="5511"/>
                    <a:pt x="5743" y="5440"/>
                    <a:pt x="5768" y="5376"/>
                  </a:cubicBezTo>
                  <a:cubicBezTo>
                    <a:pt x="5723" y="5388"/>
                    <a:pt x="5682" y="5417"/>
                    <a:pt x="5672" y="5452"/>
                  </a:cubicBezTo>
                  <a:cubicBezTo>
                    <a:pt x="5662" y="5499"/>
                    <a:pt x="5693" y="5552"/>
                    <a:pt x="5733" y="5540"/>
                  </a:cubicBezTo>
                  <a:cubicBezTo>
                    <a:pt x="5703" y="5575"/>
                    <a:pt x="5682" y="5622"/>
                    <a:pt x="5682" y="5675"/>
                  </a:cubicBezTo>
                  <a:cubicBezTo>
                    <a:pt x="5682" y="5722"/>
                    <a:pt x="5723" y="5786"/>
                    <a:pt x="5768" y="5757"/>
                  </a:cubicBezTo>
                  <a:cubicBezTo>
                    <a:pt x="5788" y="5798"/>
                    <a:pt x="5763" y="5833"/>
                    <a:pt x="5743" y="5868"/>
                  </a:cubicBezTo>
                  <a:cubicBezTo>
                    <a:pt x="5718" y="5903"/>
                    <a:pt x="5693" y="5932"/>
                    <a:pt x="5703" y="5968"/>
                  </a:cubicBezTo>
                  <a:cubicBezTo>
                    <a:pt x="5682" y="5944"/>
                    <a:pt x="5652" y="5956"/>
                    <a:pt x="5637" y="5968"/>
                  </a:cubicBezTo>
                  <a:cubicBezTo>
                    <a:pt x="5617" y="5979"/>
                    <a:pt x="5607" y="6014"/>
                    <a:pt x="5597" y="6044"/>
                  </a:cubicBezTo>
                  <a:cubicBezTo>
                    <a:pt x="5607" y="6067"/>
                    <a:pt x="5607" y="6079"/>
                    <a:pt x="5617" y="6102"/>
                  </a:cubicBezTo>
                  <a:cubicBezTo>
                    <a:pt x="5567" y="6149"/>
                    <a:pt x="5481" y="6167"/>
                    <a:pt x="5415" y="6126"/>
                  </a:cubicBezTo>
                  <a:lnTo>
                    <a:pt x="5415" y="6137"/>
                  </a:lnTo>
                  <a:cubicBezTo>
                    <a:pt x="5415" y="6149"/>
                    <a:pt x="5405" y="6149"/>
                    <a:pt x="5395" y="6149"/>
                  </a:cubicBezTo>
                  <a:cubicBezTo>
                    <a:pt x="5375" y="6167"/>
                    <a:pt x="5375" y="6202"/>
                    <a:pt x="5385" y="6237"/>
                  </a:cubicBezTo>
                  <a:cubicBezTo>
                    <a:pt x="5395" y="6261"/>
                    <a:pt x="5415" y="6302"/>
                    <a:pt x="5405" y="6325"/>
                  </a:cubicBezTo>
                  <a:cubicBezTo>
                    <a:pt x="5405" y="6337"/>
                    <a:pt x="5395" y="6360"/>
                    <a:pt x="5395" y="6372"/>
                  </a:cubicBezTo>
                  <a:cubicBezTo>
                    <a:pt x="5395" y="6407"/>
                    <a:pt x="5440" y="6436"/>
                    <a:pt x="5440" y="6471"/>
                  </a:cubicBezTo>
                  <a:cubicBezTo>
                    <a:pt x="5440" y="6483"/>
                    <a:pt x="5440" y="6507"/>
                    <a:pt x="5430" y="6518"/>
                  </a:cubicBezTo>
                  <a:cubicBezTo>
                    <a:pt x="5405" y="6571"/>
                    <a:pt x="5385" y="6618"/>
                    <a:pt x="5335" y="6630"/>
                  </a:cubicBezTo>
                  <a:cubicBezTo>
                    <a:pt x="5279" y="6641"/>
                    <a:pt x="5229" y="6571"/>
                    <a:pt x="5239" y="6507"/>
                  </a:cubicBezTo>
                  <a:cubicBezTo>
                    <a:pt x="5239" y="6448"/>
                    <a:pt x="5279" y="6384"/>
                    <a:pt x="5335" y="6360"/>
                  </a:cubicBezTo>
                  <a:cubicBezTo>
                    <a:pt x="5299" y="6325"/>
                    <a:pt x="5249" y="6313"/>
                    <a:pt x="5203" y="6337"/>
                  </a:cubicBezTo>
                  <a:cubicBezTo>
                    <a:pt x="5183" y="6348"/>
                    <a:pt x="5163" y="6395"/>
                    <a:pt x="5183" y="6407"/>
                  </a:cubicBezTo>
                  <a:cubicBezTo>
                    <a:pt x="5133" y="6384"/>
                    <a:pt x="5077" y="6407"/>
                    <a:pt x="5037" y="6448"/>
                  </a:cubicBezTo>
                  <a:cubicBezTo>
                    <a:pt x="5057" y="6507"/>
                    <a:pt x="5088" y="6571"/>
                    <a:pt x="5113" y="6630"/>
                  </a:cubicBezTo>
                  <a:cubicBezTo>
                    <a:pt x="5123" y="6641"/>
                    <a:pt x="5123" y="6653"/>
                    <a:pt x="5123" y="6682"/>
                  </a:cubicBezTo>
                  <a:cubicBezTo>
                    <a:pt x="5123" y="6694"/>
                    <a:pt x="5113" y="6706"/>
                    <a:pt x="5113" y="6717"/>
                  </a:cubicBezTo>
                  <a:cubicBezTo>
                    <a:pt x="5077" y="6753"/>
                    <a:pt x="5027" y="6764"/>
                    <a:pt x="4997" y="6741"/>
                  </a:cubicBezTo>
                  <a:cubicBezTo>
                    <a:pt x="5007" y="6753"/>
                    <a:pt x="5007" y="6764"/>
                    <a:pt x="4997" y="6764"/>
                  </a:cubicBezTo>
                  <a:cubicBezTo>
                    <a:pt x="4982" y="6776"/>
                    <a:pt x="4961" y="6764"/>
                    <a:pt x="4951" y="6764"/>
                  </a:cubicBezTo>
                  <a:cubicBezTo>
                    <a:pt x="4941" y="6753"/>
                    <a:pt x="4931" y="6741"/>
                    <a:pt x="4921" y="6741"/>
                  </a:cubicBezTo>
                  <a:cubicBezTo>
                    <a:pt x="4891" y="6729"/>
                    <a:pt x="4856" y="6764"/>
                    <a:pt x="4866" y="6805"/>
                  </a:cubicBezTo>
                  <a:cubicBezTo>
                    <a:pt x="4866" y="6840"/>
                    <a:pt x="4901" y="6852"/>
                    <a:pt x="4911" y="6887"/>
                  </a:cubicBezTo>
                  <a:cubicBezTo>
                    <a:pt x="4921" y="6940"/>
                    <a:pt x="4866" y="6975"/>
                    <a:pt x="4825" y="6987"/>
                  </a:cubicBezTo>
                  <a:cubicBezTo>
                    <a:pt x="4785" y="6999"/>
                    <a:pt x="4740" y="7051"/>
                    <a:pt x="4760" y="7098"/>
                  </a:cubicBezTo>
                  <a:cubicBezTo>
                    <a:pt x="4730" y="7063"/>
                    <a:pt x="4674" y="7063"/>
                    <a:pt x="4644" y="7098"/>
                  </a:cubicBezTo>
                  <a:cubicBezTo>
                    <a:pt x="4609" y="7133"/>
                    <a:pt x="4593" y="7186"/>
                    <a:pt x="4583" y="7233"/>
                  </a:cubicBezTo>
                  <a:cubicBezTo>
                    <a:pt x="4538" y="7256"/>
                    <a:pt x="4508" y="7309"/>
                    <a:pt x="4477" y="7344"/>
                  </a:cubicBezTo>
                  <a:cubicBezTo>
                    <a:pt x="4442" y="7379"/>
                    <a:pt x="4392" y="7420"/>
                    <a:pt x="4351" y="7403"/>
                  </a:cubicBezTo>
                  <a:cubicBezTo>
                    <a:pt x="4372" y="7444"/>
                    <a:pt x="4346" y="7497"/>
                    <a:pt x="4326" y="7526"/>
                  </a:cubicBezTo>
                  <a:cubicBezTo>
                    <a:pt x="4291" y="7561"/>
                    <a:pt x="4266" y="7590"/>
                    <a:pt x="4246" y="7626"/>
                  </a:cubicBezTo>
                  <a:cubicBezTo>
                    <a:pt x="4230" y="7649"/>
                    <a:pt x="4230" y="7661"/>
                    <a:pt x="4220" y="7690"/>
                  </a:cubicBezTo>
                  <a:cubicBezTo>
                    <a:pt x="4200" y="7725"/>
                    <a:pt x="4160" y="7731"/>
                    <a:pt x="4140" y="7772"/>
                  </a:cubicBezTo>
                  <a:cubicBezTo>
                    <a:pt x="4114" y="7807"/>
                    <a:pt x="4124" y="7860"/>
                    <a:pt x="4124" y="7907"/>
                  </a:cubicBezTo>
                  <a:cubicBezTo>
                    <a:pt x="4124" y="7983"/>
                    <a:pt x="4084" y="8041"/>
                    <a:pt x="4064" y="8118"/>
                  </a:cubicBezTo>
                  <a:cubicBezTo>
                    <a:pt x="4044" y="8194"/>
                    <a:pt x="4024" y="8264"/>
                    <a:pt x="4064" y="8329"/>
                  </a:cubicBezTo>
                  <a:cubicBezTo>
                    <a:pt x="4094" y="8329"/>
                    <a:pt x="4104" y="8364"/>
                    <a:pt x="4104" y="8399"/>
                  </a:cubicBezTo>
                  <a:lnTo>
                    <a:pt x="4104" y="8598"/>
                  </a:lnTo>
                  <a:cubicBezTo>
                    <a:pt x="4104" y="8645"/>
                    <a:pt x="4104" y="8709"/>
                    <a:pt x="4140" y="8733"/>
                  </a:cubicBezTo>
                  <a:cubicBezTo>
                    <a:pt x="4150" y="8733"/>
                    <a:pt x="4150" y="8733"/>
                    <a:pt x="4160" y="8744"/>
                  </a:cubicBezTo>
                  <a:lnTo>
                    <a:pt x="4160" y="8756"/>
                  </a:lnTo>
                  <a:cubicBezTo>
                    <a:pt x="4150" y="8809"/>
                    <a:pt x="4150" y="8856"/>
                    <a:pt x="4140" y="8903"/>
                  </a:cubicBezTo>
                  <a:cubicBezTo>
                    <a:pt x="4140" y="8944"/>
                    <a:pt x="4150" y="8991"/>
                    <a:pt x="4180" y="8991"/>
                  </a:cubicBezTo>
                  <a:cubicBezTo>
                    <a:pt x="4180" y="9067"/>
                    <a:pt x="4170" y="9125"/>
                    <a:pt x="4160" y="9201"/>
                  </a:cubicBezTo>
                  <a:cubicBezTo>
                    <a:pt x="4200" y="9248"/>
                    <a:pt x="4200" y="9336"/>
                    <a:pt x="4160" y="9395"/>
                  </a:cubicBezTo>
                  <a:cubicBezTo>
                    <a:pt x="4230" y="9436"/>
                    <a:pt x="4256" y="9541"/>
                    <a:pt x="4210" y="9617"/>
                  </a:cubicBezTo>
                  <a:cubicBezTo>
                    <a:pt x="4246" y="9641"/>
                    <a:pt x="4286" y="9664"/>
                    <a:pt x="4306" y="9717"/>
                  </a:cubicBezTo>
                  <a:cubicBezTo>
                    <a:pt x="4326" y="9764"/>
                    <a:pt x="4316" y="9828"/>
                    <a:pt x="4276" y="9840"/>
                  </a:cubicBezTo>
                  <a:cubicBezTo>
                    <a:pt x="4336" y="9922"/>
                    <a:pt x="4361" y="10033"/>
                    <a:pt x="4336" y="10145"/>
                  </a:cubicBezTo>
                  <a:cubicBezTo>
                    <a:pt x="4372" y="10145"/>
                    <a:pt x="4392" y="10168"/>
                    <a:pt x="4402" y="10209"/>
                  </a:cubicBezTo>
                  <a:cubicBezTo>
                    <a:pt x="4412" y="10244"/>
                    <a:pt x="4422" y="10268"/>
                    <a:pt x="4442" y="10291"/>
                  </a:cubicBezTo>
                  <a:cubicBezTo>
                    <a:pt x="4477" y="10320"/>
                    <a:pt x="4508" y="10332"/>
                    <a:pt x="4548" y="10344"/>
                  </a:cubicBezTo>
                  <a:cubicBezTo>
                    <a:pt x="4624" y="10367"/>
                    <a:pt x="4664" y="10426"/>
                    <a:pt x="4730" y="10490"/>
                  </a:cubicBezTo>
                  <a:cubicBezTo>
                    <a:pt x="4785" y="10537"/>
                    <a:pt x="4856" y="10590"/>
                    <a:pt x="4931" y="10566"/>
                  </a:cubicBezTo>
                  <a:cubicBezTo>
                    <a:pt x="4982" y="10537"/>
                    <a:pt x="5027" y="10479"/>
                    <a:pt x="5077" y="10455"/>
                  </a:cubicBezTo>
                  <a:cubicBezTo>
                    <a:pt x="5113" y="10426"/>
                    <a:pt x="5153" y="10426"/>
                    <a:pt x="5193" y="10414"/>
                  </a:cubicBezTo>
                  <a:cubicBezTo>
                    <a:pt x="5239" y="10402"/>
                    <a:pt x="5269" y="10367"/>
                    <a:pt x="5259" y="10320"/>
                  </a:cubicBezTo>
                  <a:cubicBezTo>
                    <a:pt x="5259" y="10303"/>
                    <a:pt x="5249" y="10279"/>
                    <a:pt x="5249" y="10268"/>
                  </a:cubicBezTo>
                  <a:cubicBezTo>
                    <a:pt x="5249" y="10233"/>
                    <a:pt x="5274" y="10221"/>
                    <a:pt x="5299" y="10209"/>
                  </a:cubicBezTo>
                  <a:cubicBezTo>
                    <a:pt x="5319" y="10197"/>
                    <a:pt x="5355" y="10197"/>
                    <a:pt x="5375" y="10186"/>
                  </a:cubicBezTo>
                  <a:cubicBezTo>
                    <a:pt x="5405" y="10156"/>
                    <a:pt x="5430" y="10121"/>
                    <a:pt x="5451" y="10086"/>
                  </a:cubicBezTo>
                  <a:cubicBezTo>
                    <a:pt x="5481" y="10033"/>
                    <a:pt x="5531" y="10010"/>
                    <a:pt x="5587" y="9986"/>
                  </a:cubicBezTo>
                  <a:cubicBezTo>
                    <a:pt x="5672" y="9951"/>
                    <a:pt x="5768" y="9899"/>
                    <a:pt x="5849" y="9951"/>
                  </a:cubicBezTo>
                  <a:cubicBezTo>
                    <a:pt x="5884" y="9975"/>
                    <a:pt x="5914" y="10010"/>
                    <a:pt x="5894" y="10045"/>
                  </a:cubicBezTo>
                  <a:cubicBezTo>
                    <a:pt x="5955" y="10121"/>
                    <a:pt x="5995" y="10221"/>
                    <a:pt x="5995" y="10320"/>
                  </a:cubicBezTo>
                  <a:cubicBezTo>
                    <a:pt x="5995" y="10379"/>
                    <a:pt x="5995" y="10455"/>
                    <a:pt x="6046" y="10479"/>
                  </a:cubicBezTo>
                  <a:cubicBezTo>
                    <a:pt x="6005" y="10502"/>
                    <a:pt x="6015" y="10590"/>
                    <a:pt x="6046" y="10625"/>
                  </a:cubicBezTo>
                  <a:cubicBezTo>
                    <a:pt x="6081" y="10660"/>
                    <a:pt x="6111" y="10725"/>
                    <a:pt x="6091" y="10760"/>
                  </a:cubicBezTo>
                  <a:lnTo>
                    <a:pt x="6343" y="11129"/>
                  </a:lnTo>
                  <a:cubicBezTo>
                    <a:pt x="6353" y="11141"/>
                    <a:pt x="6363" y="11164"/>
                    <a:pt x="6373" y="11193"/>
                  </a:cubicBezTo>
                  <a:cubicBezTo>
                    <a:pt x="6373" y="11205"/>
                    <a:pt x="6373" y="11228"/>
                    <a:pt x="6383" y="11240"/>
                  </a:cubicBezTo>
                  <a:cubicBezTo>
                    <a:pt x="6398" y="11275"/>
                    <a:pt x="6449" y="11287"/>
                    <a:pt x="6439" y="11328"/>
                  </a:cubicBezTo>
                  <a:cubicBezTo>
                    <a:pt x="6429" y="11340"/>
                    <a:pt x="6419" y="11340"/>
                    <a:pt x="6398" y="11351"/>
                  </a:cubicBezTo>
                  <a:cubicBezTo>
                    <a:pt x="6429" y="11398"/>
                    <a:pt x="6383" y="11463"/>
                    <a:pt x="6333" y="11498"/>
                  </a:cubicBezTo>
                  <a:cubicBezTo>
                    <a:pt x="6293" y="11533"/>
                    <a:pt x="6237" y="11586"/>
                    <a:pt x="6257" y="11633"/>
                  </a:cubicBezTo>
                  <a:cubicBezTo>
                    <a:pt x="6333" y="11697"/>
                    <a:pt x="6409" y="11721"/>
                    <a:pt x="6489" y="11732"/>
                  </a:cubicBezTo>
                  <a:cubicBezTo>
                    <a:pt x="6514" y="11767"/>
                    <a:pt x="6514" y="11803"/>
                    <a:pt x="6514" y="11844"/>
                  </a:cubicBezTo>
                  <a:cubicBezTo>
                    <a:pt x="6535" y="11832"/>
                    <a:pt x="6565" y="11855"/>
                    <a:pt x="6555" y="11890"/>
                  </a:cubicBezTo>
                  <a:cubicBezTo>
                    <a:pt x="6555" y="11914"/>
                    <a:pt x="6535" y="11943"/>
                    <a:pt x="6514" y="11967"/>
                  </a:cubicBezTo>
                  <a:cubicBezTo>
                    <a:pt x="6585" y="12025"/>
                    <a:pt x="6671" y="12060"/>
                    <a:pt x="6767" y="12060"/>
                  </a:cubicBezTo>
                  <a:cubicBezTo>
                    <a:pt x="6736" y="12037"/>
                    <a:pt x="6746" y="11978"/>
                    <a:pt x="6767" y="11926"/>
                  </a:cubicBezTo>
                  <a:cubicBezTo>
                    <a:pt x="6787" y="11890"/>
                    <a:pt x="6817" y="11844"/>
                    <a:pt x="6807" y="11791"/>
                  </a:cubicBezTo>
                  <a:cubicBezTo>
                    <a:pt x="6807" y="11779"/>
                    <a:pt x="6797" y="11767"/>
                    <a:pt x="6807" y="11756"/>
                  </a:cubicBezTo>
                  <a:cubicBezTo>
                    <a:pt x="6807" y="11732"/>
                    <a:pt x="6832" y="11721"/>
                    <a:pt x="6842" y="11721"/>
                  </a:cubicBezTo>
                  <a:cubicBezTo>
                    <a:pt x="6978" y="11621"/>
                    <a:pt x="7160" y="11621"/>
                    <a:pt x="7296" y="11709"/>
                  </a:cubicBezTo>
                  <a:cubicBezTo>
                    <a:pt x="7286" y="11668"/>
                    <a:pt x="7316" y="11633"/>
                    <a:pt x="7346" y="11609"/>
                  </a:cubicBezTo>
                  <a:cubicBezTo>
                    <a:pt x="7382" y="11598"/>
                    <a:pt x="7422" y="11586"/>
                    <a:pt x="7442" y="11545"/>
                  </a:cubicBezTo>
                  <a:cubicBezTo>
                    <a:pt x="7462" y="11510"/>
                    <a:pt x="7462" y="11475"/>
                    <a:pt x="7472" y="11433"/>
                  </a:cubicBezTo>
                  <a:cubicBezTo>
                    <a:pt x="7488" y="11398"/>
                    <a:pt x="7528" y="11363"/>
                    <a:pt x="7558" y="11398"/>
                  </a:cubicBezTo>
                  <a:cubicBezTo>
                    <a:pt x="7548" y="11340"/>
                    <a:pt x="7538" y="11252"/>
                    <a:pt x="7578" y="11217"/>
                  </a:cubicBezTo>
                  <a:cubicBezTo>
                    <a:pt x="7548" y="11205"/>
                    <a:pt x="7508" y="11176"/>
                    <a:pt x="7518" y="11141"/>
                  </a:cubicBezTo>
                  <a:cubicBezTo>
                    <a:pt x="7518" y="11129"/>
                    <a:pt x="7528" y="11117"/>
                    <a:pt x="7538" y="11105"/>
                  </a:cubicBezTo>
                  <a:cubicBezTo>
                    <a:pt x="7578" y="11029"/>
                    <a:pt x="7578" y="10930"/>
                    <a:pt x="7538" y="10859"/>
                  </a:cubicBezTo>
                  <a:cubicBezTo>
                    <a:pt x="7518" y="10848"/>
                    <a:pt x="7548" y="10824"/>
                    <a:pt x="7558" y="10795"/>
                  </a:cubicBezTo>
                  <a:cubicBezTo>
                    <a:pt x="7614" y="10713"/>
                    <a:pt x="7452" y="10602"/>
                    <a:pt x="7498" y="10514"/>
                  </a:cubicBezTo>
                  <a:cubicBezTo>
                    <a:pt x="7508" y="10502"/>
                    <a:pt x="7528" y="10490"/>
                    <a:pt x="7538" y="10479"/>
                  </a:cubicBezTo>
                  <a:cubicBezTo>
                    <a:pt x="7593" y="10426"/>
                    <a:pt x="7624" y="10344"/>
                    <a:pt x="7603" y="10268"/>
                  </a:cubicBezTo>
                  <a:cubicBezTo>
                    <a:pt x="7593" y="10244"/>
                    <a:pt x="7593" y="10233"/>
                    <a:pt x="7578" y="10209"/>
                  </a:cubicBezTo>
                  <a:cubicBezTo>
                    <a:pt x="7578" y="10121"/>
                    <a:pt x="7664" y="10098"/>
                    <a:pt x="7740" y="10074"/>
                  </a:cubicBezTo>
                  <a:cubicBezTo>
                    <a:pt x="7825" y="10045"/>
                    <a:pt x="7896" y="10010"/>
                    <a:pt x="7972" y="9963"/>
                  </a:cubicBezTo>
                  <a:cubicBezTo>
                    <a:pt x="8027" y="9922"/>
                    <a:pt x="8077" y="9887"/>
                    <a:pt x="8133" y="9840"/>
                  </a:cubicBezTo>
                  <a:cubicBezTo>
                    <a:pt x="8098" y="9828"/>
                    <a:pt x="8098" y="9776"/>
                    <a:pt x="8118" y="9752"/>
                  </a:cubicBezTo>
                  <a:cubicBezTo>
                    <a:pt x="8143" y="9729"/>
                    <a:pt x="8173" y="9717"/>
                    <a:pt x="8193" y="9694"/>
                  </a:cubicBezTo>
                  <a:cubicBezTo>
                    <a:pt x="8259" y="9653"/>
                    <a:pt x="8319" y="9559"/>
                    <a:pt x="8279" y="9494"/>
                  </a:cubicBezTo>
                  <a:cubicBezTo>
                    <a:pt x="8269" y="9483"/>
                    <a:pt x="8259" y="9471"/>
                    <a:pt x="8259" y="9459"/>
                  </a:cubicBezTo>
                  <a:cubicBezTo>
                    <a:pt x="8249" y="9436"/>
                    <a:pt x="8279" y="9406"/>
                    <a:pt x="8289" y="9371"/>
                  </a:cubicBezTo>
                  <a:cubicBezTo>
                    <a:pt x="8309" y="9295"/>
                    <a:pt x="8183" y="9260"/>
                    <a:pt x="8183" y="9172"/>
                  </a:cubicBezTo>
                  <a:cubicBezTo>
                    <a:pt x="8239" y="9149"/>
                    <a:pt x="8214" y="9067"/>
                    <a:pt x="8183" y="9002"/>
                  </a:cubicBezTo>
                  <a:cubicBezTo>
                    <a:pt x="8163" y="8967"/>
                    <a:pt x="8133" y="8914"/>
                    <a:pt x="8088" y="8903"/>
                  </a:cubicBezTo>
                  <a:cubicBezTo>
                    <a:pt x="8047" y="8879"/>
                    <a:pt x="7992" y="8891"/>
                    <a:pt x="7972" y="8944"/>
                  </a:cubicBezTo>
                  <a:cubicBezTo>
                    <a:pt x="7931" y="8879"/>
                    <a:pt x="7866" y="8832"/>
                    <a:pt x="7790" y="8821"/>
                  </a:cubicBezTo>
                  <a:cubicBezTo>
                    <a:pt x="7770" y="8821"/>
                    <a:pt x="7750" y="8809"/>
                    <a:pt x="7730" y="8791"/>
                  </a:cubicBezTo>
                  <a:cubicBezTo>
                    <a:pt x="7674" y="8756"/>
                    <a:pt x="7699" y="8645"/>
                    <a:pt x="7750" y="8633"/>
                  </a:cubicBezTo>
                  <a:cubicBezTo>
                    <a:pt x="7709" y="8633"/>
                    <a:pt x="7674" y="8586"/>
                    <a:pt x="7664" y="8534"/>
                  </a:cubicBezTo>
                  <a:cubicBezTo>
                    <a:pt x="7654" y="8487"/>
                    <a:pt x="7654" y="8428"/>
                    <a:pt x="7634" y="8387"/>
                  </a:cubicBezTo>
                  <a:cubicBezTo>
                    <a:pt x="7664" y="8399"/>
                    <a:pt x="7699" y="8364"/>
                    <a:pt x="7699" y="8329"/>
                  </a:cubicBezTo>
                  <a:cubicBezTo>
                    <a:pt x="7699" y="8288"/>
                    <a:pt x="7684" y="8252"/>
                    <a:pt x="7664" y="8217"/>
                  </a:cubicBezTo>
                  <a:cubicBezTo>
                    <a:pt x="7654" y="8182"/>
                    <a:pt x="7644" y="8141"/>
                    <a:pt x="7664" y="8106"/>
                  </a:cubicBezTo>
                  <a:lnTo>
                    <a:pt x="7740" y="8106"/>
                  </a:lnTo>
                  <a:cubicBezTo>
                    <a:pt x="7740" y="8059"/>
                    <a:pt x="7740" y="7995"/>
                    <a:pt x="7760" y="7948"/>
                  </a:cubicBezTo>
                  <a:cubicBezTo>
                    <a:pt x="7730" y="7883"/>
                    <a:pt x="7825" y="7813"/>
                    <a:pt x="7815" y="7737"/>
                  </a:cubicBezTo>
                  <a:cubicBezTo>
                    <a:pt x="7815" y="7713"/>
                    <a:pt x="7805" y="7702"/>
                    <a:pt x="7790" y="7690"/>
                  </a:cubicBezTo>
                  <a:cubicBezTo>
                    <a:pt x="7770" y="7649"/>
                    <a:pt x="7770" y="7590"/>
                    <a:pt x="7780" y="7555"/>
                  </a:cubicBezTo>
                  <a:cubicBezTo>
                    <a:pt x="7815" y="7567"/>
                    <a:pt x="7825" y="7514"/>
                    <a:pt x="7835" y="7479"/>
                  </a:cubicBezTo>
                  <a:cubicBezTo>
                    <a:pt x="7856" y="7420"/>
                    <a:pt x="7906" y="7391"/>
                    <a:pt x="7961" y="7356"/>
                  </a:cubicBezTo>
                  <a:cubicBezTo>
                    <a:pt x="8002" y="7321"/>
                    <a:pt x="8047" y="7245"/>
                    <a:pt x="8012" y="7198"/>
                  </a:cubicBezTo>
                  <a:cubicBezTo>
                    <a:pt x="8077" y="7210"/>
                    <a:pt x="8143" y="7122"/>
                    <a:pt x="8133" y="7051"/>
                  </a:cubicBezTo>
                  <a:cubicBezTo>
                    <a:pt x="8259" y="7034"/>
                    <a:pt x="8330" y="6876"/>
                    <a:pt x="8375" y="6741"/>
                  </a:cubicBezTo>
                  <a:cubicBezTo>
                    <a:pt x="8385" y="6794"/>
                    <a:pt x="8461" y="6764"/>
                    <a:pt x="8491" y="6717"/>
                  </a:cubicBezTo>
                  <a:lnTo>
                    <a:pt x="8551" y="6641"/>
                  </a:lnTo>
                  <a:cubicBezTo>
                    <a:pt x="8577" y="6618"/>
                    <a:pt x="8607" y="6583"/>
                    <a:pt x="8637" y="6583"/>
                  </a:cubicBezTo>
                  <a:cubicBezTo>
                    <a:pt x="8672" y="6583"/>
                    <a:pt x="8703" y="6618"/>
                    <a:pt x="8693" y="6653"/>
                  </a:cubicBezTo>
                  <a:cubicBezTo>
                    <a:pt x="8713" y="6682"/>
                    <a:pt x="8753" y="6630"/>
                    <a:pt x="8743" y="6594"/>
                  </a:cubicBezTo>
                  <a:cubicBezTo>
                    <a:pt x="8743" y="6559"/>
                    <a:pt x="8723" y="6518"/>
                    <a:pt x="8723" y="6483"/>
                  </a:cubicBezTo>
                  <a:cubicBezTo>
                    <a:pt x="8723" y="6425"/>
                    <a:pt x="8778" y="6395"/>
                    <a:pt x="8809" y="6360"/>
                  </a:cubicBezTo>
                  <a:cubicBezTo>
                    <a:pt x="8839" y="6325"/>
                    <a:pt x="8839" y="6225"/>
                    <a:pt x="8788" y="6237"/>
                  </a:cubicBezTo>
                  <a:cubicBezTo>
                    <a:pt x="8809" y="6178"/>
                    <a:pt x="8904" y="6225"/>
                    <a:pt x="8935" y="6178"/>
                  </a:cubicBezTo>
                  <a:cubicBezTo>
                    <a:pt x="8955" y="6137"/>
                    <a:pt x="8955" y="6079"/>
                    <a:pt x="8985" y="6079"/>
                  </a:cubicBezTo>
                  <a:cubicBezTo>
                    <a:pt x="8985" y="6044"/>
                    <a:pt x="8945" y="6026"/>
                    <a:pt x="8924" y="6003"/>
                  </a:cubicBezTo>
                  <a:cubicBezTo>
                    <a:pt x="8894" y="5968"/>
                    <a:pt x="8894" y="5921"/>
                    <a:pt x="8894" y="5868"/>
                  </a:cubicBezTo>
                  <a:cubicBezTo>
                    <a:pt x="8894" y="5821"/>
                    <a:pt x="8859" y="5768"/>
                    <a:pt x="8819" y="5768"/>
                  </a:cubicBezTo>
                  <a:lnTo>
                    <a:pt x="8924" y="5645"/>
                  </a:lnTo>
                  <a:cubicBezTo>
                    <a:pt x="8955" y="5610"/>
                    <a:pt x="9000" y="5563"/>
                    <a:pt x="9020" y="5511"/>
                  </a:cubicBezTo>
                  <a:cubicBezTo>
                    <a:pt x="9040" y="5464"/>
                    <a:pt x="9040" y="5388"/>
                    <a:pt x="9010" y="5341"/>
                  </a:cubicBezTo>
                  <a:cubicBezTo>
                    <a:pt x="9040" y="5352"/>
                    <a:pt x="9081" y="5317"/>
                    <a:pt x="9081" y="5276"/>
                  </a:cubicBezTo>
                  <a:cubicBezTo>
                    <a:pt x="9091" y="5276"/>
                    <a:pt x="9116" y="5294"/>
                    <a:pt x="9126" y="5294"/>
                  </a:cubicBezTo>
                  <a:cubicBezTo>
                    <a:pt x="9146" y="5241"/>
                    <a:pt x="9177" y="5206"/>
                    <a:pt x="9212" y="5183"/>
                  </a:cubicBezTo>
                  <a:cubicBezTo>
                    <a:pt x="9232" y="5194"/>
                    <a:pt x="9242" y="5206"/>
                    <a:pt x="9262" y="5218"/>
                  </a:cubicBezTo>
                  <a:cubicBezTo>
                    <a:pt x="9303" y="5171"/>
                    <a:pt x="9303" y="5095"/>
                    <a:pt x="9272" y="5048"/>
                  </a:cubicBezTo>
                  <a:cubicBezTo>
                    <a:pt x="9434" y="5036"/>
                    <a:pt x="9590" y="5019"/>
                    <a:pt x="9751" y="5036"/>
                  </a:cubicBezTo>
                  <a:cubicBezTo>
                    <a:pt x="9782" y="5071"/>
                    <a:pt x="9822" y="5095"/>
                    <a:pt x="9852" y="5130"/>
                  </a:cubicBezTo>
                  <a:lnTo>
                    <a:pt x="9908" y="5130"/>
                  </a:lnTo>
                  <a:cubicBezTo>
                    <a:pt x="9852" y="5194"/>
                    <a:pt x="9918" y="5294"/>
                    <a:pt x="9973" y="5352"/>
                  </a:cubicBezTo>
                  <a:cubicBezTo>
                    <a:pt x="9938" y="5364"/>
                    <a:pt x="9918" y="5429"/>
                    <a:pt x="9928" y="5464"/>
                  </a:cubicBezTo>
                  <a:cubicBezTo>
                    <a:pt x="9938" y="5487"/>
                    <a:pt x="9948" y="5511"/>
                    <a:pt x="9948" y="5522"/>
                  </a:cubicBezTo>
                  <a:cubicBezTo>
                    <a:pt x="9938" y="5563"/>
                    <a:pt x="9898" y="5552"/>
                    <a:pt x="9877" y="5540"/>
                  </a:cubicBezTo>
                  <a:cubicBezTo>
                    <a:pt x="9852" y="5511"/>
                    <a:pt x="9832" y="5487"/>
                    <a:pt x="9802" y="5487"/>
                  </a:cubicBezTo>
                  <a:cubicBezTo>
                    <a:pt x="9782" y="5563"/>
                    <a:pt x="9792" y="5663"/>
                    <a:pt x="9832" y="5722"/>
                  </a:cubicBezTo>
                  <a:cubicBezTo>
                    <a:pt x="9782" y="5722"/>
                    <a:pt x="9736" y="5757"/>
                    <a:pt x="9706" y="5798"/>
                  </a:cubicBezTo>
                  <a:cubicBezTo>
                    <a:pt x="9686" y="5821"/>
                    <a:pt x="9666" y="5845"/>
                    <a:pt x="9656" y="5868"/>
                  </a:cubicBezTo>
                  <a:cubicBezTo>
                    <a:pt x="9646" y="5891"/>
                    <a:pt x="9646" y="5944"/>
                    <a:pt x="9666" y="5956"/>
                  </a:cubicBezTo>
                  <a:lnTo>
                    <a:pt x="9600" y="6026"/>
                  </a:lnTo>
                  <a:cubicBezTo>
                    <a:pt x="9610" y="6055"/>
                    <a:pt x="9630" y="6067"/>
                    <a:pt x="9646" y="6091"/>
                  </a:cubicBezTo>
                  <a:cubicBezTo>
                    <a:pt x="9550" y="6126"/>
                    <a:pt x="9474" y="6225"/>
                    <a:pt x="9454" y="6337"/>
                  </a:cubicBezTo>
                  <a:cubicBezTo>
                    <a:pt x="9398" y="6360"/>
                    <a:pt x="9348" y="6395"/>
                    <a:pt x="9303" y="6460"/>
                  </a:cubicBezTo>
                  <a:cubicBezTo>
                    <a:pt x="9303" y="6425"/>
                    <a:pt x="9262" y="6407"/>
                    <a:pt x="9232" y="6436"/>
                  </a:cubicBezTo>
                  <a:cubicBezTo>
                    <a:pt x="9212" y="6460"/>
                    <a:pt x="9197" y="6483"/>
                    <a:pt x="9187" y="6518"/>
                  </a:cubicBezTo>
                  <a:cubicBezTo>
                    <a:pt x="9167" y="6583"/>
                    <a:pt x="9156" y="6641"/>
                    <a:pt x="9136" y="6706"/>
                  </a:cubicBezTo>
                  <a:cubicBezTo>
                    <a:pt x="9071" y="6829"/>
                    <a:pt x="8914" y="6864"/>
                    <a:pt x="8809" y="6794"/>
                  </a:cubicBezTo>
                  <a:cubicBezTo>
                    <a:pt x="8788" y="6805"/>
                    <a:pt x="8763" y="6840"/>
                    <a:pt x="8778" y="6864"/>
                  </a:cubicBezTo>
                  <a:cubicBezTo>
                    <a:pt x="8788" y="6887"/>
                    <a:pt x="8819" y="6917"/>
                    <a:pt x="8839" y="6899"/>
                  </a:cubicBezTo>
                  <a:cubicBezTo>
                    <a:pt x="8849" y="6928"/>
                    <a:pt x="8829" y="6952"/>
                    <a:pt x="8809" y="6964"/>
                  </a:cubicBezTo>
                  <a:cubicBezTo>
                    <a:pt x="8788" y="6964"/>
                    <a:pt x="8753" y="6952"/>
                    <a:pt x="8733" y="6964"/>
                  </a:cubicBezTo>
                  <a:cubicBezTo>
                    <a:pt x="8703" y="6975"/>
                    <a:pt x="8682" y="6993"/>
                    <a:pt x="8682" y="7034"/>
                  </a:cubicBezTo>
                  <a:cubicBezTo>
                    <a:pt x="8682" y="7069"/>
                    <a:pt x="8713" y="7098"/>
                    <a:pt x="8733" y="7110"/>
                  </a:cubicBezTo>
                  <a:cubicBezTo>
                    <a:pt x="8693" y="7157"/>
                    <a:pt x="8693" y="7233"/>
                    <a:pt x="8713" y="7280"/>
                  </a:cubicBezTo>
                  <a:cubicBezTo>
                    <a:pt x="8723" y="7309"/>
                    <a:pt x="8733" y="7321"/>
                    <a:pt x="8743" y="7333"/>
                  </a:cubicBezTo>
                  <a:cubicBezTo>
                    <a:pt x="8763" y="7368"/>
                    <a:pt x="8753" y="7432"/>
                    <a:pt x="8753" y="7479"/>
                  </a:cubicBezTo>
                  <a:cubicBezTo>
                    <a:pt x="8753" y="7526"/>
                    <a:pt x="8788" y="7579"/>
                    <a:pt x="8829" y="7579"/>
                  </a:cubicBezTo>
                  <a:cubicBezTo>
                    <a:pt x="8798" y="7626"/>
                    <a:pt x="8809" y="7690"/>
                    <a:pt x="8839" y="7725"/>
                  </a:cubicBezTo>
                  <a:cubicBezTo>
                    <a:pt x="8819" y="7737"/>
                    <a:pt x="8798" y="7760"/>
                    <a:pt x="8778" y="7772"/>
                  </a:cubicBezTo>
                  <a:cubicBezTo>
                    <a:pt x="8859" y="7860"/>
                    <a:pt x="8904" y="8006"/>
                    <a:pt x="8849" y="8129"/>
                  </a:cubicBezTo>
                  <a:cubicBezTo>
                    <a:pt x="8839" y="8153"/>
                    <a:pt x="8819" y="8194"/>
                    <a:pt x="8829" y="8217"/>
                  </a:cubicBezTo>
                  <a:cubicBezTo>
                    <a:pt x="8829" y="8241"/>
                    <a:pt x="8849" y="8264"/>
                    <a:pt x="8849" y="8276"/>
                  </a:cubicBezTo>
                  <a:cubicBezTo>
                    <a:pt x="8859" y="8329"/>
                    <a:pt x="8839" y="8375"/>
                    <a:pt x="8819" y="8428"/>
                  </a:cubicBezTo>
                  <a:cubicBezTo>
                    <a:pt x="8798" y="8475"/>
                    <a:pt x="8798" y="8551"/>
                    <a:pt x="8849" y="8563"/>
                  </a:cubicBezTo>
                  <a:cubicBezTo>
                    <a:pt x="8788" y="8633"/>
                    <a:pt x="8733" y="8721"/>
                    <a:pt x="8693" y="8809"/>
                  </a:cubicBezTo>
                  <a:cubicBezTo>
                    <a:pt x="8682" y="8791"/>
                    <a:pt x="8657" y="8791"/>
                    <a:pt x="8647" y="8780"/>
                  </a:cubicBezTo>
                  <a:cubicBezTo>
                    <a:pt x="8627" y="8791"/>
                    <a:pt x="8627" y="8821"/>
                    <a:pt x="8627" y="8844"/>
                  </a:cubicBezTo>
                  <a:cubicBezTo>
                    <a:pt x="8567" y="8879"/>
                    <a:pt x="8481" y="8868"/>
                    <a:pt x="8415" y="8832"/>
                  </a:cubicBezTo>
                  <a:cubicBezTo>
                    <a:pt x="8395" y="8809"/>
                    <a:pt x="8355" y="8844"/>
                    <a:pt x="8355" y="8891"/>
                  </a:cubicBezTo>
                  <a:cubicBezTo>
                    <a:pt x="8355" y="8932"/>
                    <a:pt x="8375" y="8979"/>
                    <a:pt x="8355" y="9014"/>
                  </a:cubicBezTo>
                  <a:cubicBezTo>
                    <a:pt x="8345" y="9037"/>
                    <a:pt x="8319" y="9067"/>
                    <a:pt x="8330" y="9090"/>
                  </a:cubicBezTo>
                  <a:cubicBezTo>
                    <a:pt x="8345" y="9102"/>
                    <a:pt x="8355" y="9102"/>
                    <a:pt x="8365" y="9102"/>
                  </a:cubicBezTo>
                  <a:cubicBezTo>
                    <a:pt x="8395" y="9125"/>
                    <a:pt x="8355" y="9190"/>
                    <a:pt x="8375" y="9225"/>
                  </a:cubicBezTo>
                  <a:cubicBezTo>
                    <a:pt x="8385" y="9237"/>
                    <a:pt x="8395" y="9237"/>
                    <a:pt x="8405" y="9248"/>
                  </a:cubicBezTo>
                  <a:cubicBezTo>
                    <a:pt x="8446" y="9260"/>
                    <a:pt x="8491" y="9272"/>
                    <a:pt x="8521" y="9283"/>
                  </a:cubicBezTo>
                  <a:cubicBezTo>
                    <a:pt x="8541" y="9283"/>
                    <a:pt x="8551" y="9295"/>
                    <a:pt x="8577" y="9283"/>
                  </a:cubicBezTo>
                  <a:cubicBezTo>
                    <a:pt x="8587" y="9272"/>
                    <a:pt x="8607" y="9260"/>
                    <a:pt x="8617" y="9260"/>
                  </a:cubicBezTo>
                  <a:cubicBezTo>
                    <a:pt x="8637" y="9248"/>
                    <a:pt x="8672" y="9272"/>
                    <a:pt x="8693" y="9283"/>
                  </a:cubicBezTo>
                  <a:cubicBezTo>
                    <a:pt x="8788" y="9348"/>
                    <a:pt x="8894" y="9324"/>
                    <a:pt x="9000" y="9313"/>
                  </a:cubicBezTo>
                  <a:cubicBezTo>
                    <a:pt x="9071" y="9295"/>
                    <a:pt x="9136" y="9283"/>
                    <a:pt x="9212" y="9272"/>
                  </a:cubicBezTo>
                  <a:cubicBezTo>
                    <a:pt x="9303" y="9260"/>
                    <a:pt x="9419" y="9295"/>
                    <a:pt x="9484" y="9225"/>
                  </a:cubicBezTo>
                  <a:cubicBezTo>
                    <a:pt x="9494" y="9213"/>
                    <a:pt x="9504" y="9201"/>
                    <a:pt x="9524" y="9190"/>
                  </a:cubicBezTo>
                  <a:cubicBezTo>
                    <a:pt x="9560" y="9160"/>
                    <a:pt x="9590" y="9160"/>
                    <a:pt x="9630" y="9160"/>
                  </a:cubicBezTo>
                  <a:lnTo>
                    <a:pt x="9736" y="9160"/>
                  </a:lnTo>
                  <a:cubicBezTo>
                    <a:pt x="9792" y="9160"/>
                    <a:pt x="9852" y="9160"/>
                    <a:pt x="9898" y="9125"/>
                  </a:cubicBezTo>
                  <a:cubicBezTo>
                    <a:pt x="9918" y="9102"/>
                    <a:pt x="9943" y="9067"/>
                    <a:pt x="9958" y="9055"/>
                  </a:cubicBezTo>
                  <a:cubicBezTo>
                    <a:pt x="10009" y="9026"/>
                    <a:pt x="10044" y="9067"/>
                    <a:pt x="10099" y="9067"/>
                  </a:cubicBezTo>
                  <a:cubicBezTo>
                    <a:pt x="10170" y="9078"/>
                    <a:pt x="10256" y="9037"/>
                    <a:pt x="10321" y="8991"/>
                  </a:cubicBezTo>
                  <a:cubicBezTo>
                    <a:pt x="10321" y="9014"/>
                    <a:pt x="10351" y="9002"/>
                    <a:pt x="10361" y="9002"/>
                  </a:cubicBezTo>
                  <a:cubicBezTo>
                    <a:pt x="10392" y="8979"/>
                    <a:pt x="10437" y="8955"/>
                    <a:pt x="10467" y="8944"/>
                  </a:cubicBezTo>
                  <a:cubicBezTo>
                    <a:pt x="10513" y="8944"/>
                    <a:pt x="10553" y="8967"/>
                    <a:pt x="10553" y="9014"/>
                  </a:cubicBezTo>
                  <a:cubicBezTo>
                    <a:pt x="10593" y="9014"/>
                    <a:pt x="10629" y="8991"/>
                    <a:pt x="10649" y="8955"/>
                  </a:cubicBezTo>
                  <a:cubicBezTo>
                    <a:pt x="10659" y="8944"/>
                    <a:pt x="10659" y="8932"/>
                    <a:pt x="10669" y="8932"/>
                  </a:cubicBezTo>
                  <a:cubicBezTo>
                    <a:pt x="10679" y="8914"/>
                    <a:pt x="10689" y="8932"/>
                    <a:pt x="10699" y="8932"/>
                  </a:cubicBezTo>
                  <a:cubicBezTo>
                    <a:pt x="10745" y="8944"/>
                    <a:pt x="10775" y="8944"/>
                    <a:pt x="10815" y="8955"/>
                  </a:cubicBezTo>
                  <a:cubicBezTo>
                    <a:pt x="10911" y="8955"/>
                    <a:pt x="10987" y="9037"/>
                    <a:pt x="11052" y="9114"/>
                  </a:cubicBezTo>
                  <a:cubicBezTo>
                    <a:pt x="11052" y="9160"/>
                    <a:pt x="11027" y="9225"/>
                    <a:pt x="10977" y="9237"/>
                  </a:cubicBezTo>
                  <a:lnTo>
                    <a:pt x="10911" y="9237"/>
                  </a:lnTo>
                  <a:cubicBezTo>
                    <a:pt x="10840" y="9237"/>
                    <a:pt x="10765" y="9336"/>
                    <a:pt x="10785" y="9418"/>
                  </a:cubicBezTo>
                  <a:cubicBezTo>
                    <a:pt x="10724" y="9436"/>
                    <a:pt x="10669" y="9506"/>
                    <a:pt x="10603" y="9506"/>
                  </a:cubicBezTo>
                  <a:cubicBezTo>
                    <a:pt x="10573" y="9506"/>
                    <a:pt x="10553" y="9483"/>
                    <a:pt x="10533" y="9483"/>
                  </a:cubicBezTo>
                  <a:cubicBezTo>
                    <a:pt x="10513" y="9471"/>
                    <a:pt x="10477" y="9483"/>
                    <a:pt x="10457" y="9506"/>
                  </a:cubicBezTo>
                  <a:cubicBezTo>
                    <a:pt x="10407" y="9459"/>
                    <a:pt x="10331" y="9447"/>
                    <a:pt x="10266" y="9436"/>
                  </a:cubicBezTo>
                  <a:lnTo>
                    <a:pt x="10014" y="9395"/>
                  </a:lnTo>
                  <a:lnTo>
                    <a:pt x="10014" y="9459"/>
                  </a:lnTo>
                  <a:cubicBezTo>
                    <a:pt x="9958" y="9471"/>
                    <a:pt x="9898" y="9459"/>
                    <a:pt x="9842" y="9436"/>
                  </a:cubicBezTo>
                  <a:cubicBezTo>
                    <a:pt x="9716" y="9530"/>
                    <a:pt x="9550" y="9571"/>
                    <a:pt x="9464" y="9717"/>
                  </a:cubicBezTo>
                  <a:cubicBezTo>
                    <a:pt x="9484" y="9729"/>
                    <a:pt x="9474" y="9752"/>
                    <a:pt x="9464" y="9764"/>
                  </a:cubicBezTo>
                  <a:cubicBezTo>
                    <a:pt x="9454" y="9776"/>
                    <a:pt x="9434" y="9776"/>
                    <a:pt x="9409" y="9764"/>
                  </a:cubicBezTo>
                  <a:cubicBezTo>
                    <a:pt x="9348" y="9752"/>
                    <a:pt x="9282" y="9740"/>
                    <a:pt x="9212" y="9729"/>
                  </a:cubicBezTo>
                  <a:cubicBezTo>
                    <a:pt x="9212" y="9740"/>
                    <a:pt x="9197" y="9752"/>
                    <a:pt x="9197" y="9776"/>
                  </a:cubicBezTo>
                  <a:cubicBezTo>
                    <a:pt x="9177" y="9776"/>
                    <a:pt x="9156" y="9764"/>
                    <a:pt x="9146" y="9776"/>
                  </a:cubicBezTo>
                  <a:cubicBezTo>
                    <a:pt x="9136" y="9787"/>
                    <a:pt x="9116" y="9799"/>
                    <a:pt x="9116" y="9828"/>
                  </a:cubicBezTo>
                  <a:cubicBezTo>
                    <a:pt x="9071" y="9828"/>
                    <a:pt x="9040" y="9828"/>
                    <a:pt x="9010" y="9863"/>
                  </a:cubicBezTo>
                  <a:cubicBezTo>
                    <a:pt x="8975" y="9887"/>
                    <a:pt x="8975" y="9963"/>
                    <a:pt x="9020" y="9975"/>
                  </a:cubicBezTo>
                  <a:cubicBezTo>
                    <a:pt x="9040" y="9986"/>
                    <a:pt x="9061" y="9975"/>
                    <a:pt x="9071" y="9986"/>
                  </a:cubicBezTo>
                  <a:cubicBezTo>
                    <a:pt x="9106" y="9998"/>
                    <a:pt x="9106" y="10063"/>
                    <a:pt x="9071" y="10086"/>
                  </a:cubicBezTo>
                  <a:cubicBezTo>
                    <a:pt x="9051" y="10109"/>
                    <a:pt x="9020" y="10121"/>
                    <a:pt x="8985" y="10133"/>
                  </a:cubicBezTo>
                  <a:cubicBezTo>
                    <a:pt x="8955" y="10145"/>
                    <a:pt x="8924" y="10168"/>
                    <a:pt x="8914" y="10209"/>
                  </a:cubicBezTo>
                  <a:cubicBezTo>
                    <a:pt x="8924" y="10221"/>
                    <a:pt x="8945" y="10221"/>
                    <a:pt x="8965" y="10221"/>
                  </a:cubicBezTo>
                  <a:cubicBezTo>
                    <a:pt x="8965" y="10244"/>
                    <a:pt x="8945" y="10256"/>
                    <a:pt x="8945" y="10279"/>
                  </a:cubicBezTo>
                  <a:cubicBezTo>
                    <a:pt x="8924" y="10344"/>
                    <a:pt x="9020" y="10402"/>
                    <a:pt x="8985" y="10455"/>
                  </a:cubicBezTo>
                  <a:cubicBezTo>
                    <a:pt x="9010" y="10426"/>
                    <a:pt x="9030" y="10490"/>
                    <a:pt x="9061" y="10490"/>
                  </a:cubicBezTo>
                  <a:cubicBezTo>
                    <a:pt x="9081" y="10490"/>
                    <a:pt x="9096" y="10467"/>
                    <a:pt x="9106" y="10443"/>
                  </a:cubicBezTo>
                  <a:cubicBezTo>
                    <a:pt x="9121" y="10414"/>
                    <a:pt x="9126" y="10391"/>
                    <a:pt x="9146" y="10391"/>
                  </a:cubicBezTo>
                  <a:cubicBezTo>
                    <a:pt x="9156" y="10391"/>
                    <a:pt x="9156" y="10402"/>
                    <a:pt x="9167" y="10414"/>
                  </a:cubicBezTo>
                  <a:cubicBezTo>
                    <a:pt x="9187" y="10426"/>
                    <a:pt x="9212" y="10391"/>
                    <a:pt x="9222" y="10367"/>
                  </a:cubicBezTo>
                  <a:cubicBezTo>
                    <a:pt x="9252" y="10320"/>
                    <a:pt x="9318" y="10303"/>
                    <a:pt x="9358" y="10344"/>
                  </a:cubicBezTo>
                  <a:cubicBezTo>
                    <a:pt x="9358" y="10303"/>
                    <a:pt x="9388" y="10291"/>
                    <a:pt x="9419" y="10291"/>
                  </a:cubicBezTo>
                  <a:cubicBezTo>
                    <a:pt x="9454" y="10291"/>
                    <a:pt x="9484" y="10303"/>
                    <a:pt x="9504" y="10279"/>
                  </a:cubicBezTo>
                  <a:cubicBezTo>
                    <a:pt x="9514" y="10268"/>
                    <a:pt x="9514" y="10268"/>
                    <a:pt x="9524" y="10268"/>
                  </a:cubicBezTo>
                  <a:cubicBezTo>
                    <a:pt x="9540" y="10268"/>
                    <a:pt x="9540" y="10268"/>
                    <a:pt x="9550" y="10279"/>
                  </a:cubicBezTo>
                  <a:cubicBezTo>
                    <a:pt x="9600" y="10320"/>
                    <a:pt x="9630" y="10402"/>
                    <a:pt x="9610" y="10479"/>
                  </a:cubicBezTo>
                  <a:cubicBezTo>
                    <a:pt x="9610" y="10502"/>
                    <a:pt x="9600" y="10514"/>
                    <a:pt x="9600" y="10537"/>
                  </a:cubicBezTo>
                  <a:cubicBezTo>
                    <a:pt x="9600" y="10549"/>
                    <a:pt x="9610" y="10578"/>
                    <a:pt x="9620" y="10590"/>
                  </a:cubicBezTo>
                  <a:cubicBezTo>
                    <a:pt x="9676" y="10672"/>
                    <a:pt x="9696" y="10783"/>
                    <a:pt x="9676" y="10883"/>
                  </a:cubicBezTo>
                  <a:cubicBezTo>
                    <a:pt x="9676" y="10906"/>
                    <a:pt x="9666" y="10930"/>
                    <a:pt x="9676" y="10947"/>
                  </a:cubicBezTo>
                  <a:cubicBezTo>
                    <a:pt x="9686" y="10971"/>
                    <a:pt x="9706" y="10982"/>
                    <a:pt x="9716" y="10971"/>
                  </a:cubicBezTo>
                  <a:cubicBezTo>
                    <a:pt x="9716" y="11006"/>
                    <a:pt x="9686" y="11029"/>
                    <a:pt x="9666" y="11018"/>
                  </a:cubicBezTo>
                  <a:cubicBezTo>
                    <a:pt x="9686" y="11094"/>
                    <a:pt x="9600" y="11164"/>
                    <a:pt x="9540" y="11152"/>
                  </a:cubicBezTo>
                  <a:cubicBezTo>
                    <a:pt x="9474" y="11141"/>
                    <a:pt x="9419" y="11082"/>
                    <a:pt x="9388" y="11006"/>
                  </a:cubicBezTo>
                  <a:cubicBezTo>
                    <a:pt x="9398" y="11006"/>
                    <a:pt x="9409" y="10994"/>
                    <a:pt x="9419" y="10982"/>
                  </a:cubicBezTo>
                  <a:cubicBezTo>
                    <a:pt x="9368" y="10930"/>
                    <a:pt x="9318" y="10883"/>
                    <a:pt x="9252" y="10824"/>
                  </a:cubicBezTo>
                  <a:cubicBezTo>
                    <a:pt x="9242" y="10813"/>
                    <a:pt x="9232" y="10795"/>
                    <a:pt x="9222" y="10771"/>
                  </a:cubicBezTo>
                  <a:cubicBezTo>
                    <a:pt x="9212" y="10748"/>
                    <a:pt x="9222" y="10725"/>
                    <a:pt x="9222" y="10701"/>
                  </a:cubicBezTo>
                  <a:cubicBezTo>
                    <a:pt x="9222" y="10660"/>
                    <a:pt x="9197" y="10613"/>
                    <a:pt x="9167" y="10602"/>
                  </a:cubicBezTo>
                  <a:cubicBezTo>
                    <a:pt x="9156" y="10625"/>
                    <a:pt x="9156" y="10648"/>
                    <a:pt x="9156" y="10689"/>
                  </a:cubicBezTo>
                  <a:cubicBezTo>
                    <a:pt x="9156" y="10713"/>
                    <a:pt x="9136" y="10748"/>
                    <a:pt x="9116" y="10748"/>
                  </a:cubicBezTo>
                  <a:cubicBezTo>
                    <a:pt x="9106" y="10748"/>
                    <a:pt x="9091" y="10736"/>
                    <a:pt x="9071" y="10736"/>
                  </a:cubicBezTo>
                  <a:cubicBezTo>
                    <a:pt x="9010" y="10713"/>
                    <a:pt x="8924" y="10748"/>
                    <a:pt x="8894" y="10836"/>
                  </a:cubicBezTo>
                  <a:cubicBezTo>
                    <a:pt x="8904" y="10848"/>
                    <a:pt x="8914" y="10848"/>
                    <a:pt x="8924" y="10859"/>
                  </a:cubicBezTo>
                  <a:cubicBezTo>
                    <a:pt x="8914" y="10883"/>
                    <a:pt x="8879" y="10895"/>
                    <a:pt x="8859" y="10906"/>
                  </a:cubicBezTo>
                  <a:cubicBezTo>
                    <a:pt x="8839" y="10918"/>
                    <a:pt x="8809" y="10930"/>
                    <a:pt x="8798" y="10959"/>
                  </a:cubicBezTo>
                  <a:cubicBezTo>
                    <a:pt x="8788" y="10982"/>
                    <a:pt x="8819" y="11029"/>
                    <a:pt x="8839" y="11006"/>
                  </a:cubicBezTo>
                  <a:cubicBezTo>
                    <a:pt x="8829" y="11041"/>
                    <a:pt x="8829" y="11094"/>
                    <a:pt x="8839" y="11129"/>
                  </a:cubicBezTo>
                  <a:cubicBezTo>
                    <a:pt x="8798" y="11193"/>
                    <a:pt x="8753" y="11252"/>
                    <a:pt x="8723" y="11299"/>
                  </a:cubicBezTo>
                  <a:cubicBezTo>
                    <a:pt x="8703" y="11340"/>
                    <a:pt x="8693" y="11387"/>
                    <a:pt x="8693" y="11422"/>
                  </a:cubicBezTo>
                  <a:cubicBezTo>
                    <a:pt x="8693" y="11498"/>
                    <a:pt x="8723" y="11557"/>
                    <a:pt x="8733" y="11621"/>
                  </a:cubicBezTo>
                  <a:cubicBezTo>
                    <a:pt x="8743" y="11680"/>
                    <a:pt x="8723" y="11767"/>
                    <a:pt x="8657" y="11779"/>
                  </a:cubicBezTo>
                  <a:cubicBezTo>
                    <a:pt x="8703" y="11890"/>
                    <a:pt x="8723" y="12013"/>
                    <a:pt x="8713" y="12137"/>
                  </a:cubicBezTo>
                  <a:cubicBezTo>
                    <a:pt x="8713" y="12148"/>
                    <a:pt x="8713" y="12160"/>
                    <a:pt x="8703" y="12172"/>
                  </a:cubicBezTo>
                  <a:cubicBezTo>
                    <a:pt x="8693" y="12201"/>
                    <a:pt x="8657" y="12201"/>
                    <a:pt x="8627" y="12213"/>
                  </a:cubicBezTo>
                  <a:cubicBezTo>
                    <a:pt x="8577" y="12224"/>
                    <a:pt x="8521" y="12283"/>
                    <a:pt x="8521" y="12359"/>
                  </a:cubicBezTo>
                  <a:cubicBezTo>
                    <a:pt x="8521" y="12371"/>
                    <a:pt x="8521" y="12394"/>
                    <a:pt x="8511" y="12394"/>
                  </a:cubicBezTo>
                  <a:cubicBezTo>
                    <a:pt x="8501" y="12418"/>
                    <a:pt x="8476" y="12394"/>
                    <a:pt x="8461" y="12371"/>
                  </a:cubicBezTo>
                  <a:cubicBezTo>
                    <a:pt x="8451" y="12347"/>
                    <a:pt x="8435" y="12324"/>
                    <a:pt x="8415" y="12306"/>
                  </a:cubicBezTo>
                  <a:cubicBezTo>
                    <a:pt x="8405" y="12371"/>
                    <a:pt x="8395" y="12429"/>
                    <a:pt x="8405" y="12482"/>
                  </a:cubicBezTo>
                  <a:cubicBezTo>
                    <a:pt x="8355" y="12470"/>
                    <a:pt x="8309" y="12552"/>
                    <a:pt x="8279" y="12605"/>
                  </a:cubicBezTo>
                  <a:cubicBezTo>
                    <a:pt x="8269" y="12617"/>
                    <a:pt x="8259" y="12640"/>
                    <a:pt x="8239" y="12640"/>
                  </a:cubicBezTo>
                  <a:cubicBezTo>
                    <a:pt x="8193" y="12664"/>
                    <a:pt x="8153" y="12664"/>
                    <a:pt x="8108" y="12629"/>
                  </a:cubicBezTo>
                  <a:cubicBezTo>
                    <a:pt x="8077" y="12593"/>
                    <a:pt x="8057" y="12541"/>
                    <a:pt x="8067" y="12494"/>
                  </a:cubicBezTo>
                  <a:cubicBezTo>
                    <a:pt x="8037" y="12482"/>
                    <a:pt x="8002" y="12470"/>
                    <a:pt x="7961" y="12459"/>
                  </a:cubicBezTo>
                  <a:lnTo>
                    <a:pt x="7961" y="12406"/>
                  </a:lnTo>
                  <a:cubicBezTo>
                    <a:pt x="7896" y="12347"/>
                    <a:pt x="7805" y="12347"/>
                    <a:pt x="7740" y="12394"/>
                  </a:cubicBezTo>
                  <a:cubicBezTo>
                    <a:pt x="7719" y="12406"/>
                    <a:pt x="7699" y="12429"/>
                    <a:pt x="7674" y="12429"/>
                  </a:cubicBezTo>
                  <a:cubicBezTo>
                    <a:pt x="7664" y="12429"/>
                    <a:pt x="7644" y="12418"/>
                    <a:pt x="7634" y="12418"/>
                  </a:cubicBezTo>
                  <a:cubicBezTo>
                    <a:pt x="7568" y="12394"/>
                    <a:pt x="7498" y="12429"/>
                    <a:pt x="7472" y="12506"/>
                  </a:cubicBezTo>
                  <a:cubicBezTo>
                    <a:pt x="7442" y="12482"/>
                    <a:pt x="7402" y="12494"/>
                    <a:pt x="7372" y="12517"/>
                  </a:cubicBezTo>
                  <a:cubicBezTo>
                    <a:pt x="7336" y="12541"/>
                    <a:pt x="7316" y="12593"/>
                    <a:pt x="7296" y="12617"/>
                  </a:cubicBezTo>
                  <a:cubicBezTo>
                    <a:pt x="7210" y="12740"/>
                    <a:pt x="7094" y="12828"/>
                    <a:pt x="6958" y="12851"/>
                  </a:cubicBezTo>
                  <a:cubicBezTo>
                    <a:pt x="6903" y="12863"/>
                    <a:pt x="6842" y="12851"/>
                    <a:pt x="6832" y="12787"/>
                  </a:cubicBezTo>
                  <a:lnTo>
                    <a:pt x="6671" y="12787"/>
                  </a:lnTo>
                  <a:cubicBezTo>
                    <a:pt x="6661" y="12787"/>
                    <a:pt x="6640" y="12787"/>
                    <a:pt x="6630" y="12775"/>
                  </a:cubicBezTo>
                  <a:cubicBezTo>
                    <a:pt x="6595" y="12752"/>
                    <a:pt x="6630" y="12705"/>
                    <a:pt x="6651" y="12664"/>
                  </a:cubicBezTo>
                  <a:cubicBezTo>
                    <a:pt x="6585" y="12675"/>
                    <a:pt x="6545" y="12582"/>
                    <a:pt x="6575" y="12517"/>
                  </a:cubicBezTo>
                  <a:cubicBezTo>
                    <a:pt x="6535" y="12506"/>
                    <a:pt x="6489" y="12494"/>
                    <a:pt x="6459" y="12494"/>
                  </a:cubicBezTo>
                  <a:cubicBezTo>
                    <a:pt x="6429" y="12494"/>
                    <a:pt x="6398" y="12494"/>
                    <a:pt x="6373" y="12517"/>
                  </a:cubicBezTo>
                  <a:cubicBezTo>
                    <a:pt x="6353" y="12541"/>
                    <a:pt x="6343" y="12582"/>
                    <a:pt x="6353" y="12617"/>
                  </a:cubicBezTo>
                  <a:cubicBezTo>
                    <a:pt x="6313" y="12640"/>
                    <a:pt x="6247" y="12629"/>
                    <a:pt x="6207" y="12593"/>
                  </a:cubicBezTo>
                  <a:cubicBezTo>
                    <a:pt x="6161" y="12728"/>
                    <a:pt x="6015" y="12787"/>
                    <a:pt x="5894" y="12810"/>
                  </a:cubicBezTo>
                  <a:cubicBezTo>
                    <a:pt x="5874" y="12799"/>
                    <a:pt x="5849" y="12787"/>
                    <a:pt x="5829" y="12763"/>
                  </a:cubicBezTo>
                  <a:cubicBezTo>
                    <a:pt x="5819" y="12740"/>
                    <a:pt x="5819" y="12705"/>
                    <a:pt x="5839" y="12687"/>
                  </a:cubicBezTo>
                  <a:cubicBezTo>
                    <a:pt x="5829" y="12652"/>
                    <a:pt x="5788" y="12617"/>
                    <a:pt x="5758" y="12629"/>
                  </a:cubicBezTo>
                  <a:cubicBezTo>
                    <a:pt x="5723" y="12640"/>
                    <a:pt x="5733" y="12775"/>
                    <a:pt x="5627" y="12640"/>
                  </a:cubicBezTo>
                  <a:cubicBezTo>
                    <a:pt x="5617" y="12629"/>
                    <a:pt x="5587" y="12605"/>
                    <a:pt x="5577" y="12582"/>
                  </a:cubicBezTo>
                  <a:cubicBezTo>
                    <a:pt x="5567" y="12552"/>
                    <a:pt x="5577" y="12494"/>
                    <a:pt x="5567" y="12470"/>
                  </a:cubicBezTo>
                  <a:cubicBezTo>
                    <a:pt x="5556" y="12447"/>
                    <a:pt x="5546" y="12406"/>
                    <a:pt x="5567" y="12383"/>
                  </a:cubicBezTo>
                  <a:cubicBezTo>
                    <a:pt x="5556" y="12336"/>
                    <a:pt x="5521" y="12213"/>
                    <a:pt x="5617" y="12324"/>
                  </a:cubicBezTo>
                  <a:cubicBezTo>
                    <a:pt x="5637" y="12347"/>
                    <a:pt x="5637" y="12271"/>
                    <a:pt x="5672" y="12260"/>
                  </a:cubicBezTo>
                  <a:cubicBezTo>
                    <a:pt x="5693" y="12248"/>
                    <a:pt x="5743" y="12248"/>
                    <a:pt x="5758" y="12224"/>
                  </a:cubicBezTo>
                  <a:cubicBezTo>
                    <a:pt x="5778" y="12183"/>
                    <a:pt x="5809" y="12224"/>
                    <a:pt x="5839" y="12201"/>
                  </a:cubicBezTo>
                  <a:cubicBezTo>
                    <a:pt x="5935" y="12125"/>
                    <a:pt x="5924" y="12049"/>
                    <a:pt x="5894" y="12037"/>
                  </a:cubicBezTo>
                  <a:cubicBezTo>
                    <a:pt x="5839" y="12025"/>
                    <a:pt x="5809" y="11967"/>
                    <a:pt x="5743" y="12060"/>
                  </a:cubicBezTo>
                  <a:cubicBezTo>
                    <a:pt x="5723" y="12090"/>
                    <a:pt x="5682" y="12025"/>
                    <a:pt x="5703" y="11990"/>
                  </a:cubicBezTo>
                  <a:cubicBezTo>
                    <a:pt x="5713" y="11978"/>
                    <a:pt x="5723" y="11967"/>
                    <a:pt x="5723" y="11955"/>
                  </a:cubicBezTo>
                  <a:cubicBezTo>
                    <a:pt x="5713" y="11914"/>
                    <a:pt x="5733" y="11955"/>
                    <a:pt x="5617" y="11943"/>
                  </a:cubicBezTo>
                  <a:cubicBezTo>
                    <a:pt x="5597" y="11943"/>
                    <a:pt x="5567" y="11879"/>
                    <a:pt x="5577" y="11855"/>
                  </a:cubicBezTo>
                  <a:cubicBezTo>
                    <a:pt x="5587" y="11832"/>
                    <a:pt x="5652" y="11820"/>
                    <a:pt x="5662" y="11779"/>
                  </a:cubicBezTo>
                  <a:cubicBezTo>
                    <a:pt x="5637" y="11791"/>
                    <a:pt x="5607" y="11756"/>
                    <a:pt x="5617" y="11732"/>
                  </a:cubicBezTo>
                  <a:cubicBezTo>
                    <a:pt x="5627" y="11709"/>
                    <a:pt x="5652" y="11697"/>
                    <a:pt x="5672" y="11680"/>
                  </a:cubicBezTo>
                  <a:lnTo>
                    <a:pt x="5743" y="11680"/>
                  </a:lnTo>
                  <a:cubicBezTo>
                    <a:pt x="5768" y="11680"/>
                    <a:pt x="5798" y="11656"/>
                    <a:pt x="5798" y="11633"/>
                  </a:cubicBezTo>
                  <a:cubicBezTo>
                    <a:pt x="5798" y="11609"/>
                    <a:pt x="5788" y="11586"/>
                    <a:pt x="5768" y="11574"/>
                  </a:cubicBezTo>
                  <a:lnTo>
                    <a:pt x="5864" y="11498"/>
                  </a:lnTo>
                  <a:cubicBezTo>
                    <a:pt x="5839" y="11475"/>
                    <a:pt x="5809" y="11463"/>
                    <a:pt x="5778" y="11463"/>
                  </a:cubicBezTo>
                  <a:cubicBezTo>
                    <a:pt x="5788" y="11433"/>
                    <a:pt x="5798" y="11410"/>
                    <a:pt x="5798" y="11387"/>
                  </a:cubicBezTo>
                  <a:cubicBezTo>
                    <a:pt x="5733" y="11398"/>
                    <a:pt x="5672" y="11316"/>
                    <a:pt x="5682" y="11240"/>
                  </a:cubicBezTo>
                  <a:cubicBezTo>
                    <a:pt x="5652" y="11252"/>
                    <a:pt x="5622" y="11199"/>
                    <a:pt x="5637" y="11164"/>
                  </a:cubicBezTo>
                  <a:cubicBezTo>
                    <a:pt x="5647" y="11123"/>
                    <a:pt x="5682" y="11117"/>
                    <a:pt x="5713" y="11094"/>
                  </a:cubicBezTo>
                  <a:cubicBezTo>
                    <a:pt x="5733" y="11070"/>
                    <a:pt x="5758" y="11029"/>
                    <a:pt x="5743" y="11006"/>
                  </a:cubicBezTo>
                  <a:cubicBezTo>
                    <a:pt x="5733" y="10994"/>
                    <a:pt x="5723" y="10982"/>
                    <a:pt x="5723" y="10959"/>
                  </a:cubicBezTo>
                  <a:cubicBezTo>
                    <a:pt x="5723" y="10947"/>
                    <a:pt x="5743" y="10930"/>
                    <a:pt x="5758" y="10930"/>
                  </a:cubicBezTo>
                  <a:cubicBezTo>
                    <a:pt x="5798" y="10918"/>
                    <a:pt x="5839" y="10930"/>
                    <a:pt x="5884" y="10971"/>
                  </a:cubicBezTo>
                  <a:cubicBezTo>
                    <a:pt x="5904" y="10918"/>
                    <a:pt x="5864" y="10871"/>
                    <a:pt x="5819" y="10848"/>
                  </a:cubicBezTo>
                  <a:cubicBezTo>
                    <a:pt x="5778" y="10824"/>
                    <a:pt x="5723" y="10795"/>
                    <a:pt x="5723" y="10736"/>
                  </a:cubicBezTo>
                  <a:cubicBezTo>
                    <a:pt x="5723" y="10713"/>
                    <a:pt x="5733" y="10701"/>
                    <a:pt x="5723" y="10689"/>
                  </a:cubicBezTo>
                  <a:cubicBezTo>
                    <a:pt x="5713" y="10648"/>
                    <a:pt x="5682" y="10637"/>
                    <a:pt x="5652" y="10625"/>
                  </a:cubicBezTo>
                  <a:cubicBezTo>
                    <a:pt x="5597" y="10613"/>
                    <a:pt x="5541" y="10596"/>
                    <a:pt x="5501" y="10648"/>
                  </a:cubicBezTo>
                  <a:cubicBezTo>
                    <a:pt x="5476" y="10666"/>
                    <a:pt x="5481" y="10701"/>
                    <a:pt x="5471" y="10725"/>
                  </a:cubicBezTo>
                  <a:cubicBezTo>
                    <a:pt x="5461" y="10771"/>
                    <a:pt x="5440" y="10824"/>
                    <a:pt x="5430" y="10871"/>
                  </a:cubicBezTo>
                  <a:cubicBezTo>
                    <a:pt x="5430" y="10883"/>
                    <a:pt x="5415" y="10906"/>
                    <a:pt x="5405" y="10918"/>
                  </a:cubicBezTo>
                  <a:cubicBezTo>
                    <a:pt x="5385" y="10930"/>
                    <a:pt x="5375" y="10918"/>
                    <a:pt x="5355" y="10918"/>
                  </a:cubicBezTo>
                  <a:cubicBezTo>
                    <a:pt x="5335" y="10930"/>
                    <a:pt x="5324" y="10947"/>
                    <a:pt x="5309" y="10971"/>
                  </a:cubicBezTo>
                  <a:cubicBezTo>
                    <a:pt x="5279" y="11006"/>
                    <a:pt x="5224" y="10982"/>
                    <a:pt x="5183" y="10971"/>
                  </a:cubicBezTo>
                  <a:cubicBezTo>
                    <a:pt x="5138" y="10959"/>
                    <a:pt x="5077" y="10982"/>
                    <a:pt x="5077" y="11029"/>
                  </a:cubicBezTo>
                  <a:cubicBezTo>
                    <a:pt x="5077" y="11053"/>
                    <a:pt x="5098" y="11082"/>
                    <a:pt x="5098" y="11105"/>
                  </a:cubicBezTo>
                  <a:cubicBezTo>
                    <a:pt x="5098" y="11152"/>
                    <a:pt x="5057" y="11176"/>
                    <a:pt x="5037" y="11228"/>
                  </a:cubicBezTo>
                  <a:cubicBezTo>
                    <a:pt x="5017" y="11275"/>
                    <a:pt x="5037" y="11340"/>
                    <a:pt x="5027" y="11387"/>
                  </a:cubicBezTo>
                  <a:cubicBezTo>
                    <a:pt x="5007" y="11451"/>
                    <a:pt x="4941" y="11498"/>
                    <a:pt x="4951" y="11574"/>
                  </a:cubicBezTo>
                  <a:cubicBezTo>
                    <a:pt x="4972" y="11574"/>
                    <a:pt x="4997" y="11586"/>
                    <a:pt x="5017" y="11586"/>
                  </a:cubicBezTo>
                  <a:cubicBezTo>
                    <a:pt x="4982" y="11680"/>
                    <a:pt x="5017" y="11791"/>
                    <a:pt x="5047" y="11902"/>
                  </a:cubicBezTo>
                  <a:cubicBezTo>
                    <a:pt x="5077" y="12002"/>
                    <a:pt x="5098" y="12125"/>
                    <a:pt x="5057" y="12213"/>
                  </a:cubicBezTo>
                  <a:cubicBezTo>
                    <a:pt x="5088" y="12224"/>
                    <a:pt x="5123" y="12224"/>
                    <a:pt x="5153" y="12236"/>
                  </a:cubicBezTo>
                  <a:cubicBezTo>
                    <a:pt x="5133" y="12306"/>
                    <a:pt x="5123" y="12394"/>
                    <a:pt x="5143" y="12470"/>
                  </a:cubicBezTo>
                  <a:cubicBezTo>
                    <a:pt x="5143" y="12482"/>
                    <a:pt x="5153" y="12494"/>
                    <a:pt x="5143" y="12506"/>
                  </a:cubicBezTo>
                  <a:cubicBezTo>
                    <a:pt x="5133" y="12529"/>
                    <a:pt x="5113" y="12541"/>
                    <a:pt x="5088" y="12564"/>
                  </a:cubicBezTo>
                  <a:cubicBezTo>
                    <a:pt x="5067" y="12605"/>
                    <a:pt x="5098" y="12640"/>
                    <a:pt x="5113" y="12675"/>
                  </a:cubicBezTo>
                  <a:cubicBezTo>
                    <a:pt x="5153" y="12775"/>
                    <a:pt x="5133" y="12910"/>
                    <a:pt x="5047" y="12986"/>
                  </a:cubicBezTo>
                  <a:cubicBezTo>
                    <a:pt x="5007" y="12963"/>
                    <a:pt x="4941" y="12922"/>
                    <a:pt x="4901" y="12974"/>
                  </a:cubicBezTo>
                  <a:lnTo>
                    <a:pt x="4866" y="13009"/>
                  </a:lnTo>
                  <a:cubicBezTo>
                    <a:pt x="4835" y="13045"/>
                    <a:pt x="4770" y="13009"/>
                    <a:pt x="4740" y="13033"/>
                  </a:cubicBezTo>
                  <a:cubicBezTo>
                    <a:pt x="4719" y="13021"/>
                    <a:pt x="4740" y="13021"/>
                    <a:pt x="4730" y="13009"/>
                  </a:cubicBezTo>
                  <a:cubicBezTo>
                    <a:pt x="4699" y="12986"/>
                    <a:pt x="4699" y="12974"/>
                    <a:pt x="4679" y="13009"/>
                  </a:cubicBezTo>
                  <a:cubicBezTo>
                    <a:pt x="4679" y="13021"/>
                    <a:pt x="4664" y="13033"/>
                    <a:pt x="4664" y="13045"/>
                  </a:cubicBezTo>
                  <a:cubicBezTo>
                    <a:pt x="4654" y="13056"/>
                    <a:pt x="4644" y="13056"/>
                    <a:pt x="4644" y="13056"/>
                  </a:cubicBezTo>
                  <a:cubicBezTo>
                    <a:pt x="4573" y="13086"/>
                    <a:pt x="4488" y="13109"/>
                    <a:pt x="4412" y="13132"/>
                  </a:cubicBezTo>
                  <a:cubicBezTo>
                    <a:pt x="4402" y="13132"/>
                    <a:pt x="4392" y="13144"/>
                    <a:pt x="4382" y="13156"/>
                  </a:cubicBezTo>
                  <a:cubicBezTo>
                    <a:pt x="4372" y="13168"/>
                    <a:pt x="4372" y="13185"/>
                    <a:pt x="4377" y="13191"/>
                  </a:cubicBezTo>
                  <a:cubicBezTo>
                    <a:pt x="4336" y="13173"/>
                    <a:pt x="4296" y="13197"/>
                    <a:pt x="4266" y="13232"/>
                  </a:cubicBezTo>
                  <a:cubicBezTo>
                    <a:pt x="4230" y="13267"/>
                    <a:pt x="4200" y="13302"/>
                    <a:pt x="4160" y="13314"/>
                  </a:cubicBezTo>
                  <a:lnTo>
                    <a:pt x="4190" y="13355"/>
                  </a:lnTo>
                  <a:cubicBezTo>
                    <a:pt x="4160" y="13367"/>
                    <a:pt x="4124" y="13367"/>
                    <a:pt x="4094" y="13378"/>
                  </a:cubicBezTo>
                  <a:cubicBezTo>
                    <a:pt x="4084" y="13378"/>
                    <a:pt x="4074" y="13378"/>
                    <a:pt x="4074" y="13390"/>
                  </a:cubicBezTo>
                  <a:lnTo>
                    <a:pt x="4074" y="13414"/>
                  </a:lnTo>
                  <a:cubicBezTo>
                    <a:pt x="4074" y="13437"/>
                    <a:pt x="4074" y="13466"/>
                    <a:pt x="4084" y="13490"/>
                  </a:cubicBezTo>
                  <a:lnTo>
                    <a:pt x="4009" y="13490"/>
                  </a:lnTo>
                  <a:cubicBezTo>
                    <a:pt x="3998" y="13490"/>
                    <a:pt x="3988" y="13490"/>
                    <a:pt x="3988" y="13502"/>
                  </a:cubicBezTo>
                  <a:lnTo>
                    <a:pt x="3988" y="13513"/>
                  </a:lnTo>
                  <a:cubicBezTo>
                    <a:pt x="3998" y="13537"/>
                    <a:pt x="4024" y="13548"/>
                    <a:pt x="4034" y="13578"/>
                  </a:cubicBezTo>
                  <a:cubicBezTo>
                    <a:pt x="4054" y="13589"/>
                    <a:pt x="4064" y="13613"/>
                    <a:pt x="4054" y="13636"/>
                  </a:cubicBezTo>
                  <a:cubicBezTo>
                    <a:pt x="4044" y="13660"/>
                    <a:pt x="4019" y="13660"/>
                    <a:pt x="3998" y="13671"/>
                  </a:cubicBezTo>
                  <a:cubicBezTo>
                    <a:pt x="3973" y="13683"/>
                    <a:pt x="3948" y="13695"/>
                    <a:pt x="3938" y="13724"/>
                  </a:cubicBezTo>
                  <a:cubicBezTo>
                    <a:pt x="3928" y="13748"/>
                    <a:pt x="3938" y="13783"/>
                    <a:pt x="3968" y="13794"/>
                  </a:cubicBezTo>
                  <a:cubicBezTo>
                    <a:pt x="3938" y="13818"/>
                    <a:pt x="3938" y="13882"/>
                    <a:pt x="3958" y="13917"/>
                  </a:cubicBezTo>
                  <a:cubicBezTo>
                    <a:pt x="3928" y="13917"/>
                    <a:pt x="3893" y="13941"/>
                    <a:pt x="3882" y="13982"/>
                  </a:cubicBezTo>
                  <a:cubicBezTo>
                    <a:pt x="3882" y="13994"/>
                    <a:pt x="3882" y="14005"/>
                    <a:pt x="3872" y="14017"/>
                  </a:cubicBezTo>
                  <a:cubicBezTo>
                    <a:pt x="3872" y="14029"/>
                    <a:pt x="3852" y="14029"/>
                    <a:pt x="3852" y="14029"/>
                  </a:cubicBezTo>
                  <a:lnTo>
                    <a:pt x="3852" y="14064"/>
                  </a:lnTo>
                  <a:lnTo>
                    <a:pt x="3777" y="14064"/>
                  </a:lnTo>
                  <a:cubicBezTo>
                    <a:pt x="3787" y="14093"/>
                    <a:pt x="3777" y="14128"/>
                    <a:pt x="3767" y="14140"/>
                  </a:cubicBezTo>
                  <a:cubicBezTo>
                    <a:pt x="3746" y="14164"/>
                    <a:pt x="3726" y="14164"/>
                    <a:pt x="3691" y="14152"/>
                  </a:cubicBezTo>
                  <a:cubicBezTo>
                    <a:pt x="3681" y="14140"/>
                    <a:pt x="3671" y="14140"/>
                    <a:pt x="3661" y="14140"/>
                  </a:cubicBezTo>
                  <a:lnTo>
                    <a:pt x="3651" y="14152"/>
                  </a:lnTo>
                  <a:cubicBezTo>
                    <a:pt x="3651" y="14175"/>
                    <a:pt x="3651" y="14216"/>
                    <a:pt x="3661" y="14240"/>
                  </a:cubicBezTo>
                  <a:cubicBezTo>
                    <a:pt x="3651" y="14275"/>
                    <a:pt x="3585" y="14240"/>
                    <a:pt x="3565" y="14275"/>
                  </a:cubicBezTo>
                  <a:lnTo>
                    <a:pt x="3565" y="14298"/>
                  </a:lnTo>
                  <a:cubicBezTo>
                    <a:pt x="3565" y="14339"/>
                    <a:pt x="3585" y="14374"/>
                    <a:pt x="3610" y="14398"/>
                  </a:cubicBezTo>
                  <a:cubicBezTo>
                    <a:pt x="3545" y="14445"/>
                    <a:pt x="3469" y="14486"/>
                    <a:pt x="3388" y="14474"/>
                  </a:cubicBezTo>
                  <a:lnTo>
                    <a:pt x="3333" y="14474"/>
                  </a:lnTo>
                  <a:cubicBezTo>
                    <a:pt x="3303" y="14486"/>
                    <a:pt x="3313" y="14533"/>
                    <a:pt x="3313" y="14568"/>
                  </a:cubicBezTo>
                  <a:lnTo>
                    <a:pt x="3272" y="14568"/>
                  </a:lnTo>
                  <a:cubicBezTo>
                    <a:pt x="3257" y="14609"/>
                    <a:pt x="3237" y="14656"/>
                    <a:pt x="3227" y="14691"/>
                  </a:cubicBezTo>
                  <a:cubicBezTo>
                    <a:pt x="3217" y="14744"/>
                    <a:pt x="3187" y="14779"/>
                    <a:pt x="3151" y="14790"/>
                  </a:cubicBezTo>
                  <a:cubicBezTo>
                    <a:pt x="3141" y="14802"/>
                    <a:pt x="3131" y="14802"/>
                    <a:pt x="3121" y="14814"/>
                  </a:cubicBezTo>
                  <a:lnTo>
                    <a:pt x="3121" y="14843"/>
                  </a:lnTo>
                  <a:cubicBezTo>
                    <a:pt x="3131" y="14867"/>
                    <a:pt x="3141" y="14902"/>
                    <a:pt x="3141" y="14925"/>
                  </a:cubicBezTo>
                  <a:cubicBezTo>
                    <a:pt x="3071" y="14925"/>
                    <a:pt x="2995" y="14990"/>
                    <a:pt x="2975" y="15060"/>
                  </a:cubicBezTo>
                  <a:cubicBezTo>
                    <a:pt x="2965" y="15089"/>
                    <a:pt x="2965" y="15124"/>
                    <a:pt x="2930" y="15124"/>
                  </a:cubicBezTo>
                  <a:cubicBezTo>
                    <a:pt x="2919" y="15124"/>
                    <a:pt x="2919" y="15124"/>
                    <a:pt x="2909" y="15113"/>
                  </a:cubicBezTo>
                  <a:cubicBezTo>
                    <a:pt x="2859" y="15089"/>
                    <a:pt x="2793" y="15113"/>
                    <a:pt x="2743" y="15148"/>
                  </a:cubicBezTo>
                  <a:cubicBezTo>
                    <a:pt x="2708" y="15171"/>
                    <a:pt x="2677" y="15183"/>
                    <a:pt x="2657" y="15224"/>
                  </a:cubicBezTo>
                  <a:cubicBezTo>
                    <a:pt x="2637" y="15259"/>
                    <a:pt x="2647" y="15306"/>
                    <a:pt x="2677" y="15329"/>
                  </a:cubicBezTo>
                  <a:cubicBezTo>
                    <a:pt x="2657" y="15382"/>
                    <a:pt x="2592" y="15406"/>
                    <a:pt x="2541" y="15382"/>
                  </a:cubicBezTo>
                  <a:cubicBezTo>
                    <a:pt x="2486" y="15370"/>
                    <a:pt x="2446" y="15318"/>
                    <a:pt x="2405" y="15294"/>
                  </a:cubicBezTo>
                  <a:cubicBezTo>
                    <a:pt x="2274" y="15195"/>
                    <a:pt x="2128" y="15159"/>
                    <a:pt x="1992" y="15195"/>
                  </a:cubicBezTo>
                  <a:cubicBezTo>
                    <a:pt x="1992" y="15236"/>
                    <a:pt x="2017" y="15259"/>
                    <a:pt x="2052" y="15271"/>
                  </a:cubicBezTo>
                  <a:cubicBezTo>
                    <a:pt x="2082" y="15282"/>
                    <a:pt x="2118" y="15282"/>
                    <a:pt x="2148" y="15294"/>
                  </a:cubicBezTo>
                  <a:cubicBezTo>
                    <a:pt x="2203" y="15318"/>
                    <a:pt x="2234" y="15382"/>
                    <a:pt x="2234" y="15441"/>
                  </a:cubicBezTo>
                  <a:cubicBezTo>
                    <a:pt x="2234" y="15470"/>
                    <a:pt x="2224" y="15493"/>
                    <a:pt x="2234" y="15529"/>
                  </a:cubicBezTo>
                  <a:cubicBezTo>
                    <a:pt x="2244" y="15575"/>
                    <a:pt x="2284" y="15616"/>
                    <a:pt x="2284" y="15663"/>
                  </a:cubicBezTo>
                  <a:cubicBezTo>
                    <a:pt x="2234" y="15698"/>
                    <a:pt x="2178" y="15640"/>
                    <a:pt x="2118" y="15628"/>
                  </a:cubicBezTo>
                  <a:cubicBezTo>
                    <a:pt x="2042" y="15616"/>
                    <a:pt x="1956" y="15687"/>
                    <a:pt x="1886" y="15652"/>
                  </a:cubicBezTo>
                  <a:cubicBezTo>
                    <a:pt x="1866" y="15640"/>
                    <a:pt x="1851" y="15616"/>
                    <a:pt x="1820" y="15605"/>
                  </a:cubicBezTo>
                  <a:cubicBezTo>
                    <a:pt x="1780" y="15575"/>
                    <a:pt x="1735" y="15616"/>
                    <a:pt x="1694" y="15628"/>
                  </a:cubicBezTo>
                  <a:cubicBezTo>
                    <a:pt x="1664" y="15628"/>
                    <a:pt x="1629" y="15616"/>
                    <a:pt x="1598" y="15616"/>
                  </a:cubicBezTo>
                  <a:cubicBezTo>
                    <a:pt x="1568" y="15616"/>
                    <a:pt x="1538" y="15616"/>
                    <a:pt x="1513" y="15640"/>
                  </a:cubicBezTo>
                  <a:cubicBezTo>
                    <a:pt x="1452" y="15652"/>
                    <a:pt x="1397" y="15675"/>
                    <a:pt x="1346" y="15728"/>
                  </a:cubicBezTo>
                  <a:cubicBezTo>
                    <a:pt x="1326" y="15751"/>
                    <a:pt x="1301" y="15769"/>
                    <a:pt x="1291" y="15810"/>
                  </a:cubicBezTo>
                  <a:cubicBezTo>
                    <a:pt x="1281" y="15845"/>
                    <a:pt x="1291" y="15886"/>
                    <a:pt x="1326" y="15909"/>
                  </a:cubicBezTo>
                  <a:cubicBezTo>
                    <a:pt x="1356" y="15921"/>
                    <a:pt x="1397" y="15909"/>
                    <a:pt x="1407" y="15944"/>
                  </a:cubicBezTo>
                  <a:cubicBezTo>
                    <a:pt x="1432" y="15985"/>
                    <a:pt x="1382" y="16027"/>
                    <a:pt x="1407" y="16068"/>
                  </a:cubicBezTo>
                  <a:cubicBezTo>
                    <a:pt x="1427" y="16103"/>
                    <a:pt x="1482" y="16079"/>
                    <a:pt x="1513" y="16097"/>
                  </a:cubicBezTo>
                  <a:cubicBezTo>
                    <a:pt x="1558" y="16109"/>
                    <a:pt x="1578" y="16155"/>
                    <a:pt x="1609" y="16167"/>
                  </a:cubicBezTo>
                  <a:cubicBezTo>
                    <a:pt x="1629" y="16179"/>
                    <a:pt x="1664" y="16155"/>
                    <a:pt x="1684" y="16167"/>
                  </a:cubicBezTo>
                  <a:cubicBezTo>
                    <a:pt x="1724" y="16179"/>
                    <a:pt x="1724" y="16243"/>
                    <a:pt x="1745" y="16278"/>
                  </a:cubicBezTo>
                  <a:cubicBezTo>
                    <a:pt x="1780" y="16343"/>
                    <a:pt x="1866" y="16343"/>
                    <a:pt x="1896" y="16278"/>
                  </a:cubicBezTo>
                  <a:cubicBezTo>
                    <a:pt x="1926" y="16355"/>
                    <a:pt x="1936" y="16425"/>
                    <a:pt x="1926" y="16513"/>
                  </a:cubicBezTo>
                  <a:lnTo>
                    <a:pt x="1926" y="16548"/>
                  </a:lnTo>
                  <a:cubicBezTo>
                    <a:pt x="1936" y="16571"/>
                    <a:pt x="1946" y="16571"/>
                    <a:pt x="1972" y="16583"/>
                  </a:cubicBezTo>
                  <a:cubicBezTo>
                    <a:pt x="2032" y="16612"/>
                    <a:pt x="2098" y="16659"/>
                    <a:pt x="2148" y="16706"/>
                  </a:cubicBezTo>
                  <a:lnTo>
                    <a:pt x="2193" y="16759"/>
                  </a:lnTo>
                  <a:cubicBezTo>
                    <a:pt x="2203" y="16771"/>
                    <a:pt x="2224" y="16771"/>
                    <a:pt x="2234" y="16782"/>
                  </a:cubicBezTo>
                  <a:cubicBezTo>
                    <a:pt x="2264" y="16806"/>
                    <a:pt x="2274" y="16847"/>
                    <a:pt x="2274" y="16882"/>
                  </a:cubicBezTo>
                  <a:cubicBezTo>
                    <a:pt x="2254" y="16905"/>
                    <a:pt x="2254" y="16940"/>
                    <a:pt x="2254" y="16981"/>
                  </a:cubicBezTo>
                  <a:cubicBezTo>
                    <a:pt x="2264" y="16993"/>
                    <a:pt x="2274" y="16993"/>
                    <a:pt x="2299" y="17005"/>
                  </a:cubicBezTo>
                  <a:cubicBezTo>
                    <a:pt x="2284" y="17017"/>
                    <a:pt x="2284" y="17040"/>
                    <a:pt x="2284" y="17052"/>
                  </a:cubicBezTo>
                  <a:lnTo>
                    <a:pt x="2284" y="17239"/>
                  </a:lnTo>
                  <a:cubicBezTo>
                    <a:pt x="2284" y="17351"/>
                    <a:pt x="2284" y="17456"/>
                    <a:pt x="2330" y="17556"/>
                  </a:cubicBezTo>
                  <a:cubicBezTo>
                    <a:pt x="2299" y="17579"/>
                    <a:pt x="2284" y="17632"/>
                    <a:pt x="2299" y="17679"/>
                  </a:cubicBezTo>
                  <a:cubicBezTo>
                    <a:pt x="2274" y="17679"/>
                    <a:pt x="2234" y="17679"/>
                    <a:pt x="2234" y="17714"/>
                  </a:cubicBezTo>
                  <a:cubicBezTo>
                    <a:pt x="2234" y="17731"/>
                    <a:pt x="2234" y="17743"/>
                    <a:pt x="2244" y="17755"/>
                  </a:cubicBezTo>
                  <a:cubicBezTo>
                    <a:pt x="2319" y="17925"/>
                    <a:pt x="2274" y="18153"/>
                    <a:pt x="2138" y="18264"/>
                  </a:cubicBezTo>
                  <a:cubicBezTo>
                    <a:pt x="2128" y="18264"/>
                    <a:pt x="2118" y="18253"/>
                    <a:pt x="2108" y="18253"/>
                  </a:cubicBezTo>
                  <a:cubicBezTo>
                    <a:pt x="2077" y="18264"/>
                    <a:pt x="2032" y="18288"/>
                    <a:pt x="2012" y="18323"/>
                  </a:cubicBezTo>
                  <a:cubicBezTo>
                    <a:pt x="1936" y="18323"/>
                    <a:pt x="1866" y="18300"/>
                    <a:pt x="1800" y="18241"/>
                  </a:cubicBezTo>
                  <a:cubicBezTo>
                    <a:pt x="1790" y="18253"/>
                    <a:pt x="1780" y="18264"/>
                    <a:pt x="1770" y="18288"/>
                  </a:cubicBezTo>
                  <a:cubicBezTo>
                    <a:pt x="1684" y="18276"/>
                    <a:pt x="1598" y="18264"/>
                    <a:pt x="1523" y="18241"/>
                  </a:cubicBezTo>
                  <a:cubicBezTo>
                    <a:pt x="1493" y="18241"/>
                    <a:pt x="1462" y="18229"/>
                    <a:pt x="1432" y="18241"/>
                  </a:cubicBezTo>
                  <a:cubicBezTo>
                    <a:pt x="1377" y="18177"/>
                    <a:pt x="1301" y="18212"/>
                    <a:pt x="1240" y="18253"/>
                  </a:cubicBezTo>
                  <a:cubicBezTo>
                    <a:pt x="1230" y="18229"/>
                    <a:pt x="1195" y="18212"/>
                    <a:pt x="1175" y="18212"/>
                  </a:cubicBezTo>
                  <a:cubicBezTo>
                    <a:pt x="1155" y="18212"/>
                    <a:pt x="1124" y="18229"/>
                    <a:pt x="1104" y="18229"/>
                  </a:cubicBezTo>
                  <a:cubicBezTo>
                    <a:pt x="1039" y="18229"/>
                    <a:pt x="983" y="18153"/>
                    <a:pt x="923" y="18141"/>
                  </a:cubicBezTo>
                  <a:cubicBezTo>
                    <a:pt x="847" y="18130"/>
                    <a:pt x="787" y="18188"/>
                    <a:pt x="711" y="18177"/>
                  </a:cubicBezTo>
                  <a:cubicBezTo>
                    <a:pt x="681" y="18177"/>
                    <a:pt x="646" y="18153"/>
                    <a:pt x="625" y="18165"/>
                  </a:cubicBezTo>
                  <a:cubicBezTo>
                    <a:pt x="615" y="18165"/>
                    <a:pt x="605" y="18177"/>
                    <a:pt x="595" y="18177"/>
                  </a:cubicBezTo>
                  <a:cubicBezTo>
                    <a:pt x="585" y="18177"/>
                    <a:pt x="575" y="18159"/>
                    <a:pt x="565" y="18141"/>
                  </a:cubicBezTo>
                  <a:cubicBezTo>
                    <a:pt x="550" y="18130"/>
                    <a:pt x="530" y="18130"/>
                    <a:pt x="509" y="18118"/>
                  </a:cubicBezTo>
                  <a:cubicBezTo>
                    <a:pt x="459" y="18106"/>
                    <a:pt x="403" y="18106"/>
                    <a:pt x="353" y="18100"/>
                  </a:cubicBezTo>
                  <a:lnTo>
                    <a:pt x="328" y="18100"/>
                  </a:lnTo>
                  <a:cubicBezTo>
                    <a:pt x="308" y="18106"/>
                    <a:pt x="308" y="18141"/>
                    <a:pt x="308" y="18165"/>
                  </a:cubicBezTo>
                  <a:cubicBezTo>
                    <a:pt x="298" y="18212"/>
                    <a:pt x="267" y="18253"/>
                    <a:pt x="222" y="18253"/>
                  </a:cubicBezTo>
                  <a:lnTo>
                    <a:pt x="192" y="18253"/>
                  </a:lnTo>
                  <a:cubicBezTo>
                    <a:pt x="172" y="18264"/>
                    <a:pt x="172" y="18300"/>
                    <a:pt x="182" y="18311"/>
                  </a:cubicBezTo>
                  <a:cubicBezTo>
                    <a:pt x="192" y="18335"/>
                    <a:pt x="212" y="18352"/>
                    <a:pt x="232" y="18364"/>
                  </a:cubicBezTo>
                  <a:lnTo>
                    <a:pt x="96" y="18364"/>
                  </a:lnTo>
                  <a:cubicBezTo>
                    <a:pt x="66" y="18364"/>
                    <a:pt x="30" y="18364"/>
                    <a:pt x="10" y="18387"/>
                  </a:cubicBezTo>
                  <a:cubicBezTo>
                    <a:pt x="-15" y="18417"/>
                    <a:pt x="10" y="18475"/>
                    <a:pt x="35" y="18458"/>
                  </a:cubicBezTo>
                  <a:cubicBezTo>
                    <a:pt x="25" y="18499"/>
                    <a:pt x="25" y="18522"/>
                    <a:pt x="10" y="18557"/>
                  </a:cubicBezTo>
                  <a:cubicBezTo>
                    <a:pt x="46" y="18557"/>
                    <a:pt x="66" y="18598"/>
                    <a:pt x="66" y="18633"/>
                  </a:cubicBezTo>
                  <a:cubicBezTo>
                    <a:pt x="66" y="18669"/>
                    <a:pt x="56" y="18704"/>
                    <a:pt x="56" y="18745"/>
                  </a:cubicBezTo>
                  <a:cubicBezTo>
                    <a:pt x="56" y="18780"/>
                    <a:pt x="56" y="18815"/>
                    <a:pt x="86" y="18827"/>
                  </a:cubicBezTo>
                  <a:cubicBezTo>
                    <a:pt x="96" y="18827"/>
                    <a:pt x="106" y="18827"/>
                    <a:pt x="116" y="18839"/>
                  </a:cubicBezTo>
                  <a:cubicBezTo>
                    <a:pt x="151" y="18868"/>
                    <a:pt x="131" y="18926"/>
                    <a:pt x="106" y="18962"/>
                  </a:cubicBezTo>
                  <a:cubicBezTo>
                    <a:pt x="116" y="19014"/>
                    <a:pt x="202" y="18979"/>
                    <a:pt x="222" y="19014"/>
                  </a:cubicBezTo>
                  <a:cubicBezTo>
                    <a:pt x="232" y="19026"/>
                    <a:pt x="222" y="19049"/>
                    <a:pt x="232" y="19061"/>
                  </a:cubicBezTo>
                  <a:cubicBezTo>
                    <a:pt x="232" y="19085"/>
                    <a:pt x="257" y="19102"/>
                    <a:pt x="267" y="19114"/>
                  </a:cubicBezTo>
                  <a:cubicBezTo>
                    <a:pt x="308" y="19196"/>
                    <a:pt x="202" y="19307"/>
                    <a:pt x="257" y="19395"/>
                  </a:cubicBezTo>
                  <a:cubicBezTo>
                    <a:pt x="222" y="19395"/>
                    <a:pt x="202" y="19442"/>
                    <a:pt x="222" y="19483"/>
                  </a:cubicBezTo>
                  <a:cubicBezTo>
                    <a:pt x="192" y="19565"/>
                    <a:pt x="141" y="19653"/>
                    <a:pt x="106" y="19741"/>
                  </a:cubicBezTo>
                  <a:cubicBezTo>
                    <a:pt x="141" y="19729"/>
                    <a:pt x="151" y="19788"/>
                    <a:pt x="141" y="19811"/>
                  </a:cubicBezTo>
                  <a:cubicBezTo>
                    <a:pt x="131" y="19846"/>
                    <a:pt x="96" y="19864"/>
                    <a:pt x="86" y="19899"/>
                  </a:cubicBezTo>
                  <a:cubicBezTo>
                    <a:pt x="76" y="19934"/>
                    <a:pt x="86" y="19975"/>
                    <a:pt x="86" y="20010"/>
                  </a:cubicBezTo>
                  <a:cubicBezTo>
                    <a:pt x="86" y="20051"/>
                    <a:pt x="76" y="20081"/>
                    <a:pt x="56" y="20110"/>
                  </a:cubicBezTo>
                  <a:cubicBezTo>
                    <a:pt x="96" y="20110"/>
                    <a:pt x="96" y="20168"/>
                    <a:pt x="86" y="20215"/>
                  </a:cubicBezTo>
                  <a:cubicBezTo>
                    <a:pt x="76" y="20315"/>
                    <a:pt x="86" y="20414"/>
                    <a:pt x="116" y="20502"/>
                  </a:cubicBezTo>
                  <a:cubicBezTo>
                    <a:pt x="131" y="20514"/>
                    <a:pt x="131" y="20537"/>
                    <a:pt x="141" y="20537"/>
                  </a:cubicBezTo>
                  <a:cubicBezTo>
                    <a:pt x="151" y="20549"/>
                    <a:pt x="172" y="20549"/>
                    <a:pt x="182" y="20549"/>
                  </a:cubicBezTo>
                  <a:cubicBezTo>
                    <a:pt x="247" y="20561"/>
                    <a:pt x="277" y="20637"/>
                    <a:pt x="298" y="20696"/>
                  </a:cubicBezTo>
                  <a:cubicBezTo>
                    <a:pt x="308" y="20737"/>
                    <a:pt x="318" y="20784"/>
                    <a:pt x="328" y="20819"/>
                  </a:cubicBezTo>
                  <a:cubicBezTo>
                    <a:pt x="338" y="20860"/>
                    <a:pt x="353" y="20895"/>
                    <a:pt x="373" y="20918"/>
                  </a:cubicBezTo>
                  <a:cubicBezTo>
                    <a:pt x="393" y="20942"/>
                    <a:pt x="434" y="20942"/>
                    <a:pt x="459" y="20918"/>
                  </a:cubicBezTo>
                  <a:cubicBezTo>
                    <a:pt x="489" y="20953"/>
                    <a:pt x="519" y="20977"/>
                    <a:pt x="565" y="20994"/>
                  </a:cubicBezTo>
                  <a:cubicBezTo>
                    <a:pt x="635" y="21018"/>
                    <a:pt x="721" y="21006"/>
                    <a:pt x="807" y="21030"/>
                  </a:cubicBezTo>
                  <a:cubicBezTo>
                    <a:pt x="837" y="21041"/>
                    <a:pt x="857" y="21053"/>
                    <a:pt x="867" y="21076"/>
                  </a:cubicBezTo>
                  <a:cubicBezTo>
                    <a:pt x="893" y="21117"/>
                    <a:pt x="857" y="21176"/>
                    <a:pt x="893" y="21211"/>
                  </a:cubicBezTo>
                  <a:cubicBezTo>
                    <a:pt x="903" y="21240"/>
                    <a:pt x="933" y="21240"/>
                    <a:pt x="943" y="21264"/>
                  </a:cubicBezTo>
                  <a:cubicBezTo>
                    <a:pt x="953" y="21287"/>
                    <a:pt x="943" y="21323"/>
                    <a:pt x="953" y="21364"/>
                  </a:cubicBezTo>
                  <a:cubicBezTo>
                    <a:pt x="963" y="21387"/>
                    <a:pt x="998" y="21399"/>
                    <a:pt x="1019" y="21422"/>
                  </a:cubicBezTo>
                  <a:cubicBezTo>
                    <a:pt x="1039" y="21446"/>
                    <a:pt x="1029" y="21487"/>
                    <a:pt x="1029" y="21522"/>
                  </a:cubicBezTo>
                  <a:cubicBezTo>
                    <a:pt x="1029" y="21563"/>
                    <a:pt x="1059" y="21592"/>
                    <a:pt x="1079" y="21580"/>
                  </a:cubicBezTo>
                  <a:cubicBezTo>
                    <a:pt x="1114" y="21569"/>
                    <a:pt x="1089" y="21498"/>
                    <a:pt x="1124" y="21457"/>
                  </a:cubicBezTo>
                  <a:cubicBezTo>
                    <a:pt x="1135" y="21434"/>
                    <a:pt x="1175" y="21434"/>
                    <a:pt x="1185" y="21410"/>
                  </a:cubicBezTo>
                  <a:cubicBezTo>
                    <a:pt x="1195" y="21387"/>
                    <a:pt x="1195" y="21364"/>
                    <a:pt x="1195" y="21346"/>
                  </a:cubicBezTo>
                  <a:cubicBezTo>
                    <a:pt x="1205" y="21276"/>
                    <a:pt x="1261" y="21223"/>
                    <a:pt x="1326" y="21199"/>
                  </a:cubicBezTo>
                  <a:cubicBezTo>
                    <a:pt x="1387" y="21176"/>
                    <a:pt x="1452" y="21176"/>
                    <a:pt x="1513" y="21153"/>
                  </a:cubicBezTo>
                  <a:cubicBezTo>
                    <a:pt x="1523" y="21153"/>
                    <a:pt x="1548" y="21141"/>
                    <a:pt x="1558" y="21141"/>
                  </a:cubicBezTo>
                  <a:cubicBezTo>
                    <a:pt x="1578" y="21141"/>
                    <a:pt x="1588" y="21153"/>
                    <a:pt x="1609" y="21153"/>
                  </a:cubicBezTo>
                  <a:lnTo>
                    <a:pt x="1704" y="21188"/>
                  </a:lnTo>
                  <a:cubicBezTo>
                    <a:pt x="1770" y="21199"/>
                    <a:pt x="1840" y="21188"/>
                    <a:pt x="1886" y="21141"/>
                  </a:cubicBezTo>
                  <a:cubicBezTo>
                    <a:pt x="1896" y="21211"/>
                    <a:pt x="1992" y="21211"/>
                    <a:pt x="2052" y="21199"/>
                  </a:cubicBezTo>
                  <a:cubicBezTo>
                    <a:pt x="2042" y="21176"/>
                    <a:pt x="2032" y="21153"/>
                    <a:pt x="2012" y="21153"/>
                  </a:cubicBezTo>
                  <a:cubicBezTo>
                    <a:pt x="2077" y="21129"/>
                    <a:pt x="2138" y="21088"/>
                    <a:pt x="2168" y="21018"/>
                  </a:cubicBezTo>
                  <a:cubicBezTo>
                    <a:pt x="2193" y="20977"/>
                    <a:pt x="2193" y="20930"/>
                    <a:pt x="2224" y="20895"/>
                  </a:cubicBezTo>
                  <a:cubicBezTo>
                    <a:pt x="2254" y="20860"/>
                    <a:pt x="2309" y="20842"/>
                    <a:pt x="2319" y="20883"/>
                  </a:cubicBezTo>
                  <a:cubicBezTo>
                    <a:pt x="2350" y="20842"/>
                    <a:pt x="2390" y="20819"/>
                    <a:pt x="2435" y="20830"/>
                  </a:cubicBezTo>
                  <a:cubicBezTo>
                    <a:pt x="2456" y="20830"/>
                    <a:pt x="2476" y="20842"/>
                    <a:pt x="2496" y="20830"/>
                  </a:cubicBezTo>
                  <a:cubicBezTo>
                    <a:pt x="2531" y="20819"/>
                    <a:pt x="2551" y="20784"/>
                    <a:pt x="2551" y="20748"/>
                  </a:cubicBezTo>
                  <a:cubicBezTo>
                    <a:pt x="2551" y="20707"/>
                    <a:pt x="2541" y="20672"/>
                    <a:pt x="2531" y="20637"/>
                  </a:cubicBezTo>
                  <a:cubicBezTo>
                    <a:pt x="2561" y="20661"/>
                    <a:pt x="2602" y="20625"/>
                    <a:pt x="2612" y="20573"/>
                  </a:cubicBezTo>
                  <a:cubicBezTo>
                    <a:pt x="2627" y="20537"/>
                    <a:pt x="2602" y="20491"/>
                    <a:pt x="2582" y="20450"/>
                  </a:cubicBezTo>
                  <a:cubicBezTo>
                    <a:pt x="2627" y="20461"/>
                    <a:pt x="2657" y="20414"/>
                    <a:pt x="2657" y="20368"/>
                  </a:cubicBezTo>
                  <a:cubicBezTo>
                    <a:pt x="2657" y="20315"/>
                    <a:pt x="2647" y="20280"/>
                    <a:pt x="2637" y="20233"/>
                  </a:cubicBezTo>
                  <a:cubicBezTo>
                    <a:pt x="2627" y="20168"/>
                    <a:pt x="2647" y="20092"/>
                    <a:pt x="2688" y="20045"/>
                  </a:cubicBezTo>
                  <a:cubicBezTo>
                    <a:pt x="2688" y="19969"/>
                    <a:pt x="2677" y="19911"/>
                    <a:pt x="2647" y="19846"/>
                  </a:cubicBezTo>
                  <a:cubicBezTo>
                    <a:pt x="2647" y="19776"/>
                    <a:pt x="2667" y="19700"/>
                    <a:pt x="2708" y="19653"/>
                  </a:cubicBezTo>
                  <a:cubicBezTo>
                    <a:pt x="2708" y="19618"/>
                    <a:pt x="2718" y="19577"/>
                    <a:pt x="2718" y="19542"/>
                  </a:cubicBezTo>
                  <a:cubicBezTo>
                    <a:pt x="2763" y="19565"/>
                    <a:pt x="2814" y="19588"/>
                    <a:pt x="2869" y="19588"/>
                  </a:cubicBezTo>
                  <a:cubicBezTo>
                    <a:pt x="2879" y="19588"/>
                    <a:pt x="2899" y="19588"/>
                    <a:pt x="2909" y="19577"/>
                  </a:cubicBezTo>
                  <a:cubicBezTo>
                    <a:pt x="2919" y="19553"/>
                    <a:pt x="2889" y="19530"/>
                    <a:pt x="2889" y="19506"/>
                  </a:cubicBezTo>
                  <a:cubicBezTo>
                    <a:pt x="2889" y="19495"/>
                    <a:pt x="2899" y="19483"/>
                    <a:pt x="2909" y="19465"/>
                  </a:cubicBezTo>
                  <a:cubicBezTo>
                    <a:pt x="2965" y="19407"/>
                    <a:pt x="3015" y="19342"/>
                    <a:pt x="3091" y="19360"/>
                  </a:cubicBezTo>
                  <a:cubicBezTo>
                    <a:pt x="3071" y="19307"/>
                    <a:pt x="3106" y="19249"/>
                    <a:pt x="3141" y="19208"/>
                  </a:cubicBezTo>
                  <a:cubicBezTo>
                    <a:pt x="3172" y="19172"/>
                    <a:pt x="3217" y="19161"/>
                    <a:pt x="3247" y="19126"/>
                  </a:cubicBezTo>
                  <a:lnTo>
                    <a:pt x="3282" y="19085"/>
                  </a:lnTo>
                  <a:cubicBezTo>
                    <a:pt x="3313" y="19049"/>
                    <a:pt x="3353" y="19049"/>
                    <a:pt x="3388" y="19049"/>
                  </a:cubicBezTo>
                  <a:cubicBezTo>
                    <a:pt x="3429" y="19038"/>
                    <a:pt x="3469" y="19026"/>
                    <a:pt x="3469" y="18979"/>
                  </a:cubicBezTo>
                  <a:lnTo>
                    <a:pt x="3469" y="18938"/>
                  </a:lnTo>
                  <a:cubicBezTo>
                    <a:pt x="3484" y="18915"/>
                    <a:pt x="3504" y="18891"/>
                    <a:pt x="3504" y="18868"/>
                  </a:cubicBezTo>
                  <a:cubicBezTo>
                    <a:pt x="3504" y="18856"/>
                    <a:pt x="3504" y="18839"/>
                    <a:pt x="3494" y="18827"/>
                  </a:cubicBezTo>
                  <a:cubicBezTo>
                    <a:pt x="3484" y="18792"/>
                    <a:pt x="3484" y="18745"/>
                    <a:pt x="3494" y="18692"/>
                  </a:cubicBezTo>
                  <a:lnTo>
                    <a:pt x="3494" y="18645"/>
                  </a:lnTo>
                  <a:cubicBezTo>
                    <a:pt x="3504" y="18581"/>
                    <a:pt x="3504" y="18522"/>
                    <a:pt x="3514" y="18446"/>
                  </a:cubicBezTo>
                  <a:cubicBezTo>
                    <a:pt x="3514" y="18411"/>
                    <a:pt x="3524" y="18364"/>
                    <a:pt x="3524" y="18323"/>
                  </a:cubicBezTo>
                  <a:cubicBezTo>
                    <a:pt x="3524" y="18300"/>
                    <a:pt x="3524" y="18276"/>
                    <a:pt x="3545" y="18264"/>
                  </a:cubicBezTo>
                  <a:cubicBezTo>
                    <a:pt x="3555" y="18253"/>
                    <a:pt x="3585" y="18253"/>
                    <a:pt x="3585" y="18276"/>
                  </a:cubicBezTo>
                  <a:cubicBezTo>
                    <a:pt x="3585" y="18253"/>
                    <a:pt x="3585" y="18212"/>
                    <a:pt x="3600" y="18200"/>
                  </a:cubicBezTo>
                  <a:cubicBezTo>
                    <a:pt x="3610" y="18177"/>
                    <a:pt x="3640" y="18177"/>
                    <a:pt x="3661" y="18188"/>
                  </a:cubicBezTo>
                  <a:cubicBezTo>
                    <a:pt x="3681" y="18177"/>
                    <a:pt x="3706" y="18153"/>
                    <a:pt x="3726" y="18141"/>
                  </a:cubicBezTo>
                  <a:cubicBezTo>
                    <a:pt x="3756" y="18153"/>
                    <a:pt x="3787" y="18153"/>
                    <a:pt x="3822" y="18141"/>
                  </a:cubicBezTo>
                  <a:cubicBezTo>
                    <a:pt x="3893" y="18118"/>
                    <a:pt x="3968" y="18100"/>
                    <a:pt x="4044" y="18059"/>
                  </a:cubicBezTo>
                  <a:cubicBezTo>
                    <a:pt x="4044" y="18083"/>
                    <a:pt x="4054" y="18106"/>
                    <a:pt x="4054" y="18130"/>
                  </a:cubicBezTo>
                  <a:cubicBezTo>
                    <a:pt x="4084" y="18130"/>
                    <a:pt x="4124" y="18130"/>
                    <a:pt x="4150" y="18165"/>
                  </a:cubicBezTo>
                  <a:cubicBezTo>
                    <a:pt x="4150" y="18177"/>
                    <a:pt x="4150" y="18188"/>
                    <a:pt x="4160" y="18200"/>
                  </a:cubicBezTo>
                  <a:cubicBezTo>
                    <a:pt x="4170" y="18241"/>
                    <a:pt x="4200" y="18276"/>
                    <a:pt x="4230" y="18276"/>
                  </a:cubicBezTo>
                  <a:cubicBezTo>
                    <a:pt x="4266" y="18288"/>
                    <a:pt x="4306" y="18276"/>
                    <a:pt x="4336" y="18276"/>
                  </a:cubicBezTo>
                  <a:cubicBezTo>
                    <a:pt x="4316" y="18335"/>
                    <a:pt x="4392" y="18399"/>
                    <a:pt x="4442" y="18364"/>
                  </a:cubicBezTo>
                  <a:cubicBezTo>
                    <a:pt x="4488" y="18411"/>
                    <a:pt x="4573" y="18387"/>
                    <a:pt x="4583" y="18311"/>
                  </a:cubicBezTo>
                  <a:cubicBezTo>
                    <a:pt x="4593" y="18288"/>
                    <a:pt x="4593" y="18276"/>
                    <a:pt x="4603" y="18253"/>
                  </a:cubicBezTo>
                  <a:cubicBezTo>
                    <a:pt x="4634" y="18200"/>
                    <a:pt x="4699" y="18241"/>
                    <a:pt x="4750" y="18200"/>
                  </a:cubicBezTo>
                  <a:cubicBezTo>
                    <a:pt x="4730" y="18188"/>
                    <a:pt x="4730" y="18141"/>
                    <a:pt x="4740" y="18118"/>
                  </a:cubicBezTo>
                  <a:cubicBezTo>
                    <a:pt x="4750" y="18100"/>
                    <a:pt x="4785" y="18083"/>
                    <a:pt x="4815" y="18083"/>
                  </a:cubicBezTo>
                  <a:cubicBezTo>
                    <a:pt x="4846" y="18083"/>
                    <a:pt x="4901" y="18100"/>
                    <a:pt x="4901" y="18059"/>
                  </a:cubicBezTo>
                  <a:lnTo>
                    <a:pt x="4866" y="17989"/>
                  </a:lnTo>
                  <a:cubicBezTo>
                    <a:pt x="4901" y="18001"/>
                    <a:pt x="4931" y="17977"/>
                    <a:pt x="4951" y="17936"/>
                  </a:cubicBezTo>
                  <a:cubicBezTo>
                    <a:pt x="4997" y="17878"/>
                    <a:pt x="5037" y="17825"/>
                    <a:pt x="5077" y="17766"/>
                  </a:cubicBezTo>
                  <a:cubicBezTo>
                    <a:pt x="5143" y="17778"/>
                    <a:pt x="5203" y="17743"/>
                    <a:pt x="5229" y="17679"/>
                  </a:cubicBezTo>
                  <a:cubicBezTo>
                    <a:pt x="5269" y="17714"/>
                    <a:pt x="5335" y="17714"/>
                    <a:pt x="5385" y="17679"/>
                  </a:cubicBezTo>
                  <a:cubicBezTo>
                    <a:pt x="5405" y="17714"/>
                    <a:pt x="5415" y="17755"/>
                    <a:pt x="5405" y="17790"/>
                  </a:cubicBezTo>
                  <a:cubicBezTo>
                    <a:pt x="5451" y="17802"/>
                    <a:pt x="5481" y="17837"/>
                    <a:pt x="5511" y="17866"/>
                  </a:cubicBezTo>
                  <a:cubicBezTo>
                    <a:pt x="5546" y="17889"/>
                    <a:pt x="5597" y="17901"/>
                    <a:pt x="5627" y="17878"/>
                  </a:cubicBezTo>
                  <a:cubicBezTo>
                    <a:pt x="5637" y="17901"/>
                    <a:pt x="5637" y="17936"/>
                    <a:pt x="5627" y="17960"/>
                  </a:cubicBezTo>
                  <a:cubicBezTo>
                    <a:pt x="5703" y="17989"/>
                    <a:pt x="5758" y="18095"/>
                    <a:pt x="5723" y="18165"/>
                  </a:cubicBezTo>
                  <a:cubicBezTo>
                    <a:pt x="5713" y="18177"/>
                    <a:pt x="5713" y="18200"/>
                    <a:pt x="5713" y="18212"/>
                  </a:cubicBezTo>
                  <a:cubicBezTo>
                    <a:pt x="5723" y="18241"/>
                    <a:pt x="5758" y="18241"/>
                    <a:pt x="5768" y="18276"/>
                  </a:cubicBezTo>
                  <a:lnTo>
                    <a:pt x="5768" y="18311"/>
                  </a:lnTo>
                  <a:cubicBezTo>
                    <a:pt x="5768" y="18376"/>
                    <a:pt x="5758" y="18434"/>
                    <a:pt x="5758" y="18499"/>
                  </a:cubicBezTo>
                  <a:cubicBezTo>
                    <a:pt x="5788" y="18510"/>
                    <a:pt x="5819" y="18522"/>
                    <a:pt x="5864" y="18546"/>
                  </a:cubicBezTo>
                  <a:cubicBezTo>
                    <a:pt x="5874" y="18534"/>
                    <a:pt x="5894" y="18534"/>
                    <a:pt x="5904" y="18522"/>
                  </a:cubicBezTo>
                  <a:cubicBezTo>
                    <a:pt x="5904" y="18581"/>
                    <a:pt x="5995" y="18546"/>
                    <a:pt x="6015" y="18598"/>
                  </a:cubicBezTo>
                  <a:cubicBezTo>
                    <a:pt x="6025" y="18622"/>
                    <a:pt x="6015" y="18645"/>
                    <a:pt x="6025" y="18669"/>
                  </a:cubicBezTo>
                  <a:cubicBezTo>
                    <a:pt x="6035" y="18704"/>
                    <a:pt x="6101" y="18704"/>
                    <a:pt x="6131" y="18733"/>
                  </a:cubicBezTo>
                  <a:cubicBezTo>
                    <a:pt x="6141" y="18745"/>
                    <a:pt x="6151" y="18768"/>
                    <a:pt x="6161" y="18780"/>
                  </a:cubicBezTo>
                  <a:cubicBezTo>
                    <a:pt x="6187" y="18815"/>
                    <a:pt x="6227" y="18856"/>
                    <a:pt x="6257" y="18880"/>
                  </a:cubicBezTo>
                  <a:cubicBezTo>
                    <a:pt x="6303" y="18903"/>
                    <a:pt x="6343" y="18938"/>
                    <a:pt x="6373" y="18962"/>
                  </a:cubicBezTo>
                  <a:cubicBezTo>
                    <a:pt x="6419" y="19003"/>
                    <a:pt x="6469" y="19026"/>
                    <a:pt x="6514" y="19061"/>
                  </a:cubicBezTo>
                  <a:cubicBezTo>
                    <a:pt x="6545" y="19126"/>
                    <a:pt x="6605" y="19161"/>
                    <a:pt x="6671" y="19149"/>
                  </a:cubicBezTo>
                  <a:cubicBezTo>
                    <a:pt x="6671" y="19219"/>
                    <a:pt x="6736" y="19272"/>
                    <a:pt x="6787" y="19319"/>
                  </a:cubicBezTo>
                  <a:cubicBezTo>
                    <a:pt x="6852" y="19360"/>
                    <a:pt x="6903" y="19407"/>
                    <a:pt x="6968" y="19442"/>
                  </a:cubicBezTo>
                  <a:cubicBezTo>
                    <a:pt x="6958" y="19506"/>
                    <a:pt x="7009" y="19542"/>
                    <a:pt x="7064" y="19565"/>
                  </a:cubicBezTo>
                  <a:cubicBezTo>
                    <a:pt x="7104" y="19588"/>
                    <a:pt x="7170" y="19606"/>
                    <a:pt x="7180" y="19665"/>
                  </a:cubicBezTo>
                  <a:cubicBezTo>
                    <a:pt x="7190" y="19729"/>
                    <a:pt x="7160" y="19811"/>
                    <a:pt x="7200" y="19834"/>
                  </a:cubicBezTo>
                  <a:cubicBezTo>
                    <a:pt x="7210" y="19846"/>
                    <a:pt x="7230" y="19846"/>
                    <a:pt x="7230" y="19864"/>
                  </a:cubicBezTo>
                  <a:cubicBezTo>
                    <a:pt x="7240" y="19875"/>
                    <a:pt x="7230" y="19887"/>
                    <a:pt x="7230" y="19911"/>
                  </a:cubicBezTo>
                  <a:cubicBezTo>
                    <a:pt x="7230" y="19946"/>
                    <a:pt x="7256" y="19975"/>
                    <a:pt x="7266" y="19999"/>
                  </a:cubicBezTo>
                  <a:cubicBezTo>
                    <a:pt x="7281" y="20028"/>
                    <a:pt x="7276" y="20069"/>
                    <a:pt x="7251" y="20081"/>
                  </a:cubicBezTo>
                  <a:cubicBezTo>
                    <a:pt x="7306" y="20092"/>
                    <a:pt x="7336" y="20157"/>
                    <a:pt x="7326" y="20215"/>
                  </a:cubicBezTo>
                  <a:cubicBezTo>
                    <a:pt x="7316" y="20291"/>
                    <a:pt x="7240" y="20327"/>
                    <a:pt x="7200" y="20391"/>
                  </a:cubicBezTo>
                  <a:cubicBezTo>
                    <a:pt x="7180" y="20426"/>
                    <a:pt x="7170" y="20473"/>
                    <a:pt x="7170" y="20526"/>
                  </a:cubicBezTo>
                  <a:cubicBezTo>
                    <a:pt x="7170" y="20537"/>
                    <a:pt x="7170" y="20549"/>
                    <a:pt x="7180" y="20561"/>
                  </a:cubicBezTo>
                  <a:cubicBezTo>
                    <a:pt x="7190" y="20573"/>
                    <a:pt x="7200" y="20573"/>
                    <a:pt x="7210" y="20573"/>
                  </a:cubicBezTo>
                  <a:cubicBezTo>
                    <a:pt x="7240" y="20596"/>
                    <a:pt x="7240" y="20661"/>
                    <a:pt x="7286" y="20672"/>
                  </a:cubicBezTo>
                  <a:cubicBezTo>
                    <a:pt x="7296" y="20672"/>
                    <a:pt x="7316" y="20661"/>
                    <a:pt x="7326" y="20672"/>
                  </a:cubicBezTo>
                  <a:cubicBezTo>
                    <a:pt x="7336" y="20672"/>
                    <a:pt x="7346" y="20684"/>
                    <a:pt x="7372" y="20684"/>
                  </a:cubicBezTo>
                  <a:cubicBezTo>
                    <a:pt x="7412" y="20696"/>
                    <a:pt x="7442" y="20637"/>
                    <a:pt x="7452" y="20596"/>
                  </a:cubicBezTo>
                  <a:cubicBezTo>
                    <a:pt x="7462" y="20549"/>
                    <a:pt x="7472" y="20502"/>
                    <a:pt x="7508" y="20461"/>
                  </a:cubicBezTo>
                  <a:cubicBezTo>
                    <a:pt x="7538" y="20438"/>
                    <a:pt x="7578" y="20438"/>
                    <a:pt x="7593" y="20403"/>
                  </a:cubicBezTo>
                  <a:cubicBezTo>
                    <a:pt x="7593" y="20379"/>
                    <a:pt x="7568" y="20379"/>
                    <a:pt x="7558" y="20368"/>
                  </a:cubicBezTo>
                  <a:cubicBezTo>
                    <a:pt x="7538" y="20350"/>
                    <a:pt x="7558" y="20315"/>
                    <a:pt x="7568" y="20291"/>
                  </a:cubicBezTo>
                  <a:cubicBezTo>
                    <a:pt x="7578" y="20268"/>
                    <a:pt x="7614" y="20268"/>
                    <a:pt x="7624" y="20245"/>
                  </a:cubicBezTo>
                  <a:cubicBezTo>
                    <a:pt x="7634" y="20215"/>
                    <a:pt x="7614" y="20192"/>
                    <a:pt x="7614" y="20180"/>
                  </a:cubicBezTo>
                  <a:cubicBezTo>
                    <a:pt x="7578" y="20110"/>
                    <a:pt x="7568" y="20022"/>
                    <a:pt x="7578" y="19946"/>
                  </a:cubicBezTo>
                  <a:cubicBezTo>
                    <a:pt x="7548" y="19946"/>
                    <a:pt x="7548" y="19899"/>
                    <a:pt x="7548" y="19864"/>
                  </a:cubicBezTo>
                  <a:cubicBezTo>
                    <a:pt x="7568" y="19764"/>
                    <a:pt x="7593" y="19676"/>
                    <a:pt x="7644" y="19606"/>
                  </a:cubicBezTo>
                  <a:lnTo>
                    <a:pt x="7770" y="19641"/>
                  </a:lnTo>
                  <a:cubicBezTo>
                    <a:pt x="7790" y="19641"/>
                    <a:pt x="7805" y="19653"/>
                    <a:pt x="7825" y="19665"/>
                  </a:cubicBezTo>
                  <a:cubicBezTo>
                    <a:pt x="7835" y="19676"/>
                    <a:pt x="7846" y="19688"/>
                    <a:pt x="7846" y="19700"/>
                  </a:cubicBezTo>
                  <a:cubicBezTo>
                    <a:pt x="7876" y="19776"/>
                    <a:pt x="7921" y="19834"/>
                    <a:pt x="7951" y="19911"/>
                  </a:cubicBezTo>
                  <a:cubicBezTo>
                    <a:pt x="8002" y="19911"/>
                    <a:pt x="8057" y="19834"/>
                    <a:pt x="8037" y="19776"/>
                  </a:cubicBezTo>
                  <a:cubicBezTo>
                    <a:pt x="8057" y="19764"/>
                    <a:pt x="8067" y="19752"/>
                    <a:pt x="8088" y="19741"/>
                  </a:cubicBezTo>
                  <a:cubicBezTo>
                    <a:pt x="8057" y="19729"/>
                    <a:pt x="8037" y="19688"/>
                    <a:pt x="8027" y="19641"/>
                  </a:cubicBezTo>
                  <a:cubicBezTo>
                    <a:pt x="8012" y="19606"/>
                    <a:pt x="8027" y="19553"/>
                    <a:pt x="8012" y="19518"/>
                  </a:cubicBezTo>
                  <a:cubicBezTo>
                    <a:pt x="7992" y="19419"/>
                    <a:pt x="7896" y="19372"/>
                    <a:pt x="7805" y="19342"/>
                  </a:cubicBezTo>
                  <a:cubicBezTo>
                    <a:pt x="7719" y="19331"/>
                    <a:pt x="7634" y="19331"/>
                    <a:pt x="7558" y="19284"/>
                  </a:cubicBezTo>
                  <a:lnTo>
                    <a:pt x="7558" y="19196"/>
                  </a:lnTo>
                  <a:cubicBezTo>
                    <a:pt x="7452" y="19184"/>
                    <a:pt x="7372" y="19085"/>
                    <a:pt x="7336" y="18979"/>
                  </a:cubicBezTo>
                  <a:cubicBezTo>
                    <a:pt x="7306" y="18950"/>
                    <a:pt x="7276" y="18962"/>
                    <a:pt x="7240" y="18962"/>
                  </a:cubicBezTo>
                  <a:cubicBezTo>
                    <a:pt x="7210" y="18962"/>
                    <a:pt x="7170" y="18938"/>
                    <a:pt x="7180" y="18903"/>
                  </a:cubicBezTo>
                  <a:cubicBezTo>
                    <a:pt x="7124" y="18891"/>
                    <a:pt x="7074" y="18856"/>
                    <a:pt x="7029" y="18815"/>
                  </a:cubicBezTo>
                  <a:cubicBezTo>
                    <a:pt x="6988" y="18780"/>
                    <a:pt x="6933" y="18733"/>
                    <a:pt x="6893" y="18757"/>
                  </a:cubicBezTo>
                  <a:cubicBezTo>
                    <a:pt x="6807" y="18692"/>
                    <a:pt x="6746" y="18610"/>
                    <a:pt x="6711" y="18510"/>
                  </a:cubicBezTo>
                  <a:cubicBezTo>
                    <a:pt x="6691" y="18446"/>
                    <a:pt x="6681" y="18376"/>
                    <a:pt x="6671" y="18300"/>
                  </a:cubicBezTo>
                  <a:cubicBezTo>
                    <a:pt x="6651" y="18253"/>
                    <a:pt x="6620" y="18200"/>
                    <a:pt x="6585" y="18165"/>
                  </a:cubicBezTo>
                  <a:cubicBezTo>
                    <a:pt x="6535" y="18095"/>
                    <a:pt x="6459" y="18036"/>
                    <a:pt x="6383" y="17977"/>
                  </a:cubicBezTo>
                  <a:cubicBezTo>
                    <a:pt x="6398" y="17936"/>
                    <a:pt x="6363" y="17889"/>
                    <a:pt x="6333" y="17889"/>
                  </a:cubicBezTo>
                  <a:cubicBezTo>
                    <a:pt x="6343" y="17854"/>
                    <a:pt x="6343" y="17802"/>
                    <a:pt x="6333" y="17766"/>
                  </a:cubicBezTo>
                  <a:cubicBezTo>
                    <a:pt x="6323" y="17778"/>
                    <a:pt x="6313" y="17802"/>
                    <a:pt x="6303" y="17813"/>
                  </a:cubicBezTo>
                  <a:cubicBezTo>
                    <a:pt x="6277" y="17755"/>
                    <a:pt x="6267" y="17690"/>
                    <a:pt x="6293" y="17632"/>
                  </a:cubicBezTo>
                  <a:lnTo>
                    <a:pt x="6257" y="17632"/>
                  </a:lnTo>
                  <a:cubicBezTo>
                    <a:pt x="6267" y="17591"/>
                    <a:pt x="6293" y="17567"/>
                    <a:pt x="6313" y="17532"/>
                  </a:cubicBezTo>
                  <a:cubicBezTo>
                    <a:pt x="6257" y="17497"/>
                    <a:pt x="6217" y="17421"/>
                    <a:pt x="6217" y="17351"/>
                  </a:cubicBezTo>
                  <a:cubicBezTo>
                    <a:pt x="6227" y="17362"/>
                    <a:pt x="6247" y="17351"/>
                    <a:pt x="6257" y="17333"/>
                  </a:cubicBezTo>
                  <a:cubicBezTo>
                    <a:pt x="6267" y="17321"/>
                    <a:pt x="6267" y="17298"/>
                    <a:pt x="6277" y="17286"/>
                  </a:cubicBezTo>
                  <a:cubicBezTo>
                    <a:pt x="6293" y="17263"/>
                    <a:pt x="6313" y="17263"/>
                    <a:pt x="6333" y="17251"/>
                  </a:cubicBezTo>
                  <a:cubicBezTo>
                    <a:pt x="6398" y="17227"/>
                    <a:pt x="6449" y="17186"/>
                    <a:pt x="6499" y="17140"/>
                  </a:cubicBezTo>
                  <a:cubicBezTo>
                    <a:pt x="6514" y="17163"/>
                    <a:pt x="6545" y="17163"/>
                    <a:pt x="6555" y="17151"/>
                  </a:cubicBezTo>
                  <a:cubicBezTo>
                    <a:pt x="6605" y="17186"/>
                    <a:pt x="6630" y="17251"/>
                    <a:pt x="6620" y="17309"/>
                  </a:cubicBezTo>
                  <a:cubicBezTo>
                    <a:pt x="6651" y="17298"/>
                    <a:pt x="6691" y="17321"/>
                    <a:pt x="6701" y="17362"/>
                  </a:cubicBezTo>
                  <a:cubicBezTo>
                    <a:pt x="6711" y="17397"/>
                    <a:pt x="6711" y="17433"/>
                    <a:pt x="6726" y="17485"/>
                  </a:cubicBezTo>
                  <a:cubicBezTo>
                    <a:pt x="6746" y="17474"/>
                    <a:pt x="6767" y="17456"/>
                    <a:pt x="6787" y="17485"/>
                  </a:cubicBezTo>
                  <a:cubicBezTo>
                    <a:pt x="6807" y="17497"/>
                    <a:pt x="6807" y="17532"/>
                    <a:pt x="6807" y="17556"/>
                  </a:cubicBezTo>
                  <a:cubicBezTo>
                    <a:pt x="6817" y="17556"/>
                    <a:pt x="6832" y="17556"/>
                    <a:pt x="6842" y="17544"/>
                  </a:cubicBezTo>
                  <a:lnTo>
                    <a:pt x="6842" y="17591"/>
                  </a:lnTo>
                  <a:cubicBezTo>
                    <a:pt x="6862" y="17579"/>
                    <a:pt x="6872" y="17579"/>
                    <a:pt x="6893" y="17567"/>
                  </a:cubicBezTo>
                  <a:cubicBezTo>
                    <a:pt x="6893" y="17591"/>
                    <a:pt x="6903" y="17608"/>
                    <a:pt x="6903" y="17632"/>
                  </a:cubicBezTo>
                  <a:cubicBezTo>
                    <a:pt x="6933" y="17632"/>
                    <a:pt x="6968" y="17643"/>
                    <a:pt x="6978" y="17679"/>
                  </a:cubicBezTo>
                  <a:cubicBezTo>
                    <a:pt x="6988" y="17702"/>
                    <a:pt x="6988" y="17755"/>
                    <a:pt x="6968" y="17778"/>
                  </a:cubicBezTo>
                  <a:cubicBezTo>
                    <a:pt x="6988" y="17778"/>
                    <a:pt x="6998" y="17790"/>
                    <a:pt x="7019" y="17790"/>
                  </a:cubicBezTo>
                  <a:lnTo>
                    <a:pt x="7054" y="17866"/>
                  </a:lnTo>
                  <a:cubicBezTo>
                    <a:pt x="7054" y="17878"/>
                    <a:pt x="7074" y="17889"/>
                    <a:pt x="7074" y="17878"/>
                  </a:cubicBezTo>
                  <a:lnTo>
                    <a:pt x="7074" y="17913"/>
                  </a:lnTo>
                  <a:cubicBezTo>
                    <a:pt x="7104" y="17913"/>
                    <a:pt x="7124" y="17960"/>
                    <a:pt x="7114" y="18001"/>
                  </a:cubicBezTo>
                  <a:cubicBezTo>
                    <a:pt x="7135" y="18001"/>
                    <a:pt x="7145" y="18024"/>
                    <a:pt x="7160" y="18048"/>
                  </a:cubicBezTo>
                  <a:cubicBezTo>
                    <a:pt x="7190" y="18048"/>
                    <a:pt x="7220" y="18059"/>
                    <a:pt x="7251" y="18071"/>
                  </a:cubicBezTo>
                  <a:cubicBezTo>
                    <a:pt x="7240" y="18106"/>
                    <a:pt x="7230" y="18130"/>
                    <a:pt x="7230" y="18165"/>
                  </a:cubicBezTo>
                  <a:cubicBezTo>
                    <a:pt x="7240" y="18165"/>
                    <a:pt x="7266" y="18177"/>
                    <a:pt x="7266" y="18188"/>
                  </a:cubicBezTo>
                  <a:cubicBezTo>
                    <a:pt x="7276" y="18188"/>
                    <a:pt x="7286" y="18188"/>
                    <a:pt x="7286" y="18177"/>
                  </a:cubicBezTo>
                  <a:cubicBezTo>
                    <a:pt x="7286" y="18188"/>
                    <a:pt x="7296" y="18200"/>
                    <a:pt x="7306" y="18200"/>
                  </a:cubicBezTo>
                  <a:cubicBezTo>
                    <a:pt x="7316" y="18188"/>
                    <a:pt x="7336" y="18177"/>
                    <a:pt x="7346" y="18153"/>
                  </a:cubicBezTo>
                  <a:cubicBezTo>
                    <a:pt x="7372" y="18188"/>
                    <a:pt x="7392" y="18229"/>
                    <a:pt x="7402" y="18264"/>
                  </a:cubicBezTo>
                  <a:cubicBezTo>
                    <a:pt x="7432" y="18288"/>
                    <a:pt x="7462" y="18288"/>
                    <a:pt x="7498" y="18264"/>
                  </a:cubicBezTo>
                  <a:cubicBezTo>
                    <a:pt x="7548" y="18352"/>
                    <a:pt x="7634" y="18399"/>
                    <a:pt x="7730" y="18376"/>
                  </a:cubicBezTo>
                  <a:cubicBezTo>
                    <a:pt x="7719" y="18411"/>
                    <a:pt x="7750" y="18434"/>
                    <a:pt x="7780" y="18446"/>
                  </a:cubicBezTo>
                  <a:cubicBezTo>
                    <a:pt x="7815" y="18458"/>
                    <a:pt x="7846" y="18487"/>
                    <a:pt x="7846" y="18522"/>
                  </a:cubicBezTo>
                  <a:cubicBezTo>
                    <a:pt x="7846" y="18546"/>
                    <a:pt x="7846" y="18569"/>
                    <a:pt x="7856" y="18581"/>
                  </a:cubicBezTo>
                  <a:cubicBezTo>
                    <a:pt x="7866" y="18598"/>
                    <a:pt x="7876" y="18598"/>
                    <a:pt x="7896" y="18610"/>
                  </a:cubicBezTo>
                  <a:cubicBezTo>
                    <a:pt x="7951" y="18622"/>
                    <a:pt x="8002" y="18645"/>
                    <a:pt x="8047" y="18692"/>
                  </a:cubicBezTo>
                  <a:cubicBezTo>
                    <a:pt x="8067" y="18669"/>
                    <a:pt x="8108" y="18704"/>
                    <a:pt x="8108" y="18745"/>
                  </a:cubicBezTo>
                  <a:cubicBezTo>
                    <a:pt x="8143" y="18745"/>
                    <a:pt x="8183" y="18757"/>
                    <a:pt x="8214" y="18757"/>
                  </a:cubicBezTo>
                  <a:cubicBezTo>
                    <a:pt x="8224" y="18757"/>
                    <a:pt x="8229" y="18757"/>
                    <a:pt x="8239" y="18768"/>
                  </a:cubicBezTo>
                  <a:cubicBezTo>
                    <a:pt x="8254" y="18786"/>
                    <a:pt x="8249" y="18792"/>
                    <a:pt x="8249" y="18803"/>
                  </a:cubicBezTo>
                  <a:cubicBezTo>
                    <a:pt x="8259" y="18880"/>
                    <a:pt x="8345" y="18938"/>
                    <a:pt x="8405" y="18903"/>
                  </a:cubicBezTo>
                  <a:cubicBezTo>
                    <a:pt x="8435" y="18926"/>
                    <a:pt x="8395" y="18991"/>
                    <a:pt x="8405" y="19026"/>
                  </a:cubicBezTo>
                  <a:cubicBezTo>
                    <a:pt x="8405" y="19038"/>
                    <a:pt x="8415" y="19049"/>
                    <a:pt x="8425" y="19061"/>
                  </a:cubicBezTo>
                  <a:cubicBezTo>
                    <a:pt x="8446" y="19114"/>
                    <a:pt x="8415" y="19172"/>
                    <a:pt x="8446" y="19219"/>
                  </a:cubicBezTo>
                  <a:cubicBezTo>
                    <a:pt x="8425" y="19208"/>
                    <a:pt x="8395" y="19219"/>
                    <a:pt x="8395" y="19260"/>
                  </a:cubicBezTo>
                  <a:cubicBezTo>
                    <a:pt x="8385" y="19284"/>
                    <a:pt x="8405" y="19319"/>
                    <a:pt x="8415" y="19331"/>
                  </a:cubicBezTo>
                  <a:cubicBezTo>
                    <a:pt x="8375" y="19319"/>
                    <a:pt x="8330" y="19360"/>
                    <a:pt x="8319" y="19407"/>
                  </a:cubicBezTo>
                  <a:cubicBezTo>
                    <a:pt x="8355" y="19419"/>
                    <a:pt x="8385" y="19430"/>
                    <a:pt x="8375" y="19465"/>
                  </a:cubicBezTo>
                  <a:cubicBezTo>
                    <a:pt x="8375" y="19483"/>
                    <a:pt x="8365" y="19483"/>
                    <a:pt x="8365" y="19495"/>
                  </a:cubicBezTo>
                  <a:cubicBezTo>
                    <a:pt x="8355" y="19530"/>
                    <a:pt x="8395" y="19565"/>
                    <a:pt x="8425" y="19577"/>
                  </a:cubicBezTo>
                  <a:cubicBezTo>
                    <a:pt x="8415" y="19606"/>
                    <a:pt x="8425" y="19641"/>
                    <a:pt x="8435" y="19665"/>
                  </a:cubicBezTo>
                  <a:cubicBezTo>
                    <a:pt x="8446" y="19676"/>
                    <a:pt x="8461" y="19700"/>
                    <a:pt x="8471" y="19711"/>
                  </a:cubicBezTo>
                  <a:cubicBezTo>
                    <a:pt x="8471" y="19741"/>
                    <a:pt x="8446" y="19776"/>
                    <a:pt x="8471" y="19799"/>
                  </a:cubicBezTo>
                  <a:cubicBezTo>
                    <a:pt x="8481" y="19823"/>
                    <a:pt x="8511" y="19823"/>
                    <a:pt x="8511" y="19846"/>
                  </a:cubicBezTo>
                  <a:cubicBezTo>
                    <a:pt x="8511" y="19864"/>
                    <a:pt x="8501" y="19887"/>
                    <a:pt x="8501" y="19899"/>
                  </a:cubicBezTo>
                  <a:cubicBezTo>
                    <a:pt x="8491" y="19934"/>
                    <a:pt x="8511" y="19969"/>
                    <a:pt x="8531" y="19999"/>
                  </a:cubicBezTo>
                  <a:cubicBezTo>
                    <a:pt x="8541" y="19999"/>
                    <a:pt x="8551" y="19987"/>
                    <a:pt x="8567" y="19987"/>
                  </a:cubicBezTo>
                  <a:cubicBezTo>
                    <a:pt x="8587" y="20022"/>
                    <a:pt x="8607" y="20069"/>
                    <a:pt x="8617" y="20110"/>
                  </a:cubicBezTo>
                  <a:cubicBezTo>
                    <a:pt x="8637" y="20092"/>
                    <a:pt x="8652" y="20122"/>
                    <a:pt x="8672" y="20133"/>
                  </a:cubicBezTo>
                  <a:cubicBezTo>
                    <a:pt x="8698" y="20145"/>
                    <a:pt x="8713" y="20145"/>
                    <a:pt x="8723" y="20133"/>
                  </a:cubicBezTo>
                  <a:cubicBezTo>
                    <a:pt x="8723" y="20157"/>
                    <a:pt x="8733" y="20168"/>
                    <a:pt x="8753" y="20180"/>
                  </a:cubicBezTo>
                  <a:cubicBezTo>
                    <a:pt x="8763" y="20192"/>
                    <a:pt x="8778" y="20215"/>
                    <a:pt x="8763" y="20233"/>
                  </a:cubicBezTo>
                  <a:cubicBezTo>
                    <a:pt x="8763" y="20233"/>
                    <a:pt x="8753" y="20233"/>
                    <a:pt x="8753" y="20245"/>
                  </a:cubicBezTo>
                  <a:cubicBezTo>
                    <a:pt x="8733" y="20256"/>
                    <a:pt x="8743" y="20291"/>
                    <a:pt x="8763" y="20315"/>
                  </a:cubicBezTo>
                  <a:cubicBezTo>
                    <a:pt x="8778" y="20338"/>
                    <a:pt x="8798" y="20379"/>
                    <a:pt x="8778" y="20391"/>
                  </a:cubicBezTo>
                  <a:cubicBezTo>
                    <a:pt x="8778" y="20414"/>
                    <a:pt x="8753" y="20450"/>
                    <a:pt x="8753" y="20473"/>
                  </a:cubicBezTo>
                  <a:cubicBezTo>
                    <a:pt x="8743" y="20461"/>
                    <a:pt x="8723" y="20473"/>
                    <a:pt x="8713" y="20491"/>
                  </a:cubicBezTo>
                  <a:cubicBezTo>
                    <a:pt x="8733" y="20491"/>
                    <a:pt x="8733" y="20526"/>
                    <a:pt x="8713" y="20537"/>
                  </a:cubicBezTo>
                  <a:cubicBezTo>
                    <a:pt x="8703" y="20549"/>
                    <a:pt x="8682" y="20549"/>
                    <a:pt x="8657" y="20549"/>
                  </a:cubicBezTo>
                  <a:cubicBezTo>
                    <a:pt x="8637" y="20549"/>
                    <a:pt x="8617" y="20561"/>
                    <a:pt x="8617" y="20584"/>
                  </a:cubicBezTo>
                  <a:cubicBezTo>
                    <a:pt x="8617" y="20596"/>
                    <a:pt x="8627" y="20614"/>
                    <a:pt x="8627" y="20614"/>
                  </a:cubicBezTo>
                  <a:cubicBezTo>
                    <a:pt x="8637" y="20637"/>
                    <a:pt x="8627" y="20672"/>
                    <a:pt x="8607" y="20684"/>
                  </a:cubicBezTo>
                  <a:cubicBezTo>
                    <a:pt x="8713" y="20684"/>
                    <a:pt x="8809" y="20696"/>
                    <a:pt x="8904" y="20737"/>
                  </a:cubicBezTo>
                  <a:cubicBezTo>
                    <a:pt x="8914" y="20737"/>
                    <a:pt x="8914" y="20737"/>
                    <a:pt x="8914" y="20748"/>
                  </a:cubicBezTo>
                  <a:cubicBezTo>
                    <a:pt x="8914" y="20748"/>
                    <a:pt x="8924" y="20760"/>
                    <a:pt x="8924" y="20772"/>
                  </a:cubicBezTo>
                  <a:cubicBezTo>
                    <a:pt x="8924" y="20795"/>
                    <a:pt x="8935" y="20819"/>
                    <a:pt x="8935" y="20842"/>
                  </a:cubicBezTo>
                  <a:cubicBezTo>
                    <a:pt x="8955" y="20860"/>
                    <a:pt x="8965" y="20883"/>
                    <a:pt x="8955" y="20907"/>
                  </a:cubicBezTo>
                  <a:cubicBezTo>
                    <a:pt x="8975" y="20895"/>
                    <a:pt x="9010" y="20918"/>
                    <a:pt x="9020" y="20942"/>
                  </a:cubicBezTo>
                  <a:cubicBezTo>
                    <a:pt x="9030" y="20965"/>
                    <a:pt x="9040" y="21006"/>
                    <a:pt x="9051" y="21030"/>
                  </a:cubicBezTo>
                  <a:cubicBezTo>
                    <a:pt x="9071" y="21088"/>
                    <a:pt x="9106" y="21153"/>
                    <a:pt x="9146" y="21199"/>
                  </a:cubicBezTo>
                  <a:lnTo>
                    <a:pt x="9156" y="21188"/>
                  </a:lnTo>
                  <a:cubicBezTo>
                    <a:pt x="9167" y="21199"/>
                    <a:pt x="9187" y="21211"/>
                    <a:pt x="9212" y="21211"/>
                  </a:cubicBezTo>
                  <a:cubicBezTo>
                    <a:pt x="9222" y="21199"/>
                    <a:pt x="9222" y="21188"/>
                    <a:pt x="9222" y="21164"/>
                  </a:cubicBezTo>
                  <a:cubicBezTo>
                    <a:pt x="9252" y="21188"/>
                    <a:pt x="9293" y="21188"/>
                    <a:pt x="9328" y="21176"/>
                  </a:cubicBezTo>
                  <a:cubicBezTo>
                    <a:pt x="9338" y="21188"/>
                    <a:pt x="9338" y="21199"/>
                    <a:pt x="9348" y="21199"/>
                  </a:cubicBezTo>
                  <a:cubicBezTo>
                    <a:pt x="9368" y="21188"/>
                    <a:pt x="9388" y="21176"/>
                    <a:pt x="9398" y="21153"/>
                  </a:cubicBezTo>
                  <a:lnTo>
                    <a:pt x="9409" y="21141"/>
                  </a:lnTo>
                  <a:cubicBezTo>
                    <a:pt x="9409" y="21129"/>
                    <a:pt x="9398" y="21117"/>
                    <a:pt x="9398" y="21117"/>
                  </a:cubicBezTo>
                  <a:cubicBezTo>
                    <a:pt x="9378" y="21100"/>
                    <a:pt x="9358" y="21076"/>
                    <a:pt x="9348" y="21065"/>
                  </a:cubicBezTo>
                  <a:cubicBezTo>
                    <a:pt x="9368" y="21041"/>
                    <a:pt x="9368" y="21006"/>
                    <a:pt x="9368" y="20977"/>
                  </a:cubicBezTo>
                  <a:cubicBezTo>
                    <a:pt x="9348" y="20977"/>
                    <a:pt x="9328" y="20965"/>
                    <a:pt x="9303" y="20965"/>
                  </a:cubicBezTo>
                  <a:cubicBezTo>
                    <a:pt x="9328" y="20953"/>
                    <a:pt x="9338" y="20942"/>
                    <a:pt x="9358" y="20942"/>
                  </a:cubicBezTo>
                  <a:cubicBezTo>
                    <a:pt x="9348" y="20930"/>
                    <a:pt x="9338" y="20907"/>
                    <a:pt x="9318" y="20895"/>
                  </a:cubicBezTo>
                  <a:cubicBezTo>
                    <a:pt x="9328" y="20895"/>
                    <a:pt x="9338" y="20883"/>
                    <a:pt x="9348" y="20883"/>
                  </a:cubicBezTo>
                  <a:cubicBezTo>
                    <a:pt x="9348" y="20860"/>
                    <a:pt x="9338" y="20830"/>
                    <a:pt x="9318" y="20819"/>
                  </a:cubicBezTo>
                  <a:cubicBezTo>
                    <a:pt x="9328" y="20819"/>
                    <a:pt x="9348" y="20807"/>
                    <a:pt x="9358" y="20807"/>
                  </a:cubicBezTo>
                  <a:cubicBezTo>
                    <a:pt x="9368" y="20830"/>
                    <a:pt x="9388" y="20860"/>
                    <a:pt x="9398" y="20883"/>
                  </a:cubicBezTo>
                  <a:lnTo>
                    <a:pt x="9434" y="20842"/>
                  </a:lnTo>
                  <a:cubicBezTo>
                    <a:pt x="9444" y="20860"/>
                    <a:pt x="9444" y="20883"/>
                    <a:pt x="9454" y="20895"/>
                  </a:cubicBezTo>
                  <a:cubicBezTo>
                    <a:pt x="9464" y="20907"/>
                    <a:pt x="9474" y="20930"/>
                    <a:pt x="9494" y="20918"/>
                  </a:cubicBezTo>
                  <a:cubicBezTo>
                    <a:pt x="9504" y="20907"/>
                    <a:pt x="9504" y="20883"/>
                    <a:pt x="9514" y="20871"/>
                  </a:cubicBezTo>
                  <a:cubicBezTo>
                    <a:pt x="9524" y="20848"/>
                    <a:pt x="9560" y="20842"/>
                    <a:pt x="9575" y="20860"/>
                  </a:cubicBezTo>
                  <a:cubicBezTo>
                    <a:pt x="9560" y="20836"/>
                    <a:pt x="9570" y="20795"/>
                    <a:pt x="9590" y="20784"/>
                  </a:cubicBezTo>
                  <a:cubicBezTo>
                    <a:pt x="9610" y="20772"/>
                    <a:pt x="9656" y="20772"/>
                    <a:pt x="9676" y="20784"/>
                  </a:cubicBezTo>
                  <a:cubicBezTo>
                    <a:pt x="9696" y="20748"/>
                    <a:pt x="9676" y="20696"/>
                    <a:pt x="9646" y="20672"/>
                  </a:cubicBezTo>
                  <a:cubicBezTo>
                    <a:pt x="9676" y="20672"/>
                    <a:pt x="9716" y="20661"/>
                    <a:pt x="9716" y="20625"/>
                  </a:cubicBezTo>
                  <a:cubicBezTo>
                    <a:pt x="9716" y="20596"/>
                    <a:pt x="9696" y="20584"/>
                    <a:pt x="9676" y="20584"/>
                  </a:cubicBezTo>
                  <a:cubicBezTo>
                    <a:pt x="9656" y="20584"/>
                    <a:pt x="9630" y="20584"/>
                    <a:pt x="9620" y="20573"/>
                  </a:cubicBezTo>
                  <a:cubicBezTo>
                    <a:pt x="9600" y="20561"/>
                    <a:pt x="9600" y="20537"/>
                    <a:pt x="9610" y="20526"/>
                  </a:cubicBezTo>
                  <a:cubicBezTo>
                    <a:pt x="9580" y="20526"/>
                    <a:pt x="9550" y="20502"/>
                    <a:pt x="9560" y="20461"/>
                  </a:cubicBezTo>
                  <a:cubicBezTo>
                    <a:pt x="9540" y="20473"/>
                    <a:pt x="9514" y="20491"/>
                    <a:pt x="9494" y="20514"/>
                  </a:cubicBezTo>
                  <a:cubicBezTo>
                    <a:pt x="9494" y="20491"/>
                    <a:pt x="9484" y="20473"/>
                    <a:pt x="9484" y="20450"/>
                  </a:cubicBezTo>
                  <a:lnTo>
                    <a:pt x="9514" y="20450"/>
                  </a:lnTo>
                  <a:cubicBezTo>
                    <a:pt x="9550" y="20438"/>
                    <a:pt x="9524" y="20379"/>
                    <a:pt x="9504" y="20368"/>
                  </a:cubicBezTo>
                  <a:cubicBezTo>
                    <a:pt x="9474" y="20350"/>
                    <a:pt x="9444" y="20368"/>
                    <a:pt x="9419" y="20379"/>
                  </a:cubicBezTo>
                  <a:lnTo>
                    <a:pt x="9419" y="20338"/>
                  </a:lnTo>
                  <a:cubicBezTo>
                    <a:pt x="9378" y="20350"/>
                    <a:pt x="9338" y="20350"/>
                    <a:pt x="9293" y="20350"/>
                  </a:cubicBezTo>
                  <a:cubicBezTo>
                    <a:pt x="9272" y="20315"/>
                    <a:pt x="9252" y="20291"/>
                    <a:pt x="9242" y="20256"/>
                  </a:cubicBezTo>
                  <a:cubicBezTo>
                    <a:pt x="9293" y="20291"/>
                    <a:pt x="9368" y="20268"/>
                    <a:pt x="9398" y="20204"/>
                  </a:cubicBezTo>
                  <a:cubicBezTo>
                    <a:pt x="9409" y="20180"/>
                    <a:pt x="9409" y="20157"/>
                    <a:pt x="9398" y="20133"/>
                  </a:cubicBezTo>
                  <a:cubicBezTo>
                    <a:pt x="9388" y="20122"/>
                    <a:pt x="9378" y="20122"/>
                    <a:pt x="9378" y="20110"/>
                  </a:cubicBezTo>
                  <a:cubicBezTo>
                    <a:pt x="9368" y="20081"/>
                    <a:pt x="9388" y="20069"/>
                    <a:pt x="9409" y="20069"/>
                  </a:cubicBezTo>
                  <a:cubicBezTo>
                    <a:pt x="9388" y="20069"/>
                    <a:pt x="9388" y="20045"/>
                    <a:pt x="9388" y="20034"/>
                  </a:cubicBezTo>
                  <a:cubicBezTo>
                    <a:pt x="9388" y="20010"/>
                    <a:pt x="9388" y="19987"/>
                    <a:pt x="9368" y="19987"/>
                  </a:cubicBezTo>
                  <a:cubicBezTo>
                    <a:pt x="9368" y="19957"/>
                    <a:pt x="9368" y="19946"/>
                    <a:pt x="9378" y="19922"/>
                  </a:cubicBezTo>
                  <a:cubicBezTo>
                    <a:pt x="9348" y="19934"/>
                    <a:pt x="9303" y="19899"/>
                    <a:pt x="9303" y="19846"/>
                  </a:cubicBezTo>
                  <a:cubicBezTo>
                    <a:pt x="9293" y="19823"/>
                    <a:pt x="9272" y="19811"/>
                    <a:pt x="9262" y="19788"/>
                  </a:cubicBezTo>
                  <a:cubicBezTo>
                    <a:pt x="9242" y="19764"/>
                    <a:pt x="9232" y="19729"/>
                    <a:pt x="9232" y="19700"/>
                  </a:cubicBezTo>
                  <a:cubicBezTo>
                    <a:pt x="9242" y="19653"/>
                    <a:pt x="9303" y="19629"/>
                    <a:pt x="9282" y="19577"/>
                  </a:cubicBezTo>
                  <a:cubicBezTo>
                    <a:pt x="9303" y="19565"/>
                    <a:pt x="9338" y="19565"/>
                    <a:pt x="9358" y="19553"/>
                  </a:cubicBezTo>
                  <a:cubicBezTo>
                    <a:pt x="9378" y="19588"/>
                    <a:pt x="9388" y="19641"/>
                    <a:pt x="9388" y="19688"/>
                  </a:cubicBezTo>
                  <a:cubicBezTo>
                    <a:pt x="9398" y="19688"/>
                    <a:pt x="9409" y="19676"/>
                    <a:pt x="9419" y="19665"/>
                  </a:cubicBezTo>
                  <a:cubicBezTo>
                    <a:pt x="9464" y="19700"/>
                    <a:pt x="9514" y="19711"/>
                    <a:pt x="9570" y="19700"/>
                  </a:cubicBezTo>
                  <a:cubicBezTo>
                    <a:pt x="9580" y="19700"/>
                    <a:pt x="9600" y="19688"/>
                    <a:pt x="9610" y="19676"/>
                  </a:cubicBezTo>
                  <a:cubicBezTo>
                    <a:pt x="9620" y="19665"/>
                    <a:pt x="9620" y="19641"/>
                    <a:pt x="9610" y="19629"/>
                  </a:cubicBezTo>
                  <a:cubicBezTo>
                    <a:pt x="9600" y="19618"/>
                    <a:pt x="9590" y="19618"/>
                    <a:pt x="9580" y="19606"/>
                  </a:cubicBezTo>
                  <a:cubicBezTo>
                    <a:pt x="9570" y="19577"/>
                    <a:pt x="9600" y="19565"/>
                    <a:pt x="9610" y="19553"/>
                  </a:cubicBezTo>
                  <a:cubicBezTo>
                    <a:pt x="9646" y="19530"/>
                    <a:pt x="9666" y="19495"/>
                    <a:pt x="9656" y="19454"/>
                  </a:cubicBezTo>
                  <a:cubicBezTo>
                    <a:pt x="9686" y="19465"/>
                    <a:pt x="9716" y="19407"/>
                    <a:pt x="9761" y="19407"/>
                  </a:cubicBezTo>
                  <a:cubicBezTo>
                    <a:pt x="9772" y="19407"/>
                    <a:pt x="9792" y="19419"/>
                    <a:pt x="9802" y="19419"/>
                  </a:cubicBezTo>
                  <a:cubicBezTo>
                    <a:pt x="9812" y="19419"/>
                    <a:pt x="9822" y="19407"/>
                    <a:pt x="9832" y="19407"/>
                  </a:cubicBezTo>
                  <a:cubicBezTo>
                    <a:pt x="9852" y="19395"/>
                    <a:pt x="9888" y="19395"/>
                    <a:pt x="9908" y="19395"/>
                  </a:cubicBezTo>
                  <a:cubicBezTo>
                    <a:pt x="9973" y="19395"/>
                    <a:pt x="10024" y="19360"/>
                    <a:pt x="10079" y="19331"/>
                  </a:cubicBezTo>
                  <a:cubicBezTo>
                    <a:pt x="10140" y="19319"/>
                    <a:pt x="10225" y="19331"/>
                    <a:pt x="10246" y="19395"/>
                  </a:cubicBezTo>
                  <a:lnTo>
                    <a:pt x="10256" y="19395"/>
                  </a:lnTo>
                  <a:lnTo>
                    <a:pt x="10215" y="19530"/>
                  </a:lnTo>
                  <a:cubicBezTo>
                    <a:pt x="10235" y="19553"/>
                    <a:pt x="10256" y="19577"/>
                    <a:pt x="10291" y="19588"/>
                  </a:cubicBezTo>
                  <a:cubicBezTo>
                    <a:pt x="10321" y="19653"/>
                    <a:pt x="10392" y="19629"/>
                    <a:pt x="10457" y="19606"/>
                  </a:cubicBezTo>
                  <a:cubicBezTo>
                    <a:pt x="10513" y="19565"/>
                    <a:pt x="10593" y="19553"/>
                    <a:pt x="10629" y="19618"/>
                  </a:cubicBezTo>
                  <a:cubicBezTo>
                    <a:pt x="10593" y="19530"/>
                    <a:pt x="10639" y="19430"/>
                    <a:pt x="10709" y="19395"/>
                  </a:cubicBezTo>
                  <a:cubicBezTo>
                    <a:pt x="10785" y="19360"/>
                    <a:pt x="10861" y="19360"/>
                    <a:pt x="10946" y="19372"/>
                  </a:cubicBezTo>
                  <a:cubicBezTo>
                    <a:pt x="11017" y="19383"/>
                    <a:pt x="11103" y="19395"/>
                    <a:pt x="11178" y="19372"/>
                  </a:cubicBezTo>
                  <a:cubicBezTo>
                    <a:pt x="11158" y="19260"/>
                    <a:pt x="11052" y="19184"/>
                    <a:pt x="10967" y="19219"/>
                  </a:cubicBezTo>
                  <a:cubicBezTo>
                    <a:pt x="10931" y="19237"/>
                    <a:pt x="10911" y="19249"/>
                    <a:pt x="10881" y="19249"/>
                  </a:cubicBezTo>
                  <a:cubicBezTo>
                    <a:pt x="10840" y="19237"/>
                    <a:pt x="10815" y="19184"/>
                    <a:pt x="10815" y="19149"/>
                  </a:cubicBezTo>
                  <a:cubicBezTo>
                    <a:pt x="10815" y="19102"/>
                    <a:pt x="10840" y="19061"/>
                    <a:pt x="10851" y="19026"/>
                  </a:cubicBezTo>
                  <a:cubicBezTo>
                    <a:pt x="10805" y="19026"/>
                    <a:pt x="10785" y="18962"/>
                    <a:pt x="10795" y="18915"/>
                  </a:cubicBezTo>
                  <a:cubicBezTo>
                    <a:pt x="10805" y="18868"/>
                    <a:pt x="10825" y="18815"/>
                    <a:pt x="10815" y="18780"/>
                  </a:cubicBezTo>
                  <a:cubicBezTo>
                    <a:pt x="10805" y="18745"/>
                    <a:pt x="10785" y="18704"/>
                    <a:pt x="10775" y="18669"/>
                  </a:cubicBezTo>
                  <a:cubicBezTo>
                    <a:pt x="10775" y="18645"/>
                    <a:pt x="10775" y="18622"/>
                    <a:pt x="10785" y="18598"/>
                  </a:cubicBezTo>
                  <a:cubicBezTo>
                    <a:pt x="10815" y="18458"/>
                    <a:pt x="10861" y="18335"/>
                    <a:pt x="10911" y="18212"/>
                  </a:cubicBezTo>
                  <a:cubicBezTo>
                    <a:pt x="10977" y="18229"/>
                    <a:pt x="11017" y="18130"/>
                    <a:pt x="11007" y="18059"/>
                  </a:cubicBezTo>
                  <a:cubicBezTo>
                    <a:pt x="10997" y="17983"/>
                    <a:pt x="10967" y="17913"/>
                    <a:pt x="10997" y="17837"/>
                  </a:cubicBezTo>
                  <a:cubicBezTo>
                    <a:pt x="11027" y="17755"/>
                    <a:pt x="11143" y="17743"/>
                    <a:pt x="11198" y="17667"/>
                  </a:cubicBezTo>
                  <a:cubicBezTo>
                    <a:pt x="11274" y="17567"/>
                    <a:pt x="11219" y="17409"/>
                    <a:pt x="11294" y="17309"/>
                  </a:cubicBezTo>
                  <a:cubicBezTo>
                    <a:pt x="11324" y="17274"/>
                    <a:pt x="11355" y="17251"/>
                    <a:pt x="11390" y="17227"/>
                  </a:cubicBezTo>
                  <a:cubicBezTo>
                    <a:pt x="11420" y="17186"/>
                    <a:pt x="11440" y="17140"/>
                    <a:pt x="11420" y="17104"/>
                  </a:cubicBezTo>
                  <a:cubicBezTo>
                    <a:pt x="11506" y="17104"/>
                    <a:pt x="11592" y="17028"/>
                    <a:pt x="11622" y="16929"/>
                  </a:cubicBezTo>
                  <a:cubicBezTo>
                    <a:pt x="11632" y="16905"/>
                    <a:pt x="11632" y="16870"/>
                    <a:pt x="11652" y="16847"/>
                  </a:cubicBezTo>
                  <a:cubicBezTo>
                    <a:pt x="11672" y="16806"/>
                    <a:pt x="11708" y="16782"/>
                    <a:pt x="11748" y="16759"/>
                  </a:cubicBezTo>
                  <a:cubicBezTo>
                    <a:pt x="11778" y="16747"/>
                    <a:pt x="11814" y="16724"/>
                    <a:pt x="11844" y="16724"/>
                  </a:cubicBezTo>
                  <a:cubicBezTo>
                    <a:pt x="11874" y="16724"/>
                    <a:pt x="11904" y="16759"/>
                    <a:pt x="11904" y="16794"/>
                  </a:cubicBezTo>
                  <a:cubicBezTo>
                    <a:pt x="11904" y="16817"/>
                    <a:pt x="11894" y="16829"/>
                    <a:pt x="11884" y="16858"/>
                  </a:cubicBezTo>
                  <a:cubicBezTo>
                    <a:pt x="11854" y="16952"/>
                    <a:pt x="11955" y="17040"/>
                    <a:pt x="12035" y="17040"/>
                  </a:cubicBezTo>
                  <a:cubicBezTo>
                    <a:pt x="12121" y="17040"/>
                    <a:pt x="12202" y="16993"/>
                    <a:pt x="12288" y="16993"/>
                  </a:cubicBezTo>
                  <a:cubicBezTo>
                    <a:pt x="12373" y="16993"/>
                    <a:pt x="12479" y="17052"/>
                    <a:pt x="12469" y="17151"/>
                  </a:cubicBezTo>
                  <a:cubicBezTo>
                    <a:pt x="12328" y="17175"/>
                    <a:pt x="12192" y="17239"/>
                    <a:pt x="12076" y="17351"/>
                  </a:cubicBezTo>
                  <a:cubicBezTo>
                    <a:pt x="12106" y="17497"/>
                    <a:pt x="12353" y="17386"/>
                    <a:pt x="12414" y="17520"/>
                  </a:cubicBezTo>
                  <a:cubicBezTo>
                    <a:pt x="12469" y="17632"/>
                    <a:pt x="12328" y="17802"/>
                    <a:pt x="12403" y="17901"/>
                  </a:cubicBezTo>
                  <a:cubicBezTo>
                    <a:pt x="12444" y="17960"/>
                    <a:pt x="12530" y="17936"/>
                    <a:pt x="12595" y="17913"/>
                  </a:cubicBezTo>
                  <a:cubicBezTo>
                    <a:pt x="12635" y="17901"/>
                    <a:pt x="12681" y="17878"/>
                    <a:pt x="12711" y="17837"/>
                  </a:cubicBezTo>
                  <a:cubicBezTo>
                    <a:pt x="12721" y="17813"/>
                    <a:pt x="12731" y="17790"/>
                    <a:pt x="12751" y="17766"/>
                  </a:cubicBezTo>
                  <a:cubicBezTo>
                    <a:pt x="12787" y="17731"/>
                    <a:pt x="12837" y="17714"/>
                    <a:pt x="12867" y="17679"/>
                  </a:cubicBezTo>
                  <a:cubicBezTo>
                    <a:pt x="12903" y="17643"/>
                    <a:pt x="12903" y="17556"/>
                    <a:pt x="12847" y="17567"/>
                  </a:cubicBezTo>
                  <a:cubicBezTo>
                    <a:pt x="12933" y="17433"/>
                    <a:pt x="13135" y="17591"/>
                    <a:pt x="13251" y="17509"/>
                  </a:cubicBezTo>
                  <a:cubicBezTo>
                    <a:pt x="13271" y="17497"/>
                    <a:pt x="13291" y="17474"/>
                    <a:pt x="13291" y="17433"/>
                  </a:cubicBezTo>
                  <a:cubicBezTo>
                    <a:pt x="13291" y="17374"/>
                    <a:pt x="13230" y="17333"/>
                    <a:pt x="13175" y="17351"/>
                  </a:cubicBezTo>
                  <a:cubicBezTo>
                    <a:pt x="13124" y="17362"/>
                    <a:pt x="13079" y="17397"/>
                    <a:pt x="13029" y="17421"/>
                  </a:cubicBezTo>
                  <a:cubicBezTo>
                    <a:pt x="12973" y="17444"/>
                    <a:pt x="12913" y="17421"/>
                    <a:pt x="12893" y="17374"/>
                  </a:cubicBezTo>
                  <a:cubicBezTo>
                    <a:pt x="12877" y="17351"/>
                    <a:pt x="12893" y="17309"/>
                    <a:pt x="12877" y="17286"/>
                  </a:cubicBezTo>
                  <a:cubicBezTo>
                    <a:pt x="12867" y="17257"/>
                    <a:pt x="12847" y="17239"/>
                    <a:pt x="12837" y="17210"/>
                  </a:cubicBezTo>
                  <a:cubicBezTo>
                    <a:pt x="12827" y="17186"/>
                    <a:pt x="12827" y="17140"/>
                    <a:pt x="12857" y="17140"/>
                  </a:cubicBezTo>
                  <a:cubicBezTo>
                    <a:pt x="12847" y="17116"/>
                    <a:pt x="12827" y="17104"/>
                    <a:pt x="12817" y="17075"/>
                  </a:cubicBezTo>
                  <a:cubicBezTo>
                    <a:pt x="12893" y="16952"/>
                    <a:pt x="13009" y="16894"/>
                    <a:pt x="13124" y="16829"/>
                  </a:cubicBezTo>
                  <a:cubicBezTo>
                    <a:pt x="13251" y="16771"/>
                    <a:pt x="13387" y="16694"/>
                    <a:pt x="13513" y="16636"/>
                  </a:cubicBezTo>
                  <a:cubicBezTo>
                    <a:pt x="13654" y="16560"/>
                    <a:pt x="13830" y="16501"/>
                    <a:pt x="13956" y="16612"/>
                  </a:cubicBezTo>
                  <a:cubicBezTo>
                    <a:pt x="13936" y="16683"/>
                    <a:pt x="13830" y="16636"/>
                    <a:pt x="13770" y="16671"/>
                  </a:cubicBezTo>
                  <a:cubicBezTo>
                    <a:pt x="13714" y="16694"/>
                    <a:pt x="13694" y="16782"/>
                    <a:pt x="13704" y="16847"/>
                  </a:cubicBezTo>
                  <a:cubicBezTo>
                    <a:pt x="13714" y="16905"/>
                    <a:pt x="13760" y="16970"/>
                    <a:pt x="13800" y="17017"/>
                  </a:cubicBezTo>
                  <a:cubicBezTo>
                    <a:pt x="13694" y="17028"/>
                    <a:pt x="13619" y="17175"/>
                    <a:pt x="13664" y="17298"/>
                  </a:cubicBezTo>
                  <a:cubicBezTo>
                    <a:pt x="13674" y="17333"/>
                    <a:pt x="13694" y="17374"/>
                    <a:pt x="13674" y="17409"/>
                  </a:cubicBezTo>
                  <a:cubicBezTo>
                    <a:pt x="13664" y="17421"/>
                    <a:pt x="13644" y="17433"/>
                    <a:pt x="13619" y="17433"/>
                  </a:cubicBezTo>
                  <a:cubicBezTo>
                    <a:pt x="13523" y="17444"/>
                    <a:pt x="13432" y="17444"/>
                    <a:pt x="13346" y="17421"/>
                  </a:cubicBezTo>
                  <a:cubicBezTo>
                    <a:pt x="13326" y="17456"/>
                    <a:pt x="13291" y="17509"/>
                    <a:pt x="13271" y="17544"/>
                  </a:cubicBezTo>
                  <a:lnTo>
                    <a:pt x="13493" y="17544"/>
                  </a:lnTo>
                  <a:cubicBezTo>
                    <a:pt x="13548" y="17544"/>
                    <a:pt x="13598" y="17544"/>
                    <a:pt x="13629" y="17591"/>
                  </a:cubicBezTo>
                  <a:cubicBezTo>
                    <a:pt x="13654" y="17620"/>
                    <a:pt x="13654" y="17643"/>
                    <a:pt x="13664" y="17679"/>
                  </a:cubicBezTo>
                  <a:cubicBezTo>
                    <a:pt x="13704" y="17802"/>
                    <a:pt x="13800" y="17889"/>
                    <a:pt x="13906" y="17901"/>
                  </a:cubicBezTo>
                  <a:cubicBezTo>
                    <a:pt x="13956" y="17913"/>
                    <a:pt x="14002" y="17901"/>
                    <a:pt x="14052" y="17925"/>
                  </a:cubicBezTo>
                  <a:cubicBezTo>
                    <a:pt x="14128" y="17948"/>
                    <a:pt x="14178" y="18048"/>
                    <a:pt x="14203" y="18130"/>
                  </a:cubicBezTo>
                  <a:cubicBezTo>
                    <a:pt x="14224" y="18229"/>
                    <a:pt x="14214" y="18311"/>
                    <a:pt x="14203" y="18411"/>
                  </a:cubicBezTo>
                  <a:cubicBezTo>
                    <a:pt x="14340" y="18423"/>
                    <a:pt x="14476" y="18446"/>
                    <a:pt x="14617" y="18458"/>
                  </a:cubicBezTo>
                  <a:cubicBezTo>
                    <a:pt x="14627" y="18458"/>
                    <a:pt x="14647" y="18458"/>
                    <a:pt x="14657" y="18475"/>
                  </a:cubicBezTo>
                  <a:cubicBezTo>
                    <a:pt x="14667" y="18475"/>
                    <a:pt x="14677" y="18458"/>
                    <a:pt x="14688" y="18458"/>
                  </a:cubicBezTo>
                  <a:cubicBezTo>
                    <a:pt x="15167" y="18253"/>
                    <a:pt x="15640" y="18704"/>
                    <a:pt x="16044" y="19102"/>
                  </a:cubicBezTo>
                  <a:close/>
                  <a:moveTo>
                    <a:pt x="9580" y="20871"/>
                  </a:moveTo>
                  <a:cubicBezTo>
                    <a:pt x="9580" y="20866"/>
                    <a:pt x="9575" y="20866"/>
                    <a:pt x="9575" y="20860"/>
                  </a:cubicBezTo>
                  <a:cubicBezTo>
                    <a:pt x="9575" y="20866"/>
                    <a:pt x="9580" y="20866"/>
                    <a:pt x="9580" y="20871"/>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645" name="Shape 2645"/>
          <p:cNvSpPr>
            <a:spLocks noGrp="1"/>
          </p:cNvSpPr>
          <p:nvPr>
            <p:ph type="title"/>
          </p:nvPr>
        </p:nvSpPr>
        <p:spPr>
          <a:xfrm>
            <a:off x="2032000" y="1708348"/>
            <a:ext cx="6216721" cy="3125193"/>
          </a:xfrm>
          <a:prstGeom prst="rect">
            <a:avLst/>
          </a:prstGeom>
        </p:spPr>
        <p:txBody>
          <a:bodyPr/>
          <a:lstStyle/>
          <a:p>
            <a:r>
              <a:t>World</a:t>
            </a:r>
          </a:p>
          <a:p>
            <a:r>
              <a:t>Map</a:t>
            </a:r>
          </a:p>
        </p:txBody>
      </p:sp>
      <p:sp>
        <p:nvSpPr>
          <p:cNvPr id="2646" name="Shape 2646"/>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115</a:t>
            </a:fld>
            <a:endParaRPr/>
          </a:p>
        </p:txBody>
      </p:sp>
    </p:spTree>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8" name="Shape 2648"/>
          <p:cNvSpPr>
            <a:spLocks noGrp="1"/>
          </p:cNvSpPr>
          <p:nvPr>
            <p:ph type="title"/>
          </p:nvPr>
        </p:nvSpPr>
        <p:spPr>
          <a:xfrm>
            <a:off x="11176000" y="1708348"/>
            <a:ext cx="11179771" cy="3148635"/>
          </a:xfrm>
          <a:prstGeom prst="rect">
            <a:avLst/>
          </a:prstGeom>
        </p:spPr>
        <p:txBody>
          <a:bodyPr/>
          <a:lstStyle/>
          <a:p>
            <a:r>
              <a:t>North</a:t>
            </a:r>
          </a:p>
          <a:p>
            <a:r>
              <a:t>America</a:t>
            </a:r>
          </a:p>
        </p:txBody>
      </p:sp>
      <p:sp>
        <p:nvSpPr>
          <p:cNvPr id="2649" name="Shape 2649"/>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116</a:t>
            </a:fld>
            <a:endParaRPr/>
          </a:p>
        </p:txBody>
      </p:sp>
      <p:sp>
        <p:nvSpPr>
          <p:cNvPr id="2650" name="Shape 2650"/>
          <p:cNvSpPr/>
          <p:nvPr/>
        </p:nvSpPr>
        <p:spPr>
          <a:xfrm>
            <a:off x="11175310" y="10692565"/>
            <a:ext cx="4946949"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651" name="Shape 2651"/>
          <p:cNvSpPr/>
          <p:nvPr/>
        </p:nvSpPr>
        <p:spPr>
          <a:xfrm>
            <a:off x="11175310" y="9803565"/>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DRUSAM BERUDA</a:t>
            </a:r>
          </a:p>
        </p:txBody>
      </p:sp>
      <p:sp>
        <p:nvSpPr>
          <p:cNvPr id="2652" name="Shape 2652"/>
          <p:cNvSpPr/>
          <p:nvPr/>
        </p:nvSpPr>
        <p:spPr>
          <a:xfrm>
            <a:off x="11175310" y="7367980"/>
            <a:ext cx="4946949"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$73M</a:t>
            </a:r>
          </a:p>
        </p:txBody>
      </p:sp>
      <p:sp>
        <p:nvSpPr>
          <p:cNvPr id="2653" name="Shape 2653"/>
          <p:cNvSpPr/>
          <p:nvPr/>
        </p:nvSpPr>
        <p:spPr>
          <a:xfrm>
            <a:off x="17408134" y="10692565"/>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654" name="Shape 2654"/>
          <p:cNvSpPr/>
          <p:nvPr/>
        </p:nvSpPr>
        <p:spPr>
          <a:xfrm>
            <a:off x="17408134" y="9803565"/>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URADN ESTADA</a:t>
            </a:r>
          </a:p>
        </p:txBody>
      </p:sp>
      <p:sp>
        <p:nvSpPr>
          <p:cNvPr id="2655" name="Shape 2655"/>
          <p:cNvSpPr/>
          <p:nvPr/>
        </p:nvSpPr>
        <p:spPr>
          <a:xfrm>
            <a:off x="17408132" y="7367980"/>
            <a:ext cx="4946949"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$34M</a:t>
            </a:r>
          </a:p>
        </p:txBody>
      </p:sp>
      <p:grpSp>
        <p:nvGrpSpPr>
          <p:cNvPr id="2700" name="Group 2700"/>
          <p:cNvGrpSpPr/>
          <p:nvPr/>
        </p:nvGrpSpPr>
        <p:grpSpPr>
          <a:xfrm>
            <a:off x="-3647710" y="-3875035"/>
            <a:ext cx="13372286" cy="17718035"/>
            <a:chOff x="0" y="0"/>
            <a:chExt cx="13372284" cy="17718034"/>
          </a:xfrm>
        </p:grpSpPr>
        <p:sp>
          <p:nvSpPr>
            <p:cNvPr id="2656" name="Shape 2656"/>
            <p:cNvSpPr/>
            <p:nvPr/>
          </p:nvSpPr>
          <p:spPr>
            <a:xfrm>
              <a:off x="0" y="5480804"/>
              <a:ext cx="13026289" cy="12237231"/>
            </a:xfrm>
            <a:custGeom>
              <a:avLst/>
              <a:gdLst/>
              <a:ahLst/>
              <a:cxnLst>
                <a:cxn ang="0">
                  <a:pos x="wd2" y="hd2"/>
                </a:cxn>
                <a:cxn ang="5400000">
                  <a:pos x="wd2" y="hd2"/>
                </a:cxn>
                <a:cxn ang="10800000">
                  <a:pos x="wd2" y="hd2"/>
                </a:cxn>
                <a:cxn ang="16200000">
                  <a:pos x="wd2" y="hd2"/>
                </a:cxn>
              </a:cxnLst>
              <a:rect l="0" t="0" r="r" b="b"/>
              <a:pathLst>
                <a:path w="21600" h="21597" extrusionOk="0">
                  <a:moveTo>
                    <a:pt x="17471" y="21468"/>
                  </a:moveTo>
                  <a:cubicBezTo>
                    <a:pt x="17464" y="21461"/>
                    <a:pt x="17461" y="21450"/>
                    <a:pt x="17454" y="21443"/>
                  </a:cubicBezTo>
                  <a:cubicBezTo>
                    <a:pt x="17458" y="21439"/>
                    <a:pt x="17461" y="21436"/>
                    <a:pt x="17464" y="21432"/>
                  </a:cubicBezTo>
                  <a:cubicBezTo>
                    <a:pt x="17485" y="21482"/>
                    <a:pt x="17491" y="21482"/>
                    <a:pt x="17471" y="21468"/>
                  </a:cubicBezTo>
                  <a:close/>
                  <a:moveTo>
                    <a:pt x="17414" y="21371"/>
                  </a:moveTo>
                  <a:cubicBezTo>
                    <a:pt x="17380" y="21310"/>
                    <a:pt x="17343" y="21257"/>
                    <a:pt x="17296" y="21214"/>
                  </a:cubicBezTo>
                  <a:cubicBezTo>
                    <a:pt x="17232" y="21160"/>
                    <a:pt x="17155" y="21131"/>
                    <a:pt x="17077" y="21117"/>
                  </a:cubicBezTo>
                  <a:cubicBezTo>
                    <a:pt x="17040" y="21106"/>
                    <a:pt x="17000" y="21099"/>
                    <a:pt x="16970" y="21124"/>
                  </a:cubicBezTo>
                  <a:cubicBezTo>
                    <a:pt x="16950" y="21138"/>
                    <a:pt x="16936" y="21160"/>
                    <a:pt x="16919" y="21181"/>
                  </a:cubicBezTo>
                  <a:cubicBezTo>
                    <a:pt x="16872" y="21242"/>
                    <a:pt x="16795" y="21275"/>
                    <a:pt x="16724" y="21303"/>
                  </a:cubicBezTo>
                  <a:cubicBezTo>
                    <a:pt x="16660" y="21235"/>
                    <a:pt x="16559" y="21214"/>
                    <a:pt x="16475" y="21181"/>
                  </a:cubicBezTo>
                  <a:cubicBezTo>
                    <a:pt x="16391" y="21146"/>
                    <a:pt x="16320" y="21085"/>
                    <a:pt x="16250" y="21024"/>
                  </a:cubicBezTo>
                  <a:cubicBezTo>
                    <a:pt x="16229" y="21010"/>
                    <a:pt x="16209" y="20988"/>
                    <a:pt x="16192" y="20967"/>
                  </a:cubicBezTo>
                  <a:cubicBezTo>
                    <a:pt x="16179" y="20941"/>
                    <a:pt x="16179" y="20913"/>
                    <a:pt x="16179" y="20884"/>
                  </a:cubicBezTo>
                  <a:cubicBezTo>
                    <a:pt x="16172" y="20791"/>
                    <a:pt x="16172" y="20701"/>
                    <a:pt x="16166" y="20612"/>
                  </a:cubicBezTo>
                  <a:cubicBezTo>
                    <a:pt x="16166" y="20576"/>
                    <a:pt x="16162" y="20540"/>
                    <a:pt x="16186" y="20515"/>
                  </a:cubicBezTo>
                  <a:cubicBezTo>
                    <a:pt x="16206" y="20494"/>
                    <a:pt x="16250" y="20490"/>
                    <a:pt x="16270" y="20461"/>
                  </a:cubicBezTo>
                  <a:cubicBezTo>
                    <a:pt x="16314" y="20401"/>
                    <a:pt x="16216" y="20343"/>
                    <a:pt x="16209" y="20268"/>
                  </a:cubicBezTo>
                  <a:cubicBezTo>
                    <a:pt x="16199" y="20175"/>
                    <a:pt x="16340" y="20136"/>
                    <a:pt x="16320" y="20042"/>
                  </a:cubicBezTo>
                  <a:cubicBezTo>
                    <a:pt x="16300" y="19953"/>
                    <a:pt x="16152" y="19989"/>
                    <a:pt x="16095" y="19913"/>
                  </a:cubicBezTo>
                  <a:cubicBezTo>
                    <a:pt x="16068" y="19885"/>
                    <a:pt x="16068" y="19831"/>
                    <a:pt x="16038" y="19799"/>
                  </a:cubicBezTo>
                  <a:cubicBezTo>
                    <a:pt x="15967" y="19724"/>
                    <a:pt x="15856" y="19853"/>
                    <a:pt x="15755" y="19831"/>
                  </a:cubicBezTo>
                  <a:cubicBezTo>
                    <a:pt x="15735" y="19824"/>
                    <a:pt x="15715" y="19810"/>
                    <a:pt x="15691" y="19817"/>
                  </a:cubicBezTo>
                  <a:cubicBezTo>
                    <a:pt x="15664" y="19824"/>
                    <a:pt x="15651" y="19853"/>
                    <a:pt x="15620" y="19867"/>
                  </a:cubicBezTo>
                  <a:cubicBezTo>
                    <a:pt x="15530" y="19935"/>
                    <a:pt x="15395" y="19749"/>
                    <a:pt x="15304" y="19817"/>
                  </a:cubicBezTo>
                  <a:cubicBezTo>
                    <a:pt x="15284" y="19673"/>
                    <a:pt x="15331" y="19516"/>
                    <a:pt x="15432" y="19408"/>
                  </a:cubicBezTo>
                  <a:cubicBezTo>
                    <a:pt x="15368" y="19394"/>
                    <a:pt x="15355" y="19304"/>
                    <a:pt x="15381" y="19236"/>
                  </a:cubicBezTo>
                  <a:cubicBezTo>
                    <a:pt x="15412" y="19176"/>
                    <a:pt x="15466" y="19133"/>
                    <a:pt x="15503" y="19079"/>
                  </a:cubicBezTo>
                  <a:cubicBezTo>
                    <a:pt x="15560" y="18996"/>
                    <a:pt x="15567" y="18885"/>
                    <a:pt x="15573" y="18785"/>
                  </a:cubicBezTo>
                  <a:cubicBezTo>
                    <a:pt x="15573" y="18735"/>
                    <a:pt x="15573" y="18674"/>
                    <a:pt x="15536" y="18635"/>
                  </a:cubicBezTo>
                  <a:cubicBezTo>
                    <a:pt x="15496" y="18599"/>
                    <a:pt x="15432" y="18613"/>
                    <a:pt x="15388" y="18642"/>
                  </a:cubicBezTo>
                  <a:cubicBezTo>
                    <a:pt x="15341" y="18667"/>
                    <a:pt x="15291" y="18703"/>
                    <a:pt x="15240" y="18696"/>
                  </a:cubicBezTo>
                  <a:cubicBezTo>
                    <a:pt x="15200" y="18688"/>
                    <a:pt x="15163" y="18660"/>
                    <a:pt x="15122" y="18653"/>
                  </a:cubicBezTo>
                  <a:cubicBezTo>
                    <a:pt x="15065" y="18642"/>
                    <a:pt x="14998" y="18685"/>
                    <a:pt x="14964" y="18735"/>
                  </a:cubicBezTo>
                  <a:cubicBezTo>
                    <a:pt x="14927" y="18789"/>
                    <a:pt x="14917" y="18853"/>
                    <a:pt x="14917" y="18914"/>
                  </a:cubicBezTo>
                  <a:cubicBezTo>
                    <a:pt x="14917" y="18950"/>
                    <a:pt x="14914" y="18989"/>
                    <a:pt x="14900" y="19025"/>
                  </a:cubicBezTo>
                  <a:cubicBezTo>
                    <a:pt x="14883" y="19064"/>
                    <a:pt x="14850" y="19097"/>
                    <a:pt x="14823" y="19125"/>
                  </a:cubicBezTo>
                  <a:cubicBezTo>
                    <a:pt x="14793" y="19158"/>
                    <a:pt x="14782" y="19208"/>
                    <a:pt x="14803" y="19244"/>
                  </a:cubicBezTo>
                  <a:cubicBezTo>
                    <a:pt x="14803" y="19276"/>
                    <a:pt x="14772" y="19290"/>
                    <a:pt x="14745" y="19290"/>
                  </a:cubicBezTo>
                  <a:cubicBezTo>
                    <a:pt x="14715" y="19290"/>
                    <a:pt x="14698" y="19283"/>
                    <a:pt x="14675" y="19276"/>
                  </a:cubicBezTo>
                  <a:cubicBezTo>
                    <a:pt x="14584" y="19244"/>
                    <a:pt x="14486" y="19269"/>
                    <a:pt x="14392" y="19290"/>
                  </a:cubicBezTo>
                  <a:cubicBezTo>
                    <a:pt x="14261" y="19319"/>
                    <a:pt x="14120" y="19183"/>
                    <a:pt x="13985" y="19201"/>
                  </a:cubicBezTo>
                  <a:cubicBezTo>
                    <a:pt x="13972" y="19201"/>
                    <a:pt x="13948" y="19208"/>
                    <a:pt x="13935" y="19201"/>
                  </a:cubicBezTo>
                  <a:cubicBezTo>
                    <a:pt x="13914" y="19193"/>
                    <a:pt x="13901" y="19168"/>
                    <a:pt x="13884" y="19147"/>
                  </a:cubicBezTo>
                  <a:cubicBezTo>
                    <a:pt x="13850" y="19093"/>
                    <a:pt x="13813" y="19032"/>
                    <a:pt x="13780" y="18982"/>
                  </a:cubicBezTo>
                  <a:cubicBezTo>
                    <a:pt x="13760" y="18943"/>
                    <a:pt x="13729" y="18907"/>
                    <a:pt x="13716" y="18860"/>
                  </a:cubicBezTo>
                  <a:cubicBezTo>
                    <a:pt x="13659" y="18717"/>
                    <a:pt x="13672" y="18531"/>
                    <a:pt x="13561" y="18434"/>
                  </a:cubicBezTo>
                  <a:cubicBezTo>
                    <a:pt x="13548" y="18416"/>
                    <a:pt x="13534" y="18409"/>
                    <a:pt x="13517" y="18395"/>
                  </a:cubicBezTo>
                  <a:cubicBezTo>
                    <a:pt x="13484" y="18334"/>
                    <a:pt x="13554" y="18258"/>
                    <a:pt x="13611" y="18223"/>
                  </a:cubicBezTo>
                  <a:cubicBezTo>
                    <a:pt x="13517" y="18183"/>
                    <a:pt x="13490" y="18065"/>
                    <a:pt x="13504" y="17968"/>
                  </a:cubicBezTo>
                  <a:cubicBezTo>
                    <a:pt x="13511" y="17868"/>
                    <a:pt x="13548" y="17778"/>
                    <a:pt x="13595" y="17696"/>
                  </a:cubicBezTo>
                  <a:cubicBezTo>
                    <a:pt x="13611" y="17675"/>
                    <a:pt x="13625" y="17660"/>
                    <a:pt x="13625" y="17635"/>
                  </a:cubicBezTo>
                  <a:cubicBezTo>
                    <a:pt x="13632" y="17599"/>
                    <a:pt x="13611" y="17560"/>
                    <a:pt x="13595" y="17524"/>
                  </a:cubicBezTo>
                  <a:cubicBezTo>
                    <a:pt x="13554" y="17417"/>
                    <a:pt x="13568" y="17291"/>
                    <a:pt x="13625" y="17202"/>
                  </a:cubicBezTo>
                  <a:cubicBezTo>
                    <a:pt x="13638" y="17170"/>
                    <a:pt x="13689" y="17155"/>
                    <a:pt x="13696" y="17184"/>
                  </a:cubicBezTo>
                  <a:cubicBezTo>
                    <a:pt x="13716" y="17148"/>
                    <a:pt x="13736" y="17101"/>
                    <a:pt x="13753" y="17058"/>
                  </a:cubicBezTo>
                  <a:cubicBezTo>
                    <a:pt x="13793" y="17026"/>
                    <a:pt x="13850" y="17127"/>
                    <a:pt x="13901" y="17094"/>
                  </a:cubicBezTo>
                  <a:cubicBezTo>
                    <a:pt x="13921" y="17080"/>
                    <a:pt x="13921" y="17044"/>
                    <a:pt x="13914" y="17019"/>
                  </a:cubicBezTo>
                  <a:cubicBezTo>
                    <a:pt x="13914" y="16944"/>
                    <a:pt x="13955" y="16861"/>
                    <a:pt x="14025" y="16833"/>
                  </a:cubicBezTo>
                  <a:cubicBezTo>
                    <a:pt x="14049" y="16869"/>
                    <a:pt x="14113" y="16876"/>
                    <a:pt x="14147" y="16854"/>
                  </a:cubicBezTo>
                  <a:cubicBezTo>
                    <a:pt x="14190" y="16833"/>
                    <a:pt x="14217" y="16793"/>
                    <a:pt x="14244" y="16758"/>
                  </a:cubicBezTo>
                  <a:cubicBezTo>
                    <a:pt x="14308" y="16793"/>
                    <a:pt x="14385" y="16793"/>
                    <a:pt x="14443" y="16758"/>
                  </a:cubicBezTo>
                  <a:cubicBezTo>
                    <a:pt x="14456" y="16772"/>
                    <a:pt x="14463" y="16786"/>
                    <a:pt x="14480" y="16811"/>
                  </a:cubicBezTo>
                  <a:cubicBezTo>
                    <a:pt x="14507" y="16779"/>
                    <a:pt x="14547" y="16765"/>
                    <a:pt x="14584" y="16772"/>
                  </a:cubicBezTo>
                  <a:cubicBezTo>
                    <a:pt x="14618" y="16779"/>
                    <a:pt x="14655" y="16833"/>
                    <a:pt x="14634" y="16861"/>
                  </a:cubicBezTo>
                  <a:cubicBezTo>
                    <a:pt x="14698" y="16869"/>
                    <a:pt x="14762" y="16854"/>
                    <a:pt x="14816" y="16826"/>
                  </a:cubicBezTo>
                  <a:cubicBezTo>
                    <a:pt x="14816" y="16840"/>
                    <a:pt x="14823" y="16854"/>
                    <a:pt x="14823" y="16869"/>
                  </a:cubicBezTo>
                  <a:cubicBezTo>
                    <a:pt x="14900" y="16915"/>
                    <a:pt x="15008" y="16894"/>
                    <a:pt x="15058" y="16818"/>
                  </a:cubicBezTo>
                  <a:cubicBezTo>
                    <a:pt x="15079" y="16779"/>
                    <a:pt x="15106" y="16725"/>
                    <a:pt x="15149" y="16743"/>
                  </a:cubicBezTo>
                  <a:cubicBezTo>
                    <a:pt x="15169" y="16704"/>
                    <a:pt x="15176" y="16661"/>
                    <a:pt x="15176" y="16621"/>
                  </a:cubicBezTo>
                  <a:cubicBezTo>
                    <a:pt x="15270" y="16621"/>
                    <a:pt x="15361" y="16607"/>
                    <a:pt x="15445" y="16578"/>
                  </a:cubicBezTo>
                  <a:cubicBezTo>
                    <a:pt x="15509" y="16650"/>
                    <a:pt x="15651" y="16518"/>
                    <a:pt x="15708" y="16600"/>
                  </a:cubicBezTo>
                  <a:cubicBezTo>
                    <a:pt x="15715" y="16614"/>
                    <a:pt x="15721" y="16629"/>
                    <a:pt x="15735" y="16636"/>
                  </a:cubicBezTo>
                  <a:cubicBezTo>
                    <a:pt x="15755" y="16643"/>
                    <a:pt x="15779" y="16636"/>
                    <a:pt x="15799" y="16629"/>
                  </a:cubicBezTo>
                  <a:cubicBezTo>
                    <a:pt x="15849" y="16621"/>
                    <a:pt x="15896" y="16682"/>
                    <a:pt x="15883" y="16736"/>
                  </a:cubicBezTo>
                  <a:cubicBezTo>
                    <a:pt x="15967" y="16779"/>
                    <a:pt x="16075" y="16736"/>
                    <a:pt x="16159" y="16682"/>
                  </a:cubicBezTo>
                  <a:cubicBezTo>
                    <a:pt x="16172" y="16675"/>
                    <a:pt x="16186" y="16668"/>
                    <a:pt x="16199" y="16668"/>
                  </a:cubicBezTo>
                  <a:cubicBezTo>
                    <a:pt x="16216" y="16675"/>
                    <a:pt x="16223" y="16690"/>
                    <a:pt x="16229" y="16697"/>
                  </a:cubicBezTo>
                  <a:cubicBezTo>
                    <a:pt x="16263" y="16750"/>
                    <a:pt x="16320" y="16786"/>
                    <a:pt x="16384" y="16793"/>
                  </a:cubicBezTo>
                  <a:cubicBezTo>
                    <a:pt x="16357" y="16861"/>
                    <a:pt x="16371" y="16944"/>
                    <a:pt x="16411" y="16998"/>
                  </a:cubicBezTo>
                  <a:cubicBezTo>
                    <a:pt x="16435" y="17019"/>
                    <a:pt x="16462" y="17051"/>
                    <a:pt x="16455" y="17080"/>
                  </a:cubicBezTo>
                  <a:cubicBezTo>
                    <a:pt x="16448" y="17101"/>
                    <a:pt x="16435" y="17109"/>
                    <a:pt x="16421" y="17134"/>
                  </a:cubicBezTo>
                  <a:cubicBezTo>
                    <a:pt x="16398" y="17170"/>
                    <a:pt x="16421" y="17223"/>
                    <a:pt x="16448" y="17259"/>
                  </a:cubicBezTo>
                  <a:cubicBezTo>
                    <a:pt x="16475" y="17298"/>
                    <a:pt x="16512" y="17334"/>
                    <a:pt x="16519" y="17381"/>
                  </a:cubicBezTo>
                  <a:cubicBezTo>
                    <a:pt x="16519" y="17410"/>
                    <a:pt x="16505" y="17442"/>
                    <a:pt x="16526" y="17463"/>
                  </a:cubicBezTo>
                  <a:cubicBezTo>
                    <a:pt x="16539" y="17478"/>
                    <a:pt x="16559" y="17485"/>
                    <a:pt x="16583" y="17492"/>
                  </a:cubicBezTo>
                  <a:cubicBezTo>
                    <a:pt x="16694" y="17531"/>
                    <a:pt x="16694" y="17696"/>
                    <a:pt x="16744" y="17811"/>
                  </a:cubicBezTo>
                  <a:cubicBezTo>
                    <a:pt x="16758" y="17832"/>
                    <a:pt x="16771" y="17854"/>
                    <a:pt x="16795" y="17868"/>
                  </a:cubicBezTo>
                  <a:cubicBezTo>
                    <a:pt x="16835" y="17886"/>
                    <a:pt x="16879" y="17839"/>
                    <a:pt x="16886" y="17793"/>
                  </a:cubicBezTo>
                  <a:cubicBezTo>
                    <a:pt x="16892" y="17750"/>
                    <a:pt x="16879" y="17703"/>
                    <a:pt x="16865" y="17660"/>
                  </a:cubicBezTo>
                  <a:cubicBezTo>
                    <a:pt x="16849" y="17614"/>
                    <a:pt x="16842" y="17560"/>
                    <a:pt x="16859" y="17524"/>
                  </a:cubicBezTo>
                  <a:cubicBezTo>
                    <a:pt x="16879" y="17478"/>
                    <a:pt x="16919" y="17435"/>
                    <a:pt x="16899" y="17388"/>
                  </a:cubicBezTo>
                  <a:cubicBezTo>
                    <a:pt x="16886" y="17367"/>
                    <a:pt x="16859" y="17359"/>
                    <a:pt x="16835" y="17334"/>
                  </a:cubicBezTo>
                  <a:cubicBezTo>
                    <a:pt x="16781" y="17284"/>
                    <a:pt x="16828" y="17184"/>
                    <a:pt x="16828" y="17101"/>
                  </a:cubicBezTo>
                  <a:cubicBezTo>
                    <a:pt x="16828" y="17033"/>
                    <a:pt x="16781" y="16958"/>
                    <a:pt x="16724" y="16937"/>
                  </a:cubicBezTo>
                  <a:cubicBezTo>
                    <a:pt x="16711" y="16922"/>
                    <a:pt x="16744" y="16908"/>
                    <a:pt x="16751" y="16926"/>
                  </a:cubicBezTo>
                  <a:cubicBezTo>
                    <a:pt x="16741" y="16876"/>
                    <a:pt x="16701" y="16826"/>
                    <a:pt x="16647" y="16826"/>
                  </a:cubicBezTo>
                  <a:cubicBezTo>
                    <a:pt x="16667" y="16765"/>
                    <a:pt x="16660" y="16704"/>
                    <a:pt x="16653" y="16643"/>
                  </a:cubicBezTo>
                  <a:cubicBezTo>
                    <a:pt x="16653" y="16629"/>
                    <a:pt x="16653" y="16621"/>
                    <a:pt x="16647" y="16607"/>
                  </a:cubicBezTo>
                  <a:cubicBezTo>
                    <a:pt x="16640" y="16532"/>
                    <a:pt x="16630" y="16450"/>
                    <a:pt x="16647" y="16374"/>
                  </a:cubicBezTo>
                  <a:cubicBezTo>
                    <a:pt x="16660" y="16328"/>
                    <a:pt x="16694" y="16285"/>
                    <a:pt x="16731" y="16299"/>
                  </a:cubicBezTo>
                  <a:cubicBezTo>
                    <a:pt x="16751" y="16270"/>
                    <a:pt x="16764" y="16231"/>
                    <a:pt x="16788" y="16202"/>
                  </a:cubicBezTo>
                  <a:lnTo>
                    <a:pt x="16936" y="16020"/>
                  </a:lnTo>
                  <a:cubicBezTo>
                    <a:pt x="17000" y="15944"/>
                    <a:pt x="17071" y="15855"/>
                    <a:pt x="17168" y="15841"/>
                  </a:cubicBezTo>
                  <a:cubicBezTo>
                    <a:pt x="17232" y="15841"/>
                    <a:pt x="17289" y="15780"/>
                    <a:pt x="17296" y="15719"/>
                  </a:cubicBezTo>
                  <a:cubicBezTo>
                    <a:pt x="17296" y="15712"/>
                    <a:pt x="17296" y="15697"/>
                    <a:pt x="17303" y="15690"/>
                  </a:cubicBezTo>
                  <a:cubicBezTo>
                    <a:pt x="17310" y="15676"/>
                    <a:pt x="17330" y="15683"/>
                    <a:pt x="17343" y="15676"/>
                  </a:cubicBezTo>
                  <a:cubicBezTo>
                    <a:pt x="17380" y="15676"/>
                    <a:pt x="17414" y="15644"/>
                    <a:pt x="17431" y="15608"/>
                  </a:cubicBezTo>
                  <a:cubicBezTo>
                    <a:pt x="17464" y="15629"/>
                    <a:pt x="17518" y="15633"/>
                    <a:pt x="17555" y="15601"/>
                  </a:cubicBezTo>
                  <a:cubicBezTo>
                    <a:pt x="17589" y="15572"/>
                    <a:pt x="17606" y="15518"/>
                    <a:pt x="17592" y="15472"/>
                  </a:cubicBezTo>
                  <a:cubicBezTo>
                    <a:pt x="17649" y="15486"/>
                    <a:pt x="17720" y="15457"/>
                    <a:pt x="17740" y="15396"/>
                  </a:cubicBezTo>
                  <a:cubicBezTo>
                    <a:pt x="17683" y="15404"/>
                    <a:pt x="17639" y="15328"/>
                    <a:pt x="17663" y="15278"/>
                  </a:cubicBezTo>
                  <a:cubicBezTo>
                    <a:pt x="17670" y="15260"/>
                    <a:pt x="17683" y="15246"/>
                    <a:pt x="17697" y="15224"/>
                  </a:cubicBezTo>
                  <a:cubicBezTo>
                    <a:pt x="17727" y="15171"/>
                    <a:pt x="17683" y="15096"/>
                    <a:pt x="17626" y="15096"/>
                  </a:cubicBezTo>
                  <a:cubicBezTo>
                    <a:pt x="17626" y="15060"/>
                    <a:pt x="17626" y="15013"/>
                    <a:pt x="17612" y="14977"/>
                  </a:cubicBezTo>
                  <a:cubicBezTo>
                    <a:pt x="17606" y="14959"/>
                    <a:pt x="17599" y="14952"/>
                    <a:pt x="17592" y="14938"/>
                  </a:cubicBezTo>
                  <a:cubicBezTo>
                    <a:pt x="17586" y="14924"/>
                    <a:pt x="17586" y="14909"/>
                    <a:pt x="17586" y="14895"/>
                  </a:cubicBezTo>
                  <a:cubicBezTo>
                    <a:pt x="17579" y="14795"/>
                    <a:pt x="17569" y="14698"/>
                    <a:pt x="17569" y="14601"/>
                  </a:cubicBezTo>
                  <a:cubicBezTo>
                    <a:pt x="17592" y="14623"/>
                    <a:pt x="17626" y="14594"/>
                    <a:pt x="17656" y="14594"/>
                  </a:cubicBezTo>
                  <a:cubicBezTo>
                    <a:pt x="17697" y="14594"/>
                    <a:pt x="17727" y="14644"/>
                    <a:pt x="17720" y="14684"/>
                  </a:cubicBezTo>
                  <a:cubicBezTo>
                    <a:pt x="17710" y="14727"/>
                    <a:pt x="17690" y="14766"/>
                    <a:pt x="17670" y="14802"/>
                  </a:cubicBezTo>
                  <a:cubicBezTo>
                    <a:pt x="17656" y="14841"/>
                    <a:pt x="17639" y="14895"/>
                    <a:pt x="17670" y="14924"/>
                  </a:cubicBezTo>
                  <a:cubicBezTo>
                    <a:pt x="17697" y="14924"/>
                    <a:pt x="17727" y="14895"/>
                    <a:pt x="17727" y="14856"/>
                  </a:cubicBezTo>
                  <a:cubicBezTo>
                    <a:pt x="17734" y="14827"/>
                    <a:pt x="17727" y="14787"/>
                    <a:pt x="17734" y="14759"/>
                  </a:cubicBezTo>
                  <a:cubicBezTo>
                    <a:pt x="17740" y="14712"/>
                    <a:pt x="17774" y="14669"/>
                    <a:pt x="17818" y="14651"/>
                  </a:cubicBezTo>
                  <a:cubicBezTo>
                    <a:pt x="17838" y="14644"/>
                    <a:pt x="17858" y="14637"/>
                    <a:pt x="17868" y="14623"/>
                  </a:cubicBezTo>
                  <a:cubicBezTo>
                    <a:pt x="17875" y="14616"/>
                    <a:pt x="17875" y="14601"/>
                    <a:pt x="17868" y="14594"/>
                  </a:cubicBezTo>
                  <a:cubicBezTo>
                    <a:pt x="17858" y="14540"/>
                    <a:pt x="17845" y="14494"/>
                    <a:pt x="17818" y="14458"/>
                  </a:cubicBezTo>
                  <a:cubicBezTo>
                    <a:pt x="17781" y="14436"/>
                    <a:pt x="17811" y="14368"/>
                    <a:pt x="17851" y="14361"/>
                  </a:cubicBezTo>
                  <a:cubicBezTo>
                    <a:pt x="17895" y="14361"/>
                    <a:pt x="17922" y="14404"/>
                    <a:pt x="17915" y="14451"/>
                  </a:cubicBezTo>
                  <a:cubicBezTo>
                    <a:pt x="17946" y="14376"/>
                    <a:pt x="17993" y="14315"/>
                    <a:pt x="18050" y="14261"/>
                  </a:cubicBezTo>
                  <a:cubicBezTo>
                    <a:pt x="18016" y="14225"/>
                    <a:pt x="17979" y="14164"/>
                    <a:pt x="18010" y="14128"/>
                  </a:cubicBezTo>
                  <a:cubicBezTo>
                    <a:pt x="18023" y="14110"/>
                    <a:pt x="18036" y="14103"/>
                    <a:pt x="18050" y="14096"/>
                  </a:cubicBezTo>
                  <a:cubicBezTo>
                    <a:pt x="18100" y="14067"/>
                    <a:pt x="18121" y="13985"/>
                    <a:pt x="18094" y="13931"/>
                  </a:cubicBezTo>
                  <a:cubicBezTo>
                    <a:pt x="18114" y="13953"/>
                    <a:pt x="18127" y="13978"/>
                    <a:pt x="18158" y="13985"/>
                  </a:cubicBezTo>
                  <a:cubicBezTo>
                    <a:pt x="18185" y="13992"/>
                    <a:pt x="18218" y="13978"/>
                    <a:pt x="18218" y="13946"/>
                  </a:cubicBezTo>
                  <a:cubicBezTo>
                    <a:pt x="18218" y="13931"/>
                    <a:pt x="18211" y="13917"/>
                    <a:pt x="18218" y="13910"/>
                  </a:cubicBezTo>
                  <a:cubicBezTo>
                    <a:pt x="18218" y="13878"/>
                    <a:pt x="18248" y="13863"/>
                    <a:pt x="18269" y="13849"/>
                  </a:cubicBezTo>
                  <a:cubicBezTo>
                    <a:pt x="18289" y="13863"/>
                    <a:pt x="18312" y="13885"/>
                    <a:pt x="18319" y="13917"/>
                  </a:cubicBezTo>
                  <a:lnTo>
                    <a:pt x="18353" y="13878"/>
                  </a:lnTo>
                  <a:cubicBezTo>
                    <a:pt x="18383" y="13903"/>
                    <a:pt x="18417" y="13924"/>
                    <a:pt x="18454" y="13917"/>
                  </a:cubicBezTo>
                  <a:cubicBezTo>
                    <a:pt x="18487" y="13910"/>
                    <a:pt x="18494" y="13835"/>
                    <a:pt x="18460" y="13835"/>
                  </a:cubicBezTo>
                  <a:cubicBezTo>
                    <a:pt x="18474" y="13795"/>
                    <a:pt x="18514" y="13788"/>
                    <a:pt x="18551" y="13795"/>
                  </a:cubicBezTo>
                  <a:cubicBezTo>
                    <a:pt x="18585" y="13802"/>
                    <a:pt x="18622" y="13813"/>
                    <a:pt x="18659" y="13795"/>
                  </a:cubicBezTo>
                  <a:cubicBezTo>
                    <a:pt x="18672" y="13788"/>
                    <a:pt x="18679" y="13781"/>
                    <a:pt x="18693" y="13788"/>
                  </a:cubicBezTo>
                  <a:cubicBezTo>
                    <a:pt x="18726" y="13788"/>
                    <a:pt x="18743" y="13856"/>
                    <a:pt x="18777" y="13842"/>
                  </a:cubicBezTo>
                  <a:cubicBezTo>
                    <a:pt x="18807" y="13835"/>
                    <a:pt x="18783" y="13781"/>
                    <a:pt x="18763" y="13759"/>
                  </a:cubicBezTo>
                  <a:cubicBezTo>
                    <a:pt x="18743" y="13738"/>
                    <a:pt x="18720" y="13713"/>
                    <a:pt x="18726" y="13684"/>
                  </a:cubicBezTo>
                  <a:cubicBezTo>
                    <a:pt x="18726" y="13670"/>
                    <a:pt x="18743" y="13652"/>
                    <a:pt x="18743" y="13638"/>
                  </a:cubicBezTo>
                  <a:cubicBezTo>
                    <a:pt x="18743" y="13609"/>
                    <a:pt x="18713" y="13595"/>
                    <a:pt x="18706" y="13570"/>
                  </a:cubicBezTo>
                  <a:cubicBezTo>
                    <a:pt x="18686" y="13519"/>
                    <a:pt x="18743" y="13458"/>
                    <a:pt x="18726" y="13398"/>
                  </a:cubicBezTo>
                  <a:cubicBezTo>
                    <a:pt x="18720" y="13376"/>
                    <a:pt x="18706" y="13362"/>
                    <a:pt x="18706" y="13337"/>
                  </a:cubicBezTo>
                  <a:cubicBezTo>
                    <a:pt x="18693" y="13261"/>
                    <a:pt x="18814" y="13233"/>
                    <a:pt x="18841" y="13161"/>
                  </a:cubicBezTo>
                  <a:cubicBezTo>
                    <a:pt x="18932" y="13154"/>
                    <a:pt x="19032" y="13140"/>
                    <a:pt x="19110" y="13079"/>
                  </a:cubicBezTo>
                  <a:cubicBezTo>
                    <a:pt x="19150" y="13050"/>
                    <a:pt x="19177" y="13011"/>
                    <a:pt x="19221" y="12982"/>
                  </a:cubicBezTo>
                  <a:cubicBezTo>
                    <a:pt x="19261" y="12950"/>
                    <a:pt x="19322" y="12936"/>
                    <a:pt x="19362" y="12964"/>
                  </a:cubicBezTo>
                  <a:cubicBezTo>
                    <a:pt x="19386" y="12921"/>
                    <a:pt x="19386" y="12867"/>
                    <a:pt x="19376" y="12824"/>
                  </a:cubicBezTo>
                  <a:lnTo>
                    <a:pt x="19463" y="12889"/>
                  </a:lnTo>
                  <a:cubicBezTo>
                    <a:pt x="19483" y="12860"/>
                    <a:pt x="19504" y="12832"/>
                    <a:pt x="19517" y="12792"/>
                  </a:cubicBezTo>
                  <a:cubicBezTo>
                    <a:pt x="19625" y="12756"/>
                    <a:pt x="19722" y="12724"/>
                    <a:pt x="19830" y="12688"/>
                  </a:cubicBezTo>
                  <a:cubicBezTo>
                    <a:pt x="19830" y="12717"/>
                    <a:pt x="19823" y="12749"/>
                    <a:pt x="19823" y="12778"/>
                  </a:cubicBezTo>
                  <a:cubicBezTo>
                    <a:pt x="19786" y="12764"/>
                    <a:pt x="19753" y="12792"/>
                    <a:pt x="19729" y="12832"/>
                  </a:cubicBezTo>
                  <a:cubicBezTo>
                    <a:pt x="19709" y="12860"/>
                    <a:pt x="19695" y="12907"/>
                    <a:pt x="19658" y="12921"/>
                  </a:cubicBezTo>
                  <a:cubicBezTo>
                    <a:pt x="19618" y="12950"/>
                    <a:pt x="19541" y="12957"/>
                    <a:pt x="19547" y="13018"/>
                  </a:cubicBezTo>
                  <a:cubicBezTo>
                    <a:pt x="19568" y="13025"/>
                    <a:pt x="19581" y="13032"/>
                    <a:pt x="19605" y="13032"/>
                  </a:cubicBezTo>
                  <a:cubicBezTo>
                    <a:pt x="19561" y="13115"/>
                    <a:pt x="19625" y="13211"/>
                    <a:pt x="19695" y="13269"/>
                  </a:cubicBezTo>
                  <a:cubicBezTo>
                    <a:pt x="19759" y="13226"/>
                    <a:pt x="19864" y="13211"/>
                    <a:pt x="19870" y="13133"/>
                  </a:cubicBezTo>
                  <a:cubicBezTo>
                    <a:pt x="19870" y="13115"/>
                    <a:pt x="19864" y="13093"/>
                    <a:pt x="19870" y="13079"/>
                  </a:cubicBezTo>
                  <a:cubicBezTo>
                    <a:pt x="19877" y="13064"/>
                    <a:pt x="19887" y="13057"/>
                    <a:pt x="19894" y="13039"/>
                  </a:cubicBezTo>
                  <a:cubicBezTo>
                    <a:pt x="19985" y="12950"/>
                    <a:pt x="20153" y="12996"/>
                    <a:pt x="20237" y="12900"/>
                  </a:cubicBezTo>
                  <a:cubicBezTo>
                    <a:pt x="20261" y="12867"/>
                    <a:pt x="20281" y="12832"/>
                    <a:pt x="20318" y="12832"/>
                  </a:cubicBezTo>
                  <a:cubicBezTo>
                    <a:pt x="20338" y="12832"/>
                    <a:pt x="20358" y="12839"/>
                    <a:pt x="20372" y="12839"/>
                  </a:cubicBezTo>
                  <a:cubicBezTo>
                    <a:pt x="20422" y="12839"/>
                    <a:pt x="20442" y="12771"/>
                    <a:pt x="20493" y="12749"/>
                  </a:cubicBezTo>
                  <a:cubicBezTo>
                    <a:pt x="20537" y="12731"/>
                    <a:pt x="20607" y="12749"/>
                    <a:pt x="20614" y="12703"/>
                  </a:cubicBezTo>
                  <a:cubicBezTo>
                    <a:pt x="20590" y="12688"/>
                    <a:pt x="20570" y="12656"/>
                    <a:pt x="20570" y="12627"/>
                  </a:cubicBezTo>
                  <a:cubicBezTo>
                    <a:pt x="20621" y="12606"/>
                    <a:pt x="20685" y="12592"/>
                    <a:pt x="20739" y="12592"/>
                  </a:cubicBezTo>
                  <a:cubicBezTo>
                    <a:pt x="20745" y="12559"/>
                    <a:pt x="20745" y="12531"/>
                    <a:pt x="20755" y="12498"/>
                  </a:cubicBezTo>
                  <a:cubicBezTo>
                    <a:pt x="20705" y="12484"/>
                    <a:pt x="20718" y="12409"/>
                    <a:pt x="20705" y="12359"/>
                  </a:cubicBezTo>
                  <a:cubicBezTo>
                    <a:pt x="20691" y="12291"/>
                    <a:pt x="20634" y="12244"/>
                    <a:pt x="20570" y="12244"/>
                  </a:cubicBezTo>
                  <a:cubicBezTo>
                    <a:pt x="20506" y="12312"/>
                    <a:pt x="20473" y="12395"/>
                    <a:pt x="20456" y="12484"/>
                  </a:cubicBezTo>
                  <a:cubicBezTo>
                    <a:pt x="20479" y="12509"/>
                    <a:pt x="20493" y="12538"/>
                    <a:pt x="20493" y="12567"/>
                  </a:cubicBezTo>
                  <a:cubicBezTo>
                    <a:pt x="20422" y="12552"/>
                    <a:pt x="20345" y="12559"/>
                    <a:pt x="20281" y="12606"/>
                  </a:cubicBezTo>
                  <a:cubicBezTo>
                    <a:pt x="20267" y="12613"/>
                    <a:pt x="20254" y="12620"/>
                    <a:pt x="20237" y="12620"/>
                  </a:cubicBezTo>
                  <a:cubicBezTo>
                    <a:pt x="20230" y="12617"/>
                    <a:pt x="20227" y="12599"/>
                    <a:pt x="20230" y="12592"/>
                  </a:cubicBezTo>
                  <a:cubicBezTo>
                    <a:pt x="20183" y="12606"/>
                    <a:pt x="20136" y="12606"/>
                    <a:pt x="20089" y="12592"/>
                  </a:cubicBezTo>
                  <a:cubicBezTo>
                    <a:pt x="20153" y="12524"/>
                    <a:pt x="20230" y="12463"/>
                    <a:pt x="20308" y="12409"/>
                  </a:cubicBezTo>
                  <a:cubicBezTo>
                    <a:pt x="20294" y="12387"/>
                    <a:pt x="20274" y="12380"/>
                    <a:pt x="20247" y="12373"/>
                  </a:cubicBezTo>
                  <a:cubicBezTo>
                    <a:pt x="20204" y="12359"/>
                    <a:pt x="20160" y="12341"/>
                    <a:pt x="20119" y="12359"/>
                  </a:cubicBezTo>
                  <a:cubicBezTo>
                    <a:pt x="20076" y="12366"/>
                    <a:pt x="20042" y="12409"/>
                    <a:pt x="20049" y="12456"/>
                  </a:cubicBezTo>
                  <a:cubicBezTo>
                    <a:pt x="19998" y="12448"/>
                    <a:pt x="19948" y="12441"/>
                    <a:pt x="19907" y="12434"/>
                  </a:cubicBezTo>
                  <a:cubicBezTo>
                    <a:pt x="19843" y="12334"/>
                    <a:pt x="19830" y="12198"/>
                    <a:pt x="19877" y="12087"/>
                  </a:cubicBezTo>
                  <a:cubicBezTo>
                    <a:pt x="19800" y="12018"/>
                    <a:pt x="19695" y="11983"/>
                    <a:pt x="19598" y="11983"/>
                  </a:cubicBezTo>
                  <a:cubicBezTo>
                    <a:pt x="19574" y="11936"/>
                    <a:pt x="19625" y="11900"/>
                    <a:pt x="19675" y="11900"/>
                  </a:cubicBezTo>
                  <a:cubicBezTo>
                    <a:pt x="19722" y="11900"/>
                    <a:pt x="19756" y="11922"/>
                    <a:pt x="19806" y="11915"/>
                  </a:cubicBezTo>
                  <a:cubicBezTo>
                    <a:pt x="19854" y="11907"/>
                    <a:pt x="19901" y="11857"/>
                    <a:pt x="19914" y="11807"/>
                  </a:cubicBezTo>
                  <a:cubicBezTo>
                    <a:pt x="19928" y="11753"/>
                    <a:pt x="19914" y="11703"/>
                    <a:pt x="19894" y="11650"/>
                  </a:cubicBezTo>
                  <a:cubicBezTo>
                    <a:pt x="19887" y="11635"/>
                    <a:pt x="19877" y="11621"/>
                    <a:pt x="19864" y="11614"/>
                  </a:cubicBezTo>
                  <a:cubicBezTo>
                    <a:pt x="19843" y="11599"/>
                    <a:pt x="19823" y="11592"/>
                    <a:pt x="19800" y="11581"/>
                  </a:cubicBezTo>
                  <a:cubicBezTo>
                    <a:pt x="19695" y="11560"/>
                    <a:pt x="19581" y="11538"/>
                    <a:pt x="19490" y="11599"/>
                  </a:cubicBezTo>
                  <a:cubicBezTo>
                    <a:pt x="19463" y="11614"/>
                    <a:pt x="19440" y="11642"/>
                    <a:pt x="19413" y="11650"/>
                  </a:cubicBezTo>
                  <a:cubicBezTo>
                    <a:pt x="19393" y="11657"/>
                    <a:pt x="19362" y="11657"/>
                    <a:pt x="19342" y="11667"/>
                  </a:cubicBezTo>
                  <a:cubicBezTo>
                    <a:pt x="19265" y="11689"/>
                    <a:pt x="19221" y="11786"/>
                    <a:pt x="19144" y="11832"/>
                  </a:cubicBezTo>
                  <a:cubicBezTo>
                    <a:pt x="19117" y="11847"/>
                    <a:pt x="19073" y="11850"/>
                    <a:pt x="19046" y="11875"/>
                  </a:cubicBezTo>
                  <a:cubicBezTo>
                    <a:pt x="19019" y="11897"/>
                    <a:pt x="18995" y="11936"/>
                    <a:pt x="19009" y="11976"/>
                  </a:cubicBezTo>
                  <a:cubicBezTo>
                    <a:pt x="18955" y="11976"/>
                    <a:pt x="18898" y="12018"/>
                    <a:pt x="18878" y="12079"/>
                  </a:cubicBezTo>
                  <a:cubicBezTo>
                    <a:pt x="18827" y="12051"/>
                    <a:pt x="18861" y="11965"/>
                    <a:pt x="18905" y="11929"/>
                  </a:cubicBezTo>
                  <a:cubicBezTo>
                    <a:pt x="18948" y="11890"/>
                    <a:pt x="19009" y="11847"/>
                    <a:pt x="18995" y="11786"/>
                  </a:cubicBezTo>
                  <a:cubicBezTo>
                    <a:pt x="18995" y="11771"/>
                    <a:pt x="18989" y="11764"/>
                    <a:pt x="18989" y="11750"/>
                  </a:cubicBezTo>
                  <a:cubicBezTo>
                    <a:pt x="18989" y="11725"/>
                    <a:pt x="19002" y="11703"/>
                    <a:pt x="19019" y="11689"/>
                  </a:cubicBezTo>
                  <a:lnTo>
                    <a:pt x="19144" y="11553"/>
                  </a:lnTo>
                  <a:cubicBezTo>
                    <a:pt x="19157" y="11574"/>
                    <a:pt x="19187" y="11574"/>
                    <a:pt x="19207" y="11560"/>
                  </a:cubicBezTo>
                  <a:cubicBezTo>
                    <a:pt x="19228" y="11546"/>
                    <a:pt x="19244" y="11524"/>
                    <a:pt x="19258" y="11499"/>
                  </a:cubicBezTo>
                  <a:cubicBezTo>
                    <a:pt x="19292" y="11517"/>
                    <a:pt x="19342" y="11506"/>
                    <a:pt x="19362" y="11470"/>
                  </a:cubicBezTo>
                  <a:cubicBezTo>
                    <a:pt x="19393" y="11442"/>
                    <a:pt x="19393" y="11388"/>
                    <a:pt x="19369" y="11349"/>
                  </a:cubicBezTo>
                  <a:cubicBezTo>
                    <a:pt x="19483" y="11273"/>
                    <a:pt x="19605" y="11223"/>
                    <a:pt x="19736" y="11184"/>
                  </a:cubicBezTo>
                  <a:cubicBezTo>
                    <a:pt x="19800" y="11209"/>
                    <a:pt x="19870" y="11209"/>
                    <a:pt x="19934" y="11198"/>
                  </a:cubicBezTo>
                  <a:cubicBezTo>
                    <a:pt x="19985" y="11191"/>
                    <a:pt x="20025" y="11177"/>
                    <a:pt x="20076" y="11184"/>
                  </a:cubicBezTo>
                  <a:cubicBezTo>
                    <a:pt x="20106" y="11191"/>
                    <a:pt x="20140" y="11198"/>
                    <a:pt x="20167" y="11216"/>
                  </a:cubicBezTo>
                  <a:cubicBezTo>
                    <a:pt x="20247" y="11245"/>
                    <a:pt x="20338" y="11245"/>
                    <a:pt x="20422" y="11223"/>
                  </a:cubicBezTo>
                  <a:cubicBezTo>
                    <a:pt x="20436" y="11216"/>
                    <a:pt x="20449" y="11216"/>
                    <a:pt x="20473" y="11216"/>
                  </a:cubicBezTo>
                  <a:cubicBezTo>
                    <a:pt x="20486" y="11216"/>
                    <a:pt x="20493" y="11223"/>
                    <a:pt x="20500" y="11230"/>
                  </a:cubicBezTo>
                  <a:cubicBezTo>
                    <a:pt x="20584" y="11273"/>
                    <a:pt x="20685" y="11259"/>
                    <a:pt x="20769" y="11238"/>
                  </a:cubicBezTo>
                  <a:cubicBezTo>
                    <a:pt x="20796" y="11230"/>
                    <a:pt x="20826" y="11223"/>
                    <a:pt x="20846" y="11198"/>
                  </a:cubicBezTo>
                  <a:cubicBezTo>
                    <a:pt x="20860" y="11180"/>
                    <a:pt x="20843" y="11137"/>
                    <a:pt x="20816" y="11137"/>
                  </a:cubicBezTo>
                  <a:cubicBezTo>
                    <a:pt x="20877" y="11130"/>
                    <a:pt x="20940" y="11094"/>
                    <a:pt x="20981" y="11041"/>
                  </a:cubicBezTo>
                  <a:cubicBezTo>
                    <a:pt x="20994" y="11019"/>
                    <a:pt x="21008" y="10990"/>
                    <a:pt x="21028" y="10976"/>
                  </a:cubicBezTo>
                  <a:cubicBezTo>
                    <a:pt x="21052" y="10951"/>
                    <a:pt x="21078" y="10944"/>
                    <a:pt x="21099" y="10930"/>
                  </a:cubicBezTo>
                  <a:cubicBezTo>
                    <a:pt x="21213" y="10876"/>
                    <a:pt x="21334" y="10826"/>
                    <a:pt x="21452" y="10772"/>
                  </a:cubicBezTo>
                  <a:cubicBezTo>
                    <a:pt x="21412" y="10779"/>
                    <a:pt x="21368" y="10779"/>
                    <a:pt x="21334" y="10786"/>
                  </a:cubicBezTo>
                  <a:cubicBezTo>
                    <a:pt x="21375" y="10758"/>
                    <a:pt x="21418" y="10733"/>
                    <a:pt x="21459" y="10718"/>
                  </a:cubicBezTo>
                  <a:cubicBezTo>
                    <a:pt x="21465" y="10718"/>
                    <a:pt x="21475" y="10711"/>
                    <a:pt x="21482" y="10711"/>
                  </a:cubicBezTo>
                  <a:cubicBezTo>
                    <a:pt x="21489" y="10704"/>
                    <a:pt x="21489" y="10690"/>
                    <a:pt x="21496" y="10682"/>
                  </a:cubicBezTo>
                  <a:cubicBezTo>
                    <a:pt x="21509" y="10643"/>
                    <a:pt x="21546" y="10629"/>
                    <a:pt x="21580" y="10614"/>
                  </a:cubicBezTo>
                  <a:cubicBezTo>
                    <a:pt x="21587" y="10593"/>
                    <a:pt x="21587" y="10568"/>
                    <a:pt x="21593" y="10546"/>
                  </a:cubicBezTo>
                  <a:cubicBezTo>
                    <a:pt x="21593" y="10532"/>
                    <a:pt x="21587" y="10518"/>
                    <a:pt x="21580" y="10525"/>
                  </a:cubicBezTo>
                  <a:cubicBezTo>
                    <a:pt x="21573" y="10478"/>
                    <a:pt x="21566" y="10442"/>
                    <a:pt x="21566" y="10396"/>
                  </a:cubicBezTo>
                  <a:cubicBezTo>
                    <a:pt x="21566" y="10349"/>
                    <a:pt x="21573" y="10299"/>
                    <a:pt x="21593" y="10260"/>
                  </a:cubicBezTo>
                  <a:cubicBezTo>
                    <a:pt x="21593" y="10253"/>
                    <a:pt x="21600" y="10245"/>
                    <a:pt x="21600" y="10231"/>
                  </a:cubicBezTo>
                  <a:cubicBezTo>
                    <a:pt x="21600" y="10192"/>
                    <a:pt x="21546" y="10184"/>
                    <a:pt x="21546" y="10149"/>
                  </a:cubicBezTo>
                  <a:cubicBezTo>
                    <a:pt x="21536" y="10102"/>
                    <a:pt x="21489" y="10073"/>
                    <a:pt x="21445" y="10081"/>
                  </a:cubicBezTo>
                  <a:cubicBezTo>
                    <a:pt x="21432" y="10081"/>
                    <a:pt x="21425" y="10088"/>
                    <a:pt x="21412" y="10095"/>
                  </a:cubicBezTo>
                  <a:cubicBezTo>
                    <a:pt x="21381" y="10102"/>
                    <a:pt x="21361" y="10081"/>
                    <a:pt x="21334" y="10066"/>
                  </a:cubicBezTo>
                  <a:cubicBezTo>
                    <a:pt x="21284" y="10027"/>
                    <a:pt x="21226" y="10005"/>
                    <a:pt x="21163" y="9998"/>
                  </a:cubicBezTo>
                  <a:cubicBezTo>
                    <a:pt x="21149" y="9998"/>
                    <a:pt x="21129" y="9991"/>
                    <a:pt x="21115" y="9984"/>
                  </a:cubicBezTo>
                  <a:cubicBezTo>
                    <a:pt x="21092" y="9959"/>
                    <a:pt x="21099" y="9923"/>
                    <a:pt x="21122" y="9901"/>
                  </a:cubicBezTo>
                  <a:cubicBezTo>
                    <a:pt x="21142" y="9876"/>
                    <a:pt x="21169" y="9869"/>
                    <a:pt x="21200" y="9862"/>
                  </a:cubicBezTo>
                  <a:cubicBezTo>
                    <a:pt x="21233" y="9855"/>
                    <a:pt x="21263" y="9848"/>
                    <a:pt x="21297" y="9841"/>
                  </a:cubicBezTo>
                  <a:cubicBezTo>
                    <a:pt x="21311" y="9833"/>
                    <a:pt x="21334" y="9826"/>
                    <a:pt x="21341" y="9808"/>
                  </a:cubicBezTo>
                  <a:cubicBezTo>
                    <a:pt x="21341" y="9787"/>
                    <a:pt x="21311" y="9780"/>
                    <a:pt x="21297" y="9773"/>
                  </a:cubicBezTo>
                  <a:cubicBezTo>
                    <a:pt x="21270" y="9758"/>
                    <a:pt x="21247" y="9726"/>
                    <a:pt x="21220" y="9712"/>
                  </a:cubicBezTo>
                  <a:cubicBezTo>
                    <a:pt x="21193" y="9690"/>
                    <a:pt x="21149" y="9690"/>
                    <a:pt x="21129" y="9712"/>
                  </a:cubicBezTo>
                  <a:cubicBezTo>
                    <a:pt x="21136" y="9683"/>
                    <a:pt x="21105" y="9658"/>
                    <a:pt x="21078" y="9651"/>
                  </a:cubicBezTo>
                  <a:cubicBezTo>
                    <a:pt x="21052" y="9644"/>
                    <a:pt x="21021" y="9651"/>
                    <a:pt x="21001" y="9636"/>
                  </a:cubicBezTo>
                  <a:cubicBezTo>
                    <a:pt x="20967" y="9622"/>
                    <a:pt x="20951" y="9568"/>
                    <a:pt x="20917" y="9540"/>
                  </a:cubicBezTo>
                  <a:cubicBezTo>
                    <a:pt x="20897" y="9525"/>
                    <a:pt x="20873" y="9525"/>
                    <a:pt x="20853" y="9518"/>
                  </a:cubicBezTo>
                  <a:cubicBezTo>
                    <a:pt x="20796" y="9500"/>
                    <a:pt x="20739" y="9464"/>
                    <a:pt x="20705" y="9411"/>
                  </a:cubicBezTo>
                  <a:cubicBezTo>
                    <a:pt x="20685" y="9389"/>
                    <a:pt x="20685" y="9336"/>
                    <a:pt x="20712" y="9336"/>
                  </a:cubicBezTo>
                  <a:cubicBezTo>
                    <a:pt x="20668" y="9328"/>
                    <a:pt x="20628" y="9321"/>
                    <a:pt x="20614" y="9275"/>
                  </a:cubicBezTo>
                  <a:cubicBezTo>
                    <a:pt x="20614" y="9260"/>
                    <a:pt x="20614" y="9246"/>
                    <a:pt x="20607" y="9239"/>
                  </a:cubicBezTo>
                  <a:cubicBezTo>
                    <a:pt x="20597" y="9217"/>
                    <a:pt x="20570" y="9210"/>
                    <a:pt x="20557" y="9192"/>
                  </a:cubicBezTo>
                  <a:cubicBezTo>
                    <a:pt x="20527" y="9164"/>
                    <a:pt x="20543" y="9103"/>
                    <a:pt x="20584" y="9096"/>
                  </a:cubicBezTo>
                  <a:cubicBezTo>
                    <a:pt x="20543" y="9096"/>
                    <a:pt x="20520" y="9027"/>
                    <a:pt x="20550" y="8999"/>
                  </a:cubicBezTo>
                  <a:cubicBezTo>
                    <a:pt x="20557" y="8992"/>
                    <a:pt x="20570" y="8984"/>
                    <a:pt x="20570" y="8977"/>
                  </a:cubicBezTo>
                  <a:cubicBezTo>
                    <a:pt x="20577" y="8952"/>
                    <a:pt x="20557" y="8938"/>
                    <a:pt x="20543" y="8924"/>
                  </a:cubicBezTo>
                  <a:cubicBezTo>
                    <a:pt x="20506" y="8884"/>
                    <a:pt x="20486" y="8834"/>
                    <a:pt x="20493" y="8780"/>
                  </a:cubicBezTo>
                  <a:cubicBezTo>
                    <a:pt x="20473" y="8780"/>
                    <a:pt x="20449" y="8780"/>
                    <a:pt x="20429" y="8773"/>
                  </a:cubicBezTo>
                  <a:cubicBezTo>
                    <a:pt x="20416" y="8719"/>
                    <a:pt x="20479" y="8669"/>
                    <a:pt x="20449" y="8623"/>
                  </a:cubicBezTo>
                  <a:cubicBezTo>
                    <a:pt x="20436" y="8601"/>
                    <a:pt x="20402" y="8608"/>
                    <a:pt x="20379" y="8583"/>
                  </a:cubicBezTo>
                  <a:cubicBezTo>
                    <a:pt x="20372" y="8576"/>
                    <a:pt x="20372" y="8562"/>
                    <a:pt x="20365" y="8547"/>
                  </a:cubicBezTo>
                  <a:cubicBezTo>
                    <a:pt x="20352" y="8519"/>
                    <a:pt x="20325" y="8501"/>
                    <a:pt x="20294" y="8519"/>
                  </a:cubicBezTo>
                  <a:cubicBezTo>
                    <a:pt x="20294" y="8487"/>
                    <a:pt x="20301" y="8458"/>
                    <a:pt x="20318" y="8433"/>
                  </a:cubicBezTo>
                  <a:cubicBezTo>
                    <a:pt x="20281" y="8433"/>
                    <a:pt x="20254" y="8404"/>
                    <a:pt x="20261" y="8368"/>
                  </a:cubicBezTo>
                  <a:cubicBezTo>
                    <a:pt x="20261" y="8350"/>
                    <a:pt x="20267" y="8336"/>
                    <a:pt x="20261" y="8322"/>
                  </a:cubicBezTo>
                  <a:cubicBezTo>
                    <a:pt x="20254" y="8315"/>
                    <a:pt x="20237" y="8307"/>
                    <a:pt x="20230" y="8300"/>
                  </a:cubicBezTo>
                  <a:cubicBezTo>
                    <a:pt x="20204" y="8268"/>
                    <a:pt x="20237" y="8200"/>
                    <a:pt x="20204" y="8178"/>
                  </a:cubicBezTo>
                  <a:cubicBezTo>
                    <a:pt x="20183" y="8164"/>
                    <a:pt x="20160" y="8178"/>
                    <a:pt x="20140" y="8193"/>
                  </a:cubicBezTo>
                  <a:cubicBezTo>
                    <a:pt x="20133" y="8164"/>
                    <a:pt x="20133" y="8125"/>
                    <a:pt x="20146" y="8096"/>
                  </a:cubicBezTo>
                  <a:lnTo>
                    <a:pt x="20106" y="8096"/>
                  </a:lnTo>
                  <a:cubicBezTo>
                    <a:pt x="20119" y="8067"/>
                    <a:pt x="20133" y="8042"/>
                    <a:pt x="20140" y="8014"/>
                  </a:cubicBezTo>
                  <a:cubicBezTo>
                    <a:pt x="20126" y="8028"/>
                    <a:pt x="20106" y="8007"/>
                    <a:pt x="20089" y="7992"/>
                  </a:cubicBezTo>
                  <a:cubicBezTo>
                    <a:pt x="20049" y="7938"/>
                    <a:pt x="20005" y="7863"/>
                    <a:pt x="20042" y="7810"/>
                  </a:cubicBezTo>
                  <a:cubicBezTo>
                    <a:pt x="20005" y="7817"/>
                    <a:pt x="19985" y="7767"/>
                    <a:pt x="19985" y="7720"/>
                  </a:cubicBezTo>
                  <a:cubicBezTo>
                    <a:pt x="19992" y="7684"/>
                    <a:pt x="20005" y="7638"/>
                    <a:pt x="19992" y="7602"/>
                  </a:cubicBezTo>
                  <a:cubicBezTo>
                    <a:pt x="19971" y="7548"/>
                    <a:pt x="19907" y="7534"/>
                    <a:pt x="19850" y="7534"/>
                  </a:cubicBezTo>
                  <a:cubicBezTo>
                    <a:pt x="19850" y="7509"/>
                    <a:pt x="19843" y="7487"/>
                    <a:pt x="19843" y="7466"/>
                  </a:cubicBezTo>
                  <a:cubicBezTo>
                    <a:pt x="19793" y="7487"/>
                    <a:pt x="19793" y="7555"/>
                    <a:pt x="19806" y="7616"/>
                  </a:cubicBezTo>
                  <a:cubicBezTo>
                    <a:pt x="19823" y="7670"/>
                    <a:pt x="19823" y="7741"/>
                    <a:pt x="19780" y="7767"/>
                  </a:cubicBezTo>
                  <a:cubicBezTo>
                    <a:pt x="19766" y="7774"/>
                    <a:pt x="19759" y="7774"/>
                    <a:pt x="19746" y="7781"/>
                  </a:cubicBezTo>
                  <a:cubicBezTo>
                    <a:pt x="19716" y="7802"/>
                    <a:pt x="19722" y="7842"/>
                    <a:pt x="19729" y="7878"/>
                  </a:cubicBezTo>
                  <a:cubicBezTo>
                    <a:pt x="19702" y="7870"/>
                    <a:pt x="19689" y="7910"/>
                    <a:pt x="19682" y="7938"/>
                  </a:cubicBezTo>
                  <a:cubicBezTo>
                    <a:pt x="19658" y="8028"/>
                    <a:pt x="19631" y="8118"/>
                    <a:pt x="19611" y="8211"/>
                  </a:cubicBezTo>
                  <a:cubicBezTo>
                    <a:pt x="19554" y="8193"/>
                    <a:pt x="19490" y="8261"/>
                    <a:pt x="19504" y="8322"/>
                  </a:cubicBezTo>
                  <a:lnTo>
                    <a:pt x="19419" y="8322"/>
                  </a:lnTo>
                  <a:lnTo>
                    <a:pt x="19419" y="8390"/>
                  </a:lnTo>
                  <a:cubicBezTo>
                    <a:pt x="19399" y="8390"/>
                    <a:pt x="19369" y="8397"/>
                    <a:pt x="19356" y="8411"/>
                  </a:cubicBezTo>
                  <a:cubicBezTo>
                    <a:pt x="19278" y="8397"/>
                    <a:pt x="19228" y="8322"/>
                    <a:pt x="19181" y="8261"/>
                  </a:cubicBezTo>
                  <a:cubicBezTo>
                    <a:pt x="19123" y="8200"/>
                    <a:pt x="19039" y="8157"/>
                    <a:pt x="18975" y="8200"/>
                  </a:cubicBezTo>
                  <a:cubicBezTo>
                    <a:pt x="18938" y="8225"/>
                    <a:pt x="18905" y="8264"/>
                    <a:pt x="18878" y="8239"/>
                  </a:cubicBezTo>
                  <a:cubicBezTo>
                    <a:pt x="18854" y="8214"/>
                    <a:pt x="18884" y="8178"/>
                    <a:pt x="18905" y="8171"/>
                  </a:cubicBezTo>
                  <a:cubicBezTo>
                    <a:pt x="18932" y="8164"/>
                    <a:pt x="18958" y="8171"/>
                    <a:pt x="18989" y="8164"/>
                  </a:cubicBezTo>
                  <a:cubicBezTo>
                    <a:pt x="19016" y="8157"/>
                    <a:pt x="19046" y="8136"/>
                    <a:pt x="19039" y="8103"/>
                  </a:cubicBezTo>
                  <a:cubicBezTo>
                    <a:pt x="19039" y="8089"/>
                    <a:pt x="19026" y="8082"/>
                    <a:pt x="19019" y="8075"/>
                  </a:cubicBezTo>
                  <a:cubicBezTo>
                    <a:pt x="18982" y="8035"/>
                    <a:pt x="18938" y="7999"/>
                    <a:pt x="18905" y="7967"/>
                  </a:cubicBezTo>
                  <a:cubicBezTo>
                    <a:pt x="18884" y="7953"/>
                    <a:pt x="18868" y="7931"/>
                    <a:pt x="18854" y="7910"/>
                  </a:cubicBezTo>
                  <a:cubicBezTo>
                    <a:pt x="18821" y="7842"/>
                    <a:pt x="18854" y="7759"/>
                    <a:pt x="18905" y="7698"/>
                  </a:cubicBezTo>
                  <a:cubicBezTo>
                    <a:pt x="18891" y="7698"/>
                    <a:pt x="18868" y="7691"/>
                    <a:pt x="18861" y="7677"/>
                  </a:cubicBezTo>
                  <a:cubicBezTo>
                    <a:pt x="18868" y="7652"/>
                    <a:pt x="18884" y="7630"/>
                    <a:pt x="18905" y="7616"/>
                  </a:cubicBezTo>
                  <a:lnTo>
                    <a:pt x="18884" y="7433"/>
                  </a:lnTo>
                  <a:cubicBezTo>
                    <a:pt x="18925" y="7376"/>
                    <a:pt x="18898" y="7276"/>
                    <a:pt x="18834" y="7247"/>
                  </a:cubicBezTo>
                  <a:cubicBezTo>
                    <a:pt x="18770" y="7218"/>
                    <a:pt x="18693" y="7226"/>
                    <a:pt x="18635" y="7269"/>
                  </a:cubicBezTo>
                  <a:cubicBezTo>
                    <a:pt x="18615" y="7233"/>
                    <a:pt x="18595" y="7201"/>
                    <a:pt x="18571" y="7165"/>
                  </a:cubicBezTo>
                  <a:cubicBezTo>
                    <a:pt x="18551" y="7186"/>
                    <a:pt x="18518" y="7158"/>
                    <a:pt x="18508" y="7125"/>
                  </a:cubicBezTo>
                  <a:cubicBezTo>
                    <a:pt x="18501" y="7097"/>
                    <a:pt x="18508" y="7061"/>
                    <a:pt x="18501" y="7029"/>
                  </a:cubicBezTo>
                  <a:cubicBezTo>
                    <a:pt x="18494" y="7000"/>
                    <a:pt x="18474" y="6986"/>
                    <a:pt x="18454" y="6961"/>
                  </a:cubicBezTo>
                  <a:cubicBezTo>
                    <a:pt x="18397" y="6910"/>
                    <a:pt x="18339" y="6850"/>
                    <a:pt x="18289" y="6796"/>
                  </a:cubicBezTo>
                  <a:cubicBezTo>
                    <a:pt x="18262" y="6774"/>
                    <a:pt x="18238" y="6742"/>
                    <a:pt x="18205" y="6735"/>
                  </a:cubicBezTo>
                  <a:cubicBezTo>
                    <a:pt x="18168" y="6728"/>
                    <a:pt x="18127" y="6735"/>
                    <a:pt x="18114" y="6774"/>
                  </a:cubicBezTo>
                  <a:cubicBezTo>
                    <a:pt x="18114" y="6742"/>
                    <a:pt x="18080" y="6728"/>
                    <a:pt x="18057" y="6735"/>
                  </a:cubicBezTo>
                  <a:cubicBezTo>
                    <a:pt x="18030" y="6735"/>
                    <a:pt x="18010" y="6753"/>
                    <a:pt x="17986" y="6760"/>
                  </a:cubicBezTo>
                  <a:cubicBezTo>
                    <a:pt x="17909" y="6789"/>
                    <a:pt x="17824" y="6767"/>
                    <a:pt x="17761" y="6706"/>
                  </a:cubicBezTo>
                  <a:cubicBezTo>
                    <a:pt x="17697" y="6645"/>
                    <a:pt x="17586" y="6692"/>
                    <a:pt x="17528" y="6631"/>
                  </a:cubicBezTo>
                  <a:cubicBezTo>
                    <a:pt x="17515" y="6617"/>
                    <a:pt x="17498" y="6595"/>
                    <a:pt x="17478" y="6577"/>
                  </a:cubicBezTo>
                  <a:cubicBezTo>
                    <a:pt x="17431" y="6549"/>
                    <a:pt x="17374" y="6592"/>
                    <a:pt x="17330" y="6638"/>
                  </a:cubicBezTo>
                  <a:cubicBezTo>
                    <a:pt x="17310" y="6656"/>
                    <a:pt x="17289" y="6692"/>
                    <a:pt x="17289" y="6721"/>
                  </a:cubicBezTo>
                  <a:cubicBezTo>
                    <a:pt x="17289" y="6742"/>
                    <a:pt x="17296" y="6774"/>
                    <a:pt x="17303" y="6796"/>
                  </a:cubicBezTo>
                  <a:cubicBezTo>
                    <a:pt x="17323" y="6850"/>
                    <a:pt x="17330" y="6903"/>
                    <a:pt x="17337" y="6953"/>
                  </a:cubicBezTo>
                  <a:cubicBezTo>
                    <a:pt x="17360" y="7082"/>
                    <a:pt x="17367" y="7211"/>
                    <a:pt x="17374" y="7337"/>
                  </a:cubicBezTo>
                  <a:cubicBezTo>
                    <a:pt x="17330" y="7337"/>
                    <a:pt x="17289" y="7315"/>
                    <a:pt x="17259" y="7276"/>
                  </a:cubicBezTo>
                  <a:cubicBezTo>
                    <a:pt x="17246" y="7308"/>
                    <a:pt x="17239" y="7330"/>
                    <a:pt x="17225" y="7362"/>
                  </a:cubicBezTo>
                  <a:cubicBezTo>
                    <a:pt x="17330" y="7376"/>
                    <a:pt x="17394" y="7509"/>
                    <a:pt x="17360" y="7609"/>
                  </a:cubicBezTo>
                  <a:cubicBezTo>
                    <a:pt x="17387" y="7652"/>
                    <a:pt x="17421" y="7706"/>
                    <a:pt x="17394" y="7752"/>
                  </a:cubicBezTo>
                  <a:cubicBezTo>
                    <a:pt x="17387" y="7767"/>
                    <a:pt x="17374" y="7774"/>
                    <a:pt x="17367" y="7788"/>
                  </a:cubicBezTo>
                  <a:cubicBezTo>
                    <a:pt x="17360" y="7810"/>
                    <a:pt x="17360" y="7835"/>
                    <a:pt x="17350" y="7849"/>
                  </a:cubicBezTo>
                  <a:cubicBezTo>
                    <a:pt x="17343" y="7863"/>
                    <a:pt x="17337" y="7878"/>
                    <a:pt x="17323" y="7892"/>
                  </a:cubicBezTo>
                  <a:cubicBezTo>
                    <a:pt x="17273" y="7960"/>
                    <a:pt x="17219" y="8028"/>
                    <a:pt x="17168" y="8103"/>
                  </a:cubicBezTo>
                  <a:cubicBezTo>
                    <a:pt x="17155" y="8118"/>
                    <a:pt x="17138" y="8143"/>
                    <a:pt x="17118" y="8143"/>
                  </a:cubicBezTo>
                  <a:cubicBezTo>
                    <a:pt x="17219" y="8368"/>
                    <a:pt x="17491" y="8487"/>
                    <a:pt x="17535" y="8727"/>
                  </a:cubicBezTo>
                  <a:cubicBezTo>
                    <a:pt x="17542" y="8773"/>
                    <a:pt x="17535" y="8834"/>
                    <a:pt x="17498" y="8856"/>
                  </a:cubicBezTo>
                  <a:cubicBezTo>
                    <a:pt x="17549" y="8916"/>
                    <a:pt x="17549" y="9006"/>
                    <a:pt x="17549" y="9088"/>
                  </a:cubicBezTo>
                  <a:cubicBezTo>
                    <a:pt x="17549" y="9156"/>
                    <a:pt x="17542" y="9224"/>
                    <a:pt x="17508" y="9275"/>
                  </a:cubicBezTo>
                  <a:cubicBezTo>
                    <a:pt x="17478" y="9314"/>
                    <a:pt x="17437" y="9336"/>
                    <a:pt x="17407" y="9368"/>
                  </a:cubicBezTo>
                  <a:cubicBezTo>
                    <a:pt x="17374" y="9396"/>
                    <a:pt x="17343" y="9443"/>
                    <a:pt x="17360" y="9493"/>
                  </a:cubicBezTo>
                  <a:cubicBezTo>
                    <a:pt x="17323" y="9472"/>
                    <a:pt x="17279" y="9500"/>
                    <a:pt x="17252" y="9533"/>
                  </a:cubicBezTo>
                  <a:cubicBezTo>
                    <a:pt x="17225" y="9561"/>
                    <a:pt x="17188" y="9601"/>
                    <a:pt x="17155" y="9593"/>
                  </a:cubicBezTo>
                  <a:cubicBezTo>
                    <a:pt x="17138" y="9593"/>
                    <a:pt x="17125" y="9576"/>
                    <a:pt x="17104" y="9576"/>
                  </a:cubicBezTo>
                  <a:cubicBezTo>
                    <a:pt x="17061" y="9583"/>
                    <a:pt x="17061" y="9651"/>
                    <a:pt x="17027" y="9669"/>
                  </a:cubicBezTo>
                  <a:cubicBezTo>
                    <a:pt x="17013" y="9676"/>
                    <a:pt x="16990" y="9669"/>
                    <a:pt x="16976" y="9676"/>
                  </a:cubicBezTo>
                  <a:cubicBezTo>
                    <a:pt x="16950" y="9690"/>
                    <a:pt x="16950" y="9733"/>
                    <a:pt x="16963" y="9765"/>
                  </a:cubicBezTo>
                  <a:cubicBezTo>
                    <a:pt x="16976" y="9794"/>
                    <a:pt x="17000" y="9826"/>
                    <a:pt x="17000" y="9855"/>
                  </a:cubicBezTo>
                  <a:cubicBezTo>
                    <a:pt x="17000" y="9884"/>
                    <a:pt x="17007" y="9901"/>
                    <a:pt x="17013" y="9923"/>
                  </a:cubicBezTo>
                  <a:cubicBezTo>
                    <a:pt x="17040" y="9984"/>
                    <a:pt x="17061" y="10052"/>
                    <a:pt x="17077" y="10116"/>
                  </a:cubicBezTo>
                  <a:cubicBezTo>
                    <a:pt x="17084" y="10134"/>
                    <a:pt x="17084" y="10149"/>
                    <a:pt x="17084" y="10163"/>
                  </a:cubicBezTo>
                  <a:cubicBezTo>
                    <a:pt x="17084" y="10199"/>
                    <a:pt x="17071" y="10231"/>
                    <a:pt x="17077" y="10267"/>
                  </a:cubicBezTo>
                  <a:cubicBezTo>
                    <a:pt x="17084" y="10292"/>
                    <a:pt x="17098" y="10306"/>
                    <a:pt x="17104" y="10328"/>
                  </a:cubicBezTo>
                  <a:cubicBezTo>
                    <a:pt x="17138" y="10410"/>
                    <a:pt x="17077" y="10507"/>
                    <a:pt x="17091" y="10600"/>
                  </a:cubicBezTo>
                  <a:lnTo>
                    <a:pt x="17013" y="10600"/>
                  </a:lnTo>
                  <a:cubicBezTo>
                    <a:pt x="17020" y="10690"/>
                    <a:pt x="17007" y="10786"/>
                    <a:pt x="16970" y="10869"/>
                  </a:cubicBezTo>
                  <a:cubicBezTo>
                    <a:pt x="16970" y="10876"/>
                    <a:pt x="16963" y="10883"/>
                    <a:pt x="16956" y="10890"/>
                  </a:cubicBezTo>
                  <a:cubicBezTo>
                    <a:pt x="16943" y="10908"/>
                    <a:pt x="16906" y="10901"/>
                    <a:pt x="16892" y="10883"/>
                  </a:cubicBezTo>
                  <a:cubicBezTo>
                    <a:pt x="16758" y="10793"/>
                    <a:pt x="16764" y="10568"/>
                    <a:pt x="16647" y="10450"/>
                  </a:cubicBezTo>
                  <a:cubicBezTo>
                    <a:pt x="16610" y="10471"/>
                    <a:pt x="16552" y="10435"/>
                    <a:pt x="16559" y="10389"/>
                  </a:cubicBezTo>
                  <a:cubicBezTo>
                    <a:pt x="16559" y="10342"/>
                    <a:pt x="16616" y="10313"/>
                    <a:pt x="16653" y="10342"/>
                  </a:cubicBezTo>
                  <a:cubicBezTo>
                    <a:pt x="16640" y="10274"/>
                    <a:pt x="16569" y="10231"/>
                    <a:pt x="16512" y="10245"/>
                  </a:cubicBezTo>
                  <a:cubicBezTo>
                    <a:pt x="16482" y="10170"/>
                    <a:pt x="16489" y="10088"/>
                    <a:pt x="16519" y="10013"/>
                  </a:cubicBezTo>
                  <a:cubicBezTo>
                    <a:pt x="16526" y="9991"/>
                    <a:pt x="16539" y="9959"/>
                    <a:pt x="16519" y="9944"/>
                  </a:cubicBezTo>
                  <a:cubicBezTo>
                    <a:pt x="16512" y="9937"/>
                    <a:pt x="16499" y="9937"/>
                    <a:pt x="16489" y="9930"/>
                  </a:cubicBezTo>
                  <a:cubicBezTo>
                    <a:pt x="16482" y="9923"/>
                    <a:pt x="16482" y="9901"/>
                    <a:pt x="16482" y="9884"/>
                  </a:cubicBezTo>
                  <a:cubicBezTo>
                    <a:pt x="16499" y="9787"/>
                    <a:pt x="16482" y="9690"/>
                    <a:pt x="16441" y="9608"/>
                  </a:cubicBezTo>
                  <a:cubicBezTo>
                    <a:pt x="16411" y="9554"/>
                    <a:pt x="16357" y="9500"/>
                    <a:pt x="16300" y="9507"/>
                  </a:cubicBezTo>
                  <a:cubicBezTo>
                    <a:pt x="16243" y="9518"/>
                    <a:pt x="16199" y="9576"/>
                    <a:pt x="16145" y="9576"/>
                  </a:cubicBezTo>
                  <a:cubicBezTo>
                    <a:pt x="16068" y="9576"/>
                    <a:pt x="16011" y="9457"/>
                    <a:pt x="15933" y="9479"/>
                  </a:cubicBezTo>
                  <a:cubicBezTo>
                    <a:pt x="15920" y="9457"/>
                    <a:pt x="15903" y="9443"/>
                    <a:pt x="15890" y="9418"/>
                  </a:cubicBezTo>
                  <a:cubicBezTo>
                    <a:pt x="15812" y="9314"/>
                    <a:pt x="15620" y="9350"/>
                    <a:pt x="15530" y="9267"/>
                  </a:cubicBezTo>
                  <a:cubicBezTo>
                    <a:pt x="15536" y="9275"/>
                    <a:pt x="15536" y="9293"/>
                    <a:pt x="15523" y="9293"/>
                  </a:cubicBezTo>
                  <a:cubicBezTo>
                    <a:pt x="15482" y="9260"/>
                    <a:pt x="15452" y="9217"/>
                    <a:pt x="15439" y="9164"/>
                  </a:cubicBezTo>
                  <a:cubicBezTo>
                    <a:pt x="15432" y="9149"/>
                    <a:pt x="15432" y="9124"/>
                    <a:pt x="15425" y="9110"/>
                  </a:cubicBezTo>
                  <a:cubicBezTo>
                    <a:pt x="15388" y="9042"/>
                    <a:pt x="15297" y="9053"/>
                    <a:pt x="15240" y="9006"/>
                  </a:cubicBezTo>
                  <a:cubicBezTo>
                    <a:pt x="15220" y="8984"/>
                    <a:pt x="15196" y="8952"/>
                    <a:pt x="15169" y="8938"/>
                  </a:cubicBezTo>
                  <a:cubicBezTo>
                    <a:pt x="15139" y="8924"/>
                    <a:pt x="15099" y="8924"/>
                    <a:pt x="15092" y="8959"/>
                  </a:cubicBezTo>
                  <a:cubicBezTo>
                    <a:pt x="15072" y="8916"/>
                    <a:pt x="15021" y="8891"/>
                    <a:pt x="14981" y="8884"/>
                  </a:cubicBezTo>
                  <a:cubicBezTo>
                    <a:pt x="14937" y="8877"/>
                    <a:pt x="14887" y="8870"/>
                    <a:pt x="14846" y="8848"/>
                  </a:cubicBezTo>
                  <a:cubicBezTo>
                    <a:pt x="14803" y="8816"/>
                    <a:pt x="14762" y="8759"/>
                    <a:pt x="14712" y="8766"/>
                  </a:cubicBezTo>
                  <a:cubicBezTo>
                    <a:pt x="14698" y="8773"/>
                    <a:pt x="14682" y="8780"/>
                    <a:pt x="14661" y="8787"/>
                  </a:cubicBezTo>
                  <a:cubicBezTo>
                    <a:pt x="14641" y="8795"/>
                    <a:pt x="14611" y="8787"/>
                    <a:pt x="14584" y="8787"/>
                  </a:cubicBezTo>
                  <a:cubicBezTo>
                    <a:pt x="14564" y="8787"/>
                    <a:pt x="14533" y="8816"/>
                    <a:pt x="14544" y="8841"/>
                  </a:cubicBezTo>
                  <a:cubicBezTo>
                    <a:pt x="14500" y="8856"/>
                    <a:pt x="14456" y="8795"/>
                    <a:pt x="14456" y="8744"/>
                  </a:cubicBezTo>
                  <a:cubicBezTo>
                    <a:pt x="14456" y="8691"/>
                    <a:pt x="14480" y="8637"/>
                    <a:pt x="14473" y="8583"/>
                  </a:cubicBezTo>
                  <a:cubicBezTo>
                    <a:pt x="14456" y="8526"/>
                    <a:pt x="14385" y="8472"/>
                    <a:pt x="14392" y="8404"/>
                  </a:cubicBezTo>
                  <a:cubicBezTo>
                    <a:pt x="14392" y="8390"/>
                    <a:pt x="14402" y="8376"/>
                    <a:pt x="14409" y="8361"/>
                  </a:cubicBezTo>
                  <a:cubicBezTo>
                    <a:pt x="14416" y="8307"/>
                    <a:pt x="14379" y="8261"/>
                    <a:pt x="14338" y="8232"/>
                  </a:cubicBezTo>
                  <a:cubicBezTo>
                    <a:pt x="14295" y="8225"/>
                    <a:pt x="14244" y="8218"/>
                    <a:pt x="14204" y="8211"/>
                  </a:cubicBezTo>
                  <a:cubicBezTo>
                    <a:pt x="14184" y="8211"/>
                    <a:pt x="14160" y="8200"/>
                    <a:pt x="14140" y="8186"/>
                  </a:cubicBezTo>
                  <a:cubicBezTo>
                    <a:pt x="14126" y="8171"/>
                    <a:pt x="14126" y="8136"/>
                    <a:pt x="14147" y="8125"/>
                  </a:cubicBezTo>
                  <a:cubicBezTo>
                    <a:pt x="14113" y="8118"/>
                    <a:pt x="14089" y="8082"/>
                    <a:pt x="14089" y="8035"/>
                  </a:cubicBezTo>
                  <a:cubicBezTo>
                    <a:pt x="14096" y="7999"/>
                    <a:pt x="14120" y="7960"/>
                    <a:pt x="14140" y="7931"/>
                  </a:cubicBezTo>
                  <a:cubicBezTo>
                    <a:pt x="14103" y="7946"/>
                    <a:pt x="14069" y="7903"/>
                    <a:pt x="14069" y="7856"/>
                  </a:cubicBezTo>
                  <a:cubicBezTo>
                    <a:pt x="14069" y="7810"/>
                    <a:pt x="14089" y="7774"/>
                    <a:pt x="14083" y="7727"/>
                  </a:cubicBezTo>
                  <a:cubicBezTo>
                    <a:pt x="14076" y="7677"/>
                    <a:pt x="14025" y="7616"/>
                    <a:pt x="14049" y="7570"/>
                  </a:cubicBezTo>
                  <a:cubicBezTo>
                    <a:pt x="14049" y="7584"/>
                    <a:pt x="14076" y="7577"/>
                    <a:pt x="14083" y="7562"/>
                  </a:cubicBezTo>
                  <a:cubicBezTo>
                    <a:pt x="14103" y="7509"/>
                    <a:pt x="14093" y="7451"/>
                    <a:pt x="14103" y="7390"/>
                  </a:cubicBezTo>
                  <a:cubicBezTo>
                    <a:pt x="14109" y="7330"/>
                    <a:pt x="14160" y="7269"/>
                    <a:pt x="14210" y="7294"/>
                  </a:cubicBezTo>
                  <a:cubicBezTo>
                    <a:pt x="14190" y="7269"/>
                    <a:pt x="14190" y="7240"/>
                    <a:pt x="14204" y="7211"/>
                  </a:cubicBezTo>
                  <a:cubicBezTo>
                    <a:pt x="14217" y="7186"/>
                    <a:pt x="14237" y="7165"/>
                    <a:pt x="14261" y="7143"/>
                  </a:cubicBezTo>
                  <a:cubicBezTo>
                    <a:pt x="14288" y="7111"/>
                    <a:pt x="14321" y="7079"/>
                    <a:pt x="14338" y="7036"/>
                  </a:cubicBezTo>
                  <a:cubicBezTo>
                    <a:pt x="14352" y="6989"/>
                    <a:pt x="14338" y="6939"/>
                    <a:pt x="14301" y="6918"/>
                  </a:cubicBezTo>
                  <a:cubicBezTo>
                    <a:pt x="14358" y="6918"/>
                    <a:pt x="14422" y="6903"/>
                    <a:pt x="14436" y="6842"/>
                  </a:cubicBezTo>
                  <a:cubicBezTo>
                    <a:pt x="14436" y="6828"/>
                    <a:pt x="14436" y="6817"/>
                    <a:pt x="14443" y="6803"/>
                  </a:cubicBezTo>
                  <a:cubicBezTo>
                    <a:pt x="14449" y="6789"/>
                    <a:pt x="14473" y="6781"/>
                    <a:pt x="14486" y="6767"/>
                  </a:cubicBezTo>
                  <a:cubicBezTo>
                    <a:pt x="14533" y="6735"/>
                    <a:pt x="14570" y="6685"/>
                    <a:pt x="14604" y="6638"/>
                  </a:cubicBezTo>
                  <a:cubicBezTo>
                    <a:pt x="14641" y="6595"/>
                    <a:pt x="14698" y="6549"/>
                    <a:pt x="14752" y="6556"/>
                  </a:cubicBezTo>
                  <a:cubicBezTo>
                    <a:pt x="14803" y="6509"/>
                    <a:pt x="14833" y="6466"/>
                    <a:pt x="14840" y="6398"/>
                  </a:cubicBezTo>
                  <a:cubicBezTo>
                    <a:pt x="14840" y="6370"/>
                    <a:pt x="14840" y="6337"/>
                    <a:pt x="14846" y="6309"/>
                  </a:cubicBezTo>
                  <a:cubicBezTo>
                    <a:pt x="14853" y="6276"/>
                    <a:pt x="14887" y="6255"/>
                    <a:pt x="14910" y="6269"/>
                  </a:cubicBezTo>
                  <a:cubicBezTo>
                    <a:pt x="14880" y="6212"/>
                    <a:pt x="14907" y="6137"/>
                    <a:pt x="14944" y="6083"/>
                  </a:cubicBezTo>
                  <a:cubicBezTo>
                    <a:pt x="14978" y="6029"/>
                    <a:pt x="15028" y="5986"/>
                    <a:pt x="15065" y="5925"/>
                  </a:cubicBezTo>
                  <a:cubicBezTo>
                    <a:pt x="15065" y="5947"/>
                    <a:pt x="15085" y="5968"/>
                    <a:pt x="15106" y="5968"/>
                  </a:cubicBezTo>
                  <a:cubicBezTo>
                    <a:pt x="15129" y="5968"/>
                    <a:pt x="15149" y="5961"/>
                    <a:pt x="15169" y="5954"/>
                  </a:cubicBezTo>
                  <a:cubicBezTo>
                    <a:pt x="15200" y="5940"/>
                    <a:pt x="15233" y="5925"/>
                    <a:pt x="15260" y="5911"/>
                  </a:cubicBezTo>
                  <a:cubicBezTo>
                    <a:pt x="15284" y="5904"/>
                    <a:pt x="15304" y="5886"/>
                    <a:pt x="15318" y="5864"/>
                  </a:cubicBezTo>
                  <a:cubicBezTo>
                    <a:pt x="15331" y="5843"/>
                    <a:pt x="15324" y="5811"/>
                    <a:pt x="15304" y="5796"/>
                  </a:cubicBezTo>
                  <a:cubicBezTo>
                    <a:pt x="15375" y="5789"/>
                    <a:pt x="15432" y="5728"/>
                    <a:pt x="15439" y="5660"/>
                  </a:cubicBezTo>
                  <a:cubicBezTo>
                    <a:pt x="15439" y="5639"/>
                    <a:pt x="15439" y="5617"/>
                    <a:pt x="15445" y="5603"/>
                  </a:cubicBezTo>
                  <a:cubicBezTo>
                    <a:pt x="15466" y="5549"/>
                    <a:pt x="15550" y="5535"/>
                    <a:pt x="15550" y="5474"/>
                  </a:cubicBezTo>
                  <a:cubicBezTo>
                    <a:pt x="15550" y="5435"/>
                    <a:pt x="15509" y="5406"/>
                    <a:pt x="15516" y="5377"/>
                  </a:cubicBezTo>
                  <a:cubicBezTo>
                    <a:pt x="15523" y="5338"/>
                    <a:pt x="15587" y="5324"/>
                    <a:pt x="15580" y="5288"/>
                  </a:cubicBezTo>
                  <a:cubicBezTo>
                    <a:pt x="15573" y="5263"/>
                    <a:pt x="15543" y="5256"/>
                    <a:pt x="15536" y="5241"/>
                  </a:cubicBezTo>
                  <a:cubicBezTo>
                    <a:pt x="15516" y="5202"/>
                    <a:pt x="15567" y="5166"/>
                    <a:pt x="15600" y="5137"/>
                  </a:cubicBezTo>
                  <a:cubicBezTo>
                    <a:pt x="15671" y="5084"/>
                    <a:pt x="15691" y="4951"/>
                    <a:pt x="15637" y="4879"/>
                  </a:cubicBezTo>
                  <a:cubicBezTo>
                    <a:pt x="15607" y="4840"/>
                    <a:pt x="15573" y="4797"/>
                    <a:pt x="15593" y="4761"/>
                  </a:cubicBezTo>
                  <a:cubicBezTo>
                    <a:pt x="15644" y="4776"/>
                    <a:pt x="15701" y="4761"/>
                    <a:pt x="15735" y="4722"/>
                  </a:cubicBezTo>
                  <a:cubicBezTo>
                    <a:pt x="15762" y="4761"/>
                    <a:pt x="15819" y="4776"/>
                    <a:pt x="15863" y="4754"/>
                  </a:cubicBezTo>
                  <a:cubicBezTo>
                    <a:pt x="15839" y="4811"/>
                    <a:pt x="15876" y="4879"/>
                    <a:pt x="15933" y="4894"/>
                  </a:cubicBezTo>
                  <a:cubicBezTo>
                    <a:pt x="15947" y="4904"/>
                    <a:pt x="15967" y="4904"/>
                    <a:pt x="15980" y="4912"/>
                  </a:cubicBezTo>
                  <a:cubicBezTo>
                    <a:pt x="15997" y="4919"/>
                    <a:pt x="16004" y="4947"/>
                    <a:pt x="15991" y="4955"/>
                  </a:cubicBezTo>
                  <a:cubicBezTo>
                    <a:pt x="16011" y="4955"/>
                    <a:pt x="16024" y="4962"/>
                    <a:pt x="16044" y="4962"/>
                  </a:cubicBezTo>
                  <a:cubicBezTo>
                    <a:pt x="16031" y="5016"/>
                    <a:pt x="16051" y="5076"/>
                    <a:pt x="16095" y="5105"/>
                  </a:cubicBezTo>
                  <a:cubicBezTo>
                    <a:pt x="16115" y="5119"/>
                    <a:pt x="16145" y="5119"/>
                    <a:pt x="16159" y="5144"/>
                  </a:cubicBezTo>
                  <a:cubicBezTo>
                    <a:pt x="16172" y="5159"/>
                    <a:pt x="16172" y="5202"/>
                    <a:pt x="16152" y="5202"/>
                  </a:cubicBezTo>
                  <a:cubicBezTo>
                    <a:pt x="16199" y="5241"/>
                    <a:pt x="16287" y="5202"/>
                    <a:pt x="16293" y="5144"/>
                  </a:cubicBezTo>
                  <a:cubicBezTo>
                    <a:pt x="16256" y="5137"/>
                    <a:pt x="16236" y="5105"/>
                    <a:pt x="16229" y="5069"/>
                  </a:cubicBezTo>
                  <a:cubicBezTo>
                    <a:pt x="16223" y="5030"/>
                    <a:pt x="16223" y="4994"/>
                    <a:pt x="16199" y="4962"/>
                  </a:cubicBezTo>
                  <a:cubicBezTo>
                    <a:pt x="16172" y="4919"/>
                    <a:pt x="16108" y="4879"/>
                    <a:pt x="16122" y="4829"/>
                  </a:cubicBezTo>
                  <a:cubicBezTo>
                    <a:pt x="16132" y="4797"/>
                    <a:pt x="16162" y="4776"/>
                    <a:pt x="16192" y="4776"/>
                  </a:cubicBezTo>
                  <a:cubicBezTo>
                    <a:pt x="16219" y="4776"/>
                    <a:pt x="16256" y="4776"/>
                    <a:pt x="16293" y="4768"/>
                  </a:cubicBezTo>
                  <a:cubicBezTo>
                    <a:pt x="16404" y="4736"/>
                    <a:pt x="16411" y="4578"/>
                    <a:pt x="16489" y="4482"/>
                  </a:cubicBezTo>
                  <a:cubicBezTo>
                    <a:pt x="16505" y="4503"/>
                    <a:pt x="16539" y="4503"/>
                    <a:pt x="16552" y="4482"/>
                  </a:cubicBezTo>
                  <a:cubicBezTo>
                    <a:pt x="16576" y="4467"/>
                    <a:pt x="16583" y="4435"/>
                    <a:pt x="16583" y="4407"/>
                  </a:cubicBezTo>
                  <a:cubicBezTo>
                    <a:pt x="16590" y="4360"/>
                    <a:pt x="16603" y="4306"/>
                    <a:pt x="16596" y="4263"/>
                  </a:cubicBezTo>
                  <a:cubicBezTo>
                    <a:pt x="16590" y="4217"/>
                    <a:pt x="16552" y="4174"/>
                    <a:pt x="16512" y="4167"/>
                  </a:cubicBezTo>
                  <a:cubicBezTo>
                    <a:pt x="16526" y="4106"/>
                    <a:pt x="16532" y="4030"/>
                    <a:pt x="16489" y="3995"/>
                  </a:cubicBezTo>
                  <a:cubicBezTo>
                    <a:pt x="16475" y="3977"/>
                    <a:pt x="16448" y="3962"/>
                    <a:pt x="16435" y="3948"/>
                  </a:cubicBezTo>
                  <a:cubicBezTo>
                    <a:pt x="16398" y="3912"/>
                    <a:pt x="16411" y="3833"/>
                    <a:pt x="16448" y="3798"/>
                  </a:cubicBezTo>
                  <a:cubicBezTo>
                    <a:pt x="16482" y="3758"/>
                    <a:pt x="16532" y="3730"/>
                    <a:pt x="16569" y="3687"/>
                  </a:cubicBezTo>
                  <a:cubicBezTo>
                    <a:pt x="16603" y="3647"/>
                    <a:pt x="16640" y="3586"/>
                    <a:pt x="16616" y="3536"/>
                  </a:cubicBezTo>
                  <a:cubicBezTo>
                    <a:pt x="16610" y="3522"/>
                    <a:pt x="16596" y="3504"/>
                    <a:pt x="16596" y="3490"/>
                  </a:cubicBezTo>
                  <a:cubicBezTo>
                    <a:pt x="16583" y="3447"/>
                    <a:pt x="16623" y="3407"/>
                    <a:pt x="16660" y="3378"/>
                  </a:cubicBezTo>
                  <a:cubicBezTo>
                    <a:pt x="16583" y="3346"/>
                    <a:pt x="16603" y="3221"/>
                    <a:pt x="16552" y="3153"/>
                  </a:cubicBezTo>
                  <a:cubicBezTo>
                    <a:pt x="16526" y="3113"/>
                    <a:pt x="16482" y="3099"/>
                    <a:pt x="16455" y="3063"/>
                  </a:cubicBezTo>
                  <a:cubicBezTo>
                    <a:pt x="16428" y="3024"/>
                    <a:pt x="16428" y="2956"/>
                    <a:pt x="16468" y="2949"/>
                  </a:cubicBezTo>
                  <a:cubicBezTo>
                    <a:pt x="16455" y="2913"/>
                    <a:pt x="16482" y="2866"/>
                    <a:pt x="16512" y="2852"/>
                  </a:cubicBezTo>
                  <a:cubicBezTo>
                    <a:pt x="16546" y="2838"/>
                    <a:pt x="16583" y="2845"/>
                    <a:pt x="16616" y="2859"/>
                  </a:cubicBezTo>
                  <a:cubicBezTo>
                    <a:pt x="16660" y="2881"/>
                    <a:pt x="16717" y="2913"/>
                    <a:pt x="16744" y="2873"/>
                  </a:cubicBezTo>
                  <a:cubicBezTo>
                    <a:pt x="16758" y="2927"/>
                    <a:pt x="16764" y="2970"/>
                    <a:pt x="16781" y="3024"/>
                  </a:cubicBezTo>
                  <a:cubicBezTo>
                    <a:pt x="16815" y="3053"/>
                    <a:pt x="16859" y="3070"/>
                    <a:pt x="16906" y="3070"/>
                  </a:cubicBezTo>
                  <a:cubicBezTo>
                    <a:pt x="16919" y="3031"/>
                    <a:pt x="16929" y="2988"/>
                    <a:pt x="16943" y="2949"/>
                  </a:cubicBezTo>
                  <a:cubicBezTo>
                    <a:pt x="16943" y="2934"/>
                    <a:pt x="16950" y="2927"/>
                    <a:pt x="16956" y="2913"/>
                  </a:cubicBezTo>
                  <a:cubicBezTo>
                    <a:pt x="16970" y="2895"/>
                    <a:pt x="16983" y="2888"/>
                    <a:pt x="17007" y="2881"/>
                  </a:cubicBezTo>
                  <a:cubicBezTo>
                    <a:pt x="17040" y="2866"/>
                    <a:pt x="17077" y="2852"/>
                    <a:pt x="17104" y="2845"/>
                  </a:cubicBezTo>
                  <a:cubicBezTo>
                    <a:pt x="17091" y="2798"/>
                    <a:pt x="17091" y="2755"/>
                    <a:pt x="17104" y="2716"/>
                  </a:cubicBezTo>
                  <a:cubicBezTo>
                    <a:pt x="17077" y="2709"/>
                    <a:pt x="17054" y="2669"/>
                    <a:pt x="17071" y="2641"/>
                  </a:cubicBezTo>
                  <a:cubicBezTo>
                    <a:pt x="17084" y="2612"/>
                    <a:pt x="17125" y="2605"/>
                    <a:pt x="17148" y="2626"/>
                  </a:cubicBezTo>
                  <a:cubicBezTo>
                    <a:pt x="17155" y="2633"/>
                    <a:pt x="17162" y="2648"/>
                    <a:pt x="17175" y="2655"/>
                  </a:cubicBezTo>
                  <a:cubicBezTo>
                    <a:pt x="17195" y="2680"/>
                    <a:pt x="17232" y="2669"/>
                    <a:pt x="17259" y="2680"/>
                  </a:cubicBezTo>
                  <a:cubicBezTo>
                    <a:pt x="17310" y="2694"/>
                    <a:pt x="17337" y="2770"/>
                    <a:pt x="17310" y="2813"/>
                  </a:cubicBezTo>
                  <a:cubicBezTo>
                    <a:pt x="17343" y="2820"/>
                    <a:pt x="17367" y="2859"/>
                    <a:pt x="17374" y="2895"/>
                  </a:cubicBezTo>
                  <a:cubicBezTo>
                    <a:pt x="17380" y="2934"/>
                    <a:pt x="17374" y="2970"/>
                    <a:pt x="17367" y="3010"/>
                  </a:cubicBezTo>
                  <a:cubicBezTo>
                    <a:pt x="17394" y="2988"/>
                    <a:pt x="17421" y="2977"/>
                    <a:pt x="17451" y="2970"/>
                  </a:cubicBezTo>
                  <a:cubicBezTo>
                    <a:pt x="17471" y="2995"/>
                    <a:pt x="17508" y="2995"/>
                    <a:pt x="17535" y="2977"/>
                  </a:cubicBezTo>
                  <a:cubicBezTo>
                    <a:pt x="17528" y="3010"/>
                    <a:pt x="17528" y="3031"/>
                    <a:pt x="17535" y="3063"/>
                  </a:cubicBezTo>
                  <a:cubicBezTo>
                    <a:pt x="17542" y="3085"/>
                    <a:pt x="17569" y="3106"/>
                    <a:pt x="17599" y="3092"/>
                  </a:cubicBezTo>
                  <a:cubicBezTo>
                    <a:pt x="17619" y="3113"/>
                    <a:pt x="17649" y="3138"/>
                    <a:pt x="17670" y="3167"/>
                  </a:cubicBezTo>
                  <a:cubicBezTo>
                    <a:pt x="17690" y="3196"/>
                    <a:pt x="17697" y="3235"/>
                    <a:pt x="17676" y="3264"/>
                  </a:cubicBezTo>
                  <a:cubicBezTo>
                    <a:pt x="17703" y="3318"/>
                    <a:pt x="17690" y="3393"/>
                    <a:pt x="17649" y="3429"/>
                  </a:cubicBezTo>
                  <a:cubicBezTo>
                    <a:pt x="17676" y="3429"/>
                    <a:pt x="17703" y="3454"/>
                    <a:pt x="17710" y="3482"/>
                  </a:cubicBezTo>
                  <a:cubicBezTo>
                    <a:pt x="17727" y="3475"/>
                    <a:pt x="17740" y="3475"/>
                    <a:pt x="17754" y="3468"/>
                  </a:cubicBezTo>
                  <a:cubicBezTo>
                    <a:pt x="17761" y="3490"/>
                    <a:pt x="17761" y="3522"/>
                    <a:pt x="17767" y="3543"/>
                  </a:cubicBezTo>
                  <a:cubicBezTo>
                    <a:pt x="17781" y="3543"/>
                    <a:pt x="17804" y="3536"/>
                    <a:pt x="17818" y="3536"/>
                  </a:cubicBezTo>
                  <a:cubicBezTo>
                    <a:pt x="17845" y="3543"/>
                    <a:pt x="17858" y="3586"/>
                    <a:pt x="17845" y="3611"/>
                  </a:cubicBezTo>
                  <a:cubicBezTo>
                    <a:pt x="17831" y="3640"/>
                    <a:pt x="17804" y="3654"/>
                    <a:pt x="17774" y="3661"/>
                  </a:cubicBezTo>
                  <a:cubicBezTo>
                    <a:pt x="17824" y="3708"/>
                    <a:pt x="17888" y="3722"/>
                    <a:pt x="17952" y="3715"/>
                  </a:cubicBezTo>
                  <a:cubicBezTo>
                    <a:pt x="17966" y="3715"/>
                    <a:pt x="17979" y="3708"/>
                    <a:pt x="17993" y="3715"/>
                  </a:cubicBezTo>
                  <a:cubicBezTo>
                    <a:pt x="18010" y="3722"/>
                    <a:pt x="18010" y="3730"/>
                    <a:pt x="18016" y="3744"/>
                  </a:cubicBezTo>
                  <a:cubicBezTo>
                    <a:pt x="18030" y="3776"/>
                    <a:pt x="18043" y="3798"/>
                    <a:pt x="18050" y="3830"/>
                  </a:cubicBezTo>
                  <a:cubicBezTo>
                    <a:pt x="18063" y="3819"/>
                    <a:pt x="18080" y="3812"/>
                    <a:pt x="18100" y="3805"/>
                  </a:cubicBezTo>
                  <a:cubicBezTo>
                    <a:pt x="18121" y="3830"/>
                    <a:pt x="18134" y="3858"/>
                    <a:pt x="18134" y="3894"/>
                  </a:cubicBezTo>
                  <a:cubicBezTo>
                    <a:pt x="18171" y="3905"/>
                    <a:pt x="18205" y="3919"/>
                    <a:pt x="18228" y="3941"/>
                  </a:cubicBezTo>
                  <a:cubicBezTo>
                    <a:pt x="18248" y="3970"/>
                    <a:pt x="18255" y="4016"/>
                    <a:pt x="18228" y="4038"/>
                  </a:cubicBezTo>
                  <a:cubicBezTo>
                    <a:pt x="18289" y="4063"/>
                    <a:pt x="18326" y="4145"/>
                    <a:pt x="18346" y="4213"/>
                  </a:cubicBezTo>
                  <a:cubicBezTo>
                    <a:pt x="18359" y="4256"/>
                    <a:pt x="18376" y="4317"/>
                    <a:pt x="18353" y="4360"/>
                  </a:cubicBezTo>
                  <a:cubicBezTo>
                    <a:pt x="18333" y="4407"/>
                    <a:pt x="18282" y="4428"/>
                    <a:pt x="18275" y="4482"/>
                  </a:cubicBezTo>
                  <a:cubicBezTo>
                    <a:pt x="18275" y="4510"/>
                    <a:pt x="18289" y="4536"/>
                    <a:pt x="18289" y="4564"/>
                  </a:cubicBezTo>
                  <a:cubicBezTo>
                    <a:pt x="18289" y="4632"/>
                    <a:pt x="18205" y="4668"/>
                    <a:pt x="18185" y="4736"/>
                  </a:cubicBezTo>
                  <a:cubicBezTo>
                    <a:pt x="18178" y="4754"/>
                    <a:pt x="18178" y="4761"/>
                    <a:pt x="18171" y="4768"/>
                  </a:cubicBezTo>
                  <a:cubicBezTo>
                    <a:pt x="18158" y="4783"/>
                    <a:pt x="18127" y="4768"/>
                    <a:pt x="18107" y="4768"/>
                  </a:cubicBezTo>
                  <a:cubicBezTo>
                    <a:pt x="18063" y="4768"/>
                    <a:pt x="18030" y="4829"/>
                    <a:pt x="18050" y="4865"/>
                  </a:cubicBezTo>
                  <a:cubicBezTo>
                    <a:pt x="17999" y="4904"/>
                    <a:pt x="17979" y="4980"/>
                    <a:pt x="17993" y="5037"/>
                  </a:cubicBezTo>
                  <a:cubicBezTo>
                    <a:pt x="18050" y="5084"/>
                    <a:pt x="18107" y="5137"/>
                    <a:pt x="18164" y="5180"/>
                  </a:cubicBezTo>
                  <a:cubicBezTo>
                    <a:pt x="18127" y="5256"/>
                    <a:pt x="18043" y="5309"/>
                    <a:pt x="17966" y="5288"/>
                  </a:cubicBezTo>
                  <a:cubicBezTo>
                    <a:pt x="17966" y="5331"/>
                    <a:pt x="17915" y="5370"/>
                    <a:pt x="17868" y="5370"/>
                  </a:cubicBezTo>
                  <a:cubicBezTo>
                    <a:pt x="17824" y="5370"/>
                    <a:pt x="17781" y="5352"/>
                    <a:pt x="17734" y="5338"/>
                  </a:cubicBezTo>
                  <a:cubicBezTo>
                    <a:pt x="17626" y="5309"/>
                    <a:pt x="17508" y="5309"/>
                    <a:pt x="17400" y="5345"/>
                  </a:cubicBezTo>
                  <a:cubicBezTo>
                    <a:pt x="17421" y="5359"/>
                    <a:pt x="17431" y="5384"/>
                    <a:pt x="17431" y="5413"/>
                  </a:cubicBezTo>
                  <a:cubicBezTo>
                    <a:pt x="17394" y="5384"/>
                    <a:pt x="17343" y="5413"/>
                    <a:pt x="17310" y="5445"/>
                  </a:cubicBezTo>
                  <a:cubicBezTo>
                    <a:pt x="17252" y="5510"/>
                    <a:pt x="17232" y="5624"/>
                    <a:pt x="17273" y="5707"/>
                  </a:cubicBezTo>
                  <a:cubicBezTo>
                    <a:pt x="17316" y="5714"/>
                    <a:pt x="17343" y="5761"/>
                    <a:pt x="17337" y="5804"/>
                  </a:cubicBezTo>
                  <a:cubicBezTo>
                    <a:pt x="17380" y="5850"/>
                    <a:pt x="17444" y="5879"/>
                    <a:pt x="17508" y="5879"/>
                  </a:cubicBezTo>
                  <a:cubicBezTo>
                    <a:pt x="17508" y="5843"/>
                    <a:pt x="17542" y="5829"/>
                    <a:pt x="17569" y="5818"/>
                  </a:cubicBezTo>
                  <a:cubicBezTo>
                    <a:pt x="17697" y="5789"/>
                    <a:pt x="17838" y="5789"/>
                    <a:pt x="17966" y="5836"/>
                  </a:cubicBezTo>
                  <a:cubicBezTo>
                    <a:pt x="17959" y="5857"/>
                    <a:pt x="17986" y="5879"/>
                    <a:pt x="18010" y="5879"/>
                  </a:cubicBezTo>
                  <a:cubicBezTo>
                    <a:pt x="18030" y="5879"/>
                    <a:pt x="18057" y="5872"/>
                    <a:pt x="18080" y="5879"/>
                  </a:cubicBezTo>
                  <a:cubicBezTo>
                    <a:pt x="18100" y="5886"/>
                    <a:pt x="18121" y="5918"/>
                    <a:pt x="18107" y="5933"/>
                  </a:cubicBezTo>
                  <a:cubicBezTo>
                    <a:pt x="18178" y="5918"/>
                    <a:pt x="18248" y="5961"/>
                    <a:pt x="18299" y="6022"/>
                  </a:cubicBezTo>
                  <a:cubicBezTo>
                    <a:pt x="18333" y="6069"/>
                    <a:pt x="18353" y="6126"/>
                    <a:pt x="18370" y="6187"/>
                  </a:cubicBezTo>
                  <a:cubicBezTo>
                    <a:pt x="18417" y="6180"/>
                    <a:pt x="18454" y="6241"/>
                    <a:pt x="18474" y="6294"/>
                  </a:cubicBezTo>
                  <a:cubicBezTo>
                    <a:pt x="18518" y="6391"/>
                    <a:pt x="18578" y="6481"/>
                    <a:pt x="18666" y="6549"/>
                  </a:cubicBezTo>
                  <a:cubicBezTo>
                    <a:pt x="18699" y="6520"/>
                    <a:pt x="18736" y="6595"/>
                    <a:pt x="18777" y="6602"/>
                  </a:cubicBezTo>
                  <a:lnTo>
                    <a:pt x="18821" y="6602"/>
                  </a:lnTo>
                  <a:cubicBezTo>
                    <a:pt x="18898" y="6584"/>
                    <a:pt x="18982" y="6645"/>
                    <a:pt x="19009" y="6721"/>
                  </a:cubicBezTo>
                  <a:cubicBezTo>
                    <a:pt x="19039" y="6713"/>
                    <a:pt x="19073" y="6706"/>
                    <a:pt x="19103" y="6699"/>
                  </a:cubicBezTo>
                  <a:lnTo>
                    <a:pt x="19144" y="6767"/>
                  </a:lnTo>
                  <a:cubicBezTo>
                    <a:pt x="19228" y="6810"/>
                    <a:pt x="19315" y="6850"/>
                    <a:pt x="19399" y="6893"/>
                  </a:cubicBezTo>
                  <a:cubicBezTo>
                    <a:pt x="19440" y="6918"/>
                    <a:pt x="19490" y="6939"/>
                    <a:pt x="19541" y="6939"/>
                  </a:cubicBezTo>
                  <a:cubicBezTo>
                    <a:pt x="19588" y="6939"/>
                    <a:pt x="19638" y="6903"/>
                    <a:pt x="19645" y="6850"/>
                  </a:cubicBezTo>
                  <a:cubicBezTo>
                    <a:pt x="19625" y="6850"/>
                    <a:pt x="19618" y="6810"/>
                    <a:pt x="19611" y="6789"/>
                  </a:cubicBezTo>
                  <a:cubicBezTo>
                    <a:pt x="19605" y="6760"/>
                    <a:pt x="19581" y="6728"/>
                    <a:pt x="19554" y="6706"/>
                  </a:cubicBezTo>
                  <a:cubicBezTo>
                    <a:pt x="19440" y="6595"/>
                    <a:pt x="19335" y="6481"/>
                    <a:pt x="19221" y="6377"/>
                  </a:cubicBezTo>
                  <a:cubicBezTo>
                    <a:pt x="19228" y="6352"/>
                    <a:pt x="19228" y="6330"/>
                    <a:pt x="19238" y="6316"/>
                  </a:cubicBezTo>
                  <a:cubicBezTo>
                    <a:pt x="19201" y="6316"/>
                    <a:pt x="19157" y="6287"/>
                    <a:pt x="19144" y="6248"/>
                  </a:cubicBezTo>
                  <a:cubicBezTo>
                    <a:pt x="19201" y="6226"/>
                    <a:pt x="19265" y="6219"/>
                    <a:pt x="19315" y="6241"/>
                  </a:cubicBezTo>
                  <a:cubicBezTo>
                    <a:pt x="19362" y="6269"/>
                    <a:pt x="19399" y="6344"/>
                    <a:pt x="19362" y="6398"/>
                  </a:cubicBezTo>
                  <a:cubicBezTo>
                    <a:pt x="19413" y="6420"/>
                    <a:pt x="19463" y="6445"/>
                    <a:pt x="19504" y="6481"/>
                  </a:cubicBezTo>
                  <a:cubicBezTo>
                    <a:pt x="19527" y="6434"/>
                    <a:pt x="19588" y="6434"/>
                    <a:pt x="19625" y="6466"/>
                  </a:cubicBezTo>
                  <a:cubicBezTo>
                    <a:pt x="19658" y="6495"/>
                    <a:pt x="19682" y="6538"/>
                    <a:pt x="19702" y="6584"/>
                  </a:cubicBezTo>
                  <a:cubicBezTo>
                    <a:pt x="19722" y="6627"/>
                    <a:pt x="19746" y="6678"/>
                    <a:pt x="19786" y="6699"/>
                  </a:cubicBezTo>
                  <a:cubicBezTo>
                    <a:pt x="19817" y="6692"/>
                    <a:pt x="19837" y="6670"/>
                    <a:pt x="19837" y="6645"/>
                  </a:cubicBezTo>
                  <a:cubicBezTo>
                    <a:pt x="19773" y="6563"/>
                    <a:pt x="19766" y="6445"/>
                    <a:pt x="19817" y="6352"/>
                  </a:cubicBezTo>
                  <a:cubicBezTo>
                    <a:pt x="19830" y="6344"/>
                    <a:pt x="19850" y="6344"/>
                    <a:pt x="19864" y="6337"/>
                  </a:cubicBezTo>
                  <a:cubicBezTo>
                    <a:pt x="19877" y="6309"/>
                    <a:pt x="19877" y="6276"/>
                    <a:pt x="19877" y="6248"/>
                  </a:cubicBezTo>
                  <a:cubicBezTo>
                    <a:pt x="19901" y="6241"/>
                    <a:pt x="19921" y="6226"/>
                    <a:pt x="19928" y="6212"/>
                  </a:cubicBezTo>
                  <a:cubicBezTo>
                    <a:pt x="19894" y="6187"/>
                    <a:pt x="19857" y="6158"/>
                    <a:pt x="19857" y="6112"/>
                  </a:cubicBezTo>
                  <a:cubicBezTo>
                    <a:pt x="19857" y="6097"/>
                    <a:pt x="19864" y="6083"/>
                    <a:pt x="19864" y="6061"/>
                  </a:cubicBezTo>
                  <a:cubicBezTo>
                    <a:pt x="19864" y="6015"/>
                    <a:pt x="19827" y="5983"/>
                    <a:pt x="19800" y="5954"/>
                  </a:cubicBezTo>
                  <a:cubicBezTo>
                    <a:pt x="19769" y="5922"/>
                    <a:pt x="19753" y="5864"/>
                    <a:pt x="19786" y="5843"/>
                  </a:cubicBezTo>
                  <a:cubicBezTo>
                    <a:pt x="19746" y="5850"/>
                    <a:pt x="19722" y="5796"/>
                    <a:pt x="19709" y="5753"/>
                  </a:cubicBezTo>
                  <a:cubicBezTo>
                    <a:pt x="19668" y="5624"/>
                    <a:pt x="19541" y="5556"/>
                    <a:pt x="19426" y="5503"/>
                  </a:cubicBezTo>
                  <a:cubicBezTo>
                    <a:pt x="19440" y="5467"/>
                    <a:pt x="19446" y="5427"/>
                    <a:pt x="19463" y="5392"/>
                  </a:cubicBezTo>
                  <a:cubicBezTo>
                    <a:pt x="19440" y="5384"/>
                    <a:pt x="19413" y="5370"/>
                    <a:pt x="19393" y="5359"/>
                  </a:cubicBezTo>
                  <a:cubicBezTo>
                    <a:pt x="19406" y="5263"/>
                    <a:pt x="19315" y="5180"/>
                    <a:pt x="19221" y="5152"/>
                  </a:cubicBezTo>
                  <a:cubicBezTo>
                    <a:pt x="19251" y="5105"/>
                    <a:pt x="19298" y="5076"/>
                    <a:pt x="19349" y="5062"/>
                  </a:cubicBezTo>
                  <a:cubicBezTo>
                    <a:pt x="19315" y="5044"/>
                    <a:pt x="19322" y="4998"/>
                    <a:pt x="19335" y="4962"/>
                  </a:cubicBezTo>
                  <a:cubicBezTo>
                    <a:pt x="19349" y="4922"/>
                    <a:pt x="19362" y="4879"/>
                    <a:pt x="19335" y="4858"/>
                  </a:cubicBezTo>
                  <a:cubicBezTo>
                    <a:pt x="19376" y="4858"/>
                    <a:pt x="19413" y="4818"/>
                    <a:pt x="19413" y="4776"/>
                  </a:cubicBezTo>
                  <a:cubicBezTo>
                    <a:pt x="19456" y="4783"/>
                    <a:pt x="19497" y="4818"/>
                    <a:pt x="19527" y="4858"/>
                  </a:cubicBezTo>
                  <a:cubicBezTo>
                    <a:pt x="19527" y="4872"/>
                    <a:pt x="19527" y="4879"/>
                    <a:pt x="19534" y="4894"/>
                  </a:cubicBezTo>
                  <a:lnTo>
                    <a:pt x="19746" y="5213"/>
                  </a:lnTo>
                  <a:cubicBezTo>
                    <a:pt x="19766" y="5241"/>
                    <a:pt x="19786" y="5270"/>
                    <a:pt x="19800" y="5302"/>
                  </a:cubicBezTo>
                  <a:cubicBezTo>
                    <a:pt x="19823" y="5338"/>
                    <a:pt x="19843" y="5370"/>
                    <a:pt x="19870" y="5406"/>
                  </a:cubicBezTo>
                  <a:cubicBezTo>
                    <a:pt x="19914" y="5420"/>
                    <a:pt x="19958" y="5453"/>
                    <a:pt x="19985" y="5496"/>
                  </a:cubicBezTo>
                  <a:cubicBezTo>
                    <a:pt x="20005" y="5521"/>
                    <a:pt x="20018" y="5549"/>
                    <a:pt x="20049" y="5564"/>
                  </a:cubicBezTo>
                  <a:cubicBezTo>
                    <a:pt x="20076" y="5578"/>
                    <a:pt x="20119" y="5564"/>
                    <a:pt x="20119" y="5535"/>
                  </a:cubicBezTo>
                  <a:cubicBezTo>
                    <a:pt x="20119" y="5521"/>
                    <a:pt x="20113" y="5496"/>
                    <a:pt x="20096" y="5488"/>
                  </a:cubicBezTo>
                  <a:cubicBezTo>
                    <a:pt x="20076" y="5453"/>
                    <a:pt x="20055" y="5402"/>
                    <a:pt x="20062" y="5359"/>
                  </a:cubicBezTo>
                  <a:cubicBezTo>
                    <a:pt x="20069" y="5313"/>
                    <a:pt x="20119" y="5277"/>
                    <a:pt x="20153" y="5295"/>
                  </a:cubicBezTo>
                  <a:cubicBezTo>
                    <a:pt x="20167" y="5302"/>
                    <a:pt x="20183" y="5316"/>
                    <a:pt x="20197" y="5324"/>
                  </a:cubicBezTo>
                  <a:cubicBezTo>
                    <a:pt x="20217" y="5331"/>
                    <a:pt x="20237" y="5309"/>
                    <a:pt x="20237" y="5288"/>
                  </a:cubicBezTo>
                  <a:cubicBezTo>
                    <a:pt x="20237" y="5270"/>
                    <a:pt x="20227" y="5252"/>
                    <a:pt x="20210" y="5248"/>
                  </a:cubicBezTo>
                  <a:cubicBezTo>
                    <a:pt x="20257" y="5245"/>
                    <a:pt x="20308" y="5220"/>
                    <a:pt x="20294" y="5180"/>
                  </a:cubicBezTo>
                  <a:cubicBezTo>
                    <a:pt x="20288" y="5159"/>
                    <a:pt x="20274" y="5152"/>
                    <a:pt x="20261" y="5127"/>
                  </a:cubicBezTo>
                  <a:cubicBezTo>
                    <a:pt x="20224" y="5051"/>
                    <a:pt x="20379" y="4969"/>
                    <a:pt x="20331" y="4904"/>
                  </a:cubicBezTo>
                  <a:cubicBezTo>
                    <a:pt x="20402" y="4872"/>
                    <a:pt x="20456" y="4804"/>
                    <a:pt x="20493" y="4729"/>
                  </a:cubicBezTo>
                  <a:cubicBezTo>
                    <a:pt x="20500" y="4715"/>
                    <a:pt x="20500" y="4707"/>
                    <a:pt x="20500" y="4693"/>
                  </a:cubicBezTo>
                  <a:cubicBezTo>
                    <a:pt x="20493" y="4647"/>
                    <a:pt x="20429" y="4647"/>
                    <a:pt x="20395" y="4618"/>
                  </a:cubicBezTo>
                  <a:cubicBezTo>
                    <a:pt x="20379" y="4604"/>
                    <a:pt x="20372" y="4578"/>
                    <a:pt x="20365" y="4557"/>
                  </a:cubicBezTo>
                  <a:cubicBezTo>
                    <a:pt x="20331" y="4482"/>
                    <a:pt x="20254" y="4442"/>
                    <a:pt x="20183" y="4407"/>
                  </a:cubicBezTo>
                  <a:cubicBezTo>
                    <a:pt x="20113" y="4367"/>
                    <a:pt x="20042" y="4303"/>
                    <a:pt x="20049" y="4220"/>
                  </a:cubicBezTo>
                  <a:cubicBezTo>
                    <a:pt x="19998" y="4174"/>
                    <a:pt x="19934" y="4152"/>
                    <a:pt x="19870" y="4145"/>
                  </a:cubicBezTo>
                  <a:lnTo>
                    <a:pt x="19870" y="4077"/>
                  </a:lnTo>
                  <a:cubicBezTo>
                    <a:pt x="19817" y="4016"/>
                    <a:pt x="19729" y="3987"/>
                    <a:pt x="19652" y="4009"/>
                  </a:cubicBezTo>
                  <a:cubicBezTo>
                    <a:pt x="19645" y="3987"/>
                    <a:pt x="19638" y="3962"/>
                    <a:pt x="19631" y="3934"/>
                  </a:cubicBezTo>
                  <a:cubicBezTo>
                    <a:pt x="19605" y="3941"/>
                    <a:pt x="19568" y="3955"/>
                    <a:pt x="19541" y="3962"/>
                  </a:cubicBezTo>
                  <a:cubicBezTo>
                    <a:pt x="19541" y="3948"/>
                    <a:pt x="19534" y="3927"/>
                    <a:pt x="19534" y="3912"/>
                  </a:cubicBezTo>
                  <a:cubicBezTo>
                    <a:pt x="19510" y="3919"/>
                    <a:pt x="19497" y="3927"/>
                    <a:pt x="19477" y="3941"/>
                  </a:cubicBezTo>
                  <a:cubicBezTo>
                    <a:pt x="19477" y="3919"/>
                    <a:pt x="19470" y="3894"/>
                    <a:pt x="19470" y="3866"/>
                  </a:cubicBezTo>
                  <a:cubicBezTo>
                    <a:pt x="19440" y="3866"/>
                    <a:pt x="19413" y="3873"/>
                    <a:pt x="19393" y="3873"/>
                  </a:cubicBezTo>
                  <a:cubicBezTo>
                    <a:pt x="19386" y="3830"/>
                    <a:pt x="19369" y="3783"/>
                    <a:pt x="19362" y="3737"/>
                  </a:cubicBezTo>
                  <a:cubicBezTo>
                    <a:pt x="19315" y="3722"/>
                    <a:pt x="19265" y="3701"/>
                    <a:pt x="19221" y="3661"/>
                  </a:cubicBezTo>
                  <a:cubicBezTo>
                    <a:pt x="19221" y="3647"/>
                    <a:pt x="19238" y="3633"/>
                    <a:pt x="19251" y="3626"/>
                  </a:cubicBezTo>
                  <a:cubicBezTo>
                    <a:pt x="19221" y="3640"/>
                    <a:pt x="19194" y="3597"/>
                    <a:pt x="19201" y="3565"/>
                  </a:cubicBezTo>
                  <a:cubicBezTo>
                    <a:pt x="19207" y="3536"/>
                    <a:pt x="19228" y="3511"/>
                    <a:pt x="19244" y="3482"/>
                  </a:cubicBezTo>
                  <a:cubicBezTo>
                    <a:pt x="19258" y="3454"/>
                    <a:pt x="19251" y="3407"/>
                    <a:pt x="19221" y="3400"/>
                  </a:cubicBezTo>
                  <a:cubicBezTo>
                    <a:pt x="19292" y="3393"/>
                    <a:pt x="19356" y="3371"/>
                    <a:pt x="19413" y="3332"/>
                  </a:cubicBezTo>
                  <a:cubicBezTo>
                    <a:pt x="19386" y="3318"/>
                    <a:pt x="19362" y="3285"/>
                    <a:pt x="19349" y="3257"/>
                  </a:cubicBezTo>
                  <a:cubicBezTo>
                    <a:pt x="19356" y="3228"/>
                    <a:pt x="19369" y="3203"/>
                    <a:pt x="19376" y="3174"/>
                  </a:cubicBezTo>
                  <a:cubicBezTo>
                    <a:pt x="19356" y="3138"/>
                    <a:pt x="19329" y="3106"/>
                    <a:pt x="19308" y="3070"/>
                  </a:cubicBezTo>
                  <a:lnTo>
                    <a:pt x="19329" y="3002"/>
                  </a:lnTo>
                  <a:cubicBezTo>
                    <a:pt x="19322" y="2970"/>
                    <a:pt x="19315" y="2934"/>
                    <a:pt x="19308" y="2906"/>
                  </a:cubicBezTo>
                  <a:cubicBezTo>
                    <a:pt x="19292" y="2913"/>
                    <a:pt x="19265" y="2906"/>
                    <a:pt x="19258" y="2881"/>
                  </a:cubicBezTo>
                  <a:cubicBezTo>
                    <a:pt x="19251" y="2859"/>
                    <a:pt x="19251" y="2845"/>
                    <a:pt x="19251" y="2820"/>
                  </a:cubicBezTo>
                  <a:cubicBezTo>
                    <a:pt x="19258" y="2737"/>
                    <a:pt x="19244" y="2655"/>
                    <a:pt x="19221" y="2573"/>
                  </a:cubicBezTo>
                  <a:cubicBezTo>
                    <a:pt x="19214" y="2573"/>
                    <a:pt x="19207" y="2573"/>
                    <a:pt x="19201" y="2580"/>
                  </a:cubicBezTo>
                  <a:cubicBezTo>
                    <a:pt x="19214" y="2558"/>
                    <a:pt x="19201" y="2530"/>
                    <a:pt x="19187" y="2504"/>
                  </a:cubicBezTo>
                  <a:cubicBezTo>
                    <a:pt x="19167" y="2490"/>
                    <a:pt x="19144" y="2483"/>
                    <a:pt x="19117" y="2476"/>
                  </a:cubicBezTo>
                  <a:cubicBezTo>
                    <a:pt x="19046" y="2454"/>
                    <a:pt x="18969" y="2454"/>
                    <a:pt x="18891" y="2461"/>
                  </a:cubicBezTo>
                  <a:cubicBezTo>
                    <a:pt x="18884" y="2379"/>
                    <a:pt x="18854" y="2304"/>
                    <a:pt x="18797" y="2250"/>
                  </a:cubicBezTo>
                  <a:cubicBezTo>
                    <a:pt x="18770" y="2286"/>
                    <a:pt x="18699" y="2250"/>
                    <a:pt x="18706" y="2204"/>
                  </a:cubicBezTo>
                  <a:cubicBezTo>
                    <a:pt x="18693" y="2196"/>
                    <a:pt x="18679" y="2204"/>
                    <a:pt x="18672" y="2214"/>
                  </a:cubicBezTo>
                  <a:lnTo>
                    <a:pt x="18545" y="1989"/>
                  </a:lnTo>
                  <a:cubicBezTo>
                    <a:pt x="18538" y="1971"/>
                    <a:pt x="18531" y="1956"/>
                    <a:pt x="18518" y="1949"/>
                  </a:cubicBezTo>
                  <a:cubicBezTo>
                    <a:pt x="18501" y="1942"/>
                    <a:pt x="18481" y="1956"/>
                    <a:pt x="18481" y="1971"/>
                  </a:cubicBezTo>
                  <a:cubicBezTo>
                    <a:pt x="18481" y="1921"/>
                    <a:pt x="18410" y="1896"/>
                    <a:pt x="18376" y="1935"/>
                  </a:cubicBezTo>
                  <a:cubicBezTo>
                    <a:pt x="18397" y="1888"/>
                    <a:pt x="18289" y="1874"/>
                    <a:pt x="18299" y="1820"/>
                  </a:cubicBezTo>
                  <a:cubicBezTo>
                    <a:pt x="18275" y="1831"/>
                    <a:pt x="18248" y="1838"/>
                    <a:pt x="18228" y="1831"/>
                  </a:cubicBezTo>
                  <a:cubicBezTo>
                    <a:pt x="18205" y="1820"/>
                    <a:pt x="18185" y="1792"/>
                    <a:pt x="18198" y="1770"/>
                  </a:cubicBezTo>
                  <a:lnTo>
                    <a:pt x="18080" y="1770"/>
                  </a:lnTo>
                  <a:cubicBezTo>
                    <a:pt x="18080" y="1745"/>
                    <a:pt x="18063" y="1731"/>
                    <a:pt x="18043" y="1731"/>
                  </a:cubicBezTo>
                  <a:cubicBezTo>
                    <a:pt x="18023" y="1731"/>
                    <a:pt x="18010" y="1738"/>
                    <a:pt x="17986" y="1756"/>
                  </a:cubicBezTo>
                  <a:cubicBezTo>
                    <a:pt x="17993" y="1688"/>
                    <a:pt x="17993" y="1620"/>
                    <a:pt x="17986" y="1552"/>
                  </a:cubicBezTo>
                  <a:cubicBezTo>
                    <a:pt x="17959" y="1559"/>
                    <a:pt x="17929" y="1527"/>
                    <a:pt x="17922" y="1498"/>
                  </a:cubicBezTo>
                  <a:cubicBezTo>
                    <a:pt x="17915" y="1466"/>
                    <a:pt x="17909" y="1437"/>
                    <a:pt x="17888" y="1408"/>
                  </a:cubicBezTo>
                  <a:cubicBezTo>
                    <a:pt x="17858" y="1373"/>
                    <a:pt x="17787" y="1340"/>
                    <a:pt x="17804" y="1297"/>
                  </a:cubicBezTo>
                  <a:cubicBezTo>
                    <a:pt x="17761" y="1297"/>
                    <a:pt x="17730" y="1258"/>
                    <a:pt x="17703" y="1229"/>
                  </a:cubicBezTo>
                  <a:cubicBezTo>
                    <a:pt x="17673" y="1197"/>
                    <a:pt x="17633" y="1176"/>
                    <a:pt x="17599" y="1190"/>
                  </a:cubicBezTo>
                  <a:cubicBezTo>
                    <a:pt x="17612" y="1176"/>
                    <a:pt x="17606" y="1154"/>
                    <a:pt x="17592" y="1147"/>
                  </a:cubicBezTo>
                  <a:cubicBezTo>
                    <a:pt x="17579" y="1140"/>
                    <a:pt x="17555" y="1129"/>
                    <a:pt x="17542" y="1129"/>
                  </a:cubicBezTo>
                  <a:cubicBezTo>
                    <a:pt x="17508" y="1129"/>
                    <a:pt x="17478" y="1122"/>
                    <a:pt x="17444" y="1122"/>
                  </a:cubicBezTo>
                  <a:cubicBezTo>
                    <a:pt x="17407" y="1122"/>
                    <a:pt x="17370" y="1115"/>
                    <a:pt x="17343" y="1140"/>
                  </a:cubicBezTo>
                  <a:cubicBezTo>
                    <a:pt x="17313" y="1161"/>
                    <a:pt x="17303" y="1204"/>
                    <a:pt x="17330" y="1229"/>
                  </a:cubicBezTo>
                  <a:cubicBezTo>
                    <a:pt x="17259" y="1258"/>
                    <a:pt x="17188" y="1265"/>
                    <a:pt x="17118" y="1265"/>
                  </a:cubicBezTo>
                  <a:cubicBezTo>
                    <a:pt x="17125" y="1297"/>
                    <a:pt x="17138" y="1326"/>
                    <a:pt x="17162" y="1340"/>
                  </a:cubicBezTo>
                  <a:cubicBezTo>
                    <a:pt x="17125" y="1355"/>
                    <a:pt x="17091" y="1362"/>
                    <a:pt x="17054" y="1380"/>
                  </a:cubicBezTo>
                  <a:cubicBezTo>
                    <a:pt x="17071" y="1340"/>
                    <a:pt x="17020" y="1312"/>
                    <a:pt x="16983" y="1319"/>
                  </a:cubicBezTo>
                  <a:cubicBezTo>
                    <a:pt x="16950" y="1319"/>
                    <a:pt x="16913" y="1340"/>
                    <a:pt x="16879" y="1326"/>
                  </a:cubicBezTo>
                  <a:cubicBezTo>
                    <a:pt x="16892" y="1355"/>
                    <a:pt x="16862" y="1387"/>
                    <a:pt x="16835" y="1387"/>
                  </a:cubicBezTo>
                  <a:cubicBezTo>
                    <a:pt x="16805" y="1387"/>
                    <a:pt x="16788" y="1355"/>
                    <a:pt x="16781" y="1326"/>
                  </a:cubicBezTo>
                  <a:cubicBezTo>
                    <a:pt x="16771" y="1297"/>
                    <a:pt x="16795" y="1265"/>
                    <a:pt x="16815" y="1244"/>
                  </a:cubicBezTo>
                  <a:cubicBezTo>
                    <a:pt x="16801" y="1222"/>
                    <a:pt x="16788" y="1204"/>
                    <a:pt x="16771" y="1183"/>
                  </a:cubicBezTo>
                  <a:cubicBezTo>
                    <a:pt x="16781" y="1161"/>
                    <a:pt x="16771" y="1129"/>
                    <a:pt x="16758" y="1107"/>
                  </a:cubicBezTo>
                  <a:cubicBezTo>
                    <a:pt x="16751" y="1100"/>
                    <a:pt x="16738" y="1093"/>
                    <a:pt x="16731" y="1079"/>
                  </a:cubicBezTo>
                  <a:cubicBezTo>
                    <a:pt x="16724" y="1064"/>
                    <a:pt x="16724" y="1047"/>
                    <a:pt x="16731" y="1032"/>
                  </a:cubicBezTo>
                  <a:cubicBezTo>
                    <a:pt x="16738" y="978"/>
                    <a:pt x="16744" y="921"/>
                    <a:pt x="16758" y="867"/>
                  </a:cubicBezTo>
                  <a:cubicBezTo>
                    <a:pt x="16751" y="821"/>
                    <a:pt x="16724" y="778"/>
                    <a:pt x="16674" y="764"/>
                  </a:cubicBezTo>
                  <a:cubicBezTo>
                    <a:pt x="16660" y="756"/>
                    <a:pt x="16653" y="756"/>
                    <a:pt x="16640" y="746"/>
                  </a:cubicBezTo>
                  <a:cubicBezTo>
                    <a:pt x="16630" y="738"/>
                    <a:pt x="16630" y="731"/>
                    <a:pt x="16623" y="717"/>
                  </a:cubicBezTo>
                  <a:cubicBezTo>
                    <a:pt x="16610" y="670"/>
                    <a:pt x="16603" y="620"/>
                    <a:pt x="16590" y="574"/>
                  </a:cubicBezTo>
                  <a:cubicBezTo>
                    <a:pt x="16583" y="545"/>
                    <a:pt x="16576" y="513"/>
                    <a:pt x="16590" y="484"/>
                  </a:cubicBezTo>
                  <a:cubicBezTo>
                    <a:pt x="16596" y="470"/>
                    <a:pt x="16603" y="456"/>
                    <a:pt x="16603" y="438"/>
                  </a:cubicBezTo>
                  <a:cubicBezTo>
                    <a:pt x="16603" y="430"/>
                    <a:pt x="16590" y="423"/>
                    <a:pt x="16590" y="423"/>
                  </a:cubicBezTo>
                  <a:cubicBezTo>
                    <a:pt x="16546" y="395"/>
                    <a:pt x="16482" y="362"/>
                    <a:pt x="16441" y="395"/>
                  </a:cubicBezTo>
                  <a:cubicBezTo>
                    <a:pt x="16421" y="409"/>
                    <a:pt x="16411" y="430"/>
                    <a:pt x="16391" y="430"/>
                  </a:cubicBezTo>
                  <a:cubicBezTo>
                    <a:pt x="16371" y="438"/>
                    <a:pt x="16351" y="423"/>
                    <a:pt x="16334" y="430"/>
                  </a:cubicBezTo>
                  <a:cubicBezTo>
                    <a:pt x="16314" y="438"/>
                    <a:pt x="16307" y="477"/>
                    <a:pt x="16287" y="484"/>
                  </a:cubicBezTo>
                  <a:cubicBezTo>
                    <a:pt x="16263" y="491"/>
                    <a:pt x="16236" y="477"/>
                    <a:pt x="16216" y="477"/>
                  </a:cubicBezTo>
                  <a:cubicBezTo>
                    <a:pt x="16199" y="477"/>
                    <a:pt x="16186" y="484"/>
                    <a:pt x="16172" y="491"/>
                  </a:cubicBezTo>
                  <a:lnTo>
                    <a:pt x="16044" y="559"/>
                  </a:lnTo>
                  <a:cubicBezTo>
                    <a:pt x="16031" y="567"/>
                    <a:pt x="16017" y="574"/>
                    <a:pt x="16011" y="581"/>
                  </a:cubicBezTo>
                  <a:cubicBezTo>
                    <a:pt x="16004" y="588"/>
                    <a:pt x="15997" y="606"/>
                    <a:pt x="15991" y="613"/>
                  </a:cubicBezTo>
                  <a:cubicBezTo>
                    <a:pt x="15974" y="635"/>
                    <a:pt x="15960" y="649"/>
                    <a:pt x="15940" y="663"/>
                  </a:cubicBezTo>
                  <a:cubicBezTo>
                    <a:pt x="15890" y="710"/>
                    <a:pt x="15839" y="764"/>
                    <a:pt x="15792" y="807"/>
                  </a:cubicBezTo>
                  <a:cubicBezTo>
                    <a:pt x="15755" y="839"/>
                    <a:pt x="15721" y="882"/>
                    <a:pt x="15735" y="921"/>
                  </a:cubicBezTo>
                  <a:cubicBezTo>
                    <a:pt x="15742" y="943"/>
                    <a:pt x="15742" y="971"/>
                    <a:pt x="15721" y="971"/>
                  </a:cubicBezTo>
                  <a:cubicBezTo>
                    <a:pt x="15664" y="928"/>
                    <a:pt x="15657" y="839"/>
                    <a:pt x="15684" y="764"/>
                  </a:cubicBezTo>
                  <a:cubicBezTo>
                    <a:pt x="15715" y="696"/>
                    <a:pt x="15762" y="635"/>
                    <a:pt x="15819" y="581"/>
                  </a:cubicBezTo>
                  <a:cubicBezTo>
                    <a:pt x="15883" y="513"/>
                    <a:pt x="15954" y="448"/>
                    <a:pt x="16017" y="380"/>
                  </a:cubicBezTo>
                  <a:cubicBezTo>
                    <a:pt x="15991" y="348"/>
                    <a:pt x="15954" y="341"/>
                    <a:pt x="15920" y="348"/>
                  </a:cubicBezTo>
                  <a:lnTo>
                    <a:pt x="15920" y="280"/>
                  </a:lnTo>
                  <a:cubicBezTo>
                    <a:pt x="15832" y="258"/>
                    <a:pt x="15742" y="266"/>
                    <a:pt x="15664" y="319"/>
                  </a:cubicBezTo>
                  <a:cubicBezTo>
                    <a:pt x="15644" y="334"/>
                    <a:pt x="15620" y="348"/>
                    <a:pt x="15593" y="348"/>
                  </a:cubicBezTo>
                  <a:cubicBezTo>
                    <a:pt x="15567" y="348"/>
                    <a:pt x="15530" y="334"/>
                    <a:pt x="15503" y="334"/>
                  </a:cubicBezTo>
                  <a:cubicBezTo>
                    <a:pt x="15459" y="334"/>
                    <a:pt x="15422" y="370"/>
                    <a:pt x="15395" y="409"/>
                  </a:cubicBezTo>
                  <a:cubicBezTo>
                    <a:pt x="15365" y="445"/>
                    <a:pt x="15341" y="484"/>
                    <a:pt x="15304" y="513"/>
                  </a:cubicBezTo>
                  <a:cubicBezTo>
                    <a:pt x="15284" y="538"/>
                    <a:pt x="15260" y="567"/>
                    <a:pt x="15260" y="595"/>
                  </a:cubicBezTo>
                  <a:cubicBezTo>
                    <a:pt x="15260" y="613"/>
                    <a:pt x="15270" y="627"/>
                    <a:pt x="15270" y="642"/>
                  </a:cubicBezTo>
                  <a:cubicBezTo>
                    <a:pt x="15260" y="681"/>
                    <a:pt x="15213" y="696"/>
                    <a:pt x="15193" y="724"/>
                  </a:cubicBezTo>
                  <a:cubicBezTo>
                    <a:pt x="15176" y="746"/>
                    <a:pt x="15183" y="785"/>
                    <a:pt x="15169" y="807"/>
                  </a:cubicBezTo>
                  <a:cubicBezTo>
                    <a:pt x="15149" y="839"/>
                    <a:pt x="15092" y="839"/>
                    <a:pt x="15079" y="875"/>
                  </a:cubicBezTo>
                  <a:cubicBezTo>
                    <a:pt x="15072" y="889"/>
                    <a:pt x="15079" y="914"/>
                    <a:pt x="15085" y="928"/>
                  </a:cubicBezTo>
                  <a:cubicBezTo>
                    <a:pt x="15099" y="1004"/>
                    <a:pt x="15028" y="1093"/>
                    <a:pt x="15079" y="1154"/>
                  </a:cubicBezTo>
                  <a:cubicBezTo>
                    <a:pt x="15015" y="1183"/>
                    <a:pt x="15001" y="1272"/>
                    <a:pt x="15001" y="1340"/>
                  </a:cubicBezTo>
                  <a:cubicBezTo>
                    <a:pt x="15001" y="1394"/>
                    <a:pt x="14994" y="1448"/>
                    <a:pt x="14994" y="1498"/>
                  </a:cubicBezTo>
                  <a:cubicBezTo>
                    <a:pt x="14988" y="1620"/>
                    <a:pt x="14988" y="1745"/>
                    <a:pt x="15015" y="1867"/>
                  </a:cubicBezTo>
                  <a:cubicBezTo>
                    <a:pt x="15028" y="1921"/>
                    <a:pt x="15052" y="1971"/>
                    <a:pt x="15042" y="2024"/>
                  </a:cubicBezTo>
                  <a:cubicBezTo>
                    <a:pt x="15042" y="2046"/>
                    <a:pt x="15028" y="2071"/>
                    <a:pt x="15028" y="2100"/>
                  </a:cubicBezTo>
                  <a:cubicBezTo>
                    <a:pt x="15028" y="2168"/>
                    <a:pt x="15085" y="2221"/>
                    <a:pt x="15143" y="2257"/>
                  </a:cubicBezTo>
                  <a:cubicBezTo>
                    <a:pt x="15112" y="2304"/>
                    <a:pt x="15139" y="2361"/>
                    <a:pt x="15176" y="2393"/>
                  </a:cubicBezTo>
                  <a:cubicBezTo>
                    <a:pt x="15210" y="2422"/>
                    <a:pt x="15260" y="2454"/>
                    <a:pt x="15291" y="2490"/>
                  </a:cubicBezTo>
                  <a:cubicBezTo>
                    <a:pt x="15311" y="2522"/>
                    <a:pt x="15318" y="2551"/>
                    <a:pt x="15341" y="2580"/>
                  </a:cubicBezTo>
                  <a:cubicBezTo>
                    <a:pt x="15402" y="2662"/>
                    <a:pt x="15536" y="2655"/>
                    <a:pt x="15587" y="2737"/>
                  </a:cubicBezTo>
                  <a:cubicBezTo>
                    <a:pt x="15607" y="2777"/>
                    <a:pt x="15614" y="2830"/>
                    <a:pt x="15657" y="2838"/>
                  </a:cubicBezTo>
                  <a:cubicBezTo>
                    <a:pt x="15678" y="2838"/>
                    <a:pt x="15691" y="2830"/>
                    <a:pt x="15708" y="2820"/>
                  </a:cubicBezTo>
                  <a:cubicBezTo>
                    <a:pt x="15772" y="2791"/>
                    <a:pt x="15849" y="2784"/>
                    <a:pt x="15927" y="2784"/>
                  </a:cubicBezTo>
                  <a:cubicBezTo>
                    <a:pt x="15967" y="2784"/>
                    <a:pt x="16007" y="2780"/>
                    <a:pt x="16044" y="2805"/>
                  </a:cubicBezTo>
                  <a:cubicBezTo>
                    <a:pt x="16078" y="2827"/>
                    <a:pt x="16095" y="2895"/>
                    <a:pt x="16061" y="2920"/>
                  </a:cubicBezTo>
                  <a:cubicBezTo>
                    <a:pt x="16004" y="2906"/>
                    <a:pt x="15947" y="2895"/>
                    <a:pt x="15896" y="2920"/>
                  </a:cubicBezTo>
                  <a:cubicBezTo>
                    <a:pt x="15849" y="2941"/>
                    <a:pt x="15819" y="3024"/>
                    <a:pt x="15856" y="3070"/>
                  </a:cubicBezTo>
                  <a:cubicBezTo>
                    <a:pt x="15805" y="3099"/>
                    <a:pt x="15805" y="3203"/>
                    <a:pt x="15839" y="3250"/>
                  </a:cubicBezTo>
                  <a:cubicBezTo>
                    <a:pt x="15812" y="3264"/>
                    <a:pt x="15799" y="3303"/>
                    <a:pt x="15805" y="3332"/>
                  </a:cubicBezTo>
                  <a:cubicBezTo>
                    <a:pt x="15812" y="3361"/>
                    <a:pt x="15826" y="3393"/>
                    <a:pt x="15849" y="3421"/>
                  </a:cubicBezTo>
                  <a:cubicBezTo>
                    <a:pt x="15792" y="3447"/>
                    <a:pt x="15805" y="3536"/>
                    <a:pt x="15799" y="3597"/>
                  </a:cubicBezTo>
                  <a:cubicBezTo>
                    <a:pt x="15792" y="3661"/>
                    <a:pt x="15748" y="3715"/>
                    <a:pt x="15748" y="3783"/>
                  </a:cubicBezTo>
                  <a:cubicBezTo>
                    <a:pt x="15748" y="3812"/>
                    <a:pt x="15762" y="3841"/>
                    <a:pt x="15762" y="3873"/>
                  </a:cubicBezTo>
                  <a:cubicBezTo>
                    <a:pt x="15762" y="3901"/>
                    <a:pt x="15748" y="3934"/>
                    <a:pt x="15721" y="3941"/>
                  </a:cubicBezTo>
                  <a:cubicBezTo>
                    <a:pt x="15657" y="3948"/>
                    <a:pt x="15657" y="3819"/>
                    <a:pt x="15593" y="3812"/>
                  </a:cubicBezTo>
                  <a:cubicBezTo>
                    <a:pt x="15607" y="3880"/>
                    <a:pt x="15509" y="3955"/>
                    <a:pt x="15560" y="4009"/>
                  </a:cubicBezTo>
                  <a:cubicBezTo>
                    <a:pt x="15567" y="4016"/>
                    <a:pt x="15580" y="4023"/>
                    <a:pt x="15593" y="4038"/>
                  </a:cubicBezTo>
                  <a:cubicBezTo>
                    <a:pt x="15614" y="4070"/>
                    <a:pt x="15580" y="4106"/>
                    <a:pt x="15567" y="4138"/>
                  </a:cubicBezTo>
                  <a:cubicBezTo>
                    <a:pt x="15550" y="4174"/>
                    <a:pt x="15560" y="4220"/>
                    <a:pt x="15587" y="4242"/>
                  </a:cubicBezTo>
                  <a:cubicBezTo>
                    <a:pt x="15560" y="4249"/>
                    <a:pt x="15536" y="4278"/>
                    <a:pt x="15509" y="4303"/>
                  </a:cubicBezTo>
                  <a:cubicBezTo>
                    <a:pt x="15482" y="4324"/>
                    <a:pt x="15439" y="4331"/>
                    <a:pt x="15425" y="4303"/>
                  </a:cubicBezTo>
                  <a:cubicBezTo>
                    <a:pt x="15402" y="4270"/>
                    <a:pt x="15432" y="4220"/>
                    <a:pt x="15418" y="4188"/>
                  </a:cubicBezTo>
                  <a:cubicBezTo>
                    <a:pt x="15402" y="4167"/>
                    <a:pt x="15381" y="4159"/>
                    <a:pt x="15361" y="4145"/>
                  </a:cubicBezTo>
                  <a:cubicBezTo>
                    <a:pt x="15297" y="4098"/>
                    <a:pt x="15297" y="3995"/>
                    <a:pt x="15240" y="3941"/>
                  </a:cubicBezTo>
                  <a:cubicBezTo>
                    <a:pt x="15277" y="3927"/>
                    <a:pt x="15318" y="3916"/>
                    <a:pt x="15341" y="3880"/>
                  </a:cubicBezTo>
                  <a:cubicBezTo>
                    <a:pt x="15361" y="3841"/>
                    <a:pt x="15348" y="3783"/>
                    <a:pt x="15311" y="3783"/>
                  </a:cubicBezTo>
                  <a:cubicBezTo>
                    <a:pt x="15361" y="3737"/>
                    <a:pt x="15375" y="3661"/>
                    <a:pt x="15348" y="3604"/>
                  </a:cubicBezTo>
                  <a:cubicBezTo>
                    <a:pt x="15341" y="3579"/>
                    <a:pt x="15324" y="3565"/>
                    <a:pt x="15311" y="3543"/>
                  </a:cubicBezTo>
                  <a:cubicBezTo>
                    <a:pt x="15297" y="3529"/>
                    <a:pt x="15291" y="3504"/>
                    <a:pt x="15277" y="3490"/>
                  </a:cubicBezTo>
                  <a:cubicBezTo>
                    <a:pt x="15240" y="3447"/>
                    <a:pt x="15213" y="3400"/>
                    <a:pt x="15176" y="3353"/>
                  </a:cubicBezTo>
                  <a:cubicBezTo>
                    <a:pt x="15156" y="3325"/>
                    <a:pt x="15132" y="3293"/>
                    <a:pt x="15099" y="3278"/>
                  </a:cubicBezTo>
                  <a:cubicBezTo>
                    <a:pt x="15062" y="3260"/>
                    <a:pt x="15021" y="3278"/>
                    <a:pt x="15008" y="3318"/>
                  </a:cubicBezTo>
                  <a:cubicBezTo>
                    <a:pt x="15001" y="3346"/>
                    <a:pt x="15015" y="3378"/>
                    <a:pt x="15008" y="3407"/>
                  </a:cubicBezTo>
                  <a:cubicBezTo>
                    <a:pt x="15001" y="3429"/>
                    <a:pt x="14964" y="3454"/>
                    <a:pt x="14971" y="3475"/>
                  </a:cubicBezTo>
                  <a:cubicBezTo>
                    <a:pt x="14981" y="3497"/>
                    <a:pt x="15008" y="3511"/>
                    <a:pt x="15008" y="3536"/>
                  </a:cubicBezTo>
                  <a:cubicBezTo>
                    <a:pt x="15008" y="3550"/>
                    <a:pt x="14981" y="3558"/>
                    <a:pt x="14971" y="3572"/>
                  </a:cubicBezTo>
                  <a:cubicBezTo>
                    <a:pt x="14951" y="3597"/>
                    <a:pt x="14971" y="3629"/>
                    <a:pt x="14988" y="3661"/>
                  </a:cubicBezTo>
                  <a:cubicBezTo>
                    <a:pt x="15001" y="3690"/>
                    <a:pt x="15001" y="3737"/>
                    <a:pt x="14971" y="3744"/>
                  </a:cubicBezTo>
                  <a:cubicBezTo>
                    <a:pt x="14944" y="3769"/>
                    <a:pt x="14894" y="3744"/>
                    <a:pt x="14880" y="3715"/>
                  </a:cubicBezTo>
                  <a:cubicBezTo>
                    <a:pt x="14860" y="3679"/>
                    <a:pt x="14867" y="3640"/>
                    <a:pt x="14867" y="3597"/>
                  </a:cubicBezTo>
                  <a:cubicBezTo>
                    <a:pt x="14867" y="3565"/>
                    <a:pt x="14873" y="3543"/>
                    <a:pt x="14873" y="3511"/>
                  </a:cubicBezTo>
                  <a:lnTo>
                    <a:pt x="14873" y="3475"/>
                  </a:lnTo>
                  <a:cubicBezTo>
                    <a:pt x="14867" y="3421"/>
                    <a:pt x="14816" y="3386"/>
                    <a:pt x="14833" y="3339"/>
                  </a:cubicBezTo>
                  <a:cubicBezTo>
                    <a:pt x="14846" y="3303"/>
                    <a:pt x="14910" y="3285"/>
                    <a:pt x="14910" y="3242"/>
                  </a:cubicBezTo>
                  <a:cubicBezTo>
                    <a:pt x="14910" y="3214"/>
                    <a:pt x="14880" y="3181"/>
                    <a:pt x="14887" y="3153"/>
                  </a:cubicBezTo>
                  <a:cubicBezTo>
                    <a:pt x="14894" y="3121"/>
                    <a:pt x="14924" y="3106"/>
                    <a:pt x="14931" y="3085"/>
                  </a:cubicBezTo>
                  <a:cubicBezTo>
                    <a:pt x="14944" y="3053"/>
                    <a:pt x="14924" y="3017"/>
                    <a:pt x="14900" y="3002"/>
                  </a:cubicBezTo>
                  <a:cubicBezTo>
                    <a:pt x="14873" y="2988"/>
                    <a:pt x="14846" y="2977"/>
                    <a:pt x="14816" y="2970"/>
                  </a:cubicBezTo>
                  <a:cubicBezTo>
                    <a:pt x="14762" y="2963"/>
                    <a:pt x="14705" y="2956"/>
                    <a:pt x="14655" y="2949"/>
                  </a:cubicBezTo>
                  <a:cubicBezTo>
                    <a:pt x="14621" y="2941"/>
                    <a:pt x="14577" y="2941"/>
                    <a:pt x="14557" y="2970"/>
                  </a:cubicBezTo>
                  <a:cubicBezTo>
                    <a:pt x="14513" y="2913"/>
                    <a:pt x="14513" y="2813"/>
                    <a:pt x="14570" y="2755"/>
                  </a:cubicBezTo>
                  <a:cubicBezTo>
                    <a:pt x="14604" y="2762"/>
                    <a:pt x="14648" y="2730"/>
                    <a:pt x="14655" y="2687"/>
                  </a:cubicBezTo>
                  <a:cubicBezTo>
                    <a:pt x="14661" y="2648"/>
                    <a:pt x="14628" y="2605"/>
                    <a:pt x="14591" y="2598"/>
                  </a:cubicBezTo>
                  <a:cubicBezTo>
                    <a:pt x="14634" y="2537"/>
                    <a:pt x="14611" y="2436"/>
                    <a:pt x="14557" y="2393"/>
                  </a:cubicBezTo>
                  <a:cubicBezTo>
                    <a:pt x="14520" y="2361"/>
                    <a:pt x="14463" y="2347"/>
                    <a:pt x="14463" y="2304"/>
                  </a:cubicBezTo>
                  <a:cubicBezTo>
                    <a:pt x="14463" y="2279"/>
                    <a:pt x="14473" y="2257"/>
                    <a:pt x="14463" y="2236"/>
                  </a:cubicBezTo>
                  <a:cubicBezTo>
                    <a:pt x="14456" y="2221"/>
                    <a:pt x="14443" y="2221"/>
                    <a:pt x="14436" y="2204"/>
                  </a:cubicBezTo>
                  <a:cubicBezTo>
                    <a:pt x="14372" y="2161"/>
                    <a:pt x="14385" y="2053"/>
                    <a:pt x="14416" y="1971"/>
                  </a:cubicBezTo>
                  <a:cubicBezTo>
                    <a:pt x="14379" y="1971"/>
                    <a:pt x="14352" y="1942"/>
                    <a:pt x="14338" y="1906"/>
                  </a:cubicBezTo>
                  <a:cubicBezTo>
                    <a:pt x="14321" y="1867"/>
                    <a:pt x="14321" y="1831"/>
                    <a:pt x="14332" y="1792"/>
                  </a:cubicBezTo>
                  <a:cubicBezTo>
                    <a:pt x="14295" y="1784"/>
                    <a:pt x="14261" y="1784"/>
                    <a:pt x="14224" y="1784"/>
                  </a:cubicBezTo>
                  <a:cubicBezTo>
                    <a:pt x="14261" y="1702"/>
                    <a:pt x="14126" y="1613"/>
                    <a:pt x="14167" y="1537"/>
                  </a:cubicBezTo>
                  <a:cubicBezTo>
                    <a:pt x="14184" y="1505"/>
                    <a:pt x="14224" y="1491"/>
                    <a:pt x="14244" y="1469"/>
                  </a:cubicBezTo>
                  <a:cubicBezTo>
                    <a:pt x="14301" y="1416"/>
                    <a:pt x="14301" y="1326"/>
                    <a:pt x="14295" y="1251"/>
                  </a:cubicBezTo>
                  <a:cubicBezTo>
                    <a:pt x="14321" y="1251"/>
                    <a:pt x="14345" y="1229"/>
                    <a:pt x="14358" y="1204"/>
                  </a:cubicBezTo>
                  <a:cubicBezTo>
                    <a:pt x="14332" y="1161"/>
                    <a:pt x="14261" y="1154"/>
                    <a:pt x="14237" y="1100"/>
                  </a:cubicBezTo>
                  <a:cubicBezTo>
                    <a:pt x="14224" y="1064"/>
                    <a:pt x="14244" y="1025"/>
                    <a:pt x="14274" y="996"/>
                  </a:cubicBezTo>
                  <a:cubicBezTo>
                    <a:pt x="14301" y="964"/>
                    <a:pt x="14332" y="943"/>
                    <a:pt x="14352" y="914"/>
                  </a:cubicBezTo>
                  <a:cubicBezTo>
                    <a:pt x="14409" y="943"/>
                    <a:pt x="14443" y="1011"/>
                    <a:pt x="14429" y="1072"/>
                  </a:cubicBezTo>
                  <a:cubicBezTo>
                    <a:pt x="14436" y="1039"/>
                    <a:pt x="14473" y="1043"/>
                    <a:pt x="14500" y="1054"/>
                  </a:cubicBezTo>
                  <a:cubicBezTo>
                    <a:pt x="14527" y="1061"/>
                    <a:pt x="14557" y="1086"/>
                    <a:pt x="14577" y="1072"/>
                  </a:cubicBezTo>
                  <a:cubicBezTo>
                    <a:pt x="14604" y="1054"/>
                    <a:pt x="14611" y="1004"/>
                    <a:pt x="14641" y="1011"/>
                  </a:cubicBezTo>
                  <a:cubicBezTo>
                    <a:pt x="14611" y="989"/>
                    <a:pt x="14611" y="936"/>
                    <a:pt x="14628" y="896"/>
                  </a:cubicBezTo>
                  <a:cubicBezTo>
                    <a:pt x="14641" y="860"/>
                    <a:pt x="14668" y="832"/>
                    <a:pt x="14675" y="792"/>
                  </a:cubicBezTo>
                  <a:cubicBezTo>
                    <a:pt x="14682" y="771"/>
                    <a:pt x="14682" y="756"/>
                    <a:pt x="14682" y="731"/>
                  </a:cubicBezTo>
                  <a:cubicBezTo>
                    <a:pt x="14692" y="710"/>
                    <a:pt x="14705" y="688"/>
                    <a:pt x="14719" y="663"/>
                  </a:cubicBezTo>
                  <a:cubicBezTo>
                    <a:pt x="14776" y="574"/>
                    <a:pt x="14816" y="477"/>
                    <a:pt x="14853" y="380"/>
                  </a:cubicBezTo>
                  <a:cubicBezTo>
                    <a:pt x="14880" y="305"/>
                    <a:pt x="14900" y="223"/>
                    <a:pt x="14951" y="169"/>
                  </a:cubicBezTo>
                  <a:cubicBezTo>
                    <a:pt x="14816" y="162"/>
                    <a:pt x="14682" y="140"/>
                    <a:pt x="14550" y="108"/>
                  </a:cubicBezTo>
                  <a:cubicBezTo>
                    <a:pt x="14493" y="33"/>
                    <a:pt x="14392" y="11"/>
                    <a:pt x="14301" y="4"/>
                  </a:cubicBezTo>
                  <a:cubicBezTo>
                    <a:pt x="14274" y="-3"/>
                    <a:pt x="14237" y="-3"/>
                    <a:pt x="14210" y="18"/>
                  </a:cubicBezTo>
                  <a:cubicBezTo>
                    <a:pt x="14184" y="40"/>
                    <a:pt x="14173" y="87"/>
                    <a:pt x="14210" y="101"/>
                  </a:cubicBezTo>
                  <a:cubicBezTo>
                    <a:pt x="14056" y="65"/>
                    <a:pt x="13884" y="223"/>
                    <a:pt x="13894" y="387"/>
                  </a:cubicBezTo>
                  <a:cubicBezTo>
                    <a:pt x="13894" y="409"/>
                    <a:pt x="13901" y="430"/>
                    <a:pt x="13901" y="448"/>
                  </a:cubicBezTo>
                  <a:cubicBezTo>
                    <a:pt x="13901" y="463"/>
                    <a:pt x="13908" y="484"/>
                    <a:pt x="13901" y="498"/>
                  </a:cubicBezTo>
                  <a:cubicBezTo>
                    <a:pt x="13914" y="581"/>
                    <a:pt x="13914" y="663"/>
                    <a:pt x="13884" y="738"/>
                  </a:cubicBezTo>
                  <a:cubicBezTo>
                    <a:pt x="13894" y="785"/>
                    <a:pt x="13908" y="832"/>
                    <a:pt x="13914" y="875"/>
                  </a:cubicBezTo>
                  <a:lnTo>
                    <a:pt x="13978" y="1190"/>
                  </a:lnTo>
                  <a:cubicBezTo>
                    <a:pt x="13998" y="1176"/>
                    <a:pt x="14019" y="1204"/>
                    <a:pt x="14012" y="1229"/>
                  </a:cubicBezTo>
                  <a:cubicBezTo>
                    <a:pt x="14005" y="1251"/>
                    <a:pt x="13985" y="1265"/>
                    <a:pt x="13978" y="1287"/>
                  </a:cubicBezTo>
                  <a:cubicBezTo>
                    <a:pt x="13961" y="1312"/>
                    <a:pt x="13972" y="1340"/>
                    <a:pt x="13972" y="1373"/>
                  </a:cubicBezTo>
                  <a:cubicBezTo>
                    <a:pt x="13978" y="1416"/>
                    <a:pt x="13985" y="1469"/>
                    <a:pt x="13985" y="1512"/>
                  </a:cubicBezTo>
                  <a:cubicBezTo>
                    <a:pt x="13985" y="1537"/>
                    <a:pt x="13992" y="1566"/>
                    <a:pt x="13978" y="1587"/>
                  </a:cubicBezTo>
                  <a:cubicBezTo>
                    <a:pt x="13972" y="1613"/>
                    <a:pt x="13941" y="1627"/>
                    <a:pt x="13921" y="1613"/>
                  </a:cubicBezTo>
                  <a:cubicBezTo>
                    <a:pt x="13928" y="1695"/>
                    <a:pt x="13884" y="1777"/>
                    <a:pt x="13823" y="1820"/>
                  </a:cubicBezTo>
                  <a:cubicBezTo>
                    <a:pt x="13850" y="1820"/>
                    <a:pt x="13871" y="1853"/>
                    <a:pt x="13877" y="1881"/>
                  </a:cubicBezTo>
                  <a:cubicBezTo>
                    <a:pt x="13807" y="1928"/>
                    <a:pt x="13736" y="1964"/>
                    <a:pt x="13665" y="1996"/>
                  </a:cubicBezTo>
                  <a:cubicBezTo>
                    <a:pt x="13652" y="2032"/>
                    <a:pt x="13672" y="2078"/>
                    <a:pt x="13702" y="2100"/>
                  </a:cubicBezTo>
                  <a:cubicBezTo>
                    <a:pt x="13716" y="2107"/>
                    <a:pt x="13736" y="2114"/>
                    <a:pt x="13743" y="2128"/>
                  </a:cubicBezTo>
                  <a:cubicBezTo>
                    <a:pt x="13760" y="2153"/>
                    <a:pt x="13753" y="2175"/>
                    <a:pt x="13743" y="2196"/>
                  </a:cubicBezTo>
                  <a:cubicBezTo>
                    <a:pt x="13723" y="2250"/>
                    <a:pt x="13709" y="2311"/>
                    <a:pt x="13689" y="2361"/>
                  </a:cubicBezTo>
                  <a:cubicBezTo>
                    <a:pt x="13702" y="2372"/>
                    <a:pt x="13709" y="2393"/>
                    <a:pt x="13709" y="2415"/>
                  </a:cubicBezTo>
                  <a:lnTo>
                    <a:pt x="13753" y="2820"/>
                  </a:lnTo>
                  <a:cubicBezTo>
                    <a:pt x="13864" y="2888"/>
                    <a:pt x="13978" y="2970"/>
                    <a:pt x="14019" y="3099"/>
                  </a:cubicBezTo>
                  <a:cubicBezTo>
                    <a:pt x="13941" y="3146"/>
                    <a:pt x="13837" y="3099"/>
                    <a:pt x="13807" y="3010"/>
                  </a:cubicBezTo>
                  <a:cubicBezTo>
                    <a:pt x="13729" y="3017"/>
                    <a:pt x="13645" y="2967"/>
                    <a:pt x="13611" y="2895"/>
                  </a:cubicBezTo>
                  <a:cubicBezTo>
                    <a:pt x="13595" y="2863"/>
                    <a:pt x="13588" y="2838"/>
                    <a:pt x="13574" y="2813"/>
                  </a:cubicBezTo>
                  <a:cubicBezTo>
                    <a:pt x="13554" y="2791"/>
                    <a:pt x="13524" y="2777"/>
                    <a:pt x="13497" y="2791"/>
                  </a:cubicBezTo>
                  <a:cubicBezTo>
                    <a:pt x="13484" y="2820"/>
                    <a:pt x="13470" y="2845"/>
                    <a:pt x="13453" y="2873"/>
                  </a:cubicBezTo>
                  <a:cubicBezTo>
                    <a:pt x="13440" y="2838"/>
                    <a:pt x="13383" y="2852"/>
                    <a:pt x="13369" y="2888"/>
                  </a:cubicBezTo>
                  <a:cubicBezTo>
                    <a:pt x="13356" y="2920"/>
                    <a:pt x="13362" y="2963"/>
                    <a:pt x="13356" y="3002"/>
                  </a:cubicBezTo>
                  <a:cubicBezTo>
                    <a:pt x="13349" y="3038"/>
                    <a:pt x="13322" y="3078"/>
                    <a:pt x="13285" y="3070"/>
                  </a:cubicBezTo>
                  <a:cubicBezTo>
                    <a:pt x="13322" y="3099"/>
                    <a:pt x="13319" y="3156"/>
                    <a:pt x="13285" y="3189"/>
                  </a:cubicBezTo>
                  <a:cubicBezTo>
                    <a:pt x="13248" y="3217"/>
                    <a:pt x="13194" y="3203"/>
                    <a:pt x="13174" y="3160"/>
                  </a:cubicBezTo>
                  <a:cubicBezTo>
                    <a:pt x="13103" y="3250"/>
                    <a:pt x="13124" y="3407"/>
                    <a:pt x="13221" y="3475"/>
                  </a:cubicBezTo>
                  <a:cubicBezTo>
                    <a:pt x="13292" y="3529"/>
                    <a:pt x="13393" y="3529"/>
                    <a:pt x="13447" y="3586"/>
                  </a:cubicBezTo>
                  <a:cubicBezTo>
                    <a:pt x="13453" y="3572"/>
                    <a:pt x="13453" y="3550"/>
                    <a:pt x="13463" y="3536"/>
                  </a:cubicBezTo>
                  <a:cubicBezTo>
                    <a:pt x="13490" y="3550"/>
                    <a:pt x="13511" y="3572"/>
                    <a:pt x="13541" y="3586"/>
                  </a:cubicBezTo>
                  <a:cubicBezTo>
                    <a:pt x="13541" y="3626"/>
                    <a:pt x="13497" y="3640"/>
                    <a:pt x="13463" y="3633"/>
                  </a:cubicBezTo>
                  <a:cubicBezTo>
                    <a:pt x="13426" y="3626"/>
                    <a:pt x="13393" y="3622"/>
                    <a:pt x="13369" y="3647"/>
                  </a:cubicBezTo>
                  <a:cubicBezTo>
                    <a:pt x="13356" y="3658"/>
                    <a:pt x="13356" y="3679"/>
                    <a:pt x="13349" y="3694"/>
                  </a:cubicBezTo>
                  <a:cubicBezTo>
                    <a:pt x="13336" y="3762"/>
                    <a:pt x="13342" y="3830"/>
                    <a:pt x="13369" y="3887"/>
                  </a:cubicBezTo>
                  <a:cubicBezTo>
                    <a:pt x="13336" y="3941"/>
                    <a:pt x="13299" y="4002"/>
                    <a:pt x="13245" y="4009"/>
                  </a:cubicBezTo>
                  <a:cubicBezTo>
                    <a:pt x="13194" y="4016"/>
                    <a:pt x="13144" y="3987"/>
                    <a:pt x="13087" y="3977"/>
                  </a:cubicBezTo>
                  <a:cubicBezTo>
                    <a:pt x="12975" y="3962"/>
                    <a:pt x="12854" y="4052"/>
                    <a:pt x="12757" y="4009"/>
                  </a:cubicBezTo>
                  <a:cubicBezTo>
                    <a:pt x="12713" y="3987"/>
                    <a:pt x="12663" y="3948"/>
                    <a:pt x="12622" y="3970"/>
                  </a:cubicBezTo>
                  <a:cubicBezTo>
                    <a:pt x="12609" y="3977"/>
                    <a:pt x="12595" y="3995"/>
                    <a:pt x="12578" y="4002"/>
                  </a:cubicBezTo>
                  <a:cubicBezTo>
                    <a:pt x="12565" y="4009"/>
                    <a:pt x="12545" y="4002"/>
                    <a:pt x="12531" y="3995"/>
                  </a:cubicBezTo>
                  <a:lnTo>
                    <a:pt x="12212" y="3837"/>
                  </a:lnTo>
                  <a:cubicBezTo>
                    <a:pt x="12191" y="3819"/>
                    <a:pt x="12165" y="3812"/>
                    <a:pt x="12141" y="3790"/>
                  </a:cubicBezTo>
                  <a:cubicBezTo>
                    <a:pt x="12107" y="3755"/>
                    <a:pt x="12101" y="3669"/>
                    <a:pt x="12148" y="3654"/>
                  </a:cubicBezTo>
                  <a:cubicBezTo>
                    <a:pt x="12084" y="3647"/>
                    <a:pt x="12030" y="3626"/>
                    <a:pt x="11979" y="3579"/>
                  </a:cubicBezTo>
                  <a:cubicBezTo>
                    <a:pt x="11986" y="3543"/>
                    <a:pt x="11979" y="3497"/>
                    <a:pt x="11946" y="3468"/>
                  </a:cubicBezTo>
                  <a:cubicBezTo>
                    <a:pt x="12013" y="3436"/>
                    <a:pt x="12101" y="3447"/>
                    <a:pt x="12165" y="3482"/>
                  </a:cubicBezTo>
                  <a:cubicBezTo>
                    <a:pt x="12141" y="3447"/>
                    <a:pt x="12191" y="3407"/>
                    <a:pt x="12235" y="3414"/>
                  </a:cubicBezTo>
                  <a:cubicBezTo>
                    <a:pt x="12276" y="3421"/>
                    <a:pt x="12302" y="3454"/>
                    <a:pt x="12339" y="3468"/>
                  </a:cubicBezTo>
                  <a:cubicBezTo>
                    <a:pt x="12417" y="3490"/>
                    <a:pt x="12514" y="3436"/>
                    <a:pt x="12558" y="3511"/>
                  </a:cubicBezTo>
                  <a:cubicBezTo>
                    <a:pt x="12609" y="3529"/>
                    <a:pt x="12656" y="3475"/>
                    <a:pt x="12649" y="3421"/>
                  </a:cubicBezTo>
                  <a:lnTo>
                    <a:pt x="12706" y="3421"/>
                  </a:lnTo>
                  <a:cubicBezTo>
                    <a:pt x="12706" y="3400"/>
                    <a:pt x="12713" y="3378"/>
                    <a:pt x="12713" y="3353"/>
                  </a:cubicBezTo>
                  <a:cubicBezTo>
                    <a:pt x="12693" y="3346"/>
                    <a:pt x="12679" y="3339"/>
                    <a:pt x="12656" y="3332"/>
                  </a:cubicBezTo>
                  <a:cubicBezTo>
                    <a:pt x="12663" y="3278"/>
                    <a:pt x="12679" y="3228"/>
                    <a:pt x="12713" y="3181"/>
                  </a:cubicBezTo>
                  <a:cubicBezTo>
                    <a:pt x="12642" y="3181"/>
                    <a:pt x="12585" y="3113"/>
                    <a:pt x="12585" y="3038"/>
                  </a:cubicBezTo>
                  <a:cubicBezTo>
                    <a:pt x="12609" y="3017"/>
                    <a:pt x="12636" y="2995"/>
                    <a:pt x="12656" y="2970"/>
                  </a:cubicBezTo>
                  <a:cubicBezTo>
                    <a:pt x="12700" y="2927"/>
                    <a:pt x="12743" y="2888"/>
                    <a:pt x="12784" y="2845"/>
                  </a:cubicBezTo>
                  <a:cubicBezTo>
                    <a:pt x="12804" y="2873"/>
                    <a:pt x="12814" y="2920"/>
                    <a:pt x="12814" y="2956"/>
                  </a:cubicBezTo>
                  <a:cubicBezTo>
                    <a:pt x="12841" y="2988"/>
                    <a:pt x="12875" y="2927"/>
                    <a:pt x="12875" y="2888"/>
                  </a:cubicBezTo>
                  <a:cubicBezTo>
                    <a:pt x="12885" y="2784"/>
                    <a:pt x="12885" y="2680"/>
                    <a:pt x="12932" y="2587"/>
                  </a:cubicBezTo>
                  <a:cubicBezTo>
                    <a:pt x="12875" y="2598"/>
                    <a:pt x="12827" y="2605"/>
                    <a:pt x="12770" y="2587"/>
                  </a:cubicBezTo>
                  <a:cubicBezTo>
                    <a:pt x="12720" y="2573"/>
                    <a:pt x="12673" y="2537"/>
                    <a:pt x="12663" y="2476"/>
                  </a:cubicBezTo>
                  <a:cubicBezTo>
                    <a:pt x="12602" y="2490"/>
                    <a:pt x="12508" y="2497"/>
                    <a:pt x="12481" y="2436"/>
                  </a:cubicBezTo>
                  <a:cubicBezTo>
                    <a:pt x="12474" y="2422"/>
                    <a:pt x="12474" y="2401"/>
                    <a:pt x="12461" y="2379"/>
                  </a:cubicBezTo>
                  <a:cubicBezTo>
                    <a:pt x="12437" y="2333"/>
                    <a:pt x="12383" y="2333"/>
                    <a:pt x="12339" y="2311"/>
                  </a:cubicBezTo>
                  <a:cubicBezTo>
                    <a:pt x="12255" y="2272"/>
                    <a:pt x="12198" y="2175"/>
                    <a:pt x="12198" y="2078"/>
                  </a:cubicBezTo>
                  <a:cubicBezTo>
                    <a:pt x="12191" y="1978"/>
                    <a:pt x="12218" y="1881"/>
                    <a:pt x="12249" y="1784"/>
                  </a:cubicBezTo>
                  <a:cubicBezTo>
                    <a:pt x="12198" y="1784"/>
                    <a:pt x="12165" y="1709"/>
                    <a:pt x="12191" y="1663"/>
                  </a:cubicBezTo>
                  <a:cubicBezTo>
                    <a:pt x="12178" y="1681"/>
                    <a:pt x="12148" y="1670"/>
                    <a:pt x="12134" y="1648"/>
                  </a:cubicBezTo>
                  <a:cubicBezTo>
                    <a:pt x="12121" y="1627"/>
                    <a:pt x="12121" y="1605"/>
                    <a:pt x="12121" y="1580"/>
                  </a:cubicBezTo>
                  <a:cubicBezTo>
                    <a:pt x="12121" y="1523"/>
                    <a:pt x="12114" y="1462"/>
                    <a:pt x="12114" y="1401"/>
                  </a:cubicBezTo>
                  <a:cubicBezTo>
                    <a:pt x="12064" y="1355"/>
                    <a:pt x="12037" y="1279"/>
                    <a:pt x="12064" y="1215"/>
                  </a:cubicBezTo>
                  <a:cubicBezTo>
                    <a:pt x="12077" y="1176"/>
                    <a:pt x="12084" y="1107"/>
                    <a:pt x="12050" y="1115"/>
                  </a:cubicBezTo>
                  <a:cubicBezTo>
                    <a:pt x="12141" y="1072"/>
                    <a:pt x="12057" y="896"/>
                    <a:pt x="12134" y="832"/>
                  </a:cubicBezTo>
                  <a:cubicBezTo>
                    <a:pt x="12148" y="814"/>
                    <a:pt x="12178" y="807"/>
                    <a:pt x="12185" y="785"/>
                  </a:cubicBezTo>
                  <a:cubicBezTo>
                    <a:pt x="12191" y="771"/>
                    <a:pt x="12185" y="756"/>
                    <a:pt x="12178" y="738"/>
                  </a:cubicBezTo>
                  <a:cubicBezTo>
                    <a:pt x="12165" y="670"/>
                    <a:pt x="12185" y="595"/>
                    <a:pt x="12235" y="552"/>
                  </a:cubicBezTo>
                  <a:cubicBezTo>
                    <a:pt x="12212" y="538"/>
                    <a:pt x="12191" y="513"/>
                    <a:pt x="12185" y="484"/>
                  </a:cubicBezTo>
                  <a:cubicBezTo>
                    <a:pt x="12165" y="409"/>
                    <a:pt x="12121" y="319"/>
                    <a:pt x="12057" y="280"/>
                  </a:cubicBezTo>
                  <a:cubicBezTo>
                    <a:pt x="12037" y="266"/>
                    <a:pt x="12023" y="258"/>
                    <a:pt x="12000" y="258"/>
                  </a:cubicBezTo>
                  <a:cubicBezTo>
                    <a:pt x="11959" y="258"/>
                    <a:pt x="11929" y="287"/>
                    <a:pt x="11895" y="305"/>
                  </a:cubicBezTo>
                  <a:cubicBezTo>
                    <a:pt x="11858" y="327"/>
                    <a:pt x="11811" y="327"/>
                    <a:pt x="11788" y="287"/>
                  </a:cubicBezTo>
                  <a:cubicBezTo>
                    <a:pt x="11724" y="380"/>
                    <a:pt x="11710" y="498"/>
                    <a:pt x="11697" y="606"/>
                  </a:cubicBezTo>
                  <a:cubicBezTo>
                    <a:pt x="11690" y="574"/>
                    <a:pt x="11640" y="574"/>
                    <a:pt x="11640" y="606"/>
                  </a:cubicBezTo>
                  <a:cubicBezTo>
                    <a:pt x="11613" y="595"/>
                    <a:pt x="11592" y="581"/>
                    <a:pt x="11562" y="574"/>
                  </a:cubicBezTo>
                  <a:cubicBezTo>
                    <a:pt x="11485" y="670"/>
                    <a:pt x="11394" y="764"/>
                    <a:pt x="11296" y="839"/>
                  </a:cubicBezTo>
                  <a:cubicBezTo>
                    <a:pt x="11310" y="853"/>
                    <a:pt x="11323" y="875"/>
                    <a:pt x="11337" y="889"/>
                  </a:cubicBezTo>
                  <a:cubicBezTo>
                    <a:pt x="11209" y="936"/>
                    <a:pt x="11084" y="738"/>
                    <a:pt x="10963" y="799"/>
                  </a:cubicBezTo>
                  <a:cubicBezTo>
                    <a:pt x="10983" y="832"/>
                    <a:pt x="11007" y="853"/>
                    <a:pt x="11027" y="882"/>
                  </a:cubicBezTo>
                  <a:cubicBezTo>
                    <a:pt x="11074" y="943"/>
                    <a:pt x="11125" y="1018"/>
                    <a:pt x="11118" y="1100"/>
                  </a:cubicBezTo>
                  <a:cubicBezTo>
                    <a:pt x="11084" y="1115"/>
                    <a:pt x="11054" y="1140"/>
                    <a:pt x="11020" y="1140"/>
                  </a:cubicBezTo>
                  <a:cubicBezTo>
                    <a:pt x="10983" y="1140"/>
                    <a:pt x="10943" y="1122"/>
                    <a:pt x="10926" y="1086"/>
                  </a:cubicBezTo>
                  <a:cubicBezTo>
                    <a:pt x="10913" y="1054"/>
                    <a:pt x="10919" y="1018"/>
                    <a:pt x="10913" y="989"/>
                  </a:cubicBezTo>
                  <a:cubicBezTo>
                    <a:pt x="10899" y="943"/>
                    <a:pt x="10842" y="918"/>
                    <a:pt x="10802" y="896"/>
                  </a:cubicBezTo>
                  <a:cubicBezTo>
                    <a:pt x="10758" y="871"/>
                    <a:pt x="10707" y="839"/>
                    <a:pt x="10714" y="785"/>
                  </a:cubicBezTo>
                  <a:cubicBezTo>
                    <a:pt x="10681" y="799"/>
                    <a:pt x="10637" y="792"/>
                    <a:pt x="10617" y="764"/>
                  </a:cubicBezTo>
                  <a:cubicBezTo>
                    <a:pt x="10596" y="799"/>
                    <a:pt x="10546" y="807"/>
                    <a:pt x="10506" y="814"/>
                  </a:cubicBezTo>
                  <a:cubicBezTo>
                    <a:pt x="10462" y="821"/>
                    <a:pt x="10418" y="882"/>
                    <a:pt x="10448" y="914"/>
                  </a:cubicBezTo>
                  <a:cubicBezTo>
                    <a:pt x="10405" y="921"/>
                    <a:pt x="10378" y="864"/>
                    <a:pt x="10371" y="821"/>
                  </a:cubicBezTo>
                  <a:cubicBezTo>
                    <a:pt x="10364" y="774"/>
                    <a:pt x="10384" y="731"/>
                    <a:pt x="10384" y="688"/>
                  </a:cubicBezTo>
                  <a:cubicBezTo>
                    <a:pt x="10384" y="642"/>
                    <a:pt x="10358" y="588"/>
                    <a:pt x="10314" y="574"/>
                  </a:cubicBezTo>
                  <a:cubicBezTo>
                    <a:pt x="10270" y="559"/>
                    <a:pt x="10216" y="581"/>
                    <a:pt x="10199" y="627"/>
                  </a:cubicBezTo>
                  <a:cubicBezTo>
                    <a:pt x="10172" y="627"/>
                    <a:pt x="10146" y="620"/>
                    <a:pt x="10115" y="620"/>
                  </a:cubicBezTo>
                  <a:cubicBezTo>
                    <a:pt x="10075" y="656"/>
                    <a:pt x="10031" y="710"/>
                    <a:pt x="10004" y="764"/>
                  </a:cubicBezTo>
                  <a:cubicBezTo>
                    <a:pt x="9910" y="785"/>
                    <a:pt x="9819" y="839"/>
                    <a:pt x="9762" y="914"/>
                  </a:cubicBezTo>
                  <a:cubicBezTo>
                    <a:pt x="9742" y="936"/>
                    <a:pt x="9742" y="982"/>
                    <a:pt x="9765" y="982"/>
                  </a:cubicBezTo>
                  <a:cubicBezTo>
                    <a:pt x="9668" y="996"/>
                    <a:pt x="9587" y="1086"/>
                    <a:pt x="9567" y="1190"/>
                  </a:cubicBezTo>
                  <a:cubicBezTo>
                    <a:pt x="9530" y="1204"/>
                    <a:pt x="9503" y="1251"/>
                    <a:pt x="9516" y="1287"/>
                  </a:cubicBezTo>
                  <a:cubicBezTo>
                    <a:pt x="9530" y="1287"/>
                    <a:pt x="9550" y="1297"/>
                    <a:pt x="9557" y="1312"/>
                  </a:cubicBezTo>
                  <a:cubicBezTo>
                    <a:pt x="9496" y="1394"/>
                    <a:pt x="9446" y="1491"/>
                    <a:pt x="9425" y="1595"/>
                  </a:cubicBezTo>
                  <a:cubicBezTo>
                    <a:pt x="9466" y="1613"/>
                    <a:pt x="9446" y="1681"/>
                    <a:pt x="9415" y="1716"/>
                  </a:cubicBezTo>
                  <a:cubicBezTo>
                    <a:pt x="9473" y="1724"/>
                    <a:pt x="9523" y="1770"/>
                    <a:pt x="9530" y="1831"/>
                  </a:cubicBezTo>
                  <a:cubicBezTo>
                    <a:pt x="9671" y="1881"/>
                    <a:pt x="9839" y="1874"/>
                    <a:pt x="9974" y="1806"/>
                  </a:cubicBezTo>
                  <a:cubicBezTo>
                    <a:pt x="10004" y="1792"/>
                    <a:pt x="10031" y="1777"/>
                    <a:pt x="10058" y="1770"/>
                  </a:cubicBezTo>
                  <a:cubicBezTo>
                    <a:pt x="10088" y="1770"/>
                    <a:pt x="10122" y="1777"/>
                    <a:pt x="10135" y="1806"/>
                  </a:cubicBezTo>
                  <a:cubicBezTo>
                    <a:pt x="10152" y="1860"/>
                    <a:pt x="10088" y="1903"/>
                    <a:pt x="10038" y="1896"/>
                  </a:cubicBezTo>
                  <a:cubicBezTo>
                    <a:pt x="9987" y="1885"/>
                    <a:pt x="9934" y="1874"/>
                    <a:pt x="9883" y="1896"/>
                  </a:cubicBezTo>
                  <a:cubicBezTo>
                    <a:pt x="9863" y="1906"/>
                    <a:pt x="9846" y="1928"/>
                    <a:pt x="9826" y="1935"/>
                  </a:cubicBezTo>
                  <a:cubicBezTo>
                    <a:pt x="9806" y="1942"/>
                    <a:pt x="9775" y="1935"/>
                    <a:pt x="9769" y="1913"/>
                  </a:cubicBezTo>
                  <a:cubicBezTo>
                    <a:pt x="9708" y="1971"/>
                    <a:pt x="9637" y="2024"/>
                    <a:pt x="9573" y="2085"/>
                  </a:cubicBezTo>
                  <a:cubicBezTo>
                    <a:pt x="9557" y="2093"/>
                    <a:pt x="9543" y="2103"/>
                    <a:pt x="9543" y="2121"/>
                  </a:cubicBezTo>
                  <a:cubicBezTo>
                    <a:pt x="9543" y="2136"/>
                    <a:pt x="9543" y="2153"/>
                    <a:pt x="9550" y="2161"/>
                  </a:cubicBezTo>
                  <a:cubicBezTo>
                    <a:pt x="9580" y="2243"/>
                    <a:pt x="9664" y="2297"/>
                    <a:pt x="9742" y="2325"/>
                  </a:cubicBezTo>
                  <a:cubicBezTo>
                    <a:pt x="9826" y="2354"/>
                    <a:pt x="9917" y="2379"/>
                    <a:pt x="10011" y="2379"/>
                  </a:cubicBezTo>
                  <a:cubicBezTo>
                    <a:pt x="10031" y="2379"/>
                    <a:pt x="10058" y="2379"/>
                    <a:pt x="10082" y="2372"/>
                  </a:cubicBezTo>
                  <a:cubicBezTo>
                    <a:pt x="10102" y="2361"/>
                    <a:pt x="10122" y="2347"/>
                    <a:pt x="10146" y="2340"/>
                  </a:cubicBezTo>
                  <a:cubicBezTo>
                    <a:pt x="10166" y="2333"/>
                    <a:pt x="10193" y="2340"/>
                    <a:pt x="10216" y="2340"/>
                  </a:cubicBezTo>
                  <a:cubicBezTo>
                    <a:pt x="10270" y="2347"/>
                    <a:pt x="10334" y="2354"/>
                    <a:pt x="10391" y="2372"/>
                  </a:cubicBezTo>
                  <a:cubicBezTo>
                    <a:pt x="10425" y="2379"/>
                    <a:pt x="10462" y="2386"/>
                    <a:pt x="10482" y="2415"/>
                  </a:cubicBezTo>
                  <a:cubicBezTo>
                    <a:pt x="10506" y="2447"/>
                    <a:pt x="10489" y="2497"/>
                    <a:pt x="10455" y="2497"/>
                  </a:cubicBezTo>
                  <a:cubicBezTo>
                    <a:pt x="10405" y="2490"/>
                    <a:pt x="10358" y="2490"/>
                    <a:pt x="10307" y="2483"/>
                  </a:cubicBezTo>
                  <a:cubicBezTo>
                    <a:pt x="10300" y="2504"/>
                    <a:pt x="10270" y="2522"/>
                    <a:pt x="10250" y="2512"/>
                  </a:cubicBezTo>
                  <a:cubicBezTo>
                    <a:pt x="10236" y="2565"/>
                    <a:pt x="10152" y="2580"/>
                    <a:pt x="10122" y="2537"/>
                  </a:cubicBezTo>
                  <a:cubicBezTo>
                    <a:pt x="10095" y="2573"/>
                    <a:pt x="10045" y="2587"/>
                    <a:pt x="10004" y="2573"/>
                  </a:cubicBezTo>
                  <a:cubicBezTo>
                    <a:pt x="9981" y="2565"/>
                    <a:pt x="9960" y="2551"/>
                    <a:pt x="9940" y="2551"/>
                  </a:cubicBezTo>
                  <a:cubicBezTo>
                    <a:pt x="9910" y="2551"/>
                    <a:pt x="9883" y="2573"/>
                    <a:pt x="9863" y="2587"/>
                  </a:cubicBezTo>
                  <a:cubicBezTo>
                    <a:pt x="9826" y="2619"/>
                    <a:pt x="9782" y="2655"/>
                    <a:pt x="9762" y="2701"/>
                  </a:cubicBezTo>
                  <a:cubicBezTo>
                    <a:pt x="9738" y="2744"/>
                    <a:pt x="9728" y="2798"/>
                    <a:pt x="9755" y="2845"/>
                  </a:cubicBezTo>
                  <a:cubicBezTo>
                    <a:pt x="9785" y="2906"/>
                    <a:pt x="9876" y="2949"/>
                    <a:pt x="9846" y="3010"/>
                  </a:cubicBezTo>
                  <a:cubicBezTo>
                    <a:pt x="9870" y="2995"/>
                    <a:pt x="9896" y="3010"/>
                    <a:pt x="9910" y="3031"/>
                  </a:cubicBezTo>
                  <a:cubicBezTo>
                    <a:pt x="9927" y="3053"/>
                    <a:pt x="9927" y="3085"/>
                    <a:pt x="9947" y="3099"/>
                  </a:cubicBezTo>
                  <a:cubicBezTo>
                    <a:pt x="9960" y="3121"/>
                    <a:pt x="10004" y="3121"/>
                    <a:pt x="10011" y="3092"/>
                  </a:cubicBezTo>
                  <a:cubicBezTo>
                    <a:pt x="10045" y="3128"/>
                    <a:pt x="10102" y="3146"/>
                    <a:pt x="10152" y="3153"/>
                  </a:cubicBezTo>
                  <a:cubicBezTo>
                    <a:pt x="10236" y="3167"/>
                    <a:pt x="10314" y="3174"/>
                    <a:pt x="10398" y="3189"/>
                  </a:cubicBezTo>
                  <a:cubicBezTo>
                    <a:pt x="10425" y="3189"/>
                    <a:pt x="10448" y="3196"/>
                    <a:pt x="10475" y="3214"/>
                  </a:cubicBezTo>
                  <a:cubicBezTo>
                    <a:pt x="10539" y="3242"/>
                    <a:pt x="10553" y="3346"/>
                    <a:pt x="10512" y="3400"/>
                  </a:cubicBezTo>
                  <a:cubicBezTo>
                    <a:pt x="10539" y="3468"/>
                    <a:pt x="10590" y="3522"/>
                    <a:pt x="10654" y="3550"/>
                  </a:cubicBezTo>
                  <a:cubicBezTo>
                    <a:pt x="10707" y="3579"/>
                    <a:pt x="10795" y="3558"/>
                    <a:pt x="10856" y="3558"/>
                  </a:cubicBezTo>
                  <a:lnTo>
                    <a:pt x="10893" y="3558"/>
                  </a:lnTo>
                  <a:cubicBezTo>
                    <a:pt x="10913" y="3558"/>
                    <a:pt x="10943" y="3565"/>
                    <a:pt x="10963" y="3565"/>
                  </a:cubicBezTo>
                  <a:cubicBezTo>
                    <a:pt x="11054" y="3572"/>
                    <a:pt x="11155" y="3558"/>
                    <a:pt x="11216" y="3482"/>
                  </a:cubicBezTo>
                  <a:cubicBezTo>
                    <a:pt x="11232" y="3468"/>
                    <a:pt x="11253" y="3436"/>
                    <a:pt x="11273" y="3447"/>
                  </a:cubicBezTo>
                  <a:cubicBezTo>
                    <a:pt x="11286" y="3454"/>
                    <a:pt x="11303" y="3468"/>
                    <a:pt x="11317" y="3461"/>
                  </a:cubicBezTo>
                  <a:cubicBezTo>
                    <a:pt x="11337" y="3454"/>
                    <a:pt x="11337" y="3429"/>
                    <a:pt x="11357" y="3421"/>
                  </a:cubicBezTo>
                  <a:cubicBezTo>
                    <a:pt x="11374" y="3421"/>
                    <a:pt x="11380" y="3429"/>
                    <a:pt x="11394" y="3436"/>
                  </a:cubicBezTo>
                  <a:cubicBezTo>
                    <a:pt x="11421" y="3447"/>
                    <a:pt x="11434" y="3400"/>
                    <a:pt x="11451" y="3378"/>
                  </a:cubicBezTo>
                  <a:cubicBezTo>
                    <a:pt x="11492" y="3310"/>
                    <a:pt x="11599" y="3346"/>
                    <a:pt x="11670" y="3325"/>
                  </a:cubicBezTo>
                  <a:cubicBezTo>
                    <a:pt x="11710" y="3310"/>
                    <a:pt x="11741" y="3271"/>
                    <a:pt x="11747" y="3228"/>
                  </a:cubicBezTo>
                  <a:cubicBezTo>
                    <a:pt x="11747" y="3214"/>
                    <a:pt x="11747" y="3196"/>
                    <a:pt x="11754" y="3181"/>
                  </a:cubicBezTo>
                  <a:cubicBezTo>
                    <a:pt x="11761" y="3174"/>
                    <a:pt x="11767" y="3160"/>
                    <a:pt x="11774" y="3153"/>
                  </a:cubicBezTo>
                  <a:cubicBezTo>
                    <a:pt x="11804" y="3121"/>
                    <a:pt x="11818" y="3078"/>
                    <a:pt x="11811" y="3031"/>
                  </a:cubicBezTo>
                  <a:cubicBezTo>
                    <a:pt x="11845" y="3070"/>
                    <a:pt x="11875" y="3121"/>
                    <a:pt x="11882" y="3174"/>
                  </a:cubicBezTo>
                  <a:cubicBezTo>
                    <a:pt x="11882" y="3189"/>
                    <a:pt x="11882" y="3214"/>
                    <a:pt x="11895" y="3228"/>
                  </a:cubicBezTo>
                  <a:cubicBezTo>
                    <a:pt x="11902" y="3242"/>
                    <a:pt x="11916" y="3250"/>
                    <a:pt x="11929" y="3257"/>
                  </a:cubicBezTo>
                  <a:cubicBezTo>
                    <a:pt x="11959" y="3278"/>
                    <a:pt x="11966" y="3318"/>
                    <a:pt x="11959" y="3353"/>
                  </a:cubicBezTo>
                  <a:cubicBezTo>
                    <a:pt x="11909" y="3339"/>
                    <a:pt x="11852" y="3386"/>
                    <a:pt x="11811" y="3414"/>
                  </a:cubicBezTo>
                  <a:cubicBezTo>
                    <a:pt x="11767" y="3454"/>
                    <a:pt x="11704" y="3482"/>
                    <a:pt x="11663" y="3447"/>
                  </a:cubicBezTo>
                  <a:cubicBezTo>
                    <a:pt x="11633" y="3522"/>
                    <a:pt x="11492" y="3490"/>
                    <a:pt x="11478" y="3565"/>
                  </a:cubicBezTo>
                  <a:cubicBezTo>
                    <a:pt x="11414" y="3565"/>
                    <a:pt x="11374" y="3654"/>
                    <a:pt x="11401" y="3715"/>
                  </a:cubicBezTo>
                  <a:cubicBezTo>
                    <a:pt x="11444" y="3715"/>
                    <a:pt x="11485" y="3715"/>
                    <a:pt x="11529" y="3722"/>
                  </a:cubicBezTo>
                  <a:cubicBezTo>
                    <a:pt x="11529" y="3744"/>
                    <a:pt x="11545" y="3769"/>
                    <a:pt x="11576" y="3769"/>
                  </a:cubicBezTo>
                  <a:cubicBezTo>
                    <a:pt x="11603" y="3769"/>
                    <a:pt x="11619" y="3755"/>
                    <a:pt x="11640" y="3737"/>
                  </a:cubicBezTo>
                  <a:cubicBezTo>
                    <a:pt x="11734" y="3679"/>
                    <a:pt x="11818" y="3611"/>
                    <a:pt x="11909" y="3550"/>
                  </a:cubicBezTo>
                  <a:cubicBezTo>
                    <a:pt x="11916" y="3543"/>
                    <a:pt x="11929" y="3536"/>
                    <a:pt x="11936" y="3543"/>
                  </a:cubicBezTo>
                  <a:cubicBezTo>
                    <a:pt x="11959" y="3550"/>
                    <a:pt x="11966" y="3586"/>
                    <a:pt x="11979" y="3579"/>
                  </a:cubicBezTo>
                  <a:cubicBezTo>
                    <a:pt x="11946" y="3647"/>
                    <a:pt x="11902" y="3701"/>
                    <a:pt x="11845" y="3744"/>
                  </a:cubicBezTo>
                  <a:cubicBezTo>
                    <a:pt x="11794" y="3783"/>
                    <a:pt x="11734" y="3805"/>
                    <a:pt x="11677" y="3830"/>
                  </a:cubicBezTo>
                  <a:cubicBezTo>
                    <a:pt x="11640" y="3844"/>
                    <a:pt x="11599" y="3858"/>
                    <a:pt x="11562" y="3873"/>
                  </a:cubicBezTo>
                  <a:cubicBezTo>
                    <a:pt x="11555" y="3880"/>
                    <a:pt x="11542" y="3880"/>
                    <a:pt x="11535" y="3887"/>
                  </a:cubicBezTo>
                  <a:cubicBezTo>
                    <a:pt x="11522" y="3912"/>
                    <a:pt x="11529" y="3941"/>
                    <a:pt x="11542" y="3955"/>
                  </a:cubicBezTo>
                  <a:cubicBezTo>
                    <a:pt x="11555" y="3977"/>
                    <a:pt x="11576" y="3995"/>
                    <a:pt x="11586" y="4016"/>
                  </a:cubicBezTo>
                  <a:cubicBezTo>
                    <a:pt x="11592" y="4038"/>
                    <a:pt x="11592" y="4063"/>
                    <a:pt x="11586" y="4077"/>
                  </a:cubicBezTo>
                  <a:cubicBezTo>
                    <a:pt x="11586" y="4195"/>
                    <a:pt x="11663" y="4331"/>
                    <a:pt x="11599" y="4435"/>
                  </a:cubicBezTo>
                  <a:cubicBezTo>
                    <a:pt x="11542" y="4407"/>
                    <a:pt x="11535" y="4331"/>
                    <a:pt x="11529" y="4270"/>
                  </a:cubicBezTo>
                  <a:cubicBezTo>
                    <a:pt x="11522" y="4202"/>
                    <a:pt x="11515" y="4127"/>
                    <a:pt x="11505" y="4063"/>
                  </a:cubicBezTo>
                  <a:cubicBezTo>
                    <a:pt x="11451" y="4052"/>
                    <a:pt x="11394" y="4070"/>
                    <a:pt x="11350" y="4106"/>
                  </a:cubicBezTo>
                  <a:cubicBezTo>
                    <a:pt x="11343" y="4052"/>
                    <a:pt x="11303" y="4016"/>
                    <a:pt x="11259" y="4009"/>
                  </a:cubicBezTo>
                  <a:cubicBezTo>
                    <a:pt x="11253" y="4023"/>
                    <a:pt x="11239" y="4030"/>
                    <a:pt x="11232" y="4045"/>
                  </a:cubicBezTo>
                  <a:cubicBezTo>
                    <a:pt x="11195" y="4023"/>
                    <a:pt x="11202" y="3962"/>
                    <a:pt x="11189" y="3927"/>
                  </a:cubicBezTo>
                  <a:cubicBezTo>
                    <a:pt x="11168" y="3880"/>
                    <a:pt x="11111" y="3873"/>
                    <a:pt x="11061" y="3873"/>
                  </a:cubicBezTo>
                  <a:cubicBezTo>
                    <a:pt x="11034" y="3905"/>
                    <a:pt x="11007" y="3934"/>
                    <a:pt x="10963" y="3948"/>
                  </a:cubicBezTo>
                  <a:cubicBezTo>
                    <a:pt x="10879" y="3987"/>
                    <a:pt x="10778" y="3977"/>
                    <a:pt x="10687" y="3987"/>
                  </a:cubicBezTo>
                  <a:cubicBezTo>
                    <a:pt x="10623" y="3995"/>
                    <a:pt x="10559" y="4016"/>
                    <a:pt x="10495" y="3995"/>
                  </a:cubicBezTo>
                  <a:cubicBezTo>
                    <a:pt x="10469" y="3987"/>
                    <a:pt x="10442" y="3962"/>
                    <a:pt x="10411" y="3955"/>
                  </a:cubicBezTo>
                  <a:cubicBezTo>
                    <a:pt x="10384" y="3948"/>
                    <a:pt x="10347" y="3948"/>
                    <a:pt x="10327" y="3970"/>
                  </a:cubicBezTo>
                  <a:cubicBezTo>
                    <a:pt x="10320" y="3977"/>
                    <a:pt x="10314" y="3995"/>
                    <a:pt x="10300" y="3995"/>
                  </a:cubicBezTo>
                  <a:cubicBezTo>
                    <a:pt x="10294" y="3995"/>
                    <a:pt x="10287" y="3995"/>
                    <a:pt x="10277" y="3987"/>
                  </a:cubicBezTo>
                  <a:lnTo>
                    <a:pt x="10172" y="3941"/>
                  </a:lnTo>
                  <a:cubicBezTo>
                    <a:pt x="10159" y="3934"/>
                    <a:pt x="10135" y="3927"/>
                    <a:pt x="10122" y="3905"/>
                  </a:cubicBezTo>
                  <a:cubicBezTo>
                    <a:pt x="10102" y="3866"/>
                    <a:pt x="10129" y="3830"/>
                    <a:pt x="10152" y="3798"/>
                  </a:cubicBezTo>
                  <a:cubicBezTo>
                    <a:pt x="10159" y="3790"/>
                    <a:pt x="10166" y="3776"/>
                    <a:pt x="10179" y="3769"/>
                  </a:cubicBezTo>
                  <a:cubicBezTo>
                    <a:pt x="10186" y="3762"/>
                    <a:pt x="10193" y="3744"/>
                    <a:pt x="10206" y="3737"/>
                  </a:cubicBezTo>
                  <a:cubicBezTo>
                    <a:pt x="10236" y="3715"/>
                    <a:pt x="10263" y="3715"/>
                    <a:pt x="10300" y="3730"/>
                  </a:cubicBezTo>
                  <a:cubicBezTo>
                    <a:pt x="10371" y="3694"/>
                    <a:pt x="10398" y="3572"/>
                    <a:pt x="10347" y="3504"/>
                  </a:cubicBezTo>
                  <a:cubicBezTo>
                    <a:pt x="10364" y="3490"/>
                    <a:pt x="10384" y="3475"/>
                    <a:pt x="10405" y="3468"/>
                  </a:cubicBezTo>
                  <a:cubicBezTo>
                    <a:pt x="10384" y="3468"/>
                    <a:pt x="10347" y="3454"/>
                    <a:pt x="10320" y="3454"/>
                  </a:cubicBezTo>
                  <a:cubicBezTo>
                    <a:pt x="10307" y="3454"/>
                    <a:pt x="10287" y="3454"/>
                    <a:pt x="10270" y="3447"/>
                  </a:cubicBezTo>
                  <a:cubicBezTo>
                    <a:pt x="10250" y="3436"/>
                    <a:pt x="10243" y="3414"/>
                    <a:pt x="10230" y="3400"/>
                  </a:cubicBezTo>
                  <a:cubicBezTo>
                    <a:pt x="10223" y="3386"/>
                    <a:pt x="10216" y="3378"/>
                    <a:pt x="10206" y="3361"/>
                  </a:cubicBezTo>
                  <a:cubicBezTo>
                    <a:pt x="10199" y="3353"/>
                    <a:pt x="10199" y="3346"/>
                    <a:pt x="10193" y="3346"/>
                  </a:cubicBezTo>
                  <a:cubicBezTo>
                    <a:pt x="10186" y="3346"/>
                    <a:pt x="10186" y="3353"/>
                    <a:pt x="10179" y="3353"/>
                  </a:cubicBezTo>
                  <a:cubicBezTo>
                    <a:pt x="10172" y="3361"/>
                    <a:pt x="10159" y="3353"/>
                    <a:pt x="10152" y="3353"/>
                  </a:cubicBezTo>
                  <a:cubicBezTo>
                    <a:pt x="10102" y="3339"/>
                    <a:pt x="10051" y="3318"/>
                    <a:pt x="10011" y="3296"/>
                  </a:cubicBezTo>
                  <a:cubicBezTo>
                    <a:pt x="10004" y="3285"/>
                    <a:pt x="9987" y="3275"/>
                    <a:pt x="9974" y="3285"/>
                  </a:cubicBezTo>
                  <a:cubicBezTo>
                    <a:pt x="9960" y="3293"/>
                    <a:pt x="9954" y="3303"/>
                    <a:pt x="9960" y="3318"/>
                  </a:cubicBezTo>
                  <a:cubicBezTo>
                    <a:pt x="9940" y="3318"/>
                    <a:pt x="9917" y="3339"/>
                    <a:pt x="9903" y="3361"/>
                  </a:cubicBezTo>
                  <a:cubicBezTo>
                    <a:pt x="9883" y="3339"/>
                    <a:pt x="9839" y="3361"/>
                    <a:pt x="9812" y="3353"/>
                  </a:cubicBezTo>
                  <a:cubicBezTo>
                    <a:pt x="9792" y="3353"/>
                    <a:pt x="9775" y="3339"/>
                    <a:pt x="9762" y="3325"/>
                  </a:cubicBezTo>
                  <a:cubicBezTo>
                    <a:pt x="9748" y="3318"/>
                    <a:pt x="9722" y="3310"/>
                    <a:pt x="9708" y="3325"/>
                  </a:cubicBezTo>
                  <a:cubicBezTo>
                    <a:pt x="9698" y="3303"/>
                    <a:pt x="9698" y="3285"/>
                    <a:pt x="9691" y="3264"/>
                  </a:cubicBezTo>
                  <a:cubicBezTo>
                    <a:pt x="9671" y="3278"/>
                    <a:pt x="9641" y="3278"/>
                    <a:pt x="9621" y="3271"/>
                  </a:cubicBezTo>
                  <a:cubicBezTo>
                    <a:pt x="9597" y="3264"/>
                    <a:pt x="9580" y="3242"/>
                    <a:pt x="9557" y="3228"/>
                  </a:cubicBezTo>
                  <a:cubicBezTo>
                    <a:pt x="9550" y="3221"/>
                    <a:pt x="9536" y="3214"/>
                    <a:pt x="9536" y="3196"/>
                  </a:cubicBezTo>
                  <a:cubicBezTo>
                    <a:pt x="9536" y="3189"/>
                    <a:pt x="9536" y="3181"/>
                    <a:pt x="9530" y="3174"/>
                  </a:cubicBezTo>
                  <a:cubicBezTo>
                    <a:pt x="9523" y="3167"/>
                    <a:pt x="9523" y="3167"/>
                    <a:pt x="9516" y="3167"/>
                  </a:cubicBezTo>
                  <a:cubicBezTo>
                    <a:pt x="9496" y="3160"/>
                    <a:pt x="9473" y="3153"/>
                    <a:pt x="9446" y="3146"/>
                  </a:cubicBezTo>
                  <a:cubicBezTo>
                    <a:pt x="9439" y="3146"/>
                    <a:pt x="9432" y="3138"/>
                    <a:pt x="9425" y="3138"/>
                  </a:cubicBezTo>
                  <a:cubicBezTo>
                    <a:pt x="9415" y="3138"/>
                    <a:pt x="9409" y="3138"/>
                    <a:pt x="9402" y="3146"/>
                  </a:cubicBezTo>
                  <a:cubicBezTo>
                    <a:pt x="9375" y="3153"/>
                    <a:pt x="9338" y="3153"/>
                    <a:pt x="9311" y="3138"/>
                  </a:cubicBezTo>
                  <a:cubicBezTo>
                    <a:pt x="9298" y="3121"/>
                    <a:pt x="9284" y="3106"/>
                    <a:pt x="9277" y="3085"/>
                  </a:cubicBezTo>
                  <a:cubicBezTo>
                    <a:pt x="9247" y="3078"/>
                    <a:pt x="9220" y="3063"/>
                    <a:pt x="9197" y="3053"/>
                  </a:cubicBezTo>
                  <a:cubicBezTo>
                    <a:pt x="9183" y="3038"/>
                    <a:pt x="9176" y="3024"/>
                    <a:pt x="9176" y="3002"/>
                  </a:cubicBezTo>
                  <a:cubicBezTo>
                    <a:pt x="9163" y="3010"/>
                    <a:pt x="9143" y="3002"/>
                    <a:pt x="9126" y="2977"/>
                  </a:cubicBezTo>
                  <a:cubicBezTo>
                    <a:pt x="9112" y="2963"/>
                    <a:pt x="9112" y="2941"/>
                    <a:pt x="9099" y="2927"/>
                  </a:cubicBezTo>
                  <a:cubicBezTo>
                    <a:pt x="9086" y="2913"/>
                    <a:pt x="9065" y="2906"/>
                    <a:pt x="9042" y="2895"/>
                  </a:cubicBezTo>
                  <a:cubicBezTo>
                    <a:pt x="8978" y="2859"/>
                    <a:pt x="8924" y="2784"/>
                    <a:pt x="8853" y="2791"/>
                  </a:cubicBezTo>
                  <a:cubicBezTo>
                    <a:pt x="8816" y="2791"/>
                    <a:pt x="8789" y="2813"/>
                    <a:pt x="8759" y="2798"/>
                  </a:cubicBezTo>
                  <a:cubicBezTo>
                    <a:pt x="8752" y="2791"/>
                    <a:pt x="8739" y="2784"/>
                    <a:pt x="8732" y="2784"/>
                  </a:cubicBezTo>
                  <a:cubicBezTo>
                    <a:pt x="8705" y="2784"/>
                    <a:pt x="8699" y="2813"/>
                    <a:pt x="8688" y="2845"/>
                  </a:cubicBezTo>
                  <a:cubicBezTo>
                    <a:pt x="8682" y="2873"/>
                    <a:pt x="8662" y="2906"/>
                    <a:pt x="8641" y="2920"/>
                  </a:cubicBezTo>
                  <a:cubicBezTo>
                    <a:pt x="8662" y="2920"/>
                    <a:pt x="8668" y="2949"/>
                    <a:pt x="8662" y="2963"/>
                  </a:cubicBezTo>
                  <a:cubicBezTo>
                    <a:pt x="8655" y="2977"/>
                    <a:pt x="8628" y="2988"/>
                    <a:pt x="8611" y="2995"/>
                  </a:cubicBezTo>
                  <a:cubicBezTo>
                    <a:pt x="8591" y="2988"/>
                    <a:pt x="8571" y="3017"/>
                    <a:pt x="8564" y="3031"/>
                  </a:cubicBezTo>
                  <a:cubicBezTo>
                    <a:pt x="8557" y="3045"/>
                    <a:pt x="8547" y="3078"/>
                    <a:pt x="8534" y="3092"/>
                  </a:cubicBezTo>
                  <a:cubicBezTo>
                    <a:pt x="8520" y="3106"/>
                    <a:pt x="8487" y="3099"/>
                    <a:pt x="8493" y="3078"/>
                  </a:cubicBezTo>
                  <a:cubicBezTo>
                    <a:pt x="8476" y="3085"/>
                    <a:pt x="8463" y="3085"/>
                    <a:pt x="8450" y="3092"/>
                  </a:cubicBezTo>
                  <a:cubicBezTo>
                    <a:pt x="8399" y="3045"/>
                    <a:pt x="8463" y="2956"/>
                    <a:pt x="8429" y="2906"/>
                  </a:cubicBezTo>
                  <a:cubicBezTo>
                    <a:pt x="8423" y="2888"/>
                    <a:pt x="8399" y="2881"/>
                    <a:pt x="8399" y="2859"/>
                  </a:cubicBezTo>
                  <a:cubicBezTo>
                    <a:pt x="8399" y="2852"/>
                    <a:pt x="8409" y="2845"/>
                    <a:pt x="8416" y="2830"/>
                  </a:cubicBezTo>
                  <a:cubicBezTo>
                    <a:pt x="8443" y="2784"/>
                    <a:pt x="8423" y="2723"/>
                    <a:pt x="8399" y="2669"/>
                  </a:cubicBezTo>
                  <a:cubicBezTo>
                    <a:pt x="8392" y="2655"/>
                    <a:pt x="8386" y="2633"/>
                    <a:pt x="8365" y="2626"/>
                  </a:cubicBezTo>
                  <a:cubicBezTo>
                    <a:pt x="8352" y="2619"/>
                    <a:pt x="8338" y="2626"/>
                    <a:pt x="8322" y="2626"/>
                  </a:cubicBezTo>
                  <a:cubicBezTo>
                    <a:pt x="8288" y="2633"/>
                    <a:pt x="8244" y="2641"/>
                    <a:pt x="8231" y="2680"/>
                  </a:cubicBezTo>
                  <a:cubicBezTo>
                    <a:pt x="8204" y="2737"/>
                    <a:pt x="8288" y="2820"/>
                    <a:pt x="8244" y="2881"/>
                  </a:cubicBezTo>
                  <a:cubicBezTo>
                    <a:pt x="8231" y="2906"/>
                    <a:pt x="8197" y="2913"/>
                    <a:pt x="8197" y="2941"/>
                  </a:cubicBezTo>
                  <a:cubicBezTo>
                    <a:pt x="8197" y="2970"/>
                    <a:pt x="8224" y="2988"/>
                    <a:pt x="8251" y="2995"/>
                  </a:cubicBezTo>
                  <a:cubicBezTo>
                    <a:pt x="8238" y="3031"/>
                    <a:pt x="8231" y="3070"/>
                    <a:pt x="8238" y="3106"/>
                  </a:cubicBezTo>
                  <a:cubicBezTo>
                    <a:pt x="8187" y="3099"/>
                    <a:pt x="8147" y="3092"/>
                    <a:pt x="8103" y="3070"/>
                  </a:cubicBezTo>
                  <a:cubicBezTo>
                    <a:pt x="8063" y="3045"/>
                    <a:pt x="8032" y="2995"/>
                    <a:pt x="8039" y="2941"/>
                  </a:cubicBezTo>
                  <a:cubicBezTo>
                    <a:pt x="8005" y="2934"/>
                    <a:pt x="7992" y="2888"/>
                    <a:pt x="8005" y="2859"/>
                  </a:cubicBezTo>
                  <a:cubicBezTo>
                    <a:pt x="7955" y="2845"/>
                    <a:pt x="7978" y="2762"/>
                    <a:pt x="7948" y="2716"/>
                  </a:cubicBezTo>
                  <a:cubicBezTo>
                    <a:pt x="7941" y="2701"/>
                    <a:pt x="7928" y="2694"/>
                    <a:pt x="7915" y="2687"/>
                  </a:cubicBezTo>
                  <a:cubicBezTo>
                    <a:pt x="7898" y="2669"/>
                    <a:pt x="7891" y="2655"/>
                    <a:pt x="7884" y="2641"/>
                  </a:cubicBezTo>
                  <a:cubicBezTo>
                    <a:pt x="7857" y="2580"/>
                    <a:pt x="7820" y="2530"/>
                    <a:pt x="7793" y="2469"/>
                  </a:cubicBezTo>
                  <a:cubicBezTo>
                    <a:pt x="7787" y="2454"/>
                    <a:pt x="7760" y="2429"/>
                    <a:pt x="7750" y="2454"/>
                  </a:cubicBezTo>
                  <a:cubicBezTo>
                    <a:pt x="7750" y="2415"/>
                    <a:pt x="7723" y="2386"/>
                    <a:pt x="7696" y="2386"/>
                  </a:cubicBezTo>
                  <a:cubicBezTo>
                    <a:pt x="7689" y="2461"/>
                    <a:pt x="7703" y="2544"/>
                    <a:pt x="7723" y="2619"/>
                  </a:cubicBezTo>
                  <a:cubicBezTo>
                    <a:pt x="7696" y="2626"/>
                    <a:pt x="7679" y="2662"/>
                    <a:pt x="7679" y="2694"/>
                  </a:cubicBezTo>
                  <a:cubicBezTo>
                    <a:pt x="7679" y="2723"/>
                    <a:pt x="7689" y="2755"/>
                    <a:pt x="7703" y="2784"/>
                  </a:cubicBezTo>
                  <a:lnTo>
                    <a:pt x="7602" y="2784"/>
                  </a:lnTo>
                  <a:cubicBezTo>
                    <a:pt x="7595" y="2784"/>
                    <a:pt x="7581" y="2784"/>
                    <a:pt x="7575" y="2791"/>
                  </a:cubicBezTo>
                  <a:cubicBezTo>
                    <a:pt x="7568" y="2798"/>
                    <a:pt x="7568" y="2813"/>
                    <a:pt x="7561" y="2820"/>
                  </a:cubicBezTo>
                  <a:cubicBezTo>
                    <a:pt x="7554" y="2845"/>
                    <a:pt x="7531" y="2852"/>
                    <a:pt x="7517" y="2859"/>
                  </a:cubicBezTo>
                  <a:cubicBezTo>
                    <a:pt x="7453" y="2881"/>
                    <a:pt x="7390" y="2906"/>
                    <a:pt x="7329" y="2913"/>
                  </a:cubicBezTo>
                  <a:cubicBezTo>
                    <a:pt x="7319" y="2888"/>
                    <a:pt x="7329" y="2866"/>
                    <a:pt x="7329" y="2845"/>
                  </a:cubicBezTo>
                  <a:cubicBezTo>
                    <a:pt x="7369" y="2838"/>
                    <a:pt x="7413" y="2805"/>
                    <a:pt x="7433" y="2770"/>
                  </a:cubicBezTo>
                  <a:cubicBezTo>
                    <a:pt x="7440" y="2762"/>
                    <a:pt x="7440" y="2755"/>
                    <a:pt x="7440" y="2744"/>
                  </a:cubicBezTo>
                  <a:cubicBezTo>
                    <a:pt x="7440" y="2730"/>
                    <a:pt x="7427" y="2716"/>
                    <a:pt x="7420" y="2701"/>
                  </a:cubicBezTo>
                  <a:cubicBezTo>
                    <a:pt x="7400" y="2669"/>
                    <a:pt x="7400" y="2633"/>
                    <a:pt x="7413" y="2605"/>
                  </a:cubicBezTo>
                  <a:cubicBezTo>
                    <a:pt x="7363" y="2573"/>
                    <a:pt x="7292" y="2641"/>
                    <a:pt x="7305" y="2701"/>
                  </a:cubicBezTo>
                  <a:cubicBezTo>
                    <a:pt x="7272" y="2694"/>
                    <a:pt x="7235" y="2680"/>
                    <a:pt x="7194" y="2687"/>
                  </a:cubicBezTo>
                  <a:cubicBezTo>
                    <a:pt x="7157" y="2694"/>
                    <a:pt x="7117" y="2709"/>
                    <a:pt x="7100" y="2744"/>
                  </a:cubicBezTo>
                  <a:cubicBezTo>
                    <a:pt x="7093" y="2762"/>
                    <a:pt x="7093" y="2777"/>
                    <a:pt x="7087" y="2791"/>
                  </a:cubicBezTo>
                  <a:cubicBezTo>
                    <a:pt x="7073" y="2813"/>
                    <a:pt x="7053" y="2830"/>
                    <a:pt x="7023" y="2838"/>
                  </a:cubicBezTo>
                  <a:cubicBezTo>
                    <a:pt x="6959" y="2866"/>
                    <a:pt x="6888" y="2895"/>
                    <a:pt x="6828" y="2927"/>
                  </a:cubicBezTo>
                  <a:cubicBezTo>
                    <a:pt x="6821" y="2949"/>
                    <a:pt x="6828" y="2970"/>
                    <a:pt x="6841" y="2988"/>
                  </a:cubicBezTo>
                  <a:cubicBezTo>
                    <a:pt x="6797" y="2970"/>
                    <a:pt x="6757" y="2995"/>
                    <a:pt x="6740" y="3038"/>
                  </a:cubicBezTo>
                  <a:cubicBezTo>
                    <a:pt x="6733" y="3063"/>
                    <a:pt x="6733" y="3088"/>
                    <a:pt x="6720" y="3113"/>
                  </a:cubicBezTo>
                  <a:cubicBezTo>
                    <a:pt x="6706" y="3135"/>
                    <a:pt x="6680" y="3153"/>
                    <a:pt x="6656" y="3138"/>
                  </a:cubicBezTo>
                  <a:cubicBezTo>
                    <a:pt x="6636" y="3106"/>
                    <a:pt x="6669" y="3070"/>
                    <a:pt x="6669" y="3031"/>
                  </a:cubicBezTo>
                  <a:cubicBezTo>
                    <a:pt x="6669" y="2988"/>
                    <a:pt x="6609" y="2977"/>
                    <a:pt x="6558" y="2977"/>
                  </a:cubicBezTo>
                  <a:cubicBezTo>
                    <a:pt x="6572" y="2956"/>
                    <a:pt x="6558" y="2927"/>
                    <a:pt x="6538" y="2906"/>
                  </a:cubicBezTo>
                  <a:cubicBezTo>
                    <a:pt x="6515" y="2888"/>
                    <a:pt x="6488" y="2881"/>
                    <a:pt x="6474" y="2859"/>
                  </a:cubicBezTo>
                  <a:cubicBezTo>
                    <a:pt x="6468" y="2852"/>
                    <a:pt x="6461" y="2838"/>
                    <a:pt x="6451" y="2830"/>
                  </a:cubicBezTo>
                  <a:cubicBezTo>
                    <a:pt x="6431" y="2813"/>
                    <a:pt x="6404" y="2845"/>
                    <a:pt x="6397" y="2866"/>
                  </a:cubicBezTo>
                  <a:cubicBezTo>
                    <a:pt x="6390" y="2888"/>
                    <a:pt x="6390" y="2920"/>
                    <a:pt x="6373" y="2941"/>
                  </a:cubicBezTo>
                  <a:cubicBezTo>
                    <a:pt x="6353" y="2963"/>
                    <a:pt x="6319" y="2963"/>
                    <a:pt x="6289" y="2970"/>
                  </a:cubicBezTo>
                  <a:cubicBezTo>
                    <a:pt x="6219" y="2988"/>
                    <a:pt x="6178" y="3078"/>
                    <a:pt x="6198" y="3153"/>
                  </a:cubicBezTo>
                  <a:cubicBezTo>
                    <a:pt x="6171" y="3167"/>
                    <a:pt x="6148" y="3181"/>
                    <a:pt x="6128" y="3203"/>
                  </a:cubicBezTo>
                  <a:cubicBezTo>
                    <a:pt x="6114" y="3228"/>
                    <a:pt x="6107" y="3264"/>
                    <a:pt x="6128" y="3285"/>
                  </a:cubicBezTo>
                  <a:lnTo>
                    <a:pt x="6084" y="3310"/>
                  </a:lnTo>
                  <a:cubicBezTo>
                    <a:pt x="6114" y="3325"/>
                    <a:pt x="6114" y="3371"/>
                    <a:pt x="6107" y="3400"/>
                  </a:cubicBezTo>
                  <a:cubicBezTo>
                    <a:pt x="6101" y="3429"/>
                    <a:pt x="6084" y="3468"/>
                    <a:pt x="6101" y="3497"/>
                  </a:cubicBezTo>
                  <a:cubicBezTo>
                    <a:pt x="6070" y="3497"/>
                    <a:pt x="6044" y="3482"/>
                    <a:pt x="6020" y="3461"/>
                  </a:cubicBezTo>
                  <a:cubicBezTo>
                    <a:pt x="6007" y="3461"/>
                    <a:pt x="5993" y="3429"/>
                    <a:pt x="5986" y="3421"/>
                  </a:cubicBezTo>
                  <a:cubicBezTo>
                    <a:pt x="5973" y="3407"/>
                    <a:pt x="5949" y="3400"/>
                    <a:pt x="5929" y="3393"/>
                  </a:cubicBezTo>
                  <a:cubicBezTo>
                    <a:pt x="5909" y="3386"/>
                    <a:pt x="5895" y="3361"/>
                    <a:pt x="5902" y="3339"/>
                  </a:cubicBezTo>
                  <a:cubicBezTo>
                    <a:pt x="5879" y="3361"/>
                    <a:pt x="5845" y="3332"/>
                    <a:pt x="5825" y="3310"/>
                  </a:cubicBezTo>
                  <a:cubicBezTo>
                    <a:pt x="5788" y="3271"/>
                    <a:pt x="5741" y="3235"/>
                    <a:pt x="5690" y="3221"/>
                  </a:cubicBezTo>
                  <a:cubicBezTo>
                    <a:pt x="5670" y="3214"/>
                    <a:pt x="5653" y="3203"/>
                    <a:pt x="5640" y="3189"/>
                  </a:cubicBezTo>
                  <a:cubicBezTo>
                    <a:pt x="5626" y="3160"/>
                    <a:pt x="5646" y="3128"/>
                    <a:pt x="5633" y="3099"/>
                  </a:cubicBezTo>
                  <a:cubicBezTo>
                    <a:pt x="5626" y="3078"/>
                    <a:pt x="5606" y="3063"/>
                    <a:pt x="5589" y="3045"/>
                  </a:cubicBezTo>
                  <a:cubicBezTo>
                    <a:pt x="5576" y="3031"/>
                    <a:pt x="5569" y="2995"/>
                    <a:pt x="5589" y="2988"/>
                  </a:cubicBezTo>
                  <a:cubicBezTo>
                    <a:pt x="5522" y="2941"/>
                    <a:pt x="5421" y="2934"/>
                    <a:pt x="5344" y="2977"/>
                  </a:cubicBezTo>
                  <a:cubicBezTo>
                    <a:pt x="5330" y="2988"/>
                    <a:pt x="5323" y="2995"/>
                    <a:pt x="5310" y="2995"/>
                  </a:cubicBezTo>
                  <a:lnTo>
                    <a:pt x="5280" y="2995"/>
                  </a:lnTo>
                  <a:cubicBezTo>
                    <a:pt x="5253" y="2988"/>
                    <a:pt x="5222" y="2984"/>
                    <a:pt x="5202" y="2970"/>
                  </a:cubicBezTo>
                  <a:cubicBezTo>
                    <a:pt x="5182" y="2952"/>
                    <a:pt x="5162" y="2941"/>
                    <a:pt x="5138" y="2934"/>
                  </a:cubicBezTo>
                  <a:cubicBezTo>
                    <a:pt x="5118" y="2927"/>
                    <a:pt x="5091" y="2927"/>
                    <a:pt x="5074" y="2949"/>
                  </a:cubicBezTo>
                  <a:cubicBezTo>
                    <a:pt x="5074" y="2920"/>
                    <a:pt x="5068" y="2895"/>
                    <a:pt x="5068" y="2866"/>
                  </a:cubicBezTo>
                  <a:cubicBezTo>
                    <a:pt x="5068" y="2859"/>
                    <a:pt x="5068" y="2852"/>
                    <a:pt x="5061" y="2845"/>
                  </a:cubicBezTo>
                  <a:cubicBezTo>
                    <a:pt x="5048" y="2813"/>
                    <a:pt x="4990" y="2838"/>
                    <a:pt x="4970" y="2813"/>
                  </a:cubicBezTo>
                  <a:cubicBezTo>
                    <a:pt x="4950" y="2791"/>
                    <a:pt x="4970" y="2755"/>
                    <a:pt x="4950" y="2730"/>
                  </a:cubicBezTo>
                  <a:cubicBezTo>
                    <a:pt x="4940" y="2723"/>
                    <a:pt x="4933" y="2716"/>
                    <a:pt x="4920" y="2709"/>
                  </a:cubicBezTo>
                  <a:cubicBezTo>
                    <a:pt x="4879" y="2687"/>
                    <a:pt x="4836" y="2669"/>
                    <a:pt x="4792" y="2648"/>
                  </a:cubicBezTo>
                  <a:cubicBezTo>
                    <a:pt x="4772" y="2641"/>
                    <a:pt x="4751" y="2633"/>
                    <a:pt x="4731" y="2641"/>
                  </a:cubicBezTo>
                  <a:cubicBezTo>
                    <a:pt x="4701" y="2648"/>
                    <a:pt x="4687" y="2669"/>
                    <a:pt x="4674" y="2694"/>
                  </a:cubicBezTo>
                  <a:cubicBezTo>
                    <a:pt x="4661" y="2716"/>
                    <a:pt x="4630" y="2730"/>
                    <a:pt x="4603" y="2716"/>
                  </a:cubicBezTo>
                  <a:cubicBezTo>
                    <a:pt x="4590" y="2709"/>
                    <a:pt x="4580" y="2694"/>
                    <a:pt x="4566" y="2694"/>
                  </a:cubicBezTo>
                  <a:cubicBezTo>
                    <a:pt x="4549" y="2694"/>
                    <a:pt x="4546" y="2701"/>
                    <a:pt x="4533" y="2701"/>
                  </a:cubicBezTo>
                  <a:cubicBezTo>
                    <a:pt x="4489" y="2723"/>
                    <a:pt x="4449" y="2737"/>
                    <a:pt x="4405" y="2744"/>
                  </a:cubicBezTo>
                  <a:cubicBezTo>
                    <a:pt x="4391" y="2744"/>
                    <a:pt x="4371" y="2755"/>
                    <a:pt x="4354" y="2744"/>
                  </a:cubicBezTo>
                  <a:cubicBezTo>
                    <a:pt x="4334" y="2737"/>
                    <a:pt x="4327" y="2709"/>
                    <a:pt x="4314" y="2687"/>
                  </a:cubicBezTo>
                  <a:cubicBezTo>
                    <a:pt x="4300" y="2662"/>
                    <a:pt x="4277" y="2648"/>
                    <a:pt x="4257" y="2662"/>
                  </a:cubicBezTo>
                  <a:cubicBezTo>
                    <a:pt x="4136" y="2626"/>
                    <a:pt x="3981" y="2598"/>
                    <a:pt x="3863" y="2633"/>
                  </a:cubicBezTo>
                  <a:cubicBezTo>
                    <a:pt x="3853" y="2612"/>
                    <a:pt x="3853" y="2587"/>
                    <a:pt x="3846" y="2558"/>
                  </a:cubicBezTo>
                  <a:cubicBezTo>
                    <a:pt x="3806" y="2565"/>
                    <a:pt x="3755" y="2537"/>
                    <a:pt x="3749" y="2490"/>
                  </a:cubicBezTo>
                  <a:cubicBezTo>
                    <a:pt x="3658" y="2551"/>
                    <a:pt x="3580" y="2347"/>
                    <a:pt x="3466" y="2361"/>
                  </a:cubicBezTo>
                  <a:cubicBezTo>
                    <a:pt x="3459" y="2422"/>
                    <a:pt x="3446" y="2476"/>
                    <a:pt x="3439" y="2537"/>
                  </a:cubicBezTo>
                  <a:cubicBezTo>
                    <a:pt x="3338" y="2483"/>
                    <a:pt x="3227" y="2461"/>
                    <a:pt x="3113" y="2476"/>
                  </a:cubicBezTo>
                  <a:cubicBezTo>
                    <a:pt x="3113" y="2454"/>
                    <a:pt x="3106" y="2436"/>
                    <a:pt x="3106" y="2415"/>
                  </a:cubicBezTo>
                  <a:cubicBezTo>
                    <a:pt x="3062" y="2372"/>
                    <a:pt x="3015" y="2325"/>
                    <a:pt x="2971" y="2279"/>
                  </a:cubicBezTo>
                  <a:cubicBezTo>
                    <a:pt x="2978" y="2204"/>
                    <a:pt x="2924" y="2128"/>
                    <a:pt x="2854" y="2121"/>
                  </a:cubicBezTo>
                  <a:cubicBezTo>
                    <a:pt x="2783" y="2114"/>
                    <a:pt x="2712" y="2189"/>
                    <a:pt x="2719" y="2264"/>
                  </a:cubicBezTo>
                  <a:cubicBezTo>
                    <a:pt x="2766" y="2272"/>
                    <a:pt x="2810" y="2333"/>
                    <a:pt x="2790" y="2393"/>
                  </a:cubicBezTo>
                  <a:cubicBezTo>
                    <a:pt x="2668" y="2372"/>
                    <a:pt x="2689" y="2107"/>
                    <a:pt x="2564" y="2114"/>
                  </a:cubicBezTo>
                  <a:cubicBezTo>
                    <a:pt x="2547" y="2128"/>
                    <a:pt x="2534" y="2146"/>
                    <a:pt x="2514" y="2161"/>
                  </a:cubicBezTo>
                  <a:cubicBezTo>
                    <a:pt x="2456" y="1996"/>
                    <a:pt x="2308" y="1874"/>
                    <a:pt x="2147" y="1867"/>
                  </a:cubicBezTo>
                  <a:cubicBezTo>
                    <a:pt x="2117" y="1838"/>
                    <a:pt x="2083" y="1906"/>
                    <a:pt x="2096" y="1942"/>
                  </a:cubicBezTo>
                  <a:cubicBezTo>
                    <a:pt x="2110" y="1978"/>
                    <a:pt x="2147" y="2024"/>
                    <a:pt x="2123" y="2064"/>
                  </a:cubicBezTo>
                  <a:cubicBezTo>
                    <a:pt x="2103" y="2093"/>
                    <a:pt x="2063" y="2093"/>
                    <a:pt x="2026" y="2078"/>
                  </a:cubicBezTo>
                  <a:cubicBezTo>
                    <a:pt x="1999" y="2146"/>
                    <a:pt x="1975" y="2221"/>
                    <a:pt x="1948" y="2286"/>
                  </a:cubicBezTo>
                  <a:cubicBezTo>
                    <a:pt x="1898" y="2243"/>
                    <a:pt x="1820" y="2250"/>
                    <a:pt x="1787" y="2304"/>
                  </a:cubicBezTo>
                  <a:cubicBezTo>
                    <a:pt x="1763" y="2243"/>
                    <a:pt x="1709" y="2193"/>
                    <a:pt x="1652" y="2204"/>
                  </a:cubicBezTo>
                  <a:cubicBezTo>
                    <a:pt x="1595" y="2211"/>
                    <a:pt x="1538" y="2272"/>
                    <a:pt x="1561" y="2333"/>
                  </a:cubicBezTo>
                  <a:cubicBezTo>
                    <a:pt x="1491" y="2372"/>
                    <a:pt x="1447" y="2461"/>
                    <a:pt x="1467" y="2544"/>
                  </a:cubicBezTo>
                  <a:cubicBezTo>
                    <a:pt x="1403" y="2537"/>
                    <a:pt x="1343" y="2587"/>
                    <a:pt x="1326" y="2648"/>
                  </a:cubicBezTo>
                  <a:cubicBezTo>
                    <a:pt x="1292" y="2605"/>
                    <a:pt x="1248" y="2551"/>
                    <a:pt x="1184" y="2544"/>
                  </a:cubicBezTo>
                  <a:cubicBezTo>
                    <a:pt x="1131" y="2537"/>
                    <a:pt x="1073" y="2619"/>
                    <a:pt x="1114" y="2662"/>
                  </a:cubicBezTo>
                  <a:cubicBezTo>
                    <a:pt x="1073" y="2701"/>
                    <a:pt x="1036" y="2737"/>
                    <a:pt x="996" y="2784"/>
                  </a:cubicBezTo>
                  <a:cubicBezTo>
                    <a:pt x="966" y="2813"/>
                    <a:pt x="939" y="2866"/>
                    <a:pt x="966" y="2895"/>
                  </a:cubicBezTo>
                  <a:cubicBezTo>
                    <a:pt x="925" y="2934"/>
                    <a:pt x="905" y="2988"/>
                    <a:pt x="895" y="3045"/>
                  </a:cubicBezTo>
                  <a:cubicBezTo>
                    <a:pt x="888" y="3121"/>
                    <a:pt x="919" y="3196"/>
                    <a:pt x="952" y="3264"/>
                  </a:cubicBezTo>
                  <a:cubicBezTo>
                    <a:pt x="925" y="3271"/>
                    <a:pt x="905" y="3285"/>
                    <a:pt x="875" y="3296"/>
                  </a:cubicBezTo>
                  <a:cubicBezTo>
                    <a:pt x="740" y="3393"/>
                    <a:pt x="572" y="3436"/>
                    <a:pt x="411" y="3414"/>
                  </a:cubicBezTo>
                  <a:cubicBezTo>
                    <a:pt x="404" y="3454"/>
                    <a:pt x="404" y="3490"/>
                    <a:pt x="397" y="3522"/>
                  </a:cubicBezTo>
                  <a:cubicBezTo>
                    <a:pt x="360" y="3522"/>
                    <a:pt x="333" y="3550"/>
                    <a:pt x="326" y="3586"/>
                  </a:cubicBezTo>
                  <a:cubicBezTo>
                    <a:pt x="289" y="3694"/>
                    <a:pt x="333" y="3819"/>
                    <a:pt x="417" y="3873"/>
                  </a:cubicBezTo>
                  <a:cubicBezTo>
                    <a:pt x="464" y="3905"/>
                    <a:pt x="552" y="3948"/>
                    <a:pt x="528" y="4009"/>
                  </a:cubicBezTo>
                  <a:lnTo>
                    <a:pt x="720" y="4120"/>
                  </a:lnTo>
                  <a:cubicBezTo>
                    <a:pt x="754" y="4145"/>
                    <a:pt x="791" y="4181"/>
                    <a:pt x="771" y="4213"/>
                  </a:cubicBezTo>
                  <a:cubicBezTo>
                    <a:pt x="798" y="4235"/>
                    <a:pt x="835" y="4242"/>
                    <a:pt x="868" y="4235"/>
                  </a:cubicBezTo>
                  <a:cubicBezTo>
                    <a:pt x="835" y="4256"/>
                    <a:pt x="824" y="4317"/>
                    <a:pt x="861" y="4346"/>
                  </a:cubicBezTo>
                  <a:cubicBezTo>
                    <a:pt x="912" y="4414"/>
                    <a:pt x="989" y="4460"/>
                    <a:pt x="1067" y="4460"/>
                  </a:cubicBezTo>
                  <a:cubicBezTo>
                    <a:pt x="1094" y="4460"/>
                    <a:pt x="1131" y="4460"/>
                    <a:pt x="1158" y="4475"/>
                  </a:cubicBezTo>
                  <a:cubicBezTo>
                    <a:pt x="1184" y="4489"/>
                    <a:pt x="1201" y="4536"/>
                    <a:pt x="1171" y="4557"/>
                  </a:cubicBezTo>
                  <a:cubicBezTo>
                    <a:pt x="1242" y="4578"/>
                    <a:pt x="1285" y="4686"/>
                    <a:pt x="1248" y="4754"/>
                  </a:cubicBezTo>
                  <a:cubicBezTo>
                    <a:pt x="1279" y="4768"/>
                    <a:pt x="1306" y="4783"/>
                    <a:pt x="1343" y="4797"/>
                  </a:cubicBezTo>
                  <a:cubicBezTo>
                    <a:pt x="1299" y="4790"/>
                    <a:pt x="1255" y="4786"/>
                    <a:pt x="1228" y="4818"/>
                  </a:cubicBezTo>
                  <a:cubicBezTo>
                    <a:pt x="1201" y="4847"/>
                    <a:pt x="1208" y="4912"/>
                    <a:pt x="1242" y="4919"/>
                  </a:cubicBezTo>
                  <a:cubicBezTo>
                    <a:pt x="1248" y="4940"/>
                    <a:pt x="1215" y="4955"/>
                    <a:pt x="1195" y="4962"/>
                  </a:cubicBezTo>
                  <a:cubicBezTo>
                    <a:pt x="1023" y="4980"/>
                    <a:pt x="848" y="4851"/>
                    <a:pt x="798" y="4668"/>
                  </a:cubicBezTo>
                  <a:cubicBezTo>
                    <a:pt x="670" y="4707"/>
                    <a:pt x="545" y="4736"/>
                    <a:pt x="411" y="4743"/>
                  </a:cubicBezTo>
                  <a:cubicBezTo>
                    <a:pt x="404" y="4797"/>
                    <a:pt x="367" y="4844"/>
                    <a:pt x="316" y="4858"/>
                  </a:cubicBezTo>
                  <a:cubicBezTo>
                    <a:pt x="296" y="4865"/>
                    <a:pt x="276" y="4865"/>
                    <a:pt x="262" y="4872"/>
                  </a:cubicBezTo>
                  <a:cubicBezTo>
                    <a:pt x="232" y="4879"/>
                    <a:pt x="205" y="4912"/>
                    <a:pt x="185" y="4933"/>
                  </a:cubicBezTo>
                  <a:cubicBezTo>
                    <a:pt x="168" y="4947"/>
                    <a:pt x="148" y="4962"/>
                    <a:pt x="135" y="4980"/>
                  </a:cubicBezTo>
                  <a:cubicBezTo>
                    <a:pt x="77" y="5030"/>
                    <a:pt x="20" y="5084"/>
                    <a:pt x="0" y="5166"/>
                  </a:cubicBezTo>
                  <a:cubicBezTo>
                    <a:pt x="91" y="5220"/>
                    <a:pt x="192" y="5248"/>
                    <a:pt x="296" y="5248"/>
                  </a:cubicBezTo>
                  <a:cubicBezTo>
                    <a:pt x="340" y="5241"/>
                    <a:pt x="380" y="5277"/>
                    <a:pt x="380" y="5324"/>
                  </a:cubicBezTo>
                  <a:cubicBezTo>
                    <a:pt x="367" y="5370"/>
                    <a:pt x="326" y="5406"/>
                    <a:pt x="276" y="5406"/>
                  </a:cubicBezTo>
                  <a:cubicBezTo>
                    <a:pt x="289" y="5467"/>
                    <a:pt x="289" y="5535"/>
                    <a:pt x="262" y="5596"/>
                  </a:cubicBezTo>
                  <a:cubicBezTo>
                    <a:pt x="289" y="5578"/>
                    <a:pt x="333" y="5585"/>
                    <a:pt x="353" y="5617"/>
                  </a:cubicBezTo>
                  <a:cubicBezTo>
                    <a:pt x="353" y="5646"/>
                    <a:pt x="333" y="5678"/>
                    <a:pt x="310" y="5685"/>
                  </a:cubicBezTo>
                  <a:cubicBezTo>
                    <a:pt x="360" y="5721"/>
                    <a:pt x="437" y="5721"/>
                    <a:pt x="488" y="5685"/>
                  </a:cubicBezTo>
                  <a:cubicBezTo>
                    <a:pt x="522" y="5707"/>
                    <a:pt x="552" y="5728"/>
                    <a:pt x="586" y="5761"/>
                  </a:cubicBezTo>
                  <a:cubicBezTo>
                    <a:pt x="606" y="5736"/>
                    <a:pt x="623" y="5714"/>
                    <a:pt x="629" y="5685"/>
                  </a:cubicBezTo>
                  <a:cubicBezTo>
                    <a:pt x="734" y="5685"/>
                    <a:pt x="835" y="5678"/>
                    <a:pt x="932" y="5653"/>
                  </a:cubicBezTo>
                  <a:cubicBezTo>
                    <a:pt x="959" y="5693"/>
                    <a:pt x="983" y="5736"/>
                    <a:pt x="1010" y="5775"/>
                  </a:cubicBezTo>
                  <a:cubicBezTo>
                    <a:pt x="1003" y="5700"/>
                    <a:pt x="1060" y="5632"/>
                    <a:pt x="1131" y="5603"/>
                  </a:cubicBezTo>
                  <a:cubicBezTo>
                    <a:pt x="1201" y="5571"/>
                    <a:pt x="1272" y="5578"/>
                    <a:pt x="1343" y="5585"/>
                  </a:cubicBezTo>
                  <a:cubicBezTo>
                    <a:pt x="1312" y="5639"/>
                    <a:pt x="1292" y="5685"/>
                    <a:pt x="1265" y="5736"/>
                  </a:cubicBezTo>
                  <a:cubicBezTo>
                    <a:pt x="1299" y="5782"/>
                    <a:pt x="1336" y="5818"/>
                    <a:pt x="1370" y="5864"/>
                  </a:cubicBezTo>
                  <a:cubicBezTo>
                    <a:pt x="1306" y="5886"/>
                    <a:pt x="1413" y="5993"/>
                    <a:pt x="1383" y="6051"/>
                  </a:cubicBezTo>
                  <a:cubicBezTo>
                    <a:pt x="1363" y="6097"/>
                    <a:pt x="1265" y="6112"/>
                    <a:pt x="1299" y="6158"/>
                  </a:cubicBezTo>
                  <a:cubicBezTo>
                    <a:pt x="1235" y="6151"/>
                    <a:pt x="1164" y="6137"/>
                    <a:pt x="1100" y="6126"/>
                  </a:cubicBezTo>
                  <a:cubicBezTo>
                    <a:pt x="1087" y="6165"/>
                    <a:pt x="1087" y="6212"/>
                    <a:pt x="1100" y="6248"/>
                  </a:cubicBezTo>
                  <a:cubicBezTo>
                    <a:pt x="1067" y="6248"/>
                    <a:pt x="1030" y="6255"/>
                    <a:pt x="996" y="6255"/>
                  </a:cubicBezTo>
                  <a:cubicBezTo>
                    <a:pt x="983" y="6294"/>
                    <a:pt x="966" y="6337"/>
                    <a:pt x="952" y="6377"/>
                  </a:cubicBezTo>
                  <a:cubicBezTo>
                    <a:pt x="888" y="6330"/>
                    <a:pt x="818" y="6287"/>
                    <a:pt x="740" y="6294"/>
                  </a:cubicBezTo>
                  <a:cubicBezTo>
                    <a:pt x="663" y="6301"/>
                    <a:pt x="592" y="6398"/>
                    <a:pt x="636" y="6466"/>
                  </a:cubicBezTo>
                  <a:lnTo>
                    <a:pt x="437" y="6466"/>
                  </a:lnTo>
                  <a:cubicBezTo>
                    <a:pt x="451" y="6534"/>
                    <a:pt x="508" y="6584"/>
                    <a:pt x="572" y="6595"/>
                  </a:cubicBezTo>
                  <a:cubicBezTo>
                    <a:pt x="444" y="6660"/>
                    <a:pt x="374" y="6828"/>
                    <a:pt x="411" y="6978"/>
                  </a:cubicBezTo>
                  <a:cubicBezTo>
                    <a:pt x="417" y="7007"/>
                    <a:pt x="411" y="7029"/>
                    <a:pt x="417" y="7061"/>
                  </a:cubicBezTo>
                  <a:cubicBezTo>
                    <a:pt x="451" y="7021"/>
                    <a:pt x="501" y="7090"/>
                    <a:pt x="501" y="7143"/>
                  </a:cubicBezTo>
                  <a:cubicBezTo>
                    <a:pt x="501" y="7193"/>
                    <a:pt x="501" y="7261"/>
                    <a:pt x="552" y="7269"/>
                  </a:cubicBezTo>
                  <a:cubicBezTo>
                    <a:pt x="522" y="7308"/>
                    <a:pt x="501" y="7344"/>
                    <a:pt x="501" y="7390"/>
                  </a:cubicBezTo>
                  <a:cubicBezTo>
                    <a:pt x="501" y="7433"/>
                    <a:pt x="535" y="7487"/>
                    <a:pt x="579" y="7480"/>
                  </a:cubicBezTo>
                  <a:cubicBezTo>
                    <a:pt x="579" y="7519"/>
                    <a:pt x="565" y="7548"/>
                    <a:pt x="535" y="7570"/>
                  </a:cubicBezTo>
                  <a:cubicBezTo>
                    <a:pt x="579" y="7584"/>
                    <a:pt x="629" y="7584"/>
                    <a:pt x="670" y="7577"/>
                  </a:cubicBezTo>
                  <a:cubicBezTo>
                    <a:pt x="643" y="7638"/>
                    <a:pt x="686" y="7720"/>
                    <a:pt x="747" y="7720"/>
                  </a:cubicBezTo>
                  <a:cubicBezTo>
                    <a:pt x="754" y="7752"/>
                    <a:pt x="754" y="7781"/>
                    <a:pt x="764" y="7810"/>
                  </a:cubicBezTo>
                  <a:cubicBezTo>
                    <a:pt x="798" y="7835"/>
                    <a:pt x="841" y="7856"/>
                    <a:pt x="875" y="7849"/>
                  </a:cubicBezTo>
                  <a:cubicBezTo>
                    <a:pt x="919" y="7842"/>
                    <a:pt x="946" y="7788"/>
                    <a:pt x="925" y="7752"/>
                  </a:cubicBezTo>
                  <a:cubicBezTo>
                    <a:pt x="1003" y="7734"/>
                    <a:pt x="1080" y="7713"/>
                    <a:pt x="1158" y="7698"/>
                  </a:cubicBezTo>
                  <a:cubicBezTo>
                    <a:pt x="1201" y="7720"/>
                    <a:pt x="1191" y="7788"/>
                    <a:pt x="1178" y="7842"/>
                  </a:cubicBezTo>
                  <a:cubicBezTo>
                    <a:pt x="1161" y="7892"/>
                    <a:pt x="1178" y="7967"/>
                    <a:pt x="1228" y="7960"/>
                  </a:cubicBezTo>
                  <a:cubicBezTo>
                    <a:pt x="1208" y="7999"/>
                    <a:pt x="1201" y="8060"/>
                    <a:pt x="1221" y="8096"/>
                  </a:cubicBezTo>
                  <a:cubicBezTo>
                    <a:pt x="1235" y="8178"/>
                    <a:pt x="1137" y="8254"/>
                    <a:pt x="1067" y="8218"/>
                  </a:cubicBezTo>
                  <a:lnTo>
                    <a:pt x="1067" y="8315"/>
                  </a:lnTo>
                  <a:cubicBezTo>
                    <a:pt x="1124" y="8315"/>
                    <a:pt x="1178" y="8329"/>
                    <a:pt x="1228" y="8300"/>
                  </a:cubicBezTo>
                  <a:cubicBezTo>
                    <a:pt x="1248" y="8286"/>
                    <a:pt x="1272" y="8261"/>
                    <a:pt x="1285" y="8247"/>
                  </a:cubicBezTo>
                  <a:cubicBezTo>
                    <a:pt x="1326" y="8193"/>
                    <a:pt x="1370" y="8143"/>
                    <a:pt x="1420" y="8089"/>
                  </a:cubicBezTo>
                  <a:cubicBezTo>
                    <a:pt x="1427" y="8075"/>
                    <a:pt x="1440" y="8067"/>
                    <a:pt x="1454" y="8060"/>
                  </a:cubicBezTo>
                  <a:cubicBezTo>
                    <a:pt x="1497" y="8053"/>
                    <a:pt x="1511" y="8125"/>
                    <a:pt x="1497" y="8171"/>
                  </a:cubicBezTo>
                  <a:lnTo>
                    <a:pt x="1709" y="8171"/>
                  </a:lnTo>
                  <a:cubicBezTo>
                    <a:pt x="1679" y="8225"/>
                    <a:pt x="1709" y="8307"/>
                    <a:pt x="1763" y="8322"/>
                  </a:cubicBezTo>
                  <a:cubicBezTo>
                    <a:pt x="1787" y="8275"/>
                    <a:pt x="1794" y="8232"/>
                    <a:pt x="1794" y="8186"/>
                  </a:cubicBezTo>
                  <a:cubicBezTo>
                    <a:pt x="1851" y="8186"/>
                    <a:pt x="1898" y="8186"/>
                    <a:pt x="1955" y="8178"/>
                  </a:cubicBezTo>
                  <a:cubicBezTo>
                    <a:pt x="2012" y="8178"/>
                    <a:pt x="2090" y="8200"/>
                    <a:pt x="2076" y="8261"/>
                  </a:cubicBezTo>
                  <a:cubicBezTo>
                    <a:pt x="2069" y="8275"/>
                    <a:pt x="2063" y="8293"/>
                    <a:pt x="2046" y="8307"/>
                  </a:cubicBezTo>
                  <a:cubicBezTo>
                    <a:pt x="1985" y="8383"/>
                    <a:pt x="1975" y="8494"/>
                    <a:pt x="2019" y="8583"/>
                  </a:cubicBezTo>
                  <a:cubicBezTo>
                    <a:pt x="1921" y="8712"/>
                    <a:pt x="1827" y="8841"/>
                    <a:pt x="1730" y="8959"/>
                  </a:cubicBezTo>
                  <a:cubicBezTo>
                    <a:pt x="1632" y="8984"/>
                    <a:pt x="1545" y="9067"/>
                    <a:pt x="1504" y="9164"/>
                  </a:cubicBezTo>
                  <a:cubicBezTo>
                    <a:pt x="1433" y="9171"/>
                    <a:pt x="1370" y="9210"/>
                    <a:pt x="1312" y="9253"/>
                  </a:cubicBezTo>
                  <a:cubicBezTo>
                    <a:pt x="1221" y="9314"/>
                    <a:pt x="1131" y="9382"/>
                    <a:pt x="1047" y="9450"/>
                  </a:cubicBezTo>
                  <a:cubicBezTo>
                    <a:pt x="959" y="9518"/>
                    <a:pt x="875" y="9576"/>
                    <a:pt x="784" y="9644"/>
                  </a:cubicBezTo>
                  <a:cubicBezTo>
                    <a:pt x="777" y="9697"/>
                    <a:pt x="784" y="9780"/>
                    <a:pt x="841" y="9780"/>
                  </a:cubicBezTo>
                  <a:cubicBezTo>
                    <a:pt x="861" y="9780"/>
                    <a:pt x="875" y="9765"/>
                    <a:pt x="888" y="9751"/>
                  </a:cubicBezTo>
                  <a:cubicBezTo>
                    <a:pt x="946" y="9697"/>
                    <a:pt x="1003" y="9636"/>
                    <a:pt x="1047" y="9576"/>
                  </a:cubicBezTo>
                  <a:cubicBezTo>
                    <a:pt x="1060" y="9561"/>
                    <a:pt x="1067" y="9540"/>
                    <a:pt x="1087" y="9533"/>
                  </a:cubicBezTo>
                  <a:cubicBezTo>
                    <a:pt x="1107" y="9525"/>
                    <a:pt x="1131" y="9518"/>
                    <a:pt x="1144" y="9518"/>
                  </a:cubicBezTo>
                  <a:cubicBezTo>
                    <a:pt x="1265" y="9507"/>
                    <a:pt x="1383" y="9457"/>
                    <a:pt x="1484" y="9382"/>
                  </a:cubicBezTo>
                  <a:cubicBezTo>
                    <a:pt x="1497" y="9368"/>
                    <a:pt x="1511" y="9361"/>
                    <a:pt x="1531" y="9350"/>
                  </a:cubicBezTo>
                  <a:cubicBezTo>
                    <a:pt x="1545" y="9350"/>
                    <a:pt x="1561" y="9361"/>
                    <a:pt x="1575" y="9361"/>
                  </a:cubicBezTo>
                  <a:cubicBezTo>
                    <a:pt x="1659" y="9375"/>
                    <a:pt x="1730" y="9300"/>
                    <a:pt x="1787" y="9224"/>
                  </a:cubicBezTo>
                  <a:cubicBezTo>
                    <a:pt x="1844" y="9149"/>
                    <a:pt x="1898" y="9081"/>
                    <a:pt x="1955" y="9006"/>
                  </a:cubicBezTo>
                  <a:cubicBezTo>
                    <a:pt x="1999" y="9013"/>
                    <a:pt x="2039" y="8984"/>
                    <a:pt x="2053" y="8938"/>
                  </a:cubicBezTo>
                  <a:cubicBezTo>
                    <a:pt x="2063" y="8924"/>
                    <a:pt x="2063" y="8909"/>
                    <a:pt x="2069" y="8891"/>
                  </a:cubicBezTo>
                  <a:cubicBezTo>
                    <a:pt x="2083" y="8870"/>
                    <a:pt x="2110" y="8870"/>
                    <a:pt x="2133" y="8863"/>
                  </a:cubicBezTo>
                  <a:cubicBezTo>
                    <a:pt x="2211" y="8841"/>
                    <a:pt x="2265" y="8752"/>
                    <a:pt x="2251" y="8658"/>
                  </a:cubicBezTo>
                  <a:cubicBezTo>
                    <a:pt x="2345" y="8644"/>
                    <a:pt x="2413" y="8555"/>
                    <a:pt x="2413" y="8458"/>
                  </a:cubicBezTo>
                  <a:cubicBezTo>
                    <a:pt x="2456" y="8487"/>
                    <a:pt x="2507" y="8444"/>
                    <a:pt x="2541" y="8404"/>
                  </a:cubicBezTo>
                  <a:cubicBezTo>
                    <a:pt x="2584" y="8361"/>
                    <a:pt x="2625" y="8322"/>
                    <a:pt x="2668" y="8275"/>
                  </a:cubicBezTo>
                  <a:cubicBezTo>
                    <a:pt x="2726" y="8218"/>
                    <a:pt x="2790" y="8150"/>
                    <a:pt x="2823" y="8075"/>
                  </a:cubicBezTo>
                  <a:cubicBezTo>
                    <a:pt x="2726" y="8067"/>
                    <a:pt x="2635" y="8028"/>
                    <a:pt x="2554" y="7960"/>
                  </a:cubicBezTo>
                  <a:cubicBezTo>
                    <a:pt x="2591" y="7985"/>
                    <a:pt x="2635" y="7953"/>
                    <a:pt x="2655" y="7917"/>
                  </a:cubicBezTo>
                  <a:cubicBezTo>
                    <a:pt x="2675" y="7878"/>
                    <a:pt x="2695" y="7842"/>
                    <a:pt x="2732" y="7827"/>
                  </a:cubicBezTo>
                  <a:cubicBezTo>
                    <a:pt x="2753" y="7817"/>
                    <a:pt x="2773" y="7827"/>
                    <a:pt x="2790" y="7827"/>
                  </a:cubicBezTo>
                  <a:cubicBezTo>
                    <a:pt x="2867" y="7827"/>
                    <a:pt x="2924" y="7713"/>
                    <a:pt x="2880" y="7638"/>
                  </a:cubicBezTo>
                  <a:cubicBezTo>
                    <a:pt x="2924" y="7659"/>
                    <a:pt x="2971" y="7623"/>
                    <a:pt x="2991" y="7577"/>
                  </a:cubicBezTo>
                  <a:cubicBezTo>
                    <a:pt x="3015" y="7534"/>
                    <a:pt x="3015" y="7480"/>
                    <a:pt x="3029" y="7426"/>
                  </a:cubicBezTo>
                  <a:cubicBezTo>
                    <a:pt x="3042" y="7398"/>
                    <a:pt x="3055" y="7369"/>
                    <a:pt x="3079" y="7344"/>
                  </a:cubicBezTo>
                  <a:cubicBezTo>
                    <a:pt x="3170" y="7233"/>
                    <a:pt x="3311" y="7158"/>
                    <a:pt x="3453" y="7143"/>
                  </a:cubicBezTo>
                  <a:cubicBezTo>
                    <a:pt x="3473" y="7150"/>
                    <a:pt x="3503" y="7150"/>
                    <a:pt x="3523" y="7150"/>
                  </a:cubicBezTo>
                  <a:cubicBezTo>
                    <a:pt x="3516" y="7186"/>
                    <a:pt x="3516" y="7233"/>
                    <a:pt x="3530" y="7269"/>
                  </a:cubicBezTo>
                  <a:cubicBezTo>
                    <a:pt x="3493" y="7294"/>
                    <a:pt x="3446" y="7294"/>
                    <a:pt x="3402" y="7294"/>
                  </a:cubicBezTo>
                  <a:cubicBezTo>
                    <a:pt x="3362" y="7294"/>
                    <a:pt x="3311" y="7294"/>
                    <a:pt x="3274" y="7315"/>
                  </a:cubicBezTo>
                  <a:cubicBezTo>
                    <a:pt x="3241" y="7344"/>
                    <a:pt x="3234" y="7412"/>
                    <a:pt x="3274" y="7426"/>
                  </a:cubicBezTo>
                  <a:cubicBezTo>
                    <a:pt x="3227" y="7444"/>
                    <a:pt x="3197" y="7501"/>
                    <a:pt x="3183" y="7562"/>
                  </a:cubicBezTo>
                  <a:cubicBezTo>
                    <a:pt x="3156" y="7652"/>
                    <a:pt x="3133" y="7741"/>
                    <a:pt x="3113" y="7842"/>
                  </a:cubicBezTo>
                  <a:cubicBezTo>
                    <a:pt x="3106" y="7870"/>
                    <a:pt x="3099" y="7903"/>
                    <a:pt x="3106" y="7924"/>
                  </a:cubicBezTo>
                  <a:cubicBezTo>
                    <a:pt x="3119" y="7978"/>
                    <a:pt x="3183" y="8007"/>
                    <a:pt x="3227" y="7978"/>
                  </a:cubicBezTo>
                  <a:cubicBezTo>
                    <a:pt x="3261" y="7953"/>
                    <a:pt x="3274" y="7910"/>
                    <a:pt x="3304" y="7885"/>
                  </a:cubicBezTo>
                  <a:cubicBezTo>
                    <a:pt x="3375" y="7817"/>
                    <a:pt x="3503" y="7849"/>
                    <a:pt x="3564" y="7774"/>
                  </a:cubicBezTo>
                  <a:cubicBezTo>
                    <a:pt x="3587" y="7741"/>
                    <a:pt x="3601" y="7706"/>
                    <a:pt x="3634" y="7691"/>
                  </a:cubicBezTo>
                  <a:cubicBezTo>
                    <a:pt x="3651" y="7684"/>
                    <a:pt x="3671" y="7684"/>
                    <a:pt x="3691" y="7691"/>
                  </a:cubicBezTo>
                  <a:cubicBezTo>
                    <a:pt x="3728" y="7698"/>
                    <a:pt x="3769" y="7706"/>
                    <a:pt x="3806" y="7706"/>
                  </a:cubicBezTo>
                  <a:cubicBezTo>
                    <a:pt x="3833" y="7713"/>
                    <a:pt x="3870" y="7713"/>
                    <a:pt x="3897" y="7706"/>
                  </a:cubicBezTo>
                  <a:cubicBezTo>
                    <a:pt x="3924" y="7698"/>
                    <a:pt x="3954" y="7659"/>
                    <a:pt x="3947" y="7630"/>
                  </a:cubicBezTo>
                  <a:cubicBezTo>
                    <a:pt x="3890" y="7577"/>
                    <a:pt x="3870" y="7494"/>
                    <a:pt x="3890" y="7419"/>
                  </a:cubicBezTo>
                  <a:cubicBezTo>
                    <a:pt x="3910" y="7344"/>
                    <a:pt x="3974" y="7294"/>
                    <a:pt x="4045" y="7276"/>
                  </a:cubicBezTo>
                  <a:cubicBezTo>
                    <a:pt x="4088" y="7269"/>
                    <a:pt x="4136" y="7287"/>
                    <a:pt x="4152" y="7330"/>
                  </a:cubicBezTo>
                  <a:cubicBezTo>
                    <a:pt x="4159" y="7351"/>
                    <a:pt x="4159" y="7383"/>
                    <a:pt x="4173" y="7405"/>
                  </a:cubicBezTo>
                  <a:cubicBezTo>
                    <a:pt x="4186" y="7433"/>
                    <a:pt x="4223" y="7444"/>
                    <a:pt x="4243" y="7451"/>
                  </a:cubicBezTo>
                  <a:cubicBezTo>
                    <a:pt x="4270" y="7466"/>
                    <a:pt x="4290" y="7501"/>
                    <a:pt x="4270" y="7527"/>
                  </a:cubicBezTo>
                  <a:cubicBezTo>
                    <a:pt x="4327" y="7541"/>
                    <a:pt x="4378" y="7548"/>
                    <a:pt x="4432" y="7562"/>
                  </a:cubicBezTo>
                  <a:cubicBezTo>
                    <a:pt x="4405" y="7570"/>
                    <a:pt x="4378" y="7577"/>
                    <a:pt x="4354" y="7595"/>
                  </a:cubicBezTo>
                  <a:cubicBezTo>
                    <a:pt x="4432" y="7595"/>
                    <a:pt x="4496" y="7623"/>
                    <a:pt x="4573" y="7623"/>
                  </a:cubicBezTo>
                  <a:cubicBezTo>
                    <a:pt x="4610" y="7623"/>
                    <a:pt x="4661" y="7623"/>
                    <a:pt x="4674" y="7584"/>
                  </a:cubicBezTo>
                  <a:cubicBezTo>
                    <a:pt x="4745" y="7584"/>
                    <a:pt x="4815" y="7616"/>
                    <a:pt x="4862" y="7670"/>
                  </a:cubicBezTo>
                  <a:cubicBezTo>
                    <a:pt x="4873" y="7630"/>
                    <a:pt x="4926" y="7623"/>
                    <a:pt x="4963" y="7638"/>
                  </a:cubicBezTo>
                  <a:cubicBezTo>
                    <a:pt x="4997" y="7652"/>
                    <a:pt x="5041" y="7677"/>
                    <a:pt x="5074" y="7652"/>
                  </a:cubicBezTo>
                  <a:cubicBezTo>
                    <a:pt x="5125" y="7691"/>
                    <a:pt x="5175" y="7727"/>
                    <a:pt x="5233" y="7767"/>
                  </a:cubicBezTo>
                  <a:cubicBezTo>
                    <a:pt x="5260" y="7788"/>
                    <a:pt x="5293" y="7810"/>
                    <a:pt x="5330" y="7817"/>
                  </a:cubicBezTo>
                  <a:cubicBezTo>
                    <a:pt x="5364" y="7827"/>
                    <a:pt x="5408" y="7802"/>
                    <a:pt x="5414" y="7767"/>
                  </a:cubicBezTo>
                  <a:cubicBezTo>
                    <a:pt x="5414" y="7788"/>
                    <a:pt x="5421" y="7802"/>
                    <a:pt x="5421" y="7827"/>
                  </a:cubicBezTo>
                  <a:cubicBezTo>
                    <a:pt x="5441" y="7817"/>
                    <a:pt x="5465" y="7802"/>
                    <a:pt x="5485" y="7795"/>
                  </a:cubicBezTo>
                  <a:cubicBezTo>
                    <a:pt x="5556" y="7863"/>
                    <a:pt x="5613" y="7938"/>
                    <a:pt x="5653" y="8028"/>
                  </a:cubicBezTo>
                  <a:cubicBezTo>
                    <a:pt x="5660" y="8042"/>
                    <a:pt x="5670" y="8067"/>
                    <a:pt x="5690" y="8082"/>
                  </a:cubicBezTo>
                  <a:cubicBezTo>
                    <a:pt x="5710" y="8096"/>
                    <a:pt x="5741" y="8096"/>
                    <a:pt x="5768" y="8096"/>
                  </a:cubicBezTo>
                  <a:cubicBezTo>
                    <a:pt x="5872" y="8103"/>
                    <a:pt x="5949" y="8232"/>
                    <a:pt x="5922" y="8336"/>
                  </a:cubicBezTo>
                  <a:cubicBezTo>
                    <a:pt x="5949" y="8350"/>
                    <a:pt x="5980" y="8361"/>
                    <a:pt x="6007" y="8343"/>
                  </a:cubicBezTo>
                  <a:lnTo>
                    <a:pt x="6007" y="8411"/>
                  </a:lnTo>
                  <a:cubicBezTo>
                    <a:pt x="6064" y="8451"/>
                    <a:pt x="6077" y="8533"/>
                    <a:pt x="6050" y="8594"/>
                  </a:cubicBezTo>
                  <a:cubicBezTo>
                    <a:pt x="6101" y="8576"/>
                    <a:pt x="6134" y="8637"/>
                    <a:pt x="6148" y="8684"/>
                  </a:cubicBezTo>
                  <a:cubicBezTo>
                    <a:pt x="6185" y="8773"/>
                    <a:pt x="6225" y="8863"/>
                    <a:pt x="6262" y="8952"/>
                  </a:cubicBezTo>
                  <a:cubicBezTo>
                    <a:pt x="6276" y="8977"/>
                    <a:pt x="6282" y="9006"/>
                    <a:pt x="6303" y="9020"/>
                  </a:cubicBezTo>
                  <a:cubicBezTo>
                    <a:pt x="6326" y="9042"/>
                    <a:pt x="6353" y="9053"/>
                    <a:pt x="6373" y="9074"/>
                  </a:cubicBezTo>
                  <a:cubicBezTo>
                    <a:pt x="6424" y="9117"/>
                    <a:pt x="6444" y="9185"/>
                    <a:pt x="6451" y="9260"/>
                  </a:cubicBezTo>
                  <a:cubicBezTo>
                    <a:pt x="6494" y="9260"/>
                    <a:pt x="6528" y="9293"/>
                    <a:pt x="6552" y="9328"/>
                  </a:cubicBezTo>
                  <a:cubicBezTo>
                    <a:pt x="6565" y="9314"/>
                    <a:pt x="6579" y="9307"/>
                    <a:pt x="6592" y="9293"/>
                  </a:cubicBezTo>
                  <a:cubicBezTo>
                    <a:pt x="6592" y="9389"/>
                    <a:pt x="6643" y="9486"/>
                    <a:pt x="6713" y="9547"/>
                  </a:cubicBezTo>
                  <a:cubicBezTo>
                    <a:pt x="6727" y="9533"/>
                    <a:pt x="6740" y="9525"/>
                    <a:pt x="6757" y="9507"/>
                  </a:cubicBezTo>
                  <a:cubicBezTo>
                    <a:pt x="6784" y="9576"/>
                    <a:pt x="6828" y="9644"/>
                    <a:pt x="6881" y="9690"/>
                  </a:cubicBezTo>
                  <a:cubicBezTo>
                    <a:pt x="6945" y="9658"/>
                    <a:pt x="6959" y="9554"/>
                    <a:pt x="6912" y="9507"/>
                  </a:cubicBezTo>
                  <a:cubicBezTo>
                    <a:pt x="6945" y="9533"/>
                    <a:pt x="6989" y="9533"/>
                    <a:pt x="7023" y="9518"/>
                  </a:cubicBezTo>
                  <a:cubicBezTo>
                    <a:pt x="7117" y="9601"/>
                    <a:pt x="7171" y="9726"/>
                    <a:pt x="7171" y="9862"/>
                  </a:cubicBezTo>
                  <a:cubicBezTo>
                    <a:pt x="7171" y="9930"/>
                    <a:pt x="7171" y="10013"/>
                    <a:pt x="7228" y="10034"/>
                  </a:cubicBezTo>
                  <a:cubicBezTo>
                    <a:pt x="7235" y="10041"/>
                    <a:pt x="7248" y="10041"/>
                    <a:pt x="7258" y="10041"/>
                  </a:cubicBezTo>
                  <a:cubicBezTo>
                    <a:pt x="7285" y="10059"/>
                    <a:pt x="7272" y="10102"/>
                    <a:pt x="7265" y="10134"/>
                  </a:cubicBezTo>
                  <a:cubicBezTo>
                    <a:pt x="7285" y="10163"/>
                    <a:pt x="7329" y="10170"/>
                    <a:pt x="7363" y="10184"/>
                  </a:cubicBezTo>
                  <a:cubicBezTo>
                    <a:pt x="7440" y="10231"/>
                    <a:pt x="7433" y="10367"/>
                    <a:pt x="7504" y="10424"/>
                  </a:cubicBezTo>
                  <a:cubicBezTo>
                    <a:pt x="7538" y="10457"/>
                    <a:pt x="7581" y="10464"/>
                    <a:pt x="7608" y="10493"/>
                  </a:cubicBezTo>
                  <a:cubicBezTo>
                    <a:pt x="7672" y="10568"/>
                    <a:pt x="7595" y="10718"/>
                    <a:pt x="7672" y="10786"/>
                  </a:cubicBezTo>
                  <a:cubicBezTo>
                    <a:pt x="7689" y="10801"/>
                    <a:pt x="7709" y="10808"/>
                    <a:pt x="7716" y="10826"/>
                  </a:cubicBezTo>
                  <a:cubicBezTo>
                    <a:pt x="7736" y="10861"/>
                    <a:pt x="7689" y="10908"/>
                    <a:pt x="7652" y="10922"/>
                  </a:cubicBezTo>
                  <a:cubicBezTo>
                    <a:pt x="7608" y="10937"/>
                    <a:pt x="7561" y="10944"/>
                    <a:pt x="7548" y="10990"/>
                  </a:cubicBezTo>
                  <a:cubicBezTo>
                    <a:pt x="7581" y="11019"/>
                    <a:pt x="7618" y="11041"/>
                    <a:pt x="7652" y="11073"/>
                  </a:cubicBezTo>
                  <a:cubicBezTo>
                    <a:pt x="7632" y="11058"/>
                    <a:pt x="7618" y="11051"/>
                    <a:pt x="7595" y="11033"/>
                  </a:cubicBezTo>
                  <a:cubicBezTo>
                    <a:pt x="7652" y="11094"/>
                    <a:pt x="7743" y="11177"/>
                    <a:pt x="7814" y="11216"/>
                  </a:cubicBezTo>
                  <a:cubicBezTo>
                    <a:pt x="7851" y="11238"/>
                    <a:pt x="7891" y="11259"/>
                    <a:pt x="7915" y="11298"/>
                  </a:cubicBezTo>
                  <a:cubicBezTo>
                    <a:pt x="7935" y="11334"/>
                    <a:pt x="7948" y="11388"/>
                    <a:pt x="7921" y="11424"/>
                  </a:cubicBezTo>
                  <a:cubicBezTo>
                    <a:pt x="7985" y="11402"/>
                    <a:pt x="8039" y="11449"/>
                    <a:pt x="8089" y="11492"/>
                  </a:cubicBezTo>
                  <a:cubicBezTo>
                    <a:pt x="8160" y="11560"/>
                    <a:pt x="8238" y="11628"/>
                    <a:pt x="8308" y="11696"/>
                  </a:cubicBezTo>
                  <a:cubicBezTo>
                    <a:pt x="8322" y="11703"/>
                    <a:pt x="8328" y="11714"/>
                    <a:pt x="8338" y="11732"/>
                  </a:cubicBezTo>
                  <a:cubicBezTo>
                    <a:pt x="8345" y="11746"/>
                    <a:pt x="8345" y="11771"/>
                    <a:pt x="8345" y="11793"/>
                  </a:cubicBezTo>
                  <a:lnTo>
                    <a:pt x="8345" y="11976"/>
                  </a:lnTo>
                  <a:cubicBezTo>
                    <a:pt x="8379" y="11983"/>
                    <a:pt x="8399" y="12026"/>
                    <a:pt x="8409" y="12065"/>
                  </a:cubicBezTo>
                  <a:cubicBezTo>
                    <a:pt x="8429" y="12155"/>
                    <a:pt x="8456" y="12244"/>
                    <a:pt x="8476" y="12334"/>
                  </a:cubicBezTo>
                  <a:cubicBezTo>
                    <a:pt x="8493" y="12395"/>
                    <a:pt x="8507" y="12470"/>
                    <a:pt x="8470" y="12524"/>
                  </a:cubicBezTo>
                  <a:lnTo>
                    <a:pt x="8450" y="12545"/>
                  </a:lnTo>
                  <a:cubicBezTo>
                    <a:pt x="8429" y="12592"/>
                    <a:pt x="8500" y="12635"/>
                    <a:pt x="8487" y="12681"/>
                  </a:cubicBezTo>
                  <a:cubicBezTo>
                    <a:pt x="8476" y="12710"/>
                    <a:pt x="8436" y="12717"/>
                    <a:pt x="8436" y="12749"/>
                  </a:cubicBezTo>
                  <a:cubicBezTo>
                    <a:pt x="8436" y="12778"/>
                    <a:pt x="8463" y="12792"/>
                    <a:pt x="8470" y="12824"/>
                  </a:cubicBezTo>
                  <a:cubicBezTo>
                    <a:pt x="8487" y="12853"/>
                    <a:pt x="8463" y="12889"/>
                    <a:pt x="8456" y="12921"/>
                  </a:cubicBezTo>
                  <a:cubicBezTo>
                    <a:pt x="8450" y="12950"/>
                    <a:pt x="8443" y="12996"/>
                    <a:pt x="8476" y="13011"/>
                  </a:cubicBezTo>
                  <a:cubicBezTo>
                    <a:pt x="8443" y="13050"/>
                    <a:pt x="8450" y="13107"/>
                    <a:pt x="8487" y="13147"/>
                  </a:cubicBezTo>
                  <a:cubicBezTo>
                    <a:pt x="8443" y="13147"/>
                    <a:pt x="8429" y="13197"/>
                    <a:pt x="8423" y="13240"/>
                  </a:cubicBezTo>
                  <a:cubicBezTo>
                    <a:pt x="8416" y="13287"/>
                    <a:pt x="8386" y="13337"/>
                    <a:pt x="8352" y="13322"/>
                  </a:cubicBezTo>
                  <a:cubicBezTo>
                    <a:pt x="8372" y="13398"/>
                    <a:pt x="8392" y="13480"/>
                    <a:pt x="8423" y="13555"/>
                  </a:cubicBezTo>
                  <a:cubicBezTo>
                    <a:pt x="8436" y="13602"/>
                    <a:pt x="8443" y="13663"/>
                    <a:pt x="8409" y="13684"/>
                  </a:cubicBezTo>
                  <a:cubicBezTo>
                    <a:pt x="8443" y="13698"/>
                    <a:pt x="8476" y="13720"/>
                    <a:pt x="8513" y="13745"/>
                  </a:cubicBezTo>
                  <a:cubicBezTo>
                    <a:pt x="8476" y="13835"/>
                    <a:pt x="8463" y="13931"/>
                    <a:pt x="8456" y="14028"/>
                  </a:cubicBezTo>
                  <a:cubicBezTo>
                    <a:pt x="8423" y="14028"/>
                    <a:pt x="8386" y="14060"/>
                    <a:pt x="8386" y="14096"/>
                  </a:cubicBezTo>
                  <a:cubicBezTo>
                    <a:pt x="8423" y="14136"/>
                    <a:pt x="8456" y="14171"/>
                    <a:pt x="8487" y="14211"/>
                  </a:cubicBezTo>
                  <a:cubicBezTo>
                    <a:pt x="8513" y="14239"/>
                    <a:pt x="8540" y="14272"/>
                    <a:pt x="8557" y="14307"/>
                  </a:cubicBezTo>
                  <a:cubicBezTo>
                    <a:pt x="8571" y="14347"/>
                    <a:pt x="8571" y="14390"/>
                    <a:pt x="8540" y="14418"/>
                  </a:cubicBezTo>
                  <a:cubicBezTo>
                    <a:pt x="8598" y="14504"/>
                    <a:pt x="8655" y="14594"/>
                    <a:pt x="8719" y="14676"/>
                  </a:cubicBezTo>
                  <a:cubicBezTo>
                    <a:pt x="8776" y="14669"/>
                    <a:pt x="8837" y="14684"/>
                    <a:pt x="8874" y="14727"/>
                  </a:cubicBezTo>
                  <a:cubicBezTo>
                    <a:pt x="8907" y="14773"/>
                    <a:pt x="8874" y="14863"/>
                    <a:pt x="8816" y="14856"/>
                  </a:cubicBezTo>
                  <a:cubicBezTo>
                    <a:pt x="8810" y="14945"/>
                    <a:pt x="8860" y="15045"/>
                    <a:pt x="8931" y="15088"/>
                  </a:cubicBezTo>
                  <a:cubicBezTo>
                    <a:pt x="8988" y="15121"/>
                    <a:pt x="9028" y="15171"/>
                    <a:pt x="9022" y="15239"/>
                  </a:cubicBezTo>
                  <a:cubicBezTo>
                    <a:pt x="9119" y="15246"/>
                    <a:pt x="9156" y="15375"/>
                    <a:pt x="9170" y="15472"/>
                  </a:cubicBezTo>
                  <a:cubicBezTo>
                    <a:pt x="9254" y="15518"/>
                    <a:pt x="9338" y="15561"/>
                    <a:pt x="9415" y="15608"/>
                  </a:cubicBezTo>
                  <a:cubicBezTo>
                    <a:pt x="9446" y="15622"/>
                    <a:pt x="9466" y="15636"/>
                    <a:pt x="9486" y="15651"/>
                  </a:cubicBezTo>
                  <a:cubicBezTo>
                    <a:pt x="9503" y="15669"/>
                    <a:pt x="9516" y="15683"/>
                    <a:pt x="9536" y="15697"/>
                  </a:cubicBezTo>
                  <a:cubicBezTo>
                    <a:pt x="9573" y="15737"/>
                    <a:pt x="9614" y="15765"/>
                    <a:pt x="9658" y="15780"/>
                  </a:cubicBezTo>
                  <a:cubicBezTo>
                    <a:pt x="9678" y="15737"/>
                    <a:pt x="9742" y="15765"/>
                    <a:pt x="9769" y="15812"/>
                  </a:cubicBezTo>
                  <a:cubicBezTo>
                    <a:pt x="9819" y="15894"/>
                    <a:pt x="9826" y="15998"/>
                    <a:pt x="9799" y="16088"/>
                  </a:cubicBezTo>
                  <a:cubicBezTo>
                    <a:pt x="9863" y="16127"/>
                    <a:pt x="9890" y="16217"/>
                    <a:pt x="9870" y="16292"/>
                  </a:cubicBezTo>
                  <a:cubicBezTo>
                    <a:pt x="9927" y="16299"/>
                    <a:pt x="9940" y="16374"/>
                    <a:pt x="9947" y="16428"/>
                  </a:cubicBezTo>
                  <a:cubicBezTo>
                    <a:pt x="9974" y="16607"/>
                    <a:pt x="10082" y="16772"/>
                    <a:pt x="10236" y="16861"/>
                  </a:cubicBezTo>
                  <a:cubicBezTo>
                    <a:pt x="10263" y="16876"/>
                    <a:pt x="10294" y="16894"/>
                    <a:pt x="10314" y="16915"/>
                  </a:cubicBezTo>
                  <a:cubicBezTo>
                    <a:pt x="10327" y="16930"/>
                    <a:pt x="10334" y="16944"/>
                    <a:pt x="10341" y="16969"/>
                  </a:cubicBezTo>
                  <a:cubicBezTo>
                    <a:pt x="10371" y="17033"/>
                    <a:pt x="10391" y="17101"/>
                    <a:pt x="10418" y="17170"/>
                  </a:cubicBezTo>
                  <a:cubicBezTo>
                    <a:pt x="10341" y="17195"/>
                    <a:pt x="10257" y="17195"/>
                    <a:pt x="10186" y="17155"/>
                  </a:cubicBezTo>
                  <a:cubicBezTo>
                    <a:pt x="10206" y="17284"/>
                    <a:pt x="10347" y="17367"/>
                    <a:pt x="10462" y="17320"/>
                  </a:cubicBezTo>
                  <a:cubicBezTo>
                    <a:pt x="10469" y="17341"/>
                    <a:pt x="10482" y="17367"/>
                    <a:pt x="10489" y="17388"/>
                  </a:cubicBezTo>
                  <a:cubicBezTo>
                    <a:pt x="10617" y="17395"/>
                    <a:pt x="10681" y="17546"/>
                    <a:pt x="10724" y="17682"/>
                  </a:cubicBezTo>
                  <a:cubicBezTo>
                    <a:pt x="10744" y="17757"/>
                    <a:pt x="10765" y="17825"/>
                    <a:pt x="10765" y="17900"/>
                  </a:cubicBezTo>
                  <a:cubicBezTo>
                    <a:pt x="10926" y="17900"/>
                    <a:pt x="11014" y="18087"/>
                    <a:pt x="11118" y="18216"/>
                  </a:cubicBezTo>
                  <a:cubicBezTo>
                    <a:pt x="11145" y="18244"/>
                    <a:pt x="11189" y="18276"/>
                    <a:pt x="11226" y="18251"/>
                  </a:cubicBezTo>
                  <a:cubicBezTo>
                    <a:pt x="11280" y="18201"/>
                    <a:pt x="11232" y="18094"/>
                    <a:pt x="11182" y="18033"/>
                  </a:cubicBezTo>
                  <a:cubicBezTo>
                    <a:pt x="11162" y="18004"/>
                    <a:pt x="11138" y="17976"/>
                    <a:pt x="11111" y="17943"/>
                  </a:cubicBezTo>
                  <a:cubicBezTo>
                    <a:pt x="11068" y="17943"/>
                    <a:pt x="11041" y="17893"/>
                    <a:pt x="11041" y="17847"/>
                  </a:cubicBezTo>
                  <a:cubicBezTo>
                    <a:pt x="11034" y="17800"/>
                    <a:pt x="11034" y="17750"/>
                    <a:pt x="10997" y="17718"/>
                  </a:cubicBezTo>
                  <a:cubicBezTo>
                    <a:pt x="10983" y="17710"/>
                    <a:pt x="10963" y="17703"/>
                    <a:pt x="10943" y="17696"/>
                  </a:cubicBezTo>
                  <a:cubicBezTo>
                    <a:pt x="10879" y="17667"/>
                    <a:pt x="10872" y="17567"/>
                    <a:pt x="10872" y="17492"/>
                  </a:cubicBezTo>
                  <a:lnTo>
                    <a:pt x="10744" y="17381"/>
                  </a:lnTo>
                  <a:cubicBezTo>
                    <a:pt x="10687" y="17334"/>
                    <a:pt x="10623" y="17252"/>
                    <a:pt x="10667" y="17195"/>
                  </a:cubicBezTo>
                  <a:cubicBezTo>
                    <a:pt x="10647" y="17177"/>
                    <a:pt x="10623" y="17155"/>
                    <a:pt x="10603" y="17141"/>
                  </a:cubicBezTo>
                  <a:cubicBezTo>
                    <a:pt x="10617" y="17119"/>
                    <a:pt x="10623" y="17087"/>
                    <a:pt x="10617" y="17058"/>
                  </a:cubicBezTo>
                  <a:cubicBezTo>
                    <a:pt x="10610" y="17044"/>
                    <a:pt x="10603" y="17019"/>
                    <a:pt x="10596" y="17005"/>
                  </a:cubicBezTo>
                  <a:cubicBezTo>
                    <a:pt x="10526" y="16887"/>
                    <a:pt x="10442" y="16750"/>
                    <a:pt x="10314" y="16736"/>
                  </a:cubicBezTo>
                  <a:lnTo>
                    <a:pt x="10314" y="16661"/>
                  </a:lnTo>
                  <a:cubicBezTo>
                    <a:pt x="10294" y="16675"/>
                    <a:pt x="10263" y="16643"/>
                    <a:pt x="10257" y="16614"/>
                  </a:cubicBezTo>
                  <a:cubicBezTo>
                    <a:pt x="10257" y="16586"/>
                    <a:pt x="10270" y="16553"/>
                    <a:pt x="10270" y="16525"/>
                  </a:cubicBezTo>
                  <a:cubicBezTo>
                    <a:pt x="10270" y="16471"/>
                    <a:pt x="10243" y="16435"/>
                    <a:pt x="10223" y="16381"/>
                  </a:cubicBezTo>
                  <a:cubicBezTo>
                    <a:pt x="10199" y="16328"/>
                    <a:pt x="10216" y="16270"/>
                    <a:pt x="10263" y="16260"/>
                  </a:cubicBezTo>
                  <a:cubicBezTo>
                    <a:pt x="10307" y="16260"/>
                    <a:pt x="10347" y="16285"/>
                    <a:pt x="10378" y="16313"/>
                  </a:cubicBezTo>
                  <a:cubicBezTo>
                    <a:pt x="10391" y="16270"/>
                    <a:pt x="10455" y="16260"/>
                    <a:pt x="10489" y="16299"/>
                  </a:cubicBezTo>
                  <a:cubicBezTo>
                    <a:pt x="10526" y="16328"/>
                    <a:pt x="10526" y="16389"/>
                    <a:pt x="10519" y="16435"/>
                  </a:cubicBezTo>
                  <a:cubicBezTo>
                    <a:pt x="10559" y="16428"/>
                    <a:pt x="10610" y="16442"/>
                    <a:pt x="10637" y="16478"/>
                  </a:cubicBezTo>
                  <a:cubicBezTo>
                    <a:pt x="10660" y="16518"/>
                    <a:pt x="10623" y="16586"/>
                    <a:pt x="10583" y="16568"/>
                  </a:cubicBezTo>
                  <a:cubicBezTo>
                    <a:pt x="10667" y="16668"/>
                    <a:pt x="10731" y="16786"/>
                    <a:pt x="10758" y="16915"/>
                  </a:cubicBezTo>
                  <a:cubicBezTo>
                    <a:pt x="10822" y="16951"/>
                    <a:pt x="10886" y="16990"/>
                    <a:pt x="10956" y="17026"/>
                  </a:cubicBezTo>
                  <a:cubicBezTo>
                    <a:pt x="10983" y="17044"/>
                    <a:pt x="11014" y="17058"/>
                    <a:pt x="11027" y="17087"/>
                  </a:cubicBezTo>
                  <a:cubicBezTo>
                    <a:pt x="11041" y="17119"/>
                    <a:pt x="11041" y="17148"/>
                    <a:pt x="11041" y="17177"/>
                  </a:cubicBezTo>
                  <a:cubicBezTo>
                    <a:pt x="11047" y="17209"/>
                    <a:pt x="11061" y="17238"/>
                    <a:pt x="11074" y="17259"/>
                  </a:cubicBezTo>
                  <a:cubicBezTo>
                    <a:pt x="11118" y="17306"/>
                    <a:pt x="11175" y="17327"/>
                    <a:pt x="11232" y="17359"/>
                  </a:cubicBezTo>
                  <a:cubicBezTo>
                    <a:pt x="11280" y="17388"/>
                    <a:pt x="11330" y="17456"/>
                    <a:pt x="11310" y="17517"/>
                  </a:cubicBezTo>
                  <a:cubicBezTo>
                    <a:pt x="11273" y="17553"/>
                    <a:pt x="11239" y="17635"/>
                    <a:pt x="11296" y="17650"/>
                  </a:cubicBezTo>
                  <a:cubicBezTo>
                    <a:pt x="11317" y="17660"/>
                    <a:pt x="11337" y="17650"/>
                    <a:pt x="11350" y="17642"/>
                  </a:cubicBezTo>
                  <a:cubicBezTo>
                    <a:pt x="11421" y="17628"/>
                    <a:pt x="11485" y="17710"/>
                    <a:pt x="11465" y="17778"/>
                  </a:cubicBezTo>
                  <a:cubicBezTo>
                    <a:pt x="11498" y="17793"/>
                    <a:pt x="11542" y="17793"/>
                    <a:pt x="11576" y="17778"/>
                  </a:cubicBezTo>
                  <a:cubicBezTo>
                    <a:pt x="11592" y="17811"/>
                    <a:pt x="11599" y="17839"/>
                    <a:pt x="11592" y="17868"/>
                  </a:cubicBezTo>
                  <a:cubicBezTo>
                    <a:pt x="11656" y="17861"/>
                    <a:pt x="11717" y="17900"/>
                    <a:pt x="11754" y="17961"/>
                  </a:cubicBezTo>
                  <a:cubicBezTo>
                    <a:pt x="11788" y="18011"/>
                    <a:pt x="11811" y="18087"/>
                    <a:pt x="11825" y="18147"/>
                  </a:cubicBezTo>
                  <a:cubicBezTo>
                    <a:pt x="11895" y="18216"/>
                    <a:pt x="11966" y="18291"/>
                    <a:pt x="12043" y="18359"/>
                  </a:cubicBezTo>
                  <a:cubicBezTo>
                    <a:pt x="12070" y="18387"/>
                    <a:pt x="12101" y="18434"/>
                    <a:pt x="12070" y="18463"/>
                  </a:cubicBezTo>
                  <a:cubicBezTo>
                    <a:pt x="12043" y="18470"/>
                    <a:pt x="12023" y="18477"/>
                    <a:pt x="11993" y="18477"/>
                  </a:cubicBezTo>
                  <a:cubicBezTo>
                    <a:pt x="12057" y="18531"/>
                    <a:pt x="12084" y="18627"/>
                    <a:pt x="12064" y="18710"/>
                  </a:cubicBezTo>
                  <a:cubicBezTo>
                    <a:pt x="12006" y="18710"/>
                    <a:pt x="11953" y="18710"/>
                    <a:pt x="11895" y="18717"/>
                  </a:cubicBezTo>
                  <a:cubicBezTo>
                    <a:pt x="11953" y="18742"/>
                    <a:pt x="12013" y="18778"/>
                    <a:pt x="12013" y="18839"/>
                  </a:cubicBezTo>
                  <a:cubicBezTo>
                    <a:pt x="12077" y="18921"/>
                    <a:pt x="12148" y="19004"/>
                    <a:pt x="12212" y="19093"/>
                  </a:cubicBezTo>
                  <a:cubicBezTo>
                    <a:pt x="12212" y="19107"/>
                    <a:pt x="12205" y="19100"/>
                    <a:pt x="12205" y="19118"/>
                  </a:cubicBezTo>
                  <a:cubicBezTo>
                    <a:pt x="12282" y="19107"/>
                    <a:pt x="12360" y="19154"/>
                    <a:pt x="12424" y="19208"/>
                  </a:cubicBezTo>
                  <a:cubicBezTo>
                    <a:pt x="12481" y="19251"/>
                    <a:pt x="12531" y="19304"/>
                    <a:pt x="12565" y="19365"/>
                  </a:cubicBezTo>
                  <a:cubicBezTo>
                    <a:pt x="12595" y="19344"/>
                    <a:pt x="12615" y="19319"/>
                    <a:pt x="12642" y="19297"/>
                  </a:cubicBezTo>
                  <a:cubicBezTo>
                    <a:pt x="12706" y="19304"/>
                    <a:pt x="12770" y="19333"/>
                    <a:pt x="12821" y="19373"/>
                  </a:cubicBezTo>
                  <a:cubicBezTo>
                    <a:pt x="12891" y="19426"/>
                    <a:pt x="12938" y="19509"/>
                    <a:pt x="13023" y="19537"/>
                  </a:cubicBezTo>
                  <a:cubicBezTo>
                    <a:pt x="13073" y="19559"/>
                    <a:pt x="13137" y="19552"/>
                    <a:pt x="13187" y="19566"/>
                  </a:cubicBezTo>
                  <a:cubicBezTo>
                    <a:pt x="13245" y="19584"/>
                    <a:pt x="13299" y="19620"/>
                    <a:pt x="13299" y="19681"/>
                  </a:cubicBezTo>
                  <a:cubicBezTo>
                    <a:pt x="13329" y="19634"/>
                    <a:pt x="13413" y="19666"/>
                    <a:pt x="13406" y="19716"/>
                  </a:cubicBezTo>
                  <a:cubicBezTo>
                    <a:pt x="13554" y="19716"/>
                    <a:pt x="13702" y="19734"/>
                    <a:pt x="13844" y="19763"/>
                  </a:cubicBezTo>
                  <a:cubicBezTo>
                    <a:pt x="13864" y="19741"/>
                    <a:pt x="13871" y="19702"/>
                    <a:pt x="13871" y="19673"/>
                  </a:cubicBezTo>
                  <a:cubicBezTo>
                    <a:pt x="13914" y="19673"/>
                    <a:pt x="13961" y="19695"/>
                    <a:pt x="13998" y="19716"/>
                  </a:cubicBezTo>
                  <a:cubicBezTo>
                    <a:pt x="14062" y="19634"/>
                    <a:pt x="14204" y="19652"/>
                    <a:pt x="14261" y="19734"/>
                  </a:cubicBezTo>
                  <a:cubicBezTo>
                    <a:pt x="14237" y="19741"/>
                    <a:pt x="14217" y="19763"/>
                    <a:pt x="14217" y="19784"/>
                  </a:cubicBezTo>
                  <a:cubicBezTo>
                    <a:pt x="14261" y="19817"/>
                    <a:pt x="14315" y="19817"/>
                    <a:pt x="14358" y="19792"/>
                  </a:cubicBezTo>
                  <a:cubicBezTo>
                    <a:pt x="14352" y="19838"/>
                    <a:pt x="14358" y="19885"/>
                    <a:pt x="14379" y="19921"/>
                  </a:cubicBezTo>
                  <a:cubicBezTo>
                    <a:pt x="14416" y="19899"/>
                    <a:pt x="14456" y="19906"/>
                    <a:pt x="14493" y="19935"/>
                  </a:cubicBezTo>
                  <a:cubicBezTo>
                    <a:pt x="14520" y="19967"/>
                    <a:pt x="14533" y="20010"/>
                    <a:pt x="14520" y="20050"/>
                  </a:cubicBezTo>
                  <a:cubicBezTo>
                    <a:pt x="14570" y="20035"/>
                    <a:pt x="14634" y="20064"/>
                    <a:pt x="14655" y="20125"/>
                  </a:cubicBezTo>
                  <a:cubicBezTo>
                    <a:pt x="14668" y="20118"/>
                    <a:pt x="14692" y="20100"/>
                    <a:pt x="14705" y="20093"/>
                  </a:cubicBezTo>
                  <a:cubicBezTo>
                    <a:pt x="14719" y="20107"/>
                    <a:pt x="14725" y="20125"/>
                    <a:pt x="14732" y="20139"/>
                  </a:cubicBezTo>
                  <a:cubicBezTo>
                    <a:pt x="14752" y="20139"/>
                    <a:pt x="14769" y="20132"/>
                    <a:pt x="14789" y="20132"/>
                  </a:cubicBezTo>
                  <a:cubicBezTo>
                    <a:pt x="14789" y="20153"/>
                    <a:pt x="14796" y="20182"/>
                    <a:pt x="14809" y="20200"/>
                  </a:cubicBezTo>
                  <a:cubicBezTo>
                    <a:pt x="14840" y="20182"/>
                    <a:pt x="14860" y="20175"/>
                    <a:pt x="14887" y="20161"/>
                  </a:cubicBezTo>
                  <a:cubicBezTo>
                    <a:pt x="14931" y="20221"/>
                    <a:pt x="15001" y="20250"/>
                    <a:pt x="15065" y="20243"/>
                  </a:cubicBezTo>
                  <a:cubicBezTo>
                    <a:pt x="15143" y="20236"/>
                    <a:pt x="15233" y="20193"/>
                    <a:pt x="15277" y="20257"/>
                  </a:cubicBezTo>
                  <a:cubicBezTo>
                    <a:pt x="15291" y="20275"/>
                    <a:pt x="15291" y="20297"/>
                    <a:pt x="15297" y="20318"/>
                  </a:cubicBezTo>
                  <a:cubicBezTo>
                    <a:pt x="15324" y="20372"/>
                    <a:pt x="15388" y="20379"/>
                    <a:pt x="15445" y="20393"/>
                  </a:cubicBezTo>
                  <a:cubicBezTo>
                    <a:pt x="15503" y="20408"/>
                    <a:pt x="15560" y="20461"/>
                    <a:pt x="15536" y="20515"/>
                  </a:cubicBezTo>
                  <a:cubicBezTo>
                    <a:pt x="15593" y="20490"/>
                    <a:pt x="15671" y="20544"/>
                    <a:pt x="15664" y="20612"/>
                  </a:cubicBezTo>
                  <a:cubicBezTo>
                    <a:pt x="15664" y="20641"/>
                    <a:pt x="15684" y="20666"/>
                    <a:pt x="15721" y="20673"/>
                  </a:cubicBezTo>
                  <a:lnTo>
                    <a:pt x="15721" y="20723"/>
                  </a:lnTo>
                  <a:cubicBezTo>
                    <a:pt x="15805" y="20741"/>
                    <a:pt x="15849" y="20873"/>
                    <a:pt x="15785" y="20941"/>
                  </a:cubicBezTo>
                  <a:cubicBezTo>
                    <a:pt x="15812" y="20920"/>
                    <a:pt x="15849" y="20952"/>
                    <a:pt x="15863" y="20988"/>
                  </a:cubicBezTo>
                  <a:cubicBezTo>
                    <a:pt x="15876" y="21027"/>
                    <a:pt x="15883" y="21063"/>
                    <a:pt x="15910" y="21078"/>
                  </a:cubicBezTo>
                  <a:cubicBezTo>
                    <a:pt x="15947" y="21099"/>
                    <a:pt x="15991" y="21063"/>
                    <a:pt x="16031" y="21063"/>
                  </a:cubicBezTo>
                  <a:cubicBezTo>
                    <a:pt x="16088" y="21056"/>
                    <a:pt x="16139" y="21124"/>
                    <a:pt x="16132" y="21181"/>
                  </a:cubicBezTo>
                  <a:cubicBezTo>
                    <a:pt x="16172" y="21153"/>
                    <a:pt x="16243" y="21174"/>
                    <a:pt x="16263" y="21228"/>
                  </a:cubicBezTo>
                  <a:cubicBezTo>
                    <a:pt x="16270" y="21250"/>
                    <a:pt x="16270" y="21282"/>
                    <a:pt x="16287" y="21303"/>
                  </a:cubicBezTo>
                  <a:cubicBezTo>
                    <a:pt x="16300" y="21332"/>
                    <a:pt x="16327" y="21350"/>
                    <a:pt x="16351" y="21371"/>
                  </a:cubicBezTo>
                  <a:cubicBezTo>
                    <a:pt x="16404" y="21407"/>
                    <a:pt x="16455" y="21447"/>
                    <a:pt x="16512" y="21482"/>
                  </a:cubicBezTo>
                  <a:cubicBezTo>
                    <a:pt x="16519" y="21447"/>
                    <a:pt x="16576" y="21425"/>
                    <a:pt x="16603" y="21447"/>
                  </a:cubicBezTo>
                  <a:cubicBezTo>
                    <a:pt x="16630" y="21475"/>
                    <a:pt x="16630" y="21529"/>
                    <a:pt x="16674" y="21543"/>
                  </a:cubicBezTo>
                  <a:cubicBezTo>
                    <a:pt x="16694" y="21550"/>
                    <a:pt x="16711" y="21536"/>
                    <a:pt x="16731" y="21536"/>
                  </a:cubicBezTo>
                  <a:cubicBezTo>
                    <a:pt x="16764" y="21529"/>
                    <a:pt x="16801" y="21558"/>
                    <a:pt x="16835" y="21583"/>
                  </a:cubicBezTo>
                  <a:cubicBezTo>
                    <a:pt x="16872" y="21597"/>
                    <a:pt x="16919" y="21597"/>
                    <a:pt x="16929" y="21550"/>
                  </a:cubicBezTo>
                  <a:cubicBezTo>
                    <a:pt x="16936" y="21515"/>
                    <a:pt x="16892" y="21490"/>
                    <a:pt x="16879" y="21454"/>
                  </a:cubicBezTo>
                  <a:cubicBezTo>
                    <a:pt x="16865" y="21407"/>
                    <a:pt x="16892" y="21364"/>
                    <a:pt x="16936" y="21332"/>
                  </a:cubicBezTo>
                  <a:cubicBezTo>
                    <a:pt x="17027" y="21275"/>
                    <a:pt x="17168" y="21303"/>
                    <a:pt x="17225" y="21407"/>
                  </a:cubicBezTo>
                  <a:cubicBezTo>
                    <a:pt x="17259" y="21475"/>
                    <a:pt x="17279" y="21565"/>
                    <a:pt x="17350" y="21597"/>
                  </a:cubicBezTo>
                  <a:cubicBezTo>
                    <a:pt x="17367" y="21558"/>
                    <a:pt x="17367" y="21550"/>
                    <a:pt x="17400" y="21507"/>
                  </a:cubicBezTo>
                  <a:cubicBezTo>
                    <a:pt x="17424" y="21475"/>
                    <a:pt x="17434" y="21464"/>
                    <a:pt x="17454" y="21443"/>
                  </a:cubicBezTo>
                  <a:cubicBezTo>
                    <a:pt x="17441" y="21421"/>
                    <a:pt x="17431" y="21396"/>
                    <a:pt x="17414" y="21371"/>
                  </a:cubicBezTo>
                  <a:close/>
                  <a:moveTo>
                    <a:pt x="16751" y="16930"/>
                  </a:moveTo>
                  <a:lnTo>
                    <a:pt x="16751" y="16926"/>
                  </a:lnTo>
                  <a:lnTo>
                    <a:pt x="16751" y="16930"/>
                  </a:lnTo>
                  <a:close/>
                  <a:moveTo>
                    <a:pt x="20237" y="12592"/>
                  </a:moveTo>
                  <a:cubicBezTo>
                    <a:pt x="20237" y="12592"/>
                    <a:pt x="20234" y="12592"/>
                    <a:pt x="20230" y="12592"/>
                  </a:cubicBezTo>
                  <a:cubicBezTo>
                    <a:pt x="20230" y="12588"/>
                    <a:pt x="20234" y="12588"/>
                    <a:pt x="20237" y="12592"/>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57" name="Shape 2657"/>
            <p:cNvSpPr/>
            <p:nvPr/>
          </p:nvSpPr>
          <p:spPr>
            <a:xfrm>
              <a:off x="9674707" y="15778343"/>
              <a:ext cx="1150376" cy="446164"/>
            </a:xfrm>
            <a:custGeom>
              <a:avLst/>
              <a:gdLst/>
              <a:ahLst/>
              <a:cxnLst>
                <a:cxn ang="0">
                  <a:pos x="wd2" y="hd2"/>
                </a:cxn>
                <a:cxn ang="5400000">
                  <a:pos x="wd2" y="hd2"/>
                </a:cxn>
                <a:cxn ang="10800000">
                  <a:pos x="wd2" y="hd2"/>
                </a:cxn>
                <a:cxn ang="16200000">
                  <a:pos x="wd2" y="hd2"/>
                </a:cxn>
              </a:cxnLst>
              <a:rect l="0" t="0" r="r" b="b"/>
              <a:pathLst>
                <a:path w="20758" h="21213" extrusionOk="0">
                  <a:moveTo>
                    <a:pt x="763" y="9783"/>
                  </a:moveTo>
                  <a:cubicBezTo>
                    <a:pt x="1603" y="9977"/>
                    <a:pt x="2150" y="7458"/>
                    <a:pt x="2989" y="6587"/>
                  </a:cubicBezTo>
                  <a:cubicBezTo>
                    <a:pt x="3828" y="5812"/>
                    <a:pt x="4850" y="7168"/>
                    <a:pt x="5616" y="5909"/>
                  </a:cubicBezTo>
                  <a:cubicBezTo>
                    <a:pt x="6200" y="7749"/>
                    <a:pt x="7367" y="8136"/>
                    <a:pt x="8207" y="7168"/>
                  </a:cubicBezTo>
                  <a:cubicBezTo>
                    <a:pt x="8353" y="7749"/>
                    <a:pt x="8426" y="8330"/>
                    <a:pt x="8572" y="8814"/>
                  </a:cubicBezTo>
                  <a:cubicBezTo>
                    <a:pt x="9593" y="9977"/>
                    <a:pt x="10578" y="10848"/>
                    <a:pt x="11636" y="11236"/>
                  </a:cubicBezTo>
                  <a:cubicBezTo>
                    <a:pt x="12038" y="12883"/>
                    <a:pt x="12111" y="15110"/>
                    <a:pt x="11709" y="16660"/>
                  </a:cubicBezTo>
                  <a:cubicBezTo>
                    <a:pt x="11782" y="17919"/>
                    <a:pt x="12476" y="17532"/>
                    <a:pt x="12877" y="16951"/>
                  </a:cubicBezTo>
                  <a:cubicBezTo>
                    <a:pt x="13497" y="16079"/>
                    <a:pt x="14190" y="15885"/>
                    <a:pt x="14774" y="16660"/>
                  </a:cubicBezTo>
                  <a:cubicBezTo>
                    <a:pt x="15103" y="17919"/>
                    <a:pt x="15249" y="19566"/>
                    <a:pt x="15176" y="21019"/>
                  </a:cubicBezTo>
                  <a:cubicBezTo>
                    <a:pt x="15942" y="20535"/>
                    <a:pt x="16708" y="20341"/>
                    <a:pt x="17474" y="19953"/>
                  </a:cubicBezTo>
                  <a:cubicBezTo>
                    <a:pt x="17766" y="21600"/>
                    <a:pt x="18824" y="21406"/>
                    <a:pt x="19080" y="19760"/>
                  </a:cubicBezTo>
                  <a:cubicBezTo>
                    <a:pt x="19372" y="20728"/>
                    <a:pt x="19919" y="21213"/>
                    <a:pt x="20357" y="21213"/>
                  </a:cubicBezTo>
                  <a:cubicBezTo>
                    <a:pt x="20539" y="21213"/>
                    <a:pt x="20685" y="21019"/>
                    <a:pt x="20758" y="20535"/>
                  </a:cubicBezTo>
                  <a:cubicBezTo>
                    <a:pt x="20758" y="20341"/>
                    <a:pt x="20758" y="20147"/>
                    <a:pt x="20758" y="19953"/>
                  </a:cubicBezTo>
                  <a:cubicBezTo>
                    <a:pt x="20211" y="16273"/>
                    <a:pt x="18532" y="15110"/>
                    <a:pt x="17219" y="13270"/>
                  </a:cubicBezTo>
                  <a:cubicBezTo>
                    <a:pt x="16380" y="12011"/>
                    <a:pt x="15686" y="10364"/>
                    <a:pt x="15176" y="8330"/>
                  </a:cubicBezTo>
                  <a:cubicBezTo>
                    <a:pt x="14409" y="9396"/>
                    <a:pt x="13424" y="7749"/>
                    <a:pt x="13315" y="5521"/>
                  </a:cubicBezTo>
                  <a:cubicBezTo>
                    <a:pt x="12549" y="4940"/>
                    <a:pt x="11709" y="4068"/>
                    <a:pt x="10943" y="3487"/>
                  </a:cubicBezTo>
                  <a:cubicBezTo>
                    <a:pt x="10359" y="3100"/>
                    <a:pt x="9666" y="2034"/>
                    <a:pt x="9666" y="484"/>
                  </a:cubicBezTo>
                  <a:cubicBezTo>
                    <a:pt x="7988" y="291"/>
                    <a:pt x="6273" y="291"/>
                    <a:pt x="4594" y="0"/>
                  </a:cubicBezTo>
                  <a:cubicBezTo>
                    <a:pt x="4230" y="0"/>
                    <a:pt x="3828" y="0"/>
                    <a:pt x="3536" y="678"/>
                  </a:cubicBezTo>
                  <a:cubicBezTo>
                    <a:pt x="3317" y="1065"/>
                    <a:pt x="3135" y="2034"/>
                    <a:pt x="3135" y="2906"/>
                  </a:cubicBezTo>
                  <a:cubicBezTo>
                    <a:pt x="2697" y="2518"/>
                    <a:pt x="2150" y="2034"/>
                    <a:pt x="1603" y="2325"/>
                  </a:cubicBezTo>
                  <a:cubicBezTo>
                    <a:pt x="399" y="3100"/>
                    <a:pt x="-842" y="9202"/>
                    <a:pt x="763" y="978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58" name="Shape 2658"/>
            <p:cNvSpPr/>
            <p:nvPr/>
          </p:nvSpPr>
          <p:spPr>
            <a:xfrm>
              <a:off x="10408583" y="16368914"/>
              <a:ext cx="270302" cy="132187"/>
            </a:xfrm>
            <a:custGeom>
              <a:avLst/>
              <a:gdLst/>
              <a:ahLst/>
              <a:cxnLst>
                <a:cxn ang="0">
                  <a:pos x="wd2" y="hd2"/>
                </a:cxn>
                <a:cxn ang="5400000">
                  <a:pos x="wd2" y="hd2"/>
                </a:cxn>
                <a:cxn ang="10800000">
                  <a:pos x="wd2" y="hd2"/>
                </a:cxn>
                <a:cxn ang="16200000">
                  <a:pos x="wd2" y="hd2"/>
                </a:cxn>
              </a:cxnLst>
              <a:rect l="0" t="0" r="r" b="b"/>
              <a:pathLst>
                <a:path w="19910" h="21600" extrusionOk="0">
                  <a:moveTo>
                    <a:pt x="6932" y="20935"/>
                  </a:moveTo>
                  <a:cubicBezTo>
                    <a:pt x="7682" y="21600"/>
                    <a:pt x="7982" y="21600"/>
                    <a:pt x="8582" y="21600"/>
                  </a:cubicBezTo>
                  <a:cubicBezTo>
                    <a:pt x="9182" y="21600"/>
                    <a:pt x="10082" y="21600"/>
                    <a:pt x="10682" y="21600"/>
                  </a:cubicBezTo>
                  <a:cubicBezTo>
                    <a:pt x="12632" y="20935"/>
                    <a:pt x="15182" y="20271"/>
                    <a:pt x="15482" y="15951"/>
                  </a:cubicBezTo>
                  <a:cubicBezTo>
                    <a:pt x="16382" y="17280"/>
                    <a:pt x="17732" y="17945"/>
                    <a:pt x="18632" y="16615"/>
                  </a:cubicBezTo>
                  <a:cubicBezTo>
                    <a:pt x="19532" y="15286"/>
                    <a:pt x="20132" y="12628"/>
                    <a:pt x="19832" y="10302"/>
                  </a:cubicBezTo>
                  <a:cubicBezTo>
                    <a:pt x="18932" y="5649"/>
                    <a:pt x="15782" y="6978"/>
                    <a:pt x="13832" y="3988"/>
                  </a:cubicBezTo>
                  <a:cubicBezTo>
                    <a:pt x="13232" y="2658"/>
                    <a:pt x="12632" y="1329"/>
                    <a:pt x="12032" y="665"/>
                  </a:cubicBezTo>
                  <a:cubicBezTo>
                    <a:pt x="11432" y="0"/>
                    <a:pt x="10682" y="0"/>
                    <a:pt x="10082" y="0"/>
                  </a:cubicBezTo>
                  <a:cubicBezTo>
                    <a:pt x="7682" y="665"/>
                    <a:pt x="1682" y="2658"/>
                    <a:pt x="332" y="8308"/>
                  </a:cubicBezTo>
                  <a:cubicBezTo>
                    <a:pt x="-1468" y="17280"/>
                    <a:pt x="4532" y="19606"/>
                    <a:pt x="6932" y="2093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59" name="Shape 2659"/>
            <p:cNvSpPr/>
            <p:nvPr/>
          </p:nvSpPr>
          <p:spPr>
            <a:xfrm>
              <a:off x="10853812" y="16201170"/>
              <a:ext cx="764377" cy="249530"/>
            </a:xfrm>
            <a:custGeom>
              <a:avLst/>
              <a:gdLst/>
              <a:ahLst/>
              <a:cxnLst>
                <a:cxn ang="0">
                  <a:pos x="wd2" y="hd2"/>
                </a:cxn>
                <a:cxn ang="5400000">
                  <a:pos x="wd2" y="hd2"/>
                </a:cxn>
                <a:cxn ang="10800000">
                  <a:pos x="wd2" y="hd2"/>
                </a:cxn>
                <a:cxn ang="16200000">
                  <a:pos x="wd2" y="hd2"/>
                </a:cxn>
              </a:cxnLst>
              <a:rect l="0" t="0" r="r" b="b"/>
              <a:pathLst>
                <a:path w="21264" h="20935" extrusionOk="0">
                  <a:moveTo>
                    <a:pt x="1451" y="13867"/>
                  </a:moveTo>
                  <a:cubicBezTo>
                    <a:pt x="1056" y="13867"/>
                    <a:pt x="716" y="13524"/>
                    <a:pt x="377" y="14210"/>
                  </a:cubicBezTo>
                  <a:cubicBezTo>
                    <a:pt x="-245" y="15239"/>
                    <a:pt x="-19" y="18153"/>
                    <a:pt x="490" y="19181"/>
                  </a:cubicBezTo>
                  <a:cubicBezTo>
                    <a:pt x="942" y="20381"/>
                    <a:pt x="1678" y="20724"/>
                    <a:pt x="2356" y="20724"/>
                  </a:cubicBezTo>
                  <a:cubicBezTo>
                    <a:pt x="3826" y="21067"/>
                    <a:pt x="5466" y="21410"/>
                    <a:pt x="6314" y="18153"/>
                  </a:cubicBezTo>
                  <a:cubicBezTo>
                    <a:pt x="6540" y="20724"/>
                    <a:pt x="7615" y="21067"/>
                    <a:pt x="8406" y="20724"/>
                  </a:cubicBezTo>
                  <a:cubicBezTo>
                    <a:pt x="9254" y="20724"/>
                    <a:pt x="10103" y="20381"/>
                    <a:pt x="10894" y="20381"/>
                  </a:cubicBezTo>
                  <a:cubicBezTo>
                    <a:pt x="11290" y="20381"/>
                    <a:pt x="11629" y="20381"/>
                    <a:pt x="11969" y="19524"/>
                  </a:cubicBezTo>
                  <a:cubicBezTo>
                    <a:pt x="12817" y="18839"/>
                    <a:pt x="13552" y="16267"/>
                    <a:pt x="14343" y="17467"/>
                  </a:cubicBezTo>
                  <a:cubicBezTo>
                    <a:pt x="14739" y="18153"/>
                    <a:pt x="15079" y="19181"/>
                    <a:pt x="15418" y="19181"/>
                  </a:cubicBezTo>
                  <a:cubicBezTo>
                    <a:pt x="16040" y="19181"/>
                    <a:pt x="16379" y="16267"/>
                    <a:pt x="16945" y="16781"/>
                  </a:cubicBezTo>
                  <a:cubicBezTo>
                    <a:pt x="17227" y="16781"/>
                    <a:pt x="17340" y="17467"/>
                    <a:pt x="17567" y="17810"/>
                  </a:cubicBezTo>
                  <a:cubicBezTo>
                    <a:pt x="18415" y="19524"/>
                    <a:pt x="19602" y="19181"/>
                    <a:pt x="20620" y="18153"/>
                  </a:cubicBezTo>
                  <a:cubicBezTo>
                    <a:pt x="20903" y="18153"/>
                    <a:pt x="21129" y="17810"/>
                    <a:pt x="21242" y="17124"/>
                  </a:cubicBezTo>
                  <a:cubicBezTo>
                    <a:pt x="21355" y="15924"/>
                    <a:pt x="21016" y="15239"/>
                    <a:pt x="20790" y="14553"/>
                  </a:cubicBezTo>
                  <a:cubicBezTo>
                    <a:pt x="19715" y="12667"/>
                    <a:pt x="18641" y="11639"/>
                    <a:pt x="17453" y="11639"/>
                  </a:cubicBezTo>
                  <a:cubicBezTo>
                    <a:pt x="17114" y="11639"/>
                    <a:pt x="16605" y="11639"/>
                    <a:pt x="16266" y="10610"/>
                  </a:cubicBezTo>
                  <a:cubicBezTo>
                    <a:pt x="15927" y="9581"/>
                    <a:pt x="15927" y="7696"/>
                    <a:pt x="15644" y="6667"/>
                  </a:cubicBezTo>
                  <a:cubicBezTo>
                    <a:pt x="14852" y="3067"/>
                    <a:pt x="12704" y="7010"/>
                    <a:pt x="11516" y="4439"/>
                  </a:cubicBezTo>
                  <a:cubicBezTo>
                    <a:pt x="11290" y="4096"/>
                    <a:pt x="11064" y="3067"/>
                    <a:pt x="10781" y="2724"/>
                  </a:cubicBezTo>
                  <a:cubicBezTo>
                    <a:pt x="10216" y="1524"/>
                    <a:pt x="9481" y="2724"/>
                    <a:pt x="8915" y="3410"/>
                  </a:cubicBezTo>
                  <a:cubicBezTo>
                    <a:pt x="8293" y="4096"/>
                    <a:pt x="7332" y="3753"/>
                    <a:pt x="7106" y="2039"/>
                  </a:cubicBezTo>
                  <a:cubicBezTo>
                    <a:pt x="6993" y="1181"/>
                    <a:pt x="6993" y="496"/>
                    <a:pt x="6767" y="153"/>
                  </a:cubicBezTo>
                  <a:cubicBezTo>
                    <a:pt x="6653" y="-190"/>
                    <a:pt x="6540" y="153"/>
                    <a:pt x="6314" y="153"/>
                  </a:cubicBezTo>
                  <a:cubicBezTo>
                    <a:pt x="5805" y="496"/>
                    <a:pt x="5353" y="839"/>
                    <a:pt x="4844" y="1181"/>
                  </a:cubicBezTo>
                  <a:cubicBezTo>
                    <a:pt x="4505" y="1524"/>
                    <a:pt x="4052" y="2039"/>
                    <a:pt x="3939" y="3067"/>
                  </a:cubicBezTo>
                  <a:cubicBezTo>
                    <a:pt x="3826" y="4439"/>
                    <a:pt x="4222" y="5639"/>
                    <a:pt x="4731" y="6667"/>
                  </a:cubicBezTo>
                  <a:cubicBezTo>
                    <a:pt x="5183" y="7867"/>
                    <a:pt x="5240" y="9067"/>
                    <a:pt x="4844" y="10267"/>
                  </a:cubicBezTo>
                  <a:cubicBezTo>
                    <a:pt x="6201" y="14896"/>
                    <a:pt x="1904" y="13867"/>
                    <a:pt x="1451" y="1386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0" name="Shape 2660"/>
            <p:cNvSpPr/>
            <p:nvPr/>
          </p:nvSpPr>
          <p:spPr>
            <a:xfrm>
              <a:off x="11668217" y="16380125"/>
              <a:ext cx="310153" cy="118155"/>
            </a:xfrm>
            <a:custGeom>
              <a:avLst/>
              <a:gdLst/>
              <a:ahLst/>
              <a:cxnLst>
                <a:cxn ang="0">
                  <a:pos x="wd2" y="hd2"/>
                </a:cxn>
                <a:cxn ang="5400000">
                  <a:pos x="wd2" y="hd2"/>
                </a:cxn>
                <a:cxn ang="10800000">
                  <a:pos x="wd2" y="hd2"/>
                </a:cxn>
                <a:cxn ang="16200000">
                  <a:pos x="wd2" y="hd2"/>
                </a:cxn>
              </a:cxnLst>
              <a:rect l="0" t="0" r="r" b="b"/>
              <a:pathLst>
                <a:path w="20359" h="18084" extrusionOk="0">
                  <a:moveTo>
                    <a:pt x="9956" y="16010"/>
                  </a:moveTo>
                  <a:cubicBezTo>
                    <a:pt x="11016" y="18514"/>
                    <a:pt x="12739" y="18514"/>
                    <a:pt x="14064" y="17262"/>
                  </a:cubicBezTo>
                  <a:cubicBezTo>
                    <a:pt x="15787" y="15071"/>
                    <a:pt x="16582" y="10062"/>
                    <a:pt x="18305" y="8810"/>
                  </a:cubicBezTo>
                  <a:cubicBezTo>
                    <a:pt x="18835" y="8810"/>
                    <a:pt x="19630" y="8810"/>
                    <a:pt x="20160" y="7244"/>
                  </a:cubicBezTo>
                  <a:cubicBezTo>
                    <a:pt x="20425" y="6618"/>
                    <a:pt x="20425" y="5992"/>
                    <a:pt x="20160" y="5366"/>
                  </a:cubicBezTo>
                  <a:cubicBezTo>
                    <a:pt x="20160" y="3488"/>
                    <a:pt x="20160" y="1297"/>
                    <a:pt x="19895" y="44"/>
                  </a:cubicBezTo>
                  <a:cubicBezTo>
                    <a:pt x="17377" y="44"/>
                    <a:pt x="14859" y="-582"/>
                    <a:pt x="12739" y="2862"/>
                  </a:cubicBezTo>
                  <a:cubicBezTo>
                    <a:pt x="11812" y="4114"/>
                    <a:pt x="11016" y="5992"/>
                    <a:pt x="9956" y="5992"/>
                  </a:cubicBezTo>
                  <a:cubicBezTo>
                    <a:pt x="9426" y="5992"/>
                    <a:pt x="9029" y="5366"/>
                    <a:pt x="8499" y="4740"/>
                  </a:cubicBezTo>
                  <a:cubicBezTo>
                    <a:pt x="6643" y="2236"/>
                    <a:pt x="-1175" y="-3086"/>
                    <a:pt x="150" y="9436"/>
                  </a:cubicBezTo>
                  <a:cubicBezTo>
                    <a:pt x="1608" y="17888"/>
                    <a:pt x="7969" y="11314"/>
                    <a:pt x="9956" y="1601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1" name="Shape 2661"/>
            <p:cNvSpPr/>
            <p:nvPr/>
          </p:nvSpPr>
          <p:spPr>
            <a:xfrm>
              <a:off x="11990347" y="11885276"/>
              <a:ext cx="362516" cy="199262"/>
            </a:xfrm>
            <a:custGeom>
              <a:avLst/>
              <a:gdLst/>
              <a:ahLst/>
              <a:cxnLst>
                <a:cxn ang="0">
                  <a:pos x="wd2" y="hd2"/>
                </a:cxn>
                <a:cxn ang="5400000">
                  <a:pos x="wd2" y="hd2"/>
                </a:cxn>
                <a:cxn ang="10800000">
                  <a:pos x="wd2" y="hd2"/>
                </a:cxn>
                <a:cxn ang="16200000">
                  <a:pos x="wd2" y="hd2"/>
                </a:cxn>
              </a:cxnLst>
              <a:rect l="0" t="0" r="r" b="b"/>
              <a:pathLst>
                <a:path w="21461" h="20233" extrusionOk="0">
                  <a:moveTo>
                    <a:pt x="5222" y="9034"/>
                  </a:moveTo>
                  <a:cubicBezTo>
                    <a:pt x="5697" y="9446"/>
                    <a:pt x="6171" y="9857"/>
                    <a:pt x="6646" y="10680"/>
                  </a:cubicBezTo>
                  <a:cubicBezTo>
                    <a:pt x="6884" y="11503"/>
                    <a:pt x="7121" y="12531"/>
                    <a:pt x="6884" y="13354"/>
                  </a:cubicBezTo>
                  <a:cubicBezTo>
                    <a:pt x="8664" y="12531"/>
                    <a:pt x="10207" y="15411"/>
                    <a:pt x="11868" y="15823"/>
                  </a:cubicBezTo>
                  <a:cubicBezTo>
                    <a:pt x="12462" y="15823"/>
                    <a:pt x="12936" y="15823"/>
                    <a:pt x="13174" y="16440"/>
                  </a:cubicBezTo>
                  <a:cubicBezTo>
                    <a:pt x="14598" y="17263"/>
                    <a:pt x="15666" y="19731"/>
                    <a:pt x="17090" y="20143"/>
                  </a:cubicBezTo>
                  <a:cubicBezTo>
                    <a:pt x="18870" y="20760"/>
                    <a:pt x="20413" y="18086"/>
                    <a:pt x="21125" y="15411"/>
                  </a:cubicBezTo>
                  <a:cubicBezTo>
                    <a:pt x="21363" y="15000"/>
                    <a:pt x="21600" y="14177"/>
                    <a:pt x="21363" y="13354"/>
                  </a:cubicBezTo>
                  <a:cubicBezTo>
                    <a:pt x="21125" y="12531"/>
                    <a:pt x="20651" y="12120"/>
                    <a:pt x="20176" y="12120"/>
                  </a:cubicBezTo>
                  <a:cubicBezTo>
                    <a:pt x="19582" y="12120"/>
                    <a:pt x="19108" y="12531"/>
                    <a:pt x="18633" y="12120"/>
                  </a:cubicBezTo>
                  <a:cubicBezTo>
                    <a:pt x="17684" y="11091"/>
                    <a:pt x="17921" y="9034"/>
                    <a:pt x="17921" y="7389"/>
                  </a:cubicBezTo>
                  <a:cubicBezTo>
                    <a:pt x="16141" y="5949"/>
                    <a:pt x="14360" y="5126"/>
                    <a:pt x="12462" y="5126"/>
                  </a:cubicBezTo>
                  <a:cubicBezTo>
                    <a:pt x="11393" y="5126"/>
                    <a:pt x="10444" y="5126"/>
                    <a:pt x="9969" y="3891"/>
                  </a:cubicBezTo>
                  <a:cubicBezTo>
                    <a:pt x="9613" y="3480"/>
                    <a:pt x="9613" y="2451"/>
                    <a:pt x="9376" y="2040"/>
                  </a:cubicBezTo>
                  <a:cubicBezTo>
                    <a:pt x="9138" y="1217"/>
                    <a:pt x="8426" y="394"/>
                    <a:pt x="7714" y="394"/>
                  </a:cubicBezTo>
                  <a:cubicBezTo>
                    <a:pt x="6171" y="-17"/>
                    <a:pt x="4985" y="1629"/>
                    <a:pt x="3442" y="1217"/>
                  </a:cubicBezTo>
                  <a:cubicBezTo>
                    <a:pt x="2255" y="1217"/>
                    <a:pt x="1187" y="-840"/>
                    <a:pt x="0" y="394"/>
                  </a:cubicBezTo>
                  <a:cubicBezTo>
                    <a:pt x="1424" y="3891"/>
                    <a:pt x="3204" y="7389"/>
                    <a:pt x="5222" y="903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2" name="Shape 2662"/>
            <p:cNvSpPr/>
            <p:nvPr/>
          </p:nvSpPr>
          <p:spPr>
            <a:xfrm>
              <a:off x="12598810" y="11510137"/>
              <a:ext cx="773475" cy="950752"/>
            </a:xfrm>
            <a:custGeom>
              <a:avLst/>
              <a:gdLst/>
              <a:ahLst/>
              <a:cxnLst>
                <a:cxn ang="0">
                  <a:pos x="wd2" y="hd2"/>
                </a:cxn>
                <a:cxn ang="5400000">
                  <a:pos x="wd2" y="hd2"/>
                </a:cxn>
                <a:cxn ang="10800000">
                  <a:pos x="wd2" y="hd2"/>
                </a:cxn>
                <a:cxn ang="16200000">
                  <a:pos x="wd2" y="hd2"/>
                </a:cxn>
              </a:cxnLst>
              <a:rect l="0" t="0" r="r" b="b"/>
              <a:pathLst>
                <a:path w="21518" h="21295" extrusionOk="0">
                  <a:moveTo>
                    <a:pt x="6066" y="5536"/>
                  </a:moveTo>
                  <a:cubicBezTo>
                    <a:pt x="5896" y="5808"/>
                    <a:pt x="5783" y="6217"/>
                    <a:pt x="5669" y="6489"/>
                  </a:cubicBezTo>
                  <a:cubicBezTo>
                    <a:pt x="5443" y="7034"/>
                    <a:pt x="5216" y="7714"/>
                    <a:pt x="4479" y="8077"/>
                  </a:cubicBezTo>
                  <a:cubicBezTo>
                    <a:pt x="4252" y="8213"/>
                    <a:pt x="3912" y="8304"/>
                    <a:pt x="3685" y="8486"/>
                  </a:cubicBezTo>
                  <a:cubicBezTo>
                    <a:pt x="3402" y="8667"/>
                    <a:pt x="3231" y="8939"/>
                    <a:pt x="3515" y="9166"/>
                  </a:cubicBezTo>
                  <a:cubicBezTo>
                    <a:pt x="3628" y="9257"/>
                    <a:pt x="3912" y="9257"/>
                    <a:pt x="4025" y="9439"/>
                  </a:cubicBezTo>
                  <a:cubicBezTo>
                    <a:pt x="4252" y="9711"/>
                    <a:pt x="3912" y="9983"/>
                    <a:pt x="3685" y="10301"/>
                  </a:cubicBezTo>
                  <a:cubicBezTo>
                    <a:pt x="3175" y="10936"/>
                    <a:pt x="3912" y="11980"/>
                    <a:pt x="3061" y="12479"/>
                  </a:cubicBezTo>
                  <a:cubicBezTo>
                    <a:pt x="2721" y="12661"/>
                    <a:pt x="2098" y="12570"/>
                    <a:pt x="1757" y="12751"/>
                  </a:cubicBezTo>
                  <a:cubicBezTo>
                    <a:pt x="1020" y="13069"/>
                    <a:pt x="1304" y="13886"/>
                    <a:pt x="680" y="14385"/>
                  </a:cubicBezTo>
                  <a:cubicBezTo>
                    <a:pt x="454" y="14566"/>
                    <a:pt x="0" y="14748"/>
                    <a:pt x="0" y="15066"/>
                  </a:cubicBezTo>
                  <a:cubicBezTo>
                    <a:pt x="0" y="15338"/>
                    <a:pt x="227" y="15519"/>
                    <a:pt x="454" y="15701"/>
                  </a:cubicBezTo>
                  <a:cubicBezTo>
                    <a:pt x="680" y="16109"/>
                    <a:pt x="454" y="16654"/>
                    <a:pt x="340" y="17153"/>
                  </a:cubicBezTo>
                  <a:cubicBezTo>
                    <a:pt x="227" y="17607"/>
                    <a:pt x="454" y="18287"/>
                    <a:pt x="1020" y="18287"/>
                  </a:cubicBezTo>
                  <a:cubicBezTo>
                    <a:pt x="1304" y="18287"/>
                    <a:pt x="1531" y="18197"/>
                    <a:pt x="1757" y="18106"/>
                  </a:cubicBezTo>
                  <a:cubicBezTo>
                    <a:pt x="3685" y="17334"/>
                    <a:pt x="5896" y="17244"/>
                    <a:pt x="7937" y="17924"/>
                  </a:cubicBezTo>
                  <a:cubicBezTo>
                    <a:pt x="8277" y="18015"/>
                    <a:pt x="8674" y="18106"/>
                    <a:pt x="9014" y="18106"/>
                  </a:cubicBezTo>
                  <a:cubicBezTo>
                    <a:pt x="9354" y="18106"/>
                    <a:pt x="9751" y="17788"/>
                    <a:pt x="9581" y="17516"/>
                  </a:cubicBezTo>
                  <a:cubicBezTo>
                    <a:pt x="9978" y="17244"/>
                    <a:pt x="10772" y="17516"/>
                    <a:pt x="10942" y="17924"/>
                  </a:cubicBezTo>
                  <a:cubicBezTo>
                    <a:pt x="11055" y="18287"/>
                    <a:pt x="10772" y="18741"/>
                    <a:pt x="10431" y="19150"/>
                  </a:cubicBezTo>
                  <a:cubicBezTo>
                    <a:pt x="10091" y="19513"/>
                    <a:pt x="9751" y="19785"/>
                    <a:pt x="9468" y="20284"/>
                  </a:cubicBezTo>
                  <a:cubicBezTo>
                    <a:pt x="9978" y="20193"/>
                    <a:pt x="10431" y="20103"/>
                    <a:pt x="10942" y="20103"/>
                  </a:cubicBezTo>
                  <a:cubicBezTo>
                    <a:pt x="11055" y="20466"/>
                    <a:pt x="11055" y="20738"/>
                    <a:pt x="11169" y="21146"/>
                  </a:cubicBezTo>
                  <a:cubicBezTo>
                    <a:pt x="11849" y="21237"/>
                    <a:pt x="12699" y="20965"/>
                    <a:pt x="13153" y="20466"/>
                  </a:cubicBezTo>
                  <a:cubicBezTo>
                    <a:pt x="12359" y="20012"/>
                    <a:pt x="14117" y="18877"/>
                    <a:pt x="13436" y="18197"/>
                  </a:cubicBezTo>
                  <a:cubicBezTo>
                    <a:pt x="14117" y="18197"/>
                    <a:pt x="14854" y="18106"/>
                    <a:pt x="15534" y="18106"/>
                  </a:cubicBezTo>
                  <a:cubicBezTo>
                    <a:pt x="15817" y="18378"/>
                    <a:pt x="15817" y="18741"/>
                    <a:pt x="15817" y="19150"/>
                  </a:cubicBezTo>
                  <a:cubicBezTo>
                    <a:pt x="16498" y="19331"/>
                    <a:pt x="17008" y="19921"/>
                    <a:pt x="17008" y="20466"/>
                  </a:cubicBezTo>
                  <a:cubicBezTo>
                    <a:pt x="17802" y="21509"/>
                    <a:pt x="20069" y="21600"/>
                    <a:pt x="20920" y="20556"/>
                  </a:cubicBezTo>
                  <a:cubicBezTo>
                    <a:pt x="20409" y="20738"/>
                    <a:pt x="19956" y="20284"/>
                    <a:pt x="20069" y="19921"/>
                  </a:cubicBezTo>
                  <a:cubicBezTo>
                    <a:pt x="20183" y="19513"/>
                    <a:pt x="20523" y="19240"/>
                    <a:pt x="21033" y="19059"/>
                  </a:cubicBezTo>
                  <a:cubicBezTo>
                    <a:pt x="21146" y="18968"/>
                    <a:pt x="21373" y="18968"/>
                    <a:pt x="21487" y="18741"/>
                  </a:cubicBezTo>
                  <a:cubicBezTo>
                    <a:pt x="21600" y="18469"/>
                    <a:pt x="21373" y="18287"/>
                    <a:pt x="21260" y="18015"/>
                  </a:cubicBezTo>
                  <a:cubicBezTo>
                    <a:pt x="21146" y="17697"/>
                    <a:pt x="21033" y="17334"/>
                    <a:pt x="21373" y="17334"/>
                  </a:cubicBezTo>
                  <a:cubicBezTo>
                    <a:pt x="20523" y="17334"/>
                    <a:pt x="19729" y="16563"/>
                    <a:pt x="20069" y="15882"/>
                  </a:cubicBezTo>
                  <a:cubicBezTo>
                    <a:pt x="19843" y="16018"/>
                    <a:pt x="19446" y="15973"/>
                    <a:pt x="19219" y="15882"/>
                  </a:cubicBezTo>
                  <a:cubicBezTo>
                    <a:pt x="18935" y="15746"/>
                    <a:pt x="18765" y="15610"/>
                    <a:pt x="18879" y="15429"/>
                  </a:cubicBezTo>
                  <a:lnTo>
                    <a:pt x="19219" y="15156"/>
                  </a:lnTo>
                  <a:cubicBezTo>
                    <a:pt x="19616" y="14975"/>
                    <a:pt x="20069" y="14748"/>
                    <a:pt x="20409" y="14566"/>
                  </a:cubicBezTo>
                  <a:cubicBezTo>
                    <a:pt x="19956" y="14203"/>
                    <a:pt x="18879" y="14476"/>
                    <a:pt x="18539" y="14022"/>
                  </a:cubicBezTo>
                  <a:cubicBezTo>
                    <a:pt x="18425" y="13886"/>
                    <a:pt x="18425" y="13704"/>
                    <a:pt x="18539" y="13523"/>
                  </a:cubicBezTo>
                  <a:cubicBezTo>
                    <a:pt x="18652" y="12388"/>
                    <a:pt x="19332" y="11254"/>
                    <a:pt x="18765" y="10210"/>
                  </a:cubicBezTo>
                  <a:cubicBezTo>
                    <a:pt x="18652" y="9892"/>
                    <a:pt x="18028" y="9711"/>
                    <a:pt x="18028" y="9983"/>
                  </a:cubicBezTo>
                  <a:cubicBezTo>
                    <a:pt x="18028" y="9439"/>
                    <a:pt x="17008" y="8939"/>
                    <a:pt x="16384" y="9348"/>
                  </a:cubicBezTo>
                  <a:cubicBezTo>
                    <a:pt x="16157" y="9439"/>
                    <a:pt x="16044" y="9711"/>
                    <a:pt x="15647" y="9802"/>
                  </a:cubicBezTo>
                  <a:cubicBezTo>
                    <a:pt x="15307" y="9983"/>
                    <a:pt x="14797" y="9892"/>
                    <a:pt x="14457" y="9892"/>
                  </a:cubicBezTo>
                  <a:cubicBezTo>
                    <a:pt x="14060" y="9892"/>
                    <a:pt x="13550" y="9983"/>
                    <a:pt x="13550" y="10392"/>
                  </a:cubicBezTo>
                  <a:cubicBezTo>
                    <a:pt x="13776" y="10482"/>
                    <a:pt x="14003" y="10664"/>
                    <a:pt x="14230" y="10755"/>
                  </a:cubicBezTo>
                  <a:cubicBezTo>
                    <a:pt x="13436" y="10755"/>
                    <a:pt x="12472" y="10664"/>
                    <a:pt x="11849" y="10301"/>
                  </a:cubicBezTo>
                  <a:cubicBezTo>
                    <a:pt x="11282" y="9802"/>
                    <a:pt x="11395" y="8758"/>
                    <a:pt x="12246" y="8758"/>
                  </a:cubicBezTo>
                  <a:cubicBezTo>
                    <a:pt x="11735" y="8576"/>
                    <a:pt x="11395" y="8213"/>
                    <a:pt x="11169" y="7714"/>
                  </a:cubicBezTo>
                  <a:cubicBezTo>
                    <a:pt x="10545" y="7805"/>
                    <a:pt x="9751" y="7714"/>
                    <a:pt x="9751" y="7261"/>
                  </a:cubicBezTo>
                  <a:cubicBezTo>
                    <a:pt x="9581" y="6761"/>
                    <a:pt x="10658" y="6489"/>
                    <a:pt x="10658" y="5899"/>
                  </a:cubicBezTo>
                  <a:cubicBezTo>
                    <a:pt x="10658" y="5808"/>
                    <a:pt x="10545" y="5627"/>
                    <a:pt x="10545" y="5536"/>
                  </a:cubicBezTo>
                  <a:cubicBezTo>
                    <a:pt x="10318" y="4855"/>
                    <a:pt x="11169" y="4084"/>
                    <a:pt x="11962" y="4175"/>
                  </a:cubicBezTo>
                  <a:cubicBezTo>
                    <a:pt x="11622" y="3812"/>
                    <a:pt x="11962" y="3313"/>
                    <a:pt x="12359" y="3040"/>
                  </a:cubicBezTo>
                  <a:cubicBezTo>
                    <a:pt x="12699" y="2723"/>
                    <a:pt x="13153" y="2450"/>
                    <a:pt x="13436" y="2087"/>
                  </a:cubicBezTo>
                  <a:cubicBezTo>
                    <a:pt x="13663" y="1679"/>
                    <a:pt x="13550" y="1361"/>
                    <a:pt x="13663" y="953"/>
                  </a:cubicBezTo>
                  <a:cubicBezTo>
                    <a:pt x="13153" y="771"/>
                    <a:pt x="12926" y="408"/>
                    <a:pt x="12926" y="0"/>
                  </a:cubicBezTo>
                  <a:cubicBezTo>
                    <a:pt x="12472" y="0"/>
                    <a:pt x="12076" y="272"/>
                    <a:pt x="11849" y="681"/>
                  </a:cubicBezTo>
                  <a:cubicBezTo>
                    <a:pt x="11622" y="1044"/>
                    <a:pt x="11509" y="1452"/>
                    <a:pt x="11169" y="1634"/>
                  </a:cubicBezTo>
                  <a:lnTo>
                    <a:pt x="10431" y="1906"/>
                  </a:lnTo>
                  <a:cubicBezTo>
                    <a:pt x="9978" y="2087"/>
                    <a:pt x="9751" y="2496"/>
                    <a:pt x="9865" y="2859"/>
                  </a:cubicBezTo>
                  <a:cubicBezTo>
                    <a:pt x="9751" y="2723"/>
                    <a:pt x="7597" y="3630"/>
                    <a:pt x="7483" y="3721"/>
                  </a:cubicBezTo>
                  <a:cubicBezTo>
                    <a:pt x="6633" y="4084"/>
                    <a:pt x="6293" y="4765"/>
                    <a:pt x="6066" y="55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3" name="Shape 2663"/>
            <p:cNvSpPr/>
            <p:nvPr/>
          </p:nvSpPr>
          <p:spPr>
            <a:xfrm>
              <a:off x="10171865" y="10493118"/>
              <a:ext cx="203307" cy="290194"/>
            </a:xfrm>
            <a:custGeom>
              <a:avLst/>
              <a:gdLst/>
              <a:ahLst/>
              <a:cxnLst>
                <a:cxn ang="0">
                  <a:pos x="wd2" y="hd2"/>
                </a:cxn>
                <a:cxn ang="5400000">
                  <a:pos x="wd2" y="hd2"/>
                </a:cxn>
                <a:cxn ang="10800000">
                  <a:pos x="wd2" y="hd2"/>
                </a:cxn>
                <a:cxn ang="16200000">
                  <a:pos x="wd2" y="hd2"/>
                </a:cxn>
              </a:cxnLst>
              <a:rect l="0" t="0" r="r" b="b"/>
              <a:pathLst>
                <a:path w="20645" h="21375" extrusionOk="0">
                  <a:moveTo>
                    <a:pt x="2621" y="11025"/>
                  </a:moveTo>
                  <a:cubicBezTo>
                    <a:pt x="2206" y="11325"/>
                    <a:pt x="1375" y="11625"/>
                    <a:pt x="960" y="12375"/>
                  </a:cubicBezTo>
                  <a:cubicBezTo>
                    <a:pt x="-702" y="13875"/>
                    <a:pt x="129" y="16125"/>
                    <a:pt x="960" y="17925"/>
                  </a:cubicBezTo>
                  <a:cubicBezTo>
                    <a:pt x="960" y="18225"/>
                    <a:pt x="1375" y="18675"/>
                    <a:pt x="1790" y="18975"/>
                  </a:cubicBezTo>
                  <a:cubicBezTo>
                    <a:pt x="2206" y="18975"/>
                    <a:pt x="2621" y="18975"/>
                    <a:pt x="2621" y="19275"/>
                  </a:cubicBezTo>
                  <a:cubicBezTo>
                    <a:pt x="4075" y="19575"/>
                    <a:pt x="4075" y="20475"/>
                    <a:pt x="4075" y="21375"/>
                  </a:cubicBezTo>
                  <a:cubicBezTo>
                    <a:pt x="5736" y="21375"/>
                    <a:pt x="7398" y="21375"/>
                    <a:pt x="8852" y="21075"/>
                  </a:cubicBezTo>
                  <a:cubicBezTo>
                    <a:pt x="12383" y="20475"/>
                    <a:pt x="14044" y="17325"/>
                    <a:pt x="13213" y="15075"/>
                  </a:cubicBezTo>
                  <a:cubicBezTo>
                    <a:pt x="14460" y="15825"/>
                    <a:pt x="16121" y="14475"/>
                    <a:pt x="16536" y="13575"/>
                  </a:cubicBezTo>
                  <a:cubicBezTo>
                    <a:pt x="17160" y="12375"/>
                    <a:pt x="16536" y="11325"/>
                    <a:pt x="16536" y="10125"/>
                  </a:cubicBezTo>
                  <a:cubicBezTo>
                    <a:pt x="16536" y="8925"/>
                    <a:pt x="17575" y="7875"/>
                    <a:pt x="18406" y="6975"/>
                  </a:cubicBezTo>
                  <a:cubicBezTo>
                    <a:pt x="19236" y="6075"/>
                    <a:pt x="20067" y="5025"/>
                    <a:pt x="20483" y="3825"/>
                  </a:cubicBezTo>
                  <a:cubicBezTo>
                    <a:pt x="20898" y="2625"/>
                    <a:pt x="20483" y="1275"/>
                    <a:pt x="19652" y="675"/>
                  </a:cubicBezTo>
                  <a:cubicBezTo>
                    <a:pt x="18406" y="-225"/>
                    <a:pt x="16121" y="-225"/>
                    <a:pt x="15290" y="675"/>
                  </a:cubicBezTo>
                  <a:cubicBezTo>
                    <a:pt x="14875" y="1275"/>
                    <a:pt x="14875" y="1875"/>
                    <a:pt x="14875" y="2175"/>
                  </a:cubicBezTo>
                  <a:cubicBezTo>
                    <a:pt x="14460" y="4125"/>
                    <a:pt x="13629" y="6075"/>
                    <a:pt x="12383" y="7575"/>
                  </a:cubicBezTo>
                  <a:cubicBezTo>
                    <a:pt x="11760" y="7875"/>
                    <a:pt x="11344" y="7275"/>
                    <a:pt x="10929" y="7275"/>
                  </a:cubicBezTo>
                  <a:cubicBezTo>
                    <a:pt x="10098" y="7275"/>
                    <a:pt x="10098" y="7875"/>
                    <a:pt x="9683" y="8475"/>
                  </a:cubicBezTo>
                  <a:cubicBezTo>
                    <a:pt x="9267" y="9225"/>
                    <a:pt x="8021" y="9225"/>
                    <a:pt x="6983" y="8475"/>
                  </a:cubicBezTo>
                  <a:cubicBezTo>
                    <a:pt x="6567" y="7875"/>
                    <a:pt x="6152" y="7275"/>
                    <a:pt x="6152" y="6675"/>
                  </a:cubicBezTo>
                  <a:cubicBezTo>
                    <a:pt x="5321" y="6975"/>
                    <a:pt x="4490" y="6675"/>
                    <a:pt x="4075" y="6375"/>
                  </a:cubicBezTo>
                  <a:cubicBezTo>
                    <a:pt x="4906" y="7575"/>
                    <a:pt x="4490" y="9825"/>
                    <a:pt x="2621" y="1102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4" name="Shape 2664"/>
            <p:cNvSpPr/>
            <p:nvPr/>
          </p:nvSpPr>
          <p:spPr>
            <a:xfrm>
              <a:off x="10111258" y="9826541"/>
              <a:ext cx="125155" cy="247444"/>
            </a:xfrm>
            <a:custGeom>
              <a:avLst/>
              <a:gdLst/>
              <a:ahLst/>
              <a:cxnLst>
                <a:cxn ang="0">
                  <a:pos x="wd2" y="hd2"/>
                </a:cxn>
                <a:cxn ang="5400000">
                  <a:pos x="wd2" y="hd2"/>
                </a:cxn>
                <a:cxn ang="10800000">
                  <a:pos x="wd2" y="hd2"/>
                </a:cxn>
                <a:cxn ang="16200000">
                  <a:pos x="wd2" y="hd2"/>
                </a:cxn>
              </a:cxnLst>
              <a:rect l="0" t="0" r="r" b="b"/>
              <a:pathLst>
                <a:path w="19152" h="20061" extrusionOk="0">
                  <a:moveTo>
                    <a:pt x="926" y="10442"/>
                  </a:moveTo>
                  <a:cubicBezTo>
                    <a:pt x="0" y="10769"/>
                    <a:pt x="0" y="11424"/>
                    <a:pt x="0" y="11751"/>
                  </a:cubicBezTo>
                  <a:cubicBezTo>
                    <a:pt x="0" y="12078"/>
                    <a:pt x="926" y="12405"/>
                    <a:pt x="926" y="13060"/>
                  </a:cubicBezTo>
                  <a:cubicBezTo>
                    <a:pt x="1543" y="13878"/>
                    <a:pt x="926" y="14860"/>
                    <a:pt x="926" y="15842"/>
                  </a:cubicBezTo>
                  <a:cubicBezTo>
                    <a:pt x="926" y="16824"/>
                    <a:pt x="2777" y="17969"/>
                    <a:pt x="4011" y="17315"/>
                  </a:cubicBezTo>
                  <a:cubicBezTo>
                    <a:pt x="4011" y="17969"/>
                    <a:pt x="3394" y="18624"/>
                    <a:pt x="4011" y="19278"/>
                  </a:cubicBezTo>
                  <a:cubicBezTo>
                    <a:pt x="4629" y="19933"/>
                    <a:pt x="5863" y="20260"/>
                    <a:pt x="7097" y="19933"/>
                  </a:cubicBezTo>
                  <a:cubicBezTo>
                    <a:pt x="8023" y="19933"/>
                    <a:pt x="8023" y="19605"/>
                    <a:pt x="8640" y="19278"/>
                  </a:cubicBezTo>
                  <a:cubicBezTo>
                    <a:pt x="10491" y="17969"/>
                    <a:pt x="11726" y="16496"/>
                    <a:pt x="12343" y="15187"/>
                  </a:cubicBezTo>
                  <a:cubicBezTo>
                    <a:pt x="12343" y="14860"/>
                    <a:pt x="12960" y="14533"/>
                    <a:pt x="12343" y="14205"/>
                  </a:cubicBezTo>
                  <a:cubicBezTo>
                    <a:pt x="12343" y="13878"/>
                    <a:pt x="11726" y="13878"/>
                    <a:pt x="11726" y="13387"/>
                  </a:cubicBezTo>
                  <a:cubicBezTo>
                    <a:pt x="10491" y="12733"/>
                    <a:pt x="10491" y="11751"/>
                    <a:pt x="11109" y="10769"/>
                  </a:cubicBezTo>
                  <a:cubicBezTo>
                    <a:pt x="11726" y="9624"/>
                    <a:pt x="12960" y="8969"/>
                    <a:pt x="13577" y="8315"/>
                  </a:cubicBezTo>
                  <a:cubicBezTo>
                    <a:pt x="15737" y="7005"/>
                    <a:pt x="16971" y="5533"/>
                    <a:pt x="18206" y="3896"/>
                  </a:cubicBezTo>
                  <a:cubicBezTo>
                    <a:pt x="21600" y="133"/>
                    <a:pt x="15120" y="-1340"/>
                    <a:pt x="10491" y="1442"/>
                  </a:cubicBezTo>
                  <a:cubicBezTo>
                    <a:pt x="5863" y="4224"/>
                    <a:pt x="3394" y="7987"/>
                    <a:pt x="926" y="1044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5" name="Shape 2665"/>
            <p:cNvSpPr/>
            <p:nvPr/>
          </p:nvSpPr>
          <p:spPr>
            <a:xfrm>
              <a:off x="10176534" y="9266804"/>
              <a:ext cx="154032" cy="227994"/>
            </a:xfrm>
            <a:custGeom>
              <a:avLst/>
              <a:gdLst/>
              <a:ahLst/>
              <a:cxnLst>
                <a:cxn ang="0">
                  <a:pos x="wd2" y="hd2"/>
                </a:cxn>
                <a:cxn ang="5400000">
                  <a:pos x="wd2" y="hd2"/>
                </a:cxn>
                <a:cxn ang="10800000">
                  <a:pos x="wd2" y="hd2"/>
                </a:cxn>
                <a:cxn ang="16200000">
                  <a:pos x="wd2" y="hd2"/>
                </a:cxn>
              </a:cxnLst>
              <a:rect l="0" t="0" r="r" b="b"/>
              <a:pathLst>
                <a:path w="19805" h="19817" extrusionOk="0">
                  <a:moveTo>
                    <a:pt x="592" y="10610"/>
                  </a:moveTo>
                  <a:cubicBezTo>
                    <a:pt x="1633" y="9725"/>
                    <a:pt x="3194" y="10079"/>
                    <a:pt x="3975" y="10965"/>
                  </a:cubicBezTo>
                  <a:cubicBezTo>
                    <a:pt x="4496" y="11673"/>
                    <a:pt x="4496" y="12381"/>
                    <a:pt x="4496" y="13443"/>
                  </a:cubicBezTo>
                  <a:cubicBezTo>
                    <a:pt x="4496" y="14328"/>
                    <a:pt x="3975" y="15037"/>
                    <a:pt x="3194" y="15745"/>
                  </a:cubicBezTo>
                  <a:cubicBezTo>
                    <a:pt x="2674" y="16453"/>
                    <a:pt x="1633" y="17161"/>
                    <a:pt x="2153" y="17869"/>
                  </a:cubicBezTo>
                  <a:cubicBezTo>
                    <a:pt x="2674" y="18401"/>
                    <a:pt x="3194" y="18755"/>
                    <a:pt x="3975" y="19109"/>
                  </a:cubicBezTo>
                  <a:cubicBezTo>
                    <a:pt x="5016" y="19463"/>
                    <a:pt x="5537" y="19817"/>
                    <a:pt x="6577" y="19817"/>
                  </a:cubicBezTo>
                  <a:cubicBezTo>
                    <a:pt x="8139" y="19817"/>
                    <a:pt x="9961" y="19463"/>
                    <a:pt x="10481" y="18401"/>
                  </a:cubicBezTo>
                  <a:cubicBezTo>
                    <a:pt x="11522" y="17515"/>
                    <a:pt x="12043" y="16453"/>
                    <a:pt x="12563" y="15391"/>
                  </a:cubicBezTo>
                  <a:cubicBezTo>
                    <a:pt x="13083" y="14683"/>
                    <a:pt x="13083" y="13797"/>
                    <a:pt x="13604" y="13089"/>
                  </a:cubicBezTo>
                  <a:cubicBezTo>
                    <a:pt x="13083" y="13089"/>
                    <a:pt x="12043" y="13089"/>
                    <a:pt x="11522" y="12735"/>
                  </a:cubicBezTo>
                  <a:cubicBezTo>
                    <a:pt x="12563" y="11319"/>
                    <a:pt x="14124" y="9725"/>
                    <a:pt x="16987" y="9017"/>
                  </a:cubicBezTo>
                  <a:cubicBezTo>
                    <a:pt x="18028" y="8663"/>
                    <a:pt x="19069" y="8309"/>
                    <a:pt x="19590" y="7955"/>
                  </a:cubicBezTo>
                  <a:cubicBezTo>
                    <a:pt x="20110" y="7247"/>
                    <a:pt x="19590" y="6361"/>
                    <a:pt x="19069" y="5653"/>
                  </a:cubicBezTo>
                  <a:cubicBezTo>
                    <a:pt x="18549" y="4945"/>
                    <a:pt x="17508" y="4591"/>
                    <a:pt x="16467" y="4237"/>
                  </a:cubicBezTo>
                  <a:cubicBezTo>
                    <a:pt x="12563" y="2289"/>
                    <a:pt x="6577" y="-1783"/>
                    <a:pt x="2153" y="873"/>
                  </a:cubicBezTo>
                  <a:cubicBezTo>
                    <a:pt x="-1490" y="2643"/>
                    <a:pt x="592" y="7955"/>
                    <a:pt x="592" y="1061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6" name="Shape 2666"/>
            <p:cNvSpPr/>
            <p:nvPr/>
          </p:nvSpPr>
          <p:spPr>
            <a:xfrm>
              <a:off x="11528135" y="9702637"/>
              <a:ext cx="115125" cy="119810"/>
            </a:xfrm>
            <a:custGeom>
              <a:avLst/>
              <a:gdLst/>
              <a:ahLst/>
              <a:cxnLst>
                <a:cxn ang="0">
                  <a:pos x="wd2" y="hd2"/>
                </a:cxn>
                <a:cxn ang="5400000">
                  <a:pos x="wd2" y="hd2"/>
                </a:cxn>
                <a:cxn ang="10800000">
                  <a:pos x="wd2" y="hd2"/>
                </a:cxn>
                <a:cxn ang="16200000">
                  <a:pos x="wd2" y="hd2"/>
                </a:cxn>
              </a:cxnLst>
              <a:rect l="0" t="0" r="r" b="b"/>
              <a:pathLst>
                <a:path w="20187" h="21002" extrusionOk="0">
                  <a:moveTo>
                    <a:pt x="3119" y="0"/>
                  </a:moveTo>
                  <a:cubicBezTo>
                    <a:pt x="922" y="3600"/>
                    <a:pt x="-542" y="9000"/>
                    <a:pt x="190" y="13680"/>
                  </a:cubicBezTo>
                  <a:cubicBezTo>
                    <a:pt x="190" y="14400"/>
                    <a:pt x="190" y="15120"/>
                    <a:pt x="922" y="15120"/>
                  </a:cubicBezTo>
                  <a:cubicBezTo>
                    <a:pt x="2387" y="15840"/>
                    <a:pt x="3851" y="15120"/>
                    <a:pt x="5682" y="15840"/>
                  </a:cubicBezTo>
                  <a:cubicBezTo>
                    <a:pt x="6414" y="16560"/>
                    <a:pt x="7146" y="17280"/>
                    <a:pt x="7878" y="18720"/>
                  </a:cubicBezTo>
                  <a:cubicBezTo>
                    <a:pt x="9343" y="21240"/>
                    <a:pt x="13370" y="21600"/>
                    <a:pt x="15566" y="20160"/>
                  </a:cubicBezTo>
                  <a:cubicBezTo>
                    <a:pt x="17763" y="18360"/>
                    <a:pt x="18495" y="15120"/>
                    <a:pt x="17031" y="12600"/>
                  </a:cubicBezTo>
                  <a:cubicBezTo>
                    <a:pt x="17031" y="11880"/>
                    <a:pt x="16299" y="11880"/>
                    <a:pt x="16299" y="11160"/>
                  </a:cubicBezTo>
                  <a:cubicBezTo>
                    <a:pt x="16299" y="9720"/>
                    <a:pt x="17031" y="8280"/>
                    <a:pt x="18495" y="7560"/>
                  </a:cubicBezTo>
                  <a:cubicBezTo>
                    <a:pt x="19960" y="6840"/>
                    <a:pt x="21058" y="4320"/>
                    <a:pt x="19227" y="3600"/>
                  </a:cubicBezTo>
                  <a:cubicBezTo>
                    <a:pt x="15566" y="1440"/>
                    <a:pt x="10807" y="720"/>
                    <a:pt x="7146" y="720"/>
                  </a:cubicBezTo>
                  <a:cubicBezTo>
                    <a:pt x="5682" y="720"/>
                    <a:pt x="3851" y="1440"/>
                    <a:pt x="3851" y="2880"/>
                  </a:cubicBezTo>
                  <a:lnTo>
                    <a:pt x="3119" y="0"/>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7" name="Shape 2667"/>
            <p:cNvSpPr/>
            <p:nvPr/>
          </p:nvSpPr>
          <p:spPr>
            <a:xfrm>
              <a:off x="9350680" y="8334545"/>
              <a:ext cx="853492" cy="793381"/>
            </a:xfrm>
            <a:custGeom>
              <a:avLst/>
              <a:gdLst/>
              <a:ahLst/>
              <a:cxnLst>
                <a:cxn ang="0">
                  <a:pos x="wd2" y="hd2"/>
                </a:cxn>
                <a:cxn ang="5400000">
                  <a:pos x="wd2" y="hd2"/>
                </a:cxn>
                <a:cxn ang="10800000">
                  <a:pos x="wd2" y="hd2"/>
                </a:cxn>
                <a:cxn ang="16200000">
                  <a:pos x="wd2" y="hd2"/>
                </a:cxn>
              </a:cxnLst>
              <a:rect l="0" t="0" r="r" b="b"/>
              <a:pathLst>
                <a:path w="21512" h="21334" extrusionOk="0">
                  <a:moveTo>
                    <a:pt x="3020" y="6971"/>
                  </a:moveTo>
                  <a:cubicBezTo>
                    <a:pt x="2815" y="7683"/>
                    <a:pt x="3634" y="8231"/>
                    <a:pt x="3532" y="9054"/>
                  </a:cubicBezTo>
                  <a:cubicBezTo>
                    <a:pt x="3532" y="9492"/>
                    <a:pt x="3225" y="9766"/>
                    <a:pt x="3020" y="10095"/>
                  </a:cubicBezTo>
                  <a:cubicBezTo>
                    <a:pt x="2355" y="11137"/>
                    <a:pt x="2355" y="12617"/>
                    <a:pt x="3020" y="13659"/>
                  </a:cubicBezTo>
                  <a:cubicBezTo>
                    <a:pt x="2662" y="13988"/>
                    <a:pt x="2150" y="13988"/>
                    <a:pt x="1740" y="14207"/>
                  </a:cubicBezTo>
                  <a:cubicBezTo>
                    <a:pt x="665" y="14591"/>
                    <a:pt x="0" y="15742"/>
                    <a:pt x="0" y="17003"/>
                  </a:cubicBezTo>
                  <a:cubicBezTo>
                    <a:pt x="205" y="17003"/>
                    <a:pt x="512" y="17113"/>
                    <a:pt x="768" y="17113"/>
                  </a:cubicBezTo>
                  <a:cubicBezTo>
                    <a:pt x="665" y="17442"/>
                    <a:pt x="870" y="17771"/>
                    <a:pt x="1280" y="17880"/>
                  </a:cubicBezTo>
                  <a:cubicBezTo>
                    <a:pt x="1587" y="18045"/>
                    <a:pt x="1945" y="17771"/>
                    <a:pt x="2252" y="17551"/>
                  </a:cubicBezTo>
                  <a:cubicBezTo>
                    <a:pt x="2662" y="17332"/>
                    <a:pt x="3071" y="17003"/>
                    <a:pt x="3532" y="16893"/>
                  </a:cubicBezTo>
                  <a:cubicBezTo>
                    <a:pt x="3941" y="16729"/>
                    <a:pt x="4607" y="16893"/>
                    <a:pt x="4811" y="17332"/>
                  </a:cubicBezTo>
                  <a:cubicBezTo>
                    <a:pt x="5170" y="17771"/>
                    <a:pt x="4811" y="18483"/>
                    <a:pt x="4402" y="18483"/>
                  </a:cubicBezTo>
                  <a:cubicBezTo>
                    <a:pt x="4607" y="18703"/>
                    <a:pt x="4811" y="18922"/>
                    <a:pt x="5067" y="19196"/>
                  </a:cubicBezTo>
                  <a:cubicBezTo>
                    <a:pt x="4607" y="19196"/>
                    <a:pt x="4402" y="19689"/>
                    <a:pt x="4504" y="20183"/>
                  </a:cubicBezTo>
                  <a:cubicBezTo>
                    <a:pt x="4607" y="20621"/>
                    <a:pt x="4914" y="20895"/>
                    <a:pt x="5272" y="21224"/>
                  </a:cubicBezTo>
                  <a:cubicBezTo>
                    <a:pt x="5374" y="21334"/>
                    <a:pt x="5477" y="21334"/>
                    <a:pt x="5477" y="21334"/>
                  </a:cubicBezTo>
                  <a:cubicBezTo>
                    <a:pt x="5579" y="21334"/>
                    <a:pt x="5784" y="21334"/>
                    <a:pt x="5886" y="21224"/>
                  </a:cubicBezTo>
                  <a:cubicBezTo>
                    <a:pt x="6347" y="21005"/>
                    <a:pt x="6705" y="20786"/>
                    <a:pt x="7064" y="20457"/>
                  </a:cubicBezTo>
                  <a:cubicBezTo>
                    <a:pt x="7371" y="20073"/>
                    <a:pt x="7422" y="19415"/>
                    <a:pt x="7064" y="19031"/>
                  </a:cubicBezTo>
                  <a:cubicBezTo>
                    <a:pt x="7831" y="19196"/>
                    <a:pt x="8701" y="18812"/>
                    <a:pt x="9367" y="18264"/>
                  </a:cubicBezTo>
                  <a:cubicBezTo>
                    <a:pt x="9469" y="18154"/>
                    <a:pt x="9572" y="18045"/>
                    <a:pt x="9572" y="17880"/>
                  </a:cubicBezTo>
                  <a:cubicBezTo>
                    <a:pt x="9572" y="17661"/>
                    <a:pt x="9213" y="17551"/>
                    <a:pt x="9009" y="17442"/>
                  </a:cubicBezTo>
                  <a:cubicBezTo>
                    <a:pt x="8497" y="17003"/>
                    <a:pt x="9009" y="16181"/>
                    <a:pt x="9674" y="15852"/>
                  </a:cubicBezTo>
                  <a:cubicBezTo>
                    <a:pt x="10288" y="15468"/>
                    <a:pt x="10954" y="15249"/>
                    <a:pt x="11056" y="14591"/>
                  </a:cubicBezTo>
                  <a:cubicBezTo>
                    <a:pt x="10749" y="13988"/>
                    <a:pt x="11158" y="13165"/>
                    <a:pt x="11824" y="13056"/>
                  </a:cubicBezTo>
                  <a:cubicBezTo>
                    <a:pt x="12438" y="12946"/>
                    <a:pt x="13001" y="13659"/>
                    <a:pt x="12899" y="14317"/>
                  </a:cubicBezTo>
                  <a:cubicBezTo>
                    <a:pt x="14076" y="14700"/>
                    <a:pt x="15048" y="15961"/>
                    <a:pt x="15048" y="17222"/>
                  </a:cubicBezTo>
                  <a:cubicBezTo>
                    <a:pt x="15560" y="17222"/>
                    <a:pt x="16226" y="17222"/>
                    <a:pt x="16737" y="17332"/>
                  </a:cubicBezTo>
                  <a:cubicBezTo>
                    <a:pt x="16737" y="17880"/>
                    <a:pt x="17147" y="18374"/>
                    <a:pt x="17710" y="18483"/>
                  </a:cubicBezTo>
                  <a:cubicBezTo>
                    <a:pt x="18222" y="18593"/>
                    <a:pt x="18785" y="18374"/>
                    <a:pt x="19092" y="17880"/>
                  </a:cubicBezTo>
                  <a:cubicBezTo>
                    <a:pt x="19245" y="17661"/>
                    <a:pt x="19348" y="17442"/>
                    <a:pt x="19553" y="17222"/>
                  </a:cubicBezTo>
                  <a:cubicBezTo>
                    <a:pt x="19860" y="16893"/>
                    <a:pt x="20269" y="16729"/>
                    <a:pt x="20730" y="16619"/>
                  </a:cubicBezTo>
                  <a:cubicBezTo>
                    <a:pt x="21139" y="16510"/>
                    <a:pt x="21600" y="16181"/>
                    <a:pt x="21498" y="15742"/>
                  </a:cubicBezTo>
                  <a:cubicBezTo>
                    <a:pt x="21139" y="15578"/>
                    <a:pt x="20832" y="15578"/>
                    <a:pt x="20525" y="15468"/>
                  </a:cubicBezTo>
                  <a:cubicBezTo>
                    <a:pt x="20627" y="14591"/>
                    <a:pt x="19860" y="13549"/>
                    <a:pt x="18990" y="13549"/>
                  </a:cubicBezTo>
                  <a:cubicBezTo>
                    <a:pt x="18478" y="13549"/>
                    <a:pt x="17915" y="13769"/>
                    <a:pt x="17505" y="13440"/>
                  </a:cubicBezTo>
                  <a:cubicBezTo>
                    <a:pt x="17096" y="13056"/>
                    <a:pt x="17198" y="12343"/>
                    <a:pt x="17300" y="11905"/>
                  </a:cubicBezTo>
                  <a:cubicBezTo>
                    <a:pt x="17403" y="11411"/>
                    <a:pt x="17300" y="10644"/>
                    <a:pt x="16840" y="10424"/>
                  </a:cubicBezTo>
                  <a:cubicBezTo>
                    <a:pt x="16737" y="10315"/>
                    <a:pt x="16533" y="10315"/>
                    <a:pt x="16430" y="10315"/>
                  </a:cubicBezTo>
                  <a:cubicBezTo>
                    <a:pt x="15867" y="10095"/>
                    <a:pt x="15663" y="9383"/>
                    <a:pt x="15560" y="8835"/>
                  </a:cubicBezTo>
                  <a:cubicBezTo>
                    <a:pt x="14946" y="8341"/>
                    <a:pt x="14178" y="8341"/>
                    <a:pt x="13410" y="8725"/>
                  </a:cubicBezTo>
                  <a:cubicBezTo>
                    <a:pt x="13103" y="8012"/>
                    <a:pt x="12540" y="7299"/>
                    <a:pt x="12028" y="6971"/>
                  </a:cubicBezTo>
                  <a:cubicBezTo>
                    <a:pt x="11824" y="6861"/>
                    <a:pt x="11721" y="6751"/>
                    <a:pt x="11619" y="6532"/>
                  </a:cubicBezTo>
                  <a:cubicBezTo>
                    <a:pt x="11465" y="6313"/>
                    <a:pt x="11465" y="6039"/>
                    <a:pt x="11465" y="5710"/>
                  </a:cubicBezTo>
                  <a:cubicBezTo>
                    <a:pt x="11363" y="5161"/>
                    <a:pt x="11056" y="4558"/>
                    <a:pt x="10544" y="4339"/>
                  </a:cubicBezTo>
                  <a:cubicBezTo>
                    <a:pt x="9981" y="4558"/>
                    <a:pt x="9367" y="4449"/>
                    <a:pt x="8906" y="4010"/>
                  </a:cubicBezTo>
                  <a:cubicBezTo>
                    <a:pt x="8497" y="3517"/>
                    <a:pt x="8394" y="2859"/>
                    <a:pt x="8599" y="2256"/>
                  </a:cubicBezTo>
                  <a:cubicBezTo>
                    <a:pt x="7627" y="1927"/>
                    <a:pt x="7729" y="447"/>
                    <a:pt x="6859" y="63"/>
                  </a:cubicBezTo>
                  <a:cubicBezTo>
                    <a:pt x="5989" y="-266"/>
                    <a:pt x="5374" y="776"/>
                    <a:pt x="4914" y="1433"/>
                  </a:cubicBezTo>
                  <a:cubicBezTo>
                    <a:pt x="4402" y="2365"/>
                    <a:pt x="4300" y="3517"/>
                    <a:pt x="3736" y="4449"/>
                  </a:cubicBezTo>
                  <a:cubicBezTo>
                    <a:pt x="3429" y="5161"/>
                    <a:pt x="3429" y="4778"/>
                    <a:pt x="3429" y="5490"/>
                  </a:cubicBezTo>
                  <a:cubicBezTo>
                    <a:pt x="3122" y="6313"/>
                    <a:pt x="3225" y="6313"/>
                    <a:pt x="3020" y="697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8" name="Shape 2668"/>
            <p:cNvSpPr/>
            <p:nvPr/>
          </p:nvSpPr>
          <p:spPr>
            <a:xfrm>
              <a:off x="9711007" y="9119467"/>
              <a:ext cx="297361" cy="235006"/>
            </a:xfrm>
            <a:custGeom>
              <a:avLst/>
              <a:gdLst/>
              <a:ahLst/>
              <a:cxnLst>
                <a:cxn ang="0">
                  <a:pos x="wd2" y="hd2"/>
                </a:cxn>
                <a:cxn ang="5400000">
                  <a:pos x="wd2" y="hd2"/>
                </a:cxn>
                <a:cxn ang="10800000">
                  <a:pos x="wd2" y="hd2"/>
                </a:cxn>
                <a:cxn ang="16200000">
                  <a:pos x="wd2" y="hd2"/>
                </a:cxn>
              </a:cxnLst>
              <a:rect l="0" t="0" r="r" b="b"/>
              <a:pathLst>
                <a:path w="21256" h="19717" extrusionOk="0">
                  <a:moveTo>
                    <a:pt x="4236" y="6515"/>
                  </a:moveTo>
                  <a:cubicBezTo>
                    <a:pt x="4236" y="6858"/>
                    <a:pt x="3795" y="7200"/>
                    <a:pt x="3501" y="7200"/>
                  </a:cubicBezTo>
                  <a:cubicBezTo>
                    <a:pt x="3208" y="7200"/>
                    <a:pt x="3208" y="7200"/>
                    <a:pt x="2914" y="7200"/>
                  </a:cubicBezTo>
                  <a:cubicBezTo>
                    <a:pt x="1738" y="7200"/>
                    <a:pt x="1150" y="8743"/>
                    <a:pt x="416" y="9772"/>
                  </a:cubicBezTo>
                  <a:cubicBezTo>
                    <a:pt x="122" y="10458"/>
                    <a:pt x="-172" y="11143"/>
                    <a:pt x="122" y="12343"/>
                  </a:cubicBezTo>
                  <a:cubicBezTo>
                    <a:pt x="122" y="13029"/>
                    <a:pt x="416" y="13200"/>
                    <a:pt x="857" y="14058"/>
                  </a:cubicBezTo>
                  <a:cubicBezTo>
                    <a:pt x="1444" y="15258"/>
                    <a:pt x="2032" y="17315"/>
                    <a:pt x="3208" y="18343"/>
                  </a:cubicBezTo>
                  <a:cubicBezTo>
                    <a:pt x="5118" y="20229"/>
                    <a:pt x="8497" y="20229"/>
                    <a:pt x="9673" y="18000"/>
                  </a:cubicBezTo>
                  <a:cubicBezTo>
                    <a:pt x="10701" y="16629"/>
                    <a:pt x="10995" y="14058"/>
                    <a:pt x="12465" y="13372"/>
                  </a:cubicBezTo>
                  <a:cubicBezTo>
                    <a:pt x="12759" y="13372"/>
                    <a:pt x="13493" y="13372"/>
                    <a:pt x="13787" y="13372"/>
                  </a:cubicBezTo>
                  <a:cubicBezTo>
                    <a:pt x="15257" y="13372"/>
                    <a:pt x="16138" y="12000"/>
                    <a:pt x="17461" y="10458"/>
                  </a:cubicBezTo>
                  <a:cubicBezTo>
                    <a:pt x="18636" y="9086"/>
                    <a:pt x="19518" y="7200"/>
                    <a:pt x="20840" y="5829"/>
                  </a:cubicBezTo>
                  <a:cubicBezTo>
                    <a:pt x="21134" y="5486"/>
                    <a:pt x="21428" y="4800"/>
                    <a:pt x="21134" y="4286"/>
                  </a:cubicBezTo>
                  <a:cubicBezTo>
                    <a:pt x="20840" y="4800"/>
                    <a:pt x="20252" y="4286"/>
                    <a:pt x="20252" y="3943"/>
                  </a:cubicBezTo>
                  <a:cubicBezTo>
                    <a:pt x="20252" y="3600"/>
                    <a:pt x="20252" y="2915"/>
                    <a:pt x="20546" y="2572"/>
                  </a:cubicBezTo>
                  <a:cubicBezTo>
                    <a:pt x="20840" y="2229"/>
                    <a:pt x="21134" y="1886"/>
                    <a:pt x="20840" y="1200"/>
                  </a:cubicBezTo>
                  <a:cubicBezTo>
                    <a:pt x="20840" y="343"/>
                    <a:pt x="20252" y="0"/>
                    <a:pt x="19518" y="0"/>
                  </a:cubicBezTo>
                  <a:cubicBezTo>
                    <a:pt x="18930" y="0"/>
                    <a:pt x="18342" y="0"/>
                    <a:pt x="18048" y="343"/>
                  </a:cubicBezTo>
                  <a:cubicBezTo>
                    <a:pt x="16873" y="686"/>
                    <a:pt x="15550" y="1543"/>
                    <a:pt x="14375" y="1886"/>
                  </a:cubicBezTo>
                  <a:cubicBezTo>
                    <a:pt x="10408" y="4286"/>
                    <a:pt x="6587" y="-1371"/>
                    <a:pt x="4236" y="651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69" name="Shape 2669"/>
            <p:cNvSpPr/>
            <p:nvPr/>
          </p:nvSpPr>
          <p:spPr>
            <a:xfrm>
              <a:off x="10508236" y="7635889"/>
              <a:ext cx="289985" cy="328798"/>
            </a:xfrm>
            <a:custGeom>
              <a:avLst/>
              <a:gdLst/>
              <a:ahLst/>
              <a:cxnLst>
                <a:cxn ang="0">
                  <a:pos x="wd2" y="hd2"/>
                </a:cxn>
                <a:cxn ang="5400000">
                  <a:pos x="wd2" y="hd2"/>
                </a:cxn>
                <a:cxn ang="10800000">
                  <a:pos x="wd2" y="hd2"/>
                </a:cxn>
                <a:cxn ang="16200000">
                  <a:pos x="wd2" y="hd2"/>
                </a:cxn>
              </a:cxnLst>
              <a:rect l="0" t="0" r="r" b="b"/>
              <a:pathLst>
                <a:path w="21360" h="21013" extrusionOk="0">
                  <a:moveTo>
                    <a:pt x="3210" y="16589"/>
                  </a:moveTo>
                  <a:cubicBezTo>
                    <a:pt x="4110" y="17109"/>
                    <a:pt x="4410" y="18280"/>
                    <a:pt x="4110" y="19061"/>
                  </a:cubicBezTo>
                  <a:cubicBezTo>
                    <a:pt x="5610" y="19582"/>
                    <a:pt x="7260" y="19842"/>
                    <a:pt x="8760" y="20362"/>
                  </a:cubicBezTo>
                  <a:cubicBezTo>
                    <a:pt x="9510" y="20753"/>
                    <a:pt x="10410" y="21013"/>
                    <a:pt x="11010" y="21013"/>
                  </a:cubicBezTo>
                  <a:cubicBezTo>
                    <a:pt x="11910" y="21013"/>
                    <a:pt x="13260" y="20753"/>
                    <a:pt x="13860" y="19842"/>
                  </a:cubicBezTo>
                  <a:cubicBezTo>
                    <a:pt x="14160" y="19582"/>
                    <a:pt x="14160" y="19321"/>
                    <a:pt x="14160" y="19061"/>
                  </a:cubicBezTo>
                  <a:cubicBezTo>
                    <a:pt x="14160" y="18801"/>
                    <a:pt x="13860" y="18801"/>
                    <a:pt x="13860" y="18541"/>
                  </a:cubicBezTo>
                  <a:cubicBezTo>
                    <a:pt x="13560" y="18020"/>
                    <a:pt x="13560" y="17370"/>
                    <a:pt x="14160" y="16849"/>
                  </a:cubicBezTo>
                  <a:cubicBezTo>
                    <a:pt x="14760" y="16589"/>
                    <a:pt x="15360" y="16589"/>
                    <a:pt x="16110" y="16589"/>
                  </a:cubicBezTo>
                  <a:cubicBezTo>
                    <a:pt x="16710" y="16589"/>
                    <a:pt x="17310" y="16589"/>
                    <a:pt x="17610" y="16329"/>
                  </a:cubicBezTo>
                  <a:cubicBezTo>
                    <a:pt x="18510" y="15548"/>
                    <a:pt x="17010" y="14117"/>
                    <a:pt x="17310" y="13336"/>
                  </a:cubicBezTo>
                  <a:cubicBezTo>
                    <a:pt x="17610" y="12815"/>
                    <a:pt x="18510" y="12555"/>
                    <a:pt x="19260" y="12295"/>
                  </a:cubicBezTo>
                  <a:cubicBezTo>
                    <a:pt x="19860" y="11905"/>
                    <a:pt x="20460" y="11124"/>
                    <a:pt x="20160" y="10603"/>
                  </a:cubicBezTo>
                  <a:cubicBezTo>
                    <a:pt x="19860" y="10343"/>
                    <a:pt x="19860" y="10343"/>
                    <a:pt x="19560" y="10343"/>
                  </a:cubicBezTo>
                  <a:cubicBezTo>
                    <a:pt x="18510" y="9823"/>
                    <a:pt x="19260" y="8652"/>
                    <a:pt x="19560" y="7871"/>
                  </a:cubicBezTo>
                  <a:cubicBezTo>
                    <a:pt x="20160" y="6830"/>
                    <a:pt x="20760" y="5919"/>
                    <a:pt x="21360" y="4878"/>
                  </a:cubicBezTo>
                  <a:cubicBezTo>
                    <a:pt x="19860" y="4878"/>
                    <a:pt x="20460" y="2926"/>
                    <a:pt x="19860" y="2146"/>
                  </a:cubicBezTo>
                  <a:cubicBezTo>
                    <a:pt x="18510" y="714"/>
                    <a:pt x="18210" y="1105"/>
                    <a:pt x="16410" y="714"/>
                  </a:cubicBezTo>
                  <a:cubicBezTo>
                    <a:pt x="13860" y="454"/>
                    <a:pt x="10410" y="-587"/>
                    <a:pt x="7860" y="454"/>
                  </a:cubicBezTo>
                  <a:cubicBezTo>
                    <a:pt x="3810" y="2406"/>
                    <a:pt x="3810" y="8391"/>
                    <a:pt x="660" y="11384"/>
                  </a:cubicBezTo>
                  <a:cubicBezTo>
                    <a:pt x="960" y="11384"/>
                    <a:pt x="960" y="11384"/>
                    <a:pt x="1260" y="11644"/>
                  </a:cubicBezTo>
                  <a:cubicBezTo>
                    <a:pt x="660" y="13336"/>
                    <a:pt x="-240" y="14637"/>
                    <a:pt x="60" y="16329"/>
                  </a:cubicBezTo>
                  <a:cubicBezTo>
                    <a:pt x="1260" y="16068"/>
                    <a:pt x="2160" y="16068"/>
                    <a:pt x="3210" y="1658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0" name="Shape 2670"/>
            <p:cNvSpPr/>
            <p:nvPr/>
          </p:nvSpPr>
          <p:spPr>
            <a:xfrm>
              <a:off x="10296414" y="7212277"/>
              <a:ext cx="104072" cy="262554"/>
            </a:xfrm>
            <a:custGeom>
              <a:avLst/>
              <a:gdLst/>
              <a:ahLst/>
              <a:cxnLst>
                <a:cxn ang="0">
                  <a:pos x="wd2" y="hd2"/>
                </a:cxn>
                <a:cxn ang="5400000">
                  <a:pos x="wd2" y="hd2"/>
                </a:cxn>
                <a:cxn ang="10800000">
                  <a:pos x="wd2" y="hd2"/>
                </a:cxn>
                <a:cxn ang="16200000">
                  <a:pos x="wd2" y="hd2"/>
                </a:cxn>
              </a:cxnLst>
              <a:rect l="0" t="0" r="r" b="b"/>
              <a:pathLst>
                <a:path w="18239" h="20596" extrusionOk="0">
                  <a:moveTo>
                    <a:pt x="534" y="13279"/>
                  </a:moveTo>
                  <a:cubicBezTo>
                    <a:pt x="1242" y="14399"/>
                    <a:pt x="3367" y="15039"/>
                    <a:pt x="4075" y="16319"/>
                  </a:cubicBezTo>
                  <a:cubicBezTo>
                    <a:pt x="5491" y="17759"/>
                    <a:pt x="4075" y="19679"/>
                    <a:pt x="1242" y="20319"/>
                  </a:cubicBezTo>
                  <a:cubicBezTo>
                    <a:pt x="2658" y="21119"/>
                    <a:pt x="5491" y="19999"/>
                    <a:pt x="7262" y="19359"/>
                  </a:cubicBezTo>
                  <a:cubicBezTo>
                    <a:pt x="10095" y="17759"/>
                    <a:pt x="12927" y="15679"/>
                    <a:pt x="13636" y="13279"/>
                  </a:cubicBezTo>
                  <a:cubicBezTo>
                    <a:pt x="14698" y="12319"/>
                    <a:pt x="14698" y="11199"/>
                    <a:pt x="15406" y="10559"/>
                  </a:cubicBezTo>
                  <a:cubicBezTo>
                    <a:pt x="16114" y="9759"/>
                    <a:pt x="16822" y="9599"/>
                    <a:pt x="17531" y="8959"/>
                  </a:cubicBezTo>
                  <a:cubicBezTo>
                    <a:pt x="18947" y="7999"/>
                    <a:pt x="17531" y="6559"/>
                    <a:pt x="17531" y="5279"/>
                  </a:cubicBezTo>
                  <a:cubicBezTo>
                    <a:pt x="17531" y="4319"/>
                    <a:pt x="18239" y="2879"/>
                    <a:pt x="18239" y="1919"/>
                  </a:cubicBezTo>
                  <a:cubicBezTo>
                    <a:pt x="18239" y="959"/>
                    <a:pt x="15406" y="-481"/>
                    <a:pt x="12927" y="159"/>
                  </a:cubicBezTo>
                  <a:cubicBezTo>
                    <a:pt x="11511" y="639"/>
                    <a:pt x="11511" y="1279"/>
                    <a:pt x="11511" y="1919"/>
                  </a:cubicBezTo>
                  <a:cubicBezTo>
                    <a:pt x="9386" y="5599"/>
                    <a:pt x="-2653" y="9919"/>
                    <a:pt x="534" y="1327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1" name="Shape 2671"/>
            <p:cNvSpPr/>
            <p:nvPr/>
          </p:nvSpPr>
          <p:spPr>
            <a:xfrm>
              <a:off x="10535695" y="7275492"/>
              <a:ext cx="107538" cy="203721"/>
            </a:xfrm>
            <a:custGeom>
              <a:avLst/>
              <a:gdLst/>
              <a:ahLst/>
              <a:cxnLst>
                <a:cxn ang="0">
                  <a:pos x="wd2" y="hd2"/>
                </a:cxn>
                <a:cxn ang="5400000">
                  <a:pos x="wd2" y="hd2"/>
                </a:cxn>
                <a:cxn ang="10800000">
                  <a:pos x="wd2" y="hd2"/>
                </a:cxn>
                <a:cxn ang="16200000">
                  <a:pos x="wd2" y="hd2"/>
                </a:cxn>
              </a:cxnLst>
              <a:rect l="0" t="0" r="r" b="b"/>
              <a:pathLst>
                <a:path w="20331" h="20682" extrusionOk="0">
                  <a:moveTo>
                    <a:pt x="13405" y="19101"/>
                  </a:moveTo>
                  <a:cubicBezTo>
                    <a:pt x="14191" y="19707"/>
                    <a:pt x="14976" y="20514"/>
                    <a:pt x="16547" y="20514"/>
                  </a:cubicBezTo>
                  <a:cubicBezTo>
                    <a:pt x="18118" y="20918"/>
                    <a:pt x="20082" y="20514"/>
                    <a:pt x="20082" y="20111"/>
                  </a:cubicBezTo>
                  <a:cubicBezTo>
                    <a:pt x="20867" y="19101"/>
                    <a:pt x="19689" y="18294"/>
                    <a:pt x="18118" y="17890"/>
                  </a:cubicBezTo>
                  <a:cubicBezTo>
                    <a:pt x="16154" y="17486"/>
                    <a:pt x="14976" y="17082"/>
                    <a:pt x="14191" y="16679"/>
                  </a:cubicBezTo>
                  <a:cubicBezTo>
                    <a:pt x="10656" y="14862"/>
                    <a:pt x="14191" y="11632"/>
                    <a:pt x="11834" y="9411"/>
                  </a:cubicBezTo>
                  <a:cubicBezTo>
                    <a:pt x="10656" y="9008"/>
                    <a:pt x="10656" y="8604"/>
                    <a:pt x="9871" y="8200"/>
                  </a:cubicBezTo>
                  <a:cubicBezTo>
                    <a:pt x="7514" y="4365"/>
                    <a:pt x="16547" y="3154"/>
                    <a:pt x="7514" y="933"/>
                  </a:cubicBezTo>
                  <a:cubicBezTo>
                    <a:pt x="1623" y="-682"/>
                    <a:pt x="838" y="-278"/>
                    <a:pt x="52" y="2750"/>
                  </a:cubicBezTo>
                  <a:cubicBezTo>
                    <a:pt x="-733" y="7797"/>
                    <a:pt x="7514" y="15468"/>
                    <a:pt x="13405" y="1910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2" name="Shape 2672"/>
            <p:cNvSpPr/>
            <p:nvPr/>
          </p:nvSpPr>
          <p:spPr>
            <a:xfrm>
              <a:off x="10823778" y="7689179"/>
              <a:ext cx="150869" cy="140361"/>
            </a:xfrm>
            <a:custGeom>
              <a:avLst/>
              <a:gdLst/>
              <a:ahLst/>
              <a:cxnLst>
                <a:cxn ang="0">
                  <a:pos x="wd2" y="hd2"/>
                </a:cxn>
                <a:cxn ang="5400000">
                  <a:pos x="wd2" y="hd2"/>
                </a:cxn>
                <a:cxn ang="10800000">
                  <a:pos x="wd2" y="hd2"/>
                </a:cxn>
                <a:cxn ang="16200000">
                  <a:pos x="wd2" y="hd2"/>
                </a:cxn>
              </a:cxnLst>
              <a:rect l="0" t="0" r="r" b="b"/>
              <a:pathLst>
                <a:path w="20495" h="20193" extrusionOk="0">
                  <a:moveTo>
                    <a:pt x="919" y="11809"/>
                  </a:moveTo>
                  <a:cubicBezTo>
                    <a:pt x="919" y="12377"/>
                    <a:pt x="1480" y="13230"/>
                    <a:pt x="2041" y="13230"/>
                  </a:cubicBezTo>
                  <a:cubicBezTo>
                    <a:pt x="3163" y="13798"/>
                    <a:pt x="3724" y="13230"/>
                    <a:pt x="5127" y="13230"/>
                  </a:cubicBezTo>
                  <a:cubicBezTo>
                    <a:pt x="6249" y="13230"/>
                    <a:pt x="7932" y="13798"/>
                    <a:pt x="8493" y="14935"/>
                  </a:cubicBezTo>
                  <a:cubicBezTo>
                    <a:pt x="9615" y="15503"/>
                    <a:pt x="11018" y="16640"/>
                    <a:pt x="12140" y="17209"/>
                  </a:cubicBezTo>
                  <a:cubicBezTo>
                    <a:pt x="13262" y="17777"/>
                    <a:pt x="14945" y="19198"/>
                    <a:pt x="16067" y="19767"/>
                  </a:cubicBezTo>
                  <a:cubicBezTo>
                    <a:pt x="17470" y="20335"/>
                    <a:pt x="18031" y="20335"/>
                    <a:pt x="19153" y="19767"/>
                  </a:cubicBezTo>
                  <a:cubicBezTo>
                    <a:pt x="20275" y="19198"/>
                    <a:pt x="20836" y="17209"/>
                    <a:pt x="20275" y="15503"/>
                  </a:cubicBezTo>
                  <a:cubicBezTo>
                    <a:pt x="19714" y="14367"/>
                    <a:pt x="19153" y="12377"/>
                    <a:pt x="18592" y="11240"/>
                  </a:cubicBezTo>
                  <a:cubicBezTo>
                    <a:pt x="18031" y="10103"/>
                    <a:pt x="18031" y="7830"/>
                    <a:pt x="19714" y="7261"/>
                  </a:cubicBezTo>
                  <a:cubicBezTo>
                    <a:pt x="16628" y="6409"/>
                    <a:pt x="13823" y="4703"/>
                    <a:pt x="12701" y="2430"/>
                  </a:cubicBezTo>
                  <a:cubicBezTo>
                    <a:pt x="12140" y="1861"/>
                    <a:pt x="12140" y="1293"/>
                    <a:pt x="11579" y="724"/>
                  </a:cubicBezTo>
                  <a:cubicBezTo>
                    <a:pt x="9615" y="-1265"/>
                    <a:pt x="3163" y="1293"/>
                    <a:pt x="2041" y="2998"/>
                  </a:cubicBezTo>
                  <a:cubicBezTo>
                    <a:pt x="-764" y="5840"/>
                    <a:pt x="-203" y="8967"/>
                    <a:pt x="919" y="11809"/>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3" name="Shape 2673"/>
            <p:cNvSpPr/>
            <p:nvPr/>
          </p:nvSpPr>
          <p:spPr>
            <a:xfrm>
              <a:off x="10388651" y="8942057"/>
              <a:ext cx="129032" cy="167965"/>
            </a:xfrm>
            <a:custGeom>
              <a:avLst/>
              <a:gdLst/>
              <a:ahLst/>
              <a:cxnLst>
                <a:cxn ang="0">
                  <a:pos x="wd2" y="hd2"/>
                </a:cxn>
                <a:cxn ang="5400000">
                  <a:pos x="wd2" y="hd2"/>
                </a:cxn>
                <a:cxn ang="10800000">
                  <a:pos x="wd2" y="hd2"/>
                </a:cxn>
                <a:cxn ang="16200000">
                  <a:pos x="wd2" y="hd2"/>
                </a:cxn>
              </a:cxnLst>
              <a:rect l="0" t="0" r="r" b="b"/>
              <a:pathLst>
                <a:path w="21095" h="21600" extrusionOk="0">
                  <a:moveTo>
                    <a:pt x="2743" y="12117"/>
                  </a:moveTo>
                  <a:cubicBezTo>
                    <a:pt x="2743" y="12644"/>
                    <a:pt x="3429" y="13961"/>
                    <a:pt x="3429" y="14488"/>
                  </a:cubicBezTo>
                  <a:cubicBezTo>
                    <a:pt x="3429" y="15015"/>
                    <a:pt x="5829" y="15541"/>
                    <a:pt x="6514" y="15015"/>
                  </a:cubicBezTo>
                  <a:cubicBezTo>
                    <a:pt x="5829" y="16595"/>
                    <a:pt x="6514" y="18966"/>
                    <a:pt x="8571" y="20020"/>
                  </a:cubicBezTo>
                  <a:cubicBezTo>
                    <a:pt x="10629" y="21073"/>
                    <a:pt x="13029" y="21600"/>
                    <a:pt x="15771" y="21600"/>
                  </a:cubicBezTo>
                  <a:cubicBezTo>
                    <a:pt x="16457" y="21600"/>
                    <a:pt x="16457" y="21600"/>
                    <a:pt x="17143" y="21600"/>
                  </a:cubicBezTo>
                  <a:cubicBezTo>
                    <a:pt x="17829" y="21600"/>
                    <a:pt x="17829" y="21073"/>
                    <a:pt x="18514" y="20546"/>
                  </a:cubicBezTo>
                  <a:cubicBezTo>
                    <a:pt x="20229" y="18966"/>
                    <a:pt x="21600" y="17122"/>
                    <a:pt x="20914" y="15015"/>
                  </a:cubicBezTo>
                  <a:cubicBezTo>
                    <a:pt x="20229" y="12644"/>
                    <a:pt x="17829" y="11590"/>
                    <a:pt x="16457" y="10010"/>
                  </a:cubicBezTo>
                  <a:cubicBezTo>
                    <a:pt x="15086" y="7902"/>
                    <a:pt x="15771" y="5532"/>
                    <a:pt x="17143" y="3951"/>
                  </a:cubicBezTo>
                  <a:cubicBezTo>
                    <a:pt x="18514" y="2898"/>
                    <a:pt x="20914" y="1580"/>
                    <a:pt x="20229" y="0"/>
                  </a:cubicBezTo>
                  <a:cubicBezTo>
                    <a:pt x="17143" y="0"/>
                    <a:pt x="14400" y="0"/>
                    <a:pt x="11314" y="0"/>
                  </a:cubicBezTo>
                  <a:cubicBezTo>
                    <a:pt x="9943" y="0"/>
                    <a:pt x="9257" y="0"/>
                    <a:pt x="7886" y="527"/>
                  </a:cubicBezTo>
                  <a:cubicBezTo>
                    <a:pt x="4800" y="1580"/>
                    <a:pt x="3429" y="3951"/>
                    <a:pt x="0" y="3951"/>
                  </a:cubicBezTo>
                  <a:cubicBezTo>
                    <a:pt x="686" y="6585"/>
                    <a:pt x="2057" y="9483"/>
                    <a:pt x="2743" y="1211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4" name="Shape 2674"/>
            <p:cNvSpPr/>
            <p:nvPr/>
          </p:nvSpPr>
          <p:spPr>
            <a:xfrm>
              <a:off x="11887744" y="9376221"/>
              <a:ext cx="82626" cy="151346"/>
            </a:xfrm>
            <a:custGeom>
              <a:avLst/>
              <a:gdLst/>
              <a:ahLst/>
              <a:cxnLst>
                <a:cxn ang="0">
                  <a:pos x="wd2" y="hd2"/>
                </a:cxn>
                <a:cxn ang="5400000">
                  <a:pos x="wd2" y="hd2"/>
                </a:cxn>
                <a:cxn ang="10800000">
                  <a:pos x="wd2" y="hd2"/>
                </a:cxn>
                <a:cxn ang="16200000">
                  <a:pos x="wd2" y="hd2"/>
                </a:cxn>
              </a:cxnLst>
              <a:rect l="0" t="0" r="r" b="b"/>
              <a:pathLst>
                <a:path w="20420" h="20550" extrusionOk="0">
                  <a:moveTo>
                    <a:pt x="877" y="10707"/>
                  </a:moveTo>
                  <a:cubicBezTo>
                    <a:pt x="1906" y="13407"/>
                    <a:pt x="4477" y="16107"/>
                    <a:pt x="8591" y="18537"/>
                  </a:cubicBezTo>
                  <a:cubicBezTo>
                    <a:pt x="10649" y="19617"/>
                    <a:pt x="14249" y="20967"/>
                    <a:pt x="16306" y="20427"/>
                  </a:cubicBezTo>
                  <a:cubicBezTo>
                    <a:pt x="19391" y="19887"/>
                    <a:pt x="20420" y="17457"/>
                    <a:pt x="20420" y="15297"/>
                  </a:cubicBezTo>
                  <a:cubicBezTo>
                    <a:pt x="20420" y="14217"/>
                    <a:pt x="20420" y="13407"/>
                    <a:pt x="18363" y="12867"/>
                  </a:cubicBezTo>
                  <a:cubicBezTo>
                    <a:pt x="17334" y="12327"/>
                    <a:pt x="16306" y="12327"/>
                    <a:pt x="15277" y="11787"/>
                  </a:cubicBezTo>
                  <a:cubicBezTo>
                    <a:pt x="11677" y="10707"/>
                    <a:pt x="12706" y="8547"/>
                    <a:pt x="14249" y="6657"/>
                  </a:cubicBezTo>
                  <a:cubicBezTo>
                    <a:pt x="15277" y="5037"/>
                    <a:pt x="17334" y="3417"/>
                    <a:pt x="18363" y="1527"/>
                  </a:cubicBezTo>
                  <a:cubicBezTo>
                    <a:pt x="18363" y="447"/>
                    <a:pt x="5506" y="-633"/>
                    <a:pt x="3449" y="447"/>
                  </a:cubicBezTo>
                  <a:cubicBezTo>
                    <a:pt x="-1180" y="2877"/>
                    <a:pt x="-151" y="8547"/>
                    <a:pt x="877" y="1070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5" name="Shape 2675"/>
            <p:cNvSpPr/>
            <p:nvPr/>
          </p:nvSpPr>
          <p:spPr>
            <a:xfrm>
              <a:off x="10084414" y="5695794"/>
              <a:ext cx="597486" cy="398773"/>
            </a:xfrm>
            <a:custGeom>
              <a:avLst/>
              <a:gdLst/>
              <a:ahLst/>
              <a:cxnLst>
                <a:cxn ang="0">
                  <a:pos x="wd2" y="hd2"/>
                </a:cxn>
                <a:cxn ang="5400000">
                  <a:pos x="wd2" y="hd2"/>
                </a:cxn>
                <a:cxn ang="10800000">
                  <a:pos x="wd2" y="hd2"/>
                </a:cxn>
                <a:cxn ang="16200000">
                  <a:pos x="wd2" y="hd2"/>
                </a:cxn>
              </a:cxnLst>
              <a:rect l="0" t="0" r="r" b="b"/>
              <a:pathLst>
                <a:path w="21600" h="19736" extrusionOk="0">
                  <a:moveTo>
                    <a:pt x="0" y="7136"/>
                  </a:moveTo>
                  <a:cubicBezTo>
                    <a:pt x="441" y="7336"/>
                    <a:pt x="882" y="7536"/>
                    <a:pt x="1396" y="7736"/>
                  </a:cubicBezTo>
                  <a:cubicBezTo>
                    <a:pt x="882" y="8636"/>
                    <a:pt x="1543" y="9836"/>
                    <a:pt x="2278" y="10436"/>
                  </a:cubicBezTo>
                  <a:cubicBezTo>
                    <a:pt x="3086" y="10936"/>
                    <a:pt x="3967" y="11136"/>
                    <a:pt x="4482" y="11936"/>
                  </a:cubicBezTo>
                  <a:cubicBezTo>
                    <a:pt x="5510" y="13836"/>
                    <a:pt x="4114" y="16936"/>
                    <a:pt x="5216" y="18836"/>
                  </a:cubicBezTo>
                  <a:cubicBezTo>
                    <a:pt x="5510" y="18636"/>
                    <a:pt x="5878" y="18436"/>
                    <a:pt x="6171" y="18236"/>
                  </a:cubicBezTo>
                  <a:cubicBezTo>
                    <a:pt x="5878" y="18636"/>
                    <a:pt x="6098" y="19736"/>
                    <a:pt x="6759" y="19736"/>
                  </a:cubicBezTo>
                  <a:cubicBezTo>
                    <a:pt x="7347" y="19736"/>
                    <a:pt x="7714" y="19336"/>
                    <a:pt x="8155" y="19036"/>
                  </a:cubicBezTo>
                  <a:cubicBezTo>
                    <a:pt x="9845" y="17636"/>
                    <a:pt x="11682" y="15936"/>
                    <a:pt x="13739" y="16136"/>
                  </a:cubicBezTo>
                  <a:cubicBezTo>
                    <a:pt x="14767" y="16336"/>
                    <a:pt x="15722" y="16936"/>
                    <a:pt x="16751" y="17436"/>
                  </a:cubicBezTo>
                  <a:cubicBezTo>
                    <a:pt x="17706" y="17636"/>
                    <a:pt x="18808" y="17636"/>
                    <a:pt x="19690" y="17236"/>
                  </a:cubicBezTo>
                  <a:cubicBezTo>
                    <a:pt x="20351" y="17836"/>
                    <a:pt x="21086" y="17636"/>
                    <a:pt x="21600" y="16936"/>
                  </a:cubicBezTo>
                  <a:cubicBezTo>
                    <a:pt x="21380" y="16136"/>
                    <a:pt x="20645" y="15736"/>
                    <a:pt x="20057" y="15536"/>
                  </a:cubicBezTo>
                  <a:cubicBezTo>
                    <a:pt x="19396" y="15336"/>
                    <a:pt x="18661" y="14236"/>
                    <a:pt x="19102" y="13636"/>
                  </a:cubicBezTo>
                  <a:cubicBezTo>
                    <a:pt x="19396" y="13636"/>
                    <a:pt x="19690" y="13436"/>
                    <a:pt x="20057" y="13436"/>
                  </a:cubicBezTo>
                  <a:cubicBezTo>
                    <a:pt x="20351" y="12136"/>
                    <a:pt x="19102" y="11336"/>
                    <a:pt x="18147" y="11136"/>
                  </a:cubicBezTo>
                  <a:cubicBezTo>
                    <a:pt x="17412" y="10936"/>
                    <a:pt x="16604" y="10736"/>
                    <a:pt x="15869" y="10236"/>
                  </a:cubicBezTo>
                  <a:cubicBezTo>
                    <a:pt x="15429" y="10036"/>
                    <a:pt x="14914" y="10036"/>
                    <a:pt x="14620" y="9636"/>
                  </a:cubicBezTo>
                  <a:cubicBezTo>
                    <a:pt x="14327" y="9236"/>
                    <a:pt x="14033" y="8636"/>
                    <a:pt x="14180" y="7936"/>
                  </a:cubicBezTo>
                  <a:cubicBezTo>
                    <a:pt x="14327" y="7336"/>
                    <a:pt x="15061" y="7136"/>
                    <a:pt x="15282" y="7736"/>
                  </a:cubicBezTo>
                  <a:cubicBezTo>
                    <a:pt x="15576" y="6536"/>
                    <a:pt x="15061" y="4836"/>
                    <a:pt x="14327" y="4236"/>
                  </a:cubicBezTo>
                  <a:cubicBezTo>
                    <a:pt x="14473" y="3936"/>
                    <a:pt x="14767" y="3536"/>
                    <a:pt x="14914" y="3336"/>
                  </a:cubicBezTo>
                  <a:cubicBezTo>
                    <a:pt x="12490" y="2736"/>
                    <a:pt x="9992" y="3336"/>
                    <a:pt x="7861" y="5236"/>
                  </a:cubicBezTo>
                  <a:cubicBezTo>
                    <a:pt x="7567" y="3736"/>
                    <a:pt x="6759" y="2536"/>
                    <a:pt x="6024" y="1636"/>
                  </a:cubicBezTo>
                  <a:cubicBezTo>
                    <a:pt x="5878" y="1436"/>
                    <a:pt x="5510" y="1236"/>
                    <a:pt x="5363" y="1436"/>
                  </a:cubicBezTo>
                  <a:cubicBezTo>
                    <a:pt x="5216" y="1436"/>
                    <a:pt x="5069" y="1636"/>
                    <a:pt x="4922" y="1836"/>
                  </a:cubicBezTo>
                  <a:cubicBezTo>
                    <a:pt x="3380" y="2936"/>
                    <a:pt x="2792" y="-1864"/>
                    <a:pt x="1396" y="836"/>
                  </a:cubicBezTo>
                  <a:cubicBezTo>
                    <a:pt x="1249" y="636"/>
                    <a:pt x="735" y="7336"/>
                    <a:pt x="0" y="71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6" name="Shape 2676"/>
            <p:cNvSpPr/>
            <p:nvPr/>
          </p:nvSpPr>
          <p:spPr>
            <a:xfrm>
              <a:off x="1556953" y="10175371"/>
              <a:ext cx="298421" cy="357405"/>
            </a:xfrm>
            <a:custGeom>
              <a:avLst/>
              <a:gdLst/>
              <a:ahLst/>
              <a:cxnLst>
                <a:cxn ang="0">
                  <a:pos x="wd2" y="hd2"/>
                </a:cxn>
                <a:cxn ang="5400000">
                  <a:pos x="wd2" y="hd2"/>
                </a:cxn>
                <a:cxn ang="10800000">
                  <a:pos x="wd2" y="hd2"/>
                </a:cxn>
                <a:cxn ang="16200000">
                  <a:pos x="wd2" y="hd2"/>
                </a:cxn>
              </a:cxnLst>
              <a:rect l="0" t="0" r="r" b="b"/>
              <a:pathLst>
                <a:path w="21330" h="19710" extrusionOk="0">
                  <a:moveTo>
                    <a:pt x="10003" y="5608"/>
                  </a:moveTo>
                  <a:cubicBezTo>
                    <a:pt x="9713" y="5832"/>
                    <a:pt x="9133" y="6280"/>
                    <a:pt x="8843" y="6504"/>
                  </a:cubicBezTo>
                  <a:cubicBezTo>
                    <a:pt x="8553" y="6728"/>
                    <a:pt x="7828" y="6728"/>
                    <a:pt x="7248" y="6951"/>
                  </a:cubicBezTo>
                  <a:cubicBezTo>
                    <a:pt x="6089" y="7511"/>
                    <a:pt x="5219" y="8630"/>
                    <a:pt x="5799" y="9861"/>
                  </a:cubicBezTo>
                  <a:cubicBezTo>
                    <a:pt x="5219" y="10085"/>
                    <a:pt x="4494" y="10085"/>
                    <a:pt x="4204" y="10309"/>
                  </a:cubicBezTo>
                  <a:cubicBezTo>
                    <a:pt x="3914" y="11988"/>
                    <a:pt x="1885" y="13107"/>
                    <a:pt x="0" y="14002"/>
                  </a:cubicBezTo>
                  <a:cubicBezTo>
                    <a:pt x="870" y="14002"/>
                    <a:pt x="1450" y="14898"/>
                    <a:pt x="1450" y="15905"/>
                  </a:cubicBezTo>
                  <a:cubicBezTo>
                    <a:pt x="1450" y="16800"/>
                    <a:pt x="1160" y="17584"/>
                    <a:pt x="1450" y="18255"/>
                  </a:cubicBezTo>
                  <a:cubicBezTo>
                    <a:pt x="2754" y="19486"/>
                    <a:pt x="5219" y="18479"/>
                    <a:pt x="6958" y="19262"/>
                  </a:cubicBezTo>
                  <a:cubicBezTo>
                    <a:pt x="7248" y="19486"/>
                    <a:pt x="7828" y="19710"/>
                    <a:pt x="8263" y="19710"/>
                  </a:cubicBezTo>
                  <a:cubicBezTo>
                    <a:pt x="8843" y="19710"/>
                    <a:pt x="9423" y="19710"/>
                    <a:pt x="9713" y="19486"/>
                  </a:cubicBezTo>
                  <a:cubicBezTo>
                    <a:pt x="10872" y="18927"/>
                    <a:pt x="12467" y="18255"/>
                    <a:pt x="13047" y="17584"/>
                  </a:cubicBezTo>
                  <a:cubicBezTo>
                    <a:pt x="13917" y="16576"/>
                    <a:pt x="14352" y="15457"/>
                    <a:pt x="13627" y="14562"/>
                  </a:cubicBezTo>
                  <a:cubicBezTo>
                    <a:pt x="15511" y="14786"/>
                    <a:pt x="17976" y="14338"/>
                    <a:pt x="18846" y="12883"/>
                  </a:cubicBezTo>
                  <a:cubicBezTo>
                    <a:pt x="19136" y="12659"/>
                    <a:pt x="19136" y="12435"/>
                    <a:pt x="19136" y="12435"/>
                  </a:cubicBezTo>
                  <a:cubicBezTo>
                    <a:pt x="19136" y="11652"/>
                    <a:pt x="18266" y="11428"/>
                    <a:pt x="17686" y="11204"/>
                  </a:cubicBezTo>
                  <a:cubicBezTo>
                    <a:pt x="16671" y="10757"/>
                    <a:pt x="16091" y="9749"/>
                    <a:pt x="16381" y="8854"/>
                  </a:cubicBezTo>
                  <a:cubicBezTo>
                    <a:pt x="16671" y="7847"/>
                    <a:pt x="17686" y="7287"/>
                    <a:pt x="18556" y="6951"/>
                  </a:cubicBezTo>
                  <a:cubicBezTo>
                    <a:pt x="19136" y="6951"/>
                    <a:pt x="20005" y="6728"/>
                    <a:pt x="20295" y="6504"/>
                  </a:cubicBezTo>
                  <a:cubicBezTo>
                    <a:pt x="21020" y="5608"/>
                    <a:pt x="18556" y="4937"/>
                    <a:pt x="18556" y="3930"/>
                  </a:cubicBezTo>
                  <a:cubicBezTo>
                    <a:pt x="18556" y="2811"/>
                    <a:pt x="21600" y="2811"/>
                    <a:pt x="21310" y="1579"/>
                  </a:cubicBezTo>
                  <a:cubicBezTo>
                    <a:pt x="21310" y="1132"/>
                    <a:pt x="20730" y="908"/>
                    <a:pt x="20005" y="684"/>
                  </a:cubicBezTo>
                  <a:cubicBezTo>
                    <a:pt x="16671" y="-1890"/>
                    <a:pt x="12467" y="3482"/>
                    <a:pt x="10003" y="560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7" name="Shape 2677"/>
            <p:cNvSpPr/>
            <p:nvPr/>
          </p:nvSpPr>
          <p:spPr>
            <a:xfrm>
              <a:off x="298611" y="10982205"/>
              <a:ext cx="143623" cy="132188"/>
            </a:xfrm>
            <a:custGeom>
              <a:avLst/>
              <a:gdLst/>
              <a:ahLst/>
              <a:cxnLst>
                <a:cxn ang="0">
                  <a:pos x="wd2" y="hd2"/>
                </a:cxn>
                <a:cxn ang="5400000">
                  <a:pos x="wd2" y="hd2"/>
                </a:cxn>
                <a:cxn ang="10800000">
                  <a:pos x="wd2" y="hd2"/>
                </a:cxn>
                <a:cxn ang="16200000">
                  <a:pos x="wd2" y="hd2"/>
                </a:cxn>
              </a:cxnLst>
              <a:rect l="0" t="0" r="r" b="b"/>
              <a:pathLst>
                <a:path w="20673" h="21600" extrusionOk="0">
                  <a:moveTo>
                    <a:pt x="4551" y="11298"/>
                  </a:moveTo>
                  <a:cubicBezTo>
                    <a:pt x="1296" y="12628"/>
                    <a:pt x="-479" y="15951"/>
                    <a:pt x="113" y="19606"/>
                  </a:cubicBezTo>
                  <a:cubicBezTo>
                    <a:pt x="1296" y="19606"/>
                    <a:pt x="2480" y="20271"/>
                    <a:pt x="3072" y="21600"/>
                  </a:cubicBezTo>
                  <a:cubicBezTo>
                    <a:pt x="5735" y="18277"/>
                    <a:pt x="8694" y="14622"/>
                    <a:pt x="12540" y="13957"/>
                  </a:cubicBezTo>
                  <a:cubicBezTo>
                    <a:pt x="13724" y="13957"/>
                    <a:pt x="14907" y="13957"/>
                    <a:pt x="16091" y="13292"/>
                  </a:cubicBezTo>
                  <a:cubicBezTo>
                    <a:pt x="19937" y="11963"/>
                    <a:pt x="21121" y="6978"/>
                    <a:pt x="20529" y="1994"/>
                  </a:cubicBezTo>
                  <a:cubicBezTo>
                    <a:pt x="20529" y="1329"/>
                    <a:pt x="20529" y="1329"/>
                    <a:pt x="19937" y="665"/>
                  </a:cubicBezTo>
                  <a:cubicBezTo>
                    <a:pt x="19346" y="0"/>
                    <a:pt x="18754" y="0"/>
                    <a:pt x="18162" y="0"/>
                  </a:cubicBezTo>
                  <a:cubicBezTo>
                    <a:pt x="14316" y="0"/>
                    <a:pt x="10765" y="1329"/>
                    <a:pt x="8102" y="4320"/>
                  </a:cubicBezTo>
                  <a:cubicBezTo>
                    <a:pt x="5735" y="6978"/>
                    <a:pt x="3663" y="9637"/>
                    <a:pt x="1296" y="11963"/>
                  </a:cubicBezTo>
                  <a:lnTo>
                    <a:pt x="4551" y="11298"/>
                  </a:ln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8" name="Shape 2678"/>
            <p:cNvSpPr/>
            <p:nvPr/>
          </p:nvSpPr>
          <p:spPr>
            <a:xfrm>
              <a:off x="4052249" y="11098807"/>
              <a:ext cx="254622" cy="436158"/>
            </a:xfrm>
            <a:custGeom>
              <a:avLst/>
              <a:gdLst/>
              <a:ahLst/>
              <a:cxnLst>
                <a:cxn ang="0">
                  <a:pos x="wd2" y="hd2"/>
                </a:cxn>
                <a:cxn ang="5400000">
                  <a:pos x="wd2" y="hd2"/>
                </a:cxn>
                <a:cxn ang="10800000">
                  <a:pos x="wd2" y="hd2"/>
                </a:cxn>
                <a:cxn ang="16200000">
                  <a:pos x="wd2" y="hd2"/>
                </a:cxn>
              </a:cxnLst>
              <a:rect l="0" t="0" r="r" b="b"/>
              <a:pathLst>
                <a:path w="19973" h="20736" extrusionOk="0">
                  <a:moveTo>
                    <a:pt x="4408" y="4032"/>
                  </a:moveTo>
                  <a:cubicBezTo>
                    <a:pt x="4408" y="4608"/>
                    <a:pt x="3931" y="4992"/>
                    <a:pt x="3614" y="5664"/>
                  </a:cubicBezTo>
                  <a:cubicBezTo>
                    <a:pt x="3296" y="7008"/>
                    <a:pt x="5678" y="8256"/>
                    <a:pt x="6314" y="9696"/>
                  </a:cubicBezTo>
                  <a:cubicBezTo>
                    <a:pt x="6631" y="10656"/>
                    <a:pt x="6631" y="11904"/>
                    <a:pt x="7266" y="12672"/>
                  </a:cubicBezTo>
                  <a:cubicBezTo>
                    <a:pt x="8696" y="14112"/>
                    <a:pt x="12031" y="14496"/>
                    <a:pt x="12349" y="15936"/>
                  </a:cubicBezTo>
                  <a:cubicBezTo>
                    <a:pt x="12349" y="16320"/>
                    <a:pt x="12031" y="16896"/>
                    <a:pt x="12349" y="17280"/>
                  </a:cubicBezTo>
                  <a:cubicBezTo>
                    <a:pt x="12666" y="17664"/>
                    <a:pt x="12984" y="17952"/>
                    <a:pt x="13302" y="18144"/>
                  </a:cubicBezTo>
                  <a:cubicBezTo>
                    <a:pt x="14731" y="18912"/>
                    <a:pt x="16002" y="19680"/>
                    <a:pt x="17590" y="20544"/>
                  </a:cubicBezTo>
                  <a:cubicBezTo>
                    <a:pt x="18066" y="20736"/>
                    <a:pt x="18384" y="20736"/>
                    <a:pt x="18702" y="20736"/>
                  </a:cubicBezTo>
                  <a:cubicBezTo>
                    <a:pt x="19337" y="20736"/>
                    <a:pt x="19337" y="20352"/>
                    <a:pt x="19655" y="20160"/>
                  </a:cubicBezTo>
                  <a:cubicBezTo>
                    <a:pt x="19972" y="19104"/>
                    <a:pt x="20290" y="18048"/>
                    <a:pt x="19337" y="17280"/>
                  </a:cubicBezTo>
                  <a:cubicBezTo>
                    <a:pt x="18384" y="16416"/>
                    <a:pt x="16637" y="15936"/>
                    <a:pt x="16002" y="15072"/>
                  </a:cubicBezTo>
                  <a:cubicBezTo>
                    <a:pt x="15366" y="14304"/>
                    <a:pt x="15684" y="13248"/>
                    <a:pt x="16002" y="12288"/>
                  </a:cubicBezTo>
                  <a:cubicBezTo>
                    <a:pt x="16319" y="11424"/>
                    <a:pt x="16319" y="10656"/>
                    <a:pt x="15684" y="10272"/>
                  </a:cubicBezTo>
                  <a:cubicBezTo>
                    <a:pt x="15366" y="10080"/>
                    <a:pt x="15049" y="10080"/>
                    <a:pt x="14731" y="9888"/>
                  </a:cubicBezTo>
                  <a:cubicBezTo>
                    <a:pt x="12666" y="9024"/>
                    <a:pt x="12031" y="7200"/>
                    <a:pt x="12031" y="5856"/>
                  </a:cubicBezTo>
                  <a:cubicBezTo>
                    <a:pt x="12031" y="4416"/>
                    <a:pt x="12984" y="2784"/>
                    <a:pt x="12349" y="1152"/>
                  </a:cubicBezTo>
                  <a:cubicBezTo>
                    <a:pt x="12349" y="576"/>
                    <a:pt x="11714" y="0"/>
                    <a:pt x="10602" y="0"/>
                  </a:cubicBezTo>
                  <a:cubicBezTo>
                    <a:pt x="10284" y="0"/>
                    <a:pt x="9649" y="0"/>
                    <a:pt x="9331" y="192"/>
                  </a:cubicBezTo>
                  <a:cubicBezTo>
                    <a:pt x="6949" y="576"/>
                    <a:pt x="1708" y="-864"/>
                    <a:pt x="278" y="960"/>
                  </a:cubicBezTo>
                  <a:cubicBezTo>
                    <a:pt x="-1310" y="3456"/>
                    <a:pt x="4408" y="2208"/>
                    <a:pt x="4408" y="403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79" name="Shape 2679"/>
            <p:cNvSpPr/>
            <p:nvPr/>
          </p:nvSpPr>
          <p:spPr>
            <a:xfrm>
              <a:off x="4939305" y="5353901"/>
              <a:ext cx="1179103" cy="1358070"/>
            </a:xfrm>
            <a:custGeom>
              <a:avLst/>
              <a:gdLst/>
              <a:ahLst/>
              <a:cxnLst>
                <a:cxn ang="0">
                  <a:pos x="wd2" y="hd2"/>
                </a:cxn>
                <a:cxn ang="5400000">
                  <a:pos x="wd2" y="hd2"/>
                </a:cxn>
                <a:cxn ang="10800000">
                  <a:pos x="wd2" y="hd2"/>
                </a:cxn>
                <a:cxn ang="16200000">
                  <a:pos x="wd2" y="hd2"/>
                </a:cxn>
              </a:cxnLst>
              <a:rect l="0" t="0" r="r" b="b"/>
              <a:pathLst>
                <a:path w="21600" h="21600" extrusionOk="0">
                  <a:moveTo>
                    <a:pt x="2761" y="4197"/>
                  </a:moveTo>
                  <a:cubicBezTo>
                    <a:pt x="2761" y="4746"/>
                    <a:pt x="3395" y="5424"/>
                    <a:pt x="3842" y="5069"/>
                  </a:cubicBezTo>
                  <a:cubicBezTo>
                    <a:pt x="3619" y="5683"/>
                    <a:pt x="3469" y="6296"/>
                    <a:pt x="3208" y="6909"/>
                  </a:cubicBezTo>
                  <a:cubicBezTo>
                    <a:pt x="2910" y="6845"/>
                    <a:pt x="2537" y="6716"/>
                    <a:pt x="2276" y="6554"/>
                  </a:cubicBezTo>
                  <a:cubicBezTo>
                    <a:pt x="2350" y="7168"/>
                    <a:pt x="2350" y="7781"/>
                    <a:pt x="2462" y="8330"/>
                  </a:cubicBezTo>
                  <a:cubicBezTo>
                    <a:pt x="2462" y="8524"/>
                    <a:pt x="2462" y="8814"/>
                    <a:pt x="2276" y="9008"/>
                  </a:cubicBezTo>
                  <a:cubicBezTo>
                    <a:pt x="2164" y="9137"/>
                    <a:pt x="1977" y="9170"/>
                    <a:pt x="1828" y="9137"/>
                  </a:cubicBezTo>
                  <a:cubicBezTo>
                    <a:pt x="2089" y="9363"/>
                    <a:pt x="2350" y="9589"/>
                    <a:pt x="2686" y="9815"/>
                  </a:cubicBezTo>
                  <a:cubicBezTo>
                    <a:pt x="1753" y="9815"/>
                    <a:pt x="1268" y="10816"/>
                    <a:pt x="1119" y="11656"/>
                  </a:cubicBezTo>
                  <a:cubicBezTo>
                    <a:pt x="709" y="13141"/>
                    <a:pt x="336" y="14561"/>
                    <a:pt x="0" y="16047"/>
                  </a:cubicBezTo>
                  <a:cubicBezTo>
                    <a:pt x="1045" y="15853"/>
                    <a:pt x="2126" y="16789"/>
                    <a:pt x="1903" y="17661"/>
                  </a:cubicBezTo>
                  <a:cubicBezTo>
                    <a:pt x="2537" y="17467"/>
                    <a:pt x="3208" y="17726"/>
                    <a:pt x="3619" y="18145"/>
                  </a:cubicBezTo>
                  <a:cubicBezTo>
                    <a:pt x="3768" y="18339"/>
                    <a:pt x="3917" y="18630"/>
                    <a:pt x="4104" y="18823"/>
                  </a:cubicBezTo>
                  <a:cubicBezTo>
                    <a:pt x="4551" y="19760"/>
                    <a:pt x="5036" y="20664"/>
                    <a:pt x="5484" y="21600"/>
                  </a:cubicBezTo>
                  <a:cubicBezTo>
                    <a:pt x="5894" y="21471"/>
                    <a:pt x="6267" y="21406"/>
                    <a:pt x="6678" y="21277"/>
                  </a:cubicBezTo>
                  <a:cubicBezTo>
                    <a:pt x="7051" y="21116"/>
                    <a:pt x="6827" y="20599"/>
                    <a:pt x="6752" y="20244"/>
                  </a:cubicBezTo>
                  <a:cubicBezTo>
                    <a:pt x="6603" y="19630"/>
                    <a:pt x="7125" y="18888"/>
                    <a:pt x="7834" y="18759"/>
                  </a:cubicBezTo>
                  <a:cubicBezTo>
                    <a:pt x="8618" y="18630"/>
                    <a:pt x="9401" y="19178"/>
                    <a:pt x="9401" y="19824"/>
                  </a:cubicBezTo>
                  <a:cubicBezTo>
                    <a:pt x="10110" y="19566"/>
                    <a:pt x="10893" y="19308"/>
                    <a:pt x="11602" y="18952"/>
                  </a:cubicBezTo>
                  <a:cubicBezTo>
                    <a:pt x="11304" y="18759"/>
                    <a:pt x="10968" y="18630"/>
                    <a:pt x="10669" y="18404"/>
                  </a:cubicBezTo>
                  <a:cubicBezTo>
                    <a:pt x="11117" y="18145"/>
                    <a:pt x="11527" y="17726"/>
                    <a:pt x="11826" y="17338"/>
                  </a:cubicBezTo>
                  <a:cubicBezTo>
                    <a:pt x="10819" y="17048"/>
                    <a:pt x="10334" y="15853"/>
                    <a:pt x="10968" y="15110"/>
                  </a:cubicBezTo>
                  <a:cubicBezTo>
                    <a:pt x="11677" y="15239"/>
                    <a:pt x="12311" y="15369"/>
                    <a:pt x="13020" y="15369"/>
                  </a:cubicBezTo>
                  <a:cubicBezTo>
                    <a:pt x="12460" y="14561"/>
                    <a:pt x="12759" y="13528"/>
                    <a:pt x="13169" y="12721"/>
                  </a:cubicBezTo>
                  <a:cubicBezTo>
                    <a:pt x="13393" y="12721"/>
                    <a:pt x="13617" y="12721"/>
                    <a:pt x="13952" y="12657"/>
                  </a:cubicBezTo>
                  <a:cubicBezTo>
                    <a:pt x="13803" y="11591"/>
                    <a:pt x="14848" y="10622"/>
                    <a:pt x="15967" y="10009"/>
                  </a:cubicBezTo>
                  <a:cubicBezTo>
                    <a:pt x="17049" y="9396"/>
                    <a:pt x="18242" y="8814"/>
                    <a:pt x="18653" y="7717"/>
                  </a:cubicBezTo>
                  <a:cubicBezTo>
                    <a:pt x="18802" y="8201"/>
                    <a:pt x="19660" y="8039"/>
                    <a:pt x="20145" y="7717"/>
                  </a:cubicBezTo>
                  <a:cubicBezTo>
                    <a:pt x="20593" y="7361"/>
                    <a:pt x="21078" y="6974"/>
                    <a:pt x="21600" y="7168"/>
                  </a:cubicBezTo>
                  <a:cubicBezTo>
                    <a:pt x="21451" y="6780"/>
                    <a:pt x="21078" y="6425"/>
                    <a:pt x="20667" y="6167"/>
                  </a:cubicBezTo>
                  <a:cubicBezTo>
                    <a:pt x="21078" y="6296"/>
                    <a:pt x="21376" y="5683"/>
                    <a:pt x="21078" y="5360"/>
                  </a:cubicBezTo>
                  <a:cubicBezTo>
                    <a:pt x="20742" y="5004"/>
                    <a:pt x="20369" y="4746"/>
                    <a:pt x="20294" y="4391"/>
                  </a:cubicBezTo>
                  <a:cubicBezTo>
                    <a:pt x="19585" y="3519"/>
                    <a:pt x="18242" y="2970"/>
                    <a:pt x="17011" y="3100"/>
                  </a:cubicBezTo>
                  <a:cubicBezTo>
                    <a:pt x="16676" y="3100"/>
                    <a:pt x="16377" y="3164"/>
                    <a:pt x="16153" y="3035"/>
                  </a:cubicBezTo>
                  <a:cubicBezTo>
                    <a:pt x="15519" y="2648"/>
                    <a:pt x="16153" y="1550"/>
                    <a:pt x="15445" y="1291"/>
                  </a:cubicBezTo>
                  <a:cubicBezTo>
                    <a:pt x="14512" y="1743"/>
                    <a:pt x="13393" y="1970"/>
                    <a:pt x="12311" y="1743"/>
                  </a:cubicBezTo>
                  <a:cubicBezTo>
                    <a:pt x="11192" y="678"/>
                    <a:pt x="9476" y="0"/>
                    <a:pt x="7834" y="0"/>
                  </a:cubicBezTo>
                  <a:cubicBezTo>
                    <a:pt x="7312" y="0"/>
                    <a:pt x="6678" y="65"/>
                    <a:pt x="6118" y="0"/>
                  </a:cubicBezTo>
                  <a:cubicBezTo>
                    <a:pt x="5670" y="387"/>
                    <a:pt x="4962" y="549"/>
                    <a:pt x="4327" y="323"/>
                  </a:cubicBezTo>
                  <a:cubicBezTo>
                    <a:pt x="3320" y="613"/>
                    <a:pt x="970" y="549"/>
                    <a:pt x="1492" y="1679"/>
                  </a:cubicBezTo>
                  <a:cubicBezTo>
                    <a:pt x="1753" y="2099"/>
                    <a:pt x="2537" y="2163"/>
                    <a:pt x="2761" y="2583"/>
                  </a:cubicBezTo>
                  <a:cubicBezTo>
                    <a:pt x="2984" y="3100"/>
                    <a:pt x="2761" y="3648"/>
                    <a:pt x="2761" y="4197"/>
                  </a:cubicBezTo>
                  <a:close/>
                  <a:moveTo>
                    <a:pt x="1679" y="9008"/>
                  </a:moveTo>
                  <a:cubicBezTo>
                    <a:pt x="1716" y="9040"/>
                    <a:pt x="1753" y="9105"/>
                    <a:pt x="1828" y="9137"/>
                  </a:cubicBezTo>
                  <a:cubicBezTo>
                    <a:pt x="1753" y="9105"/>
                    <a:pt x="1679" y="9073"/>
                    <a:pt x="1679" y="9008"/>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0" name="Shape 2680"/>
            <p:cNvSpPr/>
            <p:nvPr/>
          </p:nvSpPr>
          <p:spPr>
            <a:xfrm>
              <a:off x="7578971" y="5500654"/>
              <a:ext cx="722766" cy="1117984"/>
            </a:xfrm>
            <a:custGeom>
              <a:avLst/>
              <a:gdLst/>
              <a:ahLst/>
              <a:cxnLst>
                <a:cxn ang="0">
                  <a:pos x="wd2" y="hd2"/>
                </a:cxn>
                <a:cxn ang="5400000">
                  <a:pos x="wd2" y="hd2"/>
                </a:cxn>
                <a:cxn ang="10800000">
                  <a:pos x="wd2" y="hd2"/>
                </a:cxn>
                <a:cxn ang="16200000">
                  <a:pos x="wd2" y="hd2"/>
                </a:cxn>
              </a:cxnLst>
              <a:rect l="0" t="0" r="r" b="b"/>
              <a:pathLst>
                <a:path w="21600" h="21457" extrusionOk="0">
                  <a:moveTo>
                    <a:pt x="3933" y="5350"/>
                  </a:moveTo>
                  <a:cubicBezTo>
                    <a:pt x="4175" y="5584"/>
                    <a:pt x="4598" y="5818"/>
                    <a:pt x="5082" y="5818"/>
                  </a:cubicBezTo>
                  <a:cubicBezTo>
                    <a:pt x="5203" y="5974"/>
                    <a:pt x="5203" y="6130"/>
                    <a:pt x="5324" y="6247"/>
                  </a:cubicBezTo>
                  <a:cubicBezTo>
                    <a:pt x="6232" y="6637"/>
                    <a:pt x="6716" y="7456"/>
                    <a:pt x="6595" y="8119"/>
                  </a:cubicBezTo>
                  <a:cubicBezTo>
                    <a:pt x="7261" y="8509"/>
                    <a:pt x="7745" y="8937"/>
                    <a:pt x="8410" y="9249"/>
                  </a:cubicBezTo>
                  <a:cubicBezTo>
                    <a:pt x="8531" y="9327"/>
                    <a:pt x="8531" y="9366"/>
                    <a:pt x="8531" y="9483"/>
                  </a:cubicBezTo>
                  <a:cubicBezTo>
                    <a:pt x="8531" y="9561"/>
                    <a:pt x="8410" y="9678"/>
                    <a:pt x="8229" y="9756"/>
                  </a:cubicBezTo>
                  <a:cubicBezTo>
                    <a:pt x="7382" y="10146"/>
                    <a:pt x="6353" y="10575"/>
                    <a:pt x="5445" y="10965"/>
                  </a:cubicBezTo>
                  <a:cubicBezTo>
                    <a:pt x="4296" y="10809"/>
                    <a:pt x="4296" y="9756"/>
                    <a:pt x="3691" y="9171"/>
                  </a:cubicBezTo>
                  <a:cubicBezTo>
                    <a:pt x="2904" y="8431"/>
                    <a:pt x="787" y="8509"/>
                    <a:pt x="121" y="9327"/>
                  </a:cubicBezTo>
                  <a:cubicBezTo>
                    <a:pt x="0" y="9405"/>
                    <a:pt x="0" y="9600"/>
                    <a:pt x="0" y="9678"/>
                  </a:cubicBezTo>
                  <a:cubicBezTo>
                    <a:pt x="0" y="9756"/>
                    <a:pt x="121" y="9912"/>
                    <a:pt x="242" y="9990"/>
                  </a:cubicBezTo>
                  <a:cubicBezTo>
                    <a:pt x="666" y="10419"/>
                    <a:pt x="545" y="10809"/>
                    <a:pt x="666" y="11238"/>
                  </a:cubicBezTo>
                  <a:cubicBezTo>
                    <a:pt x="1150" y="13109"/>
                    <a:pt x="5324" y="13577"/>
                    <a:pt x="6958" y="15215"/>
                  </a:cubicBezTo>
                  <a:cubicBezTo>
                    <a:pt x="7382" y="15566"/>
                    <a:pt x="7503" y="15956"/>
                    <a:pt x="7987" y="16306"/>
                  </a:cubicBezTo>
                  <a:cubicBezTo>
                    <a:pt x="8410" y="16618"/>
                    <a:pt x="9015" y="16852"/>
                    <a:pt x="9681" y="16774"/>
                  </a:cubicBezTo>
                  <a:cubicBezTo>
                    <a:pt x="9378" y="17125"/>
                    <a:pt x="9499" y="17515"/>
                    <a:pt x="9923" y="17827"/>
                  </a:cubicBezTo>
                  <a:cubicBezTo>
                    <a:pt x="10286" y="18178"/>
                    <a:pt x="10770" y="18334"/>
                    <a:pt x="11193" y="18646"/>
                  </a:cubicBezTo>
                  <a:cubicBezTo>
                    <a:pt x="11677" y="19153"/>
                    <a:pt x="11677" y="19737"/>
                    <a:pt x="11798" y="20205"/>
                  </a:cubicBezTo>
                  <a:cubicBezTo>
                    <a:pt x="11919" y="20790"/>
                    <a:pt x="12464" y="21375"/>
                    <a:pt x="13190" y="21453"/>
                  </a:cubicBezTo>
                  <a:lnTo>
                    <a:pt x="13311" y="21453"/>
                  </a:lnTo>
                  <a:cubicBezTo>
                    <a:pt x="14461" y="21531"/>
                    <a:pt x="15005" y="20478"/>
                    <a:pt x="14703" y="19737"/>
                  </a:cubicBezTo>
                  <a:cubicBezTo>
                    <a:pt x="14461" y="18997"/>
                    <a:pt x="13976" y="18100"/>
                    <a:pt x="14703" y="17515"/>
                  </a:cubicBezTo>
                  <a:cubicBezTo>
                    <a:pt x="15489" y="18022"/>
                    <a:pt x="15973" y="18763"/>
                    <a:pt x="15852" y="19465"/>
                  </a:cubicBezTo>
                  <a:cubicBezTo>
                    <a:pt x="16518" y="19309"/>
                    <a:pt x="17244" y="19231"/>
                    <a:pt x="17909" y="19075"/>
                  </a:cubicBezTo>
                  <a:cubicBezTo>
                    <a:pt x="18151" y="18334"/>
                    <a:pt x="18817" y="17437"/>
                    <a:pt x="19906" y="17515"/>
                  </a:cubicBezTo>
                  <a:cubicBezTo>
                    <a:pt x="20208" y="17515"/>
                    <a:pt x="20329" y="17593"/>
                    <a:pt x="20571" y="17515"/>
                  </a:cubicBezTo>
                  <a:cubicBezTo>
                    <a:pt x="21055" y="17515"/>
                    <a:pt x="21479" y="17125"/>
                    <a:pt x="21479" y="16696"/>
                  </a:cubicBezTo>
                  <a:cubicBezTo>
                    <a:pt x="21479" y="16384"/>
                    <a:pt x="21055" y="16034"/>
                    <a:pt x="20692" y="15800"/>
                  </a:cubicBezTo>
                  <a:cubicBezTo>
                    <a:pt x="21055" y="15137"/>
                    <a:pt x="21358" y="14396"/>
                    <a:pt x="21600" y="13655"/>
                  </a:cubicBezTo>
                  <a:cubicBezTo>
                    <a:pt x="20813" y="13499"/>
                    <a:pt x="20208" y="13031"/>
                    <a:pt x="20329" y="12447"/>
                  </a:cubicBezTo>
                  <a:cubicBezTo>
                    <a:pt x="20329" y="12213"/>
                    <a:pt x="20571" y="11862"/>
                    <a:pt x="20571" y="11628"/>
                  </a:cubicBezTo>
                  <a:cubicBezTo>
                    <a:pt x="20571" y="11043"/>
                    <a:pt x="19785" y="10575"/>
                    <a:pt x="18938" y="10575"/>
                  </a:cubicBezTo>
                  <a:cubicBezTo>
                    <a:pt x="18938" y="9834"/>
                    <a:pt x="18938" y="9171"/>
                    <a:pt x="18938" y="8431"/>
                  </a:cubicBezTo>
                  <a:cubicBezTo>
                    <a:pt x="18514" y="8509"/>
                    <a:pt x="18151" y="8509"/>
                    <a:pt x="17788" y="8587"/>
                  </a:cubicBezTo>
                  <a:cubicBezTo>
                    <a:pt x="18030" y="7690"/>
                    <a:pt x="18030" y="6793"/>
                    <a:pt x="17667" y="5896"/>
                  </a:cubicBezTo>
                  <a:cubicBezTo>
                    <a:pt x="18030" y="5818"/>
                    <a:pt x="18393" y="5740"/>
                    <a:pt x="18817" y="5662"/>
                  </a:cubicBezTo>
                  <a:cubicBezTo>
                    <a:pt x="18514" y="5078"/>
                    <a:pt x="19059" y="4415"/>
                    <a:pt x="19785" y="4181"/>
                  </a:cubicBezTo>
                  <a:cubicBezTo>
                    <a:pt x="19422" y="4103"/>
                    <a:pt x="18938" y="4025"/>
                    <a:pt x="18514" y="3947"/>
                  </a:cubicBezTo>
                  <a:cubicBezTo>
                    <a:pt x="18393" y="3050"/>
                    <a:pt x="18635" y="2153"/>
                    <a:pt x="18151" y="1257"/>
                  </a:cubicBezTo>
                  <a:cubicBezTo>
                    <a:pt x="17788" y="672"/>
                    <a:pt x="16941" y="87"/>
                    <a:pt x="15973" y="9"/>
                  </a:cubicBezTo>
                  <a:cubicBezTo>
                    <a:pt x="14945" y="-69"/>
                    <a:pt x="13855" y="360"/>
                    <a:pt x="13734" y="984"/>
                  </a:cubicBezTo>
                  <a:cubicBezTo>
                    <a:pt x="13190" y="594"/>
                    <a:pt x="12222" y="516"/>
                    <a:pt x="11556" y="828"/>
                  </a:cubicBezTo>
                  <a:cubicBezTo>
                    <a:pt x="11677" y="750"/>
                    <a:pt x="9499" y="672"/>
                    <a:pt x="9136" y="750"/>
                  </a:cubicBezTo>
                  <a:cubicBezTo>
                    <a:pt x="8229" y="984"/>
                    <a:pt x="6837" y="1569"/>
                    <a:pt x="6474" y="2153"/>
                  </a:cubicBezTo>
                  <a:cubicBezTo>
                    <a:pt x="6111" y="2621"/>
                    <a:pt x="6474" y="3128"/>
                    <a:pt x="5990" y="3596"/>
                  </a:cubicBezTo>
                  <a:cubicBezTo>
                    <a:pt x="5445" y="4415"/>
                    <a:pt x="4477" y="4610"/>
                    <a:pt x="3933" y="535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1" name="Shape 2681"/>
            <p:cNvSpPr/>
            <p:nvPr/>
          </p:nvSpPr>
          <p:spPr>
            <a:xfrm>
              <a:off x="7784297" y="6764070"/>
              <a:ext cx="120494" cy="209727"/>
            </a:xfrm>
            <a:custGeom>
              <a:avLst/>
              <a:gdLst/>
              <a:ahLst/>
              <a:cxnLst>
                <a:cxn ang="0">
                  <a:pos x="wd2" y="hd2"/>
                </a:cxn>
                <a:cxn ang="5400000">
                  <a:pos x="wd2" y="hd2"/>
                </a:cxn>
                <a:cxn ang="10800000">
                  <a:pos x="wd2" y="hd2"/>
                </a:cxn>
                <a:cxn ang="16200000">
                  <a:pos x="wd2" y="hd2"/>
                </a:cxn>
              </a:cxnLst>
              <a:rect l="0" t="0" r="r" b="b"/>
              <a:pathLst>
                <a:path w="17341" h="17005" extrusionOk="0">
                  <a:moveTo>
                    <a:pt x="0" y="8900"/>
                  </a:moveTo>
                  <a:cubicBezTo>
                    <a:pt x="3794" y="9232"/>
                    <a:pt x="5546" y="11725"/>
                    <a:pt x="6713" y="13386"/>
                  </a:cubicBezTo>
                  <a:cubicBezTo>
                    <a:pt x="7881" y="15546"/>
                    <a:pt x="11091" y="17540"/>
                    <a:pt x="14010" y="16875"/>
                  </a:cubicBezTo>
                  <a:cubicBezTo>
                    <a:pt x="15178" y="16543"/>
                    <a:pt x="16637" y="15878"/>
                    <a:pt x="17221" y="15214"/>
                  </a:cubicBezTo>
                  <a:cubicBezTo>
                    <a:pt x="17805" y="13718"/>
                    <a:pt x="16054" y="12389"/>
                    <a:pt x="16054" y="10894"/>
                  </a:cubicBezTo>
                  <a:cubicBezTo>
                    <a:pt x="16054" y="9897"/>
                    <a:pt x="16637" y="9232"/>
                    <a:pt x="16054" y="8568"/>
                  </a:cubicBezTo>
                  <a:cubicBezTo>
                    <a:pt x="15178" y="7737"/>
                    <a:pt x="14010" y="7405"/>
                    <a:pt x="13427" y="6740"/>
                  </a:cubicBezTo>
                  <a:cubicBezTo>
                    <a:pt x="12259" y="5411"/>
                    <a:pt x="14010" y="3583"/>
                    <a:pt x="12259" y="2254"/>
                  </a:cubicBezTo>
                  <a:cubicBezTo>
                    <a:pt x="11675" y="1922"/>
                    <a:pt x="9924" y="1589"/>
                    <a:pt x="9048" y="1257"/>
                  </a:cubicBezTo>
                  <a:cubicBezTo>
                    <a:pt x="-3795" y="-4060"/>
                    <a:pt x="4378" y="9232"/>
                    <a:pt x="0" y="890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2" name="Shape 2682"/>
            <p:cNvSpPr/>
            <p:nvPr/>
          </p:nvSpPr>
          <p:spPr>
            <a:xfrm>
              <a:off x="5197669" y="3866224"/>
              <a:ext cx="890127" cy="912970"/>
            </a:xfrm>
            <a:custGeom>
              <a:avLst/>
              <a:gdLst/>
              <a:ahLst/>
              <a:cxnLst>
                <a:cxn ang="0">
                  <a:pos x="wd2" y="hd2"/>
                </a:cxn>
                <a:cxn ang="5400000">
                  <a:pos x="wd2" y="hd2"/>
                </a:cxn>
                <a:cxn ang="10800000">
                  <a:pos x="wd2" y="hd2"/>
                </a:cxn>
                <a:cxn ang="16200000">
                  <a:pos x="wd2" y="hd2"/>
                </a:cxn>
              </a:cxnLst>
              <a:rect l="0" t="0" r="r" b="b"/>
              <a:pathLst>
                <a:path w="21322" h="21444" extrusionOk="0">
                  <a:moveTo>
                    <a:pt x="10540" y="4002"/>
                  </a:moveTo>
                  <a:cubicBezTo>
                    <a:pt x="10297" y="4862"/>
                    <a:pt x="10103" y="5865"/>
                    <a:pt x="9909" y="6773"/>
                  </a:cubicBezTo>
                  <a:cubicBezTo>
                    <a:pt x="9521" y="6773"/>
                    <a:pt x="9084" y="6773"/>
                    <a:pt x="8696" y="6773"/>
                  </a:cubicBezTo>
                  <a:cubicBezTo>
                    <a:pt x="8259" y="7203"/>
                    <a:pt x="8404" y="7777"/>
                    <a:pt x="8404" y="8302"/>
                  </a:cubicBezTo>
                  <a:cubicBezTo>
                    <a:pt x="8259" y="8780"/>
                    <a:pt x="7579" y="9306"/>
                    <a:pt x="7240" y="8780"/>
                  </a:cubicBezTo>
                  <a:cubicBezTo>
                    <a:pt x="7142" y="9067"/>
                    <a:pt x="6948" y="9402"/>
                    <a:pt x="6851" y="9784"/>
                  </a:cubicBezTo>
                  <a:cubicBezTo>
                    <a:pt x="6123" y="9497"/>
                    <a:pt x="5541" y="10405"/>
                    <a:pt x="5346" y="11217"/>
                  </a:cubicBezTo>
                  <a:cubicBezTo>
                    <a:pt x="5104" y="11886"/>
                    <a:pt x="4813" y="12890"/>
                    <a:pt x="3987" y="12890"/>
                  </a:cubicBezTo>
                  <a:cubicBezTo>
                    <a:pt x="3987" y="13320"/>
                    <a:pt x="3987" y="13702"/>
                    <a:pt x="4084" y="14085"/>
                  </a:cubicBezTo>
                  <a:cubicBezTo>
                    <a:pt x="2774" y="13416"/>
                    <a:pt x="1269" y="14706"/>
                    <a:pt x="541" y="15996"/>
                  </a:cubicBezTo>
                  <a:cubicBezTo>
                    <a:pt x="347" y="16331"/>
                    <a:pt x="347" y="16904"/>
                    <a:pt x="735" y="16904"/>
                  </a:cubicBezTo>
                  <a:cubicBezTo>
                    <a:pt x="56" y="17621"/>
                    <a:pt x="-187" y="18625"/>
                    <a:pt x="153" y="19532"/>
                  </a:cubicBezTo>
                  <a:cubicBezTo>
                    <a:pt x="735" y="19724"/>
                    <a:pt x="1269" y="20010"/>
                    <a:pt x="1852" y="20202"/>
                  </a:cubicBezTo>
                  <a:cubicBezTo>
                    <a:pt x="2094" y="20297"/>
                    <a:pt x="2289" y="20440"/>
                    <a:pt x="2483" y="20297"/>
                  </a:cubicBezTo>
                  <a:cubicBezTo>
                    <a:pt x="2677" y="20297"/>
                    <a:pt x="2871" y="20106"/>
                    <a:pt x="2968" y="20010"/>
                  </a:cubicBezTo>
                  <a:cubicBezTo>
                    <a:pt x="3599" y="19532"/>
                    <a:pt x="4230" y="19007"/>
                    <a:pt x="4715" y="18433"/>
                  </a:cubicBezTo>
                  <a:cubicBezTo>
                    <a:pt x="5249" y="19437"/>
                    <a:pt x="5735" y="20440"/>
                    <a:pt x="6269" y="21444"/>
                  </a:cubicBezTo>
                  <a:cubicBezTo>
                    <a:pt x="6560" y="21301"/>
                    <a:pt x="6657" y="20823"/>
                    <a:pt x="6657" y="20440"/>
                  </a:cubicBezTo>
                  <a:cubicBezTo>
                    <a:pt x="6560" y="20010"/>
                    <a:pt x="6366" y="19724"/>
                    <a:pt x="6269" y="19437"/>
                  </a:cubicBezTo>
                  <a:cubicBezTo>
                    <a:pt x="5929" y="18529"/>
                    <a:pt x="6269" y="17525"/>
                    <a:pt x="6948" y="16904"/>
                  </a:cubicBezTo>
                  <a:cubicBezTo>
                    <a:pt x="7240" y="17717"/>
                    <a:pt x="7045" y="18625"/>
                    <a:pt x="7142" y="19532"/>
                  </a:cubicBezTo>
                  <a:cubicBezTo>
                    <a:pt x="7240" y="20440"/>
                    <a:pt x="8259" y="21205"/>
                    <a:pt x="8987" y="20632"/>
                  </a:cubicBezTo>
                  <a:cubicBezTo>
                    <a:pt x="9278" y="20106"/>
                    <a:pt x="9424" y="19437"/>
                    <a:pt x="9278" y="18816"/>
                  </a:cubicBezTo>
                  <a:cubicBezTo>
                    <a:pt x="9521" y="18816"/>
                    <a:pt x="9812" y="18720"/>
                    <a:pt x="10006" y="18720"/>
                  </a:cubicBezTo>
                  <a:cubicBezTo>
                    <a:pt x="9521" y="17812"/>
                    <a:pt x="9521" y="16713"/>
                    <a:pt x="10103" y="15901"/>
                  </a:cubicBezTo>
                  <a:cubicBezTo>
                    <a:pt x="10540" y="16426"/>
                    <a:pt x="10734" y="17095"/>
                    <a:pt x="10637" y="17812"/>
                  </a:cubicBezTo>
                  <a:cubicBezTo>
                    <a:pt x="10929" y="17812"/>
                    <a:pt x="11123" y="17908"/>
                    <a:pt x="11414" y="17908"/>
                  </a:cubicBezTo>
                  <a:cubicBezTo>
                    <a:pt x="11317" y="17191"/>
                    <a:pt x="11560" y="16522"/>
                    <a:pt x="11948" y="15996"/>
                  </a:cubicBezTo>
                  <a:cubicBezTo>
                    <a:pt x="11754" y="15709"/>
                    <a:pt x="11657" y="15423"/>
                    <a:pt x="11754" y="15088"/>
                  </a:cubicBezTo>
                  <a:cubicBezTo>
                    <a:pt x="12336" y="15088"/>
                    <a:pt x="12967" y="14802"/>
                    <a:pt x="13258" y="14324"/>
                  </a:cubicBezTo>
                  <a:cubicBezTo>
                    <a:pt x="12773" y="14085"/>
                    <a:pt x="12336" y="13702"/>
                    <a:pt x="12239" y="13225"/>
                  </a:cubicBezTo>
                  <a:cubicBezTo>
                    <a:pt x="13064" y="12699"/>
                    <a:pt x="13453" y="11600"/>
                    <a:pt x="13258" y="10692"/>
                  </a:cubicBezTo>
                  <a:cubicBezTo>
                    <a:pt x="13695" y="10596"/>
                    <a:pt x="13986" y="10309"/>
                    <a:pt x="14181" y="9975"/>
                  </a:cubicBezTo>
                  <a:cubicBezTo>
                    <a:pt x="14617" y="10883"/>
                    <a:pt x="14472" y="12078"/>
                    <a:pt x="13792" y="12890"/>
                  </a:cubicBezTo>
                  <a:cubicBezTo>
                    <a:pt x="14084" y="12986"/>
                    <a:pt x="14375" y="13081"/>
                    <a:pt x="14617" y="13320"/>
                  </a:cubicBezTo>
                  <a:cubicBezTo>
                    <a:pt x="14278" y="13989"/>
                    <a:pt x="13889" y="14706"/>
                    <a:pt x="13598" y="15327"/>
                  </a:cubicBezTo>
                  <a:cubicBezTo>
                    <a:pt x="14181" y="15184"/>
                    <a:pt x="15006" y="15088"/>
                    <a:pt x="15394" y="15614"/>
                  </a:cubicBezTo>
                  <a:cubicBezTo>
                    <a:pt x="15491" y="15805"/>
                    <a:pt x="15637" y="15996"/>
                    <a:pt x="15734" y="16092"/>
                  </a:cubicBezTo>
                  <a:cubicBezTo>
                    <a:pt x="16122" y="16522"/>
                    <a:pt x="16850" y="15996"/>
                    <a:pt x="17239" y="15518"/>
                  </a:cubicBezTo>
                  <a:cubicBezTo>
                    <a:pt x="16753" y="15088"/>
                    <a:pt x="16511" y="14180"/>
                    <a:pt x="16850" y="13607"/>
                  </a:cubicBezTo>
                  <a:cubicBezTo>
                    <a:pt x="16947" y="13416"/>
                    <a:pt x="17142" y="13081"/>
                    <a:pt x="17336" y="12890"/>
                  </a:cubicBezTo>
                  <a:cubicBezTo>
                    <a:pt x="17530" y="12603"/>
                    <a:pt x="17870" y="12317"/>
                    <a:pt x="18064" y="11982"/>
                  </a:cubicBezTo>
                  <a:cubicBezTo>
                    <a:pt x="18452" y="11982"/>
                    <a:pt x="18986" y="11982"/>
                    <a:pt x="19374" y="11886"/>
                  </a:cubicBezTo>
                  <a:cubicBezTo>
                    <a:pt x="19374" y="11409"/>
                    <a:pt x="19374" y="10883"/>
                    <a:pt x="19374" y="10405"/>
                  </a:cubicBezTo>
                  <a:cubicBezTo>
                    <a:pt x="19908" y="10501"/>
                    <a:pt x="20394" y="10309"/>
                    <a:pt x="20685" y="9879"/>
                  </a:cubicBezTo>
                  <a:cubicBezTo>
                    <a:pt x="20200" y="9784"/>
                    <a:pt x="19811" y="9688"/>
                    <a:pt x="19374" y="9306"/>
                  </a:cubicBezTo>
                  <a:cubicBezTo>
                    <a:pt x="19083" y="8971"/>
                    <a:pt x="18889" y="8398"/>
                    <a:pt x="19180" y="7968"/>
                  </a:cubicBezTo>
                  <a:cubicBezTo>
                    <a:pt x="19569" y="8111"/>
                    <a:pt x="20005" y="8207"/>
                    <a:pt x="20297" y="8398"/>
                  </a:cubicBezTo>
                  <a:cubicBezTo>
                    <a:pt x="20102" y="7394"/>
                    <a:pt x="19471" y="6391"/>
                    <a:pt x="18792" y="5674"/>
                  </a:cubicBezTo>
                  <a:cubicBezTo>
                    <a:pt x="18646" y="5579"/>
                    <a:pt x="18452" y="5387"/>
                    <a:pt x="18452" y="5196"/>
                  </a:cubicBezTo>
                  <a:cubicBezTo>
                    <a:pt x="18355" y="4766"/>
                    <a:pt x="18986" y="4479"/>
                    <a:pt x="19471" y="4479"/>
                  </a:cubicBezTo>
                  <a:cubicBezTo>
                    <a:pt x="19908" y="4479"/>
                    <a:pt x="20491" y="4671"/>
                    <a:pt x="20782" y="4384"/>
                  </a:cubicBezTo>
                  <a:cubicBezTo>
                    <a:pt x="20394" y="3858"/>
                    <a:pt x="21413" y="3285"/>
                    <a:pt x="21316" y="2663"/>
                  </a:cubicBezTo>
                  <a:cubicBezTo>
                    <a:pt x="21316" y="2472"/>
                    <a:pt x="21122" y="2281"/>
                    <a:pt x="20928" y="2090"/>
                  </a:cubicBezTo>
                  <a:cubicBezTo>
                    <a:pt x="20200" y="1469"/>
                    <a:pt x="19471" y="848"/>
                    <a:pt x="18646" y="370"/>
                  </a:cubicBezTo>
                  <a:cubicBezTo>
                    <a:pt x="18258" y="179"/>
                    <a:pt x="17724" y="-156"/>
                    <a:pt x="17336" y="83"/>
                  </a:cubicBezTo>
                  <a:cubicBezTo>
                    <a:pt x="16899" y="274"/>
                    <a:pt x="16608" y="752"/>
                    <a:pt x="16753" y="1278"/>
                  </a:cubicBezTo>
                  <a:cubicBezTo>
                    <a:pt x="16753" y="1756"/>
                    <a:pt x="17044" y="2186"/>
                    <a:pt x="17239" y="2568"/>
                  </a:cubicBezTo>
                  <a:cubicBezTo>
                    <a:pt x="16753" y="2998"/>
                    <a:pt x="16122" y="2568"/>
                    <a:pt x="15637" y="2186"/>
                  </a:cubicBezTo>
                  <a:cubicBezTo>
                    <a:pt x="14472" y="1278"/>
                    <a:pt x="11414" y="2759"/>
                    <a:pt x="10540" y="400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3" name="Shape 2683"/>
            <p:cNvSpPr/>
            <p:nvPr/>
          </p:nvSpPr>
          <p:spPr>
            <a:xfrm>
              <a:off x="5629832" y="4605515"/>
              <a:ext cx="243533" cy="290029"/>
            </a:xfrm>
            <a:custGeom>
              <a:avLst/>
              <a:gdLst/>
              <a:ahLst/>
              <a:cxnLst>
                <a:cxn ang="0">
                  <a:pos x="wd2" y="hd2"/>
                </a:cxn>
                <a:cxn ang="5400000">
                  <a:pos x="wd2" y="hd2"/>
                </a:cxn>
                <a:cxn ang="10800000">
                  <a:pos x="wd2" y="hd2"/>
                </a:cxn>
                <a:cxn ang="16200000">
                  <a:pos x="wd2" y="hd2"/>
                </a:cxn>
              </a:cxnLst>
              <a:rect l="0" t="0" r="r" b="b"/>
              <a:pathLst>
                <a:path w="21168" h="21361" extrusionOk="0">
                  <a:moveTo>
                    <a:pt x="10667" y="8342"/>
                  </a:moveTo>
                  <a:cubicBezTo>
                    <a:pt x="10313" y="9969"/>
                    <a:pt x="8897" y="11449"/>
                    <a:pt x="6949" y="10857"/>
                  </a:cubicBezTo>
                  <a:cubicBezTo>
                    <a:pt x="6949" y="13076"/>
                    <a:pt x="4824" y="15147"/>
                    <a:pt x="2523" y="15591"/>
                  </a:cubicBezTo>
                  <a:cubicBezTo>
                    <a:pt x="2169" y="15591"/>
                    <a:pt x="1460" y="15887"/>
                    <a:pt x="1106" y="15887"/>
                  </a:cubicBezTo>
                  <a:cubicBezTo>
                    <a:pt x="752" y="16183"/>
                    <a:pt x="752" y="16479"/>
                    <a:pt x="398" y="16775"/>
                  </a:cubicBezTo>
                  <a:cubicBezTo>
                    <a:pt x="-133" y="17958"/>
                    <a:pt x="-133" y="19586"/>
                    <a:pt x="398" y="20769"/>
                  </a:cubicBezTo>
                  <a:cubicBezTo>
                    <a:pt x="1815" y="20769"/>
                    <a:pt x="2877" y="21065"/>
                    <a:pt x="4470" y="21065"/>
                  </a:cubicBezTo>
                  <a:cubicBezTo>
                    <a:pt x="6241" y="21065"/>
                    <a:pt x="8542" y="21361"/>
                    <a:pt x="10313" y="21361"/>
                  </a:cubicBezTo>
                  <a:cubicBezTo>
                    <a:pt x="11906" y="21361"/>
                    <a:pt x="13677" y="21361"/>
                    <a:pt x="14385" y="20473"/>
                  </a:cubicBezTo>
                  <a:cubicBezTo>
                    <a:pt x="14739" y="19882"/>
                    <a:pt x="15093" y="19290"/>
                    <a:pt x="14739" y="18550"/>
                  </a:cubicBezTo>
                  <a:cubicBezTo>
                    <a:pt x="14385" y="18254"/>
                    <a:pt x="14031" y="17958"/>
                    <a:pt x="13677" y="17958"/>
                  </a:cubicBezTo>
                  <a:cubicBezTo>
                    <a:pt x="12969" y="17366"/>
                    <a:pt x="13323" y="16183"/>
                    <a:pt x="14031" y="15147"/>
                  </a:cubicBezTo>
                  <a:cubicBezTo>
                    <a:pt x="14739" y="14556"/>
                    <a:pt x="15978" y="13964"/>
                    <a:pt x="16687" y="13076"/>
                  </a:cubicBezTo>
                  <a:cubicBezTo>
                    <a:pt x="15978" y="12780"/>
                    <a:pt x="15093" y="12040"/>
                    <a:pt x="15093" y="11153"/>
                  </a:cubicBezTo>
                  <a:cubicBezTo>
                    <a:pt x="15093" y="9969"/>
                    <a:pt x="16333" y="8934"/>
                    <a:pt x="17395" y="8046"/>
                  </a:cubicBezTo>
                  <a:cubicBezTo>
                    <a:pt x="18457" y="7158"/>
                    <a:pt x="19342" y="5531"/>
                    <a:pt x="18103" y="4939"/>
                  </a:cubicBezTo>
                  <a:cubicBezTo>
                    <a:pt x="20051" y="5235"/>
                    <a:pt x="21467" y="3460"/>
                    <a:pt x="21113" y="2128"/>
                  </a:cubicBezTo>
                  <a:cubicBezTo>
                    <a:pt x="20759" y="649"/>
                    <a:pt x="18457" y="-239"/>
                    <a:pt x="16687" y="57"/>
                  </a:cubicBezTo>
                  <a:cubicBezTo>
                    <a:pt x="16333" y="57"/>
                    <a:pt x="15978" y="57"/>
                    <a:pt x="15978" y="353"/>
                  </a:cubicBezTo>
                  <a:cubicBezTo>
                    <a:pt x="15093" y="649"/>
                    <a:pt x="15093" y="1240"/>
                    <a:pt x="15093" y="1832"/>
                  </a:cubicBezTo>
                  <a:cubicBezTo>
                    <a:pt x="15624" y="4939"/>
                    <a:pt x="11906" y="5235"/>
                    <a:pt x="10667" y="834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4" name="Shape 2684"/>
            <p:cNvSpPr/>
            <p:nvPr/>
          </p:nvSpPr>
          <p:spPr>
            <a:xfrm>
              <a:off x="6139817" y="3597015"/>
              <a:ext cx="175494" cy="221645"/>
            </a:xfrm>
            <a:custGeom>
              <a:avLst/>
              <a:gdLst/>
              <a:ahLst/>
              <a:cxnLst>
                <a:cxn ang="0">
                  <a:pos x="wd2" y="hd2"/>
                </a:cxn>
                <a:cxn ang="5400000">
                  <a:pos x="wd2" y="hd2"/>
                </a:cxn>
                <a:cxn ang="10800000">
                  <a:pos x="wd2" y="hd2"/>
                </a:cxn>
                <a:cxn ang="16200000">
                  <a:pos x="wd2" y="hd2"/>
                </a:cxn>
              </a:cxnLst>
              <a:rect l="0" t="0" r="r" b="b"/>
              <a:pathLst>
                <a:path w="19452" h="20759" extrusionOk="0">
                  <a:moveTo>
                    <a:pt x="1379" y="10250"/>
                  </a:moveTo>
                  <a:cubicBezTo>
                    <a:pt x="1819" y="10629"/>
                    <a:pt x="2481" y="10629"/>
                    <a:pt x="2921" y="11008"/>
                  </a:cubicBezTo>
                  <a:cubicBezTo>
                    <a:pt x="4244" y="11766"/>
                    <a:pt x="4244" y="13092"/>
                    <a:pt x="4244" y="14229"/>
                  </a:cubicBezTo>
                  <a:cubicBezTo>
                    <a:pt x="5125" y="13850"/>
                    <a:pt x="5787" y="14608"/>
                    <a:pt x="6448" y="15366"/>
                  </a:cubicBezTo>
                  <a:cubicBezTo>
                    <a:pt x="6889" y="16124"/>
                    <a:pt x="7109" y="17071"/>
                    <a:pt x="7991" y="17829"/>
                  </a:cubicBezTo>
                  <a:cubicBezTo>
                    <a:pt x="8872" y="18587"/>
                    <a:pt x="9754" y="19345"/>
                    <a:pt x="11076" y="19724"/>
                  </a:cubicBezTo>
                  <a:cubicBezTo>
                    <a:pt x="12619" y="20103"/>
                    <a:pt x="14162" y="21050"/>
                    <a:pt x="16146" y="20671"/>
                  </a:cubicBezTo>
                  <a:cubicBezTo>
                    <a:pt x="17909" y="20103"/>
                    <a:pt x="19452" y="18587"/>
                    <a:pt x="18570" y="17450"/>
                  </a:cubicBezTo>
                  <a:cubicBezTo>
                    <a:pt x="17689" y="17071"/>
                    <a:pt x="17248" y="15745"/>
                    <a:pt x="17248" y="14608"/>
                  </a:cubicBezTo>
                  <a:cubicBezTo>
                    <a:pt x="17248" y="13471"/>
                    <a:pt x="18570" y="13092"/>
                    <a:pt x="19452" y="12145"/>
                  </a:cubicBezTo>
                  <a:cubicBezTo>
                    <a:pt x="17248" y="11008"/>
                    <a:pt x="15264" y="9113"/>
                    <a:pt x="14383" y="7029"/>
                  </a:cubicBezTo>
                  <a:cubicBezTo>
                    <a:pt x="14383" y="6650"/>
                    <a:pt x="13942" y="5892"/>
                    <a:pt x="13942" y="5513"/>
                  </a:cubicBezTo>
                  <a:cubicBezTo>
                    <a:pt x="13501" y="4755"/>
                    <a:pt x="12619" y="4376"/>
                    <a:pt x="12179" y="3808"/>
                  </a:cubicBezTo>
                  <a:cubicBezTo>
                    <a:pt x="11076" y="3050"/>
                    <a:pt x="10195" y="1913"/>
                    <a:pt x="9313" y="1155"/>
                  </a:cubicBezTo>
                  <a:cubicBezTo>
                    <a:pt x="8432" y="397"/>
                    <a:pt x="6448" y="-550"/>
                    <a:pt x="5125" y="397"/>
                  </a:cubicBezTo>
                  <a:cubicBezTo>
                    <a:pt x="1819" y="776"/>
                    <a:pt x="-2148" y="8734"/>
                    <a:pt x="1379" y="1025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5" name="Shape 2685"/>
            <p:cNvSpPr/>
            <p:nvPr/>
          </p:nvSpPr>
          <p:spPr>
            <a:xfrm>
              <a:off x="6159567" y="4244347"/>
              <a:ext cx="187683" cy="100946"/>
            </a:xfrm>
            <a:custGeom>
              <a:avLst/>
              <a:gdLst/>
              <a:ahLst/>
              <a:cxnLst>
                <a:cxn ang="0">
                  <a:pos x="wd2" y="hd2"/>
                </a:cxn>
                <a:cxn ang="5400000">
                  <a:pos x="wd2" y="hd2"/>
                </a:cxn>
                <a:cxn ang="10800000">
                  <a:pos x="wd2" y="hd2"/>
                </a:cxn>
                <a:cxn ang="16200000">
                  <a:pos x="wd2" y="hd2"/>
                </a:cxn>
              </a:cxnLst>
              <a:rect l="0" t="0" r="r" b="b"/>
              <a:pathLst>
                <a:path w="20812" h="20704" extrusionOk="0">
                  <a:moveTo>
                    <a:pt x="91" y="8894"/>
                  </a:moveTo>
                  <a:cubicBezTo>
                    <a:pt x="550" y="11859"/>
                    <a:pt x="2388" y="13553"/>
                    <a:pt x="3767" y="14400"/>
                  </a:cubicBezTo>
                  <a:cubicBezTo>
                    <a:pt x="5376" y="14400"/>
                    <a:pt x="6754" y="14400"/>
                    <a:pt x="8133" y="15247"/>
                  </a:cubicBezTo>
                  <a:lnTo>
                    <a:pt x="10201" y="18635"/>
                  </a:lnTo>
                  <a:cubicBezTo>
                    <a:pt x="12040" y="21600"/>
                    <a:pt x="14337" y="20753"/>
                    <a:pt x="16405" y="19906"/>
                  </a:cubicBezTo>
                  <a:cubicBezTo>
                    <a:pt x="17784" y="18635"/>
                    <a:pt x="18703" y="18635"/>
                    <a:pt x="19852" y="16941"/>
                  </a:cubicBezTo>
                  <a:cubicBezTo>
                    <a:pt x="20771" y="15247"/>
                    <a:pt x="21231" y="12706"/>
                    <a:pt x="20312" y="11012"/>
                  </a:cubicBezTo>
                  <a:cubicBezTo>
                    <a:pt x="17325" y="11859"/>
                    <a:pt x="16865" y="847"/>
                    <a:pt x="13418" y="0"/>
                  </a:cubicBezTo>
                  <a:lnTo>
                    <a:pt x="11580" y="0"/>
                  </a:lnTo>
                  <a:cubicBezTo>
                    <a:pt x="9742" y="847"/>
                    <a:pt x="7674" y="0"/>
                    <a:pt x="6295" y="0"/>
                  </a:cubicBezTo>
                  <a:cubicBezTo>
                    <a:pt x="4686" y="0"/>
                    <a:pt x="3308" y="1271"/>
                    <a:pt x="2388" y="3388"/>
                  </a:cubicBezTo>
                  <a:cubicBezTo>
                    <a:pt x="1010" y="2541"/>
                    <a:pt x="-369" y="5929"/>
                    <a:pt x="91" y="889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6" name="Shape 2686"/>
            <p:cNvSpPr/>
            <p:nvPr/>
          </p:nvSpPr>
          <p:spPr>
            <a:xfrm>
              <a:off x="5878848" y="4214117"/>
              <a:ext cx="1389368" cy="1173093"/>
            </a:xfrm>
            <a:custGeom>
              <a:avLst/>
              <a:gdLst/>
              <a:ahLst/>
              <a:cxnLst>
                <a:cxn ang="0">
                  <a:pos x="wd2" y="hd2"/>
                </a:cxn>
                <a:cxn ang="5400000">
                  <a:pos x="wd2" y="hd2"/>
                </a:cxn>
                <a:cxn ang="10800000">
                  <a:pos x="wd2" y="hd2"/>
                </a:cxn>
                <a:cxn ang="16200000">
                  <a:pos x="wd2" y="hd2"/>
                </a:cxn>
              </a:cxnLst>
              <a:rect l="0" t="0" r="r" b="b"/>
              <a:pathLst>
                <a:path w="21530" h="21328" extrusionOk="0">
                  <a:moveTo>
                    <a:pt x="2897" y="6187"/>
                  </a:moveTo>
                  <a:cubicBezTo>
                    <a:pt x="2456" y="6372"/>
                    <a:pt x="1984" y="6520"/>
                    <a:pt x="1669" y="6815"/>
                  </a:cubicBezTo>
                  <a:cubicBezTo>
                    <a:pt x="1322" y="7222"/>
                    <a:pt x="1197" y="7888"/>
                    <a:pt x="1511" y="8295"/>
                  </a:cubicBezTo>
                  <a:cubicBezTo>
                    <a:pt x="1259" y="8517"/>
                    <a:pt x="1008" y="8850"/>
                    <a:pt x="1071" y="9146"/>
                  </a:cubicBezTo>
                  <a:cubicBezTo>
                    <a:pt x="1134" y="9774"/>
                    <a:pt x="1858" y="9774"/>
                    <a:pt x="2393" y="9626"/>
                  </a:cubicBezTo>
                  <a:cubicBezTo>
                    <a:pt x="2897" y="9441"/>
                    <a:pt x="3621" y="9552"/>
                    <a:pt x="3621" y="10144"/>
                  </a:cubicBezTo>
                  <a:cubicBezTo>
                    <a:pt x="2708" y="10218"/>
                    <a:pt x="1795" y="10218"/>
                    <a:pt x="850" y="10329"/>
                  </a:cubicBezTo>
                  <a:cubicBezTo>
                    <a:pt x="693" y="10514"/>
                    <a:pt x="756" y="10958"/>
                    <a:pt x="1008" y="10995"/>
                  </a:cubicBezTo>
                  <a:cubicBezTo>
                    <a:pt x="882" y="11032"/>
                    <a:pt x="756" y="11032"/>
                    <a:pt x="661" y="11106"/>
                  </a:cubicBezTo>
                  <a:cubicBezTo>
                    <a:pt x="724" y="11772"/>
                    <a:pt x="598" y="12548"/>
                    <a:pt x="346" y="13177"/>
                  </a:cubicBezTo>
                  <a:cubicBezTo>
                    <a:pt x="472" y="13325"/>
                    <a:pt x="598" y="13399"/>
                    <a:pt x="724" y="13584"/>
                  </a:cubicBezTo>
                  <a:cubicBezTo>
                    <a:pt x="409" y="14102"/>
                    <a:pt x="126" y="14804"/>
                    <a:pt x="0" y="15433"/>
                  </a:cubicBezTo>
                  <a:cubicBezTo>
                    <a:pt x="1071" y="16062"/>
                    <a:pt x="2110" y="16580"/>
                    <a:pt x="3306" y="16765"/>
                  </a:cubicBezTo>
                  <a:cubicBezTo>
                    <a:pt x="3715" y="16839"/>
                    <a:pt x="4156" y="16765"/>
                    <a:pt x="4566" y="16691"/>
                  </a:cubicBezTo>
                  <a:cubicBezTo>
                    <a:pt x="4692" y="16691"/>
                    <a:pt x="4880" y="16580"/>
                    <a:pt x="5038" y="16691"/>
                  </a:cubicBezTo>
                  <a:cubicBezTo>
                    <a:pt x="5164" y="16765"/>
                    <a:pt x="5227" y="17061"/>
                    <a:pt x="5101" y="17135"/>
                  </a:cubicBezTo>
                  <a:cubicBezTo>
                    <a:pt x="4692" y="16987"/>
                    <a:pt x="4503" y="17652"/>
                    <a:pt x="4692" y="18059"/>
                  </a:cubicBezTo>
                  <a:cubicBezTo>
                    <a:pt x="4880" y="18429"/>
                    <a:pt x="5290" y="18688"/>
                    <a:pt x="5479" y="19095"/>
                  </a:cubicBezTo>
                  <a:cubicBezTo>
                    <a:pt x="5762" y="19539"/>
                    <a:pt x="5762" y="20315"/>
                    <a:pt x="6140" y="20648"/>
                  </a:cubicBezTo>
                  <a:cubicBezTo>
                    <a:pt x="6266" y="20796"/>
                    <a:pt x="6486" y="20870"/>
                    <a:pt x="6675" y="20870"/>
                  </a:cubicBezTo>
                  <a:cubicBezTo>
                    <a:pt x="7085" y="20944"/>
                    <a:pt x="7399" y="21092"/>
                    <a:pt x="7809" y="21166"/>
                  </a:cubicBezTo>
                  <a:cubicBezTo>
                    <a:pt x="8407" y="21314"/>
                    <a:pt x="9037" y="21499"/>
                    <a:pt x="9446" y="21018"/>
                  </a:cubicBezTo>
                  <a:cubicBezTo>
                    <a:pt x="9572" y="20870"/>
                    <a:pt x="9635" y="20722"/>
                    <a:pt x="9792" y="20648"/>
                  </a:cubicBezTo>
                  <a:cubicBezTo>
                    <a:pt x="9918" y="20537"/>
                    <a:pt x="10107" y="20648"/>
                    <a:pt x="10233" y="20648"/>
                  </a:cubicBezTo>
                  <a:cubicBezTo>
                    <a:pt x="10454" y="20537"/>
                    <a:pt x="10580" y="20241"/>
                    <a:pt x="10706" y="20020"/>
                  </a:cubicBezTo>
                  <a:cubicBezTo>
                    <a:pt x="10894" y="19687"/>
                    <a:pt x="11304" y="19539"/>
                    <a:pt x="11619" y="19613"/>
                  </a:cubicBezTo>
                  <a:lnTo>
                    <a:pt x="11619" y="18984"/>
                  </a:lnTo>
                  <a:cubicBezTo>
                    <a:pt x="12154" y="18688"/>
                    <a:pt x="12878" y="18688"/>
                    <a:pt x="13413" y="18984"/>
                  </a:cubicBezTo>
                  <a:cubicBezTo>
                    <a:pt x="13823" y="17837"/>
                    <a:pt x="14988" y="17283"/>
                    <a:pt x="16058" y="16913"/>
                  </a:cubicBezTo>
                  <a:cubicBezTo>
                    <a:pt x="16373" y="16913"/>
                    <a:pt x="16783" y="17061"/>
                    <a:pt x="17034" y="17283"/>
                  </a:cubicBezTo>
                  <a:cubicBezTo>
                    <a:pt x="17097" y="16765"/>
                    <a:pt x="17696" y="16358"/>
                    <a:pt x="18105" y="16580"/>
                  </a:cubicBezTo>
                  <a:cubicBezTo>
                    <a:pt x="18294" y="16691"/>
                    <a:pt x="18420" y="16839"/>
                    <a:pt x="18640" y="16913"/>
                  </a:cubicBezTo>
                  <a:cubicBezTo>
                    <a:pt x="19081" y="17209"/>
                    <a:pt x="19742" y="17061"/>
                    <a:pt x="20089" y="16506"/>
                  </a:cubicBezTo>
                  <a:cubicBezTo>
                    <a:pt x="19900" y="16432"/>
                    <a:pt x="19742" y="16284"/>
                    <a:pt x="19616" y="16136"/>
                  </a:cubicBezTo>
                  <a:cubicBezTo>
                    <a:pt x="19900" y="15803"/>
                    <a:pt x="20152" y="15581"/>
                    <a:pt x="20466" y="15433"/>
                  </a:cubicBezTo>
                  <a:cubicBezTo>
                    <a:pt x="20750" y="14657"/>
                    <a:pt x="21002" y="13954"/>
                    <a:pt x="21285" y="13177"/>
                  </a:cubicBezTo>
                  <a:cubicBezTo>
                    <a:pt x="21348" y="13103"/>
                    <a:pt x="21348" y="12955"/>
                    <a:pt x="21348" y="12807"/>
                  </a:cubicBezTo>
                  <a:cubicBezTo>
                    <a:pt x="21348" y="12733"/>
                    <a:pt x="21191" y="12622"/>
                    <a:pt x="21128" y="12474"/>
                  </a:cubicBezTo>
                  <a:cubicBezTo>
                    <a:pt x="21002" y="12252"/>
                    <a:pt x="21065" y="12031"/>
                    <a:pt x="21128" y="11772"/>
                  </a:cubicBezTo>
                  <a:cubicBezTo>
                    <a:pt x="21285" y="11328"/>
                    <a:pt x="21348" y="10773"/>
                    <a:pt x="21474" y="10329"/>
                  </a:cubicBezTo>
                  <a:cubicBezTo>
                    <a:pt x="21537" y="9922"/>
                    <a:pt x="21600" y="9367"/>
                    <a:pt x="21348" y="9072"/>
                  </a:cubicBezTo>
                  <a:cubicBezTo>
                    <a:pt x="21191" y="8998"/>
                    <a:pt x="21065" y="8924"/>
                    <a:pt x="21002" y="8776"/>
                  </a:cubicBezTo>
                  <a:cubicBezTo>
                    <a:pt x="20939" y="8591"/>
                    <a:pt x="21002" y="8443"/>
                    <a:pt x="21002" y="8295"/>
                  </a:cubicBezTo>
                  <a:cubicBezTo>
                    <a:pt x="20939" y="7999"/>
                    <a:pt x="20687" y="7740"/>
                    <a:pt x="20341" y="7666"/>
                  </a:cubicBezTo>
                  <a:cubicBezTo>
                    <a:pt x="19963" y="7518"/>
                    <a:pt x="19553" y="7370"/>
                    <a:pt x="19144" y="7518"/>
                  </a:cubicBezTo>
                  <a:cubicBezTo>
                    <a:pt x="18766" y="7666"/>
                    <a:pt x="18483" y="8295"/>
                    <a:pt x="18766" y="8665"/>
                  </a:cubicBezTo>
                  <a:lnTo>
                    <a:pt x="17570" y="8665"/>
                  </a:lnTo>
                  <a:cubicBezTo>
                    <a:pt x="17633" y="8517"/>
                    <a:pt x="17696" y="8295"/>
                    <a:pt x="17696" y="8147"/>
                  </a:cubicBezTo>
                  <a:cubicBezTo>
                    <a:pt x="17444" y="7888"/>
                    <a:pt x="17255" y="7518"/>
                    <a:pt x="17318" y="7148"/>
                  </a:cubicBezTo>
                  <a:cubicBezTo>
                    <a:pt x="16971" y="7222"/>
                    <a:pt x="16594" y="7148"/>
                    <a:pt x="16247" y="6889"/>
                  </a:cubicBezTo>
                  <a:cubicBezTo>
                    <a:pt x="16594" y="6815"/>
                    <a:pt x="16562" y="6261"/>
                    <a:pt x="16436" y="5891"/>
                  </a:cubicBezTo>
                  <a:cubicBezTo>
                    <a:pt x="16279" y="5484"/>
                    <a:pt x="16121" y="5114"/>
                    <a:pt x="16310" y="4818"/>
                  </a:cubicBezTo>
                  <a:cubicBezTo>
                    <a:pt x="16121" y="4633"/>
                    <a:pt x="15932" y="4559"/>
                    <a:pt x="15712" y="4411"/>
                  </a:cubicBezTo>
                  <a:cubicBezTo>
                    <a:pt x="15523" y="4115"/>
                    <a:pt x="16121" y="3709"/>
                    <a:pt x="16121" y="3265"/>
                  </a:cubicBezTo>
                  <a:cubicBezTo>
                    <a:pt x="16121" y="3006"/>
                    <a:pt x="15932" y="2858"/>
                    <a:pt x="15869" y="2710"/>
                  </a:cubicBezTo>
                  <a:cubicBezTo>
                    <a:pt x="15712" y="2414"/>
                    <a:pt x="15869" y="1933"/>
                    <a:pt x="15932" y="1526"/>
                  </a:cubicBezTo>
                  <a:cubicBezTo>
                    <a:pt x="15995" y="750"/>
                    <a:pt x="15397" y="-101"/>
                    <a:pt x="14673" y="10"/>
                  </a:cubicBezTo>
                  <a:cubicBezTo>
                    <a:pt x="14610" y="1009"/>
                    <a:pt x="14264" y="2007"/>
                    <a:pt x="13665" y="2710"/>
                  </a:cubicBezTo>
                  <a:cubicBezTo>
                    <a:pt x="13413" y="3006"/>
                    <a:pt x="13162" y="3413"/>
                    <a:pt x="13162" y="3783"/>
                  </a:cubicBezTo>
                  <a:lnTo>
                    <a:pt x="12563" y="3783"/>
                  </a:lnTo>
                  <a:cubicBezTo>
                    <a:pt x="12406" y="4189"/>
                    <a:pt x="12311" y="4633"/>
                    <a:pt x="12406" y="5040"/>
                  </a:cubicBezTo>
                  <a:cubicBezTo>
                    <a:pt x="12469" y="5410"/>
                    <a:pt x="12878" y="5817"/>
                    <a:pt x="13224" y="5743"/>
                  </a:cubicBezTo>
                  <a:lnTo>
                    <a:pt x="13224" y="6372"/>
                  </a:lnTo>
                  <a:cubicBezTo>
                    <a:pt x="13602" y="6520"/>
                    <a:pt x="14012" y="6741"/>
                    <a:pt x="14327" y="7037"/>
                  </a:cubicBezTo>
                  <a:cubicBezTo>
                    <a:pt x="14012" y="7666"/>
                    <a:pt x="13728" y="8221"/>
                    <a:pt x="13413" y="8850"/>
                  </a:cubicBezTo>
                  <a:cubicBezTo>
                    <a:pt x="13665" y="8998"/>
                    <a:pt x="13949" y="9072"/>
                    <a:pt x="14138" y="8998"/>
                  </a:cubicBezTo>
                  <a:cubicBezTo>
                    <a:pt x="14138" y="9294"/>
                    <a:pt x="14138" y="9552"/>
                    <a:pt x="14012" y="9848"/>
                  </a:cubicBezTo>
                  <a:cubicBezTo>
                    <a:pt x="14484" y="9996"/>
                    <a:pt x="14893" y="10292"/>
                    <a:pt x="15114" y="10773"/>
                  </a:cubicBezTo>
                  <a:cubicBezTo>
                    <a:pt x="15303" y="11217"/>
                    <a:pt x="15334" y="11957"/>
                    <a:pt x="14862" y="12252"/>
                  </a:cubicBezTo>
                  <a:cubicBezTo>
                    <a:pt x="14075" y="12807"/>
                    <a:pt x="12941" y="11254"/>
                    <a:pt x="12217" y="11957"/>
                  </a:cubicBezTo>
                  <a:cubicBezTo>
                    <a:pt x="12028" y="12104"/>
                    <a:pt x="11902" y="12400"/>
                    <a:pt x="11682" y="12326"/>
                  </a:cubicBezTo>
                  <a:cubicBezTo>
                    <a:pt x="11556" y="12326"/>
                    <a:pt x="11493" y="12178"/>
                    <a:pt x="11430" y="12104"/>
                  </a:cubicBezTo>
                  <a:cubicBezTo>
                    <a:pt x="11020" y="11550"/>
                    <a:pt x="10643" y="10921"/>
                    <a:pt x="10296" y="10403"/>
                  </a:cubicBezTo>
                  <a:cubicBezTo>
                    <a:pt x="10706" y="9996"/>
                    <a:pt x="10296" y="9294"/>
                    <a:pt x="9918" y="8924"/>
                  </a:cubicBezTo>
                  <a:cubicBezTo>
                    <a:pt x="9572" y="8517"/>
                    <a:pt x="9257" y="8221"/>
                    <a:pt x="8911" y="7814"/>
                  </a:cubicBezTo>
                  <a:cubicBezTo>
                    <a:pt x="8722" y="7666"/>
                    <a:pt x="8533" y="7444"/>
                    <a:pt x="8470" y="7222"/>
                  </a:cubicBezTo>
                  <a:cubicBezTo>
                    <a:pt x="8407" y="7037"/>
                    <a:pt x="8407" y="6815"/>
                    <a:pt x="8313" y="6667"/>
                  </a:cubicBezTo>
                  <a:cubicBezTo>
                    <a:pt x="8187" y="6261"/>
                    <a:pt x="7809" y="6039"/>
                    <a:pt x="7399" y="5965"/>
                  </a:cubicBezTo>
                  <a:cubicBezTo>
                    <a:pt x="6990" y="5891"/>
                    <a:pt x="6675" y="6113"/>
                    <a:pt x="6266" y="6261"/>
                  </a:cubicBezTo>
                  <a:cubicBezTo>
                    <a:pt x="6329" y="5595"/>
                    <a:pt x="6014" y="4818"/>
                    <a:pt x="5479" y="4411"/>
                  </a:cubicBezTo>
                  <a:cubicBezTo>
                    <a:pt x="4880" y="3709"/>
                    <a:pt x="3904" y="3635"/>
                    <a:pt x="3243" y="4189"/>
                  </a:cubicBezTo>
                  <a:cubicBezTo>
                    <a:pt x="2834" y="4485"/>
                    <a:pt x="2645" y="3967"/>
                    <a:pt x="2393" y="4485"/>
                  </a:cubicBezTo>
                  <a:cubicBezTo>
                    <a:pt x="2236" y="5262"/>
                    <a:pt x="2645" y="5965"/>
                    <a:pt x="2897" y="618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7" name="Shape 2687"/>
            <p:cNvSpPr/>
            <p:nvPr/>
          </p:nvSpPr>
          <p:spPr>
            <a:xfrm>
              <a:off x="7324111" y="4926120"/>
              <a:ext cx="176519" cy="233713"/>
            </a:xfrm>
            <a:custGeom>
              <a:avLst/>
              <a:gdLst/>
              <a:ahLst/>
              <a:cxnLst>
                <a:cxn ang="0">
                  <a:pos x="wd2" y="hd2"/>
                </a:cxn>
                <a:cxn ang="5400000">
                  <a:pos x="wd2" y="hd2"/>
                </a:cxn>
                <a:cxn ang="10800000">
                  <a:pos x="wd2" y="hd2"/>
                </a:cxn>
                <a:cxn ang="16200000">
                  <a:pos x="wd2" y="hd2"/>
                </a:cxn>
              </a:cxnLst>
              <a:rect l="0" t="0" r="r" b="b"/>
              <a:pathLst>
                <a:path w="20509" h="20315" extrusionOk="0">
                  <a:moveTo>
                    <a:pt x="3410" y="9426"/>
                  </a:moveTo>
                  <a:cubicBezTo>
                    <a:pt x="2946" y="10675"/>
                    <a:pt x="1552" y="11568"/>
                    <a:pt x="1088" y="12817"/>
                  </a:cubicBezTo>
                  <a:cubicBezTo>
                    <a:pt x="391" y="13889"/>
                    <a:pt x="-538" y="15495"/>
                    <a:pt x="391" y="16209"/>
                  </a:cubicBezTo>
                  <a:cubicBezTo>
                    <a:pt x="1552" y="17280"/>
                    <a:pt x="3875" y="17280"/>
                    <a:pt x="5965" y="17816"/>
                  </a:cubicBezTo>
                  <a:cubicBezTo>
                    <a:pt x="7823" y="17816"/>
                    <a:pt x="10146" y="19244"/>
                    <a:pt x="9681" y="20315"/>
                  </a:cubicBezTo>
                  <a:cubicBezTo>
                    <a:pt x="12236" y="19601"/>
                    <a:pt x="15023" y="20672"/>
                    <a:pt x="16649" y="19244"/>
                  </a:cubicBezTo>
                  <a:cubicBezTo>
                    <a:pt x="18043" y="17280"/>
                    <a:pt x="15023" y="15138"/>
                    <a:pt x="16649" y="13174"/>
                  </a:cubicBezTo>
                  <a:cubicBezTo>
                    <a:pt x="17114" y="12460"/>
                    <a:pt x="18507" y="12103"/>
                    <a:pt x="19436" y="11389"/>
                  </a:cubicBezTo>
                  <a:cubicBezTo>
                    <a:pt x="20365" y="10675"/>
                    <a:pt x="21062" y="9426"/>
                    <a:pt x="19901" y="9069"/>
                  </a:cubicBezTo>
                  <a:cubicBezTo>
                    <a:pt x="18507" y="9426"/>
                    <a:pt x="17114" y="7998"/>
                    <a:pt x="16649" y="6927"/>
                  </a:cubicBezTo>
                  <a:cubicBezTo>
                    <a:pt x="16185" y="5677"/>
                    <a:pt x="16649" y="4249"/>
                    <a:pt x="16185" y="3178"/>
                  </a:cubicBezTo>
                  <a:cubicBezTo>
                    <a:pt x="15488" y="-214"/>
                    <a:pt x="6894" y="-928"/>
                    <a:pt x="3875" y="1214"/>
                  </a:cubicBezTo>
                  <a:cubicBezTo>
                    <a:pt x="-73" y="3535"/>
                    <a:pt x="4804" y="6927"/>
                    <a:pt x="3410" y="94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8" name="Shape 2688"/>
            <p:cNvSpPr/>
            <p:nvPr/>
          </p:nvSpPr>
          <p:spPr>
            <a:xfrm>
              <a:off x="6359700" y="3564297"/>
              <a:ext cx="433867" cy="477634"/>
            </a:xfrm>
            <a:custGeom>
              <a:avLst/>
              <a:gdLst/>
              <a:ahLst/>
              <a:cxnLst>
                <a:cxn ang="0">
                  <a:pos x="wd2" y="hd2"/>
                </a:cxn>
                <a:cxn ang="5400000">
                  <a:pos x="wd2" y="hd2"/>
                </a:cxn>
                <a:cxn ang="10800000">
                  <a:pos x="wd2" y="hd2"/>
                </a:cxn>
                <a:cxn ang="16200000">
                  <a:pos x="wd2" y="hd2"/>
                </a:cxn>
              </a:cxnLst>
              <a:rect l="0" t="0" r="r" b="b"/>
              <a:pathLst>
                <a:path w="21043" h="21442" extrusionOk="0">
                  <a:moveTo>
                    <a:pt x="12362" y="368"/>
                  </a:moveTo>
                  <a:cubicBezTo>
                    <a:pt x="12758" y="0"/>
                    <a:pt x="13650" y="0"/>
                    <a:pt x="14244" y="0"/>
                  </a:cubicBezTo>
                  <a:cubicBezTo>
                    <a:pt x="15433" y="0"/>
                    <a:pt x="16721" y="0"/>
                    <a:pt x="18009" y="0"/>
                  </a:cubicBezTo>
                  <a:cubicBezTo>
                    <a:pt x="18802" y="0"/>
                    <a:pt x="19595" y="0"/>
                    <a:pt x="20288" y="368"/>
                  </a:cubicBezTo>
                  <a:cubicBezTo>
                    <a:pt x="20883" y="735"/>
                    <a:pt x="21279" y="1563"/>
                    <a:pt x="20883" y="2298"/>
                  </a:cubicBezTo>
                  <a:cubicBezTo>
                    <a:pt x="20486" y="3033"/>
                    <a:pt x="18802" y="3493"/>
                    <a:pt x="19198" y="4228"/>
                  </a:cubicBezTo>
                  <a:cubicBezTo>
                    <a:pt x="19396" y="4596"/>
                    <a:pt x="19595" y="4596"/>
                    <a:pt x="19793" y="4963"/>
                  </a:cubicBezTo>
                  <a:cubicBezTo>
                    <a:pt x="20288" y="5607"/>
                    <a:pt x="19396" y="6342"/>
                    <a:pt x="19396" y="7077"/>
                  </a:cubicBezTo>
                  <a:cubicBezTo>
                    <a:pt x="19396" y="8089"/>
                    <a:pt x="20685" y="8824"/>
                    <a:pt x="20090" y="9651"/>
                  </a:cubicBezTo>
                  <a:cubicBezTo>
                    <a:pt x="19793" y="9835"/>
                    <a:pt x="19595" y="10019"/>
                    <a:pt x="19396" y="10019"/>
                  </a:cubicBezTo>
                  <a:cubicBezTo>
                    <a:pt x="19000" y="10386"/>
                    <a:pt x="18802" y="10938"/>
                    <a:pt x="18802" y="11581"/>
                  </a:cubicBezTo>
                  <a:cubicBezTo>
                    <a:pt x="18604" y="12868"/>
                    <a:pt x="18406" y="14063"/>
                    <a:pt x="18207" y="15442"/>
                  </a:cubicBezTo>
                  <a:cubicBezTo>
                    <a:pt x="18207" y="15809"/>
                    <a:pt x="18207" y="16361"/>
                    <a:pt x="18604" y="16361"/>
                  </a:cubicBezTo>
                  <a:cubicBezTo>
                    <a:pt x="15631" y="18843"/>
                    <a:pt x="11569" y="19670"/>
                    <a:pt x="7804" y="18475"/>
                  </a:cubicBezTo>
                  <a:cubicBezTo>
                    <a:pt x="7407" y="18843"/>
                    <a:pt x="7407" y="19670"/>
                    <a:pt x="7110" y="20221"/>
                  </a:cubicBezTo>
                  <a:cubicBezTo>
                    <a:pt x="6912" y="20773"/>
                    <a:pt x="6714" y="21600"/>
                    <a:pt x="6119" y="21416"/>
                  </a:cubicBezTo>
                  <a:cubicBezTo>
                    <a:pt x="5723" y="21416"/>
                    <a:pt x="5327" y="20957"/>
                    <a:pt x="5029" y="20405"/>
                  </a:cubicBezTo>
                  <a:cubicBezTo>
                    <a:pt x="4237" y="19026"/>
                    <a:pt x="3246" y="17556"/>
                    <a:pt x="2354" y="16177"/>
                  </a:cubicBezTo>
                  <a:cubicBezTo>
                    <a:pt x="2156" y="15809"/>
                    <a:pt x="1958" y="15442"/>
                    <a:pt x="1562" y="15166"/>
                  </a:cubicBezTo>
                  <a:cubicBezTo>
                    <a:pt x="1165" y="14798"/>
                    <a:pt x="273" y="14798"/>
                    <a:pt x="75" y="14247"/>
                  </a:cubicBezTo>
                  <a:cubicBezTo>
                    <a:pt x="-321" y="13236"/>
                    <a:pt x="967" y="12500"/>
                    <a:pt x="967" y="11581"/>
                  </a:cubicBezTo>
                  <a:cubicBezTo>
                    <a:pt x="967" y="10754"/>
                    <a:pt x="472" y="10203"/>
                    <a:pt x="670" y="9467"/>
                  </a:cubicBezTo>
                  <a:cubicBezTo>
                    <a:pt x="967" y="8824"/>
                    <a:pt x="1562" y="8640"/>
                    <a:pt x="1562" y="8089"/>
                  </a:cubicBezTo>
                  <a:cubicBezTo>
                    <a:pt x="1562" y="7721"/>
                    <a:pt x="1165" y="7261"/>
                    <a:pt x="967" y="6894"/>
                  </a:cubicBezTo>
                  <a:cubicBezTo>
                    <a:pt x="75" y="4780"/>
                    <a:pt x="4435" y="5147"/>
                    <a:pt x="5525" y="4963"/>
                  </a:cubicBezTo>
                  <a:cubicBezTo>
                    <a:pt x="3048" y="919"/>
                    <a:pt x="10677" y="1563"/>
                    <a:pt x="12362" y="36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89" name="Shape 2689"/>
            <p:cNvSpPr/>
            <p:nvPr/>
          </p:nvSpPr>
          <p:spPr>
            <a:xfrm>
              <a:off x="6253024" y="3182379"/>
              <a:ext cx="560444" cy="348020"/>
            </a:xfrm>
            <a:custGeom>
              <a:avLst/>
              <a:gdLst/>
              <a:ahLst/>
              <a:cxnLst>
                <a:cxn ang="0">
                  <a:pos x="wd2" y="hd2"/>
                </a:cxn>
                <a:cxn ang="5400000">
                  <a:pos x="wd2" y="hd2"/>
                </a:cxn>
                <a:cxn ang="10800000">
                  <a:pos x="wd2" y="hd2"/>
                </a:cxn>
                <a:cxn ang="16200000">
                  <a:pos x="wd2" y="hd2"/>
                </a:cxn>
              </a:cxnLst>
              <a:rect l="0" t="0" r="r" b="b"/>
              <a:pathLst>
                <a:path w="21213" h="21123" extrusionOk="0">
                  <a:moveTo>
                    <a:pt x="5295" y="20930"/>
                  </a:moveTo>
                  <a:cubicBezTo>
                    <a:pt x="6058" y="20434"/>
                    <a:pt x="6592" y="19317"/>
                    <a:pt x="7203" y="18075"/>
                  </a:cubicBezTo>
                  <a:cubicBezTo>
                    <a:pt x="7813" y="16710"/>
                    <a:pt x="8348" y="15965"/>
                    <a:pt x="9111" y="15717"/>
                  </a:cubicBezTo>
                  <a:cubicBezTo>
                    <a:pt x="10103" y="17455"/>
                    <a:pt x="11859" y="15717"/>
                    <a:pt x="13156" y="16461"/>
                  </a:cubicBezTo>
                  <a:cubicBezTo>
                    <a:pt x="13462" y="16710"/>
                    <a:pt x="13767" y="16958"/>
                    <a:pt x="13919" y="16958"/>
                  </a:cubicBezTo>
                  <a:cubicBezTo>
                    <a:pt x="14225" y="16958"/>
                    <a:pt x="14606" y="16461"/>
                    <a:pt x="14912" y="16213"/>
                  </a:cubicBezTo>
                  <a:cubicBezTo>
                    <a:pt x="15522" y="15965"/>
                    <a:pt x="16209" y="16958"/>
                    <a:pt x="16820" y="17206"/>
                  </a:cubicBezTo>
                  <a:cubicBezTo>
                    <a:pt x="17965" y="17827"/>
                    <a:pt x="19186" y="16461"/>
                    <a:pt x="20178" y="17455"/>
                  </a:cubicBezTo>
                  <a:cubicBezTo>
                    <a:pt x="20331" y="17827"/>
                    <a:pt x="20483" y="17827"/>
                    <a:pt x="20636" y="17827"/>
                  </a:cubicBezTo>
                  <a:cubicBezTo>
                    <a:pt x="21323" y="18075"/>
                    <a:pt x="21323" y="16213"/>
                    <a:pt x="21018" y="15468"/>
                  </a:cubicBezTo>
                  <a:cubicBezTo>
                    <a:pt x="20636" y="14599"/>
                    <a:pt x="20025" y="13855"/>
                    <a:pt x="20178" y="12861"/>
                  </a:cubicBezTo>
                  <a:cubicBezTo>
                    <a:pt x="20331" y="11993"/>
                    <a:pt x="21018" y="11496"/>
                    <a:pt x="21018" y="10751"/>
                  </a:cubicBezTo>
                  <a:cubicBezTo>
                    <a:pt x="21018" y="9386"/>
                    <a:pt x="19415" y="9137"/>
                    <a:pt x="19415" y="7896"/>
                  </a:cubicBezTo>
                  <a:cubicBezTo>
                    <a:pt x="19415" y="7648"/>
                    <a:pt x="19568" y="7151"/>
                    <a:pt x="19568" y="6779"/>
                  </a:cubicBezTo>
                  <a:cubicBezTo>
                    <a:pt x="19720" y="5786"/>
                    <a:pt x="19186" y="5041"/>
                    <a:pt x="18575" y="4544"/>
                  </a:cubicBezTo>
                  <a:cubicBezTo>
                    <a:pt x="18117" y="3924"/>
                    <a:pt x="17430" y="3675"/>
                    <a:pt x="16820" y="3179"/>
                  </a:cubicBezTo>
                  <a:cubicBezTo>
                    <a:pt x="16362" y="2682"/>
                    <a:pt x="15828" y="1813"/>
                    <a:pt x="15370" y="1068"/>
                  </a:cubicBezTo>
                  <a:cubicBezTo>
                    <a:pt x="14912" y="199"/>
                    <a:pt x="14225" y="-173"/>
                    <a:pt x="13614" y="75"/>
                  </a:cubicBezTo>
                  <a:cubicBezTo>
                    <a:pt x="13004" y="324"/>
                    <a:pt x="12469" y="1317"/>
                    <a:pt x="12851" y="2434"/>
                  </a:cubicBezTo>
                  <a:cubicBezTo>
                    <a:pt x="12011" y="2434"/>
                    <a:pt x="11401" y="3924"/>
                    <a:pt x="11553" y="5289"/>
                  </a:cubicBezTo>
                  <a:cubicBezTo>
                    <a:pt x="11553" y="5786"/>
                    <a:pt x="11706" y="6034"/>
                    <a:pt x="11706" y="6530"/>
                  </a:cubicBezTo>
                  <a:cubicBezTo>
                    <a:pt x="11706" y="7896"/>
                    <a:pt x="10561" y="8144"/>
                    <a:pt x="9951" y="7648"/>
                  </a:cubicBezTo>
                  <a:cubicBezTo>
                    <a:pt x="9264" y="7151"/>
                    <a:pt x="8653" y="6282"/>
                    <a:pt x="8042" y="6282"/>
                  </a:cubicBezTo>
                  <a:cubicBezTo>
                    <a:pt x="6592" y="6530"/>
                    <a:pt x="6287" y="10006"/>
                    <a:pt x="4989" y="10999"/>
                  </a:cubicBezTo>
                  <a:cubicBezTo>
                    <a:pt x="4455" y="11496"/>
                    <a:pt x="3692" y="11248"/>
                    <a:pt x="3234" y="10751"/>
                  </a:cubicBezTo>
                  <a:cubicBezTo>
                    <a:pt x="3234" y="10751"/>
                    <a:pt x="3387" y="15717"/>
                    <a:pt x="3539" y="16213"/>
                  </a:cubicBezTo>
                  <a:cubicBezTo>
                    <a:pt x="2394" y="16710"/>
                    <a:pt x="334" y="14351"/>
                    <a:pt x="28" y="17455"/>
                  </a:cubicBezTo>
                  <a:cubicBezTo>
                    <a:pt x="-277" y="20434"/>
                    <a:pt x="1936" y="21179"/>
                    <a:pt x="3081" y="19813"/>
                  </a:cubicBezTo>
                  <a:cubicBezTo>
                    <a:pt x="3539" y="20930"/>
                    <a:pt x="4303" y="21427"/>
                    <a:pt x="5295" y="2093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0" name="Shape 2690"/>
            <p:cNvSpPr/>
            <p:nvPr/>
          </p:nvSpPr>
          <p:spPr>
            <a:xfrm>
              <a:off x="7230774" y="2848311"/>
              <a:ext cx="807086" cy="923367"/>
            </a:xfrm>
            <a:custGeom>
              <a:avLst/>
              <a:gdLst/>
              <a:ahLst/>
              <a:cxnLst>
                <a:cxn ang="0">
                  <a:pos x="wd2" y="hd2"/>
                </a:cxn>
                <a:cxn ang="5400000">
                  <a:pos x="wd2" y="hd2"/>
                </a:cxn>
                <a:cxn ang="10800000">
                  <a:pos x="wd2" y="hd2"/>
                </a:cxn>
                <a:cxn ang="16200000">
                  <a:pos x="wd2" y="hd2"/>
                </a:cxn>
              </a:cxnLst>
              <a:rect l="0" t="0" r="r" b="b"/>
              <a:pathLst>
                <a:path w="20342" h="21274" extrusionOk="0">
                  <a:moveTo>
                    <a:pt x="2084" y="6263"/>
                  </a:moveTo>
                  <a:cubicBezTo>
                    <a:pt x="2644" y="6497"/>
                    <a:pt x="2950" y="6966"/>
                    <a:pt x="2848" y="7387"/>
                  </a:cubicBezTo>
                  <a:cubicBezTo>
                    <a:pt x="2746" y="7856"/>
                    <a:pt x="1880" y="8043"/>
                    <a:pt x="1676" y="7669"/>
                  </a:cubicBezTo>
                  <a:cubicBezTo>
                    <a:pt x="1574" y="8746"/>
                    <a:pt x="1574" y="9824"/>
                    <a:pt x="1676" y="10808"/>
                  </a:cubicBezTo>
                  <a:cubicBezTo>
                    <a:pt x="1982" y="10808"/>
                    <a:pt x="2186" y="10808"/>
                    <a:pt x="2542" y="10808"/>
                  </a:cubicBezTo>
                  <a:cubicBezTo>
                    <a:pt x="2746" y="11511"/>
                    <a:pt x="2542" y="12401"/>
                    <a:pt x="1880" y="12869"/>
                  </a:cubicBezTo>
                  <a:cubicBezTo>
                    <a:pt x="2950" y="13760"/>
                    <a:pt x="3816" y="14837"/>
                    <a:pt x="4427" y="16009"/>
                  </a:cubicBezTo>
                  <a:cubicBezTo>
                    <a:pt x="5191" y="15540"/>
                    <a:pt x="5497" y="14697"/>
                    <a:pt x="6159" y="14135"/>
                  </a:cubicBezTo>
                  <a:cubicBezTo>
                    <a:pt x="6770" y="13525"/>
                    <a:pt x="8095" y="13572"/>
                    <a:pt x="8299" y="14322"/>
                  </a:cubicBezTo>
                  <a:cubicBezTo>
                    <a:pt x="8401" y="15118"/>
                    <a:pt x="7127" y="15728"/>
                    <a:pt x="7127" y="16524"/>
                  </a:cubicBezTo>
                  <a:cubicBezTo>
                    <a:pt x="8197" y="16290"/>
                    <a:pt x="9165" y="15540"/>
                    <a:pt x="9470" y="14650"/>
                  </a:cubicBezTo>
                  <a:cubicBezTo>
                    <a:pt x="9980" y="14228"/>
                    <a:pt x="10744" y="14650"/>
                    <a:pt x="11304" y="15025"/>
                  </a:cubicBezTo>
                  <a:cubicBezTo>
                    <a:pt x="11610" y="15212"/>
                    <a:pt x="11814" y="15446"/>
                    <a:pt x="12120" y="15634"/>
                  </a:cubicBezTo>
                  <a:cubicBezTo>
                    <a:pt x="12782" y="16102"/>
                    <a:pt x="13648" y="16899"/>
                    <a:pt x="13189" y="17695"/>
                  </a:cubicBezTo>
                  <a:cubicBezTo>
                    <a:pt x="14157" y="17695"/>
                    <a:pt x="14921" y="18586"/>
                    <a:pt x="14820" y="19335"/>
                  </a:cubicBezTo>
                  <a:cubicBezTo>
                    <a:pt x="14820" y="19570"/>
                    <a:pt x="14718" y="19757"/>
                    <a:pt x="14718" y="20038"/>
                  </a:cubicBezTo>
                  <a:cubicBezTo>
                    <a:pt x="14718" y="20319"/>
                    <a:pt x="14921" y="20647"/>
                    <a:pt x="15227" y="20835"/>
                  </a:cubicBezTo>
                  <a:cubicBezTo>
                    <a:pt x="15889" y="21303"/>
                    <a:pt x="16908" y="21397"/>
                    <a:pt x="17672" y="21116"/>
                  </a:cubicBezTo>
                  <a:cubicBezTo>
                    <a:pt x="18386" y="20788"/>
                    <a:pt x="18997" y="19945"/>
                    <a:pt x="18895" y="19148"/>
                  </a:cubicBezTo>
                  <a:cubicBezTo>
                    <a:pt x="19303" y="19335"/>
                    <a:pt x="19710" y="19570"/>
                    <a:pt x="20270" y="19757"/>
                  </a:cubicBezTo>
                  <a:cubicBezTo>
                    <a:pt x="20678" y="19054"/>
                    <a:pt x="19201" y="18258"/>
                    <a:pt x="19404" y="17602"/>
                  </a:cubicBezTo>
                  <a:cubicBezTo>
                    <a:pt x="19506" y="17414"/>
                    <a:pt x="19710" y="17180"/>
                    <a:pt x="19812" y="16899"/>
                  </a:cubicBezTo>
                  <a:cubicBezTo>
                    <a:pt x="20067" y="16430"/>
                    <a:pt x="19404" y="15915"/>
                    <a:pt x="18895" y="15634"/>
                  </a:cubicBezTo>
                  <a:cubicBezTo>
                    <a:pt x="18335" y="15306"/>
                    <a:pt x="17825" y="14744"/>
                    <a:pt x="18233" y="14228"/>
                  </a:cubicBezTo>
                  <a:cubicBezTo>
                    <a:pt x="17825" y="14463"/>
                    <a:pt x="17265" y="14041"/>
                    <a:pt x="17163" y="13666"/>
                  </a:cubicBezTo>
                  <a:cubicBezTo>
                    <a:pt x="17061" y="13244"/>
                    <a:pt x="17061" y="12776"/>
                    <a:pt x="17163" y="12401"/>
                  </a:cubicBezTo>
                  <a:cubicBezTo>
                    <a:pt x="17367" y="10995"/>
                    <a:pt x="17469" y="9355"/>
                    <a:pt x="16093" y="8653"/>
                  </a:cubicBezTo>
                  <a:cubicBezTo>
                    <a:pt x="15533" y="8371"/>
                    <a:pt x="14870" y="8231"/>
                    <a:pt x="14361" y="7950"/>
                  </a:cubicBezTo>
                  <a:cubicBezTo>
                    <a:pt x="13801" y="7669"/>
                    <a:pt x="13648" y="6872"/>
                    <a:pt x="14157" y="6591"/>
                  </a:cubicBezTo>
                  <a:cubicBezTo>
                    <a:pt x="13750" y="6778"/>
                    <a:pt x="13291" y="6450"/>
                    <a:pt x="13087" y="6076"/>
                  </a:cubicBezTo>
                  <a:cubicBezTo>
                    <a:pt x="12884" y="5654"/>
                    <a:pt x="12986" y="5326"/>
                    <a:pt x="12782" y="4904"/>
                  </a:cubicBezTo>
                  <a:cubicBezTo>
                    <a:pt x="12374" y="3920"/>
                    <a:pt x="10642" y="3639"/>
                    <a:pt x="9878" y="4529"/>
                  </a:cubicBezTo>
                  <a:cubicBezTo>
                    <a:pt x="9674" y="4717"/>
                    <a:pt x="9470" y="5092"/>
                    <a:pt x="9165" y="5092"/>
                  </a:cubicBezTo>
                  <a:cubicBezTo>
                    <a:pt x="8706" y="5185"/>
                    <a:pt x="8401" y="4717"/>
                    <a:pt x="8299" y="4201"/>
                  </a:cubicBezTo>
                  <a:cubicBezTo>
                    <a:pt x="8299" y="3827"/>
                    <a:pt x="8299" y="3358"/>
                    <a:pt x="7993" y="2936"/>
                  </a:cubicBezTo>
                  <a:cubicBezTo>
                    <a:pt x="7738" y="2749"/>
                    <a:pt x="7535" y="2749"/>
                    <a:pt x="7331" y="2561"/>
                  </a:cubicBezTo>
                  <a:cubicBezTo>
                    <a:pt x="6923" y="2046"/>
                    <a:pt x="7331" y="1390"/>
                    <a:pt x="6770" y="875"/>
                  </a:cubicBezTo>
                  <a:cubicBezTo>
                    <a:pt x="6363" y="406"/>
                    <a:pt x="5599" y="312"/>
                    <a:pt x="4987" y="172"/>
                  </a:cubicBezTo>
                  <a:cubicBezTo>
                    <a:pt x="3714" y="-16"/>
                    <a:pt x="2186" y="-203"/>
                    <a:pt x="1116" y="500"/>
                  </a:cubicBezTo>
                  <a:cubicBezTo>
                    <a:pt x="-922" y="1765"/>
                    <a:pt x="46" y="6685"/>
                    <a:pt x="2287" y="5092"/>
                  </a:cubicBezTo>
                  <a:cubicBezTo>
                    <a:pt x="2644" y="5607"/>
                    <a:pt x="2542" y="6076"/>
                    <a:pt x="2084" y="626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1" name="Shape 2691"/>
            <p:cNvSpPr/>
            <p:nvPr/>
          </p:nvSpPr>
          <p:spPr>
            <a:xfrm>
              <a:off x="7582658" y="3686922"/>
              <a:ext cx="191119" cy="185509"/>
            </a:xfrm>
            <a:custGeom>
              <a:avLst/>
              <a:gdLst/>
              <a:ahLst/>
              <a:cxnLst>
                <a:cxn ang="0">
                  <a:pos x="wd2" y="hd2"/>
                </a:cxn>
                <a:cxn ang="5400000">
                  <a:pos x="wd2" y="hd2"/>
                </a:cxn>
                <a:cxn ang="10800000">
                  <a:pos x="wd2" y="hd2"/>
                </a:cxn>
                <a:cxn ang="16200000">
                  <a:pos x="wd2" y="hd2"/>
                </a:cxn>
              </a:cxnLst>
              <a:rect l="0" t="0" r="r" b="b"/>
              <a:pathLst>
                <a:path w="21191" h="20569" extrusionOk="0">
                  <a:moveTo>
                    <a:pt x="46" y="8396"/>
                  </a:moveTo>
                  <a:cubicBezTo>
                    <a:pt x="46" y="9305"/>
                    <a:pt x="46" y="9987"/>
                    <a:pt x="728" y="10897"/>
                  </a:cubicBezTo>
                  <a:cubicBezTo>
                    <a:pt x="1183" y="11806"/>
                    <a:pt x="2547" y="11806"/>
                    <a:pt x="3456" y="12261"/>
                  </a:cubicBezTo>
                  <a:cubicBezTo>
                    <a:pt x="7322" y="13170"/>
                    <a:pt x="10732" y="15672"/>
                    <a:pt x="12096" y="19309"/>
                  </a:cubicBezTo>
                  <a:cubicBezTo>
                    <a:pt x="12096" y="19992"/>
                    <a:pt x="12551" y="20446"/>
                    <a:pt x="13006" y="20446"/>
                  </a:cubicBezTo>
                  <a:cubicBezTo>
                    <a:pt x="13915" y="20901"/>
                    <a:pt x="14370" y="19992"/>
                    <a:pt x="15507" y="19309"/>
                  </a:cubicBezTo>
                  <a:cubicBezTo>
                    <a:pt x="16871" y="17945"/>
                    <a:pt x="19145" y="17490"/>
                    <a:pt x="21191" y="17945"/>
                  </a:cubicBezTo>
                  <a:cubicBezTo>
                    <a:pt x="21191" y="14762"/>
                    <a:pt x="21191" y="11806"/>
                    <a:pt x="21191" y="8396"/>
                  </a:cubicBezTo>
                  <a:cubicBezTo>
                    <a:pt x="20282" y="8850"/>
                    <a:pt x="18690" y="7941"/>
                    <a:pt x="18235" y="7032"/>
                  </a:cubicBezTo>
                  <a:cubicBezTo>
                    <a:pt x="17780" y="6122"/>
                    <a:pt x="17780" y="5213"/>
                    <a:pt x="17326" y="3621"/>
                  </a:cubicBezTo>
                  <a:cubicBezTo>
                    <a:pt x="15962" y="-699"/>
                    <a:pt x="11642" y="-244"/>
                    <a:pt x="7776" y="438"/>
                  </a:cubicBezTo>
                  <a:cubicBezTo>
                    <a:pt x="2547" y="1802"/>
                    <a:pt x="-409" y="3166"/>
                    <a:pt x="46" y="839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2" name="Shape 2692"/>
            <p:cNvSpPr/>
            <p:nvPr/>
          </p:nvSpPr>
          <p:spPr>
            <a:xfrm>
              <a:off x="7171842" y="3772918"/>
              <a:ext cx="303294" cy="394037"/>
            </a:xfrm>
            <a:custGeom>
              <a:avLst/>
              <a:gdLst/>
              <a:ahLst/>
              <a:cxnLst>
                <a:cxn ang="0">
                  <a:pos x="wd2" y="hd2"/>
                </a:cxn>
                <a:cxn ang="5400000">
                  <a:pos x="wd2" y="hd2"/>
                </a:cxn>
                <a:cxn ang="10800000">
                  <a:pos x="wd2" y="hd2"/>
                </a:cxn>
                <a:cxn ang="16200000">
                  <a:pos x="wd2" y="hd2"/>
                </a:cxn>
              </a:cxnLst>
              <a:rect l="0" t="0" r="r" b="b"/>
              <a:pathLst>
                <a:path w="19381" h="20336" extrusionOk="0">
                  <a:moveTo>
                    <a:pt x="10727" y="6795"/>
                  </a:moveTo>
                  <a:cubicBezTo>
                    <a:pt x="10984" y="6795"/>
                    <a:pt x="11498" y="6795"/>
                    <a:pt x="11755" y="7110"/>
                  </a:cubicBezTo>
                  <a:cubicBezTo>
                    <a:pt x="12012" y="7319"/>
                    <a:pt x="12269" y="7529"/>
                    <a:pt x="12269" y="7948"/>
                  </a:cubicBezTo>
                  <a:cubicBezTo>
                    <a:pt x="12269" y="8578"/>
                    <a:pt x="12269" y="9521"/>
                    <a:pt x="12269" y="10150"/>
                  </a:cubicBezTo>
                  <a:cubicBezTo>
                    <a:pt x="12269" y="10780"/>
                    <a:pt x="12527" y="11723"/>
                    <a:pt x="13427" y="12143"/>
                  </a:cubicBezTo>
                  <a:cubicBezTo>
                    <a:pt x="13684" y="12352"/>
                    <a:pt x="14198" y="12352"/>
                    <a:pt x="14455" y="12562"/>
                  </a:cubicBezTo>
                  <a:cubicBezTo>
                    <a:pt x="15227" y="12981"/>
                    <a:pt x="15227" y="13925"/>
                    <a:pt x="15484" y="14554"/>
                  </a:cubicBezTo>
                  <a:cubicBezTo>
                    <a:pt x="15869" y="15813"/>
                    <a:pt x="16641" y="17176"/>
                    <a:pt x="17669" y="18014"/>
                  </a:cubicBezTo>
                  <a:cubicBezTo>
                    <a:pt x="18569" y="18748"/>
                    <a:pt x="19598" y="19378"/>
                    <a:pt x="19341" y="20216"/>
                  </a:cubicBezTo>
                  <a:cubicBezTo>
                    <a:pt x="17412" y="20531"/>
                    <a:pt x="15484" y="20216"/>
                    <a:pt x="13941" y="19378"/>
                  </a:cubicBezTo>
                  <a:cubicBezTo>
                    <a:pt x="13684" y="19168"/>
                    <a:pt x="13427" y="19168"/>
                    <a:pt x="13169" y="18958"/>
                  </a:cubicBezTo>
                  <a:cubicBezTo>
                    <a:pt x="12912" y="18748"/>
                    <a:pt x="12912" y="18329"/>
                    <a:pt x="12912" y="17805"/>
                  </a:cubicBezTo>
                  <a:cubicBezTo>
                    <a:pt x="12912" y="17176"/>
                    <a:pt x="12269" y="16337"/>
                    <a:pt x="11498" y="16127"/>
                  </a:cubicBezTo>
                  <a:cubicBezTo>
                    <a:pt x="10727" y="15813"/>
                    <a:pt x="9569" y="16337"/>
                    <a:pt x="9569" y="16966"/>
                  </a:cubicBezTo>
                  <a:cubicBezTo>
                    <a:pt x="8027" y="15813"/>
                    <a:pt x="5327" y="15393"/>
                    <a:pt x="4812" y="13715"/>
                  </a:cubicBezTo>
                  <a:cubicBezTo>
                    <a:pt x="4427" y="12562"/>
                    <a:pt x="4941" y="11199"/>
                    <a:pt x="4427" y="10360"/>
                  </a:cubicBezTo>
                  <a:cubicBezTo>
                    <a:pt x="3784" y="9521"/>
                    <a:pt x="2627" y="8997"/>
                    <a:pt x="2627" y="8158"/>
                  </a:cubicBezTo>
                  <a:cubicBezTo>
                    <a:pt x="2627" y="7739"/>
                    <a:pt x="3141" y="7319"/>
                    <a:pt x="3141" y="6585"/>
                  </a:cubicBezTo>
                  <a:cubicBezTo>
                    <a:pt x="3398" y="5537"/>
                    <a:pt x="1469" y="4593"/>
                    <a:pt x="1855" y="3335"/>
                  </a:cubicBezTo>
                  <a:cubicBezTo>
                    <a:pt x="1855" y="3125"/>
                    <a:pt x="2112" y="2706"/>
                    <a:pt x="1855" y="2496"/>
                  </a:cubicBezTo>
                  <a:cubicBezTo>
                    <a:pt x="1469" y="2181"/>
                    <a:pt x="1212" y="2181"/>
                    <a:pt x="955" y="1972"/>
                  </a:cubicBezTo>
                  <a:cubicBezTo>
                    <a:pt x="-2002" y="923"/>
                    <a:pt x="2627" y="-1069"/>
                    <a:pt x="5069" y="714"/>
                  </a:cubicBezTo>
                  <a:cubicBezTo>
                    <a:pt x="7127" y="2496"/>
                    <a:pt x="7769" y="6585"/>
                    <a:pt x="10727" y="6795"/>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3" name="Shape 2693"/>
            <p:cNvSpPr/>
            <p:nvPr/>
          </p:nvSpPr>
          <p:spPr>
            <a:xfrm>
              <a:off x="7355451" y="4301533"/>
              <a:ext cx="919432" cy="847882"/>
            </a:xfrm>
            <a:custGeom>
              <a:avLst/>
              <a:gdLst/>
              <a:ahLst/>
              <a:cxnLst>
                <a:cxn ang="0">
                  <a:pos x="wd2" y="hd2"/>
                </a:cxn>
                <a:cxn ang="5400000">
                  <a:pos x="wd2" y="hd2"/>
                </a:cxn>
                <a:cxn ang="10800000">
                  <a:pos x="wd2" y="hd2"/>
                </a:cxn>
                <a:cxn ang="16200000">
                  <a:pos x="wd2" y="hd2"/>
                </a:cxn>
              </a:cxnLst>
              <a:rect l="0" t="0" r="r" b="b"/>
              <a:pathLst>
                <a:path w="21184" h="21370" extrusionOk="0">
                  <a:moveTo>
                    <a:pt x="334" y="4191"/>
                  </a:moveTo>
                  <a:cubicBezTo>
                    <a:pt x="334" y="4548"/>
                    <a:pt x="334" y="4854"/>
                    <a:pt x="427" y="5159"/>
                  </a:cubicBezTo>
                  <a:cubicBezTo>
                    <a:pt x="662" y="5618"/>
                    <a:pt x="1318" y="5618"/>
                    <a:pt x="1411" y="6025"/>
                  </a:cubicBezTo>
                  <a:cubicBezTo>
                    <a:pt x="1646" y="6687"/>
                    <a:pt x="334" y="7197"/>
                    <a:pt x="662" y="7859"/>
                  </a:cubicBezTo>
                  <a:cubicBezTo>
                    <a:pt x="943" y="7961"/>
                    <a:pt x="1224" y="8063"/>
                    <a:pt x="1505" y="7961"/>
                  </a:cubicBezTo>
                  <a:cubicBezTo>
                    <a:pt x="1505" y="8369"/>
                    <a:pt x="1505" y="8827"/>
                    <a:pt x="1646" y="9235"/>
                  </a:cubicBezTo>
                  <a:cubicBezTo>
                    <a:pt x="2114" y="9133"/>
                    <a:pt x="2911" y="9337"/>
                    <a:pt x="2723" y="9897"/>
                  </a:cubicBezTo>
                  <a:cubicBezTo>
                    <a:pt x="2630" y="10101"/>
                    <a:pt x="2302" y="10203"/>
                    <a:pt x="2114" y="10304"/>
                  </a:cubicBezTo>
                  <a:cubicBezTo>
                    <a:pt x="1927" y="10406"/>
                    <a:pt x="1739" y="10712"/>
                    <a:pt x="1833" y="10967"/>
                  </a:cubicBezTo>
                  <a:cubicBezTo>
                    <a:pt x="2302" y="11374"/>
                    <a:pt x="2817" y="11782"/>
                    <a:pt x="3286" y="12240"/>
                  </a:cubicBezTo>
                  <a:cubicBezTo>
                    <a:pt x="3286" y="12444"/>
                    <a:pt x="3379" y="12648"/>
                    <a:pt x="3379" y="12852"/>
                  </a:cubicBezTo>
                  <a:cubicBezTo>
                    <a:pt x="3707" y="12852"/>
                    <a:pt x="3988" y="12852"/>
                    <a:pt x="4269" y="12852"/>
                  </a:cubicBezTo>
                  <a:cubicBezTo>
                    <a:pt x="4269" y="13616"/>
                    <a:pt x="5253" y="14023"/>
                    <a:pt x="5769" y="13514"/>
                  </a:cubicBezTo>
                  <a:cubicBezTo>
                    <a:pt x="5956" y="13820"/>
                    <a:pt x="6050" y="14125"/>
                    <a:pt x="5956" y="14584"/>
                  </a:cubicBezTo>
                  <a:cubicBezTo>
                    <a:pt x="6331" y="14482"/>
                    <a:pt x="6518" y="14889"/>
                    <a:pt x="6940" y="15093"/>
                  </a:cubicBezTo>
                  <a:cubicBezTo>
                    <a:pt x="7924" y="15755"/>
                    <a:pt x="9283" y="14380"/>
                    <a:pt x="10173" y="15195"/>
                  </a:cubicBezTo>
                  <a:cubicBezTo>
                    <a:pt x="10361" y="16061"/>
                    <a:pt x="10689" y="16825"/>
                    <a:pt x="10876" y="17691"/>
                  </a:cubicBezTo>
                  <a:cubicBezTo>
                    <a:pt x="11157" y="18659"/>
                    <a:pt x="11345" y="19576"/>
                    <a:pt x="11532" y="20544"/>
                  </a:cubicBezTo>
                  <a:cubicBezTo>
                    <a:pt x="12141" y="20544"/>
                    <a:pt x="12516" y="21104"/>
                    <a:pt x="13031" y="21308"/>
                  </a:cubicBezTo>
                  <a:cubicBezTo>
                    <a:pt x="13500" y="21512"/>
                    <a:pt x="14390" y="21206"/>
                    <a:pt x="14203" y="20544"/>
                  </a:cubicBezTo>
                  <a:cubicBezTo>
                    <a:pt x="15280" y="21308"/>
                    <a:pt x="16686" y="21512"/>
                    <a:pt x="17857" y="21104"/>
                  </a:cubicBezTo>
                  <a:cubicBezTo>
                    <a:pt x="18326" y="20340"/>
                    <a:pt x="18513" y="19576"/>
                    <a:pt x="18841" y="18761"/>
                  </a:cubicBezTo>
                  <a:cubicBezTo>
                    <a:pt x="18935" y="18659"/>
                    <a:pt x="18935" y="18404"/>
                    <a:pt x="19029" y="18303"/>
                  </a:cubicBezTo>
                  <a:cubicBezTo>
                    <a:pt x="19122" y="17997"/>
                    <a:pt x="19216" y="17589"/>
                    <a:pt x="19404" y="17233"/>
                  </a:cubicBezTo>
                  <a:cubicBezTo>
                    <a:pt x="19732" y="16418"/>
                    <a:pt x="20387" y="15348"/>
                    <a:pt x="21184" y="15755"/>
                  </a:cubicBezTo>
                  <a:cubicBezTo>
                    <a:pt x="20575" y="14889"/>
                    <a:pt x="19732" y="14125"/>
                    <a:pt x="18841" y="13616"/>
                  </a:cubicBezTo>
                  <a:cubicBezTo>
                    <a:pt x="19029" y="12138"/>
                    <a:pt x="19310" y="10508"/>
                    <a:pt x="19216" y="9031"/>
                  </a:cubicBezTo>
                  <a:cubicBezTo>
                    <a:pt x="19122" y="6891"/>
                    <a:pt x="18420" y="4752"/>
                    <a:pt x="19029" y="2714"/>
                  </a:cubicBezTo>
                  <a:cubicBezTo>
                    <a:pt x="18326" y="2612"/>
                    <a:pt x="17857" y="1950"/>
                    <a:pt x="17248" y="1542"/>
                  </a:cubicBezTo>
                  <a:cubicBezTo>
                    <a:pt x="16873" y="1237"/>
                    <a:pt x="16264" y="1135"/>
                    <a:pt x="15796" y="880"/>
                  </a:cubicBezTo>
                  <a:cubicBezTo>
                    <a:pt x="14999" y="676"/>
                    <a:pt x="14109" y="472"/>
                    <a:pt x="13312" y="167"/>
                  </a:cubicBezTo>
                  <a:cubicBezTo>
                    <a:pt x="12938" y="65"/>
                    <a:pt x="12516" y="-88"/>
                    <a:pt x="12141" y="65"/>
                  </a:cubicBezTo>
                  <a:cubicBezTo>
                    <a:pt x="11954" y="167"/>
                    <a:pt x="11673" y="269"/>
                    <a:pt x="11438" y="269"/>
                  </a:cubicBezTo>
                  <a:cubicBezTo>
                    <a:pt x="10970" y="370"/>
                    <a:pt x="10454" y="65"/>
                    <a:pt x="9986" y="65"/>
                  </a:cubicBezTo>
                  <a:cubicBezTo>
                    <a:pt x="9470" y="65"/>
                    <a:pt x="9002" y="778"/>
                    <a:pt x="9377" y="1135"/>
                  </a:cubicBezTo>
                  <a:cubicBezTo>
                    <a:pt x="8486" y="880"/>
                    <a:pt x="7643" y="1644"/>
                    <a:pt x="7502" y="2612"/>
                  </a:cubicBezTo>
                  <a:cubicBezTo>
                    <a:pt x="7502" y="3121"/>
                    <a:pt x="7737" y="3631"/>
                    <a:pt x="7643" y="4191"/>
                  </a:cubicBezTo>
                  <a:cubicBezTo>
                    <a:pt x="7502" y="4701"/>
                    <a:pt x="7221" y="5363"/>
                    <a:pt x="6753" y="5261"/>
                  </a:cubicBezTo>
                  <a:cubicBezTo>
                    <a:pt x="6846" y="5720"/>
                    <a:pt x="6940" y="6025"/>
                    <a:pt x="7034" y="6331"/>
                  </a:cubicBezTo>
                  <a:cubicBezTo>
                    <a:pt x="6659" y="7095"/>
                    <a:pt x="5956" y="7859"/>
                    <a:pt x="5347" y="7401"/>
                  </a:cubicBezTo>
                  <a:cubicBezTo>
                    <a:pt x="5160" y="7299"/>
                    <a:pt x="5066" y="6993"/>
                    <a:pt x="4972" y="6687"/>
                  </a:cubicBezTo>
                  <a:cubicBezTo>
                    <a:pt x="4691" y="5618"/>
                    <a:pt x="4457" y="4446"/>
                    <a:pt x="4597" y="3376"/>
                  </a:cubicBezTo>
                  <a:cubicBezTo>
                    <a:pt x="3895" y="3682"/>
                    <a:pt x="3098" y="3121"/>
                    <a:pt x="2395" y="2714"/>
                  </a:cubicBezTo>
                  <a:cubicBezTo>
                    <a:pt x="1927" y="2306"/>
                    <a:pt x="1130" y="1338"/>
                    <a:pt x="334" y="1746"/>
                  </a:cubicBezTo>
                  <a:cubicBezTo>
                    <a:pt x="-416" y="2052"/>
                    <a:pt x="334" y="3478"/>
                    <a:pt x="334" y="419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4" name="Shape 2694"/>
            <p:cNvSpPr/>
            <p:nvPr/>
          </p:nvSpPr>
          <p:spPr>
            <a:xfrm>
              <a:off x="8247368" y="4848123"/>
              <a:ext cx="385442" cy="494802"/>
            </a:xfrm>
            <a:custGeom>
              <a:avLst/>
              <a:gdLst/>
              <a:ahLst/>
              <a:cxnLst>
                <a:cxn ang="0">
                  <a:pos x="wd2" y="hd2"/>
                </a:cxn>
                <a:cxn ang="5400000">
                  <a:pos x="wd2" y="hd2"/>
                </a:cxn>
                <a:cxn ang="10800000">
                  <a:pos x="wd2" y="hd2"/>
                </a:cxn>
                <a:cxn ang="16200000">
                  <a:pos x="wd2" y="hd2"/>
                </a:cxn>
              </a:cxnLst>
              <a:rect l="0" t="0" r="r" b="b"/>
              <a:pathLst>
                <a:path w="21256" h="21416" extrusionOk="0">
                  <a:moveTo>
                    <a:pt x="10960" y="518"/>
                  </a:moveTo>
                  <a:cubicBezTo>
                    <a:pt x="11407" y="518"/>
                    <a:pt x="11631" y="343"/>
                    <a:pt x="12191" y="167"/>
                  </a:cubicBezTo>
                  <a:cubicBezTo>
                    <a:pt x="13310" y="-184"/>
                    <a:pt x="14989" y="-8"/>
                    <a:pt x="15660" y="957"/>
                  </a:cubicBezTo>
                  <a:cubicBezTo>
                    <a:pt x="16667" y="1660"/>
                    <a:pt x="16667" y="2977"/>
                    <a:pt x="15884" y="3855"/>
                  </a:cubicBezTo>
                  <a:cubicBezTo>
                    <a:pt x="17563" y="4206"/>
                    <a:pt x="19241" y="5172"/>
                    <a:pt x="19241" y="6314"/>
                  </a:cubicBezTo>
                  <a:cubicBezTo>
                    <a:pt x="19913" y="6050"/>
                    <a:pt x="20584" y="6665"/>
                    <a:pt x="21032" y="7016"/>
                  </a:cubicBezTo>
                  <a:cubicBezTo>
                    <a:pt x="21256" y="7543"/>
                    <a:pt x="21256" y="8070"/>
                    <a:pt x="21256" y="8860"/>
                  </a:cubicBezTo>
                  <a:cubicBezTo>
                    <a:pt x="21256" y="10177"/>
                    <a:pt x="21256" y="11406"/>
                    <a:pt x="21032" y="12899"/>
                  </a:cubicBezTo>
                  <a:cubicBezTo>
                    <a:pt x="21032" y="13075"/>
                    <a:pt x="21032" y="13426"/>
                    <a:pt x="20808" y="13601"/>
                  </a:cubicBezTo>
                  <a:cubicBezTo>
                    <a:pt x="20584" y="13865"/>
                    <a:pt x="20584" y="13865"/>
                    <a:pt x="20361" y="14040"/>
                  </a:cubicBezTo>
                  <a:cubicBezTo>
                    <a:pt x="19689" y="14743"/>
                    <a:pt x="20584" y="15709"/>
                    <a:pt x="20808" y="16587"/>
                  </a:cubicBezTo>
                  <a:cubicBezTo>
                    <a:pt x="21256" y="17465"/>
                    <a:pt x="21032" y="18606"/>
                    <a:pt x="20137" y="19309"/>
                  </a:cubicBezTo>
                  <a:cubicBezTo>
                    <a:pt x="18906" y="19923"/>
                    <a:pt x="17339" y="19923"/>
                    <a:pt x="15660" y="19923"/>
                  </a:cubicBezTo>
                  <a:cubicBezTo>
                    <a:pt x="14317" y="19923"/>
                    <a:pt x="12638" y="20275"/>
                    <a:pt x="11967" y="21416"/>
                  </a:cubicBezTo>
                  <a:cubicBezTo>
                    <a:pt x="10960" y="20977"/>
                    <a:pt x="9840" y="20450"/>
                    <a:pt x="9057" y="19923"/>
                  </a:cubicBezTo>
                  <a:cubicBezTo>
                    <a:pt x="8386" y="19133"/>
                    <a:pt x="7714" y="18255"/>
                    <a:pt x="8162" y="17465"/>
                  </a:cubicBezTo>
                  <a:cubicBezTo>
                    <a:pt x="5811" y="16938"/>
                    <a:pt x="3461" y="16060"/>
                    <a:pt x="1559" y="14743"/>
                  </a:cubicBezTo>
                  <a:cubicBezTo>
                    <a:pt x="1335" y="14567"/>
                    <a:pt x="1335" y="14567"/>
                    <a:pt x="1111" y="14392"/>
                  </a:cubicBezTo>
                  <a:cubicBezTo>
                    <a:pt x="663" y="13865"/>
                    <a:pt x="1782" y="13250"/>
                    <a:pt x="2342" y="12899"/>
                  </a:cubicBezTo>
                  <a:cubicBezTo>
                    <a:pt x="3014" y="12196"/>
                    <a:pt x="2566" y="11406"/>
                    <a:pt x="2566" y="10528"/>
                  </a:cubicBezTo>
                  <a:cubicBezTo>
                    <a:pt x="2342" y="9738"/>
                    <a:pt x="3014" y="8684"/>
                    <a:pt x="3909" y="8684"/>
                  </a:cubicBezTo>
                  <a:cubicBezTo>
                    <a:pt x="2790" y="8509"/>
                    <a:pt x="1559" y="8070"/>
                    <a:pt x="887" y="7543"/>
                  </a:cubicBezTo>
                  <a:cubicBezTo>
                    <a:pt x="-8" y="7016"/>
                    <a:pt x="-344" y="5875"/>
                    <a:pt x="439" y="5172"/>
                  </a:cubicBezTo>
                  <a:cubicBezTo>
                    <a:pt x="663" y="4821"/>
                    <a:pt x="1111" y="4645"/>
                    <a:pt x="1559" y="4470"/>
                  </a:cubicBezTo>
                  <a:cubicBezTo>
                    <a:pt x="2006" y="4031"/>
                    <a:pt x="2006" y="3504"/>
                    <a:pt x="2006" y="3153"/>
                  </a:cubicBezTo>
                  <a:cubicBezTo>
                    <a:pt x="2006" y="2977"/>
                    <a:pt x="2006" y="2977"/>
                    <a:pt x="2006" y="2801"/>
                  </a:cubicBezTo>
                  <a:cubicBezTo>
                    <a:pt x="2006" y="2626"/>
                    <a:pt x="2566" y="2362"/>
                    <a:pt x="2790" y="2187"/>
                  </a:cubicBezTo>
                  <a:cubicBezTo>
                    <a:pt x="5588" y="957"/>
                    <a:pt x="8162" y="343"/>
                    <a:pt x="10960" y="51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5" name="Shape 2695"/>
            <p:cNvSpPr/>
            <p:nvPr/>
          </p:nvSpPr>
          <p:spPr>
            <a:xfrm>
              <a:off x="8225473" y="4140584"/>
              <a:ext cx="2037468" cy="1258684"/>
            </a:xfrm>
            <a:custGeom>
              <a:avLst/>
              <a:gdLst/>
              <a:ahLst/>
              <a:cxnLst>
                <a:cxn ang="0">
                  <a:pos x="wd2" y="hd2"/>
                </a:cxn>
                <a:cxn ang="5400000">
                  <a:pos x="wd2" y="hd2"/>
                </a:cxn>
                <a:cxn ang="10800000">
                  <a:pos x="wd2" y="hd2"/>
                </a:cxn>
                <a:cxn ang="16200000">
                  <a:pos x="wd2" y="hd2"/>
                </a:cxn>
              </a:cxnLst>
              <a:rect l="0" t="0" r="r" b="b"/>
              <a:pathLst>
                <a:path w="21129" h="21281" extrusionOk="0">
                  <a:moveTo>
                    <a:pt x="2607" y="660"/>
                  </a:moveTo>
                  <a:cubicBezTo>
                    <a:pt x="3006" y="866"/>
                    <a:pt x="3405" y="1072"/>
                    <a:pt x="3741" y="1450"/>
                  </a:cubicBezTo>
                  <a:cubicBezTo>
                    <a:pt x="3846" y="1519"/>
                    <a:pt x="3972" y="1656"/>
                    <a:pt x="4014" y="1862"/>
                  </a:cubicBezTo>
                  <a:cubicBezTo>
                    <a:pt x="4056" y="2034"/>
                    <a:pt x="4056" y="2102"/>
                    <a:pt x="4098" y="2240"/>
                  </a:cubicBezTo>
                  <a:cubicBezTo>
                    <a:pt x="4140" y="2308"/>
                    <a:pt x="4182" y="2308"/>
                    <a:pt x="4287" y="2377"/>
                  </a:cubicBezTo>
                  <a:cubicBezTo>
                    <a:pt x="4813" y="2652"/>
                    <a:pt x="5170" y="3545"/>
                    <a:pt x="5107" y="4472"/>
                  </a:cubicBezTo>
                  <a:cubicBezTo>
                    <a:pt x="5863" y="4094"/>
                    <a:pt x="6620" y="3819"/>
                    <a:pt x="7418" y="3682"/>
                  </a:cubicBezTo>
                  <a:cubicBezTo>
                    <a:pt x="7670" y="4403"/>
                    <a:pt x="7944" y="5193"/>
                    <a:pt x="7796" y="5983"/>
                  </a:cubicBezTo>
                  <a:cubicBezTo>
                    <a:pt x="8028" y="5846"/>
                    <a:pt x="8238" y="5983"/>
                    <a:pt x="8469" y="6120"/>
                  </a:cubicBezTo>
                  <a:cubicBezTo>
                    <a:pt x="8784" y="6326"/>
                    <a:pt x="9036" y="6567"/>
                    <a:pt x="9351" y="6704"/>
                  </a:cubicBezTo>
                  <a:cubicBezTo>
                    <a:pt x="9435" y="6773"/>
                    <a:pt x="9519" y="6841"/>
                    <a:pt x="9561" y="6910"/>
                  </a:cubicBezTo>
                  <a:cubicBezTo>
                    <a:pt x="9709" y="7288"/>
                    <a:pt x="9372" y="7631"/>
                    <a:pt x="9162" y="7631"/>
                  </a:cubicBezTo>
                  <a:cubicBezTo>
                    <a:pt x="8931" y="7631"/>
                    <a:pt x="8637" y="7563"/>
                    <a:pt x="8469" y="7940"/>
                  </a:cubicBezTo>
                  <a:cubicBezTo>
                    <a:pt x="8511" y="8078"/>
                    <a:pt x="8595" y="8215"/>
                    <a:pt x="8679" y="8284"/>
                  </a:cubicBezTo>
                  <a:cubicBezTo>
                    <a:pt x="8595" y="8490"/>
                    <a:pt x="8511" y="8730"/>
                    <a:pt x="8385" y="9005"/>
                  </a:cubicBezTo>
                  <a:cubicBezTo>
                    <a:pt x="8511" y="9142"/>
                    <a:pt x="8637" y="9211"/>
                    <a:pt x="8784" y="9211"/>
                  </a:cubicBezTo>
                  <a:cubicBezTo>
                    <a:pt x="8679" y="9726"/>
                    <a:pt x="8994" y="10104"/>
                    <a:pt x="9309" y="10310"/>
                  </a:cubicBezTo>
                  <a:cubicBezTo>
                    <a:pt x="9561" y="10516"/>
                    <a:pt x="9919" y="11031"/>
                    <a:pt x="9751" y="11443"/>
                  </a:cubicBezTo>
                  <a:cubicBezTo>
                    <a:pt x="10003" y="11100"/>
                    <a:pt x="10360" y="11615"/>
                    <a:pt x="10591" y="11958"/>
                  </a:cubicBezTo>
                  <a:cubicBezTo>
                    <a:pt x="10885" y="12336"/>
                    <a:pt x="11242" y="12542"/>
                    <a:pt x="11600" y="12817"/>
                  </a:cubicBezTo>
                  <a:cubicBezTo>
                    <a:pt x="12167" y="13194"/>
                    <a:pt x="12776" y="13538"/>
                    <a:pt x="13365" y="13915"/>
                  </a:cubicBezTo>
                  <a:cubicBezTo>
                    <a:pt x="13449" y="13778"/>
                    <a:pt x="13491" y="13606"/>
                    <a:pt x="13533" y="13469"/>
                  </a:cubicBezTo>
                  <a:cubicBezTo>
                    <a:pt x="14016" y="13057"/>
                    <a:pt x="14499" y="12542"/>
                    <a:pt x="14982" y="12095"/>
                  </a:cubicBezTo>
                  <a:cubicBezTo>
                    <a:pt x="15529" y="11615"/>
                    <a:pt x="16054" y="11100"/>
                    <a:pt x="16663" y="11100"/>
                  </a:cubicBezTo>
                  <a:cubicBezTo>
                    <a:pt x="16789" y="11100"/>
                    <a:pt x="16937" y="11100"/>
                    <a:pt x="17063" y="11100"/>
                  </a:cubicBezTo>
                  <a:cubicBezTo>
                    <a:pt x="17189" y="11100"/>
                    <a:pt x="17336" y="10962"/>
                    <a:pt x="17462" y="10962"/>
                  </a:cubicBezTo>
                  <a:cubicBezTo>
                    <a:pt x="17945" y="10722"/>
                    <a:pt x="18470" y="10722"/>
                    <a:pt x="18954" y="11100"/>
                  </a:cubicBezTo>
                  <a:cubicBezTo>
                    <a:pt x="19143" y="11237"/>
                    <a:pt x="19311" y="11374"/>
                    <a:pt x="19437" y="11546"/>
                  </a:cubicBezTo>
                  <a:cubicBezTo>
                    <a:pt x="19626" y="11683"/>
                    <a:pt x="19794" y="11889"/>
                    <a:pt x="19962" y="12027"/>
                  </a:cubicBezTo>
                  <a:cubicBezTo>
                    <a:pt x="20235" y="12336"/>
                    <a:pt x="20551" y="12679"/>
                    <a:pt x="20509" y="13263"/>
                  </a:cubicBezTo>
                  <a:cubicBezTo>
                    <a:pt x="20635" y="13332"/>
                    <a:pt x="20719" y="13400"/>
                    <a:pt x="20845" y="13469"/>
                  </a:cubicBezTo>
                  <a:cubicBezTo>
                    <a:pt x="20803" y="14259"/>
                    <a:pt x="20803" y="14980"/>
                    <a:pt x="20761" y="15770"/>
                  </a:cubicBezTo>
                  <a:cubicBezTo>
                    <a:pt x="20761" y="15839"/>
                    <a:pt x="20761" y="15839"/>
                    <a:pt x="20761" y="15907"/>
                  </a:cubicBezTo>
                  <a:cubicBezTo>
                    <a:pt x="20803" y="16079"/>
                    <a:pt x="20887" y="16079"/>
                    <a:pt x="20992" y="16148"/>
                  </a:cubicBezTo>
                  <a:cubicBezTo>
                    <a:pt x="21391" y="16560"/>
                    <a:pt x="20761" y="17727"/>
                    <a:pt x="21076" y="18242"/>
                  </a:cubicBezTo>
                  <a:cubicBezTo>
                    <a:pt x="20761" y="17933"/>
                    <a:pt x="20361" y="18277"/>
                    <a:pt x="20235" y="18792"/>
                  </a:cubicBezTo>
                  <a:cubicBezTo>
                    <a:pt x="20109" y="19273"/>
                    <a:pt x="20193" y="19891"/>
                    <a:pt x="20277" y="20474"/>
                  </a:cubicBezTo>
                  <a:cubicBezTo>
                    <a:pt x="19710" y="20543"/>
                    <a:pt x="19143" y="20612"/>
                    <a:pt x="18512" y="20680"/>
                  </a:cubicBezTo>
                  <a:cubicBezTo>
                    <a:pt x="18512" y="20818"/>
                    <a:pt x="18512" y="21024"/>
                    <a:pt x="18512" y="21196"/>
                  </a:cubicBezTo>
                  <a:cubicBezTo>
                    <a:pt x="18113" y="21539"/>
                    <a:pt x="17672" y="20749"/>
                    <a:pt x="17189" y="20612"/>
                  </a:cubicBezTo>
                  <a:cubicBezTo>
                    <a:pt x="16705" y="20474"/>
                    <a:pt x="16180" y="21127"/>
                    <a:pt x="15697" y="20955"/>
                  </a:cubicBezTo>
                  <a:cubicBezTo>
                    <a:pt x="15529" y="20887"/>
                    <a:pt x="15340" y="20749"/>
                    <a:pt x="15172" y="20749"/>
                  </a:cubicBezTo>
                  <a:cubicBezTo>
                    <a:pt x="14940" y="20680"/>
                    <a:pt x="14730" y="20818"/>
                    <a:pt x="14499" y="20887"/>
                  </a:cubicBezTo>
                  <a:cubicBezTo>
                    <a:pt x="14142" y="21024"/>
                    <a:pt x="13806" y="21024"/>
                    <a:pt x="13449" y="21024"/>
                  </a:cubicBezTo>
                  <a:cubicBezTo>
                    <a:pt x="13091" y="21024"/>
                    <a:pt x="12734" y="21024"/>
                    <a:pt x="12398" y="20955"/>
                  </a:cubicBezTo>
                  <a:cubicBezTo>
                    <a:pt x="11999" y="20955"/>
                    <a:pt x="11600" y="20887"/>
                    <a:pt x="11200" y="20818"/>
                  </a:cubicBezTo>
                  <a:cubicBezTo>
                    <a:pt x="10801" y="20749"/>
                    <a:pt x="10360" y="20749"/>
                    <a:pt x="9961" y="20680"/>
                  </a:cubicBezTo>
                  <a:cubicBezTo>
                    <a:pt x="9919" y="20474"/>
                    <a:pt x="9877" y="20303"/>
                    <a:pt x="9835" y="20097"/>
                  </a:cubicBezTo>
                  <a:cubicBezTo>
                    <a:pt x="9435" y="19891"/>
                    <a:pt x="8994" y="20406"/>
                    <a:pt x="8553" y="20303"/>
                  </a:cubicBezTo>
                  <a:cubicBezTo>
                    <a:pt x="8385" y="20234"/>
                    <a:pt x="8196" y="20097"/>
                    <a:pt x="8070" y="19959"/>
                  </a:cubicBezTo>
                  <a:cubicBezTo>
                    <a:pt x="7754" y="19685"/>
                    <a:pt x="7460" y="19307"/>
                    <a:pt x="7187" y="19032"/>
                  </a:cubicBezTo>
                  <a:cubicBezTo>
                    <a:pt x="7103" y="19307"/>
                    <a:pt x="6830" y="19376"/>
                    <a:pt x="6662" y="19307"/>
                  </a:cubicBezTo>
                  <a:cubicBezTo>
                    <a:pt x="6473" y="19238"/>
                    <a:pt x="6305" y="19032"/>
                    <a:pt x="6137" y="18792"/>
                  </a:cubicBezTo>
                  <a:cubicBezTo>
                    <a:pt x="6095" y="18723"/>
                    <a:pt x="5989" y="18654"/>
                    <a:pt x="5989" y="18517"/>
                  </a:cubicBezTo>
                  <a:cubicBezTo>
                    <a:pt x="5989" y="18311"/>
                    <a:pt x="6095" y="18174"/>
                    <a:pt x="6137" y="18002"/>
                  </a:cubicBezTo>
                  <a:cubicBezTo>
                    <a:pt x="6221" y="17727"/>
                    <a:pt x="6095" y="17349"/>
                    <a:pt x="5947" y="17075"/>
                  </a:cubicBezTo>
                  <a:cubicBezTo>
                    <a:pt x="5863" y="16800"/>
                    <a:pt x="5821" y="16354"/>
                    <a:pt x="5989" y="16216"/>
                  </a:cubicBezTo>
                  <a:cubicBezTo>
                    <a:pt x="5737" y="16079"/>
                    <a:pt x="5506" y="15632"/>
                    <a:pt x="5464" y="15117"/>
                  </a:cubicBezTo>
                  <a:cubicBezTo>
                    <a:pt x="5422" y="14705"/>
                    <a:pt x="5422" y="14190"/>
                    <a:pt x="5464" y="13675"/>
                  </a:cubicBezTo>
                  <a:cubicBezTo>
                    <a:pt x="5695" y="13778"/>
                    <a:pt x="5905" y="13469"/>
                    <a:pt x="5905" y="13126"/>
                  </a:cubicBezTo>
                  <a:cubicBezTo>
                    <a:pt x="5905" y="12954"/>
                    <a:pt x="5863" y="12817"/>
                    <a:pt x="5863" y="12679"/>
                  </a:cubicBezTo>
                  <a:cubicBezTo>
                    <a:pt x="5863" y="12542"/>
                    <a:pt x="5926" y="12370"/>
                    <a:pt x="5989" y="12233"/>
                  </a:cubicBezTo>
                  <a:cubicBezTo>
                    <a:pt x="6116" y="11786"/>
                    <a:pt x="6031" y="11374"/>
                    <a:pt x="5989" y="10894"/>
                  </a:cubicBezTo>
                  <a:cubicBezTo>
                    <a:pt x="5863" y="10172"/>
                    <a:pt x="5737" y="9383"/>
                    <a:pt x="5464" y="8730"/>
                  </a:cubicBezTo>
                  <a:cubicBezTo>
                    <a:pt x="5254" y="8215"/>
                    <a:pt x="4939" y="7769"/>
                    <a:pt x="4813" y="7219"/>
                  </a:cubicBezTo>
                  <a:cubicBezTo>
                    <a:pt x="4771" y="6910"/>
                    <a:pt x="4729" y="6704"/>
                    <a:pt x="4624" y="6429"/>
                  </a:cubicBezTo>
                  <a:cubicBezTo>
                    <a:pt x="4540" y="6189"/>
                    <a:pt x="4372" y="5983"/>
                    <a:pt x="4182" y="6120"/>
                  </a:cubicBezTo>
                  <a:cubicBezTo>
                    <a:pt x="3972" y="6258"/>
                    <a:pt x="3972" y="6910"/>
                    <a:pt x="3741" y="7047"/>
                  </a:cubicBezTo>
                  <a:cubicBezTo>
                    <a:pt x="3573" y="7219"/>
                    <a:pt x="3405" y="6910"/>
                    <a:pt x="3174" y="6773"/>
                  </a:cubicBezTo>
                  <a:cubicBezTo>
                    <a:pt x="2817" y="6498"/>
                    <a:pt x="2417" y="6635"/>
                    <a:pt x="2165" y="7150"/>
                  </a:cubicBezTo>
                  <a:cubicBezTo>
                    <a:pt x="2333" y="7356"/>
                    <a:pt x="2249" y="7872"/>
                    <a:pt x="2039" y="7940"/>
                  </a:cubicBezTo>
                  <a:cubicBezTo>
                    <a:pt x="1724" y="7356"/>
                    <a:pt x="1640" y="6498"/>
                    <a:pt x="1808" y="5777"/>
                  </a:cubicBezTo>
                  <a:cubicBezTo>
                    <a:pt x="1325" y="4987"/>
                    <a:pt x="884" y="4025"/>
                    <a:pt x="526" y="3030"/>
                  </a:cubicBezTo>
                  <a:cubicBezTo>
                    <a:pt x="400" y="2583"/>
                    <a:pt x="316" y="2171"/>
                    <a:pt x="442" y="1725"/>
                  </a:cubicBezTo>
                  <a:cubicBezTo>
                    <a:pt x="-83" y="1244"/>
                    <a:pt x="-209" y="214"/>
                    <a:pt x="442" y="8"/>
                  </a:cubicBezTo>
                  <a:cubicBezTo>
                    <a:pt x="1010" y="-61"/>
                    <a:pt x="1934" y="351"/>
                    <a:pt x="2607" y="66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6" name="Shape 2696"/>
            <p:cNvSpPr/>
            <p:nvPr/>
          </p:nvSpPr>
          <p:spPr>
            <a:xfrm>
              <a:off x="8045200" y="3192058"/>
              <a:ext cx="639772" cy="773040"/>
            </a:xfrm>
            <a:custGeom>
              <a:avLst/>
              <a:gdLst/>
              <a:ahLst/>
              <a:cxnLst>
                <a:cxn ang="0">
                  <a:pos x="wd2" y="hd2"/>
                </a:cxn>
                <a:cxn ang="5400000">
                  <a:pos x="wd2" y="hd2"/>
                </a:cxn>
                <a:cxn ang="10800000">
                  <a:pos x="wd2" y="hd2"/>
                </a:cxn>
                <a:cxn ang="16200000">
                  <a:pos x="wd2" y="hd2"/>
                </a:cxn>
              </a:cxnLst>
              <a:rect l="0" t="0" r="r" b="b"/>
              <a:pathLst>
                <a:path w="20381" h="21260" extrusionOk="0">
                  <a:moveTo>
                    <a:pt x="7367" y="1693"/>
                  </a:moveTo>
                  <a:cubicBezTo>
                    <a:pt x="8466" y="2476"/>
                    <a:pt x="9565" y="3427"/>
                    <a:pt x="10212" y="4603"/>
                  </a:cubicBezTo>
                  <a:cubicBezTo>
                    <a:pt x="10923" y="4938"/>
                    <a:pt x="11699" y="4379"/>
                    <a:pt x="12540" y="4491"/>
                  </a:cubicBezTo>
                  <a:cubicBezTo>
                    <a:pt x="13510" y="4603"/>
                    <a:pt x="13898" y="5554"/>
                    <a:pt x="14028" y="6393"/>
                  </a:cubicBezTo>
                  <a:cubicBezTo>
                    <a:pt x="14157" y="7177"/>
                    <a:pt x="14674" y="8128"/>
                    <a:pt x="15644" y="8128"/>
                  </a:cubicBezTo>
                  <a:cubicBezTo>
                    <a:pt x="14868" y="9303"/>
                    <a:pt x="14286" y="10702"/>
                    <a:pt x="14416" y="11989"/>
                  </a:cubicBezTo>
                  <a:cubicBezTo>
                    <a:pt x="14674" y="12213"/>
                    <a:pt x="14868" y="12493"/>
                    <a:pt x="15127" y="12605"/>
                  </a:cubicBezTo>
                  <a:cubicBezTo>
                    <a:pt x="14157" y="13052"/>
                    <a:pt x="13058" y="13892"/>
                    <a:pt x="13769" y="14675"/>
                  </a:cubicBezTo>
                  <a:cubicBezTo>
                    <a:pt x="14028" y="15067"/>
                    <a:pt x="14545" y="15179"/>
                    <a:pt x="14998" y="15179"/>
                  </a:cubicBezTo>
                  <a:cubicBezTo>
                    <a:pt x="16356" y="15403"/>
                    <a:pt x="17714" y="15514"/>
                    <a:pt x="19072" y="15738"/>
                  </a:cubicBezTo>
                  <a:cubicBezTo>
                    <a:pt x="19589" y="15850"/>
                    <a:pt x="20107" y="15850"/>
                    <a:pt x="20236" y="16354"/>
                  </a:cubicBezTo>
                  <a:cubicBezTo>
                    <a:pt x="20430" y="16578"/>
                    <a:pt x="20430" y="16801"/>
                    <a:pt x="20236" y="17025"/>
                  </a:cubicBezTo>
                  <a:cubicBezTo>
                    <a:pt x="20107" y="18480"/>
                    <a:pt x="19848" y="19879"/>
                    <a:pt x="19719" y="21166"/>
                  </a:cubicBezTo>
                  <a:cubicBezTo>
                    <a:pt x="17132" y="21502"/>
                    <a:pt x="14545" y="20942"/>
                    <a:pt x="12540" y="19487"/>
                  </a:cubicBezTo>
                  <a:cubicBezTo>
                    <a:pt x="11958" y="20215"/>
                    <a:pt x="10794" y="20551"/>
                    <a:pt x="9824" y="20327"/>
                  </a:cubicBezTo>
                  <a:cubicBezTo>
                    <a:pt x="8854" y="20103"/>
                    <a:pt x="8207" y="19264"/>
                    <a:pt x="8078" y="18312"/>
                  </a:cubicBezTo>
                  <a:cubicBezTo>
                    <a:pt x="8078" y="18200"/>
                    <a:pt x="8078" y="17977"/>
                    <a:pt x="8207" y="17865"/>
                  </a:cubicBezTo>
                  <a:cubicBezTo>
                    <a:pt x="8337" y="17753"/>
                    <a:pt x="8595" y="17753"/>
                    <a:pt x="8725" y="17641"/>
                  </a:cubicBezTo>
                  <a:cubicBezTo>
                    <a:pt x="9565" y="17417"/>
                    <a:pt x="9953" y="16410"/>
                    <a:pt x="9565" y="15850"/>
                  </a:cubicBezTo>
                  <a:cubicBezTo>
                    <a:pt x="9113" y="15235"/>
                    <a:pt x="8078" y="15067"/>
                    <a:pt x="7367" y="15514"/>
                  </a:cubicBezTo>
                  <a:cubicBezTo>
                    <a:pt x="6979" y="15738"/>
                    <a:pt x="6590" y="16354"/>
                    <a:pt x="6138" y="16242"/>
                  </a:cubicBezTo>
                  <a:cubicBezTo>
                    <a:pt x="5750" y="15738"/>
                    <a:pt x="5750" y="15179"/>
                    <a:pt x="6008" y="14563"/>
                  </a:cubicBezTo>
                  <a:cubicBezTo>
                    <a:pt x="5362" y="14339"/>
                    <a:pt x="4650" y="14115"/>
                    <a:pt x="4133" y="14004"/>
                  </a:cubicBezTo>
                  <a:cubicBezTo>
                    <a:pt x="4392" y="13500"/>
                    <a:pt x="3939" y="12940"/>
                    <a:pt x="3422" y="12605"/>
                  </a:cubicBezTo>
                  <a:cubicBezTo>
                    <a:pt x="2840" y="12213"/>
                    <a:pt x="2322" y="11989"/>
                    <a:pt x="2064" y="11429"/>
                  </a:cubicBezTo>
                  <a:cubicBezTo>
                    <a:pt x="1740" y="10814"/>
                    <a:pt x="2193" y="10142"/>
                    <a:pt x="1934" y="9527"/>
                  </a:cubicBezTo>
                  <a:cubicBezTo>
                    <a:pt x="1805" y="9191"/>
                    <a:pt x="1546" y="9079"/>
                    <a:pt x="1287" y="8687"/>
                  </a:cubicBezTo>
                  <a:cubicBezTo>
                    <a:pt x="705" y="7904"/>
                    <a:pt x="1158" y="6953"/>
                    <a:pt x="1287" y="6001"/>
                  </a:cubicBezTo>
                  <a:cubicBezTo>
                    <a:pt x="1287" y="4714"/>
                    <a:pt x="-1170" y="741"/>
                    <a:pt x="705" y="14"/>
                  </a:cubicBezTo>
                  <a:cubicBezTo>
                    <a:pt x="1029" y="-98"/>
                    <a:pt x="3034" y="518"/>
                    <a:pt x="3422" y="629"/>
                  </a:cubicBezTo>
                  <a:cubicBezTo>
                    <a:pt x="5038" y="741"/>
                    <a:pt x="6008" y="741"/>
                    <a:pt x="7367" y="169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7" name="Shape 2697"/>
            <p:cNvSpPr/>
            <p:nvPr/>
          </p:nvSpPr>
          <p:spPr>
            <a:xfrm>
              <a:off x="7824605" y="2279053"/>
              <a:ext cx="256035" cy="429643"/>
            </a:xfrm>
            <a:custGeom>
              <a:avLst/>
              <a:gdLst/>
              <a:ahLst/>
              <a:cxnLst>
                <a:cxn ang="0">
                  <a:pos x="wd2" y="hd2"/>
                </a:cxn>
                <a:cxn ang="5400000">
                  <a:pos x="wd2" y="hd2"/>
                </a:cxn>
                <a:cxn ang="10800000">
                  <a:pos x="wd2" y="hd2"/>
                </a:cxn>
                <a:cxn ang="16200000">
                  <a:pos x="wd2" y="hd2"/>
                </a:cxn>
              </a:cxnLst>
              <a:rect l="0" t="0" r="r" b="b"/>
              <a:pathLst>
                <a:path w="20758" h="21264" extrusionOk="0">
                  <a:moveTo>
                    <a:pt x="3109" y="10738"/>
                  </a:moveTo>
                  <a:cubicBezTo>
                    <a:pt x="3437" y="11338"/>
                    <a:pt x="4418" y="12038"/>
                    <a:pt x="5400" y="12038"/>
                  </a:cubicBezTo>
                  <a:cubicBezTo>
                    <a:pt x="5728" y="12038"/>
                    <a:pt x="6546" y="12038"/>
                    <a:pt x="6873" y="12238"/>
                  </a:cubicBezTo>
                  <a:cubicBezTo>
                    <a:pt x="7200" y="12438"/>
                    <a:pt x="6873" y="12838"/>
                    <a:pt x="7200" y="13038"/>
                  </a:cubicBezTo>
                  <a:cubicBezTo>
                    <a:pt x="7528" y="13738"/>
                    <a:pt x="8509" y="13938"/>
                    <a:pt x="9164" y="14138"/>
                  </a:cubicBezTo>
                  <a:cubicBezTo>
                    <a:pt x="10964" y="14738"/>
                    <a:pt x="11946" y="16038"/>
                    <a:pt x="12600" y="17038"/>
                  </a:cubicBezTo>
                  <a:cubicBezTo>
                    <a:pt x="13746" y="18138"/>
                    <a:pt x="14728" y="19338"/>
                    <a:pt x="16855" y="19538"/>
                  </a:cubicBezTo>
                  <a:cubicBezTo>
                    <a:pt x="16364" y="20438"/>
                    <a:pt x="17837" y="21438"/>
                    <a:pt x="19146" y="21238"/>
                  </a:cubicBezTo>
                  <a:cubicBezTo>
                    <a:pt x="20618" y="21038"/>
                    <a:pt x="21273" y="19738"/>
                    <a:pt x="20291" y="19138"/>
                  </a:cubicBezTo>
                  <a:cubicBezTo>
                    <a:pt x="19800" y="18938"/>
                    <a:pt x="19473" y="18738"/>
                    <a:pt x="19146" y="18538"/>
                  </a:cubicBezTo>
                  <a:cubicBezTo>
                    <a:pt x="17509" y="17438"/>
                    <a:pt x="19146" y="15838"/>
                    <a:pt x="18818" y="14338"/>
                  </a:cubicBezTo>
                  <a:cubicBezTo>
                    <a:pt x="18491" y="12838"/>
                    <a:pt x="16855" y="11838"/>
                    <a:pt x="16855" y="10338"/>
                  </a:cubicBezTo>
                  <a:cubicBezTo>
                    <a:pt x="16855" y="9338"/>
                    <a:pt x="18164" y="8438"/>
                    <a:pt x="17509" y="7438"/>
                  </a:cubicBezTo>
                  <a:cubicBezTo>
                    <a:pt x="17182" y="7238"/>
                    <a:pt x="16855" y="6938"/>
                    <a:pt x="16364" y="6538"/>
                  </a:cubicBezTo>
                  <a:cubicBezTo>
                    <a:pt x="14728" y="5138"/>
                    <a:pt x="15709" y="3038"/>
                    <a:pt x="14400" y="1538"/>
                  </a:cubicBezTo>
                  <a:cubicBezTo>
                    <a:pt x="13418" y="438"/>
                    <a:pt x="11291" y="-162"/>
                    <a:pt x="9655" y="38"/>
                  </a:cubicBezTo>
                  <a:cubicBezTo>
                    <a:pt x="7528" y="238"/>
                    <a:pt x="6218" y="1338"/>
                    <a:pt x="5728" y="2538"/>
                  </a:cubicBezTo>
                  <a:cubicBezTo>
                    <a:pt x="5728" y="3038"/>
                    <a:pt x="5728" y="3238"/>
                    <a:pt x="5400" y="3638"/>
                  </a:cubicBezTo>
                  <a:cubicBezTo>
                    <a:pt x="5073" y="4038"/>
                    <a:pt x="4091" y="4238"/>
                    <a:pt x="3437" y="4038"/>
                  </a:cubicBezTo>
                  <a:cubicBezTo>
                    <a:pt x="2782" y="3838"/>
                    <a:pt x="1964" y="3638"/>
                    <a:pt x="1309" y="3238"/>
                  </a:cubicBezTo>
                  <a:cubicBezTo>
                    <a:pt x="0" y="4638"/>
                    <a:pt x="-327" y="6338"/>
                    <a:pt x="328" y="7838"/>
                  </a:cubicBezTo>
                  <a:lnTo>
                    <a:pt x="3109" y="8238"/>
                  </a:lnTo>
                  <a:cubicBezTo>
                    <a:pt x="3437" y="9338"/>
                    <a:pt x="3109" y="10138"/>
                    <a:pt x="3109" y="1073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8" name="Shape 2698"/>
            <p:cNvSpPr/>
            <p:nvPr/>
          </p:nvSpPr>
          <p:spPr>
            <a:xfrm>
              <a:off x="8901159" y="3835240"/>
              <a:ext cx="161165" cy="253917"/>
            </a:xfrm>
            <a:custGeom>
              <a:avLst/>
              <a:gdLst/>
              <a:ahLst/>
              <a:cxnLst>
                <a:cxn ang="0">
                  <a:pos x="wd2" y="hd2"/>
                </a:cxn>
                <a:cxn ang="5400000">
                  <a:pos x="wd2" y="hd2"/>
                </a:cxn>
                <a:cxn ang="10800000">
                  <a:pos x="wd2" y="hd2"/>
                </a:cxn>
                <a:cxn ang="16200000">
                  <a:pos x="wd2" y="hd2"/>
                </a:cxn>
              </a:cxnLst>
              <a:rect l="0" t="0" r="r" b="b"/>
              <a:pathLst>
                <a:path w="18727" h="20588" extrusionOk="0">
                  <a:moveTo>
                    <a:pt x="18727" y="14358"/>
                  </a:moveTo>
                  <a:cubicBezTo>
                    <a:pt x="18727" y="16850"/>
                    <a:pt x="17788" y="19509"/>
                    <a:pt x="14970" y="20007"/>
                  </a:cubicBezTo>
                  <a:cubicBezTo>
                    <a:pt x="12857" y="20340"/>
                    <a:pt x="10510" y="19177"/>
                    <a:pt x="8397" y="20007"/>
                  </a:cubicBezTo>
                  <a:cubicBezTo>
                    <a:pt x="7927" y="20007"/>
                    <a:pt x="7927" y="20340"/>
                    <a:pt x="7457" y="20340"/>
                  </a:cubicBezTo>
                  <a:cubicBezTo>
                    <a:pt x="6518" y="20672"/>
                    <a:pt x="5579" y="20672"/>
                    <a:pt x="5110" y="20340"/>
                  </a:cubicBezTo>
                  <a:cubicBezTo>
                    <a:pt x="2997" y="20007"/>
                    <a:pt x="1588" y="18180"/>
                    <a:pt x="1118" y="16850"/>
                  </a:cubicBezTo>
                  <a:cubicBezTo>
                    <a:pt x="1118" y="15355"/>
                    <a:pt x="2057" y="13694"/>
                    <a:pt x="3936" y="13029"/>
                  </a:cubicBezTo>
                  <a:cubicBezTo>
                    <a:pt x="-2873" y="11866"/>
                    <a:pt x="1118" y="8044"/>
                    <a:pt x="1588" y="5220"/>
                  </a:cubicBezTo>
                  <a:cubicBezTo>
                    <a:pt x="1588" y="2561"/>
                    <a:pt x="-1934" y="734"/>
                    <a:pt x="3466" y="69"/>
                  </a:cubicBezTo>
                  <a:cubicBezTo>
                    <a:pt x="12857" y="-928"/>
                    <a:pt x="18727" y="9207"/>
                    <a:pt x="18727" y="1435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99" name="Shape 2699"/>
            <p:cNvSpPr/>
            <p:nvPr/>
          </p:nvSpPr>
          <p:spPr>
            <a:xfrm>
              <a:off x="8262687" y="-1"/>
              <a:ext cx="4082123" cy="4605503"/>
            </a:xfrm>
            <a:custGeom>
              <a:avLst/>
              <a:gdLst/>
              <a:ahLst/>
              <a:cxnLst>
                <a:cxn ang="0">
                  <a:pos x="wd2" y="hd2"/>
                </a:cxn>
                <a:cxn ang="5400000">
                  <a:pos x="wd2" y="hd2"/>
                </a:cxn>
                <a:cxn ang="10800000">
                  <a:pos x="wd2" y="hd2"/>
                </a:cxn>
                <a:cxn ang="16200000">
                  <a:pos x="wd2" y="hd2"/>
                </a:cxn>
              </a:cxnLst>
              <a:rect l="0" t="0" r="r" b="b"/>
              <a:pathLst>
                <a:path w="21526" h="21555" extrusionOk="0">
                  <a:moveTo>
                    <a:pt x="1458" y="6701"/>
                  </a:moveTo>
                  <a:lnTo>
                    <a:pt x="1447" y="6701"/>
                  </a:lnTo>
                  <a:lnTo>
                    <a:pt x="1458" y="6701"/>
                  </a:lnTo>
                  <a:close/>
                  <a:moveTo>
                    <a:pt x="1372" y="7574"/>
                  </a:moveTo>
                  <a:cubicBezTo>
                    <a:pt x="1169" y="7555"/>
                    <a:pt x="1051" y="7754"/>
                    <a:pt x="987" y="7934"/>
                  </a:cubicBezTo>
                  <a:cubicBezTo>
                    <a:pt x="923" y="8153"/>
                    <a:pt x="827" y="8352"/>
                    <a:pt x="762" y="8570"/>
                  </a:cubicBezTo>
                  <a:cubicBezTo>
                    <a:pt x="677" y="8751"/>
                    <a:pt x="559" y="8931"/>
                    <a:pt x="473" y="9111"/>
                  </a:cubicBezTo>
                  <a:cubicBezTo>
                    <a:pt x="291" y="9462"/>
                    <a:pt x="88" y="9823"/>
                    <a:pt x="163" y="10222"/>
                  </a:cubicBezTo>
                  <a:cubicBezTo>
                    <a:pt x="184" y="10345"/>
                    <a:pt x="227" y="10459"/>
                    <a:pt x="184" y="10582"/>
                  </a:cubicBezTo>
                  <a:cubicBezTo>
                    <a:pt x="131" y="10725"/>
                    <a:pt x="-19" y="10819"/>
                    <a:pt x="2" y="10962"/>
                  </a:cubicBezTo>
                  <a:cubicBezTo>
                    <a:pt x="24" y="11038"/>
                    <a:pt x="88" y="11095"/>
                    <a:pt x="131" y="11180"/>
                  </a:cubicBezTo>
                  <a:cubicBezTo>
                    <a:pt x="184" y="11275"/>
                    <a:pt x="184" y="11398"/>
                    <a:pt x="163" y="11512"/>
                  </a:cubicBezTo>
                  <a:cubicBezTo>
                    <a:pt x="131" y="11835"/>
                    <a:pt x="163" y="12129"/>
                    <a:pt x="270" y="12433"/>
                  </a:cubicBezTo>
                  <a:cubicBezTo>
                    <a:pt x="452" y="12452"/>
                    <a:pt x="538" y="12632"/>
                    <a:pt x="613" y="12793"/>
                  </a:cubicBezTo>
                  <a:lnTo>
                    <a:pt x="944" y="13629"/>
                  </a:lnTo>
                  <a:cubicBezTo>
                    <a:pt x="1009" y="13610"/>
                    <a:pt x="1083" y="13610"/>
                    <a:pt x="1148" y="13591"/>
                  </a:cubicBezTo>
                  <a:cubicBezTo>
                    <a:pt x="1212" y="13828"/>
                    <a:pt x="1415" y="14027"/>
                    <a:pt x="1554" y="14226"/>
                  </a:cubicBezTo>
                  <a:cubicBezTo>
                    <a:pt x="1704" y="14426"/>
                    <a:pt x="1801" y="14701"/>
                    <a:pt x="1661" y="14919"/>
                  </a:cubicBezTo>
                  <a:cubicBezTo>
                    <a:pt x="1950" y="15223"/>
                    <a:pt x="2132" y="15593"/>
                    <a:pt x="2132" y="15992"/>
                  </a:cubicBezTo>
                  <a:cubicBezTo>
                    <a:pt x="2518" y="15973"/>
                    <a:pt x="2646" y="16476"/>
                    <a:pt x="2989" y="16637"/>
                  </a:cubicBezTo>
                  <a:cubicBezTo>
                    <a:pt x="3321" y="16789"/>
                    <a:pt x="3792" y="16533"/>
                    <a:pt x="4113" y="16713"/>
                  </a:cubicBezTo>
                  <a:cubicBezTo>
                    <a:pt x="4155" y="16590"/>
                    <a:pt x="4177" y="16476"/>
                    <a:pt x="4220" y="16352"/>
                  </a:cubicBezTo>
                  <a:cubicBezTo>
                    <a:pt x="4444" y="16476"/>
                    <a:pt x="4691" y="16571"/>
                    <a:pt x="4937" y="16590"/>
                  </a:cubicBezTo>
                  <a:cubicBezTo>
                    <a:pt x="4894" y="16476"/>
                    <a:pt x="4990" y="16333"/>
                    <a:pt x="5097" y="16276"/>
                  </a:cubicBezTo>
                  <a:cubicBezTo>
                    <a:pt x="5301" y="15479"/>
                    <a:pt x="5772" y="14739"/>
                    <a:pt x="6425" y="14189"/>
                  </a:cubicBezTo>
                  <a:cubicBezTo>
                    <a:pt x="6489" y="14321"/>
                    <a:pt x="6510" y="14483"/>
                    <a:pt x="6467" y="14625"/>
                  </a:cubicBezTo>
                  <a:cubicBezTo>
                    <a:pt x="6307" y="14805"/>
                    <a:pt x="6157" y="14976"/>
                    <a:pt x="6018" y="15157"/>
                  </a:cubicBezTo>
                  <a:cubicBezTo>
                    <a:pt x="5836" y="15375"/>
                    <a:pt x="5633" y="15593"/>
                    <a:pt x="5547" y="15859"/>
                  </a:cubicBezTo>
                  <a:cubicBezTo>
                    <a:pt x="5461" y="16115"/>
                    <a:pt x="5504" y="16438"/>
                    <a:pt x="5729" y="16609"/>
                  </a:cubicBezTo>
                  <a:cubicBezTo>
                    <a:pt x="5954" y="16694"/>
                    <a:pt x="6200" y="16751"/>
                    <a:pt x="6446" y="16751"/>
                  </a:cubicBezTo>
                  <a:cubicBezTo>
                    <a:pt x="6692" y="16751"/>
                    <a:pt x="6938" y="16656"/>
                    <a:pt x="7078" y="16476"/>
                  </a:cubicBezTo>
                  <a:cubicBezTo>
                    <a:pt x="7099" y="16457"/>
                    <a:pt x="7120" y="16409"/>
                    <a:pt x="7142" y="16390"/>
                  </a:cubicBezTo>
                  <a:cubicBezTo>
                    <a:pt x="7163" y="16390"/>
                    <a:pt x="7185" y="16390"/>
                    <a:pt x="7206" y="16409"/>
                  </a:cubicBezTo>
                  <a:cubicBezTo>
                    <a:pt x="7431" y="16533"/>
                    <a:pt x="7452" y="16836"/>
                    <a:pt x="7281" y="16988"/>
                  </a:cubicBezTo>
                  <a:cubicBezTo>
                    <a:pt x="7206" y="17055"/>
                    <a:pt x="7142" y="17074"/>
                    <a:pt x="7078" y="17131"/>
                  </a:cubicBezTo>
                  <a:cubicBezTo>
                    <a:pt x="6874" y="17311"/>
                    <a:pt x="6981" y="17624"/>
                    <a:pt x="7142" y="17852"/>
                  </a:cubicBezTo>
                  <a:cubicBezTo>
                    <a:pt x="7302" y="18070"/>
                    <a:pt x="7527" y="18288"/>
                    <a:pt x="7506" y="18545"/>
                  </a:cubicBezTo>
                  <a:cubicBezTo>
                    <a:pt x="7078" y="18583"/>
                    <a:pt x="6671" y="18165"/>
                    <a:pt x="6778" y="17804"/>
                  </a:cubicBezTo>
                  <a:cubicBezTo>
                    <a:pt x="6328" y="17586"/>
                    <a:pt x="5836" y="17453"/>
                    <a:pt x="5322" y="17387"/>
                  </a:cubicBezTo>
                  <a:cubicBezTo>
                    <a:pt x="5183" y="17529"/>
                    <a:pt x="5290" y="17747"/>
                    <a:pt x="5386" y="17909"/>
                  </a:cubicBezTo>
                  <a:cubicBezTo>
                    <a:pt x="5472" y="18070"/>
                    <a:pt x="5568" y="18307"/>
                    <a:pt x="5386" y="18421"/>
                  </a:cubicBezTo>
                  <a:cubicBezTo>
                    <a:pt x="5568" y="18507"/>
                    <a:pt x="5729" y="18602"/>
                    <a:pt x="5911" y="18687"/>
                  </a:cubicBezTo>
                  <a:cubicBezTo>
                    <a:pt x="5707" y="18725"/>
                    <a:pt x="5525" y="18924"/>
                    <a:pt x="5568" y="19123"/>
                  </a:cubicBezTo>
                  <a:cubicBezTo>
                    <a:pt x="5322" y="19199"/>
                    <a:pt x="5097" y="19256"/>
                    <a:pt x="4851" y="19342"/>
                  </a:cubicBezTo>
                  <a:cubicBezTo>
                    <a:pt x="4830" y="19399"/>
                    <a:pt x="4851" y="19456"/>
                    <a:pt x="4873" y="19522"/>
                  </a:cubicBezTo>
                  <a:cubicBezTo>
                    <a:pt x="4787" y="19560"/>
                    <a:pt x="4691" y="19598"/>
                    <a:pt x="4584" y="19636"/>
                  </a:cubicBezTo>
                  <a:cubicBezTo>
                    <a:pt x="4584" y="19702"/>
                    <a:pt x="4562" y="19778"/>
                    <a:pt x="4562" y="19835"/>
                  </a:cubicBezTo>
                  <a:lnTo>
                    <a:pt x="4016" y="19902"/>
                  </a:lnTo>
                  <a:cubicBezTo>
                    <a:pt x="4016" y="20177"/>
                    <a:pt x="4070" y="20538"/>
                    <a:pt x="4380" y="20613"/>
                  </a:cubicBezTo>
                  <a:cubicBezTo>
                    <a:pt x="4466" y="20632"/>
                    <a:pt x="4562" y="20632"/>
                    <a:pt x="4648" y="20651"/>
                  </a:cubicBezTo>
                  <a:cubicBezTo>
                    <a:pt x="4712" y="20699"/>
                    <a:pt x="4766" y="20756"/>
                    <a:pt x="4808" y="20794"/>
                  </a:cubicBezTo>
                  <a:cubicBezTo>
                    <a:pt x="5076" y="21050"/>
                    <a:pt x="5547" y="20955"/>
                    <a:pt x="5932" y="21012"/>
                  </a:cubicBezTo>
                  <a:cubicBezTo>
                    <a:pt x="6136" y="21050"/>
                    <a:pt x="6328" y="21135"/>
                    <a:pt x="6510" y="21249"/>
                  </a:cubicBezTo>
                  <a:cubicBezTo>
                    <a:pt x="6425" y="21173"/>
                    <a:pt x="6628" y="21088"/>
                    <a:pt x="6735" y="21135"/>
                  </a:cubicBezTo>
                  <a:cubicBezTo>
                    <a:pt x="6981" y="21192"/>
                    <a:pt x="7227" y="21230"/>
                    <a:pt x="7452" y="21287"/>
                  </a:cubicBezTo>
                  <a:cubicBezTo>
                    <a:pt x="7452" y="21211"/>
                    <a:pt x="7431" y="21135"/>
                    <a:pt x="7431" y="21050"/>
                  </a:cubicBezTo>
                  <a:cubicBezTo>
                    <a:pt x="7634" y="20974"/>
                    <a:pt x="7902" y="21069"/>
                    <a:pt x="7977" y="21268"/>
                  </a:cubicBezTo>
                  <a:cubicBezTo>
                    <a:pt x="8201" y="21230"/>
                    <a:pt x="8426" y="21088"/>
                    <a:pt x="8533" y="20917"/>
                  </a:cubicBezTo>
                  <a:cubicBezTo>
                    <a:pt x="8651" y="21069"/>
                    <a:pt x="8897" y="20889"/>
                    <a:pt x="9047" y="20794"/>
                  </a:cubicBezTo>
                  <a:cubicBezTo>
                    <a:pt x="9272" y="20651"/>
                    <a:pt x="9614" y="20670"/>
                    <a:pt x="9818" y="20832"/>
                  </a:cubicBezTo>
                  <a:cubicBezTo>
                    <a:pt x="9796" y="21031"/>
                    <a:pt x="9679" y="21192"/>
                    <a:pt x="9657" y="21392"/>
                  </a:cubicBezTo>
                  <a:lnTo>
                    <a:pt x="9657" y="21487"/>
                  </a:lnTo>
                  <a:cubicBezTo>
                    <a:pt x="9700" y="21572"/>
                    <a:pt x="9860" y="21572"/>
                    <a:pt x="9946" y="21515"/>
                  </a:cubicBezTo>
                  <a:cubicBezTo>
                    <a:pt x="10042" y="21449"/>
                    <a:pt x="10085" y="21354"/>
                    <a:pt x="10149" y="21287"/>
                  </a:cubicBezTo>
                  <a:cubicBezTo>
                    <a:pt x="10235" y="21230"/>
                    <a:pt x="10374" y="21211"/>
                    <a:pt x="10438" y="21287"/>
                  </a:cubicBezTo>
                  <a:cubicBezTo>
                    <a:pt x="10460" y="21230"/>
                    <a:pt x="10492" y="21192"/>
                    <a:pt x="10492" y="21135"/>
                  </a:cubicBezTo>
                  <a:cubicBezTo>
                    <a:pt x="10556" y="21154"/>
                    <a:pt x="10620" y="21192"/>
                    <a:pt x="10717" y="21211"/>
                  </a:cubicBezTo>
                  <a:lnTo>
                    <a:pt x="10642" y="20917"/>
                  </a:lnTo>
                  <a:cubicBezTo>
                    <a:pt x="10738" y="20851"/>
                    <a:pt x="10845" y="20870"/>
                    <a:pt x="10963" y="20917"/>
                  </a:cubicBezTo>
                  <a:cubicBezTo>
                    <a:pt x="11134" y="20955"/>
                    <a:pt x="11338" y="20946"/>
                    <a:pt x="11498" y="20851"/>
                  </a:cubicBezTo>
                  <a:cubicBezTo>
                    <a:pt x="11659" y="20746"/>
                    <a:pt x="11702" y="20538"/>
                    <a:pt x="11562" y="20414"/>
                  </a:cubicBezTo>
                  <a:cubicBezTo>
                    <a:pt x="11520" y="20357"/>
                    <a:pt x="11434" y="20338"/>
                    <a:pt x="11413" y="20272"/>
                  </a:cubicBezTo>
                  <a:cubicBezTo>
                    <a:pt x="11359" y="20120"/>
                    <a:pt x="11702" y="19978"/>
                    <a:pt x="11584" y="19835"/>
                  </a:cubicBezTo>
                  <a:cubicBezTo>
                    <a:pt x="11477" y="19835"/>
                    <a:pt x="11413" y="19740"/>
                    <a:pt x="11380" y="19655"/>
                  </a:cubicBezTo>
                  <a:cubicBezTo>
                    <a:pt x="11359" y="19560"/>
                    <a:pt x="11359" y="19484"/>
                    <a:pt x="11316" y="19380"/>
                  </a:cubicBezTo>
                  <a:cubicBezTo>
                    <a:pt x="11209" y="19161"/>
                    <a:pt x="10888" y="19123"/>
                    <a:pt x="10642" y="19123"/>
                  </a:cubicBezTo>
                  <a:cubicBezTo>
                    <a:pt x="10578" y="19123"/>
                    <a:pt x="10481" y="19123"/>
                    <a:pt x="10417" y="19142"/>
                  </a:cubicBezTo>
                  <a:cubicBezTo>
                    <a:pt x="10342" y="19161"/>
                    <a:pt x="10310" y="19199"/>
                    <a:pt x="10235" y="19199"/>
                  </a:cubicBezTo>
                  <a:cubicBezTo>
                    <a:pt x="10085" y="19218"/>
                    <a:pt x="9925" y="19105"/>
                    <a:pt x="9796" y="19019"/>
                  </a:cubicBezTo>
                  <a:cubicBezTo>
                    <a:pt x="9657" y="18924"/>
                    <a:pt x="9411" y="18886"/>
                    <a:pt x="9347" y="19019"/>
                  </a:cubicBezTo>
                  <a:cubicBezTo>
                    <a:pt x="9250" y="18924"/>
                    <a:pt x="9368" y="18763"/>
                    <a:pt x="9497" y="18706"/>
                  </a:cubicBezTo>
                  <a:cubicBezTo>
                    <a:pt x="9636" y="18668"/>
                    <a:pt x="9786" y="18687"/>
                    <a:pt x="9925" y="18725"/>
                  </a:cubicBezTo>
                  <a:cubicBezTo>
                    <a:pt x="10053" y="18763"/>
                    <a:pt x="10214" y="18801"/>
                    <a:pt x="10353" y="18782"/>
                  </a:cubicBezTo>
                  <a:cubicBezTo>
                    <a:pt x="10492" y="18763"/>
                    <a:pt x="10599" y="18706"/>
                    <a:pt x="10717" y="18706"/>
                  </a:cubicBezTo>
                  <a:cubicBezTo>
                    <a:pt x="10931" y="18706"/>
                    <a:pt x="11091" y="18905"/>
                    <a:pt x="11295" y="18924"/>
                  </a:cubicBezTo>
                  <a:cubicBezTo>
                    <a:pt x="11455" y="18943"/>
                    <a:pt x="11605" y="18839"/>
                    <a:pt x="11744" y="18763"/>
                  </a:cubicBezTo>
                  <a:cubicBezTo>
                    <a:pt x="11969" y="18621"/>
                    <a:pt x="12172" y="18488"/>
                    <a:pt x="12397" y="18326"/>
                  </a:cubicBezTo>
                  <a:cubicBezTo>
                    <a:pt x="12483" y="18269"/>
                    <a:pt x="12579" y="18165"/>
                    <a:pt x="12504" y="18108"/>
                  </a:cubicBezTo>
                  <a:cubicBezTo>
                    <a:pt x="12483" y="18070"/>
                    <a:pt x="12419" y="18070"/>
                    <a:pt x="12376" y="18004"/>
                  </a:cubicBezTo>
                  <a:cubicBezTo>
                    <a:pt x="12354" y="17947"/>
                    <a:pt x="12376" y="17890"/>
                    <a:pt x="12419" y="17852"/>
                  </a:cubicBezTo>
                  <a:cubicBezTo>
                    <a:pt x="12579" y="17624"/>
                    <a:pt x="12643" y="17368"/>
                    <a:pt x="12622" y="17112"/>
                  </a:cubicBezTo>
                  <a:cubicBezTo>
                    <a:pt x="12825" y="17131"/>
                    <a:pt x="13029" y="16950"/>
                    <a:pt x="12997" y="16751"/>
                  </a:cubicBezTo>
                  <a:cubicBezTo>
                    <a:pt x="12975" y="16675"/>
                    <a:pt x="12932" y="16609"/>
                    <a:pt x="12932" y="16552"/>
                  </a:cubicBezTo>
                  <a:cubicBezTo>
                    <a:pt x="12932" y="16476"/>
                    <a:pt x="12975" y="16390"/>
                    <a:pt x="13072" y="16390"/>
                  </a:cubicBezTo>
                  <a:cubicBezTo>
                    <a:pt x="12975" y="16352"/>
                    <a:pt x="12975" y="16248"/>
                    <a:pt x="13029" y="16191"/>
                  </a:cubicBezTo>
                  <a:cubicBezTo>
                    <a:pt x="13072" y="16125"/>
                    <a:pt x="13136" y="16077"/>
                    <a:pt x="13157" y="15992"/>
                  </a:cubicBezTo>
                  <a:cubicBezTo>
                    <a:pt x="13200" y="15878"/>
                    <a:pt x="13114" y="15716"/>
                    <a:pt x="12975" y="15679"/>
                  </a:cubicBezTo>
                  <a:cubicBezTo>
                    <a:pt x="13200" y="15641"/>
                    <a:pt x="13478" y="15536"/>
                    <a:pt x="13478" y="15337"/>
                  </a:cubicBezTo>
                  <a:cubicBezTo>
                    <a:pt x="13478" y="15242"/>
                    <a:pt x="13403" y="15176"/>
                    <a:pt x="13361" y="15081"/>
                  </a:cubicBezTo>
                  <a:cubicBezTo>
                    <a:pt x="13318" y="14976"/>
                    <a:pt x="13318" y="14881"/>
                    <a:pt x="13403" y="14843"/>
                  </a:cubicBezTo>
                  <a:cubicBezTo>
                    <a:pt x="13275" y="14805"/>
                    <a:pt x="13104" y="14758"/>
                    <a:pt x="12997" y="14682"/>
                  </a:cubicBezTo>
                  <a:cubicBezTo>
                    <a:pt x="12879" y="14606"/>
                    <a:pt x="12804" y="14483"/>
                    <a:pt x="12825" y="14340"/>
                  </a:cubicBezTo>
                  <a:cubicBezTo>
                    <a:pt x="12868" y="14407"/>
                    <a:pt x="12975" y="14340"/>
                    <a:pt x="12975" y="14264"/>
                  </a:cubicBezTo>
                  <a:cubicBezTo>
                    <a:pt x="12975" y="14189"/>
                    <a:pt x="12911" y="14141"/>
                    <a:pt x="12868" y="14084"/>
                  </a:cubicBezTo>
                  <a:cubicBezTo>
                    <a:pt x="12750" y="13942"/>
                    <a:pt x="12783" y="13705"/>
                    <a:pt x="12954" y="13667"/>
                  </a:cubicBezTo>
                  <a:cubicBezTo>
                    <a:pt x="13072" y="13629"/>
                    <a:pt x="13179" y="13686"/>
                    <a:pt x="13296" y="13705"/>
                  </a:cubicBezTo>
                  <a:cubicBezTo>
                    <a:pt x="13543" y="13742"/>
                    <a:pt x="13832" y="13610"/>
                    <a:pt x="13896" y="13372"/>
                  </a:cubicBezTo>
                  <a:cubicBezTo>
                    <a:pt x="13949" y="13230"/>
                    <a:pt x="13949" y="13031"/>
                    <a:pt x="14121" y="12993"/>
                  </a:cubicBezTo>
                  <a:cubicBezTo>
                    <a:pt x="14195" y="12974"/>
                    <a:pt x="14238" y="13012"/>
                    <a:pt x="14303" y="13012"/>
                  </a:cubicBezTo>
                  <a:cubicBezTo>
                    <a:pt x="14484" y="13012"/>
                    <a:pt x="14624" y="12888"/>
                    <a:pt x="14731" y="12774"/>
                  </a:cubicBezTo>
                  <a:cubicBezTo>
                    <a:pt x="14709" y="12708"/>
                    <a:pt x="14731" y="12689"/>
                    <a:pt x="14752" y="12632"/>
                  </a:cubicBezTo>
                  <a:cubicBezTo>
                    <a:pt x="15159" y="12509"/>
                    <a:pt x="15544" y="12309"/>
                    <a:pt x="15855" y="12053"/>
                  </a:cubicBezTo>
                  <a:cubicBezTo>
                    <a:pt x="15919" y="11996"/>
                    <a:pt x="16015" y="11892"/>
                    <a:pt x="15962" y="11816"/>
                  </a:cubicBezTo>
                  <a:cubicBezTo>
                    <a:pt x="15940" y="11759"/>
                    <a:pt x="15855" y="11712"/>
                    <a:pt x="15833" y="11655"/>
                  </a:cubicBezTo>
                  <a:cubicBezTo>
                    <a:pt x="15769" y="11512"/>
                    <a:pt x="15962" y="11417"/>
                    <a:pt x="16101" y="11313"/>
                  </a:cubicBezTo>
                  <a:cubicBezTo>
                    <a:pt x="16347" y="11114"/>
                    <a:pt x="16304" y="10744"/>
                    <a:pt x="16550" y="10544"/>
                  </a:cubicBezTo>
                  <a:cubicBezTo>
                    <a:pt x="16593" y="10497"/>
                    <a:pt x="16636" y="10478"/>
                    <a:pt x="16689" y="10421"/>
                  </a:cubicBezTo>
                  <a:cubicBezTo>
                    <a:pt x="16711" y="10364"/>
                    <a:pt x="16689" y="10297"/>
                    <a:pt x="16711" y="10241"/>
                  </a:cubicBezTo>
                  <a:cubicBezTo>
                    <a:pt x="16711" y="10060"/>
                    <a:pt x="16882" y="9946"/>
                    <a:pt x="17043" y="9842"/>
                  </a:cubicBezTo>
                  <a:cubicBezTo>
                    <a:pt x="17182" y="9728"/>
                    <a:pt x="17332" y="9567"/>
                    <a:pt x="17246" y="9405"/>
                  </a:cubicBezTo>
                  <a:cubicBezTo>
                    <a:pt x="17332" y="9263"/>
                    <a:pt x="17428" y="9149"/>
                    <a:pt x="17535" y="9007"/>
                  </a:cubicBezTo>
                  <a:cubicBezTo>
                    <a:pt x="17631" y="8893"/>
                    <a:pt x="17717" y="8770"/>
                    <a:pt x="17781" y="8646"/>
                  </a:cubicBezTo>
                  <a:cubicBezTo>
                    <a:pt x="17899" y="8494"/>
                    <a:pt x="18006" y="8314"/>
                    <a:pt x="18145" y="8153"/>
                  </a:cubicBezTo>
                  <a:cubicBezTo>
                    <a:pt x="18274" y="7972"/>
                    <a:pt x="18413" y="7773"/>
                    <a:pt x="18637" y="7697"/>
                  </a:cubicBezTo>
                  <a:cubicBezTo>
                    <a:pt x="18680" y="7678"/>
                    <a:pt x="18755" y="7650"/>
                    <a:pt x="18777" y="7631"/>
                  </a:cubicBezTo>
                  <a:cubicBezTo>
                    <a:pt x="18841" y="7574"/>
                    <a:pt x="18819" y="7450"/>
                    <a:pt x="18862" y="7355"/>
                  </a:cubicBezTo>
                  <a:cubicBezTo>
                    <a:pt x="18905" y="7280"/>
                    <a:pt x="19012" y="7232"/>
                    <a:pt x="19130" y="7213"/>
                  </a:cubicBezTo>
                  <a:cubicBezTo>
                    <a:pt x="19237" y="7194"/>
                    <a:pt x="19344" y="7175"/>
                    <a:pt x="19419" y="7118"/>
                  </a:cubicBezTo>
                  <a:cubicBezTo>
                    <a:pt x="19483" y="7061"/>
                    <a:pt x="19515" y="6919"/>
                    <a:pt x="19419" y="6881"/>
                  </a:cubicBezTo>
                  <a:cubicBezTo>
                    <a:pt x="19579" y="6919"/>
                    <a:pt x="19719" y="6777"/>
                    <a:pt x="19740" y="6634"/>
                  </a:cubicBezTo>
                  <a:cubicBezTo>
                    <a:pt x="19761" y="6501"/>
                    <a:pt x="19719" y="6359"/>
                    <a:pt x="19761" y="6217"/>
                  </a:cubicBezTo>
                  <a:cubicBezTo>
                    <a:pt x="19804" y="6103"/>
                    <a:pt x="19901" y="6017"/>
                    <a:pt x="19943" y="5922"/>
                  </a:cubicBezTo>
                  <a:cubicBezTo>
                    <a:pt x="19986" y="5818"/>
                    <a:pt x="19965" y="5666"/>
                    <a:pt x="19847" y="5619"/>
                  </a:cubicBezTo>
                  <a:cubicBezTo>
                    <a:pt x="19965" y="5600"/>
                    <a:pt x="20008" y="5486"/>
                    <a:pt x="20029" y="5400"/>
                  </a:cubicBezTo>
                  <a:cubicBezTo>
                    <a:pt x="20050" y="5306"/>
                    <a:pt x="20168" y="5201"/>
                    <a:pt x="20254" y="5268"/>
                  </a:cubicBezTo>
                  <a:cubicBezTo>
                    <a:pt x="20275" y="5201"/>
                    <a:pt x="20254" y="5125"/>
                    <a:pt x="20275" y="5068"/>
                  </a:cubicBezTo>
                  <a:cubicBezTo>
                    <a:pt x="20339" y="5087"/>
                    <a:pt x="20393" y="5106"/>
                    <a:pt x="20457" y="5106"/>
                  </a:cubicBezTo>
                  <a:cubicBezTo>
                    <a:pt x="20500" y="4888"/>
                    <a:pt x="20660" y="4689"/>
                    <a:pt x="20885" y="4584"/>
                  </a:cubicBezTo>
                  <a:cubicBezTo>
                    <a:pt x="20885" y="4470"/>
                    <a:pt x="20885" y="4328"/>
                    <a:pt x="20907" y="4214"/>
                  </a:cubicBezTo>
                  <a:cubicBezTo>
                    <a:pt x="21313" y="4129"/>
                    <a:pt x="21581" y="3749"/>
                    <a:pt x="21517" y="3398"/>
                  </a:cubicBezTo>
                  <a:cubicBezTo>
                    <a:pt x="21442" y="3037"/>
                    <a:pt x="21110" y="2734"/>
                    <a:pt x="20703" y="2658"/>
                  </a:cubicBezTo>
                  <a:cubicBezTo>
                    <a:pt x="20660" y="2734"/>
                    <a:pt x="20618" y="2819"/>
                    <a:pt x="20564" y="2914"/>
                  </a:cubicBezTo>
                  <a:cubicBezTo>
                    <a:pt x="20521" y="2876"/>
                    <a:pt x="20500" y="2819"/>
                    <a:pt x="20457" y="2772"/>
                  </a:cubicBezTo>
                  <a:cubicBezTo>
                    <a:pt x="20393" y="2819"/>
                    <a:pt x="20318" y="2838"/>
                    <a:pt x="20254" y="2876"/>
                  </a:cubicBezTo>
                  <a:cubicBezTo>
                    <a:pt x="20211" y="2753"/>
                    <a:pt x="20275" y="2639"/>
                    <a:pt x="20297" y="2534"/>
                  </a:cubicBezTo>
                  <a:cubicBezTo>
                    <a:pt x="20318" y="2421"/>
                    <a:pt x="20232" y="2259"/>
                    <a:pt x="20115" y="2278"/>
                  </a:cubicBezTo>
                  <a:cubicBezTo>
                    <a:pt x="19965" y="2136"/>
                    <a:pt x="19901" y="1918"/>
                    <a:pt x="19986" y="1737"/>
                  </a:cubicBezTo>
                  <a:cubicBezTo>
                    <a:pt x="20008" y="1680"/>
                    <a:pt x="20050" y="1623"/>
                    <a:pt x="20050" y="1566"/>
                  </a:cubicBezTo>
                  <a:cubicBezTo>
                    <a:pt x="20050" y="1481"/>
                    <a:pt x="19965" y="1405"/>
                    <a:pt x="20008" y="1320"/>
                  </a:cubicBezTo>
                  <a:cubicBezTo>
                    <a:pt x="19783" y="1301"/>
                    <a:pt x="19558" y="1500"/>
                    <a:pt x="19579" y="1699"/>
                  </a:cubicBezTo>
                  <a:cubicBezTo>
                    <a:pt x="19515" y="1623"/>
                    <a:pt x="19494" y="1519"/>
                    <a:pt x="19515" y="1424"/>
                  </a:cubicBezTo>
                  <a:cubicBezTo>
                    <a:pt x="19355" y="1405"/>
                    <a:pt x="19355" y="1215"/>
                    <a:pt x="19355" y="1101"/>
                  </a:cubicBezTo>
                  <a:cubicBezTo>
                    <a:pt x="19355" y="978"/>
                    <a:pt x="19290" y="788"/>
                    <a:pt x="19151" y="826"/>
                  </a:cubicBezTo>
                  <a:cubicBezTo>
                    <a:pt x="19108" y="1139"/>
                    <a:pt x="19087" y="1462"/>
                    <a:pt x="19108" y="1756"/>
                  </a:cubicBezTo>
                  <a:cubicBezTo>
                    <a:pt x="18948" y="1680"/>
                    <a:pt x="18862" y="1500"/>
                    <a:pt x="18905" y="1367"/>
                  </a:cubicBezTo>
                  <a:cubicBezTo>
                    <a:pt x="18755" y="1320"/>
                    <a:pt x="18552" y="1405"/>
                    <a:pt x="18477" y="1538"/>
                  </a:cubicBezTo>
                  <a:cubicBezTo>
                    <a:pt x="18456" y="1585"/>
                    <a:pt x="18456" y="1623"/>
                    <a:pt x="18434" y="1642"/>
                  </a:cubicBezTo>
                  <a:cubicBezTo>
                    <a:pt x="18413" y="1680"/>
                    <a:pt x="18370" y="1699"/>
                    <a:pt x="18327" y="1737"/>
                  </a:cubicBezTo>
                  <a:cubicBezTo>
                    <a:pt x="17942" y="2003"/>
                    <a:pt x="17492" y="2202"/>
                    <a:pt x="17000" y="2259"/>
                  </a:cubicBezTo>
                  <a:cubicBezTo>
                    <a:pt x="16957" y="2136"/>
                    <a:pt x="17085" y="2041"/>
                    <a:pt x="17203" y="1984"/>
                  </a:cubicBezTo>
                  <a:cubicBezTo>
                    <a:pt x="17428" y="1842"/>
                    <a:pt x="17631" y="1718"/>
                    <a:pt x="17856" y="1585"/>
                  </a:cubicBezTo>
                  <a:cubicBezTo>
                    <a:pt x="18027" y="1481"/>
                    <a:pt x="18209" y="1367"/>
                    <a:pt x="18274" y="1168"/>
                  </a:cubicBezTo>
                  <a:cubicBezTo>
                    <a:pt x="18274" y="1139"/>
                    <a:pt x="18306" y="1101"/>
                    <a:pt x="18274" y="1082"/>
                  </a:cubicBezTo>
                  <a:cubicBezTo>
                    <a:pt x="18252" y="1044"/>
                    <a:pt x="18209" y="1025"/>
                    <a:pt x="18145" y="1006"/>
                  </a:cubicBezTo>
                  <a:cubicBezTo>
                    <a:pt x="17856" y="902"/>
                    <a:pt x="17535" y="807"/>
                    <a:pt x="17246" y="722"/>
                  </a:cubicBezTo>
                  <a:cubicBezTo>
                    <a:pt x="17128" y="684"/>
                    <a:pt x="17021" y="665"/>
                    <a:pt x="16914" y="665"/>
                  </a:cubicBezTo>
                  <a:cubicBezTo>
                    <a:pt x="16839" y="684"/>
                    <a:pt x="16775" y="703"/>
                    <a:pt x="16711" y="703"/>
                  </a:cubicBezTo>
                  <a:cubicBezTo>
                    <a:pt x="16529" y="722"/>
                    <a:pt x="16390" y="589"/>
                    <a:pt x="16325" y="428"/>
                  </a:cubicBezTo>
                  <a:cubicBezTo>
                    <a:pt x="16325" y="409"/>
                    <a:pt x="16304" y="371"/>
                    <a:pt x="16283" y="352"/>
                  </a:cubicBezTo>
                  <a:cubicBezTo>
                    <a:pt x="16240" y="323"/>
                    <a:pt x="16186" y="323"/>
                    <a:pt x="16122" y="323"/>
                  </a:cubicBezTo>
                  <a:cubicBezTo>
                    <a:pt x="16015" y="323"/>
                    <a:pt x="15940" y="266"/>
                    <a:pt x="15833" y="228"/>
                  </a:cubicBezTo>
                  <a:cubicBezTo>
                    <a:pt x="15737" y="190"/>
                    <a:pt x="15608" y="190"/>
                    <a:pt x="15566" y="266"/>
                  </a:cubicBezTo>
                  <a:cubicBezTo>
                    <a:pt x="15491" y="371"/>
                    <a:pt x="15608" y="465"/>
                    <a:pt x="15694" y="522"/>
                  </a:cubicBezTo>
                  <a:cubicBezTo>
                    <a:pt x="15790" y="589"/>
                    <a:pt x="15876" y="703"/>
                    <a:pt x="15790" y="788"/>
                  </a:cubicBezTo>
                  <a:cubicBezTo>
                    <a:pt x="15737" y="845"/>
                    <a:pt x="15630" y="826"/>
                    <a:pt x="15566" y="788"/>
                  </a:cubicBezTo>
                  <a:cubicBezTo>
                    <a:pt x="15491" y="750"/>
                    <a:pt x="15469" y="665"/>
                    <a:pt x="15448" y="589"/>
                  </a:cubicBezTo>
                  <a:cubicBezTo>
                    <a:pt x="15405" y="484"/>
                    <a:pt x="15384" y="390"/>
                    <a:pt x="15341" y="266"/>
                  </a:cubicBezTo>
                  <a:cubicBezTo>
                    <a:pt x="15319" y="228"/>
                    <a:pt x="15309" y="190"/>
                    <a:pt x="15266" y="152"/>
                  </a:cubicBezTo>
                  <a:cubicBezTo>
                    <a:pt x="15212" y="105"/>
                    <a:pt x="15180" y="86"/>
                    <a:pt x="15137" y="86"/>
                  </a:cubicBezTo>
                  <a:cubicBezTo>
                    <a:pt x="15095" y="67"/>
                    <a:pt x="15041" y="48"/>
                    <a:pt x="14998" y="48"/>
                  </a:cubicBezTo>
                  <a:cubicBezTo>
                    <a:pt x="14870" y="10"/>
                    <a:pt x="14731" y="-28"/>
                    <a:pt x="14624" y="29"/>
                  </a:cubicBezTo>
                  <a:cubicBezTo>
                    <a:pt x="14506" y="86"/>
                    <a:pt x="14463" y="266"/>
                    <a:pt x="14592" y="304"/>
                  </a:cubicBezTo>
                  <a:cubicBezTo>
                    <a:pt x="14420" y="323"/>
                    <a:pt x="14195" y="409"/>
                    <a:pt x="14238" y="570"/>
                  </a:cubicBezTo>
                  <a:cubicBezTo>
                    <a:pt x="14238" y="608"/>
                    <a:pt x="14260" y="627"/>
                    <a:pt x="14281" y="665"/>
                  </a:cubicBezTo>
                  <a:cubicBezTo>
                    <a:pt x="14463" y="940"/>
                    <a:pt x="14645" y="1244"/>
                    <a:pt x="14816" y="1519"/>
                  </a:cubicBezTo>
                  <a:cubicBezTo>
                    <a:pt x="14506" y="1462"/>
                    <a:pt x="14238" y="1244"/>
                    <a:pt x="14174" y="968"/>
                  </a:cubicBezTo>
                  <a:cubicBezTo>
                    <a:pt x="14121" y="826"/>
                    <a:pt x="14142" y="684"/>
                    <a:pt x="14078" y="570"/>
                  </a:cubicBezTo>
                  <a:cubicBezTo>
                    <a:pt x="13949" y="285"/>
                    <a:pt x="13521" y="190"/>
                    <a:pt x="13254" y="323"/>
                  </a:cubicBezTo>
                  <a:cubicBezTo>
                    <a:pt x="13179" y="171"/>
                    <a:pt x="12911" y="152"/>
                    <a:pt x="12815" y="295"/>
                  </a:cubicBezTo>
                  <a:cubicBezTo>
                    <a:pt x="12815" y="257"/>
                    <a:pt x="12729" y="209"/>
                    <a:pt x="12665" y="228"/>
                  </a:cubicBezTo>
                  <a:cubicBezTo>
                    <a:pt x="12461" y="266"/>
                    <a:pt x="12237" y="304"/>
                    <a:pt x="12033" y="352"/>
                  </a:cubicBezTo>
                  <a:cubicBezTo>
                    <a:pt x="11991" y="352"/>
                    <a:pt x="11969" y="371"/>
                    <a:pt x="11926" y="390"/>
                  </a:cubicBezTo>
                  <a:cubicBezTo>
                    <a:pt x="11862" y="447"/>
                    <a:pt x="11926" y="522"/>
                    <a:pt x="11991" y="589"/>
                  </a:cubicBezTo>
                  <a:lnTo>
                    <a:pt x="12461" y="1063"/>
                  </a:lnTo>
                  <a:cubicBezTo>
                    <a:pt x="12504" y="1101"/>
                    <a:pt x="12558" y="1168"/>
                    <a:pt x="12579" y="1225"/>
                  </a:cubicBezTo>
                  <a:lnTo>
                    <a:pt x="12579" y="1339"/>
                  </a:lnTo>
                  <a:cubicBezTo>
                    <a:pt x="12579" y="1405"/>
                    <a:pt x="12622" y="1462"/>
                    <a:pt x="12665" y="1519"/>
                  </a:cubicBezTo>
                  <a:cubicBezTo>
                    <a:pt x="12783" y="1680"/>
                    <a:pt x="12911" y="1842"/>
                    <a:pt x="12997" y="2022"/>
                  </a:cubicBezTo>
                  <a:cubicBezTo>
                    <a:pt x="13072" y="2202"/>
                    <a:pt x="13093" y="2421"/>
                    <a:pt x="12997" y="2582"/>
                  </a:cubicBezTo>
                  <a:cubicBezTo>
                    <a:pt x="12932" y="2383"/>
                    <a:pt x="12825" y="2202"/>
                    <a:pt x="12665" y="2041"/>
                  </a:cubicBezTo>
                  <a:cubicBezTo>
                    <a:pt x="12579" y="1936"/>
                    <a:pt x="12483" y="1842"/>
                    <a:pt x="12483" y="1718"/>
                  </a:cubicBezTo>
                  <a:cubicBezTo>
                    <a:pt x="12333" y="1443"/>
                    <a:pt x="12172" y="1187"/>
                    <a:pt x="11991" y="921"/>
                  </a:cubicBezTo>
                  <a:cubicBezTo>
                    <a:pt x="11926" y="826"/>
                    <a:pt x="11787" y="703"/>
                    <a:pt x="11659" y="722"/>
                  </a:cubicBezTo>
                  <a:cubicBezTo>
                    <a:pt x="11520" y="769"/>
                    <a:pt x="11477" y="921"/>
                    <a:pt x="11477" y="1063"/>
                  </a:cubicBezTo>
                  <a:cubicBezTo>
                    <a:pt x="11477" y="1244"/>
                    <a:pt x="11477" y="1424"/>
                    <a:pt x="11455" y="1604"/>
                  </a:cubicBezTo>
                  <a:cubicBezTo>
                    <a:pt x="11380" y="1642"/>
                    <a:pt x="11295" y="1538"/>
                    <a:pt x="11273" y="1462"/>
                  </a:cubicBezTo>
                  <a:cubicBezTo>
                    <a:pt x="11209" y="1225"/>
                    <a:pt x="11231" y="987"/>
                    <a:pt x="11338" y="769"/>
                  </a:cubicBezTo>
                  <a:cubicBezTo>
                    <a:pt x="11231" y="665"/>
                    <a:pt x="11038" y="684"/>
                    <a:pt x="10909" y="750"/>
                  </a:cubicBezTo>
                  <a:cubicBezTo>
                    <a:pt x="10770" y="807"/>
                    <a:pt x="10685" y="940"/>
                    <a:pt x="10717" y="1082"/>
                  </a:cubicBezTo>
                  <a:cubicBezTo>
                    <a:pt x="10620" y="1006"/>
                    <a:pt x="10599" y="902"/>
                    <a:pt x="10599" y="807"/>
                  </a:cubicBezTo>
                  <a:cubicBezTo>
                    <a:pt x="10438" y="722"/>
                    <a:pt x="10192" y="684"/>
                    <a:pt x="10128" y="845"/>
                  </a:cubicBezTo>
                  <a:cubicBezTo>
                    <a:pt x="10107" y="940"/>
                    <a:pt x="10171" y="1025"/>
                    <a:pt x="10235" y="1101"/>
                  </a:cubicBezTo>
                  <a:cubicBezTo>
                    <a:pt x="10396" y="1301"/>
                    <a:pt x="10417" y="1566"/>
                    <a:pt x="10310" y="1785"/>
                  </a:cubicBezTo>
                  <a:cubicBezTo>
                    <a:pt x="10289" y="1566"/>
                    <a:pt x="10192" y="1339"/>
                    <a:pt x="9989" y="1225"/>
                  </a:cubicBezTo>
                  <a:cubicBezTo>
                    <a:pt x="9796" y="1101"/>
                    <a:pt x="9475" y="1120"/>
                    <a:pt x="9368" y="1320"/>
                  </a:cubicBezTo>
                  <a:cubicBezTo>
                    <a:pt x="9636" y="1585"/>
                    <a:pt x="9839" y="1918"/>
                    <a:pt x="9903" y="2278"/>
                  </a:cubicBezTo>
                  <a:cubicBezTo>
                    <a:pt x="9743" y="2297"/>
                    <a:pt x="9636" y="2136"/>
                    <a:pt x="9539" y="2022"/>
                  </a:cubicBezTo>
                  <a:cubicBezTo>
                    <a:pt x="9411" y="1861"/>
                    <a:pt x="9186" y="1756"/>
                    <a:pt x="8961" y="1756"/>
                  </a:cubicBezTo>
                  <a:cubicBezTo>
                    <a:pt x="8801" y="2022"/>
                    <a:pt x="8961" y="2383"/>
                    <a:pt x="9272" y="2496"/>
                  </a:cubicBezTo>
                  <a:cubicBezTo>
                    <a:pt x="9143" y="2582"/>
                    <a:pt x="8983" y="2601"/>
                    <a:pt x="8801" y="2582"/>
                  </a:cubicBezTo>
                  <a:cubicBezTo>
                    <a:pt x="8715" y="2658"/>
                    <a:pt x="8672" y="2772"/>
                    <a:pt x="8672" y="2895"/>
                  </a:cubicBezTo>
                  <a:cubicBezTo>
                    <a:pt x="8694" y="3132"/>
                    <a:pt x="8897" y="3313"/>
                    <a:pt x="9090" y="3455"/>
                  </a:cubicBezTo>
                  <a:cubicBezTo>
                    <a:pt x="9432" y="3711"/>
                    <a:pt x="9764" y="3967"/>
                    <a:pt x="10085" y="4233"/>
                  </a:cubicBezTo>
                  <a:cubicBezTo>
                    <a:pt x="10331" y="4432"/>
                    <a:pt x="10599" y="4651"/>
                    <a:pt x="10642" y="4945"/>
                  </a:cubicBezTo>
                  <a:cubicBezTo>
                    <a:pt x="10353" y="4632"/>
                    <a:pt x="9989" y="4385"/>
                    <a:pt x="9571" y="4233"/>
                  </a:cubicBezTo>
                  <a:cubicBezTo>
                    <a:pt x="9593" y="4328"/>
                    <a:pt x="9614" y="4451"/>
                    <a:pt x="9614" y="4565"/>
                  </a:cubicBezTo>
                  <a:cubicBezTo>
                    <a:pt x="9432" y="4451"/>
                    <a:pt x="9272" y="4309"/>
                    <a:pt x="9165" y="4148"/>
                  </a:cubicBezTo>
                  <a:cubicBezTo>
                    <a:pt x="8822" y="4214"/>
                    <a:pt x="8448" y="3967"/>
                    <a:pt x="8426" y="3654"/>
                  </a:cubicBezTo>
                  <a:cubicBezTo>
                    <a:pt x="8105" y="3531"/>
                    <a:pt x="7795" y="3370"/>
                    <a:pt x="7548" y="3170"/>
                  </a:cubicBezTo>
                  <a:cubicBezTo>
                    <a:pt x="7548" y="2933"/>
                    <a:pt x="7281" y="2772"/>
                    <a:pt x="7024" y="2677"/>
                  </a:cubicBezTo>
                  <a:cubicBezTo>
                    <a:pt x="6853" y="2838"/>
                    <a:pt x="7142" y="3132"/>
                    <a:pt x="6981" y="3313"/>
                  </a:cubicBezTo>
                  <a:cubicBezTo>
                    <a:pt x="6938" y="3351"/>
                    <a:pt x="6896" y="3370"/>
                    <a:pt x="6831" y="3398"/>
                  </a:cubicBezTo>
                  <a:cubicBezTo>
                    <a:pt x="6692" y="3436"/>
                    <a:pt x="6553" y="3493"/>
                    <a:pt x="6403" y="3531"/>
                  </a:cubicBezTo>
                  <a:cubicBezTo>
                    <a:pt x="6328" y="3531"/>
                    <a:pt x="6328" y="3616"/>
                    <a:pt x="6382" y="3654"/>
                  </a:cubicBezTo>
                  <a:cubicBezTo>
                    <a:pt x="6425" y="3692"/>
                    <a:pt x="6489" y="3711"/>
                    <a:pt x="6510" y="3768"/>
                  </a:cubicBezTo>
                  <a:cubicBezTo>
                    <a:pt x="6553" y="3854"/>
                    <a:pt x="6425" y="3948"/>
                    <a:pt x="6360" y="3910"/>
                  </a:cubicBezTo>
                  <a:cubicBezTo>
                    <a:pt x="6307" y="4034"/>
                    <a:pt x="6414" y="4148"/>
                    <a:pt x="6553" y="4214"/>
                  </a:cubicBezTo>
                  <a:cubicBezTo>
                    <a:pt x="6681" y="4271"/>
                    <a:pt x="6831" y="4252"/>
                    <a:pt x="6981" y="4271"/>
                  </a:cubicBezTo>
                  <a:cubicBezTo>
                    <a:pt x="7249" y="4309"/>
                    <a:pt x="7506" y="4508"/>
                    <a:pt x="7591" y="4727"/>
                  </a:cubicBezTo>
                  <a:cubicBezTo>
                    <a:pt x="7431" y="4746"/>
                    <a:pt x="7281" y="4746"/>
                    <a:pt x="7120" y="4765"/>
                  </a:cubicBezTo>
                  <a:cubicBezTo>
                    <a:pt x="7120" y="4831"/>
                    <a:pt x="7142" y="4888"/>
                    <a:pt x="7185" y="4926"/>
                  </a:cubicBezTo>
                  <a:cubicBezTo>
                    <a:pt x="7099" y="4983"/>
                    <a:pt x="6981" y="4907"/>
                    <a:pt x="6896" y="4850"/>
                  </a:cubicBezTo>
                  <a:cubicBezTo>
                    <a:pt x="6799" y="4784"/>
                    <a:pt x="6628" y="4784"/>
                    <a:pt x="6628" y="4888"/>
                  </a:cubicBezTo>
                  <a:cubicBezTo>
                    <a:pt x="6532" y="4869"/>
                    <a:pt x="6467" y="4784"/>
                    <a:pt x="6425" y="4708"/>
                  </a:cubicBezTo>
                  <a:cubicBezTo>
                    <a:pt x="6382" y="4632"/>
                    <a:pt x="6264" y="4546"/>
                    <a:pt x="6178" y="4603"/>
                  </a:cubicBezTo>
                  <a:cubicBezTo>
                    <a:pt x="6136" y="4632"/>
                    <a:pt x="6103" y="4689"/>
                    <a:pt x="6082" y="4746"/>
                  </a:cubicBezTo>
                  <a:cubicBezTo>
                    <a:pt x="6039" y="4850"/>
                    <a:pt x="5879" y="4926"/>
                    <a:pt x="5772" y="4888"/>
                  </a:cubicBezTo>
                  <a:cubicBezTo>
                    <a:pt x="5665" y="4850"/>
                    <a:pt x="5611" y="4670"/>
                    <a:pt x="5750" y="4603"/>
                  </a:cubicBezTo>
                  <a:cubicBezTo>
                    <a:pt x="5568" y="4470"/>
                    <a:pt x="5344" y="4366"/>
                    <a:pt x="5119" y="4328"/>
                  </a:cubicBezTo>
                  <a:cubicBezTo>
                    <a:pt x="5097" y="4451"/>
                    <a:pt x="5076" y="4584"/>
                    <a:pt x="5012" y="4708"/>
                  </a:cubicBezTo>
                  <a:cubicBezTo>
                    <a:pt x="4915" y="4803"/>
                    <a:pt x="4766" y="4888"/>
                    <a:pt x="4626" y="4803"/>
                  </a:cubicBezTo>
                  <a:lnTo>
                    <a:pt x="4626" y="5030"/>
                  </a:lnTo>
                  <a:cubicBezTo>
                    <a:pt x="4466" y="5030"/>
                    <a:pt x="4337" y="4964"/>
                    <a:pt x="4241" y="4850"/>
                  </a:cubicBezTo>
                  <a:cubicBezTo>
                    <a:pt x="4241" y="4907"/>
                    <a:pt x="4220" y="4964"/>
                    <a:pt x="4220" y="5030"/>
                  </a:cubicBezTo>
                  <a:cubicBezTo>
                    <a:pt x="4038" y="4926"/>
                    <a:pt x="3792" y="5002"/>
                    <a:pt x="3642" y="5125"/>
                  </a:cubicBezTo>
                  <a:cubicBezTo>
                    <a:pt x="3481" y="5249"/>
                    <a:pt x="3374" y="5419"/>
                    <a:pt x="3214" y="5543"/>
                  </a:cubicBezTo>
                  <a:cubicBezTo>
                    <a:pt x="3117" y="5600"/>
                    <a:pt x="2989" y="5704"/>
                    <a:pt x="3032" y="5799"/>
                  </a:cubicBezTo>
                  <a:cubicBezTo>
                    <a:pt x="3074" y="5922"/>
                    <a:pt x="3321" y="5979"/>
                    <a:pt x="3235" y="6084"/>
                  </a:cubicBezTo>
                  <a:cubicBezTo>
                    <a:pt x="3395" y="6160"/>
                    <a:pt x="3567" y="6255"/>
                    <a:pt x="3727" y="6160"/>
                  </a:cubicBezTo>
                  <a:cubicBezTo>
                    <a:pt x="3888" y="6055"/>
                    <a:pt x="3888" y="5799"/>
                    <a:pt x="4091" y="5761"/>
                  </a:cubicBezTo>
                  <a:cubicBezTo>
                    <a:pt x="4241" y="5884"/>
                    <a:pt x="4402" y="6084"/>
                    <a:pt x="4262" y="6217"/>
                  </a:cubicBezTo>
                  <a:cubicBezTo>
                    <a:pt x="4220" y="6283"/>
                    <a:pt x="4134" y="6302"/>
                    <a:pt x="4091" y="6340"/>
                  </a:cubicBezTo>
                  <a:cubicBezTo>
                    <a:pt x="3973" y="6435"/>
                    <a:pt x="4038" y="6634"/>
                    <a:pt x="4177" y="6701"/>
                  </a:cubicBezTo>
                  <a:cubicBezTo>
                    <a:pt x="4316" y="6758"/>
                    <a:pt x="4487" y="6710"/>
                    <a:pt x="4626" y="6634"/>
                  </a:cubicBezTo>
                  <a:cubicBezTo>
                    <a:pt x="4766" y="6549"/>
                    <a:pt x="4851" y="6435"/>
                    <a:pt x="4937" y="6321"/>
                  </a:cubicBezTo>
                  <a:cubicBezTo>
                    <a:pt x="4894" y="6663"/>
                    <a:pt x="4691" y="6976"/>
                    <a:pt x="4380" y="7156"/>
                  </a:cubicBezTo>
                  <a:cubicBezTo>
                    <a:pt x="4487" y="7213"/>
                    <a:pt x="4584" y="7280"/>
                    <a:pt x="4648" y="7374"/>
                  </a:cubicBezTo>
                  <a:cubicBezTo>
                    <a:pt x="4562" y="7431"/>
                    <a:pt x="4423" y="7450"/>
                    <a:pt x="4337" y="7431"/>
                  </a:cubicBezTo>
                  <a:cubicBezTo>
                    <a:pt x="4359" y="7574"/>
                    <a:pt x="4380" y="7697"/>
                    <a:pt x="4402" y="7830"/>
                  </a:cubicBezTo>
                  <a:cubicBezTo>
                    <a:pt x="4402" y="7877"/>
                    <a:pt x="4423" y="7934"/>
                    <a:pt x="4466" y="7972"/>
                  </a:cubicBezTo>
                  <a:cubicBezTo>
                    <a:pt x="4519" y="7991"/>
                    <a:pt x="4562" y="7991"/>
                    <a:pt x="4605" y="8010"/>
                  </a:cubicBezTo>
                  <a:cubicBezTo>
                    <a:pt x="5097" y="8010"/>
                    <a:pt x="5590" y="8029"/>
                    <a:pt x="6061" y="7934"/>
                  </a:cubicBezTo>
                  <a:cubicBezTo>
                    <a:pt x="6532" y="7830"/>
                    <a:pt x="7003" y="7612"/>
                    <a:pt x="7281" y="7251"/>
                  </a:cubicBezTo>
                  <a:cubicBezTo>
                    <a:pt x="7185" y="7631"/>
                    <a:pt x="6714" y="7849"/>
                    <a:pt x="6307" y="7991"/>
                  </a:cubicBezTo>
                  <a:cubicBezTo>
                    <a:pt x="5932" y="8134"/>
                    <a:pt x="5568" y="8267"/>
                    <a:pt x="5162" y="8295"/>
                  </a:cubicBezTo>
                  <a:cubicBezTo>
                    <a:pt x="5055" y="8295"/>
                    <a:pt x="4937" y="8295"/>
                    <a:pt x="4851" y="8352"/>
                  </a:cubicBezTo>
                  <a:cubicBezTo>
                    <a:pt x="4766" y="8390"/>
                    <a:pt x="4712" y="8523"/>
                    <a:pt x="4787" y="8589"/>
                  </a:cubicBezTo>
                  <a:cubicBezTo>
                    <a:pt x="4873" y="8656"/>
                    <a:pt x="5055" y="8608"/>
                    <a:pt x="5119" y="8713"/>
                  </a:cubicBezTo>
                  <a:cubicBezTo>
                    <a:pt x="5162" y="8751"/>
                    <a:pt x="5140" y="8808"/>
                    <a:pt x="5183" y="8864"/>
                  </a:cubicBezTo>
                  <a:cubicBezTo>
                    <a:pt x="5237" y="8931"/>
                    <a:pt x="5344" y="8931"/>
                    <a:pt x="5440" y="8969"/>
                  </a:cubicBezTo>
                  <a:cubicBezTo>
                    <a:pt x="5525" y="9007"/>
                    <a:pt x="5568" y="9083"/>
                    <a:pt x="5633" y="9149"/>
                  </a:cubicBezTo>
                  <a:cubicBezTo>
                    <a:pt x="5793" y="9263"/>
                    <a:pt x="6039" y="9206"/>
                    <a:pt x="6178" y="9083"/>
                  </a:cubicBezTo>
                  <a:cubicBezTo>
                    <a:pt x="6307" y="8969"/>
                    <a:pt x="6382" y="8789"/>
                    <a:pt x="6425" y="8608"/>
                  </a:cubicBezTo>
                  <a:cubicBezTo>
                    <a:pt x="6553" y="8665"/>
                    <a:pt x="6574" y="8864"/>
                    <a:pt x="6532" y="9007"/>
                  </a:cubicBezTo>
                  <a:cubicBezTo>
                    <a:pt x="6478" y="9149"/>
                    <a:pt x="6403" y="9282"/>
                    <a:pt x="6425" y="9424"/>
                  </a:cubicBezTo>
                  <a:cubicBezTo>
                    <a:pt x="6607" y="9567"/>
                    <a:pt x="6853" y="9586"/>
                    <a:pt x="7099" y="9624"/>
                  </a:cubicBezTo>
                  <a:cubicBezTo>
                    <a:pt x="7506" y="9681"/>
                    <a:pt x="7902" y="9728"/>
                    <a:pt x="8330" y="9709"/>
                  </a:cubicBezTo>
                  <a:cubicBezTo>
                    <a:pt x="8533" y="9681"/>
                    <a:pt x="8758" y="9662"/>
                    <a:pt x="8961" y="9624"/>
                  </a:cubicBezTo>
                  <a:cubicBezTo>
                    <a:pt x="9068" y="9605"/>
                    <a:pt x="9186" y="9586"/>
                    <a:pt x="9293" y="9548"/>
                  </a:cubicBezTo>
                  <a:cubicBezTo>
                    <a:pt x="9454" y="9462"/>
                    <a:pt x="9571" y="9282"/>
                    <a:pt x="9764" y="9263"/>
                  </a:cubicBezTo>
                  <a:cubicBezTo>
                    <a:pt x="9860" y="9244"/>
                    <a:pt x="9946" y="9282"/>
                    <a:pt x="10042" y="9263"/>
                  </a:cubicBezTo>
                  <a:cubicBezTo>
                    <a:pt x="10149" y="9244"/>
                    <a:pt x="10235" y="9149"/>
                    <a:pt x="10310" y="9045"/>
                  </a:cubicBezTo>
                  <a:cubicBezTo>
                    <a:pt x="10513" y="8770"/>
                    <a:pt x="10717" y="8494"/>
                    <a:pt x="10909" y="8229"/>
                  </a:cubicBezTo>
                  <a:cubicBezTo>
                    <a:pt x="10963" y="8172"/>
                    <a:pt x="11006" y="8096"/>
                    <a:pt x="11049" y="8010"/>
                  </a:cubicBezTo>
                  <a:cubicBezTo>
                    <a:pt x="11070" y="7953"/>
                    <a:pt x="11091" y="7877"/>
                    <a:pt x="11113" y="7811"/>
                  </a:cubicBezTo>
                  <a:cubicBezTo>
                    <a:pt x="11156" y="7735"/>
                    <a:pt x="11231" y="7650"/>
                    <a:pt x="11273" y="7593"/>
                  </a:cubicBezTo>
                  <a:cubicBezTo>
                    <a:pt x="11584" y="7251"/>
                    <a:pt x="11905" y="6919"/>
                    <a:pt x="12237" y="6558"/>
                  </a:cubicBezTo>
                  <a:cubicBezTo>
                    <a:pt x="12108" y="6938"/>
                    <a:pt x="11830" y="7280"/>
                    <a:pt x="11520" y="7536"/>
                  </a:cubicBezTo>
                  <a:cubicBezTo>
                    <a:pt x="11434" y="7612"/>
                    <a:pt x="11316" y="7697"/>
                    <a:pt x="11295" y="7811"/>
                  </a:cubicBezTo>
                  <a:cubicBezTo>
                    <a:pt x="11295" y="7896"/>
                    <a:pt x="11316" y="7953"/>
                    <a:pt x="11316" y="8029"/>
                  </a:cubicBezTo>
                  <a:cubicBezTo>
                    <a:pt x="11316" y="8229"/>
                    <a:pt x="11027" y="8390"/>
                    <a:pt x="11070" y="8589"/>
                  </a:cubicBezTo>
                  <a:cubicBezTo>
                    <a:pt x="11134" y="8608"/>
                    <a:pt x="11188" y="8646"/>
                    <a:pt x="11188" y="8713"/>
                  </a:cubicBezTo>
                  <a:cubicBezTo>
                    <a:pt x="11316" y="8608"/>
                    <a:pt x="11520" y="8608"/>
                    <a:pt x="11702" y="8608"/>
                  </a:cubicBezTo>
                  <a:lnTo>
                    <a:pt x="12997" y="8608"/>
                  </a:lnTo>
                  <a:cubicBezTo>
                    <a:pt x="12890" y="8732"/>
                    <a:pt x="12686" y="8789"/>
                    <a:pt x="12504" y="8826"/>
                  </a:cubicBezTo>
                  <a:cubicBezTo>
                    <a:pt x="12033" y="8931"/>
                    <a:pt x="11541" y="9026"/>
                    <a:pt x="11070" y="9130"/>
                  </a:cubicBezTo>
                  <a:cubicBezTo>
                    <a:pt x="10963" y="9149"/>
                    <a:pt x="10824" y="9187"/>
                    <a:pt x="10760" y="9282"/>
                  </a:cubicBezTo>
                  <a:cubicBezTo>
                    <a:pt x="10685" y="9405"/>
                    <a:pt x="10824" y="9548"/>
                    <a:pt x="10963" y="9529"/>
                  </a:cubicBezTo>
                  <a:cubicBezTo>
                    <a:pt x="10802" y="9728"/>
                    <a:pt x="10556" y="9804"/>
                    <a:pt x="10310" y="9880"/>
                  </a:cubicBezTo>
                  <a:cubicBezTo>
                    <a:pt x="9989" y="9984"/>
                    <a:pt x="9657" y="10079"/>
                    <a:pt x="9347" y="10184"/>
                  </a:cubicBezTo>
                  <a:cubicBezTo>
                    <a:pt x="9068" y="10260"/>
                    <a:pt x="8779" y="10364"/>
                    <a:pt x="8490" y="10345"/>
                  </a:cubicBezTo>
                  <a:cubicBezTo>
                    <a:pt x="8844" y="10677"/>
                    <a:pt x="9122" y="11038"/>
                    <a:pt x="9475" y="11379"/>
                  </a:cubicBezTo>
                  <a:cubicBezTo>
                    <a:pt x="9518" y="11417"/>
                    <a:pt x="9571" y="11474"/>
                    <a:pt x="9614" y="11541"/>
                  </a:cubicBezTo>
                  <a:cubicBezTo>
                    <a:pt x="9636" y="11617"/>
                    <a:pt x="9636" y="11693"/>
                    <a:pt x="9636" y="11759"/>
                  </a:cubicBezTo>
                  <a:cubicBezTo>
                    <a:pt x="9636" y="11958"/>
                    <a:pt x="9614" y="12158"/>
                    <a:pt x="9614" y="12376"/>
                  </a:cubicBezTo>
                  <a:cubicBezTo>
                    <a:pt x="9390" y="12376"/>
                    <a:pt x="9411" y="12053"/>
                    <a:pt x="9250" y="11911"/>
                  </a:cubicBezTo>
                  <a:cubicBezTo>
                    <a:pt x="9208" y="11873"/>
                    <a:pt x="9143" y="11854"/>
                    <a:pt x="9068" y="11835"/>
                  </a:cubicBezTo>
                  <a:cubicBezTo>
                    <a:pt x="8865" y="11712"/>
                    <a:pt x="8865" y="11417"/>
                    <a:pt x="8672" y="11294"/>
                  </a:cubicBezTo>
                  <a:lnTo>
                    <a:pt x="8533" y="11237"/>
                  </a:lnTo>
                  <a:cubicBezTo>
                    <a:pt x="8266" y="11095"/>
                    <a:pt x="8244" y="10677"/>
                    <a:pt x="7945" y="10658"/>
                  </a:cubicBezTo>
                  <a:cubicBezTo>
                    <a:pt x="7837" y="10639"/>
                    <a:pt x="7752" y="10696"/>
                    <a:pt x="7634" y="10725"/>
                  </a:cubicBezTo>
                  <a:cubicBezTo>
                    <a:pt x="7388" y="10800"/>
                    <a:pt x="7099" y="10763"/>
                    <a:pt x="6896" y="10620"/>
                  </a:cubicBezTo>
                  <a:cubicBezTo>
                    <a:pt x="6853" y="10601"/>
                    <a:pt x="6799" y="10563"/>
                    <a:pt x="6756" y="10563"/>
                  </a:cubicBezTo>
                  <a:cubicBezTo>
                    <a:pt x="6607" y="10525"/>
                    <a:pt x="6467" y="10677"/>
                    <a:pt x="6467" y="10800"/>
                  </a:cubicBezTo>
                  <a:cubicBezTo>
                    <a:pt x="6467" y="10943"/>
                    <a:pt x="6532" y="11057"/>
                    <a:pt x="6585" y="11199"/>
                  </a:cubicBezTo>
                  <a:cubicBezTo>
                    <a:pt x="6628" y="11341"/>
                    <a:pt x="6607" y="11493"/>
                    <a:pt x="6489" y="11579"/>
                  </a:cubicBezTo>
                  <a:cubicBezTo>
                    <a:pt x="6285" y="11474"/>
                    <a:pt x="6178" y="11256"/>
                    <a:pt x="6082" y="11057"/>
                  </a:cubicBezTo>
                  <a:cubicBezTo>
                    <a:pt x="6039" y="10962"/>
                    <a:pt x="5996" y="10838"/>
                    <a:pt x="5975" y="10725"/>
                  </a:cubicBezTo>
                  <a:cubicBezTo>
                    <a:pt x="5975" y="10601"/>
                    <a:pt x="6018" y="10497"/>
                    <a:pt x="5975" y="10383"/>
                  </a:cubicBezTo>
                  <a:cubicBezTo>
                    <a:pt x="5911" y="10165"/>
                    <a:pt x="5590" y="10098"/>
                    <a:pt x="5322" y="10098"/>
                  </a:cubicBezTo>
                  <a:cubicBezTo>
                    <a:pt x="5301" y="10345"/>
                    <a:pt x="5322" y="10563"/>
                    <a:pt x="5386" y="10781"/>
                  </a:cubicBezTo>
                  <a:cubicBezTo>
                    <a:pt x="5183" y="10838"/>
                    <a:pt x="4958" y="10658"/>
                    <a:pt x="4915" y="10478"/>
                  </a:cubicBezTo>
                  <a:cubicBezTo>
                    <a:pt x="4873" y="10297"/>
                    <a:pt x="4937" y="10098"/>
                    <a:pt x="5012" y="9899"/>
                  </a:cubicBezTo>
                  <a:cubicBezTo>
                    <a:pt x="4626" y="9880"/>
                    <a:pt x="4177" y="9785"/>
                    <a:pt x="4070" y="9462"/>
                  </a:cubicBezTo>
                  <a:cubicBezTo>
                    <a:pt x="4038" y="9405"/>
                    <a:pt x="4038" y="9367"/>
                    <a:pt x="4016" y="9310"/>
                  </a:cubicBezTo>
                  <a:cubicBezTo>
                    <a:pt x="3995" y="9263"/>
                    <a:pt x="3931" y="9225"/>
                    <a:pt x="3888" y="9187"/>
                  </a:cubicBezTo>
                  <a:cubicBezTo>
                    <a:pt x="3620" y="8988"/>
                    <a:pt x="3599" y="8627"/>
                    <a:pt x="3599" y="8314"/>
                  </a:cubicBezTo>
                  <a:cubicBezTo>
                    <a:pt x="3599" y="8210"/>
                    <a:pt x="3588" y="8105"/>
                    <a:pt x="3524" y="8029"/>
                  </a:cubicBezTo>
                  <a:cubicBezTo>
                    <a:pt x="3449" y="7944"/>
                    <a:pt x="3321" y="7915"/>
                    <a:pt x="3235" y="7972"/>
                  </a:cubicBezTo>
                  <a:cubicBezTo>
                    <a:pt x="3235" y="7849"/>
                    <a:pt x="3214" y="7754"/>
                    <a:pt x="3214" y="7631"/>
                  </a:cubicBezTo>
                  <a:cubicBezTo>
                    <a:pt x="3074" y="7450"/>
                    <a:pt x="2946" y="7299"/>
                    <a:pt x="2785" y="7118"/>
                  </a:cubicBezTo>
                  <a:cubicBezTo>
                    <a:pt x="2646" y="6976"/>
                    <a:pt x="2518" y="6862"/>
                    <a:pt x="2314" y="6777"/>
                  </a:cubicBezTo>
                  <a:cubicBezTo>
                    <a:pt x="2132" y="6701"/>
                    <a:pt x="1908" y="6701"/>
                    <a:pt x="1726" y="6796"/>
                  </a:cubicBezTo>
                  <a:cubicBezTo>
                    <a:pt x="1565" y="6729"/>
                    <a:pt x="1490" y="6710"/>
                    <a:pt x="1458" y="6701"/>
                  </a:cubicBezTo>
                  <a:cubicBezTo>
                    <a:pt x="1351" y="6976"/>
                    <a:pt x="1308" y="7280"/>
                    <a:pt x="1372" y="7574"/>
                  </a:cubicBezTo>
                  <a:close/>
                  <a:moveTo>
                    <a:pt x="1447" y="6701"/>
                  </a:moveTo>
                  <a:cubicBezTo>
                    <a:pt x="1437" y="6701"/>
                    <a:pt x="1437" y="6701"/>
                    <a:pt x="1447" y="6701"/>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701" name="Shape 2701"/>
          <p:cNvSpPr/>
          <p:nvPr/>
        </p:nvSpPr>
        <p:spPr>
          <a:xfrm>
            <a:off x="11176000" y="6451600"/>
            <a:ext cx="812800" cy="812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702" name="Shape 2702"/>
          <p:cNvSpPr/>
          <p:nvPr/>
        </p:nvSpPr>
        <p:spPr>
          <a:xfrm>
            <a:off x="17408134" y="6451600"/>
            <a:ext cx="812801" cy="812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4" name="Shape 2704"/>
          <p:cNvSpPr/>
          <p:nvPr/>
        </p:nvSpPr>
        <p:spPr>
          <a:xfrm>
            <a:off x="14226282" y="0"/>
            <a:ext cx="10157718" cy="13716000"/>
          </a:xfrm>
          <a:prstGeom prst="rect">
            <a:avLst/>
          </a:prstGeom>
          <a:solidFill>
            <a:srgbClr val="212121"/>
          </a:solidFill>
          <a:ln w="12700">
            <a:miter lim="400000"/>
          </a:ln>
        </p:spPr>
        <p:txBody>
          <a:bodyPr lIns="50800" tIns="50800" rIns="50800" bIns="50800" anchor="ctr"/>
          <a:lstStyle/>
          <a:p>
            <a:pPr algn="ctr">
              <a:lnSpc>
                <a:spcPct val="100000"/>
              </a:lnSpc>
              <a:defRPr sz="3200">
                <a:solidFill>
                  <a:srgbClr val="FFFFFF"/>
                </a:solidFill>
              </a:defRPr>
            </a:pPr>
            <a:endParaRPr/>
          </a:p>
        </p:txBody>
      </p:sp>
      <p:grpSp>
        <p:nvGrpSpPr>
          <p:cNvPr id="2707" name="Group 2707"/>
          <p:cNvGrpSpPr/>
          <p:nvPr/>
        </p:nvGrpSpPr>
        <p:grpSpPr>
          <a:xfrm>
            <a:off x="10291903" y="1698926"/>
            <a:ext cx="5970208" cy="10318148"/>
            <a:chOff x="0" y="0"/>
            <a:chExt cx="5970206" cy="10318147"/>
          </a:xfrm>
        </p:grpSpPr>
        <p:sp>
          <p:nvSpPr>
            <p:cNvPr id="2705" name="Shape 2705"/>
            <p:cNvSpPr/>
            <p:nvPr/>
          </p:nvSpPr>
          <p:spPr>
            <a:xfrm>
              <a:off x="0" y="0"/>
              <a:ext cx="5970207" cy="10318148"/>
            </a:xfrm>
            <a:custGeom>
              <a:avLst/>
              <a:gdLst/>
              <a:ahLst/>
              <a:cxnLst>
                <a:cxn ang="0">
                  <a:pos x="wd2" y="hd2"/>
                </a:cxn>
                <a:cxn ang="5400000">
                  <a:pos x="wd2" y="hd2"/>
                </a:cxn>
                <a:cxn ang="10800000">
                  <a:pos x="wd2" y="hd2"/>
                </a:cxn>
                <a:cxn ang="16200000">
                  <a:pos x="wd2" y="hd2"/>
                </a:cxn>
              </a:cxnLst>
              <a:rect l="0" t="0" r="r" b="b"/>
              <a:pathLst>
                <a:path w="21600" h="21554" extrusionOk="0">
                  <a:moveTo>
                    <a:pt x="5976" y="341"/>
                  </a:moveTo>
                  <a:cubicBezTo>
                    <a:pt x="5804" y="289"/>
                    <a:pt x="5673" y="218"/>
                    <a:pt x="5518" y="152"/>
                  </a:cubicBezTo>
                  <a:cubicBezTo>
                    <a:pt x="5469" y="133"/>
                    <a:pt x="5412" y="110"/>
                    <a:pt x="5380" y="81"/>
                  </a:cubicBezTo>
                  <a:cubicBezTo>
                    <a:pt x="5224" y="11"/>
                    <a:pt x="4971" y="-46"/>
                    <a:pt x="4865" y="53"/>
                  </a:cubicBezTo>
                  <a:cubicBezTo>
                    <a:pt x="4816" y="110"/>
                    <a:pt x="4865" y="180"/>
                    <a:pt x="4914" y="242"/>
                  </a:cubicBezTo>
                  <a:cubicBezTo>
                    <a:pt x="4816" y="350"/>
                    <a:pt x="4571" y="397"/>
                    <a:pt x="4384" y="360"/>
                  </a:cubicBezTo>
                  <a:cubicBezTo>
                    <a:pt x="4318" y="260"/>
                    <a:pt x="4351" y="143"/>
                    <a:pt x="4457" y="62"/>
                  </a:cubicBezTo>
                  <a:cubicBezTo>
                    <a:pt x="4441" y="11"/>
                    <a:pt x="4286" y="25"/>
                    <a:pt x="4229" y="72"/>
                  </a:cubicBezTo>
                  <a:cubicBezTo>
                    <a:pt x="4180" y="110"/>
                    <a:pt x="4163" y="171"/>
                    <a:pt x="4114" y="209"/>
                  </a:cubicBezTo>
                  <a:cubicBezTo>
                    <a:pt x="4008" y="270"/>
                    <a:pt x="3837" y="251"/>
                    <a:pt x="3698" y="242"/>
                  </a:cubicBezTo>
                  <a:cubicBezTo>
                    <a:pt x="3412" y="232"/>
                    <a:pt x="3135" y="308"/>
                    <a:pt x="2882" y="388"/>
                  </a:cubicBezTo>
                  <a:cubicBezTo>
                    <a:pt x="2743" y="430"/>
                    <a:pt x="2571" y="487"/>
                    <a:pt x="2539" y="576"/>
                  </a:cubicBezTo>
                  <a:cubicBezTo>
                    <a:pt x="2522" y="614"/>
                    <a:pt x="2522" y="657"/>
                    <a:pt x="2506" y="694"/>
                  </a:cubicBezTo>
                  <a:cubicBezTo>
                    <a:pt x="2449" y="774"/>
                    <a:pt x="2294" y="817"/>
                    <a:pt x="2180" y="864"/>
                  </a:cubicBezTo>
                  <a:cubicBezTo>
                    <a:pt x="2057" y="916"/>
                    <a:pt x="1976" y="1029"/>
                    <a:pt x="2090" y="1081"/>
                  </a:cubicBezTo>
                  <a:cubicBezTo>
                    <a:pt x="1853" y="1090"/>
                    <a:pt x="1633" y="1270"/>
                    <a:pt x="1592" y="1406"/>
                  </a:cubicBezTo>
                  <a:cubicBezTo>
                    <a:pt x="1576" y="1468"/>
                    <a:pt x="1576" y="1534"/>
                    <a:pt x="1576" y="1595"/>
                  </a:cubicBezTo>
                  <a:cubicBezTo>
                    <a:pt x="1576" y="1684"/>
                    <a:pt x="1616" y="1774"/>
                    <a:pt x="1592" y="1873"/>
                  </a:cubicBezTo>
                  <a:cubicBezTo>
                    <a:pt x="1649" y="1882"/>
                    <a:pt x="1682" y="1901"/>
                    <a:pt x="1731" y="1911"/>
                  </a:cubicBezTo>
                  <a:cubicBezTo>
                    <a:pt x="1747" y="1991"/>
                    <a:pt x="1731" y="2071"/>
                    <a:pt x="1714" y="2151"/>
                  </a:cubicBezTo>
                  <a:cubicBezTo>
                    <a:pt x="1853" y="2151"/>
                    <a:pt x="1902" y="2250"/>
                    <a:pt x="1886" y="2326"/>
                  </a:cubicBezTo>
                  <a:cubicBezTo>
                    <a:pt x="1837" y="2467"/>
                    <a:pt x="1665" y="2576"/>
                    <a:pt x="1461" y="2623"/>
                  </a:cubicBezTo>
                  <a:cubicBezTo>
                    <a:pt x="1388" y="2632"/>
                    <a:pt x="1322" y="2642"/>
                    <a:pt x="1273" y="2675"/>
                  </a:cubicBezTo>
                  <a:cubicBezTo>
                    <a:pt x="1184" y="2722"/>
                    <a:pt x="1200" y="2807"/>
                    <a:pt x="1200" y="2873"/>
                  </a:cubicBezTo>
                  <a:cubicBezTo>
                    <a:pt x="1200" y="2943"/>
                    <a:pt x="1102" y="3028"/>
                    <a:pt x="996" y="3000"/>
                  </a:cubicBezTo>
                  <a:cubicBezTo>
                    <a:pt x="1045" y="3108"/>
                    <a:pt x="743" y="3189"/>
                    <a:pt x="620" y="3108"/>
                  </a:cubicBezTo>
                  <a:cubicBezTo>
                    <a:pt x="702" y="3198"/>
                    <a:pt x="588" y="3297"/>
                    <a:pt x="449" y="3354"/>
                  </a:cubicBezTo>
                  <a:cubicBezTo>
                    <a:pt x="310" y="3415"/>
                    <a:pt x="155" y="3467"/>
                    <a:pt x="106" y="3566"/>
                  </a:cubicBezTo>
                  <a:cubicBezTo>
                    <a:pt x="155" y="3585"/>
                    <a:pt x="212" y="3604"/>
                    <a:pt x="278" y="3622"/>
                  </a:cubicBezTo>
                  <a:cubicBezTo>
                    <a:pt x="229" y="3721"/>
                    <a:pt x="155" y="3820"/>
                    <a:pt x="106" y="3910"/>
                  </a:cubicBezTo>
                  <a:cubicBezTo>
                    <a:pt x="310" y="3919"/>
                    <a:pt x="482" y="3990"/>
                    <a:pt x="588" y="4089"/>
                  </a:cubicBezTo>
                  <a:cubicBezTo>
                    <a:pt x="653" y="4155"/>
                    <a:pt x="669" y="4245"/>
                    <a:pt x="604" y="4306"/>
                  </a:cubicBezTo>
                  <a:cubicBezTo>
                    <a:pt x="531" y="4377"/>
                    <a:pt x="359" y="4405"/>
                    <a:pt x="261" y="4344"/>
                  </a:cubicBezTo>
                  <a:cubicBezTo>
                    <a:pt x="229" y="4523"/>
                    <a:pt x="122" y="4702"/>
                    <a:pt x="0" y="4867"/>
                  </a:cubicBezTo>
                  <a:cubicBezTo>
                    <a:pt x="155" y="4910"/>
                    <a:pt x="310" y="4947"/>
                    <a:pt x="449" y="4990"/>
                  </a:cubicBezTo>
                  <a:cubicBezTo>
                    <a:pt x="498" y="5216"/>
                    <a:pt x="996" y="5306"/>
                    <a:pt x="1151" y="5513"/>
                  </a:cubicBezTo>
                  <a:cubicBezTo>
                    <a:pt x="1200" y="5603"/>
                    <a:pt x="1200" y="5692"/>
                    <a:pt x="1216" y="5777"/>
                  </a:cubicBezTo>
                  <a:cubicBezTo>
                    <a:pt x="1249" y="5867"/>
                    <a:pt x="1322" y="5966"/>
                    <a:pt x="1478" y="5985"/>
                  </a:cubicBezTo>
                  <a:cubicBezTo>
                    <a:pt x="1527" y="5999"/>
                    <a:pt x="1576" y="5999"/>
                    <a:pt x="1633" y="6008"/>
                  </a:cubicBezTo>
                  <a:cubicBezTo>
                    <a:pt x="1714" y="6027"/>
                    <a:pt x="1747" y="6098"/>
                    <a:pt x="1763" y="6145"/>
                  </a:cubicBezTo>
                  <a:cubicBezTo>
                    <a:pt x="1820" y="6272"/>
                    <a:pt x="1853" y="6404"/>
                    <a:pt x="1902" y="6541"/>
                  </a:cubicBezTo>
                  <a:cubicBezTo>
                    <a:pt x="1918" y="6569"/>
                    <a:pt x="1918" y="6602"/>
                    <a:pt x="1976" y="6621"/>
                  </a:cubicBezTo>
                  <a:cubicBezTo>
                    <a:pt x="2024" y="6640"/>
                    <a:pt x="2090" y="6631"/>
                    <a:pt x="2147" y="6640"/>
                  </a:cubicBezTo>
                  <a:cubicBezTo>
                    <a:pt x="2294" y="6668"/>
                    <a:pt x="2294" y="6800"/>
                    <a:pt x="2261" y="6885"/>
                  </a:cubicBezTo>
                  <a:cubicBezTo>
                    <a:pt x="2229" y="6975"/>
                    <a:pt x="2318" y="7116"/>
                    <a:pt x="2490" y="7093"/>
                  </a:cubicBezTo>
                  <a:cubicBezTo>
                    <a:pt x="2433" y="7225"/>
                    <a:pt x="2522" y="7361"/>
                    <a:pt x="2710" y="7432"/>
                  </a:cubicBezTo>
                  <a:cubicBezTo>
                    <a:pt x="2931" y="7512"/>
                    <a:pt x="3208" y="7569"/>
                    <a:pt x="3461" y="7560"/>
                  </a:cubicBezTo>
                  <a:lnTo>
                    <a:pt x="3510" y="7710"/>
                  </a:lnTo>
                  <a:cubicBezTo>
                    <a:pt x="3739" y="7767"/>
                    <a:pt x="3976" y="7828"/>
                    <a:pt x="4196" y="7885"/>
                  </a:cubicBezTo>
                  <a:cubicBezTo>
                    <a:pt x="4163" y="7937"/>
                    <a:pt x="4196" y="8003"/>
                    <a:pt x="4286" y="8036"/>
                  </a:cubicBezTo>
                  <a:cubicBezTo>
                    <a:pt x="4335" y="8055"/>
                    <a:pt x="4384" y="8055"/>
                    <a:pt x="4441" y="8064"/>
                  </a:cubicBezTo>
                  <a:cubicBezTo>
                    <a:pt x="4694" y="8116"/>
                    <a:pt x="4882" y="8253"/>
                    <a:pt x="5053" y="8380"/>
                  </a:cubicBezTo>
                  <a:cubicBezTo>
                    <a:pt x="5086" y="8408"/>
                    <a:pt x="5143" y="8451"/>
                    <a:pt x="5127" y="8498"/>
                  </a:cubicBezTo>
                  <a:cubicBezTo>
                    <a:pt x="5102" y="8550"/>
                    <a:pt x="5004" y="8587"/>
                    <a:pt x="5004" y="8639"/>
                  </a:cubicBezTo>
                  <a:cubicBezTo>
                    <a:pt x="5020" y="8686"/>
                    <a:pt x="5127" y="8705"/>
                    <a:pt x="5192" y="8748"/>
                  </a:cubicBezTo>
                  <a:cubicBezTo>
                    <a:pt x="5347" y="8847"/>
                    <a:pt x="5143" y="8993"/>
                    <a:pt x="5176" y="9120"/>
                  </a:cubicBezTo>
                  <a:cubicBezTo>
                    <a:pt x="5192" y="9172"/>
                    <a:pt x="5241" y="9219"/>
                    <a:pt x="5257" y="9281"/>
                  </a:cubicBezTo>
                  <a:cubicBezTo>
                    <a:pt x="5314" y="9431"/>
                    <a:pt x="5020" y="9568"/>
                    <a:pt x="5069" y="9714"/>
                  </a:cubicBezTo>
                  <a:cubicBezTo>
                    <a:pt x="5086" y="9785"/>
                    <a:pt x="5176" y="9837"/>
                    <a:pt x="5208" y="9893"/>
                  </a:cubicBezTo>
                  <a:cubicBezTo>
                    <a:pt x="5257" y="9955"/>
                    <a:pt x="5257" y="10044"/>
                    <a:pt x="5176" y="10082"/>
                  </a:cubicBezTo>
                  <a:cubicBezTo>
                    <a:pt x="5143" y="10101"/>
                    <a:pt x="5086" y="10101"/>
                    <a:pt x="5053" y="10120"/>
                  </a:cubicBezTo>
                  <a:cubicBezTo>
                    <a:pt x="5004" y="10143"/>
                    <a:pt x="4988" y="10181"/>
                    <a:pt x="4971" y="10219"/>
                  </a:cubicBezTo>
                  <a:cubicBezTo>
                    <a:pt x="4914" y="10370"/>
                    <a:pt x="4898" y="10516"/>
                    <a:pt x="4931" y="10676"/>
                  </a:cubicBezTo>
                  <a:cubicBezTo>
                    <a:pt x="4955" y="10747"/>
                    <a:pt x="4971" y="10813"/>
                    <a:pt x="4914" y="10874"/>
                  </a:cubicBezTo>
                  <a:cubicBezTo>
                    <a:pt x="4849" y="10931"/>
                    <a:pt x="4710" y="10964"/>
                    <a:pt x="4678" y="11020"/>
                  </a:cubicBezTo>
                  <a:cubicBezTo>
                    <a:pt x="4645" y="11072"/>
                    <a:pt x="4678" y="11119"/>
                    <a:pt x="4694" y="11171"/>
                  </a:cubicBezTo>
                  <a:cubicBezTo>
                    <a:pt x="4784" y="11360"/>
                    <a:pt x="4694" y="11577"/>
                    <a:pt x="4473" y="11723"/>
                  </a:cubicBezTo>
                  <a:cubicBezTo>
                    <a:pt x="4539" y="11756"/>
                    <a:pt x="4571" y="11822"/>
                    <a:pt x="4571" y="11874"/>
                  </a:cubicBezTo>
                  <a:cubicBezTo>
                    <a:pt x="4441" y="11930"/>
                    <a:pt x="4318" y="12001"/>
                    <a:pt x="4229" y="12081"/>
                  </a:cubicBezTo>
                  <a:cubicBezTo>
                    <a:pt x="4335" y="12110"/>
                    <a:pt x="4441" y="12138"/>
                    <a:pt x="4522" y="12171"/>
                  </a:cubicBezTo>
                  <a:cubicBezTo>
                    <a:pt x="4522" y="12378"/>
                    <a:pt x="4473" y="12586"/>
                    <a:pt x="4424" y="12784"/>
                  </a:cubicBezTo>
                  <a:cubicBezTo>
                    <a:pt x="4400" y="12822"/>
                    <a:pt x="4400" y="12859"/>
                    <a:pt x="4384" y="12902"/>
                  </a:cubicBezTo>
                  <a:cubicBezTo>
                    <a:pt x="4318" y="13119"/>
                    <a:pt x="4269" y="13345"/>
                    <a:pt x="4196" y="13562"/>
                  </a:cubicBezTo>
                  <a:lnTo>
                    <a:pt x="3992" y="13595"/>
                  </a:lnTo>
                  <a:cubicBezTo>
                    <a:pt x="4131" y="13670"/>
                    <a:pt x="4090" y="13812"/>
                    <a:pt x="3992" y="13911"/>
                  </a:cubicBezTo>
                  <a:cubicBezTo>
                    <a:pt x="3886" y="14010"/>
                    <a:pt x="3755" y="14090"/>
                    <a:pt x="3665" y="14189"/>
                  </a:cubicBezTo>
                  <a:cubicBezTo>
                    <a:pt x="3527" y="14373"/>
                    <a:pt x="3649" y="14580"/>
                    <a:pt x="3771" y="14769"/>
                  </a:cubicBezTo>
                  <a:cubicBezTo>
                    <a:pt x="3804" y="14821"/>
                    <a:pt x="3837" y="14868"/>
                    <a:pt x="3853" y="14920"/>
                  </a:cubicBezTo>
                  <a:cubicBezTo>
                    <a:pt x="3273" y="15226"/>
                    <a:pt x="3722" y="15858"/>
                    <a:pt x="3208" y="16193"/>
                  </a:cubicBezTo>
                  <a:cubicBezTo>
                    <a:pt x="3445" y="16245"/>
                    <a:pt x="3739" y="16193"/>
                    <a:pt x="3869" y="16066"/>
                  </a:cubicBezTo>
                  <a:cubicBezTo>
                    <a:pt x="3788" y="16235"/>
                    <a:pt x="3682" y="16400"/>
                    <a:pt x="3600" y="16561"/>
                  </a:cubicBezTo>
                  <a:cubicBezTo>
                    <a:pt x="3461" y="16580"/>
                    <a:pt x="3306" y="16570"/>
                    <a:pt x="3192" y="16523"/>
                  </a:cubicBezTo>
                  <a:cubicBezTo>
                    <a:pt x="3167" y="16688"/>
                    <a:pt x="3151" y="16867"/>
                    <a:pt x="3135" y="17037"/>
                  </a:cubicBezTo>
                  <a:cubicBezTo>
                    <a:pt x="2947" y="16976"/>
                    <a:pt x="2776" y="17145"/>
                    <a:pt x="2792" y="17273"/>
                  </a:cubicBezTo>
                  <a:cubicBezTo>
                    <a:pt x="2808" y="17400"/>
                    <a:pt x="2882" y="17551"/>
                    <a:pt x="2727" y="17640"/>
                  </a:cubicBezTo>
                  <a:cubicBezTo>
                    <a:pt x="2898" y="17598"/>
                    <a:pt x="3118" y="17640"/>
                    <a:pt x="3224" y="17739"/>
                  </a:cubicBezTo>
                  <a:cubicBezTo>
                    <a:pt x="3322" y="17838"/>
                    <a:pt x="3273" y="17966"/>
                    <a:pt x="3118" y="18037"/>
                  </a:cubicBezTo>
                  <a:cubicBezTo>
                    <a:pt x="2980" y="18046"/>
                    <a:pt x="2824" y="18046"/>
                    <a:pt x="2694" y="18055"/>
                  </a:cubicBezTo>
                  <a:cubicBezTo>
                    <a:pt x="2743" y="18282"/>
                    <a:pt x="2792" y="18508"/>
                    <a:pt x="2849" y="18748"/>
                  </a:cubicBezTo>
                  <a:cubicBezTo>
                    <a:pt x="2865" y="18805"/>
                    <a:pt x="2865" y="18857"/>
                    <a:pt x="2882" y="18914"/>
                  </a:cubicBezTo>
                  <a:cubicBezTo>
                    <a:pt x="2931" y="19130"/>
                    <a:pt x="2980" y="19352"/>
                    <a:pt x="2963" y="19578"/>
                  </a:cubicBezTo>
                  <a:cubicBezTo>
                    <a:pt x="2947" y="19715"/>
                    <a:pt x="2931" y="19847"/>
                    <a:pt x="2980" y="19974"/>
                  </a:cubicBezTo>
                  <a:cubicBezTo>
                    <a:pt x="3053" y="20102"/>
                    <a:pt x="3241" y="20220"/>
                    <a:pt x="3478" y="20210"/>
                  </a:cubicBezTo>
                  <a:cubicBezTo>
                    <a:pt x="3445" y="20361"/>
                    <a:pt x="3445" y="20559"/>
                    <a:pt x="3682" y="20616"/>
                  </a:cubicBezTo>
                  <a:cubicBezTo>
                    <a:pt x="3755" y="20635"/>
                    <a:pt x="3853" y="20635"/>
                    <a:pt x="3927" y="20658"/>
                  </a:cubicBezTo>
                  <a:cubicBezTo>
                    <a:pt x="4065" y="20696"/>
                    <a:pt x="4131" y="20795"/>
                    <a:pt x="4180" y="20875"/>
                  </a:cubicBezTo>
                  <a:cubicBezTo>
                    <a:pt x="4931" y="21101"/>
                    <a:pt x="5690" y="21328"/>
                    <a:pt x="6424" y="21554"/>
                  </a:cubicBezTo>
                  <a:cubicBezTo>
                    <a:pt x="6376" y="21347"/>
                    <a:pt x="6767" y="21205"/>
                    <a:pt x="7127" y="21172"/>
                  </a:cubicBezTo>
                  <a:cubicBezTo>
                    <a:pt x="7486" y="21144"/>
                    <a:pt x="7878" y="21130"/>
                    <a:pt x="8139" y="20993"/>
                  </a:cubicBezTo>
                  <a:cubicBezTo>
                    <a:pt x="7747" y="20875"/>
                    <a:pt x="7265" y="20875"/>
                    <a:pt x="6833" y="20804"/>
                  </a:cubicBezTo>
                  <a:cubicBezTo>
                    <a:pt x="6408" y="20734"/>
                    <a:pt x="5943" y="20569"/>
                    <a:pt x="5910" y="20309"/>
                  </a:cubicBezTo>
                  <a:cubicBezTo>
                    <a:pt x="5788" y="20352"/>
                    <a:pt x="5657" y="20290"/>
                    <a:pt x="5600" y="20210"/>
                  </a:cubicBezTo>
                  <a:cubicBezTo>
                    <a:pt x="5567" y="20139"/>
                    <a:pt x="5600" y="20064"/>
                    <a:pt x="5616" y="19984"/>
                  </a:cubicBezTo>
                  <a:cubicBezTo>
                    <a:pt x="5706" y="19734"/>
                    <a:pt x="5641" y="19479"/>
                    <a:pt x="5445" y="19253"/>
                  </a:cubicBezTo>
                  <a:cubicBezTo>
                    <a:pt x="5535" y="19229"/>
                    <a:pt x="5641" y="19201"/>
                    <a:pt x="5722" y="19182"/>
                  </a:cubicBezTo>
                  <a:cubicBezTo>
                    <a:pt x="5722" y="19102"/>
                    <a:pt x="5706" y="19031"/>
                    <a:pt x="5706" y="18956"/>
                  </a:cubicBezTo>
                  <a:cubicBezTo>
                    <a:pt x="5804" y="18914"/>
                    <a:pt x="5943" y="18904"/>
                    <a:pt x="6065" y="18923"/>
                  </a:cubicBezTo>
                  <a:cubicBezTo>
                    <a:pt x="6302" y="18866"/>
                    <a:pt x="6033" y="18626"/>
                    <a:pt x="6171" y="18499"/>
                  </a:cubicBezTo>
                  <a:cubicBezTo>
                    <a:pt x="6220" y="18451"/>
                    <a:pt x="6302" y="18433"/>
                    <a:pt x="6392" y="18400"/>
                  </a:cubicBezTo>
                  <a:cubicBezTo>
                    <a:pt x="6784" y="18272"/>
                    <a:pt x="7078" y="18037"/>
                    <a:pt x="7127" y="17777"/>
                  </a:cubicBezTo>
                  <a:cubicBezTo>
                    <a:pt x="6800" y="17749"/>
                    <a:pt x="6473" y="17678"/>
                    <a:pt x="6188" y="17589"/>
                  </a:cubicBezTo>
                  <a:cubicBezTo>
                    <a:pt x="6082" y="17560"/>
                    <a:pt x="5976" y="17523"/>
                    <a:pt x="5943" y="17452"/>
                  </a:cubicBezTo>
                  <a:cubicBezTo>
                    <a:pt x="5829" y="17244"/>
                    <a:pt x="6457" y="17136"/>
                    <a:pt x="6506" y="16919"/>
                  </a:cubicBezTo>
                  <a:cubicBezTo>
                    <a:pt x="6751" y="16858"/>
                    <a:pt x="7020" y="16848"/>
                    <a:pt x="7265" y="16886"/>
                  </a:cubicBezTo>
                  <a:cubicBezTo>
                    <a:pt x="7331" y="16829"/>
                    <a:pt x="7420" y="16768"/>
                    <a:pt x="7486" y="16712"/>
                  </a:cubicBezTo>
                  <a:cubicBezTo>
                    <a:pt x="7380" y="16712"/>
                    <a:pt x="7322" y="16622"/>
                    <a:pt x="7363" y="16570"/>
                  </a:cubicBezTo>
                  <a:cubicBezTo>
                    <a:pt x="7396" y="16523"/>
                    <a:pt x="7469" y="16462"/>
                    <a:pt x="7469" y="16400"/>
                  </a:cubicBezTo>
                  <a:cubicBezTo>
                    <a:pt x="7469" y="16325"/>
                    <a:pt x="7347" y="16235"/>
                    <a:pt x="7420" y="16165"/>
                  </a:cubicBezTo>
                  <a:cubicBezTo>
                    <a:pt x="7706" y="16146"/>
                    <a:pt x="8000" y="16155"/>
                    <a:pt x="8294" y="16193"/>
                  </a:cubicBezTo>
                  <a:cubicBezTo>
                    <a:pt x="8188" y="16094"/>
                    <a:pt x="8122" y="15976"/>
                    <a:pt x="8122" y="15868"/>
                  </a:cubicBezTo>
                  <a:cubicBezTo>
                    <a:pt x="7935" y="15948"/>
                    <a:pt x="7633" y="15858"/>
                    <a:pt x="7535" y="15740"/>
                  </a:cubicBezTo>
                  <a:cubicBezTo>
                    <a:pt x="7429" y="15622"/>
                    <a:pt x="7469" y="15471"/>
                    <a:pt x="7486" y="15344"/>
                  </a:cubicBezTo>
                  <a:cubicBezTo>
                    <a:pt x="7706" y="15382"/>
                    <a:pt x="7918" y="15443"/>
                    <a:pt x="8139" y="15462"/>
                  </a:cubicBezTo>
                  <a:cubicBezTo>
                    <a:pt x="8359" y="15481"/>
                    <a:pt x="8637" y="15424"/>
                    <a:pt x="8702" y="15297"/>
                  </a:cubicBezTo>
                  <a:cubicBezTo>
                    <a:pt x="8751" y="15306"/>
                    <a:pt x="8808" y="15316"/>
                    <a:pt x="8857" y="15335"/>
                  </a:cubicBezTo>
                  <a:cubicBezTo>
                    <a:pt x="8922" y="15198"/>
                    <a:pt x="8857" y="15047"/>
                    <a:pt x="8686" y="14948"/>
                  </a:cubicBezTo>
                  <a:cubicBezTo>
                    <a:pt x="8922" y="14877"/>
                    <a:pt x="9094" y="14722"/>
                    <a:pt x="9078" y="14561"/>
                  </a:cubicBezTo>
                  <a:cubicBezTo>
                    <a:pt x="9200" y="14514"/>
                    <a:pt x="9322" y="14623"/>
                    <a:pt x="9453" y="14651"/>
                  </a:cubicBezTo>
                  <a:cubicBezTo>
                    <a:pt x="9641" y="14693"/>
                    <a:pt x="9812" y="14580"/>
                    <a:pt x="9918" y="14486"/>
                  </a:cubicBezTo>
                  <a:cubicBezTo>
                    <a:pt x="10041" y="14594"/>
                    <a:pt x="10310" y="14571"/>
                    <a:pt x="10514" y="14543"/>
                  </a:cubicBezTo>
                  <a:cubicBezTo>
                    <a:pt x="10637" y="14524"/>
                    <a:pt x="10776" y="14505"/>
                    <a:pt x="10873" y="14462"/>
                  </a:cubicBezTo>
                  <a:cubicBezTo>
                    <a:pt x="11069" y="14396"/>
                    <a:pt x="11167" y="14264"/>
                    <a:pt x="11257" y="14147"/>
                  </a:cubicBezTo>
                  <a:cubicBezTo>
                    <a:pt x="11339" y="14038"/>
                    <a:pt x="11429" y="13901"/>
                    <a:pt x="11322" y="13793"/>
                  </a:cubicBezTo>
                  <a:cubicBezTo>
                    <a:pt x="11257" y="13732"/>
                    <a:pt x="11151" y="13694"/>
                    <a:pt x="11086" y="13633"/>
                  </a:cubicBezTo>
                  <a:cubicBezTo>
                    <a:pt x="10963" y="13534"/>
                    <a:pt x="10963" y="13406"/>
                    <a:pt x="10980" y="13288"/>
                  </a:cubicBezTo>
                  <a:cubicBezTo>
                    <a:pt x="10824" y="13336"/>
                    <a:pt x="10620" y="13246"/>
                    <a:pt x="10637" y="13147"/>
                  </a:cubicBezTo>
                  <a:cubicBezTo>
                    <a:pt x="10669" y="13100"/>
                    <a:pt x="10776" y="13057"/>
                    <a:pt x="10857" y="13071"/>
                  </a:cubicBezTo>
                  <a:cubicBezTo>
                    <a:pt x="10980" y="13109"/>
                    <a:pt x="11102" y="13156"/>
                    <a:pt x="11200" y="13199"/>
                  </a:cubicBezTo>
                  <a:cubicBezTo>
                    <a:pt x="11322" y="13237"/>
                    <a:pt x="11461" y="13288"/>
                    <a:pt x="11576" y="13246"/>
                  </a:cubicBezTo>
                  <a:cubicBezTo>
                    <a:pt x="11682" y="13218"/>
                    <a:pt x="11771" y="13137"/>
                    <a:pt x="11869" y="13156"/>
                  </a:cubicBezTo>
                  <a:cubicBezTo>
                    <a:pt x="11943" y="13166"/>
                    <a:pt x="11959" y="13218"/>
                    <a:pt x="12024" y="13246"/>
                  </a:cubicBezTo>
                  <a:cubicBezTo>
                    <a:pt x="12163" y="13307"/>
                    <a:pt x="12351" y="13199"/>
                    <a:pt x="12522" y="13189"/>
                  </a:cubicBezTo>
                  <a:cubicBezTo>
                    <a:pt x="12588" y="13189"/>
                    <a:pt x="12661" y="13208"/>
                    <a:pt x="12743" y="13208"/>
                  </a:cubicBezTo>
                  <a:cubicBezTo>
                    <a:pt x="12963" y="13208"/>
                    <a:pt x="13069" y="13038"/>
                    <a:pt x="13102" y="12911"/>
                  </a:cubicBezTo>
                  <a:cubicBezTo>
                    <a:pt x="13086" y="12883"/>
                    <a:pt x="13020" y="12859"/>
                    <a:pt x="12963" y="12873"/>
                  </a:cubicBezTo>
                  <a:cubicBezTo>
                    <a:pt x="12865" y="12784"/>
                    <a:pt x="13053" y="12685"/>
                    <a:pt x="13224" y="12642"/>
                  </a:cubicBezTo>
                  <a:cubicBezTo>
                    <a:pt x="13396" y="12605"/>
                    <a:pt x="13616" y="12534"/>
                    <a:pt x="13567" y="12435"/>
                  </a:cubicBezTo>
                  <a:cubicBezTo>
                    <a:pt x="13551" y="12416"/>
                    <a:pt x="13535" y="12397"/>
                    <a:pt x="13535" y="12369"/>
                  </a:cubicBezTo>
                  <a:cubicBezTo>
                    <a:pt x="13535" y="12336"/>
                    <a:pt x="13584" y="12317"/>
                    <a:pt x="13633" y="12298"/>
                  </a:cubicBezTo>
                  <a:cubicBezTo>
                    <a:pt x="13894" y="12209"/>
                    <a:pt x="14163" y="12119"/>
                    <a:pt x="14424" y="12029"/>
                  </a:cubicBezTo>
                  <a:cubicBezTo>
                    <a:pt x="14196" y="11912"/>
                    <a:pt x="14343" y="11676"/>
                    <a:pt x="14555" y="11544"/>
                  </a:cubicBezTo>
                  <a:cubicBezTo>
                    <a:pt x="14759" y="11416"/>
                    <a:pt x="15037" y="11327"/>
                    <a:pt x="15208" y="11190"/>
                  </a:cubicBezTo>
                  <a:cubicBezTo>
                    <a:pt x="15037" y="11171"/>
                    <a:pt x="14939" y="11053"/>
                    <a:pt x="15004" y="10964"/>
                  </a:cubicBezTo>
                  <a:cubicBezTo>
                    <a:pt x="15053" y="10903"/>
                    <a:pt x="15159" y="10855"/>
                    <a:pt x="15224" y="10794"/>
                  </a:cubicBezTo>
                  <a:cubicBezTo>
                    <a:pt x="15314" y="10695"/>
                    <a:pt x="15241" y="10587"/>
                    <a:pt x="15208" y="10478"/>
                  </a:cubicBezTo>
                  <a:cubicBezTo>
                    <a:pt x="15176" y="10370"/>
                    <a:pt x="15192" y="10242"/>
                    <a:pt x="15347" y="10191"/>
                  </a:cubicBezTo>
                  <a:cubicBezTo>
                    <a:pt x="15396" y="10172"/>
                    <a:pt x="15469" y="10172"/>
                    <a:pt x="15535" y="10153"/>
                  </a:cubicBezTo>
                  <a:cubicBezTo>
                    <a:pt x="15641" y="10120"/>
                    <a:pt x="15706" y="10054"/>
                    <a:pt x="15755" y="9993"/>
                  </a:cubicBezTo>
                  <a:cubicBezTo>
                    <a:pt x="15845" y="10011"/>
                    <a:pt x="15910" y="10021"/>
                    <a:pt x="16000" y="10044"/>
                  </a:cubicBezTo>
                  <a:cubicBezTo>
                    <a:pt x="16065" y="9936"/>
                    <a:pt x="16204" y="9804"/>
                    <a:pt x="16392" y="9823"/>
                  </a:cubicBezTo>
                  <a:cubicBezTo>
                    <a:pt x="16457" y="9837"/>
                    <a:pt x="16531" y="9865"/>
                    <a:pt x="16596" y="9856"/>
                  </a:cubicBezTo>
                  <a:cubicBezTo>
                    <a:pt x="16702" y="9846"/>
                    <a:pt x="16735" y="9785"/>
                    <a:pt x="16784" y="9738"/>
                  </a:cubicBezTo>
                  <a:cubicBezTo>
                    <a:pt x="16939" y="9578"/>
                    <a:pt x="17282" y="9488"/>
                    <a:pt x="17576" y="9530"/>
                  </a:cubicBezTo>
                  <a:cubicBezTo>
                    <a:pt x="17845" y="9559"/>
                    <a:pt x="18204" y="9677"/>
                    <a:pt x="18376" y="9549"/>
                  </a:cubicBezTo>
                  <a:cubicBezTo>
                    <a:pt x="18465" y="9488"/>
                    <a:pt x="18433" y="9398"/>
                    <a:pt x="18465" y="9318"/>
                  </a:cubicBezTo>
                  <a:cubicBezTo>
                    <a:pt x="18482" y="9243"/>
                    <a:pt x="18620" y="9153"/>
                    <a:pt x="18735" y="9191"/>
                  </a:cubicBezTo>
                  <a:cubicBezTo>
                    <a:pt x="18669" y="9101"/>
                    <a:pt x="18792" y="9012"/>
                    <a:pt x="18890" y="8936"/>
                  </a:cubicBezTo>
                  <a:cubicBezTo>
                    <a:pt x="18988" y="8861"/>
                    <a:pt x="19012" y="8724"/>
                    <a:pt x="18865" y="8701"/>
                  </a:cubicBezTo>
                  <a:cubicBezTo>
                    <a:pt x="18971" y="8705"/>
                    <a:pt x="19061" y="8630"/>
                    <a:pt x="19094" y="8559"/>
                  </a:cubicBezTo>
                  <a:cubicBezTo>
                    <a:pt x="19135" y="8488"/>
                    <a:pt x="19110" y="8408"/>
                    <a:pt x="19200" y="8342"/>
                  </a:cubicBezTo>
                  <a:cubicBezTo>
                    <a:pt x="19249" y="8300"/>
                    <a:pt x="19339" y="8271"/>
                    <a:pt x="19388" y="8234"/>
                  </a:cubicBezTo>
                  <a:cubicBezTo>
                    <a:pt x="19624" y="8073"/>
                    <a:pt x="19510" y="7748"/>
                    <a:pt x="19869" y="7696"/>
                  </a:cubicBezTo>
                  <a:cubicBezTo>
                    <a:pt x="19731" y="7578"/>
                    <a:pt x="19608" y="7470"/>
                    <a:pt x="19478" y="7352"/>
                  </a:cubicBezTo>
                  <a:cubicBezTo>
                    <a:pt x="19747" y="7262"/>
                    <a:pt x="19837" y="7046"/>
                    <a:pt x="19682" y="6895"/>
                  </a:cubicBezTo>
                  <a:cubicBezTo>
                    <a:pt x="20229" y="6739"/>
                    <a:pt x="20637" y="6442"/>
                    <a:pt x="20808" y="6098"/>
                  </a:cubicBezTo>
                  <a:cubicBezTo>
                    <a:pt x="20857" y="6136"/>
                    <a:pt x="20947" y="6117"/>
                    <a:pt x="21012" y="6084"/>
                  </a:cubicBezTo>
                  <a:cubicBezTo>
                    <a:pt x="21445" y="5909"/>
                    <a:pt x="21543" y="5570"/>
                    <a:pt x="21600" y="5263"/>
                  </a:cubicBezTo>
                  <a:cubicBezTo>
                    <a:pt x="21478" y="5244"/>
                    <a:pt x="21445" y="5164"/>
                    <a:pt x="21412" y="5098"/>
                  </a:cubicBezTo>
                  <a:cubicBezTo>
                    <a:pt x="21371" y="5037"/>
                    <a:pt x="21355" y="4990"/>
                    <a:pt x="21322" y="4928"/>
                  </a:cubicBezTo>
                  <a:cubicBezTo>
                    <a:pt x="21257" y="4768"/>
                    <a:pt x="21167" y="4613"/>
                    <a:pt x="20963" y="4504"/>
                  </a:cubicBezTo>
                  <a:cubicBezTo>
                    <a:pt x="20759" y="4396"/>
                    <a:pt x="20367" y="4405"/>
                    <a:pt x="20245" y="4542"/>
                  </a:cubicBezTo>
                  <a:cubicBezTo>
                    <a:pt x="20057" y="4363"/>
                    <a:pt x="19837" y="4165"/>
                    <a:pt x="19478" y="4136"/>
                  </a:cubicBezTo>
                  <a:cubicBezTo>
                    <a:pt x="19184" y="4108"/>
                    <a:pt x="18873" y="4198"/>
                    <a:pt x="18580" y="4155"/>
                  </a:cubicBezTo>
                  <a:cubicBezTo>
                    <a:pt x="18637" y="4117"/>
                    <a:pt x="18547" y="4056"/>
                    <a:pt x="18465" y="4056"/>
                  </a:cubicBezTo>
                  <a:cubicBezTo>
                    <a:pt x="18376" y="4056"/>
                    <a:pt x="18294" y="4080"/>
                    <a:pt x="18204" y="4089"/>
                  </a:cubicBezTo>
                  <a:cubicBezTo>
                    <a:pt x="18000" y="4117"/>
                    <a:pt x="17796" y="4056"/>
                    <a:pt x="17592" y="4047"/>
                  </a:cubicBezTo>
                  <a:cubicBezTo>
                    <a:pt x="17388" y="4037"/>
                    <a:pt x="17110" y="4089"/>
                    <a:pt x="17110" y="4216"/>
                  </a:cubicBezTo>
                  <a:cubicBezTo>
                    <a:pt x="16971" y="4117"/>
                    <a:pt x="17004" y="3957"/>
                    <a:pt x="17176" y="3882"/>
                  </a:cubicBezTo>
                  <a:cubicBezTo>
                    <a:pt x="17045" y="3792"/>
                    <a:pt x="16890" y="3717"/>
                    <a:pt x="16702" y="3665"/>
                  </a:cubicBezTo>
                  <a:cubicBezTo>
                    <a:pt x="16514" y="3618"/>
                    <a:pt x="16269" y="3613"/>
                    <a:pt x="16114" y="3693"/>
                  </a:cubicBezTo>
                  <a:cubicBezTo>
                    <a:pt x="16033" y="3594"/>
                    <a:pt x="15829" y="3533"/>
                    <a:pt x="15657" y="3552"/>
                  </a:cubicBezTo>
                  <a:cubicBezTo>
                    <a:pt x="15551" y="3566"/>
                    <a:pt x="15380" y="3575"/>
                    <a:pt x="15396" y="3514"/>
                  </a:cubicBezTo>
                  <a:cubicBezTo>
                    <a:pt x="15257" y="3575"/>
                    <a:pt x="15159" y="3651"/>
                    <a:pt x="15086" y="3750"/>
                  </a:cubicBezTo>
                  <a:cubicBezTo>
                    <a:pt x="15020" y="3641"/>
                    <a:pt x="15020" y="3514"/>
                    <a:pt x="15110" y="3415"/>
                  </a:cubicBezTo>
                  <a:lnTo>
                    <a:pt x="14490" y="3236"/>
                  </a:lnTo>
                  <a:cubicBezTo>
                    <a:pt x="14612" y="3118"/>
                    <a:pt x="14678" y="2972"/>
                    <a:pt x="14645" y="2830"/>
                  </a:cubicBezTo>
                  <a:cubicBezTo>
                    <a:pt x="14555" y="2849"/>
                    <a:pt x="14457" y="2873"/>
                    <a:pt x="14367" y="2892"/>
                  </a:cubicBezTo>
                  <a:cubicBezTo>
                    <a:pt x="14473" y="2793"/>
                    <a:pt x="14302" y="2684"/>
                    <a:pt x="14147" y="2604"/>
                  </a:cubicBezTo>
                  <a:cubicBezTo>
                    <a:pt x="13992" y="2533"/>
                    <a:pt x="13820" y="2415"/>
                    <a:pt x="13943" y="2316"/>
                  </a:cubicBezTo>
                  <a:cubicBezTo>
                    <a:pt x="13804" y="2118"/>
                    <a:pt x="13445" y="1953"/>
                    <a:pt x="13135" y="1845"/>
                  </a:cubicBezTo>
                  <a:cubicBezTo>
                    <a:pt x="13037" y="1802"/>
                    <a:pt x="12931" y="1774"/>
                    <a:pt x="12808" y="1755"/>
                  </a:cubicBezTo>
                  <a:cubicBezTo>
                    <a:pt x="12776" y="1694"/>
                    <a:pt x="12661" y="1684"/>
                    <a:pt x="12555" y="1684"/>
                  </a:cubicBezTo>
                  <a:cubicBezTo>
                    <a:pt x="12449" y="1694"/>
                    <a:pt x="12351" y="1703"/>
                    <a:pt x="12261" y="1675"/>
                  </a:cubicBezTo>
                  <a:cubicBezTo>
                    <a:pt x="12261" y="1703"/>
                    <a:pt x="12196" y="1703"/>
                    <a:pt x="12147" y="1703"/>
                  </a:cubicBezTo>
                  <a:cubicBezTo>
                    <a:pt x="11853" y="1684"/>
                    <a:pt x="11559" y="1675"/>
                    <a:pt x="11273" y="1656"/>
                  </a:cubicBezTo>
                  <a:cubicBezTo>
                    <a:pt x="11233" y="1656"/>
                    <a:pt x="11200" y="1656"/>
                    <a:pt x="11167" y="1633"/>
                  </a:cubicBezTo>
                  <a:cubicBezTo>
                    <a:pt x="11135" y="1623"/>
                    <a:pt x="11135" y="1595"/>
                    <a:pt x="11118" y="1585"/>
                  </a:cubicBezTo>
                  <a:cubicBezTo>
                    <a:pt x="11045" y="1524"/>
                    <a:pt x="10857" y="1524"/>
                    <a:pt x="10824" y="1458"/>
                  </a:cubicBezTo>
                  <a:cubicBezTo>
                    <a:pt x="10808" y="1425"/>
                    <a:pt x="10841" y="1397"/>
                    <a:pt x="10824" y="1369"/>
                  </a:cubicBezTo>
                  <a:cubicBezTo>
                    <a:pt x="10792" y="1326"/>
                    <a:pt x="10686" y="1340"/>
                    <a:pt x="10604" y="1317"/>
                  </a:cubicBezTo>
                  <a:cubicBezTo>
                    <a:pt x="10465" y="1288"/>
                    <a:pt x="10465" y="1171"/>
                    <a:pt x="10367" y="1109"/>
                  </a:cubicBezTo>
                  <a:cubicBezTo>
                    <a:pt x="10278" y="1062"/>
                    <a:pt x="10139" y="1053"/>
                    <a:pt x="10090" y="982"/>
                  </a:cubicBezTo>
                  <a:cubicBezTo>
                    <a:pt x="10090" y="972"/>
                    <a:pt x="10073" y="963"/>
                    <a:pt x="10073" y="963"/>
                  </a:cubicBezTo>
                  <a:cubicBezTo>
                    <a:pt x="10041" y="944"/>
                    <a:pt x="9967" y="972"/>
                    <a:pt x="9935" y="991"/>
                  </a:cubicBezTo>
                  <a:cubicBezTo>
                    <a:pt x="9869" y="1020"/>
                    <a:pt x="9763" y="1010"/>
                    <a:pt x="9698" y="972"/>
                  </a:cubicBezTo>
                  <a:cubicBezTo>
                    <a:pt x="9624" y="935"/>
                    <a:pt x="9592" y="892"/>
                    <a:pt x="9576" y="845"/>
                  </a:cubicBezTo>
                  <a:cubicBezTo>
                    <a:pt x="9527" y="746"/>
                    <a:pt x="9510" y="638"/>
                    <a:pt x="9510" y="529"/>
                  </a:cubicBezTo>
                  <a:cubicBezTo>
                    <a:pt x="9420" y="506"/>
                    <a:pt x="9331" y="548"/>
                    <a:pt x="9265" y="586"/>
                  </a:cubicBezTo>
                  <a:cubicBezTo>
                    <a:pt x="9192" y="624"/>
                    <a:pt x="9094" y="666"/>
                    <a:pt x="9029" y="624"/>
                  </a:cubicBezTo>
                  <a:cubicBezTo>
                    <a:pt x="8996" y="614"/>
                    <a:pt x="8971" y="586"/>
                    <a:pt x="8939" y="576"/>
                  </a:cubicBezTo>
                  <a:cubicBezTo>
                    <a:pt x="8898" y="567"/>
                    <a:pt x="8873" y="576"/>
                    <a:pt x="8841" y="576"/>
                  </a:cubicBezTo>
                  <a:cubicBezTo>
                    <a:pt x="8686" y="567"/>
                    <a:pt x="8686" y="416"/>
                    <a:pt x="8547" y="397"/>
                  </a:cubicBezTo>
                  <a:cubicBezTo>
                    <a:pt x="8465" y="388"/>
                    <a:pt x="8376" y="440"/>
                    <a:pt x="8278" y="430"/>
                  </a:cubicBezTo>
                  <a:cubicBezTo>
                    <a:pt x="8220" y="430"/>
                    <a:pt x="8171" y="397"/>
                    <a:pt x="8106" y="397"/>
                  </a:cubicBezTo>
                  <a:cubicBezTo>
                    <a:pt x="7935" y="397"/>
                    <a:pt x="7935" y="567"/>
                    <a:pt x="7763" y="595"/>
                  </a:cubicBezTo>
                  <a:cubicBezTo>
                    <a:pt x="7690" y="605"/>
                    <a:pt x="7624" y="595"/>
                    <a:pt x="7576" y="576"/>
                  </a:cubicBezTo>
                  <a:cubicBezTo>
                    <a:pt x="7420" y="539"/>
                    <a:pt x="7265" y="496"/>
                    <a:pt x="7192" y="407"/>
                  </a:cubicBezTo>
                  <a:lnTo>
                    <a:pt x="7143" y="350"/>
                  </a:lnTo>
                  <a:cubicBezTo>
                    <a:pt x="7110" y="331"/>
                    <a:pt x="7045" y="317"/>
                    <a:pt x="6988" y="317"/>
                  </a:cubicBezTo>
                  <a:cubicBezTo>
                    <a:pt x="6873" y="317"/>
                    <a:pt x="6767" y="360"/>
                    <a:pt x="6702" y="407"/>
                  </a:cubicBezTo>
                  <a:cubicBezTo>
                    <a:pt x="6580" y="430"/>
                    <a:pt x="6441" y="350"/>
                    <a:pt x="6359" y="407"/>
                  </a:cubicBezTo>
                  <a:cubicBezTo>
                    <a:pt x="6343" y="416"/>
                    <a:pt x="6335" y="449"/>
                    <a:pt x="6302" y="459"/>
                  </a:cubicBezTo>
                  <a:cubicBezTo>
                    <a:pt x="6261" y="468"/>
                    <a:pt x="6237" y="468"/>
                    <a:pt x="6204" y="459"/>
                  </a:cubicBezTo>
                  <a:cubicBezTo>
                    <a:pt x="6033" y="459"/>
                    <a:pt x="5927" y="407"/>
                    <a:pt x="5976" y="34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06" name="Shape 2706"/>
            <p:cNvSpPr/>
            <p:nvPr/>
          </p:nvSpPr>
          <p:spPr>
            <a:xfrm>
              <a:off x="2528344" y="9248647"/>
              <a:ext cx="503148" cy="322920"/>
            </a:xfrm>
            <a:custGeom>
              <a:avLst/>
              <a:gdLst/>
              <a:ahLst/>
              <a:cxnLst>
                <a:cxn ang="0">
                  <a:pos x="wd2" y="hd2"/>
                </a:cxn>
                <a:cxn ang="5400000">
                  <a:pos x="wd2" y="hd2"/>
                </a:cxn>
                <a:cxn ang="10800000">
                  <a:pos x="wd2" y="hd2"/>
                </a:cxn>
                <a:cxn ang="16200000">
                  <a:pos x="wd2" y="hd2"/>
                </a:cxn>
              </a:cxnLst>
              <a:rect l="0" t="0" r="r" b="b"/>
              <a:pathLst>
                <a:path w="21504" h="21382" extrusionOk="0">
                  <a:moveTo>
                    <a:pt x="2604" y="1746"/>
                  </a:moveTo>
                  <a:cubicBezTo>
                    <a:pt x="2411" y="2048"/>
                    <a:pt x="2604" y="2652"/>
                    <a:pt x="2796" y="2954"/>
                  </a:cubicBezTo>
                  <a:cubicBezTo>
                    <a:pt x="2989" y="3256"/>
                    <a:pt x="3375" y="3256"/>
                    <a:pt x="3568" y="3558"/>
                  </a:cubicBezTo>
                  <a:cubicBezTo>
                    <a:pt x="4436" y="4313"/>
                    <a:pt x="4629" y="6126"/>
                    <a:pt x="4050" y="7032"/>
                  </a:cubicBezTo>
                  <a:cubicBezTo>
                    <a:pt x="3375" y="8392"/>
                    <a:pt x="2025" y="8090"/>
                    <a:pt x="1157" y="8996"/>
                  </a:cubicBezTo>
                  <a:cubicBezTo>
                    <a:pt x="386" y="9902"/>
                    <a:pt x="193" y="11564"/>
                    <a:pt x="0" y="13074"/>
                  </a:cubicBezTo>
                  <a:cubicBezTo>
                    <a:pt x="579" y="13074"/>
                    <a:pt x="964" y="13679"/>
                    <a:pt x="964" y="14736"/>
                  </a:cubicBezTo>
                  <a:cubicBezTo>
                    <a:pt x="1736" y="14434"/>
                    <a:pt x="2796" y="14736"/>
                    <a:pt x="3568" y="15642"/>
                  </a:cubicBezTo>
                  <a:cubicBezTo>
                    <a:pt x="3761" y="15944"/>
                    <a:pt x="3761" y="15944"/>
                    <a:pt x="4050" y="16246"/>
                  </a:cubicBezTo>
                  <a:cubicBezTo>
                    <a:pt x="4243" y="16246"/>
                    <a:pt x="4629" y="16246"/>
                    <a:pt x="4821" y="15944"/>
                  </a:cubicBezTo>
                  <a:cubicBezTo>
                    <a:pt x="5593" y="15642"/>
                    <a:pt x="6461" y="15642"/>
                    <a:pt x="7039" y="15944"/>
                  </a:cubicBezTo>
                  <a:cubicBezTo>
                    <a:pt x="7232" y="15944"/>
                    <a:pt x="7425" y="16246"/>
                    <a:pt x="7618" y="16246"/>
                  </a:cubicBezTo>
                  <a:cubicBezTo>
                    <a:pt x="8004" y="16246"/>
                    <a:pt x="8293" y="15944"/>
                    <a:pt x="8679" y="15944"/>
                  </a:cubicBezTo>
                  <a:cubicBezTo>
                    <a:pt x="9257" y="15944"/>
                    <a:pt x="9643" y="17304"/>
                    <a:pt x="10029" y="18210"/>
                  </a:cubicBezTo>
                  <a:cubicBezTo>
                    <a:pt x="10511" y="19418"/>
                    <a:pt x="10896" y="20325"/>
                    <a:pt x="11475" y="21080"/>
                  </a:cubicBezTo>
                  <a:cubicBezTo>
                    <a:pt x="11668" y="21382"/>
                    <a:pt x="11668" y="21382"/>
                    <a:pt x="11861" y="21382"/>
                  </a:cubicBezTo>
                  <a:cubicBezTo>
                    <a:pt x="12054" y="21382"/>
                    <a:pt x="12343" y="21382"/>
                    <a:pt x="12536" y="21382"/>
                  </a:cubicBezTo>
                  <a:cubicBezTo>
                    <a:pt x="13500" y="21080"/>
                    <a:pt x="14754" y="20325"/>
                    <a:pt x="15332" y="19116"/>
                  </a:cubicBezTo>
                  <a:cubicBezTo>
                    <a:pt x="15718" y="18210"/>
                    <a:pt x="15911" y="17304"/>
                    <a:pt x="16296" y="16548"/>
                  </a:cubicBezTo>
                  <a:cubicBezTo>
                    <a:pt x="16971" y="15642"/>
                    <a:pt x="17936" y="15944"/>
                    <a:pt x="18804" y="15944"/>
                  </a:cubicBezTo>
                  <a:cubicBezTo>
                    <a:pt x="19768" y="15642"/>
                    <a:pt x="20829" y="14736"/>
                    <a:pt x="21214" y="13074"/>
                  </a:cubicBezTo>
                  <a:cubicBezTo>
                    <a:pt x="21600" y="11866"/>
                    <a:pt x="21600" y="9902"/>
                    <a:pt x="21214" y="8392"/>
                  </a:cubicBezTo>
                  <a:cubicBezTo>
                    <a:pt x="20829" y="7334"/>
                    <a:pt x="20346" y="6126"/>
                    <a:pt x="20346" y="5220"/>
                  </a:cubicBezTo>
                  <a:cubicBezTo>
                    <a:pt x="20346" y="4918"/>
                    <a:pt x="20636" y="4313"/>
                    <a:pt x="20346" y="3860"/>
                  </a:cubicBezTo>
                  <a:cubicBezTo>
                    <a:pt x="20346" y="3558"/>
                    <a:pt x="20154" y="3558"/>
                    <a:pt x="19961" y="3558"/>
                  </a:cubicBezTo>
                  <a:cubicBezTo>
                    <a:pt x="18996" y="3256"/>
                    <a:pt x="17743" y="2954"/>
                    <a:pt x="16779" y="2652"/>
                  </a:cubicBezTo>
                  <a:cubicBezTo>
                    <a:pt x="15525" y="2350"/>
                    <a:pt x="14079" y="2048"/>
                    <a:pt x="13307" y="3256"/>
                  </a:cubicBezTo>
                  <a:cubicBezTo>
                    <a:pt x="12921" y="3860"/>
                    <a:pt x="12729" y="4918"/>
                    <a:pt x="12536" y="5824"/>
                  </a:cubicBezTo>
                  <a:cubicBezTo>
                    <a:pt x="12343" y="6730"/>
                    <a:pt x="12054" y="7788"/>
                    <a:pt x="11668" y="8392"/>
                  </a:cubicBezTo>
                  <a:cubicBezTo>
                    <a:pt x="11282" y="8996"/>
                    <a:pt x="10511" y="9298"/>
                    <a:pt x="10029" y="8694"/>
                  </a:cubicBezTo>
                  <a:cubicBezTo>
                    <a:pt x="9836" y="8392"/>
                    <a:pt x="9836" y="8090"/>
                    <a:pt x="9643" y="7334"/>
                  </a:cubicBezTo>
                  <a:cubicBezTo>
                    <a:pt x="9257" y="5824"/>
                    <a:pt x="8679" y="4616"/>
                    <a:pt x="7618" y="3860"/>
                  </a:cubicBezTo>
                  <a:cubicBezTo>
                    <a:pt x="7039" y="3558"/>
                    <a:pt x="6461" y="3256"/>
                    <a:pt x="6268" y="2350"/>
                  </a:cubicBezTo>
                  <a:cubicBezTo>
                    <a:pt x="5979" y="1746"/>
                    <a:pt x="6268" y="1141"/>
                    <a:pt x="5786" y="688"/>
                  </a:cubicBezTo>
                  <a:cubicBezTo>
                    <a:pt x="5593" y="386"/>
                    <a:pt x="5207" y="386"/>
                    <a:pt x="4821" y="386"/>
                  </a:cubicBezTo>
                  <a:cubicBezTo>
                    <a:pt x="4243" y="386"/>
                    <a:pt x="3375" y="688"/>
                    <a:pt x="2796" y="386"/>
                  </a:cubicBezTo>
                  <a:cubicBezTo>
                    <a:pt x="2218" y="386"/>
                    <a:pt x="1350" y="-218"/>
                    <a:pt x="964" y="84"/>
                  </a:cubicBezTo>
                  <a:cubicBezTo>
                    <a:pt x="579" y="-218"/>
                    <a:pt x="1736" y="1746"/>
                    <a:pt x="2604" y="174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708" name="Shape 2708"/>
          <p:cNvSpPr>
            <a:spLocks noGrp="1"/>
          </p:cNvSpPr>
          <p:nvPr>
            <p:ph type="title"/>
          </p:nvPr>
        </p:nvSpPr>
        <p:spPr>
          <a:xfrm>
            <a:off x="2032000" y="1708348"/>
            <a:ext cx="7233118" cy="3134086"/>
          </a:xfrm>
          <a:prstGeom prst="rect">
            <a:avLst/>
          </a:prstGeom>
        </p:spPr>
        <p:txBody>
          <a:bodyPr/>
          <a:lstStyle/>
          <a:p>
            <a:r>
              <a:t>South</a:t>
            </a:r>
          </a:p>
          <a:p>
            <a:r>
              <a:t>America</a:t>
            </a:r>
          </a:p>
        </p:txBody>
      </p:sp>
      <p:sp>
        <p:nvSpPr>
          <p:cNvPr id="2709" name="Shape 2709"/>
          <p:cNvSpPr/>
          <p:nvPr/>
        </p:nvSpPr>
        <p:spPr>
          <a:xfrm>
            <a:off x="17383666" y="4842433"/>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FFFFFF"/>
                </a:solidFill>
                <a:latin typeface="Montserrat Light"/>
                <a:ea typeface="Montserrat Light"/>
                <a:cs typeface="Montserrat Light"/>
                <a:sym typeface="Montserrat Light"/>
              </a:defRPr>
            </a:lvl1pPr>
          </a:lstStyle>
          <a:p>
            <a:r>
              <a:t>Steto clita kuasd gubergren, nosotra seao. </a:t>
            </a:r>
          </a:p>
        </p:txBody>
      </p:sp>
      <p:sp>
        <p:nvSpPr>
          <p:cNvPr id="2710" name="Shape 2710"/>
          <p:cNvSpPr/>
          <p:nvPr/>
        </p:nvSpPr>
        <p:spPr>
          <a:xfrm>
            <a:off x="17383666" y="3953433"/>
            <a:ext cx="494694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FFFFFF"/>
                </a:solidFill>
                <a:latin typeface="Montserrat"/>
                <a:ea typeface="Montserrat"/>
                <a:cs typeface="Montserrat"/>
                <a:sym typeface="Montserrat"/>
              </a:defRPr>
            </a:lvl1pPr>
          </a:lstStyle>
          <a:p>
            <a:r>
              <a:t>DRUSAM BERUDA</a:t>
            </a:r>
          </a:p>
        </p:txBody>
      </p:sp>
      <p:sp>
        <p:nvSpPr>
          <p:cNvPr id="2711" name="Shape 2711"/>
          <p:cNvSpPr/>
          <p:nvPr/>
        </p:nvSpPr>
        <p:spPr>
          <a:xfrm>
            <a:off x="17383666" y="1517848"/>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48%</a:t>
            </a:r>
          </a:p>
        </p:txBody>
      </p:sp>
      <p:sp>
        <p:nvSpPr>
          <p:cNvPr id="2712" name="Shape 2712"/>
          <p:cNvSpPr/>
          <p:nvPr/>
        </p:nvSpPr>
        <p:spPr>
          <a:xfrm>
            <a:off x="17410013" y="10683144"/>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FFFFFF"/>
                </a:solidFill>
                <a:latin typeface="Montserrat Light"/>
                <a:ea typeface="Montserrat Light"/>
                <a:cs typeface="Montserrat Light"/>
                <a:sym typeface="Montserrat Light"/>
              </a:defRPr>
            </a:lvl1pPr>
          </a:lstStyle>
          <a:p>
            <a:r>
              <a:t>Steto clita kuasd gubergren, nosotra seao. </a:t>
            </a:r>
          </a:p>
        </p:txBody>
      </p:sp>
      <p:sp>
        <p:nvSpPr>
          <p:cNvPr id="2713" name="Shape 2713"/>
          <p:cNvSpPr/>
          <p:nvPr/>
        </p:nvSpPr>
        <p:spPr>
          <a:xfrm>
            <a:off x="17410013" y="9794144"/>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FFFFFF"/>
                </a:solidFill>
                <a:latin typeface="Montserrat"/>
                <a:ea typeface="Montserrat"/>
                <a:cs typeface="Montserrat"/>
                <a:sym typeface="Montserrat"/>
              </a:defRPr>
            </a:lvl1pPr>
          </a:lstStyle>
          <a:p>
            <a:r>
              <a:t>URADN ESTADA</a:t>
            </a:r>
          </a:p>
        </p:txBody>
      </p:sp>
      <p:sp>
        <p:nvSpPr>
          <p:cNvPr id="2714" name="Shape 2714"/>
          <p:cNvSpPr/>
          <p:nvPr/>
        </p:nvSpPr>
        <p:spPr>
          <a:xfrm>
            <a:off x="17410011" y="7358560"/>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$24M</a:t>
            </a:r>
          </a:p>
        </p:txBody>
      </p:sp>
      <p:sp>
        <p:nvSpPr>
          <p:cNvPr id="2715" name="Shape 2715"/>
          <p:cNvSpPr/>
          <p:nvPr/>
        </p:nvSpPr>
        <p:spPr>
          <a:xfrm>
            <a:off x="2032097" y="6044346"/>
            <a:ext cx="8259807" cy="24153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2716" name="Shape 2716"/>
          <p:cNvSpPr/>
          <p:nvPr/>
        </p:nvSpPr>
        <p:spPr>
          <a:xfrm>
            <a:off x="2035075" y="9021644"/>
            <a:ext cx="7810602" cy="31761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Soteot clita kuasd gubergren, nosotra sea takimata sanctus est Lorem ipsusit idos druamet. Lorem eso ipsum dolor sit amet.</a:t>
            </a:r>
          </a:p>
        </p:txBody>
      </p:sp>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41" name="Group 2741"/>
          <p:cNvGrpSpPr/>
          <p:nvPr/>
        </p:nvGrpSpPr>
        <p:grpSpPr>
          <a:xfrm>
            <a:off x="12890906" y="-4306670"/>
            <a:ext cx="13851016" cy="15989181"/>
            <a:chOff x="0" y="0"/>
            <a:chExt cx="13851015" cy="15989179"/>
          </a:xfrm>
        </p:grpSpPr>
        <p:sp>
          <p:nvSpPr>
            <p:cNvPr id="2718" name="Shape 2718"/>
            <p:cNvSpPr/>
            <p:nvPr/>
          </p:nvSpPr>
          <p:spPr>
            <a:xfrm>
              <a:off x="812914" y="3897431"/>
              <a:ext cx="298188" cy="327436"/>
            </a:xfrm>
            <a:custGeom>
              <a:avLst/>
              <a:gdLst/>
              <a:ahLst/>
              <a:cxnLst>
                <a:cxn ang="0">
                  <a:pos x="wd2" y="hd2"/>
                </a:cxn>
                <a:cxn ang="5400000">
                  <a:pos x="wd2" y="hd2"/>
                </a:cxn>
                <a:cxn ang="10800000">
                  <a:pos x="wd2" y="hd2"/>
                </a:cxn>
                <a:cxn ang="16200000">
                  <a:pos x="wd2" y="hd2"/>
                </a:cxn>
              </a:cxnLst>
              <a:rect l="0" t="0" r="r" b="b"/>
              <a:pathLst>
                <a:path w="18820" h="20666" extrusionOk="0">
                  <a:moveTo>
                    <a:pt x="1125" y="13957"/>
                  </a:moveTo>
                  <a:cubicBezTo>
                    <a:pt x="1789" y="14622"/>
                    <a:pt x="2454" y="14954"/>
                    <a:pt x="3118" y="15619"/>
                  </a:cubicBezTo>
                  <a:cubicBezTo>
                    <a:pt x="3783" y="16283"/>
                    <a:pt x="4115" y="17446"/>
                    <a:pt x="3451" y="18111"/>
                  </a:cubicBezTo>
                  <a:cubicBezTo>
                    <a:pt x="2952" y="18443"/>
                    <a:pt x="2121" y="18776"/>
                    <a:pt x="2454" y="19108"/>
                  </a:cubicBezTo>
                  <a:cubicBezTo>
                    <a:pt x="2454" y="19440"/>
                    <a:pt x="2454" y="19440"/>
                    <a:pt x="2786" y="19440"/>
                  </a:cubicBezTo>
                  <a:cubicBezTo>
                    <a:pt x="4281" y="21268"/>
                    <a:pt x="6940" y="20770"/>
                    <a:pt x="8768" y="19773"/>
                  </a:cubicBezTo>
                  <a:cubicBezTo>
                    <a:pt x="10429" y="18610"/>
                    <a:pt x="12921" y="18111"/>
                    <a:pt x="15081" y="18776"/>
                  </a:cubicBezTo>
                  <a:cubicBezTo>
                    <a:pt x="15746" y="19108"/>
                    <a:pt x="16078" y="19440"/>
                    <a:pt x="16743" y="19440"/>
                  </a:cubicBezTo>
                  <a:cubicBezTo>
                    <a:pt x="17740" y="19440"/>
                    <a:pt x="18238" y="18443"/>
                    <a:pt x="18571" y="17446"/>
                  </a:cubicBezTo>
                  <a:cubicBezTo>
                    <a:pt x="18903" y="16616"/>
                    <a:pt x="18903" y="15951"/>
                    <a:pt x="18571" y="15286"/>
                  </a:cubicBezTo>
                  <a:cubicBezTo>
                    <a:pt x="18238" y="14954"/>
                    <a:pt x="17740" y="14954"/>
                    <a:pt x="17075" y="14622"/>
                  </a:cubicBezTo>
                  <a:cubicBezTo>
                    <a:pt x="15414" y="13957"/>
                    <a:pt x="15414" y="11465"/>
                    <a:pt x="15746" y="9305"/>
                  </a:cubicBezTo>
                  <a:cubicBezTo>
                    <a:pt x="14251" y="9970"/>
                    <a:pt x="12257" y="8640"/>
                    <a:pt x="12257" y="6979"/>
                  </a:cubicBezTo>
                  <a:cubicBezTo>
                    <a:pt x="12257" y="6148"/>
                    <a:pt x="12589" y="5483"/>
                    <a:pt x="12921" y="4819"/>
                  </a:cubicBezTo>
                  <a:cubicBezTo>
                    <a:pt x="13254" y="3157"/>
                    <a:pt x="12589" y="1330"/>
                    <a:pt x="10761" y="333"/>
                  </a:cubicBezTo>
                  <a:cubicBezTo>
                    <a:pt x="9100" y="-332"/>
                    <a:pt x="7272" y="0"/>
                    <a:pt x="6275" y="1330"/>
                  </a:cubicBezTo>
                  <a:cubicBezTo>
                    <a:pt x="4281" y="4819"/>
                    <a:pt x="-2697" y="8640"/>
                    <a:pt x="1125" y="1395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19" name="Shape 2719"/>
            <p:cNvSpPr/>
            <p:nvPr/>
          </p:nvSpPr>
          <p:spPr>
            <a:xfrm>
              <a:off x="8407062" y="15766881"/>
              <a:ext cx="300719" cy="135342"/>
            </a:xfrm>
            <a:custGeom>
              <a:avLst/>
              <a:gdLst/>
              <a:ahLst/>
              <a:cxnLst>
                <a:cxn ang="0">
                  <a:pos x="wd2" y="hd2"/>
                </a:cxn>
                <a:cxn ang="5400000">
                  <a:pos x="wd2" y="hd2"/>
                </a:cxn>
                <a:cxn ang="10800000">
                  <a:pos x="wd2" y="hd2"/>
                </a:cxn>
                <a:cxn ang="16200000">
                  <a:pos x="wd2" y="hd2"/>
                </a:cxn>
              </a:cxnLst>
              <a:rect l="0" t="0" r="r" b="b"/>
              <a:pathLst>
                <a:path w="21107" h="21600" extrusionOk="0">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0" name="Shape 2720"/>
            <p:cNvSpPr/>
            <p:nvPr/>
          </p:nvSpPr>
          <p:spPr>
            <a:xfrm>
              <a:off x="5048168" y="8872532"/>
              <a:ext cx="91964" cy="91964"/>
            </a:xfrm>
            <a:custGeom>
              <a:avLst/>
              <a:gdLst/>
              <a:ahLst/>
              <a:cxnLst>
                <a:cxn ang="0">
                  <a:pos x="wd2" y="hd2"/>
                </a:cxn>
                <a:cxn ang="5400000">
                  <a:pos x="wd2" y="hd2"/>
                </a:cxn>
                <a:cxn ang="10800000">
                  <a:pos x="wd2" y="hd2"/>
                </a:cxn>
                <a:cxn ang="16200000">
                  <a:pos x="wd2" y="hd2"/>
                </a:cxn>
              </a:cxnLst>
              <a:rect l="0" t="0" r="r" b="b"/>
              <a:pathLst>
                <a:path w="9600" h="16200" extrusionOk="0">
                  <a:moveTo>
                    <a:pt x="0" y="0"/>
                  </a:moveTo>
                  <a:cubicBezTo>
                    <a:pt x="0" y="21600"/>
                    <a:pt x="21600" y="21600"/>
                    <a:pt x="0" y="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1" name="Shape 2721"/>
            <p:cNvSpPr/>
            <p:nvPr/>
          </p:nvSpPr>
          <p:spPr>
            <a:xfrm>
              <a:off x="10816395" y="6853651"/>
              <a:ext cx="394984" cy="415544"/>
            </a:xfrm>
            <a:custGeom>
              <a:avLst/>
              <a:gdLst/>
              <a:ahLst/>
              <a:cxnLst>
                <a:cxn ang="0">
                  <a:pos x="wd2" y="hd2"/>
                </a:cxn>
                <a:cxn ang="5400000">
                  <a:pos x="wd2" y="hd2"/>
                </a:cxn>
                <a:cxn ang="10800000">
                  <a:pos x="wd2" y="hd2"/>
                </a:cxn>
                <a:cxn ang="16200000">
                  <a:pos x="wd2" y="hd2"/>
                </a:cxn>
              </a:cxnLst>
              <a:rect l="0" t="0" r="r" b="b"/>
              <a:pathLst>
                <a:path w="20183" h="21233" extrusionOk="0">
                  <a:moveTo>
                    <a:pt x="596" y="21233"/>
                  </a:moveTo>
                  <a:cubicBezTo>
                    <a:pt x="1663" y="20033"/>
                    <a:pt x="2730" y="18966"/>
                    <a:pt x="3663" y="17633"/>
                  </a:cubicBezTo>
                  <a:cubicBezTo>
                    <a:pt x="4463" y="18433"/>
                    <a:pt x="4996" y="19233"/>
                    <a:pt x="4996" y="20433"/>
                  </a:cubicBezTo>
                  <a:cubicBezTo>
                    <a:pt x="6730" y="20433"/>
                    <a:pt x="8330" y="20033"/>
                    <a:pt x="10063" y="20033"/>
                  </a:cubicBezTo>
                  <a:cubicBezTo>
                    <a:pt x="10596" y="20033"/>
                    <a:pt x="11396" y="20033"/>
                    <a:pt x="12063" y="19500"/>
                  </a:cubicBezTo>
                  <a:cubicBezTo>
                    <a:pt x="13130" y="18700"/>
                    <a:pt x="13130" y="16966"/>
                    <a:pt x="14196" y="16166"/>
                  </a:cubicBezTo>
                  <a:cubicBezTo>
                    <a:pt x="15130" y="15366"/>
                    <a:pt x="16463" y="15366"/>
                    <a:pt x="17663" y="15100"/>
                  </a:cubicBezTo>
                  <a:cubicBezTo>
                    <a:pt x="18730" y="14833"/>
                    <a:pt x="20063" y="14166"/>
                    <a:pt x="20063" y="13100"/>
                  </a:cubicBezTo>
                  <a:cubicBezTo>
                    <a:pt x="20063" y="12300"/>
                    <a:pt x="19530" y="11633"/>
                    <a:pt x="19530" y="10833"/>
                  </a:cubicBezTo>
                  <a:cubicBezTo>
                    <a:pt x="19530" y="10033"/>
                    <a:pt x="20063" y="9500"/>
                    <a:pt x="20063" y="8566"/>
                  </a:cubicBezTo>
                  <a:cubicBezTo>
                    <a:pt x="20463" y="7766"/>
                    <a:pt x="19796" y="6700"/>
                    <a:pt x="18996" y="6966"/>
                  </a:cubicBezTo>
                  <a:cubicBezTo>
                    <a:pt x="18730" y="6966"/>
                    <a:pt x="18463" y="7233"/>
                    <a:pt x="18196" y="7233"/>
                  </a:cubicBezTo>
                  <a:cubicBezTo>
                    <a:pt x="17263" y="7500"/>
                    <a:pt x="16463" y="6300"/>
                    <a:pt x="16463" y="5500"/>
                  </a:cubicBezTo>
                  <a:cubicBezTo>
                    <a:pt x="16463" y="4566"/>
                    <a:pt x="16196" y="3633"/>
                    <a:pt x="15396" y="3366"/>
                  </a:cubicBezTo>
                  <a:cubicBezTo>
                    <a:pt x="14863" y="2966"/>
                    <a:pt x="13930" y="3366"/>
                    <a:pt x="13396" y="3633"/>
                  </a:cubicBezTo>
                  <a:cubicBezTo>
                    <a:pt x="13663" y="2966"/>
                    <a:pt x="13130" y="2433"/>
                    <a:pt x="12596" y="2166"/>
                  </a:cubicBezTo>
                  <a:cubicBezTo>
                    <a:pt x="12063" y="1900"/>
                    <a:pt x="11396" y="1900"/>
                    <a:pt x="10863" y="1900"/>
                  </a:cubicBezTo>
                  <a:cubicBezTo>
                    <a:pt x="10330" y="1633"/>
                    <a:pt x="10063" y="1366"/>
                    <a:pt x="9530" y="1100"/>
                  </a:cubicBezTo>
                  <a:cubicBezTo>
                    <a:pt x="7530" y="-367"/>
                    <a:pt x="4463" y="-367"/>
                    <a:pt x="2463" y="1100"/>
                  </a:cubicBezTo>
                  <a:cubicBezTo>
                    <a:pt x="6730" y="1633"/>
                    <a:pt x="-1137" y="6700"/>
                    <a:pt x="2463" y="7233"/>
                  </a:cubicBezTo>
                  <a:cubicBezTo>
                    <a:pt x="2196" y="8300"/>
                    <a:pt x="1130" y="8566"/>
                    <a:pt x="863" y="9500"/>
                  </a:cubicBezTo>
                  <a:cubicBezTo>
                    <a:pt x="-70" y="10566"/>
                    <a:pt x="596" y="11633"/>
                    <a:pt x="596" y="13100"/>
                  </a:cubicBezTo>
                  <a:cubicBezTo>
                    <a:pt x="863" y="15900"/>
                    <a:pt x="-870" y="18700"/>
                    <a:pt x="596" y="21233"/>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2" name="Shape 2722"/>
            <p:cNvSpPr/>
            <p:nvPr/>
          </p:nvSpPr>
          <p:spPr>
            <a:xfrm>
              <a:off x="6353331" y="10835366"/>
              <a:ext cx="205116" cy="363515"/>
            </a:xfrm>
            <a:custGeom>
              <a:avLst/>
              <a:gdLst/>
              <a:ahLst/>
              <a:cxnLst>
                <a:cxn ang="0">
                  <a:pos x="wd2" y="hd2"/>
                </a:cxn>
                <a:cxn ang="5400000">
                  <a:pos x="wd2" y="hd2"/>
                </a:cxn>
                <a:cxn ang="10800000">
                  <a:pos x="wd2" y="hd2"/>
                </a:cxn>
                <a:cxn ang="16200000">
                  <a:pos x="wd2" y="hd2"/>
                </a:cxn>
              </a:cxnLst>
              <a:rect l="0" t="0" r="r" b="b"/>
              <a:pathLst>
                <a:path w="20532" h="21496" extrusionOk="0">
                  <a:moveTo>
                    <a:pt x="12644" y="11104"/>
                  </a:moveTo>
                  <a:cubicBezTo>
                    <a:pt x="12644" y="11408"/>
                    <a:pt x="13171" y="11713"/>
                    <a:pt x="13171" y="12017"/>
                  </a:cubicBezTo>
                  <a:cubicBezTo>
                    <a:pt x="13698" y="13386"/>
                    <a:pt x="11590" y="14299"/>
                    <a:pt x="9747" y="15211"/>
                  </a:cubicBezTo>
                  <a:cubicBezTo>
                    <a:pt x="7639" y="16580"/>
                    <a:pt x="6586" y="18710"/>
                    <a:pt x="7639" y="20383"/>
                  </a:cubicBezTo>
                  <a:lnTo>
                    <a:pt x="7639" y="20687"/>
                  </a:lnTo>
                  <a:cubicBezTo>
                    <a:pt x="7639" y="20687"/>
                    <a:pt x="7112" y="20687"/>
                    <a:pt x="7112" y="20992"/>
                  </a:cubicBezTo>
                  <a:cubicBezTo>
                    <a:pt x="6059" y="20992"/>
                    <a:pt x="5532" y="21296"/>
                    <a:pt x="4215" y="21296"/>
                  </a:cubicBezTo>
                  <a:cubicBezTo>
                    <a:pt x="3161" y="21600"/>
                    <a:pt x="1054" y="21600"/>
                    <a:pt x="527" y="20992"/>
                  </a:cubicBezTo>
                  <a:cubicBezTo>
                    <a:pt x="-790" y="20079"/>
                    <a:pt x="3161" y="19166"/>
                    <a:pt x="2634" y="17797"/>
                  </a:cubicBezTo>
                  <a:cubicBezTo>
                    <a:pt x="2634" y="17189"/>
                    <a:pt x="1054" y="16580"/>
                    <a:pt x="527" y="15972"/>
                  </a:cubicBezTo>
                  <a:cubicBezTo>
                    <a:pt x="0" y="15211"/>
                    <a:pt x="527" y="14299"/>
                    <a:pt x="527" y="13690"/>
                  </a:cubicBezTo>
                  <a:cubicBezTo>
                    <a:pt x="1054" y="13082"/>
                    <a:pt x="1054" y="12017"/>
                    <a:pt x="0" y="11408"/>
                  </a:cubicBezTo>
                  <a:cubicBezTo>
                    <a:pt x="1054" y="11104"/>
                    <a:pt x="2108" y="10800"/>
                    <a:pt x="2108" y="10192"/>
                  </a:cubicBezTo>
                  <a:cubicBezTo>
                    <a:pt x="2108" y="9887"/>
                    <a:pt x="2108" y="9583"/>
                    <a:pt x="1581" y="9279"/>
                  </a:cubicBezTo>
                  <a:cubicBezTo>
                    <a:pt x="1581" y="8823"/>
                    <a:pt x="1581" y="8214"/>
                    <a:pt x="1581" y="7910"/>
                  </a:cubicBezTo>
                  <a:cubicBezTo>
                    <a:pt x="2634" y="4107"/>
                    <a:pt x="8693" y="608"/>
                    <a:pt x="15278" y="0"/>
                  </a:cubicBezTo>
                  <a:cubicBezTo>
                    <a:pt x="17122" y="304"/>
                    <a:pt x="18703" y="608"/>
                    <a:pt x="20283" y="608"/>
                  </a:cubicBezTo>
                  <a:cubicBezTo>
                    <a:pt x="20810" y="608"/>
                    <a:pt x="20810" y="3803"/>
                    <a:pt x="17122" y="3194"/>
                  </a:cubicBezTo>
                  <a:cubicBezTo>
                    <a:pt x="15278" y="5324"/>
                    <a:pt x="10273" y="7606"/>
                    <a:pt x="12644" y="11104"/>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3" name="Shape 2723"/>
            <p:cNvSpPr/>
            <p:nvPr/>
          </p:nvSpPr>
          <p:spPr>
            <a:xfrm>
              <a:off x="5329015" y="11371315"/>
              <a:ext cx="247686" cy="369588"/>
            </a:xfrm>
            <a:custGeom>
              <a:avLst/>
              <a:gdLst/>
              <a:ahLst/>
              <a:cxnLst>
                <a:cxn ang="0">
                  <a:pos x="wd2" y="hd2"/>
                </a:cxn>
                <a:cxn ang="5400000">
                  <a:pos x="wd2" y="hd2"/>
                </a:cxn>
                <a:cxn ang="10800000">
                  <a:pos x="wd2" y="hd2"/>
                </a:cxn>
                <a:cxn ang="16200000">
                  <a:pos x="wd2" y="hd2"/>
                </a:cxn>
              </a:cxnLst>
              <a:rect l="0" t="0" r="r" b="b"/>
              <a:pathLst>
                <a:path w="20435" h="21189" extrusionOk="0">
                  <a:moveTo>
                    <a:pt x="733" y="8080"/>
                  </a:moveTo>
                  <a:cubicBezTo>
                    <a:pt x="2016" y="9272"/>
                    <a:pt x="4155" y="12400"/>
                    <a:pt x="4155" y="6441"/>
                  </a:cubicBezTo>
                  <a:cubicBezTo>
                    <a:pt x="4583" y="7186"/>
                    <a:pt x="5010" y="8974"/>
                    <a:pt x="5438" y="9570"/>
                  </a:cubicBezTo>
                  <a:cubicBezTo>
                    <a:pt x="5866" y="10166"/>
                    <a:pt x="7363" y="9570"/>
                    <a:pt x="6935" y="10166"/>
                  </a:cubicBezTo>
                  <a:cubicBezTo>
                    <a:pt x="6507" y="10612"/>
                    <a:pt x="5866" y="10910"/>
                    <a:pt x="5438" y="11208"/>
                  </a:cubicBezTo>
                  <a:cubicBezTo>
                    <a:pt x="4155" y="12102"/>
                    <a:pt x="2872" y="12996"/>
                    <a:pt x="2444" y="14635"/>
                  </a:cubicBezTo>
                  <a:cubicBezTo>
                    <a:pt x="2872" y="14337"/>
                    <a:pt x="4155" y="14635"/>
                    <a:pt x="4155" y="15230"/>
                  </a:cubicBezTo>
                  <a:cubicBezTo>
                    <a:pt x="4155" y="15826"/>
                    <a:pt x="3727" y="16422"/>
                    <a:pt x="3300" y="17167"/>
                  </a:cubicBezTo>
                  <a:cubicBezTo>
                    <a:pt x="2872" y="17763"/>
                    <a:pt x="2444" y="18061"/>
                    <a:pt x="2872" y="18657"/>
                  </a:cubicBezTo>
                  <a:cubicBezTo>
                    <a:pt x="3300" y="19252"/>
                    <a:pt x="3300" y="19997"/>
                    <a:pt x="4155" y="19997"/>
                  </a:cubicBezTo>
                  <a:cubicBezTo>
                    <a:pt x="4583" y="19997"/>
                    <a:pt x="5438" y="19997"/>
                    <a:pt x="5438" y="20295"/>
                  </a:cubicBezTo>
                  <a:cubicBezTo>
                    <a:pt x="5866" y="20295"/>
                    <a:pt x="5866" y="20593"/>
                    <a:pt x="5866" y="20891"/>
                  </a:cubicBezTo>
                  <a:cubicBezTo>
                    <a:pt x="6507" y="21189"/>
                    <a:pt x="7363" y="21189"/>
                    <a:pt x="7791" y="21189"/>
                  </a:cubicBezTo>
                  <a:cubicBezTo>
                    <a:pt x="8218" y="20891"/>
                    <a:pt x="8646" y="20593"/>
                    <a:pt x="9074" y="20295"/>
                  </a:cubicBezTo>
                  <a:cubicBezTo>
                    <a:pt x="9501" y="19550"/>
                    <a:pt x="10357" y="19252"/>
                    <a:pt x="10999" y="18657"/>
                  </a:cubicBezTo>
                  <a:cubicBezTo>
                    <a:pt x="11426" y="18359"/>
                    <a:pt x="11854" y="17763"/>
                    <a:pt x="11854" y="17465"/>
                  </a:cubicBezTo>
                  <a:cubicBezTo>
                    <a:pt x="12282" y="16422"/>
                    <a:pt x="10999" y="15230"/>
                    <a:pt x="11426" y="14337"/>
                  </a:cubicBezTo>
                  <a:cubicBezTo>
                    <a:pt x="11854" y="13294"/>
                    <a:pt x="13565" y="12996"/>
                    <a:pt x="14848" y="12698"/>
                  </a:cubicBezTo>
                  <a:cubicBezTo>
                    <a:pt x="16345" y="12400"/>
                    <a:pt x="17628" y="11208"/>
                    <a:pt x="17200" y="10612"/>
                  </a:cubicBezTo>
                  <a:cubicBezTo>
                    <a:pt x="16773" y="10166"/>
                    <a:pt x="16345" y="9868"/>
                    <a:pt x="15917" y="9868"/>
                  </a:cubicBezTo>
                  <a:cubicBezTo>
                    <a:pt x="14848" y="9272"/>
                    <a:pt x="14848" y="8080"/>
                    <a:pt x="15490" y="7484"/>
                  </a:cubicBezTo>
                  <a:cubicBezTo>
                    <a:pt x="15917" y="6441"/>
                    <a:pt x="17200" y="6143"/>
                    <a:pt x="18484" y="5548"/>
                  </a:cubicBezTo>
                  <a:cubicBezTo>
                    <a:pt x="18911" y="5548"/>
                    <a:pt x="19339" y="5250"/>
                    <a:pt x="19339" y="4952"/>
                  </a:cubicBezTo>
                  <a:cubicBezTo>
                    <a:pt x="19981" y="4356"/>
                    <a:pt x="21050" y="3015"/>
                    <a:pt x="19981" y="3015"/>
                  </a:cubicBezTo>
                  <a:cubicBezTo>
                    <a:pt x="19125" y="3015"/>
                    <a:pt x="16773" y="3313"/>
                    <a:pt x="16345" y="2717"/>
                  </a:cubicBezTo>
                  <a:cubicBezTo>
                    <a:pt x="18484" y="483"/>
                    <a:pt x="14420" y="2121"/>
                    <a:pt x="13137" y="1823"/>
                  </a:cubicBezTo>
                  <a:cubicBezTo>
                    <a:pt x="12282" y="1526"/>
                    <a:pt x="11854" y="483"/>
                    <a:pt x="10357" y="185"/>
                  </a:cubicBezTo>
                  <a:cubicBezTo>
                    <a:pt x="8646" y="-411"/>
                    <a:pt x="6507" y="483"/>
                    <a:pt x="6507" y="2121"/>
                  </a:cubicBezTo>
                  <a:cubicBezTo>
                    <a:pt x="6507" y="2419"/>
                    <a:pt x="6507" y="2717"/>
                    <a:pt x="6507" y="2717"/>
                  </a:cubicBezTo>
                  <a:cubicBezTo>
                    <a:pt x="6507" y="3015"/>
                    <a:pt x="5866" y="3015"/>
                    <a:pt x="5438" y="3313"/>
                  </a:cubicBezTo>
                  <a:cubicBezTo>
                    <a:pt x="5010" y="3313"/>
                    <a:pt x="4583" y="3313"/>
                    <a:pt x="3727" y="3313"/>
                  </a:cubicBezTo>
                  <a:cubicBezTo>
                    <a:pt x="2872" y="3313"/>
                    <a:pt x="2444" y="3015"/>
                    <a:pt x="1802" y="3015"/>
                  </a:cubicBezTo>
                  <a:cubicBezTo>
                    <a:pt x="-122" y="1823"/>
                    <a:pt x="-550" y="6441"/>
                    <a:pt x="733" y="808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4" name="Shape 2724"/>
            <p:cNvSpPr/>
            <p:nvPr/>
          </p:nvSpPr>
          <p:spPr>
            <a:xfrm>
              <a:off x="5361332" y="11122750"/>
              <a:ext cx="91964" cy="135343"/>
            </a:xfrm>
            <a:custGeom>
              <a:avLst/>
              <a:gdLst/>
              <a:ahLst/>
              <a:cxnLst>
                <a:cxn ang="0">
                  <a:pos x="wd2" y="hd2"/>
                </a:cxn>
                <a:cxn ang="5400000">
                  <a:pos x="wd2" y="hd2"/>
                </a:cxn>
                <a:cxn ang="10800000">
                  <a:pos x="wd2" y="hd2"/>
                </a:cxn>
                <a:cxn ang="16200000">
                  <a:pos x="wd2" y="hd2"/>
                </a:cxn>
              </a:cxnLst>
              <a:rect l="0" t="0" r="r" b="b"/>
              <a:pathLst>
                <a:path w="21600" h="21600" extrusionOk="0">
                  <a:moveTo>
                    <a:pt x="0" y="12046"/>
                  </a:moveTo>
                  <a:lnTo>
                    <a:pt x="0" y="13708"/>
                  </a:lnTo>
                  <a:cubicBezTo>
                    <a:pt x="0" y="14538"/>
                    <a:pt x="1394" y="14538"/>
                    <a:pt x="2787" y="14538"/>
                  </a:cubicBezTo>
                  <a:cubicBezTo>
                    <a:pt x="5574" y="15785"/>
                    <a:pt x="5574" y="18277"/>
                    <a:pt x="4181" y="19938"/>
                  </a:cubicBezTo>
                  <a:cubicBezTo>
                    <a:pt x="5574" y="19938"/>
                    <a:pt x="6968" y="20769"/>
                    <a:pt x="6968" y="21600"/>
                  </a:cubicBezTo>
                  <a:cubicBezTo>
                    <a:pt x="16026" y="21600"/>
                    <a:pt x="21600" y="16615"/>
                    <a:pt x="21600" y="12046"/>
                  </a:cubicBezTo>
                  <a:cubicBezTo>
                    <a:pt x="20206" y="12046"/>
                    <a:pt x="18813" y="11215"/>
                    <a:pt x="17419" y="9554"/>
                  </a:cubicBezTo>
                  <a:cubicBezTo>
                    <a:pt x="17419" y="8723"/>
                    <a:pt x="16026" y="7062"/>
                    <a:pt x="14632" y="7062"/>
                  </a:cubicBezTo>
                  <a:lnTo>
                    <a:pt x="11845" y="7062"/>
                  </a:lnTo>
                  <a:cubicBezTo>
                    <a:pt x="10452" y="5815"/>
                    <a:pt x="10452" y="4154"/>
                    <a:pt x="11845" y="3323"/>
                  </a:cubicBezTo>
                  <a:cubicBezTo>
                    <a:pt x="11845" y="2492"/>
                    <a:pt x="11845" y="0"/>
                    <a:pt x="10452" y="0"/>
                  </a:cubicBezTo>
                  <a:cubicBezTo>
                    <a:pt x="10452" y="0"/>
                    <a:pt x="8361" y="0"/>
                    <a:pt x="8361" y="831"/>
                  </a:cubicBezTo>
                  <a:cubicBezTo>
                    <a:pt x="4181" y="2492"/>
                    <a:pt x="1394" y="4154"/>
                    <a:pt x="1394" y="7062"/>
                  </a:cubicBezTo>
                  <a:cubicBezTo>
                    <a:pt x="0" y="8723"/>
                    <a:pt x="0" y="10385"/>
                    <a:pt x="0" y="1204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5" name="Shape 2725"/>
            <p:cNvSpPr/>
            <p:nvPr/>
          </p:nvSpPr>
          <p:spPr>
            <a:xfrm>
              <a:off x="4956685" y="14345835"/>
              <a:ext cx="153119" cy="418352"/>
            </a:xfrm>
            <a:custGeom>
              <a:avLst/>
              <a:gdLst/>
              <a:ahLst/>
              <a:cxnLst>
                <a:cxn ang="0">
                  <a:pos x="wd2" y="hd2"/>
                </a:cxn>
                <a:cxn ang="5400000">
                  <a:pos x="wd2" y="hd2"/>
                </a:cxn>
                <a:cxn ang="10800000">
                  <a:pos x="wd2" y="hd2"/>
                </a:cxn>
                <a:cxn ang="16200000">
                  <a:pos x="wd2" y="hd2"/>
                </a:cxn>
              </a:cxnLst>
              <a:rect l="0" t="0" r="r" b="b"/>
              <a:pathLst>
                <a:path w="20888" h="21376" extrusionOk="0">
                  <a:moveTo>
                    <a:pt x="6431" y="2824"/>
                  </a:moveTo>
                  <a:cubicBezTo>
                    <a:pt x="5369" y="2824"/>
                    <a:pt x="5014" y="3354"/>
                    <a:pt x="5014" y="3751"/>
                  </a:cubicBezTo>
                  <a:cubicBezTo>
                    <a:pt x="4660" y="4149"/>
                    <a:pt x="3952" y="4547"/>
                    <a:pt x="3598" y="4944"/>
                  </a:cubicBezTo>
                  <a:lnTo>
                    <a:pt x="6431" y="2824"/>
                  </a:lnTo>
                  <a:close/>
                  <a:moveTo>
                    <a:pt x="5014" y="4149"/>
                  </a:moveTo>
                  <a:cubicBezTo>
                    <a:pt x="5014" y="4679"/>
                    <a:pt x="5723" y="5607"/>
                    <a:pt x="4306" y="5607"/>
                  </a:cubicBezTo>
                  <a:cubicBezTo>
                    <a:pt x="2890" y="5872"/>
                    <a:pt x="1473" y="5342"/>
                    <a:pt x="765" y="5607"/>
                  </a:cubicBezTo>
                  <a:cubicBezTo>
                    <a:pt x="-297" y="6004"/>
                    <a:pt x="57" y="6137"/>
                    <a:pt x="57" y="6402"/>
                  </a:cubicBezTo>
                  <a:lnTo>
                    <a:pt x="57" y="9715"/>
                  </a:lnTo>
                  <a:cubicBezTo>
                    <a:pt x="57" y="10245"/>
                    <a:pt x="57" y="10775"/>
                    <a:pt x="765" y="11437"/>
                  </a:cubicBezTo>
                  <a:cubicBezTo>
                    <a:pt x="1473" y="12232"/>
                    <a:pt x="2890" y="12763"/>
                    <a:pt x="3598" y="13293"/>
                  </a:cubicBezTo>
                  <a:cubicBezTo>
                    <a:pt x="4306" y="13823"/>
                    <a:pt x="5014" y="14750"/>
                    <a:pt x="4306" y="15545"/>
                  </a:cubicBezTo>
                  <a:cubicBezTo>
                    <a:pt x="5723" y="15545"/>
                    <a:pt x="7493" y="16075"/>
                    <a:pt x="8201" y="17003"/>
                  </a:cubicBezTo>
                  <a:lnTo>
                    <a:pt x="8201" y="18858"/>
                  </a:lnTo>
                  <a:cubicBezTo>
                    <a:pt x="8201" y="19653"/>
                    <a:pt x="9618" y="20581"/>
                    <a:pt x="11742" y="21111"/>
                  </a:cubicBezTo>
                  <a:cubicBezTo>
                    <a:pt x="12451" y="21376"/>
                    <a:pt x="13867" y="21376"/>
                    <a:pt x="14929" y="21376"/>
                  </a:cubicBezTo>
                  <a:cubicBezTo>
                    <a:pt x="15637" y="21376"/>
                    <a:pt x="17054" y="20846"/>
                    <a:pt x="17054" y="20581"/>
                  </a:cubicBezTo>
                  <a:cubicBezTo>
                    <a:pt x="17054" y="20051"/>
                    <a:pt x="15283" y="19653"/>
                    <a:pt x="13867" y="19388"/>
                  </a:cubicBezTo>
                  <a:cubicBezTo>
                    <a:pt x="12096" y="19123"/>
                    <a:pt x="11742" y="18328"/>
                    <a:pt x="13159" y="18063"/>
                  </a:cubicBezTo>
                  <a:cubicBezTo>
                    <a:pt x="13867" y="17798"/>
                    <a:pt x="14929" y="18063"/>
                    <a:pt x="14929" y="17798"/>
                  </a:cubicBezTo>
                  <a:cubicBezTo>
                    <a:pt x="16346" y="17268"/>
                    <a:pt x="13867" y="16738"/>
                    <a:pt x="14929" y="15810"/>
                  </a:cubicBezTo>
                  <a:cubicBezTo>
                    <a:pt x="15637" y="15015"/>
                    <a:pt x="19887" y="15545"/>
                    <a:pt x="20595" y="14750"/>
                  </a:cubicBezTo>
                  <a:cubicBezTo>
                    <a:pt x="21303" y="14485"/>
                    <a:pt x="20595" y="13823"/>
                    <a:pt x="19887" y="13558"/>
                  </a:cubicBezTo>
                  <a:cubicBezTo>
                    <a:pt x="18470" y="13028"/>
                    <a:pt x="17762" y="12232"/>
                    <a:pt x="16346" y="11702"/>
                  </a:cubicBezTo>
                  <a:cubicBezTo>
                    <a:pt x="14929" y="10775"/>
                    <a:pt x="13867" y="9980"/>
                    <a:pt x="15637" y="9185"/>
                  </a:cubicBezTo>
                  <a:cubicBezTo>
                    <a:pt x="16346" y="8920"/>
                    <a:pt x="17054" y="8655"/>
                    <a:pt x="17054" y="8257"/>
                  </a:cubicBezTo>
                  <a:cubicBezTo>
                    <a:pt x="17054" y="7992"/>
                    <a:pt x="16346" y="7992"/>
                    <a:pt x="16346" y="7727"/>
                  </a:cubicBezTo>
                  <a:cubicBezTo>
                    <a:pt x="13867" y="6932"/>
                    <a:pt x="14929" y="5872"/>
                    <a:pt x="15637" y="4944"/>
                  </a:cubicBezTo>
                  <a:cubicBezTo>
                    <a:pt x="16346" y="3884"/>
                    <a:pt x="17054" y="2426"/>
                    <a:pt x="17762" y="1366"/>
                  </a:cubicBezTo>
                  <a:lnTo>
                    <a:pt x="17762" y="836"/>
                  </a:lnTo>
                  <a:cubicBezTo>
                    <a:pt x="17762" y="571"/>
                    <a:pt x="17054" y="571"/>
                    <a:pt x="16346" y="306"/>
                  </a:cubicBezTo>
                  <a:cubicBezTo>
                    <a:pt x="13867" y="41"/>
                    <a:pt x="11742" y="-224"/>
                    <a:pt x="10326" y="306"/>
                  </a:cubicBezTo>
                  <a:cubicBezTo>
                    <a:pt x="9618" y="704"/>
                    <a:pt x="9618" y="836"/>
                    <a:pt x="8910" y="1101"/>
                  </a:cubicBezTo>
                  <a:cubicBezTo>
                    <a:pt x="7847" y="2029"/>
                    <a:pt x="6431" y="2956"/>
                    <a:pt x="5014" y="3751"/>
                  </a:cubicBezTo>
                  <a:cubicBezTo>
                    <a:pt x="5014" y="3884"/>
                    <a:pt x="5014" y="4016"/>
                    <a:pt x="5014" y="4149"/>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6" name="Shape 2726"/>
            <p:cNvSpPr/>
            <p:nvPr/>
          </p:nvSpPr>
          <p:spPr>
            <a:xfrm>
              <a:off x="4885529" y="14789773"/>
              <a:ext cx="250265" cy="445729"/>
            </a:xfrm>
            <a:custGeom>
              <a:avLst/>
              <a:gdLst/>
              <a:ahLst/>
              <a:cxnLst>
                <a:cxn ang="0">
                  <a:pos x="wd2" y="hd2"/>
                </a:cxn>
                <a:cxn ang="5400000">
                  <a:pos x="wd2" y="hd2"/>
                </a:cxn>
                <a:cxn ang="10800000">
                  <a:pos x="wd2" y="hd2"/>
                </a:cxn>
                <a:cxn ang="16200000">
                  <a:pos x="wd2" y="hd2"/>
                </a:cxn>
              </a:cxnLst>
              <a:rect l="0" t="0" r="r" b="b"/>
              <a:pathLst>
                <a:path w="21600" h="21600" extrusionOk="0">
                  <a:moveTo>
                    <a:pt x="2956" y="879"/>
                  </a:moveTo>
                  <a:cubicBezTo>
                    <a:pt x="2956" y="879"/>
                    <a:pt x="2956" y="1005"/>
                    <a:pt x="2956" y="1130"/>
                  </a:cubicBezTo>
                  <a:cubicBezTo>
                    <a:pt x="2956" y="1130"/>
                    <a:pt x="2956" y="1256"/>
                    <a:pt x="2956" y="1381"/>
                  </a:cubicBezTo>
                  <a:cubicBezTo>
                    <a:pt x="2046" y="1381"/>
                    <a:pt x="909" y="1130"/>
                    <a:pt x="0" y="1130"/>
                  </a:cubicBezTo>
                  <a:lnTo>
                    <a:pt x="2956" y="879"/>
                  </a:lnTo>
                  <a:close/>
                  <a:moveTo>
                    <a:pt x="4320" y="2135"/>
                  </a:moveTo>
                  <a:cubicBezTo>
                    <a:pt x="5229" y="3014"/>
                    <a:pt x="4775" y="4019"/>
                    <a:pt x="4320" y="5023"/>
                  </a:cubicBezTo>
                  <a:cubicBezTo>
                    <a:pt x="3865" y="6153"/>
                    <a:pt x="2956" y="6907"/>
                    <a:pt x="2956" y="7912"/>
                  </a:cubicBezTo>
                  <a:cubicBezTo>
                    <a:pt x="2956" y="9544"/>
                    <a:pt x="5684" y="10800"/>
                    <a:pt x="5684" y="12181"/>
                  </a:cubicBezTo>
                  <a:cubicBezTo>
                    <a:pt x="6366" y="14065"/>
                    <a:pt x="2501" y="16074"/>
                    <a:pt x="3865" y="17958"/>
                  </a:cubicBezTo>
                  <a:cubicBezTo>
                    <a:pt x="4775" y="17958"/>
                    <a:pt x="5229" y="18712"/>
                    <a:pt x="4775" y="19088"/>
                  </a:cubicBezTo>
                  <a:cubicBezTo>
                    <a:pt x="4775" y="19591"/>
                    <a:pt x="4320" y="20093"/>
                    <a:pt x="4775" y="20344"/>
                  </a:cubicBezTo>
                  <a:cubicBezTo>
                    <a:pt x="4775" y="21098"/>
                    <a:pt x="6366" y="21600"/>
                    <a:pt x="7276" y="21600"/>
                  </a:cubicBezTo>
                  <a:cubicBezTo>
                    <a:pt x="8640" y="21600"/>
                    <a:pt x="9549" y="21098"/>
                    <a:pt x="10004" y="20344"/>
                  </a:cubicBezTo>
                  <a:cubicBezTo>
                    <a:pt x="10459" y="19591"/>
                    <a:pt x="9549" y="18460"/>
                    <a:pt x="11141" y="18209"/>
                  </a:cubicBezTo>
                  <a:lnTo>
                    <a:pt x="12960" y="18209"/>
                  </a:lnTo>
                  <a:cubicBezTo>
                    <a:pt x="14324" y="18460"/>
                    <a:pt x="16825" y="18084"/>
                    <a:pt x="16825" y="16953"/>
                  </a:cubicBezTo>
                  <a:cubicBezTo>
                    <a:pt x="16825" y="15949"/>
                    <a:pt x="12960" y="15321"/>
                    <a:pt x="12960" y="14316"/>
                  </a:cubicBezTo>
                  <a:cubicBezTo>
                    <a:pt x="12960" y="13814"/>
                    <a:pt x="13642" y="13186"/>
                    <a:pt x="14779" y="13186"/>
                  </a:cubicBezTo>
                  <a:cubicBezTo>
                    <a:pt x="15688" y="13186"/>
                    <a:pt x="16598" y="13312"/>
                    <a:pt x="17735" y="13814"/>
                  </a:cubicBezTo>
                  <a:cubicBezTo>
                    <a:pt x="17962" y="14191"/>
                    <a:pt x="18644" y="14065"/>
                    <a:pt x="19099" y="14065"/>
                  </a:cubicBezTo>
                  <a:cubicBezTo>
                    <a:pt x="20008" y="14065"/>
                    <a:pt x="20463" y="13437"/>
                    <a:pt x="20463" y="12935"/>
                  </a:cubicBezTo>
                  <a:cubicBezTo>
                    <a:pt x="21145" y="11679"/>
                    <a:pt x="21145" y="10047"/>
                    <a:pt x="20008" y="8791"/>
                  </a:cubicBezTo>
                  <a:cubicBezTo>
                    <a:pt x="20008" y="8540"/>
                    <a:pt x="19554" y="8288"/>
                    <a:pt x="19554" y="7912"/>
                  </a:cubicBezTo>
                  <a:cubicBezTo>
                    <a:pt x="19554" y="7409"/>
                    <a:pt x="20008" y="7158"/>
                    <a:pt x="20008" y="6656"/>
                  </a:cubicBezTo>
                  <a:cubicBezTo>
                    <a:pt x="21145" y="5274"/>
                    <a:pt x="21145" y="4019"/>
                    <a:pt x="21600" y="2637"/>
                  </a:cubicBezTo>
                  <a:cubicBezTo>
                    <a:pt x="21600" y="1884"/>
                    <a:pt x="21600" y="879"/>
                    <a:pt x="20008" y="628"/>
                  </a:cubicBezTo>
                  <a:cubicBezTo>
                    <a:pt x="19554" y="377"/>
                    <a:pt x="19099" y="377"/>
                    <a:pt x="18644" y="377"/>
                  </a:cubicBezTo>
                  <a:cubicBezTo>
                    <a:pt x="14324" y="377"/>
                    <a:pt x="10004" y="377"/>
                    <a:pt x="5684" y="0"/>
                  </a:cubicBezTo>
                  <a:cubicBezTo>
                    <a:pt x="5229" y="0"/>
                    <a:pt x="4320" y="0"/>
                    <a:pt x="3865" y="377"/>
                  </a:cubicBezTo>
                  <a:cubicBezTo>
                    <a:pt x="3411" y="502"/>
                    <a:pt x="3183" y="753"/>
                    <a:pt x="2956" y="1130"/>
                  </a:cubicBezTo>
                  <a:cubicBezTo>
                    <a:pt x="3183" y="1507"/>
                    <a:pt x="3865" y="1758"/>
                    <a:pt x="4320" y="2135"/>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7" name="Shape 2727"/>
            <p:cNvSpPr/>
            <p:nvPr/>
          </p:nvSpPr>
          <p:spPr>
            <a:xfrm>
              <a:off x="4049249" y="14997591"/>
              <a:ext cx="173974" cy="157340"/>
            </a:xfrm>
            <a:custGeom>
              <a:avLst/>
              <a:gdLst/>
              <a:ahLst/>
              <a:cxnLst>
                <a:cxn ang="0">
                  <a:pos x="wd2" y="hd2"/>
                </a:cxn>
                <a:cxn ang="5400000">
                  <a:pos x="wd2" y="hd2"/>
                </a:cxn>
                <a:cxn ang="10800000">
                  <a:pos x="wd2" y="hd2"/>
                </a:cxn>
                <a:cxn ang="16200000">
                  <a:pos x="wd2" y="hd2"/>
                </a:cxn>
              </a:cxnLst>
              <a:rect l="0" t="0" r="r" b="b"/>
              <a:pathLst>
                <a:path w="20723" h="20022" extrusionOk="0">
                  <a:moveTo>
                    <a:pt x="4903" y="4936"/>
                  </a:moveTo>
                  <a:cubicBezTo>
                    <a:pt x="4903" y="4936"/>
                    <a:pt x="4286" y="4936"/>
                    <a:pt x="4286" y="5622"/>
                  </a:cubicBezTo>
                  <a:cubicBezTo>
                    <a:pt x="3668" y="5622"/>
                    <a:pt x="3668" y="6308"/>
                    <a:pt x="3668" y="6308"/>
                  </a:cubicBezTo>
                  <a:cubicBezTo>
                    <a:pt x="2434" y="8365"/>
                    <a:pt x="1817" y="10765"/>
                    <a:pt x="274" y="12822"/>
                  </a:cubicBezTo>
                  <a:cubicBezTo>
                    <a:pt x="274" y="12822"/>
                    <a:pt x="-343" y="13508"/>
                    <a:pt x="274" y="14193"/>
                  </a:cubicBezTo>
                  <a:cubicBezTo>
                    <a:pt x="274" y="14193"/>
                    <a:pt x="274" y="14879"/>
                    <a:pt x="1200" y="14879"/>
                  </a:cubicBezTo>
                  <a:cubicBezTo>
                    <a:pt x="2434" y="15565"/>
                    <a:pt x="3668" y="15565"/>
                    <a:pt x="4903" y="14193"/>
                  </a:cubicBezTo>
                  <a:cubicBezTo>
                    <a:pt x="5520" y="13508"/>
                    <a:pt x="5520" y="13508"/>
                    <a:pt x="6137" y="13508"/>
                  </a:cubicBezTo>
                  <a:cubicBezTo>
                    <a:pt x="6754" y="13508"/>
                    <a:pt x="7371" y="14879"/>
                    <a:pt x="7371" y="15565"/>
                  </a:cubicBezTo>
                  <a:cubicBezTo>
                    <a:pt x="8297" y="17279"/>
                    <a:pt x="8914" y="17965"/>
                    <a:pt x="9531" y="18651"/>
                  </a:cubicBezTo>
                  <a:cubicBezTo>
                    <a:pt x="10148" y="19336"/>
                    <a:pt x="10766" y="20022"/>
                    <a:pt x="12000" y="20022"/>
                  </a:cubicBezTo>
                  <a:cubicBezTo>
                    <a:pt x="12617" y="20022"/>
                    <a:pt x="13851" y="20022"/>
                    <a:pt x="14777" y="18651"/>
                  </a:cubicBezTo>
                  <a:cubicBezTo>
                    <a:pt x="14777" y="18651"/>
                    <a:pt x="14777" y="17965"/>
                    <a:pt x="15394" y="17279"/>
                  </a:cubicBezTo>
                  <a:cubicBezTo>
                    <a:pt x="15394" y="16251"/>
                    <a:pt x="16011" y="15565"/>
                    <a:pt x="16011" y="14879"/>
                  </a:cubicBezTo>
                  <a:cubicBezTo>
                    <a:pt x="16011" y="14193"/>
                    <a:pt x="16628" y="12822"/>
                    <a:pt x="17246" y="12136"/>
                  </a:cubicBezTo>
                  <a:cubicBezTo>
                    <a:pt x="17863" y="11451"/>
                    <a:pt x="19097" y="11108"/>
                    <a:pt x="19714" y="10079"/>
                  </a:cubicBezTo>
                  <a:cubicBezTo>
                    <a:pt x="20331" y="9393"/>
                    <a:pt x="21257" y="7679"/>
                    <a:pt x="20331" y="6993"/>
                  </a:cubicBezTo>
                  <a:cubicBezTo>
                    <a:pt x="19714" y="6993"/>
                    <a:pt x="19714" y="6308"/>
                    <a:pt x="19714" y="6308"/>
                  </a:cubicBezTo>
                  <a:cubicBezTo>
                    <a:pt x="17863" y="6308"/>
                    <a:pt x="15394" y="6308"/>
                    <a:pt x="13234" y="4936"/>
                  </a:cubicBezTo>
                  <a:cubicBezTo>
                    <a:pt x="12617" y="4936"/>
                    <a:pt x="12000" y="4251"/>
                    <a:pt x="12000" y="3565"/>
                  </a:cubicBezTo>
                  <a:cubicBezTo>
                    <a:pt x="12000" y="3565"/>
                    <a:pt x="12617" y="3565"/>
                    <a:pt x="12617" y="2879"/>
                  </a:cubicBezTo>
                  <a:cubicBezTo>
                    <a:pt x="13234" y="1851"/>
                    <a:pt x="13234" y="1165"/>
                    <a:pt x="13234" y="479"/>
                  </a:cubicBezTo>
                  <a:cubicBezTo>
                    <a:pt x="6754" y="-1578"/>
                    <a:pt x="8297" y="3565"/>
                    <a:pt x="4903" y="493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8" name="Shape 2728"/>
            <p:cNvSpPr/>
            <p:nvPr/>
          </p:nvSpPr>
          <p:spPr>
            <a:xfrm>
              <a:off x="4198375" y="14961533"/>
              <a:ext cx="91964" cy="91964"/>
            </a:xfrm>
            <a:custGeom>
              <a:avLst/>
              <a:gdLst/>
              <a:ahLst/>
              <a:cxnLst>
                <a:cxn ang="0">
                  <a:pos x="wd2" y="hd2"/>
                </a:cxn>
                <a:cxn ang="5400000">
                  <a:pos x="wd2" y="hd2"/>
                </a:cxn>
                <a:cxn ang="10800000">
                  <a:pos x="wd2" y="hd2"/>
                </a:cxn>
                <a:cxn ang="16200000">
                  <a:pos x="wd2" y="hd2"/>
                </a:cxn>
              </a:cxnLst>
              <a:rect l="0" t="0" r="r" b="b"/>
              <a:pathLst>
                <a:path w="20517" h="19807" extrusionOk="0">
                  <a:moveTo>
                    <a:pt x="6075" y="11917"/>
                  </a:moveTo>
                  <a:cubicBezTo>
                    <a:pt x="7425" y="13151"/>
                    <a:pt x="8775" y="15620"/>
                    <a:pt x="11475" y="16854"/>
                  </a:cubicBezTo>
                  <a:cubicBezTo>
                    <a:pt x="12825" y="19323"/>
                    <a:pt x="16875" y="20557"/>
                    <a:pt x="18225" y="19323"/>
                  </a:cubicBezTo>
                  <a:cubicBezTo>
                    <a:pt x="20250" y="18088"/>
                    <a:pt x="20250" y="16854"/>
                    <a:pt x="20250" y="15620"/>
                  </a:cubicBezTo>
                  <a:cubicBezTo>
                    <a:pt x="20250" y="13151"/>
                    <a:pt x="21600" y="10066"/>
                    <a:pt x="18225" y="10066"/>
                  </a:cubicBezTo>
                  <a:cubicBezTo>
                    <a:pt x="18225" y="10066"/>
                    <a:pt x="16875" y="10066"/>
                    <a:pt x="16875" y="8831"/>
                  </a:cubicBezTo>
                  <a:cubicBezTo>
                    <a:pt x="15525" y="7597"/>
                    <a:pt x="15525" y="6363"/>
                    <a:pt x="15525" y="5128"/>
                  </a:cubicBezTo>
                  <a:cubicBezTo>
                    <a:pt x="15525" y="2660"/>
                    <a:pt x="12825" y="1426"/>
                    <a:pt x="11475" y="1426"/>
                  </a:cubicBezTo>
                  <a:cubicBezTo>
                    <a:pt x="8775" y="191"/>
                    <a:pt x="1350" y="-1043"/>
                    <a:pt x="0" y="1426"/>
                  </a:cubicBezTo>
                  <a:cubicBezTo>
                    <a:pt x="0" y="3894"/>
                    <a:pt x="4050" y="10066"/>
                    <a:pt x="6075" y="1191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29" name="Shape 2729"/>
            <p:cNvSpPr/>
            <p:nvPr/>
          </p:nvSpPr>
          <p:spPr>
            <a:xfrm>
              <a:off x="3975479" y="15157153"/>
              <a:ext cx="91964" cy="91964"/>
            </a:xfrm>
            <a:custGeom>
              <a:avLst/>
              <a:gdLst/>
              <a:ahLst/>
              <a:cxnLst>
                <a:cxn ang="0">
                  <a:pos x="wd2" y="hd2"/>
                </a:cxn>
                <a:cxn ang="5400000">
                  <a:pos x="wd2" y="hd2"/>
                </a:cxn>
                <a:cxn ang="10800000">
                  <a:pos x="wd2" y="hd2"/>
                </a:cxn>
                <a:cxn ang="16200000">
                  <a:pos x="wd2" y="hd2"/>
                </a:cxn>
              </a:cxnLst>
              <a:rect l="0" t="0" r="r" b="b"/>
              <a:pathLst>
                <a:path w="20965" h="20720" extrusionOk="0">
                  <a:moveTo>
                    <a:pt x="0" y="20720"/>
                  </a:moveTo>
                  <a:cubicBezTo>
                    <a:pt x="6353" y="18020"/>
                    <a:pt x="8894" y="18020"/>
                    <a:pt x="13976" y="15320"/>
                  </a:cubicBezTo>
                  <a:cubicBezTo>
                    <a:pt x="16518" y="15320"/>
                    <a:pt x="19059" y="12620"/>
                    <a:pt x="19059" y="12620"/>
                  </a:cubicBezTo>
                  <a:cubicBezTo>
                    <a:pt x="21600" y="9920"/>
                    <a:pt x="21600" y="4520"/>
                    <a:pt x="19059" y="470"/>
                  </a:cubicBezTo>
                  <a:cubicBezTo>
                    <a:pt x="11435" y="-880"/>
                    <a:pt x="5082" y="470"/>
                    <a:pt x="1271" y="7220"/>
                  </a:cubicBezTo>
                  <a:cubicBezTo>
                    <a:pt x="2541" y="7220"/>
                    <a:pt x="3812" y="7220"/>
                    <a:pt x="3812" y="7220"/>
                  </a:cubicBezTo>
                  <a:cubicBezTo>
                    <a:pt x="3812" y="12620"/>
                    <a:pt x="3812" y="15320"/>
                    <a:pt x="0" y="20720"/>
                  </a:cubicBezTo>
                  <a:close/>
                  <a:moveTo>
                    <a:pt x="0" y="9920"/>
                  </a:moveTo>
                  <a:cubicBezTo>
                    <a:pt x="0" y="8570"/>
                    <a:pt x="1271" y="7220"/>
                    <a:pt x="1271" y="7220"/>
                  </a:cubicBezTo>
                  <a:cubicBezTo>
                    <a:pt x="1271" y="8570"/>
                    <a:pt x="1271" y="8570"/>
                    <a:pt x="0" y="992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30" name="Shape 2730"/>
            <p:cNvSpPr/>
            <p:nvPr/>
          </p:nvSpPr>
          <p:spPr>
            <a:xfrm>
              <a:off x="2560779" y="10474884"/>
              <a:ext cx="1373621" cy="2457040"/>
            </a:xfrm>
            <a:custGeom>
              <a:avLst/>
              <a:gdLst/>
              <a:ahLst/>
              <a:cxnLst>
                <a:cxn ang="0">
                  <a:pos x="wd2" y="hd2"/>
                </a:cxn>
                <a:cxn ang="5400000">
                  <a:pos x="wd2" y="hd2"/>
                </a:cxn>
                <a:cxn ang="10800000">
                  <a:pos x="wd2" y="hd2"/>
                </a:cxn>
                <a:cxn ang="16200000">
                  <a:pos x="wd2" y="hd2"/>
                </a:cxn>
              </a:cxnLst>
              <a:rect l="0" t="0" r="r" b="b"/>
              <a:pathLst>
                <a:path w="21371" h="21496" extrusionOk="0">
                  <a:moveTo>
                    <a:pt x="11660" y="6603"/>
                  </a:moveTo>
                  <a:cubicBezTo>
                    <a:pt x="11334" y="6649"/>
                    <a:pt x="10887" y="6740"/>
                    <a:pt x="10724" y="6923"/>
                  </a:cubicBezTo>
                  <a:cubicBezTo>
                    <a:pt x="10561" y="7128"/>
                    <a:pt x="10805" y="7402"/>
                    <a:pt x="11131" y="7357"/>
                  </a:cubicBezTo>
                  <a:cubicBezTo>
                    <a:pt x="10805" y="7562"/>
                    <a:pt x="10724" y="7836"/>
                    <a:pt x="10805" y="8087"/>
                  </a:cubicBezTo>
                  <a:cubicBezTo>
                    <a:pt x="11212" y="8087"/>
                    <a:pt x="11660" y="8087"/>
                    <a:pt x="12066" y="8042"/>
                  </a:cubicBezTo>
                  <a:cubicBezTo>
                    <a:pt x="12188" y="8087"/>
                    <a:pt x="12188" y="8179"/>
                    <a:pt x="12188" y="8270"/>
                  </a:cubicBezTo>
                  <a:cubicBezTo>
                    <a:pt x="12270" y="8270"/>
                    <a:pt x="12351" y="8224"/>
                    <a:pt x="12432" y="8224"/>
                  </a:cubicBezTo>
                  <a:cubicBezTo>
                    <a:pt x="12595" y="8521"/>
                    <a:pt x="12758" y="8750"/>
                    <a:pt x="13002" y="9046"/>
                  </a:cubicBezTo>
                  <a:cubicBezTo>
                    <a:pt x="13124" y="9138"/>
                    <a:pt x="13124" y="9229"/>
                    <a:pt x="12921" y="9320"/>
                  </a:cubicBezTo>
                  <a:cubicBezTo>
                    <a:pt x="13205" y="9320"/>
                    <a:pt x="13449" y="9320"/>
                    <a:pt x="13694" y="9366"/>
                  </a:cubicBezTo>
                  <a:cubicBezTo>
                    <a:pt x="13856" y="9480"/>
                    <a:pt x="13978" y="9663"/>
                    <a:pt x="13775" y="9754"/>
                  </a:cubicBezTo>
                  <a:cubicBezTo>
                    <a:pt x="14141" y="9800"/>
                    <a:pt x="14141" y="10142"/>
                    <a:pt x="13856" y="10234"/>
                  </a:cubicBezTo>
                  <a:cubicBezTo>
                    <a:pt x="14141" y="10325"/>
                    <a:pt x="14304" y="10576"/>
                    <a:pt x="14222" y="10759"/>
                  </a:cubicBezTo>
                  <a:cubicBezTo>
                    <a:pt x="14222" y="10919"/>
                    <a:pt x="14141" y="11147"/>
                    <a:pt x="13856" y="11193"/>
                  </a:cubicBezTo>
                  <a:cubicBezTo>
                    <a:pt x="13775" y="11238"/>
                    <a:pt x="13612" y="11193"/>
                    <a:pt x="13531" y="11238"/>
                  </a:cubicBezTo>
                  <a:cubicBezTo>
                    <a:pt x="13287" y="11284"/>
                    <a:pt x="13205" y="11489"/>
                    <a:pt x="13368" y="11626"/>
                  </a:cubicBezTo>
                  <a:cubicBezTo>
                    <a:pt x="13449" y="11763"/>
                    <a:pt x="13694" y="11878"/>
                    <a:pt x="13978" y="11923"/>
                  </a:cubicBezTo>
                  <a:cubicBezTo>
                    <a:pt x="14222" y="11626"/>
                    <a:pt x="14873" y="11535"/>
                    <a:pt x="15483" y="11581"/>
                  </a:cubicBezTo>
                  <a:cubicBezTo>
                    <a:pt x="16053" y="11626"/>
                    <a:pt x="16622" y="11878"/>
                    <a:pt x="17029" y="12060"/>
                  </a:cubicBezTo>
                  <a:cubicBezTo>
                    <a:pt x="16866" y="12243"/>
                    <a:pt x="16622" y="12403"/>
                    <a:pt x="16338" y="12494"/>
                  </a:cubicBezTo>
                  <a:cubicBezTo>
                    <a:pt x="16622" y="12540"/>
                    <a:pt x="16866" y="12585"/>
                    <a:pt x="17029" y="12585"/>
                  </a:cubicBezTo>
                  <a:lnTo>
                    <a:pt x="17029" y="12768"/>
                  </a:lnTo>
                  <a:cubicBezTo>
                    <a:pt x="17558" y="12837"/>
                    <a:pt x="17721" y="13248"/>
                    <a:pt x="17273" y="13407"/>
                  </a:cubicBezTo>
                  <a:cubicBezTo>
                    <a:pt x="17477" y="13590"/>
                    <a:pt x="17558" y="13727"/>
                    <a:pt x="17721" y="13933"/>
                  </a:cubicBezTo>
                  <a:cubicBezTo>
                    <a:pt x="17802" y="13978"/>
                    <a:pt x="17802" y="14070"/>
                    <a:pt x="17802" y="14161"/>
                  </a:cubicBezTo>
                  <a:cubicBezTo>
                    <a:pt x="17802" y="14412"/>
                    <a:pt x="17477" y="14549"/>
                    <a:pt x="17355" y="14800"/>
                  </a:cubicBezTo>
                  <a:cubicBezTo>
                    <a:pt x="17273" y="15074"/>
                    <a:pt x="17965" y="15325"/>
                    <a:pt x="18412" y="15166"/>
                  </a:cubicBezTo>
                  <a:cubicBezTo>
                    <a:pt x="18575" y="15120"/>
                    <a:pt x="18656" y="15029"/>
                    <a:pt x="18819" y="14983"/>
                  </a:cubicBezTo>
                  <a:cubicBezTo>
                    <a:pt x="19266" y="14846"/>
                    <a:pt x="19836" y="14937"/>
                    <a:pt x="20039" y="15166"/>
                  </a:cubicBezTo>
                  <a:cubicBezTo>
                    <a:pt x="20202" y="15166"/>
                    <a:pt x="20365" y="15120"/>
                    <a:pt x="20446" y="15029"/>
                  </a:cubicBezTo>
                  <a:cubicBezTo>
                    <a:pt x="20446" y="15120"/>
                    <a:pt x="20446" y="15211"/>
                    <a:pt x="20527" y="15325"/>
                  </a:cubicBezTo>
                  <a:cubicBezTo>
                    <a:pt x="20771" y="15325"/>
                    <a:pt x="21056" y="15371"/>
                    <a:pt x="21219" y="15417"/>
                  </a:cubicBezTo>
                  <a:cubicBezTo>
                    <a:pt x="21382" y="15508"/>
                    <a:pt x="21422" y="15622"/>
                    <a:pt x="21300" y="15736"/>
                  </a:cubicBezTo>
                  <a:cubicBezTo>
                    <a:pt x="21178" y="15782"/>
                    <a:pt x="21138" y="15805"/>
                    <a:pt x="21056" y="15851"/>
                  </a:cubicBezTo>
                  <a:cubicBezTo>
                    <a:pt x="20975" y="15942"/>
                    <a:pt x="21219" y="16033"/>
                    <a:pt x="21300" y="16125"/>
                  </a:cubicBezTo>
                  <a:cubicBezTo>
                    <a:pt x="21463" y="16376"/>
                    <a:pt x="20771" y="16558"/>
                    <a:pt x="20853" y="16810"/>
                  </a:cubicBezTo>
                  <a:lnTo>
                    <a:pt x="20121" y="16810"/>
                  </a:lnTo>
                  <a:lnTo>
                    <a:pt x="20121" y="17335"/>
                  </a:lnTo>
                  <a:cubicBezTo>
                    <a:pt x="19917" y="17563"/>
                    <a:pt x="19429" y="17700"/>
                    <a:pt x="18982" y="17700"/>
                  </a:cubicBezTo>
                  <a:cubicBezTo>
                    <a:pt x="18819" y="17700"/>
                    <a:pt x="18656" y="17700"/>
                    <a:pt x="18575" y="17769"/>
                  </a:cubicBezTo>
                  <a:cubicBezTo>
                    <a:pt x="18331" y="17860"/>
                    <a:pt x="18575" y="18088"/>
                    <a:pt x="18819" y="18180"/>
                  </a:cubicBezTo>
                  <a:cubicBezTo>
                    <a:pt x="19266" y="18294"/>
                    <a:pt x="19673" y="18339"/>
                    <a:pt x="20121" y="18431"/>
                  </a:cubicBezTo>
                  <a:cubicBezTo>
                    <a:pt x="20527" y="18522"/>
                    <a:pt x="20975" y="18773"/>
                    <a:pt x="20853" y="19002"/>
                  </a:cubicBezTo>
                  <a:cubicBezTo>
                    <a:pt x="20609" y="19093"/>
                    <a:pt x="20202" y="19047"/>
                    <a:pt x="19917" y="19047"/>
                  </a:cubicBezTo>
                  <a:cubicBezTo>
                    <a:pt x="19592" y="19093"/>
                    <a:pt x="19348" y="19344"/>
                    <a:pt x="19510" y="19435"/>
                  </a:cubicBezTo>
                  <a:lnTo>
                    <a:pt x="18819" y="19435"/>
                  </a:lnTo>
                  <a:cubicBezTo>
                    <a:pt x="18575" y="19572"/>
                    <a:pt x="18331" y="19778"/>
                    <a:pt x="18127" y="19915"/>
                  </a:cubicBezTo>
                  <a:cubicBezTo>
                    <a:pt x="17273" y="19687"/>
                    <a:pt x="16338" y="19572"/>
                    <a:pt x="15402" y="19572"/>
                  </a:cubicBezTo>
                  <a:cubicBezTo>
                    <a:pt x="15402" y="19778"/>
                    <a:pt x="15077" y="19915"/>
                    <a:pt x="14629" y="19961"/>
                  </a:cubicBezTo>
                  <a:cubicBezTo>
                    <a:pt x="14304" y="19961"/>
                    <a:pt x="13978" y="19869"/>
                    <a:pt x="13612" y="19778"/>
                  </a:cubicBezTo>
                  <a:cubicBezTo>
                    <a:pt x="13612" y="19824"/>
                    <a:pt x="13531" y="19915"/>
                    <a:pt x="13531" y="19961"/>
                  </a:cubicBezTo>
                  <a:cubicBezTo>
                    <a:pt x="13124" y="19778"/>
                    <a:pt x="12432" y="19732"/>
                    <a:pt x="11985" y="19915"/>
                  </a:cubicBezTo>
                  <a:cubicBezTo>
                    <a:pt x="11660" y="19687"/>
                    <a:pt x="10805" y="19778"/>
                    <a:pt x="10643" y="20052"/>
                  </a:cubicBezTo>
                  <a:cubicBezTo>
                    <a:pt x="10358" y="19824"/>
                    <a:pt x="9707" y="19915"/>
                    <a:pt x="9178" y="20052"/>
                  </a:cubicBezTo>
                  <a:cubicBezTo>
                    <a:pt x="9016" y="20098"/>
                    <a:pt x="8771" y="20212"/>
                    <a:pt x="8649" y="20303"/>
                  </a:cubicBezTo>
                  <a:cubicBezTo>
                    <a:pt x="8609" y="20394"/>
                    <a:pt x="8812" y="20554"/>
                    <a:pt x="8975" y="20554"/>
                  </a:cubicBezTo>
                  <a:cubicBezTo>
                    <a:pt x="8649" y="20600"/>
                    <a:pt x="8487" y="20783"/>
                    <a:pt x="8487" y="20965"/>
                  </a:cubicBezTo>
                  <a:cubicBezTo>
                    <a:pt x="8080" y="20828"/>
                    <a:pt x="7551" y="20874"/>
                    <a:pt x="7063" y="20965"/>
                  </a:cubicBezTo>
                  <a:cubicBezTo>
                    <a:pt x="6982" y="20965"/>
                    <a:pt x="6778" y="21011"/>
                    <a:pt x="6697" y="21011"/>
                  </a:cubicBezTo>
                  <a:cubicBezTo>
                    <a:pt x="6371" y="21057"/>
                    <a:pt x="6005" y="21171"/>
                    <a:pt x="5680" y="21262"/>
                  </a:cubicBezTo>
                  <a:cubicBezTo>
                    <a:pt x="5436" y="21353"/>
                    <a:pt x="5151" y="21445"/>
                    <a:pt x="4907" y="21490"/>
                  </a:cubicBezTo>
                  <a:cubicBezTo>
                    <a:pt x="4500" y="21536"/>
                    <a:pt x="4053" y="21331"/>
                    <a:pt x="3971" y="21102"/>
                  </a:cubicBezTo>
                  <a:cubicBezTo>
                    <a:pt x="3890" y="20851"/>
                    <a:pt x="4216" y="20623"/>
                    <a:pt x="4744" y="20577"/>
                  </a:cubicBezTo>
                  <a:cubicBezTo>
                    <a:pt x="4988" y="20577"/>
                    <a:pt x="5273" y="20623"/>
                    <a:pt x="5517" y="20531"/>
                  </a:cubicBezTo>
                  <a:cubicBezTo>
                    <a:pt x="5843" y="20440"/>
                    <a:pt x="5843" y="20212"/>
                    <a:pt x="5761" y="19961"/>
                  </a:cubicBezTo>
                  <a:cubicBezTo>
                    <a:pt x="5924" y="20006"/>
                    <a:pt x="6127" y="19961"/>
                    <a:pt x="6209" y="19869"/>
                  </a:cubicBezTo>
                  <a:cubicBezTo>
                    <a:pt x="6290" y="19778"/>
                    <a:pt x="6290" y="19687"/>
                    <a:pt x="6371" y="19572"/>
                  </a:cubicBezTo>
                  <a:cubicBezTo>
                    <a:pt x="6697" y="19207"/>
                    <a:pt x="7836" y="19253"/>
                    <a:pt x="8243" y="18910"/>
                  </a:cubicBezTo>
                  <a:cubicBezTo>
                    <a:pt x="8934" y="19093"/>
                    <a:pt x="9951" y="18773"/>
                    <a:pt x="9870" y="18339"/>
                  </a:cubicBezTo>
                  <a:cubicBezTo>
                    <a:pt x="10114" y="18339"/>
                    <a:pt x="10480" y="18385"/>
                    <a:pt x="10724" y="18385"/>
                  </a:cubicBezTo>
                  <a:cubicBezTo>
                    <a:pt x="10968" y="18385"/>
                    <a:pt x="11334" y="18248"/>
                    <a:pt x="11131" y="18088"/>
                  </a:cubicBezTo>
                  <a:cubicBezTo>
                    <a:pt x="11049" y="18043"/>
                    <a:pt x="11049" y="17997"/>
                    <a:pt x="10968" y="17997"/>
                  </a:cubicBezTo>
                  <a:cubicBezTo>
                    <a:pt x="10643" y="17906"/>
                    <a:pt x="10277" y="17769"/>
                    <a:pt x="9951" y="17860"/>
                  </a:cubicBezTo>
                  <a:cubicBezTo>
                    <a:pt x="9788" y="17906"/>
                    <a:pt x="9626" y="17951"/>
                    <a:pt x="9504" y="17997"/>
                  </a:cubicBezTo>
                  <a:cubicBezTo>
                    <a:pt x="9097" y="18088"/>
                    <a:pt x="8649" y="18088"/>
                    <a:pt x="8243" y="18088"/>
                  </a:cubicBezTo>
                  <a:cubicBezTo>
                    <a:pt x="7836" y="18088"/>
                    <a:pt x="7388" y="18088"/>
                    <a:pt x="6982" y="18043"/>
                  </a:cubicBezTo>
                  <a:cubicBezTo>
                    <a:pt x="6209" y="18180"/>
                    <a:pt x="5273" y="18088"/>
                    <a:pt x="4582" y="17860"/>
                  </a:cubicBezTo>
                  <a:cubicBezTo>
                    <a:pt x="4744" y="17814"/>
                    <a:pt x="4826" y="17814"/>
                    <a:pt x="4988" y="17814"/>
                  </a:cubicBezTo>
                  <a:cubicBezTo>
                    <a:pt x="5070" y="17609"/>
                    <a:pt x="5151" y="17380"/>
                    <a:pt x="5436" y="17243"/>
                  </a:cubicBezTo>
                  <a:cubicBezTo>
                    <a:pt x="5680" y="17084"/>
                    <a:pt x="6127" y="16992"/>
                    <a:pt x="6371" y="17129"/>
                  </a:cubicBezTo>
                  <a:cubicBezTo>
                    <a:pt x="6371" y="16855"/>
                    <a:pt x="6941" y="16695"/>
                    <a:pt x="7470" y="16695"/>
                  </a:cubicBezTo>
                  <a:cubicBezTo>
                    <a:pt x="7958" y="16695"/>
                    <a:pt x="8487" y="16764"/>
                    <a:pt x="8934" y="16604"/>
                  </a:cubicBezTo>
                  <a:cubicBezTo>
                    <a:pt x="9016" y="16558"/>
                    <a:pt x="9097" y="16558"/>
                    <a:pt x="9097" y="16513"/>
                  </a:cubicBezTo>
                  <a:cubicBezTo>
                    <a:pt x="9178" y="16376"/>
                    <a:pt x="8853" y="16284"/>
                    <a:pt x="8568" y="16170"/>
                  </a:cubicBezTo>
                  <a:cubicBezTo>
                    <a:pt x="8161" y="16079"/>
                    <a:pt x="7917" y="15851"/>
                    <a:pt x="7836" y="15599"/>
                  </a:cubicBezTo>
                  <a:cubicBezTo>
                    <a:pt x="7470" y="15554"/>
                    <a:pt x="7063" y="15554"/>
                    <a:pt x="6778" y="15645"/>
                  </a:cubicBezTo>
                  <a:cubicBezTo>
                    <a:pt x="6697" y="15691"/>
                    <a:pt x="6616" y="15691"/>
                    <a:pt x="6534" y="15691"/>
                  </a:cubicBezTo>
                  <a:cubicBezTo>
                    <a:pt x="6290" y="15691"/>
                    <a:pt x="6290" y="15462"/>
                    <a:pt x="6453" y="15371"/>
                  </a:cubicBezTo>
                  <a:cubicBezTo>
                    <a:pt x="6616" y="15280"/>
                    <a:pt x="6778" y="15166"/>
                    <a:pt x="6778" y="15029"/>
                  </a:cubicBezTo>
                  <a:cubicBezTo>
                    <a:pt x="6778" y="14937"/>
                    <a:pt x="6697" y="14892"/>
                    <a:pt x="6778" y="14800"/>
                  </a:cubicBezTo>
                  <a:cubicBezTo>
                    <a:pt x="6860" y="14732"/>
                    <a:pt x="7063" y="14732"/>
                    <a:pt x="7144" y="14732"/>
                  </a:cubicBezTo>
                  <a:cubicBezTo>
                    <a:pt x="7470" y="14732"/>
                    <a:pt x="7836" y="14549"/>
                    <a:pt x="7714" y="14366"/>
                  </a:cubicBezTo>
                  <a:cubicBezTo>
                    <a:pt x="7999" y="14366"/>
                    <a:pt x="8324" y="14412"/>
                    <a:pt x="8568" y="14412"/>
                  </a:cubicBezTo>
                  <a:cubicBezTo>
                    <a:pt x="9178" y="14458"/>
                    <a:pt x="9788" y="14458"/>
                    <a:pt x="10480" y="14503"/>
                  </a:cubicBezTo>
                  <a:cubicBezTo>
                    <a:pt x="10805" y="14503"/>
                    <a:pt x="11334" y="14458"/>
                    <a:pt x="11334" y="14252"/>
                  </a:cubicBezTo>
                  <a:cubicBezTo>
                    <a:pt x="10968" y="14252"/>
                    <a:pt x="10805" y="14115"/>
                    <a:pt x="10724" y="13933"/>
                  </a:cubicBezTo>
                  <a:cubicBezTo>
                    <a:pt x="10724" y="13727"/>
                    <a:pt x="10805" y="13590"/>
                    <a:pt x="10805" y="13407"/>
                  </a:cubicBezTo>
                  <a:cubicBezTo>
                    <a:pt x="10968" y="13019"/>
                    <a:pt x="10805" y="12631"/>
                    <a:pt x="10561" y="12243"/>
                  </a:cubicBezTo>
                  <a:cubicBezTo>
                    <a:pt x="10480" y="12197"/>
                    <a:pt x="10358" y="12106"/>
                    <a:pt x="10277" y="12106"/>
                  </a:cubicBezTo>
                  <a:cubicBezTo>
                    <a:pt x="10195" y="12106"/>
                    <a:pt x="10114" y="12060"/>
                    <a:pt x="10032" y="12060"/>
                  </a:cubicBezTo>
                  <a:cubicBezTo>
                    <a:pt x="9178" y="11969"/>
                    <a:pt x="9219" y="11101"/>
                    <a:pt x="8405" y="10919"/>
                  </a:cubicBezTo>
                  <a:cubicBezTo>
                    <a:pt x="7958" y="10804"/>
                    <a:pt x="7388" y="10964"/>
                    <a:pt x="6982" y="11101"/>
                  </a:cubicBezTo>
                  <a:cubicBezTo>
                    <a:pt x="6778" y="11010"/>
                    <a:pt x="6616" y="10919"/>
                    <a:pt x="6534" y="10804"/>
                  </a:cubicBezTo>
                  <a:cubicBezTo>
                    <a:pt x="6290" y="11010"/>
                    <a:pt x="6005" y="11238"/>
                    <a:pt x="5843" y="11489"/>
                  </a:cubicBezTo>
                  <a:cubicBezTo>
                    <a:pt x="5599" y="11193"/>
                    <a:pt x="5436" y="10873"/>
                    <a:pt x="5273" y="10531"/>
                  </a:cubicBezTo>
                  <a:cubicBezTo>
                    <a:pt x="5599" y="10439"/>
                    <a:pt x="5924" y="10234"/>
                    <a:pt x="5924" y="10005"/>
                  </a:cubicBezTo>
                  <a:cubicBezTo>
                    <a:pt x="5924" y="9960"/>
                    <a:pt x="5924" y="9846"/>
                    <a:pt x="6005" y="9800"/>
                  </a:cubicBezTo>
                  <a:cubicBezTo>
                    <a:pt x="6127" y="9754"/>
                    <a:pt x="6290" y="9754"/>
                    <a:pt x="6371" y="9709"/>
                  </a:cubicBezTo>
                  <a:cubicBezTo>
                    <a:pt x="6982" y="9617"/>
                    <a:pt x="6982" y="9138"/>
                    <a:pt x="6778" y="8795"/>
                  </a:cubicBezTo>
                  <a:cubicBezTo>
                    <a:pt x="6616" y="8841"/>
                    <a:pt x="6453" y="8955"/>
                    <a:pt x="6290" y="9001"/>
                  </a:cubicBezTo>
                  <a:cubicBezTo>
                    <a:pt x="6005" y="8795"/>
                    <a:pt x="5517" y="8795"/>
                    <a:pt x="5273" y="8955"/>
                  </a:cubicBezTo>
                  <a:cubicBezTo>
                    <a:pt x="4907" y="9092"/>
                    <a:pt x="4744" y="9275"/>
                    <a:pt x="4582" y="9480"/>
                  </a:cubicBezTo>
                  <a:cubicBezTo>
                    <a:pt x="4419" y="9663"/>
                    <a:pt x="4134" y="9846"/>
                    <a:pt x="3727" y="9914"/>
                  </a:cubicBezTo>
                  <a:cubicBezTo>
                    <a:pt x="3727" y="9800"/>
                    <a:pt x="3646" y="9709"/>
                    <a:pt x="3646" y="9617"/>
                  </a:cubicBezTo>
                  <a:cubicBezTo>
                    <a:pt x="3565" y="9366"/>
                    <a:pt x="3199" y="9092"/>
                    <a:pt x="3483" y="8841"/>
                  </a:cubicBezTo>
                  <a:cubicBezTo>
                    <a:pt x="3565" y="8795"/>
                    <a:pt x="3565" y="8750"/>
                    <a:pt x="3646" y="8704"/>
                  </a:cubicBezTo>
                  <a:cubicBezTo>
                    <a:pt x="3727" y="8567"/>
                    <a:pt x="3361" y="8476"/>
                    <a:pt x="3199" y="8567"/>
                  </a:cubicBezTo>
                  <a:cubicBezTo>
                    <a:pt x="3117" y="8613"/>
                    <a:pt x="3117" y="8658"/>
                    <a:pt x="3036" y="8704"/>
                  </a:cubicBezTo>
                  <a:cubicBezTo>
                    <a:pt x="2629" y="8750"/>
                    <a:pt x="2263" y="8430"/>
                    <a:pt x="2629" y="8270"/>
                  </a:cubicBezTo>
                  <a:cubicBezTo>
                    <a:pt x="2629" y="8224"/>
                    <a:pt x="2710" y="8224"/>
                    <a:pt x="2710" y="8179"/>
                  </a:cubicBezTo>
                  <a:cubicBezTo>
                    <a:pt x="2792" y="8087"/>
                    <a:pt x="2588" y="8042"/>
                    <a:pt x="2426" y="7950"/>
                  </a:cubicBezTo>
                  <a:cubicBezTo>
                    <a:pt x="2141" y="7791"/>
                    <a:pt x="2182" y="7562"/>
                    <a:pt x="2344" y="7402"/>
                  </a:cubicBezTo>
                  <a:cubicBezTo>
                    <a:pt x="2182" y="7357"/>
                    <a:pt x="2019" y="7311"/>
                    <a:pt x="1938" y="7220"/>
                  </a:cubicBezTo>
                  <a:cubicBezTo>
                    <a:pt x="1856" y="7128"/>
                    <a:pt x="1775" y="7037"/>
                    <a:pt x="1938" y="6923"/>
                  </a:cubicBezTo>
                  <a:cubicBezTo>
                    <a:pt x="2019" y="6877"/>
                    <a:pt x="2100" y="6877"/>
                    <a:pt x="2182" y="6832"/>
                  </a:cubicBezTo>
                  <a:cubicBezTo>
                    <a:pt x="2710" y="6649"/>
                    <a:pt x="2629" y="6169"/>
                    <a:pt x="3036" y="5987"/>
                  </a:cubicBezTo>
                  <a:cubicBezTo>
                    <a:pt x="2426" y="5781"/>
                    <a:pt x="2507" y="5210"/>
                    <a:pt x="1938" y="4914"/>
                  </a:cubicBezTo>
                  <a:cubicBezTo>
                    <a:pt x="1856" y="4868"/>
                    <a:pt x="1653" y="4822"/>
                    <a:pt x="1571" y="4731"/>
                  </a:cubicBezTo>
                  <a:cubicBezTo>
                    <a:pt x="1490" y="4685"/>
                    <a:pt x="1490" y="4640"/>
                    <a:pt x="1490" y="4548"/>
                  </a:cubicBezTo>
                  <a:cubicBezTo>
                    <a:pt x="1327" y="4388"/>
                    <a:pt x="1002" y="4434"/>
                    <a:pt x="839" y="4594"/>
                  </a:cubicBezTo>
                  <a:cubicBezTo>
                    <a:pt x="636" y="4685"/>
                    <a:pt x="636" y="4868"/>
                    <a:pt x="555" y="5028"/>
                  </a:cubicBezTo>
                  <a:cubicBezTo>
                    <a:pt x="555" y="5165"/>
                    <a:pt x="473" y="5347"/>
                    <a:pt x="310" y="5439"/>
                  </a:cubicBezTo>
                  <a:cubicBezTo>
                    <a:pt x="-137" y="5347"/>
                    <a:pt x="-15" y="4959"/>
                    <a:pt x="148" y="4731"/>
                  </a:cubicBezTo>
                  <a:cubicBezTo>
                    <a:pt x="310" y="4503"/>
                    <a:pt x="392" y="4206"/>
                    <a:pt x="555" y="3955"/>
                  </a:cubicBezTo>
                  <a:cubicBezTo>
                    <a:pt x="555" y="3909"/>
                    <a:pt x="636" y="3863"/>
                    <a:pt x="717" y="3818"/>
                  </a:cubicBezTo>
                  <a:cubicBezTo>
                    <a:pt x="839" y="3772"/>
                    <a:pt x="1002" y="3772"/>
                    <a:pt x="1083" y="3726"/>
                  </a:cubicBezTo>
                  <a:cubicBezTo>
                    <a:pt x="1246" y="3635"/>
                    <a:pt x="1165" y="3475"/>
                    <a:pt x="1165" y="3338"/>
                  </a:cubicBezTo>
                  <a:cubicBezTo>
                    <a:pt x="1246" y="3201"/>
                    <a:pt x="1409" y="3110"/>
                    <a:pt x="1571" y="2950"/>
                  </a:cubicBezTo>
                  <a:cubicBezTo>
                    <a:pt x="1938" y="2767"/>
                    <a:pt x="2182" y="2516"/>
                    <a:pt x="2263" y="2242"/>
                  </a:cubicBezTo>
                  <a:cubicBezTo>
                    <a:pt x="2629" y="2516"/>
                    <a:pt x="2629" y="2950"/>
                    <a:pt x="2263" y="3247"/>
                  </a:cubicBezTo>
                  <a:cubicBezTo>
                    <a:pt x="2263" y="3292"/>
                    <a:pt x="2182" y="3292"/>
                    <a:pt x="2182" y="3338"/>
                  </a:cubicBezTo>
                  <a:cubicBezTo>
                    <a:pt x="2182" y="3384"/>
                    <a:pt x="2222" y="3475"/>
                    <a:pt x="2344" y="3544"/>
                  </a:cubicBezTo>
                  <a:cubicBezTo>
                    <a:pt x="2588" y="3681"/>
                    <a:pt x="2710" y="3909"/>
                    <a:pt x="2629" y="4114"/>
                  </a:cubicBezTo>
                  <a:cubicBezTo>
                    <a:pt x="3036" y="4114"/>
                    <a:pt x="3483" y="4297"/>
                    <a:pt x="3646" y="4548"/>
                  </a:cubicBezTo>
                  <a:cubicBezTo>
                    <a:pt x="3971" y="4434"/>
                    <a:pt x="4216" y="4251"/>
                    <a:pt x="4338" y="4069"/>
                  </a:cubicBezTo>
                  <a:cubicBezTo>
                    <a:pt x="4419" y="3909"/>
                    <a:pt x="4338" y="3772"/>
                    <a:pt x="4338" y="3681"/>
                  </a:cubicBezTo>
                  <a:cubicBezTo>
                    <a:pt x="4338" y="3384"/>
                    <a:pt x="4419" y="3064"/>
                    <a:pt x="4500" y="2767"/>
                  </a:cubicBezTo>
                  <a:lnTo>
                    <a:pt x="4744" y="2059"/>
                  </a:lnTo>
                  <a:cubicBezTo>
                    <a:pt x="4744" y="1945"/>
                    <a:pt x="4826" y="1854"/>
                    <a:pt x="4988" y="1763"/>
                  </a:cubicBezTo>
                  <a:cubicBezTo>
                    <a:pt x="5151" y="1671"/>
                    <a:pt x="5436" y="1717"/>
                    <a:pt x="5680" y="1717"/>
                  </a:cubicBezTo>
                  <a:cubicBezTo>
                    <a:pt x="5924" y="1717"/>
                    <a:pt x="6209" y="1671"/>
                    <a:pt x="6290" y="1580"/>
                  </a:cubicBezTo>
                  <a:cubicBezTo>
                    <a:pt x="6371" y="1671"/>
                    <a:pt x="6616" y="1717"/>
                    <a:pt x="6778" y="1671"/>
                  </a:cubicBezTo>
                  <a:cubicBezTo>
                    <a:pt x="6982" y="1626"/>
                    <a:pt x="7144" y="1580"/>
                    <a:pt x="7307" y="1466"/>
                  </a:cubicBezTo>
                  <a:cubicBezTo>
                    <a:pt x="7388" y="1626"/>
                    <a:pt x="7714" y="1671"/>
                    <a:pt x="7999" y="1671"/>
                  </a:cubicBezTo>
                  <a:cubicBezTo>
                    <a:pt x="8243" y="1671"/>
                    <a:pt x="8568" y="1626"/>
                    <a:pt x="8853" y="1671"/>
                  </a:cubicBezTo>
                  <a:lnTo>
                    <a:pt x="9341" y="1808"/>
                  </a:lnTo>
                  <a:cubicBezTo>
                    <a:pt x="9504" y="1854"/>
                    <a:pt x="9788" y="1808"/>
                    <a:pt x="9788" y="1671"/>
                  </a:cubicBezTo>
                  <a:cubicBezTo>
                    <a:pt x="9788" y="1626"/>
                    <a:pt x="9788" y="1580"/>
                    <a:pt x="9707" y="1511"/>
                  </a:cubicBezTo>
                  <a:cubicBezTo>
                    <a:pt x="9422" y="1237"/>
                    <a:pt x="9422" y="849"/>
                    <a:pt x="9707" y="552"/>
                  </a:cubicBezTo>
                  <a:cubicBezTo>
                    <a:pt x="10032" y="552"/>
                    <a:pt x="10195" y="370"/>
                    <a:pt x="10480" y="233"/>
                  </a:cubicBezTo>
                  <a:cubicBezTo>
                    <a:pt x="10643" y="96"/>
                    <a:pt x="10968" y="-64"/>
                    <a:pt x="11334" y="27"/>
                  </a:cubicBezTo>
                  <a:cubicBezTo>
                    <a:pt x="11416" y="96"/>
                    <a:pt x="11497" y="141"/>
                    <a:pt x="11578" y="233"/>
                  </a:cubicBezTo>
                  <a:cubicBezTo>
                    <a:pt x="11334" y="552"/>
                    <a:pt x="10968" y="895"/>
                    <a:pt x="10724" y="1237"/>
                  </a:cubicBezTo>
                  <a:cubicBezTo>
                    <a:pt x="10643" y="1329"/>
                    <a:pt x="10561" y="1511"/>
                    <a:pt x="10805" y="1511"/>
                  </a:cubicBezTo>
                  <a:cubicBezTo>
                    <a:pt x="10561" y="1671"/>
                    <a:pt x="10521" y="1900"/>
                    <a:pt x="10805" y="2059"/>
                  </a:cubicBezTo>
                  <a:cubicBezTo>
                    <a:pt x="10846" y="2105"/>
                    <a:pt x="11049" y="2151"/>
                    <a:pt x="11049" y="2242"/>
                  </a:cubicBezTo>
                  <a:cubicBezTo>
                    <a:pt x="11049" y="2379"/>
                    <a:pt x="10724" y="2470"/>
                    <a:pt x="10480" y="2470"/>
                  </a:cubicBezTo>
                  <a:cubicBezTo>
                    <a:pt x="9870" y="2516"/>
                    <a:pt x="9341" y="2722"/>
                    <a:pt x="8934" y="2904"/>
                  </a:cubicBezTo>
                  <a:cubicBezTo>
                    <a:pt x="9178" y="2950"/>
                    <a:pt x="9260" y="3110"/>
                    <a:pt x="9097" y="3201"/>
                  </a:cubicBezTo>
                  <a:cubicBezTo>
                    <a:pt x="9016" y="3247"/>
                    <a:pt x="8934" y="3292"/>
                    <a:pt x="8771" y="3338"/>
                  </a:cubicBezTo>
                  <a:cubicBezTo>
                    <a:pt x="8487" y="3475"/>
                    <a:pt x="8405" y="3726"/>
                    <a:pt x="8649" y="3909"/>
                  </a:cubicBezTo>
                  <a:cubicBezTo>
                    <a:pt x="8934" y="4069"/>
                    <a:pt x="9422" y="4069"/>
                    <a:pt x="9707" y="3863"/>
                  </a:cubicBezTo>
                  <a:cubicBezTo>
                    <a:pt x="9707" y="3955"/>
                    <a:pt x="9951" y="4069"/>
                    <a:pt x="10114" y="4069"/>
                  </a:cubicBezTo>
                  <a:cubicBezTo>
                    <a:pt x="10277" y="4069"/>
                    <a:pt x="10480" y="4023"/>
                    <a:pt x="10643" y="3955"/>
                  </a:cubicBezTo>
                  <a:cubicBezTo>
                    <a:pt x="11416" y="3772"/>
                    <a:pt x="12432" y="4023"/>
                    <a:pt x="12758" y="4503"/>
                  </a:cubicBezTo>
                  <a:cubicBezTo>
                    <a:pt x="12432" y="4548"/>
                    <a:pt x="12188" y="4685"/>
                    <a:pt x="12066" y="4868"/>
                  </a:cubicBezTo>
                  <a:cubicBezTo>
                    <a:pt x="12270" y="4914"/>
                    <a:pt x="12432" y="5028"/>
                    <a:pt x="12595" y="5119"/>
                  </a:cubicBezTo>
                  <a:cubicBezTo>
                    <a:pt x="12758" y="5210"/>
                    <a:pt x="12677" y="5347"/>
                    <a:pt x="12595" y="5439"/>
                  </a:cubicBezTo>
                  <a:cubicBezTo>
                    <a:pt x="12514" y="5507"/>
                    <a:pt x="12351" y="5553"/>
                    <a:pt x="12351" y="5599"/>
                  </a:cubicBezTo>
                  <a:cubicBezTo>
                    <a:pt x="12270" y="5736"/>
                    <a:pt x="12595" y="5873"/>
                    <a:pt x="12514" y="6032"/>
                  </a:cubicBezTo>
                  <a:lnTo>
                    <a:pt x="12270" y="6169"/>
                  </a:lnTo>
                  <a:cubicBezTo>
                    <a:pt x="12066" y="6261"/>
                    <a:pt x="12066" y="6352"/>
                    <a:pt x="11985" y="6512"/>
                  </a:cubicBezTo>
                  <a:cubicBezTo>
                    <a:pt x="11985" y="6558"/>
                    <a:pt x="11822" y="6649"/>
                    <a:pt x="11660" y="6603"/>
                  </a:cubicBezTo>
                  <a:close/>
                  <a:moveTo>
                    <a:pt x="9016" y="20531"/>
                  </a:moveTo>
                  <a:cubicBezTo>
                    <a:pt x="9016" y="20531"/>
                    <a:pt x="8975" y="20531"/>
                    <a:pt x="8975" y="20554"/>
                  </a:cubicBezTo>
                  <a:lnTo>
                    <a:pt x="9016" y="20531"/>
                  </a:ln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31" name="Shape 2731"/>
            <p:cNvSpPr/>
            <p:nvPr/>
          </p:nvSpPr>
          <p:spPr>
            <a:xfrm>
              <a:off x="2138137" y="11584884"/>
              <a:ext cx="716394" cy="976502"/>
            </a:xfrm>
            <a:custGeom>
              <a:avLst/>
              <a:gdLst/>
              <a:ahLst/>
              <a:cxnLst>
                <a:cxn ang="0">
                  <a:pos x="wd2" y="hd2"/>
                </a:cxn>
                <a:cxn ang="5400000">
                  <a:pos x="wd2" y="hd2"/>
                </a:cxn>
                <a:cxn ang="10800000">
                  <a:pos x="wd2" y="hd2"/>
                </a:cxn>
                <a:cxn ang="16200000">
                  <a:pos x="wd2" y="hd2"/>
                </a:cxn>
              </a:cxnLst>
              <a:rect l="0" t="0" r="r" b="b"/>
              <a:pathLst>
                <a:path w="21444" h="21392" extrusionOk="0">
                  <a:moveTo>
                    <a:pt x="8500" y="2692"/>
                  </a:moveTo>
                  <a:cubicBezTo>
                    <a:pt x="8656" y="3435"/>
                    <a:pt x="8500" y="4120"/>
                    <a:pt x="7876" y="4749"/>
                  </a:cubicBezTo>
                  <a:cubicBezTo>
                    <a:pt x="8344" y="4978"/>
                    <a:pt x="8032" y="5606"/>
                    <a:pt x="7564" y="5720"/>
                  </a:cubicBezTo>
                  <a:cubicBezTo>
                    <a:pt x="7018" y="5835"/>
                    <a:pt x="6238" y="5720"/>
                    <a:pt x="5770" y="5949"/>
                  </a:cubicBezTo>
                  <a:cubicBezTo>
                    <a:pt x="5536" y="6063"/>
                    <a:pt x="5381" y="6178"/>
                    <a:pt x="5069" y="6178"/>
                  </a:cubicBezTo>
                  <a:cubicBezTo>
                    <a:pt x="4601" y="6178"/>
                    <a:pt x="4289" y="5720"/>
                    <a:pt x="3743" y="5606"/>
                  </a:cubicBezTo>
                  <a:cubicBezTo>
                    <a:pt x="2963" y="5320"/>
                    <a:pt x="2261" y="6063"/>
                    <a:pt x="1638" y="6406"/>
                  </a:cubicBezTo>
                  <a:cubicBezTo>
                    <a:pt x="1482" y="6406"/>
                    <a:pt x="1326" y="6520"/>
                    <a:pt x="1326" y="6692"/>
                  </a:cubicBezTo>
                  <a:cubicBezTo>
                    <a:pt x="1326" y="6806"/>
                    <a:pt x="1170" y="6806"/>
                    <a:pt x="1170" y="6920"/>
                  </a:cubicBezTo>
                  <a:cubicBezTo>
                    <a:pt x="1014" y="7606"/>
                    <a:pt x="624" y="8235"/>
                    <a:pt x="468" y="8920"/>
                  </a:cubicBezTo>
                  <a:cubicBezTo>
                    <a:pt x="1014" y="8920"/>
                    <a:pt x="1482" y="9435"/>
                    <a:pt x="1326" y="9778"/>
                  </a:cubicBezTo>
                  <a:cubicBezTo>
                    <a:pt x="1326" y="9892"/>
                    <a:pt x="1170" y="10006"/>
                    <a:pt x="1170" y="10120"/>
                  </a:cubicBezTo>
                  <a:cubicBezTo>
                    <a:pt x="1170" y="10235"/>
                    <a:pt x="1326" y="10406"/>
                    <a:pt x="1326" y="10406"/>
                  </a:cubicBezTo>
                  <a:cubicBezTo>
                    <a:pt x="1794" y="10863"/>
                    <a:pt x="2495" y="11206"/>
                    <a:pt x="2963" y="11720"/>
                  </a:cubicBezTo>
                  <a:cubicBezTo>
                    <a:pt x="3119" y="11949"/>
                    <a:pt x="2651" y="12235"/>
                    <a:pt x="2651" y="12635"/>
                  </a:cubicBezTo>
                  <a:cubicBezTo>
                    <a:pt x="2651" y="12978"/>
                    <a:pt x="3275" y="13378"/>
                    <a:pt x="3431" y="13720"/>
                  </a:cubicBezTo>
                  <a:cubicBezTo>
                    <a:pt x="3743" y="14463"/>
                    <a:pt x="2261" y="14806"/>
                    <a:pt x="1949" y="15549"/>
                  </a:cubicBezTo>
                  <a:cubicBezTo>
                    <a:pt x="1794" y="15778"/>
                    <a:pt x="1794" y="16006"/>
                    <a:pt x="1638" y="16235"/>
                  </a:cubicBezTo>
                  <a:cubicBezTo>
                    <a:pt x="1482" y="16520"/>
                    <a:pt x="1170" y="16635"/>
                    <a:pt x="858" y="16520"/>
                  </a:cubicBezTo>
                  <a:cubicBezTo>
                    <a:pt x="468" y="17206"/>
                    <a:pt x="312" y="17835"/>
                    <a:pt x="0" y="18520"/>
                  </a:cubicBezTo>
                  <a:cubicBezTo>
                    <a:pt x="468" y="18406"/>
                    <a:pt x="858" y="18749"/>
                    <a:pt x="1014" y="19149"/>
                  </a:cubicBezTo>
                  <a:cubicBezTo>
                    <a:pt x="1170" y="19492"/>
                    <a:pt x="1170" y="19835"/>
                    <a:pt x="1326" y="20235"/>
                  </a:cubicBezTo>
                  <a:cubicBezTo>
                    <a:pt x="1482" y="20578"/>
                    <a:pt x="1794" y="20692"/>
                    <a:pt x="2261" y="20920"/>
                  </a:cubicBezTo>
                  <a:cubicBezTo>
                    <a:pt x="3587" y="21549"/>
                    <a:pt x="5536" y="21549"/>
                    <a:pt x="6862" y="20920"/>
                  </a:cubicBezTo>
                  <a:cubicBezTo>
                    <a:pt x="7876" y="20463"/>
                    <a:pt x="8656" y="19606"/>
                    <a:pt x="9513" y="19035"/>
                  </a:cubicBezTo>
                  <a:cubicBezTo>
                    <a:pt x="9981" y="18635"/>
                    <a:pt x="10839" y="18406"/>
                    <a:pt x="11307" y="18749"/>
                  </a:cubicBezTo>
                  <a:cubicBezTo>
                    <a:pt x="11775" y="18406"/>
                    <a:pt x="12243" y="18063"/>
                    <a:pt x="12788" y="17835"/>
                  </a:cubicBezTo>
                  <a:cubicBezTo>
                    <a:pt x="12944" y="17720"/>
                    <a:pt x="13256" y="17549"/>
                    <a:pt x="13412" y="17549"/>
                  </a:cubicBezTo>
                  <a:cubicBezTo>
                    <a:pt x="13568" y="17549"/>
                    <a:pt x="13724" y="17720"/>
                    <a:pt x="13880" y="17835"/>
                  </a:cubicBezTo>
                  <a:cubicBezTo>
                    <a:pt x="14270" y="17949"/>
                    <a:pt x="14582" y="17835"/>
                    <a:pt x="14738" y="17720"/>
                  </a:cubicBezTo>
                  <a:cubicBezTo>
                    <a:pt x="15518" y="17435"/>
                    <a:pt x="16531" y="17320"/>
                    <a:pt x="17311" y="17320"/>
                  </a:cubicBezTo>
                  <a:cubicBezTo>
                    <a:pt x="17701" y="17320"/>
                    <a:pt x="18013" y="17320"/>
                    <a:pt x="18325" y="17206"/>
                  </a:cubicBezTo>
                  <a:cubicBezTo>
                    <a:pt x="18637" y="17092"/>
                    <a:pt x="18793" y="16749"/>
                    <a:pt x="18793" y="16520"/>
                  </a:cubicBezTo>
                  <a:cubicBezTo>
                    <a:pt x="18949" y="16235"/>
                    <a:pt x="19339" y="15892"/>
                    <a:pt x="19806" y="16006"/>
                  </a:cubicBezTo>
                  <a:cubicBezTo>
                    <a:pt x="19495" y="15549"/>
                    <a:pt x="18325" y="15435"/>
                    <a:pt x="18325" y="14920"/>
                  </a:cubicBezTo>
                  <a:cubicBezTo>
                    <a:pt x="18325" y="14349"/>
                    <a:pt x="19417" y="13835"/>
                    <a:pt x="18949" y="13492"/>
                  </a:cubicBezTo>
                  <a:cubicBezTo>
                    <a:pt x="18715" y="13378"/>
                    <a:pt x="18637" y="13378"/>
                    <a:pt x="18481" y="13263"/>
                  </a:cubicBezTo>
                  <a:cubicBezTo>
                    <a:pt x="18013" y="13035"/>
                    <a:pt x="18169" y="12520"/>
                    <a:pt x="18325" y="12063"/>
                  </a:cubicBezTo>
                  <a:cubicBezTo>
                    <a:pt x="18481" y="11720"/>
                    <a:pt x="18793" y="11206"/>
                    <a:pt x="18481" y="10863"/>
                  </a:cubicBezTo>
                  <a:cubicBezTo>
                    <a:pt x="18325" y="10635"/>
                    <a:pt x="18169" y="10520"/>
                    <a:pt x="18013" y="10406"/>
                  </a:cubicBezTo>
                  <a:cubicBezTo>
                    <a:pt x="17701" y="9892"/>
                    <a:pt x="18325" y="9320"/>
                    <a:pt x="18637" y="8806"/>
                  </a:cubicBezTo>
                  <a:cubicBezTo>
                    <a:pt x="18949" y="8349"/>
                    <a:pt x="18793" y="7606"/>
                    <a:pt x="19495" y="7263"/>
                  </a:cubicBezTo>
                  <a:cubicBezTo>
                    <a:pt x="19962" y="7035"/>
                    <a:pt x="20586" y="7149"/>
                    <a:pt x="20976" y="6920"/>
                  </a:cubicBezTo>
                  <a:cubicBezTo>
                    <a:pt x="21600" y="6520"/>
                    <a:pt x="21132" y="5949"/>
                    <a:pt x="20976" y="5320"/>
                  </a:cubicBezTo>
                  <a:cubicBezTo>
                    <a:pt x="20820" y="4635"/>
                    <a:pt x="21132" y="3778"/>
                    <a:pt x="21444" y="2978"/>
                  </a:cubicBezTo>
                  <a:cubicBezTo>
                    <a:pt x="21444" y="2806"/>
                    <a:pt x="21444" y="2692"/>
                    <a:pt x="21444" y="2578"/>
                  </a:cubicBezTo>
                  <a:cubicBezTo>
                    <a:pt x="21444" y="2463"/>
                    <a:pt x="21288" y="2349"/>
                    <a:pt x="21132" y="2349"/>
                  </a:cubicBezTo>
                  <a:cubicBezTo>
                    <a:pt x="20430" y="2006"/>
                    <a:pt x="19806" y="1606"/>
                    <a:pt x="19183" y="1263"/>
                  </a:cubicBezTo>
                  <a:cubicBezTo>
                    <a:pt x="18793" y="1035"/>
                    <a:pt x="18481" y="692"/>
                    <a:pt x="18481" y="406"/>
                  </a:cubicBezTo>
                  <a:cubicBezTo>
                    <a:pt x="17857" y="-51"/>
                    <a:pt x="16687" y="-51"/>
                    <a:pt x="15908" y="63"/>
                  </a:cubicBezTo>
                  <a:cubicBezTo>
                    <a:pt x="14894" y="178"/>
                    <a:pt x="13724" y="178"/>
                    <a:pt x="12788" y="292"/>
                  </a:cubicBezTo>
                  <a:cubicBezTo>
                    <a:pt x="11619" y="406"/>
                    <a:pt x="10839" y="578"/>
                    <a:pt x="9981" y="806"/>
                  </a:cubicBezTo>
                  <a:cubicBezTo>
                    <a:pt x="9513" y="920"/>
                    <a:pt x="8656" y="806"/>
                    <a:pt x="8344" y="1035"/>
                  </a:cubicBezTo>
                  <a:cubicBezTo>
                    <a:pt x="7720" y="1149"/>
                    <a:pt x="8344" y="2235"/>
                    <a:pt x="8500" y="2692"/>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32" name="Shape 2732"/>
            <p:cNvSpPr/>
            <p:nvPr/>
          </p:nvSpPr>
          <p:spPr>
            <a:xfrm>
              <a:off x="5498560" y="15328772"/>
              <a:ext cx="476434" cy="348793"/>
            </a:xfrm>
            <a:custGeom>
              <a:avLst/>
              <a:gdLst/>
              <a:ahLst/>
              <a:cxnLst>
                <a:cxn ang="0">
                  <a:pos x="wd2" y="hd2"/>
                </a:cxn>
                <a:cxn ang="5400000">
                  <a:pos x="wd2" y="hd2"/>
                </a:cxn>
                <a:cxn ang="10800000">
                  <a:pos x="wd2" y="hd2"/>
                </a:cxn>
                <a:cxn ang="16200000">
                  <a:pos x="wd2" y="hd2"/>
                </a:cxn>
              </a:cxnLst>
              <a:rect l="0" t="0" r="r" b="b"/>
              <a:pathLst>
                <a:path w="21430" h="20629" extrusionOk="0">
                  <a:moveTo>
                    <a:pt x="6719" y="9257"/>
                  </a:moveTo>
                  <a:cubicBezTo>
                    <a:pt x="8704" y="10509"/>
                    <a:pt x="10338" y="11918"/>
                    <a:pt x="12323" y="13483"/>
                  </a:cubicBezTo>
                  <a:cubicBezTo>
                    <a:pt x="12790" y="13796"/>
                    <a:pt x="13607" y="14579"/>
                    <a:pt x="14074" y="15205"/>
                  </a:cubicBezTo>
                  <a:cubicBezTo>
                    <a:pt x="14541" y="15987"/>
                    <a:pt x="14775" y="16457"/>
                    <a:pt x="15008" y="16770"/>
                  </a:cubicBezTo>
                  <a:cubicBezTo>
                    <a:pt x="15475" y="17396"/>
                    <a:pt x="16059" y="17709"/>
                    <a:pt x="16526" y="18179"/>
                  </a:cubicBezTo>
                  <a:cubicBezTo>
                    <a:pt x="17227" y="18805"/>
                    <a:pt x="17694" y="19118"/>
                    <a:pt x="18511" y="19744"/>
                  </a:cubicBezTo>
                  <a:cubicBezTo>
                    <a:pt x="19445" y="20370"/>
                    <a:pt x="20613" y="20996"/>
                    <a:pt x="21430" y="20370"/>
                  </a:cubicBezTo>
                  <a:cubicBezTo>
                    <a:pt x="20613" y="20057"/>
                    <a:pt x="20146" y="19118"/>
                    <a:pt x="20146" y="18179"/>
                  </a:cubicBezTo>
                  <a:cubicBezTo>
                    <a:pt x="20146" y="17083"/>
                    <a:pt x="20379" y="15831"/>
                    <a:pt x="19912" y="14892"/>
                  </a:cubicBezTo>
                  <a:cubicBezTo>
                    <a:pt x="19679" y="14109"/>
                    <a:pt x="19212" y="13796"/>
                    <a:pt x="19445" y="13170"/>
                  </a:cubicBezTo>
                  <a:cubicBezTo>
                    <a:pt x="19679" y="12857"/>
                    <a:pt x="19912" y="12857"/>
                    <a:pt x="19912" y="12544"/>
                  </a:cubicBezTo>
                  <a:cubicBezTo>
                    <a:pt x="20146" y="12231"/>
                    <a:pt x="20146" y="11605"/>
                    <a:pt x="19912" y="11135"/>
                  </a:cubicBezTo>
                  <a:cubicBezTo>
                    <a:pt x="19679" y="10822"/>
                    <a:pt x="19445" y="10509"/>
                    <a:pt x="19212" y="9883"/>
                  </a:cubicBezTo>
                  <a:cubicBezTo>
                    <a:pt x="18161" y="7535"/>
                    <a:pt x="20963" y="5031"/>
                    <a:pt x="19912" y="2683"/>
                  </a:cubicBezTo>
                  <a:cubicBezTo>
                    <a:pt x="19912" y="2370"/>
                    <a:pt x="19679" y="2370"/>
                    <a:pt x="19679" y="2057"/>
                  </a:cubicBezTo>
                  <a:cubicBezTo>
                    <a:pt x="19212" y="961"/>
                    <a:pt x="17927" y="22"/>
                    <a:pt x="17227" y="648"/>
                  </a:cubicBezTo>
                  <a:cubicBezTo>
                    <a:pt x="16526" y="961"/>
                    <a:pt x="16409" y="2370"/>
                    <a:pt x="16059" y="2996"/>
                  </a:cubicBezTo>
                  <a:cubicBezTo>
                    <a:pt x="15826" y="3622"/>
                    <a:pt x="15242" y="4718"/>
                    <a:pt x="14775" y="5031"/>
                  </a:cubicBezTo>
                  <a:cubicBezTo>
                    <a:pt x="14541" y="5344"/>
                    <a:pt x="14541" y="5344"/>
                    <a:pt x="14308" y="5344"/>
                  </a:cubicBezTo>
                  <a:cubicBezTo>
                    <a:pt x="14074" y="5344"/>
                    <a:pt x="13841" y="5031"/>
                    <a:pt x="13607" y="4718"/>
                  </a:cubicBezTo>
                  <a:cubicBezTo>
                    <a:pt x="12790" y="3935"/>
                    <a:pt x="11856" y="3935"/>
                    <a:pt x="11389" y="4718"/>
                  </a:cubicBezTo>
                  <a:cubicBezTo>
                    <a:pt x="10572" y="2996"/>
                    <a:pt x="8704" y="4718"/>
                    <a:pt x="7419" y="3309"/>
                  </a:cubicBezTo>
                  <a:cubicBezTo>
                    <a:pt x="7186" y="2996"/>
                    <a:pt x="6952" y="2370"/>
                    <a:pt x="6485" y="2370"/>
                  </a:cubicBezTo>
                  <a:cubicBezTo>
                    <a:pt x="6252" y="2370"/>
                    <a:pt x="5668" y="2683"/>
                    <a:pt x="5434" y="2683"/>
                  </a:cubicBezTo>
                  <a:cubicBezTo>
                    <a:pt x="4734" y="2683"/>
                    <a:pt x="4267" y="2057"/>
                    <a:pt x="3800" y="1431"/>
                  </a:cubicBezTo>
                  <a:cubicBezTo>
                    <a:pt x="2982" y="648"/>
                    <a:pt x="1348" y="-604"/>
                    <a:pt x="531" y="335"/>
                  </a:cubicBezTo>
                  <a:cubicBezTo>
                    <a:pt x="297" y="648"/>
                    <a:pt x="-170" y="3309"/>
                    <a:pt x="64" y="3935"/>
                  </a:cubicBezTo>
                  <a:cubicBezTo>
                    <a:pt x="297" y="5344"/>
                    <a:pt x="1815" y="5657"/>
                    <a:pt x="2515" y="5970"/>
                  </a:cubicBezTo>
                  <a:cubicBezTo>
                    <a:pt x="4267" y="7535"/>
                    <a:pt x="5434" y="8318"/>
                    <a:pt x="6719" y="9257"/>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33" name="Shape 2733"/>
            <p:cNvSpPr/>
            <p:nvPr/>
          </p:nvSpPr>
          <p:spPr>
            <a:xfrm>
              <a:off x="7191199" y="15838151"/>
              <a:ext cx="460298" cy="151029"/>
            </a:xfrm>
            <a:custGeom>
              <a:avLst/>
              <a:gdLst/>
              <a:ahLst/>
              <a:cxnLst>
                <a:cxn ang="0">
                  <a:pos x="wd2" y="hd2"/>
                </a:cxn>
                <a:cxn ang="5400000">
                  <a:pos x="wd2" y="hd2"/>
                </a:cxn>
                <a:cxn ang="10800000">
                  <a:pos x="wd2" y="hd2"/>
                </a:cxn>
                <a:cxn ang="16200000">
                  <a:pos x="wd2" y="hd2"/>
                </a:cxn>
              </a:cxnLst>
              <a:rect l="0" t="0" r="r" b="b"/>
              <a:pathLst>
                <a:path w="21213" h="19201" extrusionOk="0">
                  <a:moveTo>
                    <a:pt x="58" y="4371"/>
                  </a:moveTo>
                  <a:cubicBezTo>
                    <a:pt x="1023" y="3727"/>
                    <a:pt x="1989" y="5661"/>
                    <a:pt x="1989" y="8240"/>
                  </a:cubicBezTo>
                  <a:cubicBezTo>
                    <a:pt x="1989" y="9852"/>
                    <a:pt x="1989" y="10497"/>
                    <a:pt x="2230" y="11142"/>
                  </a:cubicBezTo>
                  <a:cubicBezTo>
                    <a:pt x="2592" y="11786"/>
                    <a:pt x="3075" y="11786"/>
                    <a:pt x="3557" y="11786"/>
                  </a:cubicBezTo>
                  <a:cubicBezTo>
                    <a:pt x="4281" y="12431"/>
                    <a:pt x="4523" y="14365"/>
                    <a:pt x="5126" y="15977"/>
                  </a:cubicBezTo>
                  <a:cubicBezTo>
                    <a:pt x="6092" y="18556"/>
                    <a:pt x="7902" y="19201"/>
                    <a:pt x="9108" y="17267"/>
                  </a:cubicBezTo>
                  <a:cubicBezTo>
                    <a:pt x="9350" y="16622"/>
                    <a:pt x="9591" y="16622"/>
                    <a:pt x="9832" y="16622"/>
                  </a:cubicBezTo>
                  <a:cubicBezTo>
                    <a:pt x="10074" y="16622"/>
                    <a:pt x="10436" y="17912"/>
                    <a:pt x="10677" y="18556"/>
                  </a:cubicBezTo>
                  <a:cubicBezTo>
                    <a:pt x="11401" y="19846"/>
                    <a:pt x="12970" y="17267"/>
                    <a:pt x="13452" y="19201"/>
                  </a:cubicBezTo>
                  <a:cubicBezTo>
                    <a:pt x="14176" y="17267"/>
                    <a:pt x="15745" y="16945"/>
                    <a:pt x="16952" y="15977"/>
                  </a:cubicBezTo>
                  <a:cubicBezTo>
                    <a:pt x="18279" y="15333"/>
                    <a:pt x="19486" y="13721"/>
                    <a:pt x="19969" y="11142"/>
                  </a:cubicBezTo>
                  <a:cubicBezTo>
                    <a:pt x="19727" y="10497"/>
                    <a:pt x="19727" y="10174"/>
                    <a:pt x="19969" y="9207"/>
                  </a:cubicBezTo>
                  <a:cubicBezTo>
                    <a:pt x="20210" y="8562"/>
                    <a:pt x="20451" y="8240"/>
                    <a:pt x="20813" y="7595"/>
                  </a:cubicBezTo>
                  <a:cubicBezTo>
                    <a:pt x="21296" y="6306"/>
                    <a:pt x="21296" y="4694"/>
                    <a:pt x="21055" y="3082"/>
                  </a:cubicBezTo>
                  <a:cubicBezTo>
                    <a:pt x="20813" y="1792"/>
                    <a:pt x="19969" y="825"/>
                    <a:pt x="19245" y="1470"/>
                  </a:cubicBezTo>
                  <a:cubicBezTo>
                    <a:pt x="19003" y="2437"/>
                    <a:pt x="18762" y="2437"/>
                    <a:pt x="18521" y="3082"/>
                  </a:cubicBezTo>
                  <a:cubicBezTo>
                    <a:pt x="16469" y="6306"/>
                    <a:pt x="13694" y="-1754"/>
                    <a:pt x="11642" y="1470"/>
                  </a:cubicBezTo>
                  <a:cubicBezTo>
                    <a:pt x="11401" y="2437"/>
                    <a:pt x="10918" y="3082"/>
                    <a:pt x="10677" y="3727"/>
                  </a:cubicBezTo>
                  <a:cubicBezTo>
                    <a:pt x="10074" y="3727"/>
                    <a:pt x="9832" y="3727"/>
                    <a:pt x="9350" y="3727"/>
                  </a:cubicBezTo>
                  <a:cubicBezTo>
                    <a:pt x="7540" y="2437"/>
                    <a:pt x="5609" y="1470"/>
                    <a:pt x="3557" y="825"/>
                  </a:cubicBezTo>
                  <a:cubicBezTo>
                    <a:pt x="3075" y="825"/>
                    <a:pt x="1023" y="-464"/>
                    <a:pt x="782" y="180"/>
                  </a:cubicBezTo>
                  <a:cubicBezTo>
                    <a:pt x="-304" y="-464"/>
                    <a:pt x="58" y="4371"/>
                    <a:pt x="58" y="437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34" name="Shape 2734"/>
            <p:cNvSpPr/>
            <p:nvPr/>
          </p:nvSpPr>
          <p:spPr>
            <a:xfrm>
              <a:off x="3429546" y="9951436"/>
              <a:ext cx="170468" cy="364025"/>
            </a:xfrm>
            <a:custGeom>
              <a:avLst/>
              <a:gdLst/>
              <a:ahLst/>
              <a:cxnLst>
                <a:cxn ang="0">
                  <a:pos x="wd2" y="hd2"/>
                </a:cxn>
                <a:cxn ang="5400000">
                  <a:pos x="wd2" y="hd2"/>
                </a:cxn>
                <a:cxn ang="10800000">
                  <a:pos x="wd2" y="hd2"/>
                </a:cxn>
                <a:cxn ang="16200000">
                  <a:pos x="wd2" y="hd2"/>
                </a:cxn>
              </a:cxnLst>
              <a:rect l="0" t="0" r="r" b="b"/>
              <a:pathLst>
                <a:path w="19093" h="20871" extrusionOk="0">
                  <a:moveTo>
                    <a:pt x="1728" y="9321"/>
                  </a:moveTo>
                  <a:cubicBezTo>
                    <a:pt x="1152" y="9021"/>
                    <a:pt x="0" y="9621"/>
                    <a:pt x="576" y="10221"/>
                  </a:cubicBezTo>
                  <a:cubicBezTo>
                    <a:pt x="1152" y="10821"/>
                    <a:pt x="1728" y="11121"/>
                    <a:pt x="1728" y="11421"/>
                  </a:cubicBezTo>
                  <a:cubicBezTo>
                    <a:pt x="1728" y="12471"/>
                    <a:pt x="0" y="12921"/>
                    <a:pt x="0" y="13971"/>
                  </a:cubicBezTo>
                  <a:cubicBezTo>
                    <a:pt x="0" y="14871"/>
                    <a:pt x="1152" y="15621"/>
                    <a:pt x="3168" y="15921"/>
                  </a:cubicBezTo>
                  <a:cubicBezTo>
                    <a:pt x="4320" y="16221"/>
                    <a:pt x="6048" y="16521"/>
                    <a:pt x="7200" y="17121"/>
                  </a:cubicBezTo>
                  <a:cubicBezTo>
                    <a:pt x="8640" y="18471"/>
                    <a:pt x="7200" y="19971"/>
                    <a:pt x="8640" y="20871"/>
                  </a:cubicBezTo>
                  <a:cubicBezTo>
                    <a:pt x="10368" y="19371"/>
                    <a:pt x="10944" y="17421"/>
                    <a:pt x="9792" y="15921"/>
                  </a:cubicBezTo>
                  <a:cubicBezTo>
                    <a:pt x="9792" y="15621"/>
                    <a:pt x="9216" y="15021"/>
                    <a:pt x="9792" y="14571"/>
                  </a:cubicBezTo>
                  <a:cubicBezTo>
                    <a:pt x="10368" y="14271"/>
                    <a:pt x="10944" y="13971"/>
                    <a:pt x="12096" y="13671"/>
                  </a:cubicBezTo>
                  <a:cubicBezTo>
                    <a:pt x="15264" y="12471"/>
                    <a:pt x="12096" y="9321"/>
                    <a:pt x="15264" y="8271"/>
                  </a:cubicBezTo>
                  <a:cubicBezTo>
                    <a:pt x="12672" y="7071"/>
                    <a:pt x="12672" y="4521"/>
                    <a:pt x="15840" y="3621"/>
                  </a:cubicBezTo>
                  <a:cubicBezTo>
                    <a:pt x="16992" y="3321"/>
                    <a:pt x="18144" y="3021"/>
                    <a:pt x="18720" y="2721"/>
                  </a:cubicBezTo>
                  <a:cubicBezTo>
                    <a:pt x="19872" y="1671"/>
                    <a:pt x="18144" y="471"/>
                    <a:pt x="16416" y="171"/>
                  </a:cubicBezTo>
                  <a:cubicBezTo>
                    <a:pt x="9216" y="-729"/>
                    <a:pt x="9216" y="2121"/>
                    <a:pt x="6624" y="3921"/>
                  </a:cubicBezTo>
                  <a:cubicBezTo>
                    <a:pt x="4896" y="5121"/>
                    <a:pt x="-1728" y="7371"/>
                    <a:pt x="1728" y="9321"/>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35" name="Shape 2735"/>
            <p:cNvSpPr/>
            <p:nvPr/>
          </p:nvSpPr>
          <p:spPr>
            <a:xfrm>
              <a:off x="2532526" y="9455922"/>
              <a:ext cx="227793" cy="235766"/>
            </a:xfrm>
            <a:custGeom>
              <a:avLst/>
              <a:gdLst/>
              <a:ahLst/>
              <a:cxnLst>
                <a:cxn ang="0">
                  <a:pos x="wd2" y="hd2"/>
                </a:cxn>
                <a:cxn ang="5400000">
                  <a:pos x="wd2" y="hd2"/>
                </a:cxn>
                <a:cxn ang="10800000">
                  <a:pos x="wd2" y="hd2"/>
                </a:cxn>
                <a:cxn ang="16200000">
                  <a:pos x="wd2" y="hd2"/>
                </a:cxn>
              </a:cxnLst>
              <a:rect l="0" t="0" r="r" b="b"/>
              <a:pathLst>
                <a:path w="18001" h="21325" extrusionOk="0">
                  <a:moveTo>
                    <a:pt x="7694" y="16670"/>
                  </a:moveTo>
                  <a:cubicBezTo>
                    <a:pt x="7694" y="18313"/>
                    <a:pt x="7694" y="19722"/>
                    <a:pt x="7694" y="21130"/>
                  </a:cubicBezTo>
                  <a:cubicBezTo>
                    <a:pt x="8905" y="21600"/>
                    <a:pt x="10116" y="21130"/>
                    <a:pt x="11530" y="20661"/>
                  </a:cubicBezTo>
                  <a:cubicBezTo>
                    <a:pt x="11126" y="20191"/>
                    <a:pt x="10722" y="18783"/>
                    <a:pt x="11530" y="18313"/>
                  </a:cubicBezTo>
                  <a:cubicBezTo>
                    <a:pt x="12337" y="17843"/>
                    <a:pt x="13145" y="17374"/>
                    <a:pt x="13548" y="17843"/>
                  </a:cubicBezTo>
                  <a:cubicBezTo>
                    <a:pt x="13952" y="18313"/>
                    <a:pt x="14356" y="18783"/>
                    <a:pt x="14961" y="19252"/>
                  </a:cubicBezTo>
                  <a:cubicBezTo>
                    <a:pt x="15365" y="19722"/>
                    <a:pt x="16173" y="19252"/>
                    <a:pt x="16576" y="18783"/>
                  </a:cubicBezTo>
                  <a:cubicBezTo>
                    <a:pt x="16980" y="18313"/>
                    <a:pt x="16980" y="17374"/>
                    <a:pt x="16980" y="16200"/>
                  </a:cubicBezTo>
                  <a:cubicBezTo>
                    <a:pt x="16980" y="15730"/>
                    <a:pt x="16980" y="15261"/>
                    <a:pt x="16980" y="15261"/>
                  </a:cubicBezTo>
                  <a:cubicBezTo>
                    <a:pt x="16980" y="14791"/>
                    <a:pt x="16576" y="14791"/>
                    <a:pt x="16173" y="14791"/>
                  </a:cubicBezTo>
                  <a:cubicBezTo>
                    <a:pt x="15365" y="13852"/>
                    <a:pt x="16173" y="12209"/>
                    <a:pt x="16980" y="11270"/>
                  </a:cubicBezTo>
                  <a:cubicBezTo>
                    <a:pt x="17788" y="10096"/>
                    <a:pt x="18595" y="8452"/>
                    <a:pt x="17384" y="7983"/>
                  </a:cubicBezTo>
                  <a:cubicBezTo>
                    <a:pt x="16980" y="7983"/>
                    <a:pt x="16980" y="7983"/>
                    <a:pt x="16576" y="7513"/>
                  </a:cubicBezTo>
                  <a:cubicBezTo>
                    <a:pt x="15769" y="6809"/>
                    <a:pt x="15365" y="5400"/>
                    <a:pt x="14961" y="4461"/>
                  </a:cubicBezTo>
                  <a:cubicBezTo>
                    <a:pt x="13952" y="2583"/>
                    <a:pt x="12337" y="470"/>
                    <a:pt x="10116" y="0"/>
                  </a:cubicBezTo>
                  <a:cubicBezTo>
                    <a:pt x="9713" y="0"/>
                    <a:pt x="9309" y="0"/>
                    <a:pt x="8905" y="0"/>
                  </a:cubicBezTo>
                  <a:cubicBezTo>
                    <a:pt x="8098" y="470"/>
                    <a:pt x="8502" y="2113"/>
                    <a:pt x="8098" y="3522"/>
                  </a:cubicBezTo>
                  <a:cubicBezTo>
                    <a:pt x="7290" y="6809"/>
                    <a:pt x="2244" y="8452"/>
                    <a:pt x="831" y="11739"/>
                  </a:cubicBezTo>
                  <a:cubicBezTo>
                    <a:pt x="-3005" y="19722"/>
                    <a:pt x="7694" y="15730"/>
                    <a:pt x="7694" y="16670"/>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36" name="Shape 2736"/>
            <p:cNvSpPr/>
            <p:nvPr/>
          </p:nvSpPr>
          <p:spPr>
            <a:xfrm>
              <a:off x="0" y="8095763"/>
              <a:ext cx="1659797" cy="1075727"/>
            </a:xfrm>
            <a:custGeom>
              <a:avLst/>
              <a:gdLst/>
              <a:ahLst/>
              <a:cxnLst>
                <a:cxn ang="0">
                  <a:pos x="wd2" y="hd2"/>
                </a:cxn>
                <a:cxn ang="5400000">
                  <a:pos x="wd2" y="hd2"/>
                </a:cxn>
                <a:cxn ang="10800000">
                  <a:pos x="wd2" y="hd2"/>
                </a:cxn>
                <a:cxn ang="16200000">
                  <a:pos x="wd2" y="hd2"/>
                </a:cxn>
              </a:cxnLst>
              <a:rect l="0" t="0" r="r" b="b"/>
              <a:pathLst>
                <a:path w="21543" h="21105" extrusionOk="0">
                  <a:moveTo>
                    <a:pt x="8952" y="3515"/>
                  </a:moveTo>
                  <a:cubicBezTo>
                    <a:pt x="9155" y="3617"/>
                    <a:pt x="9528" y="3617"/>
                    <a:pt x="9664" y="3311"/>
                  </a:cubicBezTo>
                  <a:cubicBezTo>
                    <a:pt x="9868" y="4024"/>
                    <a:pt x="10444" y="4585"/>
                    <a:pt x="11020" y="4483"/>
                  </a:cubicBezTo>
                  <a:cubicBezTo>
                    <a:pt x="11156" y="4024"/>
                    <a:pt x="11224" y="3515"/>
                    <a:pt x="11156" y="2955"/>
                  </a:cubicBezTo>
                  <a:cubicBezTo>
                    <a:pt x="11529" y="3056"/>
                    <a:pt x="11936" y="2751"/>
                    <a:pt x="12072" y="2241"/>
                  </a:cubicBezTo>
                  <a:lnTo>
                    <a:pt x="12309" y="2853"/>
                  </a:lnTo>
                  <a:cubicBezTo>
                    <a:pt x="12377" y="2649"/>
                    <a:pt x="12512" y="2445"/>
                    <a:pt x="12580" y="2241"/>
                  </a:cubicBezTo>
                  <a:cubicBezTo>
                    <a:pt x="12716" y="2445"/>
                    <a:pt x="12851" y="2649"/>
                    <a:pt x="13089" y="2649"/>
                  </a:cubicBezTo>
                  <a:cubicBezTo>
                    <a:pt x="13292" y="2649"/>
                    <a:pt x="13801" y="2751"/>
                    <a:pt x="13801" y="2445"/>
                  </a:cubicBezTo>
                  <a:cubicBezTo>
                    <a:pt x="14208" y="2955"/>
                    <a:pt x="15056" y="3209"/>
                    <a:pt x="15429" y="2547"/>
                  </a:cubicBezTo>
                  <a:cubicBezTo>
                    <a:pt x="15293" y="2751"/>
                    <a:pt x="15293" y="2241"/>
                    <a:pt x="15361" y="1885"/>
                  </a:cubicBezTo>
                  <a:cubicBezTo>
                    <a:pt x="15429" y="1579"/>
                    <a:pt x="14988" y="1579"/>
                    <a:pt x="15225" y="1477"/>
                  </a:cubicBezTo>
                  <a:cubicBezTo>
                    <a:pt x="15429" y="1375"/>
                    <a:pt x="15700" y="1477"/>
                    <a:pt x="15768" y="1273"/>
                  </a:cubicBezTo>
                  <a:cubicBezTo>
                    <a:pt x="15632" y="917"/>
                    <a:pt x="16073" y="509"/>
                    <a:pt x="15768" y="305"/>
                  </a:cubicBezTo>
                  <a:cubicBezTo>
                    <a:pt x="16141" y="-153"/>
                    <a:pt x="16480" y="204"/>
                    <a:pt x="17124" y="0"/>
                  </a:cubicBezTo>
                  <a:cubicBezTo>
                    <a:pt x="17192" y="815"/>
                    <a:pt x="18141" y="1273"/>
                    <a:pt x="18480" y="509"/>
                  </a:cubicBezTo>
                  <a:cubicBezTo>
                    <a:pt x="18616" y="1070"/>
                    <a:pt x="18548" y="1681"/>
                    <a:pt x="18277" y="1987"/>
                  </a:cubicBezTo>
                  <a:cubicBezTo>
                    <a:pt x="18209" y="2139"/>
                    <a:pt x="18141" y="2241"/>
                    <a:pt x="18141" y="2343"/>
                  </a:cubicBezTo>
                  <a:cubicBezTo>
                    <a:pt x="18141" y="2547"/>
                    <a:pt x="18345" y="2649"/>
                    <a:pt x="18480" y="2751"/>
                  </a:cubicBezTo>
                  <a:cubicBezTo>
                    <a:pt x="18853" y="2955"/>
                    <a:pt x="19057" y="3719"/>
                    <a:pt x="18921" y="4228"/>
                  </a:cubicBezTo>
                  <a:cubicBezTo>
                    <a:pt x="19125" y="4483"/>
                    <a:pt x="19396" y="4687"/>
                    <a:pt x="19565" y="4992"/>
                  </a:cubicBezTo>
                  <a:cubicBezTo>
                    <a:pt x="19701" y="5298"/>
                    <a:pt x="19769" y="5858"/>
                    <a:pt x="19565" y="6164"/>
                  </a:cubicBezTo>
                  <a:cubicBezTo>
                    <a:pt x="19905" y="6724"/>
                    <a:pt x="20481" y="6928"/>
                    <a:pt x="20990" y="6724"/>
                  </a:cubicBezTo>
                  <a:cubicBezTo>
                    <a:pt x="21261" y="7030"/>
                    <a:pt x="21397" y="7438"/>
                    <a:pt x="21532" y="7896"/>
                  </a:cubicBezTo>
                  <a:cubicBezTo>
                    <a:pt x="21125" y="7794"/>
                    <a:pt x="20752" y="8609"/>
                    <a:pt x="20990" y="9170"/>
                  </a:cubicBezTo>
                  <a:cubicBezTo>
                    <a:pt x="21329" y="9068"/>
                    <a:pt x="21600" y="9577"/>
                    <a:pt x="21532" y="10036"/>
                  </a:cubicBezTo>
                  <a:cubicBezTo>
                    <a:pt x="21329" y="10341"/>
                    <a:pt x="20922" y="9832"/>
                    <a:pt x="20617" y="10036"/>
                  </a:cubicBezTo>
                  <a:cubicBezTo>
                    <a:pt x="20481" y="10138"/>
                    <a:pt x="20413" y="10239"/>
                    <a:pt x="20345" y="10443"/>
                  </a:cubicBezTo>
                  <a:cubicBezTo>
                    <a:pt x="20210" y="10749"/>
                    <a:pt x="20108" y="11004"/>
                    <a:pt x="19972" y="11309"/>
                  </a:cubicBezTo>
                  <a:lnTo>
                    <a:pt x="19769" y="11972"/>
                  </a:lnTo>
                  <a:cubicBezTo>
                    <a:pt x="19769" y="12175"/>
                    <a:pt x="19905" y="12481"/>
                    <a:pt x="20040" y="12481"/>
                  </a:cubicBezTo>
                  <a:cubicBezTo>
                    <a:pt x="19769" y="12481"/>
                    <a:pt x="19837" y="13041"/>
                    <a:pt x="19837" y="13449"/>
                  </a:cubicBezTo>
                  <a:cubicBezTo>
                    <a:pt x="19905" y="14060"/>
                    <a:pt x="19735" y="14672"/>
                    <a:pt x="19396" y="15130"/>
                  </a:cubicBezTo>
                  <a:cubicBezTo>
                    <a:pt x="19023" y="15538"/>
                    <a:pt x="18548" y="15589"/>
                    <a:pt x="18209" y="15130"/>
                  </a:cubicBezTo>
                  <a:cubicBezTo>
                    <a:pt x="18141" y="15487"/>
                    <a:pt x="18141" y="15894"/>
                    <a:pt x="18073" y="16200"/>
                  </a:cubicBezTo>
                  <a:cubicBezTo>
                    <a:pt x="17768" y="16353"/>
                    <a:pt x="17497" y="15996"/>
                    <a:pt x="17192" y="15894"/>
                  </a:cubicBezTo>
                  <a:cubicBezTo>
                    <a:pt x="16921" y="15690"/>
                    <a:pt x="16581" y="15690"/>
                    <a:pt x="16344" y="15894"/>
                  </a:cubicBezTo>
                  <a:cubicBezTo>
                    <a:pt x="16208" y="16149"/>
                    <a:pt x="16242" y="16556"/>
                    <a:pt x="16344" y="16709"/>
                  </a:cubicBezTo>
                  <a:cubicBezTo>
                    <a:pt x="16141" y="16760"/>
                    <a:pt x="15971" y="16964"/>
                    <a:pt x="15869" y="17168"/>
                  </a:cubicBezTo>
                  <a:cubicBezTo>
                    <a:pt x="15700" y="17626"/>
                    <a:pt x="15869" y="18034"/>
                    <a:pt x="16141" y="18238"/>
                  </a:cubicBezTo>
                  <a:cubicBezTo>
                    <a:pt x="15768" y="18798"/>
                    <a:pt x="15225" y="19002"/>
                    <a:pt x="14716" y="18798"/>
                  </a:cubicBezTo>
                  <a:cubicBezTo>
                    <a:pt x="14445" y="18696"/>
                    <a:pt x="14140" y="18339"/>
                    <a:pt x="13869" y="18339"/>
                  </a:cubicBezTo>
                  <a:cubicBezTo>
                    <a:pt x="13564" y="18339"/>
                    <a:pt x="13292" y="18900"/>
                    <a:pt x="13496" y="19205"/>
                  </a:cubicBezTo>
                  <a:cubicBezTo>
                    <a:pt x="13089" y="19002"/>
                    <a:pt x="12648" y="19664"/>
                    <a:pt x="12716" y="20275"/>
                  </a:cubicBezTo>
                  <a:cubicBezTo>
                    <a:pt x="12004" y="21447"/>
                    <a:pt x="10580" y="21345"/>
                    <a:pt x="9868" y="20173"/>
                  </a:cubicBezTo>
                  <a:cubicBezTo>
                    <a:pt x="9664" y="20581"/>
                    <a:pt x="9223" y="20734"/>
                    <a:pt x="8884" y="20581"/>
                  </a:cubicBezTo>
                  <a:cubicBezTo>
                    <a:pt x="8240" y="20275"/>
                    <a:pt x="7969" y="18900"/>
                    <a:pt x="7324" y="18594"/>
                  </a:cubicBezTo>
                  <a:cubicBezTo>
                    <a:pt x="6951" y="18339"/>
                    <a:pt x="6612" y="18441"/>
                    <a:pt x="6239" y="18441"/>
                  </a:cubicBezTo>
                  <a:cubicBezTo>
                    <a:pt x="5765" y="18441"/>
                    <a:pt x="5188" y="18238"/>
                    <a:pt x="4747" y="17932"/>
                  </a:cubicBezTo>
                  <a:cubicBezTo>
                    <a:pt x="4612" y="17830"/>
                    <a:pt x="4544" y="17728"/>
                    <a:pt x="4476" y="17524"/>
                  </a:cubicBezTo>
                  <a:cubicBezTo>
                    <a:pt x="4408" y="16964"/>
                    <a:pt x="5052" y="16862"/>
                    <a:pt x="5120" y="16353"/>
                  </a:cubicBezTo>
                  <a:cubicBezTo>
                    <a:pt x="5188" y="15792"/>
                    <a:pt x="4612" y="15487"/>
                    <a:pt x="4612" y="14926"/>
                  </a:cubicBezTo>
                  <a:cubicBezTo>
                    <a:pt x="4612" y="14722"/>
                    <a:pt x="4679" y="14417"/>
                    <a:pt x="4612" y="14213"/>
                  </a:cubicBezTo>
                  <a:cubicBezTo>
                    <a:pt x="4476" y="13856"/>
                    <a:pt x="4103" y="13856"/>
                    <a:pt x="3967" y="13653"/>
                  </a:cubicBezTo>
                  <a:cubicBezTo>
                    <a:pt x="3900" y="13449"/>
                    <a:pt x="3900" y="13245"/>
                    <a:pt x="3832" y="13041"/>
                  </a:cubicBezTo>
                  <a:cubicBezTo>
                    <a:pt x="3764" y="12583"/>
                    <a:pt x="3391" y="12277"/>
                    <a:pt x="3120" y="12175"/>
                  </a:cubicBezTo>
                  <a:cubicBezTo>
                    <a:pt x="2781" y="12073"/>
                    <a:pt x="2475" y="12175"/>
                    <a:pt x="2136" y="12277"/>
                  </a:cubicBezTo>
                  <a:cubicBezTo>
                    <a:pt x="1967" y="12277"/>
                    <a:pt x="1763" y="12379"/>
                    <a:pt x="1628" y="12277"/>
                  </a:cubicBezTo>
                  <a:cubicBezTo>
                    <a:pt x="1289" y="11972"/>
                    <a:pt x="1492" y="11105"/>
                    <a:pt x="1424" y="10443"/>
                  </a:cubicBezTo>
                  <a:cubicBezTo>
                    <a:pt x="2068" y="11105"/>
                    <a:pt x="3120" y="9832"/>
                    <a:pt x="3628" y="10749"/>
                  </a:cubicBezTo>
                  <a:cubicBezTo>
                    <a:pt x="3764" y="10545"/>
                    <a:pt x="3900" y="10341"/>
                    <a:pt x="4103" y="10138"/>
                  </a:cubicBezTo>
                  <a:cubicBezTo>
                    <a:pt x="4103" y="9832"/>
                    <a:pt x="4035" y="9475"/>
                    <a:pt x="3900" y="9272"/>
                  </a:cubicBezTo>
                  <a:lnTo>
                    <a:pt x="4815" y="9272"/>
                  </a:lnTo>
                  <a:cubicBezTo>
                    <a:pt x="4917" y="8762"/>
                    <a:pt x="4679" y="8100"/>
                    <a:pt x="4340" y="7794"/>
                  </a:cubicBezTo>
                  <a:cubicBezTo>
                    <a:pt x="3967" y="7438"/>
                    <a:pt x="3493" y="7692"/>
                    <a:pt x="3255" y="8202"/>
                  </a:cubicBezTo>
                  <a:cubicBezTo>
                    <a:pt x="2340" y="7998"/>
                    <a:pt x="1424" y="7998"/>
                    <a:pt x="576" y="8202"/>
                  </a:cubicBezTo>
                  <a:cubicBezTo>
                    <a:pt x="339" y="8202"/>
                    <a:pt x="136" y="7998"/>
                    <a:pt x="0" y="7692"/>
                  </a:cubicBezTo>
                  <a:lnTo>
                    <a:pt x="848" y="6062"/>
                  </a:lnTo>
                  <a:cubicBezTo>
                    <a:pt x="712" y="5858"/>
                    <a:pt x="576" y="6062"/>
                    <a:pt x="407" y="5858"/>
                  </a:cubicBezTo>
                  <a:cubicBezTo>
                    <a:pt x="644" y="5553"/>
                    <a:pt x="1356" y="5858"/>
                    <a:pt x="1356" y="5298"/>
                  </a:cubicBezTo>
                  <a:cubicBezTo>
                    <a:pt x="1356" y="5094"/>
                    <a:pt x="1289" y="4992"/>
                    <a:pt x="1187" y="4789"/>
                  </a:cubicBezTo>
                  <a:cubicBezTo>
                    <a:pt x="1051" y="4126"/>
                    <a:pt x="1187" y="3311"/>
                    <a:pt x="1628" y="3209"/>
                  </a:cubicBezTo>
                  <a:lnTo>
                    <a:pt x="1967" y="3209"/>
                  </a:lnTo>
                  <a:cubicBezTo>
                    <a:pt x="2340" y="2955"/>
                    <a:pt x="2068" y="1987"/>
                    <a:pt x="2340" y="1681"/>
                  </a:cubicBezTo>
                  <a:cubicBezTo>
                    <a:pt x="2781" y="1375"/>
                    <a:pt x="3052" y="917"/>
                    <a:pt x="3255" y="305"/>
                  </a:cubicBezTo>
                  <a:cubicBezTo>
                    <a:pt x="3493" y="407"/>
                    <a:pt x="3696" y="407"/>
                    <a:pt x="3832" y="509"/>
                  </a:cubicBezTo>
                  <a:cubicBezTo>
                    <a:pt x="3696" y="815"/>
                    <a:pt x="4035" y="1273"/>
                    <a:pt x="4273" y="1273"/>
                  </a:cubicBezTo>
                  <a:cubicBezTo>
                    <a:pt x="4476" y="1273"/>
                    <a:pt x="4917" y="1273"/>
                    <a:pt x="4985" y="1681"/>
                  </a:cubicBezTo>
                  <a:lnTo>
                    <a:pt x="4985" y="2139"/>
                  </a:lnTo>
                  <a:cubicBezTo>
                    <a:pt x="5052" y="2547"/>
                    <a:pt x="5392" y="2649"/>
                    <a:pt x="5697" y="2547"/>
                  </a:cubicBezTo>
                  <a:cubicBezTo>
                    <a:pt x="5595" y="2751"/>
                    <a:pt x="5459" y="2955"/>
                    <a:pt x="5392" y="3209"/>
                  </a:cubicBezTo>
                  <a:cubicBezTo>
                    <a:pt x="5832" y="3056"/>
                    <a:pt x="6477" y="3209"/>
                    <a:pt x="6544" y="3821"/>
                  </a:cubicBezTo>
                  <a:cubicBezTo>
                    <a:pt x="6544" y="4126"/>
                    <a:pt x="6477" y="4381"/>
                    <a:pt x="6477" y="4687"/>
                  </a:cubicBezTo>
                  <a:cubicBezTo>
                    <a:pt x="6477" y="4992"/>
                    <a:pt x="6544" y="5298"/>
                    <a:pt x="6748" y="5298"/>
                  </a:cubicBezTo>
                  <a:cubicBezTo>
                    <a:pt x="6544" y="5655"/>
                    <a:pt x="6307" y="5960"/>
                    <a:pt x="6171" y="6266"/>
                  </a:cubicBezTo>
                  <a:cubicBezTo>
                    <a:pt x="6477" y="6062"/>
                    <a:pt x="6816" y="6368"/>
                    <a:pt x="6951" y="6724"/>
                  </a:cubicBezTo>
                  <a:cubicBezTo>
                    <a:pt x="7189" y="7030"/>
                    <a:pt x="7257" y="7590"/>
                    <a:pt x="7528" y="7896"/>
                  </a:cubicBezTo>
                  <a:cubicBezTo>
                    <a:pt x="7731" y="8202"/>
                    <a:pt x="8172" y="8304"/>
                    <a:pt x="8376" y="7896"/>
                  </a:cubicBezTo>
                  <a:cubicBezTo>
                    <a:pt x="8104" y="7692"/>
                    <a:pt x="7969" y="7234"/>
                    <a:pt x="7969" y="6826"/>
                  </a:cubicBezTo>
                  <a:cubicBezTo>
                    <a:pt x="8613" y="6622"/>
                    <a:pt x="8613" y="6622"/>
                    <a:pt x="8681" y="5858"/>
                  </a:cubicBezTo>
                  <a:cubicBezTo>
                    <a:pt x="8816" y="5756"/>
                    <a:pt x="8816" y="3413"/>
                    <a:pt x="8952" y="3515"/>
                  </a:cubicBezTo>
                  <a:close/>
                  <a:moveTo>
                    <a:pt x="16581" y="16760"/>
                  </a:moveTo>
                  <a:cubicBezTo>
                    <a:pt x="16480" y="16709"/>
                    <a:pt x="16412" y="16709"/>
                    <a:pt x="16344" y="16709"/>
                  </a:cubicBezTo>
                  <a:cubicBezTo>
                    <a:pt x="16412" y="16811"/>
                    <a:pt x="16480" y="16811"/>
                    <a:pt x="16581" y="16760"/>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37" name="Shape 2737"/>
            <p:cNvSpPr/>
            <p:nvPr/>
          </p:nvSpPr>
          <p:spPr>
            <a:xfrm>
              <a:off x="5219922" y="733403"/>
              <a:ext cx="2031048" cy="2477924"/>
            </a:xfrm>
            <a:custGeom>
              <a:avLst/>
              <a:gdLst/>
              <a:ahLst/>
              <a:cxnLst>
                <a:cxn ang="0">
                  <a:pos x="wd2" y="hd2"/>
                </a:cxn>
                <a:cxn ang="5400000">
                  <a:pos x="wd2" y="hd2"/>
                </a:cxn>
                <a:cxn ang="10800000">
                  <a:pos x="wd2" y="hd2"/>
                </a:cxn>
                <a:cxn ang="16200000">
                  <a:pos x="wd2" y="hd2"/>
                </a:cxn>
              </a:cxnLst>
              <a:rect l="0" t="0" r="r" b="b"/>
              <a:pathLst>
                <a:path w="19594" h="21186" extrusionOk="0">
                  <a:moveTo>
                    <a:pt x="735" y="2535"/>
                  </a:moveTo>
                  <a:cubicBezTo>
                    <a:pt x="157" y="2825"/>
                    <a:pt x="182" y="3584"/>
                    <a:pt x="458" y="4143"/>
                  </a:cubicBezTo>
                  <a:cubicBezTo>
                    <a:pt x="710" y="4701"/>
                    <a:pt x="1087" y="5260"/>
                    <a:pt x="835" y="5818"/>
                  </a:cubicBezTo>
                  <a:cubicBezTo>
                    <a:pt x="1338" y="5818"/>
                    <a:pt x="1766" y="5304"/>
                    <a:pt x="1590" y="4880"/>
                  </a:cubicBezTo>
                  <a:cubicBezTo>
                    <a:pt x="1917" y="5550"/>
                    <a:pt x="2168" y="6198"/>
                    <a:pt x="2495" y="6913"/>
                  </a:cubicBezTo>
                  <a:cubicBezTo>
                    <a:pt x="2646" y="7181"/>
                    <a:pt x="2696" y="7605"/>
                    <a:pt x="2445" y="7784"/>
                  </a:cubicBezTo>
                  <a:cubicBezTo>
                    <a:pt x="1967" y="8074"/>
                    <a:pt x="1238" y="7426"/>
                    <a:pt x="886" y="7784"/>
                  </a:cubicBezTo>
                  <a:cubicBezTo>
                    <a:pt x="735" y="7985"/>
                    <a:pt x="861" y="8253"/>
                    <a:pt x="1087" y="8409"/>
                  </a:cubicBezTo>
                  <a:cubicBezTo>
                    <a:pt x="1288" y="8543"/>
                    <a:pt x="1590" y="8588"/>
                    <a:pt x="1816" y="8677"/>
                  </a:cubicBezTo>
                  <a:cubicBezTo>
                    <a:pt x="2696" y="9102"/>
                    <a:pt x="2872" y="10174"/>
                    <a:pt x="2872" y="11112"/>
                  </a:cubicBezTo>
                  <a:cubicBezTo>
                    <a:pt x="3023" y="11157"/>
                    <a:pt x="3224" y="11157"/>
                    <a:pt x="3400" y="11201"/>
                  </a:cubicBezTo>
                  <a:cubicBezTo>
                    <a:pt x="3174" y="11536"/>
                    <a:pt x="3652" y="11916"/>
                    <a:pt x="4079" y="11871"/>
                  </a:cubicBezTo>
                  <a:cubicBezTo>
                    <a:pt x="4507" y="11782"/>
                    <a:pt x="4758" y="11447"/>
                    <a:pt x="4984" y="11112"/>
                  </a:cubicBezTo>
                  <a:cubicBezTo>
                    <a:pt x="5236" y="10688"/>
                    <a:pt x="5336" y="10084"/>
                    <a:pt x="4859" y="9861"/>
                  </a:cubicBezTo>
                  <a:cubicBezTo>
                    <a:pt x="5286" y="9705"/>
                    <a:pt x="5663" y="9571"/>
                    <a:pt x="6091" y="9392"/>
                  </a:cubicBezTo>
                  <a:cubicBezTo>
                    <a:pt x="6015" y="9571"/>
                    <a:pt x="6242" y="9816"/>
                    <a:pt x="6443" y="9816"/>
                  </a:cubicBezTo>
                  <a:cubicBezTo>
                    <a:pt x="7147" y="9906"/>
                    <a:pt x="7826" y="9749"/>
                    <a:pt x="8404" y="9392"/>
                  </a:cubicBezTo>
                  <a:cubicBezTo>
                    <a:pt x="8781" y="9816"/>
                    <a:pt x="9033" y="10375"/>
                    <a:pt x="8983" y="10933"/>
                  </a:cubicBezTo>
                  <a:cubicBezTo>
                    <a:pt x="8354" y="10643"/>
                    <a:pt x="7549" y="11023"/>
                    <a:pt x="7348" y="11581"/>
                  </a:cubicBezTo>
                  <a:cubicBezTo>
                    <a:pt x="7298" y="11737"/>
                    <a:pt x="7298" y="11916"/>
                    <a:pt x="7197" y="12005"/>
                  </a:cubicBezTo>
                  <a:cubicBezTo>
                    <a:pt x="6971" y="12206"/>
                    <a:pt x="6669" y="12206"/>
                    <a:pt x="6342" y="12139"/>
                  </a:cubicBezTo>
                  <a:cubicBezTo>
                    <a:pt x="5437" y="12095"/>
                    <a:pt x="4557" y="12430"/>
                    <a:pt x="3979" y="13033"/>
                  </a:cubicBezTo>
                  <a:cubicBezTo>
                    <a:pt x="4557" y="13279"/>
                    <a:pt x="4859" y="13882"/>
                    <a:pt x="4708" y="14396"/>
                  </a:cubicBezTo>
                  <a:cubicBezTo>
                    <a:pt x="4859" y="14641"/>
                    <a:pt x="5336" y="14485"/>
                    <a:pt x="5563" y="14261"/>
                  </a:cubicBezTo>
                  <a:cubicBezTo>
                    <a:pt x="5764" y="14060"/>
                    <a:pt x="6091" y="13792"/>
                    <a:pt x="6393" y="13926"/>
                  </a:cubicBezTo>
                  <a:cubicBezTo>
                    <a:pt x="6493" y="13971"/>
                    <a:pt x="6543" y="14060"/>
                    <a:pt x="6619" y="14127"/>
                  </a:cubicBezTo>
                  <a:cubicBezTo>
                    <a:pt x="6921" y="14530"/>
                    <a:pt x="7021" y="15066"/>
                    <a:pt x="7021" y="15579"/>
                  </a:cubicBezTo>
                  <a:cubicBezTo>
                    <a:pt x="7398" y="15512"/>
                    <a:pt x="7826" y="15847"/>
                    <a:pt x="7826" y="16182"/>
                  </a:cubicBezTo>
                  <a:cubicBezTo>
                    <a:pt x="6870" y="16272"/>
                    <a:pt x="5865" y="16182"/>
                    <a:pt x="4984" y="15937"/>
                  </a:cubicBezTo>
                  <a:cubicBezTo>
                    <a:pt x="5286" y="16451"/>
                    <a:pt x="5613" y="17031"/>
                    <a:pt x="5865" y="17545"/>
                  </a:cubicBezTo>
                  <a:cubicBezTo>
                    <a:pt x="6493" y="17724"/>
                    <a:pt x="6870" y="18439"/>
                    <a:pt x="6719" y="18997"/>
                  </a:cubicBezTo>
                  <a:cubicBezTo>
                    <a:pt x="7021" y="18841"/>
                    <a:pt x="7398" y="19042"/>
                    <a:pt x="7600" y="19310"/>
                  </a:cubicBezTo>
                  <a:cubicBezTo>
                    <a:pt x="7826" y="19555"/>
                    <a:pt x="7926" y="19890"/>
                    <a:pt x="8077" y="20158"/>
                  </a:cubicBezTo>
                  <a:cubicBezTo>
                    <a:pt x="8404" y="20672"/>
                    <a:pt x="8932" y="21052"/>
                    <a:pt x="9511" y="21186"/>
                  </a:cubicBezTo>
                  <a:cubicBezTo>
                    <a:pt x="9662" y="20918"/>
                    <a:pt x="9511" y="20628"/>
                    <a:pt x="9460" y="20293"/>
                  </a:cubicBezTo>
                  <a:cubicBezTo>
                    <a:pt x="9033" y="18707"/>
                    <a:pt x="10240" y="17076"/>
                    <a:pt x="9838" y="15512"/>
                  </a:cubicBezTo>
                  <a:cubicBezTo>
                    <a:pt x="10039" y="15624"/>
                    <a:pt x="10190" y="15669"/>
                    <a:pt x="10416" y="15758"/>
                  </a:cubicBezTo>
                  <a:cubicBezTo>
                    <a:pt x="10667" y="15713"/>
                    <a:pt x="10718" y="15468"/>
                    <a:pt x="10768" y="15244"/>
                  </a:cubicBezTo>
                  <a:cubicBezTo>
                    <a:pt x="10869" y="14440"/>
                    <a:pt x="10869" y="13658"/>
                    <a:pt x="10818" y="12854"/>
                  </a:cubicBezTo>
                  <a:cubicBezTo>
                    <a:pt x="11573" y="12720"/>
                    <a:pt x="12000" y="11961"/>
                    <a:pt x="11723" y="11358"/>
                  </a:cubicBezTo>
                  <a:cubicBezTo>
                    <a:pt x="11623" y="11157"/>
                    <a:pt x="11522" y="11023"/>
                    <a:pt x="11472" y="10799"/>
                  </a:cubicBezTo>
                  <a:cubicBezTo>
                    <a:pt x="11296" y="10174"/>
                    <a:pt x="12101" y="9615"/>
                    <a:pt x="12000" y="9012"/>
                  </a:cubicBezTo>
                  <a:cubicBezTo>
                    <a:pt x="12252" y="9057"/>
                    <a:pt x="12528" y="9102"/>
                    <a:pt x="12729" y="9146"/>
                  </a:cubicBezTo>
                  <a:cubicBezTo>
                    <a:pt x="13106" y="8364"/>
                    <a:pt x="14615" y="8297"/>
                    <a:pt x="14992" y="9102"/>
                  </a:cubicBezTo>
                  <a:cubicBezTo>
                    <a:pt x="14515" y="9146"/>
                    <a:pt x="13936" y="9392"/>
                    <a:pt x="14037" y="9816"/>
                  </a:cubicBezTo>
                  <a:cubicBezTo>
                    <a:pt x="14087" y="9950"/>
                    <a:pt x="14213" y="10040"/>
                    <a:pt x="14313" y="10174"/>
                  </a:cubicBezTo>
                  <a:cubicBezTo>
                    <a:pt x="14565" y="10509"/>
                    <a:pt x="14515" y="10978"/>
                    <a:pt x="14263" y="11313"/>
                  </a:cubicBezTo>
                  <a:cubicBezTo>
                    <a:pt x="14892" y="11782"/>
                    <a:pt x="15420" y="12340"/>
                    <a:pt x="15847" y="12988"/>
                  </a:cubicBezTo>
                  <a:cubicBezTo>
                    <a:pt x="15898" y="13078"/>
                    <a:pt x="15948" y="13189"/>
                    <a:pt x="15948" y="13279"/>
                  </a:cubicBezTo>
                  <a:cubicBezTo>
                    <a:pt x="15948" y="13502"/>
                    <a:pt x="15722" y="13658"/>
                    <a:pt x="15621" y="13837"/>
                  </a:cubicBezTo>
                  <a:cubicBezTo>
                    <a:pt x="15520" y="14016"/>
                    <a:pt x="15621" y="14351"/>
                    <a:pt x="15847" y="14261"/>
                  </a:cubicBezTo>
                  <a:cubicBezTo>
                    <a:pt x="15621" y="14485"/>
                    <a:pt x="15420" y="14686"/>
                    <a:pt x="15143" y="14909"/>
                  </a:cubicBezTo>
                  <a:cubicBezTo>
                    <a:pt x="14791" y="15289"/>
                    <a:pt x="14414" y="15892"/>
                    <a:pt x="14841" y="16227"/>
                  </a:cubicBezTo>
                  <a:cubicBezTo>
                    <a:pt x="15093" y="16406"/>
                    <a:pt x="15470" y="16361"/>
                    <a:pt x="15722" y="16182"/>
                  </a:cubicBezTo>
                  <a:cubicBezTo>
                    <a:pt x="15998" y="15981"/>
                    <a:pt x="16149" y="15758"/>
                    <a:pt x="16250" y="15468"/>
                  </a:cubicBezTo>
                  <a:cubicBezTo>
                    <a:pt x="16577" y="15758"/>
                    <a:pt x="16727" y="16182"/>
                    <a:pt x="16577" y="16562"/>
                  </a:cubicBezTo>
                  <a:cubicBezTo>
                    <a:pt x="16727" y="16406"/>
                    <a:pt x="17054" y="16518"/>
                    <a:pt x="17205" y="16696"/>
                  </a:cubicBezTo>
                  <a:cubicBezTo>
                    <a:pt x="17381" y="16875"/>
                    <a:pt x="17431" y="17076"/>
                    <a:pt x="17633" y="17210"/>
                  </a:cubicBezTo>
                  <a:cubicBezTo>
                    <a:pt x="18060" y="17545"/>
                    <a:pt x="18689" y="17210"/>
                    <a:pt x="18890" y="16741"/>
                  </a:cubicBezTo>
                  <a:cubicBezTo>
                    <a:pt x="19116" y="16317"/>
                    <a:pt x="19016" y="15803"/>
                    <a:pt x="18940" y="15334"/>
                  </a:cubicBezTo>
                  <a:cubicBezTo>
                    <a:pt x="18940" y="14865"/>
                    <a:pt x="19116" y="14306"/>
                    <a:pt x="19594" y="14127"/>
                  </a:cubicBezTo>
                  <a:cubicBezTo>
                    <a:pt x="18689" y="13971"/>
                    <a:pt x="18110" y="13234"/>
                    <a:pt x="17683" y="12564"/>
                  </a:cubicBezTo>
                  <a:cubicBezTo>
                    <a:pt x="17482" y="12251"/>
                    <a:pt x="17255" y="11871"/>
                    <a:pt x="17381" y="11536"/>
                  </a:cubicBezTo>
                  <a:cubicBezTo>
                    <a:pt x="16903" y="11536"/>
                    <a:pt x="16551" y="11157"/>
                    <a:pt x="16375" y="10755"/>
                  </a:cubicBezTo>
                  <a:cubicBezTo>
                    <a:pt x="16224" y="10330"/>
                    <a:pt x="16199" y="9906"/>
                    <a:pt x="16149" y="9481"/>
                  </a:cubicBezTo>
                  <a:cubicBezTo>
                    <a:pt x="15998" y="8543"/>
                    <a:pt x="15420" y="7694"/>
                    <a:pt x="14615" y="7091"/>
                  </a:cubicBezTo>
                  <a:cubicBezTo>
                    <a:pt x="14213" y="6756"/>
                    <a:pt x="13735" y="6578"/>
                    <a:pt x="13308" y="6242"/>
                  </a:cubicBezTo>
                  <a:cubicBezTo>
                    <a:pt x="12880" y="5907"/>
                    <a:pt x="12578" y="5438"/>
                    <a:pt x="12679" y="4969"/>
                  </a:cubicBezTo>
                  <a:cubicBezTo>
                    <a:pt x="12402" y="4969"/>
                    <a:pt x="12201" y="5036"/>
                    <a:pt x="11925" y="5036"/>
                  </a:cubicBezTo>
                  <a:cubicBezTo>
                    <a:pt x="12050" y="3986"/>
                    <a:pt x="11472" y="2959"/>
                    <a:pt x="10516" y="2400"/>
                  </a:cubicBezTo>
                  <a:cubicBezTo>
                    <a:pt x="10567" y="1083"/>
                    <a:pt x="9083" y="-124"/>
                    <a:pt x="7600" y="10"/>
                  </a:cubicBezTo>
                  <a:cubicBezTo>
                    <a:pt x="7499" y="1194"/>
                    <a:pt x="7499" y="2356"/>
                    <a:pt x="7725" y="3473"/>
                  </a:cubicBezTo>
                  <a:cubicBezTo>
                    <a:pt x="7826" y="4187"/>
                    <a:pt x="8027" y="4969"/>
                    <a:pt x="8656" y="5394"/>
                  </a:cubicBezTo>
                  <a:cubicBezTo>
                    <a:pt x="8781" y="5505"/>
                    <a:pt x="8932" y="5595"/>
                    <a:pt x="8983" y="5684"/>
                  </a:cubicBezTo>
                  <a:cubicBezTo>
                    <a:pt x="9083" y="5974"/>
                    <a:pt x="8832" y="6242"/>
                    <a:pt x="8505" y="6376"/>
                  </a:cubicBezTo>
                  <a:cubicBezTo>
                    <a:pt x="8354" y="6488"/>
                    <a:pt x="8128" y="6578"/>
                    <a:pt x="7977" y="6533"/>
                  </a:cubicBezTo>
                  <a:cubicBezTo>
                    <a:pt x="7876" y="6488"/>
                    <a:pt x="7826" y="6376"/>
                    <a:pt x="7776" y="6332"/>
                  </a:cubicBezTo>
                  <a:cubicBezTo>
                    <a:pt x="6971" y="5081"/>
                    <a:pt x="6292" y="3674"/>
                    <a:pt x="6543" y="2266"/>
                  </a:cubicBezTo>
                  <a:cubicBezTo>
                    <a:pt x="6015" y="1887"/>
                    <a:pt x="5437" y="1552"/>
                    <a:pt x="4859" y="1239"/>
                  </a:cubicBezTo>
                  <a:cubicBezTo>
                    <a:pt x="4658" y="1753"/>
                    <a:pt x="4658" y="2356"/>
                    <a:pt x="4909" y="2870"/>
                  </a:cubicBezTo>
                  <a:cubicBezTo>
                    <a:pt x="4557" y="3249"/>
                    <a:pt x="3803" y="2780"/>
                    <a:pt x="3752" y="2311"/>
                  </a:cubicBezTo>
                  <a:cubicBezTo>
                    <a:pt x="3702" y="1820"/>
                    <a:pt x="4104" y="1418"/>
                    <a:pt x="4456" y="1083"/>
                  </a:cubicBezTo>
                  <a:cubicBezTo>
                    <a:pt x="3752" y="1552"/>
                    <a:pt x="-2006" y="-414"/>
                    <a:pt x="735" y="2535"/>
                  </a:cubicBezTo>
                  <a:close/>
                  <a:moveTo>
                    <a:pt x="4507" y="1038"/>
                  </a:moveTo>
                  <a:cubicBezTo>
                    <a:pt x="4482" y="1060"/>
                    <a:pt x="4482" y="1083"/>
                    <a:pt x="4456" y="1083"/>
                  </a:cubicBezTo>
                  <a:cubicBezTo>
                    <a:pt x="4456" y="1083"/>
                    <a:pt x="4482" y="1060"/>
                    <a:pt x="4507" y="1038"/>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38" name="Shape 2738"/>
            <p:cNvSpPr/>
            <p:nvPr/>
          </p:nvSpPr>
          <p:spPr>
            <a:xfrm>
              <a:off x="6360088" y="0"/>
              <a:ext cx="1386573" cy="1390633"/>
            </a:xfrm>
            <a:custGeom>
              <a:avLst/>
              <a:gdLst/>
              <a:ahLst/>
              <a:cxnLst>
                <a:cxn ang="0">
                  <a:pos x="wd2" y="hd2"/>
                </a:cxn>
                <a:cxn ang="5400000">
                  <a:pos x="wd2" y="hd2"/>
                </a:cxn>
                <a:cxn ang="10800000">
                  <a:pos x="wd2" y="hd2"/>
                </a:cxn>
                <a:cxn ang="16200000">
                  <a:pos x="wd2" y="hd2"/>
                </a:cxn>
              </a:cxnLst>
              <a:rect l="0" t="0" r="r" b="b"/>
              <a:pathLst>
                <a:path w="20881" h="21458" extrusionOk="0">
                  <a:moveTo>
                    <a:pt x="7236" y="19226"/>
                  </a:moveTo>
                  <a:cubicBezTo>
                    <a:pt x="7589" y="19064"/>
                    <a:pt x="7902" y="18822"/>
                    <a:pt x="8215" y="18822"/>
                  </a:cubicBezTo>
                  <a:cubicBezTo>
                    <a:pt x="8958" y="18903"/>
                    <a:pt x="9232" y="20235"/>
                    <a:pt x="10054" y="20154"/>
                  </a:cubicBezTo>
                  <a:cubicBezTo>
                    <a:pt x="9780" y="20598"/>
                    <a:pt x="10054" y="21164"/>
                    <a:pt x="10523" y="21366"/>
                  </a:cubicBezTo>
                  <a:cubicBezTo>
                    <a:pt x="11032" y="21527"/>
                    <a:pt x="11541" y="21446"/>
                    <a:pt x="11932" y="21366"/>
                  </a:cubicBezTo>
                  <a:cubicBezTo>
                    <a:pt x="12363" y="21244"/>
                    <a:pt x="12676" y="21164"/>
                    <a:pt x="12989" y="20921"/>
                  </a:cubicBezTo>
                  <a:cubicBezTo>
                    <a:pt x="13223" y="20679"/>
                    <a:pt x="13341" y="20397"/>
                    <a:pt x="13497" y="20154"/>
                  </a:cubicBezTo>
                  <a:cubicBezTo>
                    <a:pt x="14045" y="19226"/>
                    <a:pt x="15376" y="18983"/>
                    <a:pt x="16276" y="19589"/>
                  </a:cubicBezTo>
                  <a:cubicBezTo>
                    <a:pt x="15963" y="18216"/>
                    <a:pt x="15767" y="16359"/>
                    <a:pt x="17019" y="15673"/>
                  </a:cubicBezTo>
                  <a:cubicBezTo>
                    <a:pt x="17528" y="15431"/>
                    <a:pt x="17997" y="15511"/>
                    <a:pt x="18428" y="15148"/>
                  </a:cubicBezTo>
                  <a:cubicBezTo>
                    <a:pt x="18976" y="14744"/>
                    <a:pt x="19132" y="13816"/>
                    <a:pt x="19719" y="13573"/>
                  </a:cubicBezTo>
                  <a:cubicBezTo>
                    <a:pt x="20071" y="13371"/>
                    <a:pt x="20384" y="13452"/>
                    <a:pt x="20619" y="13291"/>
                  </a:cubicBezTo>
                  <a:cubicBezTo>
                    <a:pt x="21206" y="12887"/>
                    <a:pt x="20697" y="11878"/>
                    <a:pt x="20149" y="11514"/>
                  </a:cubicBezTo>
                  <a:cubicBezTo>
                    <a:pt x="19484" y="11191"/>
                    <a:pt x="18663" y="11030"/>
                    <a:pt x="18349" y="10424"/>
                  </a:cubicBezTo>
                  <a:cubicBezTo>
                    <a:pt x="18154" y="10182"/>
                    <a:pt x="18076" y="9819"/>
                    <a:pt x="17997" y="9576"/>
                  </a:cubicBezTo>
                  <a:cubicBezTo>
                    <a:pt x="17332" y="8204"/>
                    <a:pt x="15141" y="8123"/>
                    <a:pt x="14397" y="9496"/>
                  </a:cubicBezTo>
                  <a:cubicBezTo>
                    <a:pt x="14397" y="8809"/>
                    <a:pt x="14319" y="8042"/>
                    <a:pt x="14045" y="7477"/>
                  </a:cubicBezTo>
                  <a:cubicBezTo>
                    <a:pt x="13810" y="6871"/>
                    <a:pt x="13067" y="6346"/>
                    <a:pt x="12402" y="6629"/>
                  </a:cubicBezTo>
                  <a:cubicBezTo>
                    <a:pt x="10876" y="7114"/>
                    <a:pt x="11776" y="10343"/>
                    <a:pt x="10210" y="10828"/>
                  </a:cubicBezTo>
                  <a:cubicBezTo>
                    <a:pt x="9310" y="11111"/>
                    <a:pt x="8410" y="9657"/>
                    <a:pt x="9154" y="8971"/>
                  </a:cubicBezTo>
                  <a:cubicBezTo>
                    <a:pt x="8723" y="8890"/>
                    <a:pt x="8332" y="9132"/>
                    <a:pt x="8136" y="9576"/>
                  </a:cubicBezTo>
                  <a:cubicBezTo>
                    <a:pt x="8136" y="8971"/>
                    <a:pt x="7667" y="8567"/>
                    <a:pt x="7158" y="8325"/>
                  </a:cubicBezTo>
                  <a:cubicBezTo>
                    <a:pt x="6689" y="8042"/>
                    <a:pt x="6102" y="7961"/>
                    <a:pt x="5671" y="7558"/>
                  </a:cubicBezTo>
                  <a:cubicBezTo>
                    <a:pt x="5280" y="7114"/>
                    <a:pt x="5280" y="6266"/>
                    <a:pt x="5867" y="6104"/>
                  </a:cubicBezTo>
                  <a:cubicBezTo>
                    <a:pt x="5358" y="6023"/>
                    <a:pt x="4849" y="5862"/>
                    <a:pt x="4536" y="5418"/>
                  </a:cubicBezTo>
                  <a:cubicBezTo>
                    <a:pt x="4145" y="4812"/>
                    <a:pt x="4458" y="4005"/>
                    <a:pt x="4849" y="3480"/>
                  </a:cubicBezTo>
                  <a:cubicBezTo>
                    <a:pt x="5280" y="2874"/>
                    <a:pt x="5867" y="2471"/>
                    <a:pt x="6180" y="1784"/>
                  </a:cubicBezTo>
                  <a:cubicBezTo>
                    <a:pt x="6415" y="1098"/>
                    <a:pt x="6258" y="169"/>
                    <a:pt x="5515" y="8"/>
                  </a:cubicBezTo>
                  <a:cubicBezTo>
                    <a:pt x="4849" y="-73"/>
                    <a:pt x="4380" y="533"/>
                    <a:pt x="4223" y="1179"/>
                  </a:cubicBezTo>
                  <a:cubicBezTo>
                    <a:pt x="4028" y="1784"/>
                    <a:pt x="4028" y="2551"/>
                    <a:pt x="3636" y="3036"/>
                  </a:cubicBezTo>
                  <a:cubicBezTo>
                    <a:pt x="3402" y="3399"/>
                    <a:pt x="3049" y="3561"/>
                    <a:pt x="2815" y="3884"/>
                  </a:cubicBezTo>
                  <a:cubicBezTo>
                    <a:pt x="1836" y="5095"/>
                    <a:pt x="2228" y="6952"/>
                    <a:pt x="2658" y="8486"/>
                  </a:cubicBezTo>
                  <a:cubicBezTo>
                    <a:pt x="1993" y="8406"/>
                    <a:pt x="1328" y="8325"/>
                    <a:pt x="780" y="8325"/>
                  </a:cubicBezTo>
                  <a:cubicBezTo>
                    <a:pt x="349" y="8567"/>
                    <a:pt x="428" y="9132"/>
                    <a:pt x="663" y="9576"/>
                  </a:cubicBezTo>
                  <a:cubicBezTo>
                    <a:pt x="858" y="9980"/>
                    <a:pt x="1171" y="10424"/>
                    <a:pt x="1093" y="10949"/>
                  </a:cubicBezTo>
                  <a:cubicBezTo>
                    <a:pt x="1015" y="11434"/>
                    <a:pt x="271" y="11676"/>
                    <a:pt x="115" y="11272"/>
                  </a:cubicBezTo>
                  <a:cubicBezTo>
                    <a:pt x="-394" y="12806"/>
                    <a:pt x="858" y="14663"/>
                    <a:pt x="2423" y="14744"/>
                  </a:cubicBezTo>
                  <a:cubicBezTo>
                    <a:pt x="2893" y="14744"/>
                    <a:pt x="3480" y="14663"/>
                    <a:pt x="3949" y="14502"/>
                  </a:cubicBezTo>
                  <a:cubicBezTo>
                    <a:pt x="5515" y="14058"/>
                    <a:pt x="7002" y="13735"/>
                    <a:pt x="8567" y="13291"/>
                  </a:cubicBezTo>
                  <a:cubicBezTo>
                    <a:pt x="8645" y="14663"/>
                    <a:pt x="7236" y="15834"/>
                    <a:pt x="5945" y="15592"/>
                  </a:cubicBezTo>
                  <a:cubicBezTo>
                    <a:pt x="5945" y="18741"/>
                    <a:pt x="3128" y="15148"/>
                    <a:pt x="3636" y="17530"/>
                  </a:cubicBezTo>
                  <a:cubicBezTo>
                    <a:pt x="3715" y="18620"/>
                    <a:pt x="6102" y="19831"/>
                    <a:pt x="7236" y="19226"/>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39" name="Shape 2739"/>
            <p:cNvSpPr/>
            <p:nvPr/>
          </p:nvSpPr>
          <p:spPr>
            <a:xfrm>
              <a:off x="11345922" y="2976000"/>
              <a:ext cx="2505094" cy="3499891"/>
            </a:xfrm>
            <a:custGeom>
              <a:avLst/>
              <a:gdLst/>
              <a:ahLst/>
              <a:cxnLst>
                <a:cxn ang="0">
                  <a:pos x="wd2" y="hd2"/>
                </a:cxn>
                <a:cxn ang="5400000">
                  <a:pos x="wd2" y="hd2"/>
                </a:cxn>
                <a:cxn ang="10800000">
                  <a:pos x="wd2" y="hd2"/>
                </a:cxn>
                <a:cxn ang="16200000">
                  <a:pos x="wd2" y="hd2"/>
                </a:cxn>
              </a:cxnLst>
              <a:rect l="0" t="0" r="r" b="b"/>
              <a:pathLst>
                <a:path w="21418" h="20892" extrusionOk="0">
                  <a:moveTo>
                    <a:pt x="20662" y="2548"/>
                  </a:moveTo>
                  <a:cubicBezTo>
                    <a:pt x="19947" y="3233"/>
                    <a:pt x="18540" y="3420"/>
                    <a:pt x="17981" y="4152"/>
                  </a:cubicBezTo>
                  <a:cubicBezTo>
                    <a:pt x="17892" y="4246"/>
                    <a:pt x="17847" y="4370"/>
                    <a:pt x="17669" y="4433"/>
                  </a:cubicBezTo>
                  <a:cubicBezTo>
                    <a:pt x="17468" y="4510"/>
                    <a:pt x="17289" y="4433"/>
                    <a:pt x="17088" y="4433"/>
                  </a:cubicBezTo>
                  <a:cubicBezTo>
                    <a:pt x="16440" y="4401"/>
                    <a:pt x="15971" y="4837"/>
                    <a:pt x="15413" y="5055"/>
                  </a:cubicBezTo>
                  <a:cubicBezTo>
                    <a:pt x="14944" y="5289"/>
                    <a:pt x="14340" y="5383"/>
                    <a:pt x="13827" y="5585"/>
                  </a:cubicBezTo>
                  <a:cubicBezTo>
                    <a:pt x="12687" y="5943"/>
                    <a:pt x="11749" y="6628"/>
                    <a:pt x="11325" y="7485"/>
                  </a:cubicBezTo>
                  <a:cubicBezTo>
                    <a:pt x="11280" y="7609"/>
                    <a:pt x="11191" y="7734"/>
                    <a:pt x="11102" y="7812"/>
                  </a:cubicBezTo>
                  <a:cubicBezTo>
                    <a:pt x="10632" y="8092"/>
                    <a:pt x="9694" y="7765"/>
                    <a:pt x="9404" y="8170"/>
                  </a:cubicBezTo>
                  <a:cubicBezTo>
                    <a:pt x="9784" y="8450"/>
                    <a:pt x="9516" y="8886"/>
                    <a:pt x="9225" y="9214"/>
                  </a:cubicBezTo>
                  <a:cubicBezTo>
                    <a:pt x="8622" y="9992"/>
                    <a:pt x="8108" y="10802"/>
                    <a:pt x="7684" y="11627"/>
                  </a:cubicBezTo>
                  <a:cubicBezTo>
                    <a:pt x="7126" y="11861"/>
                    <a:pt x="6790" y="12344"/>
                    <a:pt x="6880" y="12764"/>
                  </a:cubicBezTo>
                  <a:cubicBezTo>
                    <a:pt x="6701" y="12795"/>
                    <a:pt x="6500" y="12842"/>
                    <a:pt x="6321" y="12873"/>
                  </a:cubicBezTo>
                  <a:cubicBezTo>
                    <a:pt x="6500" y="13091"/>
                    <a:pt x="6187" y="13418"/>
                    <a:pt x="5808" y="13387"/>
                  </a:cubicBezTo>
                  <a:cubicBezTo>
                    <a:pt x="6143" y="13683"/>
                    <a:pt x="5473" y="14041"/>
                    <a:pt x="5249" y="14368"/>
                  </a:cubicBezTo>
                  <a:cubicBezTo>
                    <a:pt x="5093" y="14571"/>
                    <a:pt x="5048" y="14789"/>
                    <a:pt x="5004" y="14991"/>
                  </a:cubicBezTo>
                  <a:cubicBezTo>
                    <a:pt x="4869" y="15972"/>
                    <a:pt x="4735" y="16953"/>
                    <a:pt x="4624" y="17934"/>
                  </a:cubicBezTo>
                  <a:cubicBezTo>
                    <a:pt x="4624" y="18168"/>
                    <a:pt x="4579" y="18386"/>
                    <a:pt x="4780" y="18589"/>
                  </a:cubicBezTo>
                  <a:cubicBezTo>
                    <a:pt x="4914" y="18744"/>
                    <a:pt x="5205" y="18853"/>
                    <a:pt x="5473" y="18947"/>
                  </a:cubicBezTo>
                  <a:cubicBezTo>
                    <a:pt x="6143" y="19211"/>
                    <a:pt x="6701" y="19632"/>
                    <a:pt x="6969" y="20115"/>
                  </a:cubicBezTo>
                  <a:cubicBezTo>
                    <a:pt x="7059" y="20255"/>
                    <a:pt x="7126" y="20411"/>
                    <a:pt x="7059" y="20551"/>
                  </a:cubicBezTo>
                  <a:cubicBezTo>
                    <a:pt x="7014" y="20644"/>
                    <a:pt x="6925" y="20738"/>
                    <a:pt x="6790" y="20800"/>
                  </a:cubicBezTo>
                  <a:cubicBezTo>
                    <a:pt x="5808" y="21236"/>
                    <a:pt x="4490" y="19959"/>
                    <a:pt x="3507" y="20411"/>
                  </a:cubicBezTo>
                  <a:cubicBezTo>
                    <a:pt x="3127" y="20317"/>
                    <a:pt x="2770" y="20224"/>
                    <a:pt x="2524" y="20021"/>
                  </a:cubicBezTo>
                  <a:cubicBezTo>
                    <a:pt x="2301" y="19819"/>
                    <a:pt x="2189" y="19507"/>
                    <a:pt x="2479" y="19305"/>
                  </a:cubicBezTo>
                  <a:cubicBezTo>
                    <a:pt x="1832" y="19336"/>
                    <a:pt x="1206" y="18947"/>
                    <a:pt x="1206" y="18480"/>
                  </a:cubicBezTo>
                  <a:cubicBezTo>
                    <a:pt x="648" y="18448"/>
                    <a:pt x="179" y="18121"/>
                    <a:pt x="45" y="17732"/>
                  </a:cubicBezTo>
                  <a:cubicBezTo>
                    <a:pt x="0" y="17607"/>
                    <a:pt x="0" y="17467"/>
                    <a:pt x="0" y="17343"/>
                  </a:cubicBezTo>
                  <a:cubicBezTo>
                    <a:pt x="0" y="16922"/>
                    <a:pt x="0" y="16502"/>
                    <a:pt x="45" y="16066"/>
                  </a:cubicBezTo>
                  <a:cubicBezTo>
                    <a:pt x="268" y="16175"/>
                    <a:pt x="603" y="16066"/>
                    <a:pt x="737" y="15910"/>
                  </a:cubicBezTo>
                  <a:cubicBezTo>
                    <a:pt x="893" y="15739"/>
                    <a:pt x="938" y="15552"/>
                    <a:pt x="938" y="15349"/>
                  </a:cubicBezTo>
                  <a:cubicBezTo>
                    <a:pt x="983" y="14898"/>
                    <a:pt x="1028" y="14399"/>
                    <a:pt x="1028" y="13948"/>
                  </a:cubicBezTo>
                  <a:cubicBezTo>
                    <a:pt x="1296" y="13917"/>
                    <a:pt x="1586" y="13854"/>
                    <a:pt x="1832" y="13808"/>
                  </a:cubicBezTo>
                  <a:cubicBezTo>
                    <a:pt x="2010" y="13590"/>
                    <a:pt x="1363" y="13387"/>
                    <a:pt x="1452" y="13169"/>
                  </a:cubicBezTo>
                  <a:cubicBezTo>
                    <a:pt x="1497" y="12998"/>
                    <a:pt x="1876" y="12998"/>
                    <a:pt x="2144" y="12935"/>
                  </a:cubicBezTo>
                  <a:cubicBezTo>
                    <a:pt x="2278" y="12904"/>
                    <a:pt x="2390" y="12795"/>
                    <a:pt x="2479" y="12733"/>
                  </a:cubicBezTo>
                  <a:cubicBezTo>
                    <a:pt x="2569" y="12640"/>
                    <a:pt x="2703" y="12577"/>
                    <a:pt x="2814" y="12468"/>
                  </a:cubicBezTo>
                  <a:cubicBezTo>
                    <a:pt x="3217" y="12157"/>
                    <a:pt x="3641" y="11752"/>
                    <a:pt x="3686" y="11331"/>
                  </a:cubicBezTo>
                  <a:cubicBezTo>
                    <a:pt x="3373" y="11394"/>
                    <a:pt x="3038" y="11503"/>
                    <a:pt x="2703" y="11565"/>
                  </a:cubicBezTo>
                  <a:cubicBezTo>
                    <a:pt x="2524" y="11129"/>
                    <a:pt x="3127" y="10771"/>
                    <a:pt x="3641" y="10522"/>
                  </a:cubicBezTo>
                  <a:cubicBezTo>
                    <a:pt x="4155" y="10257"/>
                    <a:pt x="4668" y="9727"/>
                    <a:pt x="4266" y="9400"/>
                  </a:cubicBezTo>
                  <a:cubicBezTo>
                    <a:pt x="4579" y="9307"/>
                    <a:pt x="4869" y="9214"/>
                    <a:pt x="5205" y="9104"/>
                  </a:cubicBezTo>
                  <a:cubicBezTo>
                    <a:pt x="5048" y="8886"/>
                    <a:pt x="5249" y="8559"/>
                    <a:pt x="5607" y="8450"/>
                  </a:cubicBezTo>
                  <a:cubicBezTo>
                    <a:pt x="5383" y="8497"/>
                    <a:pt x="5093" y="8388"/>
                    <a:pt x="5004" y="8232"/>
                  </a:cubicBezTo>
                  <a:cubicBezTo>
                    <a:pt x="5249" y="8123"/>
                    <a:pt x="5562" y="8061"/>
                    <a:pt x="5852" y="8123"/>
                  </a:cubicBezTo>
                  <a:cubicBezTo>
                    <a:pt x="5383" y="7703"/>
                    <a:pt x="5138" y="7189"/>
                    <a:pt x="5093" y="6660"/>
                  </a:cubicBezTo>
                  <a:cubicBezTo>
                    <a:pt x="5473" y="6784"/>
                    <a:pt x="5942" y="6597"/>
                    <a:pt x="5986" y="6301"/>
                  </a:cubicBezTo>
                  <a:cubicBezTo>
                    <a:pt x="6366" y="6426"/>
                    <a:pt x="6880" y="6146"/>
                    <a:pt x="6790" y="5850"/>
                  </a:cubicBezTo>
                  <a:cubicBezTo>
                    <a:pt x="6969" y="5943"/>
                    <a:pt x="7215" y="6068"/>
                    <a:pt x="7394" y="6177"/>
                  </a:cubicBezTo>
                  <a:cubicBezTo>
                    <a:pt x="7639" y="5772"/>
                    <a:pt x="7863" y="5351"/>
                    <a:pt x="8153" y="4962"/>
                  </a:cubicBezTo>
                  <a:cubicBezTo>
                    <a:pt x="8510" y="4931"/>
                    <a:pt x="8846" y="4635"/>
                    <a:pt x="8756" y="4370"/>
                  </a:cubicBezTo>
                  <a:cubicBezTo>
                    <a:pt x="8980" y="4401"/>
                    <a:pt x="9270" y="4433"/>
                    <a:pt x="9516" y="4479"/>
                  </a:cubicBezTo>
                  <a:cubicBezTo>
                    <a:pt x="9516" y="4246"/>
                    <a:pt x="9918" y="4183"/>
                    <a:pt x="10208" y="4106"/>
                  </a:cubicBezTo>
                  <a:cubicBezTo>
                    <a:pt x="10543" y="4074"/>
                    <a:pt x="10856" y="3825"/>
                    <a:pt x="10632" y="3654"/>
                  </a:cubicBezTo>
                  <a:cubicBezTo>
                    <a:pt x="11057" y="3685"/>
                    <a:pt x="11526" y="3654"/>
                    <a:pt x="11906" y="3560"/>
                  </a:cubicBezTo>
                  <a:cubicBezTo>
                    <a:pt x="11526" y="3420"/>
                    <a:pt x="11437" y="2953"/>
                    <a:pt x="11749" y="2766"/>
                  </a:cubicBezTo>
                  <a:cubicBezTo>
                    <a:pt x="12084" y="2564"/>
                    <a:pt x="12687" y="2642"/>
                    <a:pt x="12889" y="2938"/>
                  </a:cubicBezTo>
                  <a:cubicBezTo>
                    <a:pt x="13581" y="3000"/>
                    <a:pt x="14296" y="2875"/>
                    <a:pt x="14854" y="2610"/>
                  </a:cubicBezTo>
                  <a:cubicBezTo>
                    <a:pt x="15167" y="2813"/>
                    <a:pt x="15681" y="2673"/>
                    <a:pt x="16060" y="2517"/>
                  </a:cubicBezTo>
                  <a:cubicBezTo>
                    <a:pt x="16686" y="2283"/>
                    <a:pt x="17334" y="2019"/>
                    <a:pt x="17937" y="1801"/>
                  </a:cubicBezTo>
                  <a:cubicBezTo>
                    <a:pt x="18071" y="1723"/>
                    <a:pt x="18272" y="1661"/>
                    <a:pt x="18316" y="1536"/>
                  </a:cubicBezTo>
                  <a:cubicBezTo>
                    <a:pt x="18361" y="1396"/>
                    <a:pt x="18272" y="1240"/>
                    <a:pt x="18071" y="1271"/>
                  </a:cubicBezTo>
                  <a:cubicBezTo>
                    <a:pt x="18495" y="1100"/>
                    <a:pt x="18786" y="820"/>
                    <a:pt x="19121" y="555"/>
                  </a:cubicBezTo>
                  <a:cubicBezTo>
                    <a:pt x="19679" y="88"/>
                    <a:pt x="20997" y="-364"/>
                    <a:pt x="21354" y="446"/>
                  </a:cubicBezTo>
                  <a:cubicBezTo>
                    <a:pt x="21600" y="944"/>
                    <a:pt x="21086" y="2112"/>
                    <a:pt x="20662" y="2548"/>
                  </a:cubicBezTo>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sp>
          <p:nvSpPr>
            <p:cNvPr id="2740" name="Shape 2740"/>
            <p:cNvSpPr/>
            <p:nvPr/>
          </p:nvSpPr>
          <p:spPr>
            <a:xfrm>
              <a:off x="2260729" y="6183476"/>
              <a:ext cx="11158329" cy="9599736"/>
            </a:xfrm>
            <a:custGeom>
              <a:avLst/>
              <a:gdLst/>
              <a:ahLst/>
              <a:cxnLst>
                <a:cxn ang="0">
                  <a:pos x="wd2" y="hd2"/>
                </a:cxn>
                <a:cxn ang="5400000">
                  <a:pos x="wd2" y="hd2"/>
                </a:cxn>
                <a:cxn ang="10800000">
                  <a:pos x="wd2" y="hd2"/>
                </a:cxn>
                <a:cxn ang="16200000">
                  <a:pos x="wd2" y="hd2"/>
                </a:cxn>
              </a:cxnLst>
              <a:rect l="0" t="0" r="r" b="b"/>
              <a:pathLst>
                <a:path w="21576" h="21582" extrusionOk="0">
                  <a:moveTo>
                    <a:pt x="16044" y="19102"/>
                  </a:moveTo>
                  <a:cubicBezTo>
                    <a:pt x="16140" y="19196"/>
                    <a:pt x="16306" y="19295"/>
                    <a:pt x="16382" y="19172"/>
                  </a:cubicBezTo>
                  <a:cubicBezTo>
                    <a:pt x="16412" y="19126"/>
                    <a:pt x="16412" y="19061"/>
                    <a:pt x="16412" y="19003"/>
                  </a:cubicBezTo>
                  <a:cubicBezTo>
                    <a:pt x="16402" y="18780"/>
                    <a:pt x="16372" y="18557"/>
                    <a:pt x="16306" y="18352"/>
                  </a:cubicBezTo>
                  <a:cubicBezTo>
                    <a:pt x="16266" y="18212"/>
                    <a:pt x="16210" y="18083"/>
                    <a:pt x="16200" y="17936"/>
                  </a:cubicBezTo>
                  <a:cubicBezTo>
                    <a:pt x="16170" y="17643"/>
                    <a:pt x="16351" y="17333"/>
                    <a:pt x="16603" y="17251"/>
                  </a:cubicBezTo>
                  <a:cubicBezTo>
                    <a:pt x="16558" y="16970"/>
                    <a:pt x="16306" y="16794"/>
                    <a:pt x="16150" y="16560"/>
                  </a:cubicBezTo>
                  <a:cubicBezTo>
                    <a:pt x="15832" y="16079"/>
                    <a:pt x="16009" y="15329"/>
                    <a:pt x="16422" y="14966"/>
                  </a:cubicBezTo>
                  <a:cubicBezTo>
                    <a:pt x="16477" y="14913"/>
                    <a:pt x="16528" y="14878"/>
                    <a:pt x="16583" y="14843"/>
                  </a:cubicBezTo>
                  <a:cubicBezTo>
                    <a:pt x="16634" y="14790"/>
                    <a:pt x="16699" y="14755"/>
                    <a:pt x="16750" y="14708"/>
                  </a:cubicBezTo>
                  <a:cubicBezTo>
                    <a:pt x="16846" y="14632"/>
                    <a:pt x="16931" y="14556"/>
                    <a:pt x="17037" y="14521"/>
                  </a:cubicBezTo>
                  <a:cubicBezTo>
                    <a:pt x="17249" y="14433"/>
                    <a:pt x="17481" y="14462"/>
                    <a:pt x="17703" y="14497"/>
                  </a:cubicBezTo>
                  <a:cubicBezTo>
                    <a:pt x="18444" y="14609"/>
                    <a:pt x="19185" y="14720"/>
                    <a:pt x="19926" y="14814"/>
                  </a:cubicBezTo>
                  <a:cubicBezTo>
                    <a:pt x="20103" y="14656"/>
                    <a:pt x="20093" y="14339"/>
                    <a:pt x="19997" y="14093"/>
                  </a:cubicBezTo>
                  <a:cubicBezTo>
                    <a:pt x="19901" y="13859"/>
                    <a:pt x="19745" y="13660"/>
                    <a:pt x="19629" y="13437"/>
                  </a:cubicBezTo>
                  <a:cubicBezTo>
                    <a:pt x="19467" y="13109"/>
                    <a:pt x="19417" y="12728"/>
                    <a:pt x="19361" y="12359"/>
                  </a:cubicBezTo>
                  <a:cubicBezTo>
                    <a:pt x="19341" y="12183"/>
                    <a:pt x="19321" y="12025"/>
                    <a:pt x="19301" y="11855"/>
                  </a:cubicBezTo>
                  <a:cubicBezTo>
                    <a:pt x="19246" y="11398"/>
                    <a:pt x="19185" y="10918"/>
                    <a:pt x="19311" y="10479"/>
                  </a:cubicBezTo>
                  <a:cubicBezTo>
                    <a:pt x="19351" y="10320"/>
                    <a:pt x="19417" y="10186"/>
                    <a:pt x="19447" y="10022"/>
                  </a:cubicBezTo>
                  <a:cubicBezTo>
                    <a:pt x="19553" y="9582"/>
                    <a:pt x="19427" y="9102"/>
                    <a:pt x="19493" y="8645"/>
                  </a:cubicBezTo>
                  <a:cubicBezTo>
                    <a:pt x="19533" y="8375"/>
                    <a:pt x="19629" y="8106"/>
                    <a:pt x="19563" y="7848"/>
                  </a:cubicBezTo>
                  <a:cubicBezTo>
                    <a:pt x="19533" y="7737"/>
                    <a:pt x="19477" y="7626"/>
                    <a:pt x="19503" y="7526"/>
                  </a:cubicBezTo>
                  <a:cubicBezTo>
                    <a:pt x="19523" y="7444"/>
                    <a:pt x="19573" y="7379"/>
                    <a:pt x="19619" y="7309"/>
                  </a:cubicBezTo>
                  <a:cubicBezTo>
                    <a:pt x="19669" y="7198"/>
                    <a:pt x="19649" y="7063"/>
                    <a:pt x="19629" y="6940"/>
                  </a:cubicBezTo>
                  <a:cubicBezTo>
                    <a:pt x="19573" y="6606"/>
                    <a:pt x="19533" y="6272"/>
                    <a:pt x="19477" y="5932"/>
                  </a:cubicBezTo>
                  <a:cubicBezTo>
                    <a:pt x="19467" y="5833"/>
                    <a:pt x="19447" y="5722"/>
                    <a:pt x="19493" y="5622"/>
                  </a:cubicBezTo>
                  <a:cubicBezTo>
                    <a:pt x="19563" y="5452"/>
                    <a:pt x="19770" y="5417"/>
                    <a:pt x="19936" y="5440"/>
                  </a:cubicBezTo>
                  <a:cubicBezTo>
                    <a:pt x="20108" y="5464"/>
                    <a:pt x="20274" y="5522"/>
                    <a:pt x="20430" y="5440"/>
                  </a:cubicBezTo>
                  <a:cubicBezTo>
                    <a:pt x="20420" y="5364"/>
                    <a:pt x="20410" y="5276"/>
                    <a:pt x="20390" y="5206"/>
                  </a:cubicBezTo>
                  <a:cubicBezTo>
                    <a:pt x="20486" y="5229"/>
                    <a:pt x="20592" y="5183"/>
                    <a:pt x="20652" y="5095"/>
                  </a:cubicBezTo>
                  <a:lnTo>
                    <a:pt x="20622" y="4321"/>
                  </a:lnTo>
                  <a:cubicBezTo>
                    <a:pt x="20874" y="4146"/>
                    <a:pt x="21121" y="3952"/>
                    <a:pt x="21333" y="3718"/>
                  </a:cubicBezTo>
                  <a:cubicBezTo>
                    <a:pt x="21459" y="3583"/>
                    <a:pt x="21585" y="3413"/>
                    <a:pt x="21575" y="3214"/>
                  </a:cubicBezTo>
                  <a:cubicBezTo>
                    <a:pt x="21575" y="3044"/>
                    <a:pt x="21469" y="2880"/>
                    <a:pt x="21383" y="2734"/>
                  </a:cubicBezTo>
                  <a:cubicBezTo>
                    <a:pt x="21192" y="2394"/>
                    <a:pt x="21086" y="1984"/>
                    <a:pt x="21086" y="1568"/>
                  </a:cubicBezTo>
                  <a:cubicBezTo>
                    <a:pt x="21046" y="1533"/>
                    <a:pt x="20990" y="1492"/>
                    <a:pt x="20950" y="1468"/>
                  </a:cubicBezTo>
                  <a:cubicBezTo>
                    <a:pt x="20919" y="1480"/>
                    <a:pt x="20884" y="1492"/>
                    <a:pt x="20844" y="1503"/>
                  </a:cubicBezTo>
                  <a:cubicBezTo>
                    <a:pt x="20854" y="1480"/>
                    <a:pt x="20854" y="1468"/>
                    <a:pt x="20864" y="1445"/>
                  </a:cubicBezTo>
                  <a:cubicBezTo>
                    <a:pt x="20793" y="1445"/>
                    <a:pt x="20718" y="1421"/>
                    <a:pt x="20652" y="1398"/>
                  </a:cubicBezTo>
                  <a:cubicBezTo>
                    <a:pt x="20602" y="1421"/>
                    <a:pt x="20546" y="1410"/>
                    <a:pt x="20506" y="1357"/>
                  </a:cubicBezTo>
                  <a:cubicBezTo>
                    <a:pt x="20486" y="1380"/>
                    <a:pt x="20451" y="1421"/>
                    <a:pt x="20420" y="1433"/>
                  </a:cubicBezTo>
                  <a:cubicBezTo>
                    <a:pt x="20390" y="1445"/>
                    <a:pt x="20350" y="1445"/>
                    <a:pt x="20324" y="1410"/>
                  </a:cubicBezTo>
                  <a:cubicBezTo>
                    <a:pt x="20314" y="1380"/>
                    <a:pt x="20304" y="1357"/>
                    <a:pt x="20294" y="1345"/>
                  </a:cubicBezTo>
                  <a:cubicBezTo>
                    <a:pt x="20274" y="1334"/>
                    <a:pt x="20244" y="1334"/>
                    <a:pt x="20219" y="1345"/>
                  </a:cubicBezTo>
                  <a:cubicBezTo>
                    <a:pt x="20188" y="1345"/>
                    <a:pt x="20158" y="1322"/>
                    <a:pt x="20168" y="1298"/>
                  </a:cubicBezTo>
                  <a:cubicBezTo>
                    <a:pt x="20219" y="1175"/>
                    <a:pt x="20082" y="1029"/>
                    <a:pt x="19997" y="918"/>
                  </a:cubicBezTo>
                  <a:cubicBezTo>
                    <a:pt x="19977" y="894"/>
                    <a:pt x="19956" y="853"/>
                    <a:pt x="19926" y="841"/>
                  </a:cubicBezTo>
                  <a:cubicBezTo>
                    <a:pt x="19916" y="841"/>
                    <a:pt x="19901" y="830"/>
                    <a:pt x="19891" y="818"/>
                  </a:cubicBezTo>
                  <a:cubicBezTo>
                    <a:pt x="19881" y="806"/>
                    <a:pt x="19871" y="795"/>
                    <a:pt x="19861" y="771"/>
                  </a:cubicBezTo>
                  <a:cubicBezTo>
                    <a:pt x="19840" y="718"/>
                    <a:pt x="19810" y="683"/>
                    <a:pt x="19765" y="660"/>
                  </a:cubicBezTo>
                  <a:cubicBezTo>
                    <a:pt x="19745" y="648"/>
                    <a:pt x="19724" y="636"/>
                    <a:pt x="19689" y="648"/>
                  </a:cubicBezTo>
                  <a:cubicBezTo>
                    <a:pt x="19674" y="654"/>
                    <a:pt x="19664" y="683"/>
                    <a:pt x="19674" y="707"/>
                  </a:cubicBezTo>
                  <a:cubicBezTo>
                    <a:pt x="19669" y="707"/>
                    <a:pt x="19664" y="707"/>
                    <a:pt x="19659" y="707"/>
                  </a:cubicBezTo>
                  <a:cubicBezTo>
                    <a:pt x="19609" y="730"/>
                    <a:pt x="19659" y="824"/>
                    <a:pt x="19619" y="877"/>
                  </a:cubicBezTo>
                  <a:cubicBezTo>
                    <a:pt x="19609" y="888"/>
                    <a:pt x="19573" y="906"/>
                    <a:pt x="19573" y="929"/>
                  </a:cubicBezTo>
                  <a:cubicBezTo>
                    <a:pt x="19573" y="941"/>
                    <a:pt x="19573" y="941"/>
                    <a:pt x="19583" y="953"/>
                  </a:cubicBezTo>
                  <a:lnTo>
                    <a:pt x="19679" y="1140"/>
                  </a:lnTo>
                  <a:cubicBezTo>
                    <a:pt x="19689" y="1152"/>
                    <a:pt x="19704" y="1175"/>
                    <a:pt x="19714" y="1187"/>
                  </a:cubicBezTo>
                  <a:cubicBezTo>
                    <a:pt x="19735" y="1199"/>
                    <a:pt x="19755" y="1199"/>
                    <a:pt x="19765" y="1211"/>
                  </a:cubicBezTo>
                  <a:cubicBezTo>
                    <a:pt x="19795" y="1234"/>
                    <a:pt x="19810" y="1298"/>
                    <a:pt x="19820" y="1334"/>
                  </a:cubicBezTo>
                  <a:cubicBezTo>
                    <a:pt x="19840" y="1380"/>
                    <a:pt x="19901" y="1410"/>
                    <a:pt x="19946" y="1398"/>
                  </a:cubicBezTo>
                  <a:cubicBezTo>
                    <a:pt x="19987" y="1457"/>
                    <a:pt x="20032" y="1521"/>
                    <a:pt x="20062" y="1591"/>
                  </a:cubicBezTo>
                  <a:cubicBezTo>
                    <a:pt x="20072" y="1603"/>
                    <a:pt x="20072" y="1626"/>
                    <a:pt x="20072" y="1644"/>
                  </a:cubicBezTo>
                  <a:cubicBezTo>
                    <a:pt x="20072" y="1679"/>
                    <a:pt x="20052" y="1703"/>
                    <a:pt x="20052" y="1726"/>
                  </a:cubicBezTo>
                  <a:cubicBezTo>
                    <a:pt x="20052" y="1779"/>
                    <a:pt x="20103" y="1814"/>
                    <a:pt x="20093" y="1849"/>
                  </a:cubicBezTo>
                  <a:cubicBezTo>
                    <a:pt x="20123" y="1873"/>
                    <a:pt x="20168" y="1902"/>
                    <a:pt x="20198" y="1925"/>
                  </a:cubicBezTo>
                  <a:cubicBezTo>
                    <a:pt x="20219" y="1960"/>
                    <a:pt x="20198" y="2007"/>
                    <a:pt x="20168" y="2037"/>
                  </a:cubicBezTo>
                  <a:cubicBezTo>
                    <a:pt x="20178" y="2095"/>
                    <a:pt x="20158" y="2171"/>
                    <a:pt x="20103" y="2206"/>
                  </a:cubicBezTo>
                  <a:cubicBezTo>
                    <a:pt x="20123" y="2206"/>
                    <a:pt x="20138" y="2230"/>
                    <a:pt x="20138" y="2242"/>
                  </a:cubicBezTo>
                  <a:cubicBezTo>
                    <a:pt x="20138" y="2271"/>
                    <a:pt x="20113" y="2283"/>
                    <a:pt x="20103" y="2294"/>
                  </a:cubicBezTo>
                  <a:cubicBezTo>
                    <a:pt x="20062" y="2330"/>
                    <a:pt x="20017" y="2353"/>
                    <a:pt x="19977" y="2330"/>
                  </a:cubicBezTo>
                  <a:cubicBezTo>
                    <a:pt x="19901" y="2294"/>
                    <a:pt x="19916" y="2130"/>
                    <a:pt x="19830" y="2095"/>
                  </a:cubicBezTo>
                  <a:cubicBezTo>
                    <a:pt x="19795" y="2119"/>
                    <a:pt x="19755" y="2119"/>
                    <a:pt x="19724" y="2083"/>
                  </a:cubicBezTo>
                  <a:cubicBezTo>
                    <a:pt x="19704" y="2119"/>
                    <a:pt x="19679" y="2160"/>
                    <a:pt x="19649" y="2171"/>
                  </a:cubicBezTo>
                  <a:cubicBezTo>
                    <a:pt x="19619" y="2195"/>
                    <a:pt x="19573" y="2195"/>
                    <a:pt x="19553" y="2171"/>
                  </a:cubicBezTo>
                  <a:cubicBezTo>
                    <a:pt x="19553" y="2230"/>
                    <a:pt x="19493" y="2253"/>
                    <a:pt x="19437" y="2283"/>
                  </a:cubicBezTo>
                  <a:cubicBezTo>
                    <a:pt x="19407" y="2294"/>
                    <a:pt x="19377" y="2306"/>
                    <a:pt x="19361" y="2341"/>
                  </a:cubicBezTo>
                  <a:cubicBezTo>
                    <a:pt x="19341" y="2283"/>
                    <a:pt x="19246" y="2283"/>
                    <a:pt x="19225" y="2353"/>
                  </a:cubicBezTo>
                  <a:cubicBezTo>
                    <a:pt x="19165" y="2253"/>
                    <a:pt x="19059" y="2195"/>
                    <a:pt x="18953" y="2183"/>
                  </a:cubicBezTo>
                  <a:cubicBezTo>
                    <a:pt x="18918" y="2107"/>
                    <a:pt x="18837" y="2060"/>
                    <a:pt x="18761" y="2072"/>
                  </a:cubicBezTo>
                  <a:cubicBezTo>
                    <a:pt x="18761" y="2119"/>
                    <a:pt x="18716" y="2160"/>
                    <a:pt x="18676" y="2148"/>
                  </a:cubicBezTo>
                  <a:cubicBezTo>
                    <a:pt x="18635" y="2148"/>
                    <a:pt x="18600" y="2107"/>
                    <a:pt x="18570" y="2072"/>
                  </a:cubicBezTo>
                  <a:cubicBezTo>
                    <a:pt x="18540" y="2107"/>
                    <a:pt x="18484" y="2095"/>
                    <a:pt x="18464" y="2072"/>
                  </a:cubicBezTo>
                  <a:cubicBezTo>
                    <a:pt x="18454" y="2083"/>
                    <a:pt x="18454" y="2107"/>
                    <a:pt x="18444" y="2119"/>
                  </a:cubicBezTo>
                  <a:cubicBezTo>
                    <a:pt x="18368" y="2107"/>
                    <a:pt x="18308" y="2095"/>
                    <a:pt x="18232" y="2095"/>
                  </a:cubicBezTo>
                  <a:cubicBezTo>
                    <a:pt x="18202" y="2095"/>
                    <a:pt x="18156" y="2095"/>
                    <a:pt x="18136" y="2130"/>
                  </a:cubicBezTo>
                  <a:cubicBezTo>
                    <a:pt x="18167" y="2130"/>
                    <a:pt x="18192" y="2148"/>
                    <a:pt x="18222" y="2148"/>
                  </a:cubicBezTo>
                  <a:cubicBezTo>
                    <a:pt x="18232" y="2183"/>
                    <a:pt x="18192" y="2195"/>
                    <a:pt x="18167" y="2195"/>
                  </a:cubicBezTo>
                  <a:cubicBezTo>
                    <a:pt x="18136" y="2195"/>
                    <a:pt x="18106" y="2183"/>
                    <a:pt x="18086" y="2206"/>
                  </a:cubicBezTo>
                  <a:cubicBezTo>
                    <a:pt x="18071" y="2218"/>
                    <a:pt x="18071" y="2230"/>
                    <a:pt x="18061" y="2242"/>
                  </a:cubicBezTo>
                  <a:cubicBezTo>
                    <a:pt x="18030" y="2306"/>
                    <a:pt x="17955" y="2283"/>
                    <a:pt x="17904" y="2271"/>
                  </a:cubicBezTo>
                  <a:cubicBezTo>
                    <a:pt x="17864" y="2294"/>
                    <a:pt x="17819" y="2365"/>
                    <a:pt x="17849" y="2406"/>
                  </a:cubicBezTo>
                  <a:cubicBezTo>
                    <a:pt x="17798" y="2417"/>
                    <a:pt x="17743" y="2464"/>
                    <a:pt x="17733" y="2529"/>
                  </a:cubicBezTo>
                  <a:cubicBezTo>
                    <a:pt x="17723" y="2488"/>
                    <a:pt x="17682" y="2499"/>
                    <a:pt x="17652" y="2511"/>
                  </a:cubicBezTo>
                  <a:cubicBezTo>
                    <a:pt x="17617" y="2529"/>
                    <a:pt x="17597" y="2552"/>
                    <a:pt x="17567" y="2564"/>
                  </a:cubicBezTo>
                  <a:cubicBezTo>
                    <a:pt x="17531" y="2564"/>
                    <a:pt x="17511" y="2552"/>
                    <a:pt x="17481" y="2552"/>
                  </a:cubicBezTo>
                  <a:cubicBezTo>
                    <a:pt x="17451" y="2552"/>
                    <a:pt x="17430" y="2587"/>
                    <a:pt x="17440" y="2611"/>
                  </a:cubicBezTo>
                  <a:cubicBezTo>
                    <a:pt x="17395" y="2587"/>
                    <a:pt x="17335" y="2634"/>
                    <a:pt x="17335" y="2687"/>
                  </a:cubicBezTo>
                  <a:cubicBezTo>
                    <a:pt x="17299" y="2675"/>
                    <a:pt x="17269" y="2663"/>
                    <a:pt x="17249" y="2699"/>
                  </a:cubicBezTo>
                  <a:cubicBezTo>
                    <a:pt x="17239" y="2710"/>
                    <a:pt x="17239" y="2722"/>
                    <a:pt x="17249" y="2745"/>
                  </a:cubicBezTo>
                  <a:cubicBezTo>
                    <a:pt x="17249" y="2786"/>
                    <a:pt x="17249" y="2822"/>
                    <a:pt x="17259" y="2857"/>
                  </a:cubicBezTo>
                  <a:cubicBezTo>
                    <a:pt x="17183" y="2845"/>
                    <a:pt x="17123" y="2898"/>
                    <a:pt x="17067" y="2945"/>
                  </a:cubicBezTo>
                  <a:cubicBezTo>
                    <a:pt x="17052" y="2962"/>
                    <a:pt x="17027" y="2992"/>
                    <a:pt x="17037" y="3015"/>
                  </a:cubicBezTo>
                  <a:cubicBezTo>
                    <a:pt x="17007" y="2992"/>
                    <a:pt x="16951" y="3027"/>
                    <a:pt x="16931" y="3068"/>
                  </a:cubicBezTo>
                  <a:cubicBezTo>
                    <a:pt x="16901" y="3115"/>
                    <a:pt x="16846" y="3167"/>
                    <a:pt x="16815" y="3126"/>
                  </a:cubicBezTo>
                  <a:cubicBezTo>
                    <a:pt x="16770" y="3191"/>
                    <a:pt x="16740" y="3249"/>
                    <a:pt x="16719" y="3325"/>
                  </a:cubicBezTo>
                  <a:cubicBezTo>
                    <a:pt x="16644" y="3302"/>
                    <a:pt x="16573" y="3302"/>
                    <a:pt x="16508" y="3349"/>
                  </a:cubicBezTo>
                  <a:cubicBezTo>
                    <a:pt x="16488" y="3361"/>
                    <a:pt x="16477" y="3384"/>
                    <a:pt x="16477" y="3413"/>
                  </a:cubicBezTo>
                  <a:cubicBezTo>
                    <a:pt x="16488" y="3437"/>
                    <a:pt x="16518" y="3448"/>
                    <a:pt x="16518" y="3472"/>
                  </a:cubicBezTo>
                  <a:cubicBezTo>
                    <a:pt x="16518" y="3507"/>
                    <a:pt x="16493" y="3525"/>
                    <a:pt x="16467" y="3548"/>
                  </a:cubicBezTo>
                  <a:cubicBezTo>
                    <a:pt x="16427" y="3595"/>
                    <a:pt x="16442" y="3683"/>
                    <a:pt x="16467" y="3753"/>
                  </a:cubicBezTo>
                  <a:cubicBezTo>
                    <a:pt x="16488" y="3818"/>
                    <a:pt x="16498" y="3888"/>
                    <a:pt x="16488" y="3952"/>
                  </a:cubicBezTo>
                  <a:cubicBezTo>
                    <a:pt x="16488" y="3987"/>
                    <a:pt x="16493" y="4028"/>
                    <a:pt x="16467" y="4052"/>
                  </a:cubicBezTo>
                  <a:cubicBezTo>
                    <a:pt x="16447" y="4075"/>
                    <a:pt x="16402" y="4075"/>
                    <a:pt x="16392" y="4040"/>
                  </a:cubicBezTo>
                  <a:cubicBezTo>
                    <a:pt x="16306" y="4110"/>
                    <a:pt x="16200" y="4122"/>
                    <a:pt x="16094" y="4087"/>
                  </a:cubicBezTo>
                  <a:cubicBezTo>
                    <a:pt x="16064" y="4075"/>
                    <a:pt x="16034" y="4052"/>
                    <a:pt x="16009" y="4011"/>
                  </a:cubicBezTo>
                  <a:cubicBezTo>
                    <a:pt x="15998" y="3987"/>
                    <a:pt x="15998" y="3976"/>
                    <a:pt x="15988" y="3952"/>
                  </a:cubicBezTo>
                  <a:cubicBezTo>
                    <a:pt x="15968" y="3905"/>
                    <a:pt x="15903" y="3888"/>
                    <a:pt x="15893" y="3841"/>
                  </a:cubicBezTo>
                  <a:lnTo>
                    <a:pt x="15893" y="3782"/>
                  </a:lnTo>
                  <a:cubicBezTo>
                    <a:pt x="15882" y="3741"/>
                    <a:pt x="15842" y="3730"/>
                    <a:pt x="15812" y="3706"/>
                  </a:cubicBezTo>
                  <a:cubicBezTo>
                    <a:pt x="15756" y="3671"/>
                    <a:pt x="15746" y="3595"/>
                    <a:pt x="15756" y="3525"/>
                  </a:cubicBezTo>
                  <a:cubicBezTo>
                    <a:pt x="15767" y="3460"/>
                    <a:pt x="15797" y="3402"/>
                    <a:pt x="15832" y="3337"/>
                  </a:cubicBezTo>
                  <a:lnTo>
                    <a:pt x="15862" y="3302"/>
                  </a:lnTo>
                  <a:cubicBezTo>
                    <a:pt x="15872" y="3290"/>
                    <a:pt x="15893" y="3290"/>
                    <a:pt x="15903" y="3302"/>
                  </a:cubicBezTo>
                  <a:cubicBezTo>
                    <a:pt x="15968" y="3302"/>
                    <a:pt x="16044" y="3314"/>
                    <a:pt x="16104" y="3337"/>
                  </a:cubicBezTo>
                  <a:cubicBezTo>
                    <a:pt x="16140" y="3349"/>
                    <a:pt x="16180" y="3349"/>
                    <a:pt x="16190" y="3314"/>
                  </a:cubicBezTo>
                  <a:cubicBezTo>
                    <a:pt x="16200" y="3261"/>
                    <a:pt x="16124" y="3238"/>
                    <a:pt x="16114" y="3191"/>
                  </a:cubicBezTo>
                  <a:cubicBezTo>
                    <a:pt x="16104" y="3138"/>
                    <a:pt x="16170" y="3091"/>
                    <a:pt x="16170" y="3044"/>
                  </a:cubicBezTo>
                  <a:cubicBezTo>
                    <a:pt x="16170" y="2980"/>
                    <a:pt x="16104" y="2968"/>
                    <a:pt x="16074" y="2933"/>
                  </a:cubicBezTo>
                  <a:cubicBezTo>
                    <a:pt x="16034" y="2880"/>
                    <a:pt x="16024" y="2804"/>
                    <a:pt x="15998" y="2734"/>
                  </a:cubicBezTo>
                  <a:cubicBezTo>
                    <a:pt x="15978" y="2658"/>
                    <a:pt x="15928" y="2587"/>
                    <a:pt x="15862" y="2611"/>
                  </a:cubicBezTo>
                  <a:cubicBezTo>
                    <a:pt x="15872" y="2576"/>
                    <a:pt x="15857" y="2523"/>
                    <a:pt x="15822" y="2499"/>
                  </a:cubicBezTo>
                  <a:cubicBezTo>
                    <a:pt x="15792" y="2470"/>
                    <a:pt x="15756" y="2464"/>
                    <a:pt x="15716" y="2453"/>
                  </a:cubicBezTo>
                  <a:cubicBezTo>
                    <a:pt x="15640" y="2429"/>
                    <a:pt x="15555" y="2417"/>
                    <a:pt x="15494" y="2453"/>
                  </a:cubicBezTo>
                  <a:cubicBezTo>
                    <a:pt x="15459" y="2394"/>
                    <a:pt x="15398" y="2353"/>
                    <a:pt x="15333" y="2365"/>
                  </a:cubicBezTo>
                  <a:cubicBezTo>
                    <a:pt x="15272" y="2376"/>
                    <a:pt x="15217" y="2429"/>
                    <a:pt x="15197" y="2499"/>
                  </a:cubicBezTo>
                  <a:cubicBezTo>
                    <a:pt x="15187" y="2529"/>
                    <a:pt x="15187" y="2564"/>
                    <a:pt x="15207" y="2587"/>
                  </a:cubicBezTo>
                  <a:cubicBezTo>
                    <a:pt x="15227" y="2622"/>
                    <a:pt x="15282" y="2611"/>
                    <a:pt x="15303" y="2634"/>
                  </a:cubicBezTo>
                  <a:cubicBezTo>
                    <a:pt x="15333" y="2663"/>
                    <a:pt x="15333" y="2710"/>
                    <a:pt x="15343" y="2745"/>
                  </a:cubicBezTo>
                  <a:cubicBezTo>
                    <a:pt x="15353" y="2786"/>
                    <a:pt x="15388" y="2822"/>
                    <a:pt x="15419" y="2810"/>
                  </a:cubicBezTo>
                  <a:cubicBezTo>
                    <a:pt x="15388" y="2868"/>
                    <a:pt x="15459" y="2933"/>
                    <a:pt x="15469" y="3003"/>
                  </a:cubicBezTo>
                  <a:cubicBezTo>
                    <a:pt x="15484" y="3068"/>
                    <a:pt x="15439" y="3126"/>
                    <a:pt x="15419" y="3191"/>
                  </a:cubicBezTo>
                  <a:cubicBezTo>
                    <a:pt x="15398" y="3249"/>
                    <a:pt x="15409" y="3325"/>
                    <a:pt x="15439" y="3372"/>
                  </a:cubicBezTo>
                  <a:cubicBezTo>
                    <a:pt x="15409" y="3349"/>
                    <a:pt x="15378" y="3413"/>
                    <a:pt x="15388" y="3460"/>
                  </a:cubicBezTo>
                  <a:cubicBezTo>
                    <a:pt x="15398" y="3495"/>
                    <a:pt x="15419" y="3548"/>
                    <a:pt x="15398" y="3583"/>
                  </a:cubicBezTo>
                  <a:lnTo>
                    <a:pt x="15363" y="3618"/>
                  </a:lnTo>
                  <a:cubicBezTo>
                    <a:pt x="15323" y="3671"/>
                    <a:pt x="15353" y="3765"/>
                    <a:pt x="15419" y="3765"/>
                  </a:cubicBezTo>
                  <a:cubicBezTo>
                    <a:pt x="15398" y="3806"/>
                    <a:pt x="15388" y="3829"/>
                    <a:pt x="15363" y="3864"/>
                  </a:cubicBezTo>
                  <a:cubicBezTo>
                    <a:pt x="15439" y="3888"/>
                    <a:pt x="15484" y="3999"/>
                    <a:pt x="15439" y="4075"/>
                  </a:cubicBezTo>
                  <a:cubicBezTo>
                    <a:pt x="15484" y="4134"/>
                    <a:pt x="15494" y="4210"/>
                    <a:pt x="15469" y="4286"/>
                  </a:cubicBezTo>
                  <a:cubicBezTo>
                    <a:pt x="15449" y="4357"/>
                    <a:pt x="15398" y="4409"/>
                    <a:pt x="15333" y="4433"/>
                  </a:cubicBezTo>
                  <a:cubicBezTo>
                    <a:pt x="15343" y="4456"/>
                    <a:pt x="15333" y="4503"/>
                    <a:pt x="15303" y="4515"/>
                  </a:cubicBezTo>
                  <a:cubicBezTo>
                    <a:pt x="15272" y="4532"/>
                    <a:pt x="15237" y="4515"/>
                    <a:pt x="15217" y="4503"/>
                  </a:cubicBezTo>
                  <a:cubicBezTo>
                    <a:pt x="15197" y="4491"/>
                    <a:pt x="15187" y="4468"/>
                    <a:pt x="15177" y="4456"/>
                  </a:cubicBezTo>
                  <a:cubicBezTo>
                    <a:pt x="15111" y="4392"/>
                    <a:pt x="15035" y="4357"/>
                    <a:pt x="14955" y="4368"/>
                  </a:cubicBezTo>
                  <a:cubicBezTo>
                    <a:pt x="14945" y="4392"/>
                    <a:pt x="14945" y="4421"/>
                    <a:pt x="14930" y="4444"/>
                  </a:cubicBezTo>
                  <a:cubicBezTo>
                    <a:pt x="14839" y="4444"/>
                    <a:pt x="14743" y="4532"/>
                    <a:pt x="14708" y="4626"/>
                  </a:cubicBezTo>
                  <a:cubicBezTo>
                    <a:pt x="14647" y="4614"/>
                    <a:pt x="14602" y="4749"/>
                    <a:pt x="14541" y="4749"/>
                  </a:cubicBezTo>
                  <a:lnTo>
                    <a:pt x="14496" y="4749"/>
                  </a:lnTo>
                  <a:cubicBezTo>
                    <a:pt x="14476" y="4749"/>
                    <a:pt x="14466" y="4761"/>
                    <a:pt x="14446" y="4761"/>
                  </a:cubicBezTo>
                  <a:cubicBezTo>
                    <a:pt x="14299" y="4837"/>
                    <a:pt x="14193" y="4995"/>
                    <a:pt x="14138" y="5165"/>
                  </a:cubicBezTo>
                  <a:cubicBezTo>
                    <a:pt x="14153" y="5130"/>
                    <a:pt x="14193" y="5159"/>
                    <a:pt x="14203" y="5194"/>
                  </a:cubicBezTo>
                  <a:cubicBezTo>
                    <a:pt x="14203" y="5229"/>
                    <a:pt x="14193" y="5253"/>
                    <a:pt x="14178" y="5294"/>
                  </a:cubicBezTo>
                  <a:cubicBezTo>
                    <a:pt x="14158" y="5388"/>
                    <a:pt x="14254" y="5487"/>
                    <a:pt x="14234" y="5587"/>
                  </a:cubicBezTo>
                  <a:cubicBezTo>
                    <a:pt x="14234" y="5610"/>
                    <a:pt x="14224" y="5634"/>
                    <a:pt x="14224" y="5645"/>
                  </a:cubicBezTo>
                  <a:cubicBezTo>
                    <a:pt x="14234" y="5686"/>
                    <a:pt x="14274" y="5686"/>
                    <a:pt x="14299" y="5710"/>
                  </a:cubicBezTo>
                  <a:cubicBezTo>
                    <a:pt x="14319" y="5745"/>
                    <a:pt x="14284" y="5798"/>
                    <a:pt x="14254" y="5809"/>
                  </a:cubicBezTo>
                  <a:cubicBezTo>
                    <a:pt x="14224" y="5821"/>
                    <a:pt x="14178" y="5809"/>
                    <a:pt x="14148" y="5821"/>
                  </a:cubicBezTo>
                  <a:cubicBezTo>
                    <a:pt x="14118" y="5821"/>
                    <a:pt x="14077" y="5845"/>
                    <a:pt x="14062" y="5891"/>
                  </a:cubicBezTo>
                  <a:cubicBezTo>
                    <a:pt x="14012" y="5798"/>
                    <a:pt x="13916" y="5733"/>
                    <a:pt x="13830" y="5686"/>
                  </a:cubicBezTo>
                  <a:cubicBezTo>
                    <a:pt x="13760" y="5645"/>
                    <a:pt x="13684" y="5599"/>
                    <a:pt x="13609" y="5563"/>
                  </a:cubicBezTo>
                  <a:lnTo>
                    <a:pt x="13356" y="5417"/>
                  </a:lnTo>
                  <a:cubicBezTo>
                    <a:pt x="13336" y="5475"/>
                    <a:pt x="13301" y="5540"/>
                    <a:pt x="13281" y="5599"/>
                  </a:cubicBezTo>
                  <a:cubicBezTo>
                    <a:pt x="13261" y="5634"/>
                    <a:pt x="13251" y="5686"/>
                    <a:pt x="13251" y="5733"/>
                  </a:cubicBezTo>
                  <a:cubicBezTo>
                    <a:pt x="13251" y="5786"/>
                    <a:pt x="13271" y="5833"/>
                    <a:pt x="13311" y="5845"/>
                  </a:cubicBezTo>
                  <a:cubicBezTo>
                    <a:pt x="13336" y="5845"/>
                    <a:pt x="13367" y="5845"/>
                    <a:pt x="13377" y="5856"/>
                  </a:cubicBezTo>
                  <a:cubicBezTo>
                    <a:pt x="13397" y="5880"/>
                    <a:pt x="13387" y="5921"/>
                    <a:pt x="13397" y="5944"/>
                  </a:cubicBezTo>
                  <a:cubicBezTo>
                    <a:pt x="13407" y="6003"/>
                    <a:pt x="13472" y="6014"/>
                    <a:pt x="13513" y="6044"/>
                  </a:cubicBezTo>
                  <a:cubicBezTo>
                    <a:pt x="13609" y="6091"/>
                    <a:pt x="13664" y="6225"/>
                    <a:pt x="13629" y="6337"/>
                  </a:cubicBezTo>
                  <a:cubicBezTo>
                    <a:pt x="13609" y="6337"/>
                    <a:pt x="13598" y="6325"/>
                    <a:pt x="13578" y="6325"/>
                  </a:cubicBezTo>
                  <a:cubicBezTo>
                    <a:pt x="13588" y="6360"/>
                    <a:pt x="13558" y="6407"/>
                    <a:pt x="13523" y="6425"/>
                  </a:cubicBezTo>
                  <a:cubicBezTo>
                    <a:pt x="13493" y="6436"/>
                    <a:pt x="13452" y="6436"/>
                    <a:pt x="13417" y="6425"/>
                  </a:cubicBezTo>
                  <a:cubicBezTo>
                    <a:pt x="13397" y="6425"/>
                    <a:pt x="13387" y="6425"/>
                    <a:pt x="13367" y="6407"/>
                  </a:cubicBezTo>
                  <a:lnTo>
                    <a:pt x="13336" y="6372"/>
                  </a:lnTo>
                  <a:cubicBezTo>
                    <a:pt x="13261" y="6237"/>
                    <a:pt x="13089" y="6214"/>
                    <a:pt x="12998" y="6102"/>
                  </a:cubicBezTo>
                  <a:cubicBezTo>
                    <a:pt x="12983" y="6091"/>
                    <a:pt x="12973" y="6067"/>
                    <a:pt x="12973" y="6044"/>
                  </a:cubicBezTo>
                  <a:cubicBezTo>
                    <a:pt x="12973" y="6026"/>
                    <a:pt x="12983" y="6014"/>
                    <a:pt x="12983" y="6003"/>
                  </a:cubicBezTo>
                  <a:cubicBezTo>
                    <a:pt x="12983" y="5979"/>
                    <a:pt x="12953" y="5968"/>
                    <a:pt x="12933" y="5956"/>
                  </a:cubicBezTo>
                  <a:cubicBezTo>
                    <a:pt x="12893" y="5944"/>
                    <a:pt x="12837" y="5891"/>
                    <a:pt x="12827" y="5845"/>
                  </a:cubicBezTo>
                  <a:cubicBezTo>
                    <a:pt x="12807" y="5798"/>
                    <a:pt x="12827" y="5722"/>
                    <a:pt x="12867" y="5698"/>
                  </a:cubicBezTo>
                  <a:cubicBezTo>
                    <a:pt x="12817" y="5675"/>
                    <a:pt x="12772" y="5587"/>
                    <a:pt x="12807" y="5522"/>
                  </a:cubicBezTo>
                  <a:cubicBezTo>
                    <a:pt x="12751" y="5499"/>
                    <a:pt x="12701" y="5452"/>
                    <a:pt x="12721" y="5399"/>
                  </a:cubicBezTo>
                  <a:lnTo>
                    <a:pt x="12751" y="5364"/>
                  </a:lnTo>
                  <a:cubicBezTo>
                    <a:pt x="12772" y="5329"/>
                    <a:pt x="12772" y="5276"/>
                    <a:pt x="12751" y="5253"/>
                  </a:cubicBezTo>
                  <a:cubicBezTo>
                    <a:pt x="12807" y="5206"/>
                    <a:pt x="12827" y="5101"/>
                    <a:pt x="12807" y="5019"/>
                  </a:cubicBezTo>
                  <a:cubicBezTo>
                    <a:pt x="12787" y="4931"/>
                    <a:pt x="12741" y="4872"/>
                    <a:pt x="12701" y="4802"/>
                  </a:cubicBezTo>
                  <a:cubicBezTo>
                    <a:pt x="12681" y="4772"/>
                    <a:pt x="12656" y="4737"/>
                    <a:pt x="12625" y="4726"/>
                  </a:cubicBezTo>
                  <a:cubicBezTo>
                    <a:pt x="12615" y="4726"/>
                    <a:pt x="12595" y="4726"/>
                    <a:pt x="12585" y="4714"/>
                  </a:cubicBezTo>
                  <a:cubicBezTo>
                    <a:pt x="12540" y="4690"/>
                    <a:pt x="12575" y="4591"/>
                    <a:pt x="12530" y="4567"/>
                  </a:cubicBezTo>
                  <a:cubicBezTo>
                    <a:pt x="12509" y="4556"/>
                    <a:pt x="12489" y="4556"/>
                    <a:pt x="12469" y="4544"/>
                  </a:cubicBezTo>
                  <a:cubicBezTo>
                    <a:pt x="12459" y="4532"/>
                    <a:pt x="12459" y="4503"/>
                    <a:pt x="12434" y="4491"/>
                  </a:cubicBezTo>
                  <a:cubicBezTo>
                    <a:pt x="12424" y="4480"/>
                    <a:pt x="12403" y="4480"/>
                    <a:pt x="12383" y="4480"/>
                  </a:cubicBezTo>
                  <a:cubicBezTo>
                    <a:pt x="12308" y="4468"/>
                    <a:pt x="12277" y="4368"/>
                    <a:pt x="12257" y="4298"/>
                  </a:cubicBezTo>
                  <a:cubicBezTo>
                    <a:pt x="12338" y="4286"/>
                    <a:pt x="12424" y="4269"/>
                    <a:pt x="12499" y="4245"/>
                  </a:cubicBezTo>
                  <a:cubicBezTo>
                    <a:pt x="12530" y="4245"/>
                    <a:pt x="12565" y="4233"/>
                    <a:pt x="12595" y="4245"/>
                  </a:cubicBezTo>
                  <a:cubicBezTo>
                    <a:pt x="12635" y="4257"/>
                    <a:pt x="12671" y="4310"/>
                    <a:pt x="12701" y="4333"/>
                  </a:cubicBezTo>
                  <a:cubicBezTo>
                    <a:pt x="12731" y="4368"/>
                    <a:pt x="12772" y="4392"/>
                    <a:pt x="12817" y="4368"/>
                  </a:cubicBezTo>
                  <a:lnTo>
                    <a:pt x="12817" y="4491"/>
                  </a:lnTo>
                  <a:cubicBezTo>
                    <a:pt x="12847" y="4456"/>
                    <a:pt x="12903" y="4468"/>
                    <a:pt x="12943" y="4491"/>
                  </a:cubicBezTo>
                  <a:cubicBezTo>
                    <a:pt x="12998" y="4515"/>
                    <a:pt x="13049" y="4544"/>
                    <a:pt x="13114" y="4567"/>
                  </a:cubicBezTo>
                  <a:cubicBezTo>
                    <a:pt x="13165" y="4591"/>
                    <a:pt x="13205" y="4614"/>
                    <a:pt x="13261" y="4603"/>
                  </a:cubicBezTo>
                  <a:cubicBezTo>
                    <a:pt x="13291" y="4603"/>
                    <a:pt x="13326" y="4579"/>
                    <a:pt x="13356" y="4591"/>
                  </a:cubicBezTo>
                  <a:cubicBezTo>
                    <a:pt x="13387" y="4591"/>
                    <a:pt x="13432" y="4626"/>
                    <a:pt x="13407" y="4667"/>
                  </a:cubicBezTo>
                  <a:cubicBezTo>
                    <a:pt x="13548" y="4702"/>
                    <a:pt x="13684" y="4726"/>
                    <a:pt x="13820" y="4726"/>
                  </a:cubicBezTo>
                  <a:cubicBezTo>
                    <a:pt x="13800" y="4726"/>
                    <a:pt x="13790" y="4714"/>
                    <a:pt x="13770" y="4714"/>
                  </a:cubicBezTo>
                  <a:cubicBezTo>
                    <a:pt x="13840" y="4702"/>
                    <a:pt x="13926" y="4690"/>
                    <a:pt x="14002" y="4679"/>
                  </a:cubicBezTo>
                  <a:cubicBezTo>
                    <a:pt x="14002" y="4655"/>
                    <a:pt x="14002" y="4626"/>
                    <a:pt x="13992" y="4603"/>
                  </a:cubicBezTo>
                  <a:cubicBezTo>
                    <a:pt x="14052" y="4603"/>
                    <a:pt x="14128" y="4603"/>
                    <a:pt x="14193" y="4579"/>
                  </a:cubicBezTo>
                  <a:cubicBezTo>
                    <a:pt x="14234" y="4556"/>
                    <a:pt x="14274" y="4515"/>
                    <a:pt x="14319" y="4468"/>
                  </a:cubicBezTo>
                  <a:cubicBezTo>
                    <a:pt x="14360" y="4421"/>
                    <a:pt x="14415" y="4368"/>
                    <a:pt x="14456" y="4321"/>
                  </a:cubicBezTo>
                  <a:lnTo>
                    <a:pt x="14425" y="4286"/>
                  </a:lnTo>
                  <a:cubicBezTo>
                    <a:pt x="14486" y="4245"/>
                    <a:pt x="14531" y="4146"/>
                    <a:pt x="14496" y="4064"/>
                  </a:cubicBezTo>
                  <a:cubicBezTo>
                    <a:pt x="14486" y="4064"/>
                    <a:pt x="14476" y="4040"/>
                    <a:pt x="14486" y="4028"/>
                  </a:cubicBezTo>
                  <a:cubicBezTo>
                    <a:pt x="14496" y="4011"/>
                    <a:pt x="14521" y="4011"/>
                    <a:pt x="14531" y="3999"/>
                  </a:cubicBezTo>
                  <a:cubicBezTo>
                    <a:pt x="14561" y="3987"/>
                    <a:pt x="14561" y="3941"/>
                    <a:pt x="14561" y="3888"/>
                  </a:cubicBezTo>
                  <a:lnTo>
                    <a:pt x="14531" y="3782"/>
                  </a:lnTo>
                  <a:cubicBezTo>
                    <a:pt x="14531" y="3741"/>
                    <a:pt x="14541" y="3706"/>
                    <a:pt x="14521" y="3683"/>
                  </a:cubicBezTo>
                  <a:cubicBezTo>
                    <a:pt x="14511" y="3659"/>
                    <a:pt x="14486" y="3642"/>
                    <a:pt x="14476" y="3630"/>
                  </a:cubicBezTo>
                  <a:cubicBezTo>
                    <a:pt x="14456" y="3583"/>
                    <a:pt x="14511" y="3548"/>
                    <a:pt x="14511" y="3495"/>
                  </a:cubicBezTo>
                  <a:cubicBezTo>
                    <a:pt x="14511" y="3448"/>
                    <a:pt x="14456" y="3413"/>
                    <a:pt x="14425" y="3437"/>
                  </a:cubicBezTo>
                  <a:cubicBezTo>
                    <a:pt x="14446" y="3402"/>
                    <a:pt x="14440" y="3349"/>
                    <a:pt x="14415" y="3314"/>
                  </a:cubicBezTo>
                  <a:cubicBezTo>
                    <a:pt x="14395" y="3279"/>
                    <a:pt x="14360" y="3249"/>
                    <a:pt x="14330" y="3226"/>
                  </a:cubicBezTo>
                  <a:cubicBezTo>
                    <a:pt x="14284" y="3167"/>
                    <a:pt x="14264" y="3068"/>
                    <a:pt x="14203" y="3068"/>
                  </a:cubicBezTo>
                  <a:cubicBezTo>
                    <a:pt x="14193" y="3003"/>
                    <a:pt x="14108" y="2980"/>
                    <a:pt x="14052" y="2956"/>
                  </a:cubicBezTo>
                  <a:cubicBezTo>
                    <a:pt x="13982" y="2921"/>
                    <a:pt x="13916" y="2845"/>
                    <a:pt x="13866" y="2775"/>
                  </a:cubicBezTo>
                  <a:cubicBezTo>
                    <a:pt x="13830" y="2722"/>
                    <a:pt x="13800" y="2652"/>
                    <a:pt x="13745" y="2652"/>
                  </a:cubicBezTo>
                  <a:cubicBezTo>
                    <a:pt x="13745" y="2587"/>
                    <a:pt x="13714" y="2540"/>
                    <a:pt x="13664" y="2529"/>
                  </a:cubicBezTo>
                  <a:cubicBezTo>
                    <a:pt x="13629" y="2529"/>
                    <a:pt x="13598" y="2540"/>
                    <a:pt x="13578" y="2511"/>
                  </a:cubicBezTo>
                  <a:cubicBezTo>
                    <a:pt x="13568" y="2499"/>
                    <a:pt x="13558" y="2476"/>
                    <a:pt x="13558" y="2464"/>
                  </a:cubicBezTo>
                  <a:cubicBezTo>
                    <a:pt x="13513" y="2353"/>
                    <a:pt x="13367" y="2330"/>
                    <a:pt x="13326" y="2218"/>
                  </a:cubicBezTo>
                  <a:lnTo>
                    <a:pt x="13104" y="2072"/>
                  </a:lnTo>
                  <a:cubicBezTo>
                    <a:pt x="13079" y="2060"/>
                    <a:pt x="13049" y="2031"/>
                    <a:pt x="13039" y="2007"/>
                  </a:cubicBezTo>
                  <a:cubicBezTo>
                    <a:pt x="13029" y="1978"/>
                    <a:pt x="13019" y="1960"/>
                    <a:pt x="12998" y="1949"/>
                  </a:cubicBezTo>
                  <a:cubicBezTo>
                    <a:pt x="12963" y="1925"/>
                    <a:pt x="12923" y="1925"/>
                    <a:pt x="12877" y="1925"/>
                  </a:cubicBezTo>
                  <a:cubicBezTo>
                    <a:pt x="12837" y="1925"/>
                    <a:pt x="12797" y="1902"/>
                    <a:pt x="12741" y="1884"/>
                  </a:cubicBezTo>
                  <a:cubicBezTo>
                    <a:pt x="12701" y="1873"/>
                    <a:pt x="12646" y="1884"/>
                    <a:pt x="12615" y="1925"/>
                  </a:cubicBezTo>
                  <a:cubicBezTo>
                    <a:pt x="12605" y="1861"/>
                    <a:pt x="12540" y="1849"/>
                    <a:pt x="12489" y="1861"/>
                  </a:cubicBezTo>
                  <a:cubicBezTo>
                    <a:pt x="12414" y="1861"/>
                    <a:pt x="12338" y="1884"/>
                    <a:pt x="12267" y="1914"/>
                  </a:cubicBezTo>
                  <a:cubicBezTo>
                    <a:pt x="12222" y="1884"/>
                    <a:pt x="12212" y="1814"/>
                    <a:pt x="12232" y="1767"/>
                  </a:cubicBezTo>
                  <a:cubicBezTo>
                    <a:pt x="12257" y="1714"/>
                    <a:pt x="12288" y="1679"/>
                    <a:pt x="12318" y="1644"/>
                  </a:cubicBezTo>
                  <a:cubicBezTo>
                    <a:pt x="12288" y="1626"/>
                    <a:pt x="12257" y="1626"/>
                    <a:pt x="12212" y="1615"/>
                  </a:cubicBezTo>
                  <a:cubicBezTo>
                    <a:pt x="12202" y="1615"/>
                    <a:pt x="12202" y="1615"/>
                    <a:pt x="12192" y="1603"/>
                  </a:cubicBezTo>
                  <a:cubicBezTo>
                    <a:pt x="12172" y="1591"/>
                    <a:pt x="12182" y="1556"/>
                    <a:pt x="12202" y="1533"/>
                  </a:cubicBezTo>
                  <a:cubicBezTo>
                    <a:pt x="12212" y="1503"/>
                    <a:pt x="12222" y="1468"/>
                    <a:pt x="12202" y="1457"/>
                  </a:cubicBezTo>
                  <a:cubicBezTo>
                    <a:pt x="12212" y="1398"/>
                    <a:pt x="12131" y="1357"/>
                    <a:pt x="12076" y="1334"/>
                  </a:cubicBezTo>
                  <a:cubicBezTo>
                    <a:pt x="12035" y="1310"/>
                    <a:pt x="11985" y="1298"/>
                    <a:pt x="11940" y="1275"/>
                  </a:cubicBezTo>
                  <a:cubicBezTo>
                    <a:pt x="11899" y="1246"/>
                    <a:pt x="11834" y="1234"/>
                    <a:pt x="11788" y="1263"/>
                  </a:cubicBezTo>
                  <a:cubicBezTo>
                    <a:pt x="11748" y="1287"/>
                    <a:pt x="11748" y="1380"/>
                    <a:pt x="11788" y="1398"/>
                  </a:cubicBezTo>
                  <a:cubicBezTo>
                    <a:pt x="11768" y="1421"/>
                    <a:pt x="11738" y="1445"/>
                    <a:pt x="11718" y="1468"/>
                  </a:cubicBezTo>
                  <a:cubicBezTo>
                    <a:pt x="11738" y="1492"/>
                    <a:pt x="11748" y="1521"/>
                    <a:pt x="11768" y="1544"/>
                  </a:cubicBezTo>
                  <a:cubicBezTo>
                    <a:pt x="11698" y="1568"/>
                    <a:pt x="11612" y="1544"/>
                    <a:pt x="11536" y="1492"/>
                  </a:cubicBezTo>
                  <a:cubicBezTo>
                    <a:pt x="11536" y="1468"/>
                    <a:pt x="11546" y="1433"/>
                    <a:pt x="11567" y="1421"/>
                  </a:cubicBezTo>
                  <a:cubicBezTo>
                    <a:pt x="11461" y="1398"/>
                    <a:pt x="11355" y="1357"/>
                    <a:pt x="11249" y="1298"/>
                  </a:cubicBezTo>
                  <a:cubicBezTo>
                    <a:pt x="11229" y="1263"/>
                    <a:pt x="11219" y="1222"/>
                    <a:pt x="11219" y="1175"/>
                  </a:cubicBezTo>
                  <a:cubicBezTo>
                    <a:pt x="11274" y="1175"/>
                    <a:pt x="11324" y="1111"/>
                    <a:pt x="11314" y="1052"/>
                  </a:cubicBezTo>
                  <a:cubicBezTo>
                    <a:pt x="11365" y="1029"/>
                    <a:pt x="11420" y="1017"/>
                    <a:pt x="11486" y="1017"/>
                  </a:cubicBezTo>
                  <a:cubicBezTo>
                    <a:pt x="11516" y="1017"/>
                    <a:pt x="11561" y="1011"/>
                    <a:pt x="11592" y="1000"/>
                  </a:cubicBezTo>
                  <a:cubicBezTo>
                    <a:pt x="11627" y="982"/>
                    <a:pt x="11652" y="953"/>
                    <a:pt x="11652" y="918"/>
                  </a:cubicBezTo>
                  <a:cubicBezTo>
                    <a:pt x="11652" y="841"/>
                    <a:pt x="11567" y="818"/>
                    <a:pt x="11536" y="759"/>
                  </a:cubicBezTo>
                  <a:cubicBezTo>
                    <a:pt x="11516" y="718"/>
                    <a:pt x="11516" y="683"/>
                    <a:pt x="11496" y="648"/>
                  </a:cubicBezTo>
                  <a:cubicBezTo>
                    <a:pt x="11461" y="607"/>
                    <a:pt x="11410" y="607"/>
                    <a:pt x="11365" y="595"/>
                  </a:cubicBezTo>
                  <a:cubicBezTo>
                    <a:pt x="11324" y="584"/>
                    <a:pt x="11274" y="549"/>
                    <a:pt x="11284" y="496"/>
                  </a:cubicBezTo>
                  <a:cubicBezTo>
                    <a:pt x="11249" y="513"/>
                    <a:pt x="11209" y="537"/>
                    <a:pt x="11178" y="549"/>
                  </a:cubicBezTo>
                  <a:cubicBezTo>
                    <a:pt x="11168" y="484"/>
                    <a:pt x="11143" y="437"/>
                    <a:pt x="11103" y="414"/>
                  </a:cubicBezTo>
                  <a:cubicBezTo>
                    <a:pt x="11082" y="402"/>
                    <a:pt x="11062" y="373"/>
                    <a:pt x="11037" y="361"/>
                  </a:cubicBezTo>
                  <a:cubicBezTo>
                    <a:pt x="11017" y="338"/>
                    <a:pt x="11007" y="302"/>
                    <a:pt x="11027" y="279"/>
                  </a:cubicBezTo>
                  <a:cubicBezTo>
                    <a:pt x="10987" y="314"/>
                    <a:pt x="10921" y="279"/>
                    <a:pt x="10891" y="238"/>
                  </a:cubicBezTo>
                  <a:cubicBezTo>
                    <a:pt x="10861" y="191"/>
                    <a:pt x="10840" y="133"/>
                    <a:pt x="10785" y="103"/>
                  </a:cubicBezTo>
                  <a:cubicBezTo>
                    <a:pt x="10745" y="80"/>
                    <a:pt x="10689" y="92"/>
                    <a:pt x="10649" y="103"/>
                  </a:cubicBezTo>
                  <a:cubicBezTo>
                    <a:pt x="10583" y="115"/>
                    <a:pt x="10533" y="144"/>
                    <a:pt x="10467" y="168"/>
                  </a:cubicBezTo>
                  <a:cubicBezTo>
                    <a:pt x="10488" y="250"/>
                    <a:pt x="10498" y="349"/>
                    <a:pt x="10498" y="449"/>
                  </a:cubicBezTo>
                  <a:cubicBezTo>
                    <a:pt x="10447" y="484"/>
                    <a:pt x="10417" y="560"/>
                    <a:pt x="10417" y="636"/>
                  </a:cubicBezTo>
                  <a:cubicBezTo>
                    <a:pt x="10341" y="560"/>
                    <a:pt x="10256" y="449"/>
                    <a:pt x="10301" y="338"/>
                  </a:cubicBezTo>
                  <a:cubicBezTo>
                    <a:pt x="10311" y="302"/>
                    <a:pt x="10331" y="267"/>
                    <a:pt x="10311" y="238"/>
                  </a:cubicBezTo>
                  <a:cubicBezTo>
                    <a:pt x="10291" y="215"/>
                    <a:pt x="10256" y="226"/>
                    <a:pt x="10235" y="215"/>
                  </a:cubicBezTo>
                  <a:cubicBezTo>
                    <a:pt x="10195" y="191"/>
                    <a:pt x="10205" y="133"/>
                    <a:pt x="10195" y="80"/>
                  </a:cubicBezTo>
                  <a:cubicBezTo>
                    <a:pt x="10160" y="-8"/>
                    <a:pt x="10054" y="-8"/>
                    <a:pt x="9983" y="10"/>
                  </a:cubicBezTo>
                  <a:cubicBezTo>
                    <a:pt x="9958" y="56"/>
                    <a:pt x="9948" y="133"/>
                    <a:pt x="9973" y="179"/>
                  </a:cubicBezTo>
                  <a:cubicBezTo>
                    <a:pt x="9938" y="191"/>
                    <a:pt x="9918" y="215"/>
                    <a:pt x="9898" y="238"/>
                  </a:cubicBezTo>
                  <a:cubicBezTo>
                    <a:pt x="9877" y="215"/>
                    <a:pt x="9852" y="203"/>
                    <a:pt x="9832" y="179"/>
                  </a:cubicBezTo>
                  <a:cubicBezTo>
                    <a:pt x="9802" y="156"/>
                    <a:pt x="9772" y="115"/>
                    <a:pt x="9726" y="103"/>
                  </a:cubicBezTo>
                  <a:cubicBezTo>
                    <a:pt x="9686" y="92"/>
                    <a:pt x="9646" y="115"/>
                    <a:pt x="9630" y="168"/>
                  </a:cubicBezTo>
                  <a:cubicBezTo>
                    <a:pt x="9630" y="203"/>
                    <a:pt x="9656" y="250"/>
                    <a:pt x="9676" y="279"/>
                  </a:cubicBezTo>
                  <a:cubicBezTo>
                    <a:pt x="9630" y="250"/>
                    <a:pt x="9600" y="226"/>
                    <a:pt x="9550" y="226"/>
                  </a:cubicBezTo>
                  <a:cubicBezTo>
                    <a:pt x="9504" y="226"/>
                    <a:pt x="9454" y="267"/>
                    <a:pt x="9464" y="326"/>
                  </a:cubicBezTo>
                  <a:cubicBezTo>
                    <a:pt x="9464" y="361"/>
                    <a:pt x="9494" y="390"/>
                    <a:pt x="9504" y="426"/>
                  </a:cubicBezTo>
                  <a:cubicBezTo>
                    <a:pt x="9514" y="461"/>
                    <a:pt x="9504" y="513"/>
                    <a:pt x="9474" y="496"/>
                  </a:cubicBezTo>
                  <a:cubicBezTo>
                    <a:pt x="9409" y="402"/>
                    <a:pt x="9282" y="361"/>
                    <a:pt x="9187" y="414"/>
                  </a:cubicBezTo>
                  <a:cubicBezTo>
                    <a:pt x="9187" y="437"/>
                    <a:pt x="9197" y="461"/>
                    <a:pt x="9197" y="484"/>
                  </a:cubicBezTo>
                  <a:cubicBezTo>
                    <a:pt x="9167" y="496"/>
                    <a:pt x="9136" y="513"/>
                    <a:pt x="9106" y="537"/>
                  </a:cubicBezTo>
                  <a:cubicBezTo>
                    <a:pt x="9081" y="560"/>
                    <a:pt x="9071" y="607"/>
                    <a:pt x="9091" y="648"/>
                  </a:cubicBezTo>
                  <a:cubicBezTo>
                    <a:pt x="9061" y="595"/>
                    <a:pt x="8985" y="619"/>
                    <a:pt x="8975" y="672"/>
                  </a:cubicBezTo>
                  <a:cubicBezTo>
                    <a:pt x="8955" y="730"/>
                    <a:pt x="8985" y="795"/>
                    <a:pt x="9040" y="818"/>
                  </a:cubicBezTo>
                  <a:cubicBezTo>
                    <a:pt x="9010" y="818"/>
                    <a:pt x="8985" y="841"/>
                    <a:pt x="8975" y="865"/>
                  </a:cubicBezTo>
                  <a:cubicBezTo>
                    <a:pt x="8935" y="841"/>
                    <a:pt x="8894" y="830"/>
                    <a:pt x="8839" y="830"/>
                  </a:cubicBezTo>
                  <a:cubicBezTo>
                    <a:pt x="8798" y="841"/>
                    <a:pt x="8753" y="877"/>
                    <a:pt x="8743" y="929"/>
                  </a:cubicBezTo>
                  <a:lnTo>
                    <a:pt x="8743" y="964"/>
                  </a:lnTo>
                  <a:cubicBezTo>
                    <a:pt x="8723" y="1000"/>
                    <a:pt x="8682" y="941"/>
                    <a:pt x="8647" y="929"/>
                  </a:cubicBezTo>
                  <a:cubicBezTo>
                    <a:pt x="8607" y="918"/>
                    <a:pt x="8577" y="964"/>
                    <a:pt x="8531" y="964"/>
                  </a:cubicBezTo>
                  <a:cubicBezTo>
                    <a:pt x="8491" y="964"/>
                    <a:pt x="8461" y="894"/>
                    <a:pt x="8491" y="853"/>
                  </a:cubicBezTo>
                  <a:cubicBezTo>
                    <a:pt x="8425" y="841"/>
                    <a:pt x="8365" y="865"/>
                    <a:pt x="8299" y="894"/>
                  </a:cubicBezTo>
                  <a:cubicBezTo>
                    <a:pt x="8259" y="853"/>
                    <a:pt x="8188" y="865"/>
                    <a:pt x="8153" y="894"/>
                  </a:cubicBezTo>
                  <a:cubicBezTo>
                    <a:pt x="8123" y="918"/>
                    <a:pt x="8098" y="964"/>
                    <a:pt x="8077" y="1017"/>
                  </a:cubicBezTo>
                  <a:cubicBezTo>
                    <a:pt x="8047" y="1088"/>
                    <a:pt x="7992" y="1152"/>
                    <a:pt x="7931" y="1187"/>
                  </a:cubicBezTo>
                  <a:cubicBezTo>
                    <a:pt x="7951" y="1187"/>
                    <a:pt x="7961" y="1199"/>
                    <a:pt x="7982" y="1222"/>
                  </a:cubicBezTo>
                  <a:cubicBezTo>
                    <a:pt x="7992" y="1234"/>
                    <a:pt x="7992" y="1246"/>
                    <a:pt x="7992" y="1263"/>
                  </a:cubicBezTo>
                  <a:cubicBezTo>
                    <a:pt x="8012" y="1334"/>
                    <a:pt x="7961" y="1410"/>
                    <a:pt x="7906" y="1457"/>
                  </a:cubicBezTo>
                  <a:cubicBezTo>
                    <a:pt x="7856" y="1503"/>
                    <a:pt x="7805" y="1568"/>
                    <a:pt x="7805" y="1644"/>
                  </a:cubicBezTo>
                  <a:cubicBezTo>
                    <a:pt x="7730" y="1626"/>
                    <a:pt x="7659" y="1650"/>
                    <a:pt x="7603" y="1714"/>
                  </a:cubicBezTo>
                  <a:cubicBezTo>
                    <a:pt x="7553" y="1773"/>
                    <a:pt x="7528" y="1873"/>
                    <a:pt x="7548" y="1949"/>
                  </a:cubicBezTo>
                  <a:cubicBezTo>
                    <a:pt x="7528" y="1972"/>
                    <a:pt x="7518" y="2007"/>
                    <a:pt x="7498" y="2037"/>
                  </a:cubicBezTo>
                  <a:cubicBezTo>
                    <a:pt x="7472" y="2072"/>
                    <a:pt x="7452" y="2107"/>
                    <a:pt x="7412" y="2119"/>
                  </a:cubicBezTo>
                  <a:cubicBezTo>
                    <a:pt x="7382" y="2130"/>
                    <a:pt x="7356" y="2119"/>
                    <a:pt x="7326" y="2107"/>
                  </a:cubicBezTo>
                  <a:cubicBezTo>
                    <a:pt x="7296" y="2107"/>
                    <a:pt x="7266" y="2119"/>
                    <a:pt x="7251" y="2148"/>
                  </a:cubicBezTo>
                  <a:cubicBezTo>
                    <a:pt x="7240" y="2095"/>
                    <a:pt x="7190" y="2083"/>
                    <a:pt x="7135" y="2083"/>
                  </a:cubicBezTo>
                  <a:cubicBezTo>
                    <a:pt x="7074" y="2095"/>
                    <a:pt x="7019" y="2130"/>
                    <a:pt x="6978" y="2183"/>
                  </a:cubicBezTo>
                  <a:cubicBezTo>
                    <a:pt x="6948" y="2218"/>
                    <a:pt x="6913" y="2271"/>
                    <a:pt x="6872" y="2271"/>
                  </a:cubicBezTo>
                  <a:lnTo>
                    <a:pt x="6832" y="2271"/>
                  </a:lnTo>
                  <a:cubicBezTo>
                    <a:pt x="6787" y="2294"/>
                    <a:pt x="6807" y="2376"/>
                    <a:pt x="6787" y="2429"/>
                  </a:cubicBezTo>
                  <a:cubicBezTo>
                    <a:pt x="6817" y="2429"/>
                    <a:pt x="6852" y="2453"/>
                    <a:pt x="6852" y="2488"/>
                  </a:cubicBezTo>
                  <a:cubicBezTo>
                    <a:pt x="6852" y="2499"/>
                    <a:pt x="6842" y="2529"/>
                    <a:pt x="6842" y="2540"/>
                  </a:cubicBezTo>
                  <a:cubicBezTo>
                    <a:pt x="6832" y="2587"/>
                    <a:pt x="6852" y="2652"/>
                    <a:pt x="6882" y="2675"/>
                  </a:cubicBezTo>
                  <a:cubicBezTo>
                    <a:pt x="6787" y="2699"/>
                    <a:pt x="6691" y="2734"/>
                    <a:pt x="6595" y="2757"/>
                  </a:cubicBezTo>
                  <a:cubicBezTo>
                    <a:pt x="6575" y="2775"/>
                    <a:pt x="6555" y="2775"/>
                    <a:pt x="6535" y="2786"/>
                  </a:cubicBezTo>
                  <a:cubicBezTo>
                    <a:pt x="6524" y="2798"/>
                    <a:pt x="6514" y="2822"/>
                    <a:pt x="6499" y="2845"/>
                  </a:cubicBezTo>
                  <a:cubicBezTo>
                    <a:pt x="6469" y="2909"/>
                    <a:pt x="6449" y="2968"/>
                    <a:pt x="6419" y="3015"/>
                  </a:cubicBezTo>
                  <a:cubicBezTo>
                    <a:pt x="6439" y="3056"/>
                    <a:pt x="6489" y="3044"/>
                    <a:pt x="6535" y="3033"/>
                  </a:cubicBezTo>
                  <a:cubicBezTo>
                    <a:pt x="6605" y="2992"/>
                    <a:pt x="6671" y="2956"/>
                    <a:pt x="6736" y="2909"/>
                  </a:cubicBezTo>
                  <a:lnTo>
                    <a:pt x="6797" y="2868"/>
                  </a:lnTo>
                  <a:cubicBezTo>
                    <a:pt x="6832" y="2868"/>
                    <a:pt x="6862" y="2880"/>
                    <a:pt x="6893" y="2880"/>
                  </a:cubicBezTo>
                  <a:cubicBezTo>
                    <a:pt x="6923" y="2880"/>
                    <a:pt x="6933" y="2857"/>
                    <a:pt x="6958" y="2833"/>
                  </a:cubicBezTo>
                  <a:cubicBezTo>
                    <a:pt x="6998" y="2798"/>
                    <a:pt x="7064" y="2775"/>
                    <a:pt x="7124" y="2786"/>
                  </a:cubicBezTo>
                  <a:cubicBezTo>
                    <a:pt x="7170" y="2880"/>
                    <a:pt x="7124" y="3015"/>
                    <a:pt x="7039" y="3056"/>
                  </a:cubicBezTo>
                  <a:cubicBezTo>
                    <a:pt x="7009" y="3068"/>
                    <a:pt x="6978" y="3068"/>
                    <a:pt x="6958" y="3091"/>
                  </a:cubicBezTo>
                  <a:cubicBezTo>
                    <a:pt x="6948" y="3103"/>
                    <a:pt x="6933" y="3115"/>
                    <a:pt x="6923" y="3138"/>
                  </a:cubicBezTo>
                  <a:cubicBezTo>
                    <a:pt x="6882" y="3226"/>
                    <a:pt x="6862" y="3337"/>
                    <a:pt x="6862" y="3437"/>
                  </a:cubicBezTo>
                  <a:cubicBezTo>
                    <a:pt x="6862" y="3460"/>
                    <a:pt x="6862" y="3484"/>
                    <a:pt x="6852" y="3507"/>
                  </a:cubicBezTo>
                  <a:cubicBezTo>
                    <a:pt x="6832" y="3583"/>
                    <a:pt x="6736" y="3583"/>
                    <a:pt x="6701" y="3525"/>
                  </a:cubicBezTo>
                  <a:cubicBezTo>
                    <a:pt x="6681" y="3607"/>
                    <a:pt x="6585" y="3642"/>
                    <a:pt x="6555" y="3718"/>
                  </a:cubicBezTo>
                  <a:cubicBezTo>
                    <a:pt x="6535" y="3782"/>
                    <a:pt x="6555" y="3841"/>
                    <a:pt x="6575" y="3905"/>
                  </a:cubicBezTo>
                  <a:cubicBezTo>
                    <a:pt x="6524" y="3941"/>
                    <a:pt x="6449" y="3929"/>
                    <a:pt x="6409" y="3888"/>
                  </a:cubicBezTo>
                  <a:cubicBezTo>
                    <a:pt x="6383" y="3941"/>
                    <a:pt x="6363" y="3987"/>
                    <a:pt x="6343" y="4028"/>
                  </a:cubicBezTo>
                  <a:cubicBezTo>
                    <a:pt x="6333" y="4064"/>
                    <a:pt x="6318" y="4099"/>
                    <a:pt x="6293" y="4122"/>
                  </a:cubicBezTo>
                  <a:cubicBezTo>
                    <a:pt x="6272" y="4146"/>
                    <a:pt x="6227" y="4163"/>
                    <a:pt x="6197" y="4134"/>
                  </a:cubicBezTo>
                  <a:cubicBezTo>
                    <a:pt x="6207" y="4187"/>
                    <a:pt x="6187" y="4233"/>
                    <a:pt x="6151" y="4257"/>
                  </a:cubicBezTo>
                  <a:cubicBezTo>
                    <a:pt x="6141" y="4269"/>
                    <a:pt x="6131" y="4269"/>
                    <a:pt x="6121" y="4286"/>
                  </a:cubicBezTo>
                  <a:cubicBezTo>
                    <a:pt x="6111" y="4298"/>
                    <a:pt x="6121" y="4321"/>
                    <a:pt x="6131" y="4333"/>
                  </a:cubicBezTo>
                  <a:cubicBezTo>
                    <a:pt x="6161" y="4380"/>
                    <a:pt x="6197" y="4433"/>
                    <a:pt x="6217" y="4468"/>
                  </a:cubicBezTo>
                  <a:cubicBezTo>
                    <a:pt x="6187" y="4491"/>
                    <a:pt x="6141" y="4515"/>
                    <a:pt x="6131" y="4556"/>
                  </a:cubicBezTo>
                  <a:cubicBezTo>
                    <a:pt x="6111" y="4591"/>
                    <a:pt x="6121" y="4655"/>
                    <a:pt x="6161" y="4667"/>
                  </a:cubicBezTo>
                  <a:cubicBezTo>
                    <a:pt x="6131" y="4690"/>
                    <a:pt x="6111" y="4726"/>
                    <a:pt x="6101" y="4761"/>
                  </a:cubicBezTo>
                  <a:cubicBezTo>
                    <a:pt x="6025" y="4813"/>
                    <a:pt x="5955" y="4895"/>
                    <a:pt x="5924" y="4995"/>
                  </a:cubicBezTo>
                  <a:cubicBezTo>
                    <a:pt x="5945" y="4972"/>
                    <a:pt x="5990" y="4995"/>
                    <a:pt x="5975" y="5036"/>
                  </a:cubicBezTo>
                  <a:cubicBezTo>
                    <a:pt x="5965" y="5071"/>
                    <a:pt x="5945" y="5095"/>
                    <a:pt x="5914" y="5095"/>
                  </a:cubicBezTo>
                  <a:cubicBezTo>
                    <a:pt x="5924" y="5130"/>
                    <a:pt x="5970" y="5171"/>
                    <a:pt x="6005" y="5159"/>
                  </a:cubicBezTo>
                  <a:cubicBezTo>
                    <a:pt x="5995" y="5241"/>
                    <a:pt x="5995" y="5317"/>
                    <a:pt x="5995" y="5399"/>
                  </a:cubicBezTo>
                  <a:cubicBezTo>
                    <a:pt x="5995" y="5376"/>
                    <a:pt x="5975" y="5364"/>
                    <a:pt x="5955" y="5364"/>
                  </a:cubicBezTo>
                  <a:cubicBezTo>
                    <a:pt x="5930" y="5364"/>
                    <a:pt x="5924" y="5388"/>
                    <a:pt x="5904" y="5399"/>
                  </a:cubicBezTo>
                  <a:cubicBezTo>
                    <a:pt x="5864" y="5452"/>
                    <a:pt x="5819" y="5511"/>
                    <a:pt x="5788" y="5563"/>
                  </a:cubicBezTo>
                  <a:cubicBezTo>
                    <a:pt x="5758" y="5511"/>
                    <a:pt x="5743" y="5440"/>
                    <a:pt x="5768" y="5376"/>
                  </a:cubicBezTo>
                  <a:cubicBezTo>
                    <a:pt x="5723" y="5388"/>
                    <a:pt x="5682" y="5417"/>
                    <a:pt x="5672" y="5452"/>
                  </a:cubicBezTo>
                  <a:cubicBezTo>
                    <a:pt x="5662" y="5499"/>
                    <a:pt x="5693" y="5552"/>
                    <a:pt x="5733" y="5540"/>
                  </a:cubicBezTo>
                  <a:cubicBezTo>
                    <a:pt x="5703" y="5575"/>
                    <a:pt x="5682" y="5622"/>
                    <a:pt x="5682" y="5675"/>
                  </a:cubicBezTo>
                  <a:cubicBezTo>
                    <a:pt x="5682" y="5722"/>
                    <a:pt x="5723" y="5786"/>
                    <a:pt x="5768" y="5757"/>
                  </a:cubicBezTo>
                  <a:cubicBezTo>
                    <a:pt x="5788" y="5798"/>
                    <a:pt x="5763" y="5833"/>
                    <a:pt x="5743" y="5868"/>
                  </a:cubicBezTo>
                  <a:cubicBezTo>
                    <a:pt x="5718" y="5903"/>
                    <a:pt x="5693" y="5932"/>
                    <a:pt x="5703" y="5968"/>
                  </a:cubicBezTo>
                  <a:cubicBezTo>
                    <a:pt x="5682" y="5944"/>
                    <a:pt x="5652" y="5956"/>
                    <a:pt x="5637" y="5968"/>
                  </a:cubicBezTo>
                  <a:cubicBezTo>
                    <a:pt x="5617" y="5979"/>
                    <a:pt x="5607" y="6014"/>
                    <a:pt x="5597" y="6044"/>
                  </a:cubicBezTo>
                  <a:cubicBezTo>
                    <a:pt x="5607" y="6067"/>
                    <a:pt x="5607" y="6079"/>
                    <a:pt x="5617" y="6102"/>
                  </a:cubicBezTo>
                  <a:cubicBezTo>
                    <a:pt x="5567" y="6149"/>
                    <a:pt x="5481" y="6167"/>
                    <a:pt x="5415" y="6126"/>
                  </a:cubicBezTo>
                  <a:lnTo>
                    <a:pt x="5415" y="6137"/>
                  </a:lnTo>
                  <a:cubicBezTo>
                    <a:pt x="5415" y="6149"/>
                    <a:pt x="5405" y="6149"/>
                    <a:pt x="5395" y="6149"/>
                  </a:cubicBezTo>
                  <a:cubicBezTo>
                    <a:pt x="5375" y="6167"/>
                    <a:pt x="5375" y="6202"/>
                    <a:pt x="5385" y="6237"/>
                  </a:cubicBezTo>
                  <a:cubicBezTo>
                    <a:pt x="5395" y="6261"/>
                    <a:pt x="5415" y="6302"/>
                    <a:pt x="5405" y="6325"/>
                  </a:cubicBezTo>
                  <a:cubicBezTo>
                    <a:pt x="5405" y="6337"/>
                    <a:pt x="5395" y="6360"/>
                    <a:pt x="5395" y="6372"/>
                  </a:cubicBezTo>
                  <a:cubicBezTo>
                    <a:pt x="5395" y="6407"/>
                    <a:pt x="5440" y="6436"/>
                    <a:pt x="5440" y="6471"/>
                  </a:cubicBezTo>
                  <a:cubicBezTo>
                    <a:pt x="5440" y="6483"/>
                    <a:pt x="5440" y="6507"/>
                    <a:pt x="5430" y="6518"/>
                  </a:cubicBezTo>
                  <a:cubicBezTo>
                    <a:pt x="5405" y="6571"/>
                    <a:pt x="5385" y="6618"/>
                    <a:pt x="5335" y="6630"/>
                  </a:cubicBezTo>
                  <a:cubicBezTo>
                    <a:pt x="5279" y="6641"/>
                    <a:pt x="5229" y="6571"/>
                    <a:pt x="5239" y="6507"/>
                  </a:cubicBezTo>
                  <a:cubicBezTo>
                    <a:pt x="5239" y="6448"/>
                    <a:pt x="5279" y="6384"/>
                    <a:pt x="5335" y="6360"/>
                  </a:cubicBezTo>
                  <a:cubicBezTo>
                    <a:pt x="5299" y="6325"/>
                    <a:pt x="5249" y="6313"/>
                    <a:pt x="5203" y="6337"/>
                  </a:cubicBezTo>
                  <a:cubicBezTo>
                    <a:pt x="5183" y="6348"/>
                    <a:pt x="5163" y="6395"/>
                    <a:pt x="5183" y="6407"/>
                  </a:cubicBezTo>
                  <a:cubicBezTo>
                    <a:pt x="5133" y="6384"/>
                    <a:pt x="5077" y="6407"/>
                    <a:pt x="5037" y="6448"/>
                  </a:cubicBezTo>
                  <a:cubicBezTo>
                    <a:pt x="5057" y="6507"/>
                    <a:pt x="5088" y="6571"/>
                    <a:pt x="5113" y="6630"/>
                  </a:cubicBezTo>
                  <a:cubicBezTo>
                    <a:pt x="5123" y="6641"/>
                    <a:pt x="5123" y="6653"/>
                    <a:pt x="5123" y="6682"/>
                  </a:cubicBezTo>
                  <a:cubicBezTo>
                    <a:pt x="5123" y="6694"/>
                    <a:pt x="5113" y="6706"/>
                    <a:pt x="5113" y="6717"/>
                  </a:cubicBezTo>
                  <a:cubicBezTo>
                    <a:pt x="5077" y="6753"/>
                    <a:pt x="5027" y="6764"/>
                    <a:pt x="4997" y="6741"/>
                  </a:cubicBezTo>
                  <a:cubicBezTo>
                    <a:pt x="5007" y="6753"/>
                    <a:pt x="5007" y="6764"/>
                    <a:pt x="4997" y="6764"/>
                  </a:cubicBezTo>
                  <a:cubicBezTo>
                    <a:pt x="4982" y="6776"/>
                    <a:pt x="4961" y="6764"/>
                    <a:pt x="4951" y="6764"/>
                  </a:cubicBezTo>
                  <a:cubicBezTo>
                    <a:pt x="4941" y="6753"/>
                    <a:pt x="4931" y="6741"/>
                    <a:pt x="4921" y="6741"/>
                  </a:cubicBezTo>
                  <a:cubicBezTo>
                    <a:pt x="4891" y="6729"/>
                    <a:pt x="4856" y="6764"/>
                    <a:pt x="4866" y="6805"/>
                  </a:cubicBezTo>
                  <a:cubicBezTo>
                    <a:pt x="4866" y="6840"/>
                    <a:pt x="4901" y="6852"/>
                    <a:pt x="4911" y="6887"/>
                  </a:cubicBezTo>
                  <a:cubicBezTo>
                    <a:pt x="4921" y="6940"/>
                    <a:pt x="4866" y="6975"/>
                    <a:pt x="4825" y="6987"/>
                  </a:cubicBezTo>
                  <a:cubicBezTo>
                    <a:pt x="4785" y="6999"/>
                    <a:pt x="4740" y="7051"/>
                    <a:pt x="4760" y="7098"/>
                  </a:cubicBezTo>
                  <a:cubicBezTo>
                    <a:pt x="4730" y="7063"/>
                    <a:pt x="4674" y="7063"/>
                    <a:pt x="4644" y="7098"/>
                  </a:cubicBezTo>
                  <a:cubicBezTo>
                    <a:pt x="4609" y="7133"/>
                    <a:pt x="4593" y="7186"/>
                    <a:pt x="4583" y="7233"/>
                  </a:cubicBezTo>
                  <a:cubicBezTo>
                    <a:pt x="4538" y="7256"/>
                    <a:pt x="4508" y="7309"/>
                    <a:pt x="4477" y="7344"/>
                  </a:cubicBezTo>
                  <a:cubicBezTo>
                    <a:pt x="4442" y="7379"/>
                    <a:pt x="4392" y="7420"/>
                    <a:pt x="4351" y="7403"/>
                  </a:cubicBezTo>
                  <a:cubicBezTo>
                    <a:pt x="4372" y="7444"/>
                    <a:pt x="4346" y="7497"/>
                    <a:pt x="4326" y="7526"/>
                  </a:cubicBezTo>
                  <a:cubicBezTo>
                    <a:pt x="4291" y="7561"/>
                    <a:pt x="4266" y="7590"/>
                    <a:pt x="4246" y="7626"/>
                  </a:cubicBezTo>
                  <a:cubicBezTo>
                    <a:pt x="4230" y="7649"/>
                    <a:pt x="4230" y="7661"/>
                    <a:pt x="4220" y="7690"/>
                  </a:cubicBezTo>
                  <a:cubicBezTo>
                    <a:pt x="4200" y="7725"/>
                    <a:pt x="4160" y="7731"/>
                    <a:pt x="4140" y="7772"/>
                  </a:cubicBezTo>
                  <a:cubicBezTo>
                    <a:pt x="4114" y="7807"/>
                    <a:pt x="4124" y="7860"/>
                    <a:pt x="4124" y="7907"/>
                  </a:cubicBezTo>
                  <a:cubicBezTo>
                    <a:pt x="4124" y="7983"/>
                    <a:pt x="4084" y="8041"/>
                    <a:pt x="4064" y="8118"/>
                  </a:cubicBezTo>
                  <a:cubicBezTo>
                    <a:pt x="4044" y="8194"/>
                    <a:pt x="4024" y="8264"/>
                    <a:pt x="4064" y="8329"/>
                  </a:cubicBezTo>
                  <a:cubicBezTo>
                    <a:pt x="4094" y="8329"/>
                    <a:pt x="4104" y="8364"/>
                    <a:pt x="4104" y="8399"/>
                  </a:cubicBezTo>
                  <a:lnTo>
                    <a:pt x="4104" y="8598"/>
                  </a:lnTo>
                  <a:cubicBezTo>
                    <a:pt x="4104" y="8645"/>
                    <a:pt x="4104" y="8709"/>
                    <a:pt x="4140" y="8733"/>
                  </a:cubicBezTo>
                  <a:cubicBezTo>
                    <a:pt x="4150" y="8733"/>
                    <a:pt x="4150" y="8733"/>
                    <a:pt x="4160" y="8744"/>
                  </a:cubicBezTo>
                  <a:lnTo>
                    <a:pt x="4160" y="8756"/>
                  </a:lnTo>
                  <a:cubicBezTo>
                    <a:pt x="4150" y="8809"/>
                    <a:pt x="4150" y="8856"/>
                    <a:pt x="4140" y="8903"/>
                  </a:cubicBezTo>
                  <a:cubicBezTo>
                    <a:pt x="4140" y="8944"/>
                    <a:pt x="4150" y="8991"/>
                    <a:pt x="4180" y="8991"/>
                  </a:cubicBezTo>
                  <a:cubicBezTo>
                    <a:pt x="4180" y="9067"/>
                    <a:pt x="4170" y="9125"/>
                    <a:pt x="4160" y="9201"/>
                  </a:cubicBezTo>
                  <a:cubicBezTo>
                    <a:pt x="4200" y="9248"/>
                    <a:pt x="4200" y="9336"/>
                    <a:pt x="4160" y="9395"/>
                  </a:cubicBezTo>
                  <a:cubicBezTo>
                    <a:pt x="4230" y="9436"/>
                    <a:pt x="4256" y="9541"/>
                    <a:pt x="4210" y="9617"/>
                  </a:cubicBezTo>
                  <a:cubicBezTo>
                    <a:pt x="4246" y="9641"/>
                    <a:pt x="4286" y="9664"/>
                    <a:pt x="4306" y="9717"/>
                  </a:cubicBezTo>
                  <a:cubicBezTo>
                    <a:pt x="4326" y="9764"/>
                    <a:pt x="4316" y="9828"/>
                    <a:pt x="4276" y="9840"/>
                  </a:cubicBezTo>
                  <a:cubicBezTo>
                    <a:pt x="4336" y="9922"/>
                    <a:pt x="4361" y="10033"/>
                    <a:pt x="4336" y="10145"/>
                  </a:cubicBezTo>
                  <a:cubicBezTo>
                    <a:pt x="4372" y="10145"/>
                    <a:pt x="4392" y="10168"/>
                    <a:pt x="4402" y="10209"/>
                  </a:cubicBezTo>
                  <a:cubicBezTo>
                    <a:pt x="4412" y="10244"/>
                    <a:pt x="4422" y="10268"/>
                    <a:pt x="4442" y="10291"/>
                  </a:cubicBezTo>
                  <a:cubicBezTo>
                    <a:pt x="4477" y="10320"/>
                    <a:pt x="4508" y="10332"/>
                    <a:pt x="4548" y="10344"/>
                  </a:cubicBezTo>
                  <a:cubicBezTo>
                    <a:pt x="4624" y="10367"/>
                    <a:pt x="4664" y="10426"/>
                    <a:pt x="4730" y="10490"/>
                  </a:cubicBezTo>
                  <a:cubicBezTo>
                    <a:pt x="4785" y="10537"/>
                    <a:pt x="4856" y="10590"/>
                    <a:pt x="4931" y="10566"/>
                  </a:cubicBezTo>
                  <a:cubicBezTo>
                    <a:pt x="4982" y="10537"/>
                    <a:pt x="5027" y="10479"/>
                    <a:pt x="5077" y="10455"/>
                  </a:cubicBezTo>
                  <a:cubicBezTo>
                    <a:pt x="5113" y="10426"/>
                    <a:pt x="5153" y="10426"/>
                    <a:pt x="5193" y="10414"/>
                  </a:cubicBezTo>
                  <a:cubicBezTo>
                    <a:pt x="5239" y="10402"/>
                    <a:pt x="5269" y="10367"/>
                    <a:pt x="5259" y="10320"/>
                  </a:cubicBezTo>
                  <a:cubicBezTo>
                    <a:pt x="5259" y="10303"/>
                    <a:pt x="5249" y="10279"/>
                    <a:pt x="5249" y="10268"/>
                  </a:cubicBezTo>
                  <a:cubicBezTo>
                    <a:pt x="5249" y="10233"/>
                    <a:pt x="5274" y="10221"/>
                    <a:pt x="5299" y="10209"/>
                  </a:cubicBezTo>
                  <a:cubicBezTo>
                    <a:pt x="5319" y="10197"/>
                    <a:pt x="5355" y="10197"/>
                    <a:pt x="5375" y="10186"/>
                  </a:cubicBezTo>
                  <a:cubicBezTo>
                    <a:pt x="5405" y="10156"/>
                    <a:pt x="5430" y="10121"/>
                    <a:pt x="5451" y="10086"/>
                  </a:cubicBezTo>
                  <a:cubicBezTo>
                    <a:pt x="5481" y="10033"/>
                    <a:pt x="5531" y="10010"/>
                    <a:pt x="5587" y="9986"/>
                  </a:cubicBezTo>
                  <a:cubicBezTo>
                    <a:pt x="5672" y="9951"/>
                    <a:pt x="5768" y="9899"/>
                    <a:pt x="5849" y="9951"/>
                  </a:cubicBezTo>
                  <a:cubicBezTo>
                    <a:pt x="5884" y="9975"/>
                    <a:pt x="5914" y="10010"/>
                    <a:pt x="5894" y="10045"/>
                  </a:cubicBezTo>
                  <a:cubicBezTo>
                    <a:pt x="5955" y="10121"/>
                    <a:pt x="5995" y="10221"/>
                    <a:pt x="5995" y="10320"/>
                  </a:cubicBezTo>
                  <a:cubicBezTo>
                    <a:pt x="5995" y="10379"/>
                    <a:pt x="5995" y="10455"/>
                    <a:pt x="6046" y="10479"/>
                  </a:cubicBezTo>
                  <a:cubicBezTo>
                    <a:pt x="6005" y="10502"/>
                    <a:pt x="6015" y="10590"/>
                    <a:pt x="6046" y="10625"/>
                  </a:cubicBezTo>
                  <a:cubicBezTo>
                    <a:pt x="6081" y="10660"/>
                    <a:pt x="6111" y="10725"/>
                    <a:pt x="6091" y="10760"/>
                  </a:cubicBezTo>
                  <a:lnTo>
                    <a:pt x="6343" y="11129"/>
                  </a:lnTo>
                  <a:cubicBezTo>
                    <a:pt x="6353" y="11141"/>
                    <a:pt x="6363" y="11164"/>
                    <a:pt x="6373" y="11193"/>
                  </a:cubicBezTo>
                  <a:cubicBezTo>
                    <a:pt x="6373" y="11205"/>
                    <a:pt x="6373" y="11228"/>
                    <a:pt x="6383" y="11240"/>
                  </a:cubicBezTo>
                  <a:cubicBezTo>
                    <a:pt x="6398" y="11275"/>
                    <a:pt x="6449" y="11287"/>
                    <a:pt x="6439" y="11328"/>
                  </a:cubicBezTo>
                  <a:cubicBezTo>
                    <a:pt x="6429" y="11340"/>
                    <a:pt x="6419" y="11340"/>
                    <a:pt x="6398" y="11351"/>
                  </a:cubicBezTo>
                  <a:cubicBezTo>
                    <a:pt x="6429" y="11398"/>
                    <a:pt x="6383" y="11463"/>
                    <a:pt x="6333" y="11498"/>
                  </a:cubicBezTo>
                  <a:cubicBezTo>
                    <a:pt x="6293" y="11533"/>
                    <a:pt x="6237" y="11586"/>
                    <a:pt x="6257" y="11633"/>
                  </a:cubicBezTo>
                  <a:cubicBezTo>
                    <a:pt x="6333" y="11697"/>
                    <a:pt x="6409" y="11721"/>
                    <a:pt x="6489" y="11732"/>
                  </a:cubicBezTo>
                  <a:cubicBezTo>
                    <a:pt x="6514" y="11767"/>
                    <a:pt x="6514" y="11803"/>
                    <a:pt x="6514" y="11844"/>
                  </a:cubicBezTo>
                  <a:cubicBezTo>
                    <a:pt x="6535" y="11832"/>
                    <a:pt x="6565" y="11855"/>
                    <a:pt x="6555" y="11890"/>
                  </a:cubicBezTo>
                  <a:cubicBezTo>
                    <a:pt x="6555" y="11914"/>
                    <a:pt x="6535" y="11943"/>
                    <a:pt x="6514" y="11967"/>
                  </a:cubicBezTo>
                  <a:cubicBezTo>
                    <a:pt x="6585" y="12025"/>
                    <a:pt x="6671" y="12060"/>
                    <a:pt x="6767" y="12060"/>
                  </a:cubicBezTo>
                  <a:cubicBezTo>
                    <a:pt x="6736" y="12037"/>
                    <a:pt x="6746" y="11978"/>
                    <a:pt x="6767" y="11926"/>
                  </a:cubicBezTo>
                  <a:cubicBezTo>
                    <a:pt x="6787" y="11890"/>
                    <a:pt x="6817" y="11844"/>
                    <a:pt x="6807" y="11791"/>
                  </a:cubicBezTo>
                  <a:cubicBezTo>
                    <a:pt x="6807" y="11779"/>
                    <a:pt x="6797" y="11767"/>
                    <a:pt x="6807" y="11756"/>
                  </a:cubicBezTo>
                  <a:cubicBezTo>
                    <a:pt x="6807" y="11732"/>
                    <a:pt x="6832" y="11721"/>
                    <a:pt x="6842" y="11721"/>
                  </a:cubicBezTo>
                  <a:cubicBezTo>
                    <a:pt x="6978" y="11621"/>
                    <a:pt x="7160" y="11621"/>
                    <a:pt x="7296" y="11709"/>
                  </a:cubicBezTo>
                  <a:cubicBezTo>
                    <a:pt x="7286" y="11668"/>
                    <a:pt x="7316" y="11633"/>
                    <a:pt x="7346" y="11609"/>
                  </a:cubicBezTo>
                  <a:cubicBezTo>
                    <a:pt x="7382" y="11598"/>
                    <a:pt x="7422" y="11586"/>
                    <a:pt x="7442" y="11545"/>
                  </a:cubicBezTo>
                  <a:cubicBezTo>
                    <a:pt x="7462" y="11510"/>
                    <a:pt x="7462" y="11475"/>
                    <a:pt x="7472" y="11433"/>
                  </a:cubicBezTo>
                  <a:cubicBezTo>
                    <a:pt x="7488" y="11398"/>
                    <a:pt x="7528" y="11363"/>
                    <a:pt x="7558" y="11398"/>
                  </a:cubicBezTo>
                  <a:cubicBezTo>
                    <a:pt x="7548" y="11340"/>
                    <a:pt x="7538" y="11252"/>
                    <a:pt x="7578" y="11217"/>
                  </a:cubicBezTo>
                  <a:cubicBezTo>
                    <a:pt x="7548" y="11205"/>
                    <a:pt x="7508" y="11176"/>
                    <a:pt x="7518" y="11141"/>
                  </a:cubicBezTo>
                  <a:cubicBezTo>
                    <a:pt x="7518" y="11129"/>
                    <a:pt x="7528" y="11117"/>
                    <a:pt x="7538" y="11105"/>
                  </a:cubicBezTo>
                  <a:cubicBezTo>
                    <a:pt x="7578" y="11029"/>
                    <a:pt x="7578" y="10930"/>
                    <a:pt x="7538" y="10859"/>
                  </a:cubicBezTo>
                  <a:cubicBezTo>
                    <a:pt x="7518" y="10848"/>
                    <a:pt x="7548" y="10824"/>
                    <a:pt x="7558" y="10795"/>
                  </a:cubicBezTo>
                  <a:cubicBezTo>
                    <a:pt x="7614" y="10713"/>
                    <a:pt x="7452" y="10602"/>
                    <a:pt x="7498" y="10514"/>
                  </a:cubicBezTo>
                  <a:cubicBezTo>
                    <a:pt x="7508" y="10502"/>
                    <a:pt x="7528" y="10490"/>
                    <a:pt x="7538" y="10479"/>
                  </a:cubicBezTo>
                  <a:cubicBezTo>
                    <a:pt x="7593" y="10426"/>
                    <a:pt x="7624" y="10344"/>
                    <a:pt x="7603" y="10268"/>
                  </a:cubicBezTo>
                  <a:cubicBezTo>
                    <a:pt x="7593" y="10244"/>
                    <a:pt x="7593" y="10233"/>
                    <a:pt x="7578" y="10209"/>
                  </a:cubicBezTo>
                  <a:cubicBezTo>
                    <a:pt x="7578" y="10121"/>
                    <a:pt x="7664" y="10098"/>
                    <a:pt x="7740" y="10074"/>
                  </a:cubicBezTo>
                  <a:cubicBezTo>
                    <a:pt x="7825" y="10045"/>
                    <a:pt x="7896" y="10010"/>
                    <a:pt x="7972" y="9963"/>
                  </a:cubicBezTo>
                  <a:cubicBezTo>
                    <a:pt x="8027" y="9922"/>
                    <a:pt x="8077" y="9887"/>
                    <a:pt x="8133" y="9840"/>
                  </a:cubicBezTo>
                  <a:cubicBezTo>
                    <a:pt x="8098" y="9828"/>
                    <a:pt x="8098" y="9776"/>
                    <a:pt x="8118" y="9752"/>
                  </a:cubicBezTo>
                  <a:cubicBezTo>
                    <a:pt x="8143" y="9729"/>
                    <a:pt x="8173" y="9717"/>
                    <a:pt x="8193" y="9694"/>
                  </a:cubicBezTo>
                  <a:cubicBezTo>
                    <a:pt x="8259" y="9653"/>
                    <a:pt x="8319" y="9559"/>
                    <a:pt x="8279" y="9494"/>
                  </a:cubicBezTo>
                  <a:cubicBezTo>
                    <a:pt x="8269" y="9483"/>
                    <a:pt x="8259" y="9471"/>
                    <a:pt x="8259" y="9459"/>
                  </a:cubicBezTo>
                  <a:cubicBezTo>
                    <a:pt x="8249" y="9436"/>
                    <a:pt x="8279" y="9406"/>
                    <a:pt x="8289" y="9371"/>
                  </a:cubicBezTo>
                  <a:cubicBezTo>
                    <a:pt x="8309" y="9295"/>
                    <a:pt x="8183" y="9260"/>
                    <a:pt x="8183" y="9172"/>
                  </a:cubicBezTo>
                  <a:cubicBezTo>
                    <a:pt x="8239" y="9149"/>
                    <a:pt x="8214" y="9067"/>
                    <a:pt x="8183" y="9002"/>
                  </a:cubicBezTo>
                  <a:cubicBezTo>
                    <a:pt x="8163" y="8967"/>
                    <a:pt x="8133" y="8914"/>
                    <a:pt x="8088" y="8903"/>
                  </a:cubicBezTo>
                  <a:cubicBezTo>
                    <a:pt x="8047" y="8879"/>
                    <a:pt x="7992" y="8891"/>
                    <a:pt x="7972" y="8944"/>
                  </a:cubicBezTo>
                  <a:cubicBezTo>
                    <a:pt x="7931" y="8879"/>
                    <a:pt x="7866" y="8832"/>
                    <a:pt x="7790" y="8821"/>
                  </a:cubicBezTo>
                  <a:cubicBezTo>
                    <a:pt x="7770" y="8821"/>
                    <a:pt x="7750" y="8809"/>
                    <a:pt x="7730" y="8791"/>
                  </a:cubicBezTo>
                  <a:cubicBezTo>
                    <a:pt x="7674" y="8756"/>
                    <a:pt x="7699" y="8645"/>
                    <a:pt x="7750" y="8633"/>
                  </a:cubicBezTo>
                  <a:cubicBezTo>
                    <a:pt x="7709" y="8633"/>
                    <a:pt x="7674" y="8586"/>
                    <a:pt x="7664" y="8534"/>
                  </a:cubicBezTo>
                  <a:cubicBezTo>
                    <a:pt x="7654" y="8487"/>
                    <a:pt x="7654" y="8428"/>
                    <a:pt x="7634" y="8387"/>
                  </a:cubicBezTo>
                  <a:cubicBezTo>
                    <a:pt x="7664" y="8399"/>
                    <a:pt x="7699" y="8364"/>
                    <a:pt x="7699" y="8329"/>
                  </a:cubicBezTo>
                  <a:cubicBezTo>
                    <a:pt x="7699" y="8288"/>
                    <a:pt x="7684" y="8252"/>
                    <a:pt x="7664" y="8217"/>
                  </a:cubicBezTo>
                  <a:cubicBezTo>
                    <a:pt x="7654" y="8182"/>
                    <a:pt x="7644" y="8141"/>
                    <a:pt x="7664" y="8106"/>
                  </a:cubicBezTo>
                  <a:lnTo>
                    <a:pt x="7740" y="8106"/>
                  </a:lnTo>
                  <a:cubicBezTo>
                    <a:pt x="7740" y="8059"/>
                    <a:pt x="7740" y="7995"/>
                    <a:pt x="7760" y="7948"/>
                  </a:cubicBezTo>
                  <a:cubicBezTo>
                    <a:pt x="7730" y="7883"/>
                    <a:pt x="7825" y="7813"/>
                    <a:pt x="7815" y="7737"/>
                  </a:cubicBezTo>
                  <a:cubicBezTo>
                    <a:pt x="7815" y="7713"/>
                    <a:pt x="7805" y="7702"/>
                    <a:pt x="7790" y="7690"/>
                  </a:cubicBezTo>
                  <a:cubicBezTo>
                    <a:pt x="7770" y="7649"/>
                    <a:pt x="7770" y="7590"/>
                    <a:pt x="7780" y="7555"/>
                  </a:cubicBezTo>
                  <a:cubicBezTo>
                    <a:pt x="7815" y="7567"/>
                    <a:pt x="7825" y="7514"/>
                    <a:pt x="7835" y="7479"/>
                  </a:cubicBezTo>
                  <a:cubicBezTo>
                    <a:pt x="7856" y="7420"/>
                    <a:pt x="7906" y="7391"/>
                    <a:pt x="7961" y="7356"/>
                  </a:cubicBezTo>
                  <a:cubicBezTo>
                    <a:pt x="8002" y="7321"/>
                    <a:pt x="8047" y="7245"/>
                    <a:pt x="8012" y="7198"/>
                  </a:cubicBezTo>
                  <a:cubicBezTo>
                    <a:pt x="8077" y="7210"/>
                    <a:pt x="8143" y="7122"/>
                    <a:pt x="8133" y="7051"/>
                  </a:cubicBezTo>
                  <a:cubicBezTo>
                    <a:pt x="8259" y="7034"/>
                    <a:pt x="8330" y="6876"/>
                    <a:pt x="8375" y="6741"/>
                  </a:cubicBezTo>
                  <a:cubicBezTo>
                    <a:pt x="8385" y="6794"/>
                    <a:pt x="8461" y="6764"/>
                    <a:pt x="8491" y="6717"/>
                  </a:cubicBezTo>
                  <a:lnTo>
                    <a:pt x="8551" y="6641"/>
                  </a:lnTo>
                  <a:cubicBezTo>
                    <a:pt x="8577" y="6618"/>
                    <a:pt x="8607" y="6583"/>
                    <a:pt x="8637" y="6583"/>
                  </a:cubicBezTo>
                  <a:cubicBezTo>
                    <a:pt x="8672" y="6583"/>
                    <a:pt x="8703" y="6618"/>
                    <a:pt x="8693" y="6653"/>
                  </a:cubicBezTo>
                  <a:cubicBezTo>
                    <a:pt x="8713" y="6682"/>
                    <a:pt x="8753" y="6630"/>
                    <a:pt x="8743" y="6594"/>
                  </a:cubicBezTo>
                  <a:cubicBezTo>
                    <a:pt x="8743" y="6559"/>
                    <a:pt x="8723" y="6518"/>
                    <a:pt x="8723" y="6483"/>
                  </a:cubicBezTo>
                  <a:cubicBezTo>
                    <a:pt x="8723" y="6425"/>
                    <a:pt x="8778" y="6395"/>
                    <a:pt x="8809" y="6360"/>
                  </a:cubicBezTo>
                  <a:cubicBezTo>
                    <a:pt x="8839" y="6325"/>
                    <a:pt x="8839" y="6225"/>
                    <a:pt x="8788" y="6237"/>
                  </a:cubicBezTo>
                  <a:cubicBezTo>
                    <a:pt x="8809" y="6178"/>
                    <a:pt x="8904" y="6225"/>
                    <a:pt x="8935" y="6178"/>
                  </a:cubicBezTo>
                  <a:cubicBezTo>
                    <a:pt x="8955" y="6137"/>
                    <a:pt x="8955" y="6079"/>
                    <a:pt x="8985" y="6079"/>
                  </a:cubicBezTo>
                  <a:cubicBezTo>
                    <a:pt x="8985" y="6044"/>
                    <a:pt x="8945" y="6026"/>
                    <a:pt x="8924" y="6003"/>
                  </a:cubicBezTo>
                  <a:cubicBezTo>
                    <a:pt x="8894" y="5968"/>
                    <a:pt x="8894" y="5921"/>
                    <a:pt x="8894" y="5868"/>
                  </a:cubicBezTo>
                  <a:cubicBezTo>
                    <a:pt x="8894" y="5821"/>
                    <a:pt x="8859" y="5768"/>
                    <a:pt x="8819" y="5768"/>
                  </a:cubicBezTo>
                  <a:lnTo>
                    <a:pt x="8924" y="5645"/>
                  </a:lnTo>
                  <a:cubicBezTo>
                    <a:pt x="8955" y="5610"/>
                    <a:pt x="9000" y="5563"/>
                    <a:pt x="9020" y="5511"/>
                  </a:cubicBezTo>
                  <a:cubicBezTo>
                    <a:pt x="9040" y="5464"/>
                    <a:pt x="9040" y="5388"/>
                    <a:pt x="9010" y="5341"/>
                  </a:cubicBezTo>
                  <a:cubicBezTo>
                    <a:pt x="9040" y="5352"/>
                    <a:pt x="9081" y="5317"/>
                    <a:pt x="9081" y="5276"/>
                  </a:cubicBezTo>
                  <a:cubicBezTo>
                    <a:pt x="9091" y="5276"/>
                    <a:pt x="9116" y="5294"/>
                    <a:pt x="9126" y="5294"/>
                  </a:cubicBezTo>
                  <a:cubicBezTo>
                    <a:pt x="9146" y="5241"/>
                    <a:pt x="9177" y="5206"/>
                    <a:pt x="9212" y="5183"/>
                  </a:cubicBezTo>
                  <a:cubicBezTo>
                    <a:pt x="9232" y="5194"/>
                    <a:pt x="9242" y="5206"/>
                    <a:pt x="9262" y="5218"/>
                  </a:cubicBezTo>
                  <a:cubicBezTo>
                    <a:pt x="9303" y="5171"/>
                    <a:pt x="9303" y="5095"/>
                    <a:pt x="9272" y="5048"/>
                  </a:cubicBezTo>
                  <a:cubicBezTo>
                    <a:pt x="9434" y="5036"/>
                    <a:pt x="9590" y="5019"/>
                    <a:pt x="9751" y="5036"/>
                  </a:cubicBezTo>
                  <a:cubicBezTo>
                    <a:pt x="9782" y="5071"/>
                    <a:pt x="9822" y="5095"/>
                    <a:pt x="9852" y="5130"/>
                  </a:cubicBezTo>
                  <a:lnTo>
                    <a:pt x="9908" y="5130"/>
                  </a:lnTo>
                  <a:cubicBezTo>
                    <a:pt x="9852" y="5194"/>
                    <a:pt x="9918" y="5294"/>
                    <a:pt x="9973" y="5352"/>
                  </a:cubicBezTo>
                  <a:cubicBezTo>
                    <a:pt x="9938" y="5364"/>
                    <a:pt x="9918" y="5429"/>
                    <a:pt x="9928" y="5464"/>
                  </a:cubicBezTo>
                  <a:cubicBezTo>
                    <a:pt x="9938" y="5487"/>
                    <a:pt x="9948" y="5511"/>
                    <a:pt x="9948" y="5522"/>
                  </a:cubicBezTo>
                  <a:cubicBezTo>
                    <a:pt x="9938" y="5563"/>
                    <a:pt x="9898" y="5552"/>
                    <a:pt x="9877" y="5540"/>
                  </a:cubicBezTo>
                  <a:cubicBezTo>
                    <a:pt x="9852" y="5511"/>
                    <a:pt x="9832" y="5487"/>
                    <a:pt x="9802" y="5487"/>
                  </a:cubicBezTo>
                  <a:cubicBezTo>
                    <a:pt x="9782" y="5563"/>
                    <a:pt x="9792" y="5663"/>
                    <a:pt x="9832" y="5722"/>
                  </a:cubicBezTo>
                  <a:cubicBezTo>
                    <a:pt x="9782" y="5722"/>
                    <a:pt x="9736" y="5757"/>
                    <a:pt x="9706" y="5798"/>
                  </a:cubicBezTo>
                  <a:cubicBezTo>
                    <a:pt x="9686" y="5821"/>
                    <a:pt x="9666" y="5845"/>
                    <a:pt x="9656" y="5868"/>
                  </a:cubicBezTo>
                  <a:cubicBezTo>
                    <a:pt x="9646" y="5891"/>
                    <a:pt x="9646" y="5944"/>
                    <a:pt x="9666" y="5956"/>
                  </a:cubicBezTo>
                  <a:lnTo>
                    <a:pt x="9600" y="6026"/>
                  </a:lnTo>
                  <a:cubicBezTo>
                    <a:pt x="9610" y="6055"/>
                    <a:pt x="9630" y="6067"/>
                    <a:pt x="9646" y="6091"/>
                  </a:cubicBezTo>
                  <a:cubicBezTo>
                    <a:pt x="9550" y="6126"/>
                    <a:pt x="9474" y="6225"/>
                    <a:pt x="9454" y="6337"/>
                  </a:cubicBezTo>
                  <a:cubicBezTo>
                    <a:pt x="9398" y="6360"/>
                    <a:pt x="9348" y="6395"/>
                    <a:pt x="9303" y="6460"/>
                  </a:cubicBezTo>
                  <a:cubicBezTo>
                    <a:pt x="9303" y="6425"/>
                    <a:pt x="9262" y="6407"/>
                    <a:pt x="9232" y="6436"/>
                  </a:cubicBezTo>
                  <a:cubicBezTo>
                    <a:pt x="9212" y="6460"/>
                    <a:pt x="9197" y="6483"/>
                    <a:pt x="9187" y="6518"/>
                  </a:cubicBezTo>
                  <a:cubicBezTo>
                    <a:pt x="9167" y="6583"/>
                    <a:pt x="9156" y="6641"/>
                    <a:pt x="9136" y="6706"/>
                  </a:cubicBezTo>
                  <a:cubicBezTo>
                    <a:pt x="9071" y="6829"/>
                    <a:pt x="8914" y="6864"/>
                    <a:pt x="8809" y="6794"/>
                  </a:cubicBezTo>
                  <a:cubicBezTo>
                    <a:pt x="8788" y="6805"/>
                    <a:pt x="8763" y="6840"/>
                    <a:pt x="8778" y="6864"/>
                  </a:cubicBezTo>
                  <a:cubicBezTo>
                    <a:pt x="8788" y="6887"/>
                    <a:pt x="8819" y="6917"/>
                    <a:pt x="8839" y="6899"/>
                  </a:cubicBezTo>
                  <a:cubicBezTo>
                    <a:pt x="8849" y="6928"/>
                    <a:pt x="8829" y="6952"/>
                    <a:pt x="8809" y="6964"/>
                  </a:cubicBezTo>
                  <a:cubicBezTo>
                    <a:pt x="8788" y="6964"/>
                    <a:pt x="8753" y="6952"/>
                    <a:pt x="8733" y="6964"/>
                  </a:cubicBezTo>
                  <a:cubicBezTo>
                    <a:pt x="8703" y="6975"/>
                    <a:pt x="8682" y="6993"/>
                    <a:pt x="8682" y="7034"/>
                  </a:cubicBezTo>
                  <a:cubicBezTo>
                    <a:pt x="8682" y="7069"/>
                    <a:pt x="8713" y="7098"/>
                    <a:pt x="8733" y="7110"/>
                  </a:cubicBezTo>
                  <a:cubicBezTo>
                    <a:pt x="8693" y="7157"/>
                    <a:pt x="8693" y="7233"/>
                    <a:pt x="8713" y="7280"/>
                  </a:cubicBezTo>
                  <a:cubicBezTo>
                    <a:pt x="8723" y="7309"/>
                    <a:pt x="8733" y="7321"/>
                    <a:pt x="8743" y="7333"/>
                  </a:cubicBezTo>
                  <a:cubicBezTo>
                    <a:pt x="8763" y="7368"/>
                    <a:pt x="8753" y="7432"/>
                    <a:pt x="8753" y="7479"/>
                  </a:cubicBezTo>
                  <a:cubicBezTo>
                    <a:pt x="8753" y="7526"/>
                    <a:pt x="8788" y="7579"/>
                    <a:pt x="8829" y="7579"/>
                  </a:cubicBezTo>
                  <a:cubicBezTo>
                    <a:pt x="8798" y="7626"/>
                    <a:pt x="8809" y="7690"/>
                    <a:pt x="8839" y="7725"/>
                  </a:cubicBezTo>
                  <a:cubicBezTo>
                    <a:pt x="8819" y="7737"/>
                    <a:pt x="8798" y="7760"/>
                    <a:pt x="8778" y="7772"/>
                  </a:cubicBezTo>
                  <a:cubicBezTo>
                    <a:pt x="8859" y="7860"/>
                    <a:pt x="8904" y="8006"/>
                    <a:pt x="8849" y="8129"/>
                  </a:cubicBezTo>
                  <a:cubicBezTo>
                    <a:pt x="8839" y="8153"/>
                    <a:pt x="8819" y="8194"/>
                    <a:pt x="8829" y="8217"/>
                  </a:cubicBezTo>
                  <a:cubicBezTo>
                    <a:pt x="8829" y="8241"/>
                    <a:pt x="8849" y="8264"/>
                    <a:pt x="8849" y="8276"/>
                  </a:cubicBezTo>
                  <a:cubicBezTo>
                    <a:pt x="8859" y="8329"/>
                    <a:pt x="8839" y="8375"/>
                    <a:pt x="8819" y="8428"/>
                  </a:cubicBezTo>
                  <a:cubicBezTo>
                    <a:pt x="8798" y="8475"/>
                    <a:pt x="8798" y="8551"/>
                    <a:pt x="8849" y="8563"/>
                  </a:cubicBezTo>
                  <a:cubicBezTo>
                    <a:pt x="8788" y="8633"/>
                    <a:pt x="8733" y="8721"/>
                    <a:pt x="8693" y="8809"/>
                  </a:cubicBezTo>
                  <a:cubicBezTo>
                    <a:pt x="8682" y="8791"/>
                    <a:pt x="8657" y="8791"/>
                    <a:pt x="8647" y="8780"/>
                  </a:cubicBezTo>
                  <a:cubicBezTo>
                    <a:pt x="8627" y="8791"/>
                    <a:pt x="8627" y="8821"/>
                    <a:pt x="8627" y="8844"/>
                  </a:cubicBezTo>
                  <a:cubicBezTo>
                    <a:pt x="8567" y="8879"/>
                    <a:pt x="8481" y="8868"/>
                    <a:pt x="8415" y="8832"/>
                  </a:cubicBezTo>
                  <a:cubicBezTo>
                    <a:pt x="8395" y="8809"/>
                    <a:pt x="8355" y="8844"/>
                    <a:pt x="8355" y="8891"/>
                  </a:cubicBezTo>
                  <a:cubicBezTo>
                    <a:pt x="8355" y="8932"/>
                    <a:pt x="8375" y="8979"/>
                    <a:pt x="8355" y="9014"/>
                  </a:cubicBezTo>
                  <a:cubicBezTo>
                    <a:pt x="8345" y="9037"/>
                    <a:pt x="8319" y="9067"/>
                    <a:pt x="8330" y="9090"/>
                  </a:cubicBezTo>
                  <a:cubicBezTo>
                    <a:pt x="8345" y="9102"/>
                    <a:pt x="8355" y="9102"/>
                    <a:pt x="8365" y="9102"/>
                  </a:cubicBezTo>
                  <a:cubicBezTo>
                    <a:pt x="8395" y="9125"/>
                    <a:pt x="8355" y="9190"/>
                    <a:pt x="8375" y="9225"/>
                  </a:cubicBezTo>
                  <a:cubicBezTo>
                    <a:pt x="8385" y="9237"/>
                    <a:pt x="8395" y="9237"/>
                    <a:pt x="8405" y="9248"/>
                  </a:cubicBezTo>
                  <a:cubicBezTo>
                    <a:pt x="8446" y="9260"/>
                    <a:pt x="8491" y="9272"/>
                    <a:pt x="8521" y="9283"/>
                  </a:cubicBezTo>
                  <a:cubicBezTo>
                    <a:pt x="8541" y="9283"/>
                    <a:pt x="8551" y="9295"/>
                    <a:pt x="8577" y="9283"/>
                  </a:cubicBezTo>
                  <a:cubicBezTo>
                    <a:pt x="8587" y="9272"/>
                    <a:pt x="8607" y="9260"/>
                    <a:pt x="8617" y="9260"/>
                  </a:cubicBezTo>
                  <a:cubicBezTo>
                    <a:pt x="8637" y="9248"/>
                    <a:pt x="8672" y="9272"/>
                    <a:pt x="8693" y="9283"/>
                  </a:cubicBezTo>
                  <a:cubicBezTo>
                    <a:pt x="8788" y="9348"/>
                    <a:pt x="8894" y="9324"/>
                    <a:pt x="9000" y="9313"/>
                  </a:cubicBezTo>
                  <a:cubicBezTo>
                    <a:pt x="9071" y="9295"/>
                    <a:pt x="9136" y="9283"/>
                    <a:pt x="9212" y="9272"/>
                  </a:cubicBezTo>
                  <a:cubicBezTo>
                    <a:pt x="9303" y="9260"/>
                    <a:pt x="9419" y="9295"/>
                    <a:pt x="9484" y="9225"/>
                  </a:cubicBezTo>
                  <a:cubicBezTo>
                    <a:pt x="9494" y="9213"/>
                    <a:pt x="9504" y="9201"/>
                    <a:pt x="9524" y="9190"/>
                  </a:cubicBezTo>
                  <a:cubicBezTo>
                    <a:pt x="9560" y="9160"/>
                    <a:pt x="9590" y="9160"/>
                    <a:pt x="9630" y="9160"/>
                  </a:cubicBezTo>
                  <a:lnTo>
                    <a:pt x="9736" y="9160"/>
                  </a:lnTo>
                  <a:cubicBezTo>
                    <a:pt x="9792" y="9160"/>
                    <a:pt x="9852" y="9160"/>
                    <a:pt x="9898" y="9125"/>
                  </a:cubicBezTo>
                  <a:cubicBezTo>
                    <a:pt x="9918" y="9102"/>
                    <a:pt x="9943" y="9067"/>
                    <a:pt x="9958" y="9055"/>
                  </a:cubicBezTo>
                  <a:cubicBezTo>
                    <a:pt x="10009" y="9026"/>
                    <a:pt x="10044" y="9067"/>
                    <a:pt x="10099" y="9067"/>
                  </a:cubicBezTo>
                  <a:cubicBezTo>
                    <a:pt x="10170" y="9078"/>
                    <a:pt x="10256" y="9037"/>
                    <a:pt x="10321" y="8991"/>
                  </a:cubicBezTo>
                  <a:cubicBezTo>
                    <a:pt x="10321" y="9014"/>
                    <a:pt x="10351" y="9002"/>
                    <a:pt x="10361" y="9002"/>
                  </a:cubicBezTo>
                  <a:cubicBezTo>
                    <a:pt x="10392" y="8979"/>
                    <a:pt x="10437" y="8955"/>
                    <a:pt x="10467" y="8944"/>
                  </a:cubicBezTo>
                  <a:cubicBezTo>
                    <a:pt x="10513" y="8944"/>
                    <a:pt x="10553" y="8967"/>
                    <a:pt x="10553" y="9014"/>
                  </a:cubicBezTo>
                  <a:cubicBezTo>
                    <a:pt x="10593" y="9014"/>
                    <a:pt x="10629" y="8991"/>
                    <a:pt x="10649" y="8955"/>
                  </a:cubicBezTo>
                  <a:cubicBezTo>
                    <a:pt x="10659" y="8944"/>
                    <a:pt x="10659" y="8932"/>
                    <a:pt x="10669" y="8932"/>
                  </a:cubicBezTo>
                  <a:cubicBezTo>
                    <a:pt x="10679" y="8914"/>
                    <a:pt x="10689" y="8932"/>
                    <a:pt x="10699" y="8932"/>
                  </a:cubicBezTo>
                  <a:cubicBezTo>
                    <a:pt x="10745" y="8944"/>
                    <a:pt x="10775" y="8944"/>
                    <a:pt x="10815" y="8955"/>
                  </a:cubicBezTo>
                  <a:cubicBezTo>
                    <a:pt x="10911" y="8955"/>
                    <a:pt x="10987" y="9037"/>
                    <a:pt x="11052" y="9114"/>
                  </a:cubicBezTo>
                  <a:cubicBezTo>
                    <a:pt x="11052" y="9160"/>
                    <a:pt x="11027" y="9225"/>
                    <a:pt x="10977" y="9237"/>
                  </a:cubicBezTo>
                  <a:lnTo>
                    <a:pt x="10911" y="9237"/>
                  </a:lnTo>
                  <a:cubicBezTo>
                    <a:pt x="10840" y="9237"/>
                    <a:pt x="10765" y="9336"/>
                    <a:pt x="10785" y="9418"/>
                  </a:cubicBezTo>
                  <a:cubicBezTo>
                    <a:pt x="10724" y="9436"/>
                    <a:pt x="10669" y="9506"/>
                    <a:pt x="10603" y="9506"/>
                  </a:cubicBezTo>
                  <a:cubicBezTo>
                    <a:pt x="10573" y="9506"/>
                    <a:pt x="10553" y="9483"/>
                    <a:pt x="10533" y="9483"/>
                  </a:cubicBezTo>
                  <a:cubicBezTo>
                    <a:pt x="10513" y="9471"/>
                    <a:pt x="10477" y="9483"/>
                    <a:pt x="10457" y="9506"/>
                  </a:cubicBezTo>
                  <a:cubicBezTo>
                    <a:pt x="10407" y="9459"/>
                    <a:pt x="10331" y="9447"/>
                    <a:pt x="10266" y="9436"/>
                  </a:cubicBezTo>
                  <a:lnTo>
                    <a:pt x="10014" y="9395"/>
                  </a:lnTo>
                  <a:lnTo>
                    <a:pt x="10014" y="9459"/>
                  </a:lnTo>
                  <a:cubicBezTo>
                    <a:pt x="9958" y="9471"/>
                    <a:pt x="9898" y="9459"/>
                    <a:pt x="9842" y="9436"/>
                  </a:cubicBezTo>
                  <a:cubicBezTo>
                    <a:pt x="9716" y="9530"/>
                    <a:pt x="9550" y="9571"/>
                    <a:pt x="9464" y="9717"/>
                  </a:cubicBezTo>
                  <a:cubicBezTo>
                    <a:pt x="9484" y="9729"/>
                    <a:pt x="9474" y="9752"/>
                    <a:pt x="9464" y="9764"/>
                  </a:cubicBezTo>
                  <a:cubicBezTo>
                    <a:pt x="9454" y="9776"/>
                    <a:pt x="9434" y="9776"/>
                    <a:pt x="9409" y="9764"/>
                  </a:cubicBezTo>
                  <a:cubicBezTo>
                    <a:pt x="9348" y="9752"/>
                    <a:pt x="9282" y="9740"/>
                    <a:pt x="9212" y="9729"/>
                  </a:cubicBezTo>
                  <a:cubicBezTo>
                    <a:pt x="9212" y="9740"/>
                    <a:pt x="9197" y="9752"/>
                    <a:pt x="9197" y="9776"/>
                  </a:cubicBezTo>
                  <a:cubicBezTo>
                    <a:pt x="9177" y="9776"/>
                    <a:pt x="9156" y="9764"/>
                    <a:pt x="9146" y="9776"/>
                  </a:cubicBezTo>
                  <a:cubicBezTo>
                    <a:pt x="9136" y="9787"/>
                    <a:pt x="9116" y="9799"/>
                    <a:pt x="9116" y="9828"/>
                  </a:cubicBezTo>
                  <a:cubicBezTo>
                    <a:pt x="9071" y="9828"/>
                    <a:pt x="9040" y="9828"/>
                    <a:pt x="9010" y="9863"/>
                  </a:cubicBezTo>
                  <a:cubicBezTo>
                    <a:pt x="8975" y="9887"/>
                    <a:pt x="8975" y="9963"/>
                    <a:pt x="9020" y="9975"/>
                  </a:cubicBezTo>
                  <a:cubicBezTo>
                    <a:pt x="9040" y="9986"/>
                    <a:pt x="9061" y="9975"/>
                    <a:pt x="9071" y="9986"/>
                  </a:cubicBezTo>
                  <a:cubicBezTo>
                    <a:pt x="9106" y="9998"/>
                    <a:pt x="9106" y="10063"/>
                    <a:pt x="9071" y="10086"/>
                  </a:cubicBezTo>
                  <a:cubicBezTo>
                    <a:pt x="9051" y="10109"/>
                    <a:pt x="9020" y="10121"/>
                    <a:pt x="8985" y="10133"/>
                  </a:cubicBezTo>
                  <a:cubicBezTo>
                    <a:pt x="8955" y="10145"/>
                    <a:pt x="8924" y="10168"/>
                    <a:pt x="8914" y="10209"/>
                  </a:cubicBezTo>
                  <a:cubicBezTo>
                    <a:pt x="8924" y="10221"/>
                    <a:pt x="8945" y="10221"/>
                    <a:pt x="8965" y="10221"/>
                  </a:cubicBezTo>
                  <a:cubicBezTo>
                    <a:pt x="8965" y="10244"/>
                    <a:pt x="8945" y="10256"/>
                    <a:pt x="8945" y="10279"/>
                  </a:cubicBezTo>
                  <a:cubicBezTo>
                    <a:pt x="8924" y="10344"/>
                    <a:pt x="9020" y="10402"/>
                    <a:pt x="8985" y="10455"/>
                  </a:cubicBezTo>
                  <a:cubicBezTo>
                    <a:pt x="9010" y="10426"/>
                    <a:pt x="9030" y="10490"/>
                    <a:pt x="9061" y="10490"/>
                  </a:cubicBezTo>
                  <a:cubicBezTo>
                    <a:pt x="9081" y="10490"/>
                    <a:pt x="9096" y="10467"/>
                    <a:pt x="9106" y="10443"/>
                  </a:cubicBezTo>
                  <a:cubicBezTo>
                    <a:pt x="9121" y="10414"/>
                    <a:pt x="9126" y="10391"/>
                    <a:pt x="9146" y="10391"/>
                  </a:cubicBezTo>
                  <a:cubicBezTo>
                    <a:pt x="9156" y="10391"/>
                    <a:pt x="9156" y="10402"/>
                    <a:pt x="9167" y="10414"/>
                  </a:cubicBezTo>
                  <a:cubicBezTo>
                    <a:pt x="9187" y="10426"/>
                    <a:pt x="9212" y="10391"/>
                    <a:pt x="9222" y="10367"/>
                  </a:cubicBezTo>
                  <a:cubicBezTo>
                    <a:pt x="9252" y="10320"/>
                    <a:pt x="9318" y="10303"/>
                    <a:pt x="9358" y="10344"/>
                  </a:cubicBezTo>
                  <a:cubicBezTo>
                    <a:pt x="9358" y="10303"/>
                    <a:pt x="9388" y="10291"/>
                    <a:pt x="9419" y="10291"/>
                  </a:cubicBezTo>
                  <a:cubicBezTo>
                    <a:pt x="9454" y="10291"/>
                    <a:pt x="9484" y="10303"/>
                    <a:pt x="9504" y="10279"/>
                  </a:cubicBezTo>
                  <a:cubicBezTo>
                    <a:pt x="9514" y="10268"/>
                    <a:pt x="9514" y="10268"/>
                    <a:pt x="9524" y="10268"/>
                  </a:cubicBezTo>
                  <a:cubicBezTo>
                    <a:pt x="9540" y="10268"/>
                    <a:pt x="9540" y="10268"/>
                    <a:pt x="9550" y="10279"/>
                  </a:cubicBezTo>
                  <a:cubicBezTo>
                    <a:pt x="9600" y="10320"/>
                    <a:pt x="9630" y="10402"/>
                    <a:pt x="9610" y="10479"/>
                  </a:cubicBezTo>
                  <a:cubicBezTo>
                    <a:pt x="9610" y="10502"/>
                    <a:pt x="9600" y="10514"/>
                    <a:pt x="9600" y="10537"/>
                  </a:cubicBezTo>
                  <a:cubicBezTo>
                    <a:pt x="9600" y="10549"/>
                    <a:pt x="9610" y="10578"/>
                    <a:pt x="9620" y="10590"/>
                  </a:cubicBezTo>
                  <a:cubicBezTo>
                    <a:pt x="9676" y="10672"/>
                    <a:pt x="9696" y="10783"/>
                    <a:pt x="9676" y="10883"/>
                  </a:cubicBezTo>
                  <a:cubicBezTo>
                    <a:pt x="9676" y="10906"/>
                    <a:pt x="9666" y="10930"/>
                    <a:pt x="9676" y="10947"/>
                  </a:cubicBezTo>
                  <a:cubicBezTo>
                    <a:pt x="9686" y="10971"/>
                    <a:pt x="9706" y="10982"/>
                    <a:pt x="9716" y="10971"/>
                  </a:cubicBezTo>
                  <a:cubicBezTo>
                    <a:pt x="9716" y="11006"/>
                    <a:pt x="9686" y="11029"/>
                    <a:pt x="9666" y="11018"/>
                  </a:cubicBezTo>
                  <a:cubicBezTo>
                    <a:pt x="9686" y="11094"/>
                    <a:pt x="9600" y="11164"/>
                    <a:pt x="9540" y="11152"/>
                  </a:cubicBezTo>
                  <a:cubicBezTo>
                    <a:pt x="9474" y="11141"/>
                    <a:pt x="9419" y="11082"/>
                    <a:pt x="9388" y="11006"/>
                  </a:cubicBezTo>
                  <a:cubicBezTo>
                    <a:pt x="9398" y="11006"/>
                    <a:pt x="9409" y="10994"/>
                    <a:pt x="9419" y="10982"/>
                  </a:cubicBezTo>
                  <a:cubicBezTo>
                    <a:pt x="9368" y="10930"/>
                    <a:pt x="9318" y="10883"/>
                    <a:pt x="9252" y="10824"/>
                  </a:cubicBezTo>
                  <a:cubicBezTo>
                    <a:pt x="9242" y="10813"/>
                    <a:pt x="9232" y="10795"/>
                    <a:pt x="9222" y="10771"/>
                  </a:cubicBezTo>
                  <a:cubicBezTo>
                    <a:pt x="9212" y="10748"/>
                    <a:pt x="9222" y="10725"/>
                    <a:pt x="9222" y="10701"/>
                  </a:cubicBezTo>
                  <a:cubicBezTo>
                    <a:pt x="9222" y="10660"/>
                    <a:pt x="9197" y="10613"/>
                    <a:pt x="9167" y="10602"/>
                  </a:cubicBezTo>
                  <a:cubicBezTo>
                    <a:pt x="9156" y="10625"/>
                    <a:pt x="9156" y="10648"/>
                    <a:pt x="9156" y="10689"/>
                  </a:cubicBezTo>
                  <a:cubicBezTo>
                    <a:pt x="9156" y="10713"/>
                    <a:pt x="9136" y="10748"/>
                    <a:pt x="9116" y="10748"/>
                  </a:cubicBezTo>
                  <a:cubicBezTo>
                    <a:pt x="9106" y="10748"/>
                    <a:pt x="9091" y="10736"/>
                    <a:pt x="9071" y="10736"/>
                  </a:cubicBezTo>
                  <a:cubicBezTo>
                    <a:pt x="9010" y="10713"/>
                    <a:pt x="8924" y="10748"/>
                    <a:pt x="8894" y="10836"/>
                  </a:cubicBezTo>
                  <a:cubicBezTo>
                    <a:pt x="8904" y="10848"/>
                    <a:pt x="8914" y="10848"/>
                    <a:pt x="8924" y="10859"/>
                  </a:cubicBezTo>
                  <a:cubicBezTo>
                    <a:pt x="8914" y="10883"/>
                    <a:pt x="8879" y="10895"/>
                    <a:pt x="8859" y="10906"/>
                  </a:cubicBezTo>
                  <a:cubicBezTo>
                    <a:pt x="8839" y="10918"/>
                    <a:pt x="8809" y="10930"/>
                    <a:pt x="8798" y="10959"/>
                  </a:cubicBezTo>
                  <a:cubicBezTo>
                    <a:pt x="8788" y="10982"/>
                    <a:pt x="8819" y="11029"/>
                    <a:pt x="8839" y="11006"/>
                  </a:cubicBezTo>
                  <a:cubicBezTo>
                    <a:pt x="8829" y="11041"/>
                    <a:pt x="8829" y="11094"/>
                    <a:pt x="8839" y="11129"/>
                  </a:cubicBezTo>
                  <a:cubicBezTo>
                    <a:pt x="8798" y="11193"/>
                    <a:pt x="8753" y="11252"/>
                    <a:pt x="8723" y="11299"/>
                  </a:cubicBezTo>
                  <a:cubicBezTo>
                    <a:pt x="8703" y="11340"/>
                    <a:pt x="8693" y="11387"/>
                    <a:pt x="8693" y="11422"/>
                  </a:cubicBezTo>
                  <a:cubicBezTo>
                    <a:pt x="8693" y="11498"/>
                    <a:pt x="8723" y="11557"/>
                    <a:pt x="8733" y="11621"/>
                  </a:cubicBezTo>
                  <a:cubicBezTo>
                    <a:pt x="8743" y="11680"/>
                    <a:pt x="8723" y="11767"/>
                    <a:pt x="8657" y="11779"/>
                  </a:cubicBezTo>
                  <a:cubicBezTo>
                    <a:pt x="8703" y="11890"/>
                    <a:pt x="8723" y="12013"/>
                    <a:pt x="8713" y="12137"/>
                  </a:cubicBezTo>
                  <a:cubicBezTo>
                    <a:pt x="8713" y="12148"/>
                    <a:pt x="8713" y="12160"/>
                    <a:pt x="8703" y="12172"/>
                  </a:cubicBezTo>
                  <a:cubicBezTo>
                    <a:pt x="8693" y="12201"/>
                    <a:pt x="8657" y="12201"/>
                    <a:pt x="8627" y="12213"/>
                  </a:cubicBezTo>
                  <a:cubicBezTo>
                    <a:pt x="8577" y="12224"/>
                    <a:pt x="8521" y="12283"/>
                    <a:pt x="8521" y="12359"/>
                  </a:cubicBezTo>
                  <a:cubicBezTo>
                    <a:pt x="8521" y="12371"/>
                    <a:pt x="8521" y="12394"/>
                    <a:pt x="8511" y="12394"/>
                  </a:cubicBezTo>
                  <a:cubicBezTo>
                    <a:pt x="8501" y="12418"/>
                    <a:pt x="8476" y="12394"/>
                    <a:pt x="8461" y="12371"/>
                  </a:cubicBezTo>
                  <a:cubicBezTo>
                    <a:pt x="8451" y="12347"/>
                    <a:pt x="8435" y="12324"/>
                    <a:pt x="8415" y="12306"/>
                  </a:cubicBezTo>
                  <a:cubicBezTo>
                    <a:pt x="8405" y="12371"/>
                    <a:pt x="8395" y="12429"/>
                    <a:pt x="8405" y="12482"/>
                  </a:cubicBezTo>
                  <a:cubicBezTo>
                    <a:pt x="8355" y="12470"/>
                    <a:pt x="8309" y="12552"/>
                    <a:pt x="8279" y="12605"/>
                  </a:cubicBezTo>
                  <a:cubicBezTo>
                    <a:pt x="8269" y="12617"/>
                    <a:pt x="8259" y="12640"/>
                    <a:pt x="8239" y="12640"/>
                  </a:cubicBezTo>
                  <a:cubicBezTo>
                    <a:pt x="8193" y="12664"/>
                    <a:pt x="8153" y="12664"/>
                    <a:pt x="8108" y="12629"/>
                  </a:cubicBezTo>
                  <a:cubicBezTo>
                    <a:pt x="8077" y="12593"/>
                    <a:pt x="8057" y="12541"/>
                    <a:pt x="8067" y="12494"/>
                  </a:cubicBezTo>
                  <a:cubicBezTo>
                    <a:pt x="8037" y="12482"/>
                    <a:pt x="8002" y="12470"/>
                    <a:pt x="7961" y="12459"/>
                  </a:cubicBezTo>
                  <a:lnTo>
                    <a:pt x="7961" y="12406"/>
                  </a:lnTo>
                  <a:cubicBezTo>
                    <a:pt x="7896" y="12347"/>
                    <a:pt x="7805" y="12347"/>
                    <a:pt x="7740" y="12394"/>
                  </a:cubicBezTo>
                  <a:cubicBezTo>
                    <a:pt x="7719" y="12406"/>
                    <a:pt x="7699" y="12429"/>
                    <a:pt x="7674" y="12429"/>
                  </a:cubicBezTo>
                  <a:cubicBezTo>
                    <a:pt x="7664" y="12429"/>
                    <a:pt x="7644" y="12418"/>
                    <a:pt x="7634" y="12418"/>
                  </a:cubicBezTo>
                  <a:cubicBezTo>
                    <a:pt x="7568" y="12394"/>
                    <a:pt x="7498" y="12429"/>
                    <a:pt x="7472" y="12506"/>
                  </a:cubicBezTo>
                  <a:cubicBezTo>
                    <a:pt x="7442" y="12482"/>
                    <a:pt x="7402" y="12494"/>
                    <a:pt x="7372" y="12517"/>
                  </a:cubicBezTo>
                  <a:cubicBezTo>
                    <a:pt x="7336" y="12541"/>
                    <a:pt x="7316" y="12593"/>
                    <a:pt x="7296" y="12617"/>
                  </a:cubicBezTo>
                  <a:cubicBezTo>
                    <a:pt x="7210" y="12740"/>
                    <a:pt x="7094" y="12828"/>
                    <a:pt x="6958" y="12851"/>
                  </a:cubicBezTo>
                  <a:cubicBezTo>
                    <a:pt x="6903" y="12863"/>
                    <a:pt x="6842" y="12851"/>
                    <a:pt x="6832" y="12787"/>
                  </a:cubicBezTo>
                  <a:lnTo>
                    <a:pt x="6671" y="12787"/>
                  </a:lnTo>
                  <a:cubicBezTo>
                    <a:pt x="6661" y="12787"/>
                    <a:pt x="6640" y="12787"/>
                    <a:pt x="6630" y="12775"/>
                  </a:cubicBezTo>
                  <a:cubicBezTo>
                    <a:pt x="6595" y="12752"/>
                    <a:pt x="6630" y="12705"/>
                    <a:pt x="6651" y="12664"/>
                  </a:cubicBezTo>
                  <a:cubicBezTo>
                    <a:pt x="6585" y="12675"/>
                    <a:pt x="6545" y="12582"/>
                    <a:pt x="6575" y="12517"/>
                  </a:cubicBezTo>
                  <a:cubicBezTo>
                    <a:pt x="6535" y="12506"/>
                    <a:pt x="6489" y="12494"/>
                    <a:pt x="6459" y="12494"/>
                  </a:cubicBezTo>
                  <a:cubicBezTo>
                    <a:pt x="6429" y="12494"/>
                    <a:pt x="6398" y="12494"/>
                    <a:pt x="6373" y="12517"/>
                  </a:cubicBezTo>
                  <a:cubicBezTo>
                    <a:pt x="6353" y="12541"/>
                    <a:pt x="6343" y="12582"/>
                    <a:pt x="6353" y="12617"/>
                  </a:cubicBezTo>
                  <a:cubicBezTo>
                    <a:pt x="6313" y="12640"/>
                    <a:pt x="6247" y="12629"/>
                    <a:pt x="6207" y="12593"/>
                  </a:cubicBezTo>
                  <a:cubicBezTo>
                    <a:pt x="6161" y="12728"/>
                    <a:pt x="6015" y="12787"/>
                    <a:pt x="5894" y="12810"/>
                  </a:cubicBezTo>
                  <a:cubicBezTo>
                    <a:pt x="5874" y="12799"/>
                    <a:pt x="5849" y="12787"/>
                    <a:pt x="5829" y="12763"/>
                  </a:cubicBezTo>
                  <a:cubicBezTo>
                    <a:pt x="5819" y="12740"/>
                    <a:pt x="5819" y="12705"/>
                    <a:pt x="5839" y="12687"/>
                  </a:cubicBezTo>
                  <a:cubicBezTo>
                    <a:pt x="5829" y="12652"/>
                    <a:pt x="5788" y="12617"/>
                    <a:pt x="5758" y="12629"/>
                  </a:cubicBezTo>
                  <a:cubicBezTo>
                    <a:pt x="5723" y="12640"/>
                    <a:pt x="5733" y="12775"/>
                    <a:pt x="5627" y="12640"/>
                  </a:cubicBezTo>
                  <a:cubicBezTo>
                    <a:pt x="5617" y="12629"/>
                    <a:pt x="5587" y="12605"/>
                    <a:pt x="5577" y="12582"/>
                  </a:cubicBezTo>
                  <a:cubicBezTo>
                    <a:pt x="5567" y="12552"/>
                    <a:pt x="5577" y="12494"/>
                    <a:pt x="5567" y="12470"/>
                  </a:cubicBezTo>
                  <a:cubicBezTo>
                    <a:pt x="5556" y="12447"/>
                    <a:pt x="5546" y="12406"/>
                    <a:pt x="5567" y="12383"/>
                  </a:cubicBezTo>
                  <a:cubicBezTo>
                    <a:pt x="5556" y="12336"/>
                    <a:pt x="5521" y="12213"/>
                    <a:pt x="5617" y="12324"/>
                  </a:cubicBezTo>
                  <a:cubicBezTo>
                    <a:pt x="5637" y="12347"/>
                    <a:pt x="5637" y="12271"/>
                    <a:pt x="5672" y="12260"/>
                  </a:cubicBezTo>
                  <a:cubicBezTo>
                    <a:pt x="5693" y="12248"/>
                    <a:pt x="5743" y="12248"/>
                    <a:pt x="5758" y="12224"/>
                  </a:cubicBezTo>
                  <a:cubicBezTo>
                    <a:pt x="5778" y="12183"/>
                    <a:pt x="5809" y="12224"/>
                    <a:pt x="5839" y="12201"/>
                  </a:cubicBezTo>
                  <a:cubicBezTo>
                    <a:pt x="5935" y="12125"/>
                    <a:pt x="5924" y="12049"/>
                    <a:pt x="5894" y="12037"/>
                  </a:cubicBezTo>
                  <a:cubicBezTo>
                    <a:pt x="5839" y="12025"/>
                    <a:pt x="5809" y="11967"/>
                    <a:pt x="5743" y="12060"/>
                  </a:cubicBezTo>
                  <a:cubicBezTo>
                    <a:pt x="5723" y="12090"/>
                    <a:pt x="5682" y="12025"/>
                    <a:pt x="5703" y="11990"/>
                  </a:cubicBezTo>
                  <a:cubicBezTo>
                    <a:pt x="5713" y="11978"/>
                    <a:pt x="5723" y="11967"/>
                    <a:pt x="5723" y="11955"/>
                  </a:cubicBezTo>
                  <a:cubicBezTo>
                    <a:pt x="5713" y="11914"/>
                    <a:pt x="5733" y="11955"/>
                    <a:pt x="5617" y="11943"/>
                  </a:cubicBezTo>
                  <a:cubicBezTo>
                    <a:pt x="5597" y="11943"/>
                    <a:pt x="5567" y="11879"/>
                    <a:pt x="5577" y="11855"/>
                  </a:cubicBezTo>
                  <a:cubicBezTo>
                    <a:pt x="5587" y="11832"/>
                    <a:pt x="5652" y="11820"/>
                    <a:pt x="5662" y="11779"/>
                  </a:cubicBezTo>
                  <a:cubicBezTo>
                    <a:pt x="5637" y="11791"/>
                    <a:pt x="5607" y="11756"/>
                    <a:pt x="5617" y="11732"/>
                  </a:cubicBezTo>
                  <a:cubicBezTo>
                    <a:pt x="5627" y="11709"/>
                    <a:pt x="5652" y="11697"/>
                    <a:pt x="5672" y="11680"/>
                  </a:cubicBezTo>
                  <a:lnTo>
                    <a:pt x="5743" y="11680"/>
                  </a:lnTo>
                  <a:cubicBezTo>
                    <a:pt x="5768" y="11680"/>
                    <a:pt x="5798" y="11656"/>
                    <a:pt x="5798" y="11633"/>
                  </a:cubicBezTo>
                  <a:cubicBezTo>
                    <a:pt x="5798" y="11609"/>
                    <a:pt x="5788" y="11586"/>
                    <a:pt x="5768" y="11574"/>
                  </a:cubicBezTo>
                  <a:lnTo>
                    <a:pt x="5864" y="11498"/>
                  </a:lnTo>
                  <a:cubicBezTo>
                    <a:pt x="5839" y="11475"/>
                    <a:pt x="5809" y="11463"/>
                    <a:pt x="5778" y="11463"/>
                  </a:cubicBezTo>
                  <a:cubicBezTo>
                    <a:pt x="5788" y="11433"/>
                    <a:pt x="5798" y="11410"/>
                    <a:pt x="5798" y="11387"/>
                  </a:cubicBezTo>
                  <a:cubicBezTo>
                    <a:pt x="5733" y="11398"/>
                    <a:pt x="5672" y="11316"/>
                    <a:pt x="5682" y="11240"/>
                  </a:cubicBezTo>
                  <a:cubicBezTo>
                    <a:pt x="5652" y="11252"/>
                    <a:pt x="5622" y="11199"/>
                    <a:pt x="5637" y="11164"/>
                  </a:cubicBezTo>
                  <a:cubicBezTo>
                    <a:pt x="5647" y="11123"/>
                    <a:pt x="5682" y="11117"/>
                    <a:pt x="5713" y="11094"/>
                  </a:cubicBezTo>
                  <a:cubicBezTo>
                    <a:pt x="5733" y="11070"/>
                    <a:pt x="5758" y="11029"/>
                    <a:pt x="5743" y="11006"/>
                  </a:cubicBezTo>
                  <a:cubicBezTo>
                    <a:pt x="5733" y="10994"/>
                    <a:pt x="5723" y="10982"/>
                    <a:pt x="5723" y="10959"/>
                  </a:cubicBezTo>
                  <a:cubicBezTo>
                    <a:pt x="5723" y="10947"/>
                    <a:pt x="5743" y="10930"/>
                    <a:pt x="5758" y="10930"/>
                  </a:cubicBezTo>
                  <a:cubicBezTo>
                    <a:pt x="5798" y="10918"/>
                    <a:pt x="5839" y="10930"/>
                    <a:pt x="5884" y="10971"/>
                  </a:cubicBezTo>
                  <a:cubicBezTo>
                    <a:pt x="5904" y="10918"/>
                    <a:pt x="5864" y="10871"/>
                    <a:pt x="5819" y="10848"/>
                  </a:cubicBezTo>
                  <a:cubicBezTo>
                    <a:pt x="5778" y="10824"/>
                    <a:pt x="5723" y="10795"/>
                    <a:pt x="5723" y="10736"/>
                  </a:cubicBezTo>
                  <a:cubicBezTo>
                    <a:pt x="5723" y="10713"/>
                    <a:pt x="5733" y="10701"/>
                    <a:pt x="5723" y="10689"/>
                  </a:cubicBezTo>
                  <a:cubicBezTo>
                    <a:pt x="5713" y="10648"/>
                    <a:pt x="5682" y="10637"/>
                    <a:pt x="5652" y="10625"/>
                  </a:cubicBezTo>
                  <a:cubicBezTo>
                    <a:pt x="5597" y="10613"/>
                    <a:pt x="5541" y="10596"/>
                    <a:pt x="5501" y="10648"/>
                  </a:cubicBezTo>
                  <a:cubicBezTo>
                    <a:pt x="5476" y="10666"/>
                    <a:pt x="5481" y="10701"/>
                    <a:pt x="5471" y="10725"/>
                  </a:cubicBezTo>
                  <a:cubicBezTo>
                    <a:pt x="5461" y="10771"/>
                    <a:pt x="5440" y="10824"/>
                    <a:pt x="5430" y="10871"/>
                  </a:cubicBezTo>
                  <a:cubicBezTo>
                    <a:pt x="5430" y="10883"/>
                    <a:pt x="5415" y="10906"/>
                    <a:pt x="5405" y="10918"/>
                  </a:cubicBezTo>
                  <a:cubicBezTo>
                    <a:pt x="5385" y="10930"/>
                    <a:pt x="5375" y="10918"/>
                    <a:pt x="5355" y="10918"/>
                  </a:cubicBezTo>
                  <a:cubicBezTo>
                    <a:pt x="5335" y="10930"/>
                    <a:pt x="5324" y="10947"/>
                    <a:pt x="5309" y="10971"/>
                  </a:cubicBezTo>
                  <a:cubicBezTo>
                    <a:pt x="5279" y="11006"/>
                    <a:pt x="5224" y="10982"/>
                    <a:pt x="5183" y="10971"/>
                  </a:cubicBezTo>
                  <a:cubicBezTo>
                    <a:pt x="5138" y="10959"/>
                    <a:pt x="5077" y="10982"/>
                    <a:pt x="5077" y="11029"/>
                  </a:cubicBezTo>
                  <a:cubicBezTo>
                    <a:pt x="5077" y="11053"/>
                    <a:pt x="5098" y="11082"/>
                    <a:pt x="5098" y="11105"/>
                  </a:cubicBezTo>
                  <a:cubicBezTo>
                    <a:pt x="5098" y="11152"/>
                    <a:pt x="5057" y="11176"/>
                    <a:pt x="5037" y="11228"/>
                  </a:cubicBezTo>
                  <a:cubicBezTo>
                    <a:pt x="5017" y="11275"/>
                    <a:pt x="5037" y="11340"/>
                    <a:pt x="5027" y="11387"/>
                  </a:cubicBezTo>
                  <a:cubicBezTo>
                    <a:pt x="5007" y="11451"/>
                    <a:pt x="4941" y="11498"/>
                    <a:pt x="4951" y="11574"/>
                  </a:cubicBezTo>
                  <a:cubicBezTo>
                    <a:pt x="4972" y="11574"/>
                    <a:pt x="4997" y="11586"/>
                    <a:pt x="5017" y="11586"/>
                  </a:cubicBezTo>
                  <a:cubicBezTo>
                    <a:pt x="4982" y="11680"/>
                    <a:pt x="5017" y="11791"/>
                    <a:pt x="5047" y="11902"/>
                  </a:cubicBezTo>
                  <a:cubicBezTo>
                    <a:pt x="5077" y="12002"/>
                    <a:pt x="5098" y="12125"/>
                    <a:pt x="5057" y="12213"/>
                  </a:cubicBezTo>
                  <a:cubicBezTo>
                    <a:pt x="5088" y="12224"/>
                    <a:pt x="5123" y="12224"/>
                    <a:pt x="5153" y="12236"/>
                  </a:cubicBezTo>
                  <a:cubicBezTo>
                    <a:pt x="5133" y="12306"/>
                    <a:pt x="5123" y="12394"/>
                    <a:pt x="5143" y="12470"/>
                  </a:cubicBezTo>
                  <a:cubicBezTo>
                    <a:pt x="5143" y="12482"/>
                    <a:pt x="5153" y="12494"/>
                    <a:pt x="5143" y="12506"/>
                  </a:cubicBezTo>
                  <a:cubicBezTo>
                    <a:pt x="5133" y="12529"/>
                    <a:pt x="5113" y="12541"/>
                    <a:pt x="5088" y="12564"/>
                  </a:cubicBezTo>
                  <a:cubicBezTo>
                    <a:pt x="5067" y="12605"/>
                    <a:pt x="5098" y="12640"/>
                    <a:pt x="5113" y="12675"/>
                  </a:cubicBezTo>
                  <a:cubicBezTo>
                    <a:pt x="5153" y="12775"/>
                    <a:pt x="5133" y="12910"/>
                    <a:pt x="5047" y="12986"/>
                  </a:cubicBezTo>
                  <a:cubicBezTo>
                    <a:pt x="5007" y="12963"/>
                    <a:pt x="4941" y="12922"/>
                    <a:pt x="4901" y="12974"/>
                  </a:cubicBezTo>
                  <a:lnTo>
                    <a:pt x="4866" y="13009"/>
                  </a:lnTo>
                  <a:cubicBezTo>
                    <a:pt x="4835" y="13045"/>
                    <a:pt x="4770" y="13009"/>
                    <a:pt x="4740" y="13033"/>
                  </a:cubicBezTo>
                  <a:cubicBezTo>
                    <a:pt x="4719" y="13021"/>
                    <a:pt x="4740" y="13021"/>
                    <a:pt x="4730" y="13009"/>
                  </a:cubicBezTo>
                  <a:cubicBezTo>
                    <a:pt x="4699" y="12986"/>
                    <a:pt x="4699" y="12974"/>
                    <a:pt x="4679" y="13009"/>
                  </a:cubicBezTo>
                  <a:cubicBezTo>
                    <a:pt x="4679" y="13021"/>
                    <a:pt x="4664" y="13033"/>
                    <a:pt x="4664" y="13045"/>
                  </a:cubicBezTo>
                  <a:cubicBezTo>
                    <a:pt x="4654" y="13056"/>
                    <a:pt x="4644" y="13056"/>
                    <a:pt x="4644" y="13056"/>
                  </a:cubicBezTo>
                  <a:cubicBezTo>
                    <a:pt x="4573" y="13086"/>
                    <a:pt x="4488" y="13109"/>
                    <a:pt x="4412" y="13132"/>
                  </a:cubicBezTo>
                  <a:cubicBezTo>
                    <a:pt x="4402" y="13132"/>
                    <a:pt x="4392" y="13144"/>
                    <a:pt x="4382" y="13156"/>
                  </a:cubicBezTo>
                  <a:cubicBezTo>
                    <a:pt x="4372" y="13168"/>
                    <a:pt x="4372" y="13185"/>
                    <a:pt x="4377" y="13191"/>
                  </a:cubicBezTo>
                  <a:cubicBezTo>
                    <a:pt x="4336" y="13173"/>
                    <a:pt x="4296" y="13197"/>
                    <a:pt x="4266" y="13232"/>
                  </a:cubicBezTo>
                  <a:cubicBezTo>
                    <a:pt x="4230" y="13267"/>
                    <a:pt x="4200" y="13302"/>
                    <a:pt x="4160" y="13314"/>
                  </a:cubicBezTo>
                  <a:lnTo>
                    <a:pt x="4190" y="13355"/>
                  </a:lnTo>
                  <a:cubicBezTo>
                    <a:pt x="4160" y="13367"/>
                    <a:pt x="4124" y="13367"/>
                    <a:pt x="4094" y="13378"/>
                  </a:cubicBezTo>
                  <a:cubicBezTo>
                    <a:pt x="4084" y="13378"/>
                    <a:pt x="4074" y="13378"/>
                    <a:pt x="4074" y="13390"/>
                  </a:cubicBezTo>
                  <a:lnTo>
                    <a:pt x="4074" y="13414"/>
                  </a:lnTo>
                  <a:cubicBezTo>
                    <a:pt x="4074" y="13437"/>
                    <a:pt x="4074" y="13466"/>
                    <a:pt x="4084" y="13490"/>
                  </a:cubicBezTo>
                  <a:lnTo>
                    <a:pt x="4009" y="13490"/>
                  </a:lnTo>
                  <a:cubicBezTo>
                    <a:pt x="3998" y="13490"/>
                    <a:pt x="3988" y="13490"/>
                    <a:pt x="3988" y="13502"/>
                  </a:cubicBezTo>
                  <a:lnTo>
                    <a:pt x="3988" y="13513"/>
                  </a:lnTo>
                  <a:cubicBezTo>
                    <a:pt x="3998" y="13537"/>
                    <a:pt x="4024" y="13548"/>
                    <a:pt x="4034" y="13578"/>
                  </a:cubicBezTo>
                  <a:cubicBezTo>
                    <a:pt x="4054" y="13589"/>
                    <a:pt x="4064" y="13613"/>
                    <a:pt x="4054" y="13636"/>
                  </a:cubicBezTo>
                  <a:cubicBezTo>
                    <a:pt x="4044" y="13660"/>
                    <a:pt x="4019" y="13660"/>
                    <a:pt x="3998" y="13671"/>
                  </a:cubicBezTo>
                  <a:cubicBezTo>
                    <a:pt x="3973" y="13683"/>
                    <a:pt x="3948" y="13695"/>
                    <a:pt x="3938" y="13724"/>
                  </a:cubicBezTo>
                  <a:cubicBezTo>
                    <a:pt x="3928" y="13748"/>
                    <a:pt x="3938" y="13783"/>
                    <a:pt x="3968" y="13794"/>
                  </a:cubicBezTo>
                  <a:cubicBezTo>
                    <a:pt x="3938" y="13818"/>
                    <a:pt x="3938" y="13882"/>
                    <a:pt x="3958" y="13917"/>
                  </a:cubicBezTo>
                  <a:cubicBezTo>
                    <a:pt x="3928" y="13917"/>
                    <a:pt x="3893" y="13941"/>
                    <a:pt x="3882" y="13982"/>
                  </a:cubicBezTo>
                  <a:cubicBezTo>
                    <a:pt x="3882" y="13994"/>
                    <a:pt x="3882" y="14005"/>
                    <a:pt x="3872" y="14017"/>
                  </a:cubicBezTo>
                  <a:cubicBezTo>
                    <a:pt x="3872" y="14029"/>
                    <a:pt x="3852" y="14029"/>
                    <a:pt x="3852" y="14029"/>
                  </a:cubicBezTo>
                  <a:lnTo>
                    <a:pt x="3852" y="14064"/>
                  </a:lnTo>
                  <a:lnTo>
                    <a:pt x="3777" y="14064"/>
                  </a:lnTo>
                  <a:cubicBezTo>
                    <a:pt x="3787" y="14093"/>
                    <a:pt x="3777" y="14128"/>
                    <a:pt x="3767" y="14140"/>
                  </a:cubicBezTo>
                  <a:cubicBezTo>
                    <a:pt x="3746" y="14164"/>
                    <a:pt x="3726" y="14164"/>
                    <a:pt x="3691" y="14152"/>
                  </a:cubicBezTo>
                  <a:cubicBezTo>
                    <a:pt x="3681" y="14140"/>
                    <a:pt x="3671" y="14140"/>
                    <a:pt x="3661" y="14140"/>
                  </a:cubicBezTo>
                  <a:lnTo>
                    <a:pt x="3651" y="14152"/>
                  </a:lnTo>
                  <a:cubicBezTo>
                    <a:pt x="3651" y="14175"/>
                    <a:pt x="3651" y="14216"/>
                    <a:pt x="3661" y="14240"/>
                  </a:cubicBezTo>
                  <a:cubicBezTo>
                    <a:pt x="3651" y="14275"/>
                    <a:pt x="3585" y="14240"/>
                    <a:pt x="3565" y="14275"/>
                  </a:cubicBezTo>
                  <a:lnTo>
                    <a:pt x="3565" y="14298"/>
                  </a:lnTo>
                  <a:cubicBezTo>
                    <a:pt x="3565" y="14339"/>
                    <a:pt x="3585" y="14374"/>
                    <a:pt x="3610" y="14398"/>
                  </a:cubicBezTo>
                  <a:cubicBezTo>
                    <a:pt x="3545" y="14445"/>
                    <a:pt x="3469" y="14486"/>
                    <a:pt x="3388" y="14474"/>
                  </a:cubicBezTo>
                  <a:lnTo>
                    <a:pt x="3333" y="14474"/>
                  </a:lnTo>
                  <a:cubicBezTo>
                    <a:pt x="3303" y="14486"/>
                    <a:pt x="3313" y="14533"/>
                    <a:pt x="3313" y="14568"/>
                  </a:cubicBezTo>
                  <a:lnTo>
                    <a:pt x="3272" y="14568"/>
                  </a:lnTo>
                  <a:cubicBezTo>
                    <a:pt x="3257" y="14609"/>
                    <a:pt x="3237" y="14656"/>
                    <a:pt x="3227" y="14691"/>
                  </a:cubicBezTo>
                  <a:cubicBezTo>
                    <a:pt x="3217" y="14744"/>
                    <a:pt x="3187" y="14779"/>
                    <a:pt x="3151" y="14790"/>
                  </a:cubicBezTo>
                  <a:cubicBezTo>
                    <a:pt x="3141" y="14802"/>
                    <a:pt x="3131" y="14802"/>
                    <a:pt x="3121" y="14814"/>
                  </a:cubicBezTo>
                  <a:lnTo>
                    <a:pt x="3121" y="14843"/>
                  </a:lnTo>
                  <a:cubicBezTo>
                    <a:pt x="3131" y="14867"/>
                    <a:pt x="3141" y="14902"/>
                    <a:pt x="3141" y="14925"/>
                  </a:cubicBezTo>
                  <a:cubicBezTo>
                    <a:pt x="3071" y="14925"/>
                    <a:pt x="2995" y="14990"/>
                    <a:pt x="2975" y="15060"/>
                  </a:cubicBezTo>
                  <a:cubicBezTo>
                    <a:pt x="2965" y="15089"/>
                    <a:pt x="2965" y="15124"/>
                    <a:pt x="2930" y="15124"/>
                  </a:cubicBezTo>
                  <a:cubicBezTo>
                    <a:pt x="2919" y="15124"/>
                    <a:pt x="2919" y="15124"/>
                    <a:pt x="2909" y="15113"/>
                  </a:cubicBezTo>
                  <a:cubicBezTo>
                    <a:pt x="2859" y="15089"/>
                    <a:pt x="2793" y="15113"/>
                    <a:pt x="2743" y="15148"/>
                  </a:cubicBezTo>
                  <a:cubicBezTo>
                    <a:pt x="2708" y="15171"/>
                    <a:pt x="2677" y="15183"/>
                    <a:pt x="2657" y="15224"/>
                  </a:cubicBezTo>
                  <a:cubicBezTo>
                    <a:pt x="2637" y="15259"/>
                    <a:pt x="2647" y="15306"/>
                    <a:pt x="2677" y="15329"/>
                  </a:cubicBezTo>
                  <a:cubicBezTo>
                    <a:pt x="2657" y="15382"/>
                    <a:pt x="2592" y="15406"/>
                    <a:pt x="2541" y="15382"/>
                  </a:cubicBezTo>
                  <a:cubicBezTo>
                    <a:pt x="2486" y="15370"/>
                    <a:pt x="2446" y="15318"/>
                    <a:pt x="2405" y="15294"/>
                  </a:cubicBezTo>
                  <a:cubicBezTo>
                    <a:pt x="2274" y="15195"/>
                    <a:pt x="2128" y="15159"/>
                    <a:pt x="1992" y="15195"/>
                  </a:cubicBezTo>
                  <a:cubicBezTo>
                    <a:pt x="1992" y="15236"/>
                    <a:pt x="2017" y="15259"/>
                    <a:pt x="2052" y="15271"/>
                  </a:cubicBezTo>
                  <a:cubicBezTo>
                    <a:pt x="2082" y="15282"/>
                    <a:pt x="2118" y="15282"/>
                    <a:pt x="2148" y="15294"/>
                  </a:cubicBezTo>
                  <a:cubicBezTo>
                    <a:pt x="2203" y="15318"/>
                    <a:pt x="2234" y="15382"/>
                    <a:pt x="2234" y="15441"/>
                  </a:cubicBezTo>
                  <a:cubicBezTo>
                    <a:pt x="2234" y="15470"/>
                    <a:pt x="2224" y="15493"/>
                    <a:pt x="2234" y="15529"/>
                  </a:cubicBezTo>
                  <a:cubicBezTo>
                    <a:pt x="2244" y="15575"/>
                    <a:pt x="2284" y="15616"/>
                    <a:pt x="2284" y="15663"/>
                  </a:cubicBezTo>
                  <a:cubicBezTo>
                    <a:pt x="2234" y="15698"/>
                    <a:pt x="2178" y="15640"/>
                    <a:pt x="2118" y="15628"/>
                  </a:cubicBezTo>
                  <a:cubicBezTo>
                    <a:pt x="2042" y="15616"/>
                    <a:pt x="1956" y="15687"/>
                    <a:pt x="1886" y="15652"/>
                  </a:cubicBezTo>
                  <a:cubicBezTo>
                    <a:pt x="1866" y="15640"/>
                    <a:pt x="1851" y="15616"/>
                    <a:pt x="1820" y="15605"/>
                  </a:cubicBezTo>
                  <a:cubicBezTo>
                    <a:pt x="1780" y="15575"/>
                    <a:pt x="1735" y="15616"/>
                    <a:pt x="1694" y="15628"/>
                  </a:cubicBezTo>
                  <a:cubicBezTo>
                    <a:pt x="1664" y="15628"/>
                    <a:pt x="1629" y="15616"/>
                    <a:pt x="1598" y="15616"/>
                  </a:cubicBezTo>
                  <a:cubicBezTo>
                    <a:pt x="1568" y="15616"/>
                    <a:pt x="1538" y="15616"/>
                    <a:pt x="1513" y="15640"/>
                  </a:cubicBezTo>
                  <a:cubicBezTo>
                    <a:pt x="1452" y="15652"/>
                    <a:pt x="1397" y="15675"/>
                    <a:pt x="1346" y="15728"/>
                  </a:cubicBezTo>
                  <a:cubicBezTo>
                    <a:pt x="1326" y="15751"/>
                    <a:pt x="1301" y="15769"/>
                    <a:pt x="1291" y="15810"/>
                  </a:cubicBezTo>
                  <a:cubicBezTo>
                    <a:pt x="1281" y="15845"/>
                    <a:pt x="1291" y="15886"/>
                    <a:pt x="1326" y="15909"/>
                  </a:cubicBezTo>
                  <a:cubicBezTo>
                    <a:pt x="1356" y="15921"/>
                    <a:pt x="1397" y="15909"/>
                    <a:pt x="1407" y="15944"/>
                  </a:cubicBezTo>
                  <a:cubicBezTo>
                    <a:pt x="1432" y="15985"/>
                    <a:pt x="1382" y="16027"/>
                    <a:pt x="1407" y="16068"/>
                  </a:cubicBezTo>
                  <a:cubicBezTo>
                    <a:pt x="1427" y="16103"/>
                    <a:pt x="1482" y="16079"/>
                    <a:pt x="1513" y="16097"/>
                  </a:cubicBezTo>
                  <a:cubicBezTo>
                    <a:pt x="1558" y="16109"/>
                    <a:pt x="1578" y="16155"/>
                    <a:pt x="1609" y="16167"/>
                  </a:cubicBezTo>
                  <a:cubicBezTo>
                    <a:pt x="1629" y="16179"/>
                    <a:pt x="1664" y="16155"/>
                    <a:pt x="1684" y="16167"/>
                  </a:cubicBezTo>
                  <a:cubicBezTo>
                    <a:pt x="1724" y="16179"/>
                    <a:pt x="1724" y="16243"/>
                    <a:pt x="1745" y="16278"/>
                  </a:cubicBezTo>
                  <a:cubicBezTo>
                    <a:pt x="1780" y="16343"/>
                    <a:pt x="1866" y="16343"/>
                    <a:pt x="1896" y="16278"/>
                  </a:cubicBezTo>
                  <a:cubicBezTo>
                    <a:pt x="1926" y="16355"/>
                    <a:pt x="1936" y="16425"/>
                    <a:pt x="1926" y="16513"/>
                  </a:cubicBezTo>
                  <a:lnTo>
                    <a:pt x="1926" y="16548"/>
                  </a:lnTo>
                  <a:cubicBezTo>
                    <a:pt x="1936" y="16571"/>
                    <a:pt x="1946" y="16571"/>
                    <a:pt x="1972" y="16583"/>
                  </a:cubicBezTo>
                  <a:cubicBezTo>
                    <a:pt x="2032" y="16612"/>
                    <a:pt x="2098" y="16659"/>
                    <a:pt x="2148" y="16706"/>
                  </a:cubicBezTo>
                  <a:lnTo>
                    <a:pt x="2193" y="16759"/>
                  </a:lnTo>
                  <a:cubicBezTo>
                    <a:pt x="2203" y="16771"/>
                    <a:pt x="2224" y="16771"/>
                    <a:pt x="2234" y="16782"/>
                  </a:cubicBezTo>
                  <a:cubicBezTo>
                    <a:pt x="2264" y="16806"/>
                    <a:pt x="2274" y="16847"/>
                    <a:pt x="2274" y="16882"/>
                  </a:cubicBezTo>
                  <a:cubicBezTo>
                    <a:pt x="2254" y="16905"/>
                    <a:pt x="2254" y="16940"/>
                    <a:pt x="2254" y="16981"/>
                  </a:cubicBezTo>
                  <a:cubicBezTo>
                    <a:pt x="2264" y="16993"/>
                    <a:pt x="2274" y="16993"/>
                    <a:pt x="2299" y="17005"/>
                  </a:cubicBezTo>
                  <a:cubicBezTo>
                    <a:pt x="2284" y="17017"/>
                    <a:pt x="2284" y="17040"/>
                    <a:pt x="2284" y="17052"/>
                  </a:cubicBezTo>
                  <a:lnTo>
                    <a:pt x="2284" y="17239"/>
                  </a:lnTo>
                  <a:cubicBezTo>
                    <a:pt x="2284" y="17351"/>
                    <a:pt x="2284" y="17456"/>
                    <a:pt x="2330" y="17556"/>
                  </a:cubicBezTo>
                  <a:cubicBezTo>
                    <a:pt x="2299" y="17579"/>
                    <a:pt x="2284" y="17632"/>
                    <a:pt x="2299" y="17679"/>
                  </a:cubicBezTo>
                  <a:cubicBezTo>
                    <a:pt x="2274" y="17679"/>
                    <a:pt x="2234" y="17679"/>
                    <a:pt x="2234" y="17714"/>
                  </a:cubicBezTo>
                  <a:cubicBezTo>
                    <a:pt x="2234" y="17731"/>
                    <a:pt x="2234" y="17743"/>
                    <a:pt x="2244" y="17755"/>
                  </a:cubicBezTo>
                  <a:cubicBezTo>
                    <a:pt x="2319" y="17925"/>
                    <a:pt x="2274" y="18153"/>
                    <a:pt x="2138" y="18264"/>
                  </a:cubicBezTo>
                  <a:cubicBezTo>
                    <a:pt x="2128" y="18264"/>
                    <a:pt x="2118" y="18253"/>
                    <a:pt x="2108" y="18253"/>
                  </a:cubicBezTo>
                  <a:cubicBezTo>
                    <a:pt x="2077" y="18264"/>
                    <a:pt x="2032" y="18288"/>
                    <a:pt x="2012" y="18323"/>
                  </a:cubicBezTo>
                  <a:cubicBezTo>
                    <a:pt x="1936" y="18323"/>
                    <a:pt x="1866" y="18300"/>
                    <a:pt x="1800" y="18241"/>
                  </a:cubicBezTo>
                  <a:cubicBezTo>
                    <a:pt x="1790" y="18253"/>
                    <a:pt x="1780" y="18264"/>
                    <a:pt x="1770" y="18288"/>
                  </a:cubicBezTo>
                  <a:cubicBezTo>
                    <a:pt x="1684" y="18276"/>
                    <a:pt x="1598" y="18264"/>
                    <a:pt x="1523" y="18241"/>
                  </a:cubicBezTo>
                  <a:cubicBezTo>
                    <a:pt x="1493" y="18241"/>
                    <a:pt x="1462" y="18229"/>
                    <a:pt x="1432" y="18241"/>
                  </a:cubicBezTo>
                  <a:cubicBezTo>
                    <a:pt x="1377" y="18177"/>
                    <a:pt x="1301" y="18212"/>
                    <a:pt x="1240" y="18253"/>
                  </a:cubicBezTo>
                  <a:cubicBezTo>
                    <a:pt x="1230" y="18229"/>
                    <a:pt x="1195" y="18212"/>
                    <a:pt x="1175" y="18212"/>
                  </a:cubicBezTo>
                  <a:cubicBezTo>
                    <a:pt x="1155" y="18212"/>
                    <a:pt x="1124" y="18229"/>
                    <a:pt x="1104" y="18229"/>
                  </a:cubicBezTo>
                  <a:cubicBezTo>
                    <a:pt x="1039" y="18229"/>
                    <a:pt x="983" y="18153"/>
                    <a:pt x="923" y="18141"/>
                  </a:cubicBezTo>
                  <a:cubicBezTo>
                    <a:pt x="847" y="18130"/>
                    <a:pt x="787" y="18188"/>
                    <a:pt x="711" y="18177"/>
                  </a:cubicBezTo>
                  <a:cubicBezTo>
                    <a:pt x="681" y="18177"/>
                    <a:pt x="646" y="18153"/>
                    <a:pt x="625" y="18165"/>
                  </a:cubicBezTo>
                  <a:cubicBezTo>
                    <a:pt x="615" y="18165"/>
                    <a:pt x="605" y="18177"/>
                    <a:pt x="595" y="18177"/>
                  </a:cubicBezTo>
                  <a:cubicBezTo>
                    <a:pt x="585" y="18177"/>
                    <a:pt x="575" y="18159"/>
                    <a:pt x="565" y="18141"/>
                  </a:cubicBezTo>
                  <a:cubicBezTo>
                    <a:pt x="550" y="18130"/>
                    <a:pt x="530" y="18130"/>
                    <a:pt x="509" y="18118"/>
                  </a:cubicBezTo>
                  <a:cubicBezTo>
                    <a:pt x="459" y="18106"/>
                    <a:pt x="403" y="18106"/>
                    <a:pt x="353" y="18100"/>
                  </a:cubicBezTo>
                  <a:lnTo>
                    <a:pt x="328" y="18100"/>
                  </a:lnTo>
                  <a:cubicBezTo>
                    <a:pt x="308" y="18106"/>
                    <a:pt x="308" y="18141"/>
                    <a:pt x="308" y="18165"/>
                  </a:cubicBezTo>
                  <a:cubicBezTo>
                    <a:pt x="298" y="18212"/>
                    <a:pt x="267" y="18253"/>
                    <a:pt x="222" y="18253"/>
                  </a:cubicBezTo>
                  <a:lnTo>
                    <a:pt x="192" y="18253"/>
                  </a:lnTo>
                  <a:cubicBezTo>
                    <a:pt x="172" y="18264"/>
                    <a:pt x="172" y="18300"/>
                    <a:pt x="182" y="18311"/>
                  </a:cubicBezTo>
                  <a:cubicBezTo>
                    <a:pt x="192" y="18335"/>
                    <a:pt x="212" y="18352"/>
                    <a:pt x="232" y="18364"/>
                  </a:cubicBezTo>
                  <a:lnTo>
                    <a:pt x="96" y="18364"/>
                  </a:lnTo>
                  <a:cubicBezTo>
                    <a:pt x="66" y="18364"/>
                    <a:pt x="30" y="18364"/>
                    <a:pt x="10" y="18387"/>
                  </a:cubicBezTo>
                  <a:cubicBezTo>
                    <a:pt x="-15" y="18417"/>
                    <a:pt x="10" y="18475"/>
                    <a:pt x="35" y="18458"/>
                  </a:cubicBezTo>
                  <a:cubicBezTo>
                    <a:pt x="25" y="18499"/>
                    <a:pt x="25" y="18522"/>
                    <a:pt x="10" y="18557"/>
                  </a:cubicBezTo>
                  <a:cubicBezTo>
                    <a:pt x="46" y="18557"/>
                    <a:pt x="66" y="18598"/>
                    <a:pt x="66" y="18633"/>
                  </a:cubicBezTo>
                  <a:cubicBezTo>
                    <a:pt x="66" y="18669"/>
                    <a:pt x="56" y="18704"/>
                    <a:pt x="56" y="18745"/>
                  </a:cubicBezTo>
                  <a:cubicBezTo>
                    <a:pt x="56" y="18780"/>
                    <a:pt x="56" y="18815"/>
                    <a:pt x="86" y="18827"/>
                  </a:cubicBezTo>
                  <a:cubicBezTo>
                    <a:pt x="96" y="18827"/>
                    <a:pt x="106" y="18827"/>
                    <a:pt x="116" y="18839"/>
                  </a:cubicBezTo>
                  <a:cubicBezTo>
                    <a:pt x="151" y="18868"/>
                    <a:pt x="131" y="18926"/>
                    <a:pt x="106" y="18962"/>
                  </a:cubicBezTo>
                  <a:cubicBezTo>
                    <a:pt x="116" y="19014"/>
                    <a:pt x="202" y="18979"/>
                    <a:pt x="222" y="19014"/>
                  </a:cubicBezTo>
                  <a:cubicBezTo>
                    <a:pt x="232" y="19026"/>
                    <a:pt x="222" y="19049"/>
                    <a:pt x="232" y="19061"/>
                  </a:cubicBezTo>
                  <a:cubicBezTo>
                    <a:pt x="232" y="19085"/>
                    <a:pt x="257" y="19102"/>
                    <a:pt x="267" y="19114"/>
                  </a:cubicBezTo>
                  <a:cubicBezTo>
                    <a:pt x="308" y="19196"/>
                    <a:pt x="202" y="19307"/>
                    <a:pt x="257" y="19395"/>
                  </a:cubicBezTo>
                  <a:cubicBezTo>
                    <a:pt x="222" y="19395"/>
                    <a:pt x="202" y="19442"/>
                    <a:pt x="222" y="19483"/>
                  </a:cubicBezTo>
                  <a:cubicBezTo>
                    <a:pt x="192" y="19565"/>
                    <a:pt x="141" y="19653"/>
                    <a:pt x="106" y="19741"/>
                  </a:cubicBezTo>
                  <a:cubicBezTo>
                    <a:pt x="141" y="19729"/>
                    <a:pt x="151" y="19788"/>
                    <a:pt x="141" y="19811"/>
                  </a:cubicBezTo>
                  <a:cubicBezTo>
                    <a:pt x="131" y="19846"/>
                    <a:pt x="96" y="19864"/>
                    <a:pt x="86" y="19899"/>
                  </a:cubicBezTo>
                  <a:cubicBezTo>
                    <a:pt x="76" y="19934"/>
                    <a:pt x="86" y="19975"/>
                    <a:pt x="86" y="20010"/>
                  </a:cubicBezTo>
                  <a:cubicBezTo>
                    <a:pt x="86" y="20051"/>
                    <a:pt x="76" y="20081"/>
                    <a:pt x="56" y="20110"/>
                  </a:cubicBezTo>
                  <a:cubicBezTo>
                    <a:pt x="96" y="20110"/>
                    <a:pt x="96" y="20168"/>
                    <a:pt x="86" y="20215"/>
                  </a:cubicBezTo>
                  <a:cubicBezTo>
                    <a:pt x="76" y="20315"/>
                    <a:pt x="86" y="20414"/>
                    <a:pt x="116" y="20502"/>
                  </a:cubicBezTo>
                  <a:cubicBezTo>
                    <a:pt x="131" y="20514"/>
                    <a:pt x="131" y="20537"/>
                    <a:pt x="141" y="20537"/>
                  </a:cubicBezTo>
                  <a:cubicBezTo>
                    <a:pt x="151" y="20549"/>
                    <a:pt x="172" y="20549"/>
                    <a:pt x="182" y="20549"/>
                  </a:cubicBezTo>
                  <a:cubicBezTo>
                    <a:pt x="247" y="20561"/>
                    <a:pt x="277" y="20637"/>
                    <a:pt x="298" y="20696"/>
                  </a:cubicBezTo>
                  <a:cubicBezTo>
                    <a:pt x="308" y="20737"/>
                    <a:pt x="318" y="20784"/>
                    <a:pt x="328" y="20819"/>
                  </a:cubicBezTo>
                  <a:cubicBezTo>
                    <a:pt x="338" y="20860"/>
                    <a:pt x="353" y="20895"/>
                    <a:pt x="373" y="20918"/>
                  </a:cubicBezTo>
                  <a:cubicBezTo>
                    <a:pt x="393" y="20942"/>
                    <a:pt x="434" y="20942"/>
                    <a:pt x="459" y="20918"/>
                  </a:cubicBezTo>
                  <a:cubicBezTo>
                    <a:pt x="489" y="20953"/>
                    <a:pt x="519" y="20977"/>
                    <a:pt x="565" y="20994"/>
                  </a:cubicBezTo>
                  <a:cubicBezTo>
                    <a:pt x="635" y="21018"/>
                    <a:pt x="721" y="21006"/>
                    <a:pt x="807" y="21030"/>
                  </a:cubicBezTo>
                  <a:cubicBezTo>
                    <a:pt x="837" y="21041"/>
                    <a:pt x="857" y="21053"/>
                    <a:pt x="867" y="21076"/>
                  </a:cubicBezTo>
                  <a:cubicBezTo>
                    <a:pt x="893" y="21117"/>
                    <a:pt x="857" y="21176"/>
                    <a:pt x="893" y="21211"/>
                  </a:cubicBezTo>
                  <a:cubicBezTo>
                    <a:pt x="903" y="21240"/>
                    <a:pt x="933" y="21240"/>
                    <a:pt x="943" y="21264"/>
                  </a:cubicBezTo>
                  <a:cubicBezTo>
                    <a:pt x="953" y="21287"/>
                    <a:pt x="943" y="21323"/>
                    <a:pt x="953" y="21364"/>
                  </a:cubicBezTo>
                  <a:cubicBezTo>
                    <a:pt x="963" y="21387"/>
                    <a:pt x="998" y="21399"/>
                    <a:pt x="1019" y="21422"/>
                  </a:cubicBezTo>
                  <a:cubicBezTo>
                    <a:pt x="1039" y="21446"/>
                    <a:pt x="1029" y="21487"/>
                    <a:pt x="1029" y="21522"/>
                  </a:cubicBezTo>
                  <a:cubicBezTo>
                    <a:pt x="1029" y="21563"/>
                    <a:pt x="1059" y="21592"/>
                    <a:pt x="1079" y="21580"/>
                  </a:cubicBezTo>
                  <a:cubicBezTo>
                    <a:pt x="1114" y="21569"/>
                    <a:pt x="1089" y="21498"/>
                    <a:pt x="1124" y="21457"/>
                  </a:cubicBezTo>
                  <a:cubicBezTo>
                    <a:pt x="1135" y="21434"/>
                    <a:pt x="1175" y="21434"/>
                    <a:pt x="1185" y="21410"/>
                  </a:cubicBezTo>
                  <a:cubicBezTo>
                    <a:pt x="1195" y="21387"/>
                    <a:pt x="1195" y="21364"/>
                    <a:pt x="1195" y="21346"/>
                  </a:cubicBezTo>
                  <a:cubicBezTo>
                    <a:pt x="1205" y="21276"/>
                    <a:pt x="1261" y="21223"/>
                    <a:pt x="1326" y="21199"/>
                  </a:cubicBezTo>
                  <a:cubicBezTo>
                    <a:pt x="1387" y="21176"/>
                    <a:pt x="1452" y="21176"/>
                    <a:pt x="1513" y="21153"/>
                  </a:cubicBezTo>
                  <a:cubicBezTo>
                    <a:pt x="1523" y="21153"/>
                    <a:pt x="1548" y="21141"/>
                    <a:pt x="1558" y="21141"/>
                  </a:cubicBezTo>
                  <a:cubicBezTo>
                    <a:pt x="1578" y="21141"/>
                    <a:pt x="1588" y="21153"/>
                    <a:pt x="1609" y="21153"/>
                  </a:cubicBezTo>
                  <a:lnTo>
                    <a:pt x="1704" y="21188"/>
                  </a:lnTo>
                  <a:cubicBezTo>
                    <a:pt x="1770" y="21199"/>
                    <a:pt x="1840" y="21188"/>
                    <a:pt x="1886" y="21141"/>
                  </a:cubicBezTo>
                  <a:cubicBezTo>
                    <a:pt x="1896" y="21211"/>
                    <a:pt x="1992" y="21211"/>
                    <a:pt x="2052" y="21199"/>
                  </a:cubicBezTo>
                  <a:cubicBezTo>
                    <a:pt x="2042" y="21176"/>
                    <a:pt x="2032" y="21153"/>
                    <a:pt x="2012" y="21153"/>
                  </a:cubicBezTo>
                  <a:cubicBezTo>
                    <a:pt x="2077" y="21129"/>
                    <a:pt x="2138" y="21088"/>
                    <a:pt x="2168" y="21018"/>
                  </a:cubicBezTo>
                  <a:cubicBezTo>
                    <a:pt x="2193" y="20977"/>
                    <a:pt x="2193" y="20930"/>
                    <a:pt x="2224" y="20895"/>
                  </a:cubicBezTo>
                  <a:cubicBezTo>
                    <a:pt x="2254" y="20860"/>
                    <a:pt x="2309" y="20842"/>
                    <a:pt x="2319" y="20883"/>
                  </a:cubicBezTo>
                  <a:cubicBezTo>
                    <a:pt x="2350" y="20842"/>
                    <a:pt x="2390" y="20819"/>
                    <a:pt x="2435" y="20830"/>
                  </a:cubicBezTo>
                  <a:cubicBezTo>
                    <a:pt x="2456" y="20830"/>
                    <a:pt x="2476" y="20842"/>
                    <a:pt x="2496" y="20830"/>
                  </a:cubicBezTo>
                  <a:cubicBezTo>
                    <a:pt x="2531" y="20819"/>
                    <a:pt x="2551" y="20784"/>
                    <a:pt x="2551" y="20748"/>
                  </a:cubicBezTo>
                  <a:cubicBezTo>
                    <a:pt x="2551" y="20707"/>
                    <a:pt x="2541" y="20672"/>
                    <a:pt x="2531" y="20637"/>
                  </a:cubicBezTo>
                  <a:cubicBezTo>
                    <a:pt x="2561" y="20661"/>
                    <a:pt x="2602" y="20625"/>
                    <a:pt x="2612" y="20573"/>
                  </a:cubicBezTo>
                  <a:cubicBezTo>
                    <a:pt x="2627" y="20537"/>
                    <a:pt x="2602" y="20491"/>
                    <a:pt x="2582" y="20450"/>
                  </a:cubicBezTo>
                  <a:cubicBezTo>
                    <a:pt x="2627" y="20461"/>
                    <a:pt x="2657" y="20414"/>
                    <a:pt x="2657" y="20368"/>
                  </a:cubicBezTo>
                  <a:cubicBezTo>
                    <a:pt x="2657" y="20315"/>
                    <a:pt x="2647" y="20280"/>
                    <a:pt x="2637" y="20233"/>
                  </a:cubicBezTo>
                  <a:cubicBezTo>
                    <a:pt x="2627" y="20168"/>
                    <a:pt x="2647" y="20092"/>
                    <a:pt x="2688" y="20045"/>
                  </a:cubicBezTo>
                  <a:cubicBezTo>
                    <a:pt x="2688" y="19969"/>
                    <a:pt x="2677" y="19911"/>
                    <a:pt x="2647" y="19846"/>
                  </a:cubicBezTo>
                  <a:cubicBezTo>
                    <a:pt x="2647" y="19776"/>
                    <a:pt x="2667" y="19700"/>
                    <a:pt x="2708" y="19653"/>
                  </a:cubicBezTo>
                  <a:cubicBezTo>
                    <a:pt x="2708" y="19618"/>
                    <a:pt x="2718" y="19577"/>
                    <a:pt x="2718" y="19542"/>
                  </a:cubicBezTo>
                  <a:cubicBezTo>
                    <a:pt x="2763" y="19565"/>
                    <a:pt x="2814" y="19588"/>
                    <a:pt x="2869" y="19588"/>
                  </a:cubicBezTo>
                  <a:cubicBezTo>
                    <a:pt x="2879" y="19588"/>
                    <a:pt x="2899" y="19588"/>
                    <a:pt x="2909" y="19577"/>
                  </a:cubicBezTo>
                  <a:cubicBezTo>
                    <a:pt x="2919" y="19553"/>
                    <a:pt x="2889" y="19530"/>
                    <a:pt x="2889" y="19506"/>
                  </a:cubicBezTo>
                  <a:cubicBezTo>
                    <a:pt x="2889" y="19495"/>
                    <a:pt x="2899" y="19483"/>
                    <a:pt x="2909" y="19465"/>
                  </a:cubicBezTo>
                  <a:cubicBezTo>
                    <a:pt x="2965" y="19407"/>
                    <a:pt x="3015" y="19342"/>
                    <a:pt x="3091" y="19360"/>
                  </a:cubicBezTo>
                  <a:cubicBezTo>
                    <a:pt x="3071" y="19307"/>
                    <a:pt x="3106" y="19249"/>
                    <a:pt x="3141" y="19208"/>
                  </a:cubicBezTo>
                  <a:cubicBezTo>
                    <a:pt x="3172" y="19172"/>
                    <a:pt x="3217" y="19161"/>
                    <a:pt x="3247" y="19126"/>
                  </a:cubicBezTo>
                  <a:lnTo>
                    <a:pt x="3282" y="19085"/>
                  </a:lnTo>
                  <a:cubicBezTo>
                    <a:pt x="3313" y="19049"/>
                    <a:pt x="3353" y="19049"/>
                    <a:pt x="3388" y="19049"/>
                  </a:cubicBezTo>
                  <a:cubicBezTo>
                    <a:pt x="3429" y="19038"/>
                    <a:pt x="3469" y="19026"/>
                    <a:pt x="3469" y="18979"/>
                  </a:cubicBezTo>
                  <a:lnTo>
                    <a:pt x="3469" y="18938"/>
                  </a:lnTo>
                  <a:cubicBezTo>
                    <a:pt x="3484" y="18915"/>
                    <a:pt x="3504" y="18891"/>
                    <a:pt x="3504" y="18868"/>
                  </a:cubicBezTo>
                  <a:cubicBezTo>
                    <a:pt x="3504" y="18856"/>
                    <a:pt x="3504" y="18839"/>
                    <a:pt x="3494" y="18827"/>
                  </a:cubicBezTo>
                  <a:cubicBezTo>
                    <a:pt x="3484" y="18792"/>
                    <a:pt x="3484" y="18745"/>
                    <a:pt x="3494" y="18692"/>
                  </a:cubicBezTo>
                  <a:lnTo>
                    <a:pt x="3494" y="18645"/>
                  </a:lnTo>
                  <a:cubicBezTo>
                    <a:pt x="3504" y="18581"/>
                    <a:pt x="3504" y="18522"/>
                    <a:pt x="3514" y="18446"/>
                  </a:cubicBezTo>
                  <a:cubicBezTo>
                    <a:pt x="3514" y="18411"/>
                    <a:pt x="3524" y="18364"/>
                    <a:pt x="3524" y="18323"/>
                  </a:cubicBezTo>
                  <a:cubicBezTo>
                    <a:pt x="3524" y="18300"/>
                    <a:pt x="3524" y="18276"/>
                    <a:pt x="3545" y="18264"/>
                  </a:cubicBezTo>
                  <a:cubicBezTo>
                    <a:pt x="3555" y="18253"/>
                    <a:pt x="3585" y="18253"/>
                    <a:pt x="3585" y="18276"/>
                  </a:cubicBezTo>
                  <a:cubicBezTo>
                    <a:pt x="3585" y="18253"/>
                    <a:pt x="3585" y="18212"/>
                    <a:pt x="3600" y="18200"/>
                  </a:cubicBezTo>
                  <a:cubicBezTo>
                    <a:pt x="3610" y="18177"/>
                    <a:pt x="3640" y="18177"/>
                    <a:pt x="3661" y="18188"/>
                  </a:cubicBezTo>
                  <a:cubicBezTo>
                    <a:pt x="3681" y="18177"/>
                    <a:pt x="3706" y="18153"/>
                    <a:pt x="3726" y="18141"/>
                  </a:cubicBezTo>
                  <a:cubicBezTo>
                    <a:pt x="3756" y="18153"/>
                    <a:pt x="3787" y="18153"/>
                    <a:pt x="3822" y="18141"/>
                  </a:cubicBezTo>
                  <a:cubicBezTo>
                    <a:pt x="3893" y="18118"/>
                    <a:pt x="3968" y="18100"/>
                    <a:pt x="4044" y="18059"/>
                  </a:cubicBezTo>
                  <a:cubicBezTo>
                    <a:pt x="4044" y="18083"/>
                    <a:pt x="4054" y="18106"/>
                    <a:pt x="4054" y="18130"/>
                  </a:cubicBezTo>
                  <a:cubicBezTo>
                    <a:pt x="4084" y="18130"/>
                    <a:pt x="4124" y="18130"/>
                    <a:pt x="4150" y="18165"/>
                  </a:cubicBezTo>
                  <a:cubicBezTo>
                    <a:pt x="4150" y="18177"/>
                    <a:pt x="4150" y="18188"/>
                    <a:pt x="4160" y="18200"/>
                  </a:cubicBezTo>
                  <a:cubicBezTo>
                    <a:pt x="4170" y="18241"/>
                    <a:pt x="4200" y="18276"/>
                    <a:pt x="4230" y="18276"/>
                  </a:cubicBezTo>
                  <a:cubicBezTo>
                    <a:pt x="4266" y="18288"/>
                    <a:pt x="4306" y="18276"/>
                    <a:pt x="4336" y="18276"/>
                  </a:cubicBezTo>
                  <a:cubicBezTo>
                    <a:pt x="4316" y="18335"/>
                    <a:pt x="4392" y="18399"/>
                    <a:pt x="4442" y="18364"/>
                  </a:cubicBezTo>
                  <a:cubicBezTo>
                    <a:pt x="4488" y="18411"/>
                    <a:pt x="4573" y="18387"/>
                    <a:pt x="4583" y="18311"/>
                  </a:cubicBezTo>
                  <a:cubicBezTo>
                    <a:pt x="4593" y="18288"/>
                    <a:pt x="4593" y="18276"/>
                    <a:pt x="4603" y="18253"/>
                  </a:cubicBezTo>
                  <a:cubicBezTo>
                    <a:pt x="4634" y="18200"/>
                    <a:pt x="4699" y="18241"/>
                    <a:pt x="4750" y="18200"/>
                  </a:cubicBezTo>
                  <a:cubicBezTo>
                    <a:pt x="4730" y="18188"/>
                    <a:pt x="4730" y="18141"/>
                    <a:pt x="4740" y="18118"/>
                  </a:cubicBezTo>
                  <a:cubicBezTo>
                    <a:pt x="4750" y="18100"/>
                    <a:pt x="4785" y="18083"/>
                    <a:pt x="4815" y="18083"/>
                  </a:cubicBezTo>
                  <a:cubicBezTo>
                    <a:pt x="4846" y="18083"/>
                    <a:pt x="4901" y="18100"/>
                    <a:pt x="4901" y="18059"/>
                  </a:cubicBezTo>
                  <a:lnTo>
                    <a:pt x="4866" y="17989"/>
                  </a:lnTo>
                  <a:cubicBezTo>
                    <a:pt x="4901" y="18001"/>
                    <a:pt x="4931" y="17977"/>
                    <a:pt x="4951" y="17936"/>
                  </a:cubicBezTo>
                  <a:cubicBezTo>
                    <a:pt x="4997" y="17878"/>
                    <a:pt x="5037" y="17825"/>
                    <a:pt x="5077" y="17766"/>
                  </a:cubicBezTo>
                  <a:cubicBezTo>
                    <a:pt x="5143" y="17778"/>
                    <a:pt x="5203" y="17743"/>
                    <a:pt x="5229" y="17679"/>
                  </a:cubicBezTo>
                  <a:cubicBezTo>
                    <a:pt x="5269" y="17714"/>
                    <a:pt x="5335" y="17714"/>
                    <a:pt x="5385" y="17679"/>
                  </a:cubicBezTo>
                  <a:cubicBezTo>
                    <a:pt x="5405" y="17714"/>
                    <a:pt x="5415" y="17755"/>
                    <a:pt x="5405" y="17790"/>
                  </a:cubicBezTo>
                  <a:cubicBezTo>
                    <a:pt x="5451" y="17802"/>
                    <a:pt x="5481" y="17837"/>
                    <a:pt x="5511" y="17866"/>
                  </a:cubicBezTo>
                  <a:cubicBezTo>
                    <a:pt x="5546" y="17889"/>
                    <a:pt x="5597" y="17901"/>
                    <a:pt x="5627" y="17878"/>
                  </a:cubicBezTo>
                  <a:cubicBezTo>
                    <a:pt x="5637" y="17901"/>
                    <a:pt x="5637" y="17936"/>
                    <a:pt x="5627" y="17960"/>
                  </a:cubicBezTo>
                  <a:cubicBezTo>
                    <a:pt x="5703" y="17989"/>
                    <a:pt x="5758" y="18095"/>
                    <a:pt x="5723" y="18165"/>
                  </a:cubicBezTo>
                  <a:cubicBezTo>
                    <a:pt x="5713" y="18177"/>
                    <a:pt x="5713" y="18200"/>
                    <a:pt x="5713" y="18212"/>
                  </a:cubicBezTo>
                  <a:cubicBezTo>
                    <a:pt x="5723" y="18241"/>
                    <a:pt x="5758" y="18241"/>
                    <a:pt x="5768" y="18276"/>
                  </a:cubicBezTo>
                  <a:lnTo>
                    <a:pt x="5768" y="18311"/>
                  </a:lnTo>
                  <a:cubicBezTo>
                    <a:pt x="5768" y="18376"/>
                    <a:pt x="5758" y="18434"/>
                    <a:pt x="5758" y="18499"/>
                  </a:cubicBezTo>
                  <a:cubicBezTo>
                    <a:pt x="5788" y="18510"/>
                    <a:pt x="5819" y="18522"/>
                    <a:pt x="5864" y="18546"/>
                  </a:cubicBezTo>
                  <a:cubicBezTo>
                    <a:pt x="5874" y="18534"/>
                    <a:pt x="5894" y="18534"/>
                    <a:pt x="5904" y="18522"/>
                  </a:cubicBezTo>
                  <a:cubicBezTo>
                    <a:pt x="5904" y="18581"/>
                    <a:pt x="5995" y="18546"/>
                    <a:pt x="6015" y="18598"/>
                  </a:cubicBezTo>
                  <a:cubicBezTo>
                    <a:pt x="6025" y="18622"/>
                    <a:pt x="6015" y="18645"/>
                    <a:pt x="6025" y="18669"/>
                  </a:cubicBezTo>
                  <a:cubicBezTo>
                    <a:pt x="6035" y="18704"/>
                    <a:pt x="6101" y="18704"/>
                    <a:pt x="6131" y="18733"/>
                  </a:cubicBezTo>
                  <a:cubicBezTo>
                    <a:pt x="6141" y="18745"/>
                    <a:pt x="6151" y="18768"/>
                    <a:pt x="6161" y="18780"/>
                  </a:cubicBezTo>
                  <a:cubicBezTo>
                    <a:pt x="6187" y="18815"/>
                    <a:pt x="6227" y="18856"/>
                    <a:pt x="6257" y="18880"/>
                  </a:cubicBezTo>
                  <a:cubicBezTo>
                    <a:pt x="6303" y="18903"/>
                    <a:pt x="6343" y="18938"/>
                    <a:pt x="6373" y="18962"/>
                  </a:cubicBezTo>
                  <a:cubicBezTo>
                    <a:pt x="6419" y="19003"/>
                    <a:pt x="6469" y="19026"/>
                    <a:pt x="6514" y="19061"/>
                  </a:cubicBezTo>
                  <a:cubicBezTo>
                    <a:pt x="6545" y="19126"/>
                    <a:pt x="6605" y="19161"/>
                    <a:pt x="6671" y="19149"/>
                  </a:cubicBezTo>
                  <a:cubicBezTo>
                    <a:pt x="6671" y="19219"/>
                    <a:pt x="6736" y="19272"/>
                    <a:pt x="6787" y="19319"/>
                  </a:cubicBezTo>
                  <a:cubicBezTo>
                    <a:pt x="6852" y="19360"/>
                    <a:pt x="6903" y="19407"/>
                    <a:pt x="6968" y="19442"/>
                  </a:cubicBezTo>
                  <a:cubicBezTo>
                    <a:pt x="6958" y="19506"/>
                    <a:pt x="7009" y="19542"/>
                    <a:pt x="7064" y="19565"/>
                  </a:cubicBezTo>
                  <a:cubicBezTo>
                    <a:pt x="7104" y="19588"/>
                    <a:pt x="7170" y="19606"/>
                    <a:pt x="7180" y="19665"/>
                  </a:cubicBezTo>
                  <a:cubicBezTo>
                    <a:pt x="7190" y="19729"/>
                    <a:pt x="7160" y="19811"/>
                    <a:pt x="7200" y="19834"/>
                  </a:cubicBezTo>
                  <a:cubicBezTo>
                    <a:pt x="7210" y="19846"/>
                    <a:pt x="7230" y="19846"/>
                    <a:pt x="7230" y="19864"/>
                  </a:cubicBezTo>
                  <a:cubicBezTo>
                    <a:pt x="7240" y="19875"/>
                    <a:pt x="7230" y="19887"/>
                    <a:pt x="7230" y="19911"/>
                  </a:cubicBezTo>
                  <a:cubicBezTo>
                    <a:pt x="7230" y="19946"/>
                    <a:pt x="7256" y="19975"/>
                    <a:pt x="7266" y="19999"/>
                  </a:cubicBezTo>
                  <a:cubicBezTo>
                    <a:pt x="7281" y="20028"/>
                    <a:pt x="7276" y="20069"/>
                    <a:pt x="7251" y="20081"/>
                  </a:cubicBezTo>
                  <a:cubicBezTo>
                    <a:pt x="7306" y="20092"/>
                    <a:pt x="7336" y="20157"/>
                    <a:pt x="7326" y="20215"/>
                  </a:cubicBezTo>
                  <a:cubicBezTo>
                    <a:pt x="7316" y="20291"/>
                    <a:pt x="7240" y="20327"/>
                    <a:pt x="7200" y="20391"/>
                  </a:cubicBezTo>
                  <a:cubicBezTo>
                    <a:pt x="7180" y="20426"/>
                    <a:pt x="7170" y="20473"/>
                    <a:pt x="7170" y="20526"/>
                  </a:cubicBezTo>
                  <a:cubicBezTo>
                    <a:pt x="7170" y="20537"/>
                    <a:pt x="7170" y="20549"/>
                    <a:pt x="7180" y="20561"/>
                  </a:cubicBezTo>
                  <a:cubicBezTo>
                    <a:pt x="7190" y="20573"/>
                    <a:pt x="7200" y="20573"/>
                    <a:pt x="7210" y="20573"/>
                  </a:cubicBezTo>
                  <a:cubicBezTo>
                    <a:pt x="7240" y="20596"/>
                    <a:pt x="7240" y="20661"/>
                    <a:pt x="7286" y="20672"/>
                  </a:cubicBezTo>
                  <a:cubicBezTo>
                    <a:pt x="7296" y="20672"/>
                    <a:pt x="7316" y="20661"/>
                    <a:pt x="7326" y="20672"/>
                  </a:cubicBezTo>
                  <a:cubicBezTo>
                    <a:pt x="7336" y="20672"/>
                    <a:pt x="7346" y="20684"/>
                    <a:pt x="7372" y="20684"/>
                  </a:cubicBezTo>
                  <a:cubicBezTo>
                    <a:pt x="7412" y="20696"/>
                    <a:pt x="7442" y="20637"/>
                    <a:pt x="7452" y="20596"/>
                  </a:cubicBezTo>
                  <a:cubicBezTo>
                    <a:pt x="7462" y="20549"/>
                    <a:pt x="7472" y="20502"/>
                    <a:pt x="7508" y="20461"/>
                  </a:cubicBezTo>
                  <a:cubicBezTo>
                    <a:pt x="7538" y="20438"/>
                    <a:pt x="7578" y="20438"/>
                    <a:pt x="7593" y="20403"/>
                  </a:cubicBezTo>
                  <a:cubicBezTo>
                    <a:pt x="7593" y="20379"/>
                    <a:pt x="7568" y="20379"/>
                    <a:pt x="7558" y="20368"/>
                  </a:cubicBezTo>
                  <a:cubicBezTo>
                    <a:pt x="7538" y="20350"/>
                    <a:pt x="7558" y="20315"/>
                    <a:pt x="7568" y="20291"/>
                  </a:cubicBezTo>
                  <a:cubicBezTo>
                    <a:pt x="7578" y="20268"/>
                    <a:pt x="7614" y="20268"/>
                    <a:pt x="7624" y="20245"/>
                  </a:cubicBezTo>
                  <a:cubicBezTo>
                    <a:pt x="7634" y="20215"/>
                    <a:pt x="7614" y="20192"/>
                    <a:pt x="7614" y="20180"/>
                  </a:cubicBezTo>
                  <a:cubicBezTo>
                    <a:pt x="7578" y="20110"/>
                    <a:pt x="7568" y="20022"/>
                    <a:pt x="7578" y="19946"/>
                  </a:cubicBezTo>
                  <a:cubicBezTo>
                    <a:pt x="7548" y="19946"/>
                    <a:pt x="7548" y="19899"/>
                    <a:pt x="7548" y="19864"/>
                  </a:cubicBezTo>
                  <a:cubicBezTo>
                    <a:pt x="7568" y="19764"/>
                    <a:pt x="7593" y="19676"/>
                    <a:pt x="7644" y="19606"/>
                  </a:cubicBezTo>
                  <a:lnTo>
                    <a:pt x="7770" y="19641"/>
                  </a:lnTo>
                  <a:cubicBezTo>
                    <a:pt x="7790" y="19641"/>
                    <a:pt x="7805" y="19653"/>
                    <a:pt x="7825" y="19665"/>
                  </a:cubicBezTo>
                  <a:cubicBezTo>
                    <a:pt x="7835" y="19676"/>
                    <a:pt x="7846" y="19688"/>
                    <a:pt x="7846" y="19700"/>
                  </a:cubicBezTo>
                  <a:cubicBezTo>
                    <a:pt x="7876" y="19776"/>
                    <a:pt x="7921" y="19834"/>
                    <a:pt x="7951" y="19911"/>
                  </a:cubicBezTo>
                  <a:cubicBezTo>
                    <a:pt x="8002" y="19911"/>
                    <a:pt x="8057" y="19834"/>
                    <a:pt x="8037" y="19776"/>
                  </a:cubicBezTo>
                  <a:cubicBezTo>
                    <a:pt x="8057" y="19764"/>
                    <a:pt x="8067" y="19752"/>
                    <a:pt x="8088" y="19741"/>
                  </a:cubicBezTo>
                  <a:cubicBezTo>
                    <a:pt x="8057" y="19729"/>
                    <a:pt x="8037" y="19688"/>
                    <a:pt x="8027" y="19641"/>
                  </a:cubicBezTo>
                  <a:cubicBezTo>
                    <a:pt x="8012" y="19606"/>
                    <a:pt x="8027" y="19553"/>
                    <a:pt x="8012" y="19518"/>
                  </a:cubicBezTo>
                  <a:cubicBezTo>
                    <a:pt x="7992" y="19419"/>
                    <a:pt x="7896" y="19372"/>
                    <a:pt x="7805" y="19342"/>
                  </a:cubicBezTo>
                  <a:cubicBezTo>
                    <a:pt x="7719" y="19331"/>
                    <a:pt x="7634" y="19331"/>
                    <a:pt x="7558" y="19284"/>
                  </a:cubicBezTo>
                  <a:lnTo>
                    <a:pt x="7558" y="19196"/>
                  </a:lnTo>
                  <a:cubicBezTo>
                    <a:pt x="7452" y="19184"/>
                    <a:pt x="7372" y="19085"/>
                    <a:pt x="7336" y="18979"/>
                  </a:cubicBezTo>
                  <a:cubicBezTo>
                    <a:pt x="7306" y="18950"/>
                    <a:pt x="7276" y="18962"/>
                    <a:pt x="7240" y="18962"/>
                  </a:cubicBezTo>
                  <a:cubicBezTo>
                    <a:pt x="7210" y="18962"/>
                    <a:pt x="7170" y="18938"/>
                    <a:pt x="7180" y="18903"/>
                  </a:cubicBezTo>
                  <a:cubicBezTo>
                    <a:pt x="7124" y="18891"/>
                    <a:pt x="7074" y="18856"/>
                    <a:pt x="7029" y="18815"/>
                  </a:cubicBezTo>
                  <a:cubicBezTo>
                    <a:pt x="6988" y="18780"/>
                    <a:pt x="6933" y="18733"/>
                    <a:pt x="6893" y="18757"/>
                  </a:cubicBezTo>
                  <a:cubicBezTo>
                    <a:pt x="6807" y="18692"/>
                    <a:pt x="6746" y="18610"/>
                    <a:pt x="6711" y="18510"/>
                  </a:cubicBezTo>
                  <a:cubicBezTo>
                    <a:pt x="6691" y="18446"/>
                    <a:pt x="6681" y="18376"/>
                    <a:pt x="6671" y="18300"/>
                  </a:cubicBezTo>
                  <a:cubicBezTo>
                    <a:pt x="6651" y="18253"/>
                    <a:pt x="6620" y="18200"/>
                    <a:pt x="6585" y="18165"/>
                  </a:cubicBezTo>
                  <a:cubicBezTo>
                    <a:pt x="6535" y="18095"/>
                    <a:pt x="6459" y="18036"/>
                    <a:pt x="6383" y="17977"/>
                  </a:cubicBezTo>
                  <a:cubicBezTo>
                    <a:pt x="6398" y="17936"/>
                    <a:pt x="6363" y="17889"/>
                    <a:pt x="6333" y="17889"/>
                  </a:cubicBezTo>
                  <a:cubicBezTo>
                    <a:pt x="6343" y="17854"/>
                    <a:pt x="6343" y="17802"/>
                    <a:pt x="6333" y="17766"/>
                  </a:cubicBezTo>
                  <a:cubicBezTo>
                    <a:pt x="6323" y="17778"/>
                    <a:pt x="6313" y="17802"/>
                    <a:pt x="6303" y="17813"/>
                  </a:cubicBezTo>
                  <a:cubicBezTo>
                    <a:pt x="6277" y="17755"/>
                    <a:pt x="6267" y="17690"/>
                    <a:pt x="6293" y="17632"/>
                  </a:cubicBezTo>
                  <a:lnTo>
                    <a:pt x="6257" y="17632"/>
                  </a:lnTo>
                  <a:cubicBezTo>
                    <a:pt x="6267" y="17591"/>
                    <a:pt x="6293" y="17567"/>
                    <a:pt x="6313" y="17532"/>
                  </a:cubicBezTo>
                  <a:cubicBezTo>
                    <a:pt x="6257" y="17497"/>
                    <a:pt x="6217" y="17421"/>
                    <a:pt x="6217" y="17351"/>
                  </a:cubicBezTo>
                  <a:cubicBezTo>
                    <a:pt x="6227" y="17362"/>
                    <a:pt x="6247" y="17351"/>
                    <a:pt x="6257" y="17333"/>
                  </a:cubicBezTo>
                  <a:cubicBezTo>
                    <a:pt x="6267" y="17321"/>
                    <a:pt x="6267" y="17298"/>
                    <a:pt x="6277" y="17286"/>
                  </a:cubicBezTo>
                  <a:cubicBezTo>
                    <a:pt x="6293" y="17263"/>
                    <a:pt x="6313" y="17263"/>
                    <a:pt x="6333" y="17251"/>
                  </a:cubicBezTo>
                  <a:cubicBezTo>
                    <a:pt x="6398" y="17227"/>
                    <a:pt x="6449" y="17186"/>
                    <a:pt x="6499" y="17140"/>
                  </a:cubicBezTo>
                  <a:cubicBezTo>
                    <a:pt x="6514" y="17163"/>
                    <a:pt x="6545" y="17163"/>
                    <a:pt x="6555" y="17151"/>
                  </a:cubicBezTo>
                  <a:cubicBezTo>
                    <a:pt x="6605" y="17186"/>
                    <a:pt x="6630" y="17251"/>
                    <a:pt x="6620" y="17309"/>
                  </a:cubicBezTo>
                  <a:cubicBezTo>
                    <a:pt x="6651" y="17298"/>
                    <a:pt x="6691" y="17321"/>
                    <a:pt x="6701" y="17362"/>
                  </a:cubicBezTo>
                  <a:cubicBezTo>
                    <a:pt x="6711" y="17397"/>
                    <a:pt x="6711" y="17433"/>
                    <a:pt x="6726" y="17485"/>
                  </a:cubicBezTo>
                  <a:cubicBezTo>
                    <a:pt x="6746" y="17474"/>
                    <a:pt x="6767" y="17456"/>
                    <a:pt x="6787" y="17485"/>
                  </a:cubicBezTo>
                  <a:cubicBezTo>
                    <a:pt x="6807" y="17497"/>
                    <a:pt x="6807" y="17532"/>
                    <a:pt x="6807" y="17556"/>
                  </a:cubicBezTo>
                  <a:cubicBezTo>
                    <a:pt x="6817" y="17556"/>
                    <a:pt x="6832" y="17556"/>
                    <a:pt x="6842" y="17544"/>
                  </a:cubicBezTo>
                  <a:lnTo>
                    <a:pt x="6842" y="17591"/>
                  </a:lnTo>
                  <a:cubicBezTo>
                    <a:pt x="6862" y="17579"/>
                    <a:pt x="6872" y="17579"/>
                    <a:pt x="6893" y="17567"/>
                  </a:cubicBezTo>
                  <a:cubicBezTo>
                    <a:pt x="6893" y="17591"/>
                    <a:pt x="6903" y="17608"/>
                    <a:pt x="6903" y="17632"/>
                  </a:cubicBezTo>
                  <a:cubicBezTo>
                    <a:pt x="6933" y="17632"/>
                    <a:pt x="6968" y="17643"/>
                    <a:pt x="6978" y="17679"/>
                  </a:cubicBezTo>
                  <a:cubicBezTo>
                    <a:pt x="6988" y="17702"/>
                    <a:pt x="6988" y="17755"/>
                    <a:pt x="6968" y="17778"/>
                  </a:cubicBezTo>
                  <a:cubicBezTo>
                    <a:pt x="6988" y="17778"/>
                    <a:pt x="6998" y="17790"/>
                    <a:pt x="7019" y="17790"/>
                  </a:cubicBezTo>
                  <a:lnTo>
                    <a:pt x="7054" y="17866"/>
                  </a:lnTo>
                  <a:cubicBezTo>
                    <a:pt x="7054" y="17878"/>
                    <a:pt x="7074" y="17889"/>
                    <a:pt x="7074" y="17878"/>
                  </a:cubicBezTo>
                  <a:lnTo>
                    <a:pt x="7074" y="17913"/>
                  </a:lnTo>
                  <a:cubicBezTo>
                    <a:pt x="7104" y="17913"/>
                    <a:pt x="7124" y="17960"/>
                    <a:pt x="7114" y="18001"/>
                  </a:cubicBezTo>
                  <a:cubicBezTo>
                    <a:pt x="7135" y="18001"/>
                    <a:pt x="7145" y="18024"/>
                    <a:pt x="7160" y="18048"/>
                  </a:cubicBezTo>
                  <a:cubicBezTo>
                    <a:pt x="7190" y="18048"/>
                    <a:pt x="7220" y="18059"/>
                    <a:pt x="7251" y="18071"/>
                  </a:cubicBezTo>
                  <a:cubicBezTo>
                    <a:pt x="7240" y="18106"/>
                    <a:pt x="7230" y="18130"/>
                    <a:pt x="7230" y="18165"/>
                  </a:cubicBezTo>
                  <a:cubicBezTo>
                    <a:pt x="7240" y="18165"/>
                    <a:pt x="7266" y="18177"/>
                    <a:pt x="7266" y="18188"/>
                  </a:cubicBezTo>
                  <a:cubicBezTo>
                    <a:pt x="7276" y="18188"/>
                    <a:pt x="7286" y="18188"/>
                    <a:pt x="7286" y="18177"/>
                  </a:cubicBezTo>
                  <a:cubicBezTo>
                    <a:pt x="7286" y="18188"/>
                    <a:pt x="7296" y="18200"/>
                    <a:pt x="7306" y="18200"/>
                  </a:cubicBezTo>
                  <a:cubicBezTo>
                    <a:pt x="7316" y="18188"/>
                    <a:pt x="7336" y="18177"/>
                    <a:pt x="7346" y="18153"/>
                  </a:cubicBezTo>
                  <a:cubicBezTo>
                    <a:pt x="7372" y="18188"/>
                    <a:pt x="7392" y="18229"/>
                    <a:pt x="7402" y="18264"/>
                  </a:cubicBezTo>
                  <a:cubicBezTo>
                    <a:pt x="7432" y="18288"/>
                    <a:pt x="7462" y="18288"/>
                    <a:pt x="7498" y="18264"/>
                  </a:cubicBezTo>
                  <a:cubicBezTo>
                    <a:pt x="7548" y="18352"/>
                    <a:pt x="7634" y="18399"/>
                    <a:pt x="7730" y="18376"/>
                  </a:cubicBezTo>
                  <a:cubicBezTo>
                    <a:pt x="7719" y="18411"/>
                    <a:pt x="7750" y="18434"/>
                    <a:pt x="7780" y="18446"/>
                  </a:cubicBezTo>
                  <a:cubicBezTo>
                    <a:pt x="7815" y="18458"/>
                    <a:pt x="7846" y="18487"/>
                    <a:pt x="7846" y="18522"/>
                  </a:cubicBezTo>
                  <a:cubicBezTo>
                    <a:pt x="7846" y="18546"/>
                    <a:pt x="7846" y="18569"/>
                    <a:pt x="7856" y="18581"/>
                  </a:cubicBezTo>
                  <a:cubicBezTo>
                    <a:pt x="7866" y="18598"/>
                    <a:pt x="7876" y="18598"/>
                    <a:pt x="7896" y="18610"/>
                  </a:cubicBezTo>
                  <a:cubicBezTo>
                    <a:pt x="7951" y="18622"/>
                    <a:pt x="8002" y="18645"/>
                    <a:pt x="8047" y="18692"/>
                  </a:cubicBezTo>
                  <a:cubicBezTo>
                    <a:pt x="8067" y="18669"/>
                    <a:pt x="8108" y="18704"/>
                    <a:pt x="8108" y="18745"/>
                  </a:cubicBezTo>
                  <a:cubicBezTo>
                    <a:pt x="8143" y="18745"/>
                    <a:pt x="8183" y="18757"/>
                    <a:pt x="8214" y="18757"/>
                  </a:cubicBezTo>
                  <a:cubicBezTo>
                    <a:pt x="8224" y="18757"/>
                    <a:pt x="8229" y="18757"/>
                    <a:pt x="8239" y="18768"/>
                  </a:cubicBezTo>
                  <a:cubicBezTo>
                    <a:pt x="8254" y="18786"/>
                    <a:pt x="8249" y="18792"/>
                    <a:pt x="8249" y="18803"/>
                  </a:cubicBezTo>
                  <a:cubicBezTo>
                    <a:pt x="8259" y="18880"/>
                    <a:pt x="8345" y="18938"/>
                    <a:pt x="8405" y="18903"/>
                  </a:cubicBezTo>
                  <a:cubicBezTo>
                    <a:pt x="8435" y="18926"/>
                    <a:pt x="8395" y="18991"/>
                    <a:pt x="8405" y="19026"/>
                  </a:cubicBezTo>
                  <a:cubicBezTo>
                    <a:pt x="8405" y="19038"/>
                    <a:pt x="8415" y="19049"/>
                    <a:pt x="8425" y="19061"/>
                  </a:cubicBezTo>
                  <a:cubicBezTo>
                    <a:pt x="8446" y="19114"/>
                    <a:pt x="8415" y="19172"/>
                    <a:pt x="8446" y="19219"/>
                  </a:cubicBezTo>
                  <a:cubicBezTo>
                    <a:pt x="8425" y="19208"/>
                    <a:pt x="8395" y="19219"/>
                    <a:pt x="8395" y="19260"/>
                  </a:cubicBezTo>
                  <a:cubicBezTo>
                    <a:pt x="8385" y="19284"/>
                    <a:pt x="8405" y="19319"/>
                    <a:pt x="8415" y="19331"/>
                  </a:cubicBezTo>
                  <a:cubicBezTo>
                    <a:pt x="8375" y="19319"/>
                    <a:pt x="8330" y="19360"/>
                    <a:pt x="8319" y="19407"/>
                  </a:cubicBezTo>
                  <a:cubicBezTo>
                    <a:pt x="8355" y="19419"/>
                    <a:pt x="8385" y="19430"/>
                    <a:pt x="8375" y="19465"/>
                  </a:cubicBezTo>
                  <a:cubicBezTo>
                    <a:pt x="8375" y="19483"/>
                    <a:pt x="8365" y="19483"/>
                    <a:pt x="8365" y="19495"/>
                  </a:cubicBezTo>
                  <a:cubicBezTo>
                    <a:pt x="8355" y="19530"/>
                    <a:pt x="8395" y="19565"/>
                    <a:pt x="8425" y="19577"/>
                  </a:cubicBezTo>
                  <a:cubicBezTo>
                    <a:pt x="8415" y="19606"/>
                    <a:pt x="8425" y="19641"/>
                    <a:pt x="8435" y="19665"/>
                  </a:cubicBezTo>
                  <a:cubicBezTo>
                    <a:pt x="8446" y="19676"/>
                    <a:pt x="8461" y="19700"/>
                    <a:pt x="8471" y="19711"/>
                  </a:cubicBezTo>
                  <a:cubicBezTo>
                    <a:pt x="8471" y="19741"/>
                    <a:pt x="8446" y="19776"/>
                    <a:pt x="8471" y="19799"/>
                  </a:cubicBezTo>
                  <a:cubicBezTo>
                    <a:pt x="8481" y="19823"/>
                    <a:pt x="8511" y="19823"/>
                    <a:pt x="8511" y="19846"/>
                  </a:cubicBezTo>
                  <a:cubicBezTo>
                    <a:pt x="8511" y="19864"/>
                    <a:pt x="8501" y="19887"/>
                    <a:pt x="8501" y="19899"/>
                  </a:cubicBezTo>
                  <a:cubicBezTo>
                    <a:pt x="8491" y="19934"/>
                    <a:pt x="8511" y="19969"/>
                    <a:pt x="8531" y="19999"/>
                  </a:cubicBezTo>
                  <a:cubicBezTo>
                    <a:pt x="8541" y="19999"/>
                    <a:pt x="8551" y="19987"/>
                    <a:pt x="8567" y="19987"/>
                  </a:cubicBezTo>
                  <a:cubicBezTo>
                    <a:pt x="8587" y="20022"/>
                    <a:pt x="8607" y="20069"/>
                    <a:pt x="8617" y="20110"/>
                  </a:cubicBezTo>
                  <a:cubicBezTo>
                    <a:pt x="8637" y="20092"/>
                    <a:pt x="8652" y="20122"/>
                    <a:pt x="8672" y="20133"/>
                  </a:cubicBezTo>
                  <a:cubicBezTo>
                    <a:pt x="8698" y="20145"/>
                    <a:pt x="8713" y="20145"/>
                    <a:pt x="8723" y="20133"/>
                  </a:cubicBezTo>
                  <a:cubicBezTo>
                    <a:pt x="8723" y="20157"/>
                    <a:pt x="8733" y="20168"/>
                    <a:pt x="8753" y="20180"/>
                  </a:cubicBezTo>
                  <a:cubicBezTo>
                    <a:pt x="8763" y="20192"/>
                    <a:pt x="8778" y="20215"/>
                    <a:pt x="8763" y="20233"/>
                  </a:cubicBezTo>
                  <a:cubicBezTo>
                    <a:pt x="8763" y="20233"/>
                    <a:pt x="8753" y="20233"/>
                    <a:pt x="8753" y="20245"/>
                  </a:cubicBezTo>
                  <a:cubicBezTo>
                    <a:pt x="8733" y="20256"/>
                    <a:pt x="8743" y="20291"/>
                    <a:pt x="8763" y="20315"/>
                  </a:cubicBezTo>
                  <a:cubicBezTo>
                    <a:pt x="8778" y="20338"/>
                    <a:pt x="8798" y="20379"/>
                    <a:pt x="8778" y="20391"/>
                  </a:cubicBezTo>
                  <a:cubicBezTo>
                    <a:pt x="8778" y="20414"/>
                    <a:pt x="8753" y="20450"/>
                    <a:pt x="8753" y="20473"/>
                  </a:cubicBezTo>
                  <a:cubicBezTo>
                    <a:pt x="8743" y="20461"/>
                    <a:pt x="8723" y="20473"/>
                    <a:pt x="8713" y="20491"/>
                  </a:cubicBezTo>
                  <a:cubicBezTo>
                    <a:pt x="8733" y="20491"/>
                    <a:pt x="8733" y="20526"/>
                    <a:pt x="8713" y="20537"/>
                  </a:cubicBezTo>
                  <a:cubicBezTo>
                    <a:pt x="8703" y="20549"/>
                    <a:pt x="8682" y="20549"/>
                    <a:pt x="8657" y="20549"/>
                  </a:cubicBezTo>
                  <a:cubicBezTo>
                    <a:pt x="8637" y="20549"/>
                    <a:pt x="8617" y="20561"/>
                    <a:pt x="8617" y="20584"/>
                  </a:cubicBezTo>
                  <a:cubicBezTo>
                    <a:pt x="8617" y="20596"/>
                    <a:pt x="8627" y="20614"/>
                    <a:pt x="8627" y="20614"/>
                  </a:cubicBezTo>
                  <a:cubicBezTo>
                    <a:pt x="8637" y="20637"/>
                    <a:pt x="8627" y="20672"/>
                    <a:pt x="8607" y="20684"/>
                  </a:cubicBezTo>
                  <a:cubicBezTo>
                    <a:pt x="8713" y="20684"/>
                    <a:pt x="8809" y="20696"/>
                    <a:pt x="8904" y="20737"/>
                  </a:cubicBezTo>
                  <a:cubicBezTo>
                    <a:pt x="8914" y="20737"/>
                    <a:pt x="8914" y="20737"/>
                    <a:pt x="8914" y="20748"/>
                  </a:cubicBezTo>
                  <a:cubicBezTo>
                    <a:pt x="8914" y="20748"/>
                    <a:pt x="8924" y="20760"/>
                    <a:pt x="8924" y="20772"/>
                  </a:cubicBezTo>
                  <a:cubicBezTo>
                    <a:pt x="8924" y="20795"/>
                    <a:pt x="8935" y="20819"/>
                    <a:pt x="8935" y="20842"/>
                  </a:cubicBezTo>
                  <a:cubicBezTo>
                    <a:pt x="8955" y="20860"/>
                    <a:pt x="8965" y="20883"/>
                    <a:pt x="8955" y="20907"/>
                  </a:cubicBezTo>
                  <a:cubicBezTo>
                    <a:pt x="8975" y="20895"/>
                    <a:pt x="9010" y="20918"/>
                    <a:pt x="9020" y="20942"/>
                  </a:cubicBezTo>
                  <a:cubicBezTo>
                    <a:pt x="9030" y="20965"/>
                    <a:pt x="9040" y="21006"/>
                    <a:pt x="9051" y="21030"/>
                  </a:cubicBezTo>
                  <a:cubicBezTo>
                    <a:pt x="9071" y="21088"/>
                    <a:pt x="9106" y="21153"/>
                    <a:pt x="9146" y="21199"/>
                  </a:cubicBezTo>
                  <a:lnTo>
                    <a:pt x="9156" y="21188"/>
                  </a:lnTo>
                  <a:cubicBezTo>
                    <a:pt x="9167" y="21199"/>
                    <a:pt x="9187" y="21211"/>
                    <a:pt x="9212" y="21211"/>
                  </a:cubicBezTo>
                  <a:cubicBezTo>
                    <a:pt x="9222" y="21199"/>
                    <a:pt x="9222" y="21188"/>
                    <a:pt x="9222" y="21164"/>
                  </a:cubicBezTo>
                  <a:cubicBezTo>
                    <a:pt x="9252" y="21188"/>
                    <a:pt x="9293" y="21188"/>
                    <a:pt x="9328" y="21176"/>
                  </a:cubicBezTo>
                  <a:cubicBezTo>
                    <a:pt x="9338" y="21188"/>
                    <a:pt x="9338" y="21199"/>
                    <a:pt x="9348" y="21199"/>
                  </a:cubicBezTo>
                  <a:cubicBezTo>
                    <a:pt x="9368" y="21188"/>
                    <a:pt x="9388" y="21176"/>
                    <a:pt x="9398" y="21153"/>
                  </a:cubicBezTo>
                  <a:lnTo>
                    <a:pt x="9409" y="21141"/>
                  </a:lnTo>
                  <a:cubicBezTo>
                    <a:pt x="9409" y="21129"/>
                    <a:pt x="9398" y="21117"/>
                    <a:pt x="9398" y="21117"/>
                  </a:cubicBezTo>
                  <a:cubicBezTo>
                    <a:pt x="9378" y="21100"/>
                    <a:pt x="9358" y="21076"/>
                    <a:pt x="9348" y="21065"/>
                  </a:cubicBezTo>
                  <a:cubicBezTo>
                    <a:pt x="9368" y="21041"/>
                    <a:pt x="9368" y="21006"/>
                    <a:pt x="9368" y="20977"/>
                  </a:cubicBezTo>
                  <a:cubicBezTo>
                    <a:pt x="9348" y="20977"/>
                    <a:pt x="9328" y="20965"/>
                    <a:pt x="9303" y="20965"/>
                  </a:cubicBezTo>
                  <a:cubicBezTo>
                    <a:pt x="9328" y="20953"/>
                    <a:pt x="9338" y="20942"/>
                    <a:pt x="9358" y="20942"/>
                  </a:cubicBezTo>
                  <a:cubicBezTo>
                    <a:pt x="9348" y="20930"/>
                    <a:pt x="9338" y="20907"/>
                    <a:pt x="9318" y="20895"/>
                  </a:cubicBezTo>
                  <a:cubicBezTo>
                    <a:pt x="9328" y="20895"/>
                    <a:pt x="9338" y="20883"/>
                    <a:pt x="9348" y="20883"/>
                  </a:cubicBezTo>
                  <a:cubicBezTo>
                    <a:pt x="9348" y="20860"/>
                    <a:pt x="9338" y="20830"/>
                    <a:pt x="9318" y="20819"/>
                  </a:cubicBezTo>
                  <a:cubicBezTo>
                    <a:pt x="9328" y="20819"/>
                    <a:pt x="9348" y="20807"/>
                    <a:pt x="9358" y="20807"/>
                  </a:cubicBezTo>
                  <a:cubicBezTo>
                    <a:pt x="9368" y="20830"/>
                    <a:pt x="9388" y="20860"/>
                    <a:pt x="9398" y="20883"/>
                  </a:cubicBezTo>
                  <a:lnTo>
                    <a:pt x="9434" y="20842"/>
                  </a:lnTo>
                  <a:cubicBezTo>
                    <a:pt x="9444" y="20860"/>
                    <a:pt x="9444" y="20883"/>
                    <a:pt x="9454" y="20895"/>
                  </a:cubicBezTo>
                  <a:cubicBezTo>
                    <a:pt x="9464" y="20907"/>
                    <a:pt x="9474" y="20930"/>
                    <a:pt x="9494" y="20918"/>
                  </a:cubicBezTo>
                  <a:cubicBezTo>
                    <a:pt x="9504" y="20907"/>
                    <a:pt x="9504" y="20883"/>
                    <a:pt x="9514" y="20871"/>
                  </a:cubicBezTo>
                  <a:cubicBezTo>
                    <a:pt x="9524" y="20848"/>
                    <a:pt x="9560" y="20842"/>
                    <a:pt x="9575" y="20860"/>
                  </a:cubicBezTo>
                  <a:cubicBezTo>
                    <a:pt x="9560" y="20836"/>
                    <a:pt x="9570" y="20795"/>
                    <a:pt x="9590" y="20784"/>
                  </a:cubicBezTo>
                  <a:cubicBezTo>
                    <a:pt x="9610" y="20772"/>
                    <a:pt x="9656" y="20772"/>
                    <a:pt x="9676" y="20784"/>
                  </a:cubicBezTo>
                  <a:cubicBezTo>
                    <a:pt x="9696" y="20748"/>
                    <a:pt x="9676" y="20696"/>
                    <a:pt x="9646" y="20672"/>
                  </a:cubicBezTo>
                  <a:cubicBezTo>
                    <a:pt x="9676" y="20672"/>
                    <a:pt x="9716" y="20661"/>
                    <a:pt x="9716" y="20625"/>
                  </a:cubicBezTo>
                  <a:cubicBezTo>
                    <a:pt x="9716" y="20596"/>
                    <a:pt x="9696" y="20584"/>
                    <a:pt x="9676" y="20584"/>
                  </a:cubicBezTo>
                  <a:cubicBezTo>
                    <a:pt x="9656" y="20584"/>
                    <a:pt x="9630" y="20584"/>
                    <a:pt x="9620" y="20573"/>
                  </a:cubicBezTo>
                  <a:cubicBezTo>
                    <a:pt x="9600" y="20561"/>
                    <a:pt x="9600" y="20537"/>
                    <a:pt x="9610" y="20526"/>
                  </a:cubicBezTo>
                  <a:cubicBezTo>
                    <a:pt x="9580" y="20526"/>
                    <a:pt x="9550" y="20502"/>
                    <a:pt x="9560" y="20461"/>
                  </a:cubicBezTo>
                  <a:cubicBezTo>
                    <a:pt x="9540" y="20473"/>
                    <a:pt x="9514" y="20491"/>
                    <a:pt x="9494" y="20514"/>
                  </a:cubicBezTo>
                  <a:cubicBezTo>
                    <a:pt x="9494" y="20491"/>
                    <a:pt x="9484" y="20473"/>
                    <a:pt x="9484" y="20450"/>
                  </a:cubicBezTo>
                  <a:lnTo>
                    <a:pt x="9514" y="20450"/>
                  </a:lnTo>
                  <a:cubicBezTo>
                    <a:pt x="9550" y="20438"/>
                    <a:pt x="9524" y="20379"/>
                    <a:pt x="9504" y="20368"/>
                  </a:cubicBezTo>
                  <a:cubicBezTo>
                    <a:pt x="9474" y="20350"/>
                    <a:pt x="9444" y="20368"/>
                    <a:pt x="9419" y="20379"/>
                  </a:cubicBezTo>
                  <a:lnTo>
                    <a:pt x="9419" y="20338"/>
                  </a:lnTo>
                  <a:cubicBezTo>
                    <a:pt x="9378" y="20350"/>
                    <a:pt x="9338" y="20350"/>
                    <a:pt x="9293" y="20350"/>
                  </a:cubicBezTo>
                  <a:cubicBezTo>
                    <a:pt x="9272" y="20315"/>
                    <a:pt x="9252" y="20291"/>
                    <a:pt x="9242" y="20256"/>
                  </a:cubicBezTo>
                  <a:cubicBezTo>
                    <a:pt x="9293" y="20291"/>
                    <a:pt x="9368" y="20268"/>
                    <a:pt x="9398" y="20204"/>
                  </a:cubicBezTo>
                  <a:cubicBezTo>
                    <a:pt x="9409" y="20180"/>
                    <a:pt x="9409" y="20157"/>
                    <a:pt x="9398" y="20133"/>
                  </a:cubicBezTo>
                  <a:cubicBezTo>
                    <a:pt x="9388" y="20122"/>
                    <a:pt x="9378" y="20122"/>
                    <a:pt x="9378" y="20110"/>
                  </a:cubicBezTo>
                  <a:cubicBezTo>
                    <a:pt x="9368" y="20081"/>
                    <a:pt x="9388" y="20069"/>
                    <a:pt x="9409" y="20069"/>
                  </a:cubicBezTo>
                  <a:cubicBezTo>
                    <a:pt x="9388" y="20069"/>
                    <a:pt x="9388" y="20045"/>
                    <a:pt x="9388" y="20034"/>
                  </a:cubicBezTo>
                  <a:cubicBezTo>
                    <a:pt x="9388" y="20010"/>
                    <a:pt x="9388" y="19987"/>
                    <a:pt x="9368" y="19987"/>
                  </a:cubicBezTo>
                  <a:cubicBezTo>
                    <a:pt x="9368" y="19958"/>
                    <a:pt x="9368" y="19946"/>
                    <a:pt x="9378" y="19922"/>
                  </a:cubicBezTo>
                  <a:cubicBezTo>
                    <a:pt x="9348" y="19934"/>
                    <a:pt x="9303" y="19899"/>
                    <a:pt x="9303" y="19846"/>
                  </a:cubicBezTo>
                  <a:cubicBezTo>
                    <a:pt x="9293" y="19823"/>
                    <a:pt x="9272" y="19811"/>
                    <a:pt x="9262" y="19788"/>
                  </a:cubicBezTo>
                  <a:cubicBezTo>
                    <a:pt x="9242" y="19764"/>
                    <a:pt x="9232" y="19729"/>
                    <a:pt x="9232" y="19700"/>
                  </a:cubicBezTo>
                  <a:cubicBezTo>
                    <a:pt x="9242" y="19653"/>
                    <a:pt x="9303" y="19629"/>
                    <a:pt x="9282" y="19577"/>
                  </a:cubicBezTo>
                  <a:cubicBezTo>
                    <a:pt x="9303" y="19565"/>
                    <a:pt x="9338" y="19565"/>
                    <a:pt x="9358" y="19553"/>
                  </a:cubicBezTo>
                  <a:cubicBezTo>
                    <a:pt x="9378" y="19588"/>
                    <a:pt x="9388" y="19641"/>
                    <a:pt x="9388" y="19688"/>
                  </a:cubicBezTo>
                  <a:cubicBezTo>
                    <a:pt x="9398" y="19688"/>
                    <a:pt x="9409" y="19676"/>
                    <a:pt x="9419" y="19665"/>
                  </a:cubicBezTo>
                  <a:cubicBezTo>
                    <a:pt x="9464" y="19700"/>
                    <a:pt x="9514" y="19711"/>
                    <a:pt x="9570" y="19700"/>
                  </a:cubicBezTo>
                  <a:cubicBezTo>
                    <a:pt x="9580" y="19700"/>
                    <a:pt x="9600" y="19688"/>
                    <a:pt x="9610" y="19676"/>
                  </a:cubicBezTo>
                  <a:cubicBezTo>
                    <a:pt x="9620" y="19665"/>
                    <a:pt x="9620" y="19641"/>
                    <a:pt x="9610" y="19629"/>
                  </a:cubicBezTo>
                  <a:cubicBezTo>
                    <a:pt x="9600" y="19618"/>
                    <a:pt x="9590" y="19618"/>
                    <a:pt x="9580" y="19606"/>
                  </a:cubicBezTo>
                  <a:cubicBezTo>
                    <a:pt x="9570" y="19577"/>
                    <a:pt x="9600" y="19565"/>
                    <a:pt x="9610" y="19553"/>
                  </a:cubicBezTo>
                  <a:cubicBezTo>
                    <a:pt x="9646" y="19530"/>
                    <a:pt x="9666" y="19495"/>
                    <a:pt x="9656" y="19454"/>
                  </a:cubicBezTo>
                  <a:cubicBezTo>
                    <a:pt x="9686" y="19465"/>
                    <a:pt x="9716" y="19407"/>
                    <a:pt x="9761" y="19407"/>
                  </a:cubicBezTo>
                  <a:cubicBezTo>
                    <a:pt x="9772" y="19407"/>
                    <a:pt x="9792" y="19419"/>
                    <a:pt x="9802" y="19419"/>
                  </a:cubicBezTo>
                  <a:cubicBezTo>
                    <a:pt x="9812" y="19419"/>
                    <a:pt x="9822" y="19407"/>
                    <a:pt x="9832" y="19407"/>
                  </a:cubicBezTo>
                  <a:cubicBezTo>
                    <a:pt x="9852" y="19395"/>
                    <a:pt x="9888" y="19395"/>
                    <a:pt x="9908" y="19395"/>
                  </a:cubicBezTo>
                  <a:cubicBezTo>
                    <a:pt x="9973" y="19395"/>
                    <a:pt x="10024" y="19360"/>
                    <a:pt x="10079" y="19331"/>
                  </a:cubicBezTo>
                  <a:cubicBezTo>
                    <a:pt x="10140" y="19319"/>
                    <a:pt x="10225" y="19331"/>
                    <a:pt x="10246" y="19395"/>
                  </a:cubicBezTo>
                  <a:lnTo>
                    <a:pt x="10256" y="19395"/>
                  </a:lnTo>
                  <a:lnTo>
                    <a:pt x="10215" y="19530"/>
                  </a:lnTo>
                  <a:cubicBezTo>
                    <a:pt x="10235" y="19553"/>
                    <a:pt x="10256" y="19577"/>
                    <a:pt x="10291" y="19588"/>
                  </a:cubicBezTo>
                  <a:cubicBezTo>
                    <a:pt x="10321" y="19653"/>
                    <a:pt x="10392" y="19629"/>
                    <a:pt x="10457" y="19606"/>
                  </a:cubicBezTo>
                  <a:cubicBezTo>
                    <a:pt x="10513" y="19565"/>
                    <a:pt x="10593" y="19553"/>
                    <a:pt x="10629" y="19618"/>
                  </a:cubicBezTo>
                  <a:cubicBezTo>
                    <a:pt x="10593" y="19530"/>
                    <a:pt x="10639" y="19430"/>
                    <a:pt x="10709" y="19395"/>
                  </a:cubicBezTo>
                  <a:cubicBezTo>
                    <a:pt x="10785" y="19360"/>
                    <a:pt x="10861" y="19360"/>
                    <a:pt x="10946" y="19372"/>
                  </a:cubicBezTo>
                  <a:cubicBezTo>
                    <a:pt x="11017" y="19383"/>
                    <a:pt x="11103" y="19395"/>
                    <a:pt x="11178" y="19372"/>
                  </a:cubicBezTo>
                  <a:cubicBezTo>
                    <a:pt x="11158" y="19260"/>
                    <a:pt x="11052" y="19184"/>
                    <a:pt x="10967" y="19219"/>
                  </a:cubicBezTo>
                  <a:cubicBezTo>
                    <a:pt x="10931" y="19237"/>
                    <a:pt x="10911" y="19249"/>
                    <a:pt x="10881" y="19249"/>
                  </a:cubicBezTo>
                  <a:cubicBezTo>
                    <a:pt x="10840" y="19237"/>
                    <a:pt x="10815" y="19184"/>
                    <a:pt x="10815" y="19149"/>
                  </a:cubicBezTo>
                  <a:cubicBezTo>
                    <a:pt x="10815" y="19102"/>
                    <a:pt x="10840" y="19061"/>
                    <a:pt x="10851" y="19026"/>
                  </a:cubicBezTo>
                  <a:cubicBezTo>
                    <a:pt x="10805" y="19026"/>
                    <a:pt x="10785" y="18962"/>
                    <a:pt x="10795" y="18915"/>
                  </a:cubicBezTo>
                  <a:cubicBezTo>
                    <a:pt x="10805" y="18868"/>
                    <a:pt x="10825" y="18815"/>
                    <a:pt x="10815" y="18780"/>
                  </a:cubicBezTo>
                  <a:cubicBezTo>
                    <a:pt x="10805" y="18745"/>
                    <a:pt x="10785" y="18704"/>
                    <a:pt x="10775" y="18669"/>
                  </a:cubicBezTo>
                  <a:cubicBezTo>
                    <a:pt x="10775" y="18645"/>
                    <a:pt x="10775" y="18622"/>
                    <a:pt x="10785" y="18598"/>
                  </a:cubicBezTo>
                  <a:cubicBezTo>
                    <a:pt x="10815" y="18458"/>
                    <a:pt x="10861" y="18335"/>
                    <a:pt x="10911" y="18212"/>
                  </a:cubicBezTo>
                  <a:cubicBezTo>
                    <a:pt x="10977" y="18229"/>
                    <a:pt x="11017" y="18130"/>
                    <a:pt x="11007" y="18059"/>
                  </a:cubicBezTo>
                  <a:cubicBezTo>
                    <a:pt x="10997" y="17983"/>
                    <a:pt x="10967" y="17913"/>
                    <a:pt x="10997" y="17837"/>
                  </a:cubicBezTo>
                  <a:cubicBezTo>
                    <a:pt x="11027" y="17755"/>
                    <a:pt x="11143" y="17743"/>
                    <a:pt x="11198" y="17667"/>
                  </a:cubicBezTo>
                  <a:cubicBezTo>
                    <a:pt x="11274" y="17567"/>
                    <a:pt x="11219" y="17409"/>
                    <a:pt x="11294" y="17309"/>
                  </a:cubicBezTo>
                  <a:cubicBezTo>
                    <a:pt x="11324" y="17274"/>
                    <a:pt x="11355" y="17251"/>
                    <a:pt x="11390" y="17227"/>
                  </a:cubicBezTo>
                  <a:cubicBezTo>
                    <a:pt x="11420" y="17186"/>
                    <a:pt x="11440" y="17140"/>
                    <a:pt x="11420" y="17104"/>
                  </a:cubicBezTo>
                  <a:cubicBezTo>
                    <a:pt x="11506" y="17104"/>
                    <a:pt x="11592" y="17028"/>
                    <a:pt x="11622" y="16929"/>
                  </a:cubicBezTo>
                  <a:cubicBezTo>
                    <a:pt x="11632" y="16905"/>
                    <a:pt x="11632" y="16870"/>
                    <a:pt x="11652" y="16847"/>
                  </a:cubicBezTo>
                  <a:cubicBezTo>
                    <a:pt x="11672" y="16806"/>
                    <a:pt x="11708" y="16782"/>
                    <a:pt x="11748" y="16759"/>
                  </a:cubicBezTo>
                  <a:cubicBezTo>
                    <a:pt x="11778" y="16747"/>
                    <a:pt x="11814" y="16724"/>
                    <a:pt x="11844" y="16724"/>
                  </a:cubicBezTo>
                  <a:cubicBezTo>
                    <a:pt x="11874" y="16724"/>
                    <a:pt x="11904" y="16759"/>
                    <a:pt x="11904" y="16794"/>
                  </a:cubicBezTo>
                  <a:cubicBezTo>
                    <a:pt x="11904" y="16817"/>
                    <a:pt x="11894" y="16829"/>
                    <a:pt x="11884" y="16858"/>
                  </a:cubicBezTo>
                  <a:cubicBezTo>
                    <a:pt x="11854" y="16952"/>
                    <a:pt x="11955" y="17040"/>
                    <a:pt x="12035" y="17040"/>
                  </a:cubicBezTo>
                  <a:cubicBezTo>
                    <a:pt x="12121" y="17040"/>
                    <a:pt x="12202" y="16993"/>
                    <a:pt x="12288" y="16993"/>
                  </a:cubicBezTo>
                  <a:cubicBezTo>
                    <a:pt x="12373" y="16993"/>
                    <a:pt x="12479" y="17052"/>
                    <a:pt x="12469" y="17151"/>
                  </a:cubicBezTo>
                  <a:cubicBezTo>
                    <a:pt x="12328" y="17175"/>
                    <a:pt x="12192" y="17239"/>
                    <a:pt x="12076" y="17351"/>
                  </a:cubicBezTo>
                  <a:cubicBezTo>
                    <a:pt x="12106" y="17497"/>
                    <a:pt x="12353" y="17386"/>
                    <a:pt x="12414" y="17520"/>
                  </a:cubicBezTo>
                  <a:cubicBezTo>
                    <a:pt x="12469" y="17632"/>
                    <a:pt x="12328" y="17802"/>
                    <a:pt x="12403" y="17901"/>
                  </a:cubicBezTo>
                  <a:cubicBezTo>
                    <a:pt x="12444" y="17960"/>
                    <a:pt x="12530" y="17936"/>
                    <a:pt x="12595" y="17913"/>
                  </a:cubicBezTo>
                  <a:cubicBezTo>
                    <a:pt x="12635" y="17901"/>
                    <a:pt x="12681" y="17878"/>
                    <a:pt x="12711" y="17837"/>
                  </a:cubicBezTo>
                  <a:cubicBezTo>
                    <a:pt x="12721" y="17813"/>
                    <a:pt x="12731" y="17790"/>
                    <a:pt x="12751" y="17766"/>
                  </a:cubicBezTo>
                  <a:cubicBezTo>
                    <a:pt x="12787" y="17731"/>
                    <a:pt x="12837" y="17714"/>
                    <a:pt x="12867" y="17679"/>
                  </a:cubicBezTo>
                  <a:cubicBezTo>
                    <a:pt x="12903" y="17643"/>
                    <a:pt x="12903" y="17556"/>
                    <a:pt x="12847" y="17567"/>
                  </a:cubicBezTo>
                  <a:cubicBezTo>
                    <a:pt x="12933" y="17433"/>
                    <a:pt x="13135" y="17591"/>
                    <a:pt x="13251" y="17509"/>
                  </a:cubicBezTo>
                  <a:cubicBezTo>
                    <a:pt x="13271" y="17497"/>
                    <a:pt x="13291" y="17474"/>
                    <a:pt x="13291" y="17433"/>
                  </a:cubicBezTo>
                  <a:cubicBezTo>
                    <a:pt x="13291" y="17374"/>
                    <a:pt x="13230" y="17333"/>
                    <a:pt x="13175" y="17351"/>
                  </a:cubicBezTo>
                  <a:cubicBezTo>
                    <a:pt x="13124" y="17362"/>
                    <a:pt x="13079" y="17397"/>
                    <a:pt x="13029" y="17421"/>
                  </a:cubicBezTo>
                  <a:cubicBezTo>
                    <a:pt x="12973" y="17444"/>
                    <a:pt x="12913" y="17421"/>
                    <a:pt x="12893" y="17374"/>
                  </a:cubicBezTo>
                  <a:cubicBezTo>
                    <a:pt x="12877" y="17351"/>
                    <a:pt x="12893" y="17309"/>
                    <a:pt x="12877" y="17286"/>
                  </a:cubicBezTo>
                  <a:cubicBezTo>
                    <a:pt x="12867" y="17257"/>
                    <a:pt x="12847" y="17239"/>
                    <a:pt x="12837" y="17210"/>
                  </a:cubicBezTo>
                  <a:cubicBezTo>
                    <a:pt x="12827" y="17186"/>
                    <a:pt x="12827" y="17140"/>
                    <a:pt x="12857" y="17140"/>
                  </a:cubicBezTo>
                  <a:cubicBezTo>
                    <a:pt x="12847" y="17116"/>
                    <a:pt x="12827" y="17104"/>
                    <a:pt x="12817" y="17075"/>
                  </a:cubicBezTo>
                  <a:cubicBezTo>
                    <a:pt x="12893" y="16952"/>
                    <a:pt x="13009" y="16894"/>
                    <a:pt x="13124" y="16829"/>
                  </a:cubicBezTo>
                  <a:cubicBezTo>
                    <a:pt x="13251" y="16771"/>
                    <a:pt x="13387" y="16694"/>
                    <a:pt x="13513" y="16636"/>
                  </a:cubicBezTo>
                  <a:cubicBezTo>
                    <a:pt x="13654" y="16560"/>
                    <a:pt x="13830" y="16501"/>
                    <a:pt x="13956" y="16612"/>
                  </a:cubicBezTo>
                  <a:cubicBezTo>
                    <a:pt x="13936" y="16683"/>
                    <a:pt x="13830" y="16636"/>
                    <a:pt x="13770" y="16671"/>
                  </a:cubicBezTo>
                  <a:cubicBezTo>
                    <a:pt x="13714" y="16694"/>
                    <a:pt x="13694" y="16782"/>
                    <a:pt x="13704" y="16847"/>
                  </a:cubicBezTo>
                  <a:cubicBezTo>
                    <a:pt x="13714" y="16905"/>
                    <a:pt x="13760" y="16970"/>
                    <a:pt x="13800" y="17017"/>
                  </a:cubicBezTo>
                  <a:cubicBezTo>
                    <a:pt x="13694" y="17028"/>
                    <a:pt x="13619" y="17175"/>
                    <a:pt x="13664" y="17298"/>
                  </a:cubicBezTo>
                  <a:cubicBezTo>
                    <a:pt x="13674" y="17333"/>
                    <a:pt x="13694" y="17374"/>
                    <a:pt x="13674" y="17409"/>
                  </a:cubicBezTo>
                  <a:cubicBezTo>
                    <a:pt x="13664" y="17421"/>
                    <a:pt x="13644" y="17433"/>
                    <a:pt x="13619" y="17433"/>
                  </a:cubicBezTo>
                  <a:cubicBezTo>
                    <a:pt x="13523" y="17444"/>
                    <a:pt x="13432" y="17444"/>
                    <a:pt x="13346" y="17421"/>
                  </a:cubicBezTo>
                  <a:cubicBezTo>
                    <a:pt x="13326" y="17456"/>
                    <a:pt x="13291" y="17509"/>
                    <a:pt x="13271" y="17544"/>
                  </a:cubicBezTo>
                  <a:lnTo>
                    <a:pt x="13493" y="17544"/>
                  </a:lnTo>
                  <a:cubicBezTo>
                    <a:pt x="13548" y="17544"/>
                    <a:pt x="13598" y="17544"/>
                    <a:pt x="13629" y="17591"/>
                  </a:cubicBezTo>
                  <a:cubicBezTo>
                    <a:pt x="13654" y="17620"/>
                    <a:pt x="13654" y="17643"/>
                    <a:pt x="13664" y="17679"/>
                  </a:cubicBezTo>
                  <a:cubicBezTo>
                    <a:pt x="13704" y="17802"/>
                    <a:pt x="13800" y="17889"/>
                    <a:pt x="13906" y="17901"/>
                  </a:cubicBezTo>
                  <a:cubicBezTo>
                    <a:pt x="13956" y="17913"/>
                    <a:pt x="14002" y="17901"/>
                    <a:pt x="14052" y="17925"/>
                  </a:cubicBezTo>
                  <a:cubicBezTo>
                    <a:pt x="14128" y="17948"/>
                    <a:pt x="14178" y="18048"/>
                    <a:pt x="14203" y="18130"/>
                  </a:cubicBezTo>
                  <a:cubicBezTo>
                    <a:pt x="14224" y="18229"/>
                    <a:pt x="14214" y="18311"/>
                    <a:pt x="14203" y="18411"/>
                  </a:cubicBezTo>
                  <a:cubicBezTo>
                    <a:pt x="14340" y="18423"/>
                    <a:pt x="14476" y="18446"/>
                    <a:pt x="14617" y="18458"/>
                  </a:cubicBezTo>
                  <a:cubicBezTo>
                    <a:pt x="14627" y="18458"/>
                    <a:pt x="14647" y="18458"/>
                    <a:pt x="14657" y="18475"/>
                  </a:cubicBezTo>
                  <a:cubicBezTo>
                    <a:pt x="14667" y="18475"/>
                    <a:pt x="14677" y="18458"/>
                    <a:pt x="14688" y="18458"/>
                  </a:cubicBezTo>
                  <a:cubicBezTo>
                    <a:pt x="15167" y="18253"/>
                    <a:pt x="15640" y="18704"/>
                    <a:pt x="16044" y="19102"/>
                  </a:cubicBezTo>
                  <a:close/>
                  <a:moveTo>
                    <a:pt x="9580" y="20871"/>
                  </a:moveTo>
                  <a:cubicBezTo>
                    <a:pt x="9580" y="20866"/>
                    <a:pt x="9575" y="20866"/>
                    <a:pt x="9575" y="20860"/>
                  </a:cubicBezTo>
                  <a:cubicBezTo>
                    <a:pt x="9575" y="20866"/>
                    <a:pt x="9580" y="20866"/>
                    <a:pt x="9580" y="20871"/>
                  </a:cubicBezTo>
                  <a:close/>
                </a:path>
              </a:pathLst>
            </a:custGeom>
            <a:solidFill>
              <a:srgbClr val="D6D6D6"/>
            </a:solidFill>
            <a:ln w="9525" cap="flat">
              <a:solidFill>
                <a:srgbClr val="424242"/>
              </a:solidFill>
              <a:prstDash val="solid"/>
              <a:miter lim="400000"/>
            </a:ln>
            <a:effectLst/>
          </p:spPr>
          <p:txBody>
            <a:bodyPr wrap="square" lIns="45719" tIns="45719" rIns="45719" bIns="45719" numCol="1" anchor="ctr">
              <a:noAutofit/>
            </a:bodyPr>
            <a:lstStyle/>
            <a:p>
              <a:pPr defTabSz="449262">
                <a:lnSpc>
                  <a:spcPct val="93000"/>
                </a:lnSpc>
                <a:defRPr sz="1700">
                  <a:solidFill>
                    <a:srgbClr val="000000"/>
                  </a:solidFill>
                  <a:latin typeface="Arial"/>
                  <a:ea typeface="Arial"/>
                  <a:cs typeface="Arial"/>
                  <a:sym typeface="Arial"/>
                </a:defRPr>
              </a:pPr>
              <a:endParaRPr/>
            </a:p>
          </p:txBody>
        </p:sp>
      </p:grpSp>
      <p:sp>
        <p:nvSpPr>
          <p:cNvPr id="2742" name="Shape 2742"/>
          <p:cNvSpPr>
            <a:spLocks noGrp="1"/>
          </p:cNvSpPr>
          <p:nvPr>
            <p:ph type="title"/>
          </p:nvPr>
        </p:nvSpPr>
        <p:spPr>
          <a:xfrm>
            <a:off x="2032000" y="1708348"/>
            <a:ext cx="9145290" cy="2154860"/>
          </a:xfrm>
          <a:prstGeom prst="rect">
            <a:avLst/>
          </a:prstGeom>
        </p:spPr>
        <p:txBody>
          <a:bodyPr/>
          <a:lstStyle/>
          <a:p>
            <a:r>
              <a:t>Europe</a:t>
            </a:r>
          </a:p>
        </p:txBody>
      </p:sp>
      <p:sp>
        <p:nvSpPr>
          <p:cNvPr id="2743" name="Shape 2743"/>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118</a:t>
            </a:fld>
            <a:endParaRPr/>
          </a:p>
        </p:txBody>
      </p:sp>
      <p:sp>
        <p:nvSpPr>
          <p:cNvPr id="2744" name="Shape 2744"/>
          <p:cNvSpPr/>
          <p:nvPr/>
        </p:nvSpPr>
        <p:spPr>
          <a:xfrm>
            <a:off x="2032000" y="10654465"/>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745" name="Shape 2745"/>
          <p:cNvSpPr/>
          <p:nvPr/>
        </p:nvSpPr>
        <p:spPr>
          <a:xfrm>
            <a:off x="2032000" y="9765465"/>
            <a:ext cx="494694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DRUSAM BERUDA</a:t>
            </a:r>
          </a:p>
        </p:txBody>
      </p:sp>
      <p:sp>
        <p:nvSpPr>
          <p:cNvPr id="2746" name="Shape 2746"/>
          <p:cNvSpPr/>
          <p:nvPr/>
        </p:nvSpPr>
        <p:spPr>
          <a:xfrm>
            <a:off x="2032000" y="7329880"/>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$43M</a:t>
            </a:r>
          </a:p>
        </p:txBody>
      </p:sp>
      <p:sp>
        <p:nvSpPr>
          <p:cNvPr id="2747" name="Shape 2747"/>
          <p:cNvSpPr/>
          <p:nvPr/>
        </p:nvSpPr>
        <p:spPr>
          <a:xfrm>
            <a:off x="8264823" y="10654465"/>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748" name="Shape 2748"/>
          <p:cNvSpPr/>
          <p:nvPr/>
        </p:nvSpPr>
        <p:spPr>
          <a:xfrm>
            <a:off x="8264823" y="9765465"/>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URADN ESTADA</a:t>
            </a:r>
          </a:p>
        </p:txBody>
      </p:sp>
      <p:sp>
        <p:nvSpPr>
          <p:cNvPr id="2749" name="Shape 2749"/>
          <p:cNvSpPr/>
          <p:nvPr/>
        </p:nvSpPr>
        <p:spPr>
          <a:xfrm>
            <a:off x="8264822" y="7329880"/>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$83M</a:t>
            </a:r>
          </a:p>
        </p:txBody>
      </p:sp>
      <p:sp>
        <p:nvSpPr>
          <p:cNvPr id="2750" name="Shape 2750"/>
          <p:cNvSpPr/>
          <p:nvPr/>
        </p:nvSpPr>
        <p:spPr>
          <a:xfrm>
            <a:off x="2032097" y="4510914"/>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2" name="Shape 2752"/>
          <p:cNvSpPr/>
          <p:nvPr/>
        </p:nvSpPr>
        <p:spPr>
          <a:xfrm>
            <a:off x="0" y="0"/>
            <a:ext cx="13211771" cy="13716000"/>
          </a:xfrm>
          <a:prstGeom prst="rect">
            <a:avLst/>
          </a:prstGeom>
          <a:solidFill>
            <a:srgbClr val="212121"/>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2753" name="Shape 2753"/>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119</a:t>
            </a:fld>
            <a:endParaRPr/>
          </a:p>
        </p:txBody>
      </p:sp>
      <p:sp>
        <p:nvSpPr>
          <p:cNvPr id="2754" name="Shape 2754"/>
          <p:cNvSpPr/>
          <p:nvPr/>
        </p:nvSpPr>
        <p:spPr>
          <a:xfrm>
            <a:off x="9656960" y="6301244"/>
            <a:ext cx="90706" cy="54722"/>
          </a:xfrm>
          <a:custGeom>
            <a:avLst/>
            <a:gdLst/>
            <a:ahLst/>
            <a:cxnLst>
              <a:cxn ang="0">
                <a:pos x="wd2" y="hd2"/>
              </a:cxn>
              <a:cxn ang="5400000">
                <a:pos x="wd2" y="hd2"/>
              </a:cxn>
              <a:cxn ang="10800000">
                <a:pos x="wd2" y="hd2"/>
              </a:cxn>
              <a:cxn ang="16200000">
                <a:pos x="wd2" y="hd2"/>
              </a:cxn>
            </a:cxnLst>
            <a:rect l="0" t="0" r="r" b="b"/>
            <a:pathLst>
              <a:path w="19534" h="17494" extrusionOk="0">
                <a:moveTo>
                  <a:pt x="5219" y="9567"/>
                </a:moveTo>
                <a:cubicBezTo>
                  <a:pt x="3885" y="9963"/>
                  <a:pt x="2419" y="8774"/>
                  <a:pt x="1085" y="9963"/>
                </a:cubicBezTo>
                <a:cubicBezTo>
                  <a:pt x="-648" y="11152"/>
                  <a:pt x="-115" y="15314"/>
                  <a:pt x="1352" y="16701"/>
                </a:cubicBezTo>
                <a:cubicBezTo>
                  <a:pt x="2685" y="17890"/>
                  <a:pt x="4685" y="17494"/>
                  <a:pt x="6685" y="17097"/>
                </a:cubicBezTo>
                <a:cubicBezTo>
                  <a:pt x="9752" y="15710"/>
                  <a:pt x="13085" y="12936"/>
                  <a:pt x="13885" y="8378"/>
                </a:cubicBezTo>
                <a:cubicBezTo>
                  <a:pt x="13885" y="7784"/>
                  <a:pt x="13885" y="7784"/>
                  <a:pt x="14152" y="7387"/>
                </a:cubicBezTo>
                <a:cubicBezTo>
                  <a:pt x="14419" y="6595"/>
                  <a:pt x="15619" y="6991"/>
                  <a:pt x="16152" y="6991"/>
                </a:cubicBezTo>
                <a:cubicBezTo>
                  <a:pt x="20952" y="7784"/>
                  <a:pt x="20685" y="-3710"/>
                  <a:pt x="15085" y="1244"/>
                </a:cubicBezTo>
                <a:cubicBezTo>
                  <a:pt x="11619" y="3820"/>
                  <a:pt x="9752" y="8774"/>
                  <a:pt x="5219" y="9567"/>
                </a:cubicBezTo>
              </a:path>
            </a:pathLst>
          </a:custGeom>
          <a:solidFill>
            <a:srgbClr val="FFFFFF"/>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sp>
        <p:nvSpPr>
          <p:cNvPr id="2755" name="Shape 2755"/>
          <p:cNvSpPr/>
          <p:nvPr/>
        </p:nvSpPr>
        <p:spPr>
          <a:xfrm>
            <a:off x="9705772" y="5886441"/>
            <a:ext cx="83788" cy="54722"/>
          </a:xfrm>
          <a:custGeom>
            <a:avLst/>
            <a:gdLst/>
            <a:ahLst/>
            <a:cxnLst>
              <a:cxn ang="0">
                <a:pos x="wd2" y="hd2"/>
              </a:cxn>
              <a:cxn ang="5400000">
                <a:pos x="wd2" y="hd2"/>
              </a:cxn>
              <a:cxn ang="10800000">
                <a:pos x="wd2" y="hd2"/>
              </a:cxn>
              <a:cxn ang="16200000">
                <a:pos x="wd2" y="hd2"/>
              </a:cxn>
            </a:cxnLst>
            <a:rect l="0" t="0" r="r" b="b"/>
            <a:pathLst>
              <a:path w="20682" h="19991" extrusionOk="0">
                <a:moveTo>
                  <a:pt x="7130" y="14606"/>
                </a:moveTo>
                <a:cubicBezTo>
                  <a:pt x="7550" y="13898"/>
                  <a:pt x="7969" y="13190"/>
                  <a:pt x="8388" y="13190"/>
                </a:cubicBezTo>
                <a:cubicBezTo>
                  <a:pt x="9227" y="12482"/>
                  <a:pt x="10066" y="14606"/>
                  <a:pt x="10905" y="16023"/>
                </a:cubicBezTo>
                <a:cubicBezTo>
                  <a:pt x="12792" y="19918"/>
                  <a:pt x="16777" y="21334"/>
                  <a:pt x="18874" y="18501"/>
                </a:cubicBezTo>
                <a:cubicBezTo>
                  <a:pt x="21600" y="15314"/>
                  <a:pt x="21181" y="7170"/>
                  <a:pt x="18035" y="5754"/>
                </a:cubicBezTo>
                <a:cubicBezTo>
                  <a:pt x="16777" y="5045"/>
                  <a:pt x="15309" y="5754"/>
                  <a:pt x="14470" y="5045"/>
                </a:cubicBezTo>
                <a:cubicBezTo>
                  <a:pt x="12792" y="4337"/>
                  <a:pt x="12373" y="1504"/>
                  <a:pt x="10485" y="442"/>
                </a:cubicBezTo>
                <a:cubicBezTo>
                  <a:pt x="9227" y="-266"/>
                  <a:pt x="5662" y="-266"/>
                  <a:pt x="4404" y="1504"/>
                </a:cubicBezTo>
                <a:cubicBezTo>
                  <a:pt x="2097" y="2921"/>
                  <a:pt x="419" y="5754"/>
                  <a:pt x="0" y="9649"/>
                </a:cubicBezTo>
                <a:cubicBezTo>
                  <a:pt x="3146" y="7878"/>
                  <a:pt x="5243" y="16023"/>
                  <a:pt x="7130" y="14606"/>
                </a:cubicBezTo>
              </a:path>
            </a:pathLst>
          </a:custGeom>
          <a:solidFill>
            <a:srgbClr val="FFFFFF"/>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grpSp>
        <p:nvGrpSpPr>
          <p:cNvPr id="2768" name="Group 2768"/>
          <p:cNvGrpSpPr/>
          <p:nvPr/>
        </p:nvGrpSpPr>
        <p:grpSpPr>
          <a:xfrm>
            <a:off x="2040702" y="3025097"/>
            <a:ext cx="10177817" cy="7665806"/>
            <a:chOff x="0" y="0"/>
            <a:chExt cx="10177815" cy="7665805"/>
          </a:xfrm>
        </p:grpSpPr>
        <p:sp>
          <p:nvSpPr>
            <p:cNvPr id="2756" name="Shape 2756"/>
            <p:cNvSpPr/>
            <p:nvPr/>
          </p:nvSpPr>
          <p:spPr>
            <a:xfrm>
              <a:off x="5319619" y="200252"/>
              <a:ext cx="736059" cy="449564"/>
            </a:xfrm>
            <a:custGeom>
              <a:avLst/>
              <a:gdLst/>
              <a:ahLst/>
              <a:cxnLst>
                <a:cxn ang="0">
                  <a:pos x="wd2" y="hd2"/>
                </a:cxn>
                <a:cxn ang="5400000">
                  <a:pos x="wd2" y="hd2"/>
                </a:cxn>
                <a:cxn ang="10800000">
                  <a:pos x="wd2" y="hd2"/>
                </a:cxn>
                <a:cxn ang="16200000">
                  <a:pos x="wd2" y="hd2"/>
                </a:cxn>
              </a:cxnLst>
              <a:rect l="0" t="0" r="r" b="b"/>
              <a:pathLst>
                <a:path w="20521" h="21260" extrusionOk="0">
                  <a:moveTo>
                    <a:pt x="3066" y="16702"/>
                  </a:moveTo>
                  <a:cubicBezTo>
                    <a:pt x="3215" y="17456"/>
                    <a:pt x="3215" y="18460"/>
                    <a:pt x="3365" y="19340"/>
                  </a:cubicBezTo>
                  <a:cubicBezTo>
                    <a:pt x="3365" y="19591"/>
                    <a:pt x="3365" y="20093"/>
                    <a:pt x="3514" y="20344"/>
                  </a:cubicBezTo>
                  <a:cubicBezTo>
                    <a:pt x="3739" y="20847"/>
                    <a:pt x="4038" y="20847"/>
                    <a:pt x="4337" y="21098"/>
                  </a:cubicBezTo>
                  <a:cubicBezTo>
                    <a:pt x="5308" y="21600"/>
                    <a:pt x="6280" y="20847"/>
                    <a:pt x="7027" y="20093"/>
                  </a:cubicBezTo>
                  <a:cubicBezTo>
                    <a:pt x="7849" y="19340"/>
                    <a:pt x="8373" y="18209"/>
                    <a:pt x="9344" y="17456"/>
                  </a:cubicBezTo>
                  <a:cubicBezTo>
                    <a:pt x="10316" y="16702"/>
                    <a:pt x="11213" y="16074"/>
                    <a:pt x="12334" y="15572"/>
                  </a:cubicBezTo>
                  <a:cubicBezTo>
                    <a:pt x="13231" y="14819"/>
                    <a:pt x="14202" y="14065"/>
                    <a:pt x="14651" y="12181"/>
                  </a:cubicBezTo>
                  <a:cubicBezTo>
                    <a:pt x="15024" y="10800"/>
                    <a:pt x="15024" y="9293"/>
                    <a:pt x="15622" y="8163"/>
                  </a:cubicBezTo>
                  <a:cubicBezTo>
                    <a:pt x="16220" y="7409"/>
                    <a:pt x="17042" y="7912"/>
                    <a:pt x="17790" y="7660"/>
                  </a:cubicBezTo>
                  <a:cubicBezTo>
                    <a:pt x="18911" y="7409"/>
                    <a:pt x="19509" y="5902"/>
                    <a:pt x="20182" y="4270"/>
                  </a:cubicBezTo>
                  <a:cubicBezTo>
                    <a:pt x="20331" y="3767"/>
                    <a:pt x="20630" y="3265"/>
                    <a:pt x="20481" y="2637"/>
                  </a:cubicBezTo>
                  <a:cubicBezTo>
                    <a:pt x="20331" y="1633"/>
                    <a:pt x="19733" y="1381"/>
                    <a:pt x="19060" y="1130"/>
                  </a:cubicBezTo>
                  <a:cubicBezTo>
                    <a:pt x="18164" y="879"/>
                    <a:pt x="17192" y="0"/>
                    <a:pt x="16071" y="0"/>
                  </a:cubicBezTo>
                  <a:cubicBezTo>
                    <a:pt x="15174" y="0"/>
                    <a:pt x="14053" y="1381"/>
                    <a:pt x="14202" y="3014"/>
                  </a:cubicBezTo>
                  <a:cubicBezTo>
                    <a:pt x="14202" y="3767"/>
                    <a:pt x="14651" y="4521"/>
                    <a:pt x="14352" y="5274"/>
                  </a:cubicBezTo>
                  <a:cubicBezTo>
                    <a:pt x="14202" y="5526"/>
                    <a:pt x="14053" y="5902"/>
                    <a:pt x="13903" y="5902"/>
                  </a:cubicBezTo>
                  <a:cubicBezTo>
                    <a:pt x="13231" y="6405"/>
                    <a:pt x="12483" y="6656"/>
                    <a:pt x="11736" y="6656"/>
                  </a:cubicBezTo>
                  <a:cubicBezTo>
                    <a:pt x="11362" y="6656"/>
                    <a:pt x="10914" y="6405"/>
                    <a:pt x="10615" y="6656"/>
                  </a:cubicBezTo>
                  <a:cubicBezTo>
                    <a:pt x="10316" y="7158"/>
                    <a:pt x="10465" y="8163"/>
                    <a:pt x="10615" y="8791"/>
                  </a:cubicBezTo>
                  <a:cubicBezTo>
                    <a:pt x="10764" y="9042"/>
                    <a:pt x="10764" y="9544"/>
                    <a:pt x="10764" y="9795"/>
                  </a:cubicBezTo>
                  <a:cubicBezTo>
                    <a:pt x="10764" y="10047"/>
                    <a:pt x="10615" y="10047"/>
                    <a:pt x="10465" y="10298"/>
                  </a:cubicBezTo>
                  <a:cubicBezTo>
                    <a:pt x="8223" y="11930"/>
                    <a:pt x="5607" y="11930"/>
                    <a:pt x="3365" y="10047"/>
                  </a:cubicBezTo>
                  <a:cubicBezTo>
                    <a:pt x="2917" y="9795"/>
                    <a:pt x="2618" y="9293"/>
                    <a:pt x="2169" y="9042"/>
                  </a:cubicBezTo>
                  <a:cubicBezTo>
                    <a:pt x="600" y="7912"/>
                    <a:pt x="-970" y="10298"/>
                    <a:pt x="749" y="11930"/>
                  </a:cubicBezTo>
                  <a:cubicBezTo>
                    <a:pt x="1347" y="12433"/>
                    <a:pt x="2169" y="12181"/>
                    <a:pt x="2767" y="13186"/>
                  </a:cubicBezTo>
                  <a:cubicBezTo>
                    <a:pt x="2917" y="14316"/>
                    <a:pt x="3066" y="15572"/>
                    <a:pt x="3066" y="1670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57" name="Shape 2757"/>
            <p:cNvSpPr/>
            <p:nvPr/>
          </p:nvSpPr>
          <p:spPr>
            <a:xfrm>
              <a:off x="-1" y="1305140"/>
              <a:ext cx="6071370" cy="4825013"/>
            </a:xfrm>
            <a:custGeom>
              <a:avLst/>
              <a:gdLst/>
              <a:ahLst/>
              <a:cxnLst>
                <a:cxn ang="0">
                  <a:pos x="wd2" y="hd2"/>
                </a:cxn>
                <a:cxn ang="5400000">
                  <a:pos x="wd2" y="hd2"/>
                </a:cxn>
                <a:cxn ang="10800000">
                  <a:pos x="wd2" y="hd2"/>
                </a:cxn>
                <a:cxn ang="16200000">
                  <a:pos x="wd2" y="hd2"/>
                </a:cxn>
              </a:cxnLst>
              <a:rect l="0" t="0" r="r" b="b"/>
              <a:pathLst>
                <a:path w="21543" h="21539" extrusionOk="0">
                  <a:moveTo>
                    <a:pt x="6764" y="2104"/>
                  </a:moveTo>
                  <a:cubicBezTo>
                    <a:pt x="6584" y="1984"/>
                    <a:pt x="6347" y="2259"/>
                    <a:pt x="6404" y="2509"/>
                  </a:cubicBezTo>
                  <a:cubicBezTo>
                    <a:pt x="6101" y="2509"/>
                    <a:pt x="5911" y="2974"/>
                    <a:pt x="6044" y="3308"/>
                  </a:cubicBezTo>
                  <a:cubicBezTo>
                    <a:pt x="5987" y="3379"/>
                    <a:pt x="5930" y="3427"/>
                    <a:pt x="5864" y="3498"/>
                  </a:cubicBezTo>
                  <a:lnTo>
                    <a:pt x="6167" y="3880"/>
                  </a:lnTo>
                  <a:cubicBezTo>
                    <a:pt x="5949" y="3904"/>
                    <a:pt x="5750" y="3880"/>
                    <a:pt x="5532" y="3832"/>
                  </a:cubicBezTo>
                  <a:cubicBezTo>
                    <a:pt x="5627" y="3999"/>
                    <a:pt x="5608" y="4249"/>
                    <a:pt x="5514" y="4404"/>
                  </a:cubicBezTo>
                  <a:cubicBezTo>
                    <a:pt x="5371" y="4059"/>
                    <a:pt x="5049" y="3808"/>
                    <a:pt x="4737" y="3808"/>
                  </a:cubicBezTo>
                  <a:cubicBezTo>
                    <a:pt x="4737" y="4202"/>
                    <a:pt x="4756" y="4607"/>
                    <a:pt x="4775" y="5024"/>
                  </a:cubicBezTo>
                  <a:cubicBezTo>
                    <a:pt x="4699" y="5024"/>
                    <a:pt x="4614" y="5024"/>
                    <a:pt x="4538" y="5060"/>
                  </a:cubicBezTo>
                  <a:cubicBezTo>
                    <a:pt x="4452" y="5310"/>
                    <a:pt x="4358" y="5561"/>
                    <a:pt x="4272" y="5799"/>
                  </a:cubicBezTo>
                  <a:cubicBezTo>
                    <a:pt x="4197" y="5859"/>
                    <a:pt x="4083" y="5835"/>
                    <a:pt x="3998" y="5751"/>
                  </a:cubicBezTo>
                  <a:cubicBezTo>
                    <a:pt x="3903" y="6026"/>
                    <a:pt x="3657" y="6204"/>
                    <a:pt x="3420" y="6228"/>
                  </a:cubicBezTo>
                  <a:cubicBezTo>
                    <a:pt x="3183" y="6276"/>
                    <a:pt x="2946" y="6228"/>
                    <a:pt x="2709" y="6157"/>
                  </a:cubicBezTo>
                  <a:lnTo>
                    <a:pt x="2643" y="6610"/>
                  </a:lnTo>
                  <a:lnTo>
                    <a:pt x="1752" y="6681"/>
                  </a:lnTo>
                  <a:cubicBezTo>
                    <a:pt x="1658" y="6681"/>
                    <a:pt x="1535" y="6705"/>
                    <a:pt x="1440" y="6729"/>
                  </a:cubicBezTo>
                  <a:cubicBezTo>
                    <a:pt x="1241" y="6824"/>
                    <a:pt x="1061" y="7051"/>
                    <a:pt x="1042" y="7325"/>
                  </a:cubicBezTo>
                  <a:cubicBezTo>
                    <a:pt x="815" y="7408"/>
                    <a:pt x="597" y="7456"/>
                    <a:pt x="360" y="7528"/>
                  </a:cubicBezTo>
                  <a:cubicBezTo>
                    <a:pt x="322" y="7551"/>
                    <a:pt x="265" y="7551"/>
                    <a:pt x="246" y="7611"/>
                  </a:cubicBezTo>
                  <a:cubicBezTo>
                    <a:pt x="199" y="7659"/>
                    <a:pt x="180" y="7730"/>
                    <a:pt x="180" y="7778"/>
                  </a:cubicBezTo>
                  <a:cubicBezTo>
                    <a:pt x="142" y="8004"/>
                    <a:pt x="104" y="8255"/>
                    <a:pt x="66" y="8481"/>
                  </a:cubicBezTo>
                  <a:cubicBezTo>
                    <a:pt x="0" y="8886"/>
                    <a:pt x="-57" y="9328"/>
                    <a:pt x="104" y="9685"/>
                  </a:cubicBezTo>
                  <a:cubicBezTo>
                    <a:pt x="142" y="9781"/>
                    <a:pt x="199" y="9864"/>
                    <a:pt x="199" y="9959"/>
                  </a:cubicBezTo>
                  <a:cubicBezTo>
                    <a:pt x="199" y="10067"/>
                    <a:pt x="142" y="10126"/>
                    <a:pt x="123" y="10210"/>
                  </a:cubicBezTo>
                  <a:cubicBezTo>
                    <a:pt x="66" y="10484"/>
                    <a:pt x="379" y="10782"/>
                    <a:pt x="265" y="11056"/>
                  </a:cubicBezTo>
                  <a:cubicBezTo>
                    <a:pt x="227" y="11128"/>
                    <a:pt x="161" y="11187"/>
                    <a:pt x="123" y="11283"/>
                  </a:cubicBezTo>
                  <a:cubicBezTo>
                    <a:pt x="66" y="11461"/>
                    <a:pt x="170" y="11628"/>
                    <a:pt x="265" y="11807"/>
                  </a:cubicBezTo>
                  <a:cubicBezTo>
                    <a:pt x="369" y="11986"/>
                    <a:pt x="360" y="12260"/>
                    <a:pt x="227" y="12284"/>
                  </a:cubicBezTo>
                  <a:cubicBezTo>
                    <a:pt x="445" y="12308"/>
                    <a:pt x="559" y="12582"/>
                    <a:pt x="644" y="12832"/>
                  </a:cubicBezTo>
                  <a:cubicBezTo>
                    <a:pt x="843" y="13512"/>
                    <a:pt x="957" y="14227"/>
                    <a:pt x="976" y="14978"/>
                  </a:cubicBezTo>
                  <a:cubicBezTo>
                    <a:pt x="1260" y="15335"/>
                    <a:pt x="1260" y="15860"/>
                    <a:pt x="1260" y="16337"/>
                  </a:cubicBezTo>
                  <a:cubicBezTo>
                    <a:pt x="1080" y="16480"/>
                    <a:pt x="900" y="16635"/>
                    <a:pt x="720" y="16814"/>
                  </a:cubicBezTo>
                  <a:cubicBezTo>
                    <a:pt x="1014" y="17255"/>
                    <a:pt x="1392" y="17588"/>
                    <a:pt x="1828" y="17779"/>
                  </a:cubicBezTo>
                  <a:cubicBezTo>
                    <a:pt x="1932" y="17839"/>
                    <a:pt x="2056" y="17863"/>
                    <a:pt x="2150" y="17863"/>
                  </a:cubicBezTo>
                  <a:cubicBezTo>
                    <a:pt x="2510" y="17803"/>
                    <a:pt x="2804" y="17207"/>
                    <a:pt x="3126" y="17433"/>
                  </a:cubicBezTo>
                  <a:cubicBezTo>
                    <a:pt x="3069" y="17255"/>
                    <a:pt x="3221" y="17088"/>
                    <a:pt x="3344" y="17004"/>
                  </a:cubicBezTo>
                  <a:cubicBezTo>
                    <a:pt x="3638" y="16837"/>
                    <a:pt x="3979" y="16814"/>
                    <a:pt x="4272" y="16909"/>
                  </a:cubicBezTo>
                  <a:cubicBezTo>
                    <a:pt x="4538" y="16981"/>
                    <a:pt x="4794" y="17159"/>
                    <a:pt x="5049" y="17088"/>
                  </a:cubicBezTo>
                  <a:cubicBezTo>
                    <a:pt x="5315" y="17028"/>
                    <a:pt x="5532" y="16587"/>
                    <a:pt x="5315" y="16361"/>
                  </a:cubicBezTo>
                  <a:cubicBezTo>
                    <a:pt x="5532" y="15955"/>
                    <a:pt x="5968" y="15812"/>
                    <a:pt x="6300" y="15979"/>
                  </a:cubicBezTo>
                  <a:cubicBezTo>
                    <a:pt x="6423" y="15753"/>
                    <a:pt x="6622" y="15610"/>
                    <a:pt x="6840" y="15562"/>
                  </a:cubicBezTo>
                  <a:cubicBezTo>
                    <a:pt x="7238" y="15538"/>
                    <a:pt x="7617" y="15407"/>
                    <a:pt x="7996" y="15288"/>
                  </a:cubicBezTo>
                  <a:cubicBezTo>
                    <a:pt x="8214" y="15204"/>
                    <a:pt x="8412" y="15157"/>
                    <a:pt x="8611" y="15002"/>
                  </a:cubicBezTo>
                  <a:cubicBezTo>
                    <a:pt x="8649" y="15181"/>
                    <a:pt x="8848" y="15181"/>
                    <a:pt x="8990" y="15157"/>
                  </a:cubicBezTo>
                  <a:cubicBezTo>
                    <a:pt x="9426" y="15085"/>
                    <a:pt x="9881" y="15109"/>
                    <a:pt x="10298" y="15228"/>
                  </a:cubicBezTo>
                  <a:cubicBezTo>
                    <a:pt x="10478" y="15288"/>
                    <a:pt x="10696" y="15431"/>
                    <a:pt x="10639" y="15657"/>
                  </a:cubicBezTo>
                  <a:cubicBezTo>
                    <a:pt x="11037" y="15538"/>
                    <a:pt x="11472" y="16063"/>
                    <a:pt x="11397" y="16563"/>
                  </a:cubicBezTo>
                  <a:cubicBezTo>
                    <a:pt x="11548" y="16587"/>
                    <a:pt x="11652" y="16814"/>
                    <a:pt x="11690" y="17028"/>
                  </a:cubicBezTo>
                  <a:cubicBezTo>
                    <a:pt x="11728" y="17231"/>
                    <a:pt x="11747" y="17493"/>
                    <a:pt x="11889" y="17612"/>
                  </a:cubicBezTo>
                  <a:cubicBezTo>
                    <a:pt x="12031" y="17743"/>
                    <a:pt x="12287" y="17612"/>
                    <a:pt x="12230" y="17410"/>
                  </a:cubicBezTo>
                  <a:cubicBezTo>
                    <a:pt x="12164" y="17004"/>
                    <a:pt x="12505" y="16611"/>
                    <a:pt x="12827" y="16730"/>
                  </a:cubicBezTo>
                  <a:cubicBezTo>
                    <a:pt x="12780" y="16504"/>
                    <a:pt x="12922" y="16230"/>
                    <a:pt x="13121" y="16206"/>
                  </a:cubicBezTo>
                  <a:cubicBezTo>
                    <a:pt x="13263" y="16337"/>
                    <a:pt x="13244" y="16611"/>
                    <a:pt x="13159" y="16778"/>
                  </a:cubicBezTo>
                  <a:cubicBezTo>
                    <a:pt x="13083" y="16957"/>
                    <a:pt x="12960" y="17112"/>
                    <a:pt x="12884" y="17302"/>
                  </a:cubicBezTo>
                  <a:cubicBezTo>
                    <a:pt x="12761" y="17612"/>
                    <a:pt x="12827" y="18006"/>
                    <a:pt x="13026" y="18256"/>
                  </a:cubicBezTo>
                  <a:cubicBezTo>
                    <a:pt x="13083" y="18053"/>
                    <a:pt x="13121" y="17863"/>
                    <a:pt x="13102" y="17660"/>
                  </a:cubicBezTo>
                  <a:cubicBezTo>
                    <a:pt x="13178" y="17636"/>
                    <a:pt x="13263" y="17588"/>
                    <a:pt x="13301" y="17505"/>
                  </a:cubicBezTo>
                  <a:cubicBezTo>
                    <a:pt x="13443" y="17684"/>
                    <a:pt x="13481" y="17982"/>
                    <a:pt x="13377" y="18208"/>
                  </a:cubicBezTo>
                  <a:cubicBezTo>
                    <a:pt x="13538" y="18304"/>
                    <a:pt x="13642" y="18506"/>
                    <a:pt x="13680" y="18733"/>
                  </a:cubicBezTo>
                  <a:cubicBezTo>
                    <a:pt x="13775" y="18804"/>
                    <a:pt x="13812" y="18959"/>
                    <a:pt x="13841" y="19079"/>
                  </a:cubicBezTo>
                  <a:cubicBezTo>
                    <a:pt x="13898" y="19007"/>
                    <a:pt x="14002" y="19067"/>
                    <a:pt x="14040" y="19162"/>
                  </a:cubicBezTo>
                  <a:cubicBezTo>
                    <a:pt x="14087" y="19269"/>
                    <a:pt x="14078" y="19353"/>
                    <a:pt x="14078" y="19460"/>
                  </a:cubicBezTo>
                  <a:cubicBezTo>
                    <a:pt x="14097" y="19710"/>
                    <a:pt x="14191" y="19937"/>
                    <a:pt x="14334" y="20080"/>
                  </a:cubicBezTo>
                  <a:lnTo>
                    <a:pt x="14514" y="20235"/>
                  </a:lnTo>
                  <a:cubicBezTo>
                    <a:pt x="14608" y="20306"/>
                    <a:pt x="14731" y="20390"/>
                    <a:pt x="14826" y="20461"/>
                  </a:cubicBezTo>
                  <a:cubicBezTo>
                    <a:pt x="15110" y="20628"/>
                    <a:pt x="15404" y="20831"/>
                    <a:pt x="15688" y="21010"/>
                  </a:cubicBezTo>
                  <a:cubicBezTo>
                    <a:pt x="15726" y="21033"/>
                    <a:pt x="15764" y="21057"/>
                    <a:pt x="15802" y="21033"/>
                  </a:cubicBezTo>
                  <a:cubicBezTo>
                    <a:pt x="15840" y="21010"/>
                    <a:pt x="15868" y="20986"/>
                    <a:pt x="15906" y="20962"/>
                  </a:cubicBezTo>
                  <a:cubicBezTo>
                    <a:pt x="15982" y="20938"/>
                    <a:pt x="16039" y="21033"/>
                    <a:pt x="16105" y="21105"/>
                  </a:cubicBezTo>
                  <a:cubicBezTo>
                    <a:pt x="16200" y="21212"/>
                    <a:pt x="16380" y="21165"/>
                    <a:pt x="16456" y="21033"/>
                  </a:cubicBezTo>
                  <a:cubicBezTo>
                    <a:pt x="16560" y="20914"/>
                    <a:pt x="16598" y="20735"/>
                    <a:pt x="16636" y="20581"/>
                  </a:cubicBezTo>
                  <a:cubicBezTo>
                    <a:pt x="16939" y="20664"/>
                    <a:pt x="17195" y="20855"/>
                    <a:pt x="17356" y="21188"/>
                  </a:cubicBezTo>
                  <a:cubicBezTo>
                    <a:pt x="17375" y="21129"/>
                    <a:pt x="17412" y="21105"/>
                    <a:pt x="17431" y="21057"/>
                  </a:cubicBezTo>
                  <a:cubicBezTo>
                    <a:pt x="17431" y="21188"/>
                    <a:pt x="17450" y="21284"/>
                    <a:pt x="17498" y="21379"/>
                  </a:cubicBezTo>
                  <a:cubicBezTo>
                    <a:pt x="17536" y="21486"/>
                    <a:pt x="17630" y="21558"/>
                    <a:pt x="17735" y="21534"/>
                  </a:cubicBezTo>
                  <a:cubicBezTo>
                    <a:pt x="17754" y="21379"/>
                    <a:pt x="17791" y="21236"/>
                    <a:pt x="17810" y="21081"/>
                  </a:cubicBezTo>
                  <a:cubicBezTo>
                    <a:pt x="17810" y="21033"/>
                    <a:pt x="17829" y="21010"/>
                    <a:pt x="17829" y="20962"/>
                  </a:cubicBezTo>
                  <a:cubicBezTo>
                    <a:pt x="17886" y="20735"/>
                    <a:pt x="18066" y="20557"/>
                    <a:pt x="18246" y="20485"/>
                  </a:cubicBezTo>
                  <a:cubicBezTo>
                    <a:pt x="18426" y="20390"/>
                    <a:pt x="18625" y="20390"/>
                    <a:pt x="18824" y="20354"/>
                  </a:cubicBezTo>
                  <a:cubicBezTo>
                    <a:pt x="18900" y="20354"/>
                    <a:pt x="18985" y="20330"/>
                    <a:pt x="19061" y="20330"/>
                  </a:cubicBezTo>
                  <a:cubicBezTo>
                    <a:pt x="19203" y="20306"/>
                    <a:pt x="19364" y="20306"/>
                    <a:pt x="19497" y="20283"/>
                  </a:cubicBezTo>
                  <a:cubicBezTo>
                    <a:pt x="19572" y="20092"/>
                    <a:pt x="19648" y="19889"/>
                    <a:pt x="19696" y="19675"/>
                  </a:cubicBezTo>
                  <a:cubicBezTo>
                    <a:pt x="19667" y="19651"/>
                    <a:pt x="19610" y="19341"/>
                    <a:pt x="19544" y="19460"/>
                  </a:cubicBezTo>
                  <a:cubicBezTo>
                    <a:pt x="19478" y="19460"/>
                    <a:pt x="19459" y="19353"/>
                    <a:pt x="19478" y="19281"/>
                  </a:cubicBezTo>
                  <a:cubicBezTo>
                    <a:pt x="19497" y="19233"/>
                    <a:pt x="19544" y="19186"/>
                    <a:pt x="19563" y="19138"/>
                  </a:cubicBezTo>
                  <a:cubicBezTo>
                    <a:pt x="19677" y="18959"/>
                    <a:pt x="19743" y="18733"/>
                    <a:pt x="19781" y="18506"/>
                  </a:cubicBezTo>
                  <a:cubicBezTo>
                    <a:pt x="19781" y="18483"/>
                    <a:pt x="19800" y="18435"/>
                    <a:pt x="19781" y="18411"/>
                  </a:cubicBezTo>
                  <a:cubicBezTo>
                    <a:pt x="19781" y="18387"/>
                    <a:pt x="19762" y="18387"/>
                    <a:pt x="19743" y="18363"/>
                  </a:cubicBezTo>
                  <a:cubicBezTo>
                    <a:pt x="19696" y="18304"/>
                    <a:pt x="19762" y="18208"/>
                    <a:pt x="19800" y="18184"/>
                  </a:cubicBezTo>
                  <a:cubicBezTo>
                    <a:pt x="19838" y="18137"/>
                    <a:pt x="19914" y="18113"/>
                    <a:pt x="19914" y="18030"/>
                  </a:cubicBezTo>
                  <a:lnTo>
                    <a:pt x="19914" y="17910"/>
                  </a:lnTo>
                  <a:cubicBezTo>
                    <a:pt x="19914" y="17803"/>
                    <a:pt x="19999" y="17732"/>
                    <a:pt x="20037" y="17660"/>
                  </a:cubicBezTo>
                  <a:cubicBezTo>
                    <a:pt x="20094" y="17588"/>
                    <a:pt x="20141" y="17481"/>
                    <a:pt x="20094" y="17386"/>
                  </a:cubicBezTo>
                  <a:cubicBezTo>
                    <a:pt x="19980" y="17362"/>
                    <a:pt x="19914" y="17219"/>
                    <a:pt x="19895" y="17088"/>
                  </a:cubicBezTo>
                  <a:cubicBezTo>
                    <a:pt x="19876" y="16969"/>
                    <a:pt x="19914" y="16814"/>
                    <a:pt x="19961" y="16659"/>
                  </a:cubicBezTo>
                  <a:cubicBezTo>
                    <a:pt x="19961" y="16635"/>
                    <a:pt x="19961" y="16635"/>
                    <a:pt x="19980" y="16611"/>
                  </a:cubicBezTo>
                  <a:cubicBezTo>
                    <a:pt x="19999" y="16587"/>
                    <a:pt x="20018" y="16635"/>
                    <a:pt x="20037" y="16659"/>
                  </a:cubicBezTo>
                  <a:cubicBezTo>
                    <a:pt x="20094" y="16730"/>
                    <a:pt x="20179" y="16683"/>
                    <a:pt x="20236" y="16635"/>
                  </a:cubicBezTo>
                  <a:cubicBezTo>
                    <a:pt x="20292" y="16587"/>
                    <a:pt x="20378" y="16504"/>
                    <a:pt x="20435" y="16528"/>
                  </a:cubicBezTo>
                  <a:cubicBezTo>
                    <a:pt x="20472" y="16432"/>
                    <a:pt x="20529" y="16337"/>
                    <a:pt x="20596" y="16230"/>
                  </a:cubicBezTo>
                  <a:cubicBezTo>
                    <a:pt x="20577" y="16134"/>
                    <a:pt x="20491" y="16063"/>
                    <a:pt x="20472" y="15955"/>
                  </a:cubicBezTo>
                  <a:cubicBezTo>
                    <a:pt x="20615" y="15932"/>
                    <a:pt x="20757" y="15884"/>
                    <a:pt x="20870" y="15788"/>
                  </a:cubicBezTo>
                  <a:cubicBezTo>
                    <a:pt x="20994" y="15681"/>
                    <a:pt x="21050" y="15455"/>
                    <a:pt x="20994" y="15312"/>
                  </a:cubicBezTo>
                  <a:cubicBezTo>
                    <a:pt x="21230" y="14954"/>
                    <a:pt x="21069" y="14406"/>
                    <a:pt x="21230" y="13977"/>
                  </a:cubicBezTo>
                  <a:cubicBezTo>
                    <a:pt x="21306" y="13905"/>
                    <a:pt x="21391" y="13857"/>
                    <a:pt x="21467" y="13786"/>
                  </a:cubicBezTo>
                  <a:cubicBezTo>
                    <a:pt x="21410" y="13607"/>
                    <a:pt x="21448" y="13404"/>
                    <a:pt x="21543" y="13285"/>
                  </a:cubicBezTo>
                  <a:cubicBezTo>
                    <a:pt x="21486" y="13130"/>
                    <a:pt x="21467" y="12987"/>
                    <a:pt x="21467" y="12808"/>
                  </a:cubicBezTo>
                  <a:cubicBezTo>
                    <a:pt x="21467" y="12761"/>
                    <a:pt x="21467" y="12677"/>
                    <a:pt x="21448" y="12630"/>
                  </a:cubicBezTo>
                  <a:cubicBezTo>
                    <a:pt x="21429" y="12308"/>
                    <a:pt x="21410" y="12010"/>
                    <a:pt x="21391" y="11676"/>
                  </a:cubicBezTo>
                  <a:cubicBezTo>
                    <a:pt x="21354" y="11628"/>
                    <a:pt x="21287" y="11628"/>
                    <a:pt x="21230" y="11676"/>
                  </a:cubicBezTo>
                  <a:cubicBezTo>
                    <a:pt x="21155" y="11378"/>
                    <a:pt x="21107" y="11056"/>
                    <a:pt x="21126" y="10734"/>
                  </a:cubicBezTo>
                  <a:cubicBezTo>
                    <a:pt x="21126" y="10651"/>
                    <a:pt x="21155" y="10555"/>
                    <a:pt x="21107" y="10484"/>
                  </a:cubicBezTo>
                  <a:cubicBezTo>
                    <a:pt x="21088" y="10436"/>
                    <a:pt x="21031" y="10400"/>
                    <a:pt x="21012" y="10353"/>
                  </a:cubicBezTo>
                  <a:cubicBezTo>
                    <a:pt x="20814" y="10126"/>
                    <a:pt x="20927" y="9602"/>
                    <a:pt x="20709" y="9435"/>
                  </a:cubicBezTo>
                  <a:cubicBezTo>
                    <a:pt x="20652" y="9375"/>
                    <a:pt x="20596" y="9375"/>
                    <a:pt x="20529" y="9351"/>
                  </a:cubicBezTo>
                  <a:cubicBezTo>
                    <a:pt x="20236" y="9256"/>
                    <a:pt x="19999" y="8886"/>
                    <a:pt x="19980" y="8481"/>
                  </a:cubicBezTo>
                  <a:cubicBezTo>
                    <a:pt x="19838" y="8386"/>
                    <a:pt x="19677" y="8279"/>
                    <a:pt x="19544" y="8207"/>
                  </a:cubicBezTo>
                  <a:cubicBezTo>
                    <a:pt x="19364" y="8076"/>
                    <a:pt x="19184" y="7981"/>
                    <a:pt x="19061" y="7778"/>
                  </a:cubicBezTo>
                  <a:cubicBezTo>
                    <a:pt x="18947" y="7575"/>
                    <a:pt x="18881" y="7301"/>
                    <a:pt x="18985" y="7110"/>
                  </a:cubicBezTo>
                  <a:cubicBezTo>
                    <a:pt x="19004" y="7051"/>
                    <a:pt x="19042" y="7003"/>
                    <a:pt x="19042" y="6932"/>
                  </a:cubicBezTo>
                  <a:cubicBezTo>
                    <a:pt x="19042" y="6860"/>
                    <a:pt x="19023" y="6777"/>
                    <a:pt x="18985" y="6729"/>
                  </a:cubicBezTo>
                  <a:cubicBezTo>
                    <a:pt x="18862" y="6526"/>
                    <a:pt x="18682" y="6383"/>
                    <a:pt x="18483" y="6335"/>
                  </a:cubicBezTo>
                  <a:cubicBezTo>
                    <a:pt x="18568" y="6133"/>
                    <a:pt x="18331" y="5978"/>
                    <a:pt x="18170" y="5954"/>
                  </a:cubicBezTo>
                  <a:cubicBezTo>
                    <a:pt x="18009" y="5930"/>
                    <a:pt x="17772" y="5799"/>
                    <a:pt x="17829" y="5608"/>
                  </a:cubicBezTo>
                  <a:cubicBezTo>
                    <a:pt x="17517" y="5477"/>
                    <a:pt x="17375" y="5000"/>
                    <a:pt x="17270" y="4607"/>
                  </a:cubicBezTo>
                  <a:cubicBezTo>
                    <a:pt x="17138" y="3999"/>
                    <a:pt x="16996" y="3284"/>
                    <a:pt x="17299" y="2759"/>
                  </a:cubicBezTo>
                  <a:cubicBezTo>
                    <a:pt x="17214" y="2807"/>
                    <a:pt x="17138" y="2700"/>
                    <a:pt x="17119" y="2604"/>
                  </a:cubicBezTo>
                  <a:cubicBezTo>
                    <a:pt x="17100" y="2509"/>
                    <a:pt x="17071" y="2378"/>
                    <a:pt x="17015" y="2330"/>
                  </a:cubicBezTo>
                  <a:cubicBezTo>
                    <a:pt x="16977" y="2306"/>
                    <a:pt x="16920" y="2283"/>
                    <a:pt x="16882" y="2283"/>
                  </a:cubicBezTo>
                  <a:cubicBezTo>
                    <a:pt x="16702" y="2259"/>
                    <a:pt x="16522" y="2235"/>
                    <a:pt x="16361" y="2199"/>
                  </a:cubicBezTo>
                  <a:cubicBezTo>
                    <a:pt x="16124" y="1627"/>
                    <a:pt x="15982" y="983"/>
                    <a:pt x="16001" y="328"/>
                  </a:cubicBezTo>
                  <a:cubicBezTo>
                    <a:pt x="15906" y="208"/>
                    <a:pt x="15783" y="101"/>
                    <a:pt x="15669" y="53"/>
                  </a:cubicBezTo>
                  <a:cubicBezTo>
                    <a:pt x="15527" y="6"/>
                    <a:pt x="15366" y="53"/>
                    <a:pt x="15290" y="173"/>
                  </a:cubicBezTo>
                  <a:cubicBezTo>
                    <a:pt x="15148" y="423"/>
                    <a:pt x="15347" y="852"/>
                    <a:pt x="15186" y="1102"/>
                  </a:cubicBezTo>
                  <a:cubicBezTo>
                    <a:pt x="15129" y="1198"/>
                    <a:pt x="15025" y="1281"/>
                    <a:pt x="15054" y="1377"/>
                  </a:cubicBezTo>
                  <a:cubicBezTo>
                    <a:pt x="15054" y="1448"/>
                    <a:pt x="15110" y="1484"/>
                    <a:pt x="15129" y="1555"/>
                  </a:cubicBezTo>
                  <a:cubicBezTo>
                    <a:pt x="15186" y="1675"/>
                    <a:pt x="15110" y="1830"/>
                    <a:pt x="15091" y="1949"/>
                  </a:cubicBezTo>
                  <a:cubicBezTo>
                    <a:pt x="15054" y="2080"/>
                    <a:pt x="15110" y="2283"/>
                    <a:pt x="15205" y="2259"/>
                  </a:cubicBezTo>
                  <a:cubicBezTo>
                    <a:pt x="15025" y="2533"/>
                    <a:pt x="14949" y="2902"/>
                    <a:pt x="15006" y="3224"/>
                  </a:cubicBezTo>
                  <a:cubicBezTo>
                    <a:pt x="15110" y="3260"/>
                    <a:pt x="15091" y="3451"/>
                    <a:pt x="15054" y="3582"/>
                  </a:cubicBezTo>
                  <a:cubicBezTo>
                    <a:pt x="14949" y="3856"/>
                    <a:pt x="14855" y="4130"/>
                    <a:pt x="14769" y="4404"/>
                  </a:cubicBezTo>
                  <a:cubicBezTo>
                    <a:pt x="14731" y="4524"/>
                    <a:pt x="14675" y="4679"/>
                    <a:pt x="14570" y="4750"/>
                  </a:cubicBezTo>
                  <a:cubicBezTo>
                    <a:pt x="14428" y="4881"/>
                    <a:pt x="14220" y="4810"/>
                    <a:pt x="14097" y="4655"/>
                  </a:cubicBezTo>
                  <a:cubicBezTo>
                    <a:pt x="13983" y="4500"/>
                    <a:pt x="13917" y="4285"/>
                    <a:pt x="13917" y="4059"/>
                  </a:cubicBezTo>
                  <a:cubicBezTo>
                    <a:pt x="13860" y="3928"/>
                    <a:pt x="13699" y="3904"/>
                    <a:pt x="13576" y="3951"/>
                  </a:cubicBezTo>
                  <a:cubicBezTo>
                    <a:pt x="13462" y="3975"/>
                    <a:pt x="13320" y="4059"/>
                    <a:pt x="13197" y="3999"/>
                  </a:cubicBezTo>
                  <a:cubicBezTo>
                    <a:pt x="13083" y="3951"/>
                    <a:pt x="13026" y="3701"/>
                    <a:pt x="13140" y="3630"/>
                  </a:cubicBezTo>
                  <a:cubicBezTo>
                    <a:pt x="13064" y="3475"/>
                    <a:pt x="12922" y="3403"/>
                    <a:pt x="12761" y="3427"/>
                  </a:cubicBezTo>
                  <a:cubicBezTo>
                    <a:pt x="12685" y="3403"/>
                    <a:pt x="12562" y="3332"/>
                    <a:pt x="12543" y="3224"/>
                  </a:cubicBezTo>
                  <a:cubicBezTo>
                    <a:pt x="12505" y="3332"/>
                    <a:pt x="12382" y="3332"/>
                    <a:pt x="12287" y="3284"/>
                  </a:cubicBezTo>
                  <a:cubicBezTo>
                    <a:pt x="11965" y="3105"/>
                    <a:pt x="11728" y="2724"/>
                    <a:pt x="11652" y="2306"/>
                  </a:cubicBezTo>
                  <a:cubicBezTo>
                    <a:pt x="11766" y="2104"/>
                    <a:pt x="12012" y="2128"/>
                    <a:pt x="12183" y="2199"/>
                  </a:cubicBezTo>
                  <a:cubicBezTo>
                    <a:pt x="12363" y="2283"/>
                    <a:pt x="12581" y="2378"/>
                    <a:pt x="12761" y="2283"/>
                  </a:cubicBezTo>
                  <a:cubicBezTo>
                    <a:pt x="12704" y="2151"/>
                    <a:pt x="12581" y="2080"/>
                    <a:pt x="12467" y="2104"/>
                  </a:cubicBezTo>
                  <a:cubicBezTo>
                    <a:pt x="12429" y="1949"/>
                    <a:pt x="12401" y="1806"/>
                    <a:pt x="12363" y="1627"/>
                  </a:cubicBezTo>
                  <a:cubicBezTo>
                    <a:pt x="12363" y="1579"/>
                    <a:pt x="12344" y="1532"/>
                    <a:pt x="12363" y="1508"/>
                  </a:cubicBezTo>
                  <a:cubicBezTo>
                    <a:pt x="12382" y="1448"/>
                    <a:pt x="12448" y="1424"/>
                    <a:pt x="12486" y="1377"/>
                  </a:cubicBezTo>
                  <a:cubicBezTo>
                    <a:pt x="12562" y="1281"/>
                    <a:pt x="12543" y="1126"/>
                    <a:pt x="12505" y="983"/>
                  </a:cubicBezTo>
                  <a:cubicBezTo>
                    <a:pt x="12429" y="757"/>
                    <a:pt x="12363" y="530"/>
                    <a:pt x="12287" y="304"/>
                  </a:cubicBezTo>
                  <a:cubicBezTo>
                    <a:pt x="12268" y="256"/>
                    <a:pt x="12268" y="232"/>
                    <a:pt x="12230" y="208"/>
                  </a:cubicBezTo>
                  <a:cubicBezTo>
                    <a:pt x="12183" y="173"/>
                    <a:pt x="12145" y="173"/>
                    <a:pt x="12107" y="208"/>
                  </a:cubicBezTo>
                  <a:cubicBezTo>
                    <a:pt x="11908" y="280"/>
                    <a:pt x="11728" y="459"/>
                    <a:pt x="11652" y="709"/>
                  </a:cubicBezTo>
                  <a:cubicBezTo>
                    <a:pt x="11634" y="757"/>
                    <a:pt x="11615" y="828"/>
                    <a:pt x="11567" y="852"/>
                  </a:cubicBezTo>
                  <a:cubicBezTo>
                    <a:pt x="11529" y="876"/>
                    <a:pt x="11472" y="852"/>
                    <a:pt x="11435" y="852"/>
                  </a:cubicBezTo>
                  <a:cubicBezTo>
                    <a:pt x="11150" y="733"/>
                    <a:pt x="10914" y="554"/>
                    <a:pt x="10677" y="328"/>
                  </a:cubicBezTo>
                  <a:cubicBezTo>
                    <a:pt x="10535" y="208"/>
                    <a:pt x="10336" y="53"/>
                    <a:pt x="10241" y="232"/>
                  </a:cubicBezTo>
                  <a:cubicBezTo>
                    <a:pt x="10080" y="-42"/>
                    <a:pt x="9739" y="-18"/>
                    <a:pt x="9483" y="30"/>
                  </a:cubicBezTo>
                  <a:cubicBezTo>
                    <a:pt x="9426" y="53"/>
                    <a:pt x="9341" y="53"/>
                    <a:pt x="9284" y="101"/>
                  </a:cubicBezTo>
                  <a:cubicBezTo>
                    <a:pt x="9227" y="149"/>
                    <a:pt x="9208" y="256"/>
                    <a:pt x="9227" y="328"/>
                  </a:cubicBezTo>
                  <a:cubicBezTo>
                    <a:pt x="9388" y="304"/>
                    <a:pt x="9540" y="304"/>
                    <a:pt x="9682" y="351"/>
                  </a:cubicBezTo>
                  <a:cubicBezTo>
                    <a:pt x="9824" y="423"/>
                    <a:pt x="9938" y="602"/>
                    <a:pt x="9919" y="804"/>
                  </a:cubicBezTo>
                  <a:cubicBezTo>
                    <a:pt x="9701" y="804"/>
                    <a:pt x="9464" y="828"/>
                    <a:pt x="9246" y="828"/>
                  </a:cubicBezTo>
                  <a:cubicBezTo>
                    <a:pt x="9208" y="828"/>
                    <a:pt x="9142" y="828"/>
                    <a:pt x="9104" y="852"/>
                  </a:cubicBezTo>
                  <a:cubicBezTo>
                    <a:pt x="8990" y="924"/>
                    <a:pt x="8971" y="1114"/>
                    <a:pt x="8905" y="1233"/>
                  </a:cubicBezTo>
                  <a:cubicBezTo>
                    <a:pt x="8848" y="1365"/>
                    <a:pt x="8649" y="1424"/>
                    <a:pt x="8611" y="1281"/>
                  </a:cubicBezTo>
                  <a:cubicBezTo>
                    <a:pt x="8574" y="1305"/>
                    <a:pt x="8574" y="1377"/>
                    <a:pt x="8611" y="1424"/>
                  </a:cubicBezTo>
                  <a:cubicBezTo>
                    <a:pt x="8649" y="1484"/>
                    <a:pt x="8687" y="1508"/>
                    <a:pt x="8706" y="1555"/>
                  </a:cubicBezTo>
                  <a:cubicBezTo>
                    <a:pt x="8744" y="1675"/>
                    <a:pt x="8574" y="1734"/>
                    <a:pt x="8507" y="1830"/>
                  </a:cubicBezTo>
                  <a:cubicBezTo>
                    <a:pt x="8412" y="2008"/>
                    <a:pt x="8574" y="2283"/>
                    <a:pt x="8469" y="2449"/>
                  </a:cubicBezTo>
                  <a:cubicBezTo>
                    <a:pt x="8431" y="2533"/>
                    <a:pt x="8356" y="2533"/>
                    <a:pt x="8270" y="2581"/>
                  </a:cubicBezTo>
                  <a:cubicBezTo>
                    <a:pt x="8214" y="2628"/>
                    <a:pt x="8157" y="2700"/>
                    <a:pt x="8195" y="2783"/>
                  </a:cubicBezTo>
                  <a:cubicBezTo>
                    <a:pt x="8052" y="2879"/>
                    <a:pt x="7910" y="2652"/>
                    <a:pt x="7816" y="2473"/>
                  </a:cubicBezTo>
                  <a:cubicBezTo>
                    <a:pt x="7598" y="2128"/>
                    <a:pt x="7200" y="2032"/>
                    <a:pt x="6859" y="1949"/>
                  </a:cubicBezTo>
                  <a:cubicBezTo>
                    <a:pt x="7020" y="2008"/>
                    <a:pt x="6840" y="2151"/>
                    <a:pt x="6764" y="2104"/>
                  </a:cubicBezTo>
                  <a:close/>
                  <a:moveTo>
                    <a:pt x="19696" y="19639"/>
                  </a:moveTo>
                  <a:cubicBezTo>
                    <a:pt x="19696" y="19663"/>
                    <a:pt x="19696" y="19675"/>
                    <a:pt x="19696" y="19675"/>
                  </a:cubicBezTo>
                  <a:cubicBezTo>
                    <a:pt x="19696" y="19663"/>
                    <a:pt x="19696" y="19651"/>
                    <a:pt x="19696" y="19639"/>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58" name="Shape 2758"/>
            <p:cNvSpPr/>
            <p:nvPr/>
          </p:nvSpPr>
          <p:spPr>
            <a:xfrm>
              <a:off x="5223881" y="6148915"/>
              <a:ext cx="130259" cy="192988"/>
            </a:xfrm>
            <a:custGeom>
              <a:avLst/>
              <a:gdLst/>
              <a:ahLst/>
              <a:cxnLst>
                <a:cxn ang="0">
                  <a:pos x="wd2" y="hd2"/>
                </a:cxn>
                <a:cxn ang="5400000">
                  <a:pos x="wd2" y="hd2"/>
                </a:cxn>
                <a:cxn ang="10800000">
                  <a:pos x="wd2" y="hd2"/>
                </a:cxn>
                <a:cxn ang="16200000">
                  <a:pos x="wd2" y="hd2"/>
                </a:cxn>
              </a:cxnLst>
              <a:rect l="0" t="0" r="r" b="b"/>
              <a:pathLst>
                <a:path w="18696" h="21098" extrusionOk="0">
                  <a:moveTo>
                    <a:pt x="496" y="15470"/>
                  </a:moveTo>
                  <a:cubicBezTo>
                    <a:pt x="2012" y="18973"/>
                    <a:pt x="7317" y="21600"/>
                    <a:pt x="12243" y="21016"/>
                  </a:cubicBezTo>
                  <a:cubicBezTo>
                    <a:pt x="17169" y="19557"/>
                    <a:pt x="20201" y="15470"/>
                    <a:pt x="17927" y="11676"/>
                  </a:cubicBezTo>
                  <a:cubicBezTo>
                    <a:pt x="14517" y="9341"/>
                    <a:pt x="9212" y="9924"/>
                    <a:pt x="5801" y="7297"/>
                  </a:cubicBezTo>
                  <a:cubicBezTo>
                    <a:pt x="3527" y="5546"/>
                    <a:pt x="4285" y="2627"/>
                    <a:pt x="4285" y="0"/>
                  </a:cubicBezTo>
                  <a:cubicBezTo>
                    <a:pt x="-1020" y="1751"/>
                    <a:pt x="-1399" y="8465"/>
                    <a:pt x="3148" y="10800"/>
                  </a:cubicBezTo>
                  <a:cubicBezTo>
                    <a:pt x="2012" y="11968"/>
                    <a:pt x="1254" y="13719"/>
                    <a:pt x="496" y="1547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59" name="Shape 2759"/>
            <p:cNvSpPr/>
            <p:nvPr/>
          </p:nvSpPr>
          <p:spPr>
            <a:xfrm>
              <a:off x="4712265" y="6360947"/>
              <a:ext cx="623252" cy="680555"/>
            </a:xfrm>
            <a:custGeom>
              <a:avLst/>
              <a:gdLst/>
              <a:ahLst/>
              <a:cxnLst>
                <a:cxn ang="0">
                  <a:pos x="wd2" y="hd2"/>
                </a:cxn>
                <a:cxn ang="5400000">
                  <a:pos x="wd2" y="hd2"/>
                </a:cxn>
                <a:cxn ang="10800000">
                  <a:pos x="wd2" y="hd2"/>
                </a:cxn>
                <a:cxn ang="16200000">
                  <a:pos x="wd2" y="hd2"/>
                </a:cxn>
              </a:cxnLst>
              <a:rect l="0" t="0" r="r" b="b"/>
              <a:pathLst>
                <a:path w="21253" h="21600" extrusionOk="0">
                  <a:moveTo>
                    <a:pt x="3578" y="844"/>
                  </a:moveTo>
                  <a:cubicBezTo>
                    <a:pt x="3031" y="506"/>
                    <a:pt x="2302" y="0"/>
                    <a:pt x="1482" y="0"/>
                  </a:cubicBezTo>
                  <a:cubicBezTo>
                    <a:pt x="752" y="0"/>
                    <a:pt x="-159" y="506"/>
                    <a:pt x="23" y="1266"/>
                  </a:cubicBezTo>
                  <a:cubicBezTo>
                    <a:pt x="206" y="2109"/>
                    <a:pt x="1482" y="2616"/>
                    <a:pt x="1299" y="3544"/>
                  </a:cubicBezTo>
                  <a:cubicBezTo>
                    <a:pt x="1937" y="3375"/>
                    <a:pt x="2666" y="3881"/>
                    <a:pt x="2849" y="4388"/>
                  </a:cubicBezTo>
                  <a:cubicBezTo>
                    <a:pt x="3031" y="4978"/>
                    <a:pt x="2666" y="5653"/>
                    <a:pt x="2119" y="5991"/>
                  </a:cubicBezTo>
                  <a:cubicBezTo>
                    <a:pt x="3851" y="9028"/>
                    <a:pt x="4945" y="12572"/>
                    <a:pt x="5127" y="16116"/>
                  </a:cubicBezTo>
                  <a:cubicBezTo>
                    <a:pt x="5947" y="15356"/>
                    <a:pt x="7314" y="15947"/>
                    <a:pt x="7861" y="16791"/>
                  </a:cubicBezTo>
                  <a:cubicBezTo>
                    <a:pt x="8499" y="17719"/>
                    <a:pt x="8408" y="18816"/>
                    <a:pt x="8590" y="19659"/>
                  </a:cubicBezTo>
                  <a:cubicBezTo>
                    <a:pt x="8773" y="20587"/>
                    <a:pt x="9775" y="21600"/>
                    <a:pt x="10869" y="21600"/>
                  </a:cubicBezTo>
                  <a:cubicBezTo>
                    <a:pt x="11416" y="21600"/>
                    <a:pt x="12054" y="21262"/>
                    <a:pt x="12418" y="20841"/>
                  </a:cubicBezTo>
                  <a:cubicBezTo>
                    <a:pt x="13603" y="20166"/>
                    <a:pt x="14697" y="19238"/>
                    <a:pt x="15699" y="18563"/>
                  </a:cubicBezTo>
                  <a:cubicBezTo>
                    <a:pt x="17431" y="17297"/>
                    <a:pt x="19254" y="15947"/>
                    <a:pt x="20074" y="14006"/>
                  </a:cubicBezTo>
                  <a:cubicBezTo>
                    <a:pt x="20985" y="11644"/>
                    <a:pt x="19892" y="8859"/>
                    <a:pt x="20803" y="6497"/>
                  </a:cubicBezTo>
                  <a:cubicBezTo>
                    <a:pt x="20985" y="5822"/>
                    <a:pt x="21441" y="5147"/>
                    <a:pt x="21168" y="4388"/>
                  </a:cubicBezTo>
                  <a:cubicBezTo>
                    <a:pt x="20803" y="3713"/>
                    <a:pt x="19892" y="3375"/>
                    <a:pt x="18889" y="3206"/>
                  </a:cubicBezTo>
                  <a:cubicBezTo>
                    <a:pt x="17157" y="2784"/>
                    <a:pt x="15517" y="2447"/>
                    <a:pt x="13968" y="2278"/>
                  </a:cubicBezTo>
                  <a:cubicBezTo>
                    <a:pt x="13785" y="2278"/>
                    <a:pt x="13330" y="2109"/>
                    <a:pt x="13147" y="2278"/>
                  </a:cubicBezTo>
                  <a:cubicBezTo>
                    <a:pt x="12418" y="2447"/>
                    <a:pt x="12054" y="3544"/>
                    <a:pt x="11233" y="3713"/>
                  </a:cubicBezTo>
                  <a:cubicBezTo>
                    <a:pt x="10322" y="4050"/>
                    <a:pt x="9593" y="2953"/>
                    <a:pt x="8773" y="2447"/>
                  </a:cubicBezTo>
                  <a:cubicBezTo>
                    <a:pt x="7223" y="1434"/>
                    <a:pt x="5309" y="1941"/>
                    <a:pt x="3578" y="84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60" name="Shape 2760"/>
            <p:cNvSpPr/>
            <p:nvPr/>
          </p:nvSpPr>
          <p:spPr>
            <a:xfrm>
              <a:off x="9030699" y="5246714"/>
              <a:ext cx="904345" cy="1448545"/>
            </a:xfrm>
            <a:custGeom>
              <a:avLst/>
              <a:gdLst/>
              <a:ahLst/>
              <a:cxnLst>
                <a:cxn ang="0">
                  <a:pos x="wd2" y="hd2"/>
                </a:cxn>
                <a:cxn ang="5400000">
                  <a:pos x="wd2" y="hd2"/>
                </a:cxn>
                <a:cxn ang="10800000">
                  <a:pos x="wd2" y="hd2"/>
                </a:cxn>
                <a:cxn ang="16200000">
                  <a:pos x="wd2" y="hd2"/>
                </a:cxn>
              </a:cxnLst>
              <a:rect l="0" t="0" r="r" b="b"/>
              <a:pathLst>
                <a:path w="21322" h="20788" extrusionOk="0">
                  <a:moveTo>
                    <a:pt x="4926" y="3921"/>
                  </a:moveTo>
                  <a:cubicBezTo>
                    <a:pt x="4926" y="4190"/>
                    <a:pt x="4926" y="4497"/>
                    <a:pt x="5305" y="4651"/>
                  </a:cubicBezTo>
                  <a:cubicBezTo>
                    <a:pt x="5558" y="4728"/>
                    <a:pt x="5811" y="4728"/>
                    <a:pt x="5937" y="4882"/>
                  </a:cubicBezTo>
                  <a:cubicBezTo>
                    <a:pt x="6253" y="5074"/>
                    <a:pt x="6253" y="5228"/>
                    <a:pt x="6253" y="5381"/>
                  </a:cubicBezTo>
                  <a:cubicBezTo>
                    <a:pt x="6379" y="5881"/>
                    <a:pt x="6884" y="6304"/>
                    <a:pt x="7011" y="6765"/>
                  </a:cubicBezTo>
                  <a:cubicBezTo>
                    <a:pt x="7137" y="7265"/>
                    <a:pt x="7263" y="7803"/>
                    <a:pt x="6632" y="8110"/>
                  </a:cubicBezTo>
                  <a:cubicBezTo>
                    <a:pt x="7705" y="8110"/>
                    <a:pt x="7958" y="8994"/>
                    <a:pt x="7832" y="9571"/>
                  </a:cubicBezTo>
                  <a:cubicBezTo>
                    <a:pt x="7705" y="10224"/>
                    <a:pt x="7579" y="10801"/>
                    <a:pt x="7389" y="11339"/>
                  </a:cubicBezTo>
                  <a:cubicBezTo>
                    <a:pt x="6632" y="11108"/>
                    <a:pt x="5558" y="11492"/>
                    <a:pt x="5305" y="12069"/>
                  </a:cubicBezTo>
                  <a:cubicBezTo>
                    <a:pt x="5053" y="12645"/>
                    <a:pt x="5179" y="13183"/>
                    <a:pt x="5305" y="13760"/>
                  </a:cubicBezTo>
                  <a:cubicBezTo>
                    <a:pt x="6758" y="13683"/>
                    <a:pt x="8211" y="14260"/>
                    <a:pt x="8716" y="15067"/>
                  </a:cubicBezTo>
                  <a:cubicBezTo>
                    <a:pt x="9411" y="15874"/>
                    <a:pt x="9284" y="16835"/>
                    <a:pt x="8589" y="17642"/>
                  </a:cubicBezTo>
                  <a:cubicBezTo>
                    <a:pt x="8211" y="18295"/>
                    <a:pt x="7389" y="18833"/>
                    <a:pt x="7389" y="19564"/>
                  </a:cubicBezTo>
                  <a:cubicBezTo>
                    <a:pt x="7389" y="20294"/>
                    <a:pt x="8463" y="21024"/>
                    <a:pt x="9537" y="20717"/>
                  </a:cubicBezTo>
                  <a:cubicBezTo>
                    <a:pt x="10989" y="20217"/>
                    <a:pt x="9789" y="18526"/>
                    <a:pt x="11116" y="18026"/>
                  </a:cubicBezTo>
                  <a:cubicBezTo>
                    <a:pt x="11684" y="18218"/>
                    <a:pt x="12316" y="17911"/>
                    <a:pt x="12442" y="17565"/>
                  </a:cubicBezTo>
                  <a:cubicBezTo>
                    <a:pt x="12568" y="17257"/>
                    <a:pt x="12442" y="16835"/>
                    <a:pt x="12442" y="16527"/>
                  </a:cubicBezTo>
                  <a:cubicBezTo>
                    <a:pt x="13516" y="16604"/>
                    <a:pt x="14716" y="16297"/>
                    <a:pt x="15347" y="15797"/>
                  </a:cubicBezTo>
                  <a:cubicBezTo>
                    <a:pt x="16042" y="15336"/>
                    <a:pt x="15916" y="14413"/>
                    <a:pt x="15095" y="13991"/>
                  </a:cubicBezTo>
                  <a:cubicBezTo>
                    <a:pt x="14716" y="13760"/>
                    <a:pt x="14021" y="13452"/>
                    <a:pt x="14274" y="13183"/>
                  </a:cubicBezTo>
                  <a:cubicBezTo>
                    <a:pt x="14589" y="13030"/>
                    <a:pt x="14968" y="13107"/>
                    <a:pt x="15347" y="13030"/>
                  </a:cubicBezTo>
                  <a:cubicBezTo>
                    <a:pt x="16295" y="12953"/>
                    <a:pt x="16674" y="12146"/>
                    <a:pt x="17495" y="12223"/>
                  </a:cubicBezTo>
                  <a:cubicBezTo>
                    <a:pt x="17747" y="12223"/>
                    <a:pt x="18000" y="12415"/>
                    <a:pt x="18253" y="12415"/>
                  </a:cubicBezTo>
                  <a:cubicBezTo>
                    <a:pt x="19200" y="12492"/>
                    <a:pt x="19768" y="11838"/>
                    <a:pt x="19895" y="11262"/>
                  </a:cubicBezTo>
                  <a:cubicBezTo>
                    <a:pt x="19579" y="11185"/>
                    <a:pt x="19326" y="11185"/>
                    <a:pt x="19074" y="11108"/>
                  </a:cubicBezTo>
                  <a:cubicBezTo>
                    <a:pt x="18695" y="10801"/>
                    <a:pt x="19516" y="10378"/>
                    <a:pt x="20147" y="10224"/>
                  </a:cubicBezTo>
                  <a:cubicBezTo>
                    <a:pt x="20842" y="10070"/>
                    <a:pt x="21600" y="9647"/>
                    <a:pt x="21221" y="9340"/>
                  </a:cubicBezTo>
                  <a:cubicBezTo>
                    <a:pt x="21032" y="9263"/>
                    <a:pt x="20779" y="9186"/>
                    <a:pt x="20653" y="8994"/>
                  </a:cubicBezTo>
                  <a:cubicBezTo>
                    <a:pt x="20400" y="8764"/>
                    <a:pt x="20653" y="8379"/>
                    <a:pt x="20526" y="8110"/>
                  </a:cubicBezTo>
                  <a:cubicBezTo>
                    <a:pt x="20274" y="7572"/>
                    <a:pt x="18821" y="7726"/>
                    <a:pt x="18126" y="8187"/>
                  </a:cubicBezTo>
                  <a:cubicBezTo>
                    <a:pt x="17621" y="8687"/>
                    <a:pt x="17495" y="9340"/>
                    <a:pt x="16800" y="9724"/>
                  </a:cubicBezTo>
                  <a:cubicBezTo>
                    <a:pt x="16674" y="9801"/>
                    <a:pt x="16421" y="9878"/>
                    <a:pt x="16168" y="9878"/>
                  </a:cubicBezTo>
                  <a:cubicBezTo>
                    <a:pt x="15600" y="9878"/>
                    <a:pt x="15347" y="9494"/>
                    <a:pt x="14842" y="9263"/>
                  </a:cubicBezTo>
                  <a:cubicBezTo>
                    <a:pt x="14463" y="9109"/>
                    <a:pt x="13895" y="9109"/>
                    <a:pt x="13516" y="8994"/>
                  </a:cubicBezTo>
                  <a:cubicBezTo>
                    <a:pt x="13137" y="8917"/>
                    <a:pt x="12695" y="8456"/>
                    <a:pt x="13137" y="8379"/>
                  </a:cubicBezTo>
                  <a:cubicBezTo>
                    <a:pt x="12316" y="8187"/>
                    <a:pt x="11937" y="7649"/>
                    <a:pt x="11937" y="7149"/>
                  </a:cubicBezTo>
                  <a:cubicBezTo>
                    <a:pt x="11937" y="6688"/>
                    <a:pt x="12063" y="6112"/>
                    <a:pt x="11684" y="5612"/>
                  </a:cubicBezTo>
                  <a:cubicBezTo>
                    <a:pt x="11368" y="5151"/>
                    <a:pt x="10358" y="4805"/>
                    <a:pt x="9663" y="5151"/>
                  </a:cubicBezTo>
                  <a:cubicBezTo>
                    <a:pt x="9916" y="5535"/>
                    <a:pt x="9789" y="5958"/>
                    <a:pt x="9411" y="6265"/>
                  </a:cubicBezTo>
                  <a:cubicBezTo>
                    <a:pt x="8589" y="5766"/>
                    <a:pt x="8084" y="5074"/>
                    <a:pt x="8084" y="4420"/>
                  </a:cubicBezTo>
                  <a:cubicBezTo>
                    <a:pt x="8084" y="4190"/>
                    <a:pt x="8084" y="3921"/>
                    <a:pt x="7832" y="3844"/>
                  </a:cubicBezTo>
                  <a:cubicBezTo>
                    <a:pt x="7705" y="3767"/>
                    <a:pt x="7579" y="3767"/>
                    <a:pt x="7389" y="3690"/>
                  </a:cubicBezTo>
                  <a:cubicBezTo>
                    <a:pt x="6253" y="3383"/>
                    <a:pt x="6253" y="2383"/>
                    <a:pt x="6379" y="1576"/>
                  </a:cubicBezTo>
                  <a:cubicBezTo>
                    <a:pt x="6253" y="2076"/>
                    <a:pt x="2526" y="884"/>
                    <a:pt x="2274" y="769"/>
                  </a:cubicBezTo>
                  <a:cubicBezTo>
                    <a:pt x="1705" y="539"/>
                    <a:pt x="505" y="-576"/>
                    <a:pt x="0" y="385"/>
                  </a:cubicBezTo>
                  <a:cubicBezTo>
                    <a:pt x="0" y="1499"/>
                    <a:pt x="4611" y="2729"/>
                    <a:pt x="4926" y="392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61" name="Shape 2761"/>
            <p:cNvSpPr/>
            <p:nvPr/>
          </p:nvSpPr>
          <p:spPr>
            <a:xfrm>
              <a:off x="8100116" y="6397878"/>
              <a:ext cx="1245957" cy="1267928"/>
            </a:xfrm>
            <a:custGeom>
              <a:avLst/>
              <a:gdLst/>
              <a:ahLst/>
              <a:cxnLst>
                <a:cxn ang="0">
                  <a:pos x="wd2" y="hd2"/>
                </a:cxn>
                <a:cxn ang="5400000">
                  <a:pos x="wd2" y="hd2"/>
                </a:cxn>
                <a:cxn ang="10800000">
                  <a:pos x="wd2" y="hd2"/>
                </a:cxn>
                <a:cxn ang="16200000">
                  <a:pos x="wd2" y="hd2"/>
                </a:cxn>
              </a:cxnLst>
              <a:rect l="0" t="0" r="r" b="b"/>
              <a:pathLst>
                <a:path w="21600" h="20435" extrusionOk="0">
                  <a:moveTo>
                    <a:pt x="14786" y="2923"/>
                  </a:moveTo>
                  <a:cubicBezTo>
                    <a:pt x="14786" y="3095"/>
                    <a:pt x="14786" y="3353"/>
                    <a:pt x="14694" y="3568"/>
                  </a:cubicBezTo>
                  <a:cubicBezTo>
                    <a:pt x="14369" y="3740"/>
                    <a:pt x="13998" y="3654"/>
                    <a:pt x="13720" y="3740"/>
                  </a:cubicBezTo>
                  <a:cubicBezTo>
                    <a:pt x="13118" y="3998"/>
                    <a:pt x="13488" y="4816"/>
                    <a:pt x="13488" y="5332"/>
                  </a:cubicBezTo>
                  <a:cubicBezTo>
                    <a:pt x="13488" y="6537"/>
                    <a:pt x="11681" y="6881"/>
                    <a:pt x="10985" y="7871"/>
                  </a:cubicBezTo>
                  <a:cubicBezTo>
                    <a:pt x="10707" y="8258"/>
                    <a:pt x="10568" y="8688"/>
                    <a:pt x="10290" y="8947"/>
                  </a:cubicBezTo>
                  <a:cubicBezTo>
                    <a:pt x="10012" y="9248"/>
                    <a:pt x="9224" y="9248"/>
                    <a:pt x="9224" y="8774"/>
                  </a:cubicBezTo>
                  <a:cubicBezTo>
                    <a:pt x="8065" y="9678"/>
                    <a:pt x="6814" y="10582"/>
                    <a:pt x="5330" y="11055"/>
                  </a:cubicBezTo>
                  <a:cubicBezTo>
                    <a:pt x="5052" y="11141"/>
                    <a:pt x="4867" y="11227"/>
                    <a:pt x="4635" y="11313"/>
                  </a:cubicBezTo>
                  <a:cubicBezTo>
                    <a:pt x="4357" y="11485"/>
                    <a:pt x="4264" y="11872"/>
                    <a:pt x="4172" y="12131"/>
                  </a:cubicBezTo>
                  <a:cubicBezTo>
                    <a:pt x="3708" y="13034"/>
                    <a:pt x="2827" y="13766"/>
                    <a:pt x="1761" y="14024"/>
                  </a:cubicBezTo>
                  <a:cubicBezTo>
                    <a:pt x="1530" y="14669"/>
                    <a:pt x="1159" y="15186"/>
                    <a:pt x="788" y="15831"/>
                  </a:cubicBezTo>
                  <a:cubicBezTo>
                    <a:pt x="371" y="16347"/>
                    <a:pt x="93" y="16993"/>
                    <a:pt x="0" y="17724"/>
                  </a:cubicBezTo>
                  <a:cubicBezTo>
                    <a:pt x="0" y="18370"/>
                    <a:pt x="371" y="19101"/>
                    <a:pt x="1066" y="19359"/>
                  </a:cubicBezTo>
                  <a:cubicBezTo>
                    <a:pt x="1761" y="19660"/>
                    <a:pt x="2596" y="18886"/>
                    <a:pt x="2410" y="18241"/>
                  </a:cubicBezTo>
                  <a:cubicBezTo>
                    <a:pt x="2827" y="18068"/>
                    <a:pt x="3384" y="18542"/>
                    <a:pt x="3291" y="18886"/>
                  </a:cubicBezTo>
                  <a:cubicBezTo>
                    <a:pt x="3569" y="18628"/>
                    <a:pt x="4079" y="18800"/>
                    <a:pt x="4264" y="19058"/>
                  </a:cubicBezTo>
                  <a:cubicBezTo>
                    <a:pt x="4542" y="19359"/>
                    <a:pt x="4635" y="19617"/>
                    <a:pt x="4960" y="19876"/>
                  </a:cubicBezTo>
                  <a:cubicBezTo>
                    <a:pt x="5516" y="20349"/>
                    <a:pt x="6489" y="20048"/>
                    <a:pt x="6814" y="19445"/>
                  </a:cubicBezTo>
                  <a:cubicBezTo>
                    <a:pt x="7185" y="20048"/>
                    <a:pt x="8065" y="20435"/>
                    <a:pt x="8853" y="20435"/>
                  </a:cubicBezTo>
                  <a:cubicBezTo>
                    <a:pt x="9039" y="20048"/>
                    <a:pt x="8946" y="19617"/>
                    <a:pt x="8761" y="19273"/>
                  </a:cubicBezTo>
                  <a:cubicBezTo>
                    <a:pt x="9224" y="19273"/>
                    <a:pt x="9734" y="19273"/>
                    <a:pt x="10105" y="18972"/>
                  </a:cubicBezTo>
                  <a:cubicBezTo>
                    <a:pt x="10476" y="18714"/>
                    <a:pt x="10800" y="18155"/>
                    <a:pt x="10476" y="17810"/>
                  </a:cubicBezTo>
                  <a:cubicBezTo>
                    <a:pt x="11078" y="17724"/>
                    <a:pt x="11681" y="17337"/>
                    <a:pt x="11959" y="16907"/>
                  </a:cubicBezTo>
                  <a:cubicBezTo>
                    <a:pt x="11542" y="16993"/>
                    <a:pt x="11356" y="16476"/>
                    <a:pt x="11681" y="16089"/>
                  </a:cubicBezTo>
                  <a:cubicBezTo>
                    <a:pt x="11866" y="15831"/>
                    <a:pt x="12330" y="15659"/>
                    <a:pt x="12515" y="15272"/>
                  </a:cubicBezTo>
                  <a:cubicBezTo>
                    <a:pt x="12839" y="14755"/>
                    <a:pt x="12515" y="13852"/>
                    <a:pt x="13210" y="13766"/>
                  </a:cubicBezTo>
                  <a:cubicBezTo>
                    <a:pt x="12839" y="13766"/>
                    <a:pt x="12654" y="13206"/>
                    <a:pt x="12839" y="12948"/>
                  </a:cubicBezTo>
                  <a:cubicBezTo>
                    <a:pt x="13025" y="12561"/>
                    <a:pt x="13303" y="12303"/>
                    <a:pt x="13488" y="12045"/>
                  </a:cubicBezTo>
                  <a:cubicBezTo>
                    <a:pt x="13720" y="11571"/>
                    <a:pt x="13720" y="10754"/>
                    <a:pt x="14276" y="10754"/>
                  </a:cubicBezTo>
                  <a:cubicBezTo>
                    <a:pt x="14462" y="10754"/>
                    <a:pt x="14694" y="10969"/>
                    <a:pt x="14879" y="11055"/>
                  </a:cubicBezTo>
                  <a:cubicBezTo>
                    <a:pt x="15435" y="11399"/>
                    <a:pt x="16316" y="11227"/>
                    <a:pt x="16733" y="10668"/>
                  </a:cubicBezTo>
                  <a:cubicBezTo>
                    <a:pt x="17104" y="10840"/>
                    <a:pt x="17382" y="11055"/>
                    <a:pt x="17799" y="11141"/>
                  </a:cubicBezTo>
                  <a:cubicBezTo>
                    <a:pt x="17706" y="10582"/>
                    <a:pt x="17197" y="10151"/>
                    <a:pt x="16640" y="9936"/>
                  </a:cubicBezTo>
                  <a:cubicBezTo>
                    <a:pt x="17011" y="9678"/>
                    <a:pt x="17382" y="9506"/>
                    <a:pt x="17799" y="9248"/>
                  </a:cubicBezTo>
                  <a:cubicBezTo>
                    <a:pt x="17892" y="9162"/>
                    <a:pt x="18077" y="9033"/>
                    <a:pt x="18077" y="8947"/>
                  </a:cubicBezTo>
                  <a:cubicBezTo>
                    <a:pt x="18170" y="8774"/>
                    <a:pt x="18170" y="8602"/>
                    <a:pt x="18170" y="8430"/>
                  </a:cubicBezTo>
                  <a:cubicBezTo>
                    <a:pt x="18170" y="7441"/>
                    <a:pt x="18773" y="6451"/>
                    <a:pt x="19653" y="5978"/>
                  </a:cubicBezTo>
                  <a:cubicBezTo>
                    <a:pt x="19236" y="5806"/>
                    <a:pt x="19143" y="5246"/>
                    <a:pt x="19421" y="4902"/>
                  </a:cubicBezTo>
                  <a:cubicBezTo>
                    <a:pt x="19514" y="4730"/>
                    <a:pt x="19839" y="4644"/>
                    <a:pt x="19931" y="4429"/>
                  </a:cubicBezTo>
                  <a:cubicBezTo>
                    <a:pt x="20024" y="4257"/>
                    <a:pt x="20117" y="3998"/>
                    <a:pt x="20117" y="3826"/>
                  </a:cubicBezTo>
                  <a:cubicBezTo>
                    <a:pt x="20302" y="3009"/>
                    <a:pt x="20905" y="2277"/>
                    <a:pt x="21600" y="1933"/>
                  </a:cubicBezTo>
                  <a:cubicBezTo>
                    <a:pt x="21368" y="1546"/>
                    <a:pt x="21090" y="1202"/>
                    <a:pt x="20719" y="943"/>
                  </a:cubicBezTo>
                  <a:cubicBezTo>
                    <a:pt x="20719" y="642"/>
                    <a:pt x="20812" y="298"/>
                    <a:pt x="20812" y="40"/>
                  </a:cubicBezTo>
                  <a:cubicBezTo>
                    <a:pt x="19746" y="126"/>
                    <a:pt x="18680" y="1029"/>
                    <a:pt x="18541" y="2019"/>
                  </a:cubicBezTo>
                  <a:cubicBezTo>
                    <a:pt x="18541" y="2191"/>
                    <a:pt x="18541" y="2363"/>
                    <a:pt x="18355" y="2535"/>
                  </a:cubicBezTo>
                  <a:cubicBezTo>
                    <a:pt x="17985" y="3009"/>
                    <a:pt x="17104" y="2664"/>
                    <a:pt x="16918" y="3095"/>
                  </a:cubicBezTo>
                  <a:cubicBezTo>
                    <a:pt x="16733" y="2191"/>
                    <a:pt x="17289" y="1374"/>
                    <a:pt x="18077" y="1029"/>
                  </a:cubicBezTo>
                  <a:cubicBezTo>
                    <a:pt x="15528" y="-1165"/>
                    <a:pt x="14369" y="470"/>
                    <a:pt x="14786" y="292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62" name="Shape 2762"/>
            <p:cNvSpPr/>
            <p:nvPr/>
          </p:nvSpPr>
          <p:spPr>
            <a:xfrm>
              <a:off x="7661053" y="2631914"/>
              <a:ext cx="514592" cy="545900"/>
            </a:xfrm>
            <a:custGeom>
              <a:avLst/>
              <a:gdLst/>
              <a:ahLst/>
              <a:cxnLst>
                <a:cxn ang="0">
                  <a:pos x="wd2" y="hd2"/>
                </a:cxn>
                <a:cxn ang="5400000">
                  <a:pos x="wd2" y="hd2"/>
                </a:cxn>
                <a:cxn ang="10800000">
                  <a:pos x="wd2" y="hd2"/>
                </a:cxn>
                <a:cxn ang="16200000">
                  <a:pos x="wd2" y="hd2"/>
                </a:cxn>
              </a:cxnLst>
              <a:rect l="0" t="0" r="r" b="b"/>
              <a:pathLst>
                <a:path w="21074" h="21401" extrusionOk="0">
                  <a:moveTo>
                    <a:pt x="8985" y="10966"/>
                  </a:moveTo>
                  <a:cubicBezTo>
                    <a:pt x="9419" y="10966"/>
                    <a:pt x="9636" y="10758"/>
                    <a:pt x="9853" y="10966"/>
                  </a:cubicBezTo>
                  <a:cubicBezTo>
                    <a:pt x="10070" y="11175"/>
                    <a:pt x="10287" y="11592"/>
                    <a:pt x="10287" y="11801"/>
                  </a:cubicBezTo>
                  <a:cubicBezTo>
                    <a:pt x="11481" y="15975"/>
                    <a:pt x="17668" y="17331"/>
                    <a:pt x="18536" y="21401"/>
                  </a:cubicBezTo>
                  <a:cubicBezTo>
                    <a:pt x="19622" y="21401"/>
                    <a:pt x="20816" y="20566"/>
                    <a:pt x="21033" y="19418"/>
                  </a:cubicBezTo>
                  <a:cubicBezTo>
                    <a:pt x="21250" y="18375"/>
                    <a:pt x="20599" y="17018"/>
                    <a:pt x="19622" y="16601"/>
                  </a:cubicBezTo>
                  <a:cubicBezTo>
                    <a:pt x="19188" y="16392"/>
                    <a:pt x="18536" y="16392"/>
                    <a:pt x="18319" y="15975"/>
                  </a:cubicBezTo>
                  <a:cubicBezTo>
                    <a:pt x="18102" y="15558"/>
                    <a:pt x="18102" y="15140"/>
                    <a:pt x="18102" y="14827"/>
                  </a:cubicBezTo>
                  <a:cubicBezTo>
                    <a:pt x="17885" y="14410"/>
                    <a:pt x="17342" y="13992"/>
                    <a:pt x="16908" y="13784"/>
                  </a:cubicBezTo>
                  <a:cubicBezTo>
                    <a:pt x="16257" y="13366"/>
                    <a:pt x="15606" y="13158"/>
                    <a:pt x="14846" y="12636"/>
                  </a:cubicBezTo>
                  <a:cubicBezTo>
                    <a:pt x="14412" y="12427"/>
                    <a:pt x="13978" y="12218"/>
                    <a:pt x="13761" y="11801"/>
                  </a:cubicBezTo>
                  <a:cubicBezTo>
                    <a:pt x="13543" y="11384"/>
                    <a:pt x="13761" y="10966"/>
                    <a:pt x="13543" y="10444"/>
                  </a:cubicBezTo>
                  <a:cubicBezTo>
                    <a:pt x="13109" y="8984"/>
                    <a:pt x="10287" y="9610"/>
                    <a:pt x="9419" y="8253"/>
                  </a:cubicBezTo>
                  <a:cubicBezTo>
                    <a:pt x="9202" y="8044"/>
                    <a:pt x="8985" y="7627"/>
                    <a:pt x="8768" y="7418"/>
                  </a:cubicBezTo>
                  <a:cubicBezTo>
                    <a:pt x="8008" y="7001"/>
                    <a:pt x="7139" y="7627"/>
                    <a:pt x="6488" y="7210"/>
                  </a:cubicBezTo>
                  <a:cubicBezTo>
                    <a:pt x="5294" y="6792"/>
                    <a:pt x="6054" y="5227"/>
                    <a:pt x="5837" y="4184"/>
                  </a:cubicBezTo>
                  <a:cubicBezTo>
                    <a:pt x="5511" y="3036"/>
                    <a:pt x="2364" y="-199"/>
                    <a:pt x="953" y="10"/>
                  </a:cubicBezTo>
                  <a:cubicBezTo>
                    <a:pt x="-350" y="427"/>
                    <a:pt x="-133" y="3349"/>
                    <a:pt x="518" y="4184"/>
                  </a:cubicBezTo>
                  <a:cubicBezTo>
                    <a:pt x="1278" y="5123"/>
                    <a:pt x="2146" y="4601"/>
                    <a:pt x="2798" y="5436"/>
                  </a:cubicBezTo>
                  <a:cubicBezTo>
                    <a:pt x="3558" y="6166"/>
                    <a:pt x="3232" y="7210"/>
                    <a:pt x="3775" y="8044"/>
                  </a:cubicBezTo>
                  <a:cubicBezTo>
                    <a:pt x="5077" y="9818"/>
                    <a:pt x="6922" y="11175"/>
                    <a:pt x="8985" y="1096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63" name="Shape 2763"/>
            <p:cNvSpPr/>
            <p:nvPr/>
          </p:nvSpPr>
          <p:spPr>
            <a:xfrm>
              <a:off x="9713912" y="2285229"/>
              <a:ext cx="280262" cy="201670"/>
            </a:xfrm>
            <a:custGeom>
              <a:avLst/>
              <a:gdLst/>
              <a:ahLst/>
              <a:cxnLst>
                <a:cxn ang="0">
                  <a:pos x="wd2" y="hd2"/>
                </a:cxn>
                <a:cxn ang="5400000">
                  <a:pos x="wd2" y="hd2"/>
                </a:cxn>
                <a:cxn ang="10800000">
                  <a:pos x="wd2" y="hd2"/>
                </a:cxn>
                <a:cxn ang="16200000">
                  <a:pos x="wd2" y="hd2"/>
                </a:cxn>
              </a:cxnLst>
              <a:rect l="0" t="0" r="r" b="b"/>
              <a:pathLst>
                <a:path w="20742" h="20804" extrusionOk="0">
                  <a:moveTo>
                    <a:pt x="2919" y="4648"/>
                  </a:moveTo>
                  <a:cubicBezTo>
                    <a:pt x="2724" y="4648"/>
                    <a:pt x="2724" y="4922"/>
                    <a:pt x="2724" y="5195"/>
                  </a:cubicBezTo>
                  <a:cubicBezTo>
                    <a:pt x="1751" y="5468"/>
                    <a:pt x="778" y="5195"/>
                    <a:pt x="0" y="4648"/>
                  </a:cubicBezTo>
                  <a:cubicBezTo>
                    <a:pt x="778" y="3828"/>
                    <a:pt x="1946" y="3828"/>
                    <a:pt x="2919" y="3281"/>
                  </a:cubicBezTo>
                  <a:lnTo>
                    <a:pt x="2919" y="4648"/>
                  </a:lnTo>
                  <a:close/>
                  <a:moveTo>
                    <a:pt x="3697" y="13124"/>
                  </a:moveTo>
                  <a:cubicBezTo>
                    <a:pt x="5254" y="14765"/>
                    <a:pt x="7784" y="14218"/>
                    <a:pt x="8562" y="16678"/>
                  </a:cubicBezTo>
                  <a:cubicBezTo>
                    <a:pt x="8951" y="17772"/>
                    <a:pt x="8562" y="19413"/>
                    <a:pt x="9341" y="20506"/>
                  </a:cubicBezTo>
                  <a:cubicBezTo>
                    <a:pt x="10508" y="21600"/>
                    <a:pt x="11481" y="19413"/>
                    <a:pt x="12649" y="18319"/>
                  </a:cubicBezTo>
                  <a:cubicBezTo>
                    <a:pt x="13816" y="17225"/>
                    <a:pt x="14984" y="17225"/>
                    <a:pt x="16735" y="16678"/>
                  </a:cubicBezTo>
                  <a:cubicBezTo>
                    <a:pt x="17903" y="16678"/>
                    <a:pt x="19654" y="15858"/>
                    <a:pt x="20432" y="14218"/>
                  </a:cubicBezTo>
                  <a:cubicBezTo>
                    <a:pt x="21211" y="12577"/>
                    <a:pt x="20432" y="9570"/>
                    <a:pt x="19070" y="10116"/>
                  </a:cubicBezTo>
                  <a:cubicBezTo>
                    <a:pt x="18292" y="7929"/>
                    <a:pt x="21600" y="5195"/>
                    <a:pt x="20432" y="2734"/>
                  </a:cubicBezTo>
                  <a:cubicBezTo>
                    <a:pt x="20043" y="2734"/>
                    <a:pt x="20043" y="2187"/>
                    <a:pt x="19654" y="2187"/>
                  </a:cubicBezTo>
                  <a:cubicBezTo>
                    <a:pt x="16735" y="1094"/>
                    <a:pt x="13816" y="547"/>
                    <a:pt x="11092" y="0"/>
                  </a:cubicBezTo>
                  <a:cubicBezTo>
                    <a:pt x="10119" y="0"/>
                    <a:pt x="9341" y="0"/>
                    <a:pt x="8562" y="547"/>
                  </a:cubicBezTo>
                  <a:cubicBezTo>
                    <a:pt x="7784" y="1094"/>
                    <a:pt x="7395" y="1641"/>
                    <a:pt x="7005" y="2734"/>
                  </a:cubicBezTo>
                  <a:cubicBezTo>
                    <a:pt x="5838" y="4101"/>
                    <a:pt x="4281" y="5195"/>
                    <a:pt x="2724" y="5195"/>
                  </a:cubicBezTo>
                  <a:cubicBezTo>
                    <a:pt x="2335" y="7929"/>
                    <a:pt x="2141" y="10937"/>
                    <a:pt x="3697" y="13124"/>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64" name="Shape 2764"/>
            <p:cNvSpPr/>
            <p:nvPr/>
          </p:nvSpPr>
          <p:spPr>
            <a:xfrm>
              <a:off x="9995096" y="2089132"/>
              <a:ext cx="182720" cy="165872"/>
            </a:xfrm>
            <a:custGeom>
              <a:avLst/>
              <a:gdLst/>
              <a:ahLst/>
              <a:cxnLst>
                <a:cxn ang="0">
                  <a:pos x="wd2" y="hd2"/>
                </a:cxn>
                <a:cxn ang="5400000">
                  <a:pos x="wd2" y="hd2"/>
                </a:cxn>
                <a:cxn ang="10800000">
                  <a:pos x="wd2" y="hd2"/>
                </a:cxn>
                <a:cxn ang="16200000">
                  <a:pos x="wd2" y="hd2"/>
                </a:cxn>
              </a:cxnLst>
              <a:rect l="0" t="0" r="r" b="b"/>
              <a:pathLst>
                <a:path w="16947" h="20589" extrusionOk="0">
                  <a:moveTo>
                    <a:pt x="7324" y="20419"/>
                  </a:moveTo>
                  <a:cubicBezTo>
                    <a:pt x="9585" y="21084"/>
                    <a:pt x="12097" y="19755"/>
                    <a:pt x="13101" y="17096"/>
                  </a:cubicBezTo>
                  <a:cubicBezTo>
                    <a:pt x="13604" y="15102"/>
                    <a:pt x="13604" y="12776"/>
                    <a:pt x="14106" y="10782"/>
                  </a:cubicBezTo>
                  <a:cubicBezTo>
                    <a:pt x="14608" y="8789"/>
                    <a:pt x="16366" y="8124"/>
                    <a:pt x="16869" y="5798"/>
                  </a:cubicBezTo>
                  <a:cubicBezTo>
                    <a:pt x="17371" y="3139"/>
                    <a:pt x="15362" y="1146"/>
                    <a:pt x="13604" y="149"/>
                  </a:cubicBezTo>
                  <a:cubicBezTo>
                    <a:pt x="11594" y="-516"/>
                    <a:pt x="9585" y="1146"/>
                    <a:pt x="7827" y="3139"/>
                  </a:cubicBezTo>
                  <a:cubicBezTo>
                    <a:pt x="6822" y="3804"/>
                    <a:pt x="6320" y="5133"/>
                    <a:pt x="5315" y="5133"/>
                  </a:cubicBezTo>
                  <a:cubicBezTo>
                    <a:pt x="4813" y="5798"/>
                    <a:pt x="3557" y="5798"/>
                    <a:pt x="2552" y="5798"/>
                  </a:cubicBezTo>
                  <a:cubicBezTo>
                    <a:pt x="-4229" y="6462"/>
                    <a:pt x="4311" y="19090"/>
                    <a:pt x="7324" y="2041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65" name="Shape 2765"/>
            <p:cNvSpPr/>
            <p:nvPr/>
          </p:nvSpPr>
          <p:spPr>
            <a:xfrm>
              <a:off x="10055518" y="2367685"/>
              <a:ext cx="113177" cy="134041"/>
            </a:xfrm>
            <a:custGeom>
              <a:avLst/>
              <a:gdLst/>
              <a:ahLst/>
              <a:cxnLst>
                <a:cxn ang="0">
                  <a:pos x="wd2" y="hd2"/>
                </a:cxn>
                <a:cxn ang="5400000">
                  <a:pos x="wd2" y="hd2"/>
                </a:cxn>
                <a:cxn ang="10800000">
                  <a:pos x="wd2" y="hd2"/>
                </a:cxn>
                <a:cxn ang="16200000">
                  <a:pos x="wd2" y="hd2"/>
                </a:cxn>
              </a:cxnLst>
              <a:rect l="0" t="0" r="r" b="b"/>
              <a:pathLst>
                <a:path w="21247" h="20869" extrusionOk="0">
                  <a:moveTo>
                    <a:pt x="0" y="12226"/>
                  </a:moveTo>
                  <a:cubicBezTo>
                    <a:pt x="0" y="16302"/>
                    <a:pt x="4114" y="21600"/>
                    <a:pt x="9771" y="20785"/>
                  </a:cubicBezTo>
                  <a:cubicBezTo>
                    <a:pt x="15943" y="19970"/>
                    <a:pt x="19543" y="13857"/>
                    <a:pt x="20571" y="7743"/>
                  </a:cubicBezTo>
                  <a:cubicBezTo>
                    <a:pt x="21600" y="5298"/>
                    <a:pt x="21600" y="2853"/>
                    <a:pt x="19543" y="815"/>
                  </a:cubicBezTo>
                  <a:cubicBezTo>
                    <a:pt x="15429" y="408"/>
                    <a:pt x="11829" y="0"/>
                    <a:pt x="7714" y="0"/>
                  </a:cubicBezTo>
                  <a:cubicBezTo>
                    <a:pt x="3086" y="3668"/>
                    <a:pt x="0" y="6928"/>
                    <a:pt x="0" y="1222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66" name="Shape 2766"/>
            <p:cNvSpPr/>
            <p:nvPr/>
          </p:nvSpPr>
          <p:spPr>
            <a:xfrm>
              <a:off x="8062909" y="1875010"/>
              <a:ext cx="270080" cy="296796"/>
            </a:xfrm>
            <a:custGeom>
              <a:avLst/>
              <a:gdLst/>
              <a:ahLst/>
              <a:cxnLst>
                <a:cxn ang="0">
                  <a:pos x="wd2" y="hd2"/>
                </a:cxn>
                <a:cxn ang="5400000">
                  <a:pos x="wd2" y="hd2"/>
                </a:cxn>
                <a:cxn ang="10800000">
                  <a:pos x="wd2" y="hd2"/>
                </a:cxn>
                <a:cxn ang="16200000">
                  <a:pos x="wd2" y="hd2"/>
                </a:cxn>
              </a:cxnLst>
              <a:rect l="0" t="0" r="r" b="b"/>
              <a:pathLst>
                <a:path w="20835" h="19596" extrusionOk="0">
                  <a:moveTo>
                    <a:pt x="8043" y="9462"/>
                  </a:moveTo>
                  <a:cubicBezTo>
                    <a:pt x="8462" y="9816"/>
                    <a:pt x="8462" y="10170"/>
                    <a:pt x="8462" y="10524"/>
                  </a:cubicBezTo>
                  <a:cubicBezTo>
                    <a:pt x="9301" y="12826"/>
                    <a:pt x="10140" y="15128"/>
                    <a:pt x="11608" y="16898"/>
                  </a:cubicBezTo>
                  <a:cubicBezTo>
                    <a:pt x="12447" y="17960"/>
                    <a:pt x="13285" y="19200"/>
                    <a:pt x="14544" y="19554"/>
                  </a:cubicBezTo>
                  <a:cubicBezTo>
                    <a:pt x="16851" y="19908"/>
                    <a:pt x="18528" y="17960"/>
                    <a:pt x="19996" y="16190"/>
                  </a:cubicBezTo>
                  <a:cubicBezTo>
                    <a:pt x="20416" y="15482"/>
                    <a:pt x="20835" y="14597"/>
                    <a:pt x="20835" y="13888"/>
                  </a:cubicBezTo>
                  <a:cubicBezTo>
                    <a:pt x="20835" y="13534"/>
                    <a:pt x="20416" y="13180"/>
                    <a:pt x="19577" y="12826"/>
                  </a:cubicBezTo>
                  <a:cubicBezTo>
                    <a:pt x="16851" y="11410"/>
                    <a:pt x="13705" y="10524"/>
                    <a:pt x="11608" y="8400"/>
                  </a:cubicBezTo>
                  <a:cubicBezTo>
                    <a:pt x="9720" y="6452"/>
                    <a:pt x="9301" y="3974"/>
                    <a:pt x="10769" y="1672"/>
                  </a:cubicBezTo>
                  <a:cubicBezTo>
                    <a:pt x="7204" y="256"/>
                    <a:pt x="1332" y="-1692"/>
                    <a:pt x="74" y="2734"/>
                  </a:cubicBezTo>
                  <a:cubicBezTo>
                    <a:pt x="-765" y="7692"/>
                    <a:pt x="5736" y="7692"/>
                    <a:pt x="8043" y="946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67" name="Shape 2767"/>
            <p:cNvSpPr/>
            <p:nvPr/>
          </p:nvSpPr>
          <p:spPr>
            <a:xfrm>
              <a:off x="4276624" y="0"/>
              <a:ext cx="1373111" cy="1286424"/>
            </a:xfrm>
            <a:custGeom>
              <a:avLst/>
              <a:gdLst/>
              <a:ahLst/>
              <a:cxnLst>
                <a:cxn ang="0">
                  <a:pos x="wd2" y="hd2"/>
                </a:cxn>
                <a:cxn ang="5400000">
                  <a:pos x="wd2" y="hd2"/>
                </a:cxn>
                <a:cxn ang="10800000">
                  <a:pos x="wd2" y="hd2"/>
                </a:cxn>
                <a:cxn ang="16200000">
                  <a:pos x="wd2" y="hd2"/>
                </a:cxn>
              </a:cxnLst>
              <a:rect l="0" t="0" r="r" b="b"/>
              <a:pathLst>
                <a:path w="21379" h="21489" extrusionOk="0">
                  <a:moveTo>
                    <a:pt x="19862" y="18482"/>
                  </a:moveTo>
                  <a:cubicBezTo>
                    <a:pt x="18824" y="17458"/>
                    <a:pt x="17619" y="16523"/>
                    <a:pt x="16373" y="15677"/>
                  </a:cubicBezTo>
                  <a:cubicBezTo>
                    <a:pt x="15875" y="15320"/>
                    <a:pt x="15252" y="15053"/>
                    <a:pt x="15086" y="14385"/>
                  </a:cubicBezTo>
                  <a:cubicBezTo>
                    <a:pt x="14919" y="14029"/>
                    <a:pt x="15002" y="13539"/>
                    <a:pt x="14836" y="13183"/>
                  </a:cubicBezTo>
                  <a:cubicBezTo>
                    <a:pt x="14546" y="12604"/>
                    <a:pt x="13798" y="12470"/>
                    <a:pt x="13258" y="12158"/>
                  </a:cubicBezTo>
                  <a:cubicBezTo>
                    <a:pt x="12759" y="11891"/>
                    <a:pt x="12219" y="11000"/>
                    <a:pt x="12635" y="10555"/>
                  </a:cubicBezTo>
                  <a:cubicBezTo>
                    <a:pt x="13175" y="10065"/>
                    <a:pt x="14213" y="10555"/>
                    <a:pt x="14462" y="9887"/>
                  </a:cubicBezTo>
                  <a:cubicBezTo>
                    <a:pt x="14546" y="9709"/>
                    <a:pt x="14462" y="9531"/>
                    <a:pt x="14462" y="9442"/>
                  </a:cubicBezTo>
                  <a:cubicBezTo>
                    <a:pt x="14379" y="8863"/>
                    <a:pt x="14047" y="8417"/>
                    <a:pt x="13590" y="8016"/>
                  </a:cubicBezTo>
                  <a:cubicBezTo>
                    <a:pt x="13009" y="7571"/>
                    <a:pt x="12136" y="7571"/>
                    <a:pt x="11430" y="7482"/>
                  </a:cubicBezTo>
                  <a:cubicBezTo>
                    <a:pt x="10641" y="7304"/>
                    <a:pt x="9852" y="6992"/>
                    <a:pt x="9602" y="6146"/>
                  </a:cubicBezTo>
                  <a:cubicBezTo>
                    <a:pt x="9312" y="5522"/>
                    <a:pt x="9602" y="4676"/>
                    <a:pt x="9312" y="4008"/>
                  </a:cubicBezTo>
                  <a:cubicBezTo>
                    <a:pt x="9062" y="3474"/>
                    <a:pt x="8356" y="3162"/>
                    <a:pt x="7775" y="3073"/>
                  </a:cubicBezTo>
                  <a:cubicBezTo>
                    <a:pt x="7152" y="2984"/>
                    <a:pt x="6529" y="3073"/>
                    <a:pt x="5947" y="2984"/>
                  </a:cubicBezTo>
                  <a:cubicBezTo>
                    <a:pt x="5324" y="2806"/>
                    <a:pt x="4867" y="2405"/>
                    <a:pt x="4369" y="2049"/>
                  </a:cubicBezTo>
                  <a:cubicBezTo>
                    <a:pt x="3164" y="1202"/>
                    <a:pt x="1752" y="445"/>
                    <a:pt x="256" y="0"/>
                  </a:cubicBezTo>
                  <a:cubicBezTo>
                    <a:pt x="256" y="445"/>
                    <a:pt x="173" y="935"/>
                    <a:pt x="173" y="1381"/>
                  </a:cubicBezTo>
                  <a:cubicBezTo>
                    <a:pt x="7" y="6547"/>
                    <a:pt x="-76" y="11579"/>
                    <a:pt x="90" y="16701"/>
                  </a:cubicBezTo>
                  <a:cubicBezTo>
                    <a:pt x="796" y="16835"/>
                    <a:pt x="1419" y="16835"/>
                    <a:pt x="2084" y="16835"/>
                  </a:cubicBezTo>
                  <a:cubicBezTo>
                    <a:pt x="2458" y="16835"/>
                    <a:pt x="2873" y="16835"/>
                    <a:pt x="3247" y="16523"/>
                  </a:cubicBezTo>
                  <a:cubicBezTo>
                    <a:pt x="3413" y="16345"/>
                    <a:pt x="3496" y="15988"/>
                    <a:pt x="3579" y="15677"/>
                  </a:cubicBezTo>
                  <a:cubicBezTo>
                    <a:pt x="3662" y="15142"/>
                    <a:pt x="3746" y="14652"/>
                    <a:pt x="3912" y="14118"/>
                  </a:cubicBezTo>
                  <a:cubicBezTo>
                    <a:pt x="4286" y="12336"/>
                    <a:pt x="6736" y="11668"/>
                    <a:pt x="8273" y="12247"/>
                  </a:cubicBezTo>
                  <a:cubicBezTo>
                    <a:pt x="9062" y="12515"/>
                    <a:pt x="9769" y="13183"/>
                    <a:pt x="10392" y="13717"/>
                  </a:cubicBezTo>
                  <a:cubicBezTo>
                    <a:pt x="11430" y="14652"/>
                    <a:pt x="12386" y="15677"/>
                    <a:pt x="13175" y="16835"/>
                  </a:cubicBezTo>
                  <a:cubicBezTo>
                    <a:pt x="13590" y="17547"/>
                    <a:pt x="14130" y="18304"/>
                    <a:pt x="14919" y="18572"/>
                  </a:cubicBezTo>
                  <a:cubicBezTo>
                    <a:pt x="15335" y="18661"/>
                    <a:pt x="15709" y="18661"/>
                    <a:pt x="16124" y="18661"/>
                  </a:cubicBezTo>
                  <a:cubicBezTo>
                    <a:pt x="17619" y="18794"/>
                    <a:pt x="19073" y="19418"/>
                    <a:pt x="20029" y="20665"/>
                  </a:cubicBezTo>
                  <a:cubicBezTo>
                    <a:pt x="20402" y="21110"/>
                    <a:pt x="20818" y="21600"/>
                    <a:pt x="21358" y="21466"/>
                  </a:cubicBezTo>
                  <a:cubicBezTo>
                    <a:pt x="21524" y="20442"/>
                    <a:pt x="20652" y="19329"/>
                    <a:pt x="19862" y="1848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769" name="Shape 2769"/>
          <p:cNvSpPr>
            <a:spLocks noGrp="1"/>
          </p:cNvSpPr>
          <p:nvPr>
            <p:ph type="title"/>
          </p:nvPr>
        </p:nvSpPr>
        <p:spPr>
          <a:xfrm>
            <a:off x="15240000" y="1708348"/>
            <a:ext cx="7116961" cy="2032001"/>
          </a:xfrm>
          <a:prstGeom prst="rect">
            <a:avLst/>
          </a:prstGeom>
        </p:spPr>
        <p:txBody>
          <a:bodyPr>
            <a:normAutofit fontScale="90000"/>
          </a:bodyPr>
          <a:lstStyle/>
          <a:p>
            <a:r>
              <a:t>Australia</a:t>
            </a:r>
          </a:p>
        </p:txBody>
      </p:sp>
      <p:sp>
        <p:nvSpPr>
          <p:cNvPr id="2770" name="Shape 2770"/>
          <p:cNvSpPr/>
          <p:nvPr/>
        </p:nvSpPr>
        <p:spPr>
          <a:xfrm>
            <a:off x="15240000" y="10705265"/>
            <a:ext cx="7116961"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soteoto.</a:t>
            </a:r>
          </a:p>
        </p:txBody>
      </p:sp>
      <p:sp>
        <p:nvSpPr>
          <p:cNvPr id="2771" name="Shape 2771"/>
          <p:cNvSpPr/>
          <p:nvPr/>
        </p:nvSpPr>
        <p:spPr>
          <a:xfrm>
            <a:off x="15240000" y="9816265"/>
            <a:ext cx="494694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DRUSAM BERUDA</a:t>
            </a:r>
          </a:p>
        </p:txBody>
      </p:sp>
      <p:sp>
        <p:nvSpPr>
          <p:cNvPr id="2772" name="Shape 2772"/>
          <p:cNvSpPr/>
          <p:nvPr/>
        </p:nvSpPr>
        <p:spPr>
          <a:xfrm>
            <a:off x="15240000" y="7380680"/>
            <a:ext cx="7116961"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$136M</a:t>
            </a:r>
          </a:p>
        </p:txBody>
      </p:sp>
      <p:sp>
        <p:nvSpPr>
          <p:cNvPr id="2773" name="Shape 2773"/>
          <p:cNvSpPr/>
          <p:nvPr/>
        </p:nvSpPr>
        <p:spPr>
          <a:xfrm>
            <a:off x="15240000" y="4965298"/>
            <a:ext cx="7116961" cy="24153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Mese fru dreso nade lesdiacw for sids.</a:t>
            </a:r>
          </a:p>
        </p:txBody>
      </p:sp>
      <p:grpSp>
        <p:nvGrpSpPr>
          <p:cNvPr id="2777" name="Group 2777"/>
          <p:cNvGrpSpPr/>
          <p:nvPr/>
        </p:nvGrpSpPr>
        <p:grpSpPr>
          <a:xfrm>
            <a:off x="2035075" y="2025848"/>
            <a:ext cx="2281014" cy="1997208"/>
            <a:chOff x="0" y="0"/>
            <a:chExt cx="2281012" cy="1997207"/>
          </a:xfrm>
        </p:grpSpPr>
        <p:sp>
          <p:nvSpPr>
            <p:cNvPr id="2774" name="Shape 2774"/>
            <p:cNvSpPr/>
            <p:nvPr/>
          </p:nvSpPr>
          <p:spPr>
            <a:xfrm>
              <a:off x="505506" y="727207"/>
              <a:ext cx="1270001" cy="1270001"/>
            </a:xfrm>
            <a:prstGeom prst="ellipse">
              <a:avLst/>
            </a:prstGeom>
            <a:solidFill>
              <a:srgbClr val="FFFFFF"/>
            </a:solidFill>
            <a:ln w="38100" cap="flat">
              <a:solidFill>
                <a:srgbClr val="FFFFFF"/>
              </a:solidFill>
              <a:prstDash val="solid"/>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2775" name="Shape 2775"/>
            <p:cNvSpPr/>
            <p:nvPr/>
          </p:nvSpPr>
          <p:spPr>
            <a:xfrm>
              <a:off x="0" y="0"/>
              <a:ext cx="2281013" cy="7081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Growth</a:t>
              </a:r>
            </a:p>
          </p:txBody>
        </p:sp>
        <p:sp>
          <p:nvSpPr>
            <p:cNvPr id="2776" name="Shape 2776"/>
            <p:cNvSpPr/>
            <p:nvPr/>
          </p:nvSpPr>
          <p:spPr>
            <a:xfrm>
              <a:off x="480106" y="1068941"/>
              <a:ext cx="1320801" cy="5865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31%</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Shape 1129"/>
          <p:cNvSpPr/>
          <p:nvPr/>
        </p:nvSpPr>
        <p:spPr>
          <a:xfrm>
            <a:off x="2035075" y="6642100"/>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rPr dirty="0"/>
              <a:t>Write here</a:t>
            </a:r>
          </a:p>
          <a:p>
            <a:pPr>
              <a:lnSpc>
                <a:spcPct val="100000"/>
              </a:lnSpc>
              <a:defRPr sz="4800" spc="240">
                <a:solidFill>
                  <a:srgbClr val="212121"/>
                </a:solidFill>
                <a:latin typeface="Montserrat"/>
                <a:ea typeface="Montserrat"/>
                <a:cs typeface="Montserrat"/>
                <a:sym typeface="Montserrat"/>
              </a:defRPr>
            </a:pPr>
            <a:r>
              <a:rPr dirty="0"/>
              <a:t>your title.</a:t>
            </a:r>
          </a:p>
        </p:txBody>
      </p:sp>
      <p:sp>
        <p:nvSpPr>
          <p:cNvPr id="7" name="Shape 1130"/>
          <p:cNvSpPr/>
          <p:nvPr/>
        </p:nvSpPr>
        <p:spPr>
          <a:xfrm>
            <a:off x="2035075" y="9059744"/>
            <a:ext cx="9145193" cy="31761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Draom tros et accusam eto justo fosduo dolores etoma jam rebum. Steot clita kuasd gubergren, nosotra sea takimata sanctus est Lorem ipsusit druamet. Lorem eso ipsum dolor sit amet, deras consetetur sadipscing elitromas</a:t>
            </a:r>
          </a:p>
        </p:txBody>
      </p:sp>
      <p:sp>
        <p:nvSpPr>
          <p:cNvPr id="8" name="Shape 1131"/>
          <p:cNvSpPr/>
          <p:nvPr/>
        </p:nvSpPr>
        <p:spPr>
          <a:xfrm>
            <a:off x="13215343" y="6670625"/>
            <a:ext cx="9145193" cy="520238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etoma jam rebum. Stet clita kuasd gubergren, nosotra sea takimata sanctus est Lorem ipsum dolor sit amet. Lorem eso ipsum dolor sit amet, deras consetetur sadipscing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ut labore eto dolore magna aliquyam erat desando greadon.</a:t>
            </a:r>
          </a:p>
        </p:txBody>
      </p:sp>
    </p:spTree>
    <p:extLst>
      <p:ext uri="{BB962C8B-B14F-4D97-AF65-F5344CB8AC3E}">
        <p14:creationId xmlns:p14="http://schemas.microsoft.com/office/powerpoint/2010/main" val="1361176322"/>
      </p:ext>
    </p:extLst>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9" name="Shape 2779"/>
          <p:cNvSpPr>
            <a:spLocks noGrp="1"/>
          </p:cNvSpPr>
          <p:nvPr>
            <p:ph type="title"/>
          </p:nvPr>
        </p:nvSpPr>
        <p:spPr>
          <a:xfrm>
            <a:off x="2032000" y="1708348"/>
            <a:ext cx="9145290" cy="2154860"/>
          </a:xfrm>
          <a:prstGeom prst="rect">
            <a:avLst/>
          </a:prstGeom>
        </p:spPr>
        <p:txBody>
          <a:bodyPr/>
          <a:lstStyle/>
          <a:p>
            <a:r>
              <a:t>Asia</a:t>
            </a:r>
          </a:p>
        </p:txBody>
      </p:sp>
      <p:sp>
        <p:nvSpPr>
          <p:cNvPr id="2780" name="Shape 2780"/>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120</a:t>
            </a:fld>
            <a:endParaRPr/>
          </a:p>
        </p:txBody>
      </p:sp>
      <p:sp>
        <p:nvSpPr>
          <p:cNvPr id="2781" name="Shape 2781"/>
          <p:cNvSpPr/>
          <p:nvPr/>
        </p:nvSpPr>
        <p:spPr>
          <a:xfrm>
            <a:off x="2032000" y="10654465"/>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782" name="Shape 2782"/>
          <p:cNvSpPr/>
          <p:nvPr/>
        </p:nvSpPr>
        <p:spPr>
          <a:xfrm>
            <a:off x="2032000" y="9765465"/>
            <a:ext cx="494694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DRUSAM BERUDA</a:t>
            </a:r>
          </a:p>
        </p:txBody>
      </p:sp>
      <p:sp>
        <p:nvSpPr>
          <p:cNvPr id="2783" name="Shape 2783"/>
          <p:cNvSpPr/>
          <p:nvPr/>
        </p:nvSpPr>
        <p:spPr>
          <a:xfrm>
            <a:off x="2032000" y="7329880"/>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64%</a:t>
            </a:r>
          </a:p>
        </p:txBody>
      </p:sp>
      <p:sp>
        <p:nvSpPr>
          <p:cNvPr id="2784" name="Shape 2784"/>
          <p:cNvSpPr/>
          <p:nvPr/>
        </p:nvSpPr>
        <p:spPr>
          <a:xfrm>
            <a:off x="8264823" y="10654465"/>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785" name="Shape 2785"/>
          <p:cNvSpPr/>
          <p:nvPr/>
        </p:nvSpPr>
        <p:spPr>
          <a:xfrm>
            <a:off x="8264823" y="9765465"/>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URADN ESTADA</a:t>
            </a:r>
          </a:p>
        </p:txBody>
      </p:sp>
      <p:sp>
        <p:nvSpPr>
          <p:cNvPr id="2786" name="Shape 2786"/>
          <p:cNvSpPr/>
          <p:nvPr/>
        </p:nvSpPr>
        <p:spPr>
          <a:xfrm>
            <a:off x="8264822" y="7329880"/>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$78M</a:t>
            </a:r>
          </a:p>
        </p:txBody>
      </p:sp>
      <p:sp>
        <p:nvSpPr>
          <p:cNvPr id="2787" name="Shape 2787"/>
          <p:cNvSpPr/>
          <p:nvPr/>
        </p:nvSpPr>
        <p:spPr>
          <a:xfrm>
            <a:off x="2032097" y="4510914"/>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2788" name="Shape 2788"/>
          <p:cNvSpPr/>
          <p:nvPr/>
        </p:nvSpPr>
        <p:spPr>
          <a:xfrm>
            <a:off x="18229130" y="7088478"/>
            <a:ext cx="21821" cy="21821"/>
          </a:xfrm>
          <a:custGeom>
            <a:avLst/>
            <a:gdLst/>
            <a:ahLst/>
            <a:cxnLst>
              <a:cxn ang="0">
                <a:pos x="wd2" y="hd2"/>
              </a:cxn>
              <a:cxn ang="5400000">
                <a:pos x="wd2" y="hd2"/>
              </a:cxn>
              <a:cxn ang="10800000">
                <a:pos x="wd2" y="hd2"/>
              </a:cxn>
              <a:cxn ang="16200000">
                <a:pos x="wd2" y="hd2"/>
              </a:cxn>
            </a:cxnLst>
            <a:rect l="0" t="0" r="r" b="b"/>
            <a:pathLst>
              <a:path w="21600" h="21600" extrusionOk="0">
                <a:moveTo>
                  <a:pt x="0" y="2541"/>
                </a:moveTo>
                <a:cubicBezTo>
                  <a:pt x="3375" y="1271"/>
                  <a:pt x="7425" y="0"/>
                  <a:pt x="10125" y="0"/>
                </a:cubicBezTo>
                <a:cubicBezTo>
                  <a:pt x="12825" y="0"/>
                  <a:pt x="17550" y="2541"/>
                  <a:pt x="17550" y="6988"/>
                </a:cubicBezTo>
                <a:cubicBezTo>
                  <a:pt x="18900" y="6988"/>
                  <a:pt x="20250" y="6988"/>
                  <a:pt x="21600" y="8259"/>
                </a:cubicBezTo>
                <a:cubicBezTo>
                  <a:pt x="20250" y="10800"/>
                  <a:pt x="18900" y="13341"/>
                  <a:pt x="18900" y="15882"/>
                </a:cubicBezTo>
                <a:cubicBezTo>
                  <a:pt x="18900" y="17153"/>
                  <a:pt x="18900" y="18424"/>
                  <a:pt x="18900" y="20329"/>
                </a:cubicBezTo>
                <a:cubicBezTo>
                  <a:pt x="18900" y="21600"/>
                  <a:pt x="17550" y="21600"/>
                  <a:pt x="15525" y="21600"/>
                </a:cubicBezTo>
                <a:cubicBezTo>
                  <a:pt x="11475" y="21600"/>
                  <a:pt x="8775" y="21600"/>
                  <a:pt x="4725" y="21600"/>
                </a:cubicBezTo>
                <a:cubicBezTo>
                  <a:pt x="3375" y="15882"/>
                  <a:pt x="6075" y="10800"/>
                  <a:pt x="11475" y="8259"/>
                </a:cubicBezTo>
                <a:cubicBezTo>
                  <a:pt x="10125" y="6988"/>
                  <a:pt x="8775" y="6988"/>
                  <a:pt x="7425" y="5082"/>
                </a:cubicBezTo>
                <a:cubicBezTo>
                  <a:pt x="7425" y="5082"/>
                  <a:pt x="7425" y="5082"/>
                  <a:pt x="6075" y="5082"/>
                </a:cubicBezTo>
                <a:cubicBezTo>
                  <a:pt x="4725" y="5082"/>
                  <a:pt x="3375" y="6988"/>
                  <a:pt x="3375" y="6988"/>
                </a:cubicBezTo>
                <a:cubicBezTo>
                  <a:pt x="1350" y="5082"/>
                  <a:pt x="1350" y="3812"/>
                  <a:pt x="0" y="2541"/>
                </a:cubicBezTo>
              </a:path>
            </a:pathLst>
          </a:custGeom>
          <a:solidFill>
            <a:srgbClr val="DDDDDD"/>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grpSp>
        <p:nvGrpSpPr>
          <p:cNvPr id="2831" name="Group 2831"/>
          <p:cNvGrpSpPr/>
          <p:nvPr/>
        </p:nvGrpSpPr>
        <p:grpSpPr>
          <a:xfrm>
            <a:off x="14243646" y="1489467"/>
            <a:ext cx="10729355" cy="10193045"/>
            <a:chOff x="0" y="0"/>
            <a:chExt cx="10729353" cy="10193043"/>
          </a:xfrm>
        </p:grpSpPr>
        <p:sp>
          <p:nvSpPr>
            <p:cNvPr id="2789" name="Shape 2789"/>
            <p:cNvSpPr/>
            <p:nvPr/>
          </p:nvSpPr>
          <p:spPr>
            <a:xfrm>
              <a:off x="3472506" y="8896590"/>
              <a:ext cx="167457" cy="248110"/>
            </a:xfrm>
            <a:custGeom>
              <a:avLst/>
              <a:gdLst/>
              <a:ahLst/>
              <a:cxnLst>
                <a:cxn ang="0">
                  <a:pos x="wd2" y="hd2"/>
                </a:cxn>
                <a:cxn ang="5400000">
                  <a:pos x="wd2" y="hd2"/>
                </a:cxn>
                <a:cxn ang="10800000">
                  <a:pos x="wd2" y="hd2"/>
                </a:cxn>
                <a:cxn ang="16200000">
                  <a:pos x="wd2" y="hd2"/>
                </a:cxn>
              </a:cxnLst>
              <a:rect l="0" t="0" r="r" b="b"/>
              <a:pathLst>
                <a:path w="21390" h="21082" extrusionOk="0">
                  <a:moveTo>
                    <a:pt x="3290" y="5702"/>
                  </a:moveTo>
                  <a:cubicBezTo>
                    <a:pt x="2432" y="5702"/>
                    <a:pt x="1574" y="5702"/>
                    <a:pt x="1001" y="5702"/>
                  </a:cubicBezTo>
                  <a:cubicBezTo>
                    <a:pt x="715" y="5702"/>
                    <a:pt x="715" y="5702"/>
                    <a:pt x="286" y="5702"/>
                  </a:cubicBezTo>
                  <a:cubicBezTo>
                    <a:pt x="0" y="5894"/>
                    <a:pt x="0" y="6086"/>
                    <a:pt x="0" y="6278"/>
                  </a:cubicBezTo>
                  <a:cubicBezTo>
                    <a:pt x="286" y="7718"/>
                    <a:pt x="286" y="8966"/>
                    <a:pt x="715" y="10310"/>
                  </a:cubicBezTo>
                  <a:cubicBezTo>
                    <a:pt x="715" y="10790"/>
                    <a:pt x="715" y="10982"/>
                    <a:pt x="1001" y="11366"/>
                  </a:cubicBezTo>
                  <a:cubicBezTo>
                    <a:pt x="1001" y="11750"/>
                    <a:pt x="1287" y="11942"/>
                    <a:pt x="1574" y="12326"/>
                  </a:cubicBezTo>
                  <a:cubicBezTo>
                    <a:pt x="3004" y="14726"/>
                    <a:pt x="2718" y="17414"/>
                    <a:pt x="3004" y="19814"/>
                  </a:cubicBezTo>
                  <a:cubicBezTo>
                    <a:pt x="3004" y="20006"/>
                    <a:pt x="3004" y="20006"/>
                    <a:pt x="3004" y="20198"/>
                  </a:cubicBezTo>
                  <a:cubicBezTo>
                    <a:pt x="3290" y="20774"/>
                    <a:pt x="4577" y="21062"/>
                    <a:pt x="5436" y="20774"/>
                  </a:cubicBezTo>
                  <a:cubicBezTo>
                    <a:pt x="6294" y="20582"/>
                    <a:pt x="7295" y="20390"/>
                    <a:pt x="8154" y="20198"/>
                  </a:cubicBezTo>
                  <a:cubicBezTo>
                    <a:pt x="9584" y="20006"/>
                    <a:pt x="11444" y="20582"/>
                    <a:pt x="13017" y="20774"/>
                  </a:cubicBezTo>
                  <a:cubicBezTo>
                    <a:pt x="14448" y="21254"/>
                    <a:pt x="16593" y="21254"/>
                    <a:pt x="17452" y="20198"/>
                  </a:cubicBezTo>
                  <a:cubicBezTo>
                    <a:pt x="18024" y="19622"/>
                    <a:pt x="18024" y="19046"/>
                    <a:pt x="18310" y="18374"/>
                  </a:cubicBezTo>
                  <a:cubicBezTo>
                    <a:pt x="18882" y="17798"/>
                    <a:pt x="19597" y="17414"/>
                    <a:pt x="20456" y="17030"/>
                  </a:cubicBezTo>
                  <a:cubicBezTo>
                    <a:pt x="21028" y="16550"/>
                    <a:pt x="21600" y="16070"/>
                    <a:pt x="21314" y="15398"/>
                  </a:cubicBezTo>
                  <a:cubicBezTo>
                    <a:pt x="21028" y="14822"/>
                    <a:pt x="19597" y="14342"/>
                    <a:pt x="19883" y="13574"/>
                  </a:cubicBezTo>
                  <a:cubicBezTo>
                    <a:pt x="19883" y="13190"/>
                    <a:pt x="20456" y="12998"/>
                    <a:pt x="20742" y="12518"/>
                  </a:cubicBezTo>
                  <a:cubicBezTo>
                    <a:pt x="21600" y="11558"/>
                    <a:pt x="20742" y="10118"/>
                    <a:pt x="19597" y="9158"/>
                  </a:cubicBezTo>
                  <a:cubicBezTo>
                    <a:pt x="18024" y="7718"/>
                    <a:pt x="16307" y="6470"/>
                    <a:pt x="15592" y="4934"/>
                  </a:cubicBezTo>
                  <a:cubicBezTo>
                    <a:pt x="15592" y="4454"/>
                    <a:pt x="15306" y="4070"/>
                    <a:pt x="15306" y="3878"/>
                  </a:cubicBezTo>
                  <a:cubicBezTo>
                    <a:pt x="14734" y="3110"/>
                    <a:pt x="13303" y="2726"/>
                    <a:pt x="11730" y="2534"/>
                  </a:cubicBezTo>
                  <a:cubicBezTo>
                    <a:pt x="11444" y="2534"/>
                    <a:pt x="10872" y="2534"/>
                    <a:pt x="10585" y="2246"/>
                  </a:cubicBezTo>
                  <a:cubicBezTo>
                    <a:pt x="10299" y="2054"/>
                    <a:pt x="10013" y="1670"/>
                    <a:pt x="10013" y="1286"/>
                  </a:cubicBezTo>
                  <a:cubicBezTo>
                    <a:pt x="9012" y="-154"/>
                    <a:pt x="6008" y="-346"/>
                    <a:pt x="4291" y="518"/>
                  </a:cubicBezTo>
                  <a:cubicBezTo>
                    <a:pt x="2718" y="1670"/>
                    <a:pt x="3290" y="4262"/>
                    <a:pt x="3290" y="570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0" name="Shape 2790"/>
            <p:cNvSpPr/>
            <p:nvPr/>
          </p:nvSpPr>
          <p:spPr>
            <a:xfrm>
              <a:off x="4509569" y="9140754"/>
              <a:ext cx="669007" cy="747403"/>
            </a:xfrm>
            <a:custGeom>
              <a:avLst/>
              <a:gdLst/>
              <a:ahLst/>
              <a:cxnLst>
                <a:cxn ang="0">
                  <a:pos x="wd2" y="hd2"/>
                </a:cxn>
                <a:cxn ang="5400000">
                  <a:pos x="wd2" y="hd2"/>
                </a:cxn>
                <a:cxn ang="10800000">
                  <a:pos x="wd2" y="hd2"/>
                </a:cxn>
                <a:cxn ang="16200000">
                  <a:pos x="wd2" y="hd2"/>
                </a:cxn>
              </a:cxnLst>
              <a:rect l="0" t="0" r="r" b="b"/>
              <a:pathLst>
                <a:path w="21103" h="21107" extrusionOk="0">
                  <a:moveTo>
                    <a:pt x="719" y="1304"/>
                  </a:moveTo>
                  <a:cubicBezTo>
                    <a:pt x="790" y="1657"/>
                    <a:pt x="397" y="1978"/>
                    <a:pt x="719" y="2267"/>
                  </a:cubicBezTo>
                  <a:cubicBezTo>
                    <a:pt x="790" y="2331"/>
                    <a:pt x="933" y="2395"/>
                    <a:pt x="1077" y="2395"/>
                  </a:cubicBezTo>
                  <a:cubicBezTo>
                    <a:pt x="2364" y="2588"/>
                    <a:pt x="3651" y="3133"/>
                    <a:pt x="4152" y="4128"/>
                  </a:cubicBezTo>
                  <a:cubicBezTo>
                    <a:pt x="4545" y="4899"/>
                    <a:pt x="4617" y="5894"/>
                    <a:pt x="5368" y="6311"/>
                  </a:cubicBezTo>
                  <a:cubicBezTo>
                    <a:pt x="5511" y="6150"/>
                    <a:pt x="5797" y="6311"/>
                    <a:pt x="5869" y="6439"/>
                  </a:cubicBezTo>
                  <a:cubicBezTo>
                    <a:pt x="6047" y="6568"/>
                    <a:pt x="6047" y="6824"/>
                    <a:pt x="6119" y="6985"/>
                  </a:cubicBezTo>
                  <a:cubicBezTo>
                    <a:pt x="6333" y="7434"/>
                    <a:pt x="6870" y="7723"/>
                    <a:pt x="7084" y="8172"/>
                  </a:cubicBezTo>
                  <a:cubicBezTo>
                    <a:pt x="7371" y="8718"/>
                    <a:pt x="7335" y="9456"/>
                    <a:pt x="7692" y="9938"/>
                  </a:cubicBezTo>
                  <a:cubicBezTo>
                    <a:pt x="8086" y="10419"/>
                    <a:pt x="8801" y="10547"/>
                    <a:pt x="9051" y="11093"/>
                  </a:cubicBezTo>
                  <a:cubicBezTo>
                    <a:pt x="9194" y="11350"/>
                    <a:pt x="9123" y="11606"/>
                    <a:pt x="9266" y="11831"/>
                  </a:cubicBezTo>
                  <a:cubicBezTo>
                    <a:pt x="9480" y="12345"/>
                    <a:pt x="10231" y="12569"/>
                    <a:pt x="10553" y="13083"/>
                  </a:cubicBezTo>
                  <a:cubicBezTo>
                    <a:pt x="10696" y="13308"/>
                    <a:pt x="10696" y="13564"/>
                    <a:pt x="10839" y="13853"/>
                  </a:cubicBezTo>
                  <a:cubicBezTo>
                    <a:pt x="11447" y="15458"/>
                    <a:pt x="13915" y="16003"/>
                    <a:pt x="14809" y="17480"/>
                  </a:cubicBezTo>
                  <a:cubicBezTo>
                    <a:pt x="14952" y="17801"/>
                    <a:pt x="15131" y="18154"/>
                    <a:pt x="15345" y="18411"/>
                  </a:cubicBezTo>
                  <a:cubicBezTo>
                    <a:pt x="15703" y="18828"/>
                    <a:pt x="16239" y="19020"/>
                    <a:pt x="16704" y="19277"/>
                  </a:cubicBezTo>
                  <a:cubicBezTo>
                    <a:pt x="17205" y="19630"/>
                    <a:pt x="17598" y="20176"/>
                    <a:pt x="18099" y="20561"/>
                  </a:cubicBezTo>
                  <a:cubicBezTo>
                    <a:pt x="18635" y="20978"/>
                    <a:pt x="19315" y="21235"/>
                    <a:pt x="19923" y="21042"/>
                  </a:cubicBezTo>
                  <a:cubicBezTo>
                    <a:pt x="20424" y="20850"/>
                    <a:pt x="20745" y="20368"/>
                    <a:pt x="20888" y="19887"/>
                  </a:cubicBezTo>
                  <a:cubicBezTo>
                    <a:pt x="21031" y="19438"/>
                    <a:pt x="20960" y="18892"/>
                    <a:pt x="21031" y="18411"/>
                  </a:cubicBezTo>
                  <a:cubicBezTo>
                    <a:pt x="21031" y="18218"/>
                    <a:pt x="21103" y="17961"/>
                    <a:pt x="21103" y="17737"/>
                  </a:cubicBezTo>
                  <a:cubicBezTo>
                    <a:pt x="21031" y="17351"/>
                    <a:pt x="20745" y="16998"/>
                    <a:pt x="20674" y="16517"/>
                  </a:cubicBezTo>
                  <a:cubicBezTo>
                    <a:pt x="20674" y="16324"/>
                    <a:pt x="20674" y="16132"/>
                    <a:pt x="20745" y="15939"/>
                  </a:cubicBezTo>
                  <a:cubicBezTo>
                    <a:pt x="20817" y="15201"/>
                    <a:pt x="20209" y="14431"/>
                    <a:pt x="19386" y="14302"/>
                  </a:cubicBezTo>
                  <a:cubicBezTo>
                    <a:pt x="19243" y="14238"/>
                    <a:pt x="19029" y="14238"/>
                    <a:pt x="18850" y="14174"/>
                  </a:cubicBezTo>
                  <a:cubicBezTo>
                    <a:pt x="18492" y="14046"/>
                    <a:pt x="18349" y="13628"/>
                    <a:pt x="18206" y="13308"/>
                  </a:cubicBezTo>
                  <a:cubicBezTo>
                    <a:pt x="18028" y="12826"/>
                    <a:pt x="17741" y="12280"/>
                    <a:pt x="17205" y="12280"/>
                  </a:cubicBezTo>
                  <a:cubicBezTo>
                    <a:pt x="17062" y="12280"/>
                    <a:pt x="16919" y="12280"/>
                    <a:pt x="16776" y="12280"/>
                  </a:cubicBezTo>
                  <a:cubicBezTo>
                    <a:pt x="16382" y="12280"/>
                    <a:pt x="16061" y="12024"/>
                    <a:pt x="15953" y="11671"/>
                  </a:cubicBezTo>
                  <a:cubicBezTo>
                    <a:pt x="15882" y="11350"/>
                    <a:pt x="16096" y="10997"/>
                    <a:pt x="16454" y="10868"/>
                  </a:cubicBezTo>
                  <a:cubicBezTo>
                    <a:pt x="16597" y="10804"/>
                    <a:pt x="16847" y="10804"/>
                    <a:pt x="16990" y="10740"/>
                  </a:cubicBezTo>
                  <a:cubicBezTo>
                    <a:pt x="17133" y="10676"/>
                    <a:pt x="17205" y="10483"/>
                    <a:pt x="17062" y="10323"/>
                  </a:cubicBezTo>
                  <a:cubicBezTo>
                    <a:pt x="16704" y="9873"/>
                    <a:pt x="16239" y="9392"/>
                    <a:pt x="15631" y="9199"/>
                  </a:cubicBezTo>
                  <a:cubicBezTo>
                    <a:pt x="15488" y="9135"/>
                    <a:pt x="15274" y="9135"/>
                    <a:pt x="15131" y="9007"/>
                  </a:cubicBezTo>
                  <a:cubicBezTo>
                    <a:pt x="14880" y="8782"/>
                    <a:pt x="14880" y="8525"/>
                    <a:pt x="14737" y="8236"/>
                  </a:cubicBezTo>
                  <a:cubicBezTo>
                    <a:pt x="14380" y="7498"/>
                    <a:pt x="13092" y="7691"/>
                    <a:pt x="12413" y="7049"/>
                  </a:cubicBezTo>
                  <a:cubicBezTo>
                    <a:pt x="12055" y="6728"/>
                    <a:pt x="11733" y="6086"/>
                    <a:pt x="11197" y="6150"/>
                  </a:cubicBezTo>
                  <a:cubicBezTo>
                    <a:pt x="11054" y="6150"/>
                    <a:pt x="10839" y="6311"/>
                    <a:pt x="10696" y="6375"/>
                  </a:cubicBezTo>
                  <a:cubicBezTo>
                    <a:pt x="10160" y="6503"/>
                    <a:pt x="9695" y="5958"/>
                    <a:pt x="9552" y="5476"/>
                  </a:cubicBezTo>
                  <a:cubicBezTo>
                    <a:pt x="9337" y="5027"/>
                    <a:pt x="9051" y="4481"/>
                    <a:pt x="8515" y="4481"/>
                  </a:cubicBezTo>
                  <a:cubicBezTo>
                    <a:pt x="8300" y="4481"/>
                    <a:pt x="8122" y="4546"/>
                    <a:pt x="7907" y="4610"/>
                  </a:cubicBezTo>
                  <a:cubicBezTo>
                    <a:pt x="7228" y="4738"/>
                    <a:pt x="6620" y="4289"/>
                    <a:pt x="6119" y="3872"/>
                  </a:cubicBezTo>
                  <a:cubicBezTo>
                    <a:pt x="6333" y="3936"/>
                    <a:pt x="6477" y="3615"/>
                    <a:pt x="6405" y="3390"/>
                  </a:cubicBezTo>
                  <a:cubicBezTo>
                    <a:pt x="6333" y="3198"/>
                    <a:pt x="6190" y="3101"/>
                    <a:pt x="6119" y="2877"/>
                  </a:cubicBezTo>
                  <a:cubicBezTo>
                    <a:pt x="6047" y="2684"/>
                    <a:pt x="6083" y="2427"/>
                    <a:pt x="5976" y="2138"/>
                  </a:cubicBezTo>
                  <a:cubicBezTo>
                    <a:pt x="5904" y="1882"/>
                    <a:pt x="5726" y="1657"/>
                    <a:pt x="5511" y="1593"/>
                  </a:cubicBezTo>
                  <a:cubicBezTo>
                    <a:pt x="5153" y="1529"/>
                    <a:pt x="4688" y="1785"/>
                    <a:pt x="4545" y="1529"/>
                  </a:cubicBezTo>
                  <a:cubicBezTo>
                    <a:pt x="4474" y="1368"/>
                    <a:pt x="4474" y="1240"/>
                    <a:pt x="4474" y="1111"/>
                  </a:cubicBezTo>
                  <a:cubicBezTo>
                    <a:pt x="4295" y="790"/>
                    <a:pt x="3794" y="790"/>
                    <a:pt x="3401" y="855"/>
                  </a:cubicBezTo>
                  <a:cubicBezTo>
                    <a:pt x="3043" y="919"/>
                    <a:pt x="2507" y="1047"/>
                    <a:pt x="2292" y="790"/>
                  </a:cubicBezTo>
                  <a:cubicBezTo>
                    <a:pt x="2221" y="694"/>
                    <a:pt x="2149" y="566"/>
                    <a:pt x="2042" y="502"/>
                  </a:cubicBezTo>
                  <a:cubicBezTo>
                    <a:pt x="1899" y="437"/>
                    <a:pt x="1756" y="502"/>
                    <a:pt x="1684" y="502"/>
                  </a:cubicBezTo>
                  <a:cubicBezTo>
                    <a:pt x="1148" y="502"/>
                    <a:pt x="719" y="-365"/>
                    <a:pt x="254" y="181"/>
                  </a:cubicBezTo>
                  <a:cubicBezTo>
                    <a:pt x="-497" y="790"/>
                    <a:pt x="647" y="919"/>
                    <a:pt x="719" y="130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1" name="Shape 2791"/>
            <p:cNvSpPr/>
            <p:nvPr/>
          </p:nvSpPr>
          <p:spPr>
            <a:xfrm>
              <a:off x="5142913" y="9593984"/>
              <a:ext cx="85736" cy="113456"/>
            </a:xfrm>
            <a:custGeom>
              <a:avLst/>
              <a:gdLst/>
              <a:ahLst/>
              <a:cxnLst>
                <a:cxn ang="0">
                  <a:pos x="wd2" y="hd2"/>
                </a:cxn>
                <a:cxn ang="5400000">
                  <a:pos x="wd2" y="hd2"/>
                </a:cxn>
                <a:cxn ang="10800000">
                  <a:pos x="wd2" y="hd2"/>
                </a:cxn>
                <a:cxn ang="16200000">
                  <a:pos x="wd2" y="hd2"/>
                </a:cxn>
              </a:cxnLst>
              <a:rect l="0" t="0" r="r" b="b"/>
              <a:pathLst>
                <a:path w="18705" h="21493" extrusionOk="0">
                  <a:moveTo>
                    <a:pt x="787" y="6523"/>
                  </a:moveTo>
                  <a:cubicBezTo>
                    <a:pt x="2260" y="8875"/>
                    <a:pt x="6432" y="8020"/>
                    <a:pt x="7905" y="9731"/>
                  </a:cubicBezTo>
                  <a:cubicBezTo>
                    <a:pt x="9132" y="11014"/>
                    <a:pt x="8396" y="12511"/>
                    <a:pt x="9132" y="13794"/>
                  </a:cubicBezTo>
                  <a:cubicBezTo>
                    <a:pt x="9623" y="14222"/>
                    <a:pt x="9623" y="14649"/>
                    <a:pt x="10114" y="15505"/>
                  </a:cubicBezTo>
                  <a:cubicBezTo>
                    <a:pt x="11587" y="17430"/>
                    <a:pt x="13550" y="19141"/>
                    <a:pt x="15269" y="20424"/>
                  </a:cubicBezTo>
                  <a:cubicBezTo>
                    <a:pt x="15760" y="21065"/>
                    <a:pt x="16250" y="21493"/>
                    <a:pt x="16741" y="21493"/>
                  </a:cubicBezTo>
                  <a:cubicBezTo>
                    <a:pt x="17232" y="21493"/>
                    <a:pt x="18214" y="21493"/>
                    <a:pt x="18705" y="21065"/>
                  </a:cubicBezTo>
                  <a:cubicBezTo>
                    <a:pt x="18705" y="20424"/>
                    <a:pt x="18705" y="19996"/>
                    <a:pt x="18705" y="19996"/>
                  </a:cubicBezTo>
                  <a:cubicBezTo>
                    <a:pt x="18705" y="18285"/>
                    <a:pt x="18214" y="17002"/>
                    <a:pt x="18214" y="15077"/>
                  </a:cubicBezTo>
                  <a:cubicBezTo>
                    <a:pt x="18214" y="14649"/>
                    <a:pt x="18214" y="14649"/>
                    <a:pt x="18214" y="14222"/>
                  </a:cubicBezTo>
                  <a:cubicBezTo>
                    <a:pt x="17723" y="13366"/>
                    <a:pt x="16250" y="13366"/>
                    <a:pt x="15269" y="12939"/>
                  </a:cubicBezTo>
                  <a:cubicBezTo>
                    <a:pt x="14287" y="12511"/>
                    <a:pt x="14287" y="11655"/>
                    <a:pt x="14287" y="10586"/>
                  </a:cubicBezTo>
                  <a:cubicBezTo>
                    <a:pt x="14287" y="9731"/>
                    <a:pt x="14778" y="8875"/>
                    <a:pt x="14778" y="8020"/>
                  </a:cubicBezTo>
                  <a:cubicBezTo>
                    <a:pt x="15269" y="5667"/>
                    <a:pt x="14778" y="3101"/>
                    <a:pt x="13060" y="1176"/>
                  </a:cubicBezTo>
                  <a:cubicBezTo>
                    <a:pt x="12569" y="748"/>
                    <a:pt x="12569" y="321"/>
                    <a:pt x="12078" y="321"/>
                  </a:cubicBezTo>
                  <a:cubicBezTo>
                    <a:pt x="11096" y="-107"/>
                    <a:pt x="10605" y="-107"/>
                    <a:pt x="9623" y="321"/>
                  </a:cubicBezTo>
                  <a:cubicBezTo>
                    <a:pt x="7414" y="-107"/>
                    <a:pt x="-2895" y="1604"/>
                    <a:pt x="787" y="652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2" name="Shape 2792"/>
            <p:cNvSpPr/>
            <p:nvPr/>
          </p:nvSpPr>
          <p:spPr>
            <a:xfrm>
              <a:off x="5288040" y="9677957"/>
              <a:ext cx="66832" cy="40053"/>
            </a:xfrm>
            <a:custGeom>
              <a:avLst/>
              <a:gdLst/>
              <a:ahLst/>
              <a:cxnLst>
                <a:cxn ang="0">
                  <a:pos x="wd2" y="hd2"/>
                </a:cxn>
                <a:cxn ang="5400000">
                  <a:pos x="wd2" y="hd2"/>
                </a:cxn>
                <a:cxn ang="10800000">
                  <a:pos x="wd2" y="hd2"/>
                </a:cxn>
                <a:cxn ang="16200000">
                  <a:pos x="wd2" y="hd2"/>
                </a:cxn>
              </a:cxnLst>
              <a:rect l="0" t="0" r="r" b="b"/>
              <a:pathLst>
                <a:path w="19528" h="21600" extrusionOk="0">
                  <a:moveTo>
                    <a:pt x="1123" y="17788"/>
                  </a:moveTo>
                  <a:cubicBezTo>
                    <a:pt x="1809" y="19059"/>
                    <a:pt x="3180" y="20329"/>
                    <a:pt x="4552" y="20329"/>
                  </a:cubicBezTo>
                  <a:cubicBezTo>
                    <a:pt x="6266" y="20329"/>
                    <a:pt x="7637" y="21600"/>
                    <a:pt x="9009" y="21600"/>
                  </a:cubicBezTo>
                  <a:cubicBezTo>
                    <a:pt x="9695" y="21600"/>
                    <a:pt x="10380" y="21600"/>
                    <a:pt x="11066" y="21600"/>
                  </a:cubicBezTo>
                  <a:cubicBezTo>
                    <a:pt x="11752" y="21600"/>
                    <a:pt x="12780" y="20329"/>
                    <a:pt x="13466" y="20329"/>
                  </a:cubicBezTo>
                  <a:cubicBezTo>
                    <a:pt x="14152" y="20329"/>
                    <a:pt x="14837" y="20329"/>
                    <a:pt x="15523" y="20329"/>
                  </a:cubicBezTo>
                  <a:cubicBezTo>
                    <a:pt x="18266" y="19059"/>
                    <a:pt x="20666" y="12071"/>
                    <a:pt x="18952" y="6988"/>
                  </a:cubicBezTo>
                  <a:cubicBezTo>
                    <a:pt x="18266" y="3176"/>
                    <a:pt x="15866" y="635"/>
                    <a:pt x="13466" y="1906"/>
                  </a:cubicBezTo>
                  <a:cubicBezTo>
                    <a:pt x="11409" y="3812"/>
                    <a:pt x="10380" y="5718"/>
                    <a:pt x="8323" y="4447"/>
                  </a:cubicBezTo>
                  <a:cubicBezTo>
                    <a:pt x="6952" y="4447"/>
                    <a:pt x="5580" y="0"/>
                    <a:pt x="3866" y="0"/>
                  </a:cubicBezTo>
                  <a:cubicBezTo>
                    <a:pt x="-248" y="1906"/>
                    <a:pt x="-934" y="13341"/>
                    <a:pt x="1123" y="1778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3" name="Shape 2793"/>
            <p:cNvSpPr/>
            <p:nvPr/>
          </p:nvSpPr>
          <p:spPr>
            <a:xfrm>
              <a:off x="5381294" y="9029674"/>
              <a:ext cx="681407" cy="735557"/>
            </a:xfrm>
            <a:custGeom>
              <a:avLst/>
              <a:gdLst/>
              <a:ahLst/>
              <a:cxnLst>
                <a:cxn ang="0">
                  <a:pos x="wd2" y="hd2"/>
                </a:cxn>
                <a:cxn ang="5400000">
                  <a:pos x="wd2" y="hd2"/>
                </a:cxn>
                <a:cxn ang="10800000">
                  <a:pos x="wd2" y="hd2"/>
                </a:cxn>
                <a:cxn ang="16200000">
                  <a:pos x="wd2" y="hd2"/>
                </a:cxn>
              </a:cxnLst>
              <a:rect l="0" t="0" r="r" b="b"/>
              <a:pathLst>
                <a:path w="21494" h="21476" extrusionOk="0">
                  <a:moveTo>
                    <a:pt x="101" y="11872"/>
                  </a:moveTo>
                  <a:cubicBezTo>
                    <a:pt x="30" y="12005"/>
                    <a:pt x="-42" y="12204"/>
                    <a:pt x="30" y="12337"/>
                  </a:cubicBezTo>
                  <a:cubicBezTo>
                    <a:pt x="101" y="12470"/>
                    <a:pt x="316" y="12570"/>
                    <a:pt x="387" y="12703"/>
                  </a:cubicBezTo>
                  <a:cubicBezTo>
                    <a:pt x="924" y="13268"/>
                    <a:pt x="-42" y="14165"/>
                    <a:pt x="316" y="14863"/>
                  </a:cubicBezTo>
                  <a:cubicBezTo>
                    <a:pt x="530" y="15195"/>
                    <a:pt x="995" y="15261"/>
                    <a:pt x="1281" y="15560"/>
                  </a:cubicBezTo>
                  <a:cubicBezTo>
                    <a:pt x="2032" y="16192"/>
                    <a:pt x="1818" y="17421"/>
                    <a:pt x="2640" y="17986"/>
                  </a:cubicBezTo>
                  <a:cubicBezTo>
                    <a:pt x="2712" y="18053"/>
                    <a:pt x="2855" y="18119"/>
                    <a:pt x="2926" y="18186"/>
                  </a:cubicBezTo>
                  <a:cubicBezTo>
                    <a:pt x="3105" y="18352"/>
                    <a:pt x="3033" y="18618"/>
                    <a:pt x="3105" y="18751"/>
                  </a:cubicBezTo>
                  <a:cubicBezTo>
                    <a:pt x="3177" y="19448"/>
                    <a:pt x="4214" y="19880"/>
                    <a:pt x="4822" y="19448"/>
                  </a:cubicBezTo>
                  <a:cubicBezTo>
                    <a:pt x="5036" y="19316"/>
                    <a:pt x="5179" y="19116"/>
                    <a:pt x="5501" y="19050"/>
                  </a:cubicBezTo>
                  <a:cubicBezTo>
                    <a:pt x="5930" y="18983"/>
                    <a:pt x="6181" y="19382"/>
                    <a:pt x="6395" y="19748"/>
                  </a:cubicBezTo>
                  <a:cubicBezTo>
                    <a:pt x="6610" y="20080"/>
                    <a:pt x="7146" y="20346"/>
                    <a:pt x="7432" y="20080"/>
                  </a:cubicBezTo>
                  <a:cubicBezTo>
                    <a:pt x="7504" y="20013"/>
                    <a:pt x="7611" y="19814"/>
                    <a:pt x="7683" y="19748"/>
                  </a:cubicBezTo>
                  <a:cubicBezTo>
                    <a:pt x="7826" y="19648"/>
                    <a:pt x="7969" y="19648"/>
                    <a:pt x="8112" y="19648"/>
                  </a:cubicBezTo>
                  <a:cubicBezTo>
                    <a:pt x="8577" y="19748"/>
                    <a:pt x="9077" y="19814"/>
                    <a:pt x="9542" y="19880"/>
                  </a:cubicBezTo>
                  <a:cubicBezTo>
                    <a:pt x="10150" y="19947"/>
                    <a:pt x="10686" y="20013"/>
                    <a:pt x="11187" y="20279"/>
                  </a:cubicBezTo>
                  <a:cubicBezTo>
                    <a:pt x="11724" y="20512"/>
                    <a:pt x="12153" y="20977"/>
                    <a:pt x="12260" y="21476"/>
                  </a:cubicBezTo>
                  <a:cubicBezTo>
                    <a:pt x="12403" y="21044"/>
                    <a:pt x="13083" y="21077"/>
                    <a:pt x="13512" y="21210"/>
                  </a:cubicBezTo>
                  <a:cubicBezTo>
                    <a:pt x="13977" y="21376"/>
                    <a:pt x="14513" y="21542"/>
                    <a:pt x="14871" y="21343"/>
                  </a:cubicBezTo>
                  <a:cubicBezTo>
                    <a:pt x="15335" y="21143"/>
                    <a:pt x="15407" y="20645"/>
                    <a:pt x="15479" y="20146"/>
                  </a:cubicBezTo>
                  <a:cubicBezTo>
                    <a:pt x="15550" y="19880"/>
                    <a:pt x="15550" y="19448"/>
                    <a:pt x="15264" y="19316"/>
                  </a:cubicBezTo>
                  <a:cubicBezTo>
                    <a:pt x="15157" y="19249"/>
                    <a:pt x="15014" y="19249"/>
                    <a:pt x="14942" y="19183"/>
                  </a:cubicBezTo>
                  <a:cubicBezTo>
                    <a:pt x="14728" y="18983"/>
                    <a:pt x="14942" y="18618"/>
                    <a:pt x="15157" y="18485"/>
                  </a:cubicBezTo>
                  <a:cubicBezTo>
                    <a:pt x="15407" y="18285"/>
                    <a:pt x="15622" y="18053"/>
                    <a:pt x="15622" y="17787"/>
                  </a:cubicBezTo>
                  <a:cubicBezTo>
                    <a:pt x="15622" y="17421"/>
                    <a:pt x="15085" y="17288"/>
                    <a:pt x="14656" y="17222"/>
                  </a:cubicBezTo>
                  <a:cubicBezTo>
                    <a:pt x="15157" y="16724"/>
                    <a:pt x="15836" y="16391"/>
                    <a:pt x="16516" y="16192"/>
                  </a:cubicBezTo>
                  <a:cubicBezTo>
                    <a:pt x="16981" y="16026"/>
                    <a:pt x="17588" y="15959"/>
                    <a:pt x="17732" y="15560"/>
                  </a:cubicBezTo>
                  <a:cubicBezTo>
                    <a:pt x="18018" y="14863"/>
                    <a:pt x="17052" y="14231"/>
                    <a:pt x="17124" y="13533"/>
                  </a:cubicBezTo>
                  <a:cubicBezTo>
                    <a:pt x="17195" y="13168"/>
                    <a:pt x="17481" y="12902"/>
                    <a:pt x="17732" y="12570"/>
                  </a:cubicBezTo>
                  <a:cubicBezTo>
                    <a:pt x="17946" y="12271"/>
                    <a:pt x="18089" y="11772"/>
                    <a:pt x="17803" y="11506"/>
                  </a:cubicBezTo>
                  <a:cubicBezTo>
                    <a:pt x="18483" y="11307"/>
                    <a:pt x="18983" y="12005"/>
                    <a:pt x="19448" y="12404"/>
                  </a:cubicBezTo>
                  <a:cubicBezTo>
                    <a:pt x="19520" y="12470"/>
                    <a:pt x="19591" y="12570"/>
                    <a:pt x="19734" y="12570"/>
                  </a:cubicBezTo>
                  <a:cubicBezTo>
                    <a:pt x="19984" y="12636"/>
                    <a:pt x="20199" y="12404"/>
                    <a:pt x="20199" y="12204"/>
                  </a:cubicBezTo>
                  <a:cubicBezTo>
                    <a:pt x="20414" y="11639"/>
                    <a:pt x="19984" y="10875"/>
                    <a:pt x="19305" y="10808"/>
                  </a:cubicBezTo>
                  <a:cubicBezTo>
                    <a:pt x="19162" y="10808"/>
                    <a:pt x="18912" y="10808"/>
                    <a:pt x="18769" y="10676"/>
                  </a:cubicBezTo>
                  <a:cubicBezTo>
                    <a:pt x="18339" y="10376"/>
                    <a:pt x="18769" y="9712"/>
                    <a:pt x="18626" y="9213"/>
                  </a:cubicBezTo>
                  <a:cubicBezTo>
                    <a:pt x="18554" y="8781"/>
                    <a:pt x="18053" y="8582"/>
                    <a:pt x="17660" y="8449"/>
                  </a:cubicBezTo>
                  <a:cubicBezTo>
                    <a:pt x="17302" y="8316"/>
                    <a:pt x="16730" y="7951"/>
                    <a:pt x="16837" y="7519"/>
                  </a:cubicBezTo>
                  <a:cubicBezTo>
                    <a:pt x="16837" y="6920"/>
                    <a:pt x="17803" y="6754"/>
                    <a:pt x="18232" y="6356"/>
                  </a:cubicBezTo>
                  <a:cubicBezTo>
                    <a:pt x="18912" y="5791"/>
                    <a:pt x="18769" y="4528"/>
                    <a:pt x="19591" y="4262"/>
                  </a:cubicBezTo>
                  <a:cubicBezTo>
                    <a:pt x="19984" y="4129"/>
                    <a:pt x="20378" y="4262"/>
                    <a:pt x="20735" y="4262"/>
                  </a:cubicBezTo>
                  <a:cubicBezTo>
                    <a:pt x="21129" y="4262"/>
                    <a:pt x="21558" y="4063"/>
                    <a:pt x="21486" y="3697"/>
                  </a:cubicBezTo>
                  <a:cubicBezTo>
                    <a:pt x="21415" y="3298"/>
                    <a:pt x="20807" y="3232"/>
                    <a:pt x="20342" y="3298"/>
                  </a:cubicBezTo>
                  <a:cubicBezTo>
                    <a:pt x="19913" y="3398"/>
                    <a:pt x="19448" y="3365"/>
                    <a:pt x="18983" y="3132"/>
                  </a:cubicBezTo>
                  <a:cubicBezTo>
                    <a:pt x="18554" y="2999"/>
                    <a:pt x="18232" y="2667"/>
                    <a:pt x="18161" y="2235"/>
                  </a:cubicBezTo>
                  <a:cubicBezTo>
                    <a:pt x="18161" y="2036"/>
                    <a:pt x="18161" y="1903"/>
                    <a:pt x="18161" y="1670"/>
                  </a:cubicBezTo>
                  <a:cubicBezTo>
                    <a:pt x="18089" y="1105"/>
                    <a:pt x="17588" y="640"/>
                    <a:pt x="17124" y="274"/>
                  </a:cubicBezTo>
                  <a:cubicBezTo>
                    <a:pt x="16981" y="141"/>
                    <a:pt x="16837" y="75"/>
                    <a:pt x="16659" y="8"/>
                  </a:cubicBezTo>
                  <a:cubicBezTo>
                    <a:pt x="16230" y="-58"/>
                    <a:pt x="15836" y="274"/>
                    <a:pt x="15693" y="706"/>
                  </a:cubicBezTo>
                  <a:cubicBezTo>
                    <a:pt x="15335" y="1471"/>
                    <a:pt x="15157" y="2434"/>
                    <a:pt x="14334" y="2800"/>
                  </a:cubicBezTo>
                  <a:cubicBezTo>
                    <a:pt x="14191" y="2866"/>
                    <a:pt x="14048" y="2866"/>
                    <a:pt x="13905" y="2999"/>
                  </a:cubicBezTo>
                  <a:cubicBezTo>
                    <a:pt x="13762" y="3066"/>
                    <a:pt x="13655" y="3298"/>
                    <a:pt x="13583" y="3431"/>
                  </a:cubicBezTo>
                  <a:cubicBezTo>
                    <a:pt x="13297" y="3963"/>
                    <a:pt x="13154" y="4594"/>
                    <a:pt x="13083" y="5226"/>
                  </a:cubicBezTo>
                  <a:cubicBezTo>
                    <a:pt x="12689" y="5093"/>
                    <a:pt x="12725" y="4528"/>
                    <a:pt x="12403" y="4395"/>
                  </a:cubicBezTo>
                  <a:cubicBezTo>
                    <a:pt x="12117" y="4262"/>
                    <a:pt x="11724" y="4395"/>
                    <a:pt x="11652" y="4661"/>
                  </a:cubicBezTo>
                  <a:cubicBezTo>
                    <a:pt x="11509" y="4960"/>
                    <a:pt x="11581" y="5226"/>
                    <a:pt x="11581" y="5525"/>
                  </a:cubicBezTo>
                  <a:cubicBezTo>
                    <a:pt x="11330" y="5724"/>
                    <a:pt x="11116" y="5292"/>
                    <a:pt x="10830" y="5159"/>
                  </a:cubicBezTo>
                  <a:cubicBezTo>
                    <a:pt x="10436" y="4960"/>
                    <a:pt x="10007" y="5359"/>
                    <a:pt x="9828" y="5791"/>
                  </a:cubicBezTo>
                  <a:cubicBezTo>
                    <a:pt x="9757" y="6223"/>
                    <a:pt x="9757" y="6688"/>
                    <a:pt x="9471" y="6987"/>
                  </a:cubicBezTo>
                  <a:cubicBezTo>
                    <a:pt x="9256" y="7186"/>
                    <a:pt x="8934" y="7253"/>
                    <a:pt x="8720" y="7452"/>
                  </a:cubicBezTo>
                  <a:cubicBezTo>
                    <a:pt x="8505" y="7618"/>
                    <a:pt x="8255" y="7951"/>
                    <a:pt x="8433" y="8150"/>
                  </a:cubicBezTo>
                  <a:cubicBezTo>
                    <a:pt x="7969" y="8449"/>
                    <a:pt x="7468" y="8449"/>
                    <a:pt x="6932" y="8383"/>
                  </a:cubicBezTo>
                  <a:cubicBezTo>
                    <a:pt x="6431" y="8316"/>
                    <a:pt x="5894" y="8250"/>
                    <a:pt x="5358" y="8383"/>
                  </a:cubicBezTo>
                  <a:cubicBezTo>
                    <a:pt x="4857" y="8549"/>
                    <a:pt x="4428" y="9014"/>
                    <a:pt x="4607" y="9413"/>
                  </a:cubicBezTo>
                  <a:cubicBezTo>
                    <a:pt x="4679" y="9612"/>
                    <a:pt x="4822" y="9778"/>
                    <a:pt x="4893" y="9911"/>
                  </a:cubicBezTo>
                  <a:cubicBezTo>
                    <a:pt x="5036" y="10376"/>
                    <a:pt x="4607" y="10742"/>
                    <a:pt x="4142" y="11074"/>
                  </a:cubicBezTo>
                  <a:cubicBezTo>
                    <a:pt x="3999" y="11174"/>
                    <a:pt x="3928" y="11240"/>
                    <a:pt x="3784" y="11240"/>
                  </a:cubicBezTo>
                  <a:cubicBezTo>
                    <a:pt x="3463" y="11240"/>
                    <a:pt x="3320" y="10875"/>
                    <a:pt x="3177" y="10676"/>
                  </a:cubicBezTo>
                  <a:cubicBezTo>
                    <a:pt x="2783" y="10244"/>
                    <a:pt x="2032" y="10177"/>
                    <a:pt x="1603" y="10543"/>
                  </a:cubicBezTo>
                  <a:cubicBezTo>
                    <a:pt x="1675" y="10476"/>
                    <a:pt x="1460" y="9280"/>
                    <a:pt x="995" y="9978"/>
                  </a:cubicBezTo>
                  <a:cubicBezTo>
                    <a:pt x="602" y="10875"/>
                    <a:pt x="387" y="11373"/>
                    <a:pt x="101" y="1187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4" name="Shape 2794"/>
            <p:cNvSpPr/>
            <p:nvPr/>
          </p:nvSpPr>
          <p:spPr>
            <a:xfrm>
              <a:off x="5196522" y="9880474"/>
              <a:ext cx="612864" cy="195223"/>
            </a:xfrm>
            <a:custGeom>
              <a:avLst/>
              <a:gdLst/>
              <a:ahLst/>
              <a:cxnLst>
                <a:cxn ang="0">
                  <a:pos x="wd2" y="hd2"/>
                </a:cxn>
                <a:cxn ang="5400000">
                  <a:pos x="wd2" y="hd2"/>
                </a:cxn>
                <a:cxn ang="10800000">
                  <a:pos x="wd2" y="hd2"/>
                </a:cxn>
                <a:cxn ang="16200000">
                  <a:pos x="wd2" y="hd2"/>
                </a:cxn>
              </a:cxnLst>
              <a:rect l="0" t="0" r="r" b="b"/>
              <a:pathLst>
                <a:path w="21363" h="21176" extrusionOk="0">
                  <a:moveTo>
                    <a:pt x="80" y="6444"/>
                  </a:moveTo>
                  <a:cubicBezTo>
                    <a:pt x="80" y="6690"/>
                    <a:pt x="1" y="6935"/>
                    <a:pt x="80" y="7549"/>
                  </a:cubicBezTo>
                  <a:cubicBezTo>
                    <a:pt x="80" y="8040"/>
                    <a:pt x="239" y="8285"/>
                    <a:pt x="357" y="8776"/>
                  </a:cubicBezTo>
                  <a:cubicBezTo>
                    <a:pt x="675" y="9512"/>
                    <a:pt x="912" y="10372"/>
                    <a:pt x="1269" y="11108"/>
                  </a:cubicBezTo>
                  <a:cubicBezTo>
                    <a:pt x="1665" y="12090"/>
                    <a:pt x="2181" y="13440"/>
                    <a:pt x="2735" y="13440"/>
                  </a:cubicBezTo>
                  <a:cubicBezTo>
                    <a:pt x="3092" y="13440"/>
                    <a:pt x="3409" y="13194"/>
                    <a:pt x="3647" y="13194"/>
                  </a:cubicBezTo>
                  <a:cubicBezTo>
                    <a:pt x="4400" y="13194"/>
                    <a:pt x="5074" y="14912"/>
                    <a:pt x="5827" y="15281"/>
                  </a:cubicBezTo>
                  <a:cubicBezTo>
                    <a:pt x="6501" y="15526"/>
                    <a:pt x="7254" y="14422"/>
                    <a:pt x="7888" y="14667"/>
                  </a:cubicBezTo>
                  <a:cubicBezTo>
                    <a:pt x="8244" y="14912"/>
                    <a:pt x="8641" y="15526"/>
                    <a:pt x="8918" y="16017"/>
                  </a:cubicBezTo>
                  <a:cubicBezTo>
                    <a:pt x="9473" y="16999"/>
                    <a:pt x="9988" y="17735"/>
                    <a:pt x="10583" y="18840"/>
                  </a:cubicBezTo>
                  <a:cubicBezTo>
                    <a:pt x="10821" y="19331"/>
                    <a:pt x="11058" y="19576"/>
                    <a:pt x="11415" y="19822"/>
                  </a:cubicBezTo>
                  <a:cubicBezTo>
                    <a:pt x="11811" y="20067"/>
                    <a:pt x="12129" y="20067"/>
                    <a:pt x="12564" y="20067"/>
                  </a:cubicBezTo>
                  <a:cubicBezTo>
                    <a:pt x="12961" y="20312"/>
                    <a:pt x="13397" y="20681"/>
                    <a:pt x="13793" y="20926"/>
                  </a:cubicBezTo>
                  <a:cubicBezTo>
                    <a:pt x="14546" y="21417"/>
                    <a:pt x="15378" y="21172"/>
                    <a:pt x="16211" y="20312"/>
                  </a:cubicBezTo>
                  <a:cubicBezTo>
                    <a:pt x="16726" y="19822"/>
                    <a:pt x="17281" y="19085"/>
                    <a:pt x="17796" y="19085"/>
                  </a:cubicBezTo>
                  <a:cubicBezTo>
                    <a:pt x="18034" y="19085"/>
                    <a:pt x="18391" y="19331"/>
                    <a:pt x="18628" y="19331"/>
                  </a:cubicBezTo>
                  <a:cubicBezTo>
                    <a:pt x="19302" y="19822"/>
                    <a:pt x="20055" y="20067"/>
                    <a:pt x="20808" y="20067"/>
                  </a:cubicBezTo>
                  <a:cubicBezTo>
                    <a:pt x="21046" y="20067"/>
                    <a:pt x="21363" y="19822"/>
                    <a:pt x="21363" y="19085"/>
                  </a:cubicBezTo>
                  <a:cubicBezTo>
                    <a:pt x="21363" y="18840"/>
                    <a:pt x="21284" y="18594"/>
                    <a:pt x="21284" y="18349"/>
                  </a:cubicBezTo>
                  <a:cubicBezTo>
                    <a:pt x="20887" y="16753"/>
                    <a:pt x="20134" y="17490"/>
                    <a:pt x="19540" y="17244"/>
                  </a:cubicBezTo>
                  <a:cubicBezTo>
                    <a:pt x="18866" y="16999"/>
                    <a:pt x="18391" y="15772"/>
                    <a:pt x="17875" y="14422"/>
                  </a:cubicBezTo>
                  <a:cubicBezTo>
                    <a:pt x="17717" y="13931"/>
                    <a:pt x="17479" y="13440"/>
                    <a:pt x="17479" y="12335"/>
                  </a:cubicBezTo>
                  <a:cubicBezTo>
                    <a:pt x="17479" y="11599"/>
                    <a:pt x="17717" y="11108"/>
                    <a:pt x="17875" y="11108"/>
                  </a:cubicBezTo>
                  <a:cubicBezTo>
                    <a:pt x="18034" y="11108"/>
                    <a:pt x="18311" y="11108"/>
                    <a:pt x="18549" y="11108"/>
                  </a:cubicBezTo>
                  <a:cubicBezTo>
                    <a:pt x="18628" y="9758"/>
                    <a:pt x="18153" y="8531"/>
                    <a:pt x="17717" y="8285"/>
                  </a:cubicBezTo>
                  <a:cubicBezTo>
                    <a:pt x="17320" y="8040"/>
                    <a:pt x="16805" y="8531"/>
                    <a:pt x="16369" y="8776"/>
                  </a:cubicBezTo>
                  <a:cubicBezTo>
                    <a:pt x="15973" y="9022"/>
                    <a:pt x="15458" y="9267"/>
                    <a:pt x="15061" y="8531"/>
                  </a:cubicBezTo>
                  <a:cubicBezTo>
                    <a:pt x="14546" y="7549"/>
                    <a:pt x="14388" y="5462"/>
                    <a:pt x="13872" y="4603"/>
                  </a:cubicBezTo>
                  <a:cubicBezTo>
                    <a:pt x="13397" y="3867"/>
                    <a:pt x="12882" y="4358"/>
                    <a:pt x="12406" y="5217"/>
                  </a:cubicBezTo>
                  <a:cubicBezTo>
                    <a:pt x="11891" y="5953"/>
                    <a:pt x="11415" y="6690"/>
                    <a:pt x="10900" y="6444"/>
                  </a:cubicBezTo>
                  <a:cubicBezTo>
                    <a:pt x="10464" y="6199"/>
                    <a:pt x="9988" y="5462"/>
                    <a:pt x="9751" y="6444"/>
                  </a:cubicBezTo>
                  <a:cubicBezTo>
                    <a:pt x="9552" y="7181"/>
                    <a:pt x="9632" y="8531"/>
                    <a:pt x="9394" y="8776"/>
                  </a:cubicBezTo>
                  <a:cubicBezTo>
                    <a:pt x="9315" y="9022"/>
                    <a:pt x="9156" y="9022"/>
                    <a:pt x="9077" y="8776"/>
                  </a:cubicBezTo>
                  <a:cubicBezTo>
                    <a:pt x="8086" y="8285"/>
                    <a:pt x="6976" y="8040"/>
                    <a:pt x="5985" y="9267"/>
                  </a:cubicBezTo>
                  <a:cubicBezTo>
                    <a:pt x="5906" y="9512"/>
                    <a:pt x="5827" y="9512"/>
                    <a:pt x="5668" y="9512"/>
                  </a:cubicBezTo>
                  <a:cubicBezTo>
                    <a:pt x="5312" y="9512"/>
                    <a:pt x="5232" y="8653"/>
                    <a:pt x="5232" y="7549"/>
                  </a:cubicBezTo>
                  <a:cubicBezTo>
                    <a:pt x="5232" y="6567"/>
                    <a:pt x="5312" y="5708"/>
                    <a:pt x="5074" y="4972"/>
                  </a:cubicBezTo>
                  <a:cubicBezTo>
                    <a:pt x="4915" y="4358"/>
                    <a:pt x="4677" y="4112"/>
                    <a:pt x="4479" y="3622"/>
                  </a:cubicBezTo>
                  <a:cubicBezTo>
                    <a:pt x="4321" y="3131"/>
                    <a:pt x="4321" y="2149"/>
                    <a:pt x="4242" y="1290"/>
                  </a:cubicBezTo>
                  <a:cubicBezTo>
                    <a:pt x="4083" y="308"/>
                    <a:pt x="3568" y="-183"/>
                    <a:pt x="3251" y="62"/>
                  </a:cubicBezTo>
                  <a:cubicBezTo>
                    <a:pt x="2815" y="308"/>
                    <a:pt x="2498" y="1044"/>
                    <a:pt x="2181" y="1781"/>
                  </a:cubicBezTo>
                  <a:cubicBezTo>
                    <a:pt x="1982" y="2394"/>
                    <a:pt x="1665" y="2885"/>
                    <a:pt x="1507" y="2394"/>
                  </a:cubicBezTo>
                  <a:cubicBezTo>
                    <a:pt x="1071" y="1781"/>
                    <a:pt x="754" y="62"/>
                    <a:pt x="239" y="1044"/>
                  </a:cubicBezTo>
                  <a:cubicBezTo>
                    <a:pt x="-237" y="2640"/>
                    <a:pt x="159" y="4972"/>
                    <a:pt x="80" y="644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5" name="Shape 2795"/>
            <p:cNvSpPr/>
            <p:nvPr/>
          </p:nvSpPr>
          <p:spPr>
            <a:xfrm>
              <a:off x="5865845" y="10046077"/>
              <a:ext cx="178833" cy="43033"/>
            </a:xfrm>
            <a:custGeom>
              <a:avLst/>
              <a:gdLst/>
              <a:ahLst/>
              <a:cxnLst>
                <a:cxn ang="0">
                  <a:pos x="wd2" y="hd2"/>
                </a:cxn>
                <a:cxn ang="5400000">
                  <a:pos x="wd2" y="hd2"/>
                </a:cxn>
                <a:cxn ang="10800000">
                  <a:pos x="wd2" y="hd2"/>
                </a:cxn>
                <a:cxn ang="16200000">
                  <a:pos x="wd2" y="hd2"/>
                </a:cxn>
              </a:cxnLst>
              <a:rect l="0" t="0" r="r" b="b"/>
              <a:pathLst>
                <a:path w="20983" h="15763" extrusionOk="0">
                  <a:moveTo>
                    <a:pt x="7888" y="15133"/>
                  </a:moveTo>
                  <a:cubicBezTo>
                    <a:pt x="9103" y="14318"/>
                    <a:pt x="9913" y="11873"/>
                    <a:pt x="10723" y="11058"/>
                  </a:cubicBezTo>
                  <a:cubicBezTo>
                    <a:pt x="13018" y="7390"/>
                    <a:pt x="15853" y="9428"/>
                    <a:pt x="18418" y="9428"/>
                  </a:cubicBezTo>
                  <a:cubicBezTo>
                    <a:pt x="19228" y="9428"/>
                    <a:pt x="20443" y="9428"/>
                    <a:pt x="20983" y="6575"/>
                  </a:cubicBezTo>
                  <a:cubicBezTo>
                    <a:pt x="19768" y="4945"/>
                    <a:pt x="18688" y="4129"/>
                    <a:pt x="17608" y="3314"/>
                  </a:cubicBezTo>
                  <a:cubicBezTo>
                    <a:pt x="15853" y="2499"/>
                    <a:pt x="14503" y="1684"/>
                    <a:pt x="12748" y="869"/>
                  </a:cubicBezTo>
                  <a:cubicBezTo>
                    <a:pt x="10723" y="54"/>
                    <a:pt x="8833" y="-1169"/>
                    <a:pt x="7348" y="2499"/>
                  </a:cubicBezTo>
                  <a:cubicBezTo>
                    <a:pt x="6808" y="3314"/>
                    <a:pt x="6538" y="4945"/>
                    <a:pt x="5998" y="5760"/>
                  </a:cubicBezTo>
                  <a:cubicBezTo>
                    <a:pt x="4783" y="6575"/>
                    <a:pt x="-617" y="-4429"/>
                    <a:pt x="58" y="5760"/>
                  </a:cubicBezTo>
                  <a:cubicBezTo>
                    <a:pt x="328" y="14318"/>
                    <a:pt x="5998" y="17171"/>
                    <a:pt x="7888" y="151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6" name="Shape 2796"/>
            <p:cNvSpPr/>
            <p:nvPr/>
          </p:nvSpPr>
          <p:spPr>
            <a:xfrm>
              <a:off x="6048850" y="10103216"/>
              <a:ext cx="120996" cy="89828"/>
            </a:xfrm>
            <a:custGeom>
              <a:avLst/>
              <a:gdLst/>
              <a:ahLst/>
              <a:cxnLst>
                <a:cxn ang="0">
                  <a:pos x="wd2" y="hd2"/>
                </a:cxn>
                <a:cxn ang="5400000">
                  <a:pos x="wd2" y="hd2"/>
                </a:cxn>
                <a:cxn ang="10800000">
                  <a:pos x="wd2" y="hd2"/>
                </a:cxn>
                <a:cxn ang="16200000">
                  <a:pos x="wd2" y="hd2"/>
                </a:cxn>
              </a:cxnLst>
              <a:rect l="0" t="0" r="r" b="b"/>
              <a:pathLst>
                <a:path w="20256" h="19603" extrusionOk="0">
                  <a:moveTo>
                    <a:pt x="8978" y="12570"/>
                  </a:moveTo>
                  <a:cubicBezTo>
                    <a:pt x="9743" y="13826"/>
                    <a:pt x="9743" y="15333"/>
                    <a:pt x="10698" y="16338"/>
                  </a:cubicBezTo>
                  <a:cubicBezTo>
                    <a:pt x="11845" y="19101"/>
                    <a:pt x="14713" y="19603"/>
                    <a:pt x="17006" y="19603"/>
                  </a:cubicBezTo>
                  <a:cubicBezTo>
                    <a:pt x="17771" y="19603"/>
                    <a:pt x="19109" y="19603"/>
                    <a:pt x="19874" y="18347"/>
                  </a:cubicBezTo>
                  <a:cubicBezTo>
                    <a:pt x="20256" y="17343"/>
                    <a:pt x="20256" y="16338"/>
                    <a:pt x="20256" y="15333"/>
                  </a:cubicBezTo>
                  <a:cubicBezTo>
                    <a:pt x="19874" y="14329"/>
                    <a:pt x="19491" y="13826"/>
                    <a:pt x="18727" y="12570"/>
                  </a:cubicBezTo>
                  <a:cubicBezTo>
                    <a:pt x="17771" y="11566"/>
                    <a:pt x="17006" y="11063"/>
                    <a:pt x="15860" y="10059"/>
                  </a:cubicBezTo>
                  <a:cubicBezTo>
                    <a:pt x="14713" y="9054"/>
                    <a:pt x="12610" y="7798"/>
                    <a:pt x="12610" y="5789"/>
                  </a:cubicBezTo>
                  <a:cubicBezTo>
                    <a:pt x="12610" y="4784"/>
                    <a:pt x="12992" y="4282"/>
                    <a:pt x="12610" y="3277"/>
                  </a:cubicBezTo>
                  <a:cubicBezTo>
                    <a:pt x="12610" y="2775"/>
                    <a:pt x="12228" y="2775"/>
                    <a:pt x="11845" y="2022"/>
                  </a:cubicBezTo>
                  <a:cubicBezTo>
                    <a:pt x="9360" y="515"/>
                    <a:pt x="1332" y="-1997"/>
                    <a:pt x="185" y="2775"/>
                  </a:cubicBezTo>
                  <a:cubicBezTo>
                    <a:pt x="-1344" y="9556"/>
                    <a:pt x="7067" y="9556"/>
                    <a:pt x="8978" y="12570"/>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7" name="Shape 2797"/>
            <p:cNvSpPr/>
            <p:nvPr/>
          </p:nvSpPr>
          <p:spPr>
            <a:xfrm>
              <a:off x="6075865" y="10028981"/>
              <a:ext cx="334304" cy="68923"/>
            </a:xfrm>
            <a:custGeom>
              <a:avLst/>
              <a:gdLst/>
              <a:ahLst/>
              <a:cxnLst>
                <a:cxn ang="0">
                  <a:pos x="wd2" y="hd2"/>
                </a:cxn>
                <a:cxn ang="5400000">
                  <a:pos x="wd2" y="hd2"/>
                </a:cxn>
                <a:cxn ang="10800000">
                  <a:pos x="wd2" y="hd2"/>
                </a:cxn>
                <a:cxn ang="16200000">
                  <a:pos x="wd2" y="hd2"/>
                </a:cxn>
              </a:cxnLst>
              <a:rect l="0" t="0" r="r" b="b"/>
              <a:pathLst>
                <a:path w="21600" h="21600" extrusionOk="0">
                  <a:moveTo>
                    <a:pt x="3065" y="16841"/>
                  </a:moveTo>
                  <a:cubicBezTo>
                    <a:pt x="3868" y="17573"/>
                    <a:pt x="4451" y="21600"/>
                    <a:pt x="5254" y="21600"/>
                  </a:cubicBezTo>
                  <a:cubicBezTo>
                    <a:pt x="5838" y="21600"/>
                    <a:pt x="6422" y="19769"/>
                    <a:pt x="6932" y="19037"/>
                  </a:cubicBezTo>
                  <a:cubicBezTo>
                    <a:pt x="7662" y="18305"/>
                    <a:pt x="8611" y="19769"/>
                    <a:pt x="9341" y="19769"/>
                  </a:cubicBezTo>
                  <a:cubicBezTo>
                    <a:pt x="10581" y="19769"/>
                    <a:pt x="11530" y="16108"/>
                    <a:pt x="12697" y="14644"/>
                  </a:cubicBezTo>
                  <a:cubicBezTo>
                    <a:pt x="13646" y="13912"/>
                    <a:pt x="14595" y="14644"/>
                    <a:pt x="15324" y="12081"/>
                  </a:cubicBezTo>
                  <a:cubicBezTo>
                    <a:pt x="15762" y="11349"/>
                    <a:pt x="16054" y="9885"/>
                    <a:pt x="16565" y="9153"/>
                  </a:cubicBezTo>
                  <a:cubicBezTo>
                    <a:pt x="16857" y="9153"/>
                    <a:pt x="17149" y="9153"/>
                    <a:pt x="17295" y="9153"/>
                  </a:cubicBezTo>
                  <a:cubicBezTo>
                    <a:pt x="18827" y="10617"/>
                    <a:pt x="20359" y="9153"/>
                    <a:pt x="21600" y="6224"/>
                  </a:cubicBezTo>
                  <a:cubicBezTo>
                    <a:pt x="20505" y="1464"/>
                    <a:pt x="19192" y="0"/>
                    <a:pt x="17805" y="0"/>
                  </a:cubicBezTo>
                  <a:cubicBezTo>
                    <a:pt x="16492" y="0"/>
                    <a:pt x="15032" y="1464"/>
                    <a:pt x="13792" y="4393"/>
                  </a:cubicBezTo>
                  <a:cubicBezTo>
                    <a:pt x="12551" y="6956"/>
                    <a:pt x="11311" y="9885"/>
                    <a:pt x="9997" y="11349"/>
                  </a:cubicBezTo>
                  <a:cubicBezTo>
                    <a:pt x="7808" y="14644"/>
                    <a:pt x="5546" y="13912"/>
                    <a:pt x="3211" y="13180"/>
                  </a:cubicBezTo>
                  <a:cubicBezTo>
                    <a:pt x="2189" y="13180"/>
                    <a:pt x="949" y="11349"/>
                    <a:pt x="0" y="11349"/>
                  </a:cubicBezTo>
                  <a:cubicBezTo>
                    <a:pt x="292" y="19037"/>
                    <a:pt x="2189" y="16108"/>
                    <a:pt x="3065" y="16841"/>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8" name="Shape 2798"/>
            <p:cNvSpPr/>
            <p:nvPr/>
          </p:nvSpPr>
          <p:spPr>
            <a:xfrm>
              <a:off x="6349912" y="10047969"/>
              <a:ext cx="244911" cy="121026"/>
            </a:xfrm>
            <a:custGeom>
              <a:avLst/>
              <a:gdLst/>
              <a:ahLst/>
              <a:cxnLst>
                <a:cxn ang="0">
                  <a:pos x="wd2" y="hd2"/>
                </a:cxn>
                <a:cxn ang="5400000">
                  <a:pos x="wd2" y="hd2"/>
                </a:cxn>
                <a:cxn ang="10800000">
                  <a:pos x="wd2" y="hd2"/>
                </a:cxn>
                <a:cxn ang="16200000">
                  <a:pos x="wd2" y="hd2"/>
                </a:cxn>
              </a:cxnLst>
              <a:rect l="0" t="0" r="r" b="b"/>
              <a:pathLst>
                <a:path w="21230" h="18799" extrusionOk="0">
                  <a:moveTo>
                    <a:pt x="11173" y="12193"/>
                  </a:moveTo>
                  <a:cubicBezTo>
                    <a:pt x="11965" y="11845"/>
                    <a:pt x="12758" y="11496"/>
                    <a:pt x="13650" y="10800"/>
                  </a:cubicBezTo>
                  <a:cubicBezTo>
                    <a:pt x="14442" y="9929"/>
                    <a:pt x="15136" y="8883"/>
                    <a:pt x="15929" y="8187"/>
                  </a:cubicBezTo>
                  <a:cubicBezTo>
                    <a:pt x="16721" y="7490"/>
                    <a:pt x="17811" y="7141"/>
                    <a:pt x="18802" y="6271"/>
                  </a:cubicBezTo>
                  <a:cubicBezTo>
                    <a:pt x="19892" y="5574"/>
                    <a:pt x="20685" y="4877"/>
                    <a:pt x="21081" y="3135"/>
                  </a:cubicBezTo>
                  <a:cubicBezTo>
                    <a:pt x="21279" y="2612"/>
                    <a:pt x="21279" y="1916"/>
                    <a:pt x="21081" y="1567"/>
                  </a:cubicBezTo>
                  <a:cubicBezTo>
                    <a:pt x="21081" y="1219"/>
                    <a:pt x="20883" y="1219"/>
                    <a:pt x="20685" y="871"/>
                  </a:cubicBezTo>
                  <a:cubicBezTo>
                    <a:pt x="17811" y="-1394"/>
                    <a:pt x="14442" y="1219"/>
                    <a:pt x="11569" y="3483"/>
                  </a:cubicBezTo>
                  <a:cubicBezTo>
                    <a:pt x="11173" y="3832"/>
                    <a:pt x="10677" y="4180"/>
                    <a:pt x="10083" y="3832"/>
                  </a:cubicBezTo>
                  <a:cubicBezTo>
                    <a:pt x="9686" y="3832"/>
                    <a:pt x="9488" y="3135"/>
                    <a:pt x="9092" y="2612"/>
                  </a:cubicBezTo>
                  <a:cubicBezTo>
                    <a:pt x="8002" y="1916"/>
                    <a:pt x="6813" y="3135"/>
                    <a:pt x="5723" y="4180"/>
                  </a:cubicBezTo>
                  <a:cubicBezTo>
                    <a:pt x="4039" y="5922"/>
                    <a:pt x="1363" y="8187"/>
                    <a:pt x="571" y="11148"/>
                  </a:cubicBezTo>
                  <a:cubicBezTo>
                    <a:pt x="75" y="12890"/>
                    <a:pt x="-321" y="16548"/>
                    <a:pt x="373" y="18116"/>
                  </a:cubicBezTo>
                  <a:cubicBezTo>
                    <a:pt x="1363" y="20206"/>
                    <a:pt x="3246" y="16896"/>
                    <a:pt x="4237" y="16200"/>
                  </a:cubicBezTo>
                  <a:cubicBezTo>
                    <a:pt x="6516" y="14806"/>
                    <a:pt x="8894" y="13238"/>
                    <a:pt x="11173" y="1219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99" name="Shape 2799"/>
            <p:cNvSpPr/>
            <p:nvPr/>
          </p:nvSpPr>
          <p:spPr>
            <a:xfrm>
              <a:off x="6035813" y="9524713"/>
              <a:ext cx="312276" cy="351851"/>
            </a:xfrm>
            <a:custGeom>
              <a:avLst/>
              <a:gdLst/>
              <a:ahLst/>
              <a:cxnLst>
                <a:cxn ang="0">
                  <a:pos x="wd2" y="hd2"/>
                </a:cxn>
                <a:cxn ang="5400000">
                  <a:pos x="wd2" y="hd2"/>
                </a:cxn>
                <a:cxn ang="10800000">
                  <a:pos x="wd2" y="hd2"/>
                </a:cxn>
                <a:cxn ang="16200000">
                  <a:pos x="wd2" y="hd2"/>
                </a:cxn>
              </a:cxnLst>
              <a:rect l="0" t="0" r="r" b="b"/>
              <a:pathLst>
                <a:path w="21462" h="21449" extrusionOk="0">
                  <a:moveTo>
                    <a:pt x="5729" y="13737"/>
                  </a:moveTo>
                  <a:cubicBezTo>
                    <a:pt x="5884" y="13876"/>
                    <a:pt x="6039" y="14084"/>
                    <a:pt x="6194" y="14223"/>
                  </a:cubicBezTo>
                  <a:cubicBezTo>
                    <a:pt x="6348" y="14362"/>
                    <a:pt x="6348" y="14501"/>
                    <a:pt x="6348" y="14779"/>
                  </a:cubicBezTo>
                  <a:cubicBezTo>
                    <a:pt x="6348" y="15543"/>
                    <a:pt x="6503" y="16238"/>
                    <a:pt x="6348" y="16793"/>
                  </a:cubicBezTo>
                  <a:cubicBezTo>
                    <a:pt x="6194" y="17557"/>
                    <a:pt x="5729" y="18113"/>
                    <a:pt x="5032" y="18391"/>
                  </a:cubicBezTo>
                  <a:cubicBezTo>
                    <a:pt x="4877" y="18599"/>
                    <a:pt x="4568" y="18599"/>
                    <a:pt x="4568" y="18877"/>
                  </a:cubicBezTo>
                  <a:cubicBezTo>
                    <a:pt x="4568" y="19155"/>
                    <a:pt x="4877" y="19293"/>
                    <a:pt x="5032" y="19432"/>
                  </a:cubicBezTo>
                  <a:cubicBezTo>
                    <a:pt x="5574" y="20057"/>
                    <a:pt x="5265" y="20891"/>
                    <a:pt x="4413" y="21169"/>
                  </a:cubicBezTo>
                  <a:cubicBezTo>
                    <a:pt x="3794" y="21516"/>
                    <a:pt x="2787" y="21516"/>
                    <a:pt x="2013" y="21308"/>
                  </a:cubicBezTo>
                  <a:cubicBezTo>
                    <a:pt x="1161" y="20057"/>
                    <a:pt x="1316" y="18252"/>
                    <a:pt x="2323" y="17002"/>
                  </a:cubicBezTo>
                  <a:cubicBezTo>
                    <a:pt x="2632" y="16515"/>
                    <a:pt x="3097" y="15960"/>
                    <a:pt x="2942" y="15335"/>
                  </a:cubicBezTo>
                  <a:cubicBezTo>
                    <a:pt x="2787" y="15057"/>
                    <a:pt x="2632" y="14918"/>
                    <a:pt x="2323" y="14779"/>
                  </a:cubicBezTo>
                  <a:cubicBezTo>
                    <a:pt x="852" y="13598"/>
                    <a:pt x="0" y="12001"/>
                    <a:pt x="0" y="10265"/>
                  </a:cubicBezTo>
                  <a:cubicBezTo>
                    <a:pt x="0" y="9709"/>
                    <a:pt x="232" y="9084"/>
                    <a:pt x="542" y="8667"/>
                  </a:cubicBezTo>
                  <a:cubicBezTo>
                    <a:pt x="852" y="8389"/>
                    <a:pt x="1161" y="8250"/>
                    <a:pt x="1471" y="7903"/>
                  </a:cubicBezTo>
                  <a:cubicBezTo>
                    <a:pt x="2632" y="7070"/>
                    <a:pt x="2632" y="5472"/>
                    <a:pt x="2632" y="4153"/>
                  </a:cubicBezTo>
                  <a:cubicBezTo>
                    <a:pt x="2632" y="3250"/>
                    <a:pt x="2787" y="2277"/>
                    <a:pt x="2787" y="1375"/>
                  </a:cubicBezTo>
                  <a:cubicBezTo>
                    <a:pt x="2787" y="1097"/>
                    <a:pt x="2942" y="680"/>
                    <a:pt x="3097" y="333"/>
                  </a:cubicBezTo>
                  <a:cubicBezTo>
                    <a:pt x="3252" y="55"/>
                    <a:pt x="3794" y="-84"/>
                    <a:pt x="4258" y="55"/>
                  </a:cubicBezTo>
                  <a:cubicBezTo>
                    <a:pt x="4413" y="194"/>
                    <a:pt x="4568" y="194"/>
                    <a:pt x="4568" y="333"/>
                  </a:cubicBezTo>
                  <a:cubicBezTo>
                    <a:pt x="5265" y="1236"/>
                    <a:pt x="5884" y="2277"/>
                    <a:pt x="6194" y="3250"/>
                  </a:cubicBezTo>
                  <a:cubicBezTo>
                    <a:pt x="6348" y="3597"/>
                    <a:pt x="6348" y="4014"/>
                    <a:pt x="6503" y="4153"/>
                  </a:cubicBezTo>
                  <a:cubicBezTo>
                    <a:pt x="7045" y="4847"/>
                    <a:pt x="8284" y="4847"/>
                    <a:pt x="9290" y="4708"/>
                  </a:cubicBezTo>
                  <a:cubicBezTo>
                    <a:pt x="9755" y="4708"/>
                    <a:pt x="10297" y="4569"/>
                    <a:pt x="10916" y="4569"/>
                  </a:cubicBezTo>
                  <a:cubicBezTo>
                    <a:pt x="11690" y="4430"/>
                    <a:pt x="12542" y="4430"/>
                    <a:pt x="13006" y="3875"/>
                  </a:cubicBezTo>
                  <a:cubicBezTo>
                    <a:pt x="13548" y="3389"/>
                    <a:pt x="13703" y="2833"/>
                    <a:pt x="14168" y="2277"/>
                  </a:cubicBezTo>
                  <a:cubicBezTo>
                    <a:pt x="14787" y="1513"/>
                    <a:pt x="15948" y="1375"/>
                    <a:pt x="16955" y="1236"/>
                  </a:cubicBezTo>
                  <a:cubicBezTo>
                    <a:pt x="17884" y="1236"/>
                    <a:pt x="19045" y="1236"/>
                    <a:pt x="19974" y="1097"/>
                  </a:cubicBezTo>
                  <a:cubicBezTo>
                    <a:pt x="19819" y="2139"/>
                    <a:pt x="18890" y="2833"/>
                    <a:pt x="17884" y="3250"/>
                  </a:cubicBezTo>
                  <a:cubicBezTo>
                    <a:pt x="16955" y="3736"/>
                    <a:pt x="15794" y="4014"/>
                    <a:pt x="14942" y="4569"/>
                  </a:cubicBezTo>
                  <a:cubicBezTo>
                    <a:pt x="14168" y="5194"/>
                    <a:pt x="13548" y="6028"/>
                    <a:pt x="12852" y="6792"/>
                  </a:cubicBezTo>
                  <a:cubicBezTo>
                    <a:pt x="12387" y="7209"/>
                    <a:pt x="11923" y="7486"/>
                    <a:pt x="11535" y="7903"/>
                  </a:cubicBezTo>
                  <a:cubicBezTo>
                    <a:pt x="11226" y="8389"/>
                    <a:pt x="11071" y="9084"/>
                    <a:pt x="11535" y="9570"/>
                  </a:cubicBezTo>
                  <a:cubicBezTo>
                    <a:pt x="12387" y="9223"/>
                    <a:pt x="13239" y="9848"/>
                    <a:pt x="13703" y="10403"/>
                  </a:cubicBezTo>
                  <a:cubicBezTo>
                    <a:pt x="14245" y="10959"/>
                    <a:pt x="14477" y="11723"/>
                    <a:pt x="15174" y="12001"/>
                  </a:cubicBezTo>
                  <a:cubicBezTo>
                    <a:pt x="15794" y="12418"/>
                    <a:pt x="16568" y="12626"/>
                    <a:pt x="17110" y="13182"/>
                  </a:cubicBezTo>
                  <a:cubicBezTo>
                    <a:pt x="17265" y="13459"/>
                    <a:pt x="17265" y="13737"/>
                    <a:pt x="17574" y="14084"/>
                  </a:cubicBezTo>
                  <a:cubicBezTo>
                    <a:pt x="17884" y="14501"/>
                    <a:pt x="18581" y="14501"/>
                    <a:pt x="19200" y="14640"/>
                  </a:cubicBezTo>
                  <a:cubicBezTo>
                    <a:pt x="19974" y="14918"/>
                    <a:pt x="20516" y="15821"/>
                    <a:pt x="20206" y="16515"/>
                  </a:cubicBezTo>
                  <a:cubicBezTo>
                    <a:pt x="19974" y="16793"/>
                    <a:pt x="19819" y="17279"/>
                    <a:pt x="19819" y="17557"/>
                  </a:cubicBezTo>
                  <a:cubicBezTo>
                    <a:pt x="19974" y="18252"/>
                    <a:pt x="21290" y="18599"/>
                    <a:pt x="21445" y="19293"/>
                  </a:cubicBezTo>
                  <a:cubicBezTo>
                    <a:pt x="21600" y="20057"/>
                    <a:pt x="20671" y="20474"/>
                    <a:pt x="19819" y="20752"/>
                  </a:cubicBezTo>
                  <a:cubicBezTo>
                    <a:pt x="18890" y="21030"/>
                    <a:pt x="17729" y="21308"/>
                    <a:pt x="16568" y="21169"/>
                  </a:cubicBezTo>
                  <a:cubicBezTo>
                    <a:pt x="15484" y="21030"/>
                    <a:pt x="14477" y="20613"/>
                    <a:pt x="14013" y="19710"/>
                  </a:cubicBezTo>
                  <a:cubicBezTo>
                    <a:pt x="13703" y="19155"/>
                    <a:pt x="13703" y="18599"/>
                    <a:pt x="13316" y="17974"/>
                  </a:cubicBezTo>
                  <a:cubicBezTo>
                    <a:pt x="13161" y="17696"/>
                    <a:pt x="12852" y="17418"/>
                    <a:pt x="12697" y="17002"/>
                  </a:cubicBezTo>
                  <a:cubicBezTo>
                    <a:pt x="12387" y="16376"/>
                    <a:pt x="12697" y="15682"/>
                    <a:pt x="12852" y="14918"/>
                  </a:cubicBezTo>
                  <a:cubicBezTo>
                    <a:pt x="13006" y="13598"/>
                    <a:pt x="12077" y="12279"/>
                    <a:pt x="10761" y="12001"/>
                  </a:cubicBezTo>
                  <a:cubicBezTo>
                    <a:pt x="10452" y="11862"/>
                    <a:pt x="9910" y="11862"/>
                    <a:pt x="9600" y="11584"/>
                  </a:cubicBezTo>
                  <a:cubicBezTo>
                    <a:pt x="9445" y="11445"/>
                    <a:pt x="9290" y="11167"/>
                    <a:pt x="9135" y="10820"/>
                  </a:cubicBezTo>
                  <a:cubicBezTo>
                    <a:pt x="8671" y="9848"/>
                    <a:pt x="6503" y="8945"/>
                    <a:pt x="5419" y="9709"/>
                  </a:cubicBezTo>
                  <a:cubicBezTo>
                    <a:pt x="4103" y="10959"/>
                    <a:pt x="4723" y="13043"/>
                    <a:pt x="5729" y="1373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0" name="Shape 2800"/>
            <p:cNvSpPr/>
            <p:nvPr/>
          </p:nvSpPr>
          <p:spPr>
            <a:xfrm>
              <a:off x="6132938" y="9373134"/>
              <a:ext cx="323904" cy="132458"/>
            </a:xfrm>
            <a:custGeom>
              <a:avLst/>
              <a:gdLst/>
              <a:ahLst/>
              <a:cxnLst>
                <a:cxn ang="0">
                  <a:pos x="wd2" y="hd2"/>
                </a:cxn>
                <a:cxn ang="5400000">
                  <a:pos x="wd2" y="hd2"/>
                </a:cxn>
                <a:cxn ang="10800000">
                  <a:pos x="wd2" y="hd2"/>
                </a:cxn>
                <a:cxn ang="16200000">
                  <a:pos x="wd2" y="hd2"/>
                </a:cxn>
              </a:cxnLst>
              <a:rect l="0" t="0" r="r" b="b"/>
              <a:pathLst>
                <a:path w="21247" h="21347" extrusionOk="0">
                  <a:moveTo>
                    <a:pt x="19" y="13477"/>
                  </a:moveTo>
                  <a:cubicBezTo>
                    <a:pt x="394" y="15508"/>
                    <a:pt x="1144" y="17354"/>
                    <a:pt x="1969" y="17354"/>
                  </a:cubicBezTo>
                  <a:cubicBezTo>
                    <a:pt x="2569" y="17354"/>
                    <a:pt x="3394" y="16985"/>
                    <a:pt x="3994" y="16615"/>
                  </a:cubicBezTo>
                  <a:cubicBezTo>
                    <a:pt x="5869" y="15877"/>
                    <a:pt x="7594" y="17723"/>
                    <a:pt x="9469" y="18277"/>
                  </a:cubicBezTo>
                  <a:cubicBezTo>
                    <a:pt x="10294" y="18277"/>
                    <a:pt x="11044" y="18277"/>
                    <a:pt x="12019" y="18277"/>
                  </a:cubicBezTo>
                  <a:cubicBezTo>
                    <a:pt x="12319" y="18277"/>
                    <a:pt x="12844" y="18277"/>
                    <a:pt x="13144" y="18646"/>
                  </a:cubicBezTo>
                  <a:cubicBezTo>
                    <a:pt x="13519" y="19015"/>
                    <a:pt x="13594" y="19385"/>
                    <a:pt x="13894" y="20123"/>
                  </a:cubicBezTo>
                  <a:cubicBezTo>
                    <a:pt x="14719" y="21600"/>
                    <a:pt x="15844" y="21600"/>
                    <a:pt x="16744" y="20862"/>
                  </a:cubicBezTo>
                  <a:cubicBezTo>
                    <a:pt x="17719" y="20123"/>
                    <a:pt x="18469" y="18277"/>
                    <a:pt x="19219" y="16615"/>
                  </a:cubicBezTo>
                  <a:cubicBezTo>
                    <a:pt x="19594" y="15877"/>
                    <a:pt x="20044" y="15138"/>
                    <a:pt x="20044" y="13846"/>
                  </a:cubicBezTo>
                  <a:cubicBezTo>
                    <a:pt x="20194" y="12000"/>
                    <a:pt x="19369" y="10523"/>
                    <a:pt x="19594" y="8862"/>
                  </a:cubicBezTo>
                  <a:cubicBezTo>
                    <a:pt x="19744" y="7015"/>
                    <a:pt x="20794" y="6092"/>
                    <a:pt x="21169" y="3877"/>
                  </a:cubicBezTo>
                  <a:cubicBezTo>
                    <a:pt x="21469" y="2215"/>
                    <a:pt x="20869" y="0"/>
                    <a:pt x="20044" y="0"/>
                  </a:cubicBezTo>
                  <a:cubicBezTo>
                    <a:pt x="19294" y="0"/>
                    <a:pt x="18619" y="369"/>
                    <a:pt x="18019" y="1846"/>
                  </a:cubicBezTo>
                  <a:cubicBezTo>
                    <a:pt x="17494" y="3138"/>
                    <a:pt x="17044" y="4985"/>
                    <a:pt x="16744" y="6646"/>
                  </a:cubicBezTo>
                  <a:cubicBezTo>
                    <a:pt x="15769" y="10523"/>
                    <a:pt x="14494" y="14400"/>
                    <a:pt x="12619" y="14400"/>
                  </a:cubicBezTo>
                  <a:cubicBezTo>
                    <a:pt x="11869" y="14400"/>
                    <a:pt x="11044" y="13477"/>
                    <a:pt x="10294" y="13108"/>
                  </a:cubicBezTo>
                  <a:cubicBezTo>
                    <a:pt x="9019" y="12369"/>
                    <a:pt x="7744" y="12000"/>
                    <a:pt x="6469" y="12000"/>
                  </a:cubicBezTo>
                  <a:cubicBezTo>
                    <a:pt x="5869" y="12000"/>
                    <a:pt x="5419" y="12369"/>
                    <a:pt x="4744" y="12000"/>
                  </a:cubicBezTo>
                  <a:cubicBezTo>
                    <a:pt x="4294" y="11631"/>
                    <a:pt x="3994" y="10892"/>
                    <a:pt x="3544" y="10523"/>
                  </a:cubicBezTo>
                  <a:cubicBezTo>
                    <a:pt x="2569" y="9231"/>
                    <a:pt x="1294" y="8492"/>
                    <a:pt x="19" y="8492"/>
                  </a:cubicBezTo>
                  <a:cubicBezTo>
                    <a:pt x="694" y="9231"/>
                    <a:pt x="-131" y="12000"/>
                    <a:pt x="19" y="1347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1" name="Shape 2801"/>
            <p:cNvSpPr/>
            <p:nvPr/>
          </p:nvSpPr>
          <p:spPr>
            <a:xfrm>
              <a:off x="6497282" y="9693309"/>
              <a:ext cx="68078" cy="103673"/>
            </a:xfrm>
            <a:custGeom>
              <a:avLst/>
              <a:gdLst/>
              <a:ahLst/>
              <a:cxnLst>
                <a:cxn ang="0">
                  <a:pos x="wd2" y="hd2"/>
                </a:cxn>
                <a:cxn ang="5400000">
                  <a:pos x="wd2" y="hd2"/>
                </a:cxn>
                <a:cxn ang="10800000">
                  <a:pos x="wd2" y="hd2"/>
                </a:cxn>
                <a:cxn ang="16200000">
                  <a:pos x="wd2" y="hd2"/>
                </a:cxn>
              </a:cxnLst>
              <a:rect l="0" t="0" r="r" b="b"/>
              <a:pathLst>
                <a:path w="19882" h="20543" extrusionOk="0">
                  <a:moveTo>
                    <a:pt x="1937" y="10306"/>
                  </a:moveTo>
                  <a:cubicBezTo>
                    <a:pt x="2602" y="11656"/>
                    <a:pt x="3931" y="13231"/>
                    <a:pt x="5925" y="14131"/>
                  </a:cubicBezTo>
                  <a:cubicBezTo>
                    <a:pt x="7254" y="14581"/>
                    <a:pt x="8916" y="14581"/>
                    <a:pt x="10245" y="15481"/>
                  </a:cubicBezTo>
                  <a:cubicBezTo>
                    <a:pt x="12239" y="16381"/>
                    <a:pt x="13568" y="17956"/>
                    <a:pt x="14233" y="19306"/>
                  </a:cubicBezTo>
                  <a:cubicBezTo>
                    <a:pt x="14233" y="19756"/>
                    <a:pt x="14233" y="20206"/>
                    <a:pt x="14897" y="20206"/>
                  </a:cubicBezTo>
                  <a:cubicBezTo>
                    <a:pt x="15894" y="20656"/>
                    <a:pt x="17224" y="20656"/>
                    <a:pt x="17888" y="20206"/>
                  </a:cubicBezTo>
                  <a:cubicBezTo>
                    <a:pt x="19882" y="19306"/>
                    <a:pt x="19882" y="17506"/>
                    <a:pt x="19217" y="15931"/>
                  </a:cubicBezTo>
                  <a:cubicBezTo>
                    <a:pt x="18553" y="14581"/>
                    <a:pt x="17224" y="13231"/>
                    <a:pt x="16559" y="11656"/>
                  </a:cubicBezTo>
                  <a:cubicBezTo>
                    <a:pt x="15894" y="10306"/>
                    <a:pt x="15894" y="8506"/>
                    <a:pt x="17224" y="7606"/>
                  </a:cubicBezTo>
                  <a:cubicBezTo>
                    <a:pt x="18553" y="6481"/>
                    <a:pt x="19882" y="6031"/>
                    <a:pt x="19882" y="5131"/>
                  </a:cubicBezTo>
                  <a:cubicBezTo>
                    <a:pt x="19882" y="4681"/>
                    <a:pt x="19217" y="4231"/>
                    <a:pt x="18553" y="3781"/>
                  </a:cubicBezTo>
                  <a:cubicBezTo>
                    <a:pt x="14897" y="1306"/>
                    <a:pt x="7254" y="-944"/>
                    <a:pt x="2602" y="406"/>
                  </a:cubicBezTo>
                  <a:cubicBezTo>
                    <a:pt x="-1718" y="1756"/>
                    <a:pt x="276" y="6931"/>
                    <a:pt x="1937" y="1030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2" name="Shape 2802"/>
            <p:cNvSpPr/>
            <p:nvPr/>
          </p:nvSpPr>
          <p:spPr>
            <a:xfrm>
              <a:off x="6609684" y="9681949"/>
              <a:ext cx="216211" cy="110589"/>
            </a:xfrm>
            <a:custGeom>
              <a:avLst/>
              <a:gdLst/>
              <a:ahLst/>
              <a:cxnLst>
                <a:cxn ang="0">
                  <a:pos x="wd2" y="hd2"/>
                </a:cxn>
                <a:cxn ang="5400000">
                  <a:pos x="wd2" y="hd2"/>
                </a:cxn>
                <a:cxn ang="10800000">
                  <a:pos x="wd2" y="hd2"/>
                </a:cxn>
                <a:cxn ang="16200000">
                  <a:pos x="wd2" y="hd2"/>
                </a:cxn>
              </a:cxnLst>
              <a:rect l="0" t="0" r="r" b="b"/>
              <a:pathLst>
                <a:path w="20834" h="20952" extrusionOk="0">
                  <a:moveTo>
                    <a:pt x="353" y="6048"/>
                  </a:moveTo>
                  <a:cubicBezTo>
                    <a:pt x="-302" y="8208"/>
                    <a:pt x="-84" y="11448"/>
                    <a:pt x="1334" y="12744"/>
                  </a:cubicBezTo>
                  <a:cubicBezTo>
                    <a:pt x="1989" y="13392"/>
                    <a:pt x="2425" y="13392"/>
                    <a:pt x="3080" y="13392"/>
                  </a:cubicBezTo>
                  <a:cubicBezTo>
                    <a:pt x="4716" y="13824"/>
                    <a:pt x="6134" y="15552"/>
                    <a:pt x="7443" y="16416"/>
                  </a:cubicBezTo>
                  <a:cubicBezTo>
                    <a:pt x="9298" y="17280"/>
                    <a:pt x="11153" y="16848"/>
                    <a:pt x="13225" y="16848"/>
                  </a:cubicBezTo>
                  <a:cubicBezTo>
                    <a:pt x="14971" y="16848"/>
                    <a:pt x="17043" y="17928"/>
                    <a:pt x="18462" y="20088"/>
                  </a:cubicBezTo>
                  <a:cubicBezTo>
                    <a:pt x="18680" y="20520"/>
                    <a:pt x="18898" y="20952"/>
                    <a:pt x="19116" y="20952"/>
                  </a:cubicBezTo>
                  <a:cubicBezTo>
                    <a:pt x="19334" y="20952"/>
                    <a:pt x="19553" y="20952"/>
                    <a:pt x="19553" y="20520"/>
                  </a:cubicBezTo>
                  <a:cubicBezTo>
                    <a:pt x="20971" y="18792"/>
                    <a:pt x="21298" y="13824"/>
                    <a:pt x="20098" y="11448"/>
                  </a:cubicBezTo>
                  <a:cubicBezTo>
                    <a:pt x="19443" y="10152"/>
                    <a:pt x="18462" y="9288"/>
                    <a:pt x="17589" y="8856"/>
                  </a:cubicBezTo>
                  <a:cubicBezTo>
                    <a:pt x="16389" y="7776"/>
                    <a:pt x="15298" y="6480"/>
                    <a:pt x="14316" y="4752"/>
                  </a:cubicBezTo>
                  <a:cubicBezTo>
                    <a:pt x="13662" y="3672"/>
                    <a:pt x="13225" y="2376"/>
                    <a:pt x="12462" y="1512"/>
                  </a:cubicBezTo>
                  <a:cubicBezTo>
                    <a:pt x="10716" y="-648"/>
                    <a:pt x="8425" y="-216"/>
                    <a:pt x="6571" y="1080"/>
                  </a:cubicBezTo>
                  <a:cubicBezTo>
                    <a:pt x="5153" y="1944"/>
                    <a:pt x="4280" y="-216"/>
                    <a:pt x="2862" y="648"/>
                  </a:cubicBezTo>
                  <a:cubicBezTo>
                    <a:pt x="1989" y="1080"/>
                    <a:pt x="789" y="4320"/>
                    <a:pt x="353" y="604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3" name="Shape 2803"/>
            <p:cNvSpPr/>
            <p:nvPr/>
          </p:nvSpPr>
          <p:spPr>
            <a:xfrm>
              <a:off x="6803153" y="9970141"/>
              <a:ext cx="87653" cy="101372"/>
            </a:xfrm>
            <a:custGeom>
              <a:avLst/>
              <a:gdLst/>
              <a:ahLst/>
              <a:cxnLst>
                <a:cxn ang="0">
                  <a:pos x="wd2" y="hd2"/>
                </a:cxn>
                <a:cxn ang="5400000">
                  <a:pos x="wd2" y="hd2"/>
                </a:cxn>
                <a:cxn ang="10800000">
                  <a:pos x="wd2" y="hd2"/>
                </a:cxn>
                <a:cxn ang="16200000">
                  <a:pos x="wd2" y="hd2"/>
                </a:cxn>
              </a:cxnLst>
              <a:rect l="0" t="0" r="r" b="b"/>
              <a:pathLst>
                <a:path w="21272" h="19208" extrusionOk="0">
                  <a:moveTo>
                    <a:pt x="6962" y="1577"/>
                  </a:moveTo>
                  <a:cubicBezTo>
                    <a:pt x="4802" y="3759"/>
                    <a:pt x="2372" y="6813"/>
                    <a:pt x="1292" y="9432"/>
                  </a:cubicBezTo>
                  <a:cubicBezTo>
                    <a:pt x="212" y="12268"/>
                    <a:pt x="-328" y="15323"/>
                    <a:pt x="212" y="17941"/>
                  </a:cubicBezTo>
                  <a:cubicBezTo>
                    <a:pt x="212" y="18377"/>
                    <a:pt x="752" y="19032"/>
                    <a:pt x="752" y="19032"/>
                  </a:cubicBezTo>
                  <a:cubicBezTo>
                    <a:pt x="1832" y="19468"/>
                    <a:pt x="3182" y="19032"/>
                    <a:pt x="3722" y="18377"/>
                  </a:cubicBezTo>
                  <a:cubicBezTo>
                    <a:pt x="6422" y="16195"/>
                    <a:pt x="9392" y="14450"/>
                    <a:pt x="12632" y="12050"/>
                  </a:cubicBezTo>
                  <a:cubicBezTo>
                    <a:pt x="15062" y="10304"/>
                    <a:pt x="17762" y="8341"/>
                    <a:pt x="19922" y="6595"/>
                  </a:cubicBezTo>
                  <a:cubicBezTo>
                    <a:pt x="20732" y="6159"/>
                    <a:pt x="20732" y="6159"/>
                    <a:pt x="21272" y="5723"/>
                  </a:cubicBezTo>
                  <a:cubicBezTo>
                    <a:pt x="21272" y="4850"/>
                    <a:pt x="20732" y="4195"/>
                    <a:pt x="19922" y="3759"/>
                  </a:cubicBezTo>
                  <a:cubicBezTo>
                    <a:pt x="17222" y="1577"/>
                    <a:pt x="10472" y="-2132"/>
                    <a:pt x="6962" y="157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4" name="Shape 2804"/>
            <p:cNvSpPr/>
            <p:nvPr/>
          </p:nvSpPr>
          <p:spPr>
            <a:xfrm>
              <a:off x="6919135" y="9848749"/>
              <a:ext cx="59097" cy="67345"/>
            </a:xfrm>
            <a:custGeom>
              <a:avLst/>
              <a:gdLst/>
              <a:ahLst/>
              <a:cxnLst>
                <a:cxn ang="0">
                  <a:pos x="wd2" y="hd2"/>
                </a:cxn>
                <a:cxn ang="5400000">
                  <a:pos x="wd2" y="hd2"/>
                </a:cxn>
                <a:cxn ang="10800000">
                  <a:pos x="wd2" y="hd2"/>
                </a:cxn>
                <a:cxn ang="16200000">
                  <a:pos x="wd2" y="hd2"/>
                </a:cxn>
              </a:cxnLst>
              <a:rect l="0" t="0" r="r" b="b"/>
              <a:pathLst>
                <a:path w="17259" h="21089" extrusionOk="0">
                  <a:moveTo>
                    <a:pt x="4746" y="16026"/>
                  </a:moveTo>
                  <a:cubicBezTo>
                    <a:pt x="7072" y="16723"/>
                    <a:pt x="8401" y="18813"/>
                    <a:pt x="7736" y="20903"/>
                  </a:cubicBezTo>
                  <a:cubicBezTo>
                    <a:pt x="9066" y="21600"/>
                    <a:pt x="10395" y="20206"/>
                    <a:pt x="11724" y="18813"/>
                  </a:cubicBezTo>
                  <a:cubicBezTo>
                    <a:pt x="13386" y="17419"/>
                    <a:pt x="14050" y="16026"/>
                    <a:pt x="15380" y="14632"/>
                  </a:cubicBezTo>
                  <a:cubicBezTo>
                    <a:pt x="16709" y="12194"/>
                    <a:pt x="18038" y="10103"/>
                    <a:pt x="16709" y="8013"/>
                  </a:cubicBezTo>
                  <a:cubicBezTo>
                    <a:pt x="16044" y="6271"/>
                    <a:pt x="14715" y="5574"/>
                    <a:pt x="13386" y="5574"/>
                  </a:cubicBezTo>
                  <a:cubicBezTo>
                    <a:pt x="10395" y="4181"/>
                    <a:pt x="7072" y="3484"/>
                    <a:pt x="4746" y="0"/>
                  </a:cubicBezTo>
                  <a:cubicBezTo>
                    <a:pt x="758" y="4877"/>
                    <a:pt x="-3562" y="13587"/>
                    <a:pt x="4746" y="1602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5" name="Shape 2805"/>
            <p:cNvSpPr/>
            <p:nvPr/>
          </p:nvSpPr>
          <p:spPr>
            <a:xfrm>
              <a:off x="7022086" y="9865772"/>
              <a:ext cx="57382" cy="98727"/>
            </a:xfrm>
            <a:custGeom>
              <a:avLst/>
              <a:gdLst/>
              <a:ahLst/>
              <a:cxnLst>
                <a:cxn ang="0">
                  <a:pos x="wd2" y="hd2"/>
                </a:cxn>
                <a:cxn ang="5400000">
                  <a:pos x="wd2" y="hd2"/>
                </a:cxn>
                <a:cxn ang="10800000">
                  <a:pos x="wd2" y="hd2"/>
                </a:cxn>
                <a:cxn ang="16200000">
                  <a:pos x="wd2" y="hd2"/>
                </a:cxn>
              </a:cxnLst>
              <a:rect l="0" t="0" r="r" b="b"/>
              <a:pathLst>
                <a:path w="21013" h="18701" extrusionOk="0">
                  <a:moveTo>
                    <a:pt x="2400" y="5136"/>
                  </a:moveTo>
                  <a:cubicBezTo>
                    <a:pt x="2400" y="7042"/>
                    <a:pt x="2400" y="9159"/>
                    <a:pt x="800" y="11065"/>
                  </a:cubicBezTo>
                  <a:cubicBezTo>
                    <a:pt x="800" y="11489"/>
                    <a:pt x="0" y="11489"/>
                    <a:pt x="0" y="11912"/>
                  </a:cubicBezTo>
                  <a:cubicBezTo>
                    <a:pt x="0" y="12336"/>
                    <a:pt x="0" y="12336"/>
                    <a:pt x="800" y="12759"/>
                  </a:cubicBezTo>
                  <a:cubicBezTo>
                    <a:pt x="1600" y="13606"/>
                    <a:pt x="1600" y="14877"/>
                    <a:pt x="800" y="15936"/>
                  </a:cubicBezTo>
                  <a:cubicBezTo>
                    <a:pt x="800" y="16359"/>
                    <a:pt x="0" y="16783"/>
                    <a:pt x="0" y="17206"/>
                  </a:cubicBezTo>
                  <a:cubicBezTo>
                    <a:pt x="0" y="17630"/>
                    <a:pt x="800" y="17630"/>
                    <a:pt x="800" y="18053"/>
                  </a:cubicBezTo>
                  <a:cubicBezTo>
                    <a:pt x="3200" y="19324"/>
                    <a:pt x="6800" y="18477"/>
                    <a:pt x="9200" y="17630"/>
                  </a:cubicBezTo>
                  <a:cubicBezTo>
                    <a:pt x="11600" y="16359"/>
                    <a:pt x="12400" y="14453"/>
                    <a:pt x="13600" y="13183"/>
                  </a:cubicBezTo>
                  <a:cubicBezTo>
                    <a:pt x="15200" y="11489"/>
                    <a:pt x="16800" y="9583"/>
                    <a:pt x="18400" y="7889"/>
                  </a:cubicBezTo>
                  <a:cubicBezTo>
                    <a:pt x="20000" y="7042"/>
                    <a:pt x="21600" y="5559"/>
                    <a:pt x="20800" y="4289"/>
                  </a:cubicBezTo>
                  <a:cubicBezTo>
                    <a:pt x="20800" y="3865"/>
                    <a:pt x="20000" y="3442"/>
                    <a:pt x="19200" y="3442"/>
                  </a:cubicBezTo>
                  <a:cubicBezTo>
                    <a:pt x="10800" y="-582"/>
                    <a:pt x="3200" y="-2276"/>
                    <a:pt x="2400" y="513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6" name="Shape 2806"/>
            <p:cNvSpPr/>
            <p:nvPr/>
          </p:nvSpPr>
          <p:spPr>
            <a:xfrm>
              <a:off x="6576510" y="9375861"/>
              <a:ext cx="108440" cy="196411"/>
            </a:xfrm>
            <a:custGeom>
              <a:avLst/>
              <a:gdLst/>
              <a:ahLst/>
              <a:cxnLst>
                <a:cxn ang="0">
                  <a:pos x="wd2" y="hd2"/>
                </a:cxn>
                <a:cxn ang="5400000">
                  <a:pos x="wd2" y="hd2"/>
                </a:cxn>
                <a:cxn ang="10800000">
                  <a:pos x="wd2" y="hd2"/>
                </a:cxn>
                <a:cxn ang="16200000">
                  <a:pos x="wd2" y="hd2"/>
                </a:cxn>
              </a:cxnLst>
              <a:rect l="0" t="0" r="r" b="b"/>
              <a:pathLst>
                <a:path w="21488" h="20782" extrusionOk="0">
                  <a:moveTo>
                    <a:pt x="0" y="7608"/>
                  </a:moveTo>
                  <a:cubicBezTo>
                    <a:pt x="0" y="7846"/>
                    <a:pt x="0" y="8083"/>
                    <a:pt x="0" y="8083"/>
                  </a:cubicBezTo>
                  <a:cubicBezTo>
                    <a:pt x="450" y="8320"/>
                    <a:pt x="1350" y="8320"/>
                    <a:pt x="1800" y="8320"/>
                  </a:cubicBezTo>
                  <a:cubicBezTo>
                    <a:pt x="2700" y="8677"/>
                    <a:pt x="3150" y="9151"/>
                    <a:pt x="3150" y="9626"/>
                  </a:cubicBezTo>
                  <a:cubicBezTo>
                    <a:pt x="4275" y="11644"/>
                    <a:pt x="4725" y="13898"/>
                    <a:pt x="3150" y="15560"/>
                  </a:cubicBezTo>
                  <a:cubicBezTo>
                    <a:pt x="2700" y="16035"/>
                    <a:pt x="2250" y="16628"/>
                    <a:pt x="1800" y="17103"/>
                  </a:cubicBezTo>
                  <a:cubicBezTo>
                    <a:pt x="900" y="18883"/>
                    <a:pt x="4275" y="20782"/>
                    <a:pt x="7875" y="20782"/>
                  </a:cubicBezTo>
                  <a:cubicBezTo>
                    <a:pt x="9000" y="20782"/>
                    <a:pt x="10350" y="20545"/>
                    <a:pt x="10800" y="20070"/>
                  </a:cubicBezTo>
                  <a:cubicBezTo>
                    <a:pt x="11700" y="19358"/>
                    <a:pt x="10800" y="18290"/>
                    <a:pt x="9900" y="17815"/>
                  </a:cubicBezTo>
                  <a:cubicBezTo>
                    <a:pt x="9000" y="17103"/>
                    <a:pt x="7425" y="16866"/>
                    <a:pt x="6525" y="16035"/>
                  </a:cubicBezTo>
                  <a:cubicBezTo>
                    <a:pt x="4725" y="14611"/>
                    <a:pt x="6075" y="12593"/>
                    <a:pt x="7425" y="11169"/>
                  </a:cubicBezTo>
                  <a:cubicBezTo>
                    <a:pt x="8325" y="10101"/>
                    <a:pt x="9000" y="9389"/>
                    <a:pt x="9900" y="8320"/>
                  </a:cubicBezTo>
                  <a:cubicBezTo>
                    <a:pt x="10350" y="8083"/>
                    <a:pt x="10350" y="7608"/>
                    <a:pt x="10800" y="7371"/>
                  </a:cubicBezTo>
                  <a:cubicBezTo>
                    <a:pt x="11700" y="6896"/>
                    <a:pt x="13050" y="6896"/>
                    <a:pt x="14175" y="6422"/>
                  </a:cubicBezTo>
                  <a:cubicBezTo>
                    <a:pt x="16875" y="5591"/>
                    <a:pt x="17325" y="3336"/>
                    <a:pt x="20250" y="3098"/>
                  </a:cubicBezTo>
                  <a:cubicBezTo>
                    <a:pt x="20700" y="3098"/>
                    <a:pt x="21150" y="3098"/>
                    <a:pt x="21150" y="2861"/>
                  </a:cubicBezTo>
                  <a:cubicBezTo>
                    <a:pt x="21600" y="2624"/>
                    <a:pt x="21600" y="2149"/>
                    <a:pt x="21150" y="1912"/>
                  </a:cubicBezTo>
                  <a:cubicBezTo>
                    <a:pt x="20700" y="1674"/>
                    <a:pt x="20250" y="1437"/>
                    <a:pt x="19350" y="1437"/>
                  </a:cubicBezTo>
                  <a:cubicBezTo>
                    <a:pt x="15525" y="606"/>
                    <a:pt x="9000" y="-818"/>
                    <a:pt x="5175" y="606"/>
                  </a:cubicBezTo>
                  <a:cubicBezTo>
                    <a:pt x="3150" y="2149"/>
                    <a:pt x="900" y="5116"/>
                    <a:pt x="0" y="760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7" name="Shape 2807"/>
            <p:cNvSpPr/>
            <p:nvPr/>
          </p:nvSpPr>
          <p:spPr>
            <a:xfrm>
              <a:off x="6768817" y="9497507"/>
              <a:ext cx="76879" cy="94762"/>
            </a:xfrm>
            <a:custGeom>
              <a:avLst/>
              <a:gdLst/>
              <a:ahLst/>
              <a:cxnLst>
                <a:cxn ang="0">
                  <a:pos x="wd2" y="hd2"/>
                </a:cxn>
                <a:cxn ang="5400000">
                  <a:pos x="wd2" y="hd2"/>
                </a:cxn>
                <a:cxn ang="10800000">
                  <a:pos x="wd2" y="hd2"/>
                </a:cxn>
                <a:cxn ang="16200000">
                  <a:pos x="wd2" y="hd2"/>
                </a:cxn>
              </a:cxnLst>
              <a:rect l="0" t="0" r="r" b="b"/>
              <a:pathLst>
                <a:path w="19782" h="20679" extrusionOk="0">
                  <a:moveTo>
                    <a:pt x="15282" y="20679"/>
                  </a:moveTo>
                  <a:cubicBezTo>
                    <a:pt x="17082" y="20177"/>
                    <a:pt x="18282" y="18670"/>
                    <a:pt x="19182" y="16912"/>
                  </a:cubicBezTo>
                  <a:cubicBezTo>
                    <a:pt x="19782" y="15405"/>
                    <a:pt x="19782" y="13898"/>
                    <a:pt x="19782" y="12139"/>
                  </a:cubicBezTo>
                  <a:cubicBezTo>
                    <a:pt x="19782" y="11637"/>
                    <a:pt x="19782" y="10632"/>
                    <a:pt x="19182" y="10130"/>
                  </a:cubicBezTo>
                  <a:cubicBezTo>
                    <a:pt x="16482" y="8121"/>
                    <a:pt x="16482" y="9126"/>
                    <a:pt x="15282" y="5860"/>
                  </a:cubicBezTo>
                  <a:cubicBezTo>
                    <a:pt x="14082" y="3851"/>
                    <a:pt x="14082" y="2093"/>
                    <a:pt x="10782" y="586"/>
                  </a:cubicBezTo>
                  <a:cubicBezTo>
                    <a:pt x="7182" y="-921"/>
                    <a:pt x="2682" y="586"/>
                    <a:pt x="882" y="3851"/>
                  </a:cubicBezTo>
                  <a:cubicBezTo>
                    <a:pt x="-1818" y="8623"/>
                    <a:pt x="2082" y="10632"/>
                    <a:pt x="7182" y="11637"/>
                  </a:cubicBezTo>
                  <a:cubicBezTo>
                    <a:pt x="9582" y="12139"/>
                    <a:pt x="11982" y="12139"/>
                    <a:pt x="14082" y="14400"/>
                  </a:cubicBezTo>
                  <a:cubicBezTo>
                    <a:pt x="13482" y="15405"/>
                    <a:pt x="16482" y="20177"/>
                    <a:pt x="15282" y="2067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8" name="Shape 2808"/>
            <p:cNvSpPr/>
            <p:nvPr/>
          </p:nvSpPr>
          <p:spPr>
            <a:xfrm>
              <a:off x="6115916" y="7808304"/>
              <a:ext cx="106270" cy="230710"/>
            </a:xfrm>
            <a:custGeom>
              <a:avLst/>
              <a:gdLst/>
              <a:ahLst/>
              <a:cxnLst>
                <a:cxn ang="0">
                  <a:pos x="wd2" y="hd2"/>
                </a:cxn>
                <a:cxn ang="5400000">
                  <a:pos x="wd2" y="hd2"/>
                </a:cxn>
                <a:cxn ang="10800000">
                  <a:pos x="wd2" y="hd2"/>
                </a:cxn>
                <a:cxn ang="16200000">
                  <a:pos x="wd2" y="hd2"/>
                </a:cxn>
              </a:cxnLst>
              <a:rect l="0" t="0" r="r" b="b"/>
              <a:pathLst>
                <a:path w="19286" h="20836" extrusionOk="0">
                  <a:moveTo>
                    <a:pt x="14194" y="18379"/>
                  </a:moveTo>
                  <a:cubicBezTo>
                    <a:pt x="14194" y="18584"/>
                    <a:pt x="14194" y="18996"/>
                    <a:pt x="14194" y="19201"/>
                  </a:cubicBezTo>
                  <a:cubicBezTo>
                    <a:pt x="13783" y="19407"/>
                    <a:pt x="13371" y="19716"/>
                    <a:pt x="12960" y="19716"/>
                  </a:cubicBezTo>
                  <a:cubicBezTo>
                    <a:pt x="10286" y="20127"/>
                    <a:pt x="8229" y="20333"/>
                    <a:pt x="5554" y="20744"/>
                  </a:cubicBezTo>
                  <a:cubicBezTo>
                    <a:pt x="4731" y="20744"/>
                    <a:pt x="4320" y="20950"/>
                    <a:pt x="3291" y="20744"/>
                  </a:cubicBezTo>
                  <a:cubicBezTo>
                    <a:pt x="2469" y="20539"/>
                    <a:pt x="2469" y="20127"/>
                    <a:pt x="2057" y="19716"/>
                  </a:cubicBezTo>
                  <a:cubicBezTo>
                    <a:pt x="1234" y="18173"/>
                    <a:pt x="411" y="16424"/>
                    <a:pt x="0" y="14881"/>
                  </a:cubicBezTo>
                  <a:cubicBezTo>
                    <a:pt x="0" y="14470"/>
                    <a:pt x="0" y="14264"/>
                    <a:pt x="0" y="13853"/>
                  </a:cubicBezTo>
                  <a:cubicBezTo>
                    <a:pt x="411" y="13441"/>
                    <a:pt x="1646" y="13030"/>
                    <a:pt x="2057" y="12516"/>
                  </a:cubicBezTo>
                  <a:cubicBezTo>
                    <a:pt x="2469" y="12104"/>
                    <a:pt x="2469" y="11693"/>
                    <a:pt x="2469" y="11076"/>
                  </a:cubicBezTo>
                  <a:cubicBezTo>
                    <a:pt x="2469" y="9533"/>
                    <a:pt x="3909" y="7990"/>
                    <a:pt x="4731" y="6550"/>
                  </a:cubicBezTo>
                  <a:cubicBezTo>
                    <a:pt x="5143" y="6036"/>
                    <a:pt x="5554" y="5419"/>
                    <a:pt x="5966" y="5007"/>
                  </a:cubicBezTo>
                  <a:cubicBezTo>
                    <a:pt x="6377" y="4801"/>
                    <a:pt x="6377" y="4596"/>
                    <a:pt x="6789" y="4184"/>
                  </a:cubicBezTo>
                  <a:cubicBezTo>
                    <a:pt x="8640" y="2436"/>
                    <a:pt x="11109" y="687"/>
                    <a:pt x="15017" y="276"/>
                  </a:cubicBezTo>
                  <a:cubicBezTo>
                    <a:pt x="21600" y="-650"/>
                    <a:pt x="18926" y="893"/>
                    <a:pt x="17691" y="2847"/>
                  </a:cubicBezTo>
                  <a:cubicBezTo>
                    <a:pt x="13783" y="7784"/>
                    <a:pt x="12549" y="13236"/>
                    <a:pt x="14194" y="1837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09" name="Shape 2809"/>
            <p:cNvSpPr/>
            <p:nvPr/>
          </p:nvSpPr>
          <p:spPr>
            <a:xfrm>
              <a:off x="6088415" y="8256694"/>
              <a:ext cx="186564" cy="459455"/>
            </a:xfrm>
            <a:custGeom>
              <a:avLst/>
              <a:gdLst/>
              <a:ahLst/>
              <a:cxnLst>
                <a:cxn ang="0">
                  <a:pos x="wd2" y="hd2"/>
                </a:cxn>
                <a:cxn ang="5400000">
                  <a:pos x="wd2" y="hd2"/>
                </a:cxn>
                <a:cxn ang="10800000">
                  <a:pos x="wd2" y="hd2"/>
                </a:cxn>
                <a:cxn ang="16200000">
                  <a:pos x="wd2" y="hd2"/>
                </a:cxn>
              </a:cxnLst>
              <a:rect l="0" t="0" r="r" b="b"/>
              <a:pathLst>
                <a:path w="21310" h="21600" extrusionOk="0">
                  <a:moveTo>
                    <a:pt x="7303" y="1126"/>
                  </a:moveTo>
                  <a:cubicBezTo>
                    <a:pt x="7041" y="1447"/>
                    <a:pt x="7303" y="1930"/>
                    <a:pt x="7826" y="2251"/>
                  </a:cubicBezTo>
                  <a:cubicBezTo>
                    <a:pt x="8219" y="2573"/>
                    <a:pt x="8743" y="2948"/>
                    <a:pt x="9005" y="3269"/>
                  </a:cubicBezTo>
                  <a:cubicBezTo>
                    <a:pt x="8219" y="3055"/>
                    <a:pt x="6779" y="3377"/>
                    <a:pt x="6255" y="3805"/>
                  </a:cubicBezTo>
                  <a:cubicBezTo>
                    <a:pt x="5994" y="4288"/>
                    <a:pt x="6255" y="4717"/>
                    <a:pt x="6517" y="5199"/>
                  </a:cubicBezTo>
                  <a:cubicBezTo>
                    <a:pt x="7303" y="6539"/>
                    <a:pt x="7565" y="7986"/>
                    <a:pt x="7041" y="9326"/>
                  </a:cubicBezTo>
                  <a:cubicBezTo>
                    <a:pt x="4554" y="9540"/>
                    <a:pt x="2066" y="9219"/>
                    <a:pt x="495" y="8415"/>
                  </a:cubicBezTo>
                  <a:cubicBezTo>
                    <a:pt x="-28" y="9112"/>
                    <a:pt x="-290" y="9808"/>
                    <a:pt x="495" y="10344"/>
                  </a:cubicBezTo>
                  <a:cubicBezTo>
                    <a:pt x="1019" y="10559"/>
                    <a:pt x="1543" y="10827"/>
                    <a:pt x="2066" y="11041"/>
                  </a:cubicBezTo>
                  <a:cubicBezTo>
                    <a:pt x="2721" y="11309"/>
                    <a:pt x="3245" y="11470"/>
                    <a:pt x="3506" y="11792"/>
                  </a:cubicBezTo>
                  <a:cubicBezTo>
                    <a:pt x="3506" y="12167"/>
                    <a:pt x="2983" y="12488"/>
                    <a:pt x="2066" y="12381"/>
                  </a:cubicBezTo>
                  <a:cubicBezTo>
                    <a:pt x="2328" y="12703"/>
                    <a:pt x="2721" y="13132"/>
                    <a:pt x="3245" y="13507"/>
                  </a:cubicBezTo>
                  <a:cubicBezTo>
                    <a:pt x="3768" y="13828"/>
                    <a:pt x="5077" y="13935"/>
                    <a:pt x="5994" y="13721"/>
                  </a:cubicBezTo>
                  <a:cubicBezTo>
                    <a:pt x="6255" y="13614"/>
                    <a:pt x="6517" y="13614"/>
                    <a:pt x="6779" y="13614"/>
                  </a:cubicBezTo>
                  <a:cubicBezTo>
                    <a:pt x="7041" y="13614"/>
                    <a:pt x="7041" y="13721"/>
                    <a:pt x="7303" y="13828"/>
                  </a:cubicBezTo>
                  <a:cubicBezTo>
                    <a:pt x="8219" y="14525"/>
                    <a:pt x="9005" y="15275"/>
                    <a:pt x="9528" y="16079"/>
                  </a:cubicBezTo>
                  <a:cubicBezTo>
                    <a:pt x="9790" y="16294"/>
                    <a:pt x="9790" y="16508"/>
                    <a:pt x="9266" y="16669"/>
                  </a:cubicBezTo>
                  <a:cubicBezTo>
                    <a:pt x="9005" y="16776"/>
                    <a:pt x="8481" y="16669"/>
                    <a:pt x="8219" y="16669"/>
                  </a:cubicBezTo>
                  <a:cubicBezTo>
                    <a:pt x="7303" y="16776"/>
                    <a:pt x="7303" y="17098"/>
                    <a:pt x="7303" y="17419"/>
                  </a:cubicBezTo>
                  <a:cubicBezTo>
                    <a:pt x="7565" y="18331"/>
                    <a:pt x="8219" y="19456"/>
                    <a:pt x="10314" y="19778"/>
                  </a:cubicBezTo>
                  <a:cubicBezTo>
                    <a:pt x="10968" y="19992"/>
                    <a:pt x="10575" y="20474"/>
                    <a:pt x="10575" y="20796"/>
                  </a:cubicBezTo>
                  <a:cubicBezTo>
                    <a:pt x="10575" y="21118"/>
                    <a:pt x="10968" y="21600"/>
                    <a:pt x="11754" y="21600"/>
                  </a:cubicBezTo>
                  <a:cubicBezTo>
                    <a:pt x="12539" y="21600"/>
                    <a:pt x="12801" y="21278"/>
                    <a:pt x="12801" y="20903"/>
                  </a:cubicBezTo>
                  <a:cubicBezTo>
                    <a:pt x="13063" y="19885"/>
                    <a:pt x="12539" y="18867"/>
                    <a:pt x="11230" y="18116"/>
                  </a:cubicBezTo>
                  <a:cubicBezTo>
                    <a:pt x="11230" y="18009"/>
                    <a:pt x="10968" y="18063"/>
                    <a:pt x="10968" y="17902"/>
                  </a:cubicBezTo>
                  <a:cubicBezTo>
                    <a:pt x="10968" y="17795"/>
                    <a:pt x="10968" y="17741"/>
                    <a:pt x="11230" y="17634"/>
                  </a:cubicBezTo>
                  <a:cubicBezTo>
                    <a:pt x="11754" y="17312"/>
                    <a:pt x="12539" y="17044"/>
                    <a:pt x="13063" y="16669"/>
                  </a:cubicBezTo>
                  <a:cubicBezTo>
                    <a:pt x="13586" y="16347"/>
                    <a:pt x="13979" y="15865"/>
                    <a:pt x="13325" y="15543"/>
                  </a:cubicBezTo>
                  <a:cubicBezTo>
                    <a:pt x="14241" y="15543"/>
                    <a:pt x="14503" y="14954"/>
                    <a:pt x="13979" y="14739"/>
                  </a:cubicBezTo>
                  <a:cubicBezTo>
                    <a:pt x="13325" y="14525"/>
                    <a:pt x="12539" y="14257"/>
                    <a:pt x="12277" y="14043"/>
                  </a:cubicBezTo>
                  <a:cubicBezTo>
                    <a:pt x="11754" y="13828"/>
                    <a:pt x="11754" y="13507"/>
                    <a:pt x="11754" y="13132"/>
                  </a:cubicBezTo>
                  <a:cubicBezTo>
                    <a:pt x="11492" y="12488"/>
                    <a:pt x="11492" y="11684"/>
                    <a:pt x="12539" y="11148"/>
                  </a:cubicBezTo>
                  <a:cubicBezTo>
                    <a:pt x="13325" y="10559"/>
                    <a:pt x="15288" y="10344"/>
                    <a:pt x="16728" y="10130"/>
                  </a:cubicBezTo>
                  <a:cubicBezTo>
                    <a:pt x="18037" y="9916"/>
                    <a:pt x="19477" y="9540"/>
                    <a:pt x="20525" y="9112"/>
                  </a:cubicBezTo>
                  <a:cubicBezTo>
                    <a:pt x="21048" y="9004"/>
                    <a:pt x="21310" y="8790"/>
                    <a:pt x="21310" y="8522"/>
                  </a:cubicBezTo>
                  <a:cubicBezTo>
                    <a:pt x="21310" y="8200"/>
                    <a:pt x="20525" y="7879"/>
                    <a:pt x="20001" y="7665"/>
                  </a:cubicBezTo>
                  <a:cubicBezTo>
                    <a:pt x="18299" y="6968"/>
                    <a:pt x="18561" y="5842"/>
                    <a:pt x="18823" y="4824"/>
                  </a:cubicBezTo>
                  <a:cubicBezTo>
                    <a:pt x="19085" y="3805"/>
                    <a:pt x="18823" y="2680"/>
                    <a:pt x="16990" y="2251"/>
                  </a:cubicBezTo>
                  <a:cubicBezTo>
                    <a:pt x="16074" y="2037"/>
                    <a:pt x="15288" y="2037"/>
                    <a:pt x="14765" y="2251"/>
                  </a:cubicBezTo>
                  <a:cubicBezTo>
                    <a:pt x="15026" y="2144"/>
                    <a:pt x="10314" y="214"/>
                    <a:pt x="9790" y="0"/>
                  </a:cubicBezTo>
                  <a:cubicBezTo>
                    <a:pt x="9266" y="804"/>
                    <a:pt x="7565" y="697"/>
                    <a:pt x="7303" y="112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0" name="Shape 2810"/>
            <p:cNvSpPr/>
            <p:nvPr/>
          </p:nvSpPr>
          <p:spPr>
            <a:xfrm>
              <a:off x="6231065" y="8562089"/>
              <a:ext cx="129047" cy="93167"/>
            </a:xfrm>
            <a:custGeom>
              <a:avLst/>
              <a:gdLst/>
              <a:ahLst/>
              <a:cxnLst>
                <a:cxn ang="0">
                  <a:pos x="wd2" y="hd2"/>
                </a:cxn>
                <a:cxn ang="5400000">
                  <a:pos x="wd2" y="hd2"/>
                </a:cxn>
                <a:cxn ang="10800000">
                  <a:pos x="wd2" y="hd2"/>
                </a:cxn>
                <a:cxn ang="16200000">
                  <a:pos x="wd2" y="hd2"/>
                </a:cxn>
              </a:cxnLst>
              <a:rect l="0" t="0" r="r" b="b"/>
              <a:pathLst>
                <a:path w="21600" h="21417" extrusionOk="0">
                  <a:moveTo>
                    <a:pt x="3005" y="11733"/>
                  </a:moveTo>
                  <a:cubicBezTo>
                    <a:pt x="4320" y="12800"/>
                    <a:pt x="5447" y="13867"/>
                    <a:pt x="6950" y="12800"/>
                  </a:cubicBezTo>
                  <a:cubicBezTo>
                    <a:pt x="7325" y="12267"/>
                    <a:pt x="7889" y="12267"/>
                    <a:pt x="8264" y="11733"/>
                  </a:cubicBezTo>
                  <a:lnTo>
                    <a:pt x="9767" y="11733"/>
                  </a:lnTo>
                  <a:cubicBezTo>
                    <a:pt x="10518" y="11733"/>
                    <a:pt x="11270" y="12267"/>
                    <a:pt x="12209" y="12267"/>
                  </a:cubicBezTo>
                  <a:cubicBezTo>
                    <a:pt x="12584" y="12267"/>
                    <a:pt x="12960" y="12800"/>
                    <a:pt x="13336" y="12800"/>
                  </a:cubicBezTo>
                  <a:cubicBezTo>
                    <a:pt x="14087" y="13333"/>
                    <a:pt x="14087" y="14400"/>
                    <a:pt x="14463" y="14933"/>
                  </a:cubicBezTo>
                  <a:cubicBezTo>
                    <a:pt x="14838" y="16000"/>
                    <a:pt x="15214" y="17333"/>
                    <a:pt x="15590" y="18933"/>
                  </a:cubicBezTo>
                  <a:cubicBezTo>
                    <a:pt x="16153" y="19467"/>
                    <a:pt x="16153" y="20533"/>
                    <a:pt x="16904" y="21067"/>
                  </a:cubicBezTo>
                  <a:cubicBezTo>
                    <a:pt x="17656" y="21600"/>
                    <a:pt x="18407" y="21600"/>
                    <a:pt x="19158" y="20533"/>
                  </a:cubicBezTo>
                  <a:lnTo>
                    <a:pt x="20849" y="18400"/>
                  </a:lnTo>
                  <a:cubicBezTo>
                    <a:pt x="21224" y="17867"/>
                    <a:pt x="21600" y="16533"/>
                    <a:pt x="21600" y="16000"/>
                  </a:cubicBezTo>
                  <a:cubicBezTo>
                    <a:pt x="21600" y="14933"/>
                    <a:pt x="21224" y="13867"/>
                    <a:pt x="20849" y="12800"/>
                  </a:cubicBezTo>
                  <a:cubicBezTo>
                    <a:pt x="20473" y="11733"/>
                    <a:pt x="20097" y="11200"/>
                    <a:pt x="19534" y="9867"/>
                  </a:cubicBezTo>
                  <a:cubicBezTo>
                    <a:pt x="18783" y="9333"/>
                    <a:pt x="18031" y="8800"/>
                    <a:pt x="16904" y="8800"/>
                  </a:cubicBezTo>
                  <a:cubicBezTo>
                    <a:pt x="13711" y="8267"/>
                    <a:pt x="10518" y="7200"/>
                    <a:pt x="9016" y="3200"/>
                  </a:cubicBezTo>
                  <a:cubicBezTo>
                    <a:pt x="8640" y="2667"/>
                    <a:pt x="8640" y="1600"/>
                    <a:pt x="8264" y="1067"/>
                  </a:cubicBezTo>
                  <a:cubicBezTo>
                    <a:pt x="7889" y="533"/>
                    <a:pt x="6950" y="0"/>
                    <a:pt x="6198" y="0"/>
                  </a:cubicBezTo>
                  <a:cubicBezTo>
                    <a:pt x="5447" y="0"/>
                    <a:pt x="5071" y="0"/>
                    <a:pt x="4696" y="533"/>
                  </a:cubicBezTo>
                  <a:cubicBezTo>
                    <a:pt x="4320" y="1067"/>
                    <a:pt x="3944" y="1867"/>
                    <a:pt x="4132" y="2400"/>
                  </a:cubicBezTo>
                  <a:cubicBezTo>
                    <a:pt x="3569" y="1600"/>
                    <a:pt x="751" y="1067"/>
                    <a:pt x="0" y="1600"/>
                  </a:cubicBezTo>
                  <a:cubicBezTo>
                    <a:pt x="1127" y="5600"/>
                    <a:pt x="1127" y="8800"/>
                    <a:pt x="3005" y="117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1" name="Shape 2811"/>
            <p:cNvSpPr/>
            <p:nvPr/>
          </p:nvSpPr>
          <p:spPr>
            <a:xfrm>
              <a:off x="6226789" y="8717288"/>
              <a:ext cx="75940" cy="107171"/>
            </a:xfrm>
            <a:custGeom>
              <a:avLst/>
              <a:gdLst/>
              <a:ahLst/>
              <a:cxnLst>
                <a:cxn ang="0">
                  <a:pos x="wd2" y="hd2"/>
                </a:cxn>
                <a:cxn ang="5400000">
                  <a:pos x="wd2" y="hd2"/>
                </a:cxn>
                <a:cxn ang="10800000">
                  <a:pos x="wd2" y="hd2"/>
                </a:cxn>
                <a:cxn ang="16200000">
                  <a:pos x="wd2" y="hd2"/>
                </a:cxn>
              </a:cxnLst>
              <a:rect l="0" t="0" r="r" b="b"/>
              <a:pathLst>
                <a:path w="20774" h="21234" extrusionOk="0">
                  <a:moveTo>
                    <a:pt x="113" y="891"/>
                  </a:moveTo>
                  <a:cubicBezTo>
                    <a:pt x="113" y="445"/>
                    <a:pt x="1052" y="445"/>
                    <a:pt x="113" y="891"/>
                  </a:cubicBezTo>
                  <a:cubicBezTo>
                    <a:pt x="739" y="891"/>
                    <a:pt x="1052" y="891"/>
                    <a:pt x="1052" y="1336"/>
                  </a:cubicBezTo>
                  <a:cubicBezTo>
                    <a:pt x="739" y="1336"/>
                    <a:pt x="426" y="1559"/>
                    <a:pt x="113" y="1781"/>
                  </a:cubicBezTo>
                  <a:cubicBezTo>
                    <a:pt x="-200" y="2672"/>
                    <a:pt x="113" y="4008"/>
                    <a:pt x="1365" y="4454"/>
                  </a:cubicBezTo>
                  <a:cubicBezTo>
                    <a:pt x="1365" y="5567"/>
                    <a:pt x="1678" y="6680"/>
                    <a:pt x="1678" y="7571"/>
                  </a:cubicBezTo>
                  <a:cubicBezTo>
                    <a:pt x="2304" y="11134"/>
                    <a:pt x="3557" y="14920"/>
                    <a:pt x="6687" y="17814"/>
                  </a:cubicBezTo>
                  <a:cubicBezTo>
                    <a:pt x="8878" y="19151"/>
                    <a:pt x="11383" y="20041"/>
                    <a:pt x="14200" y="19596"/>
                  </a:cubicBezTo>
                  <a:cubicBezTo>
                    <a:pt x="15452" y="19151"/>
                    <a:pt x="16704" y="18705"/>
                    <a:pt x="17330" y="19596"/>
                  </a:cubicBezTo>
                  <a:cubicBezTo>
                    <a:pt x="17957" y="20041"/>
                    <a:pt x="17957" y="21600"/>
                    <a:pt x="18583" y="21155"/>
                  </a:cubicBezTo>
                  <a:cubicBezTo>
                    <a:pt x="20774" y="19151"/>
                    <a:pt x="21400" y="16478"/>
                    <a:pt x="19835" y="14474"/>
                  </a:cubicBezTo>
                  <a:cubicBezTo>
                    <a:pt x="19209" y="13584"/>
                    <a:pt x="18583" y="12693"/>
                    <a:pt x="17957" y="11134"/>
                  </a:cubicBezTo>
                  <a:cubicBezTo>
                    <a:pt x="17330" y="8907"/>
                    <a:pt x="19835" y="6458"/>
                    <a:pt x="20774" y="4231"/>
                  </a:cubicBezTo>
                  <a:lnTo>
                    <a:pt x="20774" y="2895"/>
                  </a:lnTo>
                  <a:cubicBezTo>
                    <a:pt x="20774" y="2449"/>
                    <a:pt x="19835" y="1781"/>
                    <a:pt x="19209" y="1781"/>
                  </a:cubicBezTo>
                  <a:cubicBezTo>
                    <a:pt x="15452" y="0"/>
                    <a:pt x="11383" y="0"/>
                    <a:pt x="6687" y="0"/>
                  </a:cubicBezTo>
                  <a:lnTo>
                    <a:pt x="3557" y="0"/>
                  </a:lnTo>
                  <a:cubicBezTo>
                    <a:pt x="2617" y="445"/>
                    <a:pt x="1678" y="668"/>
                    <a:pt x="1052" y="1336"/>
                  </a:cubicBezTo>
                  <a:cubicBezTo>
                    <a:pt x="1052" y="2449"/>
                    <a:pt x="1052" y="3563"/>
                    <a:pt x="1365" y="4454"/>
                  </a:cubicBezTo>
                  <a:cubicBezTo>
                    <a:pt x="1365" y="4676"/>
                    <a:pt x="1365" y="4676"/>
                    <a:pt x="1678" y="4676"/>
                  </a:cubicBezTo>
                  <a:lnTo>
                    <a:pt x="113" y="891"/>
                  </a:ln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2" name="Shape 2812"/>
            <p:cNvSpPr/>
            <p:nvPr/>
          </p:nvSpPr>
          <p:spPr>
            <a:xfrm>
              <a:off x="6262644" y="8794067"/>
              <a:ext cx="125874" cy="127071"/>
            </a:xfrm>
            <a:custGeom>
              <a:avLst/>
              <a:gdLst/>
              <a:ahLst/>
              <a:cxnLst>
                <a:cxn ang="0">
                  <a:pos x="wd2" y="hd2"/>
                </a:cxn>
                <a:cxn ang="5400000">
                  <a:pos x="wd2" y="hd2"/>
                </a:cxn>
                <a:cxn ang="10800000">
                  <a:pos x="wd2" y="hd2"/>
                </a:cxn>
                <a:cxn ang="16200000">
                  <a:pos x="wd2" y="hd2"/>
                </a:cxn>
              </a:cxnLst>
              <a:rect l="0" t="0" r="r" b="b"/>
              <a:pathLst>
                <a:path w="21069" h="20474" extrusionOk="0">
                  <a:moveTo>
                    <a:pt x="7631" y="18629"/>
                  </a:moveTo>
                  <a:cubicBezTo>
                    <a:pt x="8006" y="17909"/>
                    <a:pt x="8006" y="16829"/>
                    <a:pt x="8382" y="15929"/>
                  </a:cubicBezTo>
                  <a:cubicBezTo>
                    <a:pt x="9133" y="13409"/>
                    <a:pt x="12326" y="11429"/>
                    <a:pt x="12702" y="8729"/>
                  </a:cubicBezTo>
                  <a:cubicBezTo>
                    <a:pt x="13829" y="8369"/>
                    <a:pt x="14768" y="9629"/>
                    <a:pt x="15144" y="10349"/>
                  </a:cubicBezTo>
                  <a:cubicBezTo>
                    <a:pt x="15707" y="11069"/>
                    <a:pt x="16646" y="11789"/>
                    <a:pt x="17773" y="11429"/>
                  </a:cubicBezTo>
                  <a:cubicBezTo>
                    <a:pt x="18149" y="11429"/>
                    <a:pt x="18149" y="11069"/>
                    <a:pt x="18525" y="10709"/>
                  </a:cubicBezTo>
                  <a:cubicBezTo>
                    <a:pt x="19088" y="9989"/>
                    <a:pt x="19464" y="9629"/>
                    <a:pt x="19839" y="8729"/>
                  </a:cubicBezTo>
                  <a:cubicBezTo>
                    <a:pt x="20215" y="8009"/>
                    <a:pt x="20966" y="7289"/>
                    <a:pt x="20966" y="6569"/>
                  </a:cubicBezTo>
                  <a:cubicBezTo>
                    <a:pt x="21342" y="5489"/>
                    <a:pt x="20591" y="3869"/>
                    <a:pt x="20215" y="3149"/>
                  </a:cubicBezTo>
                  <a:cubicBezTo>
                    <a:pt x="19464" y="1709"/>
                    <a:pt x="17773" y="449"/>
                    <a:pt x="16271" y="89"/>
                  </a:cubicBezTo>
                  <a:cubicBezTo>
                    <a:pt x="14580" y="-271"/>
                    <a:pt x="12326" y="449"/>
                    <a:pt x="11951" y="2429"/>
                  </a:cubicBezTo>
                  <a:cubicBezTo>
                    <a:pt x="11199" y="6209"/>
                    <a:pt x="9133" y="7289"/>
                    <a:pt x="5189" y="8729"/>
                  </a:cubicBezTo>
                  <a:cubicBezTo>
                    <a:pt x="3311" y="9629"/>
                    <a:pt x="1245" y="10349"/>
                    <a:pt x="493" y="12149"/>
                  </a:cubicBezTo>
                  <a:cubicBezTo>
                    <a:pt x="-258" y="14129"/>
                    <a:pt x="-258" y="17549"/>
                    <a:pt x="1245" y="19349"/>
                  </a:cubicBezTo>
                  <a:cubicBezTo>
                    <a:pt x="2372" y="20609"/>
                    <a:pt x="5940" y="21329"/>
                    <a:pt x="7631" y="1862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3" name="Shape 2813"/>
            <p:cNvSpPr/>
            <p:nvPr/>
          </p:nvSpPr>
          <p:spPr>
            <a:xfrm>
              <a:off x="6336959" y="8673687"/>
              <a:ext cx="116578" cy="179954"/>
            </a:xfrm>
            <a:custGeom>
              <a:avLst/>
              <a:gdLst/>
              <a:ahLst/>
              <a:cxnLst>
                <a:cxn ang="0">
                  <a:pos x="wd2" y="hd2"/>
                </a:cxn>
                <a:cxn ang="5400000">
                  <a:pos x="wd2" y="hd2"/>
                </a:cxn>
                <a:cxn ang="10800000">
                  <a:pos x="wd2" y="hd2"/>
                </a:cxn>
                <a:cxn ang="16200000">
                  <a:pos x="wd2" y="hd2"/>
                </a:cxn>
              </a:cxnLst>
              <a:rect l="0" t="0" r="r" b="b"/>
              <a:pathLst>
                <a:path w="19513" h="21112" extrusionOk="0">
                  <a:moveTo>
                    <a:pt x="6924" y="5624"/>
                  </a:moveTo>
                  <a:cubicBezTo>
                    <a:pt x="7675" y="5888"/>
                    <a:pt x="8426" y="6151"/>
                    <a:pt x="9178" y="6546"/>
                  </a:cubicBezTo>
                  <a:cubicBezTo>
                    <a:pt x="9553" y="6809"/>
                    <a:pt x="9929" y="7336"/>
                    <a:pt x="10492" y="7600"/>
                  </a:cubicBezTo>
                  <a:cubicBezTo>
                    <a:pt x="11995" y="9575"/>
                    <a:pt x="12746" y="11683"/>
                    <a:pt x="13498" y="13922"/>
                  </a:cubicBezTo>
                  <a:cubicBezTo>
                    <a:pt x="13873" y="14844"/>
                    <a:pt x="13873" y="15370"/>
                    <a:pt x="13873" y="16161"/>
                  </a:cubicBezTo>
                  <a:cubicBezTo>
                    <a:pt x="13873" y="16951"/>
                    <a:pt x="13498" y="17873"/>
                    <a:pt x="13498" y="18663"/>
                  </a:cubicBezTo>
                  <a:cubicBezTo>
                    <a:pt x="13498" y="19453"/>
                    <a:pt x="13873" y="20244"/>
                    <a:pt x="15188" y="20902"/>
                  </a:cubicBezTo>
                  <a:cubicBezTo>
                    <a:pt x="16315" y="21429"/>
                    <a:pt x="17818" y="20902"/>
                    <a:pt x="18757" y="19980"/>
                  </a:cubicBezTo>
                  <a:cubicBezTo>
                    <a:pt x="19508" y="19190"/>
                    <a:pt x="19508" y="18400"/>
                    <a:pt x="19132" y="17609"/>
                  </a:cubicBezTo>
                  <a:cubicBezTo>
                    <a:pt x="18757" y="16951"/>
                    <a:pt x="18193" y="16161"/>
                    <a:pt x="18193" y="15634"/>
                  </a:cubicBezTo>
                  <a:cubicBezTo>
                    <a:pt x="18193" y="14844"/>
                    <a:pt x="18757" y="13922"/>
                    <a:pt x="19132" y="13131"/>
                  </a:cubicBezTo>
                  <a:cubicBezTo>
                    <a:pt x="20635" y="9312"/>
                    <a:pt x="17442" y="5097"/>
                    <a:pt x="13873" y="1805"/>
                  </a:cubicBezTo>
                  <a:cubicBezTo>
                    <a:pt x="13498" y="1541"/>
                    <a:pt x="13122" y="1014"/>
                    <a:pt x="12746" y="751"/>
                  </a:cubicBezTo>
                  <a:cubicBezTo>
                    <a:pt x="11619" y="-171"/>
                    <a:pt x="9553" y="-171"/>
                    <a:pt x="8051" y="356"/>
                  </a:cubicBezTo>
                  <a:cubicBezTo>
                    <a:pt x="6548" y="1014"/>
                    <a:pt x="5609" y="2068"/>
                    <a:pt x="5609" y="3122"/>
                  </a:cubicBezTo>
                  <a:cubicBezTo>
                    <a:pt x="4106" y="2595"/>
                    <a:pt x="-965" y="92"/>
                    <a:pt x="162" y="2858"/>
                  </a:cubicBezTo>
                  <a:cubicBezTo>
                    <a:pt x="913" y="4307"/>
                    <a:pt x="4858" y="5361"/>
                    <a:pt x="6924" y="562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4" name="Shape 2814"/>
            <p:cNvSpPr/>
            <p:nvPr/>
          </p:nvSpPr>
          <p:spPr>
            <a:xfrm>
              <a:off x="6227931" y="8902527"/>
              <a:ext cx="320663" cy="249192"/>
            </a:xfrm>
            <a:custGeom>
              <a:avLst/>
              <a:gdLst/>
              <a:ahLst/>
              <a:cxnLst>
                <a:cxn ang="0">
                  <a:pos x="wd2" y="hd2"/>
                </a:cxn>
                <a:cxn ang="5400000">
                  <a:pos x="wd2" y="hd2"/>
                </a:cxn>
                <a:cxn ang="10800000">
                  <a:pos x="wd2" y="hd2"/>
                </a:cxn>
                <a:cxn ang="16200000">
                  <a:pos x="wd2" y="hd2"/>
                </a:cxn>
              </a:cxnLst>
              <a:rect l="0" t="0" r="r" b="b"/>
              <a:pathLst>
                <a:path w="21359" h="21600" extrusionOk="0">
                  <a:moveTo>
                    <a:pt x="5766" y="8836"/>
                  </a:moveTo>
                  <a:cubicBezTo>
                    <a:pt x="5917" y="8836"/>
                    <a:pt x="6219" y="9033"/>
                    <a:pt x="6370" y="9229"/>
                  </a:cubicBezTo>
                  <a:cubicBezTo>
                    <a:pt x="6521" y="9425"/>
                    <a:pt x="6748" y="9818"/>
                    <a:pt x="6899" y="10015"/>
                  </a:cubicBezTo>
                  <a:cubicBezTo>
                    <a:pt x="7352" y="10505"/>
                    <a:pt x="7956" y="10015"/>
                    <a:pt x="8334" y="9425"/>
                  </a:cubicBezTo>
                  <a:cubicBezTo>
                    <a:pt x="8636" y="8836"/>
                    <a:pt x="8938" y="8247"/>
                    <a:pt x="9391" y="7953"/>
                  </a:cubicBezTo>
                  <a:cubicBezTo>
                    <a:pt x="10071" y="7756"/>
                    <a:pt x="10675" y="8836"/>
                    <a:pt x="10675" y="9622"/>
                  </a:cubicBezTo>
                  <a:cubicBezTo>
                    <a:pt x="10675" y="10505"/>
                    <a:pt x="10222" y="11291"/>
                    <a:pt x="9920" y="12076"/>
                  </a:cubicBezTo>
                  <a:cubicBezTo>
                    <a:pt x="9542" y="12764"/>
                    <a:pt x="9089" y="13353"/>
                    <a:pt x="8787" y="14138"/>
                  </a:cubicBezTo>
                  <a:cubicBezTo>
                    <a:pt x="8485" y="14629"/>
                    <a:pt x="8334" y="15218"/>
                    <a:pt x="8334" y="15611"/>
                  </a:cubicBezTo>
                  <a:cubicBezTo>
                    <a:pt x="8334" y="16396"/>
                    <a:pt x="8938" y="17084"/>
                    <a:pt x="9542" y="16887"/>
                  </a:cubicBezTo>
                  <a:cubicBezTo>
                    <a:pt x="9693" y="16887"/>
                    <a:pt x="9920" y="16691"/>
                    <a:pt x="10071" y="16691"/>
                  </a:cubicBezTo>
                  <a:cubicBezTo>
                    <a:pt x="10222" y="16691"/>
                    <a:pt x="10373" y="17084"/>
                    <a:pt x="10524" y="17280"/>
                  </a:cubicBezTo>
                  <a:cubicBezTo>
                    <a:pt x="10977" y="18458"/>
                    <a:pt x="11657" y="19735"/>
                    <a:pt x="12563" y="20324"/>
                  </a:cubicBezTo>
                  <a:cubicBezTo>
                    <a:pt x="13394" y="20815"/>
                    <a:pt x="14149" y="20520"/>
                    <a:pt x="14980" y="21011"/>
                  </a:cubicBezTo>
                  <a:cubicBezTo>
                    <a:pt x="15433" y="21207"/>
                    <a:pt x="16113" y="21600"/>
                    <a:pt x="16566" y="21600"/>
                  </a:cubicBezTo>
                  <a:cubicBezTo>
                    <a:pt x="17095" y="21600"/>
                    <a:pt x="17774" y="21011"/>
                    <a:pt x="17623" y="20324"/>
                  </a:cubicBezTo>
                  <a:cubicBezTo>
                    <a:pt x="17472" y="19342"/>
                    <a:pt x="16415" y="19538"/>
                    <a:pt x="15886" y="18753"/>
                  </a:cubicBezTo>
                  <a:cubicBezTo>
                    <a:pt x="15282" y="17869"/>
                    <a:pt x="15886" y="16396"/>
                    <a:pt x="16566" y="15415"/>
                  </a:cubicBezTo>
                  <a:cubicBezTo>
                    <a:pt x="15886" y="15218"/>
                    <a:pt x="15282" y="14825"/>
                    <a:pt x="14602" y="14629"/>
                  </a:cubicBezTo>
                  <a:cubicBezTo>
                    <a:pt x="14451" y="14629"/>
                    <a:pt x="14149" y="14335"/>
                    <a:pt x="14149" y="14138"/>
                  </a:cubicBezTo>
                  <a:cubicBezTo>
                    <a:pt x="14149" y="13942"/>
                    <a:pt x="14300" y="13745"/>
                    <a:pt x="14451" y="13549"/>
                  </a:cubicBezTo>
                  <a:cubicBezTo>
                    <a:pt x="15282" y="12764"/>
                    <a:pt x="16415" y="12371"/>
                    <a:pt x="17321" y="12076"/>
                  </a:cubicBezTo>
                  <a:cubicBezTo>
                    <a:pt x="17623" y="12371"/>
                    <a:pt x="17472" y="12960"/>
                    <a:pt x="17472" y="13353"/>
                  </a:cubicBezTo>
                  <a:cubicBezTo>
                    <a:pt x="17623" y="13942"/>
                    <a:pt x="18001" y="14236"/>
                    <a:pt x="18303" y="14629"/>
                  </a:cubicBezTo>
                  <a:cubicBezTo>
                    <a:pt x="18605" y="15120"/>
                    <a:pt x="18907" y="15415"/>
                    <a:pt x="18756" y="16004"/>
                  </a:cubicBezTo>
                  <a:cubicBezTo>
                    <a:pt x="19587" y="16004"/>
                    <a:pt x="20342" y="15611"/>
                    <a:pt x="20946" y="15218"/>
                  </a:cubicBezTo>
                  <a:cubicBezTo>
                    <a:pt x="21097" y="15218"/>
                    <a:pt x="21324" y="15022"/>
                    <a:pt x="21324" y="14825"/>
                  </a:cubicBezTo>
                  <a:cubicBezTo>
                    <a:pt x="21475" y="14335"/>
                    <a:pt x="21097" y="13745"/>
                    <a:pt x="20795" y="13549"/>
                  </a:cubicBezTo>
                  <a:cubicBezTo>
                    <a:pt x="20493" y="13353"/>
                    <a:pt x="20040" y="13353"/>
                    <a:pt x="19738" y="12960"/>
                  </a:cubicBezTo>
                  <a:cubicBezTo>
                    <a:pt x="18907" y="12371"/>
                    <a:pt x="19058" y="10702"/>
                    <a:pt x="19360" y="9622"/>
                  </a:cubicBezTo>
                  <a:cubicBezTo>
                    <a:pt x="19738" y="8640"/>
                    <a:pt x="20040" y="7167"/>
                    <a:pt x="19587" y="6185"/>
                  </a:cubicBezTo>
                  <a:cubicBezTo>
                    <a:pt x="19209" y="5498"/>
                    <a:pt x="18454" y="5302"/>
                    <a:pt x="18001" y="5695"/>
                  </a:cubicBezTo>
                  <a:cubicBezTo>
                    <a:pt x="17774" y="4713"/>
                    <a:pt x="18001" y="3436"/>
                    <a:pt x="18454" y="2455"/>
                  </a:cubicBezTo>
                  <a:cubicBezTo>
                    <a:pt x="18605" y="2062"/>
                    <a:pt x="18756" y="1571"/>
                    <a:pt x="18605" y="1178"/>
                  </a:cubicBezTo>
                  <a:cubicBezTo>
                    <a:pt x="18454" y="982"/>
                    <a:pt x="18303" y="785"/>
                    <a:pt x="18152" y="785"/>
                  </a:cubicBezTo>
                  <a:cubicBezTo>
                    <a:pt x="17321" y="393"/>
                    <a:pt x="16566" y="0"/>
                    <a:pt x="15584" y="0"/>
                  </a:cubicBezTo>
                  <a:cubicBezTo>
                    <a:pt x="14602" y="0"/>
                    <a:pt x="13847" y="785"/>
                    <a:pt x="13696" y="1865"/>
                  </a:cubicBezTo>
                  <a:cubicBezTo>
                    <a:pt x="13696" y="2062"/>
                    <a:pt x="13696" y="2258"/>
                    <a:pt x="13696" y="2455"/>
                  </a:cubicBezTo>
                  <a:cubicBezTo>
                    <a:pt x="13847" y="2651"/>
                    <a:pt x="13998" y="2847"/>
                    <a:pt x="14149" y="3044"/>
                  </a:cubicBezTo>
                  <a:cubicBezTo>
                    <a:pt x="14602" y="3633"/>
                    <a:pt x="14149" y="4909"/>
                    <a:pt x="13696" y="5498"/>
                  </a:cubicBezTo>
                  <a:cubicBezTo>
                    <a:pt x="13545" y="5695"/>
                    <a:pt x="13243" y="6185"/>
                    <a:pt x="13016" y="6185"/>
                  </a:cubicBezTo>
                  <a:cubicBezTo>
                    <a:pt x="12563" y="6382"/>
                    <a:pt x="12261" y="5891"/>
                    <a:pt x="11808" y="5498"/>
                  </a:cubicBezTo>
                  <a:cubicBezTo>
                    <a:pt x="11128" y="4909"/>
                    <a:pt x="10373" y="4516"/>
                    <a:pt x="9542" y="4713"/>
                  </a:cubicBezTo>
                  <a:cubicBezTo>
                    <a:pt x="8787" y="4713"/>
                    <a:pt x="7956" y="5302"/>
                    <a:pt x="7654" y="6185"/>
                  </a:cubicBezTo>
                  <a:cubicBezTo>
                    <a:pt x="6899" y="5498"/>
                    <a:pt x="7050" y="3436"/>
                    <a:pt x="6068" y="3436"/>
                  </a:cubicBezTo>
                  <a:cubicBezTo>
                    <a:pt x="5917" y="3436"/>
                    <a:pt x="5766" y="3436"/>
                    <a:pt x="5615" y="3633"/>
                  </a:cubicBezTo>
                  <a:cubicBezTo>
                    <a:pt x="4633" y="4320"/>
                    <a:pt x="4029" y="5498"/>
                    <a:pt x="2896" y="5891"/>
                  </a:cubicBezTo>
                  <a:cubicBezTo>
                    <a:pt x="2443" y="6185"/>
                    <a:pt x="1839" y="6185"/>
                    <a:pt x="1310" y="6382"/>
                  </a:cubicBezTo>
                  <a:cubicBezTo>
                    <a:pt x="857" y="6578"/>
                    <a:pt x="253" y="6971"/>
                    <a:pt x="26" y="7560"/>
                  </a:cubicBezTo>
                  <a:cubicBezTo>
                    <a:pt x="-125" y="8247"/>
                    <a:pt x="404" y="8836"/>
                    <a:pt x="857" y="8836"/>
                  </a:cubicBezTo>
                  <a:cubicBezTo>
                    <a:pt x="1159" y="10702"/>
                    <a:pt x="1461" y="10015"/>
                    <a:pt x="2594" y="9229"/>
                  </a:cubicBezTo>
                  <a:cubicBezTo>
                    <a:pt x="3727" y="8836"/>
                    <a:pt x="4784" y="8640"/>
                    <a:pt x="5766" y="883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5" name="Shape 2815"/>
            <p:cNvSpPr/>
            <p:nvPr/>
          </p:nvSpPr>
          <p:spPr>
            <a:xfrm>
              <a:off x="10528485" y="4103113"/>
              <a:ext cx="200869" cy="122536"/>
            </a:xfrm>
            <a:custGeom>
              <a:avLst/>
              <a:gdLst/>
              <a:ahLst/>
              <a:cxnLst>
                <a:cxn ang="0">
                  <a:pos x="wd2" y="hd2"/>
                </a:cxn>
                <a:cxn ang="5400000">
                  <a:pos x="wd2" y="hd2"/>
                </a:cxn>
                <a:cxn ang="10800000">
                  <a:pos x="wd2" y="hd2"/>
                </a:cxn>
                <a:cxn ang="16200000">
                  <a:pos x="wd2" y="hd2"/>
                </a:cxn>
              </a:cxnLst>
              <a:rect l="0" t="0" r="r" b="b"/>
              <a:pathLst>
                <a:path w="20746" h="19746" extrusionOk="0">
                  <a:moveTo>
                    <a:pt x="2693" y="8974"/>
                  </a:moveTo>
                  <a:cubicBezTo>
                    <a:pt x="3163" y="8974"/>
                    <a:pt x="3398" y="8608"/>
                    <a:pt x="3985" y="8608"/>
                  </a:cubicBezTo>
                  <a:cubicBezTo>
                    <a:pt x="4219" y="8608"/>
                    <a:pt x="4454" y="8974"/>
                    <a:pt x="4689" y="8974"/>
                  </a:cubicBezTo>
                  <a:cubicBezTo>
                    <a:pt x="4924" y="8974"/>
                    <a:pt x="5159" y="8608"/>
                    <a:pt x="5159" y="8608"/>
                  </a:cubicBezTo>
                  <a:cubicBezTo>
                    <a:pt x="6685" y="6960"/>
                    <a:pt x="8915" y="8425"/>
                    <a:pt x="9854" y="10438"/>
                  </a:cubicBezTo>
                  <a:cubicBezTo>
                    <a:pt x="10793" y="12269"/>
                    <a:pt x="11615" y="15381"/>
                    <a:pt x="11615" y="18126"/>
                  </a:cubicBezTo>
                  <a:cubicBezTo>
                    <a:pt x="12789" y="17028"/>
                    <a:pt x="14315" y="20506"/>
                    <a:pt x="15489" y="19591"/>
                  </a:cubicBezTo>
                  <a:cubicBezTo>
                    <a:pt x="15959" y="19225"/>
                    <a:pt x="16193" y="18492"/>
                    <a:pt x="15959" y="17760"/>
                  </a:cubicBezTo>
                  <a:cubicBezTo>
                    <a:pt x="15724" y="17028"/>
                    <a:pt x="15254" y="16662"/>
                    <a:pt x="14785" y="16662"/>
                  </a:cubicBezTo>
                  <a:cubicBezTo>
                    <a:pt x="14785" y="15381"/>
                    <a:pt x="15489" y="14648"/>
                    <a:pt x="16546" y="14282"/>
                  </a:cubicBezTo>
                  <a:cubicBezTo>
                    <a:pt x="17250" y="14282"/>
                    <a:pt x="17954" y="14648"/>
                    <a:pt x="18659" y="14648"/>
                  </a:cubicBezTo>
                  <a:cubicBezTo>
                    <a:pt x="19480" y="14648"/>
                    <a:pt x="20419" y="14648"/>
                    <a:pt x="20654" y="13550"/>
                  </a:cubicBezTo>
                  <a:cubicBezTo>
                    <a:pt x="20889" y="12452"/>
                    <a:pt x="20654" y="11170"/>
                    <a:pt x="20185" y="10438"/>
                  </a:cubicBezTo>
                  <a:cubicBezTo>
                    <a:pt x="19715" y="9706"/>
                    <a:pt x="19011" y="9340"/>
                    <a:pt x="18189" y="8974"/>
                  </a:cubicBezTo>
                  <a:cubicBezTo>
                    <a:pt x="17485" y="8608"/>
                    <a:pt x="17015" y="8242"/>
                    <a:pt x="16193" y="7692"/>
                  </a:cubicBezTo>
                  <a:cubicBezTo>
                    <a:pt x="15959" y="7692"/>
                    <a:pt x="15489" y="7326"/>
                    <a:pt x="15019" y="7326"/>
                  </a:cubicBezTo>
                  <a:cubicBezTo>
                    <a:pt x="14550" y="7326"/>
                    <a:pt x="14315" y="8242"/>
                    <a:pt x="14080" y="8608"/>
                  </a:cubicBezTo>
                  <a:cubicBezTo>
                    <a:pt x="13259" y="9340"/>
                    <a:pt x="12319" y="8608"/>
                    <a:pt x="11850" y="7326"/>
                  </a:cubicBezTo>
                  <a:cubicBezTo>
                    <a:pt x="11380" y="6228"/>
                    <a:pt x="11028" y="5130"/>
                    <a:pt x="10559" y="3848"/>
                  </a:cubicBezTo>
                  <a:cubicBezTo>
                    <a:pt x="10089" y="2750"/>
                    <a:pt x="9385" y="1652"/>
                    <a:pt x="8328" y="1652"/>
                  </a:cubicBezTo>
                  <a:cubicBezTo>
                    <a:pt x="8093" y="1652"/>
                    <a:pt x="7624" y="2018"/>
                    <a:pt x="7389" y="1652"/>
                  </a:cubicBezTo>
                  <a:cubicBezTo>
                    <a:pt x="6919" y="1652"/>
                    <a:pt x="6450" y="920"/>
                    <a:pt x="6098" y="553"/>
                  </a:cubicBezTo>
                  <a:cubicBezTo>
                    <a:pt x="4219" y="-1094"/>
                    <a:pt x="1989" y="1286"/>
                    <a:pt x="463" y="3116"/>
                  </a:cubicBezTo>
                  <a:cubicBezTo>
                    <a:pt x="-711" y="5496"/>
                    <a:pt x="463" y="9706"/>
                    <a:pt x="2693" y="897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6" name="Shape 2816"/>
            <p:cNvSpPr/>
            <p:nvPr/>
          </p:nvSpPr>
          <p:spPr>
            <a:xfrm>
              <a:off x="9897722" y="2734569"/>
              <a:ext cx="291397" cy="179100"/>
            </a:xfrm>
            <a:custGeom>
              <a:avLst/>
              <a:gdLst/>
              <a:ahLst/>
              <a:cxnLst>
                <a:cxn ang="0">
                  <a:pos x="wd2" y="hd2"/>
                </a:cxn>
                <a:cxn ang="5400000">
                  <a:pos x="wd2" y="hd2"/>
                </a:cxn>
                <a:cxn ang="10800000">
                  <a:pos x="wd2" y="hd2"/>
                </a:cxn>
                <a:cxn ang="16200000">
                  <a:pos x="wd2" y="hd2"/>
                </a:cxn>
              </a:cxnLst>
              <a:rect l="0" t="0" r="r" b="b"/>
              <a:pathLst>
                <a:path w="21391" h="21600" extrusionOk="0">
                  <a:moveTo>
                    <a:pt x="193" y="15311"/>
                  </a:moveTo>
                  <a:cubicBezTo>
                    <a:pt x="25" y="15858"/>
                    <a:pt x="-142" y="16678"/>
                    <a:pt x="193" y="17225"/>
                  </a:cubicBezTo>
                  <a:cubicBezTo>
                    <a:pt x="360" y="17772"/>
                    <a:pt x="863" y="18182"/>
                    <a:pt x="1281" y="18729"/>
                  </a:cubicBezTo>
                  <a:cubicBezTo>
                    <a:pt x="1449" y="19276"/>
                    <a:pt x="1616" y="19823"/>
                    <a:pt x="1784" y="20370"/>
                  </a:cubicBezTo>
                  <a:cubicBezTo>
                    <a:pt x="1951" y="21053"/>
                    <a:pt x="2286" y="21600"/>
                    <a:pt x="2621" y="21600"/>
                  </a:cubicBezTo>
                  <a:cubicBezTo>
                    <a:pt x="2872" y="21600"/>
                    <a:pt x="3039" y="21327"/>
                    <a:pt x="3039" y="21053"/>
                  </a:cubicBezTo>
                  <a:cubicBezTo>
                    <a:pt x="3542" y="20096"/>
                    <a:pt x="3709" y="19003"/>
                    <a:pt x="4211" y="18182"/>
                  </a:cubicBezTo>
                  <a:cubicBezTo>
                    <a:pt x="4798" y="17225"/>
                    <a:pt x="5635" y="16678"/>
                    <a:pt x="6137" y="17225"/>
                  </a:cubicBezTo>
                  <a:cubicBezTo>
                    <a:pt x="6388" y="17499"/>
                    <a:pt x="6556" y="18182"/>
                    <a:pt x="6723" y="18456"/>
                  </a:cubicBezTo>
                  <a:cubicBezTo>
                    <a:pt x="7225" y="19276"/>
                    <a:pt x="8063" y="18182"/>
                    <a:pt x="8649" y="17225"/>
                  </a:cubicBezTo>
                  <a:cubicBezTo>
                    <a:pt x="9151" y="16405"/>
                    <a:pt x="10072" y="15585"/>
                    <a:pt x="10574" y="16132"/>
                  </a:cubicBezTo>
                  <a:cubicBezTo>
                    <a:pt x="10742" y="16405"/>
                    <a:pt x="10909" y="16952"/>
                    <a:pt x="11077" y="17225"/>
                  </a:cubicBezTo>
                  <a:cubicBezTo>
                    <a:pt x="11579" y="18182"/>
                    <a:pt x="12667" y="17772"/>
                    <a:pt x="13337" y="17225"/>
                  </a:cubicBezTo>
                  <a:cubicBezTo>
                    <a:pt x="14091" y="16952"/>
                    <a:pt x="15095" y="16678"/>
                    <a:pt x="15681" y="17772"/>
                  </a:cubicBezTo>
                  <a:cubicBezTo>
                    <a:pt x="16518" y="15311"/>
                    <a:pt x="18444" y="13808"/>
                    <a:pt x="20202" y="14628"/>
                  </a:cubicBezTo>
                  <a:cubicBezTo>
                    <a:pt x="20370" y="14628"/>
                    <a:pt x="20788" y="15038"/>
                    <a:pt x="20956" y="14628"/>
                  </a:cubicBezTo>
                  <a:cubicBezTo>
                    <a:pt x="21458" y="14354"/>
                    <a:pt x="21458" y="13261"/>
                    <a:pt x="21291" y="12441"/>
                  </a:cubicBezTo>
                  <a:cubicBezTo>
                    <a:pt x="20956" y="11757"/>
                    <a:pt x="20370" y="11210"/>
                    <a:pt x="19867" y="10937"/>
                  </a:cubicBezTo>
                  <a:cubicBezTo>
                    <a:pt x="19365" y="10663"/>
                    <a:pt x="18779" y="10116"/>
                    <a:pt x="18779" y="9296"/>
                  </a:cubicBezTo>
                  <a:cubicBezTo>
                    <a:pt x="18611" y="7792"/>
                    <a:pt x="19532" y="6699"/>
                    <a:pt x="19700" y="5195"/>
                  </a:cubicBezTo>
                  <a:cubicBezTo>
                    <a:pt x="19867" y="3554"/>
                    <a:pt x="18779" y="2051"/>
                    <a:pt x="17942" y="1504"/>
                  </a:cubicBezTo>
                  <a:cubicBezTo>
                    <a:pt x="16853" y="957"/>
                    <a:pt x="15849" y="957"/>
                    <a:pt x="14928" y="410"/>
                  </a:cubicBezTo>
                  <a:cubicBezTo>
                    <a:pt x="14760" y="410"/>
                    <a:pt x="14760" y="0"/>
                    <a:pt x="14593" y="0"/>
                  </a:cubicBezTo>
                  <a:cubicBezTo>
                    <a:pt x="14258" y="0"/>
                    <a:pt x="14091" y="957"/>
                    <a:pt x="13923" y="1230"/>
                  </a:cubicBezTo>
                  <a:cubicBezTo>
                    <a:pt x="13337" y="2324"/>
                    <a:pt x="12500" y="2051"/>
                    <a:pt x="11579" y="1777"/>
                  </a:cubicBezTo>
                  <a:cubicBezTo>
                    <a:pt x="10909" y="1230"/>
                    <a:pt x="10072" y="684"/>
                    <a:pt x="9318" y="684"/>
                  </a:cubicBezTo>
                  <a:cubicBezTo>
                    <a:pt x="8063" y="684"/>
                    <a:pt x="7058" y="3281"/>
                    <a:pt x="7560" y="5195"/>
                  </a:cubicBezTo>
                  <a:cubicBezTo>
                    <a:pt x="7393" y="4922"/>
                    <a:pt x="5132" y="5195"/>
                    <a:pt x="4965" y="5468"/>
                  </a:cubicBezTo>
                  <a:cubicBezTo>
                    <a:pt x="4044" y="5742"/>
                    <a:pt x="3877" y="6425"/>
                    <a:pt x="3374" y="7519"/>
                  </a:cubicBezTo>
                  <a:cubicBezTo>
                    <a:pt x="1784" y="10116"/>
                    <a:pt x="863" y="12714"/>
                    <a:pt x="193" y="15311"/>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7" name="Shape 2817"/>
            <p:cNvSpPr/>
            <p:nvPr/>
          </p:nvSpPr>
          <p:spPr>
            <a:xfrm>
              <a:off x="7406138" y="2138195"/>
              <a:ext cx="248694" cy="253141"/>
            </a:xfrm>
            <a:custGeom>
              <a:avLst/>
              <a:gdLst/>
              <a:ahLst/>
              <a:cxnLst>
                <a:cxn ang="0">
                  <a:pos x="wd2" y="hd2"/>
                </a:cxn>
                <a:cxn ang="5400000">
                  <a:pos x="wd2" y="hd2"/>
                </a:cxn>
                <a:cxn ang="10800000">
                  <a:pos x="wd2" y="hd2"/>
                </a:cxn>
                <a:cxn ang="16200000">
                  <a:pos x="wd2" y="hd2"/>
                </a:cxn>
              </a:cxnLst>
              <a:rect l="0" t="0" r="r" b="b"/>
              <a:pathLst>
                <a:path w="21133" h="21094" extrusionOk="0">
                  <a:moveTo>
                    <a:pt x="865" y="4516"/>
                  </a:moveTo>
                  <a:cubicBezTo>
                    <a:pt x="1254" y="5080"/>
                    <a:pt x="865" y="5925"/>
                    <a:pt x="1059" y="6489"/>
                  </a:cubicBezTo>
                  <a:cubicBezTo>
                    <a:pt x="1059" y="6864"/>
                    <a:pt x="1546" y="7240"/>
                    <a:pt x="2129" y="7522"/>
                  </a:cubicBezTo>
                  <a:cubicBezTo>
                    <a:pt x="2324" y="7522"/>
                    <a:pt x="2519" y="7522"/>
                    <a:pt x="2713" y="7522"/>
                  </a:cubicBezTo>
                  <a:cubicBezTo>
                    <a:pt x="3102" y="7522"/>
                    <a:pt x="3589" y="7897"/>
                    <a:pt x="3783" y="8273"/>
                  </a:cubicBezTo>
                  <a:cubicBezTo>
                    <a:pt x="4562" y="9682"/>
                    <a:pt x="3978" y="11654"/>
                    <a:pt x="2519" y="12217"/>
                  </a:cubicBezTo>
                  <a:cubicBezTo>
                    <a:pt x="2129" y="12405"/>
                    <a:pt x="1546" y="12593"/>
                    <a:pt x="1546" y="12969"/>
                  </a:cubicBezTo>
                  <a:cubicBezTo>
                    <a:pt x="1546" y="13156"/>
                    <a:pt x="1546" y="13438"/>
                    <a:pt x="1546" y="13626"/>
                  </a:cubicBezTo>
                  <a:cubicBezTo>
                    <a:pt x="1740" y="14190"/>
                    <a:pt x="1935" y="14659"/>
                    <a:pt x="2324" y="15129"/>
                  </a:cubicBezTo>
                  <a:cubicBezTo>
                    <a:pt x="2713" y="15504"/>
                    <a:pt x="3589" y="15786"/>
                    <a:pt x="3978" y="15598"/>
                  </a:cubicBezTo>
                  <a:cubicBezTo>
                    <a:pt x="3589" y="16350"/>
                    <a:pt x="3978" y="17289"/>
                    <a:pt x="4173" y="17946"/>
                  </a:cubicBezTo>
                  <a:cubicBezTo>
                    <a:pt x="4562" y="18697"/>
                    <a:pt x="4951" y="19543"/>
                    <a:pt x="5146" y="20294"/>
                  </a:cubicBezTo>
                  <a:cubicBezTo>
                    <a:pt x="5146" y="20482"/>
                    <a:pt x="5146" y="20670"/>
                    <a:pt x="5340" y="20670"/>
                  </a:cubicBezTo>
                  <a:lnTo>
                    <a:pt x="5632" y="20857"/>
                  </a:lnTo>
                  <a:cubicBezTo>
                    <a:pt x="6800" y="21233"/>
                    <a:pt x="8065" y="20857"/>
                    <a:pt x="9038" y="20670"/>
                  </a:cubicBezTo>
                  <a:cubicBezTo>
                    <a:pt x="10108" y="20482"/>
                    <a:pt x="11081" y="20482"/>
                    <a:pt x="12151" y="20294"/>
                  </a:cubicBezTo>
                  <a:cubicBezTo>
                    <a:pt x="13319" y="20294"/>
                    <a:pt x="14778" y="20294"/>
                    <a:pt x="16043" y="20482"/>
                  </a:cubicBezTo>
                  <a:cubicBezTo>
                    <a:pt x="16238" y="20482"/>
                    <a:pt x="16627" y="20482"/>
                    <a:pt x="16821" y="20670"/>
                  </a:cubicBezTo>
                  <a:cubicBezTo>
                    <a:pt x="17016" y="20670"/>
                    <a:pt x="17016" y="20857"/>
                    <a:pt x="17211" y="21045"/>
                  </a:cubicBezTo>
                  <a:cubicBezTo>
                    <a:pt x="17600" y="21233"/>
                    <a:pt x="18281" y="20857"/>
                    <a:pt x="18475" y="20294"/>
                  </a:cubicBezTo>
                  <a:cubicBezTo>
                    <a:pt x="18670" y="19918"/>
                    <a:pt x="18865" y="19261"/>
                    <a:pt x="19254" y="18885"/>
                  </a:cubicBezTo>
                  <a:cubicBezTo>
                    <a:pt x="18670" y="18885"/>
                    <a:pt x="18086" y="18134"/>
                    <a:pt x="18475" y="17570"/>
                  </a:cubicBezTo>
                  <a:cubicBezTo>
                    <a:pt x="18962" y="16913"/>
                    <a:pt x="19254" y="16537"/>
                    <a:pt x="20032" y="16537"/>
                  </a:cubicBezTo>
                  <a:cubicBezTo>
                    <a:pt x="20519" y="16537"/>
                    <a:pt x="21297" y="16350"/>
                    <a:pt x="21102" y="15974"/>
                  </a:cubicBezTo>
                  <a:cubicBezTo>
                    <a:pt x="21102" y="15786"/>
                    <a:pt x="20908" y="15786"/>
                    <a:pt x="20908" y="15598"/>
                  </a:cubicBezTo>
                  <a:cubicBezTo>
                    <a:pt x="20324" y="14941"/>
                    <a:pt x="19643" y="14565"/>
                    <a:pt x="19059" y="14002"/>
                  </a:cubicBezTo>
                  <a:cubicBezTo>
                    <a:pt x="18475" y="13438"/>
                    <a:pt x="17794" y="12781"/>
                    <a:pt x="17405" y="12030"/>
                  </a:cubicBezTo>
                  <a:cubicBezTo>
                    <a:pt x="16821" y="10996"/>
                    <a:pt x="16238" y="9682"/>
                    <a:pt x="14973" y="9494"/>
                  </a:cubicBezTo>
                  <a:cubicBezTo>
                    <a:pt x="14194" y="9212"/>
                    <a:pt x="13319" y="9682"/>
                    <a:pt x="12735" y="9212"/>
                  </a:cubicBezTo>
                  <a:cubicBezTo>
                    <a:pt x="12346" y="8836"/>
                    <a:pt x="11956" y="8273"/>
                    <a:pt x="11470" y="8085"/>
                  </a:cubicBezTo>
                  <a:cubicBezTo>
                    <a:pt x="10692" y="7522"/>
                    <a:pt x="9232" y="8085"/>
                    <a:pt x="8843" y="7240"/>
                  </a:cubicBezTo>
                  <a:cubicBezTo>
                    <a:pt x="8648" y="7052"/>
                    <a:pt x="8648" y="6676"/>
                    <a:pt x="8454" y="6676"/>
                  </a:cubicBezTo>
                  <a:cubicBezTo>
                    <a:pt x="8065" y="6301"/>
                    <a:pt x="7383" y="6676"/>
                    <a:pt x="6994" y="6864"/>
                  </a:cubicBezTo>
                  <a:cubicBezTo>
                    <a:pt x="6216" y="7052"/>
                    <a:pt x="5146" y="6489"/>
                    <a:pt x="4951" y="5737"/>
                  </a:cubicBezTo>
                  <a:cubicBezTo>
                    <a:pt x="4756" y="4892"/>
                    <a:pt x="5340" y="3953"/>
                    <a:pt x="6021" y="3577"/>
                  </a:cubicBezTo>
                  <a:cubicBezTo>
                    <a:pt x="6411" y="3390"/>
                    <a:pt x="6605" y="3296"/>
                    <a:pt x="6994" y="3108"/>
                  </a:cubicBezTo>
                  <a:cubicBezTo>
                    <a:pt x="7383" y="2826"/>
                    <a:pt x="7383" y="2544"/>
                    <a:pt x="7189" y="2169"/>
                  </a:cubicBezTo>
                  <a:cubicBezTo>
                    <a:pt x="6994" y="1981"/>
                    <a:pt x="6800" y="1981"/>
                    <a:pt x="6605" y="1981"/>
                  </a:cubicBezTo>
                  <a:cubicBezTo>
                    <a:pt x="5827" y="1793"/>
                    <a:pt x="4756" y="1417"/>
                    <a:pt x="4173" y="760"/>
                  </a:cubicBezTo>
                  <a:cubicBezTo>
                    <a:pt x="3978" y="572"/>
                    <a:pt x="3783" y="384"/>
                    <a:pt x="3589" y="196"/>
                  </a:cubicBezTo>
                  <a:cubicBezTo>
                    <a:pt x="2519" y="-367"/>
                    <a:pt x="865" y="384"/>
                    <a:pt x="281" y="1136"/>
                  </a:cubicBezTo>
                  <a:cubicBezTo>
                    <a:pt x="-303" y="2544"/>
                    <a:pt x="86" y="3577"/>
                    <a:pt x="865" y="451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8" name="Shape 2818"/>
            <p:cNvSpPr/>
            <p:nvPr/>
          </p:nvSpPr>
          <p:spPr>
            <a:xfrm>
              <a:off x="7198646" y="1656459"/>
              <a:ext cx="553245" cy="381076"/>
            </a:xfrm>
            <a:custGeom>
              <a:avLst/>
              <a:gdLst/>
              <a:ahLst/>
              <a:cxnLst>
                <a:cxn ang="0">
                  <a:pos x="wd2" y="hd2"/>
                </a:cxn>
                <a:cxn ang="5400000">
                  <a:pos x="wd2" y="hd2"/>
                </a:cxn>
                <a:cxn ang="10800000">
                  <a:pos x="wd2" y="hd2"/>
                </a:cxn>
                <a:cxn ang="16200000">
                  <a:pos x="wd2" y="hd2"/>
                </a:cxn>
              </a:cxnLst>
              <a:rect l="0" t="0" r="r" b="b"/>
              <a:pathLst>
                <a:path w="21548" h="21415" extrusionOk="0">
                  <a:moveTo>
                    <a:pt x="3851" y="454"/>
                  </a:moveTo>
                  <a:cubicBezTo>
                    <a:pt x="3319" y="1285"/>
                    <a:pt x="3319" y="2499"/>
                    <a:pt x="3408" y="3713"/>
                  </a:cubicBezTo>
                  <a:lnTo>
                    <a:pt x="3408" y="4097"/>
                  </a:lnTo>
                  <a:lnTo>
                    <a:pt x="2476" y="2755"/>
                  </a:lnTo>
                  <a:cubicBezTo>
                    <a:pt x="1900" y="3138"/>
                    <a:pt x="1456" y="3841"/>
                    <a:pt x="1279" y="4800"/>
                  </a:cubicBezTo>
                  <a:cubicBezTo>
                    <a:pt x="1190" y="5183"/>
                    <a:pt x="1190" y="5566"/>
                    <a:pt x="968" y="5822"/>
                  </a:cubicBezTo>
                  <a:cubicBezTo>
                    <a:pt x="791" y="6142"/>
                    <a:pt x="525" y="6397"/>
                    <a:pt x="702" y="6653"/>
                  </a:cubicBezTo>
                  <a:cubicBezTo>
                    <a:pt x="879" y="6525"/>
                    <a:pt x="1057" y="6845"/>
                    <a:pt x="968" y="7164"/>
                  </a:cubicBezTo>
                  <a:cubicBezTo>
                    <a:pt x="879" y="7420"/>
                    <a:pt x="613" y="7611"/>
                    <a:pt x="436" y="7611"/>
                  </a:cubicBezTo>
                  <a:cubicBezTo>
                    <a:pt x="258" y="8251"/>
                    <a:pt x="347" y="9081"/>
                    <a:pt x="702" y="9593"/>
                  </a:cubicBezTo>
                  <a:cubicBezTo>
                    <a:pt x="879" y="9848"/>
                    <a:pt x="1057" y="9976"/>
                    <a:pt x="1190" y="10295"/>
                  </a:cubicBezTo>
                  <a:cubicBezTo>
                    <a:pt x="1279" y="10679"/>
                    <a:pt x="1190" y="11062"/>
                    <a:pt x="1367" y="11446"/>
                  </a:cubicBezTo>
                  <a:cubicBezTo>
                    <a:pt x="1545" y="11765"/>
                    <a:pt x="1811" y="12021"/>
                    <a:pt x="1722" y="12404"/>
                  </a:cubicBezTo>
                  <a:cubicBezTo>
                    <a:pt x="1722" y="12532"/>
                    <a:pt x="1633" y="12660"/>
                    <a:pt x="1545" y="12660"/>
                  </a:cubicBezTo>
                  <a:cubicBezTo>
                    <a:pt x="1057" y="13107"/>
                    <a:pt x="525" y="13363"/>
                    <a:pt x="37" y="13363"/>
                  </a:cubicBezTo>
                  <a:cubicBezTo>
                    <a:pt x="-52" y="13619"/>
                    <a:pt x="37" y="13874"/>
                    <a:pt x="125" y="14002"/>
                  </a:cubicBezTo>
                  <a:cubicBezTo>
                    <a:pt x="258" y="14130"/>
                    <a:pt x="436" y="14258"/>
                    <a:pt x="525" y="14577"/>
                  </a:cubicBezTo>
                  <a:cubicBezTo>
                    <a:pt x="702" y="14961"/>
                    <a:pt x="613" y="15472"/>
                    <a:pt x="702" y="15919"/>
                  </a:cubicBezTo>
                  <a:cubicBezTo>
                    <a:pt x="791" y="16175"/>
                    <a:pt x="879" y="16303"/>
                    <a:pt x="968" y="16558"/>
                  </a:cubicBezTo>
                  <a:cubicBezTo>
                    <a:pt x="1633" y="17645"/>
                    <a:pt x="2121" y="18859"/>
                    <a:pt x="2476" y="20073"/>
                  </a:cubicBezTo>
                  <a:cubicBezTo>
                    <a:pt x="2565" y="20329"/>
                    <a:pt x="2565" y="20584"/>
                    <a:pt x="2742" y="20712"/>
                  </a:cubicBezTo>
                  <a:cubicBezTo>
                    <a:pt x="3053" y="21287"/>
                    <a:pt x="3629" y="21223"/>
                    <a:pt x="4073" y="21095"/>
                  </a:cubicBezTo>
                  <a:cubicBezTo>
                    <a:pt x="4561" y="20904"/>
                    <a:pt x="5004" y="20840"/>
                    <a:pt x="5359" y="20968"/>
                  </a:cubicBezTo>
                  <a:cubicBezTo>
                    <a:pt x="5537" y="21095"/>
                    <a:pt x="5625" y="21287"/>
                    <a:pt x="5803" y="21287"/>
                  </a:cubicBezTo>
                  <a:cubicBezTo>
                    <a:pt x="6202" y="21415"/>
                    <a:pt x="6734" y="21095"/>
                    <a:pt x="7133" y="21415"/>
                  </a:cubicBezTo>
                  <a:cubicBezTo>
                    <a:pt x="7222" y="20712"/>
                    <a:pt x="7799" y="20456"/>
                    <a:pt x="8242" y="20456"/>
                  </a:cubicBezTo>
                  <a:cubicBezTo>
                    <a:pt x="8730" y="20456"/>
                    <a:pt x="9173" y="20712"/>
                    <a:pt x="9528" y="20329"/>
                  </a:cubicBezTo>
                  <a:cubicBezTo>
                    <a:pt x="9839" y="20073"/>
                    <a:pt x="10016" y="19498"/>
                    <a:pt x="10282" y="19498"/>
                  </a:cubicBezTo>
                  <a:lnTo>
                    <a:pt x="10859" y="19498"/>
                  </a:lnTo>
                  <a:cubicBezTo>
                    <a:pt x="11214" y="19370"/>
                    <a:pt x="11391" y="18731"/>
                    <a:pt x="11790" y="18731"/>
                  </a:cubicBezTo>
                  <a:cubicBezTo>
                    <a:pt x="11968" y="18731"/>
                    <a:pt x="12145" y="18859"/>
                    <a:pt x="12234" y="18987"/>
                  </a:cubicBezTo>
                  <a:cubicBezTo>
                    <a:pt x="12722" y="19498"/>
                    <a:pt x="13077" y="20201"/>
                    <a:pt x="13431" y="20840"/>
                  </a:cubicBezTo>
                  <a:cubicBezTo>
                    <a:pt x="13564" y="20968"/>
                    <a:pt x="13564" y="21287"/>
                    <a:pt x="13742" y="21287"/>
                  </a:cubicBezTo>
                  <a:lnTo>
                    <a:pt x="14008" y="21287"/>
                  </a:lnTo>
                  <a:cubicBezTo>
                    <a:pt x="14585" y="21095"/>
                    <a:pt x="15117" y="20456"/>
                    <a:pt x="15205" y="19626"/>
                  </a:cubicBezTo>
                  <a:cubicBezTo>
                    <a:pt x="15782" y="19817"/>
                    <a:pt x="16314" y="19817"/>
                    <a:pt x="16980" y="19945"/>
                  </a:cubicBezTo>
                  <a:cubicBezTo>
                    <a:pt x="16802" y="19753"/>
                    <a:pt x="16714" y="19370"/>
                    <a:pt x="16802" y="19114"/>
                  </a:cubicBezTo>
                  <a:lnTo>
                    <a:pt x="17068" y="18284"/>
                  </a:lnTo>
                  <a:cubicBezTo>
                    <a:pt x="17246" y="18028"/>
                    <a:pt x="17468" y="17772"/>
                    <a:pt x="17556" y="17389"/>
                  </a:cubicBezTo>
                  <a:cubicBezTo>
                    <a:pt x="17645" y="17261"/>
                    <a:pt x="17645" y="17133"/>
                    <a:pt x="17734" y="17133"/>
                  </a:cubicBezTo>
                  <a:cubicBezTo>
                    <a:pt x="17911" y="16942"/>
                    <a:pt x="18177" y="16942"/>
                    <a:pt x="18399" y="16942"/>
                  </a:cubicBezTo>
                  <a:cubicBezTo>
                    <a:pt x="19020" y="16814"/>
                    <a:pt x="19508" y="15919"/>
                    <a:pt x="19863" y="14961"/>
                  </a:cubicBezTo>
                  <a:cubicBezTo>
                    <a:pt x="19596" y="14705"/>
                    <a:pt x="19419" y="14258"/>
                    <a:pt x="19242" y="13874"/>
                  </a:cubicBezTo>
                  <a:cubicBezTo>
                    <a:pt x="19109" y="13491"/>
                    <a:pt x="19109" y="12979"/>
                    <a:pt x="19330" y="12660"/>
                  </a:cubicBezTo>
                  <a:cubicBezTo>
                    <a:pt x="19508" y="12532"/>
                    <a:pt x="19685" y="12404"/>
                    <a:pt x="19774" y="12277"/>
                  </a:cubicBezTo>
                  <a:cubicBezTo>
                    <a:pt x="19951" y="12149"/>
                    <a:pt x="19951" y="11765"/>
                    <a:pt x="19863" y="11637"/>
                  </a:cubicBezTo>
                  <a:cubicBezTo>
                    <a:pt x="19774" y="11637"/>
                    <a:pt x="19685" y="11637"/>
                    <a:pt x="19685" y="11446"/>
                  </a:cubicBezTo>
                  <a:cubicBezTo>
                    <a:pt x="19419" y="11318"/>
                    <a:pt x="19508" y="10551"/>
                    <a:pt x="19863" y="10423"/>
                  </a:cubicBezTo>
                  <a:cubicBezTo>
                    <a:pt x="20262" y="10295"/>
                    <a:pt x="20528" y="10551"/>
                    <a:pt x="20794" y="10551"/>
                  </a:cubicBezTo>
                  <a:cubicBezTo>
                    <a:pt x="21193" y="10679"/>
                    <a:pt x="21548" y="10423"/>
                    <a:pt x="21548" y="9976"/>
                  </a:cubicBezTo>
                  <a:cubicBezTo>
                    <a:pt x="21548" y="9848"/>
                    <a:pt x="21548" y="9720"/>
                    <a:pt x="21459" y="9593"/>
                  </a:cubicBezTo>
                  <a:cubicBezTo>
                    <a:pt x="21371" y="9465"/>
                    <a:pt x="21193" y="9337"/>
                    <a:pt x="20971" y="9209"/>
                  </a:cubicBezTo>
                  <a:cubicBezTo>
                    <a:pt x="20705" y="8953"/>
                    <a:pt x="20528" y="8506"/>
                    <a:pt x="20350" y="8123"/>
                  </a:cubicBezTo>
                  <a:cubicBezTo>
                    <a:pt x="20129" y="7611"/>
                    <a:pt x="19951" y="6908"/>
                    <a:pt x="19685" y="6397"/>
                  </a:cubicBezTo>
                  <a:cubicBezTo>
                    <a:pt x="19508" y="5822"/>
                    <a:pt x="19242" y="5311"/>
                    <a:pt x="18842" y="5439"/>
                  </a:cubicBezTo>
                  <a:cubicBezTo>
                    <a:pt x="18665" y="5566"/>
                    <a:pt x="18576" y="5694"/>
                    <a:pt x="18488" y="5694"/>
                  </a:cubicBezTo>
                  <a:cubicBezTo>
                    <a:pt x="18310" y="5822"/>
                    <a:pt x="18177" y="5694"/>
                    <a:pt x="18000" y="5694"/>
                  </a:cubicBezTo>
                  <a:cubicBezTo>
                    <a:pt x="17468" y="5439"/>
                    <a:pt x="16891" y="5439"/>
                    <a:pt x="16314" y="5439"/>
                  </a:cubicBezTo>
                  <a:cubicBezTo>
                    <a:pt x="16137" y="5439"/>
                    <a:pt x="15960" y="5439"/>
                    <a:pt x="15782" y="5566"/>
                  </a:cubicBezTo>
                  <a:cubicBezTo>
                    <a:pt x="15516" y="5822"/>
                    <a:pt x="15294" y="6525"/>
                    <a:pt x="14939" y="6397"/>
                  </a:cubicBezTo>
                  <a:cubicBezTo>
                    <a:pt x="14762" y="6397"/>
                    <a:pt x="14673" y="6142"/>
                    <a:pt x="14496" y="5950"/>
                  </a:cubicBezTo>
                  <a:cubicBezTo>
                    <a:pt x="14185" y="5694"/>
                    <a:pt x="13831" y="5950"/>
                    <a:pt x="13564" y="5694"/>
                  </a:cubicBezTo>
                  <a:cubicBezTo>
                    <a:pt x="13343" y="5439"/>
                    <a:pt x="13343" y="5055"/>
                    <a:pt x="13343" y="4608"/>
                  </a:cubicBezTo>
                  <a:cubicBezTo>
                    <a:pt x="13431" y="3969"/>
                    <a:pt x="13564" y="3010"/>
                    <a:pt x="14008" y="2755"/>
                  </a:cubicBezTo>
                  <a:cubicBezTo>
                    <a:pt x="13254" y="2499"/>
                    <a:pt x="12500" y="2243"/>
                    <a:pt x="12145" y="1285"/>
                  </a:cubicBezTo>
                  <a:lnTo>
                    <a:pt x="11879" y="454"/>
                  </a:lnTo>
                  <a:cubicBezTo>
                    <a:pt x="11613" y="-57"/>
                    <a:pt x="11036" y="-57"/>
                    <a:pt x="10681" y="71"/>
                  </a:cubicBezTo>
                  <a:cubicBezTo>
                    <a:pt x="10371" y="71"/>
                    <a:pt x="10105" y="135"/>
                    <a:pt x="9927" y="454"/>
                  </a:cubicBezTo>
                  <a:cubicBezTo>
                    <a:pt x="9750" y="710"/>
                    <a:pt x="9839" y="1413"/>
                    <a:pt x="10105" y="1413"/>
                  </a:cubicBezTo>
                  <a:cubicBezTo>
                    <a:pt x="9528" y="2371"/>
                    <a:pt x="10371" y="3969"/>
                    <a:pt x="9839" y="4800"/>
                  </a:cubicBezTo>
                  <a:cubicBezTo>
                    <a:pt x="9750" y="4927"/>
                    <a:pt x="9528" y="5055"/>
                    <a:pt x="9528" y="5183"/>
                  </a:cubicBezTo>
                  <a:cubicBezTo>
                    <a:pt x="9440" y="5439"/>
                    <a:pt x="9750" y="5694"/>
                    <a:pt x="9839" y="5822"/>
                  </a:cubicBezTo>
                  <a:cubicBezTo>
                    <a:pt x="10194" y="6397"/>
                    <a:pt x="10105" y="7484"/>
                    <a:pt x="9927" y="8251"/>
                  </a:cubicBezTo>
                  <a:cubicBezTo>
                    <a:pt x="9440" y="8251"/>
                    <a:pt x="9085" y="7611"/>
                    <a:pt x="8907" y="7036"/>
                  </a:cubicBezTo>
                  <a:cubicBezTo>
                    <a:pt x="8597" y="6525"/>
                    <a:pt x="8419" y="5822"/>
                    <a:pt x="8153" y="5439"/>
                  </a:cubicBezTo>
                  <a:cubicBezTo>
                    <a:pt x="8065" y="5311"/>
                    <a:pt x="8065" y="5311"/>
                    <a:pt x="7976" y="5311"/>
                  </a:cubicBezTo>
                  <a:cubicBezTo>
                    <a:pt x="7887" y="5311"/>
                    <a:pt x="7754" y="5439"/>
                    <a:pt x="7754" y="5439"/>
                  </a:cubicBezTo>
                  <a:cubicBezTo>
                    <a:pt x="7577" y="5566"/>
                    <a:pt x="7399" y="5055"/>
                    <a:pt x="7577" y="4608"/>
                  </a:cubicBezTo>
                  <a:cubicBezTo>
                    <a:pt x="7665" y="4352"/>
                    <a:pt x="7887" y="3969"/>
                    <a:pt x="7887" y="3713"/>
                  </a:cubicBezTo>
                  <a:cubicBezTo>
                    <a:pt x="7577" y="3713"/>
                    <a:pt x="7311" y="3585"/>
                    <a:pt x="7133" y="3458"/>
                  </a:cubicBezTo>
                  <a:cubicBezTo>
                    <a:pt x="6956" y="3266"/>
                    <a:pt x="6734" y="2882"/>
                    <a:pt x="6867" y="2499"/>
                  </a:cubicBezTo>
                  <a:cubicBezTo>
                    <a:pt x="6424" y="2627"/>
                    <a:pt x="6024" y="1796"/>
                    <a:pt x="6335" y="1349"/>
                  </a:cubicBezTo>
                  <a:cubicBezTo>
                    <a:pt x="5891" y="1860"/>
                    <a:pt x="5537" y="454"/>
                    <a:pt x="5359" y="198"/>
                  </a:cubicBezTo>
                  <a:cubicBezTo>
                    <a:pt x="4871" y="-185"/>
                    <a:pt x="4250" y="71"/>
                    <a:pt x="3851" y="454"/>
                  </a:cubicBezTo>
                  <a:close/>
                  <a:moveTo>
                    <a:pt x="6379" y="1285"/>
                  </a:moveTo>
                  <a:lnTo>
                    <a:pt x="6335" y="1349"/>
                  </a:lnTo>
                  <a:lnTo>
                    <a:pt x="6379" y="1285"/>
                  </a:ln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19" name="Shape 2819"/>
            <p:cNvSpPr/>
            <p:nvPr/>
          </p:nvSpPr>
          <p:spPr>
            <a:xfrm>
              <a:off x="7097183" y="1749027"/>
              <a:ext cx="72202" cy="162326"/>
            </a:xfrm>
            <a:custGeom>
              <a:avLst/>
              <a:gdLst/>
              <a:ahLst/>
              <a:cxnLst>
                <a:cxn ang="0">
                  <a:pos x="wd2" y="hd2"/>
                </a:cxn>
                <a:cxn ang="5400000">
                  <a:pos x="wd2" y="hd2"/>
                </a:cxn>
                <a:cxn ang="10800000">
                  <a:pos x="wd2" y="hd2"/>
                </a:cxn>
                <a:cxn ang="16200000">
                  <a:pos x="wd2" y="hd2"/>
                </a:cxn>
              </a:cxnLst>
              <a:rect l="0" t="0" r="r" b="b"/>
              <a:pathLst>
                <a:path w="21097" h="20737" extrusionOk="0">
                  <a:moveTo>
                    <a:pt x="1371" y="4959"/>
                  </a:moveTo>
                  <a:cubicBezTo>
                    <a:pt x="1371" y="5397"/>
                    <a:pt x="1371" y="5397"/>
                    <a:pt x="2057" y="5689"/>
                  </a:cubicBezTo>
                  <a:lnTo>
                    <a:pt x="3086" y="5689"/>
                  </a:lnTo>
                  <a:cubicBezTo>
                    <a:pt x="5143" y="5689"/>
                    <a:pt x="7200" y="7148"/>
                    <a:pt x="5829" y="8024"/>
                  </a:cubicBezTo>
                  <a:cubicBezTo>
                    <a:pt x="5143" y="9045"/>
                    <a:pt x="2057" y="9629"/>
                    <a:pt x="3086" y="10505"/>
                  </a:cubicBezTo>
                  <a:cubicBezTo>
                    <a:pt x="3086" y="10797"/>
                    <a:pt x="3771" y="11089"/>
                    <a:pt x="4457" y="11381"/>
                  </a:cubicBezTo>
                  <a:cubicBezTo>
                    <a:pt x="6514" y="12694"/>
                    <a:pt x="5143" y="14153"/>
                    <a:pt x="3771" y="15759"/>
                  </a:cubicBezTo>
                  <a:cubicBezTo>
                    <a:pt x="2057" y="16926"/>
                    <a:pt x="0" y="18532"/>
                    <a:pt x="0" y="19699"/>
                  </a:cubicBezTo>
                  <a:cubicBezTo>
                    <a:pt x="0" y="19991"/>
                    <a:pt x="0" y="19991"/>
                    <a:pt x="686" y="20283"/>
                  </a:cubicBezTo>
                  <a:cubicBezTo>
                    <a:pt x="1371" y="20575"/>
                    <a:pt x="2057" y="20575"/>
                    <a:pt x="2057" y="20575"/>
                  </a:cubicBezTo>
                  <a:cubicBezTo>
                    <a:pt x="5143" y="20867"/>
                    <a:pt x="9257" y="20867"/>
                    <a:pt x="10971" y="19699"/>
                  </a:cubicBezTo>
                  <a:cubicBezTo>
                    <a:pt x="11657" y="18824"/>
                    <a:pt x="11314" y="17802"/>
                    <a:pt x="10286" y="16926"/>
                  </a:cubicBezTo>
                  <a:cubicBezTo>
                    <a:pt x="9600" y="15905"/>
                    <a:pt x="10971" y="14883"/>
                    <a:pt x="13029" y="15175"/>
                  </a:cubicBezTo>
                  <a:cubicBezTo>
                    <a:pt x="13714" y="15175"/>
                    <a:pt x="13714" y="15175"/>
                    <a:pt x="14400" y="15175"/>
                  </a:cubicBezTo>
                  <a:cubicBezTo>
                    <a:pt x="15086" y="15175"/>
                    <a:pt x="15771" y="14883"/>
                    <a:pt x="15771" y="14445"/>
                  </a:cubicBezTo>
                  <a:cubicBezTo>
                    <a:pt x="16457" y="13862"/>
                    <a:pt x="16457" y="12986"/>
                    <a:pt x="16457" y="12402"/>
                  </a:cubicBezTo>
                  <a:cubicBezTo>
                    <a:pt x="18171" y="12402"/>
                    <a:pt x="18857" y="12110"/>
                    <a:pt x="20229" y="12110"/>
                  </a:cubicBezTo>
                  <a:cubicBezTo>
                    <a:pt x="20229" y="12110"/>
                    <a:pt x="20914" y="12110"/>
                    <a:pt x="20914" y="11818"/>
                  </a:cubicBezTo>
                  <a:cubicBezTo>
                    <a:pt x="21600" y="11089"/>
                    <a:pt x="20229" y="10797"/>
                    <a:pt x="18857" y="10505"/>
                  </a:cubicBezTo>
                  <a:cubicBezTo>
                    <a:pt x="16457" y="9921"/>
                    <a:pt x="15086" y="8316"/>
                    <a:pt x="16457" y="7440"/>
                  </a:cubicBezTo>
                  <a:cubicBezTo>
                    <a:pt x="17486" y="6856"/>
                    <a:pt x="18857" y="6272"/>
                    <a:pt x="18171" y="5689"/>
                  </a:cubicBezTo>
                  <a:cubicBezTo>
                    <a:pt x="18171" y="5397"/>
                    <a:pt x="16457" y="4959"/>
                    <a:pt x="16457" y="4667"/>
                  </a:cubicBezTo>
                  <a:cubicBezTo>
                    <a:pt x="11657" y="2624"/>
                    <a:pt x="18171" y="-733"/>
                    <a:pt x="7886" y="143"/>
                  </a:cubicBezTo>
                  <a:cubicBezTo>
                    <a:pt x="1371" y="726"/>
                    <a:pt x="686" y="2624"/>
                    <a:pt x="1371" y="495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0" name="Shape 2820"/>
            <p:cNvSpPr/>
            <p:nvPr/>
          </p:nvSpPr>
          <p:spPr>
            <a:xfrm>
              <a:off x="7797740" y="1802218"/>
              <a:ext cx="327806" cy="228317"/>
            </a:xfrm>
            <a:custGeom>
              <a:avLst/>
              <a:gdLst/>
              <a:ahLst/>
              <a:cxnLst>
                <a:cxn ang="0">
                  <a:pos x="wd2" y="hd2"/>
                </a:cxn>
                <a:cxn ang="5400000">
                  <a:pos x="wd2" y="hd2"/>
                </a:cxn>
                <a:cxn ang="10800000">
                  <a:pos x="wd2" y="hd2"/>
                </a:cxn>
                <a:cxn ang="16200000">
                  <a:pos x="wd2" y="hd2"/>
                </a:cxn>
              </a:cxnLst>
              <a:rect l="0" t="0" r="r" b="b"/>
              <a:pathLst>
                <a:path w="21181" h="21059" extrusionOk="0">
                  <a:moveTo>
                    <a:pt x="289" y="5252"/>
                  </a:moveTo>
                  <a:cubicBezTo>
                    <a:pt x="141" y="6394"/>
                    <a:pt x="1100" y="7432"/>
                    <a:pt x="731" y="8782"/>
                  </a:cubicBezTo>
                  <a:cubicBezTo>
                    <a:pt x="584" y="9198"/>
                    <a:pt x="436" y="9406"/>
                    <a:pt x="436" y="9821"/>
                  </a:cubicBezTo>
                  <a:cubicBezTo>
                    <a:pt x="436" y="10132"/>
                    <a:pt x="584" y="10548"/>
                    <a:pt x="584" y="10756"/>
                  </a:cubicBezTo>
                  <a:cubicBezTo>
                    <a:pt x="731" y="11171"/>
                    <a:pt x="1100" y="11586"/>
                    <a:pt x="1247" y="12002"/>
                  </a:cubicBezTo>
                  <a:cubicBezTo>
                    <a:pt x="1395" y="12313"/>
                    <a:pt x="1395" y="12521"/>
                    <a:pt x="1542" y="12521"/>
                  </a:cubicBezTo>
                  <a:cubicBezTo>
                    <a:pt x="1689" y="12521"/>
                    <a:pt x="1689" y="12313"/>
                    <a:pt x="1837" y="12313"/>
                  </a:cubicBezTo>
                  <a:cubicBezTo>
                    <a:pt x="2132" y="12313"/>
                    <a:pt x="2279" y="12729"/>
                    <a:pt x="2427" y="12936"/>
                  </a:cubicBezTo>
                  <a:cubicBezTo>
                    <a:pt x="2648" y="13144"/>
                    <a:pt x="2943" y="12936"/>
                    <a:pt x="3090" y="12936"/>
                  </a:cubicBezTo>
                  <a:cubicBezTo>
                    <a:pt x="3680" y="12936"/>
                    <a:pt x="3827" y="13975"/>
                    <a:pt x="4196" y="14702"/>
                  </a:cubicBezTo>
                  <a:cubicBezTo>
                    <a:pt x="4343" y="14909"/>
                    <a:pt x="4638" y="15117"/>
                    <a:pt x="4786" y="15117"/>
                  </a:cubicBezTo>
                  <a:cubicBezTo>
                    <a:pt x="5523" y="15532"/>
                    <a:pt x="6334" y="16363"/>
                    <a:pt x="6776" y="17506"/>
                  </a:cubicBezTo>
                  <a:cubicBezTo>
                    <a:pt x="6924" y="17921"/>
                    <a:pt x="7292" y="18232"/>
                    <a:pt x="7587" y="18544"/>
                  </a:cubicBezTo>
                  <a:cubicBezTo>
                    <a:pt x="7882" y="18752"/>
                    <a:pt x="8177" y="18856"/>
                    <a:pt x="8472" y="19063"/>
                  </a:cubicBezTo>
                  <a:cubicBezTo>
                    <a:pt x="8619" y="19271"/>
                    <a:pt x="8619" y="19686"/>
                    <a:pt x="8988" y="19686"/>
                  </a:cubicBezTo>
                  <a:cubicBezTo>
                    <a:pt x="9430" y="20102"/>
                    <a:pt x="9725" y="19063"/>
                    <a:pt x="10315" y="19063"/>
                  </a:cubicBezTo>
                  <a:cubicBezTo>
                    <a:pt x="10831" y="19063"/>
                    <a:pt x="11126" y="19686"/>
                    <a:pt x="11421" y="19894"/>
                  </a:cubicBezTo>
                  <a:cubicBezTo>
                    <a:pt x="11863" y="20102"/>
                    <a:pt x="12526" y="19894"/>
                    <a:pt x="12969" y="20309"/>
                  </a:cubicBezTo>
                  <a:cubicBezTo>
                    <a:pt x="13116" y="20517"/>
                    <a:pt x="13264" y="20725"/>
                    <a:pt x="13411" y="20932"/>
                  </a:cubicBezTo>
                  <a:cubicBezTo>
                    <a:pt x="13780" y="21244"/>
                    <a:pt x="14222" y="20932"/>
                    <a:pt x="14517" y="20517"/>
                  </a:cubicBezTo>
                  <a:cubicBezTo>
                    <a:pt x="14812" y="20102"/>
                    <a:pt x="15180" y="19894"/>
                    <a:pt x="15475" y="19686"/>
                  </a:cubicBezTo>
                  <a:cubicBezTo>
                    <a:pt x="16360" y="19271"/>
                    <a:pt x="17318" y="20932"/>
                    <a:pt x="18203" y="20932"/>
                  </a:cubicBezTo>
                  <a:cubicBezTo>
                    <a:pt x="17908" y="20517"/>
                    <a:pt x="17613" y="19894"/>
                    <a:pt x="17466" y="19271"/>
                  </a:cubicBezTo>
                  <a:cubicBezTo>
                    <a:pt x="18571" y="18544"/>
                    <a:pt x="19603" y="17921"/>
                    <a:pt x="20562" y="16882"/>
                  </a:cubicBezTo>
                  <a:cubicBezTo>
                    <a:pt x="20267" y="16675"/>
                    <a:pt x="19972" y="16363"/>
                    <a:pt x="19751" y="16156"/>
                  </a:cubicBezTo>
                  <a:cubicBezTo>
                    <a:pt x="19603" y="15948"/>
                    <a:pt x="19456" y="15325"/>
                    <a:pt x="19603" y="14909"/>
                  </a:cubicBezTo>
                  <a:cubicBezTo>
                    <a:pt x="19751" y="14494"/>
                    <a:pt x="20267" y="14182"/>
                    <a:pt x="20562" y="14182"/>
                  </a:cubicBezTo>
                  <a:cubicBezTo>
                    <a:pt x="20857" y="14182"/>
                    <a:pt x="21299" y="13559"/>
                    <a:pt x="21152" y="13144"/>
                  </a:cubicBezTo>
                  <a:cubicBezTo>
                    <a:pt x="21004" y="12936"/>
                    <a:pt x="20857" y="12729"/>
                    <a:pt x="20709" y="12729"/>
                  </a:cubicBezTo>
                  <a:cubicBezTo>
                    <a:pt x="19309" y="12002"/>
                    <a:pt x="17760" y="11586"/>
                    <a:pt x="16655" y="10340"/>
                  </a:cubicBezTo>
                  <a:cubicBezTo>
                    <a:pt x="16507" y="10132"/>
                    <a:pt x="16212" y="9613"/>
                    <a:pt x="15917" y="9406"/>
                  </a:cubicBezTo>
                  <a:cubicBezTo>
                    <a:pt x="15623" y="9198"/>
                    <a:pt x="15328" y="9198"/>
                    <a:pt x="14959" y="9406"/>
                  </a:cubicBezTo>
                  <a:cubicBezTo>
                    <a:pt x="14812" y="9613"/>
                    <a:pt x="14812" y="9821"/>
                    <a:pt x="14664" y="9821"/>
                  </a:cubicBezTo>
                  <a:cubicBezTo>
                    <a:pt x="14517" y="10132"/>
                    <a:pt x="14222" y="9821"/>
                    <a:pt x="13927" y="9613"/>
                  </a:cubicBezTo>
                  <a:cubicBezTo>
                    <a:pt x="13411" y="9406"/>
                    <a:pt x="12969" y="9198"/>
                    <a:pt x="12379" y="8990"/>
                  </a:cubicBezTo>
                  <a:cubicBezTo>
                    <a:pt x="12084" y="8990"/>
                    <a:pt x="11568" y="8990"/>
                    <a:pt x="11421" y="9406"/>
                  </a:cubicBezTo>
                  <a:cubicBezTo>
                    <a:pt x="11273" y="9821"/>
                    <a:pt x="11273" y="10548"/>
                    <a:pt x="11568" y="10548"/>
                  </a:cubicBezTo>
                  <a:cubicBezTo>
                    <a:pt x="11273" y="10756"/>
                    <a:pt x="10831" y="10963"/>
                    <a:pt x="10315" y="10963"/>
                  </a:cubicBezTo>
                  <a:cubicBezTo>
                    <a:pt x="10020" y="10963"/>
                    <a:pt x="9725" y="10756"/>
                    <a:pt x="9430" y="10548"/>
                  </a:cubicBezTo>
                  <a:cubicBezTo>
                    <a:pt x="9283" y="10132"/>
                    <a:pt x="9135" y="9613"/>
                    <a:pt x="9430" y="9198"/>
                  </a:cubicBezTo>
                  <a:cubicBezTo>
                    <a:pt x="9577" y="8990"/>
                    <a:pt x="9872" y="8990"/>
                    <a:pt x="10020" y="8575"/>
                  </a:cubicBezTo>
                  <a:cubicBezTo>
                    <a:pt x="10536" y="7952"/>
                    <a:pt x="9577" y="6602"/>
                    <a:pt x="9872" y="5979"/>
                  </a:cubicBezTo>
                  <a:cubicBezTo>
                    <a:pt x="10020" y="5771"/>
                    <a:pt x="10388" y="5771"/>
                    <a:pt x="10683" y="5771"/>
                  </a:cubicBezTo>
                  <a:cubicBezTo>
                    <a:pt x="11052" y="5771"/>
                    <a:pt x="11273" y="5563"/>
                    <a:pt x="11273" y="5044"/>
                  </a:cubicBezTo>
                  <a:cubicBezTo>
                    <a:pt x="11273" y="4836"/>
                    <a:pt x="11126" y="4629"/>
                    <a:pt x="10978" y="4421"/>
                  </a:cubicBezTo>
                  <a:cubicBezTo>
                    <a:pt x="10167" y="3798"/>
                    <a:pt x="9283" y="3798"/>
                    <a:pt x="8324" y="3798"/>
                  </a:cubicBezTo>
                  <a:cubicBezTo>
                    <a:pt x="8177" y="3798"/>
                    <a:pt x="7882" y="3798"/>
                    <a:pt x="7734" y="4006"/>
                  </a:cubicBezTo>
                  <a:cubicBezTo>
                    <a:pt x="7587" y="4213"/>
                    <a:pt x="7440" y="4421"/>
                    <a:pt x="7587" y="4836"/>
                  </a:cubicBezTo>
                  <a:cubicBezTo>
                    <a:pt x="6924" y="4421"/>
                    <a:pt x="6186" y="4836"/>
                    <a:pt x="6039" y="5771"/>
                  </a:cubicBezTo>
                  <a:cubicBezTo>
                    <a:pt x="6039" y="5979"/>
                    <a:pt x="6039" y="6394"/>
                    <a:pt x="5891" y="6602"/>
                  </a:cubicBezTo>
                  <a:cubicBezTo>
                    <a:pt x="5744" y="7744"/>
                    <a:pt x="4786" y="7952"/>
                    <a:pt x="3975" y="7744"/>
                  </a:cubicBezTo>
                  <a:cubicBezTo>
                    <a:pt x="3827" y="7744"/>
                    <a:pt x="3532" y="7432"/>
                    <a:pt x="3385" y="7225"/>
                  </a:cubicBezTo>
                  <a:cubicBezTo>
                    <a:pt x="3238" y="7017"/>
                    <a:pt x="3238" y="6602"/>
                    <a:pt x="3238" y="6394"/>
                  </a:cubicBezTo>
                  <a:cubicBezTo>
                    <a:pt x="3385" y="6186"/>
                    <a:pt x="3532" y="6186"/>
                    <a:pt x="3532" y="5979"/>
                  </a:cubicBezTo>
                  <a:cubicBezTo>
                    <a:pt x="3680" y="5771"/>
                    <a:pt x="3532" y="5044"/>
                    <a:pt x="3238" y="4836"/>
                  </a:cubicBezTo>
                  <a:cubicBezTo>
                    <a:pt x="2943" y="4629"/>
                    <a:pt x="2795" y="4629"/>
                    <a:pt x="2427" y="4213"/>
                  </a:cubicBezTo>
                  <a:cubicBezTo>
                    <a:pt x="2132" y="3798"/>
                    <a:pt x="2132" y="3071"/>
                    <a:pt x="2279" y="2656"/>
                  </a:cubicBezTo>
                  <a:cubicBezTo>
                    <a:pt x="2427" y="2240"/>
                    <a:pt x="2795" y="1825"/>
                    <a:pt x="3090" y="1409"/>
                  </a:cubicBezTo>
                  <a:cubicBezTo>
                    <a:pt x="3238" y="1202"/>
                    <a:pt x="3385" y="1202"/>
                    <a:pt x="3385" y="890"/>
                  </a:cubicBezTo>
                  <a:cubicBezTo>
                    <a:pt x="3532" y="-148"/>
                    <a:pt x="584" y="-356"/>
                    <a:pt x="141" y="682"/>
                  </a:cubicBezTo>
                  <a:cubicBezTo>
                    <a:pt x="-301" y="1825"/>
                    <a:pt x="436" y="2448"/>
                    <a:pt x="436" y="3382"/>
                  </a:cubicBezTo>
                  <a:cubicBezTo>
                    <a:pt x="1247" y="4213"/>
                    <a:pt x="289" y="4629"/>
                    <a:pt x="289" y="525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1" name="Shape 2821"/>
            <p:cNvSpPr/>
            <p:nvPr/>
          </p:nvSpPr>
          <p:spPr>
            <a:xfrm>
              <a:off x="3414049" y="2347407"/>
              <a:ext cx="72373" cy="159964"/>
            </a:xfrm>
            <a:custGeom>
              <a:avLst/>
              <a:gdLst/>
              <a:ahLst/>
              <a:cxnLst>
                <a:cxn ang="0">
                  <a:pos x="wd2" y="hd2"/>
                </a:cxn>
                <a:cxn ang="5400000">
                  <a:pos x="wd2" y="hd2"/>
                </a:cxn>
                <a:cxn ang="10800000">
                  <a:pos x="wd2" y="hd2"/>
                </a:cxn>
                <a:cxn ang="16200000">
                  <a:pos x="wd2" y="hd2"/>
                </a:cxn>
              </a:cxnLst>
              <a:rect l="0" t="0" r="r" b="b"/>
              <a:pathLst>
                <a:path w="21127" h="21058" extrusionOk="0">
                  <a:moveTo>
                    <a:pt x="4040" y="16840"/>
                  </a:moveTo>
                  <a:lnTo>
                    <a:pt x="4040" y="17138"/>
                  </a:lnTo>
                  <a:cubicBezTo>
                    <a:pt x="4040" y="17138"/>
                    <a:pt x="4685" y="17138"/>
                    <a:pt x="5652" y="17138"/>
                  </a:cubicBezTo>
                  <a:cubicBezTo>
                    <a:pt x="6942" y="17138"/>
                    <a:pt x="7587" y="17883"/>
                    <a:pt x="6942" y="18628"/>
                  </a:cubicBezTo>
                  <a:cubicBezTo>
                    <a:pt x="6297" y="19223"/>
                    <a:pt x="6297" y="19968"/>
                    <a:pt x="6942" y="20564"/>
                  </a:cubicBezTo>
                  <a:cubicBezTo>
                    <a:pt x="7587" y="21160"/>
                    <a:pt x="10166" y="21160"/>
                    <a:pt x="11455" y="20862"/>
                  </a:cubicBezTo>
                  <a:cubicBezTo>
                    <a:pt x="13067" y="20564"/>
                    <a:pt x="15002" y="20266"/>
                    <a:pt x="16291" y="19968"/>
                  </a:cubicBezTo>
                  <a:cubicBezTo>
                    <a:pt x="16936" y="19968"/>
                    <a:pt x="17581" y="19670"/>
                    <a:pt x="17581" y="19670"/>
                  </a:cubicBezTo>
                  <a:cubicBezTo>
                    <a:pt x="19837" y="19372"/>
                    <a:pt x="21127" y="18330"/>
                    <a:pt x="21127" y="17436"/>
                  </a:cubicBezTo>
                  <a:cubicBezTo>
                    <a:pt x="21127" y="16840"/>
                    <a:pt x="21127" y="16542"/>
                    <a:pt x="20482" y="15797"/>
                  </a:cubicBezTo>
                  <a:cubicBezTo>
                    <a:pt x="19837" y="15499"/>
                    <a:pt x="19837" y="15201"/>
                    <a:pt x="19193" y="14903"/>
                  </a:cubicBezTo>
                  <a:cubicBezTo>
                    <a:pt x="17581" y="13712"/>
                    <a:pt x="16936" y="11775"/>
                    <a:pt x="18226" y="10583"/>
                  </a:cubicBezTo>
                  <a:cubicBezTo>
                    <a:pt x="16291" y="10881"/>
                    <a:pt x="15002" y="9541"/>
                    <a:pt x="15002" y="8647"/>
                  </a:cubicBezTo>
                  <a:cubicBezTo>
                    <a:pt x="15002" y="7604"/>
                    <a:pt x="16291" y="6859"/>
                    <a:pt x="16936" y="5817"/>
                  </a:cubicBezTo>
                  <a:cubicBezTo>
                    <a:pt x="16936" y="4923"/>
                    <a:pt x="16291" y="4029"/>
                    <a:pt x="14357" y="3433"/>
                  </a:cubicBezTo>
                  <a:cubicBezTo>
                    <a:pt x="13712" y="2986"/>
                    <a:pt x="13067" y="2986"/>
                    <a:pt x="12423" y="3433"/>
                  </a:cubicBezTo>
                  <a:cubicBezTo>
                    <a:pt x="13067" y="2092"/>
                    <a:pt x="11455" y="901"/>
                    <a:pt x="9521" y="305"/>
                  </a:cubicBezTo>
                  <a:cubicBezTo>
                    <a:pt x="7587" y="-440"/>
                    <a:pt x="3396" y="305"/>
                    <a:pt x="2751" y="1199"/>
                  </a:cubicBezTo>
                  <a:cubicBezTo>
                    <a:pt x="2751" y="1794"/>
                    <a:pt x="2751" y="2390"/>
                    <a:pt x="3396" y="2390"/>
                  </a:cubicBezTo>
                  <a:cubicBezTo>
                    <a:pt x="4040" y="2688"/>
                    <a:pt x="5652" y="2390"/>
                    <a:pt x="6942" y="2688"/>
                  </a:cubicBezTo>
                  <a:cubicBezTo>
                    <a:pt x="8231" y="2986"/>
                    <a:pt x="7909" y="4029"/>
                    <a:pt x="6297" y="4327"/>
                  </a:cubicBezTo>
                  <a:cubicBezTo>
                    <a:pt x="5008" y="4625"/>
                    <a:pt x="3396" y="4625"/>
                    <a:pt x="2106" y="4625"/>
                  </a:cubicBezTo>
                  <a:cubicBezTo>
                    <a:pt x="817" y="4923"/>
                    <a:pt x="-473" y="5519"/>
                    <a:pt x="172" y="5817"/>
                  </a:cubicBezTo>
                  <a:cubicBezTo>
                    <a:pt x="817" y="6114"/>
                    <a:pt x="1461" y="6561"/>
                    <a:pt x="2751" y="6561"/>
                  </a:cubicBezTo>
                  <a:cubicBezTo>
                    <a:pt x="817" y="7157"/>
                    <a:pt x="1461" y="8349"/>
                    <a:pt x="2751" y="9243"/>
                  </a:cubicBezTo>
                  <a:cubicBezTo>
                    <a:pt x="6942" y="11477"/>
                    <a:pt x="4040" y="14308"/>
                    <a:pt x="4040" y="16840"/>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2" name="Shape 2822"/>
            <p:cNvSpPr/>
            <p:nvPr/>
          </p:nvSpPr>
          <p:spPr>
            <a:xfrm>
              <a:off x="420284" y="7050137"/>
              <a:ext cx="130970" cy="58945"/>
            </a:xfrm>
            <a:custGeom>
              <a:avLst/>
              <a:gdLst/>
              <a:ahLst/>
              <a:cxnLst>
                <a:cxn ang="0">
                  <a:pos x="wd2" y="hd2"/>
                </a:cxn>
                <a:cxn ang="5400000">
                  <a:pos x="wd2" y="hd2"/>
                </a:cxn>
                <a:cxn ang="10800000">
                  <a:pos x="wd2" y="hd2"/>
                </a:cxn>
                <a:cxn ang="16200000">
                  <a:pos x="wd2" y="hd2"/>
                </a:cxn>
              </a:cxnLst>
              <a:rect l="0" t="0" r="r" b="b"/>
              <a:pathLst>
                <a:path w="21107" h="21600" extrusionOk="0">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3" name="Shape 2823"/>
            <p:cNvSpPr/>
            <p:nvPr/>
          </p:nvSpPr>
          <p:spPr>
            <a:xfrm>
              <a:off x="7497699" y="5272698"/>
              <a:ext cx="174159" cy="887046"/>
            </a:xfrm>
            <a:custGeom>
              <a:avLst/>
              <a:gdLst/>
              <a:ahLst/>
              <a:cxnLst>
                <a:cxn ang="0">
                  <a:pos x="wd2" y="hd2"/>
                </a:cxn>
                <a:cxn ang="5400000">
                  <a:pos x="wd2" y="hd2"/>
                </a:cxn>
                <a:cxn ang="10800000">
                  <a:pos x="wd2" y="hd2"/>
                </a:cxn>
                <a:cxn ang="16200000">
                  <a:pos x="wd2" y="hd2"/>
                </a:cxn>
              </a:cxnLst>
              <a:rect l="0" t="0" r="r" b="b"/>
              <a:pathLst>
                <a:path w="21005" h="21288" extrusionOk="0">
                  <a:moveTo>
                    <a:pt x="3439" y="3040"/>
                  </a:moveTo>
                  <a:cubicBezTo>
                    <a:pt x="3439" y="3149"/>
                    <a:pt x="3164" y="3313"/>
                    <a:pt x="3715" y="3368"/>
                  </a:cubicBezTo>
                  <a:cubicBezTo>
                    <a:pt x="3990" y="3422"/>
                    <a:pt x="4265" y="3422"/>
                    <a:pt x="4540" y="3477"/>
                  </a:cubicBezTo>
                  <a:cubicBezTo>
                    <a:pt x="5778" y="3723"/>
                    <a:pt x="3990" y="3996"/>
                    <a:pt x="3164" y="4241"/>
                  </a:cubicBezTo>
                  <a:cubicBezTo>
                    <a:pt x="1376" y="4624"/>
                    <a:pt x="1651" y="5388"/>
                    <a:pt x="4265" y="5552"/>
                  </a:cubicBezTo>
                  <a:cubicBezTo>
                    <a:pt x="4265" y="5907"/>
                    <a:pt x="1926" y="6071"/>
                    <a:pt x="0" y="6126"/>
                  </a:cubicBezTo>
                  <a:cubicBezTo>
                    <a:pt x="1376" y="6399"/>
                    <a:pt x="1376" y="6917"/>
                    <a:pt x="275" y="7272"/>
                  </a:cubicBezTo>
                  <a:cubicBezTo>
                    <a:pt x="1926" y="7327"/>
                    <a:pt x="3439" y="7682"/>
                    <a:pt x="3990" y="8064"/>
                  </a:cubicBezTo>
                  <a:cubicBezTo>
                    <a:pt x="4540" y="8419"/>
                    <a:pt x="4265" y="8829"/>
                    <a:pt x="4265" y="9157"/>
                  </a:cubicBezTo>
                  <a:cubicBezTo>
                    <a:pt x="5366" y="8938"/>
                    <a:pt x="7704" y="9211"/>
                    <a:pt x="7980" y="9512"/>
                  </a:cubicBezTo>
                  <a:cubicBezTo>
                    <a:pt x="8255" y="9839"/>
                    <a:pt x="7154" y="10140"/>
                    <a:pt x="6329" y="10413"/>
                  </a:cubicBezTo>
                  <a:cubicBezTo>
                    <a:pt x="5366" y="10713"/>
                    <a:pt x="4265" y="10986"/>
                    <a:pt x="4540" y="11341"/>
                  </a:cubicBezTo>
                  <a:cubicBezTo>
                    <a:pt x="4540" y="11505"/>
                    <a:pt x="5090" y="11669"/>
                    <a:pt x="5366" y="11915"/>
                  </a:cubicBezTo>
                  <a:cubicBezTo>
                    <a:pt x="6329" y="12434"/>
                    <a:pt x="5778" y="13062"/>
                    <a:pt x="3990" y="13526"/>
                  </a:cubicBezTo>
                  <a:cubicBezTo>
                    <a:pt x="5778" y="13580"/>
                    <a:pt x="5366" y="14099"/>
                    <a:pt x="4815" y="14427"/>
                  </a:cubicBezTo>
                  <a:cubicBezTo>
                    <a:pt x="3715" y="15164"/>
                    <a:pt x="3990" y="16038"/>
                    <a:pt x="5778" y="16721"/>
                  </a:cubicBezTo>
                  <a:cubicBezTo>
                    <a:pt x="6054" y="16830"/>
                    <a:pt x="6329" y="16939"/>
                    <a:pt x="6329" y="17076"/>
                  </a:cubicBezTo>
                  <a:cubicBezTo>
                    <a:pt x="6329" y="17294"/>
                    <a:pt x="5366" y="17458"/>
                    <a:pt x="5090" y="17649"/>
                  </a:cubicBezTo>
                  <a:cubicBezTo>
                    <a:pt x="3990" y="18141"/>
                    <a:pt x="5366" y="18796"/>
                    <a:pt x="4540" y="19288"/>
                  </a:cubicBezTo>
                  <a:cubicBezTo>
                    <a:pt x="3990" y="19588"/>
                    <a:pt x="2889" y="19943"/>
                    <a:pt x="3715" y="20161"/>
                  </a:cubicBezTo>
                  <a:cubicBezTo>
                    <a:pt x="4265" y="20161"/>
                    <a:pt x="4815" y="20216"/>
                    <a:pt x="5366" y="20216"/>
                  </a:cubicBezTo>
                  <a:cubicBezTo>
                    <a:pt x="4815" y="20435"/>
                    <a:pt x="4540" y="20735"/>
                    <a:pt x="4815" y="20953"/>
                  </a:cubicBezTo>
                  <a:cubicBezTo>
                    <a:pt x="5090" y="21199"/>
                    <a:pt x="6879" y="21363"/>
                    <a:pt x="7704" y="21254"/>
                  </a:cubicBezTo>
                  <a:cubicBezTo>
                    <a:pt x="6879" y="20790"/>
                    <a:pt x="6604" y="20271"/>
                    <a:pt x="7429" y="19861"/>
                  </a:cubicBezTo>
                  <a:cubicBezTo>
                    <a:pt x="7704" y="19752"/>
                    <a:pt x="7980" y="19643"/>
                    <a:pt x="7980" y="19533"/>
                  </a:cubicBezTo>
                  <a:cubicBezTo>
                    <a:pt x="7980" y="19424"/>
                    <a:pt x="7704" y="19370"/>
                    <a:pt x="7704" y="19233"/>
                  </a:cubicBezTo>
                  <a:cubicBezTo>
                    <a:pt x="7429" y="18851"/>
                    <a:pt x="8943" y="18496"/>
                    <a:pt x="9493" y="18086"/>
                  </a:cubicBezTo>
                  <a:cubicBezTo>
                    <a:pt x="10318" y="17458"/>
                    <a:pt x="7980" y="16775"/>
                    <a:pt x="9493" y="16202"/>
                  </a:cubicBezTo>
                  <a:cubicBezTo>
                    <a:pt x="10043" y="15929"/>
                    <a:pt x="11144" y="15574"/>
                    <a:pt x="10043" y="15410"/>
                  </a:cubicBezTo>
                  <a:cubicBezTo>
                    <a:pt x="11144" y="14591"/>
                    <a:pt x="12382" y="13799"/>
                    <a:pt x="12657" y="12952"/>
                  </a:cubicBezTo>
                  <a:cubicBezTo>
                    <a:pt x="13483" y="12870"/>
                    <a:pt x="14308" y="12952"/>
                    <a:pt x="15271" y="13007"/>
                  </a:cubicBezTo>
                  <a:cubicBezTo>
                    <a:pt x="15271" y="12761"/>
                    <a:pt x="17335" y="12679"/>
                    <a:pt x="18161" y="12870"/>
                  </a:cubicBezTo>
                  <a:cubicBezTo>
                    <a:pt x="19124" y="13034"/>
                    <a:pt x="18986" y="13335"/>
                    <a:pt x="18711" y="13580"/>
                  </a:cubicBezTo>
                  <a:cubicBezTo>
                    <a:pt x="19261" y="13690"/>
                    <a:pt x="20499" y="13444"/>
                    <a:pt x="20087" y="13280"/>
                  </a:cubicBezTo>
                  <a:cubicBezTo>
                    <a:pt x="19811" y="13116"/>
                    <a:pt x="19261" y="12952"/>
                    <a:pt x="19536" y="12761"/>
                  </a:cubicBezTo>
                  <a:cubicBezTo>
                    <a:pt x="19536" y="12652"/>
                    <a:pt x="20087" y="12597"/>
                    <a:pt x="20499" y="12488"/>
                  </a:cubicBezTo>
                  <a:cubicBezTo>
                    <a:pt x="21600" y="12079"/>
                    <a:pt x="20775" y="11478"/>
                    <a:pt x="19261" y="11095"/>
                  </a:cubicBezTo>
                  <a:cubicBezTo>
                    <a:pt x="17885" y="10686"/>
                    <a:pt x="16372" y="10304"/>
                    <a:pt x="16372" y="9785"/>
                  </a:cubicBezTo>
                  <a:cubicBezTo>
                    <a:pt x="16372" y="9566"/>
                    <a:pt x="16922" y="9321"/>
                    <a:pt x="16647" y="9102"/>
                  </a:cubicBezTo>
                  <a:cubicBezTo>
                    <a:pt x="16647" y="8829"/>
                    <a:pt x="15822" y="8529"/>
                    <a:pt x="15271" y="8256"/>
                  </a:cubicBezTo>
                  <a:cubicBezTo>
                    <a:pt x="14721" y="7955"/>
                    <a:pt x="14996" y="7600"/>
                    <a:pt x="16097" y="7436"/>
                  </a:cubicBezTo>
                  <a:cubicBezTo>
                    <a:pt x="14308" y="6972"/>
                    <a:pt x="13758" y="6399"/>
                    <a:pt x="13758" y="5825"/>
                  </a:cubicBezTo>
                  <a:cubicBezTo>
                    <a:pt x="14033" y="5252"/>
                    <a:pt x="14996" y="4706"/>
                    <a:pt x="15546" y="4187"/>
                  </a:cubicBezTo>
                  <a:cubicBezTo>
                    <a:pt x="13758" y="4187"/>
                    <a:pt x="13208" y="3777"/>
                    <a:pt x="13483" y="3422"/>
                  </a:cubicBezTo>
                  <a:cubicBezTo>
                    <a:pt x="13758" y="3094"/>
                    <a:pt x="14308" y="2739"/>
                    <a:pt x="13208" y="2466"/>
                  </a:cubicBezTo>
                  <a:cubicBezTo>
                    <a:pt x="12107" y="2221"/>
                    <a:pt x="10043" y="2221"/>
                    <a:pt x="9493" y="1948"/>
                  </a:cubicBezTo>
                  <a:cubicBezTo>
                    <a:pt x="9218" y="1729"/>
                    <a:pt x="10181" y="1456"/>
                    <a:pt x="11557" y="1374"/>
                  </a:cubicBezTo>
                  <a:cubicBezTo>
                    <a:pt x="10731" y="1374"/>
                    <a:pt x="11832" y="500"/>
                    <a:pt x="12107" y="391"/>
                  </a:cubicBezTo>
                  <a:cubicBezTo>
                    <a:pt x="9218" y="-237"/>
                    <a:pt x="4265" y="-128"/>
                    <a:pt x="6054" y="855"/>
                  </a:cubicBezTo>
                  <a:cubicBezTo>
                    <a:pt x="6329" y="965"/>
                    <a:pt x="7429" y="1210"/>
                    <a:pt x="7429" y="1320"/>
                  </a:cubicBezTo>
                  <a:cubicBezTo>
                    <a:pt x="7704" y="1647"/>
                    <a:pt x="7154" y="1483"/>
                    <a:pt x="6329" y="1702"/>
                  </a:cubicBezTo>
                  <a:cubicBezTo>
                    <a:pt x="4540" y="2275"/>
                    <a:pt x="3715" y="2521"/>
                    <a:pt x="3439" y="3040"/>
                  </a:cubicBezTo>
                  <a:close/>
                  <a:moveTo>
                    <a:pt x="11832" y="1374"/>
                  </a:moveTo>
                  <a:cubicBezTo>
                    <a:pt x="11694" y="1374"/>
                    <a:pt x="11694" y="1374"/>
                    <a:pt x="11557" y="1374"/>
                  </a:cubicBezTo>
                  <a:cubicBezTo>
                    <a:pt x="11694" y="1374"/>
                    <a:pt x="11694" y="1374"/>
                    <a:pt x="11832" y="1374"/>
                  </a:cubicBez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4" name="Shape 2824"/>
            <p:cNvSpPr/>
            <p:nvPr/>
          </p:nvSpPr>
          <p:spPr>
            <a:xfrm>
              <a:off x="7389743" y="6203501"/>
              <a:ext cx="380027" cy="378386"/>
            </a:xfrm>
            <a:custGeom>
              <a:avLst/>
              <a:gdLst/>
              <a:ahLst/>
              <a:cxnLst>
                <a:cxn ang="0">
                  <a:pos x="wd2" y="hd2"/>
                </a:cxn>
                <a:cxn ang="5400000">
                  <a:pos x="wd2" y="hd2"/>
                </a:cxn>
                <a:cxn ang="10800000">
                  <a:pos x="wd2" y="hd2"/>
                </a:cxn>
                <a:cxn ang="16200000">
                  <a:pos x="wd2" y="hd2"/>
                </a:cxn>
              </a:cxnLst>
              <a:rect l="0" t="0" r="r" b="b"/>
              <a:pathLst>
                <a:path w="21082" h="20724" extrusionOk="0">
                  <a:moveTo>
                    <a:pt x="6890" y="4819"/>
                  </a:moveTo>
                  <a:cubicBezTo>
                    <a:pt x="5563" y="6122"/>
                    <a:pt x="5311" y="8171"/>
                    <a:pt x="6384" y="9722"/>
                  </a:cubicBezTo>
                  <a:cubicBezTo>
                    <a:pt x="5816" y="9971"/>
                    <a:pt x="5563" y="10778"/>
                    <a:pt x="5942" y="11150"/>
                  </a:cubicBezTo>
                  <a:cubicBezTo>
                    <a:pt x="5437" y="11522"/>
                    <a:pt x="4490" y="11150"/>
                    <a:pt x="3984" y="10778"/>
                  </a:cubicBezTo>
                  <a:cubicBezTo>
                    <a:pt x="3479" y="10219"/>
                    <a:pt x="2911" y="9722"/>
                    <a:pt x="2279" y="9598"/>
                  </a:cubicBezTo>
                  <a:cubicBezTo>
                    <a:pt x="2279" y="10529"/>
                    <a:pt x="2279" y="11522"/>
                    <a:pt x="1963" y="12453"/>
                  </a:cubicBezTo>
                  <a:cubicBezTo>
                    <a:pt x="1458" y="12578"/>
                    <a:pt x="826" y="12826"/>
                    <a:pt x="384" y="13260"/>
                  </a:cubicBezTo>
                  <a:cubicBezTo>
                    <a:pt x="5" y="13633"/>
                    <a:pt x="-121" y="14440"/>
                    <a:pt x="132" y="14812"/>
                  </a:cubicBezTo>
                  <a:cubicBezTo>
                    <a:pt x="258" y="15060"/>
                    <a:pt x="511" y="15060"/>
                    <a:pt x="826" y="15309"/>
                  </a:cubicBezTo>
                  <a:cubicBezTo>
                    <a:pt x="953" y="15557"/>
                    <a:pt x="1079" y="15867"/>
                    <a:pt x="1205" y="16115"/>
                  </a:cubicBezTo>
                  <a:cubicBezTo>
                    <a:pt x="1584" y="17543"/>
                    <a:pt x="1837" y="18971"/>
                    <a:pt x="1584" y="20274"/>
                  </a:cubicBezTo>
                  <a:cubicBezTo>
                    <a:pt x="2784" y="21081"/>
                    <a:pt x="4616" y="20771"/>
                    <a:pt x="5437" y="19591"/>
                  </a:cubicBezTo>
                  <a:cubicBezTo>
                    <a:pt x="4932" y="18971"/>
                    <a:pt x="3732" y="18971"/>
                    <a:pt x="3858" y="18164"/>
                  </a:cubicBezTo>
                  <a:cubicBezTo>
                    <a:pt x="3858" y="17667"/>
                    <a:pt x="4490" y="17419"/>
                    <a:pt x="4490" y="16860"/>
                  </a:cubicBezTo>
                  <a:cubicBezTo>
                    <a:pt x="4490" y="16115"/>
                    <a:pt x="2911" y="16115"/>
                    <a:pt x="2658" y="15309"/>
                  </a:cubicBezTo>
                  <a:cubicBezTo>
                    <a:pt x="2405" y="14564"/>
                    <a:pt x="3479" y="14005"/>
                    <a:pt x="4237" y="14005"/>
                  </a:cubicBezTo>
                  <a:cubicBezTo>
                    <a:pt x="5058" y="14005"/>
                    <a:pt x="6132" y="13757"/>
                    <a:pt x="6258" y="13012"/>
                  </a:cubicBezTo>
                  <a:cubicBezTo>
                    <a:pt x="7584" y="13384"/>
                    <a:pt x="8595" y="14440"/>
                    <a:pt x="9037" y="15557"/>
                  </a:cubicBezTo>
                  <a:cubicBezTo>
                    <a:pt x="9795" y="15991"/>
                    <a:pt x="10742" y="16240"/>
                    <a:pt x="11563" y="16115"/>
                  </a:cubicBezTo>
                  <a:cubicBezTo>
                    <a:pt x="11942" y="16115"/>
                    <a:pt x="12321" y="15867"/>
                    <a:pt x="12700" y="15991"/>
                  </a:cubicBezTo>
                  <a:cubicBezTo>
                    <a:pt x="13142" y="16115"/>
                    <a:pt x="13521" y="16364"/>
                    <a:pt x="13395" y="16736"/>
                  </a:cubicBezTo>
                  <a:cubicBezTo>
                    <a:pt x="13774" y="16364"/>
                    <a:pt x="14153" y="15557"/>
                    <a:pt x="13774" y="15060"/>
                  </a:cubicBezTo>
                  <a:cubicBezTo>
                    <a:pt x="13647" y="14812"/>
                    <a:pt x="13395" y="14688"/>
                    <a:pt x="13268" y="14564"/>
                  </a:cubicBezTo>
                  <a:cubicBezTo>
                    <a:pt x="12700" y="14005"/>
                    <a:pt x="12700" y="13384"/>
                    <a:pt x="12574" y="12702"/>
                  </a:cubicBezTo>
                  <a:cubicBezTo>
                    <a:pt x="12447" y="11957"/>
                    <a:pt x="12637" y="10902"/>
                    <a:pt x="13395" y="10778"/>
                  </a:cubicBezTo>
                  <a:cubicBezTo>
                    <a:pt x="14216" y="10653"/>
                    <a:pt x="14721" y="11709"/>
                    <a:pt x="15479" y="11833"/>
                  </a:cubicBezTo>
                  <a:cubicBezTo>
                    <a:pt x="16300" y="11957"/>
                    <a:pt x="16805" y="11150"/>
                    <a:pt x="17626" y="11150"/>
                  </a:cubicBezTo>
                  <a:cubicBezTo>
                    <a:pt x="18700" y="11026"/>
                    <a:pt x="20026" y="12205"/>
                    <a:pt x="20784" y="11398"/>
                  </a:cubicBezTo>
                  <a:cubicBezTo>
                    <a:pt x="21479" y="10778"/>
                    <a:pt x="20847" y="9784"/>
                    <a:pt x="20026" y="9350"/>
                  </a:cubicBezTo>
                  <a:cubicBezTo>
                    <a:pt x="19268" y="8978"/>
                    <a:pt x="18321" y="8915"/>
                    <a:pt x="17626" y="8419"/>
                  </a:cubicBezTo>
                  <a:cubicBezTo>
                    <a:pt x="17247" y="8171"/>
                    <a:pt x="17121" y="7798"/>
                    <a:pt x="16805" y="7426"/>
                  </a:cubicBezTo>
                  <a:cubicBezTo>
                    <a:pt x="16174" y="6681"/>
                    <a:pt x="15226" y="6122"/>
                    <a:pt x="14468" y="5626"/>
                  </a:cubicBezTo>
                  <a:cubicBezTo>
                    <a:pt x="13521" y="5129"/>
                    <a:pt x="12447" y="4571"/>
                    <a:pt x="11563" y="5129"/>
                  </a:cubicBezTo>
                  <a:cubicBezTo>
                    <a:pt x="11816" y="4943"/>
                    <a:pt x="9037" y="-519"/>
                    <a:pt x="8090" y="40"/>
                  </a:cubicBezTo>
                  <a:cubicBezTo>
                    <a:pt x="8090" y="40"/>
                    <a:pt x="7142" y="2212"/>
                    <a:pt x="7142" y="2336"/>
                  </a:cubicBezTo>
                  <a:cubicBezTo>
                    <a:pt x="6890" y="3515"/>
                    <a:pt x="8090" y="3826"/>
                    <a:pt x="6890" y="481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5" name="Shape 2825"/>
            <p:cNvSpPr/>
            <p:nvPr/>
          </p:nvSpPr>
          <p:spPr>
            <a:xfrm>
              <a:off x="6716692" y="6592889"/>
              <a:ext cx="819503" cy="785211"/>
            </a:xfrm>
            <a:custGeom>
              <a:avLst/>
              <a:gdLst/>
              <a:ahLst/>
              <a:cxnLst>
                <a:cxn ang="0">
                  <a:pos x="wd2" y="hd2"/>
                </a:cxn>
                <a:cxn ang="5400000">
                  <a:pos x="wd2" y="hd2"/>
                </a:cxn>
                <a:cxn ang="10800000">
                  <a:pos x="wd2" y="hd2"/>
                </a:cxn>
                <a:cxn ang="16200000">
                  <a:pos x="wd2" y="hd2"/>
                </a:cxn>
              </a:cxnLst>
              <a:rect l="0" t="0" r="r" b="b"/>
              <a:pathLst>
                <a:path w="21458" h="21203" extrusionOk="0">
                  <a:moveTo>
                    <a:pt x="17946" y="865"/>
                  </a:moveTo>
                  <a:cubicBezTo>
                    <a:pt x="18064" y="1048"/>
                    <a:pt x="18005" y="1385"/>
                    <a:pt x="17797" y="1508"/>
                  </a:cubicBezTo>
                  <a:cubicBezTo>
                    <a:pt x="18064" y="1630"/>
                    <a:pt x="18183" y="2029"/>
                    <a:pt x="18064" y="2335"/>
                  </a:cubicBezTo>
                  <a:cubicBezTo>
                    <a:pt x="18005" y="2672"/>
                    <a:pt x="17797" y="2917"/>
                    <a:pt x="17797" y="3254"/>
                  </a:cubicBezTo>
                  <a:cubicBezTo>
                    <a:pt x="17738" y="3622"/>
                    <a:pt x="18005" y="4082"/>
                    <a:pt x="18302" y="4327"/>
                  </a:cubicBezTo>
                  <a:cubicBezTo>
                    <a:pt x="18183" y="4327"/>
                    <a:pt x="18124" y="4327"/>
                    <a:pt x="18005" y="4327"/>
                  </a:cubicBezTo>
                  <a:cubicBezTo>
                    <a:pt x="17619" y="4664"/>
                    <a:pt x="17322" y="5093"/>
                    <a:pt x="17262" y="5613"/>
                  </a:cubicBezTo>
                  <a:cubicBezTo>
                    <a:pt x="17054" y="5889"/>
                    <a:pt x="16876" y="6196"/>
                    <a:pt x="16757" y="6471"/>
                  </a:cubicBezTo>
                  <a:cubicBezTo>
                    <a:pt x="16579" y="6778"/>
                    <a:pt x="16371" y="7237"/>
                    <a:pt x="16638" y="7482"/>
                  </a:cubicBezTo>
                  <a:cubicBezTo>
                    <a:pt x="16490" y="7482"/>
                    <a:pt x="16311" y="7421"/>
                    <a:pt x="16193" y="7421"/>
                  </a:cubicBezTo>
                  <a:cubicBezTo>
                    <a:pt x="16014" y="7881"/>
                    <a:pt x="15628" y="8126"/>
                    <a:pt x="15182" y="8310"/>
                  </a:cubicBezTo>
                  <a:cubicBezTo>
                    <a:pt x="14707" y="8647"/>
                    <a:pt x="14261" y="8892"/>
                    <a:pt x="13756" y="9229"/>
                  </a:cubicBezTo>
                  <a:cubicBezTo>
                    <a:pt x="13756" y="8830"/>
                    <a:pt x="13519" y="8524"/>
                    <a:pt x="13192" y="8371"/>
                  </a:cubicBezTo>
                  <a:cubicBezTo>
                    <a:pt x="12895" y="8248"/>
                    <a:pt x="12449" y="8463"/>
                    <a:pt x="12330" y="8769"/>
                  </a:cubicBezTo>
                  <a:cubicBezTo>
                    <a:pt x="12211" y="9106"/>
                    <a:pt x="12390" y="9474"/>
                    <a:pt x="12568" y="9811"/>
                  </a:cubicBezTo>
                  <a:cubicBezTo>
                    <a:pt x="11706" y="10056"/>
                    <a:pt x="11023" y="10761"/>
                    <a:pt x="10755" y="11588"/>
                  </a:cubicBezTo>
                  <a:cubicBezTo>
                    <a:pt x="10132" y="11802"/>
                    <a:pt x="9508" y="11925"/>
                    <a:pt x="8824" y="11986"/>
                  </a:cubicBezTo>
                  <a:cubicBezTo>
                    <a:pt x="8646" y="11986"/>
                    <a:pt x="8527" y="11986"/>
                    <a:pt x="8349" y="12048"/>
                  </a:cubicBezTo>
                  <a:cubicBezTo>
                    <a:pt x="7844" y="12048"/>
                    <a:pt x="7398" y="12109"/>
                    <a:pt x="6893" y="12109"/>
                  </a:cubicBezTo>
                  <a:cubicBezTo>
                    <a:pt x="6715" y="12109"/>
                    <a:pt x="6477" y="12109"/>
                    <a:pt x="6328" y="12231"/>
                  </a:cubicBezTo>
                  <a:cubicBezTo>
                    <a:pt x="6210" y="12293"/>
                    <a:pt x="6091" y="12385"/>
                    <a:pt x="6031" y="12446"/>
                  </a:cubicBezTo>
                  <a:cubicBezTo>
                    <a:pt x="5734" y="12691"/>
                    <a:pt x="5348" y="12936"/>
                    <a:pt x="5021" y="13212"/>
                  </a:cubicBezTo>
                  <a:cubicBezTo>
                    <a:pt x="4724" y="13457"/>
                    <a:pt x="4278" y="13671"/>
                    <a:pt x="3981" y="13457"/>
                  </a:cubicBezTo>
                  <a:cubicBezTo>
                    <a:pt x="4100" y="13671"/>
                    <a:pt x="3922" y="13916"/>
                    <a:pt x="3714" y="14100"/>
                  </a:cubicBezTo>
                  <a:cubicBezTo>
                    <a:pt x="3417" y="14376"/>
                    <a:pt x="3031" y="14560"/>
                    <a:pt x="2733" y="14682"/>
                  </a:cubicBezTo>
                  <a:cubicBezTo>
                    <a:pt x="2288" y="14866"/>
                    <a:pt x="1783" y="15142"/>
                    <a:pt x="1723" y="15571"/>
                  </a:cubicBezTo>
                  <a:cubicBezTo>
                    <a:pt x="1723" y="15785"/>
                    <a:pt x="1723" y="15969"/>
                    <a:pt x="1842" y="16092"/>
                  </a:cubicBezTo>
                  <a:cubicBezTo>
                    <a:pt x="1159" y="16030"/>
                    <a:pt x="475" y="16214"/>
                    <a:pt x="0" y="16674"/>
                  </a:cubicBezTo>
                  <a:cubicBezTo>
                    <a:pt x="297" y="16735"/>
                    <a:pt x="802" y="17011"/>
                    <a:pt x="594" y="17317"/>
                  </a:cubicBezTo>
                  <a:cubicBezTo>
                    <a:pt x="535" y="17440"/>
                    <a:pt x="416" y="17501"/>
                    <a:pt x="357" y="17562"/>
                  </a:cubicBezTo>
                  <a:cubicBezTo>
                    <a:pt x="178" y="17777"/>
                    <a:pt x="178" y="18083"/>
                    <a:pt x="357" y="18206"/>
                  </a:cubicBezTo>
                  <a:cubicBezTo>
                    <a:pt x="475" y="18298"/>
                    <a:pt x="535" y="18359"/>
                    <a:pt x="683" y="18420"/>
                  </a:cubicBezTo>
                  <a:cubicBezTo>
                    <a:pt x="1159" y="18727"/>
                    <a:pt x="1099" y="19431"/>
                    <a:pt x="1040" y="20013"/>
                  </a:cubicBezTo>
                  <a:cubicBezTo>
                    <a:pt x="1545" y="20412"/>
                    <a:pt x="2109" y="20718"/>
                    <a:pt x="2615" y="21116"/>
                  </a:cubicBezTo>
                  <a:cubicBezTo>
                    <a:pt x="2674" y="21178"/>
                    <a:pt x="2733" y="21239"/>
                    <a:pt x="2852" y="21178"/>
                  </a:cubicBezTo>
                  <a:cubicBezTo>
                    <a:pt x="3031" y="21178"/>
                    <a:pt x="3031" y="20933"/>
                    <a:pt x="3090" y="20779"/>
                  </a:cubicBezTo>
                  <a:cubicBezTo>
                    <a:pt x="3179" y="20289"/>
                    <a:pt x="3239" y="19768"/>
                    <a:pt x="3298" y="19309"/>
                  </a:cubicBezTo>
                  <a:cubicBezTo>
                    <a:pt x="3298" y="19125"/>
                    <a:pt x="3357" y="18941"/>
                    <a:pt x="3476" y="18788"/>
                  </a:cubicBezTo>
                  <a:cubicBezTo>
                    <a:pt x="3654" y="18604"/>
                    <a:pt x="3981" y="18604"/>
                    <a:pt x="4219" y="18543"/>
                  </a:cubicBezTo>
                  <a:cubicBezTo>
                    <a:pt x="4486" y="18482"/>
                    <a:pt x="4783" y="18359"/>
                    <a:pt x="4783" y="18083"/>
                  </a:cubicBezTo>
                  <a:cubicBezTo>
                    <a:pt x="4843" y="17654"/>
                    <a:pt x="4041" y="17256"/>
                    <a:pt x="4278" y="16919"/>
                  </a:cubicBezTo>
                  <a:cubicBezTo>
                    <a:pt x="4546" y="16613"/>
                    <a:pt x="4962" y="16919"/>
                    <a:pt x="5110" y="17317"/>
                  </a:cubicBezTo>
                  <a:cubicBezTo>
                    <a:pt x="5229" y="17654"/>
                    <a:pt x="5289" y="18083"/>
                    <a:pt x="5586" y="18298"/>
                  </a:cubicBezTo>
                  <a:cubicBezTo>
                    <a:pt x="5972" y="18022"/>
                    <a:pt x="5972" y="17501"/>
                    <a:pt x="6210" y="17133"/>
                  </a:cubicBezTo>
                  <a:cubicBezTo>
                    <a:pt x="6655" y="16490"/>
                    <a:pt x="7576" y="16551"/>
                    <a:pt x="8349" y="16674"/>
                  </a:cubicBezTo>
                  <a:cubicBezTo>
                    <a:pt x="8587" y="16551"/>
                    <a:pt x="8200" y="16153"/>
                    <a:pt x="8289" y="15908"/>
                  </a:cubicBezTo>
                  <a:cubicBezTo>
                    <a:pt x="8289" y="15785"/>
                    <a:pt x="8408" y="15724"/>
                    <a:pt x="8468" y="15571"/>
                  </a:cubicBezTo>
                  <a:cubicBezTo>
                    <a:pt x="8646" y="15387"/>
                    <a:pt x="8765" y="15081"/>
                    <a:pt x="8765" y="14744"/>
                  </a:cubicBezTo>
                  <a:cubicBezTo>
                    <a:pt x="9092" y="15019"/>
                    <a:pt x="9508" y="14560"/>
                    <a:pt x="9894" y="14682"/>
                  </a:cubicBezTo>
                  <a:cubicBezTo>
                    <a:pt x="10339" y="14805"/>
                    <a:pt x="10280" y="15448"/>
                    <a:pt x="10132" y="15908"/>
                  </a:cubicBezTo>
                  <a:cubicBezTo>
                    <a:pt x="10339" y="16092"/>
                    <a:pt x="10458" y="16306"/>
                    <a:pt x="10696" y="16368"/>
                  </a:cubicBezTo>
                  <a:cubicBezTo>
                    <a:pt x="10963" y="16429"/>
                    <a:pt x="11201" y="16429"/>
                    <a:pt x="11320" y="16214"/>
                  </a:cubicBezTo>
                  <a:cubicBezTo>
                    <a:pt x="11528" y="15908"/>
                    <a:pt x="11261" y="15448"/>
                    <a:pt x="11587" y="15203"/>
                  </a:cubicBezTo>
                  <a:cubicBezTo>
                    <a:pt x="11766" y="15019"/>
                    <a:pt x="12152" y="15203"/>
                    <a:pt x="12390" y="15019"/>
                  </a:cubicBezTo>
                  <a:cubicBezTo>
                    <a:pt x="12687" y="14866"/>
                    <a:pt x="12627" y="14376"/>
                    <a:pt x="12449" y="14162"/>
                  </a:cubicBezTo>
                  <a:cubicBezTo>
                    <a:pt x="12211" y="13916"/>
                    <a:pt x="11884" y="13855"/>
                    <a:pt x="11587" y="13794"/>
                  </a:cubicBezTo>
                  <a:cubicBezTo>
                    <a:pt x="11944" y="13579"/>
                    <a:pt x="12330" y="13396"/>
                    <a:pt x="12627" y="13150"/>
                  </a:cubicBezTo>
                  <a:cubicBezTo>
                    <a:pt x="12835" y="13334"/>
                    <a:pt x="13073" y="13518"/>
                    <a:pt x="13311" y="13671"/>
                  </a:cubicBezTo>
                  <a:cubicBezTo>
                    <a:pt x="13578" y="13794"/>
                    <a:pt x="13875" y="13733"/>
                    <a:pt x="14143" y="13518"/>
                  </a:cubicBezTo>
                  <a:cubicBezTo>
                    <a:pt x="14648" y="13334"/>
                    <a:pt x="15182" y="13089"/>
                    <a:pt x="15687" y="12875"/>
                  </a:cubicBezTo>
                  <a:cubicBezTo>
                    <a:pt x="15866" y="12813"/>
                    <a:pt x="16133" y="12691"/>
                    <a:pt x="16311" y="12813"/>
                  </a:cubicBezTo>
                  <a:cubicBezTo>
                    <a:pt x="16430" y="12875"/>
                    <a:pt x="16490" y="12936"/>
                    <a:pt x="16638" y="13028"/>
                  </a:cubicBezTo>
                  <a:cubicBezTo>
                    <a:pt x="16876" y="13150"/>
                    <a:pt x="17203" y="13089"/>
                    <a:pt x="17440" y="12936"/>
                  </a:cubicBezTo>
                  <a:cubicBezTo>
                    <a:pt x="17619" y="12875"/>
                    <a:pt x="17797" y="12844"/>
                    <a:pt x="17946" y="12691"/>
                  </a:cubicBezTo>
                  <a:cubicBezTo>
                    <a:pt x="18064" y="12599"/>
                    <a:pt x="18064" y="12231"/>
                    <a:pt x="17886" y="12170"/>
                  </a:cubicBezTo>
                  <a:cubicBezTo>
                    <a:pt x="18243" y="11925"/>
                    <a:pt x="18926" y="12170"/>
                    <a:pt x="18985" y="11741"/>
                  </a:cubicBezTo>
                  <a:cubicBezTo>
                    <a:pt x="19134" y="11282"/>
                    <a:pt x="18243" y="11098"/>
                    <a:pt x="18302" y="10577"/>
                  </a:cubicBezTo>
                  <a:cubicBezTo>
                    <a:pt x="18361" y="10056"/>
                    <a:pt x="19372" y="10056"/>
                    <a:pt x="19372" y="9535"/>
                  </a:cubicBezTo>
                  <a:cubicBezTo>
                    <a:pt x="19372" y="9351"/>
                    <a:pt x="19253" y="9229"/>
                    <a:pt x="19134" y="9014"/>
                  </a:cubicBezTo>
                  <a:cubicBezTo>
                    <a:pt x="18867" y="8647"/>
                    <a:pt x="19134" y="8003"/>
                    <a:pt x="19550" y="7881"/>
                  </a:cubicBezTo>
                  <a:cubicBezTo>
                    <a:pt x="19193" y="7666"/>
                    <a:pt x="18867" y="7421"/>
                    <a:pt x="18629" y="7115"/>
                  </a:cubicBezTo>
                  <a:cubicBezTo>
                    <a:pt x="19193" y="6716"/>
                    <a:pt x="19817" y="6471"/>
                    <a:pt x="20441" y="6318"/>
                  </a:cubicBezTo>
                  <a:cubicBezTo>
                    <a:pt x="20679" y="6257"/>
                    <a:pt x="21065" y="6134"/>
                    <a:pt x="20976" y="5828"/>
                  </a:cubicBezTo>
                  <a:cubicBezTo>
                    <a:pt x="20917" y="5675"/>
                    <a:pt x="20857" y="5613"/>
                    <a:pt x="20798" y="5552"/>
                  </a:cubicBezTo>
                  <a:cubicBezTo>
                    <a:pt x="20560" y="5246"/>
                    <a:pt x="20679" y="4725"/>
                    <a:pt x="20976" y="4541"/>
                  </a:cubicBezTo>
                  <a:cubicBezTo>
                    <a:pt x="21125" y="4480"/>
                    <a:pt x="21303" y="4480"/>
                    <a:pt x="21422" y="4327"/>
                  </a:cubicBezTo>
                  <a:cubicBezTo>
                    <a:pt x="21600" y="4020"/>
                    <a:pt x="21065" y="3714"/>
                    <a:pt x="20976" y="3377"/>
                  </a:cubicBezTo>
                  <a:cubicBezTo>
                    <a:pt x="20917" y="3070"/>
                    <a:pt x="21303" y="2733"/>
                    <a:pt x="21243" y="2396"/>
                  </a:cubicBezTo>
                  <a:cubicBezTo>
                    <a:pt x="21184" y="2090"/>
                    <a:pt x="20857" y="1968"/>
                    <a:pt x="20620" y="1845"/>
                  </a:cubicBezTo>
                  <a:cubicBezTo>
                    <a:pt x="20114" y="1447"/>
                    <a:pt x="19877" y="742"/>
                    <a:pt x="20174" y="160"/>
                  </a:cubicBezTo>
                  <a:cubicBezTo>
                    <a:pt x="19609" y="37"/>
                    <a:pt x="17262" y="-361"/>
                    <a:pt x="17946" y="865"/>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6" name="Shape 2826"/>
            <p:cNvSpPr/>
            <p:nvPr/>
          </p:nvSpPr>
          <p:spPr>
            <a:xfrm>
              <a:off x="4251922" y="0"/>
              <a:ext cx="375935" cy="463590"/>
            </a:xfrm>
            <a:custGeom>
              <a:avLst/>
              <a:gdLst/>
              <a:ahLst/>
              <a:cxnLst>
                <a:cxn ang="0">
                  <a:pos x="wd2" y="hd2"/>
                </a:cxn>
                <a:cxn ang="5400000">
                  <a:pos x="wd2" y="hd2"/>
                </a:cxn>
                <a:cxn ang="10800000">
                  <a:pos x="wd2" y="hd2"/>
                </a:cxn>
                <a:cxn ang="16200000">
                  <a:pos x="wd2" y="hd2"/>
                </a:cxn>
              </a:cxnLst>
              <a:rect l="0" t="0" r="r" b="b"/>
              <a:pathLst>
                <a:path w="21406" h="21329" extrusionOk="0">
                  <a:moveTo>
                    <a:pt x="6117" y="3513"/>
                  </a:moveTo>
                  <a:cubicBezTo>
                    <a:pt x="5661" y="3826"/>
                    <a:pt x="5531" y="4294"/>
                    <a:pt x="5271" y="4606"/>
                  </a:cubicBezTo>
                  <a:cubicBezTo>
                    <a:pt x="4490" y="6012"/>
                    <a:pt x="3514" y="7365"/>
                    <a:pt x="2278" y="8562"/>
                  </a:cubicBezTo>
                  <a:cubicBezTo>
                    <a:pt x="2929" y="8666"/>
                    <a:pt x="3384" y="9187"/>
                    <a:pt x="3254" y="9759"/>
                  </a:cubicBezTo>
                  <a:cubicBezTo>
                    <a:pt x="3514" y="9759"/>
                    <a:pt x="3905" y="9759"/>
                    <a:pt x="4165" y="9863"/>
                  </a:cubicBezTo>
                  <a:cubicBezTo>
                    <a:pt x="4165" y="11945"/>
                    <a:pt x="2539" y="13871"/>
                    <a:pt x="196" y="14756"/>
                  </a:cubicBezTo>
                  <a:cubicBezTo>
                    <a:pt x="-194" y="15068"/>
                    <a:pt x="66" y="15745"/>
                    <a:pt x="392" y="16161"/>
                  </a:cubicBezTo>
                  <a:cubicBezTo>
                    <a:pt x="782" y="16630"/>
                    <a:pt x="1302" y="16838"/>
                    <a:pt x="1758" y="17254"/>
                  </a:cubicBezTo>
                  <a:cubicBezTo>
                    <a:pt x="2278" y="17931"/>
                    <a:pt x="2539" y="18659"/>
                    <a:pt x="2929" y="19336"/>
                  </a:cubicBezTo>
                  <a:cubicBezTo>
                    <a:pt x="3384" y="19961"/>
                    <a:pt x="4490" y="20637"/>
                    <a:pt x="5271" y="20221"/>
                  </a:cubicBezTo>
                  <a:cubicBezTo>
                    <a:pt x="5401" y="20533"/>
                    <a:pt x="5661" y="21002"/>
                    <a:pt x="5857" y="21314"/>
                  </a:cubicBezTo>
                  <a:cubicBezTo>
                    <a:pt x="7028" y="21418"/>
                    <a:pt x="8394" y="21002"/>
                    <a:pt x="8979" y="20117"/>
                  </a:cubicBezTo>
                  <a:cubicBezTo>
                    <a:pt x="9240" y="19805"/>
                    <a:pt x="9370" y="19440"/>
                    <a:pt x="9760" y="19128"/>
                  </a:cubicBezTo>
                  <a:cubicBezTo>
                    <a:pt x="10086" y="18920"/>
                    <a:pt x="10476" y="18816"/>
                    <a:pt x="10866" y="18711"/>
                  </a:cubicBezTo>
                  <a:cubicBezTo>
                    <a:pt x="13208" y="18139"/>
                    <a:pt x="15681" y="17618"/>
                    <a:pt x="18088" y="17931"/>
                  </a:cubicBezTo>
                  <a:cubicBezTo>
                    <a:pt x="18804" y="18035"/>
                    <a:pt x="19910" y="17827"/>
                    <a:pt x="19454" y="17254"/>
                  </a:cubicBezTo>
                  <a:cubicBezTo>
                    <a:pt x="17698" y="16630"/>
                    <a:pt x="17177" y="14756"/>
                    <a:pt x="17828" y="13351"/>
                  </a:cubicBezTo>
                  <a:cubicBezTo>
                    <a:pt x="18543" y="11945"/>
                    <a:pt x="20040" y="10852"/>
                    <a:pt x="21406" y="9863"/>
                  </a:cubicBezTo>
                  <a:cubicBezTo>
                    <a:pt x="20951" y="8874"/>
                    <a:pt x="19910" y="7990"/>
                    <a:pt x="18673" y="7573"/>
                  </a:cubicBezTo>
                  <a:cubicBezTo>
                    <a:pt x="18218" y="7469"/>
                    <a:pt x="17828" y="7365"/>
                    <a:pt x="17437" y="7105"/>
                  </a:cubicBezTo>
                  <a:cubicBezTo>
                    <a:pt x="16592" y="6584"/>
                    <a:pt x="16722" y="5491"/>
                    <a:pt x="17567" y="5023"/>
                  </a:cubicBezTo>
                  <a:cubicBezTo>
                    <a:pt x="15355" y="4711"/>
                    <a:pt x="15941" y="443"/>
                    <a:pt x="12623" y="26"/>
                  </a:cubicBezTo>
                  <a:cubicBezTo>
                    <a:pt x="10736" y="-182"/>
                    <a:pt x="10736" y="911"/>
                    <a:pt x="9500" y="1796"/>
                  </a:cubicBezTo>
                  <a:cubicBezTo>
                    <a:pt x="8719" y="2420"/>
                    <a:pt x="7028" y="2629"/>
                    <a:pt x="6117" y="351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7" name="Shape 2827"/>
            <p:cNvSpPr/>
            <p:nvPr/>
          </p:nvSpPr>
          <p:spPr>
            <a:xfrm>
              <a:off x="4198442" y="404321"/>
              <a:ext cx="595086" cy="505061"/>
            </a:xfrm>
            <a:custGeom>
              <a:avLst/>
              <a:gdLst/>
              <a:ahLst/>
              <a:cxnLst>
                <a:cxn ang="0">
                  <a:pos x="wd2" y="hd2"/>
                </a:cxn>
                <a:cxn ang="5400000">
                  <a:pos x="wd2" y="hd2"/>
                </a:cxn>
                <a:cxn ang="10800000">
                  <a:pos x="wd2" y="hd2"/>
                </a:cxn>
                <a:cxn ang="16200000">
                  <a:pos x="wd2" y="hd2"/>
                </a:cxn>
              </a:cxnLst>
              <a:rect l="0" t="0" r="r" b="b"/>
              <a:pathLst>
                <a:path w="21436" h="21411" extrusionOk="0">
                  <a:moveTo>
                    <a:pt x="0" y="2433"/>
                  </a:moveTo>
                  <a:cubicBezTo>
                    <a:pt x="164" y="3347"/>
                    <a:pt x="246" y="4261"/>
                    <a:pt x="411" y="5271"/>
                  </a:cubicBezTo>
                  <a:cubicBezTo>
                    <a:pt x="944" y="5367"/>
                    <a:pt x="1478" y="5367"/>
                    <a:pt x="1971" y="5463"/>
                  </a:cubicBezTo>
                  <a:cubicBezTo>
                    <a:pt x="2053" y="5463"/>
                    <a:pt x="2217" y="5463"/>
                    <a:pt x="2341" y="5560"/>
                  </a:cubicBezTo>
                  <a:cubicBezTo>
                    <a:pt x="2751" y="5848"/>
                    <a:pt x="2217" y="6570"/>
                    <a:pt x="1725" y="6570"/>
                  </a:cubicBezTo>
                  <a:cubicBezTo>
                    <a:pt x="1273" y="6570"/>
                    <a:pt x="780" y="6281"/>
                    <a:pt x="329" y="6474"/>
                  </a:cubicBezTo>
                  <a:cubicBezTo>
                    <a:pt x="0" y="6762"/>
                    <a:pt x="329" y="7484"/>
                    <a:pt x="698" y="7676"/>
                  </a:cubicBezTo>
                  <a:cubicBezTo>
                    <a:pt x="1109" y="7869"/>
                    <a:pt x="1560" y="7773"/>
                    <a:pt x="1971" y="7869"/>
                  </a:cubicBezTo>
                  <a:cubicBezTo>
                    <a:pt x="2423" y="7965"/>
                    <a:pt x="2833" y="8494"/>
                    <a:pt x="2669" y="8975"/>
                  </a:cubicBezTo>
                  <a:cubicBezTo>
                    <a:pt x="2587" y="9312"/>
                    <a:pt x="2135" y="9504"/>
                    <a:pt x="1889" y="9504"/>
                  </a:cubicBezTo>
                  <a:cubicBezTo>
                    <a:pt x="1396" y="9601"/>
                    <a:pt x="862" y="9504"/>
                    <a:pt x="329" y="9312"/>
                  </a:cubicBezTo>
                  <a:cubicBezTo>
                    <a:pt x="164" y="9889"/>
                    <a:pt x="452" y="10611"/>
                    <a:pt x="862" y="10899"/>
                  </a:cubicBezTo>
                  <a:cubicBezTo>
                    <a:pt x="1314" y="11188"/>
                    <a:pt x="1807" y="11429"/>
                    <a:pt x="2341" y="11621"/>
                  </a:cubicBezTo>
                  <a:cubicBezTo>
                    <a:pt x="3080" y="11814"/>
                    <a:pt x="3860" y="12006"/>
                    <a:pt x="4558" y="12343"/>
                  </a:cubicBezTo>
                  <a:cubicBezTo>
                    <a:pt x="5010" y="11621"/>
                    <a:pt x="5585" y="10996"/>
                    <a:pt x="6201" y="10611"/>
                  </a:cubicBezTo>
                  <a:cubicBezTo>
                    <a:pt x="6899" y="10899"/>
                    <a:pt x="7227" y="11814"/>
                    <a:pt x="7310" y="12631"/>
                  </a:cubicBezTo>
                  <a:cubicBezTo>
                    <a:pt x="7392" y="13449"/>
                    <a:pt x="7392" y="14315"/>
                    <a:pt x="7761" y="15037"/>
                  </a:cubicBezTo>
                  <a:cubicBezTo>
                    <a:pt x="8008" y="15854"/>
                    <a:pt x="8788" y="16480"/>
                    <a:pt x="9486" y="16143"/>
                  </a:cubicBezTo>
                  <a:cubicBezTo>
                    <a:pt x="9486" y="16769"/>
                    <a:pt x="9486" y="17490"/>
                    <a:pt x="9732" y="17971"/>
                  </a:cubicBezTo>
                  <a:cubicBezTo>
                    <a:pt x="9979" y="18452"/>
                    <a:pt x="10595" y="18885"/>
                    <a:pt x="11129" y="18693"/>
                  </a:cubicBezTo>
                  <a:cubicBezTo>
                    <a:pt x="11457" y="18452"/>
                    <a:pt x="11621" y="18067"/>
                    <a:pt x="11991" y="17971"/>
                  </a:cubicBezTo>
                  <a:cubicBezTo>
                    <a:pt x="13264" y="17346"/>
                    <a:pt x="13962" y="20810"/>
                    <a:pt x="15235" y="20280"/>
                  </a:cubicBezTo>
                  <a:cubicBezTo>
                    <a:pt x="15071" y="20713"/>
                    <a:pt x="15317" y="21194"/>
                    <a:pt x="15687" y="21291"/>
                  </a:cubicBezTo>
                  <a:cubicBezTo>
                    <a:pt x="16015" y="21483"/>
                    <a:pt x="16467" y="21387"/>
                    <a:pt x="16795" y="21387"/>
                  </a:cubicBezTo>
                  <a:cubicBezTo>
                    <a:pt x="17576" y="21291"/>
                    <a:pt x="18438" y="21194"/>
                    <a:pt x="19218" y="21098"/>
                  </a:cubicBezTo>
                  <a:cubicBezTo>
                    <a:pt x="19629" y="21002"/>
                    <a:pt x="20081" y="21002"/>
                    <a:pt x="20327" y="20713"/>
                  </a:cubicBezTo>
                  <a:cubicBezTo>
                    <a:pt x="21107" y="19895"/>
                    <a:pt x="20327" y="18067"/>
                    <a:pt x="21025" y="17153"/>
                  </a:cubicBezTo>
                  <a:cubicBezTo>
                    <a:pt x="20409" y="16961"/>
                    <a:pt x="20081" y="15951"/>
                    <a:pt x="20409" y="15325"/>
                  </a:cubicBezTo>
                  <a:cubicBezTo>
                    <a:pt x="20491" y="15133"/>
                    <a:pt x="20656" y="14940"/>
                    <a:pt x="20656" y="14748"/>
                  </a:cubicBezTo>
                  <a:cubicBezTo>
                    <a:pt x="20656" y="14459"/>
                    <a:pt x="20573" y="14219"/>
                    <a:pt x="20491" y="13930"/>
                  </a:cubicBezTo>
                  <a:cubicBezTo>
                    <a:pt x="20327" y="13449"/>
                    <a:pt x="20327" y="12728"/>
                    <a:pt x="20573" y="12198"/>
                  </a:cubicBezTo>
                  <a:cubicBezTo>
                    <a:pt x="20779" y="12535"/>
                    <a:pt x="21025" y="12631"/>
                    <a:pt x="21271" y="12728"/>
                  </a:cubicBezTo>
                  <a:cubicBezTo>
                    <a:pt x="21600" y="12343"/>
                    <a:pt x="21395" y="11717"/>
                    <a:pt x="21025" y="11332"/>
                  </a:cubicBezTo>
                  <a:cubicBezTo>
                    <a:pt x="20697" y="10899"/>
                    <a:pt x="20245" y="10515"/>
                    <a:pt x="20327" y="9985"/>
                  </a:cubicBezTo>
                  <a:cubicBezTo>
                    <a:pt x="20327" y="9697"/>
                    <a:pt x="20491" y="9408"/>
                    <a:pt x="20656" y="9071"/>
                  </a:cubicBezTo>
                  <a:cubicBezTo>
                    <a:pt x="21354" y="7773"/>
                    <a:pt x="21436" y="6185"/>
                    <a:pt x="21436" y="4646"/>
                  </a:cubicBezTo>
                  <a:cubicBezTo>
                    <a:pt x="21436" y="4453"/>
                    <a:pt x="21436" y="4357"/>
                    <a:pt x="21436" y="4165"/>
                  </a:cubicBezTo>
                  <a:cubicBezTo>
                    <a:pt x="21354" y="3732"/>
                    <a:pt x="20943" y="3539"/>
                    <a:pt x="20656" y="3250"/>
                  </a:cubicBezTo>
                  <a:cubicBezTo>
                    <a:pt x="20245" y="2818"/>
                    <a:pt x="19998" y="2144"/>
                    <a:pt x="19547" y="1615"/>
                  </a:cubicBezTo>
                  <a:cubicBezTo>
                    <a:pt x="19218" y="1134"/>
                    <a:pt x="18684" y="605"/>
                    <a:pt x="18068" y="701"/>
                  </a:cubicBezTo>
                  <a:cubicBezTo>
                    <a:pt x="17494" y="797"/>
                    <a:pt x="17124" y="1807"/>
                    <a:pt x="17576" y="2240"/>
                  </a:cubicBezTo>
                  <a:cubicBezTo>
                    <a:pt x="17411" y="2625"/>
                    <a:pt x="16878" y="2529"/>
                    <a:pt x="16631" y="2336"/>
                  </a:cubicBezTo>
                  <a:cubicBezTo>
                    <a:pt x="16385" y="2144"/>
                    <a:pt x="16262" y="1615"/>
                    <a:pt x="16097" y="1230"/>
                  </a:cubicBezTo>
                  <a:cubicBezTo>
                    <a:pt x="15605" y="316"/>
                    <a:pt x="14537" y="-117"/>
                    <a:pt x="13592" y="27"/>
                  </a:cubicBezTo>
                  <a:cubicBezTo>
                    <a:pt x="12648" y="124"/>
                    <a:pt x="11703" y="508"/>
                    <a:pt x="10759" y="701"/>
                  </a:cubicBezTo>
                  <a:cubicBezTo>
                    <a:pt x="9979" y="893"/>
                    <a:pt x="9116" y="893"/>
                    <a:pt x="8541" y="1615"/>
                  </a:cubicBezTo>
                  <a:cubicBezTo>
                    <a:pt x="8008" y="2240"/>
                    <a:pt x="7761" y="3347"/>
                    <a:pt x="7063" y="3732"/>
                  </a:cubicBezTo>
                  <a:cubicBezTo>
                    <a:pt x="6037" y="4357"/>
                    <a:pt x="4805" y="3058"/>
                    <a:pt x="3696" y="3058"/>
                  </a:cubicBezTo>
                  <a:cubicBezTo>
                    <a:pt x="3696" y="2914"/>
                    <a:pt x="3696" y="2818"/>
                    <a:pt x="3696" y="2721"/>
                  </a:cubicBezTo>
                  <a:cubicBezTo>
                    <a:pt x="3532" y="2336"/>
                    <a:pt x="0" y="2336"/>
                    <a:pt x="0" y="24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8" name="Shape 2828"/>
            <p:cNvSpPr/>
            <p:nvPr/>
          </p:nvSpPr>
          <p:spPr>
            <a:xfrm>
              <a:off x="4739140" y="664102"/>
              <a:ext cx="394372" cy="506221"/>
            </a:xfrm>
            <a:custGeom>
              <a:avLst/>
              <a:gdLst/>
              <a:ahLst/>
              <a:cxnLst>
                <a:cxn ang="0">
                  <a:pos x="wd2" y="hd2"/>
                </a:cxn>
                <a:cxn ang="5400000">
                  <a:pos x="wd2" y="hd2"/>
                </a:cxn>
                <a:cxn ang="10800000">
                  <a:pos x="wd2" y="hd2"/>
                </a:cxn>
                <a:cxn ang="16200000">
                  <a:pos x="wd2" y="hd2"/>
                </a:cxn>
              </a:cxnLst>
              <a:rect l="0" t="0" r="r" b="b"/>
              <a:pathLst>
                <a:path w="21600" h="21251" extrusionOk="0">
                  <a:moveTo>
                    <a:pt x="4370" y="9164"/>
                  </a:moveTo>
                  <a:cubicBezTo>
                    <a:pt x="3558" y="9686"/>
                    <a:pt x="3184" y="10588"/>
                    <a:pt x="3309" y="11348"/>
                  </a:cubicBezTo>
                  <a:cubicBezTo>
                    <a:pt x="3309" y="11680"/>
                    <a:pt x="3434" y="11965"/>
                    <a:pt x="3309" y="12250"/>
                  </a:cubicBezTo>
                  <a:cubicBezTo>
                    <a:pt x="3184" y="12582"/>
                    <a:pt x="2747" y="12677"/>
                    <a:pt x="2372" y="12867"/>
                  </a:cubicBezTo>
                  <a:cubicBezTo>
                    <a:pt x="2123" y="13057"/>
                    <a:pt x="1998" y="13484"/>
                    <a:pt x="2372" y="13579"/>
                  </a:cubicBezTo>
                  <a:cubicBezTo>
                    <a:pt x="1623" y="15763"/>
                    <a:pt x="812" y="18042"/>
                    <a:pt x="0" y="20225"/>
                  </a:cubicBezTo>
                  <a:cubicBezTo>
                    <a:pt x="687" y="21317"/>
                    <a:pt x="2747" y="21507"/>
                    <a:pt x="4058" y="20937"/>
                  </a:cubicBezTo>
                  <a:cubicBezTo>
                    <a:pt x="4620" y="20747"/>
                    <a:pt x="4994" y="20415"/>
                    <a:pt x="5119" y="20035"/>
                  </a:cubicBezTo>
                  <a:cubicBezTo>
                    <a:pt x="5681" y="19228"/>
                    <a:pt x="5119" y="18136"/>
                    <a:pt x="4058" y="17757"/>
                  </a:cubicBezTo>
                  <a:cubicBezTo>
                    <a:pt x="4495" y="17045"/>
                    <a:pt x="6055" y="17757"/>
                    <a:pt x="6680" y="17140"/>
                  </a:cubicBezTo>
                  <a:cubicBezTo>
                    <a:pt x="6992" y="16950"/>
                    <a:pt x="6992" y="16570"/>
                    <a:pt x="7117" y="16332"/>
                  </a:cubicBezTo>
                  <a:cubicBezTo>
                    <a:pt x="7366" y="16048"/>
                    <a:pt x="7741" y="15953"/>
                    <a:pt x="8116" y="15763"/>
                  </a:cubicBezTo>
                  <a:cubicBezTo>
                    <a:pt x="9177" y="15431"/>
                    <a:pt x="10488" y="15051"/>
                    <a:pt x="11424" y="15668"/>
                  </a:cubicBezTo>
                  <a:cubicBezTo>
                    <a:pt x="12361" y="16143"/>
                    <a:pt x="12486" y="17234"/>
                    <a:pt x="13484" y="17424"/>
                  </a:cubicBezTo>
                  <a:cubicBezTo>
                    <a:pt x="14421" y="17234"/>
                    <a:pt x="15108" y="16760"/>
                    <a:pt x="15607" y="16143"/>
                  </a:cubicBezTo>
                  <a:cubicBezTo>
                    <a:pt x="15857" y="15953"/>
                    <a:pt x="15982" y="15668"/>
                    <a:pt x="16231" y="15431"/>
                  </a:cubicBezTo>
                  <a:cubicBezTo>
                    <a:pt x="16918" y="15146"/>
                    <a:pt x="17729" y="15336"/>
                    <a:pt x="18354" y="15336"/>
                  </a:cubicBezTo>
                  <a:cubicBezTo>
                    <a:pt x="20164" y="15336"/>
                    <a:pt x="21475" y="13342"/>
                    <a:pt x="20476" y="12250"/>
                  </a:cubicBezTo>
                  <a:cubicBezTo>
                    <a:pt x="20351" y="12060"/>
                    <a:pt x="20039" y="11965"/>
                    <a:pt x="20039" y="11680"/>
                  </a:cubicBezTo>
                  <a:cubicBezTo>
                    <a:pt x="19790" y="11063"/>
                    <a:pt x="20851" y="10588"/>
                    <a:pt x="21600" y="10398"/>
                  </a:cubicBezTo>
                  <a:cubicBezTo>
                    <a:pt x="20601" y="10066"/>
                    <a:pt x="20039" y="9069"/>
                    <a:pt x="20476" y="8262"/>
                  </a:cubicBezTo>
                  <a:cubicBezTo>
                    <a:pt x="19040" y="7787"/>
                    <a:pt x="17292" y="7075"/>
                    <a:pt x="16918" y="5794"/>
                  </a:cubicBezTo>
                  <a:cubicBezTo>
                    <a:pt x="16793" y="5509"/>
                    <a:pt x="16793" y="5082"/>
                    <a:pt x="16418" y="4987"/>
                  </a:cubicBezTo>
                  <a:cubicBezTo>
                    <a:pt x="16106" y="4892"/>
                    <a:pt x="15732" y="4987"/>
                    <a:pt x="15357" y="4987"/>
                  </a:cubicBezTo>
                  <a:cubicBezTo>
                    <a:pt x="14546" y="4987"/>
                    <a:pt x="13797" y="4512"/>
                    <a:pt x="13672" y="3895"/>
                  </a:cubicBezTo>
                  <a:cubicBezTo>
                    <a:pt x="13484" y="3325"/>
                    <a:pt x="13672" y="2613"/>
                    <a:pt x="13921" y="1996"/>
                  </a:cubicBezTo>
                  <a:cubicBezTo>
                    <a:pt x="12610" y="1426"/>
                    <a:pt x="11299" y="809"/>
                    <a:pt x="9988" y="239"/>
                  </a:cubicBezTo>
                  <a:cubicBezTo>
                    <a:pt x="9739" y="97"/>
                    <a:pt x="9427" y="2"/>
                    <a:pt x="9177" y="2"/>
                  </a:cubicBezTo>
                  <a:cubicBezTo>
                    <a:pt x="7616" y="-93"/>
                    <a:pt x="6805" y="2803"/>
                    <a:pt x="6430" y="3610"/>
                  </a:cubicBezTo>
                  <a:cubicBezTo>
                    <a:pt x="5931" y="4512"/>
                    <a:pt x="5494" y="5509"/>
                    <a:pt x="5119" y="6506"/>
                  </a:cubicBezTo>
                  <a:cubicBezTo>
                    <a:pt x="5119" y="6980"/>
                    <a:pt x="4869" y="8784"/>
                    <a:pt x="4370" y="916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29" name="Shape 2829"/>
            <p:cNvSpPr/>
            <p:nvPr/>
          </p:nvSpPr>
          <p:spPr>
            <a:xfrm>
              <a:off x="6848123" y="9547223"/>
              <a:ext cx="673471" cy="570744"/>
            </a:xfrm>
            <a:custGeom>
              <a:avLst/>
              <a:gdLst/>
              <a:ahLst/>
              <a:cxnLst>
                <a:cxn ang="0">
                  <a:pos x="wd2" y="hd2"/>
                </a:cxn>
                <a:cxn ang="5400000">
                  <a:pos x="wd2" y="hd2"/>
                </a:cxn>
                <a:cxn ang="10800000">
                  <a:pos x="wd2" y="hd2"/>
                </a:cxn>
                <a:cxn ang="16200000">
                  <a:pos x="wd2" y="hd2"/>
                </a:cxn>
              </a:cxnLst>
              <a:rect l="0" t="0" r="r" b="b"/>
              <a:pathLst>
                <a:path w="21560" h="21455" extrusionOk="0">
                  <a:moveTo>
                    <a:pt x="21341" y="6913"/>
                  </a:moveTo>
                  <a:cubicBezTo>
                    <a:pt x="21341" y="6446"/>
                    <a:pt x="21414" y="6020"/>
                    <a:pt x="21414" y="5553"/>
                  </a:cubicBezTo>
                  <a:cubicBezTo>
                    <a:pt x="20285" y="5127"/>
                    <a:pt x="19047" y="4830"/>
                    <a:pt x="17845" y="4745"/>
                  </a:cubicBezTo>
                  <a:cubicBezTo>
                    <a:pt x="17517" y="4745"/>
                    <a:pt x="17153" y="4745"/>
                    <a:pt x="16898" y="4575"/>
                  </a:cubicBezTo>
                  <a:cubicBezTo>
                    <a:pt x="16679" y="4490"/>
                    <a:pt x="16533" y="4235"/>
                    <a:pt x="16388" y="4022"/>
                  </a:cubicBezTo>
                  <a:cubicBezTo>
                    <a:pt x="15550" y="3129"/>
                    <a:pt x="14457" y="2534"/>
                    <a:pt x="13328" y="2236"/>
                  </a:cubicBezTo>
                  <a:cubicBezTo>
                    <a:pt x="12563" y="2066"/>
                    <a:pt x="11470" y="2364"/>
                    <a:pt x="11397" y="3257"/>
                  </a:cubicBezTo>
                  <a:cubicBezTo>
                    <a:pt x="11397" y="3427"/>
                    <a:pt x="11397" y="3682"/>
                    <a:pt x="11397" y="3852"/>
                  </a:cubicBezTo>
                  <a:cubicBezTo>
                    <a:pt x="11179" y="4830"/>
                    <a:pt x="9722" y="4235"/>
                    <a:pt x="9212" y="5042"/>
                  </a:cubicBezTo>
                  <a:cubicBezTo>
                    <a:pt x="8738" y="5638"/>
                    <a:pt x="9030" y="6998"/>
                    <a:pt x="8338" y="7168"/>
                  </a:cubicBezTo>
                  <a:cubicBezTo>
                    <a:pt x="8192" y="7168"/>
                    <a:pt x="8046" y="7168"/>
                    <a:pt x="7901" y="7083"/>
                  </a:cubicBezTo>
                  <a:cubicBezTo>
                    <a:pt x="7500" y="6913"/>
                    <a:pt x="7063" y="6786"/>
                    <a:pt x="6844" y="6446"/>
                  </a:cubicBezTo>
                  <a:cubicBezTo>
                    <a:pt x="6516" y="6105"/>
                    <a:pt x="6444" y="5468"/>
                    <a:pt x="6844" y="5127"/>
                  </a:cubicBezTo>
                  <a:cubicBezTo>
                    <a:pt x="6444" y="5042"/>
                    <a:pt x="5970" y="4830"/>
                    <a:pt x="5679" y="4490"/>
                  </a:cubicBezTo>
                  <a:cubicBezTo>
                    <a:pt x="5752" y="3852"/>
                    <a:pt x="5897" y="3257"/>
                    <a:pt x="6225" y="2789"/>
                  </a:cubicBezTo>
                  <a:cubicBezTo>
                    <a:pt x="5824" y="2704"/>
                    <a:pt x="6152" y="2066"/>
                    <a:pt x="6371" y="1811"/>
                  </a:cubicBezTo>
                  <a:cubicBezTo>
                    <a:pt x="4768" y="578"/>
                    <a:pt x="2692" y="-145"/>
                    <a:pt x="798" y="25"/>
                  </a:cubicBezTo>
                  <a:cubicBezTo>
                    <a:pt x="397" y="280"/>
                    <a:pt x="179" y="833"/>
                    <a:pt x="33" y="1258"/>
                  </a:cubicBezTo>
                  <a:cubicBezTo>
                    <a:pt x="33" y="1471"/>
                    <a:pt x="-40" y="1556"/>
                    <a:pt x="33" y="1726"/>
                  </a:cubicBezTo>
                  <a:cubicBezTo>
                    <a:pt x="251" y="2236"/>
                    <a:pt x="1235" y="1811"/>
                    <a:pt x="1490" y="2364"/>
                  </a:cubicBezTo>
                  <a:cubicBezTo>
                    <a:pt x="1563" y="2534"/>
                    <a:pt x="1490" y="2789"/>
                    <a:pt x="1490" y="2959"/>
                  </a:cubicBezTo>
                  <a:cubicBezTo>
                    <a:pt x="1417" y="3512"/>
                    <a:pt x="1781" y="4022"/>
                    <a:pt x="2255" y="4235"/>
                  </a:cubicBezTo>
                  <a:cubicBezTo>
                    <a:pt x="2692" y="4405"/>
                    <a:pt x="3165" y="4320"/>
                    <a:pt x="3602" y="4149"/>
                  </a:cubicBezTo>
                  <a:cubicBezTo>
                    <a:pt x="3785" y="4022"/>
                    <a:pt x="3930" y="4022"/>
                    <a:pt x="4076" y="4149"/>
                  </a:cubicBezTo>
                  <a:cubicBezTo>
                    <a:pt x="4149" y="4235"/>
                    <a:pt x="4149" y="4405"/>
                    <a:pt x="4076" y="4490"/>
                  </a:cubicBezTo>
                  <a:cubicBezTo>
                    <a:pt x="3857" y="5127"/>
                    <a:pt x="3165" y="5553"/>
                    <a:pt x="2546" y="5298"/>
                  </a:cubicBezTo>
                  <a:cubicBezTo>
                    <a:pt x="2400" y="5212"/>
                    <a:pt x="2255" y="5127"/>
                    <a:pt x="2073" y="5127"/>
                  </a:cubicBezTo>
                  <a:cubicBezTo>
                    <a:pt x="1927" y="5127"/>
                    <a:pt x="1708" y="5212"/>
                    <a:pt x="1708" y="5468"/>
                  </a:cubicBezTo>
                  <a:cubicBezTo>
                    <a:pt x="1708" y="5553"/>
                    <a:pt x="1708" y="5553"/>
                    <a:pt x="1781" y="5638"/>
                  </a:cubicBezTo>
                  <a:cubicBezTo>
                    <a:pt x="2073" y="6275"/>
                    <a:pt x="2473" y="6998"/>
                    <a:pt x="3093" y="7338"/>
                  </a:cubicBezTo>
                  <a:cubicBezTo>
                    <a:pt x="3311" y="7424"/>
                    <a:pt x="3602" y="7509"/>
                    <a:pt x="3857" y="7594"/>
                  </a:cubicBezTo>
                  <a:cubicBezTo>
                    <a:pt x="4768" y="7806"/>
                    <a:pt x="5679" y="8061"/>
                    <a:pt x="6589" y="8401"/>
                  </a:cubicBezTo>
                  <a:cubicBezTo>
                    <a:pt x="7755" y="8869"/>
                    <a:pt x="8884" y="9294"/>
                    <a:pt x="10050" y="9847"/>
                  </a:cubicBezTo>
                  <a:cubicBezTo>
                    <a:pt x="10560" y="10102"/>
                    <a:pt x="11106" y="10357"/>
                    <a:pt x="11652" y="10570"/>
                  </a:cubicBezTo>
                  <a:cubicBezTo>
                    <a:pt x="13182" y="11250"/>
                    <a:pt x="14785" y="12228"/>
                    <a:pt x="15222" y="14099"/>
                  </a:cubicBezTo>
                  <a:cubicBezTo>
                    <a:pt x="15368" y="14907"/>
                    <a:pt x="15295" y="15800"/>
                    <a:pt x="14712" y="16268"/>
                  </a:cubicBezTo>
                  <a:cubicBezTo>
                    <a:pt x="14530" y="16438"/>
                    <a:pt x="14311" y="16438"/>
                    <a:pt x="14166" y="16608"/>
                  </a:cubicBezTo>
                  <a:cubicBezTo>
                    <a:pt x="13692" y="16990"/>
                    <a:pt x="13401" y="17671"/>
                    <a:pt x="13474" y="18309"/>
                  </a:cubicBezTo>
                  <a:cubicBezTo>
                    <a:pt x="13547" y="18946"/>
                    <a:pt x="14020" y="19542"/>
                    <a:pt x="14530" y="19669"/>
                  </a:cubicBezTo>
                  <a:cubicBezTo>
                    <a:pt x="14931" y="19754"/>
                    <a:pt x="15368" y="19669"/>
                    <a:pt x="15841" y="19542"/>
                  </a:cubicBezTo>
                  <a:cubicBezTo>
                    <a:pt x="16242" y="19372"/>
                    <a:pt x="16715" y="19244"/>
                    <a:pt x="17007" y="18861"/>
                  </a:cubicBezTo>
                  <a:cubicBezTo>
                    <a:pt x="17189" y="18691"/>
                    <a:pt x="17225" y="18479"/>
                    <a:pt x="17371" y="18394"/>
                  </a:cubicBezTo>
                  <a:cubicBezTo>
                    <a:pt x="17735" y="18138"/>
                    <a:pt x="18209" y="18309"/>
                    <a:pt x="18500" y="18564"/>
                  </a:cubicBezTo>
                  <a:cubicBezTo>
                    <a:pt x="19192" y="19031"/>
                    <a:pt x="19739" y="19754"/>
                    <a:pt x="20139" y="20647"/>
                  </a:cubicBezTo>
                  <a:cubicBezTo>
                    <a:pt x="20212" y="20817"/>
                    <a:pt x="20285" y="21072"/>
                    <a:pt x="20431" y="21157"/>
                  </a:cubicBezTo>
                  <a:cubicBezTo>
                    <a:pt x="20577" y="21242"/>
                    <a:pt x="20722" y="21327"/>
                    <a:pt x="20977" y="21327"/>
                  </a:cubicBezTo>
                  <a:cubicBezTo>
                    <a:pt x="21196" y="21327"/>
                    <a:pt x="21414" y="21455"/>
                    <a:pt x="21560" y="21455"/>
                  </a:cubicBezTo>
                  <a:cubicBezTo>
                    <a:pt x="21196" y="16608"/>
                    <a:pt x="21196" y="11718"/>
                    <a:pt x="21341" y="691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30" name="Shape 2830"/>
            <p:cNvSpPr/>
            <p:nvPr/>
          </p:nvSpPr>
          <p:spPr>
            <a:xfrm>
              <a:off x="0" y="1222618"/>
              <a:ext cx="10659502" cy="8294569"/>
            </a:xfrm>
            <a:custGeom>
              <a:avLst/>
              <a:gdLst/>
              <a:ahLst/>
              <a:cxnLst>
                <a:cxn ang="0">
                  <a:pos x="wd2" y="hd2"/>
                </a:cxn>
                <a:cxn ang="5400000">
                  <a:pos x="wd2" y="hd2"/>
                </a:cxn>
                <a:cxn ang="10800000">
                  <a:pos x="wd2" y="hd2"/>
                </a:cxn>
                <a:cxn ang="16200000">
                  <a:pos x="wd2" y="hd2"/>
                </a:cxn>
              </a:cxnLst>
              <a:rect l="0" t="0" r="r" b="b"/>
              <a:pathLst>
                <a:path w="21594" h="21600" extrusionOk="0">
                  <a:moveTo>
                    <a:pt x="21591" y="6525"/>
                  </a:moveTo>
                  <a:cubicBezTo>
                    <a:pt x="21573" y="6489"/>
                    <a:pt x="21543" y="6463"/>
                    <a:pt x="21511" y="6457"/>
                  </a:cubicBezTo>
                  <a:cubicBezTo>
                    <a:pt x="21499" y="6457"/>
                    <a:pt x="21495" y="6451"/>
                    <a:pt x="21486" y="6451"/>
                  </a:cubicBezTo>
                  <a:cubicBezTo>
                    <a:pt x="21451" y="6427"/>
                    <a:pt x="21481" y="6345"/>
                    <a:pt x="21446" y="6321"/>
                  </a:cubicBezTo>
                  <a:cubicBezTo>
                    <a:pt x="21437" y="6315"/>
                    <a:pt x="21433" y="6315"/>
                    <a:pt x="21423" y="6309"/>
                  </a:cubicBezTo>
                  <a:cubicBezTo>
                    <a:pt x="21403" y="6303"/>
                    <a:pt x="21389" y="6283"/>
                    <a:pt x="21384" y="6265"/>
                  </a:cubicBezTo>
                  <a:cubicBezTo>
                    <a:pt x="21380" y="6247"/>
                    <a:pt x="21380" y="6235"/>
                    <a:pt x="21375" y="6215"/>
                  </a:cubicBezTo>
                  <a:cubicBezTo>
                    <a:pt x="21371" y="6191"/>
                    <a:pt x="21354" y="6179"/>
                    <a:pt x="21341" y="6158"/>
                  </a:cubicBezTo>
                  <a:cubicBezTo>
                    <a:pt x="21322" y="6135"/>
                    <a:pt x="21292" y="6117"/>
                    <a:pt x="21279" y="6135"/>
                  </a:cubicBezTo>
                  <a:cubicBezTo>
                    <a:pt x="21269" y="6147"/>
                    <a:pt x="21269" y="6173"/>
                    <a:pt x="21265" y="6185"/>
                  </a:cubicBezTo>
                  <a:cubicBezTo>
                    <a:pt x="21253" y="6215"/>
                    <a:pt x="21216" y="6226"/>
                    <a:pt x="21191" y="6209"/>
                  </a:cubicBezTo>
                  <a:cubicBezTo>
                    <a:pt x="21168" y="6191"/>
                    <a:pt x="21157" y="6152"/>
                    <a:pt x="21157" y="6117"/>
                  </a:cubicBezTo>
                  <a:cubicBezTo>
                    <a:pt x="21120" y="6135"/>
                    <a:pt x="21072" y="6084"/>
                    <a:pt x="21032" y="6102"/>
                  </a:cubicBezTo>
                  <a:cubicBezTo>
                    <a:pt x="21014" y="6111"/>
                    <a:pt x="21003" y="6135"/>
                    <a:pt x="21003" y="6158"/>
                  </a:cubicBezTo>
                  <a:cubicBezTo>
                    <a:pt x="21019" y="6185"/>
                    <a:pt x="21032" y="6215"/>
                    <a:pt x="21037" y="6247"/>
                  </a:cubicBezTo>
                  <a:lnTo>
                    <a:pt x="21037" y="6265"/>
                  </a:lnTo>
                  <a:cubicBezTo>
                    <a:pt x="21037" y="6271"/>
                    <a:pt x="21028" y="6277"/>
                    <a:pt x="21028" y="6283"/>
                  </a:cubicBezTo>
                  <a:cubicBezTo>
                    <a:pt x="21014" y="6309"/>
                    <a:pt x="21055" y="6345"/>
                    <a:pt x="21037" y="6371"/>
                  </a:cubicBezTo>
                  <a:cubicBezTo>
                    <a:pt x="21032" y="6377"/>
                    <a:pt x="21028" y="6377"/>
                    <a:pt x="21023" y="6377"/>
                  </a:cubicBezTo>
                  <a:cubicBezTo>
                    <a:pt x="20993" y="6383"/>
                    <a:pt x="20959" y="6365"/>
                    <a:pt x="20945" y="6327"/>
                  </a:cubicBezTo>
                  <a:cubicBezTo>
                    <a:pt x="20940" y="6277"/>
                    <a:pt x="20984" y="6220"/>
                    <a:pt x="20966" y="6173"/>
                  </a:cubicBezTo>
                  <a:cubicBezTo>
                    <a:pt x="20954" y="6147"/>
                    <a:pt x="20936" y="6135"/>
                    <a:pt x="20927" y="6111"/>
                  </a:cubicBezTo>
                  <a:cubicBezTo>
                    <a:pt x="20906" y="6067"/>
                    <a:pt x="20927" y="6016"/>
                    <a:pt x="20917" y="5972"/>
                  </a:cubicBezTo>
                  <a:cubicBezTo>
                    <a:pt x="20911" y="5954"/>
                    <a:pt x="20901" y="5937"/>
                    <a:pt x="20892" y="5925"/>
                  </a:cubicBezTo>
                  <a:cubicBezTo>
                    <a:pt x="20878" y="5898"/>
                    <a:pt x="20853" y="5869"/>
                    <a:pt x="20830" y="5886"/>
                  </a:cubicBezTo>
                  <a:cubicBezTo>
                    <a:pt x="20835" y="5869"/>
                    <a:pt x="20825" y="5848"/>
                    <a:pt x="20816" y="5836"/>
                  </a:cubicBezTo>
                  <a:cubicBezTo>
                    <a:pt x="20800" y="5824"/>
                    <a:pt x="20786" y="5818"/>
                    <a:pt x="20773" y="5812"/>
                  </a:cubicBezTo>
                  <a:cubicBezTo>
                    <a:pt x="20747" y="5795"/>
                    <a:pt x="20729" y="5762"/>
                    <a:pt x="20724" y="5724"/>
                  </a:cubicBezTo>
                  <a:cubicBezTo>
                    <a:pt x="20681" y="5700"/>
                    <a:pt x="20641" y="5644"/>
                    <a:pt x="20618" y="5588"/>
                  </a:cubicBezTo>
                  <a:cubicBezTo>
                    <a:pt x="20602" y="5558"/>
                    <a:pt x="20584" y="5514"/>
                    <a:pt x="20554" y="5520"/>
                  </a:cubicBezTo>
                  <a:cubicBezTo>
                    <a:pt x="20545" y="5520"/>
                    <a:pt x="20536" y="5526"/>
                    <a:pt x="20526" y="5526"/>
                  </a:cubicBezTo>
                  <a:cubicBezTo>
                    <a:pt x="20510" y="5526"/>
                    <a:pt x="20497" y="5508"/>
                    <a:pt x="20487" y="5496"/>
                  </a:cubicBezTo>
                  <a:cubicBezTo>
                    <a:pt x="20453" y="5446"/>
                    <a:pt x="20409" y="5396"/>
                    <a:pt x="20365" y="5360"/>
                  </a:cubicBezTo>
                  <a:cubicBezTo>
                    <a:pt x="20342" y="5333"/>
                    <a:pt x="20317" y="5304"/>
                    <a:pt x="20290" y="5277"/>
                  </a:cubicBezTo>
                  <a:cubicBezTo>
                    <a:pt x="20241" y="5230"/>
                    <a:pt x="20193" y="5180"/>
                    <a:pt x="20149" y="5129"/>
                  </a:cubicBezTo>
                  <a:cubicBezTo>
                    <a:pt x="20145" y="5129"/>
                    <a:pt x="20145" y="5124"/>
                    <a:pt x="20140" y="5124"/>
                  </a:cubicBezTo>
                  <a:cubicBezTo>
                    <a:pt x="20131" y="5124"/>
                    <a:pt x="20126" y="5129"/>
                    <a:pt x="20115" y="5129"/>
                  </a:cubicBezTo>
                  <a:cubicBezTo>
                    <a:pt x="20087" y="5147"/>
                    <a:pt x="20053" y="5124"/>
                    <a:pt x="20025" y="5100"/>
                  </a:cubicBezTo>
                  <a:cubicBezTo>
                    <a:pt x="20000" y="5073"/>
                    <a:pt x="19977" y="5038"/>
                    <a:pt x="19951" y="5005"/>
                  </a:cubicBezTo>
                  <a:cubicBezTo>
                    <a:pt x="19942" y="4988"/>
                    <a:pt x="19917" y="4961"/>
                    <a:pt x="19903" y="4982"/>
                  </a:cubicBezTo>
                  <a:cubicBezTo>
                    <a:pt x="19899" y="4949"/>
                    <a:pt x="19859" y="4937"/>
                    <a:pt x="19850" y="4970"/>
                  </a:cubicBezTo>
                  <a:cubicBezTo>
                    <a:pt x="19855" y="4943"/>
                    <a:pt x="19836" y="4925"/>
                    <a:pt x="19816" y="4920"/>
                  </a:cubicBezTo>
                  <a:cubicBezTo>
                    <a:pt x="19797" y="4914"/>
                    <a:pt x="19779" y="4920"/>
                    <a:pt x="19763" y="4908"/>
                  </a:cubicBezTo>
                  <a:cubicBezTo>
                    <a:pt x="19754" y="4899"/>
                    <a:pt x="19744" y="4887"/>
                    <a:pt x="19735" y="4875"/>
                  </a:cubicBezTo>
                  <a:cubicBezTo>
                    <a:pt x="19724" y="4869"/>
                    <a:pt x="19705" y="4869"/>
                    <a:pt x="19705" y="4881"/>
                  </a:cubicBezTo>
                  <a:cubicBezTo>
                    <a:pt x="19701" y="4857"/>
                    <a:pt x="19675" y="4846"/>
                    <a:pt x="19657" y="4852"/>
                  </a:cubicBezTo>
                  <a:cubicBezTo>
                    <a:pt x="19639" y="4857"/>
                    <a:pt x="19618" y="4869"/>
                    <a:pt x="19600" y="4875"/>
                  </a:cubicBezTo>
                  <a:cubicBezTo>
                    <a:pt x="19581" y="4881"/>
                    <a:pt x="19556" y="4875"/>
                    <a:pt x="19547" y="4857"/>
                  </a:cubicBezTo>
                  <a:cubicBezTo>
                    <a:pt x="19508" y="4881"/>
                    <a:pt x="19468" y="4881"/>
                    <a:pt x="19429" y="4875"/>
                  </a:cubicBezTo>
                  <a:cubicBezTo>
                    <a:pt x="19406" y="4819"/>
                    <a:pt x="19324" y="4875"/>
                    <a:pt x="19296" y="4825"/>
                  </a:cubicBezTo>
                  <a:cubicBezTo>
                    <a:pt x="19291" y="4819"/>
                    <a:pt x="19287" y="4807"/>
                    <a:pt x="19280" y="4795"/>
                  </a:cubicBezTo>
                  <a:cubicBezTo>
                    <a:pt x="19261" y="4769"/>
                    <a:pt x="19227" y="4789"/>
                    <a:pt x="19199" y="4795"/>
                  </a:cubicBezTo>
                  <a:cubicBezTo>
                    <a:pt x="19160" y="4801"/>
                    <a:pt x="19133" y="4763"/>
                    <a:pt x="19098" y="4745"/>
                  </a:cubicBezTo>
                  <a:cubicBezTo>
                    <a:pt x="19066" y="4727"/>
                    <a:pt x="19015" y="4733"/>
                    <a:pt x="19002" y="4778"/>
                  </a:cubicBezTo>
                  <a:cubicBezTo>
                    <a:pt x="19015" y="4778"/>
                    <a:pt x="19011" y="4807"/>
                    <a:pt x="19006" y="4825"/>
                  </a:cubicBezTo>
                  <a:cubicBezTo>
                    <a:pt x="18997" y="4863"/>
                    <a:pt x="19006" y="4914"/>
                    <a:pt x="19034" y="4937"/>
                  </a:cubicBezTo>
                  <a:cubicBezTo>
                    <a:pt x="19029" y="4955"/>
                    <a:pt x="19020" y="4976"/>
                    <a:pt x="19020" y="4993"/>
                  </a:cubicBezTo>
                  <a:cubicBezTo>
                    <a:pt x="19020" y="5011"/>
                    <a:pt x="19025" y="5038"/>
                    <a:pt x="19034" y="5050"/>
                  </a:cubicBezTo>
                  <a:cubicBezTo>
                    <a:pt x="19041" y="5056"/>
                    <a:pt x="19050" y="5056"/>
                    <a:pt x="19050" y="5067"/>
                  </a:cubicBezTo>
                  <a:cubicBezTo>
                    <a:pt x="19054" y="5079"/>
                    <a:pt x="19045" y="5094"/>
                    <a:pt x="19041" y="5106"/>
                  </a:cubicBezTo>
                  <a:cubicBezTo>
                    <a:pt x="19041" y="5124"/>
                    <a:pt x="19054" y="5141"/>
                    <a:pt x="19059" y="5162"/>
                  </a:cubicBezTo>
                  <a:cubicBezTo>
                    <a:pt x="19064" y="5186"/>
                    <a:pt x="19054" y="5209"/>
                    <a:pt x="19045" y="5236"/>
                  </a:cubicBezTo>
                  <a:cubicBezTo>
                    <a:pt x="19041" y="5242"/>
                    <a:pt x="19041" y="5254"/>
                    <a:pt x="19034" y="5260"/>
                  </a:cubicBezTo>
                  <a:cubicBezTo>
                    <a:pt x="19020" y="5292"/>
                    <a:pt x="18992" y="5304"/>
                    <a:pt x="18962" y="5304"/>
                  </a:cubicBezTo>
                  <a:cubicBezTo>
                    <a:pt x="18967" y="5316"/>
                    <a:pt x="18967" y="5328"/>
                    <a:pt x="18967" y="5339"/>
                  </a:cubicBezTo>
                  <a:cubicBezTo>
                    <a:pt x="18967" y="5354"/>
                    <a:pt x="18962" y="5366"/>
                    <a:pt x="18953" y="5372"/>
                  </a:cubicBezTo>
                  <a:cubicBezTo>
                    <a:pt x="18949" y="5378"/>
                    <a:pt x="18937" y="5372"/>
                    <a:pt x="18928" y="5372"/>
                  </a:cubicBezTo>
                  <a:cubicBezTo>
                    <a:pt x="18905" y="5360"/>
                    <a:pt x="18875" y="5354"/>
                    <a:pt x="18852" y="5339"/>
                  </a:cubicBezTo>
                  <a:cubicBezTo>
                    <a:pt x="18843" y="5333"/>
                    <a:pt x="18827" y="5328"/>
                    <a:pt x="18822" y="5316"/>
                  </a:cubicBezTo>
                  <a:cubicBezTo>
                    <a:pt x="18818" y="5292"/>
                    <a:pt x="18836" y="5271"/>
                    <a:pt x="18836" y="5248"/>
                  </a:cubicBezTo>
                  <a:cubicBezTo>
                    <a:pt x="18836" y="5230"/>
                    <a:pt x="18822" y="5209"/>
                    <a:pt x="18808" y="5203"/>
                  </a:cubicBezTo>
                  <a:lnTo>
                    <a:pt x="18765" y="5186"/>
                  </a:lnTo>
                  <a:cubicBezTo>
                    <a:pt x="18730" y="5168"/>
                    <a:pt x="18716" y="5112"/>
                    <a:pt x="18730" y="5073"/>
                  </a:cubicBezTo>
                  <a:cubicBezTo>
                    <a:pt x="18712" y="5079"/>
                    <a:pt x="18698" y="5061"/>
                    <a:pt x="18686" y="5044"/>
                  </a:cubicBezTo>
                  <a:cubicBezTo>
                    <a:pt x="18677" y="5023"/>
                    <a:pt x="18677" y="4999"/>
                    <a:pt x="18682" y="4976"/>
                  </a:cubicBezTo>
                  <a:cubicBezTo>
                    <a:pt x="18707" y="4970"/>
                    <a:pt x="18730" y="4955"/>
                    <a:pt x="18751" y="4970"/>
                  </a:cubicBezTo>
                  <a:cubicBezTo>
                    <a:pt x="18774" y="4976"/>
                    <a:pt x="18788" y="5011"/>
                    <a:pt x="18774" y="5038"/>
                  </a:cubicBezTo>
                  <a:cubicBezTo>
                    <a:pt x="18778" y="5050"/>
                    <a:pt x="18788" y="5050"/>
                    <a:pt x="18799" y="5044"/>
                  </a:cubicBezTo>
                  <a:cubicBezTo>
                    <a:pt x="18808" y="5038"/>
                    <a:pt x="18813" y="5032"/>
                    <a:pt x="18818" y="5017"/>
                  </a:cubicBezTo>
                  <a:cubicBezTo>
                    <a:pt x="18831" y="4993"/>
                    <a:pt x="18847" y="4976"/>
                    <a:pt x="18857" y="4943"/>
                  </a:cubicBezTo>
                  <a:cubicBezTo>
                    <a:pt x="18847" y="4937"/>
                    <a:pt x="18843" y="4920"/>
                    <a:pt x="18847" y="4908"/>
                  </a:cubicBezTo>
                  <a:cubicBezTo>
                    <a:pt x="18852" y="4893"/>
                    <a:pt x="18861" y="4881"/>
                    <a:pt x="18861" y="4863"/>
                  </a:cubicBezTo>
                  <a:cubicBezTo>
                    <a:pt x="18870" y="4831"/>
                    <a:pt x="18852" y="4795"/>
                    <a:pt x="18827" y="4789"/>
                  </a:cubicBezTo>
                  <a:cubicBezTo>
                    <a:pt x="18818" y="4784"/>
                    <a:pt x="18808" y="4789"/>
                    <a:pt x="18799" y="4784"/>
                  </a:cubicBezTo>
                  <a:cubicBezTo>
                    <a:pt x="18788" y="4784"/>
                    <a:pt x="18778" y="4778"/>
                    <a:pt x="18769" y="4769"/>
                  </a:cubicBezTo>
                  <a:cubicBezTo>
                    <a:pt x="18739" y="4757"/>
                    <a:pt x="18707" y="4739"/>
                    <a:pt x="18677" y="4727"/>
                  </a:cubicBezTo>
                  <a:cubicBezTo>
                    <a:pt x="18668" y="4721"/>
                    <a:pt x="18661" y="4721"/>
                    <a:pt x="18650" y="4721"/>
                  </a:cubicBezTo>
                  <a:cubicBezTo>
                    <a:pt x="18640" y="4721"/>
                    <a:pt x="18629" y="4727"/>
                    <a:pt x="18624" y="4739"/>
                  </a:cubicBezTo>
                  <a:cubicBezTo>
                    <a:pt x="18620" y="4751"/>
                    <a:pt x="18624" y="4763"/>
                    <a:pt x="18629" y="4778"/>
                  </a:cubicBezTo>
                  <a:cubicBezTo>
                    <a:pt x="18634" y="4787"/>
                    <a:pt x="18631" y="4804"/>
                    <a:pt x="18622" y="4813"/>
                  </a:cubicBezTo>
                  <a:cubicBezTo>
                    <a:pt x="18627" y="4810"/>
                    <a:pt x="18629" y="4822"/>
                    <a:pt x="18629" y="4831"/>
                  </a:cubicBezTo>
                  <a:cubicBezTo>
                    <a:pt x="18624" y="4840"/>
                    <a:pt x="18620" y="4846"/>
                    <a:pt x="18615" y="4846"/>
                  </a:cubicBezTo>
                  <a:cubicBezTo>
                    <a:pt x="18611" y="4846"/>
                    <a:pt x="18601" y="4846"/>
                    <a:pt x="18597" y="4852"/>
                  </a:cubicBezTo>
                  <a:cubicBezTo>
                    <a:pt x="18581" y="4857"/>
                    <a:pt x="18581" y="4887"/>
                    <a:pt x="18581" y="4908"/>
                  </a:cubicBezTo>
                  <a:cubicBezTo>
                    <a:pt x="18581" y="4943"/>
                    <a:pt x="18576" y="4976"/>
                    <a:pt x="18567" y="5005"/>
                  </a:cubicBezTo>
                  <a:cubicBezTo>
                    <a:pt x="18553" y="4993"/>
                    <a:pt x="18532" y="4982"/>
                    <a:pt x="18518" y="4970"/>
                  </a:cubicBezTo>
                  <a:cubicBezTo>
                    <a:pt x="18509" y="4993"/>
                    <a:pt x="18493" y="5017"/>
                    <a:pt x="18470" y="5023"/>
                  </a:cubicBezTo>
                  <a:cubicBezTo>
                    <a:pt x="18456" y="5032"/>
                    <a:pt x="18440" y="5023"/>
                    <a:pt x="18431" y="5017"/>
                  </a:cubicBezTo>
                  <a:cubicBezTo>
                    <a:pt x="18383" y="4999"/>
                    <a:pt x="18334" y="4976"/>
                    <a:pt x="18291" y="4943"/>
                  </a:cubicBezTo>
                  <a:cubicBezTo>
                    <a:pt x="18282" y="4970"/>
                    <a:pt x="18268" y="4988"/>
                    <a:pt x="18249" y="4999"/>
                  </a:cubicBezTo>
                  <a:cubicBezTo>
                    <a:pt x="18233" y="5005"/>
                    <a:pt x="18219" y="4999"/>
                    <a:pt x="18201" y="4993"/>
                  </a:cubicBezTo>
                  <a:cubicBezTo>
                    <a:pt x="18176" y="4982"/>
                    <a:pt x="18153" y="4976"/>
                    <a:pt x="18127" y="4961"/>
                  </a:cubicBezTo>
                  <a:cubicBezTo>
                    <a:pt x="18123" y="4937"/>
                    <a:pt x="18098" y="4937"/>
                    <a:pt x="18079" y="4943"/>
                  </a:cubicBezTo>
                  <a:cubicBezTo>
                    <a:pt x="18061" y="4949"/>
                    <a:pt x="18040" y="4961"/>
                    <a:pt x="18026" y="4955"/>
                  </a:cubicBezTo>
                  <a:cubicBezTo>
                    <a:pt x="18017" y="4949"/>
                    <a:pt x="18015" y="4943"/>
                    <a:pt x="18003" y="4943"/>
                  </a:cubicBezTo>
                  <a:cubicBezTo>
                    <a:pt x="17994" y="4943"/>
                    <a:pt x="17987" y="4943"/>
                    <a:pt x="17978" y="4949"/>
                  </a:cubicBezTo>
                  <a:cubicBezTo>
                    <a:pt x="17948" y="4961"/>
                    <a:pt x="17916" y="4961"/>
                    <a:pt x="17881" y="4961"/>
                  </a:cubicBezTo>
                  <a:cubicBezTo>
                    <a:pt x="17872" y="4961"/>
                    <a:pt x="17863" y="4961"/>
                    <a:pt x="17851" y="4955"/>
                  </a:cubicBezTo>
                  <a:cubicBezTo>
                    <a:pt x="17847" y="4949"/>
                    <a:pt x="17838" y="4949"/>
                    <a:pt x="17833" y="4943"/>
                  </a:cubicBezTo>
                  <a:cubicBezTo>
                    <a:pt x="17810" y="4925"/>
                    <a:pt x="17776" y="4937"/>
                    <a:pt x="17757" y="4970"/>
                  </a:cubicBezTo>
                  <a:cubicBezTo>
                    <a:pt x="17750" y="4976"/>
                    <a:pt x="17750" y="4982"/>
                    <a:pt x="17746" y="4982"/>
                  </a:cubicBezTo>
                  <a:cubicBezTo>
                    <a:pt x="17732" y="4993"/>
                    <a:pt x="17718" y="4970"/>
                    <a:pt x="17702" y="4961"/>
                  </a:cubicBezTo>
                  <a:cubicBezTo>
                    <a:pt x="17684" y="4949"/>
                    <a:pt x="17665" y="4961"/>
                    <a:pt x="17644" y="4970"/>
                  </a:cubicBezTo>
                  <a:cubicBezTo>
                    <a:pt x="17626" y="4970"/>
                    <a:pt x="17596" y="4955"/>
                    <a:pt x="17601" y="4931"/>
                  </a:cubicBezTo>
                  <a:cubicBezTo>
                    <a:pt x="17592" y="4937"/>
                    <a:pt x="17578" y="4931"/>
                    <a:pt x="17573" y="4914"/>
                  </a:cubicBezTo>
                  <a:cubicBezTo>
                    <a:pt x="17569" y="4893"/>
                    <a:pt x="17578" y="4881"/>
                    <a:pt x="17587" y="4869"/>
                  </a:cubicBezTo>
                  <a:cubicBezTo>
                    <a:pt x="17596" y="4857"/>
                    <a:pt x="17612" y="4857"/>
                    <a:pt x="17621" y="4846"/>
                  </a:cubicBezTo>
                  <a:cubicBezTo>
                    <a:pt x="17631" y="4840"/>
                    <a:pt x="17640" y="4819"/>
                    <a:pt x="17635" y="4801"/>
                  </a:cubicBezTo>
                  <a:cubicBezTo>
                    <a:pt x="17631" y="4784"/>
                    <a:pt x="17619" y="4781"/>
                    <a:pt x="17608" y="4763"/>
                  </a:cubicBezTo>
                  <a:cubicBezTo>
                    <a:pt x="17598" y="4742"/>
                    <a:pt x="17608" y="4727"/>
                    <a:pt x="17617" y="4707"/>
                  </a:cubicBezTo>
                  <a:cubicBezTo>
                    <a:pt x="17626" y="4695"/>
                    <a:pt x="17640" y="4677"/>
                    <a:pt x="17640" y="4659"/>
                  </a:cubicBezTo>
                  <a:lnTo>
                    <a:pt x="17640" y="4645"/>
                  </a:lnTo>
                  <a:cubicBezTo>
                    <a:pt x="17640" y="4639"/>
                    <a:pt x="17635" y="4639"/>
                    <a:pt x="17631" y="4633"/>
                  </a:cubicBezTo>
                  <a:cubicBezTo>
                    <a:pt x="17617" y="4627"/>
                    <a:pt x="17601" y="4615"/>
                    <a:pt x="17601" y="4597"/>
                  </a:cubicBezTo>
                  <a:cubicBezTo>
                    <a:pt x="17601" y="4585"/>
                    <a:pt x="17608" y="4571"/>
                    <a:pt x="17612" y="4559"/>
                  </a:cubicBezTo>
                  <a:cubicBezTo>
                    <a:pt x="17621" y="4529"/>
                    <a:pt x="17628" y="4491"/>
                    <a:pt x="17612" y="4467"/>
                  </a:cubicBezTo>
                  <a:cubicBezTo>
                    <a:pt x="17598" y="4441"/>
                    <a:pt x="17564" y="4429"/>
                    <a:pt x="17543" y="4452"/>
                  </a:cubicBezTo>
                  <a:cubicBezTo>
                    <a:pt x="17539" y="4423"/>
                    <a:pt x="17529" y="4390"/>
                    <a:pt x="17525" y="4361"/>
                  </a:cubicBezTo>
                  <a:cubicBezTo>
                    <a:pt x="17520" y="4343"/>
                    <a:pt x="17516" y="4322"/>
                    <a:pt x="17500" y="4328"/>
                  </a:cubicBezTo>
                  <a:cubicBezTo>
                    <a:pt x="17490" y="4328"/>
                    <a:pt x="17486" y="4343"/>
                    <a:pt x="17477" y="4343"/>
                  </a:cubicBezTo>
                  <a:cubicBezTo>
                    <a:pt x="17472" y="4343"/>
                    <a:pt x="17467" y="4328"/>
                    <a:pt x="17467" y="4322"/>
                  </a:cubicBezTo>
                  <a:cubicBezTo>
                    <a:pt x="17456" y="4305"/>
                    <a:pt x="17440" y="4299"/>
                    <a:pt x="17424" y="4293"/>
                  </a:cubicBezTo>
                  <a:cubicBezTo>
                    <a:pt x="17410" y="4287"/>
                    <a:pt x="17391" y="4293"/>
                    <a:pt x="17371" y="4281"/>
                  </a:cubicBezTo>
                  <a:cubicBezTo>
                    <a:pt x="17352" y="4269"/>
                    <a:pt x="17341" y="4248"/>
                    <a:pt x="17327" y="4231"/>
                  </a:cubicBezTo>
                  <a:cubicBezTo>
                    <a:pt x="17313" y="4213"/>
                    <a:pt x="17297" y="4192"/>
                    <a:pt x="17279" y="4186"/>
                  </a:cubicBezTo>
                  <a:cubicBezTo>
                    <a:pt x="17258" y="4180"/>
                    <a:pt x="17235" y="4207"/>
                    <a:pt x="17240" y="4231"/>
                  </a:cubicBezTo>
                  <a:cubicBezTo>
                    <a:pt x="17230" y="4248"/>
                    <a:pt x="17205" y="4237"/>
                    <a:pt x="17187" y="4231"/>
                  </a:cubicBezTo>
                  <a:cubicBezTo>
                    <a:pt x="17164" y="4225"/>
                    <a:pt x="17134" y="4231"/>
                    <a:pt x="17109" y="4243"/>
                  </a:cubicBezTo>
                  <a:lnTo>
                    <a:pt x="17095" y="4207"/>
                  </a:lnTo>
                  <a:cubicBezTo>
                    <a:pt x="17095" y="4225"/>
                    <a:pt x="17076" y="4237"/>
                    <a:pt x="17060" y="4237"/>
                  </a:cubicBezTo>
                  <a:cubicBezTo>
                    <a:pt x="17046" y="4237"/>
                    <a:pt x="17028" y="4231"/>
                    <a:pt x="17012" y="4231"/>
                  </a:cubicBezTo>
                  <a:cubicBezTo>
                    <a:pt x="16984" y="4237"/>
                    <a:pt x="16954" y="4269"/>
                    <a:pt x="16927" y="4269"/>
                  </a:cubicBezTo>
                  <a:cubicBezTo>
                    <a:pt x="16911" y="4269"/>
                    <a:pt x="16897" y="4254"/>
                    <a:pt x="16888" y="4260"/>
                  </a:cubicBezTo>
                  <a:cubicBezTo>
                    <a:pt x="16883" y="4260"/>
                    <a:pt x="16879" y="4269"/>
                    <a:pt x="16874" y="4275"/>
                  </a:cubicBezTo>
                  <a:cubicBezTo>
                    <a:pt x="16858" y="4293"/>
                    <a:pt x="16844" y="4322"/>
                    <a:pt x="16839" y="4349"/>
                  </a:cubicBezTo>
                  <a:cubicBezTo>
                    <a:pt x="16805" y="4343"/>
                    <a:pt x="16773" y="4343"/>
                    <a:pt x="16743" y="4361"/>
                  </a:cubicBezTo>
                  <a:lnTo>
                    <a:pt x="16713" y="4379"/>
                  </a:lnTo>
                  <a:cubicBezTo>
                    <a:pt x="16699" y="4384"/>
                    <a:pt x="16685" y="4379"/>
                    <a:pt x="16672" y="4379"/>
                  </a:cubicBezTo>
                  <a:cubicBezTo>
                    <a:pt x="16665" y="4379"/>
                    <a:pt x="16655" y="4373"/>
                    <a:pt x="16651" y="4373"/>
                  </a:cubicBezTo>
                  <a:cubicBezTo>
                    <a:pt x="16632" y="4367"/>
                    <a:pt x="16616" y="4367"/>
                    <a:pt x="16598" y="4361"/>
                  </a:cubicBezTo>
                  <a:cubicBezTo>
                    <a:pt x="16584" y="4355"/>
                    <a:pt x="16559" y="4346"/>
                    <a:pt x="16554" y="4328"/>
                  </a:cubicBezTo>
                  <a:cubicBezTo>
                    <a:pt x="16550" y="4308"/>
                    <a:pt x="16559" y="4293"/>
                    <a:pt x="16568" y="4281"/>
                  </a:cubicBezTo>
                  <a:cubicBezTo>
                    <a:pt x="16580" y="4260"/>
                    <a:pt x="16584" y="4243"/>
                    <a:pt x="16575" y="4231"/>
                  </a:cubicBezTo>
                  <a:cubicBezTo>
                    <a:pt x="16563" y="4219"/>
                    <a:pt x="16550" y="4219"/>
                    <a:pt x="16540" y="4207"/>
                  </a:cubicBezTo>
                  <a:cubicBezTo>
                    <a:pt x="16531" y="4192"/>
                    <a:pt x="16540" y="4169"/>
                    <a:pt x="16540" y="4151"/>
                  </a:cubicBezTo>
                  <a:cubicBezTo>
                    <a:pt x="16545" y="4118"/>
                    <a:pt x="16540" y="4083"/>
                    <a:pt x="16531" y="4050"/>
                  </a:cubicBezTo>
                  <a:cubicBezTo>
                    <a:pt x="16531" y="4044"/>
                    <a:pt x="16527" y="4039"/>
                    <a:pt x="16527" y="4033"/>
                  </a:cubicBezTo>
                  <a:cubicBezTo>
                    <a:pt x="16515" y="4021"/>
                    <a:pt x="16506" y="4027"/>
                    <a:pt x="16492" y="4027"/>
                  </a:cubicBezTo>
                  <a:cubicBezTo>
                    <a:pt x="16474" y="4027"/>
                    <a:pt x="16453" y="4015"/>
                    <a:pt x="16435" y="4000"/>
                  </a:cubicBezTo>
                  <a:cubicBezTo>
                    <a:pt x="16419" y="3994"/>
                    <a:pt x="16409" y="3982"/>
                    <a:pt x="16396" y="3976"/>
                  </a:cubicBezTo>
                  <a:cubicBezTo>
                    <a:pt x="16386" y="3971"/>
                    <a:pt x="16377" y="3965"/>
                    <a:pt x="16370" y="3953"/>
                  </a:cubicBezTo>
                  <a:cubicBezTo>
                    <a:pt x="16366" y="3938"/>
                    <a:pt x="16361" y="3926"/>
                    <a:pt x="16366" y="3914"/>
                  </a:cubicBezTo>
                  <a:cubicBezTo>
                    <a:pt x="16343" y="3903"/>
                    <a:pt x="16329" y="3870"/>
                    <a:pt x="16329" y="3840"/>
                  </a:cubicBezTo>
                  <a:cubicBezTo>
                    <a:pt x="16329" y="3802"/>
                    <a:pt x="16317" y="3772"/>
                    <a:pt x="16304" y="3746"/>
                  </a:cubicBezTo>
                  <a:cubicBezTo>
                    <a:pt x="16294" y="3734"/>
                    <a:pt x="16283" y="3728"/>
                    <a:pt x="16276" y="3710"/>
                  </a:cubicBezTo>
                  <a:cubicBezTo>
                    <a:pt x="16271" y="3690"/>
                    <a:pt x="16285" y="3666"/>
                    <a:pt x="16281" y="3648"/>
                  </a:cubicBezTo>
                  <a:cubicBezTo>
                    <a:pt x="16281" y="3642"/>
                    <a:pt x="16269" y="3628"/>
                    <a:pt x="16264" y="3622"/>
                  </a:cubicBezTo>
                  <a:cubicBezTo>
                    <a:pt x="16255" y="3610"/>
                    <a:pt x="16246" y="3598"/>
                    <a:pt x="16232" y="3592"/>
                  </a:cubicBezTo>
                  <a:cubicBezTo>
                    <a:pt x="16216" y="3586"/>
                    <a:pt x="16200" y="3592"/>
                    <a:pt x="16179" y="3592"/>
                  </a:cubicBezTo>
                  <a:cubicBezTo>
                    <a:pt x="16161" y="3592"/>
                    <a:pt x="16143" y="3592"/>
                    <a:pt x="16131" y="3580"/>
                  </a:cubicBezTo>
                  <a:cubicBezTo>
                    <a:pt x="16122" y="3566"/>
                    <a:pt x="16115" y="3542"/>
                    <a:pt x="16101" y="3542"/>
                  </a:cubicBezTo>
                  <a:cubicBezTo>
                    <a:pt x="16097" y="3542"/>
                    <a:pt x="16092" y="3548"/>
                    <a:pt x="16083" y="3548"/>
                  </a:cubicBezTo>
                  <a:cubicBezTo>
                    <a:pt x="16044" y="3574"/>
                    <a:pt x="15991" y="3536"/>
                    <a:pt x="15952" y="3554"/>
                  </a:cubicBezTo>
                  <a:cubicBezTo>
                    <a:pt x="15947" y="3554"/>
                    <a:pt x="15938" y="3560"/>
                    <a:pt x="15933" y="3560"/>
                  </a:cubicBezTo>
                  <a:cubicBezTo>
                    <a:pt x="15922" y="3560"/>
                    <a:pt x="15917" y="3548"/>
                    <a:pt x="15913" y="3536"/>
                  </a:cubicBezTo>
                  <a:cubicBezTo>
                    <a:pt x="15894" y="3512"/>
                    <a:pt x="15864" y="3524"/>
                    <a:pt x="15841" y="3524"/>
                  </a:cubicBezTo>
                  <a:cubicBezTo>
                    <a:pt x="15832" y="3524"/>
                    <a:pt x="15821" y="3524"/>
                    <a:pt x="15816" y="3518"/>
                  </a:cubicBezTo>
                  <a:cubicBezTo>
                    <a:pt x="15793" y="3492"/>
                    <a:pt x="15821" y="3430"/>
                    <a:pt x="15798" y="3406"/>
                  </a:cubicBezTo>
                  <a:cubicBezTo>
                    <a:pt x="15793" y="3400"/>
                    <a:pt x="15784" y="3400"/>
                    <a:pt x="15777" y="3394"/>
                  </a:cubicBezTo>
                  <a:cubicBezTo>
                    <a:pt x="15754" y="3382"/>
                    <a:pt x="15735" y="3350"/>
                    <a:pt x="15710" y="3362"/>
                  </a:cubicBezTo>
                  <a:cubicBezTo>
                    <a:pt x="15701" y="3362"/>
                    <a:pt x="15696" y="3373"/>
                    <a:pt x="15692" y="3373"/>
                  </a:cubicBezTo>
                  <a:cubicBezTo>
                    <a:pt x="15671" y="3388"/>
                    <a:pt x="15648" y="3382"/>
                    <a:pt x="15639" y="3362"/>
                  </a:cubicBezTo>
                  <a:cubicBezTo>
                    <a:pt x="15614" y="3332"/>
                    <a:pt x="15565" y="3382"/>
                    <a:pt x="15531" y="3362"/>
                  </a:cubicBezTo>
                  <a:cubicBezTo>
                    <a:pt x="15522" y="3356"/>
                    <a:pt x="15517" y="3350"/>
                    <a:pt x="15508" y="3344"/>
                  </a:cubicBezTo>
                  <a:cubicBezTo>
                    <a:pt x="15464" y="3311"/>
                    <a:pt x="15411" y="3344"/>
                    <a:pt x="15363" y="3326"/>
                  </a:cubicBezTo>
                  <a:cubicBezTo>
                    <a:pt x="15333" y="3311"/>
                    <a:pt x="15314" y="3288"/>
                    <a:pt x="15285" y="3276"/>
                  </a:cubicBezTo>
                  <a:cubicBezTo>
                    <a:pt x="15271" y="3270"/>
                    <a:pt x="15259" y="3276"/>
                    <a:pt x="15243" y="3270"/>
                  </a:cubicBezTo>
                  <a:cubicBezTo>
                    <a:pt x="15229" y="3264"/>
                    <a:pt x="15218" y="3243"/>
                    <a:pt x="15204" y="3243"/>
                  </a:cubicBezTo>
                  <a:cubicBezTo>
                    <a:pt x="15183" y="3237"/>
                    <a:pt x="15172" y="3258"/>
                    <a:pt x="15151" y="3258"/>
                  </a:cubicBezTo>
                  <a:cubicBezTo>
                    <a:pt x="15133" y="3258"/>
                    <a:pt x="15112" y="3226"/>
                    <a:pt x="15094" y="3237"/>
                  </a:cubicBezTo>
                  <a:cubicBezTo>
                    <a:pt x="15078" y="3243"/>
                    <a:pt x="15078" y="3270"/>
                    <a:pt x="15087" y="3288"/>
                  </a:cubicBezTo>
                  <a:cubicBezTo>
                    <a:pt x="15098" y="3299"/>
                    <a:pt x="15107" y="3311"/>
                    <a:pt x="15121" y="3320"/>
                  </a:cubicBezTo>
                  <a:cubicBezTo>
                    <a:pt x="15151" y="3338"/>
                    <a:pt x="15179" y="3367"/>
                    <a:pt x="15179" y="3412"/>
                  </a:cubicBezTo>
                  <a:cubicBezTo>
                    <a:pt x="15151" y="3462"/>
                    <a:pt x="15103" y="3492"/>
                    <a:pt x="15059" y="3486"/>
                  </a:cubicBezTo>
                  <a:cubicBezTo>
                    <a:pt x="15034" y="3486"/>
                    <a:pt x="15015" y="3474"/>
                    <a:pt x="14990" y="3468"/>
                  </a:cubicBezTo>
                  <a:cubicBezTo>
                    <a:pt x="14967" y="3462"/>
                    <a:pt x="14944" y="3462"/>
                    <a:pt x="14923" y="3480"/>
                  </a:cubicBezTo>
                  <a:cubicBezTo>
                    <a:pt x="14905" y="3492"/>
                    <a:pt x="14896" y="3527"/>
                    <a:pt x="14905" y="3554"/>
                  </a:cubicBezTo>
                  <a:cubicBezTo>
                    <a:pt x="14914" y="3577"/>
                    <a:pt x="14937" y="3586"/>
                    <a:pt x="14953" y="3592"/>
                  </a:cubicBezTo>
                  <a:cubicBezTo>
                    <a:pt x="14990" y="3610"/>
                    <a:pt x="15025" y="3660"/>
                    <a:pt x="15038" y="3710"/>
                  </a:cubicBezTo>
                  <a:cubicBezTo>
                    <a:pt x="15011" y="3710"/>
                    <a:pt x="14981" y="3728"/>
                    <a:pt x="14967" y="3752"/>
                  </a:cubicBezTo>
                  <a:cubicBezTo>
                    <a:pt x="14949" y="3784"/>
                    <a:pt x="14944" y="3820"/>
                    <a:pt x="14953" y="3858"/>
                  </a:cubicBezTo>
                  <a:cubicBezTo>
                    <a:pt x="14958" y="3876"/>
                    <a:pt x="14963" y="3891"/>
                    <a:pt x="14967" y="3908"/>
                  </a:cubicBezTo>
                  <a:cubicBezTo>
                    <a:pt x="14972" y="3926"/>
                    <a:pt x="14967" y="3944"/>
                    <a:pt x="14953" y="3959"/>
                  </a:cubicBezTo>
                  <a:cubicBezTo>
                    <a:pt x="14949" y="3965"/>
                    <a:pt x="14937" y="3965"/>
                    <a:pt x="14933" y="3965"/>
                  </a:cubicBezTo>
                  <a:cubicBezTo>
                    <a:pt x="14914" y="3965"/>
                    <a:pt x="14896" y="3959"/>
                    <a:pt x="14880" y="3938"/>
                  </a:cubicBezTo>
                  <a:cubicBezTo>
                    <a:pt x="14875" y="3926"/>
                    <a:pt x="14871" y="3914"/>
                    <a:pt x="14871" y="3903"/>
                  </a:cubicBezTo>
                  <a:cubicBezTo>
                    <a:pt x="14861" y="3864"/>
                    <a:pt x="14848" y="3835"/>
                    <a:pt x="14822" y="3814"/>
                  </a:cubicBezTo>
                  <a:cubicBezTo>
                    <a:pt x="14799" y="3796"/>
                    <a:pt x="14760" y="3808"/>
                    <a:pt x="14751" y="3846"/>
                  </a:cubicBezTo>
                  <a:cubicBezTo>
                    <a:pt x="14739" y="3876"/>
                    <a:pt x="14760" y="3908"/>
                    <a:pt x="14774" y="3938"/>
                  </a:cubicBezTo>
                  <a:cubicBezTo>
                    <a:pt x="14756" y="3953"/>
                    <a:pt x="14730" y="3959"/>
                    <a:pt x="14707" y="3944"/>
                  </a:cubicBezTo>
                  <a:cubicBezTo>
                    <a:pt x="14703" y="3944"/>
                    <a:pt x="14691" y="3938"/>
                    <a:pt x="14687" y="3944"/>
                  </a:cubicBezTo>
                  <a:cubicBezTo>
                    <a:pt x="14677" y="3953"/>
                    <a:pt x="14677" y="3959"/>
                    <a:pt x="14673" y="3971"/>
                  </a:cubicBezTo>
                  <a:cubicBezTo>
                    <a:pt x="14659" y="4000"/>
                    <a:pt x="14620" y="3982"/>
                    <a:pt x="14595" y="3971"/>
                  </a:cubicBezTo>
                  <a:cubicBezTo>
                    <a:pt x="14542" y="3944"/>
                    <a:pt x="14480" y="3938"/>
                    <a:pt x="14422" y="3938"/>
                  </a:cubicBezTo>
                  <a:cubicBezTo>
                    <a:pt x="14404" y="3938"/>
                    <a:pt x="14378" y="3938"/>
                    <a:pt x="14365" y="3965"/>
                  </a:cubicBezTo>
                  <a:cubicBezTo>
                    <a:pt x="14365" y="3959"/>
                    <a:pt x="14369" y="3953"/>
                    <a:pt x="14369" y="3944"/>
                  </a:cubicBezTo>
                  <a:cubicBezTo>
                    <a:pt x="14355" y="3953"/>
                    <a:pt x="14335" y="3982"/>
                    <a:pt x="14335" y="4000"/>
                  </a:cubicBezTo>
                  <a:cubicBezTo>
                    <a:pt x="14335" y="4021"/>
                    <a:pt x="14339" y="4039"/>
                    <a:pt x="14344" y="4056"/>
                  </a:cubicBezTo>
                  <a:cubicBezTo>
                    <a:pt x="14335" y="4050"/>
                    <a:pt x="14325" y="4059"/>
                    <a:pt x="14325" y="4074"/>
                  </a:cubicBezTo>
                  <a:cubicBezTo>
                    <a:pt x="14325" y="4086"/>
                    <a:pt x="14325" y="4101"/>
                    <a:pt x="14321" y="4112"/>
                  </a:cubicBezTo>
                  <a:cubicBezTo>
                    <a:pt x="14312" y="4130"/>
                    <a:pt x="14286" y="4118"/>
                    <a:pt x="14277" y="4101"/>
                  </a:cubicBezTo>
                  <a:cubicBezTo>
                    <a:pt x="14259" y="4083"/>
                    <a:pt x="14238" y="4062"/>
                    <a:pt x="14224" y="4044"/>
                  </a:cubicBezTo>
                  <a:cubicBezTo>
                    <a:pt x="14220" y="4039"/>
                    <a:pt x="14215" y="4039"/>
                    <a:pt x="14215" y="4039"/>
                  </a:cubicBezTo>
                  <a:cubicBezTo>
                    <a:pt x="14210" y="4039"/>
                    <a:pt x="14206" y="4044"/>
                    <a:pt x="14199" y="4056"/>
                  </a:cubicBezTo>
                  <a:cubicBezTo>
                    <a:pt x="14185" y="4074"/>
                    <a:pt x="14162" y="4068"/>
                    <a:pt x="14146" y="4050"/>
                  </a:cubicBezTo>
                  <a:cubicBezTo>
                    <a:pt x="14132" y="4033"/>
                    <a:pt x="14128" y="4006"/>
                    <a:pt x="14128" y="3976"/>
                  </a:cubicBezTo>
                  <a:cubicBezTo>
                    <a:pt x="14128" y="3965"/>
                    <a:pt x="14132" y="3944"/>
                    <a:pt x="14123" y="3932"/>
                  </a:cubicBezTo>
                  <a:cubicBezTo>
                    <a:pt x="14118" y="3926"/>
                    <a:pt x="14114" y="3920"/>
                    <a:pt x="14114" y="3914"/>
                  </a:cubicBezTo>
                  <a:cubicBezTo>
                    <a:pt x="14098" y="3897"/>
                    <a:pt x="14109" y="3858"/>
                    <a:pt x="14123" y="3840"/>
                  </a:cubicBezTo>
                  <a:cubicBezTo>
                    <a:pt x="14132" y="3829"/>
                    <a:pt x="14141" y="3814"/>
                    <a:pt x="14137" y="3802"/>
                  </a:cubicBezTo>
                  <a:cubicBezTo>
                    <a:pt x="14137" y="3796"/>
                    <a:pt x="14132" y="3796"/>
                    <a:pt x="14132" y="3796"/>
                  </a:cubicBezTo>
                  <a:cubicBezTo>
                    <a:pt x="14128" y="3790"/>
                    <a:pt x="14123" y="3784"/>
                    <a:pt x="14118" y="3784"/>
                  </a:cubicBezTo>
                  <a:cubicBezTo>
                    <a:pt x="14098" y="3767"/>
                    <a:pt x="14079" y="3752"/>
                    <a:pt x="14061" y="3746"/>
                  </a:cubicBezTo>
                  <a:cubicBezTo>
                    <a:pt x="14036" y="3746"/>
                    <a:pt x="14013" y="3767"/>
                    <a:pt x="14017" y="3796"/>
                  </a:cubicBezTo>
                  <a:cubicBezTo>
                    <a:pt x="14017" y="3808"/>
                    <a:pt x="14022" y="3820"/>
                    <a:pt x="14031" y="3829"/>
                  </a:cubicBezTo>
                  <a:cubicBezTo>
                    <a:pt x="14036" y="3835"/>
                    <a:pt x="14040" y="3835"/>
                    <a:pt x="14040" y="3840"/>
                  </a:cubicBezTo>
                  <a:cubicBezTo>
                    <a:pt x="14040" y="3846"/>
                    <a:pt x="14036" y="3846"/>
                    <a:pt x="14031" y="3852"/>
                  </a:cubicBezTo>
                  <a:cubicBezTo>
                    <a:pt x="14022" y="3858"/>
                    <a:pt x="14008" y="3858"/>
                    <a:pt x="13992" y="3858"/>
                  </a:cubicBezTo>
                  <a:cubicBezTo>
                    <a:pt x="13983" y="3864"/>
                    <a:pt x="13969" y="3870"/>
                    <a:pt x="13969" y="3891"/>
                  </a:cubicBezTo>
                  <a:cubicBezTo>
                    <a:pt x="13969" y="3914"/>
                    <a:pt x="13992" y="3920"/>
                    <a:pt x="13997" y="3944"/>
                  </a:cubicBezTo>
                  <a:cubicBezTo>
                    <a:pt x="14001" y="3965"/>
                    <a:pt x="13992" y="3982"/>
                    <a:pt x="13983" y="3994"/>
                  </a:cubicBezTo>
                  <a:cubicBezTo>
                    <a:pt x="13974" y="4006"/>
                    <a:pt x="13960" y="4021"/>
                    <a:pt x="13953" y="4039"/>
                  </a:cubicBezTo>
                  <a:cubicBezTo>
                    <a:pt x="13948" y="4050"/>
                    <a:pt x="13953" y="4068"/>
                    <a:pt x="13953" y="4089"/>
                  </a:cubicBezTo>
                  <a:cubicBezTo>
                    <a:pt x="13948" y="4118"/>
                    <a:pt x="13925" y="4151"/>
                    <a:pt x="13930" y="4180"/>
                  </a:cubicBezTo>
                  <a:cubicBezTo>
                    <a:pt x="13930" y="4207"/>
                    <a:pt x="13948" y="4231"/>
                    <a:pt x="13939" y="4254"/>
                  </a:cubicBezTo>
                  <a:cubicBezTo>
                    <a:pt x="13934" y="4269"/>
                    <a:pt x="13930" y="4275"/>
                    <a:pt x="13930" y="4287"/>
                  </a:cubicBezTo>
                  <a:cubicBezTo>
                    <a:pt x="13934" y="4299"/>
                    <a:pt x="13948" y="4299"/>
                    <a:pt x="13960" y="4311"/>
                  </a:cubicBezTo>
                  <a:cubicBezTo>
                    <a:pt x="13974" y="4322"/>
                    <a:pt x="13974" y="4349"/>
                    <a:pt x="13964" y="4367"/>
                  </a:cubicBezTo>
                  <a:cubicBezTo>
                    <a:pt x="13953" y="4384"/>
                    <a:pt x="13939" y="4390"/>
                    <a:pt x="13925" y="4405"/>
                  </a:cubicBezTo>
                  <a:cubicBezTo>
                    <a:pt x="13921" y="4405"/>
                    <a:pt x="13916" y="4411"/>
                    <a:pt x="13916" y="4417"/>
                  </a:cubicBezTo>
                  <a:cubicBezTo>
                    <a:pt x="13916" y="4423"/>
                    <a:pt x="13921" y="4435"/>
                    <a:pt x="13921" y="4441"/>
                  </a:cubicBezTo>
                  <a:cubicBezTo>
                    <a:pt x="13921" y="4452"/>
                    <a:pt x="13916" y="4467"/>
                    <a:pt x="13905" y="4467"/>
                  </a:cubicBezTo>
                  <a:cubicBezTo>
                    <a:pt x="13895" y="4467"/>
                    <a:pt x="13886" y="4461"/>
                    <a:pt x="13877" y="4452"/>
                  </a:cubicBezTo>
                  <a:cubicBezTo>
                    <a:pt x="13852" y="4429"/>
                    <a:pt x="13838" y="4384"/>
                    <a:pt x="13833" y="4349"/>
                  </a:cubicBezTo>
                  <a:cubicBezTo>
                    <a:pt x="13833" y="4343"/>
                    <a:pt x="13833" y="4328"/>
                    <a:pt x="13829" y="4322"/>
                  </a:cubicBezTo>
                  <a:cubicBezTo>
                    <a:pt x="13819" y="4311"/>
                    <a:pt x="13810" y="4316"/>
                    <a:pt x="13799" y="4316"/>
                  </a:cubicBezTo>
                  <a:cubicBezTo>
                    <a:pt x="13776" y="4316"/>
                    <a:pt x="13755" y="4299"/>
                    <a:pt x="13732" y="4281"/>
                  </a:cubicBezTo>
                  <a:cubicBezTo>
                    <a:pt x="13723" y="4269"/>
                    <a:pt x="13707" y="4254"/>
                    <a:pt x="13698" y="4243"/>
                  </a:cubicBezTo>
                  <a:cubicBezTo>
                    <a:pt x="13688" y="4225"/>
                    <a:pt x="13688" y="4207"/>
                    <a:pt x="13698" y="4186"/>
                  </a:cubicBezTo>
                  <a:cubicBezTo>
                    <a:pt x="13665" y="4180"/>
                    <a:pt x="13626" y="4169"/>
                    <a:pt x="13617" y="4124"/>
                  </a:cubicBezTo>
                  <a:cubicBezTo>
                    <a:pt x="13606" y="4101"/>
                    <a:pt x="13612" y="4074"/>
                    <a:pt x="13606" y="4050"/>
                  </a:cubicBezTo>
                  <a:cubicBezTo>
                    <a:pt x="13601" y="4039"/>
                    <a:pt x="13592" y="4027"/>
                    <a:pt x="13592" y="4006"/>
                  </a:cubicBezTo>
                  <a:cubicBezTo>
                    <a:pt x="13592" y="3994"/>
                    <a:pt x="13601" y="3982"/>
                    <a:pt x="13606" y="3971"/>
                  </a:cubicBezTo>
                  <a:cubicBezTo>
                    <a:pt x="13612" y="3953"/>
                    <a:pt x="13606" y="3926"/>
                    <a:pt x="13587" y="3914"/>
                  </a:cubicBezTo>
                  <a:cubicBezTo>
                    <a:pt x="13583" y="3914"/>
                    <a:pt x="13578" y="3908"/>
                    <a:pt x="13573" y="3903"/>
                  </a:cubicBezTo>
                  <a:lnTo>
                    <a:pt x="13573" y="3891"/>
                  </a:lnTo>
                  <a:cubicBezTo>
                    <a:pt x="13587" y="3846"/>
                    <a:pt x="13626" y="3802"/>
                    <a:pt x="13622" y="3752"/>
                  </a:cubicBezTo>
                  <a:cubicBezTo>
                    <a:pt x="13622" y="3716"/>
                    <a:pt x="13596" y="3678"/>
                    <a:pt x="13612" y="3648"/>
                  </a:cubicBezTo>
                  <a:cubicBezTo>
                    <a:pt x="13617" y="3642"/>
                    <a:pt x="13617" y="3634"/>
                    <a:pt x="13617" y="3628"/>
                  </a:cubicBezTo>
                  <a:cubicBezTo>
                    <a:pt x="13617" y="3619"/>
                    <a:pt x="13606" y="3616"/>
                    <a:pt x="13601" y="3604"/>
                  </a:cubicBezTo>
                  <a:cubicBezTo>
                    <a:pt x="13596" y="3592"/>
                    <a:pt x="13601" y="3571"/>
                    <a:pt x="13606" y="3560"/>
                  </a:cubicBezTo>
                  <a:cubicBezTo>
                    <a:pt x="13612" y="3545"/>
                    <a:pt x="13622" y="3536"/>
                    <a:pt x="13622" y="3518"/>
                  </a:cubicBezTo>
                  <a:cubicBezTo>
                    <a:pt x="13622" y="3498"/>
                    <a:pt x="13612" y="3486"/>
                    <a:pt x="13601" y="3474"/>
                  </a:cubicBezTo>
                  <a:cubicBezTo>
                    <a:pt x="13596" y="3462"/>
                    <a:pt x="13592" y="3435"/>
                    <a:pt x="13606" y="3430"/>
                  </a:cubicBezTo>
                  <a:cubicBezTo>
                    <a:pt x="13617" y="3412"/>
                    <a:pt x="13596" y="3382"/>
                    <a:pt x="13596" y="3356"/>
                  </a:cubicBezTo>
                  <a:cubicBezTo>
                    <a:pt x="13596" y="3344"/>
                    <a:pt x="13601" y="3338"/>
                    <a:pt x="13606" y="3332"/>
                  </a:cubicBezTo>
                  <a:cubicBezTo>
                    <a:pt x="13617" y="3311"/>
                    <a:pt x="13622" y="3282"/>
                    <a:pt x="13617" y="3258"/>
                  </a:cubicBezTo>
                  <a:cubicBezTo>
                    <a:pt x="13606" y="3226"/>
                    <a:pt x="13587" y="3208"/>
                    <a:pt x="13583" y="3175"/>
                  </a:cubicBezTo>
                  <a:cubicBezTo>
                    <a:pt x="13583" y="3152"/>
                    <a:pt x="13592" y="3134"/>
                    <a:pt x="13592" y="3113"/>
                  </a:cubicBezTo>
                  <a:cubicBezTo>
                    <a:pt x="13592" y="3084"/>
                    <a:pt x="13578" y="3057"/>
                    <a:pt x="13557" y="3039"/>
                  </a:cubicBezTo>
                  <a:cubicBezTo>
                    <a:pt x="13553" y="3033"/>
                    <a:pt x="13553" y="3033"/>
                    <a:pt x="13548" y="3033"/>
                  </a:cubicBezTo>
                  <a:cubicBezTo>
                    <a:pt x="13543" y="3033"/>
                    <a:pt x="13539" y="3039"/>
                    <a:pt x="13534" y="3039"/>
                  </a:cubicBezTo>
                  <a:cubicBezTo>
                    <a:pt x="13520" y="3045"/>
                    <a:pt x="13500" y="3033"/>
                    <a:pt x="13491" y="3016"/>
                  </a:cubicBezTo>
                  <a:cubicBezTo>
                    <a:pt x="13481" y="2995"/>
                    <a:pt x="13477" y="2977"/>
                    <a:pt x="13461" y="2965"/>
                  </a:cubicBezTo>
                  <a:lnTo>
                    <a:pt x="13433" y="2948"/>
                  </a:lnTo>
                  <a:cubicBezTo>
                    <a:pt x="13403" y="2927"/>
                    <a:pt x="13399" y="2874"/>
                    <a:pt x="13376" y="2853"/>
                  </a:cubicBezTo>
                  <a:cubicBezTo>
                    <a:pt x="13355" y="2841"/>
                    <a:pt x="13332" y="2847"/>
                    <a:pt x="13307" y="2841"/>
                  </a:cubicBezTo>
                  <a:cubicBezTo>
                    <a:pt x="13293" y="2835"/>
                    <a:pt x="13279" y="2823"/>
                    <a:pt x="13263" y="2823"/>
                  </a:cubicBezTo>
                  <a:cubicBezTo>
                    <a:pt x="13249" y="2823"/>
                    <a:pt x="13235" y="2847"/>
                    <a:pt x="13244" y="2859"/>
                  </a:cubicBezTo>
                  <a:cubicBezTo>
                    <a:pt x="13221" y="2874"/>
                    <a:pt x="13201" y="2841"/>
                    <a:pt x="13178" y="2835"/>
                  </a:cubicBezTo>
                  <a:cubicBezTo>
                    <a:pt x="13162" y="2829"/>
                    <a:pt x="13146" y="2835"/>
                    <a:pt x="13129" y="2829"/>
                  </a:cubicBezTo>
                  <a:cubicBezTo>
                    <a:pt x="13116" y="2823"/>
                    <a:pt x="13104" y="2818"/>
                    <a:pt x="13090" y="2812"/>
                  </a:cubicBezTo>
                  <a:cubicBezTo>
                    <a:pt x="13077" y="2803"/>
                    <a:pt x="13060" y="2803"/>
                    <a:pt x="13051" y="2823"/>
                  </a:cubicBezTo>
                  <a:cubicBezTo>
                    <a:pt x="13042" y="2785"/>
                    <a:pt x="13037" y="2755"/>
                    <a:pt x="13028" y="2717"/>
                  </a:cubicBezTo>
                  <a:cubicBezTo>
                    <a:pt x="13028" y="2705"/>
                    <a:pt x="13024" y="2699"/>
                    <a:pt x="13028" y="2687"/>
                  </a:cubicBezTo>
                  <a:cubicBezTo>
                    <a:pt x="13033" y="2667"/>
                    <a:pt x="13051" y="2661"/>
                    <a:pt x="13060" y="2643"/>
                  </a:cubicBezTo>
                  <a:cubicBezTo>
                    <a:pt x="13072" y="2625"/>
                    <a:pt x="13056" y="2599"/>
                    <a:pt x="13042" y="2587"/>
                  </a:cubicBezTo>
                  <a:cubicBezTo>
                    <a:pt x="13017" y="2569"/>
                    <a:pt x="12985" y="2575"/>
                    <a:pt x="12955" y="2575"/>
                  </a:cubicBezTo>
                  <a:cubicBezTo>
                    <a:pt x="12950" y="2575"/>
                    <a:pt x="12941" y="2575"/>
                    <a:pt x="12936" y="2581"/>
                  </a:cubicBezTo>
                  <a:cubicBezTo>
                    <a:pt x="12922" y="2593"/>
                    <a:pt x="12922" y="2616"/>
                    <a:pt x="12911" y="2631"/>
                  </a:cubicBezTo>
                  <a:cubicBezTo>
                    <a:pt x="12906" y="2637"/>
                    <a:pt x="12897" y="2637"/>
                    <a:pt x="12893" y="2637"/>
                  </a:cubicBezTo>
                  <a:cubicBezTo>
                    <a:pt x="12867" y="2643"/>
                    <a:pt x="12858" y="2679"/>
                    <a:pt x="12867" y="2705"/>
                  </a:cubicBezTo>
                  <a:cubicBezTo>
                    <a:pt x="12840" y="2693"/>
                    <a:pt x="12805" y="2679"/>
                    <a:pt x="12778" y="2667"/>
                  </a:cubicBezTo>
                  <a:cubicBezTo>
                    <a:pt x="12766" y="2655"/>
                    <a:pt x="12778" y="2631"/>
                    <a:pt x="12782" y="2611"/>
                  </a:cubicBezTo>
                  <a:cubicBezTo>
                    <a:pt x="12787" y="2593"/>
                    <a:pt x="12787" y="2563"/>
                    <a:pt x="12773" y="2563"/>
                  </a:cubicBezTo>
                  <a:cubicBezTo>
                    <a:pt x="12757" y="2563"/>
                    <a:pt x="12752" y="2581"/>
                    <a:pt x="12752" y="2599"/>
                  </a:cubicBezTo>
                  <a:cubicBezTo>
                    <a:pt x="12748" y="2637"/>
                    <a:pt x="12748" y="2679"/>
                    <a:pt x="12761" y="2711"/>
                  </a:cubicBezTo>
                  <a:cubicBezTo>
                    <a:pt x="12766" y="2717"/>
                    <a:pt x="12773" y="2729"/>
                    <a:pt x="12778" y="2735"/>
                  </a:cubicBezTo>
                  <a:cubicBezTo>
                    <a:pt x="12787" y="2773"/>
                    <a:pt x="12766" y="2812"/>
                    <a:pt x="12766" y="2847"/>
                  </a:cubicBezTo>
                  <a:cubicBezTo>
                    <a:pt x="12766" y="2853"/>
                    <a:pt x="12766" y="2859"/>
                    <a:pt x="12773" y="2859"/>
                  </a:cubicBezTo>
                  <a:cubicBezTo>
                    <a:pt x="12773" y="2865"/>
                    <a:pt x="12778" y="2874"/>
                    <a:pt x="12782" y="2874"/>
                  </a:cubicBezTo>
                  <a:cubicBezTo>
                    <a:pt x="12805" y="2915"/>
                    <a:pt x="12787" y="2983"/>
                    <a:pt x="12810" y="3027"/>
                  </a:cubicBezTo>
                  <a:cubicBezTo>
                    <a:pt x="12826" y="3051"/>
                    <a:pt x="12849" y="3039"/>
                    <a:pt x="12874" y="3039"/>
                  </a:cubicBezTo>
                  <a:cubicBezTo>
                    <a:pt x="12879" y="3084"/>
                    <a:pt x="12856" y="3128"/>
                    <a:pt x="12826" y="3146"/>
                  </a:cubicBezTo>
                  <a:cubicBezTo>
                    <a:pt x="12798" y="3163"/>
                    <a:pt x="12761" y="3169"/>
                    <a:pt x="12729" y="3175"/>
                  </a:cubicBezTo>
                  <a:cubicBezTo>
                    <a:pt x="12729" y="3134"/>
                    <a:pt x="12690" y="3107"/>
                    <a:pt x="12656" y="3107"/>
                  </a:cubicBezTo>
                  <a:cubicBezTo>
                    <a:pt x="12621" y="3107"/>
                    <a:pt x="12589" y="3119"/>
                    <a:pt x="12554" y="3119"/>
                  </a:cubicBezTo>
                  <a:cubicBezTo>
                    <a:pt x="12515" y="3119"/>
                    <a:pt x="12483" y="3095"/>
                    <a:pt x="12453" y="3066"/>
                  </a:cubicBezTo>
                  <a:cubicBezTo>
                    <a:pt x="12435" y="3051"/>
                    <a:pt x="12419" y="3033"/>
                    <a:pt x="12396" y="3033"/>
                  </a:cubicBezTo>
                  <a:cubicBezTo>
                    <a:pt x="12387" y="3033"/>
                    <a:pt x="12382" y="3039"/>
                    <a:pt x="12370" y="3039"/>
                  </a:cubicBezTo>
                  <a:lnTo>
                    <a:pt x="12343" y="3039"/>
                  </a:lnTo>
                  <a:cubicBezTo>
                    <a:pt x="12294" y="3039"/>
                    <a:pt x="12246" y="3033"/>
                    <a:pt x="12202" y="3004"/>
                  </a:cubicBezTo>
                  <a:cubicBezTo>
                    <a:pt x="12193" y="2995"/>
                    <a:pt x="12184" y="2989"/>
                    <a:pt x="12177" y="2971"/>
                  </a:cubicBezTo>
                  <a:cubicBezTo>
                    <a:pt x="12173" y="2959"/>
                    <a:pt x="12175" y="2939"/>
                    <a:pt x="12184" y="2933"/>
                  </a:cubicBezTo>
                  <a:cubicBezTo>
                    <a:pt x="12196" y="2924"/>
                    <a:pt x="12207" y="2933"/>
                    <a:pt x="12216" y="2933"/>
                  </a:cubicBezTo>
                  <a:cubicBezTo>
                    <a:pt x="12242" y="2942"/>
                    <a:pt x="12265" y="2927"/>
                    <a:pt x="12285" y="2915"/>
                  </a:cubicBezTo>
                  <a:cubicBezTo>
                    <a:pt x="12290" y="2915"/>
                    <a:pt x="12294" y="2909"/>
                    <a:pt x="12299" y="2903"/>
                  </a:cubicBezTo>
                  <a:cubicBezTo>
                    <a:pt x="12304" y="2891"/>
                    <a:pt x="12304" y="2880"/>
                    <a:pt x="12299" y="2874"/>
                  </a:cubicBezTo>
                  <a:cubicBezTo>
                    <a:pt x="12285" y="2841"/>
                    <a:pt x="12260" y="2823"/>
                    <a:pt x="12232" y="2812"/>
                  </a:cubicBezTo>
                  <a:cubicBezTo>
                    <a:pt x="12202" y="2803"/>
                    <a:pt x="12173" y="2803"/>
                    <a:pt x="12145" y="2812"/>
                  </a:cubicBezTo>
                  <a:cubicBezTo>
                    <a:pt x="12120" y="2818"/>
                    <a:pt x="12097" y="2818"/>
                    <a:pt x="12083" y="2791"/>
                  </a:cubicBezTo>
                  <a:cubicBezTo>
                    <a:pt x="12076" y="2785"/>
                    <a:pt x="12076" y="2773"/>
                    <a:pt x="12071" y="2767"/>
                  </a:cubicBezTo>
                  <a:cubicBezTo>
                    <a:pt x="12058" y="2741"/>
                    <a:pt x="12028" y="2767"/>
                    <a:pt x="12005" y="2773"/>
                  </a:cubicBezTo>
                  <a:cubicBezTo>
                    <a:pt x="11956" y="2785"/>
                    <a:pt x="11917" y="2723"/>
                    <a:pt x="11874" y="2711"/>
                  </a:cubicBezTo>
                  <a:cubicBezTo>
                    <a:pt x="11851" y="2705"/>
                    <a:pt x="11821" y="2717"/>
                    <a:pt x="11802" y="2735"/>
                  </a:cubicBezTo>
                  <a:cubicBezTo>
                    <a:pt x="11798" y="2741"/>
                    <a:pt x="11793" y="2741"/>
                    <a:pt x="11788" y="2741"/>
                  </a:cubicBezTo>
                  <a:cubicBezTo>
                    <a:pt x="11782" y="2741"/>
                    <a:pt x="11782" y="2735"/>
                    <a:pt x="11777" y="2729"/>
                  </a:cubicBezTo>
                  <a:cubicBezTo>
                    <a:pt x="11763" y="2711"/>
                    <a:pt x="11733" y="2723"/>
                    <a:pt x="11715" y="2729"/>
                  </a:cubicBezTo>
                  <a:cubicBezTo>
                    <a:pt x="11680" y="2741"/>
                    <a:pt x="11648" y="2741"/>
                    <a:pt x="11609" y="2755"/>
                  </a:cubicBezTo>
                  <a:cubicBezTo>
                    <a:pt x="11575" y="2761"/>
                    <a:pt x="11535" y="2779"/>
                    <a:pt x="11517" y="2823"/>
                  </a:cubicBezTo>
                  <a:cubicBezTo>
                    <a:pt x="11512" y="2767"/>
                    <a:pt x="11503" y="2699"/>
                    <a:pt x="11460" y="2679"/>
                  </a:cubicBezTo>
                  <a:cubicBezTo>
                    <a:pt x="11455" y="2673"/>
                    <a:pt x="11446" y="2673"/>
                    <a:pt x="11446" y="2667"/>
                  </a:cubicBezTo>
                  <a:cubicBezTo>
                    <a:pt x="11446" y="2661"/>
                    <a:pt x="11441" y="2655"/>
                    <a:pt x="11441" y="2655"/>
                  </a:cubicBezTo>
                  <a:cubicBezTo>
                    <a:pt x="11430" y="2625"/>
                    <a:pt x="11397" y="2625"/>
                    <a:pt x="11368" y="2631"/>
                  </a:cubicBezTo>
                  <a:cubicBezTo>
                    <a:pt x="11372" y="2605"/>
                    <a:pt x="11377" y="2587"/>
                    <a:pt x="11386" y="2569"/>
                  </a:cubicBezTo>
                  <a:cubicBezTo>
                    <a:pt x="11397" y="2548"/>
                    <a:pt x="11416" y="2537"/>
                    <a:pt x="11434" y="2543"/>
                  </a:cubicBezTo>
                  <a:cubicBezTo>
                    <a:pt x="11446" y="2543"/>
                    <a:pt x="11455" y="2557"/>
                    <a:pt x="11464" y="2548"/>
                  </a:cubicBezTo>
                  <a:cubicBezTo>
                    <a:pt x="11483" y="2537"/>
                    <a:pt x="11478" y="2495"/>
                    <a:pt x="11499" y="2501"/>
                  </a:cubicBezTo>
                  <a:cubicBezTo>
                    <a:pt x="11508" y="2486"/>
                    <a:pt x="11508" y="2463"/>
                    <a:pt x="11503" y="2445"/>
                  </a:cubicBezTo>
                  <a:cubicBezTo>
                    <a:pt x="11503" y="2439"/>
                    <a:pt x="11499" y="2433"/>
                    <a:pt x="11499" y="2424"/>
                  </a:cubicBezTo>
                  <a:cubicBezTo>
                    <a:pt x="11499" y="2407"/>
                    <a:pt x="11512" y="2389"/>
                    <a:pt x="11522" y="2371"/>
                  </a:cubicBezTo>
                  <a:cubicBezTo>
                    <a:pt x="11531" y="2350"/>
                    <a:pt x="11526" y="2321"/>
                    <a:pt x="11517" y="2303"/>
                  </a:cubicBezTo>
                  <a:cubicBezTo>
                    <a:pt x="11508" y="2282"/>
                    <a:pt x="11494" y="2271"/>
                    <a:pt x="11473" y="2259"/>
                  </a:cubicBezTo>
                  <a:cubicBezTo>
                    <a:pt x="11460" y="2253"/>
                    <a:pt x="11446" y="2247"/>
                    <a:pt x="11430" y="2253"/>
                  </a:cubicBezTo>
                  <a:cubicBezTo>
                    <a:pt x="11425" y="2259"/>
                    <a:pt x="11416" y="2259"/>
                    <a:pt x="11411" y="2265"/>
                  </a:cubicBezTo>
                  <a:cubicBezTo>
                    <a:pt x="11393" y="2271"/>
                    <a:pt x="11372" y="2247"/>
                    <a:pt x="11349" y="2241"/>
                  </a:cubicBezTo>
                  <a:cubicBezTo>
                    <a:pt x="11333" y="2232"/>
                    <a:pt x="11315" y="2241"/>
                    <a:pt x="11301" y="2241"/>
                  </a:cubicBezTo>
                  <a:cubicBezTo>
                    <a:pt x="11285" y="2247"/>
                    <a:pt x="11269" y="2247"/>
                    <a:pt x="11253" y="2241"/>
                  </a:cubicBezTo>
                  <a:cubicBezTo>
                    <a:pt x="11239" y="2232"/>
                    <a:pt x="11223" y="2208"/>
                    <a:pt x="11232" y="2191"/>
                  </a:cubicBezTo>
                  <a:cubicBezTo>
                    <a:pt x="11236" y="2185"/>
                    <a:pt x="11243" y="2179"/>
                    <a:pt x="11248" y="2164"/>
                  </a:cubicBezTo>
                  <a:cubicBezTo>
                    <a:pt x="11257" y="2146"/>
                    <a:pt x="11266" y="2123"/>
                    <a:pt x="11262" y="2102"/>
                  </a:cubicBezTo>
                  <a:cubicBezTo>
                    <a:pt x="11276" y="2090"/>
                    <a:pt x="11301" y="2117"/>
                    <a:pt x="11319" y="2102"/>
                  </a:cubicBezTo>
                  <a:lnTo>
                    <a:pt x="11333" y="2084"/>
                  </a:lnTo>
                  <a:cubicBezTo>
                    <a:pt x="11354" y="2049"/>
                    <a:pt x="11368" y="2004"/>
                    <a:pt x="11372" y="1960"/>
                  </a:cubicBezTo>
                  <a:cubicBezTo>
                    <a:pt x="11386" y="1972"/>
                    <a:pt x="11407" y="1978"/>
                    <a:pt x="11420" y="1972"/>
                  </a:cubicBezTo>
                  <a:cubicBezTo>
                    <a:pt x="11434" y="1966"/>
                    <a:pt x="11450" y="1942"/>
                    <a:pt x="11450" y="1925"/>
                  </a:cubicBezTo>
                  <a:cubicBezTo>
                    <a:pt x="11450" y="1892"/>
                    <a:pt x="11441" y="1863"/>
                    <a:pt x="11455" y="1842"/>
                  </a:cubicBezTo>
                  <a:cubicBezTo>
                    <a:pt x="11464" y="1824"/>
                    <a:pt x="11494" y="1830"/>
                    <a:pt x="11499" y="1848"/>
                  </a:cubicBezTo>
                  <a:cubicBezTo>
                    <a:pt x="11526" y="1830"/>
                    <a:pt x="11542" y="1780"/>
                    <a:pt x="11531" y="1738"/>
                  </a:cubicBezTo>
                  <a:cubicBezTo>
                    <a:pt x="11556" y="1732"/>
                    <a:pt x="11579" y="1706"/>
                    <a:pt x="11584" y="1676"/>
                  </a:cubicBezTo>
                  <a:cubicBezTo>
                    <a:pt x="11575" y="1656"/>
                    <a:pt x="11547" y="1688"/>
                    <a:pt x="11542" y="1670"/>
                  </a:cubicBezTo>
                  <a:cubicBezTo>
                    <a:pt x="11535" y="1662"/>
                    <a:pt x="11542" y="1650"/>
                    <a:pt x="11547" y="1644"/>
                  </a:cubicBezTo>
                  <a:cubicBezTo>
                    <a:pt x="11556" y="1626"/>
                    <a:pt x="11570" y="1599"/>
                    <a:pt x="11570" y="1576"/>
                  </a:cubicBezTo>
                  <a:cubicBezTo>
                    <a:pt x="11570" y="1552"/>
                    <a:pt x="11561" y="1520"/>
                    <a:pt x="11542" y="1520"/>
                  </a:cubicBezTo>
                  <a:lnTo>
                    <a:pt x="11531" y="1520"/>
                  </a:lnTo>
                  <a:cubicBezTo>
                    <a:pt x="11526" y="1514"/>
                    <a:pt x="11526" y="1502"/>
                    <a:pt x="11531" y="1496"/>
                  </a:cubicBezTo>
                  <a:cubicBezTo>
                    <a:pt x="11542" y="1484"/>
                    <a:pt x="11556" y="1469"/>
                    <a:pt x="11565" y="1458"/>
                  </a:cubicBezTo>
                  <a:cubicBezTo>
                    <a:pt x="11575" y="1446"/>
                    <a:pt x="11584" y="1422"/>
                    <a:pt x="11575" y="1407"/>
                  </a:cubicBezTo>
                  <a:cubicBezTo>
                    <a:pt x="11570" y="1401"/>
                    <a:pt x="11561" y="1395"/>
                    <a:pt x="11556" y="1390"/>
                  </a:cubicBezTo>
                  <a:cubicBezTo>
                    <a:pt x="11552" y="1384"/>
                    <a:pt x="11552" y="1372"/>
                    <a:pt x="11552" y="1360"/>
                  </a:cubicBezTo>
                  <a:cubicBezTo>
                    <a:pt x="11552" y="1333"/>
                    <a:pt x="11556" y="1316"/>
                    <a:pt x="11556" y="1292"/>
                  </a:cubicBezTo>
                  <a:cubicBezTo>
                    <a:pt x="11556" y="1265"/>
                    <a:pt x="11561" y="1230"/>
                    <a:pt x="11579" y="1218"/>
                  </a:cubicBezTo>
                  <a:cubicBezTo>
                    <a:pt x="11575" y="1215"/>
                    <a:pt x="11570" y="1209"/>
                    <a:pt x="11570" y="1203"/>
                  </a:cubicBezTo>
                  <a:lnTo>
                    <a:pt x="11570" y="1135"/>
                  </a:lnTo>
                  <a:cubicBezTo>
                    <a:pt x="11570" y="1129"/>
                    <a:pt x="11570" y="1118"/>
                    <a:pt x="11565" y="1112"/>
                  </a:cubicBezTo>
                  <a:cubicBezTo>
                    <a:pt x="11561" y="1106"/>
                    <a:pt x="11556" y="1106"/>
                    <a:pt x="11552" y="1100"/>
                  </a:cubicBezTo>
                  <a:cubicBezTo>
                    <a:pt x="11535" y="1091"/>
                    <a:pt x="11519" y="1091"/>
                    <a:pt x="11503" y="1079"/>
                  </a:cubicBezTo>
                  <a:cubicBezTo>
                    <a:pt x="11489" y="1067"/>
                    <a:pt x="11473" y="1050"/>
                    <a:pt x="11483" y="1023"/>
                  </a:cubicBezTo>
                  <a:cubicBezTo>
                    <a:pt x="11487" y="1011"/>
                    <a:pt x="11503" y="999"/>
                    <a:pt x="11499" y="982"/>
                  </a:cubicBezTo>
                  <a:cubicBezTo>
                    <a:pt x="11499" y="976"/>
                    <a:pt x="11494" y="967"/>
                    <a:pt x="11494" y="967"/>
                  </a:cubicBezTo>
                  <a:cubicBezTo>
                    <a:pt x="11494" y="961"/>
                    <a:pt x="11494" y="955"/>
                    <a:pt x="11499" y="955"/>
                  </a:cubicBezTo>
                  <a:cubicBezTo>
                    <a:pt x="11508" y="943"/>
                    <a:pt x="11487" y="914"/>
                    <a:pt x="11478" y="908"/>
                  </a:cubicBezTo>
                  <a:cubicBezTo>
                    <a:pt x="11464" y="899"/>
                    <a:pt x="11450" y="899"/>
                    <a:pt x="11441" y="887"/>
                  </a:cubicBezTo>
                  <a:cubicBezTo>
                    <a:pt x="11434" y="881"/>
                    <a:pt x="11430" y="869"/>
                    <a:pt x="11425" y="857"/>
                  </a:cubicBezTo>
                  <a:cubicBezTo>
                    <a:pt x="11420" y="851"/>
                    <a:pt x="11414" y="843"/>
                    <a:pt x="11402" y="837"/>
                  </a:cubicBezTo>
                  <a:cubicBezTo>
                    <a:pt x="11384" y="822"/>
                    <a:pt x="11354" y="813"/>
                    <a:pt x="11338" y="837"/>
                  </a:cubicBezTo>
                  <a:cubicBezTo>
                    <a:pt x="11328" y="813"/>
                    <a:pt x="11324" y="789"/>
                    <a:pt x="11315" y="763"/>
                  </a:cubicBezTo>
                  <a:cubicBezTo>
                    <a:pt x="11315" y="757"/>
                    <a:pt x="11310" y="751"/>
                    <a:pt x="11310" y="751"/>
                  </a:cubicBezTo>
                  <a:cubicBezTo>
                    <a:pt x="11305" y="745"/>
                    <a:pt x="11296" y="751"/>
                    <a:pt x="11289" y="751"/>
                  </a:cubicBezTo>
                  <a:cubicBezTo>
                    <a:pt x="11266" y="751"/>
                    <a:pt x="11248" y="701"/>
                    <a:pt x="11223" y="707"/>
                  </a:cubicBezTo>
                  <a:cubicBezTo>
                    <a:pt x="11218" y="707"/>
                    <a:pt x="11213" y="713"/>
                    <a:pt x="11209" y="713"/>
                  </a:cubicBezTo>
                  <a:cubicBezTo>
                    <a:pt x="11184" y="727"/>
                    <a:pt x="11161" y="695"/>
                    <a:pt x="11135" y="701"/>
                  </a:cubicBezTo>
                  <a:cubicBezTo>
                    <a:pt x="11131" y="713"/>
                    <a:pt x="11126" y="721"/>
                    <a:pt x="11121" y="733"/>
                  </a:cubicBezTo>
                  <a:cubicBezTo>
                    <a:pt x="11108" y="707"/>
                    <a:pt x="11082" y="689"/>
                    <a:pt x="11059" y="683"/>
                  </a:cubicBezTo>
                  <a:lnTo>
                    <a:pt x="11043" y="683"/>
                  </a:lnTo>
                  <a:cubicBezTo>
                    <a:pt x="11039" y="689"/>
                    <a:pt x="11039" y="689"/>
                    <a:pt x="11039" y="695"/>
                  </a:cubicBezTo>
                  <a:cubicBezTo>
                    <a:pt x="11034" y="721"/>
                    <a:pt x="11034" y="745"/>
                    <a:pt x="11039" y="769"/>
                  </a:cubicBezTo>
                  <a:cubicBezTo>
                    <a:pt x="11011" y="739"/>
                    <a:pt x="10977" y="701"/>
                    <a:pt x="10942" y="701"/>
                  </a:cubicBezTo>
                  <a:lnTo>
                    <a:pt x="10914" y="701"/>
                  </a:lnTo>
                  <a:cubicBezTo>
                    <a:pt x="10901" y="695"/>
                    <a:pt x="10889" y="677"/>
                    <a:pt x="10880" y="659"/>
                  </a:cubicBezTo>
                  <a:cubicBezTo>
                    <a:pt x="10875" y="683"/>
                    <a:pt x="10852" y="689"/>
                    <a:pt x="10836" y="689"/>
                  </a:cubicBezTo>
                  <a:cubicBezTo>
                    <a:pt x="10818" y="695"/>
                    <a:pt x="10799" y="707"/>
                    <a:pt x="10799" y="733"/>
                  </a:cubicBezTo>
                  <a:cubicBezTo>
                    <a:pt x="10799" y="745"/>
                    <a:pt x="10809" y="757"/>
                    <a:pt x="10804" y="769"/>
                  </a:cubicBezTo>
                  <a:cubicBezTo>
                    <a:pt x="10788" y="769"/>
                    <a:pt x="10774" y="775"/>
                    <a:pt x="10765" y="789"/>
                  </a:cubicBezTo>
                  <a:cubicBezTo>
                    <a:pt x="10756" y="801"/>
                    <a:pt x="10751" y="819"/>
                    <a:pt x="10760" y="831"/>
                  </a:cubicBezTo>
                  <a:cubicBezTo>
                    <a:pt x="10770" y="846"/>
                    <a:pt x="10783" y="851"/>
                    <a:pt x="10779" y="863"/>
                  </a:cubicBezTo>
                  <a:cubicBezTo>
                    <a:pt x="10751" y="869"/>
                    <a:pt x="10717" y="869"/>
                    <a:pt x="10687" y="863"/>
                  </a:cubicBezTo>
                  <a:cubicBezTo>
                    <a:pt x="10682" y="863"/>
                    <a:pt x="10673" y="863"/>
                    <a:pt x="10668" y="857"/>
                  </a:cubicBezTo>
                  <a:cubicBezTo>
                    <a:pt x="10664" y="851"/>
                    <a:pt x="10659" y="837"/>
                    <a:pt x="10655" y="831"/>
                  </a:cubicBezTo>
                  <a:cubicBezTo>
                    <a:pt x="10643" y="801"/>
                    <a:pt x="10629" y="763"/>
                    <a:pt x="10648" y="733"/>
                  </a:cubicBezTo>
                  <a:cubicBezTo>
                    <a:pt x="10668" y="707"/>
                    <a:pt x="10707" y="701"/>
                    <a:pt x="10712" y="665"/>
                  </a:cubicBezTo>
                  <a:cubicBezTo>
                    <a:pt x="10712" y="650"/>
                    <a:pt x="10707" y="639"/>
                    <a:pt x="10712" y="627"/>
                  </a:cubicBezTo>
                  <a:cubicBezTo>
                    <a:pt x="10717" y="615"/>
                    <a:pt x="10730" y="609"/>
                    <a:pt x="10740" y="603"/>
                  </a:cubicBezTo>
                  <a:cubicBezTo>
                    <a:pt x="10751" y="597"/>
                    <a:pt x="10765" y="582"/>
                    <a:pt x="10760" y="571"/>
                  </a:cubicBezTo>
                  <a:cubicBezTo>
                    <a:pt x="10760" y="559"/>
                    <a:pt x="10751" y="559"/>
                    <a:pt x="10744" y="553"/>
                  </a:cubicBezTo>
                  <a:cubicBezTo>
                    <a:pt x="10721" y="535"/>
                    <a:pt x="10691" y="520"/>
                    <a:pt x="10668" y="503"/>
                  </a:cubicBezTo>
                  <a:cubicBezTo>
                    <a:pt x="10664" y="497"/>
                    <a:pt x="10655" y="497"/>
                    <a:pt x="10648" y="497"/>
                  </a:cubicBezTo>
                  <a:cubicBezTo>
                    <a:pt x="10638" y="497"/>
                    <a:pt x="10629" y="509"/>
                    <a:pt x="10615" y="514"/>
                  </a:cubicBezTo>
                  <a:cubicBezTo>
                    <a:pt x="10606" y="520"/>
                    <a:pt x="10590" y="514"/>
                    <a:pt x="10576" y="514"/>
                  </a:cubicBezTo>
                  <a:cubicBezTo>
                    <a:pt x="10563" y="514"/>
                    <a:pt x="10546" y="514"/>
                    <a:pt x="10542" y="535"/>
                  </a:cubicBezTo>
                  <a:cubicBezTo>
                    <a:pt x="10542" y="509"/>
                    <a:pt x="10537" y="485"/>
                    <a:pt x="10523" y="473"/>
                  </a:cubicBezTo>
                  <a:cubicBezTo>
                    <a:pt x="10510" y="452"/>
                    <a:pt x="10489" y="452"/>
                    <a:pt x="10475" y="467"/>
                  </a:cubicBezTo>
                  <a:cubicBezTo>
                    <a:pt x="10461" y="441"/>
                    <a:pt x="10471" y="405"/>
                    <a:pt x="10484" y="378"/>
                  </a:cubicBezTo>
                  <a:cubicBezTo>
                    <a:pt x="10498" y="355"/>
                    <a:pt x="10523" y="343"/>
                    <a:pt x="10542" y="322"/>
                  </a:cubicBezTo>
                  <a:cubicBezTo>
                    <a:pt x="10563" y="310"/>
                    <a:pt x="10586" y="305"/>
                    <a:pt x="10595" y="322"/>
                  </a:cubicBezTo>
                  <a:cubicBezTo>
                    <a:pt x="10599" y="328"/>
                    <a:pt x="10599" y="337"/>
                    <a:pt x="10606" y="337"/>
                  </a:cubicBezTo>
                  <a:cubicBezTo>
                    <a:pt x="10615" y="337"/>
                    <a:pt x="10615" y="322"/>
                    <a:pt x="10615" y="310"/>
                  </a:cubicBezTo>
                  <a:cubicBezTo>
                    <a:pt x="10611" y="299"/>
                    <a:pt x="10599" y="293"/>
                    <a:pt x="10599" y="287"/>
                  </a:cubicBezTo>
                  <a:cubicBezTo>
                    <a:pt x="10595" y="260"/>
                    <a:pt x="10620" y="242"/>
                    <a:pt x="10638" y="248"/>
                  </a:cubicBezTo>
                  <a:cubicBezTo>
                    <a:pt x="10659" y="254"/>
                    <a:pt x="10678" y="266"/>
                    <a:pt x="10696" y="266"/>
                  </a:cubicBezTo>
                  <a:cubicBezTo>
                    <a:pt x="10696" y="248"/>
                    <a:pt x="10682" y="231"/>
                    <a:pt x="10664" y="231"/>
                  </a:cubicBezTo>
                  <a:cubicBezTo>
                    <a:pt x="10648" y="225"/>
                    <a:pt x="10629" y="231"/>
                    <a:pt x="10615" y="225"/>
                  </a:cubicBezTo>
                  <a:cubicBezTo>
                    <a:pt x="10563" y="204"/>
                    <a:pt x="10537" y="118"/>
                    <a:pt x="10484" y="112"/>
                  </a:cubicBezTo>
                  <a:cubicBezTo>
                    <a:pt x="10475" y="112"/>
                    <a:pt x="10471" y="101"/>
                    <a:pt x="10466" y="95"/>
                  </a:cubicBezTo>
                  <a:cubicBezTo>
                    <a:pt x="10450" y="68"/>
                    <a:pt x="10427" y="74"/>
                    <a:pt x="10402" y="62"/>
                  </a:cubicBezTo>
                  <a:cubicBezTo>
                    <a:pt x="10388" y="56"/>
                    <a:pt x="10379" y="38"/>
                    <a:pt x="10369" y="27"/>
                  </a:cubicBezTo>
                  <a:cubicBezTo>
                    <a:pt x="10360" y="12"/>
                    <a:pt x="10344" y="0"/>
                    <a:pt x="10330" y="0"/>
                  </a:cubicBezTo>
                  <a:cubicBezTo>
                    <a:pt x="10316" y="0"/>
                    <a:pt x="10296" y="6"/>
                    <a:pt x="10296" y="27"/>
                  </a:cubicBezTo>
                  <a:cubicBezTo>
                    <a:pt x="10287" y="6"/>
                    <a:pt x="10264" y="12"/>
                    <a:pt x="10247" y="33"/>
                  </a:cubicBezTo>
                  <a:cubicBezTo>
                    <a:pt x="10234" y="50"/>
                    <a:pt x="10224" y="68"/>
                    <a:pt x="10204" y="68"/>
                  </a:cubicBezTo>
                  <a:cubicBezTo>
                    <a:pt x="10190" y="68"/>
                    <a:pt x="10172" y="56"/>
                    <a:pt x="10162" y="68"/>
                  </a:cubicBezTo>
                  <a:cubicBezTo>
                    <a:pt x="10155" y="74"/>
                    <a:pt x="10155" y="74"/>
                    <a:pt x="10155" y="80"/>
                  </a:cubicBezTo>
                  <a:cubicBezTo>
                    <a:pt x="10146" y="106"/>
                    <a:pt x="10146" y="136"/>
                    <a:pt x="10146" y="163"/>
                  </a:cubicBezTo>
                  <a:lnTo>
                    <a:pt x="10146" y="174"/>
                  </a:lnTo>
                  <a:cubicBezTo>
                    <a:pt x="10142" y="180"/>
                    <a:pt x="10137" y="180"/>
                    <a:pt x="10132" y="180"/>
                  </a:cubicBezTo>
                  <a:cubicBezTo>
                    <a:pt x="10084" y="169"/>
                    <a:pt x="10031" y="180"/>
                    <a:pt x="10001" y="231"/>
                  </a:cubicBezTo>
                  <a:cubicBezTo>
                    <a:pt x="10013" y="225"/>
                    <a:pt x="10022" y="242"/>
                    <a:pt x="10017" y="254"/>
                  </a:cubicBezTo>
                  <a:cubicBezTo>
                    <a:pt x="10013" y="266"/>
                    <a:pt x="10001" y="266"/>
                    <a:pt x="9992" y="275"/>
                  </a:cubicBezTo>
                  <a:cubicBezTo>
                    <a:pt x="9983" y="281"/>
                    <a:pt x="9974" y="287"/>
                    <a:pt x="9969" y="299"/>
                  </a:cubicBezTo>
                  <a:cubicBezTo>
                    <a:pt x="9969" y="322"/>
                    <a:pt x="9997" y="337"/>
                    <a:pt x="9988" y="361"/>
                  </a:cubicBezTo>
                  <a:cubicBezTo>
                    <a:pt x="9988" y="367"/>
                    <a:pt x="9983" y="367"/>
                    <a:pt x="9978" y="373"/>
                  </a:cubicBezTo>
                  <a:cubicBezTo>
                    <a:pt x="9969" y="384"/>
                    <a:pt x="9958" y="396"/>
                    <a:pt x="9953" y="417"/>
                  </a:cubicBezTo>
                  <a:cubicBezTo>
                    <a:pt x="9953" y="423"/>
                    <a:pt x="9953" y="429"/>
                    <a:pt x="9948" y="435"/>
                  </a:cubicBezTo>
                  <a:cubicBezTo>
                    <a:pt x="9944" y="441"/>
                    <a:pt x="9939" y="441"/>
                    <a:pt x="9939" y="446"/>
                  </a:cubicBezTo>
                  <a:cubicBezTo>
                    <a:pt x="9925" y="458"/>
                    <a:pt x="9921" y="479"/>
                    <a:pt x="9925" y="497"/>
                  </a:cubicBezTo>
                  <a:cubicBezTo>
                    <a:pt x="9930" y="514"/>
                    <a:pt x="9948" y="529"/>
                    <a:pt x="9965" y="520"/>
                  </a:cubicBezTo>
                  <a:cubicBezTo>
                    <a:pt x="9958" y="553"/>
                    <a:pt x="9935" y="571"/>
                    <a:pt x="9930" y="597"/>
                  </a:cubicBezTo>
                  <a:cubicBezTo>
                    <a:pt x="9921" y="627"/>
                    <a:pt x="9930" y="650"/>
                    <a:pt x="9939" y="683"/>
                  </a:cubicBezTo>
                  <a:cubicBezTo>
                    <a:pt x="9948" y="713"/>
                    <a:pt x="9953" y="745"/>
                    <a:pt x="9939" y="769"/>
                  </a:cubicBezTo>
                  <a:cubicBezTo>
                    <a:pt x="9944" y="783"/>
                    <a:pt x="9974" y="775"/>
                    <a:pt x="9974" y="789"/>
                  </a:cubicBezTo>
                  <a:cubicBezTo>
                    <a:pt x="9974" y="795"/>
                    <a:pt x="9969" y="801"/>
                    <a:pt x="9969" y="801"/>
                  </a:cubicBezTo>
                  <a:cubicBezTo>
                    <a:pt x="9948" y="825"/>
                    <a:pt x="9944" y="869"/>
                    <a:pt x="9958" y="908"/>
                  </a:cubicBezTo>
                  <a:cubicBezTo>
                    <a:pt x="9939" y="919"/>
                    <a:pt x="9916" y="914"/>
                    <a:pt x="9891" y="908"/>
                  </a:cubicBezTo>
                  <a:cubicBezTo>
                    <a:pt x="9868" y="899"/>
                    <a:pt x="9852" y="881"/>
                    <a:pt x="9829" y="875"/>
                  </a:cubicBezTo>
                  <a:cubicBezTo>
                    <a:pt x="9815" y="869"/>
                    <a:pt x="9799" y="869"/>
                    <a:pt x="9785" y="875"/>
                  </a:cubicBezTo>
                  <a:cubicBezTo>
                    <a:pt x="9776" y="875"/>
                    <a:pt x="9767" y="875"/>
                    <a:pt x="9760" y="887"/>
                  </a:cubicBezTo>
                  <a:cubicBezTo>
                    <a:pt x="9758" y="896"/>
                    <a:pt x="9760" y="908"/>
                    <a:pt x="9762" y="911"/>
                  </a:cubicBezTo>
                  <a:cubicBezTo>
                    <a:pt x="9721" y="905"/>
                    <a:pt x="9668" y="902"/>
                    <a:pt x="9640" y="943"/>
                  </a:cubicBezTo>
                  <a:cubicBezTo>
                    <a:pt x="9631" y="961"/>
                    <a:pt x="9631" y="987"/>
                    <a:pt x="9645" y="1005"/>
                  </a:cubicBezTo>
                  <a:cubicBezTo>
                    <a:pt x="9659" y="1017"/>
                    <a:pt x="9675" y="1029"/>
                    <a:pt x="9684" y="1050"/>
                  </a:cubicBezTo>
                  <a:cubicBezTo>
                    <a:pt x="9679" y="1061"/>
                    <a:pt x="9670" y="1067"/>
                    <a:pt x="9659" y="1073"/>
                  </a:cubicBezTo>
                  <a:cubicBezTo>
                    <a:pt x="9670" y="1085"/>
                    <a:pt x="9675" y="1106"/>
                    <a:pt x="9670" y="1123"/>
                  </a:cubicBezTo>
                  <a:cubicBezTo>
                    <a:pt x="9666" y="1141"/>
                    <a:pt x="9645" y="1147"/>
                    <a:pt x="9636" y="1141"/>
                  </a:cubicBezTo>
                  <a:cubicBezTo>
                    <a:pt x="9631" y="1141"/>
                    <a:pt x="9622" y="1129"/>
                    <a:pt x="9617" y="1129"/>
                  </a:cubicBezTo>
                  <a:cubicBezTo>
                    <a:pt x="9592" y="1123"/>
                    <a:pt x="9574" y="1153"/>
                    <a:pt x="9548" y="1162"/>
                  </a:cubicBezTo>
                  <a:cubicBezTo>
                    <a:pt x="9553" y="1174"/>
                    <a:pt x="9557" y="1186"/>
                    <a:pt x="9569" y="1197"/>
                  </a:cubicBezTo>
                  <a:cubicBezTo>
                    <a:pt x="9553" y="1221"/>
                    <a:pt x="9514" y="1197"/>
                    <a:pt x="9500" y="1230"/>
                  </a:cubicBezTo>
                  <a:cubicBezTo>
                    <a:pt x="9491" y="1248"/>
                    <a:pt x="9495" y="1277"/>
                    <a:pt x="9482" y="1283"/>
                  </a:cubicBezTo>
                  <a:cubicBezTo>
                    <a:pt x="9472" y="1292"/>
                    <a:pt x="9461" y="1283"/>
                    <a:pt x="9452" y="1283"/>
                  </a:cubicBezTo>
                  <a:cubicBezTo>
                    <a:pt x="9442" y="1283"/>
                    <a:pt x="9433" y="1298"/>
                    <a:pt x="9424" y="1310"/>
                  </a:cubicBezTo>
                  <a:cubicBezTo>
                    <a:pt x="9424" y="1292"/>
                    <a:pt x="9408" y="1277"/>
                    <a:pt x="9399" y="1271"/>
                  </a:cubicBezTo>
                  <a:cubicBezTo>
                    <a:pt x="9385" y="1265"/>
                    <a:pt x="9371" y="1271"/>
                    <a:pt x="9355" y="1271"/>
                  </a:cubicBezTo>
                  <a:cubicBezTo>
                    <a:pt x="9316" y="1283"/>
                    <a:pt x="9284" y="1304"/>
                    <a:pt x="9249" y="1322"/>
                  </a:cubicBezTo>
                  <a:cubicBezTo>
                    <a:pt x="9235" y="1310"/>
                    <a:pt x="9235" y="1283"/>
                    <a:pt x="9240" y="1265"/>
                  </a:cubicBezTo>
                  <a:cubicBezTo>
                    <a:pt x="9249" y="1221"/>
                    <a:pt x="9275" y="1191"/>
                    <a:pt x="9307" y="1180"/>
                  </a:cubicBezTo>
                  <a:cubicBezTo>
                    <a:pt x="9327" y="1174"/>
                    <a:pt x="9346" y="1174"/>
                    <a:pt x="9364" y="1168"/>
                  </a:cubicBezTo>
                  <a:cubicBezTo>
                    <a:pt x="9394" y="1153"/>
                    <a:pt x="9408" y="1112"/>
                    <a:pt x="9419" y="1073"/>
                  </a:cubicBezTo>
                  <a:cubicBezTo>
                    <a:pt x="9408" y="1073"/>
                    <a:pt x="9403" y="1061"/>
                    <a:pt x="9403" y="1050"/>
                  </a:cubicBezTo>
                  <a:cubicBezTo>
                    <a:pt x="9403" y="1038"/>
                    <a:pt x="9408" y="1029"/>
                    <a:pt x="9408" y="1017"/>
                  </a:cubicBezTo>
                  <a:cubicBezTo>
                    <a:pt x="9408" y="987"/>
                    <a:pt x="9380" y="967"/>
                    <a:pt x="9355" y="967"/>
                  </a:cubicBezTo>
                  <a:cubicBezTo>
                    <a:pt x="9332" y="967"/>
                    <a:pt x="9302" y="967"/>
                    <a:pt x="9288" y="943"/>
                  </a:cubicBezTo>
                  <a:cubicBezTo>
                    <a:pt x="9284" y="931"/>
                    <a:pt x="9279" y="919"/>
                    <a:pt x="9268" y="914"/>
                  </a:cubicBezTo>
                  <a:lnTo>
                    <a:pt x="9258" y="914"/>
                  </a:lnTo>
                  <a:cubicBezTo>
                    <a:pt x="9235" y="925"/>
                    <a:pt x="9210" y="955"/>
                    <a:pt x="9210" y="987"/>
                  </a:cubicBezTo>
                  <a:cubicBezTo>
                    <a:pt x="9210" y="1011"/>
                    <a:pt x="9215" y="1029"/>
                    <a:pt x="9210" y="1055"/>
                  </a:cubicBezTo>
                  <a:cubicBezTo>
                    <a:pt x="9210" y="1079"/>
                    <a:pt x="9201" y="1106"/>
                    <a:pt x="9182" y="1112"/>
                  </a:cubicBezTo>
                  <a:cubicBezTo>
                    <a:pt x="9192" y="1129"/>
                    <a:pt x="9192" y="1153"/>
                    <a:pt x="9182" y="1174"/>
                  </a:cubicBezTo>
                  <a:cubicBezTo>
                    <a:pt x="9173" y="1191"/>
                    <a:pt x="9153" y="1197"/>
                    <a:pt x="9134" y="1191"/>
                  </a:cubicBezTo>
                  <a:cubicBezTo>
                    <a:pt x="9118" y="1191"/>
                    <a:pt x="9100" y="1180"/>
                    <a:pt x="9086" y="1180"/>
                  </a:cubicBezTo>
                  <a:cubicBezTo>
                    <a:pt x="9056" y="1168"/>
                    <a:pt x="9024" y="1168"/>
                    <a:pt x="8998" y="1191"/>
                  </a:cubicBezTo>
                  <a:cubicBezTo>
                    <a:pt x="8989" y="1197"/>
                    <a:pt x="8985" y="1209"/>
                    <a:pt x="8975" y="1221"/>
                  </a:cubicBezTo>
                  <a:cubicBezTo>
                    <a:pt x="8964" y="1230"/>
                    <a:pt x="8950" y="1236"/>
                    <a:pt x="8941" y="1221"/>
                  </a:cubicBezTo>
                  <a:cubicBezTo>
                    <a:pt x="8932" y="1215"/>
                    <a:pt x="8932" y="1197"/>
                    <a:pt x="8920" y="1197"/>
                  </a:cubicBezTo>
                  <a:cubicBezTo>
                    <a:pt x="8916" y="1197"/>
                    <a:pt x="8911" y="1203"/>
                    <a:pt x="8906" y="1203"/>
                  </a:cubicBezTo>
                  <a:cubicBezTo>
                    <a:pt x="8897" y="1215"/>
                    <a:pt x="8883" y="1230"/>
                    <a:pt x="8879" y="1248"/>
                  </a:cubicBezTo>
                  <a:cubicBezTo>
                    <a:pt x="8883" y="1259"/>
                    <a:pt x="8883" y="1271"/>
                    <a:pt x="8888" y="1283"/>
                  </a:cubicBezTo>
                  <a:cubicBezTo>
                    <a:pt x="8867" y="1283"/>
                    <a:pt x="8854" y="1292"/>
                    <a:pt x="8835" y="1298"/>
                  </a:cubicBezTo>
                  <a:cubicBezTo>
                    <a:pt x="8819" y="1304"/>
                    <a:pt x="8805" y="1322"/>
                    <a:pt x="8801" y="1345"/>
                  </a:cubicBezTo>
                  <a:lnTo>
                    <a:pt x="8801" y="1372"/>
                  </a:lnTo>
                  <a:cubicBezTo>
                    <a:pt x="8805" y="1378"/>
                    <a:pt x="8810" y="1384"/>
                    <a:pt x="8819" y="1384"/>
                  </a:cubicBezTo>
                  <a:cubicBezTo>
                    <a:pt x="8826" y="1390"/>
                    <a:pt x="8831" y="1395"/>
                    <a:pt x="8831" y="1407"/>
                  </a:cubicBezTo>
                  <a:cubicBezTo>
                    <a:pt x="8831" y="1395"/>
                    <a:pt x="8814" y="1390"/>
                    <a:pt x="8805" y="1395"/>
                  </a:cubicBezTo>
                  <a:cubicBezTo>
                    <a:pt x="8796" y="1401"/>
                    <a:pt x="8791" y="1416"/>
                    <a:pt x="8791" y="1428"/>
                  </a:cubicBezTo>
                  <a:cubicBezTo>
                    <a:pt x="8787" y="1440"/>
                    <a:pt x="8787" y="1452"/>
                    <a:pt x="8778" y="1458"/>
                  </a:cubicBezTo>
                  <a:lnTo>
                    <a:pt x="8743" y="1416"/>
                  </a:lnTo>
                  <a:cubicBezTo>
                    <a:pt x="8729" y="1422"/>
                    <a:pt x="8718" y="1434"/>
                    <a:pt x="8709" y="1446"/>
                  </a:cubicBezTo>
                  <a:cubicBezTo>
                    <a:pt x="8699" y="1458"/>
                    <a:pt x="8699" y="1484"/>
                    <a:pt x="8709" y="1496"/>
                  </a:cubicBezTo>
                  <a:cubicBezTo>
                    <a:pt x="8699" y="1508"/>
                    <a:pt x="8686" y="1514"/>
                    <a:pt x="8670" y="1508"/>
                  </a:cubicBezTo>
                  <a:cubicBezTo>
                    <a:pt x="8656" y="1537"/>
                    <a:pt x="8621" y="1546"/>
                    <a:pt x="8603" y="1520"/>
                  </a:cubicBezTo>
                  <a:cubicBezTo>
                    <a:pt x="8594" y="1508"/>
                    <a:pt x="8580" y="1508"/>
                    <a:pt x="8564" y="1502"/>
                  </a:cubicBezTo>
                  <a:cubicBezTo>
                    <a:pt x="8555" y="1514"/>
                    <a:pt x="8555" y="1526"/>
                    <a:pt x="8555" y="1546"/>
                  </a:cubicBezTo>
                  <a:cubicBezTo>
                    <a:pt x="8555" y="1537"/>
                    <a:pt x="8545" y="1531"/>
                    <a:pt x="8536" y="1537"/>
                  </a:cubicBezTo>
                  <a:cubicBezTo>
                    <a:pt x="8515" y="1537"/>
                    <a:pt x="8497" y="1546"/>
                    <a:pt x="8483" y="1564"/>
                  </a:cubicBezTo>
                  <a:cubicBezTo>
                    <a:pt x="8467" y="1582"/>
                    <a:pt x="8458" y="1614"/>
                    <a:pt x="8472" y="1632"/>
                  </a:cubicBezTo>
                  <a:cubicBezTo>
                    <a:pt x="8453" y="1644"/>
                    <a:pt x="8428" y="1626"/>
                    <a:pt x="8410" y="1626"/>
                  </a:cubicBezTo>
                  <a:cubicBezTo>
                    <a:pt x="8391" y="1620"/>
                    <a:pt x="8361" y="1626"/>
                    <a:pt x="8357" y="1650"/>
                  </a:cubicBezTo>
                  <a:cubicBezTo>
                    <a:pt x="8352" y="1632"/>
                    <a:pt x="8343" y="1608"/>
                    <a:pt x="8327" y="1599"/>
                  </a:cubicBezTo>
                  <a:cubicBezTo>
                    <a:pt x="8313" y="1588"/>
                    <a:pt x="8290" y="1599"/>
                    <a:pt x="8290" y="1626"/>
                  </a:cubicBezTo>
                  <a:cubicBezTo>
                    <a:pt x="8290" y="1638"/>
                    <a:pt x="8295" y="1644"/>
                    <a:pt x="8299" y="1656"/>
                  </a:cubicBezTo>
                  <a:cubicBezTo>
                    <a:pt x="8308" y="1682"/>
                    <a:pt x="8308" y="1718"/>
                    <a:pt x="8290" y="1744"/>
                  </a:cubicBezTo>
                  <a:lnTo>
                    <a:pt x="8304" y="1762"/>
                  </a:lnTo>
                  <a:cubicBezTo>
                    <a:pt x="8274" y="1768"/>
                    <a:pt x="8242" y="1780"/>
                    <a:pt x="8242" y="1818"/>
                  </a:cubicBezTo>
                  <a:cubicBezTo>
                    <a:pt x="8242" y="1830"/>
                    <a:pt x="8246" y="1842"/>
                    <a:pt x="8237" y="1848"/>
                  </a:cubicBezTo>
                  <a:cubicBezTo>
                    <a:pt x="8226" y="1863"/>
                    <a:pt x="8212" y="1836"/>
                    <a:pt x="8198" y="1836"/>
                  </a:cubicBezTo>
                  <a:cubicBezTo>
                    <a:pt x="8189" y="1836"/>
                    <a:pt x="8182" y="1854"/>
                    <a:pt x="8173" y="1868"/>
                  </a:cubicBezTo>
                  <a:cubicBezTo>
                    <a:pt x="8154" y="1892"/>
                    <a:pt x="8124" y="1868"/>
                    <a:pt x="8106" y="1848"/>
                  </a:cubicBezTo>
                  <a:cubicBezTo>
                    <a:pt x="8092" y="1880"/>
                    <a:pt x="8076" y="1916"/>
                    <a:pt x="8062" y="1948"/>
                  </a:cubicBezTo>
                  <a:cubicBezTo>
                    <a:pt x="8058" y="1954"/>
                    <a:pt x="8053" y="1966"/>
                    <a:pt x="8049" y="1966"/>
                  </a:cubicBezTo>
                  <a:cubicBezTo>
                    <a:pt x="8039" y="1972"/>
                    <a:pt x="8028" y="1960"/>
                    <a:pt x="8019" y="1960"/>
                  </a:cubicBezTo>
                  <a:cubicBezTo>
                    <a:pt x="8005" y="1960"/>
                    <a:pt x="7996" y="1987"/>
                    <a:pt x="7980" y="1978"/>
                  </a:cubicBezTo>
                  <a:cubicBezTo>
                    <a:pt x="7970" y="1972"/>
                    <a:pt x="7966" y="1948"/>
                    <a:pt x="7952" y="1948"/>
                  </a:cubicBezTo>
                  <a:cubicBezTo>
                    <a:pt x="7947" y="1948"/>
                    <a:pt x="7943" y="1954"/>
                    <a:pt x="7938" y="1954"/>
                  </a:cubicBezTo>
                  <a:cubicBezTo>
                    <a:pt x="7913" y="1978"/>
                    <a:pt x="7894" y="1999"/>
                    <a:pt x="7869" y="2022"/>
                  </a:cubicBezTo>
                  <a:cubicBezTo>
                    <a:pt x="7865" y="2010"/>
                    <a:pt x="7848" y="2010"/>
                    <a:pt x="7842" y="2022"/>
                  </a:cubicBezTo>
                  <a:cubicBezTo>
                    <a:pt x="7837" y="2034"/>
                    <a:pt x="7842" y="2055"/>
                    <a:pt x="7851" y="2067"/>
                  </a:cubicBezTo>
                  <a:cubicBezTo>
                    <a:pt x="7860" y="2078"/>
                    <a:pt x="7874" y="2078"/>
                    <a:pt x="7883" y="2078"/>
                  </a:cubicBezTo>
                  <a:cubicBezTo>
                    <a:pt x="7899" y="2078"/>
                    <a:pt x="7913" y="2078"/>
                    <a:pt x="7922" y="2072"/>
                  </a:cubicBezTo>
                  <a:cubicBezTo>
                    <a:pt x="7922" y="2096"/>
                    <a:pt x="7922" y="2123"/>
                    <a:pt x="7908" y="2129"/>
                  </a:cubicBezTo>
                  <a:lnTo>
                    <a:pt x="7890" y="2129"/>
                  </a:lnTo>
                  <a:cubicBezTo>
                    <a:pt x="7851" y="2129"/>
                    <a:pt x="7821" y="2185"/>
                    <a:pt x="7807" y="2226"/>
                  </a:cubicBezTo>
                  <a:lnTo>
                    <a:pt x="7768" y="2276"/>
                  </a:lnTo>
                  <a:cubicBezTo>
                    <a:pt x="7759" y="2288"/>
                    <a:pt x="7754" y="2303"/>
                    <a:pt x="7754" y="2315"/>
                  </a:cubicBezTo>
                  <a:cubicBezTo>
                    <a:pt x="7754" y="2333"/>
                    <a:pt x="7768" y="2339"/>
                    <a:pt x="7782" y="2339"/>
                  </a:cubicBezTo>
                  <a:cubicBezTo>
                    <a:pt x="7830" y="2344"/>
                    <a:pt x="7883" y="2282"/>
                    <a:pt x="7931" y="2321"/>
                  </a:cubicBezTo>
                  <a:cubicBezTo>
                    <a:pt x="7952" y="2303"/>
                    <a:pt x="7975" y="2282"/>
                    <a:pt x="7996" y="2265"/>
                  </a:cubicBezTo>
                  <a:cubicBezTo>
                    <a:pt x="8000" y="2259"/>
                    <a:pt x="8005" y="2259"/>
                    <a:pt x="8009" y="2259"/>
                  </a:cubicBezTo>
                  <a:cubicBezTo>
                    <a:pt x="8014" y="2259"/>
                    <a:pt x="8019" y="2271"/>
                    <a:pt x="8019" y="2276"/>
                  </a:cubicBezTo>
                  <a:cubicBezTo>
                    <a:pt x="8023" y="2309"/>
                    <a:pt x="8014" y="2344"/>
                    <a:pt x="8005" y="2377"/>
                  </a:cubicBezTo>
                  <a:cubicBezTo>
                    <a:pt x="8014" y="2395"/>
                    <a:pt x="8028" y="2395"/>
                    <a:pt x="8044" y="2407"/>
                  </a:cubicBezTo>
                  <a:cubicBezTo>
                    <a:pt x="8058" y="2412"/>
                    <a:pt x="8072" y="2433"/>
                    <a:pt x="8067" y="2451"/>
                  </a:cubicBezTo>
                  <a:cubicBezTo>
                    <a:pt x="8067" y="2457"/>
                    <a:pt x="8062" y="2469"/>
                    <a:pt x="8062" y="2475"/>
                  </a:cubicBezTo>
                  <a:cubicBezTo>
                    <a:pt x="8058" y="2495"/>
                    <a:pt x="8067" y="2519"/>
                    <a:pt x="8081" y="2537"/>
                  </a:cubicBezTo>
                  <a:cubicBezTo>
                    <a:pt x="8044" y="2531"/>
                    <a:pt x="8009" y="2537"/>
                    <a:pt x="7975" y="2548"/>
                  </a:cubicBezTo>
                  <a:cubicBezTo>
                    <a:pt x="7970" y="2548"/>
                    <a:pt x="7970" y="2557"/>
                    <a:pt x="7966" y="2557"/>
                  </a:cubicBezTo>
                  <a:cubicBezTo>
                    <a:pt x="7957" y="2569"/>
                    <a:pt x="7980" y="2581"/>
                    <a:pt x="7984" y="2599"/>
                  </a:cubicBezTo>
                  <a:cubicBezTo>
                    <a:pt x="7991" y="2611"/>
                    <a:pt x="7980" y="2631"/>
                    <a:pt x="7966" y="2637"/>
                  </a:cubicBezTo>
                  <a:cubicBezTo>
                    <a:pt x="7952" y="2637"/>
                    <a:pt x="7943" y="2631"/>
                    <a:pt x="7927" y="2625"/>
                  </a:cubicBezTo>
                  <a:cubicBezTo>
                    <a:pt x="7931" y="2649"/>
                    <a:pt x="7908" y="2667"/>
                    <a:pt x="7890" y="2679"/>
                  </a:cubicBezTo>
                  <a:cubicBezTo>
                    <a:pt x="7869" y="2687"/>
                    <a:pt x="7846" y="2711"/>
                    <a:pt x="7851" y="2735"/>
                  </a:cubicBezTo>
                  <a:cubicBezTo>
                    <a:pt x="7816" y="2735"/>
                    <a:pt x="7782" y="2705"/>
                    <a:pt x="7777" y="2661"/>
                  </a:cubicBezTo>
                  <a:cubicBezTo>
                    <a:pt x="7750" y="2661"/>
                    <a:pt x="7720" y="2631"/>
                    <a:pt x="7715" y="2593"/>
                  </a:cubicBezTo>
                  <a:cubicBezTo>
                    <a:pt x="7715" y="2581"/>
                    <a:pt x="7715" y="2575"/>
                    <a:pt x="7710" y="2563"/>
                  </a:cubicBezTo>
                  <a:cubicBezTo>
                    <a:pt x="7706" y="2557"/>
                    <a:pt x="7701" y="2548"/>
                    <a:pt x="7692" y="2543"/>
                  </a:cubicBezTo>
                  <a:cubicBezTo>
                    <a:pt x="7648" y="2519"/>
                    <a:pt x="7605" y="2507"/>
                    <a:pt x="7561" y="2501"/>
                  </a:cubicBezTo>
                  <a:cubicBezTo>
                    <a:pt x="7552" y="2501"/>
                    <a:pt x="7547" y="2501"/>
                    <a:pt x="7536" y="2507"/>
                  </a:cubicBezTo>
                  <a:cubicBezTo>
                    <a:pt x="7526" y="2519"/>
                    <a:pt x="7531" y="2528"/>
                    <a:pt x="7536" y="2543"/>
                  </a:cubicBezTo>
                  <a:cubicBezTo>
                    <a:pt x="7540" y="2554"/>
                    <a:pt x="7556" y="2557"/>
                    <a:pt x="7566" y="2563"/>
                  </a:cubicBezTo>
                  <a:cubicBezTo>
                    <a:pt x="7589" y="2575"/>
                    <a:pt x="7618" y="2581"/>
                    <a:pt x="7637" y="2599"/>
                  </a:cubicBezTo>
                  <a:cubicBezTo>
                    <a:pt x="7658" y="2616"/>
                    <a:pt x="7676" y="2649"/>
                    <a:pt x="7676" y="2687"/>
                  </a:cubicBezTo>
                  <a:cubicBezTo>
                    <a:pt x="7667" y="2679"/>
                    <a:pt x="7658" y="2673"/>
                    <a:pt x="7648" y="2673"/>
                  </a:cubicBezTo>
                  <a:cubicBezTo>
                    <a:pt x="7658" y="2705"/>
                    <a:pt x="7632" y="2741"/>
                    <a:pt x="7609" y="2741"/>
                  </a:cubicBezTo>
                  <a:cubicBezTo>
                    <a:pt x="7600" y="2741"/>
                    <a:pt x="7584" y="2729"/>
                    <a:pt x="7575" y="2729"/>
                  </a:cubicBezTo>
                  <a:cubicBezTo>
                    <a:pt x="7566" y="2729"/>
                    <a:pt x="7552" y="2729"/>
                    <a:pt x="7540" y="2735"/>
                  </a:cubicBezTo>
                  <a:cubicBezTo>
                    <a:pt x="7517" y="2741"/>
                    <a:pt x="7494" y="2755"/>
                    <a:pt x="7464" y="2761"/>
                  </a:cubicBezTo>
                  <a:cubicBezTo>
                    <a:pt x="7421" y="2773"/>
                    <a:pt x="7377" y="2785"/>
                    <a:pt x="7333" y="2767"/>
                  </a:cubicBezTo>
                  <a:cubicBezTo>
                    <a:pt x="7333" y="2779"/>
                    <a:pt x="7333" y="2797"/>
                    <a:pt x="7329" y="2812"/>
                  </a:cubicBezTo>
                  <a:lnTo>
                    <a:pt x="7280" y="2812"/>
                  </a:lnTo>
                  <a:cubicBezTo>
                    <a:pt x="7262" y="2812"/>
                    <a:pt x="7237" y="2812"/>
                    <a:pt x="7218" y="2823"/>
                  </a:cubicBezTo>
                  <a:cubicBezTo>
                    <a:pt x="7200" y="2841"/>
                    <a:pt x="7188" y="2874"/>
                    <a:pt x="7193" y="2897"/>
                  </a:cubicBezTo>
                  <a:cubicBezTo>
                    <a:pt x="7193" y="2903"/>
                    <a:pt x="7200" y="2915"/>
                    <a:pt x="7204" y="2921"/>
                  </a:cubicBezTo>
                  <a:cubicBezTo>
                    <a:pt x="7209" y="2927"/>
                    <a:pt x="7214" y="2927"/>
                    <a:pt x="7218" y="2933"/>
                  </a:cubicBezTo>
                  <a:cubicBezTo>
                    <a:pt x="7232" y="2948"/>
                    <a:pt x="7237" y="2965"/>
                    <a:pt x="7237" y="2983"/>
                  </a:cubicBezTo>
                  <a:lnTo>
                    <a:pt x="7237" y="3039"/>
                  </a:lnTo>
                  <a:cubicBezTo>
                    <a:pt x="7237" y="3057"/>
                    <a:pt x="7241" y="3078"/>
                    <a:pt x="7248" y="3101"/>
                  </a:cubicBezTo>
                  <a:cubicBezTo>
                    <a:pt x="7248" y="3113"/>
                    <a:pt x="7253" y="3128"/>
                    <a:pt x="7257" y="3134"/>
                  </a:cubicBezTo>
                  <a:cubicBezTo>
                    <a:pt x="7257" y="3140"/>
                    <a:pt x="7262" y="3140"/>
                    <a:pt x="7267" y="3146"/>
                  </a:cubicBezTo>
                  <a:cubicBezTo>
                    <a:pt x="7276" y="3163"/>
                    <a:pt x="7262" y="3181"/>
                    <a:pt x="7253" y="3202"/>
                  </a:cubicBezTo>
                  <a:cubicBezTo>
                    <a:pt x="7237" y="3220"/>
                    <a:pt x="7232" y="3249"/>
                    <a:pt x="7232" y="3276"/>
                  </a:cubicBezTo>
                  <a:cubicBezTo>
                    <a:pt x="7232" y="3282"/>
                    <a:pt x="7232" y="3294"/>
                    <a:pt x="7237" y="3299"/>
                  </a:cubicBezTo>
                  <a:lnTo>
                    <a:pt x="7248" y="3311"/>
                  </a:lnTo>
                  <a:cubicBezTo>
                    <a:pt x="7262" y="3326"/>
                    <a:pt x="7267" y="3350"/>
                    <a:pt x="7257" y="3367"/>
                  </a:cubicBezTo>
                  <a:cubicBezTo>
                    <a:pt x="7253" y="3373"/>
                    <a:pt x="7248" y="3382"/>
                    <a:pt x="7248" y="3394"/>
                  </a:cubicBezTo>
                  <a:cubicBezTo>
                    <a:pt x="7248" y="3400"/>
                    <a:pt x="7253" y="3406"/>
                    <a:pt x="7253" y="3412"/>
                  </a:cubicBezTo>
                  <a:cubicBezTo>
                    <a:pt x="7267" y="3444"/>
                    <a:pt x="7262" y="3486"/>
                    <a:pt x="7248" y="3512"/>
                  </a:cubicBezTo>
                  <a:cubicBezTo>
                    <a:pt x="7267" y="3512"/>
                    <a:pt x="7280" y="3524"/>
                    <a:pt x="7290" y="3542"/>
                  </a:cubicBezTo>
                  <a:cubicBezTo>
                    <a:pt x="7290" y="3548"/>
                    <a:pt x="7294" y="3554"/>
                    <a:pt x="7301" y="3554"/>
                  </a:cubicBezTo>
                  <a:lnTo>
                    <a:pt x="7310" y="3554"/>
                  </a:lnTo>
                  <a:cubicBezTo>
                    <a:pt x="7324" y="3548"/>
                    <a:pt x="7333" y="3542"/>
                    <a:pt x="7342" y="3542"/>
                  </a:cubicBezTo>
                  <a:cubicBezTo>
                    <a:pt x="7359" y="3542"/>
                    <a:pt x="7372" y="3542"/>
                    <a:pt x="7377" y="3554"/>
                  </a:cubicBezTo>
                  <a:cubicBezTo>
                    <a:pt x="7377" y="3560"/>
                    <a:pt x="7382" y="3566"/>
                    <a:pt x="7382" y="3566"/>
                  </a:cubicBezTo>
                  <a:cubicBezTo>
                    <a:pt x="7386" y="3574"/>
                    <a:pt x="7391" y="3566"/>
                    <a:pt x="7398" y="3566"/>
                  </a:cubicBezTo>
                  <a:cubicBezTo>
                    <a:pt x="7416" y="3560"/>
                    <a:pt x="7434" y="3580"/>
                    <a:pt x="7439" y="3604"/>
                  </a:cubicBezTo>
                  <a:cubicBezTo>
                    <a:pt x="7439" y="3610"/>
                    <a:pt x="7439" y="3610"/>
                    <a:pt x="7446" y="3616"/>
                  </a:cubicBezTo>
                  <a:cubicBezTo>
                    <a:pt x="7455" y="3636"/>
                    <a:pt x="7474" y="3604"/>
                    <a:pt x="7487" y="3610"/>
                  </a:cubicBezTo>
                  <a:cubicBezTo>
                    <a:pt x="7483" y="3642"/>
                    <a:pt x="7483" y="3672"/>
                    <a:pt x="7478" y="3704"/>
                  </a:cubicBezTo>
                  <a:lnTo>
                    <a:pt x="7478" y="3722"/>
                  </a:lnTo>
                  <a:lnTo>
                    <a:pt x="7483" y="3728"/>
                  </a:lnTo>
                  <a:cubicBezTo>
                    <a:pt x="7487" y="3734"/>
                    <a:pt x="7494" y="3734"/>
                    <a:pt x="7499" y="3740"/>
                  </a:cubicBezTo>
                  <a:cubicBezTo>
                    <a:pt x="7513" y="3752"/>
                    <a:pt x="7526" y="3772"/>
                    <a:pt x="7547" y="3784"/>
                  </a:cubicBezTo>
                  <a:cubicBezTo>
                    <a:pt x="7547" y="3778"/>
                    <a:pt x="7547" y="3772"/>
                    <a:pt x="7552" y="3758"/>
                  </a:cubicBezTo>
                  <a:cubicBezTo>
                    <a:pt x="7575" y="3767"/>
                    <a:pt x="7566" y="3814"/>
                    <a:pt x="7584" y="3829"/>
                  </a:cubicBezTo>
                  <a:cubicBezTo>
                    <a:pt x="7595" y="3835"/>
                    <a:pt x="7605" y="3835"/>
                    <a:pt x="7609" y="3846"/>
                  </a:cubicBezTo>
                  <a:lnTo>
                    <a:pt x="7609" y="3858"/>
                  </a:lnTo>
                  <a:cubicBezTo>
                    <a:pt x="7609" y="3897"/>
                    <a:pt x="7605" y="3932"/>
                    <a:pt x="7595" y="3971"/>
                  </a:cubicBezTo>
                  <a:cubicBezTo>
                    <a:pt x="7589" y="3982"/>
                    <a:pt x="7589" y="4000"/>
                    <a:pt x="7584" y="4015"/>
                  </a:cubicBezTo>
                  <a:cubicBezTo>
                    <a:pt x="7584" y="4033"/>
                    <a:pt x="7589" y="4050"/>
                    <a:pt x="7589" y="4068"/>
                  </a:cubicBezTo>
                  <a:cubicBezTo>
                    <a:pt x="7589" y="4095"/>
                    <a:pt x="7575" y="4118"/>
                    <a:pt x="7579" y="4145"/>
                  </a:cubicBezTo>
                  <a:cubicBezTo>
                    <a:pt x="7584" y="4169"/>
                    <a:pt x="7609" y="4192"/>
                    <a:pt x="7600" y="4213"/>
                  </a:cubicBezTo>
                  <a:cubicBezTo>
                    <a:pt x="7595" y="4225"/>
                    <a:pt x="7579" y="4225"/>
                    <a:pt x="7575" y="4237"/>
                  </a:cubicBezTo>
                  <a:cubicBezTo>
                    <a:pt x="7566" y="4248"/>
                    <a:pt x="7566" y="4269"/>
                    <a:pt x="7575" y="4281"/>
                  </a:cubicBezTo>
                  <a:cubicBezTo>
                    <a:pt x="7552" y="4287"/>
                    <a:pt x="7522" y="4293"/>
                    <a:pt x="7499" y="4287"/>
                  </a:cubicBezTo>
                  <a:cubicBezTo>
                    <a:pt x="7474" y="4281"/>
                    <a:pt x="7451" y="4248"/>
                    <a:pt x="7455" y="4219"/>
                  </a:cubicBezTo>
                  <a:cubicBezTo>
                    <a:pt x="7455" y="4207"/>
                    <a:pt x="7460" y="4198"/>
                    <a:pt x="7460" y="4186"/>
                  </a:cubicBezTo>
                  <a:cubicBezTo>
                    <a:pt x="7460" y="4175"/>
                    <a:pt x="7455" y="4163"/>
                    <a:pt x="7446" y="4163"/>
                  </a:cubicBezTo>
                  <a:lnTo>
                    <a:pt x="7434" y="4163"/>
                  </a:lnTo>
                  <a:lnTo>
                    <a:pt x="7434" y="4151"/>
                  </a:lnTo>
                  <a:cubicBezTo>
                    <a:pt x="7451" y="4101"/>
                    <a:pt x="7508" y="4101"/>
                    <a:pt x="7526" y="4056"/>
                  </a:cubicBezTo>
                  <a:cubicBezTo>
                    <a:pt x="7531" y="4044"/>
                    <a:pt x="7531" y="4033"/>
                    <a:pt x="7536" y="4021"/>
                  </a:cubicBezTo>
                  <a:cubicBezTo>
                    <a:pt x="7540" y="4006"/>
                    <a:pt x="7552" y="3994"/>
                    <a:pt x="7556" y="3982"/>
                  </a:cubicBezTo>
                  <a:cubicBezTo>
                    <a:pt x="7575" y="3953"/>
                    <a:pt x="7579" y="3914"/>
                    <a:pt x="7579" y="3876"/>
                  </a:cubicBezTo>
                  <a:cubicBezTo>
                    <a:pt x="7579" y="3858"/>
                    <a:pt x="7575" y="3835"/>
                    <a:pt x="7561" y="3820"/>
                  </a:cubicBezTo>
                  <a:cubicBezTo>
                    <a:pt x="7547" y="3802"/>
                    <a:pt x="7522" y="3808"/>
                    <a:pt x="7508" y="3820"/>
                  </a:cubicBezTo>
                  <a:cubicBezTo>
                    <a:pt x="7494" y="3840"/>
                    <a:pt x="7487" y="3864"/>
                    <a:pt x="7499" y="3891"/>
                  </a:cubicBezTo>
                  <a:cubicBezTo>
                    <a:pt x="7469" y="3903"/>
                    <a:pt x="7446" y="3914"/>
                    <a:pt x="7416" y="3926"/>
                  </a:cubicBezTo>
                  <a:lnTo>
                    <a:pt x="7407" y="3926"/>
                  </a:lnTo>
                  <a:cubicBezTo>
                    <a:pt x="7402" y="3926"/>
                    <a:pt x="7398" y="3920"/>
                    <a:pt x="7398" y="3920"/>
                  </a:cubicBezTo>
                  <a:cubicBezTo>
                    <a:pt x="7386" y="3914"/>
                    <a:pt x="7377" y="3920"/>
                    <a:pt x="7368" y="3926"/>
                  </a:cubicBezTo>
                  <a:cubicBezTo>
                    <a:pt x="7363" y="3891"/>
                    <a:pt x="7349" y="3852"/>
                    <a:pt x="7329" y="3829"/>
                  </a:cubicBezTo>
                  <a:cubicBezTo>
                    <a:pt x="7324" y="3820"/>
                    <a:pt x="7319" y="3814"/>
                    <a:pt x="7319" y="3808"/>
                  </a:cubicBezTo>
                  <a:cubicBezTo>
                    <a:pt x="7315" y="3790"/>
                    <a:pt x="7333" y="3784"/>
                    <a:pt x="7333" y="3767"/>
                  </a:cubicBezTo>
                  <a:cubicBezTo>
                    <a:pt x="7333" y="3752"/>
                    <a:pt x="7324" y="3740"/>
                    <a:pt x="7310" y="3740"/>
                  </a:cubicBezTo>
                  <a:lnTo>
                    <a:pt x="7276" y="3740"/>
                  </a:lnTo>
                  <a:cubicBezTo>
                    <a:pt x="7248" y="3734"/>
                    <a:pt x="7237" y="3690"/>
                    <a:pt x="7209" y="3672"/>
                  </a:cubicBezTo>
                  <a:cubicBezTo>
                    <a:pt x="7204" y="3666"/>
                    <a:pt x="7193" y="3666"/>
                    <a:pt x="7184" y="3660"/>
                  </a:cubicBezTo>
                  <a:cubicBezTo>
                    <a:pt x="7170" y="3648"/>
                    <a:pt x="7165" y="3636"/>
                    <a:pt x="7156" y="3616"/>
                  </a:cubicBezTo>
                  <a:cubicBezTo>
                    <a:pt x="7145" y="3604"/>
                    <a:pt x="7131" y="3592"/>
                    <a:pt x="7117" y="3598"/>
                  </a:cubicBezTo>
                  <a:cubicBezTo>
                    <a:pt x="7103" y="3560"/>
                    <a:pt x="7050" y="3560"/>
                    <a:pt x="7034" y="3530"/>
                  </a:cubicBezTo>
                  <a:cubicBezTo>
                    <a:pt x="7030" y="3524"/>
                    <a:pt x="7030" y="3518"/>
                    <a:pt x="7025" y="3512"/>
                  </a:cubicBezTo>
                  <a:cubicBezTo>
                    <a:pt x="7011" y="3492"/>
                    <a:pt x="6986" y="3530"/>
                    <a:pt x="6968" y="3518"/>
                  </a:cubicBezTo>
                  <a:cubicBezTo>
                    <a:pt x="6958" y="3512"/>
                    <a:pt x="6954" y="3492"/>
                    <a:pt x="6947" y="3486"/>
                  </a:cubicBezTo>
                  <a:cubicBezTo>
                    <a:pt x="6942" y="3480"/>
                    <a:pt x="6933" y="3480"/>
                    <a:pt x="6924" y="3474"/>
                  </a:cubicBezTo>
                  <a:cubicBezTo>
                    <a:pt x="6894" y="3456"/>
                    <a:pt x="6889" y="3400"/>
                    <a:pt x="6862" y="3382"/>
                  </a:cubicBezTo>
                  <a:cubicBezTo>
                    <a:pt x="6846" y="3367"/>
                    <a:pt x="6823" y="3373"/>
                    <a:pt x="6809" y="3394"/>
                  </a:cubicBezTo>
                  <a:cubicBezTo>
                    <a:pt x="6797" y="3406"/>
                    <a:pt x="6788" y="3424"/>
                    <a:pt x="6784" y="3444"/>
                  </a:cubicBezTo>
                  <a:cubicBezTo>
                    <a:pt x="6779" y="3462"/>
                    <a:pt x="6788" y="3486"/>
                    <a:pt x="6804" y="3486"/>
                  </a:cubicBezTo>
                  <a:cubicBezTo>
                    <a:pt x="6793" y="3503"/>
                    <a:pt x="6774" y="3512"/>
                    <a:pt x="6756" y="3518"/>
                  </a:cubicBezTo>
                  <a:cubicBezTo>
                    <a:pt x="6740" y="3524"/>
                    <a:pt x="6721" y="3548"/>
                    <a:pt x="6731" y="3574"/>
                  </a:cubicBezTo>
                  <a:cubicBezTo>
                    <a:pt x="6740" y="3598"/>
                    <a:pt x="6770" y="3598"/>
                    <a:pt x="6779" y="3622"/>
                  </a:cubicBezTo>
                  <a:cubicBezTo>
                    <a:pt x="6784" y="3636"/>
                    <a:pt x="6784" y="3648"/>
                    <a:pt x="6788" y="3660"/>
                  </a:cubicBezTo>
                  <a:cubicBezTo>
                    <a:pt x="6793" y="3666"/>
                    <a:pt x="6797" y="3666"/>
                    <a:pt x="6804" y="3672"/>
                  </a:cubicBezTo>
                  <a:cubicBezTo>
                    <a:pt x="6809" y="3678"/>
                    <a:pt x="6813" y="3684"/>
                    <a:pt x="6813" y="3699"/>
                  </a:cubicBezTo>
                  <a:cubicBezTo>
                    <a:pt x="6818" y="3716"/>
                    <a:pt x="6823" y="3740"/>
                    <a:pt x="6827" y="3758"/>
                  </a:cubicBezTo>
                  <a:lnTo>
                    <a:pt x="6827" y="3772"/>
                  </a:lnTo>
                  <a:cubicBezTo>
                    <a:pt x="6823" y="3784"/>
                    <a:pt x="6809" y="3784"/>
                    <a:pt x="6797" y="3784"/>
                  </a:cubicBezTo>
                  <a:cubicBezTo>
                    <a:pt x="6770" y="3772"/>
                    <a:pt x="6740" y="3758"/>
                    <a:pt x="6731" y="3722"/>
                  </a:cubicBezTo>
                  <a:cubicBezTo>
                    <a:pt x="6726" y="3710"/>
                    <a:pt x="6726" y="3699"/>
                    <a:pt x="6721" y="3690"/>
                  </a:cubicBezTo>
                  <a:cubicBezTo>
                    <a:pt x="6708" y="3672"/>
                    <a:pt x="6687" y="3690"/>
                    <a:pt x="6673" y="3704"/>
                  </a:cubicBezTo>
                  <a:cubicBezTo>
                    <a:pt x="6659" y="3716"/>
                    <a:pt x="6634" y="3728"/>
                    <a:pt x="6625" y="3704"/>
                  </a:cubicBezTo>
                  <a:cubicBezTo>
                    <a:pt x="6629" y="3746"/>
                    <a:pt x="6625" y="3790"/>
                    <a:pt x="6620" y="3829"/>
                  </a:cubicBezTo>
                  <a:cubicBezTo>
                    <a:pt x="6620" y="3835"/>
                    <a:pt x="6616" y="3840"/>
                    <a:pt x="6620" y="3846"/>
                  </a:cubicBezTo>
                  <a:cubicBezTo>
                    <a:pt x="6625" y="3870"/>
                    <a:pt x="6648" y="3870"/>
                    <a:pt x="6664" y="3864"/>
                  </a:cubicBezTo>
                  <a:cubicBezTo>
                    <a:pt x="6648" y="3908"/>
                    <a:pt x="6669" y="3971"/>
                    <a:pt x="6701" y="3982"/>
                  </a:cubicBezTo>
                  <a:cubicBezTo>
                    <a:pt x="6712" y="3988"/>
                    <a:pt x="6726" y="3988"/>
                    <a:pt x="6735" y="3994"/>
                  </a:cubicBezTo>
                  <a:cubicBezTo>
                    <a:pt x="6744" y="4000"/>
                    <a:pt x="6756" y="4021"/>
                    <a:pt x="6744" y="4033"/>
                  </a:cubicBezTo>
                  <a:cubicBezTo>
                    <a:pt x="6770" y="4015"/>
                    <a:pt x="6797" y="4033"/>
                    <a:pt x="6823" y="4044"/>
                  </a:cubicBezTo>
                  <a:cubicBezTo>
                    <a:pt x="6836" y="4050"/>
                    <a:pt x="6853" y="4062"/>
                    <a:pt x="6857" y="4083"/>
                  </a:cubicBezTo>
                  <a:cubicBezTo>
                    <a:pt x="6857" y="4089"/>
                    <a:pt x="6862" y="4101"/>
                    <a:pt x="6866" y="4107"/>
                  </a:cubicBezTo>
                  <a:cubicBezTo>
                    <a:pt x="6871" y="4112"/>
                    <a:pt x="6876" y="4112"/>
                    <a:pt x="6880" y="4118"/>
                  </a:cubicBezTo>
                  <a:cubicBezTo>
                    <a:pt x="6885" y="4124"/>
                    <a:pt x="6889" y="4130"/>
                    <a:pt x="6885" y="4136"/>
                  </a:cubicBezTo>
                  <a:cubicBezTo>
                    <a:pt x="6880" y="4136"/>
                    <a:pt x="6876" y="4145"/>
                    <a:pt x="6871" y="4145"/>
                  </a:cubicBezTo>
                  <a:cubicBezTo>
                    <a:pt x="6876" y="4175"/>
                    <a:pt x="6885" y="4207"/>
                    <a:pt x="6889" y="4231"/>
                  </a:cubicBezTo>
                  <a:cubicBezTo>
                    <a:pt x="6866" y="4231"/>
                    <a:pt x="6841" y="4213"/>
                    <a:pt x="6827" y="4192"/>
                  </a:cubicBezTo>
                  <a:cubicBezTo>
                    <a:pt x="6823" y="4186"/>
                    <a:pt x="6818" y="4180"/>
                    <a:pt x="6809" y="4175"/>
                  </a:cubicBezTo>
                  <a:lnTo>
                    <a:pt x="6788" y="4175"/>
                  </a:lnTo>
                  <a:cubicBezTo>
                    <a:pt x="6774" y="4180"/>
                    <a:pt x="6756" y="4175"/>
                    <a:pt x="6744" y="4163"/>
                  </a:cubicBezTo>
                  <a:cubicBezTo>
                    <a:pt x="6735" y="4151"/>
                    <a:pt x="6731" y="4118"/>
                    <a:pt x="6744" y="4107"/>
                  </a:cubicBezTo>
                  <a:cubicBezTo>
                    <a:pt x="6731" y="4095"/>
                    <a:pt x="6708" y="4101"/>
                    <a:pt x="6692" y="4112"/>
                  </a:cubicBezTo>
                  <a:cubicBezTo>
                    <a:pt x="6673" y="4124"/>
                    <a:pt x="6659" y="4136"/>
                    <a:pt x="6639" y="4136"/>
                  </a:cubicBezTo>
                  <a:cubicBezTo>
                    <a:pt x="6620" y="4136"/>
                    <a:pt x="6600" y="4107"/>
                    <a:pt x="6616" y="4089"/>
                  </a:cubicBezTo>
                  <a:cubicBezTo>
                    <a:pt x="6606" y="4083"/>
                    <a:pt x="6595" y="4083"/>
                    <a:pt x="6586" y="4083"/>
                  </a:cubicBezTo>
                  <a:cubicBezTo>
                    <a:pt x="6581" y="4074"/>
                    <a:pt x="6581" y="4062"/>
                    <a:pt x="6581" y="4056"/>
                  </a:cubicBezTo>
                  <a:cubicBezTo>
                    <a:pt x="6567" y="4050"/>
                    <a:pt x="6558" y="4044"/>
                    <a:pt x="6542" y="4039"/>
                  </a:cubicBezTo>
                  <a:cubicBezTo>
                    <a:pt x="6537" y="4039"/>
                    <a:pt x="6528" y="4033"/>
                    <a:pt x="6533" y="4021"/>
                  </a:cubicBezTo>
                  <a:cubicBezTo>
                    <a:pt x="6533" y="4015"/>
                    <a:pt x="6537" y="4015"/>
                    <a:pt x="6537" y="4015"/>
                  </a:cubicBezTo>
                  <a:lnTo>
                    <a:pt x="6567" y="3994"/>
                  </a:lnTo>
                  <a:cubicBezTo>
                    <a:pt x="6558" y="3982"/>
                    <a:pt x="6551" y="3971"/>
                    <a:pt x="6551" y="3953"/>
                  </a:cubicBezTo>
                  <a:lnTo>
                    <a:pt x="6551" y="3920"/>
                  </a:lnTo>
                  <a:cubicBezTo>
                    <a:pt x="6551" y="3908"/>
                    <a:pt x="6542" y="3897"/>
                    <a:pt x="6542" y="3882"/>
                  </a:cubicBezTo>
                  <a:cubicBezTo>
                    <a:pt x="6542" y="3873"/>
                    <a:pt x="6549" y="3858"/>
                    <a:pt x="6556" y="3861"/>
                  </a:cubicBezTo>
                  <a:cubicBezTo>
                    <a:pt x="6547" y="3849"/>
                    <a:pt x="6544" y="3826"/>
                    <a:pt x="6551" y="3808"/>
                  </a:cubicBezTo>
                  <a:cubicBezTo>
                    <a:pt x="6558" y="3790"/>
                    <a:pt x="6572" y="3772"/>
                    <a:pt x="6581" y="3752"/>
                  </a:cubicBezTo>
                  <a:cubicBezTo>
                    <a:pt x="6590" y="3734"/>
                    <a:pt x="6595" y="3710"/>
                    <a:pt x="6586" y="3690"/>
                  </a:cubicBezTo>
                  <a:cubicBezTo>
                    <a:pt x="6581" y="3678"/>
                    <a:pt x="6572" y="3672"/>
                    <a:pt x="6572" y="3666"/>
                  </a:cubicBezTo>
                  <a:cubicBezTo>
                    <a:pt x="6567" y="3648"/>
                    <a:pt x="6577" y="3622"/>
                    <a:pt x="6590" y="3610"/>
                  </a:cubicBezTo>
                  <a:cubicBezTo>
                    <a:pt x="6606" y="3598"/>
                    <a:pt x="6616" y="3577"/>
                    <a:pt x="6616" y="3560"/>
                  </a:cubicBezTo>
                  <a:cubicBezTo>
                    <a:pt x="6616" y="3539"/>
                    <a:pt x="6595" y="3530"/>
                    <a:pt x="6586" y="3512"/>
                  </a:cubicBezTo>
                  <a:cubicBezTo>
                    <a:pt x="6563" y="3474"/>
                    <a:pt x="6572" y="3418"/>
                    <a:pt x="6558" y="3367"/>
                  </a:cubicBezTo>
                  <a:cubicBezTo>
                    <a:pt x="6547" y="3332"/>
                    <a:pt x="6519" y="3305"/>
                    <a:pt x="6514" y="3270"/>
                  </a:cubicBezTo>
                  <a:cubicBezTo>
                    <a:pt x="6514" y="3258"/>
                    <a:pt x="6517" y="3237"/>
                    <a:pt x="6510" y="3226"/>
                  </a:cubicBezTo>
                  <a:cubicBezTo>
                    <a:pt x="6505" y="3214"/>
                    <a:pt x="6489" y="3202"/>
                    <a:pt x="6480" y="3208"/>
                  </a:cubicBezTo>
                  <a:cubicBezTo>
                    <a:pt x="6480" y="3140"/>
                    <a:pt x="6422" y="3078"/>
                    <a:pt x="6370" y="3090"/>
                  </a:cubicBezTo>
                  <a:cubicBezTo>
                    <a:pt x="6365" y="3090"/>
                    <a:pt x="6360" y="3090"/>
                    <a:pt x="6360" y="3095"/>
                  </a:cubicBezTo>
                  <a:cubicBezTo>
                    <a:pt x="6353" y="3101"/>
                    <a:pt x="6360" y="3113"/>
                    <a:pt x="6365" y="3119"/>
                  </a:cubicBezTo>
                  <a:cubicBezTo>
                    <a:pt x="6370" y="3128"/>
                    <a:pt x="6379" y="3128"/>
                    <a:pt x="6388" y="3119"/>
                  </a:cubicBezTo>
                  <a:cubicBezTo>
                    <a:pt x="6379" y="3134"/>
                    <a:pt x="6374" y="3152"/>
                    <a:pt x="6374" y="3169"/>
                  </a:cubicBezTo>
                  <a:cubicBezTo>
                    <a:pt x="6374" y="3187"/>
                    <a:pt x="6383" y="3208"/>
                    <a:pt x="6397" y="3208"/>
                  </a:cubicBezTo>
                  <a:cubicBezTo>
                    <a:pt x="6402" y="3231"/>
                    <a:pt x="6393" y="3258"/>
                    <a:pt x="6409" y="3276"/>
                  </a:cubicBezTo>
                  <a:cubicBezTo>
                    <a:pt x="6413" y="3282"/>
                    <a:pt x="6418" y="3282"/>
                    <a:pt x="6422" y="3288"/>
                  </a:cubicBezTo>
                  <a:cubicBezTo>
                    <a:pt x="6445" y="3299"/>
                    <a:pt x="6462" y="3338"/>
                    <a:pt x="6471" y="3367"/>
                  </a:cubicBezTo>
                  <a:cubicBezTo>
                    <a:pt x="6475" y="3382"/>
                    <a:pt x="6480" y="3388"/>
                    <a:pt x="6480" y="3400"/>
                  </a:cubicBezTo>
                  <a:cubicBezTo>
                    <a:pt x="6480" y="3412"/>
                    <a:pt x="6475" y="3424"/>
                    <a:pt x="6466" y="3424"/>
                  </a:cubicBezTo>
                  <a:lnTo>
                    <a:pt x="6445" y="3424"/>
                  </a:lnTo>
                  <a:cubicBezTo>
                    <a:pt x="6436" y="3430"/>
                    <a:pt x="6436" y="3444"/>
                    <a:pt x="6441" y="3456"/>
                  </a:cubicBezTo>
                  <a:cubicBezTo>
                    <a:pt x="6445" y="3468"/>
                    <a:pt x="6450" y="3474"/>
                    <a:pt x="6450" y="3486"/>
                  </a:cubicBezTo>
                  <a:cubicBezTo>
                    <a:pt x="6450" y="3498"/>
                    <a:pt x="6445" y="3512"/>
                    <a:pt x="6455" y="3524"/>
                  </a:cubicBezTo>
                  <a:cubicBezTo>
                    <a:pt x="6462" y="3530"/>
                    <a:pt x="6466" y="3530"/>
                    <a:pt x="6471" y="3536"/>
                  </a:cubicBezTo>
                  <a:cubicBezTo>
                    <a:pt x="6475" y="3542"/>
                    <a:pt x="6480" y="3551"/>
                    <a:pt x="6475" y="3566"/>
                  </a:cubicBezTo>
                  <a:cubicBezTo>
                    <a:pt x="6471" y="3577"/>
                    <a:pt x="6462" y="3586"/>
                    <a:pt x="6450" y="3580"/>
                  </a:cubicBezTo>
                  <a:cubicBezTo>
                    <a:pt x="6455" y="3604"/>
                    <a:pt x="6455" y="3642"/>
                    <a:pt x="6436" y="3654"/>
                  </a:cubicBezTo>
                  <a:cubicBezTo>
                    <a:pt x="6427" y="3660"/>
                    <a:pt x="6413" y="3666"/>
                    <a:pt x="6418" y="3678"/>
                  </a:cubicBezTo>
                  <a:cubicBezTo>
                    <a:pt x="6422" y="3690"/>
                    <a:pt x="6436" y="3690"/>
                    <a:pt x="6432" y="3699"/>
                  </a:cubicBezTo>
                  <a:cubicBezTo>
                    <a:pt x="6418" y="3710"/>
                    <a:pt x="6397" y="3710"/>
                    <a:pt x="6383" y="3716"/>
                  </a:cubicBezTo>
                  <a:cubicBezTo>
                    <a:pt x="6370" y="3722"/>
                    <a:pt x="6353" y="3746"/>
                    <a:pt x="6365" y="3767"/>
                  </a:cubicBezTo>
                  <a:cubicBezTo>
                    <a:pt x="6349" y="3772"/>
                    <a:pt x="6335" y="3772"/>
                    <a:pt x="6317" y="3772"/>
                  </a:cubicBezTo>
                  <a:cubicBezTo>
                    <a:pt x="6301" y="3778"/>
                    <a:pt x="6287" y="3802"/>
                    <a:pt x="6296" y="3814"/>
                  </a:cubicBezTo>
                  <a:cubicBezTo>
                    <a:pt x="6291" y="3814"/>
                    <a:pt x="6287" y="3814"/>
                    <a:pt x="6287" y="3820"/>
                  </a:cubicBezTo>
                  <a:cubicBezTo>
                    <a:pt x="6282" y="3829"/>
                    <a:pt x="6282" y="3829"/>
                    <a:pt x="6278" y="3829"/>
                  </a:cubicBezTo>
                  <a:cubicBezTo>
                    <a:pt x="6273" y="3829"/>
                    <a:pt x="6273" y="3814"/>
                    <a:pt x="6278" y="3814"/>
                  </a:cubicBezTo>
                  <a:cubicBezTo>
                    <a:pt x="6273" y="3814"/>
                    <a:pt x="6264" y="3814"/>
                    <a:pt x="6257" y="3829"/>
                  </a:cubicBezTo>
                  <a:cubicBezTo>
                    <a:pt x="6252" y="3835"/>
                    <a:pt x="6257" y="3846"/>
                    <a:pt x="6257" y="3852"/>
                  </a:cubicBezTo>
                  <a:lnTo>
                    <a:pt x="6257" y="3864"/>
                  </a:lnTo>
                  <a:cubicBezTo>
                    <a:pt x="6257" y="3864"/>
                    <a:pt x="6264" y="3870"/>
                    <a:pt x="6268" y="3870"/>
                  </a:cubicBezTo>
                  <a:cubicBezTo>
                    <a:pt x="6278" y="3876"/>
                    <a:pt x="6282" y="3891"/>
                    <a:pt x="6278" y="3903"/>
                  </a:cubicBezTo>
                  <a:cubicBezTo>
                    <a:pt x="6273" y="3914"/>
                    <a:pt x="6268" y="3926"/>
                    <a:pt x="6257" y="3932"/>
                  </a:cubicBezTo>
                  <a:cubicBezTo>
                    <a:pt x="6252" y="3932"/>
                    <a:pt x="6252" y="3932"/>
                    <a:pt x="6248" y="3938"/>
                  </a:cubicBezTo>
                  <a:cubicBezTo>
                    <a:pt x="6248" y="3938"/>
                    <a:pt x="6243" y="3944"/>
                    <a:pt x="6243" y="3953"/>
                  </a:cubicBezTo>
                  <a:lnTo>
                    <a:pt x="6243" y="3994"/>
                  </a:lnTo>
                  <a:cubicBezTo>
                    <a:pt x="6243" y="4000"/>
                    <a:pt x="6238" y="4000"/>
                    <a:pt x="6238" y="4006"/>
                  </a:cubicBezTo>
                  <a:cubicBezTo>
                    <a:pt x="6234" y="4021"/>
                    <a:pt x="6229" y="4027"/>
                    <a:pt x="6225" y="4039"/>
                  </a:cubicBezTo>
                  <a:cubicBezTo>
                    <a:pt x="6243" y="4050"/>
                    <a:pt x="6264" y="4068"/>
                    <a:pt x="6278" y="4095"/>
                  </a:cubicBezTo>
                  <a:cubicBezTo>
                    <a:pt x="6291" y="4118"/>
                    <a:pt x="6301" y="4145"/>
                    <a:pt x="6317" y="4169"/>
                  </a:cubicBezTo>
                  <a:lnTo>
                    <a:pt x="6317" y="4219"/>
                  </a:lnTo>
                  <a:cubicBezTo>
                    <a:pt x="6335" y="4219"/>
                    <a:pt x="6344" y="4248"/>
                    <a:pt x="6344" y="4281"/>
                  </a:cubicBezTo>
                  <a:lnTo>
                    <a:pt x="6344" y="4355"/>
                  </a:lnTo>
                  <a:cubicBezTo>
                    <a:pt x="6344" y="4361"/>
                    <a:pt x="6344" y="4367"/>
                    <a:pt x="6349" y="4373"/>
                  </a:cubicBezTo>
                  <a:cubicBezTo>
                    <a:pt x="6353" y="4379"/>
                    <a:pt x="6360" y="4379"/>
                    <a:pt x="6365" y="4384"/>
                  </a:cubicBezTo>
                  <a:cubicBezTo>
                    <a:pt x="6379" y="4399"/>
                    <a:pt x="6379" y="4423"/>
                    <a:pt x="6379" y="4441"/>
                  </a:cubicBezTo>
                  <a:cubicBezTo>
                    <a:pt x="6379" y="4461"/>
                    <a:pt x="6383" y="4491"/>
                    <a:pt x="6397" y="4491"/>
                  </a:cubicBezTo>
                  <a:cubicBezTo>
                    <a:pt x="6383" y="4497"/>
                    <a:pt x="6383" y="4529"/>
                    <a:pt x="6388" y="4547"/>
                  </a:cubicBezTo>
                  <a:cubicBezTo>
                    <a:pt x="6393" y="4565"/>
                    <a:pt x="6393" y="4597"/>
                    <a:pt x="6379" y="4603"/>
                  </a:cubicBezTo>
                  <a:cubicBezTo>
                    <a:pt x="6370" y="4609"/>
                    <a:pt x="6360" y="4603"/>
                    <a:pt x="6353" y="4609"/>
                  </a:cubicBezTo>
                  <a:cubicBezTo>
                    <a:pt x="6349" y="4609"/>
                    <a:pt x="6349" y="4615"/>
                    <a:pt x="6344" y="4621"/>
                  </a:cubicBezTo>
                  <a:cubicBezTo>
                    <a:pt x="6335" y="4653"/>
                    <a:pt x="6326" y="4683"/>
                    <a:pt x="6330" y="4721"/>
                  </a:cubicBezTo>
                  <a:lnTo>
                    <a:pt x="6296" y="4721"/>
                  </a:lnTo>
                  <a:lnTo>
                    <a:pt x="6296" y="4846"/>
                  </a:lnTo>
                  <a:cubicBezTo>
                    <a:pt x="6296" y="4869"/>
                    <a:pt x="6291" y="4893"/>
                    <a:pt x="6278" y="4899"/>
                  </a:cubicBezTo>
                  <a:cubicBezTo>
                    <a:pt x="6291" y="4899"/>
                    <a:pt x="6305" y="4920"/>
                    <a:pt x="6305" y="4943"/>
                  </a:cubicBezTo>
                  <a:cubicBezTo>
                    <a:pt x="6312" y="4961"/>
                    <a:pt x="6307" y="4988"/>
                    <a:pt x="6312" y="5005"/>
                  </a:cubicBezTo>
                  <a:cubicBezTo>
                    <a:pt x="6319" y="5023"/>
                    <a:pt x="6321" y="5038"/>
                    <a:pt x="6326" y="5056"/>
                  </a:cubicBezTo>
                  <a:cubicBezTo>
                    <a:pt x="6335" y="5085"/>
                    <a:pt x="6335" y="5118"/>
                    <a:pt x="6330" y="5153"/>
                  </a:cubicBezTo>
                  <a:cubicBezTo>
                    <a:pt x="6326" y="5168"/>
                    <a:pt x="6326" y="5174"/>
                    <a:pt x="6321" y="5186"/>
                  </a:cubicBezTo>
                  <a:cubicBezTo>
                    <a:pt x="6321" y="5209"/>
                    <a:pt x="6326" y="5236"/>
                    <a:pt x="6344" y="5248"/>
                  </a:cubicBezTo>
                  <a:cubicBezTo>
                    <a:pt x="6349" y="5254"/>
                    <a:pt x="6360" y="5254"/>
                    <a:pt x="6365" y="5254"/>
                  </a:cubicBezTo>
                  <a:lnTo>
                    <a:pt x="6374" y="5242"/>
                  </a:lnTo>
                  <a:cubicBezTo>
                    <a:pt x="6383" y="5230"/>
                    <a:pt x="6397" y="5248"/>
                    <a:pt x="6413" y="5254"/>
                  </a:cubicBezTo>
                  <a:cubicBezTo>
                    <a:pt x="6427" y="5265"/>
                    <a:pt x="6445" y="5260"/>
                    <a:pt x="6445" y="5242"/>
                  </a:cubicBezTo>
                  <a:cubicBezTo>
                    <a:pt x="6466" y="5248"/>
                    <a:pt x="6491" y="5242"/>
                    <a:pt x="6510" y="5230"/>
                  </a:cubicBezTo>
                  <a:cubicBezTo>
                    <a:pt x="6540" y="5209"/>
                    <a:pt x="6563" y="5174"/>
                    <a:pt x="6595" y="5180"/>
                  </a:cubicBezTo>
                  <a:cubicBezTo>
                    <a:pt x="6606" y="5209"/>
                    <a:pt x="6639" y="5197"/>
                    <a:pt x="6664" y="5197"/>
                  </a:cubicBezTo>
                  <a:cubicBezTo>
                    <a:pt x="6673" y="5197"/>
                    <a:pt x="6687" y="5209"/>
                    <a:pt x="6696" y="5215"/>
                  </a:cubicBezTo>
                  <a:cubicBezTo>
                    <a:pt x="6721" y="5236"/>
                    <a:pt x="6749" y="5260"/>
                    <a:pt x="6774" y="5277"/>
                  </a:cubicBezTo>
                  <a:cubicBezTo>
                    <a:pt x="6788" y="5292"/>
                    <a:pt x="6800" y="5298"/>
                    <a:pt x="6809" y="5316"/>
                  </a:cubicBezTo>
                  <a:cubicBezTo>
                    <a:pt x="6820" y="5333"/>
                    <a:pt x="6818" y="5354"/>
                    <a:pt x="6813" y="5372"/>
                  </a:cubicBezTo>
                  <a:cubicBezTo>
                    <a:pt x="6832" y="5378"/>
                    <a:pt x="6846" y="5396"/>
                    <a:pt x="6857" y="5422"/>
                  </a:cubicBezTo>
                  <a:cubicBezTo>
                    <a:pt x="6866" y="5446"/>
                    <a:pt x="6866" y="5469"/>
                    <a:pt x="6871" y="5496"/>
                  </a:cubicBezTo>
                  <a:cubicBezTo>
                    <a:pt x="6876" y="5540"/>
                    <a:pt x="6880" y="5582"/>
                    <a:pt x="6866" y="5626"/>
                  </a:cubicBezTo>
                  <a:cubicBezTo>
                    <a:pt x="6862" y="5638"/>
                    <a:pt x="6857" y="5641"/>
                    <a:pt x="6857" y="5656"/>
                  </a:cubicBezTo>
                  <a:cubicBezTo>
                    <a:pt x="6857" y="5668"/>
                    <a:pt x="6857" y="5682"/>
                    <a:pt x="6853" y="5694"/>
                  </a:cubicBezTo>
                  <a:cubicBezTo>
                    <a:pt x="6846" y="5718"/>
                    <a:pt x="6827" y="5739"/>
                    <a:pt x="6813" y="5739"/>
                  </a:cubicBezTo>
                  <a:lnTo>
                    <a:pt x="6813" y="5774"/>
                  </a:lnTo>
                  <a:cubicBezTo>
                    <a:pt x="6804" y="5780"/>
                    <a:pt x="6793" y="5768"/>
                    <a:pt x="6788" y="5756"/>
                  </a:cubicBezTo>
                  <a:cubicBezTo>
                    <a:pt x="6784" y="5744"/>
                    <a:pt x="6788" y="5733"/>
                    <a:pt x="6788" y="5718"/>
                  </a:cubicBezTo>
                  <a:cubicBezTo>
                    <a:pt x="6793" y="5665"/>
                    <a:pt x="6793" y="5603"/>
                    <a:pt x="6784" y="5546"/>
                  </a:cubicBezTo>
                  <a:cubicBezTo>
                    <a:pt x="6788" y="5520"/>
                    <a:pt x="6761" y="5514"/>
                    <a:pt x="6756" y="5496"/>
                  </a:cubicBezTo>
                  <a:lnTo>
                    <a:pt x="6756" y="5464"/>
                  </a:lnTo>
                  <a:cubicBezTo>
                    <a:pt x="6756" y="5446"/>
                    <a:pt x="6735" y="5434"/>
                    <a:pt x="6726" y="5422"/>
                  </a:cubicBezTo>
                  <a:cubicBezTo>
                    <a:pt x="6701" y="5401"/>
                    <a:pt x="6682" y="5372"/>
                    <a:pt x="6669" y="5333"/>
                  </a:cubicBezTo>
                  <a:cubicBezTo>
                    <a:pt x="6648" y="5328"/>
                    <a:pt x="6625" y="5328"/>
                    <a:pt x="6606" y="5348"/>
                  </a:cubicBezTo>
                  <a:cubicBezTo>
                    <a:pt x="6590" y="5360"/>
                    <a:pt x="6577" y="5384"/>
                    <a:pt x="6558" y="5372"/>
                  </a:cubicBezTo>
                  <a:cubicBezTo>
                    <a:pt x="6547" y="5366"/>
                    <a:pt x="6537" y="5354"/>
                    <a:pt x="6528" y="5360"/>
                  </a:cubicBezTo>
                  <a:cubicBezTo>
                    <a:pt x="6519" y="5360"/>
                    <a:pt x="6519" y="5372"/>
                    <a:pt x="6514" y="5378"/>
                  </a:cubicBezTo>
                  <a:cubicBezTo>
                    <a:pt x="6503" y="5390"/>
                    <a:pt x="6489" y="5390"/>
                    <a:pt x="6480" y="5390"/>
                  </a:cubicBezTo>
                  <a:cubicBezTo>
                    <a:pt x="6436" y="5390"/>
                    <a:pt x="6388" y="5396"/>
                    <a:pt x="6360" y="5440"/>
                  </a:cubicBezTo>
                  <a:cubicBezTo>
                    <a:pt x="6379" y="5458"/>
                    <a:pt x="6402" y="5464"/>
                    <a:pt x="6422" y="5458"/>
                  </a:cubicBezTo>
                  <a:cubicBezTo>
                    <a:pt x="6427" y="5478"/>
                    <a:pt x="6427" y="5496"/>
                    <a:pt x="6413" y="5514"/>
                  </a:cubicBezTo>
                  <a:cubicBezTo>
                    <a:pt x="6397" y="5540"/>
                    <a:pt x="6418" y="5564"/>
                    <a:pt x="6422" y="5594"/>
                  </a:cubicBezTo>
                  <a:cubicBezTo>
                    <a:pt x="6427" y="5620"/>
                    <a:pt x="6427" y="5644"/>
                    <a:pt x="6418" y="5665"/>
                  </a:cubicBezTo>
                  <a:cubicBezTo>
                    <a:pt x="6441" y="5665"/>
                    <a:pt x="6450" y="5700"/>
                    <a:pt x="6455" y="5733"/>
                  </a:cubicBezTo>
                  <a:cubicBezTo>
                    <a:pt x="6462" y="5750"/>
                    <a:pt x="6462" y="5768"/>
                    <a:pt x="6455" y="5786"/>
                  </a:cubicBezTo>
                  <a:lnTo>
                    <a:pt x="6441" y="5824"/>
                  </a:lnTo>
                  <a:cubicBezTo>
                    <a:pt x="6436" y="5857"/>
                    <a:pt x="6455" y="5880"/>
                    <a:pt x="6450" y="5910"/>
                  </a:cubicBezTo>
                  <a:lnTo>
                    <a:pt x="6432" y="5910"/>
                  </a:lnTo>
                  <a:cubicBezTo>
                    <a:pt x="6436" y="5931"/>
                    <a:pt x="6422" y="5943"/>
                    <a:pt x="6409" y="5937"/>
                  </a:cubicBezTo>
                  <a:cubicBezTo>
                    <a:pt x="6402" y="5937"/>
                    <a:pt x="6397" y="5931"/>
                    <a:pt x="6393" y="5925"/>
                  </a:cubicBezTo>
                  <a:cubicBezTo>
                    <a:pt x="6379" y="5919"/>
                    <a:pt x="6365" y="5931"/>
                    <a:pt x="6360" y="5948"/>
                  </a:cubicBezTo>
                  <a:cubicBezTo>
                    <a:pt x="6353" y="5966"/>
                    <a:pt x="6365" y="5987"/>
                    <a:pt x="6374" y="6005"/>
                  </a:cubicBezTo>
                  <a:cubicBezTo>
                    <a:pt x="6365" y="5993"/>
                    <a:pt x="6349" y="6008"/>
                    <a:pt x="6344" y="6028"/>
                  </a:cubicBezTo>
                  <a:cubicBezTo>
                    <a:pt x="6340" y="6046"/>
                    <a:pt x="6326" y="6067"/>
                    <a:pt x="6317" y="6055"/>
                  </a:cubicBezTo>
                  <a:cubicBezTo>
                    <a:pt x="6312" y="6079"/>
                    <a:pt x="6330" y="6096"/>
                    <a:pt x="6344" y="6111"/>
                  </a:cubicBezTo>
                  <a:cubicBezTo>
                    <a:pt x="6360" y="6129"/>
                    <a:pt x="6365" y="6158"/>
                    <a:pt x="6349" y="6173"/>
                  </a:cubicBezTo>
                  <a:cubicBezTo>
                    <a:pt x="6344" y="6179"/>
                    <a:pt x="6340" y="6173"/>
                    <a:pt x="6330" y="6179"/>
                  </a:cubicBezTo>
                  <a:cubicBezTo>
                    <a:pt x="6317" y="6179"/>
                    <a:pt x="6301" y="6191"/>
                    <a:pt x="6291" y="6203"/>
                  </a:cubicBezTo>
                  <a:cubicBezTo>
                    <a:pt x="6282" y="6209"/>
                    <a:pt x="6278" y="6212"/>
                    <a:pt x="6273" y="6226"/>
                  </a:cubicBezTo>
                  <a:cubicBezTo>
                    <a:pt x="6268" y="6238"/>
                    <a:pt x="6273" y="6253"/>
                    <a:pt x="6282" y="6259"/>
                  </a:cubicBezTo>
                  <a:lnTo>
                    <a:pt x="6264" y="6259"/>
                  </a:lnTo>
                  <a:cubicBezTo>
                    <a:pt x="6252" y="6283"/>
                    <a:pt x="6234" y="6303"/>
                    <a:pt x="6215" y="6327"/>
                  </a:cubicBezTo>
                  <a:cubicBezTo>
                    <a:pt x="6209" y="6333"/>
                    <a:pt x="6204" y="6339"/>
                    <a:pt x="6199" y="6339"/>
                  </a:cubicBezTo>
                  <a:cubicBezTo>
                    <a:pt x="6190" y="6339"/>
                    <a:pt x="6186" y="6339"/>
                    <a:pt x="6181" y="6345"/>
                  </a:cubicBezTo>
                  <a:cubicBezTo>
                    <a:pt x="6172" y="6365"/>
                    <a:pt x="6204" y="6383"/>
                    <a:pt x="6195" y="6401"/>
                  </a:cubicBezTo>
                  <a:lnTo>
                    <a:pt x="6137" y="6401"/>
                  </a:lnTo>
                  <a:lnTo>
                    <a:pt x="6137" y="6419"/>
                  </a:lnTo>
                  <a:lnTo>
                    <a:pt x="6123" y="6419"/>
                  </a:lnTo>
                  <a:cubicBezTo>
                    <a:pt x="6123" y="6433"/>
                    <a:pt x="6123" y="6445"/>
                    <a:pt x="6128" y="6457"/>
                  </a:cubicBezTo>
                  <a:cubicBezTo>
                    <a:pt x="6114" y="6463"/>
                    <a:pt x="6098" y="6463"/>
                    <a:pt x="6089" y="6463"/>
                  </a:cubicBezTo>
                  <a:cubicBezTo>
                    <a:pt x="6084" y="6475"/>
                    <a:pt x="6089" y="6489"/>
                    <a:pt x="6093" y="6501"/>
                  </a:cubicBezTo>
                  <a:cubicBezTo>
                    <a:pt x="6080" y="6501"/>
                    <a:pt x="6066" y="6501"/>
                    <a:pt x="6054" y="6489"/>
                  </a:cubicBezTo>
                  <a:cubicBezTo>
                    <a:pt x="6045" y="6475"/>
                    <a:pt x="6041" y="6451"/>
                    <a:pt x="6050" y="6445"/>
                  </a:cubicBezTo>
                  <a:cubicBezTo>
                    <a:pt x="6054" y="6439"/>
                    <a:pt x="6059" y="6439"/>
                    <a:pt x="6066" y="6433"/>
                  </a:cubicBezTo>
                  <a:cubicBezTo>
                    <a:pt x="6066" y="6427"/>
                    <a:pt x="6066" y="6419"/>
                    <a:pt x="6059" y="6419"/>
                  </a:cubicBezTo>
                  <a:cubicBezTo>
                    <a:pt x="6050" y="6401"/>
                    <a:pt x="6041" y="6377"/>
                    <a:pt x="6031" y="6356"/>
                  </a:cubicBezTo>
                  <a:cubicBezTo>
                    <a:pt x="6045" y="6356"/>
                    <a:pt x="6054" y="6345"/>
                    <a:pt x="6054" y="6327"/>
                  </a:cubicBezTo>
                  <a:cubicBezTo>
                    <a:pt x="6054" y="6309"/>
                    <a:pt x="6045" y="6294"/>
                    <a:pt x="6036" y="6288"/>
                  </a:cubicBezTo>
                  <a:lnTo>
                    <a:pt x="6080" y="6271"/>
                  </a:lnTo>
                  <a:cubicBezTo>
                    <a:pt x="6080" y="6247"/>
                    <a:pt x="6084" y="6220"/>
                    <a:pt x="6093" y="6203"/>
                  </a:cubicBezTo>
                  <a:cubicBezTo>
                    <a:pt x="6089" y="6197"/>
                    <a:pt x="6080" y="6191"/>
                    <a:pt x="6075" y="6185"/>
                  </a:cubicBezTo>
                  <a:cubicBezTo>
                    <a:pt x="6103" y="6185"/>
                    <a:pt x="6119" y="6147"/>
                    <a:pt x="6123" y="6111"/>
                  </a:cubicBezTo>
                  <a:cubicBezTo>
                    <a:pt x="6128" y="6079"/>
                    <a:pt x="6137" y="6049"/>
                    <a:pt x="6142" y="6011"/>
                  </a:cubicBezTo>
                  <a:cubicBezTo>
                    <a:pt x="6146" y="5993"/>
                    <a:pt x="6146" y="5972"/>
                    <a:pt x="6156" y="5954"/>
                  </a:cubicBezTo>
                  <a:cubicBezTo>
                    <a:pt x="6165" y="5943"/>
                    <a:pt x="6183" y="5937"/>
                    <a:pt x="6195" y="5954"/>
                  </a:cubicBezTo>
                  <a:cubicBezTo>
                    <a:pt x="6192" y="5948"/>
                    <a:pt x="6199" y="5943"/>
                    <a:pt x="6204" y="5943"/>
                  </a:cubicBezTo>
                  <a:cubicBezTo>
                    <a:pt x="6209" y="5943"/>
                    <a:pt x="6215" y="5948"/>
                    <a:pt x="6220" y="5954"/>
                  </a:cubicBezTo>
                  <a:cubicBezTo>
                    <a:pt x="6229" y="5954"/>
                    <a:pt x="6234" y="5937"/>
                    <a:pt x="6229" y="5925"/>
                  </a:cubicBezTo>
                  <a:cubicBezTo>
                    <a:pt x="6225" y="5910"/>
                    <a:pt x="6215" y="5898"/>
                    <a:pt x="6215" y="5886"/>
                  </a:cubicBezTo>
                  <a:cubicBezTo>
                    <a:pt x="6215" y="5875"/>
                    <a:pt x="6225" y="5857"/>
                    <a:pt x="6234" y="5869"/>
                  </a:cubicBezTo>
                  <a:cubicBezTo>
                    <a:pt x="6229" y="5836"/>
                    <a:pt x="6225" y="5812"/>
                    <a:pt x="6225" y="5780"/>
                  </a:cubicBezTo>
                  <a:lnTo>
                    <a:pt x="6225" y="5762"/>
                  </a:lnTo>
                  <a:cubicBezTo>
                    <a:pt x="6225" y="5750"/>
                    <a:pt x="6229" y="5744"/>
                    <a:pt x="6234" y="5733"/>
                  </a:cubicBezTo>
                  <a:cubicBezTo>
                    <a:pt x="6243" y="5706"/>
                    <a:pt x="6243" y="5676"/>
                    <a:pt x="6238" y="5650"/>
                  </a:cubicBezTo>
                  <a:cubicBezTo>
                    <a:pt x="6234" y="5632"/>
                    <a:pt x="6229" y="5614"/>
                    <a:pt x="6229" y="5603"/>
                  </a:cubicBezTo>
                  <a:cubicBezTo>
                    <a:pt x="6234" y="5582"/>
                    <a:pt x="6252" y="5576"/>
                    <a:pt x="6257" y="5588"/>
                  </a:cubicBezTo>
                  <a:cubicBezTo>
                    <a:pt x="6273" y="5570"/>
                    <a:pt x="6282" y="5552"/>
                    <a:pt x="6296" y="5532"/>
                  </a:cubicBezTo>
                  <a:cubicBezTo>
                    <a:pt x="6282" y="5514"/>
                    <a:pt x="6278" y="5490"/>
                    <a:pt x="6282" y="5464"/>
                  </a:cubicBezTo>
                  <a:cubicBezTo>
                    <a:pt x="6257" y="5464"/>
                    <a:pt x="6238" y="5458"/>
                    <a:pt x="6220" y="5440"/>
                  </a:cubicBezTo>
                  <a:cubicBezTo>
                    <a:pt x="6215" y="5452"/>
                    <a:pt x="6195" y="5446"/>
                    <a:pt x="6195" y="5434"/>
                  </a:cubicBezTo>
                  <a:cubicBezTo>
                    <a:pt x="6186" y="5396"/>
                    <a:pt x="6162" y="5366"/>
                    <a:pt x="6142" y="5339"/>
                  </a:cubicBezTo>
                  <a:cubicBezTo>
                    <a:pt x="6137" y="5333"/>
                    <a:pt x="6137" y="5328"/>
                    <a:pt x="6137" y="5322"/>
                  </a:cubicBezTo>
                  <a:cubicBezTo>
                    <a:pt x="6137" y="5310"/>
                    <a:pt x="6158" y="5310"/>
                    <a:pt x="6162" y="5298"/>
                  </a:cubicBezTo>
                  <a:cubicBezTo>
                    <a:pt x="6169" y="5286"/>
                    <a:pt x="6156" y="5271"/>
                    <a:pt x="6146" y="5260"/>
                  </a:cubicBezTo>
                  <a:cubicBezTo>
                    <a:pt x="6137" y="5248"/>
                    <a:pt x="6137" y="5227"/>
                    <a:pt x="6149" y="5227"/>
                  </a:cubicBezTo>
                  <a:cubicBezTo>
                    <a:pt x="6139" y="5224"/>
                    <a:pt x="6133" y="5209"/>
                    <a:pt x="6133" y="5197"/>
                  </a:cubicBezTo>
                  <a:cubicBezTo>
                    <a:pt x="6133" y="5186"/>
                    <a:pt x="6137" y="5174"/>
                    <a:pt x="6142" y="5162"/>
                  </a:cubicBezTo>
                  <a:cubicBezTo>
                    <a:pt x="6151" y="5124"/>
                    <a:pt x="6156" y="5085"/>
                    <a:pt x="6146" y="5050"/>
                  </a:cubicBezTo>
                  <a:cubicBezTo>
                    <a:pt x="6156" y="5044"/>
                    <a:pt x="6162" y="5044"/>
                    <a:pt x="6172" y="5038"/>
                  </a:cubicBezTo>
                  <a:cubicBezTo>
                    <a:pt x="6176" y="5017"/>
                    <a:pt x="6156" y="4999"/>
                    <a:pt x="6162" y="4982"/>
                  </a:cubicBezTo>
                  <a:cubicBezTo>
                    <a:pt x="6162" y="4976"/>
                    <a:pt x="6172" y="4970"/>
                    <a:pt x="6172" y="4961"/>
                  </a:cubicBezTo>
                  <a:cubicBezTo>
                    <a:pt x="6176" y="4949"/>
                    <a:pt x="6167" y="4937"/>
                    <a:pt x="6156" y="4931"/>
                  </a:cubicBezTo>
                  <a:cubicBezTo>
                    <a:pt x="6146" y="4925"/>
                    <a:pt x="6137" y="4920"/>
                    <a:pt x="6133" y="4908"/>
                  </a:cubicBezTo>
                  <a:cubicBezTo>
                    <a:pt x="6123" y="4875"/>
                    <a:pt x="6167" y="4846"/>
                    <a:pt x="6151" y="4807"/>
                  </a:cubicBezTo>
                  <a:cubicBezTo>
                    <a:pt x="6146" y="4795"/>
                    <a:pt x="6133" y="4784"/>
                    <a:pt x="6133" y="4769"/>
                  </a:cubicBezTo>
                  <a:cubicBezTo>
                    <a:pt x="6142" y="4757"/>
                    <a:pt x="6156" y="4745"/>
                    <a:pt x="6172" y="4739"/>
                  </a:cubicBezTo>
                  <a:lnTo>
                    <a:pt x="6156" y="4721"/>
                  </a:lnTo>
                  <a:cubicBezTo>
                    <a:pt x="6162" y="4721"/>
                    <a:pt x="6167" y="4716"/>
                    <a:pt x="6172" y="4716"/>
                  </a:cubicBezTo>
                  <a:cubicBezTo>
                    <a:pt x="6167" y="4689"/>
                    <a:pt x="6167" y="4659"/>
                    <a:pt x="6172" y="4633"/>
                  </a:cubicBezTo>
                  <a:cubicBezTo>
                    <a:pt x="6176" y="4609"/>
                    <a:pt x="6190" y="4591"/>
                    <a:pt x="6190" y="4565"/>
                  </a:cubicBezTo>
                  <a:cubicBezTo>
                    <a:pt x="6190" y="4541"/>
                    <a:pt x="6176" y="4515"/>
                    <a:pt x="6156" y="4523"/>
                  </a:cubicBezTo>
                  <a:cubicBezTo>
                    <a:pt x="6162" y="4509"/>
                    <a:pt x="6167" y="4497"/>
                    <a:pt x="6176" y="4485"/>
                  </a:cubicBezTo>
                  <a:cubicBezTo>
                    <a:pt x="6162" y="4479"/>
                    <a:pt x="6151" y="4464"/>
                    <a:pt x="6146" y="4447"/>
                  </a:cubicBezTo>
                  <a:cubicBezTo>
                    <a:pt x="6142" y="4426"/>
                    <a:pt x="6146" y="4411"/>
                    <a:pt x="6146" y="4390"/>
                  </a:cubicBezTo>
                  <a:cubicBezTo>
                    <a:pt x="6146" y="4379"/>
                    <a:pt x="6151" y="4367"/>
                    <a:pt x="6156" y="4355"/>
                  </a:cubicBezTo>
                  <a:cubicBezTo>
                    <a:pt x="6162" y="4349"/>
                    <a:pt x="6167" y="4349"/>
                    <a:pt x="6167" y="4343"/>
                  </a:cubicBezTo>
                  <a:cubicBezTo>
                    <a:pt x="6167" y="4337"/>
                    <a:pt x="6167" y="4328"/>
                    <a:pt x="6162" y="4328"/>
                  </a:cubicBezTo>
                  <a:cubicBezTo>
                    <a:pt x="6151" y="4299"/>
                    <a:pt x="6133" y="4275"/>
                    <a:pt x="6114" y="4254"/>
                  </a:cubicBezTo>
                  <a:cubicBezTo>
                    <a:pt x="6114" y="4243"/>
                    <a:pt x="6123" y="4237"/>
                    <a:pt x="6123" y="4225"/>
                  </a:cubicBezTo>
                  <a:cubicBezTo>
                    <a:pt x="6133" y="4180"/>
                    <a:pt x="6070" y="4163"/>
                    <a:pt x="6080" y="4118"/>
                  </a:cubicBezTo>
                  <a:cubicBezTo>
                    <a:pt x="6089" y="4124"/>
                    <a:pt x="6098" y="4101"/>
                    <a:pt x="6093" y="4089"/>
                  </a:cubicBezTo>
                  <a:cubicBezTo>
                    <a:pt x="6089" y="4074"/>
                    <a:pt x="6084" y="4056"/>
                    <a:pt x="6093" y="4044"/>
                  </a:cubicBezTo>
                  <a:cubicBezTo>
                    <a:pt x="6084" y="4027"/>
                    <a:pt x="6093" y="3994"/>
                    <a:pt x="6098" y="3976"/>
                  </a:cubicBezTo>
                  <a:cubicBezTo>
                    <a:pt x="6103" y="3959"/>
                    <a:pt x="6103" y="3926"/>
                    <a:pt x="6089" y="3920"/>
                  </a:cubicBezTo>
                  <a:cubicBezTo>
                    <a:pt x="6107" y="3908"/>
                    <a:pt x="6128" y="3882"/>
                    <a:pt x="6137" y="3858"/>
                  </a:cubicBezTo>
                  <a:cubicBezTo>
                    <a:pt x="6146" y="3835"/>
                    <a:pt x="6151" y="3802"/>
                    <a:pt x="6172" y="3802"/>
                  </a:cubicBezTo>
                  <a:cubicBezTo>
                    <a:pt x="6146" y="3767"/>
                    <a:pt x="6156" y="3704"/>
                    <a:pt x="6181" y="3672"/>
                  </a:cubicBezTo>
                  <a:cubicBezTo>
                    <a:pt x="6162" y="3636"/>
                    <a:pt x="6146" y="3586"/>
                    <a:pt x="6151" y="3542"/>
                  </a:cubicBezTo>
                  <a:cubicBezTo>
                    <a:pt x="6142" y="3536"/>
                    <a:pt x="6133" y="3536"/>
                    <a:pt x="6123" y="3536"/>
                  </a:cubicBezTo>
                  <a:cubicBezTo>
                    <a:pt x="6146" y="3518"/>
                    <a:pt x="6167" y="3498"/>
                    <a:pt x="6190" y="3474"/>
                  </a:cubicBezTo>
                  <a:cubicBezTo>
                    <a:pt x="6195" y="3468"/>
                    <a:pt x="6199" y="3468"/>
                    <a:pt x="6199" y="3462"/>
                  </a:cubicBezTo>
                  <a:cubicBezTo>
                    <a:pt x="6204" y="3450"/>
                    <a:pt x="6195" y="3435"/>
                    <a:pt x="6190" y="3424"/>
                  </a:cubicBezTo>
                  <a:cubicBezTo>
                    <a:pt x="6176" y="3400"/>
                    <a:pt x="6156" y="3382"/>
                    <a:pt x="6142" y="3356"/>
                  </a:cubicBezTo>
                  <a:cubicBezTo>
                    <a:pt x="6137" y="3350"/>
                    <a:pt x="6133" y="3344"/>
                    <a:pt x="6128" y="3344"/>
                  </a:cubicBezTo>
                  <a:cubicBezTo>
                    <a:pt x="6119" y="3338"/>
                    <a:pt x="6107" y="3350"/>
                    <a:pt x="6098" y="3344"/>
                  </a:cubicBezTo>
                  <a:cubicBezTo>
                    <a:pt x="6089" y="3344"/>
                    <a:pt x="6084" y="3332"/>
                    <a:pt x="6080" y="3332"/>
                  </a:cubicBezTo>
                  <a:cubicBezTo>
                    <a:pt x="6070" y="3326"/>
                    <a:pt x="6054" y="3326"/>
                    <a:pt x="6041" y="3320"/>
                  </a:cubicBezTo>
                  <a:cubicBezTo>
                    <a:pt x="6027" y="3311"/>
                    <a:pt x="6018" y="3299"/>
                    <a:pt x="6018" y="3282"/>
                  </a:cubicBezTo>
                  <a:cubicBezTo>
                    <a:pt x="6001" y="3288"/>
                    <a:pt x="5988" y="3294"/>
                    <a:pt x="5978" y="3288"/>
                  </a:cubicBezTo>
                  <a:cubicBezTo>
                    <a:pt x="5965" y="3282"/>
                    <a:pt x="5953" y="3264"/>
                    <a:pt x="5965" y="3243"/>
                  </a:cubicBezTo>
                  <a:cubicBezTo>
                    <a:pt x="5974" y="3214"/>
                    <a:pt x="6022" y="3226"/>
                    <a:pt x="6027" y="3187"/>
                  </a:cubicBezTo>
                  <a:cubicBezTo>
                    <a:pt x="6031" y="3175"/>
                    <a:pt x="6022" y="3158"/>
                    <a:pt x="6022" y="3146"/>
                  </a:cubicBezTo>
                  <a:cubicBezTo>
                    <a:pt x="6022" y="3134"/>
                    <a:pt x="6027" y="3119"/>
                    <a:pt x="6027" y="3107"/>
                  </a:cubicBezTo>
                  <a:cubicBezTo>
                    <a:pt x="6031" y="3072"/>
                    <a:pt x="6022" y="3033"/>
                    <a:pt x="6011" y="2995"/>
                  </a:cubicBezTo>
                  <a:cubicBezTo>
                    <a:pt x="6011" y="2989"/>
                    <a:pt x="6006" y="2983"/>
                    <a:pt x="6001" y="2977"/>
                  </a:cubicBezTo>
                  <a:cubicBezTo>
                    <a:pt x="5997" y="2971"/>
                    <a:pt x="5988" y="2971"/>
                    <a:pt x="5983" y="2971"/>
                  </a:cubicBezTo>
                  <a:cubicBezTo>
                    <a:pt x="5974" y="2965"/>
                    <a:pt x="5965" y="2954"/>
                    <a:pt x="5953" y="2948"/>
                  </a:cubicBezTo>
                  <a:cubicBezTo>
                    <a:pt x="5944" y="2942"/>
                    <a:pt x="5930" y="2942"/>
                    <a:pt x="5926" y="2954"/>
                  </a:cubicBezTo>
                  <a:cubicBezTo>
                    <a:pt x="5909" y="2933"/>
                    <a:pt x="5898" y="2921"/>
                    <a:pt x="5877" y="2915"/>
                  </a:cubicBezTo>
                  <a:cubicBezTo>
                    <a:pt x="5859" y="2909"/>
                    <a:pt x="5834" y="2915"/>
                    <a:pt x="5824" y="2933"/>
                  </a:cubicBezTo>
                  <a:cubicBezTo>
                    <a:pt x="5808" y="2959"/>
                    <a:pt x="5820" y="2989"/>
                    <a:pt x="5829" y="3022"/>
                  </a:cubicBezTo>
                  <a:cubicBezTo>
                    <a:pt x="5813" y="3022"/>
                    <a:pt x="5804" y="3039"/>
                    <a:pt x="5804" y="3051"/>
                  </a:cubicBezTo>
                  <a:cubicBezTo>
                    <a:pt x="5804" y="3072"/>
                    <a:pt x="5813" y="3084"/>
                    <a:pt x="5824" y="3090"/>
                  </a:cubicBezTo>
                  <a:cubicBezTo>
                    <a:pt x="5804" y="3113"/>
                    <a:pt x="5790" y="3140"/>
                    <a:pt x="5781" y="3175"/>
                  </a:cubicBezTo>
                  <a:cubicBezTo>
                    <a:pt x="5776" y="3187"/>
                    <a:pt x="5781" y="3214"/>
                    <a:pt x="5790" y="3208"/>
                  </a:cubicBezTo>
                  <a:cubicBezTo>
                    <a:pt x="5790" y="3220"/>
                    <a:pt x="5776" y="3231"/>
                    <a:pt x="5765" y="3231"/>
                  </a:cubicBezTo>
                  <a:lnTo>
                    <a:pt x="5732" y="3231"/>
                  </a:lnTo>
                  <a:cubicBezTo>
                    <a:pt x="5719" y="3237"/>
                    <a:pt x="5707" y="3258"/>
                    <a:pt x="5702" y="3282"/>
                  </a:cubicBezTo>
                  <a:cubicBezTo>
                    <a:pt x="5702" y="3299"/>
                    <a:pt x="5707" y="3326"/>
                    <a:pt x="5712" y="3344"/>
                  </a:cubicBezTo>
                  <a:cubicBezTo>
                    <a:pt x="5719" y="3362"/>
                    <a:pt x="5723" y="3394"/>
                    <a:pt x="5707" y="3400"/>
                  </a:cubicBezTo>
                  <a:cubicBezTo>
                    <a:pt x="5698" y="3406"/>
                    <a:pt x="5684" y="3400"/>
                    <a:pt x="5679" y="3412"/>
                  </a:cubicBezTo>
                  <a:cubicBezTo>
                    <a:pt x="5675" y="3424"/>
                    <a:pt x="5684" y="3430"/>
                    <a:pt x="5684" y="3444"/>
                  </a:cubicBezTo>
                  <a:cubicBezTo>
                    <a:pt x="5684" y="3456"/>
                    <a:pt x="5675" y="3462"/>
                    <a:pt x="5670" y="3474"/>
                  </a:cubicBezTo>
                  <a:cubicBezTo>
                    <a:pt x="5663" y="3486"/>
                    <a:pt x="5675" y="3498"/>
                    <a:pt x="5684" y="3512"/>
                  </a:cubicBezTo>
                  <a:cubicBezTo>
                    <a:pt x="5693" y="3536"/>
                    <a:pt x="5689" y="3560"/>
                    <a:pt x="5689" y="3586"/>
                  </a:cubicBezTo>
                  <a:cubicBezTo>
                    <a:pt x="5684" y="3622"/>
                    <a:pt x="5679" y="3654"/>
                    <a:pt x="5663" y="3684"/>
                  </a:cubicBezTo>
                  <a:cubicBezTo>
                    <a:pt x="5659" y="3699"/>
                    <a:pt x="5654" y="3710"/>
                    <a:pt x="5654" y="3722"/>
                  </a:cubicBezTo>
                  <a:cubicBezTo>
                    <a:pt x="5654" y="3728"/>
                    <a:pt x="5659" y="3734"/>
                    <a:pt x="5659" y="3740"/>
                  </a:cubicBezTo>
                  <a:cubicBezTo>
                    <a:pt x="5670" y="3772"/>
                    <a:pt x="5654" y="3814"/>
                    <a:pt x="5631" y="3820"/>
                  </a:cubicBezTo>
                  <a:cubicBezTo>
                    <a:pt x="5645" y="3820"/>
                    <a:pt x="5650" y="3846"/>
                    <a:pt x="5645" y="3864"/>
                  </a:cubicBezTo>
                  <a:cubicBezTo>
                    <a:pt x="5640" y="3882"/>
                    <a:pt x="5631" y="3897"/>
                    <a:pt x="5636" y="3914"/>
                  </a:cubicBezTo>
                  <a:cubicBezTo>
                    <a:pt x="5622" y="3920"/>
                    <a:pt x="5601" y="3926"/>
                    <a:pt x="5587" y="3932"/>
                  </a:cubicBezTo>
                  <a:cubicBezTo>
                    <a:pt x="5597" y="3944"/>
                    <a:pt x="5592" y="3965"/>
                    <a:pt x="5583" y="3976"/>
                  </a:cubicBezTo>
                  <a:cubicBezTo>
                    <a:pt x="5574" y="3988"/>
                    <a:pt x="5558" y="3994"/>
                    <a:pt x="5553" y="4000"/>
                  </a:cubicBezTo>
                  <a:cubicBezTo>
                    <a:pt x="5544" y="4015"/>
                    <a:pt x="5544" y="4039"/>
                    <a:pt x="5553" y="4044"/>
                  </a:cubicBezTo>
                  <a:cubicBezTo>
                    <a:pt x="5544" y="4068"/>
                    <a:pt x="5525" y="4095"/>
                    <a:pt x="5500" y="4089"/>
                  </a:cubicBezTo>
                  <a:cubicBezTo>
                    <a:pt x="5495" y="4089"/>
                    <a:pt x="5491" y="4083"/>
                    <a:pt x="5486" y="4083"/>
                  </a:cubicBezTo>
                  <a:cubicBezTo>
                    <a:pt x="5477" y="4083"/>
                    <a:pt x="5472" y="4095"/>
                    <a:pt x="5466" y="4107"/>
                  </a:cubicBezTo>
                  <a:cubicBezTo>
                    <a:pt x="5452" y="4130"/>
                    <a:pt x="5433" y="4151"/>
                    <a:pt x="5408" y="4157"/>
                  </a:cubicBezTo>
                  <a:cubicBezTo>
                    <a:pt x="5394" y="4157"/>
                    <a:pt x="5376" y="4157"/>
                    <a:pt x="5376" y="4175"/>
                  </a:cubicBezTo>
                  <a:cubicBezTo>
                    <a:pt x="5376" y="4192"/>
                    <a:pt x="5403" y="4198"/>
                    <a:pt x="5403" y="4225"/>
                  </a:cubicBezTo>
                  <a:cubicBezTo>
                    <a:pt x="5403" y="4231"/>
                    <a:pt x="5399" y="4231"/>
                    <a:pt x="5399" y="4237"/>
                  </a:cubicBezTo>
                  <a:cubicBezTo>
                    <a:pt x="5364" y="4287"/>
                    <a:pt x="5394" y="4373"/>
                    <a:pt x="5360" y="4423"/>
                  </a:cubicBezTo>
                  <a:cubicBezTo>
                    <a:pt x="5376" y="4447"/>
                    <a:pt x="5380" y="4485"/>
                    <a:pt x="5376" y="4515"/>
                  </a:cubicBezTo>
                  <a:cubicBezTo>
                    <a:pt x="5369" y="4541"/>
                    <a:pt x="5380" y="4559"/>
                    <a:pt x="5376" y="4591"/>
                  </a:cubicBezTo>
                  <a:cubicBezTo>
                    <a:pt x="5376" y="4603"/>
                    <a:pt x="5369" y="4609"/>
                    <a:pt x="5364" y="4621"/>
                  </a:cubicBezTo>
                  <a:cubicBezTo>
                    <a:pt x="5364" y="4633"/>
                    <a:pt x="5364" y="4645"/>
                    <a:pt x="5376" y="4645"/>
                  </a:cubicBezTo>
                  <a:cubicBezTo>
                    <a:pt x="5380" y="4639"/>
                    <a:pt x="5390" y="4639"/>
                    <a:pt x="5394" y="4633"/>
                  </a:cubicBezTo>
                  <a:cubicBezTo>
                    <a:pt x="5390" y="4665"/>
                    <a:pt x="5413" y="4689"/>
                    <a:pt x="5417" y="4716"/>
                  </a:cubicBezTo>
                  <a:cubicBezTo>
                    <a:pt x="5433" y="4769"/>
                    <a:pt x="5385" y="4840"/>
                    <a:pt x="5408" y="4887"/>
                  </a:cubicBezTo>
                  <a:cubicBezTo>
                    <a:pt x="5394" y="4925"/>
                    <a:pt x="5385" y="4976"/>
                    <a:pt x="5408" y="4999"/>
                  </a:cubicBezTo>
                  <a:cubicBezTo>
                    <a:pt x="5417" y="5011"/>
                    <a:pt x="5433" y="5011"/>
                    <a:pt x="5443" y="5011"/>
                  </a:cubicBezTo>
                  <a:cubicBezTo>
                    <a:pt x="5466" y="5017"/>
                    <a:pt x="5491" y="5017"/>
                    <a:pt x="5514" y="5023"/>
                  </a:cubicBezTo>
                  <a:cubicBezTo>
                    <a:pt x="5521" y="5023"/>
                    <a:pt x="5525" y="5023"/>
                    <a:pt x="5525" y="5032"/>
                  </a:cubicBezTo>
                  <a:cubicBezTo>
                    <a:pt x="5530" y="5038"/>
                    <a:pt x="5525" y="5044"/>
                    <a:pt x="5530" y="5050"/>
                  </a:cubicBezTo>
                  <a:cubicBezTo>
                    <a:pt x="5535" y="5067"/>
                    <a:pt x="5553" y="5079"/>
                    <a:pt x="5553" y="5100"/>
                  </a:cubicBezTo>
                  <a:cubicBezTo>
                    <a:pt x="5553" y="5106"/>
                    <a:pt x="5548" y="5112"/>
                    <a:pt x="5548" y="5118"/>
                  </a:cubicBezTo>
                  <a:cubicBezTo>
                    <a:pt x="5544" y="5141"/>
                    <a:pt x="5562" y="5162"/>
                    <a:pt x="5583" y="5180"/>
                  </a:cubicBezTo>
                  <a:cubicBezTo>
                    <a:pt x="5597" y="5192"/>
                    <a:pt x="5615" y="5215"/>
                    <a:pt x="5606" y="5242"/>
                  </a:cubicBezTo>
                  <a:cubicBezTo>
                    <a:pt x="5606" y="5248"/>
                    <a:pt x="5601" y="5248"/>
                    <a:pt x="5601" y="5254"/>
                  </a:cubicBezTo>
                  <a:cubicBezTo>
                    <a:pt x="5601" y="5260"/>
                    <a:pt x="5606" y="5265"/>
                    <a:pt x="5606" y="5271"/>
                  </a:cubicBezTo>
                  <a:cubicBezTo>
                    <a:pt x="5615" y="5292"/>
                    <a:pt x="5615" y="5316"/>
                    <a:pt x="5601" y="5328"/>
                  </a:cubicBezTo>
                  <a:cubicBezTo>
                    <a:pt x="5606" y="5339"/>
                    <a:pt x="5622" y="5333"/>
                    <a:pt x="5627" y="5339"/>
                  </a:cubicBezTo>
                  <a:cubicBezTo>
                    <a:pt x="5631" y="5348"/>
                    <a:pt x="5636" y="5354"/>
                    <a:pt x="5636" y="5366"/>
                  </a:cubicBezTo>
                  <a:cubicBezTo>
                    <a:pt x="5645" y="5401"/>
                    <a:pt x="5654" y="5446"/>
                    <a:pt x="5663" y="5484"/>
                  </a:cubicBezTo>
                  <a:cubicBezTo>
                    <a:pt x="5640" y="5496"/>
                    <a:pt x="5650" y="5546"/>
                    <a:pt x="5640" y="5582"/>
                  </a:cubicBezTo>
                  <a:cubicBezTo>
                    <a:pt x="5636" y="5603"/>
                    <a:pt x="5615" y="5614"/>
                    <a:pt x="5601" y="5626"/>
                  </a:cubicBezTo>
                  <a:cubicBezTo>
                    <a:pt x="5592" y="5632"/>
                    <a:pt x="5583" y="5638"/>
                    <a:pt x="5574" y="5638"/>
                  </a:cubicBezTo>
                  <a:cubicBezTo>
                    <a:pt x="5558" y="5638"/>
                    <a:pt x="5553" y="5620"/>
                    <a:pt x="5548" y="5603"/>
                  </a:cubicBezTo>
                  <a:cubicBezTo>
                    <a:pt x="5544" y="5582"/>
                    <a:pt x="5544" y="5564"/>
                    <a:pt x="5539" y="5552"/>
                  </a:cubicBezTo>
                  <a:cubicBezTo>
                    <a:pt x="5535" y="5540"/>
                    <a:pt x="5514" y="5526"/>
                    <a:pt x="5505" y="5540"/>
                  </a:cubicBezTo>
                  <a:cubicBezTo>
                    <a:pt x="5495" y="5502"/>
                    <a:pt x="5482" y="5464"/>
                    <a:pt x="5456" y="5440"/>
                  </a:cubicBezTo>
                  <a:cubicBezTo>
                    <a:pt x="5447" y="5428"/>
                    <a:pt x="5440" y="5422"/>
                    <a:pt x="5429" y="5422"/>
                  </a:cubicBezTo>
                  <a:cubicBezTo>
                    <a:pt x="5420" y="5422"/>
                    <a:pt x="5403" y="5428"/>
                    <a:pt x="5399" y="5440"/>
                  </a:cubicBezTo>
                  <a:cubicBezTo>
                    <a:pt x="5385" y="5422"/>
                    <a:pt x="5369" y="5410"/>
                    <a:pt x="5355" y="5390"/>
                  </a:cubicBezTo>
                  <a:cubicBezTo>
                    <a:pt x="5337" y="5366"/>
                    <a:pt x="5316" y="5348"/>
                    <a:pt x="5293" y="5322"/>
                  </a:cubicBezTo>
                  <a:lnTo>
                    <a:pt x="5219" y="5265"/>
                  </a:lnTo>
                  <a:cubicBezTo>
                    <a:pt x="5206" y="5260"/>
                    <a:pt x="5187" y="5248"/>
                    <a:pt x="5171" y="5230"/>
                  </a:cubicBezTo>
                  <a:cubicBezTo>
                    <a:pt x="5167" y="5215"/>
                    <a:pt x="5162" y="5203"/>
                    <a:pt x="5153" y="5192"/>
                  </a:cubicBezTo>
                  <a:cubicBezTo>
                    <a:pt x="5148" y="5180"/>
                    <a:pt x="5134" y="5174"/>
                    <a:pt x="5123" y="5180"/>
                  </a:cubicBezTo>
                  <a:cubicBezTo>
                    <a:pt x="5104" y="5141"/>
                    <a:pt x="5081" y="5112"/>
                    <a:pt x="5052" y="5085"/>
                  </a:cubicBezTo>
                  <a:cubicBezTo>
                    <a:pt x="5047" y="5079"/>
                    <a:pt x="5042" y="5079"/>
                    <a:pt x="5033" y="5073"/>
                  </a:cubicBezTo>
                  <a:lnTo>
                    <a:pt x="5017" y="5073"/>
                  </a:lnTo>
                  <a:cubicBezTo>
                    <a:pt x="5008" y="5073"/>
                    <a:pt x="5003" y="5067"/>
                    <a:pt x="4994" y="5061"/>
                  </a:cubicBezTo>
                  <a:cubicBezTo>
                    <a:pt x="4985" y="5056"/>
                    <a:pt x="4980" y="5050"/>
                    <a:pt x="4969" y="5044"/>
                  </a:cubicBezTo>
                  <a:cubicBezTo>
                    <a:pt x="4969" y="5248"/>
                    <a:pt x="5017" y="5458"/>
                    <a:pt x="5104" y="5632"/>
                  </a:cubicBezTo>
                  <a:cubicBezTo>
                    <a:pt x="5144" y="5706"/>
                    <a:pt x="5192" y="5780"/>
                    <a:pt x="5192" y="5875"/>
                  </a:cubicBezTo>
                  <a:cubicBezTo>
                    <a:pt x="5192" y="5972"/>
                    <a:pt x="5134" y="6061"/>
                    <a:pt x="5081" y="6129"/>
                  </a:cubicBezTo>
                  <a:cubicBezTo>
                    <a:pt x="4985" y="6247"/>
                    <a:pt x="4872" y="6351"/>
                    <a:pt x="4757" y="6433"/>
                  </a:cubicBezTo>
                  <a:lnTo>
                    <a:pt x="4771" y="6824"/>
                  </a:lnTo>
                  <a:cubicBezTo>
                    <a:pt x="4743" y="6865"/>
                    <a:pt x="4695" y="6886"/>
                    <a:pt x="4651" y="6880"/>
                  </a:cubicBezTo>
                  <a:cubicBezTo>
                    <a:pt x="4656" y="6915"/>
                    <a:pt x="4661" y="6960"/>
                    <a:pt x="4670" y="6998"/>
                  </a:cubicBezTo>
                  <a:cubicBezTo>
                    <a:pt x="4603" y="7039"/>
                    <a:pt x="4523" y="7010"/>
                    <a:pt x="4444" y="6998"/>
                  </a:cubicBezTo>
                  <a:cubicBezTo>
                    <a:pt x="4368" y="6983"/>
                    <a:pt x="4274" y="7004"/>
                    <a:pt x="4242" y="7090"/>
                  </a:cubicBezTo>
                  <a:cubicBezTo>
                    <a:pt x="4221" y="7140"/>
                    <a:pt x="4230" y="7196"/>
                    <a:pt x="4235" y="7243"/>
                  </a:cubicBezTo>
                  <a:cubicBezTo>
                    <a:pt x="4260" y="7412"/>
                    <a:pt x="4279" y="7580"/>
                    <a:pt x="4304" y="7752"/>
                  </a:cubicBezTo>
                  <a:cubicBezTo>
                    <a:pt x="4313" y="7814"/>
                    <a:pt x="4318" y="7885"/>
                    <a:pt x="4299" y="7938"/>
                  </a:cubicBezTo>
                  <a:cubicBezTo>
                    <a:pt x="4283" y="7977"/>
                    <a:pt x="4256" y="8006"/>
                    <a:pt x="4247" y="8050"/>
                  </a:cubicBezTo>
                  <a:cubicBezTo>
                    <a:pt x="4235" y="8107"/>
                    <a:pt x="4260" y="8163"/>
                    <a:pt x="4274" y="8213"/>
                  </a:cubicBezTo>
                  <a:cubicBezTo>
                    <a:pt x="4304" y="8343"/>
                    <a:pt x="4260" y="8479"/>
                    <a:pt x="4242" y="8615"/>
                  </a:cubicBezTo>
                  <a:cubicBezTo>
                    <a:pt x="4212" y="8846"/>
                    <a:pt x="4265" y="9088"/>
                    <a:pt x="4221" y="9310"/>
                  </a:cubicBezTo>
                  <a:cubicBezTo>
                    <a:pt x="4207" y="9390"/>
                    <a:pt x="4178" y="9464"/>
                    <a:pt x="4159" y="9541"/>
                  </a:cubicBezTo>
                  <a:cubicBezTo>
                    <a:pt x="4106" y="9762"/>
                    <a:pt x="4129" y="10005"/>
                    <a:pt x="4155" y="10235"/>
                  </a:cubicBezTo>
                  <a:cubicBezTo>
                    <a:pt x="4164" y="10321"/>
                    <a:pt x="4173" y="10401"/>
                    <a:pt x="4182" y="10490"/>
                  </a:cubicBezTo>
                  <a:cubicBezTo>
                    <a:pt x="4203" y="10676"/>
                    <a:pt x="4226" y="10874"/>
                    <a:pt x="4304" y="11034"/>
                  </a:cubicBezTo>
                  <a:cubicBezTo>
                    <a:pt x="4357" y="11146"/>
                    <a:pt x="4428" y="11246"/>
                    <a:pt x="4472" y="11362"/>
                  </a:cubicBezTo>
                  <a:cubicBezTo>
                    <a:pt x="4516" y="11480"/>
                    <a:pt x="4516" y="11643"/>
                    <a:pt x="4440" y="11728"/>
                  </a:cubicBezTo>
                  <a:cubicBezTo>
                    <a:pt x="4102" y="11672"/>
                    <a:pt x="3764" y="11616"/>
                    <a:pt x="3425" y="11569"/>
                  </a:cubicBezTo>
                  <a:cubicBezTo>
                    <a:pt x="3324" y="11548"/>
                    <a:pt x="3218" y="11536"/>
                    <a:pt x="3122" y="11581"/>
                  </a:cubicBezTo>
                  <a:cubicBezTo>
                    <a:pt x="3074" y="11604"/>
                    <a:pt x="3030" y="11643"/>
                    <a:pt x="2991" y="11672"/>
                  </a:cubicBezTo>
                  <a:cubicBezTo>
                    <a:pt x="2968" y="11699"/>
                    <a:pt x="2938" y="11717"/>
                    <a:pt x="2915" y="11740"/>
                  </a:cubicBezTo>
                  <a:cubicBezTo>
                    <a:pt x="2889" y="11761"/>
                    <a:pt x="2866" y="11785"/>
                    <a:pt x="2841" y="11802"/>
                  </a:cubicBezTo>
                  <a:cubicBezTo>
                    <a:pt x="2653" y="11989"/>
                    <a:pt x="2577" y="12367"/>
                    <a:pt x="2717" y="12609"/>
                  </a:cubicBezTo>
                  <a:cubicBezTo>
                    <a:pt x="2784" y="12728"/>
                    <a:pt x="2903" y="12813"/>
                    <a:pt x="2924" y="12958"/>
                  </a:cubicBezTo>
                  <a:cubicBezTo>
                    <a:pt x="2814" y="13000"/>
                    <a:pt x="2731" y="13156"/>
                    <a:pt x="2740" y="13304"/>
                  </a:cubicBezTo>
                  <a:cubicBezTo>
                    <a:pt x="2745" y="13375"/>
                    <a:pt x="2770" y="13443"/>
                    <a:pt x="2788" y="13511"/>
                  </a:cubicBezTo>
                  <a:cubicBezTo>
                    <a:pt x="2818" y="13618"/>
                    <a:pt x="2837" y="13730"/>
                    <a:pt x="2837" y="13842"/>
                  </a:cubicBezTo>
                  <a:cubicBezTo>
                    <a:pt x="2837" y="13872"/>
                    <a:pt x="2837" y="13901"/>
                    <a:pt x="2823" y="13928"/>
                  </a:cubicBezTo>
                  <a:cubicBezTo>
                    <a:pt x="2788" y="13990"/>
                    <a:pt x="2712" y="13940"/>
                    <a:pt x="2669" y="13890"/>
                  </a:cubicBezTo>
                  <a:cubicBezTo>
                    <a:pt x="2489" y="13691"/>
                    <a:pt x="2273" y="13464"/>
                    <a:pt x="2041" y="13538"/>
                  </a:cubicBezTo>
                  <a:cubicBezTo>
                    <a:pt x="2036" y="13538"/>
                    <a:pt x="2032" y="13544"/>
                    <a:pt x="2027" y="13544"/>
                  </a:cubicBezTo>
                  <a:cubicBezTo>
                    <a:pt x="2032" y="13544"/>
                    <a:pt x="2036" y="13550"/>
                    <a:pt x="2041" y="13550"/>
                  </a:cubicBezTo>
                  <a:cubicBezTo>
                    <a:pt x="2064" y="13567"/>
                    <a:pt x="2075" y="13606"/>
                    <a:pt x="2075" y="13641"/>
                  </a:cubicBezTo>
                  <a:cubicBezTo>
                    <a:pt x="2080" y="13736"/>
                    <a:pt x="2050" y="13822"/>
                    <a:pt x="2027" y="13901"/>
                  </a:cubicBezTo>
                  <a:cubicBezTo>
                    <a:pt x="2022" y="13922"/>
                    <a:pt x="2018" y="13940"/>
                    <a:pt x="2006" y="13952"/>
                  </a:cubicBezTo>
                  <a:cubicBezTo>
                    <a:pt x="2002" y="13972"/>
                    <a:pt x="1992" y="13996"/>
                    <a:pt x="1983" y="14008"/>
                  </a:cubicBezTo>
                  <a:cubicBezTo>
                    <a:pt x="1958" y="14040"/>
                    <a:pt x="1921" y="14046"/>
                    <a:pt x="1882" y="14040"/>
                  </a:cubicBezTo>
                  <a:cubicBezTo>
                    <a:pt x="1848" y="14034"/>
                    <a:pt x="1813" y="14014"/>
                    <a:pt x="1776" y="14014"/>
                  </a:cubicBezTo>
                  <a:cubicBezTo>
                    <a:pt x="1716" y="14008"/>
                    <a:pt x="1659" y="14040"/>
                    <a:pt x="1601" y="14020"/>
                  </a:cubicBezTo>
                  <a:cubicBezTo>
                    <a:pt x="1578" y="14014"/>
                    <a:pt x="1558" y="13996"/>
                    <a:pt x="1535" y="13984"/>
                  </a:cubicBezTo>
                  <a:cubicBezTo>
                    <a:pt x="1452" y="13928"/>
                    <a:pt x="1365" y="13872"/>
                    <a:pt x="1273" y="13854"/>
                  </a:cubicBezTo>
                  <a:cubicBezTo>
                    <a:pt x="1254" y="13848"/>
                    <a:pt x="1236" y="13848"/>
                    <a:pt x="1220" y="13827"/>
                  </a:cubicBezTo>
                  <a:cubicBezTo>
                    <a:pt x="1206" y="13816"/>
                    <a:pt x="1201" y="13792"/>
                    <a:pt x="1192" y="13771"/>
                  </a:cubicBezTo>
                  <a:cubicBezTo>
                    <a:pt x="1167" y="13730"/>
                    <a:pt x="1121" y="13736"/>
                    <a:pt x="1082" y="13754"/>
                  </a:cubicBezTo>
                  <a:cubicBezTo>
                    <a:pt x="1045" y="13771"/>
                    <a:pt x="1008" y="13804"/>
                    <a:pt x="964" y="13804"/>
                  </a:cubicBezTo>
                  <a:cubicBezTo>
                    <a:pt x="921" y="13804"/>
                    <a:pt x="863" y="13786"/>
                    <a:pt x="849" y="13833"/>
                  </a:cubicBezTo>
                  <a:cubicBezTo>
                    <a:pt x="845" y="13854"/>
                    <a:pt x="845" y="13872"/>
                    <a:pt x="836" y="13884"/>
                  </a:cubicBezTo>
                  <a:cubicBezTo>
                    <a:pt x="819" y="13901"/>
                    <a:pt x="801" y="13895"/>
                    <a:pt x="780" y="13901"/>
                  </a:cubicBezTo>
                  <a:cubicBezTo>
                    <a:pt x="748" y="13916"/>
                    <a:pt x="744" y="13978"/>
                    <a:pt x="714" y="14002"/>
                  </a:cubicBezTo>
                  <a:cubicBezTo>
                    <a:pt x="686" y="14026"/>
                    <a:pt x="642" y="14008"/>
                    <a:pt x="608" y="13996"/>
                  </a:cubicBezTo>
                  <a:cubicBezTo>
                    <a:pt x="589" y="14002"/>
                    <a:pt x="560" y="13996"/>
                    <a:pt x="541" y="13990"/>
                  </a:cubicBezTo>
                  <a:cubicBezTo>
                    <a:pt x="534" y="13996"/>
                    <a:pt x="534" y="14002"/>
                    <a:pt x="530" y="14014"/>
                  </a:cubicBezTo>
                  <a:cubicBezTo>
                    <a:pt x="507" y="14008"/>
                    <a:pt x="481" y="14008"/>
                    <a:pt x="458" y="14002"/>
                  </a:cubicBezTo>
                  <a:cubicBezTo>
                    <a:pt x="458" y="14020"/>
                    <a:pt x="458" y="14040"/>
                    <a:pt x="454" y="14052"/>
                  </a:cubicBezTo>
                  <a:cubicBezTo>
                    <a:pt x="449" y="14070"/>
                    <a:pt x="428" y="14076"/>
                    <a:pt x="419" y="14070"/>
                  </a:cubicBezTo>
                  <a:cubicBezTo>
                    <a:pt x="396" y="14102"/>
                    <a:pt x="366" y="14132"/>
                    <a:pt x="336" y="14150"/>
                  </a:cubicBezTo>
                  <a:cubicBezTo>
                    <a:pt x="327" y="14159"/>
                    <a:pt x="313" y="14164"/>
                    <a:pt x="304" y="14164"/>
                  </a:cubicBezTo>
                  <a:cubicBezTo>
                    <a:pt x="295" y="14164"/>
                    <a:pt x="288" y="14159"/>
                    <a:pt x="279" y="14150"/>
                  </a:cubicBezTo>
                  <a:cubicBezTo>
                    <a:pt x="251" y="14144"/>
                    <a:pt x="226" y="14176"/>
                    <a:pt x="203" y="14176"/>
                  </a:cubicBezTo>
                  <a:cubicBezTo>
                    <a:pt x="182" y="14176"/>
                    <a:pt x="164" y="14164"/>
                    <a:pt x="139" y="14164"/>
                  </a:cubicBezTo>
                  <a:cubicBezTo>
                    <a:pt x="120" y="14159"/>
                    <a:pt x="90" y="14176"/>
                    <a:pt x="90" y="14200"/>
                  </a:cubicBezTo>
                  <a:cubicBezTo>
                    <a:pt x="72" y="14188"/>
                    <a:pt x="54" y="14206"/>
                    <a:pt x="37" y="14227"/>
                  </a:cubicBezTo>
                  <a:cubicBezTo>
                    <a:pt x="19" y="14250"/>
                    <a:pt x="-4" y="14280"/>
                    <a:pt x="1" y="14318"/>
                  </a:cubicBezTo>
                  <a:lnTo>
                    <a:pt x="28" y="14318"/>
                  </a:lnTo>
                  <a:cubicBezTo>
                    <a:pt x="28" y="14330"/>
                    <a:pt x="28" y="14342"/>
                    <a:pt x="24" y="14357"/>
                  </a:cubicBezTo>
                  <a:cubicBezTo>
                    <a:pt x="44" y="14342"/>
                    <a:pt x="72" y="14368"/>
                    <a:pt x="72" y="14398"/>
                  </a:cubicBezTo>
                  <a:cubicBezTo>
                    <a:pt x="77" y="14431"/>
                    <a:pt x="58" y="14454"/>
                    <a:pt x="37" y="14466"/>
                  </a:cubicBezTo>
                  <a:cubicBezTo>
                    <a:pt x="37" y="14481"/>
                    <a:pt x="37" y="14499"/>
                    <a:pt x="28" y="14510"/>
                  </a:cubicBezTo>
                  <a:cubicBezTo>
                    <a:pt x="44" y="14516"/>
                    <a:pt x="54" y="14522"/>
                    <a:pt x="67" y="14528"/>
                  </a:cubicBezTo>
                  <a:cubicBezTo>
                    <a:pt x="63" y="14555"/>
                    <a:pt x="58" y="14590"/>
                    <a:pt x="33" y="14596"/>
                  </a:cubicBezTo>
                  <a:cubicBezTo>
                    <a:pt x="44" y="14617"/>
                    <a:pt x="58" y="14629"/>
                    <a:pt x="72" y="14640"/>
                  </a:cubicBezTo>
                  <a:cubicBezTo>
                    <a:pt x="72" y="14646"/>
                    <a:pt x="65" y="14658"/>
                    <a:pt x="58" y="14658"/>
                  </a:cubicBezTo>
                  <a:cubicBezTo>
                    <a:pt x="83" y="14655"/>
                    <a:pt x="102" y="14691"/>
                    <a:pt x="106" y="14729"/>
                  </a:cubicBezTo>
                  <a:cubicBezTo>
                    <a:pt x="111" y="14759"/>
                    <a:pt x="106" y="14797"/>
                    <a:pt x="125" y="14821"/>
                  </a:cubicBezTo>
                  <a:cubicBezTo>
                    <a:pt x="134" y="14833"/>
                    <a:pt x="146" y="14839"/>
                    <a:pt x="155" y="14850"/>
                  </a:cubicBezTo>
                  <a:lnTo>
                    <a:pt x="178" y="14883"/>
                  </a:lnTo>
                  <a:lnTo>
                    <a:pt x="221" y="14957"/>
                  </a:lnTo>
                  <a:cubicBezTo>
                    <a:pt x="256" y="14975"/>
                    <a:pt x="300" y="14963"/>
                    <a:pt x="327" y="14927"/>
                  </a:cubicBezTo>
                  <a:lnTo>
                    <a:pt x="343" y="14945"/>
                  </a:lnTo>
                  <a:cubicBezTo>
                    <a:pt x="362" y="14933"/>
                    <a:pt x="385" y="14933"/>
                    <a:pt x="405" y="14939"/>
                  </a:cubicBezTo>
                  <a:cubicBezTo>
                    <a:pt x="410" y="14939"/>
                    <a:pt x="415" y="14945"/>
                    <a:pt x="415" y="14945"/>
                  </a:cubicBezTo>
                  <a:cubicBezTo>
                    <a:pt x="424" y="14957"/>
                    <a:pt x="401" y="14975"/>
                    <a:pt x="405" y="14995"/>
                  </a:cubicBezTo>
                  <a:cubicBezTo>
                    <a:pt x="424" y="15001"/>
                    <a:pt x="433" y="15025"/>
                    <a:pt x="433" y="15051"/>
                  </a:cubicBezTo>
                  <a:cubicBezTo>
                    <a:pt x="463" y="15025"/>
                    <a:pt x="507" y="15093"/>
                    <a:pt x="530" y="15057"/>
                  </a:cubicBezTo>
                  <a:cubicBezTo>
                    <a:pt x="534" y="15051"/>
                    <a:pt x="534" y="15043"/>
                    <a:pt x="541" y="15037"/>
                  </a:cubicBezTo>
                  <a:cubicBezTo>
                    <a:pt x="546" y="15031"/>
                    <a:pt x="555" y="15031"/>
                    <a:pt x="560" y="15031"/>
                  </a:cubicBezTo>
                  <a:cubicBezTo>
                    <a:pt x="564" y="15031"/>
                    <a:pt x="569" y="15019"/>
                    <a:pt x="569" y="15013"/>
                  </a:cubicBezTo>
                  <a:cubicBezTo>
                    <a:pt x="555" y="15013"/>
                    <a:pt x="546" y="14983"/>
                    <a:pt x="555" y="14969"/>
                  </a:cubicBezTo>
                  <a:cubicBezTo>
                    <a:pt x="560" y="14951"/>
                    <a:pt x="578" y="14945"/>
                    <a:pt x="594" y="14933"/>
                  </a:cubicBezTo>
                  <a:cubicBezTo>
                    <a:pt x="622" y="14945"/>
                    <a:pt x="652" y="14957"/>
                    <a:pt x="679" y="14963"/>
                  </a:cubicBezTo>
                  <a:cubicBezTo>
                    <a:pt x="686" y="14963"/>
                    <a:pt x="691" y="14969"/>
                    <a:pt x="695" y="14963"/>
                  </a:cubicBezTo>
                  <a:cubicBezTo>
                    <a:pt x="700" y="14963"/>
                    <a:pt x="704" y="14957"/>
                    <a:pt x="709" y="14951"/>
                  </a:cubicBezTo>
                  <a:cubicBezTo>
                    <a:pt x="718" y="14939"/>
                    <a:pt x="727" y="14933"/>
                    <a:pt x="744" y="14939"/>
                  </a:cubicBezTo>
                  <a:cubicBezTo>
                    <a:pt x="771" y="14939"/>
                    <a:pt x="792" y="14983"/>
                    <a:pt x="810" y="15013"/>
                  </a:cubicBezTo>
                  <a:cubicBezTo>
                    <a:pt x="819" y="15031"/>
                    <a:pt x="829" y="15057"/>
                    <a:pt x="840" y="15075"/>
                  </a:cubicBezTo>
                  <a:cubicBezTo>
                    <a:pt x="868" y="15075"/>
                    <a:pt x="893" y="15051"/>
                    <a:pt x="902" y="15019"/>
                  </a:cubicBezTo>
                  <a:lnTo>
                    <a:pt x="960" y="15019"/>
                  </a:lnTo>
                  <a:cubicBezTo>
                    <a:pt x="994" y="15019"/>
                    <a:pt x="1036" y="15016"/>
                    <a:pt x="1056" y="14983"/>
                  </a:cubicBezTo>
                  <a:cubicBezTo>
                    <a:pt x="1068" y="14972"/>
                    <a:pt x="1070" y="14951"/>
                    <a:pt x="1086" y="14945"/>
                  </a:cubicBezTo>
                  <a:lnTo>
                    <a:pt x="1105" y="14945"/>
                  </a:lnTo>
                  <a:cubicBezTo>
                    <a:pt x="1153" y="14957"/>
                    <a:pt x="1201" y="14945"/>
                    <a:pt x="1245" y="14921"/>
                  </a:cubicBezTo>
                  <a:cubicBezTo>
                    <a:pt x="1268" y="14921"/>
                    <a:pt x="1293" y="14927"/>
                    <a:pt x="1312" y="14939"/>
                  </a:cubicBezTo>
                  <a:cubicBezTo>
                    <a:pt x="1321" y="14927"/>
                    <a:pt x="1337" y="14933"/>
                    <a:pt x="1351" y="14939"/>
                  </a:cubicBezTo>
                  <a:cubicBezTo>
                    <a:pt x="1360" y="14951"/>
                    <a:pt x="1369" y="14963"/>
                    <a:pt x="1374" y="14983"/>
                  </a:cubicBezTo>
                  <a:cubicBezTo>
                    <a:pt x="1381" y="14995"/>
                    <a:pt x="1385" y="15001"/>
                    <a:pt x="1390" y="15013"/>
                  </a:cubicBezTo>
                  <a:cubicBezTo>
                    <a:pt x="1369" y="15051"/>
                    <a:pt x="1312" y="15037"/>
                    <a:pt x="1307" y="15081"/>
                  </a:cubicBezTo>
                  <a:cubicBezTo>
                    <a:pt x="1316" y="15099"/>
                    <a:pt x="1284" y="15119"/>
                    <a:pt x="1284" y="15137"/>
                  </a:cubicBezTo>
                  <a:cubicBezTo>
                    <a:pt x="1284" y="15143"/>
                    <a:pt x="1289" y="15149"/>
                    <a:pt x="1289" y="15161"/>
                  </a:cubicBezTo>
                  <a:cubicBezTo>
                    <a:pt x="1302" y="15199"/>
                    <a:pt x="1298" y="15244"/>
                    <a:pt x="1273" y="15267"/>
                  </a:cubicBezTo>
                  <a:cubicBezTo>
                    <a:pt x="1289" y="15267"/>
                    <a:pt x="1293" y="15300"/>
                    <a:pt x="1284" y="15312"/>
                  </a:cubicBezTo>
                  <a:cubicBezTo>
                    <a:pt x="1298" y="15317"/>
                    <a:pt x="1298" y="15347"/>
                    <a:pt x="1298" y="15368"/>
                  </a:cubicBezTo>
                  <a:cubicBezTo>
                    <a:pt x="1293" y="15385"/>
                    <a:pt x="1289" y="15409"/>
                    <a:pt x="1293" y="15430"/>
                  </a:cubicBezTo>
                  <a:cubicBezTo>
                    <a:pt x="1259" y="15409"/>
                    <a:pt x="1210" y="15442"/>
                    <a:pt x="1210" y="15492"/>
                  </a:cubicBezTo>
                  <a:cubicBezTo>
                    <a:pt x="1210" y="15510"/>
                    <a:pt x="1220" y="15527"/>
                    <a:pt x="1231" y="15545"/>
                  </a:cubicBezTo>
                  <a:cubicBezTo>
                    <a:pt x="1236" y="15560"/>
                    <a:pt x="1245" y="15566"/>
                    <a:pt x="1240" y="15578"/>
                  </a:cubicBezTo>
                  <a:cubicBezTo>
                    <a:pt x="1240" y="15589"/>
                    <a:pt x="1231" y="15601"/>
                    <a:pt x="1231" y="15613"/>
                  </a:cubicBezTo>
                  <a:cubicBezTo>
                    <a:pt x="1231" y="15628"/>
                    <a:pt x="1236" y="15640"/>
                    <a:pt x="1231" y="15652"/>
                  </a:cubicBezTo>
                  <a:cubicBezTo>
                    <a:pt x="1224" y="15675"/>
                    <a:pt x="1201" y="15675"/>
                    <a:pt x="1183" y="15669"/>
                  </a:cubicBezTo>
                  <a:cubicBezTo>
                    <a:pt x="1171" y="15696"/>
                    <a:pt x="1171" y="15725"/>
                    <a:pt x="1183" y="15752"/>
                  </a:cubicBezTo>
                  <a:cubicBezTo>
                    <a:pt x="1183" y="15758"/>
                    <a:pt x="1187" y="15764"/>
                    <a:pt x="1183" y="15770"/>
                  </a:cubicBezTo>
                  <a:cubicBezTo>
                    <a:pt x="1183" y="15776"/>
                    <a:pt x="1171" y="15776"/>
                    <a:pt x="1167" y="15782"/>
                  </a:cubicBezTo>
                  <a:cubicBezTo>
                    <a:pt x="1153" y="15793"/>
                    <a:pt x="1158" y="15820"/>
                    <a:pt x="1162" y="15838"/>
                  </a:cubicBezTo>
                  <a:cubicBezTo>
                    <a:pt x="1162" y="15870"/>
                    <a:pt x="1144" y="15906"/>
                    <a:pt x="1114" y="15906"/>
                  </a:cubicBezTo>
                  <a:cubicBezTo>
                    <a:pt x="1114" y="15924"/>
                    <a:pt x="1118" y="15938"/>
                    <a:pt x="1114" y="15956"/>
                  </a:cubicBezTo>
                  <a:cubicBezTo>
                    <a:pt x="1109" y="15968"/>
                    <a:pt x="1091" y="15974"/>
                    <a:pt x="1086" y="15962"/>
                  </a:cubicBezTo>
                  <a:cubicBezTo>
                    <a:pt x="1082" y="16000"/>
                    <a:pt x="1070" y="16030"/>
                    <a:pt x="1066" y="16068"/>
                  </a:cubicBezTo>
                  <a:cubicBezTo>
                    <a:pt x="1026" y="16068"/>
                    <a:pt x="985" y="16068"/>
                    <a:pt x="946" y="16063"/>
                  </a:cubicBezTo>
                  <a:lnTo>
                    <a:pt x="946" y="16104"/>
                  </a:lnTo>
                  <a:cubicBezTo>
                    <a:pt x="921" y="16104"/>
                    <a:pt x="893" y="16098"/>
                    <a:pt x="872" y="16092"/>
                  </a:cubicBezTo>
                  <a:cubicBezTo>
                    <a:pt x="859" y="16092"/>
                    <a:pt x="845" y="16092"/>
                    <a:pt x="840" y="16104"/>
                  </a:cubicBezTo>
                  <a:cubicBezTo>
                    <a:pt x="836" y="16110"/>
                    <a:pt x="836" y="16116"/>
                    <a:pt x="836" y="16125"/>
                  </a:cubicBezTo>
                  <a:cubicBezTo>
                    <a:pt x="836" y="16154"/>
                    <a:pt x="845" y="16187"/>
                    <a:pt x="859" y="16204"/>
                  </a:cubicBezTo>
                  <a:cubicBezTo>
                    <a:pt x="863" y="16213"/>
                    <a:pt x="868" y="16216"/>
                    <a:pt x="872" y="16228"/>
                  </a:cubicBezTo>
                  <a:cubicBezTo>
                    <a:pt x="884" y="16255"/>
                    <a:pt x="863" y="16284"/>
                    <a:pt x="868" y="16308"/>
                  </a:cubicBezTo>
                  <a:cubicBezTo>
                    <a:pt x="872" y="16329"/>
                    <a:pt x="893" y="16340"/>
                    <a:pt x="902" y="16358"/>
                  </a:cubicBezTo>
                  <a:cubicBezTo>
                    <a:pt x="911" y="16385"/>
                    <a:pt x="898" y="16414"/>
                    <a:pt x="907" y="16438"/>
                  </a:cubicBezTo>
                  <a:cubicBezTo>
                    <a:pt x="911" y="16459"/>
                    <a:pt x="932" y="16465"/>
                    <a:pt x="941" y="16476"/>
                  </a:cubicBezTo>
                  <a:cubicBezTo>
                    <a:pt x="957" y="16494"/>
                    <a:pt x="955" y="16533"/>
                    <a:pt x="955" y="16562"/>
                  </a:cubicBezTo>
                  <a:lnTo>
                    <a:pt x="955" y="16589"/>
                  </a:lnTo>
                  <a:cubicBezTo>
                    <a:pt x="960" y="16607"/>
                    <a:pt x="974" y="16612"/>
                    <a:pt x="990" y="16618"/>
                  </a:cubicBezTo>
                  <a:cubicBezTo>
                    <a:pt x="1022" y="16639"/>
                    <a:pt x="1052" y="16663"/>
                    <a:pt x="1075" y="16701"/>
                  </a:cubicBezTo>
                  <a:cubicBezTo>
                    <a:pt x="1082" y="16713"/>
                    <a:pt x="1091" y="16725"/>
                    <a:pt x="1095" y="16731"/>
                  </a:cubicBezTo>
                  <a:cubicBezTo>
                    <a:pt x="1105" y="16737"/>
                    <a:pt x="1114" y="16743"/>
                    <a:pt x="1123" y="16737"/>
                  </a:cubicBezTo>
                  <a:cubicBezTo>
                    <a:pt x="1135" y="16731"/>
                    <a:pt x="1139" y="16713"/>
                    <a:pt x="1139" y="16695"/>
                  </a:cubicBezTo>
                  <a:cubicBezTo>
                    <a:pt x="1139" y="16675"/>
                    <a:pt x="1135" y="16663"/>
                    <a:pt x="1135" y="16651"/>
                  </a:cubicBezTo>
                  <a:cubicBezTo>
                    <a:pt x="1139" y="16624"/>
                    <a:pt x="1148" y="16612"/>
                    <a:pt x="1153" y="16589"/>
                  </a:cubicBezTo>
                  <a:cubicBezTo>
                    <a:pt x="1162" y="16562"/>
                    <a:pt x="1158" y="16539"/>
                    <a:pt x="1158" y="16509"/>
                  </a:cubicBezTo>
                  <a:cubicBezTo>
                    <a:pt x="1158" y="16482"/>
                    <a:pt x="1167" y="16453"/>
                    <a:pt x="1187" y="16438"/>
                  </a:cubicBezTo>
                  <a:cubicBezTo>
                    <a:pt x="1183" y="16482"/>
                    <a:pt x="1183" y="16521"/>
                    <a:pt x="1176" y="16562"/>
                  </a:cubicBezTo>
                  <a:cubicBezTo>
                    <a:pt x="1176" y="16583"/>
                    <a:pt x="1171" y="16595"/>
                    <a:pt x="1171" y="16612"/>
                  </a:cubicBezTo>
                  <a:cubicBezTo>
                    <a:pt x="1167" y="16624"/>
                    <a:pt x="1162" y="16639"/>
                    <a:pt x="1162" y="16651"/>
                  </a:cubicBezTo>
                  <a:cubicBezTo>
                    <a:pt x="1162" y="16680"/>
                    <a:pt x="1192" y="16695"/>
                    <a:pt x="1210" y="16707"/>
                  </a:cubicBezTo>
                  <a:cubicBezTo>
                    <a:pt x="1259" y="16737"/>
                    <a:pt x="1284" y="16805"/>
                    <a:pt x="1307" y="16867"/>
                  </a:cubicBezTo>
                  <a:cubicBezTo>
                    <a:pt x="1307" y="16873"/>
                    <a:pt x="1307" y="16873"/>
                    <a:pt x="1302" y="16879"/>
                  </a:cubicBezTo>
                  <a:cubicBezTo>
                    <a:pt x="1346" y="16911"/>
                    <a:pt x="1374" y="16967"/>
                    <a:pt x="1394" y="17023"/>
                  </a:cubicBezTo>
                  <a:cubicBezTo>
                    <a:pt x="1399" y="17041"/>
                    <a:pt x="1404" y="17059"/>
                    <a:pt x="1408" y="17071"/>
                  </a:cubicBezTo>
                  <a:cubicBezTo>
                    <a:pt x="1422" y="17103"/>
                    <a:pt x="1452" y="17127"/>
                    <a:pt x="1461" y="17165"/>
                  </a:cubicBezTo>
                  <a:cubicBezTo>
                    <a:pt x="1461" y="17177"/>
                    <a:pt x="1461" y="17189"/>
                    <a:pt x="1466" y="17195"/>
                  </a:cubicBezTo>
                  <a:cubicBezTo>
                    <a:pt x="1470" y="17210"/>
                    <a:pt x="1477" y="17216"/>
                    <a:pt x="1486" y="17227"/>
                  </a:cubicBezTo>
                  <a:cubicBezTo>
                    <a:pt x="1514" y="17272"/>
                    <a:pt x="1491" y="17352"/>
                    <a:pt x="1519" y="17396"/>
                  </a:cubicBezTo>
                  <a:cubicBezTo>
                    <a:pt x="1539" y="17420"/>
                    <a:pt x="1562" y="17425"/>
                    <a:pt x="1592" y="17431"/>
                  </a:cubicBezTo>
                  <a:cubicBezTo>
                    <a:pt x="1659" y="17464"/>
                    <a:pt x="1707" y="17550"/>
                    <a:pt x="1723" y="17641"/>
                  </a:cubicBezTo>
                  <a:cubicBezTo>
                    <a:pt x="1733" y="17686"/>
                    <a:pt x="1733" y="17730"/>
                    <a:pt x="1733" y="17765"/>
                  </a:cubicBezTo>
                  <a:cubicBezTo>
                    <a:pt x="1733" y="17786"/>
                    <a:pt x="1728" y="17798"/>
                    <a:pt x="1733" y="17816"/>
                  </a:cubicBezTo>
                  <a:cubicBezTo>
                    <a:pt x="1737" y="17828"/>
                    <a:pt x="1742" y="17848"/>
                    <a:pt x="1746" y="17860"/>
                  </a:cubicBezTo>
                  <a:cubicBezTo>
                    <a:pt x="1760" y="17904"/>
                    <a:pt x="1765" y="17946"/>
                    <a:pt x="1776" y="17996"/>
                  </a:cubicBezTo>
                  <a:cubicBezTo>
                    <a:pt x="1785" y="18040"/>
                    <a:pt x="1799" y="18091"/>
                    <a:pt x="1829" y="18114"/>
                  </a:cubicBezTo>
                  <a:cubicBezTo>
                    <a:pt x="1861" y="18144"/>
                    <a:pt x="1914" y="18144"/>
                    <a:pt x="1949" y="18182"/>
                  </a:cubicBezTo>
                  <a:cubicBezTo>
                    <a:pt x="1979" y="18212"/>
                    <a:pt x="1983" y="18262"/>
                    <a:pt x="1992" y="18306"/>
                  </a:cubicBezTo>
                  <a:cubicBezTo>
                    <a:pt x="2002" y="18351"/>
                    <a:pt x="2022" y="18398"/>
                    <a:pt x="2055" y="18413"/>
                  </a:cubicBezTo>
                  <a:cubicBezTo>
                    <a:pt x="2045" y="18448"/>
                    <a:pt x="2089" y="18481"/>
                    <a:pt x="2089" y="18522"/>
                  </a:cubicBezTo>
                  <a:cubicBezTo>
                    <a:pt x="2089" y="18537"/>
                    <a:pt x="2089" y="18549"/>
                    <a:pt x="2094" y="18555"/>
                  </a:cubicBezTo>
                  <a:cubicBezTo>
                    <a:pt x="2098" y="18561"/>
                    <a:pt x="2103" y="18567"/>
                    <a:pt x="2107" y="18567"/>
                  </a:cubicBezTo>
                  <a:cubicBezTo>
                    <a:pt x="2160" y="18599"/>
                    <a:pt x="2195" y="18667"/>
                    <a:pt x="2199" y="18741"/>
                  </a:cubicBezTo>
                  <a:cubicBezTo>
                    <a:pt x="2199" y="18759"/>
                    <a:pt x="2199" y="18777"/>
                    <a:pt x="2204" y="18797"/>
                  </a:cubicBezTo>
                  <a:cubicBezTo>
                    <a:pt x="2209" y="18809"/>
                    <a:pt x="2220" y="18815"/>
                    <a:pt x="2225" y="18827"/>
                  </a:cubicBezTo>
                  <a:cubicBezTo>
                    <a:pt x="2239" y="18853"/>
                    <a:pt x="2239" y="18877"/>
                    <a:pt x="2243" y="18907"/>
                  </a:cubicBezTo>
                  <a:cubicBezTo>
                    <a:pt x="2248" y="18984"/>
                    <a:pt x="2257" y="19057"/>
                    <a:pt x="2252" y="19137"/>
                  </a:cubicBezTo>
                  <a:cubicBezTo>
                    <a:pt x="2252" y="19155"/>
                    <a:pt x="2248" y="19182"/>
                    <a:pt x="2257" y="19193"/>
                  </a:cubicBezTo>
                  <a:cubicBezTo>
                    <a:pt x="2262" y="19199"/>
                    <a:pt x="2273" y="19205"/>
                    <a:pt x="2278" y="19211"/>
                  </a:cubicBezTo>
                  <a:cubicBezTo>
                    <a:pt x="2305" y="19244"/>
                    <a:pt x="2296" y="19291"/>
                    <a:pt x="2296" y="19335"/>
                  </a:cubicBezTo>
                  <a:cubicBezTo>
                    <a:pt x="2296" y="19380"/>
                    <a:pt x="2305" y="19415"/>
                    <a:pt x="2321" y="19454"/>
                  </a:cubicBezTo>
                  <a:cubicBezTo>
                    <a:pt x="2326" y="19460"/>
                    <a:pt x="2326" y="19465"/>
                    <a:pt x="2331" y="19471"/>
                  </a:cubicBezTo>
                  <a:cubicBezTo>
                    <a:pt x="2335" y="19477"/>
                    <a:pt x="2340" y="19477"/>
                    <a:pt x="2344" y="19477"/>
                  </a:cubicBezTo>
                  <a:cubicBezTo>
                    <a:pt x="2388" y="19492"/>
                    <a:pt x="2436" y="19492"/>
                    <a:pt x="2480" y="19471"/>
                  </a:cubicBezTo>
                  <a:cubicBezTo>
                    <a:pt x="2489" y="19465"/>
                    <a:pt x="2498" y="19460"/>
                    <a:pt x="2508" y="19465"/>
                  </a:cubicBezTo>
                  <a:cubicBezTo>
                    <a:pt x="2515" y="19465"/>
                    <a:pt x="2519" y="19471"/>
                    <a:pt x="2524" y="19471"/>
                  </a:cubicBezTo>
                  <a:cubicBezTo>
                    <a:pt x="2538" y="19471"/>
                    <a:pt x="2542" y="19454"/>
                    <a:pt x="2542" y="19442"/>
                  </a:cubicBezTo>
                  <a:cubicBezTo>
                    <a:pt x="2542" y="19424"/>
                    <a:pt x="2533" y="19409"/>
                    <a:pt x="2524" y="19397"/>
                  </a:cubicBezTo>
                  <a:cubicBezTo>
                    <a:pt x="2538" y="19368"/>
                    <a:pt x="2581" y="19392"/>
                    <a:pt x="2595" y="19368"/>
                  </a:cubicBezTo>
                  <a:cubicBezTo>
                    <a:pt x="2600" y="19353"/>
                    <a:pt x="2600" y="19335"/>
                    <a:pt x="2604" y="19324"/>
                  </a:cubicBezTo>
                  <a:cubicBezTo>
                    <a:pt x="2611" y="19312"/>
                    <a:pt x="2625" y="19312"/>
                    <a:pt x="2634" y="19318"/>
                  </a:cubicBezTo>
                  <a:cubicBezTo>
                    <a:pt x="2664" y="19324"/>
                    <a:pt x="2694" y="19335"/>
                    <a:pt x="2722" y="19335"/>
                  </a:cubicBezTo>
                  <a:cubicBezTo>
                    <a:pt x="2751" y="19335"/>
                    <a:pt x="2779" y="19335"/>
                    <a:pt x="2802" y="19318"/>
                  </a:cubicBezTo>
                  <a:cubicBezTo>
                    <a:pt x="2818" y="19306"/>
                    <a:pt x="2827" y="19285"/>
                    <a:pt x="2841" y="19273"/>
                  </a:cubicBezTo>
                  <a:cubicBezTo>
                    <a:pt x="2871" y="19244"/>
                    <a:pt x="2915" y="19250"/>
                    <a:pt x="2952" y="19244"/>
                  </a:cubicBezTo>
                  <a:cubicBezTo>
                    <a:pt x="2991" y="19244"/>
                    <a:pt x="3034" y="19232"/>
                    <a:pt x="3055" y="19193"/>
                  </a:cubicBezTo>
                  <a:cubicBezTo>
                    <a:pt x="3048" y="19188"/>
                    <a:pt x="3044" y="19182"/>
                    <a:pt x="3039" y="19182"/>
                  </a:cubicBezTo>
                  <a:cubicBezTo>
                    <a:pt x="3074" y="19131"/>
                    <a:pt x="3122" y="19093"/>
                    <a:pt x="3170" y="19087"/>
                  </a:cubicBezTo>
                  <a:cubicBezTo>
                    <a:pt x="3184" y="19087"/>
                    <a:pt x="3205" y="19081"/>
                    <a:pt x="3209" y="19063"/>
                  </a:cubicBezTo>
                  <a:cubicBezTo>
                    <a:pt x="3214" y="19063"/>
                    <a:pt x="3218" y="19057"/>
                    <a:pt x="3223" y="19057"/>
                  </a:cubicBezTo>
                  <a:lnTo>
                    <a:pt x="3396" y="19019"/>
                  </a:lnTo>
                  <a:cubicBezTo>
                    <a:pt x="3421" y="19013"/>
                    <a:pt x="3444" y="19007"/>
                    <a:pt x="3455" y="18984"/>
                  </a:cubicBezTo>
                  <a:cubicBezTo>
                    <a:pt x="3469" y="18957"/>
                    <a:pt x="3460" y="18921"/>
                    <a:pt x="3460" y="18889"/>
                  </a:cubicBezTo>
                  <a:cubicBezTo>
                    <a:pt x="3460" y="18827"/>
                    <a:pt x="3504" y="18777"/>
                    <a:pt x="3552" y="18777"/>
                  </a:cubicBezTo>
                  <a:cubicBezTo>
                    <a:pt x="3575" y="18777"/>
                    <a:pt x="3593" y="18791"/>
                    <a:pt x="3619" y="18777"/>
                  </a:cubicBezTo>
                  <a:cubicBezTo>
                    <a:pt x="3628" y="18771"/>
                    <a:pt x="3632" y="18765"/>
                    <a:pt x="3642" y="18759"/>
                  </a:cubicBezTo>
                  <a:cubicBezTo>
                    <a:pt x="3672" y="18735"/>
                    <a:pt x="3711" y="18720"/>
                    <a:pt x="3750" y="18729"/>
                  </a:cubicBezTo>
                  <a:cubicBezTo>
                    <a:pt x="3777" y="18735"/>
                    <a:pt x="3803" y="18753"/>
                    <a:pt x="3830" y="18759"/>
                  </a:cubicBezTo>
                  <a:cubicBezTo>
                    <a:pt x="3860" y="18759"/>
                    <a:pt x="3895" y="18735"/>
                    <a:pt x="3888" y="18697"/>
                  </a:cubicBezTo>
                  <a:cubicBezTo>
                    <a:pt x="3888" y="18667"/>
                    <a:pt x="3856" y="18641"/>
                    <a:pt x="3856" y="18605"/>
                  </a:cubicBezTo>
                  <a:cubicBezTo>
                    <a:pt x="3856" y="18578"/>
                    <a:pt x="3874" y="18561"/>
                    <a:pt x="3895" y="18549"/>
                  </a:cubicBezTo>
                  <a:cubicBezTo>
                    <a:pt x="3927" y="18522"/>
                    <a:pt x="3961" y="18499"/>
                    <a:pt x="3996" y="18516"/>
                  </a:cubicBezTo>
                  <a:cubicBezTo>
                    <a:pt x="4005" y="18522"/>
                    <a:pt x="4010" y="18528"/>
                    <a:pt x="4019" y="18528"/>
                  </a:cubicBezTo>
                  <a:cubicBezTo>
                    <a:pt x="4037" y="18528"/>
                    <a:pt x="4053" y="18499"/>
                    <a:pt x="4049" y="18466"/>
                  </a:cubicBezTo>
                  <a:cubicBezTo>
                    <a:pt x="4044" y="18442"/>
                    <a:pt x="4033" y="18413"/>
                    <a:pt x="4033" y="18386"/>
                  </a:cubicBezTo>
                  <a:cubicBezTo>
                    <a:pt x="4086" y="18374"/>
                    <a:pt x="4134" y="18357"/>
                    <a:pt x="4189" y="18345"/>
                  </a:cubicBezTo>
                  <a:cubicBezTo>
                    <a:pt x="4194" y="18345"/>
                    <a:pt x="4203" y="18336"/>
                    <a:pt x="4203" y="18330"/>
                  </a:cubicBezTo>
                  <a:cubicBezTo>
                    <a:pt x="4212" y="18318"/>
                    <a:pt x="4203" y="18295"/>
                    <a:pt x="4198" y="18283"/>
                  </a:cubicBezTo>
                  <a:cubicBezTo>
                    <a:pt x="4182" y="18244"/>
                    <a:pt x="4178" y="18200"/>
                    <a:pt x="4189" y="18159"/>
                  </a:cubicBezTo>
                  <a:lnTo>
                    <a:pt x="4217" y="18159"/>
                  </a:lnTo>
                  <a:cubicBezTo>
                    <a:pt x="4217" y="18132"/>
                    <a:pt x="4212" y="18114"/>
                    <a:pt x="4203" y="18091"/>
                  </a:cubicBezTo>
                  <a:cubicBezTo>
                    <a:pt x="4217" y="18097"/>
                    <a:pt x="4235" y="18076"/>
                    <a:pt x="4235" y="18058"/>
                  </a:cubicBezTo>
                  <a:cubicBezTo>
                    <a:pt x="4256" y="18064"/>
                    <a:pt x="4274" y="18091"/>
                    <a:pt x="4274" y="18114"/>
                  </a:cubicBezTo>
                  <a:cubicBezTo>
                    <a:pt x="4304" y="18097"/>
                    <a:pt x="4318" y="18046"/>
                    <a:pt x="4309" y="18008"/>
                  </a:cubicBezTo>
                  <a:cubicBezTo>
                    <a:pt x="4304" y="17996"/>
                    <a:pt x="4304" y="17990"/>
                    <a:pt x="4304" y="17978"/>
                  </a:cubicBezTo>
                  <a:cubicBezTo>
                    <a:pt x="4304" y="17952"/>
                    <a:pt x="4334" y="17946"/>
                    <a:pt x="4352" y="17940"/>
                  </a:cubicBezTo>
                  <a:cubicBezTo>
                    <a:pt x="4373" y="17934"/>
                    <a:pt x="4396" y="17910"/>
                    <a:pt x="4380" y="17890"/>
                  </a:cubicBezTo>
                  <a:cubicBezTo>
                    <a:pt x="4401" y="17896"/>
                    <a:pt x="4424" y="17890"/>
                    <a:pt x="4440" y="17872"/>
                  </a:cubicBezTo>
                  <a:cubicBezTo>
                    <a:pt x="4454" y="17854"/>
                    <a:pt x="4449" y="17816"/>
                    <a:pt x="4428" y="17810"/>
                  </a:cubicBezTo>
                  <a:cubicBezTo>
                    <a:pt x="4454" y="17810"/>
                    <a:pt x="4488" y="17798"/>
                    <a:pt x="4497" y="17765"/>
                  </a:cubicBezTo>
                  <a:cubicBezTo>
                    <a:pt x="4502" y="17742"/>
                    <a:pt x="4493" y="17718"/>
                    <a:pt x="4472" y="17703"/>
                  </a:cubicBezTo>
                  <a:cubicBezTo>
                    <a:pt x="4458" y="17692"/>
                    <a:pt x="4440" y="17686"/>
                    <a:pt x="4419" y="17686"/>
                  </a:cubicBezTo>
                  <a:cubicBezTo>
                    <a:pt x="4410" y="17686"/>
                    <a:pt x="4396" y="17686"/>
                    <a:pt x="4391" y="17674"/>
                  </a:cubicBezTo>
                  <a:cubicBezTo>
                    <a:pt x="4387" y="17668"/>
                    <a:pt x="4387" y="17662"/>
                    <a:pt x="4380" y="17656"/>
                  </a:cubicBezTo>
                  <a:cubicBezTo>
                    <a:pt x="4366" y="17612"/>
                    <a:pt x="4352" y="17550"/>
                    <a:pt x="4313" y="17550"/>
                  </a:cubicBezTo>
                  <a:cubicBezTo>
                    <a:pt x="4304" y="17550"/>
                    <a:pt x="4290" y="17556"/>
                    <a:pt x="4279" y="17556"/>
                  </a:cubicBezTo>
                  <a:cubicBezTo>
                    <a:pt x="4265" y="17556"/>
                    <a:pt x="4251" y="17550"/>
                    <a:pt x="4235" y="17544"/>
                  </a:cubicBezTo>
                  <a:cubicBezTo>
                    <a:pt x="4178" y="17520"/>
                    <a:pt x="4115" y="17488"/>
                    <a:pt x="4058" y="17464"/>
                  </a:cubicBezTo>
                  <a:cubicBezTo>
                    <a:pt x="4053" y="17464"/>
                    <a:pt x="4049" y="17458"/>
                    <a:pt x="4044" y="17449"/>
                  </a:cubicBezTo>
                  <a:cubicBezTo>
                    <a:pt x="4037" y="17443"/>
                    <a:pt x="4037" y="17437"/>
                    <a:pt x="4037" y="17431"/>
                  </a:cubicBezTo>
                  <a:lnTo>
                    <a:pt x="4037" y="17307"/>
                  </a:lnTo>
                  <a:cubicBezTo>
                    <a:pt x="3991" y="17266"/>
                    <a:pt x="3971" y="17171"/>
                    <a:pt x="3996" y="17097"/>
                  </a:cubicBezTo>
                  <a:cubicBezTo>
                    <a:pt x="4000" y="17091"/>
                    <a:pt x="4000" y="17080"/>
                    <a:pt x="4000" y="17065"/>
                  </a:cubicBezTo>
                  <a:cubicBezTo>
                    <a:pt x="3996" y="17053"/>
                    <a:pt x="3980" y="17047"/>
                    <a:pt x="3971" y="17059"/>
                  </a:cubicBezTo>
                  <a:cubicBezTo>
                    <a:pt x="3961" y="17071"/>
                    <a:pt x="3957" y="17085"/>
                    <a:pt x="3957" y="17103"/>
                  </a:cubicBezTo>
                  <a:cubicBezTo>
                    <a:pt x="3952" y="17115"/>
                    <a:pt x="3952" y="17133"/>
                    <a:pt x="3943" y="17148"/>
                  </a:cubicBezTo>
                  <a:cubicBezTo>
                    <a:pt x="3931" y="17159"/>
                    <a:pt x="3913" y="17165"/>
                    <a:pt x="3899" y="17165"/>
                  </a:cubicBezTo>
                  <a:cubicBezTo>
                    <a:pt x="3883" y="17171"/>
                    <a:pt x="3865" y="17183"/>
                    <a:pt x="3869" y="17210"/>
                  </a:cubicBezTo>
                  <a:cubicBezTo>
                    <a:pt x="3869" y="17216"/>
                    <a:pt x="3874" y="17221"/>
                    <a:pt x="3874" y="17227"/>
                  </a:cubicBezTo>
                  <a:cubicBezTo>
                    <a:pt x="3874" y="17245"/>
                    <a:pt x="3869" y="17257"/>
                    <a:pt x="3860" y="17266"/>
                  </a:cubicBezTo>
                  <a:cubicBezTo>
                    <a:pt x="3851" y="17278"/>
                    <a:pt x="3835" y="17278"/>
                    <a:pt x="3826" y="17289"/>
                  </a:cubicBezTo>
                  <a:cubicBezTo>
                    <a:pt x="3782" y="17319"/>
                    <a:pt x="3764" y="17402"/>
                    <a:pt x="3715" y="17414"/>
                  </a:cubicBezTo>
                  <a:cubicBezTo>
                    <a:pt x="3706" y="17420"/>
                    <a:pt x="3690" y="17420"/>
                    <a:pt x="3685" y="17431"/>
                  </a:cubicBezTo>
                  <a:cubicBezTo>
                    <a:pt x="3681" y="17437"/>
                    <a:pt x="3681" y="17452"/>
                    <a:pt x="3676" y="17458"/>
                  </a:cubicBezTo>
                  <a:cubicBezTo>
                    <a:pt x="3672" y="17467"/>
                    <a:pt x="3667" y="17464"/>
                    <a:pt x="3658" y="17464"/>
                  </a:cubicBezTo>
                  <a:cubicBezTo>
                    <a:pt x="3609" y="17470"/>
                    <a:pt x="3561" y="17464"/>
                    <a:pt x="3513" y="17458"/>
                  </a:cubicBezTo>
                  <a:cubicBezTo>
                    <a:pt x="3492" y="17449"/>
                    <a:pt x="3469" y="17443"/>
                    <a:pt x="3455" y="17425"/>
                  </a:cubicBezTo>
                  <a:lnTo>
                    <a:pt x="3439" y="17408"/>
                  </a:lnTo>
                  <a:cubicBezTo>
                    <a:pt x="3430" y="17396"/>
                    <a:pt x="3412" y="17402"/>
                    <a:pt x="3396" y="17402"/>
                  </a:cubicBezTo>
                  <a:cubicBezTo>
                    <a:pt x="3382" y="17402"/>
                    <a:pt x="3363" y="17396"/>
                    <a:pt x="3359" y="17375"/>
                  </a:cubicBezTo>
                  <a:cubicBezTo>
                    <a:pt x="3359" y="17369"/>
                    <a:pt x="3359" y="17357"/>
                    <a:pt x="3363" y="17352"/>
                  </a:cubicBezTo>
                  <a:cubicBezTo>
                    <a:pt x="3373" y="17325"/>
                    <a:pt x="3382" y="17295"/>
                    <a:pt x="3396" y="17278"/>
                  </a:cubicBezTo>
                  <a:cubicBezTo>
                    <a:pt x="3402" y="17272"/>
                    <a:pt x="3402" y="17266"/>
                    <a:pt x="3407" y="17266"/>
                  </a:cubicBezTo>
                  <a:cubicBezTo>
                    <a:pt x="3412" y="17245"/>
                    <a:pt x="3391" y="17233"/>
                    <a:pt x="3382" y="17221"/>
                  </a:cubicBezTo>
                  <a:cubicBezTo>
                    <a:pt x="3363" y="17189"/>
                    <a:pt x="3391" y="17133"/>
                    <a:pt x="3368" y="17103"/>
                  </a:cubicBezTo>
                  <a:cubicBezTo>
                    <a:pt x="3363" y="17097"/>
                    <a:pt x="3359" y="17097"/>
                    <a:pt x="3359" y="17091"/>
                  </a:cubicBezTo>
                  <a:cubicBezTo>
                    <a:pt x="3354" y="17085"/>
                    <a:pt x="3354" y="17071"/>
                    <a:pt x="3354" y="17065"/>
                  </a:cubicBezTo>
                  <a:cubicBezTo>
                    <a:pt x="3354" y="17047"/>
                    <a:pt x="3347" y="17029"/>
                    <a:pt x="3338" y="17023"/>
                  </a:cubicBezTo>
                  <a:cubicBezTo>
                    <a:pt x="3324" y="17009"/>
                    <a:pt x="3306" y="17023"/>
                    <a:pt x="3301" y="17041"/>
                  </a:cubicBezTo>
                  <a:cubicBezTo>
                    <a:pt x="3290" y="17059"/>
                    <a:pt x="3294" y="17085"/>
                    <a:pt x="3294" y="17103"/>
                  </a:cubicBezTo>
                  <a:cubicBezTo>
                    <a:pt x="3301" y="17165"/>
                    <a:pt x="3294" y="17227"/>
                    <a:pt x="3294" y="17284"/>
                  </a:cubicBezTo>
                  <a:cubicBezTo>
                    <a:pt x="3285" y="17289"/>
                    <a:pt x="3276" y="17284"/>
                    <a:pt x="3267" y="17272"/>
                  </a:cubicBezTo>
                  <a:cubicBezTo>
                    <a:pt x="3262" y="17257"/>
                    <a:pt x="3258" y="17245"/>
                    <a:pt x="3258" y="17233"/>
                  </a:cubicBezTo>
                  <a:cubicBezTo>
                    <a:pt x="3253" y="17195"/>
                    <a:pt x="3253" y="17165"/>
                    <a:pt x="3258" y="17127"/>
                  </a:cubicBezTo>
                  <a:lnTo>
                    <a:pt x="3237" y="17127"/>
                  </a:lnTo>
                  <a:cubicBezTo>
                    <a:pt x="3241" y="17091"/>
                    <a:pt x="3258" y="17047"/>
                    <a:pt x="3281" y="17023"/>
                  </a:cubicBezTo>
                  <a:cubicBezTo>
                    <a:pt x="3262" y="16991"/>
                    <a:pt x="3237" y="16967"/>
                    <a:pt x="3214" y="16949"/>
                  </a:cubicBezTo>
                  <a:cubicBezTo>
                    <a:pt x="3209" y="16941"/>
                    <a:pt x="3198" y="16941"/>
                    <a:pt x="3193" y="16935"/>
                  </a:cubicBezTo>
                  <a:cubicBezTo>
                    <a:pt x="3184" y="16929"/>
                    <a:pt x="3184" y="16911"/>
                    <a:pt x="3184" y="16899"/>
                  </a:cubicBezTo>
                  <a:cubicBezTo>
                    <a:pt x="3170" y="16899"/>
                    <a:pt x="3161" y="16899"/>
                    <a:pt x="3145" y="16893"/>
                  </a:cubicBezTo>
                  <a:cubicBezTo>
                    <a:pt x="3122" y="16849"/>
                    <a:pt x="3092" y="16811"/>
                    <a:pt x="3069" y="16769"/>
                  </a:cubicBezTo>
                  <a:cubicBezTo>
                    <a:pt x="3064" y="16763"/>
                    <a:pt x="3060" y="16754"/>
                    <a:pt x="3055" y="16743"/>
                  </a:cubicBezTo>
                  <a:cubicBezTo>
                    <a:pt x="3044" y="16731"/>
                    <a:pt x="3034" y="16725"/>
                    <a:pt x="3025" y="16719"/>
                  </a:cubicBezTo>
                  <a:cubicBezTo>
                    <a:pt x="3016" y="16675"/>
                    <a:pt x="3007" y="16624"/>
                    <a:pt x="2977" y="16595"/>
                  </a:cubicBezTo>
                  <a:cubicBezTo>
                    <a:pt x="2963" y="16577"/>
                    <a:pt x="2938" y="16556"/>
                    <a:pt x="2938" y="16527"/>
                  </a:cubicBezTo>
                  <a:cubicBezTo>
                    <a:pt x="2938" y="16509"/>
                    <a:pt x="2942" y="16494"/>
                    <a:pt x="2942" y="16476"/>
                  </a:cubicBezTo>
                  <a:cubicBezTo>
                    <a:pt x="2938" y="16453"/>
                    <a:pt x="2915" y="16438"/>
                    <a:pt x="2894" y="16432"/>
                  </a:cubicBezTo>
                  <a:cubicBezTo>
                    <a:pt x="2894" y="16408"/>
                    <a:pt x="2915" y="16385"/>
                    <a:pt x="2933" y="16391"/>
                  </a:cubicBezTo>
                  <a:cubicBezTo>
                    <a:pt x="2938" y="16391"/>
                    <a:pt x="2947" y="16397"/>
                    <a:pt x="2952" y="16397"/>
                  </a:cubicBezTo>
                  <a:cubicBezTo>
                    <a:pt x="2972" y="16397"/>
                    <a:pt x="2977" y="16358"/>
                    <a:pt x="2972" y="16335"/>
                  </a:cubicBezTo>
                  <a:lnTo>
                    <a:pt x="3074" y="16278"/>
                  </a:lnTo>
                  <a:cubicBezTo>
                    <a:pt x="3083" y="16272"/>
                    <a:pt x="3087" y="16272"/>
                    <a:pt x="3097" y="16272"/>
                  </a:cubicBezTo>
                  <a:cubicBezTo>
                    <a:pt x="3108" y="16272"/>
                    <a:pt x="3117" y="16278"/>
                    <a:pt x="3126" y="16278"/>
                  </a:cubicBezTo>
                  <a:cubicBezTo>
                    <a:pt x="3140" y="16278"/>
                    <a:pt x="3149" y="16246"/>
                    <a:pt x="3170" y="16246"/>
                  </a:cubicBezTo>
                  <a:cubicBezTo>
                    <a:pt x="3179" y="16246"/>
                    <a:pt x="3184" y="16261"/>
                    <a:pt x="3189" y="16267"/>
                  </a:cubicBezTo>
                  <a:cubicBezTo>
                    <a:pt x="3228" y="16329"/>
                    <a:pt x="3262" y="16391"/>
                    <a:pt x="3294" y="16453"/>
                  </a:cubicBezTo>
                  <a:cubicBezTo>
                    <a:pt x="3301" y="16459"/>
                    <a:pt x="3306" y="16471"/>
                    <a:pt x="3306" y="16482"/>
                  </a:cubicBezTo>
                  <a:cubicBezTo>
                    <a:pt x="3310" y="16500"/>
                    <a:pt x="3301" y="16515"/>
                    <a:pt x="3301" y="16533"/>
                  </a:cubicBezTo>
                  <a:cubicBezTo>
                    <a:pt x="3301" y="16589"/>
                    <a:pt x="3363" y="16618"/>
                    <a:pt x="3373" y="16675"/>
                  </a:cubicBezTo>
                  <a:cubicBezTo>
                    <a:pt x="3373" y="16695"/>
                    <a:pt x="3373" y="16713"/>
                    <a:pt x="3382" y="16719"/>
                  </a:cubicBezTo>
                  <a:cubicBezTo>
                    <a:pt x="3396" y="16731"/>
                    <a:pt x="3416" y="16713"/>
                    <a:pt x="3435" y="16713"/>
                  </a:cubicBezTo>
                  <a:cubicBezTo>
                    <a:pt x="3474" y="16713"/>
                    <a:pt x="3483" y="16787"/>
                    <a:pt x="3522" y="16799"/>
                  </a:cubicBezTo>
                  <a:cubicBezTo>
                    <a:pt x="3531" y="16805"/>
                    <a:pt x="3540" y="16799"/>
                    <a:pt x="3557" y="16805"/>
                  </a:cubicBezTo>
                  <a:cubicBezTo>
                    <a:pt x="3575" y="16811"/>
                    <a:pt x="3586" y="16837"/>
                    <a:pt x="3600" y="16849"/>
                  </a:cubicBezTo>
                  <a:cubicBezTo>
                    <a:pt x="3616" y="16861"/>
                    <a:pt x="3637" y="16879"/>
                    <a:pt x="3653" y="16861"/>
                  </a:cubicBezTo>
                  <a:cubicBezTo>
                    <a:pt x="3658" y="16887"/>
                    <a:pt x="3658" y="16905"/>
                    <a:pt x="3662" y="16929"/>
                  </a:cubicBezTo>
                  <a:cubicBezTo>
                    <a:pt x="3697" y="16911"/>
                    <a:pt x="3736" y="16911"/>
                    <a:pt x="3764" y="16929"/>
                  </a:cubicBezTo>
                  <a:cubicBezTo>
                    <a:pt x="3793" y="16949"/>
                    <a:pt x="3821" y="16973"/>
                    <a:pt x="3846" y="16961"/>
                  </a:cubicBezTo>
                  <a:cubicBezTo>
                    <a:pt x="3856" y="16955"/>
                    <a:pt x="3860" y="16941"/>
                    <a:pt x="3869" y="16935"/>
                  </a:cubicBezTo>
                  <a:cubicBezTo>
                    <a:pt x="3883" y="16923"/>
                    <a:pt x="3899" y="16923"/>
                    <a:pt x="3913" y="16917"/>
                  </a:cubicBezTo>
                  <a:cubicBezTo>
                    <a:pt x="3927" y="16911"/>
                    <a:pt x="3936" y="16887"/>
                    <a:pt x="3927" y="16867"/>
                  </a:cubicBezTo>
                  <a:cubicBezTo>
                    <a:pt x="3966" y="16867"/>
                    <a:pt x="4000" y="16861"/>
                    <a:pt x="4037" y="16861"/>
                  </a:cubicBezTo>
                  <a:cubicBezTo>
                    <a:pt x="4049" y="16861"/>
                    <a:pt x="4058" y="16861"/>
                    <a:pt x="4067" y="16867"/>
                  </a:cubicBezTo>
                  <a:cubicBezTo>
                    <a:pt x="4086" y="16879"/>
                    <a:pt x="4092" y="16911"/>
                    <a:pt x="4102" y="16935"/>
                  </a:cubicBezTo>
                  <a:cubicBezTo>
                    <a:pt x="4111" y="16961"/>
                    <a:pt x="4129" y="16973"/>
                    <a:pt x="4141" y="16997"/>
                  </a:cubicBezTo>
                  <a:cubicBezTo>
                    <a:pt x="4145" y="17023"/>
                    <a:pt x="4145" y="17047"/>
                    <a:pt x="4150" y="17071"/>
                  </a:cubicBezTo>
                  <a:cubicBezTo>
                    <a:pt x="4155" y="17097"/>
                    <a:pt x="4173" y="17115"/>
                    <a:pt x="4189" y="17103"/>
                  </a:cubicBezTo>
                  <a:cubicBezTo>
                    <a:pt x="4235" y="17142"/>
                    <a:pt x="4295" y="17115"/>
                    <a:pt x="4352" y="17121"/>
                  </a:cubicBezTo>
                  <a:cubicBezTo>
                    <a:pt x="4396" y="17127"/>
                    <a:pt x="4435" y="17159"/>
                    <a:pt x="4481" y="17159"/>
                  </a:cubicBezTo>
                  <a:cubicBezTo>
                    <a:pt x="4511" y="17159"/>
                    <a:pt x="4541" y="17153"/>
                    <a:pt x="4569" y="17159"/>
                  </a:cubicBezTo>
                  <a:cubicBezTo>
                    <a:pt x="4603" y="17171"/>
                    <a:pt x="4633" y="17204"/>
                    <a:pt x="4665" y="17210"/>
                  </a:cubicBezTo>
                  <a:cubicBezTo>
                    <a:pt x="4690" y="17216"/>
                    <a:pt x="4713" y="17210"/>
                    <a:pt x="4734" y="17195"/>
                  </a:cubicBezTo>
                  <a:cubicBezTo>
                    <a:pt x="4792" y="17177"/>
                    <a:pt x="4849" y="17171"/>
                    <a:pt x="4907" y="17165"/>
                  </a:cubicBezTo>
                  <a:cubicBezTo>
                    <a:pt x="4916" y="17165"/>
                    <a:pt x="4925" y="17165"/>
                    <a:pt x="4932" y="17171"/>
                  </a:cubicBezTo>
                  <a:lnTo>
                    <a:pt x="4950" y="17195"/>
                  </a:lnTo>
                  <a:cubicBezTo>
                    <a:pt x="4973" y="17227"/>
                    <a:pt x="5012" y="17210"/>
                    <a:pt x="5042" y="17195"/>
                  </a:cubicBezTo>
                  <a:cubicBezTo>
                    <a:pt x="5081" y="17183"/>
                    <a:pt x="5123" y="17183"/>
                    <a:pt x="5162" y="17195"/>
                  </a:cubicBezTo>
                  <a:cubicBezTo>
                    <a:pt x="5178" y="17204"/>
                    <a:pt x="5192" y="17210"/>
                    <a:pt x="5206" y="17195"/>
                  </a:cubicBezTo>
                  <a:cubicBezTo>
                    <a:pt x="5215" y="17189"/>
                    <a:pt x="5219" y="17171"/>
                    <a:pt x="5231" y="17165"/>
                  </a:cubicBezTo>
                  <a:cubicBezTo>
                    <a:pt x="5245" y="17153"/>
                    <a:pt x="5263" y="17153"/>
                    <a:pt x="5279" y="17159"/>
                  </a:cubicBezTo>
                  <a:cubicBezTo>
                    <a:pt x="5337" y="17177"/>
                    <a:pt x="5390" y="17204"/>
                    <a:pt x="5438" y="17245"/>
                  </a:cubicBezTo>
                  <a:cubicBezTo>
                    <a:pt x="5447" y="17257"/>
                    <a:pt x="5461" y="17272"/>
                    <a:pt x="5466" y="17284"/>
                  </a:cubicBezTo>
                  <a:cubicBezTo>
                    <a:pt x="5472" y="17295"/>
                    <a:pt x="5472" y="17307"/>
                    <a:pt x="5477" y="17319"/>
                  </a:cubicBezTo>
                  <a:cubicBezTo>
                    <a:pt x="5486" y="17357"/>
                    <a:pt x="5525" y="17381"/>
                    <a:pt x="5514" y="17425"/>
                  </a:cubicBezTo>
                  <a:cubicBezTo>
                    <a:pt x="5514" y="17437"/>
                    <a:pt x="5505" y="17449"/>
                    <a:pt x="5509" y="17464"/>
                  </a:cubicBezTo>
                  <a:cubicBezTo>
                    <a:pt x="5514" y="17482"/>
                    <a:pt x="5535" y="17482"/>
                    <a:pt x="5553" y="17482"/>
                  </a:cubicBezTo>
                  <a:cubicBezTo>
                    <a:pt x="5592" y="17488"/>
                    <a:pt x="5606" y="17544"/>
                    <a:pt x="5631" y="17579"/>
                  </a:cubicBezTo>
                  <a:cubicBezTo>
                    <a:pt x="5670" y="17629"/>
                    <a:pt x="5728" y="17629"/>
                    <a:pt x="5781" y="17641"/>
                  </a:cubicBezTo>
                  <a:cubicBezTo>
                    <a:pt x="5799" y="17641"/>
                    <a:pt x="5820" y="17656"/>
                    <a:pt x="5820" y="17680"/>
                  </a:cubicBezTo>
                  <a:cubicBezTo>
                    <a:pt x="5820" y="17703"/>
                    <a:pt x="5794" y="17718"/>
                    <a:pt x="5776" y="17718"/>
                  </a:cubicBezTo>
                  <a:cubicBezTo>
                    <a:pt x="5746" y="17724"/>
                    <a:pt x="5719" y="17724"/>
                    <a:pt x="5684" y="17730"/>
                  </a:cubicBezTo>
                  <a:cubicBezTo>
                    <a:pt x="5679" y="17730"/>
                    <a:pt x="5675" y="17730"/>
                    <a:pt x="5675" y="17736"/>
                  </a:cubicBezTo>
                  <a:cubicBezTo>
                    <a:pt x="5663" y="17742"/>
                    <a:pt x="5670" y="17768"/>
                    <a:pt x="5679" y="17780"/>
                  </a:cubicBezTo>
                  <a:cubicBezTo>
                    <a:pt x="5689" y="17795"/>
                    <a:pt x="5702" y="17792"/>
                    <a:pt x="5712" y="17804"/>
                  </a:cubicBezTo>
                  <a:cubicBezTo>
                    <a:pt x="5723" y="17816"/>
                    <a:pt x="5723" y="17842"/>
                    <a:pt x="5707" y="17842"/>
                  </a:cubicBezTo>
                  <a:cubicBezTo>
                    <a:pt x="5719" y="17860"/>
                    <a:pt x="5723" y="17866"/>
                    <a:pt x="5737" y="17872"/>
                  </a:cubicBezTo>
                  <a:cubicBezTo>
                    <a:pt x="5746" y="17878"/>
                    <a:pt x="5751" y="17878"/>
                    <a:pt x="5760" y="17878"/>
                  </a:cubicBezTo>
                  <a:cubicBezTo>
                    <a:pt x="5804" y="17896"/>
                    <a:pt x="5829" y="17958"/>
                    <a:pt x="5873" y="17990"/>
                  </a:cubicBezTo>
                  <a:cubicBezTo>
                    <a:pt x="5900" y="18014"/>
                    <a:pt x="5935" y="18020"/>
                    <a:pt x="5969" y="18029"/>
                  </a:cubicBezTo>
                  <a:cubicBezTo>
                    <a:pt x="5978" y="18029"/>
                    <a:pt x="5988" y="18034"/>
                    <a:pt x="5997" y="18029"/>
                  </a:cubicBezTo>
                  <a:cubicBezTo>
                    <a:pt x="6011" y="18020"/>
                    <a:pt x="6018" y="18008"/>
                    <a:pt x="6031" y="17996"/>
                  </a:cubicBezTo>
                  <a:cubicBezTo>
                    <a:pt x="6045" y="17984"/>
                    <a:pt x="6068" y="17987"/>
                    <a:pt x="6080" y="17966"/>
                  </a:cubicBezTo>
                  <a:cubicBezTo>
                    <a:pt x="6091" y="17955"/>
                    <a:pt x="6084" y="17934"/>
                    <a:pt x="6089" y="17916"/>
                  </a:cubicBezTo>
                  <a:cubicBezTo>
                    <a:pt x="6089" y="17878"/>
                    <a:pt x="6107" y="17848"/>
                    <a:pt x="6128" y="17822"/>
                  </a:cubicBezTo>
                  <a:cubicBezTo>
                    <a:pt x="6133" y="17822"/>
                    <a:pt x="6133" y="17816"/>
                    <a:pt x="6137" y="17816"/>
                  </a:cubicBezTo>
                  <a:cubicBezTo>
                    <a:pt x="6142" y="17816"/>
                    <a:pt x="6146" y="17822"/>
                    <a:pt x="6146" y="17822"/>
                  </a:cubicBezTo>
                  <a:cubicBezTo>
                    <a:pt x="6176" y="17866"/>
                    <a:pt x="6190" y="17928"/>
                    <a:pt x="6186" y="17990"/>
                  </a:cubicBezTo>
                  <a:cubicBezTo>
                    <a:pt x="6186" y="18002"/>
                    <a:pt x="6181" y="18014"/>
                    <a:pt x="6186" y="18034"/>
                  </a:cubicBezTo>
                  <a:cubicBezTo>
                    <a:pt x="6190" y="18052"/>
                    <a:pt x="6199" y="18064"/>
                    <a:pt x="6209" y="18076"/>
                  </a:cubicBezTo>
                  <a:cubicBezTo>
                    <a:pt x="6229" y="18114"/>
                    <a:pt x="6234" y="18159"/>
                    <a:pt x="6234" y="18194"/>
                  </a:cubicBezTo>
                  <a:cubicBezTo>
                    <a:pt x="6234" y="18238"/>
                    <a:pt x="6229" y="18283"/>
                    <a:pt x="6220" y="18318"/>
                  </a:cubicBezTo>
                  <a:cubicBezTo>
                    <a:pt x="6220" y="18336"/>
                    <a:pt x="6215" y="18357"/>
                    <a:pt x="6220" y="18374"/>
                  </a:cubicBezTo>
                  <a:cubicBezTo>
                    <a:pt x="6225" y="18425"/>
                    <a:pt x="6264" y="18460"/>
                    <a:pt x="6252" y="18505"/>
                  </a:cubicBezTo>
                  <a:cubicBezTo>
                    <a:pt x="6248" y="18522"/>
                    <a:pt x="6238" y="18543"/>
                    <a:pt x="6234" y="18561"/>
                  </a:cubicBezTo>
                  <a:cubicBezTo>
                    <a:pt x="6234" y="18573"/>
                    <a:pt x="6234" y="18590"/>
                    <a:pt x="6238" y="18605"/>
                  </a:cubicBezTo>
                  <a:cubicBezTo>
                    <a:pt x="6248" y="18646"/>
                    <a:pt x="6268" y="18697"/>
                    <a:pt x="6287" y="18735"/>
                  </a:cubicBezTo>
                  <a:cubicBezTo>
                    <a:pt x="6296" y="18759"/>
                    <a:pt x="6312" y="18782"/>
                    <a:pt x="6301" y="18809"/>
                  </a:cubicBezTo>
                  <a:cubicBezTo>
                    <a:pt x="6326" y="18821"/>
                    <a:pt x="6340" y="18853"/>
                    <a:pt x="6349" y="18883"/>
                  </a:cubicBezTo>
                  <a:cubicBezTo>
                    <a:pt x="6353" y="18901"/>
                    <a:pt x="6360" y="18927"/>
                    <a:pt x="6360" y="18951"/>
                  </a:cubicBezTo>
                  <a:cubicBezTo>
                    <a:pt x="6370" y="19025"/>
                    <a:pt x="6402" y="19087"/>
                    <a:pt x="6436" y="19143"/>
                  </a:cubicBezTo>
                  <a:cubicBezTo>
                    <a:pt x="6445" y="19155"/>
                    <a:pt x="6450" y="19170"/>
                    <a:pt x="6450" y="19188"/>
                  </a:cubicBezTo>
                  <a:cubicBezTo>
                    <a:pt x="6450" y="19205"/>
                    <a:pt x="6436" y="19232"/>
                    <a:pt x="6441" y="19250"/>
                  </a:cubicBezTo>
                  <a:cubicBezTo>
                    <a:pt x="6450" y="19285"/>
                    <a:pt x="6503" y="19267"/>
                    <a:pt x="6519" y="19306"/>
                  </a:cubicBezTo>
                  <a:cubicBezTo>
                    <a:pt x="6528" y="19329"/>
                    <a:pt x="6514" y="19353"/>
                    <a:pt x="6510" y="19380"/>
                  </a:cubicBezTo>
                  <a:cubicBezTo>
                    <a:pt x="6503" y="19409"/>
                    <a:pt x="6514" y="19436"/>
                    <a:pt x="6519" y="19465"/>
                  </a:cubicBezTo>
                  <a:cubicBezTo>
                    <a:pt x="6533" y="19528"/>
                    <a:pt x="6551" y="19596"/>
                    <a:pt x="6595" y="19640"/>
                  </a:cubicBezTo>
                  <a:cubicBezTo>
                    <a:pt x="6606" y="19646"/>
                    <a:pt x="6616" y="19658"/>
                    <a:pt x="6616" y="19669"/>
                  </a:cubicBezTo>
                  <a:cubicBezTo>
                    <a:pt x="6620" y="19684"/>
                    <a:pt x="6616" y="19702"/>
                    <a:pt x="6616" y="19714"/>
                  </a:cubicBezTo>
                  <a:cubicBezTo>
                    <a:pt x="6606" y="19776"/>
                    <a:pt x="6616" y="19838"/>
                    <a:pt x="6625" y="19900"/>
                  </a:cubicBezTo>
                  <a:cubicBezTo>
                    <a:pt x="6629" y="19933"/>
                    <a:pt x="6634" y="19956"/>
                    <a:pt x="6639" y="19986"/>
                  </a:cubicBezTo>
                  <a:cubicBezTo>
                    <a:pt x="6648" y="20036"/>
                    <a:pt x="6652" y="20086"/>
                    <a:pt x="6682" y="20125"/>
                  </a:cubicBezTo>
                  <a:cubicBezTo>
                    <a:pt x="6701" y="20148"/>
                    <a:pt x="6721" y="20160"/>
                    <a:pt x="6744" y="20166"/>
                  </a:cubicBezTo>
                  <a:cubicBezTo>
                    <a:pt x="6779" y="20178"/>
                    <a:pt x="6818" y="20187"/>
                    <a:pt x="6853" y="20178"/>
                  </a:cubicBezTo>
                  <a:cubicBezTo>
                    <a:pt x="6862" y="20178"/>
                    <a:pt x="6871" y="20178"/>
                    <a:pt x="6880" y="20166"/>
                  </a:cubicBezTo>
                  <a:cubicBezTo>
                    <a:pt x="6899" y="20148"/>
                    <a:pt x="6896" y="20113"/>
                    <a:pt x="6910" y="20092"/>
                  </a:cubicBezTo>
                  <a:cubicBezTo>
                    <a:pt x="6926" y="20077"/>
                    <a:pt x="6954" y="20080"/>
                    <a:pt x="6968" y="20057"/>
                  </a:cubicBezTo>
                  <a:cubicBezTo>
                    <a:pt x="6977" y="20036"/>
                    <a:pt x="6972" y="20012"/>
                    <a:pt x="6972" y="19986"/>
                  </a:cubicBezTo>
                  <a:cubicBezTo>
                    <a:pt x="6977" y="19933"/>
                    <a:pt x="7030" y="19912"/>
                    <a:pt x="7060" y="19870"/>
                  </a:cubicBezTo>
                  <a:cubicBezTo>
                    <a:pt x="7096" y="19820"/>
                    <a:pt x="7103" y="19746"/>
                    <a:pt x="7117" y="19678"/>
                  </a:cubicBezTo>
                  <a:cubicBezTo>
                    <a:pt x="7122" y="19664"/>
                    <a:pt x="7122" y="19646"/>
                    <a:pt x="7126" y="19634"/>
                  </a:cubicBezTo>
                  <a:cubicBezTo>
                    <a:pt x="7135" y="19607"/>
                    <a:pt x="7152" y="19584"/>
                    <a:pt x="7165" y="19566"/>
                  </a:cubicBezTo>
                  <a:cubicBezTo>
                    <a:pt x="7184" y="19539"/>
                    <a:pt x="7204" y="19510"/>
                    <a:pt x="7218" y="19471"/>
                  </a:cubicBezTo>
                  <a:cubicBezTo>
                    <a:pt x="7227" y="19436"/>
                    <a:pt x="7232" y="19392"/>
                    <a:pt x="7214" y="19368"/>
                  </a:cubicBezTo>
                  <a:cubicBezTo>
                    <a:pt x="7204" y="19347"/>
                    <a:pt x="7184" y="19335"/>
                    <a:pt x="7175" y="19318"/>
                  </a:cubicBezTo>
                  <a:cubicBezTo>
                    <a:pt x="7152" y="19273"/>
                    <a:pt x="7165" y="19205"/>
                    <a:pt x="7156" y="19149"/>
                  </a:cubicBezTo>
                  <a:cubicBezTo>
                    <a:pt x="7156" y="19137"/>
                    <a:pt x="7140" y="19131"/>
                    <a:pt x="7140" y="19143"/>
                  </a:cubicBezTo>
                  <a:cubicBezTo>
                    <a:pt x="7126" y="19114"/>
                    <a:pt x="7126" y="19069"/>
                    <a:pt x="7140" y="19046"/>
                  </a:cubicBezTo>
                  <a:cubicBezTo>
                    <a:pt x="7152" y="19025"/>
                    <a:pt x="7170" y="19001"/>
                    <a:pt x="7161" y="18984"/>
                  </a:cubicBezTo>
                  <a:cubicBezTo>
                    <a:pt x="7161" y="18975"/>
                    <a:pt x="7156" y="18969"/>
                    <a:pt x="7152" y="18963"/>
                  </a:cubicBezTo>
                  <a:cubicBezTo>
                    <a:pt x="7145" y="18945"/>
                    <a:pt x="7165" y="18927"/>
                    <a:pt x="7179" y="18916"/>
                  </a:cubicBezTo>
                  <a:cubicBezTo>
                    <a:pt x="7227" y="18889"/>
                    <a:pt x="7280" y="18877"/>
                    <a:pt x="7324" y="18839"/>
                  </a:cubicBezTo>
                  <a:cubicBezTo>
                    <a:pt x="7333" y="18833"/>
                    <a:pt x="7338" y="18827"/>
                    <a:pt x="7349" y="18821"/>
                  </a:cubicBezTo>
                  <a:cubicBezTo>
                    <a:pt x="7354" y="18809"/>
                    <a:pt x="7359" y="18791"/>
                    <a:pt x="7363" y="18777"/>
                  </a:cubicBezTo>
                  <a:cubicBezTo>
                    <a:pt x="7372" y="18759"/>
                    <a:pt x="7391" y="18747"/>
                    <a:pt x="7402" y="18729"/>
                  </a:cubicBezTo>
                  <a:cubicBezTo>
                    <a:pt x="7407" y="18720"/>
                    <a:pt x="7407" y="18709"/>
                    <a:pt x="7411" y="18697"/>
                  </a:cubicBezTo>
                  <a:cubicBezTo>
                    <a:pt x="7416" y="18679"/>
                    <a:pt x="7430" y="18667"/>
                    <a:pt x="7446" y="18661"/>
                  </a:cubicBezTo>
                  <a:cubicBezTo>
                    <a:pt x="7460" y="18652"/>
                    <a:pt x="7478" y="18667"/>
                    <a:pt x="7487" y="18685"/>
                  </a:cubicBezTo>
                  <a:cubicBezTo>
                    <a:pt x="7487" y="18691"/>
                    <a:pt x="7494" y="18697"/>
                    <a:pt x="7499" y="18697"/>
                  </a:cubicBezTo>
                  <a:cubicBezTo>
                    <a:pt x="7503" y="18697"/>
                    <a:pt x="7503" y="18691"/>
                    <a:pt x="7508" y="18691"/>
                  </a:cubicBezTo>
                  <a:cubicBezTo>
                    <a:pt x="7536" y="18641"/>
                    <a:pt x="7561" y="18578"/>
                    <a:pt x="7600" y="18543"/>
                  </a:cubicBezTo>
                  <a:cubicBezTo>
                    <a:pt x="7614" y="18528"/>
                    <a:pt x="7628" y="18516"/>
                    <a:pt x="7637" y="18505"/>
                  </a:cubicBezTo>
                  <a:cubicBezTo>
                    <a:pt x="7648" y="18493"/>
                    <a:pt x="7658" y="18466"/>
                    <a:pt x="7658" y="18448"/>
                  </a:cubicBezTo>
                  <a:cubicBezTo>
                    <a:pt x="7658" y="18437"/>
                    <a:pt x="7653" y="18431"/>
                    <a:pt x="7653" y="18419"/>
                  </a:cubicBezTo>
                  <a:cubicBezTo>
                    <a:pt x="7653" y="18392"/>
                    <a:pt x="7667" y="18380"/>
                    <a:pt x="7681" y="18369"/>
                  </a:cubicBezTo>
                  <a:cubicBezTo>
                    <a:pt x="7701" y="18351"/>
                    <a:pt x="7715" y="18336"/>
                    <a:pt x="7733" y="18318"/>
                  </a:cubicBezTo>
                  <a:cubicBezTo>
                    <a:pt x="7733" y="18283"/>
                    <a:pt x="7768" y="18256"/>
                    <a:pt x="7798" y="18256"/>
                  </a:cubicBezTo>
                  <a:cubicBezTo>
                    <a:pt x="7825" y="18256"/>
                    <a:pt x="7865" y="18256"/>
                    <a:pt x="7883" y="18233"/>
                  </a:cubicBezTo>
                  <a:cubicBezTo>
                    <a:pt x="7899" y="18212"/>
                    <a:pt x="7906" y="18179"/>
                    <a:pt x="7917" y="18159"/>
                  </a:cubicBezTo>
                  <a:cubicBezTo>
                    <a:pt x="7934" y="18141"/>
                    <a:pt x="7952" y="18138"/>
                    <a:pt x="7966" y="18120"/>
                  </a:cubicBezTo>
                  <a:cubicBezTo>
                    <a:pt x="7980" y="18108"/>
                    <a:pt x="7984" y="18091"/>
                    <a:pt x="7991" y="18070"/>
                  </a:cubicBezTo>
                  <a:cubicBezTo>
                    <a:pt x="8000" y="18034"/>
                    <a:pt x="8014" y="18002"/>
                    <a:pt x="8023" y="17966"/>
                  </a:cubicBezTo>
                  <a:cubicBezTo>
                    <a:pt x="8023" y="17958"/>
                    <a:pt x="8028" y="17952"/>
                    <a:pt x="8023" y="17946"/>
                  </a:cubicBezTo>
                  <a:cubicBezTo>
                    <a:pt x="8023" y="17940"/>
                    <a:pt x="8014" y="17940"/>
                    <a:pt x="8014" y="17934"/>
                  </a:cubicBezTo>
                  <a:cubicBezTo>
                    <a:pt x="8005" y="17922"/>
                    <a:pt x="8000" y="17904"/>
                    <a:pt x="8009" y="17884"/>
                  </a:cubicBezTo>
                  <a:cubicBezTo>
                    <a:pt x="8014" y="17866"/>
                    <a:pt x="8023" y="17857"/>
                    <a:pt x="8032" y="17842"/>
                  </a:cubicBezTo>
                  <a:cubicBezTo>
                    <a:pt x="8044" y="17830"/>
                    <a:pt x="8049" y="17822"/>
                    <a:pt x="8058" y="17816"/>
                  </a:cubicBezTo>
                  <a:cubicBezTo>
                    <a:pt x="8072" y="17810"/>
                    <a:pt x="8088" y="17810"/>
                    <a:pt x="8101" y="17810"/>
                  </a:cubicBezTo>
                  <a:cubicBezTo>
                    <a:pt x="8145" y="17816"/>
                    <a:pt x="8189" y="17816"/>
                    <a:pt x="8230" y="17822"/>
                  </a:cubicBezTo>
                  <a:cubicBezTo>
                    <a:pt x="8260" y="17822"/>
                    <a:pt x="8290" y="17828"/>
                    <a:pt x="8318" y="17816"/>
                  </a:cubicBezTo>
                  <a:cubicBezTo>
                    <a:pt x="8334" y="17810"/>
                    <a:pt x="8348" y="17798"/>
                    <a:pt x="8361" y="17798"/>
                  </a:cubicBezTo>
                  <a:cubicBezTo>
                    <a:pt x="8382" y="17792"/>
                    <a:pt x="8405" y="17798"/>
                    <a:pt x="8423" y="17804"/>
                  </a:cubicBezTo>
                  <a:cubicBezTo>
                    <a:pt x="8444" y="17810"/>
                    <a:pt x="8467" y="17810"/>
                    <a:pt x="8488" y="17804"/>
                  </a:cubicBezTo>
                  <a:cubicBezTo>
                    <a:pt x="8502" y="17804"/>
                    <a:pt x="8511" y="17798"/>
                    <a:pt x="8520" y="17792"/>
                  </a:cubicBezTo>
                  <a:cubicBezTo>
                    <a:pt x="8532" y="17780"/>
                    <a:pt x="8532" y="17760"/>
                    <a:pt x="8536" y="17748"/>
                  </a:cubicBezTo>
                  <a:cubicBezTo>
                    <a:pt x="8550" y="17712"/>
                    <a:pt x="8589" y="17697"/>
                    <a:pt x="8617" y="17697"/>
                  </a:cubicBezTo>
                  <a:cubicBezTo>
                    <a:pt x="8633" y="17697"/>
                    <a:pt x="8647" y="17692"/>
                    <a:pt x="8656" y="17703"/>
                  </a:cubicBezTo>
                  <a:cubicBezTo>
                    <a:pt x="8665" y="17712"/>
                    <a:pt x="8670" y="17718"/>
                    <a:pt x="8674" y="17730"/>
                  </a:cubicBezTo>
                  <a:cubicBezTo>
                    <a:pt x="8695" y="17760"/>
                    <a:pt x="8709" y="17792"/>
                    <a:pt x="8718" y="17822"/>
                  </a:cubicBezTo>
                  <a:cubicBezTo>
                    <a:pt x="8722" y="17836"/>
                    <a:pt x="8729" y="17854"/>
                    <a:pt x="8718" y="17866"/>
                  </a:cubicBezTo>
                  <a:cubicBezTo>
                    <a:pt x="8713" y="17872"/>
                    <a:pt x="8704" y="17878"/>
                    <a:pt x="8695" y="17884"/>
                  </a:cubicBezTo>
                  <a:cubicBezTo>
                    <a:pt x="8656" y="17910"/>
                    <a:pt x="8656" y="17990"/>
                    <a:pt x="8690" y="18014"/>
                  </a:cubicBezTo>
                  <a:cubicBezTo>
                    <a:pt x="8704" y="18029"/>
                    <a:pt x="8722" y="18029"/>
                    <a:pt x="8739" y="18034"/>
                  </a:cubicBezTo>
                  <a:cubicBezTo>
                    <a:pt x="8766" y="18046"/>
                    <a:pt x="8787" y="18082"/>
                    <a:pt x="8791" y="18120"/>
                  </a:cubicBezTo>
                  <a:cubicBezTo>
                    <a:pt x="8791" y="18138"/>
                    <a:pt x="8791" y="18150"/>
                    <a:pt x="8801" y="18165"/>
                  </a:cubicBezTo>
                  <a:cubicBezTo>
                    <a:pt x="8810" y="18188"/>
                    <a:pt x="8840" y="18188"/>
                    <a:pt x="8858" y="18200"/>
                  </a:cubicBezTo>
                  <a:cubicBezTo>
                    <a:pt x="8911" y="18233"/>
                    <a:pt x="8893" y="18345"/>
                    <a:pt x="8941" y="18386"/>
                  </a:cubicBezTo>
                  <a:cubicBezTo>
                    <a:pt x="8959" y="18407"/>
                    <a:pt x="8989" y="18407"/>
                    <a:pt x="9008" y="18431"/>
                  </a:cubicBezTo>
                  <a:cubicBezTo>
                    <a:pt x="9028" y="18454"/>
                    <a:pt x="9028" y="18499"/>
                    <a:pt x="9024" y="18537"/>
                  </a:cubicBezTo>
                  <a:cubicBezTo>
                    <a:pt x="9012" y="18573"/>
                    <a:pt x="9003" y="18605"/>
                    <a:pt x="8998" y="18641"/>
                  </a:cubicBezTo>
                  <a:lnTo>
                    <a:pt x="8998" y="18691"/>
                  </a:lnTo>
                  <a:cubicBezTo>
                    <a:pt x="8994" y="18709"/>
                    <a:pt x="8985" y="18720"/>
                    <a:pt x="8969" y="18720"/>
                  </a:cubicBezTo>
                  <a:cubicBezTo>
                    <a:pt x="8964" y="18729"/>
                    <a:pt x="8959" y="18720"/>
                    <a:pt x="8959" y="18729"/>
                  </a:cubicBezTo>
                  <a:cubicBezTo>
                    <a:pt x="8955" y="18765"/>
                    <a:pt x="8950" y="18803"/>
                    <a:pt x="8955" y="18833"/>
                  </a:cubicBezTo>
                  <a:cubicBezTo>
                    <a:pt x="8959" y="18871"/>
                    <a:pt x="8980" y="18901"/>
                    <a:pt x="9003" y="18916"/>
                  </a:cubicBezTo>
                  <a:cubicBezTo>
                    <a:pt x="9017" y="18921"/>
                    <a:pt x="9033" y="18927"/>
                    <a:pt x="9047" y="18927"/>
                  </a:cubicBezTo>
                  <a:cubicBezTo>
                    <a:pt x="9077" y="18933"/>
                    <a:pt x="9104" y="18933"/>
                    <a:pt x="9134" y="18939"/>
                  </a:cubicBezTo>
                  <a:cubicBezTo>
                    <a:pt x="9143" y="18907"/>
                    <a:pt x="9153" y="18877"/>
                    <a:pt x="9162" y="18853"/>
                  </a:cubicBezTo>
                  <a:cubicBezTo>
                    <a:pt x="9166" y="18845"/>
                    <a:pt x="9166" y="18833"/>
                    <a:pt x="9166" y="18827"/>
                  </a:cubicBezTo>
                  <a:cubicBezTo>
                    <a:pt x="9166" y="18815"/>
                    <a:pt x="9162" y="18803"/>
                    <a:pt x="9162" y="18791"/>
                  </a:cubicBezTo>
                  <a:cubicBezTo>
                    <a:pt x="9166" y="18777"/>
                    <a:pt x="9182" y="18771"/>
                    <a:pt x="9192" y="18771"/>
                  </a:cubicBezTo>
                  <a:cubicBezTo>
                    <a:pt x="9215" y="18771"/>
                    <a:pt x="9240" y="18777"/>
                    <a:pt x="9263" y="18771"/>
                  </a:cubicBezTo>
                  <a:cubicBezTo>
                    <a:pt x="9279" y="18765"/>
                    <a:pt x="9298" y="18753"/>
                    <a:pt x="9311" y="18753"/>
                  </a:cubicBezTo>
                  <a:cubicBezTo>
                    <a:pt x="9327" y="18747"/>
                    <a:pt x="9341" y="18753"/>
                    <a:pt x="9355" y="18753"/>
                  </a:cubicBezTo>
                  <a:cubicBezTo>
                    <a:pt x="9385" y="18753"/>
                    <a:pt x="9419" y="18759"/>
                    <a:pt x="9447" y="18759"/>
                  </a:cubicBezTo>
                  <a:cubicBezTo>
                    <a:pt x="9461" y="18791"/>
                    <a:pt x="9452" y="18833"/>
                    <a:pt x="9438" y="18865"/>
                  </a:cubicBezTo>
                  <a:cubicBezTo>
                    <a:pt x="9429" y="18901"/>
                    <a:pt x="9413" y="18939"/>
                    <a:pt x="9429" y="18969"/>
                  </a:cubicBezTo>
                  <a:cubicBezTo>
                    <a:pt x="9433" y="18984"/>
                    <a:pt x="9438" y="18989"/>
                    <a:pt x="9447" y="19001"/>
                  </a:cubicBezTo>
                  <a:cubicBezTo>
                    <a:pt x="9482" y="19063"/>
                    <a:pt x="9472" y="19155"/>
                    <a:pt x="9509" y="19211"/>
                  </a:cubicBezTo>
                  <a:cubicBezTo>
                    <a:pt x="9530" y="19238"/>
                    <a:pt x="9553" y="19256"/>
                    <a:pt x="9557" y="19285"/>
                  </a:cubicBezTo>
                  <a:cubicBezTo>
                    <a:pt x="9562" y="19329"/>
                    <a:pt x="9530" y="19362"/>
                    <a:pt x="9525" y="19403"/>
                  </a:cubicBezTo>
                  <a:lnTo>
                    <a:pt x="9525" y="19448"/>
                  </a:lnTo>
                  <a:cubicBezTo>
                    <a:pt x="9525" y="19460"/>
                    <a:pt x="9521" y="19477"/>
                    <a:pt x="9509" y="19486"/>
                  </a:cubicBezTo>
                  <a:cubicBezTo>
                    <a:pt x="9500" y="19492"/>
                    <a:pt x="9482" y="19477"/>
                    <a:pt x="9472" y="19492"/>
                  </a:cubicBezTo>
                  <a:cubicBezTo>
                    <a:pt x="9468" y="19498"/>
                    <a:pt x="9468" y="19510"/>
                    <a:pt x="9468" y="19522"/>
                  </a:cubicBezTo>
                  <a:cubicBezTo>
                    <a:pt x="9472" y="19560"/>
                    <a:pt x="9482" y="19596"/>
                    <a:pt x="9486" y="19634"/>
                  </a:cubicBezTo>
                  <a:cubicBezTo>
                    <a:pt x="9491" y="19658"/>
                    <a:pt x="9495" y="19684"/>
                    <a:pt x="9509" y="19696"/>
                  </a:cubicBezTo>
                  <a:cubicBezTo>
                    <a:pt x="9525" y="19708"/>
                    <a:pt x="9553" y="19702"/>
                    <a:pt x="9553" y="19678"/>
                  </a:cubicBezTo>
                  <a:cubicBezTo>
                    <a:pt x="9569" y="19708"/>
                    <a:pt x="9557" y="19758"/>
                    <a:pt x="9530" y="19770"/>
                  </a:cubicBezTo>
                  <a:cubicBezTo>
                    <a:pt x="9500" y="19838"/>
                    <a:pt x="9525" y="19933"/>
                    <a:pt x="9521" y="20012"/>
                  </a:cubicBezTo>
                  <a:cubicBezTo>
                    <a:pt x="9521" y="20048"/>
                    <a:pt x="9509" y="20086"/>
                    <a:pt x="9530" y="20110"/>
                  </a:cubicBezTo>
                  <a:cubicBezTo>
                    <a:pt x="9534" y="20116"/>
                    <a:pt x="9539" y="20125"/>
                    <a:pt x="9539" y="20131"/>
                  </a:cubicBezTo>
                  <a:cubicBezTo>
                    <a:pt x="9548" y="20148"/>
                    <a:pt x="9539" y="20175"/>
                    <a:pt x="9539" y="20193"/>
                  </a:cubicBezTo>
                  <a:cubicBezTo>
                    <a:pt x="9539" y="20213"/>
                    <a:pt x="9548" y="20222"/>
                    <a:pt x="9557" y="20240"/>
                  </a:cubicBezTo>
                  <a:cubicBezTo>
                    <a:pt x="9574" y="20273"/>
                    <a:pt x="9592" y="20302"/>
                    <a:pt x="9606" y="20335"/>
                  </a:cubicBezTo>
                  <a:cubicBezTo>
                    <a:pt x="9617" y="20352"/>
                    <a:pt x="9631" y="20382"/>
                    <a:pt x="9645" y="20397"/>
                  </a:cubicBezTo>
                  <a:cubicBezTo>
                    <a:pt x="9675" y="20435"/>
                    <a:pt x="9718" y="20459"/>
                    <a:pt x="9728" y="20515"/>
                  </a:cubicBezTo>
                  <a:cubicBezTo>
                    <a:pt x="9728" y="20521"/>
                    <a:pt x="9728" y="20533"/>
                    <a:pt x="9732" y="20539"/>
                  </a:cubicBezTo>
                  <a:cubicBezTo>
                    <a:pt x="9741" y="20556"/>
                    <a:pt x="9760" y="20550"/>
                    <a:pt x="9776" y="20556"/>
                  </a:cubicBezTo>
                  <a:cubicBezTo>
                    <a:pt x="9808" y="20565"/>
                    <a:pt x="9829" y="20613"/>
                    <a:pt x="9833" y="20657"/>
                  </a:cubicBezTo>
                  <a:cubicBezTo>
                    <a:pt x="9838" y="20701"/>
                    <a:pt x="9829" y="20743"/>
                    <a:pt x="9824" y="20787"/>
                  </a:cubicBezTo>
                  <a:cubicBezTo>
                    <a:pt x="9820" y="20831"/>
                    <a:pt x="9829" y="20882"/>
                    <a:pt x="9852" y="20905"/>
                  </a:cubicBezTo>
                  <a:cubicBezTo>
                    <a:pt x="9873" y="20923"/>
                    <a:pt x="9896" y="20929"/>
                    <a:pt x="9912" y="20961"/>
                  </a:cubicBezTo>
                  <a:cubicBezTo>
                    <a:pt x="9935" y="21003"/>
                    <a:pt x="9902" y="21080"/>
                    <a:pt x="9930" y="21115"/>
                  </a:cubicBezTo>
                  <a:cubicBezTo>
                    <a:pt x="9946" y="21136"/>
                    <a:pt x="9965" y="21136"/>
                    <a:pt x="9978" y="21142"/>
                  </a:cubicBezTo>
                  <a:cubicBezTo>
                    <a:pt x="10036" y="21159"/>
                    <a:pt x="10080" y="21222"/>
                    <a:pt x="10119" y="21278"/>
                  </a:cubicBezTo>
                  <a:cubicBezTo>
                    <a:pt x="10119" y="21295"/>
                    <a:pt x="10123" y="21307"/>
                    <a:pt x="10142" y="21319"/>
                  </a:cubicBezTo>
                  <a:cubicBezTo>
                    <a:pt x="10146" y="21328"/>
                    <a:pt x="10158" y="21328"/>
                    <a:pt x="10162" y="21334"/>
                  </a:cubicBezTo>
                  <a:cubicBezTo>
                    <a:pt x="10169" y="21340"/>
                    <a:pt x="10167" y="21346"/>
                    <a:pt x="10172" y="21352"/>
                  </a:cubicBezTo>
                  <a:cubicBezTo>
                    <a:pt x="10195" y="21402"/>
                    <a:pt x="10247" y="21426"/>
                    <a:pt x="10264" y="21482"/>
                  </a:cubicBezTo>
                  <a:cubicBezTo>
                    <a:pt x="10268" y="21499"/>
                    <a:pt x="10268" y="21520"/>
                    <a:pt x="10268" y="21532"/>
                  </a:cubicBezTo>
                  <a:cubicBezTo>
                    <a:pt x="10273" y="21567"/>
                    <a:pt x="10300" y="21594"/>
                    <a:pt x="10330" y="21600"/>
                  </a:cubicBezTo>
                  <a:cubicBezTo>
                    <a:pt x="10321" y="21562"/>
                    <a:pt x="10312" y="21526"/>
                    <a:pt x="10296" y="21482"/>
                  </a:cubicBezTo>
                  <a:cubicBezTo>
                    <a:pt x="10291" y="21470"/>
                    <a:pt x="10287" y="21452"/>
                    <a:pt x="10287" y="21437"/>
                  </a:cubicBezTo>
                  <a:cubicBezTo>
                    <a:pt x="10282" y="21408"/>
                    <a:pt x="10287" y="21375"/>
                    <a:pt x="10277" y="21346"/>
                  </a:cubicBezTo>
                  <a:cubicBezTo>
                    <a:pt x="10273" y="21328"/>
                    <a:pt x="10259" y="21313"/>
                    <a:pt x="10252" y="21295"/>
                  </a:cubicBezTo>
                  <a:cubicBezTo>
                    <a:pt x="10238" y="21266"/>
                    <a:pt x="10234" y="21222"/>
                    <a:pt x="10211" y="21204"/>
                  </a:cubicBezTo>
                  <a:cubicBezTo>
                    <a:pt x="10199" y="21198"/>
                    <a:pt x="10190" y="21189"/>
                    <a:pt x="10185" y="21177"/>
                  </a:cubicBezTo>
                  <a:cubicBezTo>
                    <a:pt x="10181" y="21171"/>
                    <a:pt x="10181" y="21159"/>
                    <a:pt x="10181" y="21154"/>
                  </a:cubicBezTo>
                  <a:cubicBezTo>
                    <a:pt x="10176" y="21121"/>
                    <a:pt x="10176" y="21086"/>
                    <a:pt x="10172" y="21053"/>
                  </a:cubicBezTo>
                  <a:cubicBezTo>
                    <a:pt x="10167" y="20985"/>
                    <a:pt x="10162" y="20905"/>
                    <a:pt x="10190" y="20849"/>
                  </a:cubicBezTo>
                  <a:cubicBezTo>
                    <a:pt x="10199" y="20831"/>
                    <a:pt x="10211" y="20808"/>
                    <a:pt x="10199" y="20793"/>
                  </a:cubicBezTo>
                  <a:cubicBezTo>
                    <a:pt x="10195" y="20790"/>
                    <a:pt x="10190" y="20787"/>
                    <a:pt x="10185" y="20787"/>
                  </a:cubicBezTo>
                  <a:cubicBezTo>
                    <a:pt x="10137" y="20769"/>
                    <a:pt x="10119" y="20707"/>
                    <a:pt x="10084" y="20657"/>
                  </a:cubicBezTo>
                  <a:cubicBezTo>
                    <a:pt x="10050" y="20613"/>
                    <a:pt x="10006" y="20583"/>
                    <a:pt x="9965" y="20571"/>
                  </a:cubicBezTo>
                  <a:cubicBezTo>
                    <a:pt x="9953" y="20571"/>
                    <a:pt x="9944" y="20565"/>
                    <a:pt x="9935" y="20556"/>
                  </a:cubicBezTo>
                  <a:cubicBezTo>
                    <a:pt x="9925" y="20550"/>
                    <a:pt x="9921" y="20539"/>
                    <a:pt x="9912" y="20533"/>
                  </a:cubicBezTo>
                  <a:cubicBezTo>
                    <a:pt x="9886" y="20503"/>
                    <a:pt x="9856" y="20482"/>
                    <a:pt x="9829" y="20465"/>
                  </a:cubicBezTo>
                  <a:cubicBezTo>
                    <a:pt x="9804" y="20453"/>
                    <a:pt x="9781" y="20447"/>
                    <a:pt x="9760" y="20426"/>
                  </a:cubicBezTo>
                  <a:cubicBezTo>
                    <a:pt x="9746" y="20409"/>
                    <a:pt x="9737" y="20379"/>
                    <a:pt x="9732" y="20352"/>
                  </a:cubicBezTo>
                  <a:cubicBezTo>
                    <a:pt x="9723" y="20317"/>
                    <a:pt x="9702" y="20273"/>
                    <a:pt x="9707" y="20228"/>
                  </a:cubicBezTo>
                  <a:cubicBezTo>
                    <a:pt x="9712" y="20199"/>
                    <a:pt x="9723" y="20166"/>
                    <a:pt x="9718" y="20131"/>
                  </a:cubicBezTo>
                  <a:cubicBezTo>
                    <a:pt x="9718" y="20098"/>
                    <a:pt x="9689" y="20063"/>
                    <a:pt x="9666" y="20074"/>
                  </a:cubicBezTo>
                  <a:cubicBezTo>
                    <a:pt x="9654" y="20080"/>
                    <a:pt x="9649" y="20086"/>
                    <a:pt x="9640" y="20080"/>
                  </a:cubicBezTo>
                  <a:cubicBezTo>
                    <a:pt x="9636" y="20080"/>
                    <a:pt x="9631" y="20069"/>
                    <a:pt x="9631" y="20063"/>
                  </a:cubicBezTo>
                  <a:cubicBezTo>
                    <a:pt x="9610" y="19995"/>
                    <a:pt x="9626" y="19912"/>
                    <a:pt x="9670" y="19862"/>
                  </a:cubicBezTo>
                  <a:cubicBezTo>
                    <a:pt x="9679" y="19856"/>
                    <a:pt x="9689" y="19844"/>
                    <a:pt x="9684" y="19832"/>
                  </a:cubicBezTo>
                  <a:cubicBezTo>
                    <a:pt x="9684" y="19820"/>
                    <a:pt x="9670" y="19814"/>
                    <a:pt x="9666" y="19802"/>
                  </a:cubicBezTo>
                  <a:cubicBezTo>
                    <a:pt x="9626" y="19764"/>
                    <a:pt x="9626" y="19684"/>
                    <a:pt x="9666" y="19652"/>
                  </a:cubicBezTo>
                  <a:cubicBezTo>
                    <a:pt x="9675" y="19646"/>
                    <a:pt x="9684" y="19640"/>
                    <a:pt x="9689" y="19628"/>
                  </a:cubicBezTo>
                  <a:cubicBezTo>
                    <a:pt x="9702" y="19596"/>
                    <a:pt x="9666" y="19539"/>
                    <a:pt x="9689" y="19522"/>
                  </a:cubicBezTo>
                  <a:cubicBezTo>
                    <a:pt x="9670" y="19533"/>
                    <a:pt x="9645" y="19498"/>
                    <a:pt x="9654" y="19471"/>
                  </a:cubicBezTo>
                  <a:cubicBezTo>
                    <a:pt x="9659" y="19442"/>
                    <a:pt x="9679" y="19424"/>
                    <a:pt x="9698" y="19403"/>
                  </a:cubicBezTo>
                  <a:cubicBezTo>
                    <a:pt x="9737" y="19362"/>
                    <a:pt x="9767" y="19306"/>
                    <a:pt x="9760" y="19244"/>
                  </a:cubicBezTo>
                  <a:cubicBezTo>
                    <a:pt x="9785" y="19267"/>
                    <a:pt x="9820" y="19279"/>
                    <a:pt x="9847" y="19285"/>
                  </a:cubicBezTo>
                  <a:cubicBezTo>
                    <a:pt x="9843" y="19341"/>
                    <a:pt x="9886" y="19380"/>
                    <a:pt x="9925" y="19409"/>
                  </a:cubicBezTo>
                  <a:cubicBezTo>
                    <a:pt x="9965" y="19436"/>
                    <a:pt x="10006" y="19477"/>
                    <a:pt x="10001" y="19533"/>
                  </a:cubicBezTo>
                  <a:cubicBezTo>
                    <a:pt x="10027" y="19510"/>
                    <a:pt x="10066" y="19539"/>
                    <a:pt x="10080" y="19578"/>
                  </a:cubicBezTo>
                  <a:cubicBezTo>
                    <a:pt x="10093" y="19613"/>
                    <a:pt x="10098" y="19655"/>
                    <a:pt x="10121" y="19687"/>
                  </a:cubicBezTo>
                  <a:cubicBezTo>
                    <a:pt x="10119" y="19678"/>
                    <a:pt x="10135" y="19658"/>
                    <a:pt x="10142" y="19658"/>
                  </a:cubicBezTo>
                  <a:cubicBezTo>
                    <a:pt x="10151" y="19652"/>
                    <a:pt x="10162" y="19658"/>
                    <a:pt x="10172" y="19664"/>
                  </a:cubicBezTo>
                  <a:cubicBezTo>
                    <a:pt x="10190" y="19678"/>
                    <a:pt x="10220" y="19696"/>
                    <a:pt x="10211" y="19726"/>
                  </a:cubicBezTo>
                  <a:cubicBezTo>
                    <a:pt x="10204" y="19752"/>
                    <a:pt x="10176" y="19770"/>
                    <a:pt x="10185" y="19794"/>
                  </a:cubicBezTo>
                  <a:cubicBezTo>
                    <a:pt x="10190" y="19814"/>
                    <a:pt x="10215" y="19808"/>
                    <a:pt x="10229" y="19808"/>
                  </a:cubicBezTo>
                  <a:cubicBezTo>
                    <a:pt x="10268" y="19808"/>
                    <a:pt x="10296" y="19862"/>
                    <a:pt x="10282" y="19912"/>
                  </a:cubicBezTo>
                  <a:cubicBezTo>
                    <a:pt x="10316" y="19912"/>
                    <a:pt x="10349" y="19912"/>
                    <a:pt x="10379" y="19900"/>
                  </a:cubicBezTo>
                  <a:cubicBezTo>
                    <a:pt x="10397" y="19938"/>
                    <a:pt x="10392" y="19989"/>
                    <a:pt x="10369" y="20018"/>
                  </a:cubicBezTo>
                  <a:cubicBezTo>
                    <a:pt x="10360" y="20033"/>
                    <a:pt x="10356" y="20036"/>
                    <a:pt x="10349" y="20048"/>
                  </a:cubicBezTo>
                  <a:cubicBezTo>
                    <a:pt x="10339" y="20074"/>
                    <a:pt x="10360" y="20098"/>
                    <a:pt x="10379" y="20110"/>
                  </a:cubicBezTo>
                  <a:cubicBezTo>
                    <a:pt x="10397" y="20125"/>
                    <a:pt x="10418" y="20142"/>
                    <a:pt x="10418" y="20166"/>
                  </a:cubicBezTo>
                  <a:cubicBezTo>
                    <a:pt x="10418" y="20178"/>
                    <a:pt x="10418" y="20187"/>
                    <a:pt x="10422" y="20199"/>
                  </a:cubicBezTo>
                  <a:cubicBezTo>
                    <a:pt x="10431" y="20216"/>
                    <a:pt x="10457" y="20205"/>
                    <a:pt x="10461" y="20187"/>
                  </a:cubicBezTo>
                  <a:cubicBezTo>
                    <a:pt x="10466" y="20166"/>
                    <a:pt x="10466" y="20142"/>
                    <a:pt x="10475" y="20125"/>
                  </a:cubicBezTo>
                  <a:cubicBezTo>
                    <a:pt x="10489" y="20086"/>
                    <a:pt x="10528" y="20092"/>
                    <a:pt x="10563" y="20092"/>
                  </a:cubicBezTo>
                  <a:cubicBezTo>
                    <a:pt x="10595" y="20092"/>
                    <a:pt x="10634" y="20074"/>
                    <a:pt x="10634" y="20036"/>
                  </a:cubicBezTo>
                  <a:cubicBezTo>
                    <a:pt x="10634" y="20012"/>
                    <a:pt x="10615" y="19986"/>
                    <a:pt x="10615" y="19962"/>
                  </a:cubicBezTo>
                  <a:cubicBezTo>
                    <a:pt x="10615" y="19944"/>
                    <a:pt x="10629" y="19924"/>
                    <a:pt x="10638" y="19912"/>
                  </a:cubicBezTo>
                  <a:cubicBezTo>
                    <a:pt x="10668" y="19882"/>
                    <a:pt x="10696" y="19844"/>
                    <a:pt x="10735" y="19844"/>
                  </a:cubicBezTo>
                  <a:cubicBezTo>
                    <a:pt x="10744" y="19844"/>
                    <a:pt x="10760" y="19844"/>
                    <a:pt x="10770" y="19838"/>
                  </a:cubicBezTo>
                  <a:cubicBezTo>
                    <a:pt x="10788" y="19826"/>
                    <a:pt x="10793" y="19776"/>
                    <a:pt x="10818" y="19770"/>
                  </a:cubicBezTo>
                  <a:cubicBezTo>
                    <a:pt x="10832" y="19764"/>
                    <a:pt x="10852" y="19782"/>
                    <a:pt x="10871" y="19776"/>
                  </a:cubicBezTo>
                  <a:cubicBezTo>
                    <a:pt x="10901" y="19770"/>
                    <a:pt x="10905" y="19723"/>
                    <a:pt x="10928" y="19696"/>
                  </a:cubicBezTo>
                  <a:cubicBezTo>
                    <a:pt x="10954" y="19672"/>
                    <a:pt x="11002" y="19684"/>
                    <a:pt x="11006" y="19646"/>
                  </a:cubicBezTo>
                  <a:cubicBezTo>
                    <a:pt x="11016" y="19601"/>
                    <a:pt x="10954" y="19590"/>
                    <a:pt x="10942" y="19545"/>
                  </a:cubicBezTo>
                  <a:cubicBezTo>
                    <a:pt x="10937" y="19533"/>
                    <a:pt x="10937" y="19522"/>
                    <a:pt x="10942" y="19504"/>
                  </a:cubicBezTo>
                  <a:cubicBezTo>
                    <a:pt x="10949" y="19442"/>
                    <a:pt x="10954" y="19374"/>
                    <a:pt x="10981" y="19324"/>
                  </a:cubicBezTo>
                  <a:cubicBezTo>
                    <a:pt x="10986" y="19318"/>
                    <a:pt x="10990" y="19306"/>
                    <a:pt x="10997" y="19300"/>
                  </a:cubicBezTo>
                  <a:cubicBezTo>
                    <a:pt x="11002" y="19267"/>
                    <a:pt x="10977" y="19244"/>
                    <a:pt x="10963" y="19223"/>
                  </a:cubicBezTo>
                  <a:cubicBezTo>
                    <a:pt x="10928" y="19170"/>
                    <a:pt x="10949" y="19087"/>
                    <a:pt x="10914" y="19031"/>
                  </a:cubicBezTo>
                  <a:lnTo>
                    <a:pt x="10901" y="19013"/>
                  </a:lnTo>
                  <a:cubicBezTo>
                    <a:pt x="10894" y="19007"/>
                    <a:pt x="10885" y="19007"/>
                    <a:pt x="10880" y="19007"/>
                  </a:cubicBezTo>
                  <a:cubicBezTo>
                    <a:pt x="10866" y="19001"/>
                    <a:pt x="10857" y="18984"/>
                    <a:pt x="10852" y="18969"/>
                  </a:cubicBezTo>
                  <a:cubicBezTo>
                    <a:pt x="10804" y="18877"/>
                    <a:pt x="10751" y="18797"/>
                    <a:pt x="10696" y="18714"/>
                  </a:cubicBezTo>
                  <a:lnTo>
                    <a:pt x="10668" y="18679"/>
                  </a:lnTo>
                  <a:cubicBezTo>
                    <a:pt x="10648" y="18667"/>
                    <a:pt x="10629" y="18667"/>
                    <a:pt x="10611" y="18652"/>
                  </a:cubicBezTo>
                  <a:cubicBezTo>
                    <a:pt x="10581" y="18635"/>
                    <a:pt x="10572" y="18584"/>
                    <a:pt x="10567" y="18543"/>
                  </a:cubicBezTo>
                  <a:cubicBezTo>
                    <a:pt x="10563" y="18499"/>
                    <a:pt x="10546" y="18454"/>
                    <a:pt x="10514" y="18442"/>
                  </a:cubicBezTo>
                  <a:cubicBezTo>
                    <a:pt x="10505" y="18442"/>
                    <a:pt x="10498" y="18442"/>
                    <a:pt x="10489" y="18437"/>
                  </a:cubicBezTo>
                  <a:cubicBezTo>
                    <a:pt x="10480" y="18425"/>
                    <a:pt x="10484" y="18407"/>
                    <a:pt x="10489" y="18392"/>
                  </a:cubicBezTo>
                  <a:cubicBezTo>
                    <a:pt x="10505" y="18345"/>
                    <a:pt x="10519" y="18289"/>
                    <a:pt x="10533" y="18238"/>
                  </a:cubicBezTo>
                  <a:cubicBezTo>
                    <a:pt x="10542" y="18212"/>
                    <a:pt x="10553" y="18182"/>
                    <a:pt x="10572" y="18170"/>
                  </a:cubicBezTo>
                  <a:cubicBezTo>
                    <a:pt x="10581" y="18165"/>
                    <a:pt x="10595" y="18170"/>
                    <a:pt x="10606" y="18165"/>
                  </a:cubicBezTo>
                  <a:cubicBezTo>
                    <a:pt x="10638" y="18150"/>
                    <a:pt x="10643" y="18097"/>
                    <a:pt x="10643" y="18052"/>
                  </a:cubicBezTo>
                  <a:cubicBezTo>
                    <a:pt x="10678" y="18034"/>
                    <a:pt x="10717" y="18014"/>
                    <a:pt x="10751" y="18002"/>
                  </a:cubicBezTo>
                  <a:cubicBezTo>
                    <a:pt x="10793" y="17984"/>
                    <a:pt x="10836" y="17958"/>
                    <a:pt x="10880" y="17940"/>
                  </a:cubicBezTo>
                  <a:cubicBezTo>
                    <a:pt x="10885" y="17940"/>
                    <a:pt x="10889" y="17934"/>
                    <a:pt x="10901" y="17934"/>
                  </a:cubicBezTo>
                  <a:cubicBezTo>
                    <a:pt x="10914" y="17940"/>
                    <a:pt x="10919" y="17972"/>
                    <a:pt x="10937" y="17972"/>
                  </a:cubicBezTo>
                  <a:cubicBezTo>
                    <a:pt x="10958" y="17978"/>
                    <a:pt x="10967" y="17940"/>
                    <a:pt x="10986" y="17940"/>
                  </a:cubicBezTo>
                  <a:cubicBezTo>
                    <a:pt x="10990" y="17940"/>
                    <a:pt x="10997" y="17940"/>
                    <a:pt x="11002" y="17946"/>
                  </a:cubicBezTo>
                  <a:cubicBezTo>
                    <a:pt x="11043" y="17978"/>
                    <a:pt x="11055" y="18064"/>
                    <a:pt x="11016" y="18102"/>
                  </a:cubicBezTo>
                  <a:cubicBezTo>
                    <a:pt x="11029" y="18126"/>
                    <a:pt x="11050" y="18159"/>
                    <a:pt x="11064" y="18182"/>
                  </a:cubicBezTo>
                  <a:cubicBezTo>
                    <a:pt x="11039" y="18212"/>
                    <a:pt x="11002" y="18227"/>
                    <a:pt x="10963" y="18238"/>
                  </a:cubicBezTo>
                  <a:cubicBezTo>
                    <a:pt x="10928" y="18250"/>
                    <a:pt x="10889" y="18283"/>
                    <a:pt x="10885" y="18330"/>
                  </a:cubicBezTo>
                  <a:cubicBezTo>
                    <a:pt x="10885" y="18351"/>
                    <a:pt x="10889" y="18374"/>
                    <a:pt x="10885" y="18392"/>
                  </a:cubicBezTo>
                  <a:cubicBezTo>
                    <a:pt x="10880" y="18413"/>
                    <a:pt x="10875" y="18425"/>
                    <a:pt x="10871" y="18437"/>
                  </a:cubicBezTo>
                  <a:cubicBezTo>
                    <a:pt x="10866" y="18454"/>
                    <a:pt x="10871" y="18475"/>
                    <a:pt x="10880" y="18481"/>
                  </a:cubicBezTo>
                  <a:cubicBezTo>
                    <a:pt x="10894" y="18487"/>
                    <a:pt x="10910" y="18466"/>
                    <a:pt x="10928" y="18460"/>
                  </a:cubicBezTo>
                  <a:cubicBezTo>
                    <a:pt x="10954" y="18454"/>
                    <a:pt x="10977" y="18487"/>
                    <a:pt x="11002" y="18487"/>
                  </a:cubicBezTo>
                  <a:cubicBezTo>
                    <a:pt x="11055" y="18487"/>
                    <a:pt x="11064" y="18374"/>
                    <a:pt x="11112" y="18357"/>
                  </a:cubicBezTo>
                  <a:cubicBezTo>
                    <a:pt x="11131" y="18351"/>
                    <a:pt x="11151" y="18357"/>
                    <a:pt x="11170" y="18351"/>
                  </a:cubicBezTo>
                  <a:cubicBezTo>
                    <a:pt x="11209" y="18330"/>
                    <a:pt x="11209" y="18262"/>
                    <a:pt x="11188" y="18221"/>
                  </a:cubicBezTo>
                  <a:cubicBezTo>
                    <a:pt x="11174" y="18176"/>
                    <a:pt x="11147" y="18126"/>
                    <a:pt x="11151" y="18076"/>
                  </a:cubicBezTo>
                  <a:cubicBezTo>
                    <a:pt x="11151" y="18058"/>
                    <a:pt x="11161" y="18034"/>
                    <a:pt x="11179" y="18029"/>
                  </a:cubicBezTo>
                  <a:cubicBezTo>
                    <a:pt x="11188" y="18020"/>
                    <a:pt x="11204" y="18029"/>
                    <a:pt x="11209" y="18014"/>
                  </a:cubicBezTo>
                  <a:cubicBezTo>
                    <a:pt x="11218" y="17996"/>
                    <a:pt x="11188" y="17966"/>
                    <a:pt x="11200" y="17946"/>
                  </a:cubicBezTo>
                  <a:cubicBezTo>
                    <a:pt x="11204" y="17934"/>
                    <a:pt x="11213" y="17934"/>
                    <a:pt x="11223" y="17928"/>
                  </a:cubicBezTo>
                  <a:cubicBezTo>
                    <a:pt x="11271" y="17916"/>
                    <a:pt x="11324" y="17910"/>
                    <a:pt x="11372" y="17904"/>
                  </a:cubicBezTo>
                  <a:cubicBezTo>
                    <a:pt x="11407" y="17896"/>
                    <a:pt x="11430" y="17872"/>
                    <a:pt x="11464" y="17854"/>
                  </a:cubicBezTo>
                  <a:cubicBezTo>
                    <a:pt x="11473" y="17848"/>
                    <a:pt x="11478" y="17848"/>
                    <a:pt x="11487" y="17842"/>
                  </a:cubicBezTo>
                  <a:cubicBezTo>
                    <a:pt x="11503" y="17836"/>
                    <a:pt x="11522" y="17822"/>
                    <a:pt x="11535" y="17816"/>
                  </a:cubicBezTo>
                  <a:cubicBezTo>
                    <a:pt x="11570" y="17792"/>
                    <a:pt x="11600" y="17748"/>
                    <a:pt x="11627" y="17718"/>
                  </a:cubicBezTo>
                  <a:cubicBezTo>
                    <a:pt x="11662" y="17686"/>
                    <a:pt x="11706" y="17668"/>
                    <a:pt x="11740" y="17692"/>
                  </a:cubicBezTo>
                  <a:cubicBezTo>
                    <a:pt x="11749" y="17697"/>
                    <a:pt x="11754" y="17712"/>
                    <a:pt x="11763" y="17712"/>
                  </a:cubicBezTo>
                  <a:cubicBezTo>
                    <a:pt x="11772" y="17718"/>
                    <a:pt x="11788" y="17712"/>
                    <a:pt x="11802" y="17712"/>
                  </a:cubicBezTo>
                  <a:cubicBezTo>
                    <a:pt x="11837" y="17703"/>
                    <a:pt x="11869" y="17686"/>
                    <a:pt x="11899" y="17668"/>
                  </a:cubicBezTo>
                  <a:cubicBezTo>
                    <a:pt x="11917" y="17656"/>
                    <a:pt x="11938" y="17641"/>
                    <a:pt x="11938" y="17618"/>
                  </a:cubicBezTo>
                  <a:cubicBezTo>
                    <a:pt x="11938" y="17606"/>
                    <a:pt x="11931" y="17594"/>
                    <a:pt x="11938" y="17579"/>
                  </a:cubicBezTo>
                  <a:cubicBezTo>
                    <a:pt x="11943" y="17556"/>
                    <a:pt x="11966" y="17544"/>
                    <a:pt x="11986" y="17538"/>
                  </a:cubicBezTo>
                  <a:cubicBezTo>
                    <a:pt x="12053" y="17511"/>
                    <a:pt x="12117" y="17467"/>
                    <a:pt x="12163" y="17402"/>
                  </a:cubicBezTo>
                  <a:cubicBezTo>
                    <a:pt x="12175" y="17390"/>
                    <a:pt x="12184" y="17375"/>
                    <a:pt x="12184" y="17363"/>
                  </a:cubicBezTo>
                  <a:cubicBezTo>
                    <a:pt x="12184" y="17352"/>
                    <a:pt x="12177" y="17340"/>
                    <a:pt x="12184" y="17334"/>
                  </a:cubicBezTo>
                  <a:cubicBezTo>
                    <a:pt x="12189" y="17319"/>
                    <a:pt x="12198" y="17313"/>
                    <a:pt x="12202" y="17307"/>
                  </a:cubicBezTo>
                  <a:cubicBezTo>
                    <a:pt x="12237" y="17284"/>
                    <a:pt x="12274" y="17257"/>
                    <a:pt x="12313" y="17239"/>
                  </a:cubicBezTo>
                  <a:cubicBezTo>
                    <a:pt x="12329" y="17233"/>
                    <a:pt x="12347" y="17221"/>
                    <a:pt x="12357" y="17204"/>
                  </a:cubicBezTo>
                  <a:cubicBezTo>
                    <a:pt x="12366" y="17183"/>
                    <a:pt x="12366" y="17153"/>
                    <a:pt x="12347" y="17148"/>
                  </a:cubicBezTo>
                  <a:cubicBezTo>
                    <a:pt x="12343" y="17148"/>
                    <a:pt x="12338" y="17142"/>
                    <a:pt x="12334" y="17142"/>
                  </a:cubicBezTo>
                  <a:cubicBezTo>
                    <a:pt x="12329" y="17133"/>
                    <a:pt x="12329" y="17115"/>
                    <a:pt x="12334" y="17103"/>
                  </a:cubicBezTo>
                  <a:cubicBezTo>
                    <a:pt x="12343" y="17071"/>
                    <a:pt x="12352" y="17041"/>
                    <a:pt x="12375" y="17023"/>
                  </a:cubicBezTo>
                  <a:cubicBezTo>
                    <a:pt x="12391" y="17003"/>
                    <a:pt x="12410" y="16997"/>
                    <a:pt x="12423" y="16979"/>
                  </a:cubicBezTo>
                  <a:cubicBezTo>
                    <a:pt x="12453" y="16935"/>
                    <a:pt x="12435" y="16849"/>
                    <a:pt x="12472" y="16811"/>
                  </a:cubicBezTo>
                  <a:cubicBezTo>
                    <a:pt x="12492" y="16793"/>
                    <a:pt x="12518" y="16799"/>
                    <a:pt x="12536" y="16793"/>
                  </a:cubicBezTo>
                  <a:cubicBezTo>
                    <a:pt x="12557" y="16787"/>
                    <a:pt x="12584" y="16781"/>
                    <a:pt x="12589" y="16748"/>
                  </a:cubicBezTo>
                  <a:cubicBezTo>
                    <a:pt x="12594" y="16737"/>
                    <a:pt x="12589" y="16719"/>
                    <a:pt x="12589" y="16701"/>
                  </a:cubicBezTo>
                  <a:cubicBezTo>
                    <a:pt x="12594" y="16651"/>
                    <a:pt x="12651" y="16618"/>
                    <a:pt x="12651" y="16562"/>
                  </a:cubicBezTo>
                  <a:cubicBezTo>
                    <a:pt x="12651" y="16539"/>
                    <a:pt x="12633" y="16509"/>
                    <a:pt x="12642" y="16482"/>
                  </a:cubicBezTo>
                  <a:cubicBezTo>
                    <a:pt x="12646" y="16471"/>
                    <a:pt x="12656" y="16459"/>
                    <a:pt x="12660" y="16453"/>
                  </a:cubicBezTo>
                  <a:cubicBezTo>
                    <a:pt x="12690" y="16408"/>
                    <a:pt x="12686" y="16340"/>
                    <a:pt x="12676" y="16284"/>
                  </a:cubicBezTo>
                  <a:cubicBezTo>
                    <a:pt x="12676" y="16272"/>
                    <a:pt x="12669" y="16264"/>
                    <a:pt x="12665" y="16255"/>
                  </a:cubicBezTo>
                  <a:cubicBezTo>
                    <a:pt x="12660" y="16249"/>
                    <a:pt x="12651" y="16246"/>
                    <a:pt x="12646" y="16246"/>
                  </a:cubicBezTo>
                  <a:cubicBezTo>
                    <a:pt x="12637" y="16240"/>
                    <a:pt x="12633" y="16222"/>
                    <a:pt x="12633" y="16210"/>
                  </a:cubicBezTo>
                  <a:cubicBezTo>
                    <a:pt x="12633" y="16160"/>
                    <a:pt x="12665" y="16116"/>
                    <a:pt x="12676" y="16068"/>
                  </a:cubicBezTo>
                  <a:cubicBezTo>
                    <a:pt x="12690" y="15992"/>
                    <a:pt x="12646" y="15924"/>
                    <a:pt x="12603" y="15876"/>
                  </a:cubicBezTo>
                  <a:cubicBezTo>
                    <a:pt x="12603" y="15826"/>
                    <a:pt x="12545" y="15814"/>
                    <a:pt x="12531" y="15770"/>
                  </a:cubicBezTo>
                  <a:cubicBezTo>
                    <a:pt x="12527" y="15752"/>
                    <a:pt x="12527" y="15731"/>
                    <a:pt x="12520" y="15708"/>
                  </a:cubicBezTo>
                  <a:cubicBezTo>
                    <a:pt x="12511" y="15640"/>
                    <a:pt x="12458" y="15595"/>
                    <a:pt x="12453" y="15527"/>
                  </a:cubicBezTo>
                  <a:cubicBezTo>
                    <a:pt x="12453" y="15510"/>
                    <a:pt x="12458" y="15492"/>
                    <a:pt x="12453" y="15477"/>
                  </a:cubicBezTo>
                  <a:cubicBezTo>
                    <a:pt x="12444" y="15442"/>
                    <a:pt x="12396" y="15448"/>
                    <a:pt x="12366" y="15436"/>
                  </a:cubicBezTo>
                  <a:cubicBezTo>
                    <a:pt x="12329" y="15421"/>
                    <a:pt x="12299" y="15385"/>
                    <a:pt x="12290" y="15335"/>
                  </a:cubicBezTo>
                  <a:cubicBezTo>
                    <a:pt x="12285" y="15285"/>
                    <a:pt x="12304" y="15238"/>
                    <a:pt x="12338" y="15211"/>
                  </a:cubicBezTo>
                  <a:cubicBezTo>
                    <a:pt x="12366" y="15193"/>
                    <a:pt x="12410" y="15181"/>
                    <a:pt x="12410" y="15137"/>
                  </a:cubicBezTo>
                  <a:cubicBezTo>
                    <a:pt x="12410" y="15125"/>
                    <a:pt x="12405" y="15113"/>
                    <a:pt x="12410" y="15099"/>
                  </a:cubicBezTo>
                  <a:cubicBezTo>
                    <a:pt x="12414" y="15087"/>
                    <a:pt x="12423" y="15081"/>
                    <a:pt x="12435" y="15081"/>
                  </a:cubicBezTo>
                  <a:cubicBezTo>
                    <a:pt x="12449" y="15075"/>
                    <a:pt x="12462" y="15069"/>
                    <a:pt x="12483" y="15069"/>
                  </a:cubicBezTo>
                  <a:cubicBezTo>
                    <a:pt x="12492" y="15063"/>
                    <a:pt x="12506" y="15063"/>
                    <a:pt x="12515" y="15051"/>
                  </a:cubicBezTo>
                  <a:cubicBezTo>
                    <a:pt x="12527" y="15037"/>
                    <a:pt x="12531" y="15019"/>
                    <a:pt x="12536" y="15007"/>
                  </a:cubicBezTo>
                  <a:cubicBezTo>
                    <a:pt x="12554" y="14963"/>
                    <a:pt x="12603" y="14951"/>
                    <a:pt x="12642" y="14957"/>
                  </a:cubicBezTo>
                  <a:cubicBezTo>
                    <a:pt x="12660" y="14963"/>
                    <a:pt x="12681" y="14969"/>
                    <a:pt x="12699" y="14963"/>
                  </a:cubicBezTo>
                  <a:cubicBezTo>
                    <a:pt x="12718" y="14963"/>
                    <a:pt x="12738" y="14951"/>
                    <a:pt x="12748" y="14927"/>
                  </a:cubicBezTo>
                  <a:cubicBezTo>
                    <a:pt x="12752" y="14901"/>
                    <a:pt x="12738" y="14871"/>
                    <a:pt x="12718" y="14877"/>
                  </a:cubicBezTo>
                  <a:cubicBezTo>
                    <a:pt x="12729" y="14850"/>
                    <a:pt x="12743" y="14833"/>
                    <a:pt x="12752" y="14809"/>
                  </a:cubicBezTo>
                  <a:cubicBezTo>
                    <a:pt x="12718" y="14771"/>
                    <a:pt x="12669" y="14765"/>
                    <a:pt x="12633" y="14782"/>
                  </a:cubicBezTo>
                  <a:cubicBezTo>
                    <a:pt x="12617" y="14788"/>
                    <a:pt x="12603" y="14803"/>
                    <a:pt x="12589" y="14797"/>
                  </a:cubicBezTo>
                  <a:cubicBezTo>
                    <a:pt x="12568" y="14788"/>
                    <a:pt x="12554" y="14765"/>
                    <a:pt x="12541" y="14741"/>
                  </a:cubicBezTo>
                  <a:cubicBezTo>
                    <a:pt x="12515" y="14708"/>
                    <a:pt x="12479" y="14697"/>
                    <a:pt x="12449" y="14714"/>
                  </a:cubicBezTo>
                  <a:cubicBezTo>
                    <a:pt x="12419" y="14735"/>
                    <a:pt x="12396" y="14776"/>
                    <a:pt x="12400" y="14821"/>
                  </a:cubicBezTo>
                  <a:cubicBezTo>
                    <a:pt x="12375" y="14844"/>
                    <a:pt x="12347" y="14865"/>
                    <a:pt x="12317" y="14865"/>
                  </a:cubicBezTo>
                  <a:cubicBezTo>
                    <a:pt x="12290" y="14865"/>
                    <a:pt x="12255" y="14827"/>
                    <a:pt x="12265" y="14788"/>
                  </a:cubicBezTo>
                  <a:cubicBezTo>
                    <a:pt x="12290" y="14815"/>
                    <a:pt x="12334" y="14776"/>
                    <a:pt x="12329" y="14735"/>
                  </a:cubicBezTo>
                  <a:cubicBezTo>
                    <a:pt x="12317" y="14697"/>
                    <a:pt x="12269" y="14685"/>
                    <a:pt x="12251" y="14714"/>
                  </a:cubicBezTo>
                  <a:cubicBezTo>
                    <a:pt x="12242" y="14697"/>
                    <a:pt x="12242" y="14673"/>
                    <a:pt x="12242" y="14646"/>
                  </a:cubicBezTo>
                  <a:cubicBezTo>
                    <a:pt x="12216" y="14652"/>
                    <a:pt x="12193" y="14652"/>
                    <a:pt x="12173" y="14635"/>
                  </a:cubicBezTo>
                  <a:cubicBezTo>
                    <a:pt x="12154" y="14617"/>
                    <a:pt x="12150" y="14578"/>
                    <a:pt x="12163" y="14555"/>
                  </a:cubicBezTo>
                  <a:cubicBezTo>
                    <a:pt x="12140" y="14549"/>
                    <a:pt x="12110" y="14534"/>
                    <a:pt x="12101" y="14504"/>
                  </a:cubicBezTo>
                  <a:cubicBezTo>
                    <a:pt x="12097" y="14466"/>
                    <a:pt x="12124" y="14436"/>
                    <a:pt x="12154" y="14436"/>
                  </a:cubicBezTo>
                  <a:cubicBezTo>
                    <a:pt x="12184" y="14436"/>
                    <a:pt x="12212" y="14448"/>
                    <a:pt x="12242" y="14448"/>
                  </a:cubicBezTo>
                  <a:cubicBezTo>
                    <a:pt x="12269" y="14448"/>
                    <a:pt x="12304" y="14425"/>
                    <a:pt x="12299" y="14386"/>
                  </a:cubicBezTo>
                  <a:cubicBezTo>
                    <a:pt x="12299" y="14368"/>
                    <a:pt x="12285" y="14351"/>
                    <a:pt x="12294" y="14330"/>
                  </a:cubicBezTo>
                  <a:cubicBezTo>
                    <a:pt x="12299" y="14318"/>
                    <a:pt x="12304" y="14318"/>
                    <a:pt x="12313" y="14312"/>
                  </a:cubicBezTo>
                  <a:cubicBezTo>
                    <a:pt x="12343" y="14295"/>
                    <a:pt x="12370" y="14289"/>
                    <a:pt x="12396" y="14268"/>
                  </a:cubicBezTo>
                  <a:cubicBezTo>
                    <a:pt x="12423" y="14250"/>
                    <a:pt x="12449" y="14218"/>
                    <a:pt x="12449" y="14182"/>
                  </a:cubicBezTo>
                  <a:cubicBezTo>
                    <a:pt x="12449" y="14170"/>
                    <a:pt x="12449" y="14150"/>
                    <a:pt x="12453" y="14144"/>
                  </a:cubicBezTo>
                  <a:cubicBezTo>
                    <a:pt x="12467" y="14120"/>
                    <a:pt x="12497" y="14132"/>
                    <a:pt x="12520" y="14126"/>
                  </a:cubicBezTo>
                  <a:cubicBezTo>
                    <a:pt x="12541" y="14120"/>
                    <a:pt x="12550" y="14096"/>
                    <a:pt x="12559" y="14082"/>
                  </a:cubicBezTo>
                  <a:cubicBezTo>
                    <a:pt x="12573" y="14064"/>
                    <a:pt x="12594" y="14052"/>
                    <a:pt x="12607" y="14064"/>
                  </a:cubicBezTo>
                  <a:lnTo>
                    <a:pt x="12621" y="14082"/>
                  </a:lnTo>
                  <a:cubicBezTo>
                    <a:pt x="12633" y="14108"/>
                    <a:pt x="12646" y="14132"/>
                    <a:pt x="12646" y="14159"/>
                  </a:cubicBezTo>
                  <a:cubicBezTo>
                    <a:pt x="12646" y="14182"/>
                    <a:pt x="12628" y="14212"/>
                    <a:pt x="12607" y="14200"/>
                  </a:cubicBezTo>
                  <a:cubicBezTo>
                    <a:pt x="12598" y="14218"/>
                    <a:pt x="12628" y="14232"/>
                    <a:pt x="12633" y="14250"/>
                  </a:cubicBezTo>
                  <a:cubicBezTo>
                    <a:pt x="12637" y="14268"/>
                    <a:pt x="12621" y="14274"/>
                    <a:pt x="12612" y="14289"/>
                  </a:cubicBezTo>
                  <a:cubicBezTo>
                    <a:pt x="12584" y="14318"/>
                    <a:pt x="12568" y="14380"/>
                    <a:pt x="12584" y="14425"/>
                  </a:cubicBezTo>
                  <a:cubicBezTo>
                    <a:pt x="12589" y="14436"/>
                    <a:pt x="12594" y="14448"/>
                    <a:pt x="12589" y="14460"/>
                  </a:cubicBezTo>
                  <a:cubicBezTo>
                    <a:pt x="12584" y="14466"/>
                    <a:pt x="12580" y="14472"/>
                    <a:pt x="12580" y="14481"/>
                  </a:cubicBezTo>
                  <a:cubicBezTo>
                    <a:pt x="12573" y="14504"/>
                    <a:pt x="12603" y="14510"/>
                    <a:pt x="12617" y="14499"/>
                  </a:cubicBezTo>
                  <a:cubicBezTo>
                    <a:pt x="12676" y="14472"/>
                    <a:pt x="12725" y="14425"/>
                    <a:pt x="12766" y="14368"/>
                  </a:cubicBezTo>
                  <a:cubicBezTo>
                    <a:pt x="12778" y="14357"/>
                    <a:pt x="12787" y="14336"/>
                    <a:pt x="12805" y="14330"/>
                  </a:cubicBezTo>
                  <a:cubicBezTo>
                    <a:pt x="12835" y="14318"/>
                    <a:pt x="12874" y="14342"/>
                    <a:pt x="12902" y="14324"/>
                  </a:cubicBezTo>
                  <a:cubicBezTo>
                    <a:pt x="12916" y="14318"/>
                    <a:pt x="12922" y="14300"/>
                    <a:pt x="12936" y="14289"/>
                  </a:cubicBezTo>
                  <a:cubicBezTo>
                    <a:pt x="12959" y="14262"/>
                    <a:pt x="12994" y="14268"/>
                    <a:pt x="13024" y="14274"/>
                  </a:cubicBezTo>
                  <a:cubicBezTo>
                    <a:pt x="13033" y="14274"/>
                    <a:pt x="13042" y="14274"/>
                    <a:pt x="13047" y="14289"/>
                  </a:cubicBezTo>
                  <a:cubicBezTo>
                    <a:pt x="13051" y="14295"/>
                    <a:pt x="13056" y="14300"/>
                    <a:pt x="13056" y="14312"/>
                  </a:cubicBezTo>
                  <a:cubicBezTo>
                    <a:pt x="13072" y="14363"/>
                    <a:pt x="13081" y="14413"/>
                    <a:pt x="13095" y="14460"/>
                  </a:cubicBezTo>
                  <a:cubicBezTo>
                    <a:pt x="13100" y="14466"/>
                    <a:pt x="13100" y="14481"/>
                    <a:pt x="13095" y="14493"/>
                  </a:cubicBezTo>
                  <a:cubicBezTo>
                    <a:pt x="13090" y="14510"/>
                    <a:pt x="13065" y="14499"/>
                    <a:pt x="13056" y="14510"/>
                  </a:cubicBezTo>
                  <a:cubicBezTo>
                    <a:pt x="13042" y="14516"/>
                    <a:pt x="13042" y="14543"/>
                    <a:pt x="13042" y="14561"/>
                  </a:cubicBezTo>
                  <a:cubicBezTo>
                    <a:pt x="13042" y="14611"/>
                    <a:pt x="13042" y="14658"/>
                    <a:pt x="13065" y="14697"/>
                  </a:cubicBezTo>
                  <a:cubicBezTo>
                    <a:pt x="13090" y="14735"/>
                    <a:pt x="13148" y="14735"/>
                    <a:pt x="13157" y="14691"/>
                  </a:cubicBezTo>
                  <a:cubicBezTo>
                    <a:pt x="13173" y="14720"/>
                    <a:pt x="13196" y="14741"/>
                    <a:pt x="13226" y="14741"/>
                  </a:cubicBezTo>
                  <a:cubicBezTo>
                    <a:pt x="13210" y="14821"/>
                    <a:pt x="13221" y="14912"/>
                    <a:pt x="13254" y="14983"/>
                  </a:cubicBezTo>
                  <a:cubicBezTo>
                    <a:pt x="13263" y="15001"/>
                    <a:pt x="13274" y="15019"/>
                    <a:pt x="13274" y="15037"/>
                  </a:cubicBezTo>
                  <a:cubicBezTo>
                    <a:pt x="13274" y="15057"/>
                    <a:pt x="13270" y="15081"/>
                    <a:pt x="13274" y="15099"/>
                  </a:cubicBezTo>
                  <a:cubicBezTo>
                    <a:pt x="13279" y="15113"/>
                    <a:pt x="13288" y="15125"/>
                    <a:pt x="13288" y="15137"/>
                  </a:cubicBezTo>
                  <a:cubicBezTo>
                    <a:pt x="13297" y="15167"/>
                    <a:pt x="13274" y="15199"/>
                    <a:pt x="13254" y="15211"/>
                  </a:cubicBezTo>
                  <a:cubicBezTo>
                    <a:pt x="13231" y="15223"/>
                    <a:pt x="13205" y="15229"/>
                    <a:pt x="13187" y="15255"/>
                  </a:cubicBezTo>
                  <a:cubicBezTo>
                    <a:pt x="13157" y="15291"/>
                    <a:pt x="13169" y="15374"/>
                    <a:pt x="13125" y="15391"/>
                  </a:cubicBezTo>
                  <a:cubicBezTo>
                    <a:pt x="13169" y="15409"/>
                    <a:pt x="13205" y="15436"/>
                    <a:pt x="13249" y="15453"/>
                  </a:cubicBezTo>
                  <a:cubicBezTo>
                    <a:pt x="13263" y="15459"/>
                    <a:pt x="13279" y="15465"/>
                    <a:pt x="13293" y="15465"/>
                  </a:cubicBezTo>
                  <a:cubicBezTo>
                    <a:pt x="13318" y="15465"/>
                    <a:pt x="13341" y="15442"/>
                    <a:pt x="13366" y="15448"/>
                  </a:cubicBezTo>
                  <a:cubicBezTo>
                    <a:pt x="13376" y="15448"/>
                    <a:pt x="13385" y="15453"/>
                    <a:pt x="13394" y="15453"/>
                  </a:cubicBezTo>
                  <a:cubicBezTo>
                    <a:pt x="13424" y="15453"/>
                    <a:pt x="13433" y="15403"/>
                    <a:pt x="13451" y="15374"/>
                  </a:cubicBezTo>
                  <a:cubicBezTo>
                    <a:pt x="13477" y="15335"/>
                    <a:pt x="13520" y="15341"/>
                    <a:pt x="13557" y="15329"/>
                  </a:cubicBezTo>
                  <a:cubicBezTo>
                    <a:pt x="13596" y="15317"/>
                    <a:pt x="13635" y="15273"/>
                    <a:pt x="13617" y="15229"/>
                  </a:cubicBezTo>
                  <a:cubicBezTo>
                    <a:pt x="13612" y="15217"/>
                    <a:pt x="13601" y="15211"/>
                    <a:pt x="13596" y="15199"/>
                  </a:cubicBezTo>
                  <a:cubicBezTo>
                    <a:pt x="13587" y="15167"/>
                    <a:pt x="13612" y="15137"/>
                    <a:pt x="13626" y="15105"/>
                  </a:cubicBezTo>
                  <a:cubicBezTo>
                    <a:pt x="13654" y="15057"/>
                    <a:pt x="13658" y="14995"/>
                    <a:pt x="13649" y="14939"/>
                  </a:cubicBezTo>
                  <a:cubicBezTo>
                    <a:pt x="13640" y="14883"/>
                    <a:pt x="13626" y="14827"/>
                    <a:pt x="13606" y="14771"/>
                  </a:cubicBezTo>
                  <a:cubicBezTo>
                    <a:pt x="13592" y="14729"/>
                    <a:pt x="13573" y="14679"/>
                    <a:pt x="13539" y="14652"/>
                  </a:cubicBezTo>
                  <a:cubicBezTo>
                    <a:pt x="13525" y="14646"/>
                    <a:pt x="13509" y="14640"/>
                    <a:pt x="13500" y="14623"/>
                  </a:cubicBezTo>
                  <a:cubicBezTo>
                    <a:pt x="13477" y="14590"/>
                    <a:pt x="13500" y="14528"/>
                    <a:pt x="13477" y="14493"/>
                  </a:cubicBezTo>
                  <a:cubicBezTo>
                    <a:pt x="13461" y="14466"/>
                    <a:pt x="13433" y="14466"/>
                    <a:pt x="13419" y="14442"/>
                  </a:cubicBezTo>
                  <a:cubicBezTo>
                    <a:pt x="13403" y="14419"/>
                    <a:pt x="13403" y="14386"/>
                    <a:pt x="13389" y="14368"/>
                  </a:cubicBezTo>
                  <a:cubicBezTo>
                    <a:pt x="13385" y="14363"/>
                    <a:pt x="13376" y="14357"/>
                    <a:pt x="13371" y="14351"/>
                  </a:cubicBezTo>
                  <a:cubicBezTo>
                    <a:pt x="13359" y="14330"/>
                    <a:pt x="13371" y="14312"/>
                    <a:pt x="13380" y="14300"/>
                  </a:cubicBezTo>
                  <a:cubicBezTo>
                    <a:pt x="13394" y="14274"/>
                    <a:pt x="13415" y="14250"/>
                    <a:pt x="13438" y="14250"/>
                  </a:cubicBezTo>
                  <a:cubicBezTo>
                    <a:pt x="13447" y="14250"/>
                    <a:pt x="13461" y="14256"/>
                    <a:pt x="13472" y="14262"/>
                  </a:cubicBezTo>
                  <a:cubicBezTo>
                    <a:pt x="13520" y="14274"/>
                    <a:pt x="13564" y="14232"/>
                    <a:pt x="13596" y="14194"/>
                  </a:cubicBezTo>
                  <a:cubicBezTo>
                    <a:pt x="13606" y="14182"/>
                    <a:pt x="13596" y="14159"/>
                    <a:pt x="13587" y="14144"/>
                  </a:cubicBezTo>
                  <a:cubicBezTo>
                    <a:pt x="13583" y="14132"/>
                    <a:pt x="13578" y="14108"/>
                    <a:pt x="13587" y="14102"/>
                  </a:cubicBezTo>
                  <a:cubicBezTo>
                    <a:pt x="13596" y="14096"/>
                    <a:pt x="13608" y="14105"/>
                    <a:pt x="13612" y="14096"/>
                  </a:cubicBezTo>
                  <a:cubicBezTo>
                    <a:pt x="13619" y="14091"/>
                    <a:pt x="13622" y="14082"/>
                    <a:pt x="13622" y="14076"/>
                  </a:cubicBezTo>
                  <a:cubicBezTo>
                    <a:pt x="13658" y="13972"/>
                    <a:pt x="13675" y="13833"/>
                    <a:pt x="13746" y="13765"/>
                  </a:cubicBezTo>
                  <a:cubicBezTo>
                    <a:pt x="13750" y="13759"/>
                    <a:pt x="13755" y="13759"/>
                    <a:pt x="13755" y="13759"/>
                  </a:cubicBezTo>
                  <a:cubicBezTo>
                    <a:pt x="13762" y="13759"/>
                    <a:pt x="13767" y="13765"/>
                    <a:pt x="13767" y="13765"/>
                  </a:cubicBezTo>
                  <a:cubicBezTo>
                    <a:pt x="13785" y="13780"/>
                    <a:pt x="13810" y="13748"/>
                    <a:pt x="13819" y="13724"/>
                  </a:cubicBezTo>
                  <a:cubicBezTo>
                    <a:pt x="13847" y="13668"/>
                    <a:pt x="13882" y="13618"/>
                    <a:pt x="13925" y="13579"/>
                  </a:cubicBezTo>
                  <a:cubicBezTo>
                    <a:pt x="13944" y="13567"/>
                    <a:pt x="13964" y="13555"/>
                    <a:pt x="13983" y="13555"/>
                  </a:cubicBezTo>
                  <a:cubicBezTo>
                    <a:pt x="14001" y="13561"/>
                    <a:pt x="14022" y="13594"/>
                    <a:pt x="14013" y="13612"/>
                  </a:cubicBezTo>
                  <a:cubicBezTo>
                    <a:pt x="14008" y="13618"/>
                    <a:pt x="14008" y="13623"/>
                    <a:pt x="14001" y="13629"/>
                  </a:cubicBezTo>
                  <a:cubicBezTo>
                    <a:pt x="13992" y="13656"/>
                    <a:pt x="14013" y="13686"/>
                    <a:pt x="14031" y="13697"/>
                  </a:cubicBezTo>
                  <a:cubicBezTo>
                    <a:pt x="14066" y="13718"/>
                    <a:pt x="14098" y="13718"/>
                    <a:pt x="14132" y="13697"/>
                  </a:cubicBezTo>
                  <a:cubicBezTo>
                    <a:pt x="14146" y="13691"/>
                    <a:pt x="14162" y="13680"/>
                    <a:pt x="14176" y="13674"/>
                  </a:cubicBezTo>
                  <a:cubicBezTo>
                    <a:pt x="14210" y="13662"/>
                    <a:pt x="14247" y="13674"/>
                    <a:pt x="14277" y="13656"/>
                  </a:cubicBezTo>
                  <a:cubicBezTo>
                    <a:pt x="14312" y="13635"/>
                    <a:pt x="14330" y="13579"/>
                    <a:pt x="14339" y="13538"/>
                  </a:cubicBezTo>
                  <a:cubicBezTo>
                    <a:pt x="14348" y="13487"/>
                    <a:pt x="14360" y="13437"/>
                    <a:pt x="14388" y="13408"/>
                  </a:cubicBezTo>
                  <a:cubicBezTo>
                    <a:pt x="14397" y="13402"/>
                    <a:pt x="14404" y="13387"/>
                    <a:pt x="14404" y="13375"/>
                  </a:cubicBezTo>
                  <a:cubicBezTo>
                    <a:pt x="14404" y="13369"/>
                    <a:pt x="14397" y="13369"/>
                    <a:pt x="14397" y="13363"/>
                  </a:cubicBezTo>
                  <a:cubicBezTo>
                    <a:pt x="14392" y="13346"/>
                    <a:pt x="14399" y="13322"/>
                    <a:pt x="14408" y="13304"/>
                  </a:cubicBezTo>
                  <a:cubicBezTo>
                    <a:pt x="14420" y="13283"/>
                    <a:pt x="14431" y="13280"/>
                    <a:pt x="14445" y="13266"/>
                  </a:cubicBezTo>
                  <a:cubicBezTo>
                    <a:pt x="14519" y="13218"/>
                    <a:pt x="14590" y="13136"/>
                    <a:pt x="14606" y="13032"/>
                  </a:cubicBezTo>
                  <a:cubicBezTo>
                    <a:pt x="14668" y="12949"/>
                    <a:pt x="14726" y="12858"/>
                    <a:pt x="14788" y="12772"/>
                  </a:cubicBezTo>
                  <a:cubicBezTo>
                    <a:pt x="14799" y="12757"/>
                    <a:pt x="14804" y="12745"/>
                    <a:pt x="14804" y="12734"/>
                  </a:cubicBezTo>
                  <a:cubicBezTo>
                    <a:pt x="14804" y="12722"/>
                    <a:pt x="14799" y="12710"/>
                    <a:pt x="14792" y="12689"/>
                  </a:cubicBezTo>
                  <a:cubicBezTo>
                    <a:pt x="14783" y="12648"/>
                    <a:pt x="14804" y="12595"/>
                    <a:pt x="14827" y="12565"/>
                  </a:cubicBezTo>
                  <a:cubicBezTo>
                    <a:pt x="14852" y="12532"/>
                    <a:pt x="14884" y="12509"/>
                    <a:pt x="14914" y="12485"/>
                  </a:cubicBezTo>
                  <a:cubicBezTo>
                    <a:pt x="14923" y="12473"/>
                    <a:pt x="14933" y="12467"/>
                    <a:pt x="14937" y="12456"/>
                  </a:cubicBezTo>
                  <a:cubicBezTo>
                    <a:pt x="14953" y="12423"/>
                    <a:pt x="14944" y="12388"/>
                    <a:pt x="14953" y="12355"/>
                  </a:cubicBezTo>
                  <a:cubicBezTo>
                    <a:pt x="14967" y="12287"/>
                    <a:pt x="15045" y="12255"/>
                    <a:pt x="15059" y="12187"/>
                  </a:cubicBezTo>
                  <a:cubicBezTo>
                    <a:pt x="15064" y="12157"/>
                    <a:pt x="15055" y="12119"/>
                    <a:pt x="15050" y="12083"/>
                  </a:cubicBezTo>
                  <a:cubicBezTo>
                    <a:pt x="15034" y="11965"/>
                    <a:pt x="15094" y="11853"/>
                    <a:pt x="15078" y="11734"/>
                  </a:cubicBezTo>
                  <a:cubicBezTo>
                    <a:pt x="15073" y="11711"/>
                    <a:pt x="15068" y="11684"/>
                    <a:pt x="15073" y="11660"/>
                  </a:cubicBezTo>
                  <a:cubicBezTo>
                    <a:pt x="15078" y="11631"/>
                    <a:pt x="15098" y="11598"/>
                    <a:pt x="15087" y="11569"/>
                  </a:cubicBezTo>
                  <a:cubicBezTo>
                    <a:pt x="15082" y="11554"/>
                    <a:pt x="15078" y="11542"/>
                    <a:pt x="15073" y="11524"/>
                  </a:cubicBezTo>
                  <a:cubicBezTo>
                    <a:pt x="15068" y="11492"/>
                    <a:pt x="15087" y="11468"/>
                    <a:pt x="15107" y="11445"/>
                  </a:cubicBezTo>
                  <a:cubicBezTo>
                    <a:pt x="15126" y="11424"/>
                    <a:pt x="15142" y="11388"/>
                    <a:pt x="15130" y="11362"/>
                  </a:cubicBezTo>
                  <a:cubicBezTo>
                    <a:pt x="15126" y="11356"/>
                    <a:pt x="15121" y="11344"/>
                    <a:pt x="15117" y="11338"/>
                  </a:cubicBezTo>
                  <a:cubicBezTo>
                    <a:pt x="15107" y="11314"/>
                    <a:pt x="15130" y="11288"/>
                    <a:pt x="15147" y="11264"/>
                  </a:cubicBezTo>
                  <a:cubicBezTo>
                    <a:pt x="15170" y="11220"/>
                    <a:pt x="15156" y="11158"/>
                    <a:pt x="15160" y="11107"/>
                  </a:cubicBezTo>
                  <a:cubicBezTo>
                    <a:pt x="15165" y="11060"/>
                    <a:pt x="15183" y="11016"/>
                    <a:pt x="15204" y="10977"/>
                  </a:cubicBezTo>
                  <a:cubicBezTo>
                    <a:pt x="15174" y="10966"/>
                    <a:pt x="15170" y="10915"/>
                    <a:pt x="15156" y="10880"/>
                  </a:cubicBezTo>
                  <a:cubicBezTo>
                    <a:pt x="15135" y="10830"/>
                    <a:pt x="15098" y="10791"/>
                    <a:pt x="15059" y="10762"/>
                  </a:cubicBezTo>
                  <a:cubicBezTo>
                    <a:pt x="15029" y="10738"/>
                    <a:pt x="14981" y="10711"/>
                    <a:pt x="14958" y="10744"/>
                  </a:cubicBezTo>
                  <a:cubicBezTo>
                    <a:pt x="14958" y="10717"/>
                    <a:pt x="14944" y="10705"/>
                    <a:pt x="14923" y="10699"/>
                  </a:cubicBezTo>
                  <a:cubicBezTo>
                    <a:pt x="14905" y="10694"/>
                    <a:pt x="14889" y="10699"/>
                    <a:pt x="14871" y="10705"/>
                  </a:cubicBezTo>
                  <a:cubicBezTo>
                    <a:pt x="14848" y="10717"/>
                    <a:pt x="14818" y="10738"/>
                    <a:pt x="14804" y="10762"/>
                  </a:cubicBezTo>
                  <a:cubicBezTo>
                    <a:pt x="14792" y="10785"/>
                    <a:pt x="14788" y="10812"/>
                    <a:pt x="14779" y="10835"/>
                  </a:cubicBezTo>
                  <a:cubicBezTo>
                    <a:pt x="14774" y="10859"/>
                    <a:pt x="14760" y="10886"/>
                    <a:pt x="14739" y="10898"/>
                  </a:cubicBezTo>
                  <a:cubicBezTo>
                    <a:pt x="14721" y="10909"/>
                    <a:pt x="14691" y="10903"/>
                    <a:pt x="14687" y="10874"/>
                  </a:cubicBezTo>
                  <a:cubicBezTo>
                    <a:pt x="14682" y="10847"/>
                    <a:pt x="14698" y="10830"/>
                    <a:pt x="14707" y="10806"/>
                  </a:cubicBezTo>
                  <a:cubicBezTo>
                    <a:pt x="14716" y="10785"/>
                    <a:pt x="14721" y="10750"/>
                    <a:pt x="14703" y="10744"/>
                  </a:cubicBezTo>
                  <a:cubicBezTo>
                    <a:pt x="14721" y="10699"/>
                    <a:pt x="14673" y="10637"/>
                    <a:pt x="14638" y="10643"/>
                  </a:cubicBezTo>
                  <a:cubicBezTo>
                    <a:pt x="14634" y="10655"/>
                    <a:pt x="14634" y="10667"/>
                    <a:pt x="14629" y="10688"/>
                  </a:cubicBezTo>
                  <a:cubicBezTo>
                    <a:pt x="14606" y="10682"/>
                    <a:pt x="14615" y="10631"/>
                    <a:pt x="14601" y="10605"/>
                  </a:cubicBezTo>
                  <a:cubicBezTo>
                    <a:pt x="14590" y="10593"/>
                    <a:pt x="14576" y="10587"/>
                    <a:pt x="14562" y="10587"/>
                  </a:cubicBezTo>
                  <a:cubicBezTo>
                    <a:pt x="14519" y="10581"/>
                    <a:pt x="14475" y="10575"/>
                    <a:pt x="14431" y="10575"/>
                  </a:cubicBezTo>
                  <a:cubicBezTo>
                    <a:pt x="14408" y="10575"/>
                    <a:pt x="14378" y="10569"/>
                    <a:pt x="14365" y="10543"/>
                  </a:cubicBezTo>
                  <a:cubicBezTo>
                    <a:pt x="14344" y="10513"/>
                    <a:pt x="14355" y="10457"/>
                    <a:pt x="14383" y="10439"/>
                  </a:cubicBezTo>
                  <a:cubicBezTo>
                    <a:pt x="14408" y="10413"/>
                    <a:pt x="14445" y="10413"/>
                    <a:pt x="14475" y="10427"/>
                  </a:cubicBezTo>
                  <a:cubicBezTo>
                    <a:pt x="14480" y="10413"/>
                    <a:pt x="14484" y="10395"/>
                    <a:pt x="14489" y="10383"/>
                  </a:cubicBezTo>
                  <a:cubicBezTo>
                    <a:pt x="14470" y="10389"/>
                    <a:pt x="14457" y="10351"/>
                    <a:pt x="14461" y="10327"/>
                  </a:cubicBezTo>
                  <a:cubicBezTo>
                    <a:pt x="14470" y="10303"/>
                    <a:pt x="14493" y="10289"/>
                    <a:pt x="14514" y="10289"/>
                  </a:cubicBezTo>
                  <a:cubicBezTo>
                    <a:pt x="14532" y="10283"/>
                    <a:pt x="14558" y="10289"/>
                    <a:pt x="14576" y="10283"/>
                  </a:cubicBezTo>
                  <a:cubicBezTo>
                    <a:pt x="14638" y="10265"/>
                    <a:pt x="14664" y="10167"/>
                    <a:pt x="14682" y="10085"/>
                  </a:cubicBezTo>
                  <a:cubicBezTo>
                    <a:pt x="14707" y="10105"/>
                    <a:pt x="14737" y="10090"/>
                    <a:pt x="14756" y="10073"/>
                  </a:cubicBezTo>
                  <a:cubicBezTo>
                    <a:pt x="14776" y="10055"/>
                    <a:pt x="14783" y="10017"/>
                    <a:pt x="14792" y="9987"/>
                  </a:cubicBezTo>
                  <a:cubicBezTo>
                    <a:pt x="14804" y="9960"/>
                    <a:pt x="14813" y="9931"/>
                    <a:pt x="14822" y="9904"/>
                  </a:cubicBezTo>
                  <a:cubicBezTo>
                    <a:pt x="14827" y="9898"/>
                    <a:pt x="14827" y="9886"/>
                    <a:pt x="14831" y="9886"/>
                  </a:cubicBezTo>
                  <a:cubicBezTo>
                    <a:pt x="14848" y="9875"/>
                    <a:pt x="14861" y="9881"/>
                    <a:pt x="14875" y="9881"/>
                  </a:cubicBezTo>
                  <a:cubicBezTo>
                    <a:pt x="14910" y="9881"/>
                    <a:pt x="14933" y="9818"/>
                    <a:pt x="14910" y="9789"/>
                  </a:cubicBezTo>
                  <a:cubicBezTo>
                    <a:pt x="14944" y="9789"/>
                    <a:pt x="14981" y="9789"/>
                    <a:pt x="15006" y="9750"/>
                  </a:cubicBezTo>
                  <a:cubicBezTo>
                    <a:pt x="15025" y="9727"/>
                    <a:pt x="15029" y="9694"/>
                    <a:pt x="15038" y="9665"/>
                  </a:cubicBezTo>
                  <a:cubicBezTo>
                    <a:pt x="15050" y="9632"/>
                    <a:pt x="15068" y="9603"/>
                    <a:pt x="15094" y="9603"/>
                  </a:cubicBezTo>
                  <a:cubicBezTo>
                    <a:pt x="15103" y="9603"/>
                    <a:pt x="15107" y="9603"/>
                    <a:pt x="15117" y="9597"/>
                  </a:cubicBezTo>
                  <a:cubicBezTo>
                    <a:pt x="15126" y="9582"/>
                    <a:pt x="15121" y="9564"/>
                    <a:pt x="15112" y="9552"/>
                  </a:cubicBezTo>
                  <a:cubicBezTo>
                    <a:pt x="15103" y="9541"/>
                    <a:pt x="15087" y="9541"/>
                    <a:pt x="15078" y="9520"/>
                  </a:cubicBezTo>
                  <a:cubicBezTo>
                    <a:pt x="15064" y="9496"/>
                    <a:pt x="15078" y="9458"/>
                    <a:pt x="15098" y="9446"/>
                  </a:cubicBezTo>
                  <a:cubicBezTo>
                    <a:pt x="15121" y="9428"/>
                    <a:pt x="15151" y="9422"/>
                    <a:pt x="15174" y="9434"/>
                  </a:cubicBezTo>
                  <a:cubicBezTo>
                    <a:pt x="15183" y="9440"/>
                    <a:pt x="15190" y="9440"/>
                    <a:pt x="15199" y="9440"/>
                  </a:cubicBezTo>
                  <a:cubicBezTo>
                    <a:pt x="15222" y="9440"/>
                    <a:pt x="15243" y="9410"/>
                    <a:pt x="15232" y="9378"/>
                  </a:cubicBezTo>
                  <a:cubicBezTo>
                    <a:pt x="15227" y="9366"/>
                    <a:pt x="15218" y="9354"/>
                    <a:pt x="15213" y="9342"/>
                  </a:cubicBezTo>
                  <a:cubicBezTo>
                    <a:pt x="15209" y="9316"/>
                    <a:pt x="15225" y="9283"/>
                    <a:pt x="15243" y="9266"/>
                  </a:cubicBezTo>
                  <a:cubicBezTo>
                    <a:pt x="15264" y="9245"/>
                    <a:pt x="15282" y="9233"/>
                    <a:pt x="15291" y="9204"/>
                  </a:cubicBezTo>
                  <a:cubicBezTo>
                    <a:pt x="15303" y="9171"/>
                    <a:pt x="15291" y="9130"/>
                    <a:pt x="15310" y="9118"/>
                  </a:cubicBezTo>
                  <a:cubicBezTo>
                    <a:pt x="15319" y="9112"/>
                    <a:pt x="15328" y="9112"/>
                    <a:pt x="15340" y="9112"/>
                  </a:cubicBezTo>
                  <a:lnTo>
                    <a:pt x="15469" y="9112"/>
                  </a:lnTo>
                  <a:cubicBezTo>
                    <a:pt x="15499" y="9112"/>
                    <a:pt x="15526" y="9112"/>
                    <a:pt x="15547" y="9079"/>
                  </a:cubicBezTo>
                  <a:cubicBezTo>
                    <a:pt x="15561" y="9106"/>
                    <a:pt x="15591" y="9100"/>
                    <a:pt x="15614" y="9094"/>
                  </a:cubicBezTo>
                  <a:cubicBezTo>
                    <a:pt x="15639" y="9079"/>
                    <a:pt x="15662" y="9068"/>
                    <a:pt x="15687" y="9079"/>
                  </a:cubicBezTo>
                  <a:cubicBezTo>
                    <a:pt x="15696" y="9088"/>
                    <a:pt x="15706" y="9100"/>
                    <a:pt x="15715" y="9106"/>
                  </a:cubicBezTo>
                  <a:cubicBezTo>
                    <a:pt x="15735" y="9118"/>
                    <a:pt x="15758" y="9112"/>
                    <a:pt x="15777" y="9124"/>
                  </a:cubicBezTo>
                  <a:cubicBezTo>
                    <a:pt x="15798" y="9136"/>
                    <a:pt x="15807" y="9174"/>
                    <a:pt x="15788" y="9186"/>
                  </a:cubicBezTo>
                  <a:cubicBezTo>
                    <a:pt x="15788" y="9209"/>
                    <a:pt x="15816" y="9209"/>
                    <a:pt x="15832" y="9198"/>
                  </a:cubicBezTo>
                  <a:cubicBezTo>
                    <a:pt x="15846" y="9180"/>
                    <a:pt x="15850" y="9153"/>
                    <a:pt x="15860" y="9141"/>
                  </a:cubicBezTo>
                  <a:cubicBezTo>
                    <a:pt x="15869" y="9127"/>
                    <a:pt x="15878" y="9124"/>
                    <a:pt x="15894" y="9124"/>
                  </a:cubicBezTo>
                  <a:cubicBezTo>
                    <a:pt x="15933" y="9112"/>
                    <a:pt x="15975" y="9106"/>
                    <a:pt x="16018" y="9124"/>
                  </a:cubicBezTo>
                  <a:cubicBezTo>
                    <a:pt x="16044" y="9130"/>
                    <a:pt x="16062" y="9156"/>
                    <a:pt x="16076" y="9180"/>
                  </a:cubicBezTo>
                  <a:cubicBezTo>
                    <a:pt x="16092" y="9147"/>
                    <a:pt x="16131" y="9136"/>
                    <a:pt x="16154" y="9162"/>
                  </a:cubicBezTo>
                  <a:cubicBezTo>
                    <a:pt x="16163" y="9168"/>
                    <a:pt x="16168" y="9180"/>
                    <a:pt x="16179" y="9180"/>
                  </a:cubicBezTo>
                  <a:cubicBezTo>
                    <a:pt x="16198" y="9180"/>
                    <a:pt x="16202" y="9147"/>
                    <a:pt x="16202" y="9130"/>
                  </a:cubicBezTo>
                  <a:cubicBezTo>
                    <a:pt x="16198" y="9106"/>
                    <a:pt x="16189" y="9088"/>
                    <a:pt x="16189" y="9062"/>
                  </a:cubicBezTo>
                  <a:cubicBezTo>
                    <a:pt x="16193" y="9032"/>
                    <a:pt x="16216" y="9011"/>
                    <a:pt x="16241" y="9005"/>
                  </a:cubicBezTo>
                  <a:cubicBezTo>
                    <a:pt x="16251" y="9000"/>
                    <a:pt x="16255" y="9000"/>
                    <a:pt x="16264" y="9000"/>
                  </a:cubicBezTo>
                  <a:cubicBezTo>
                    <a:pt x="16269" y="9000"/>
                    <a:pt x="16276" y="9005"/>
                    <a:pt x="16285" y="9011"/>
                  </a:cubicBezTo>
                  <a:cubicBezTo>
                    <a:pt x="16333" y="9044"/>
                    <a:pt x="16400" y="9017"/>
                    <a:pt x="16435" y="9068"/>
                  </a:cubicBezTo>
                  <a:cubicBezTo>
                    <a:pt x="16444" y="9088"/>
                    <a:pt x="16448" y="9106"/>
                    <a:pt x="16462" y="9118"/>
                  </a:cubicBezTo>
                  <a:cubicBezTo>
                    <a:pt x="16474" y="9130"/>
                    <a:pt x="16488" y="9130"/>
                    <a:pt x="16501" y="9141"/>
                  </a:cubicBezTo>
                  <a:cubicBezTo>
                    <a:pt x="16511" y="9156"/>
                    <a:pt x="16520" y="9180"/>
                    <a:pt x="16506" y="9186"/>
                  </a:cubicBezTo>
                  <a:cubicBezTo>
                    <a:pt x="16497" y="9192"/>
                    <a:pt x="16488" y="9186"/>
                    <a:pt x="16478" y="9186"/>
                  </a:cubicBezTo>
                  <a:cubicBezTo>
                    <a:pt x="16458" y="9186"/>
                    <a:pt x="16444" y="9218"/>
                    <a:pt x="16448" y="9242"/>
                  </a:cubicBezTo>
                  <a:cubicBezTo>
                    <a:pt x="16448" y="9266"/>
                    <a:pt x="16462" y="9286"/>
                    <a:pt x="16474" y="9310"/>
                  </a:cubicBezTo>
                  <a:cubicBezTo>
                    <a:pt x="16515" y="9310"/>
                    <a:pt x="16559" y="9304"/>
                    <a:pt x="16603" y="9304"/>
                  </a:cubicBezTo>
                  <a:cubicBezTo>
                    <a:pt x="16607" y="9304"/>
                    <a:pt x="16616" y="9304"/>
                    <a:pt x="16623" y="9298"/>
                  </a:cubicBezTo>
                  <a:lnTo>
                    <a:pt x="16637" y="9280"/>
                  </a:lnTo>
                  <a:cubicBezTo>
                    <a:pt x="16655" y="9260"/>
                    <a:pt x="16681" y="9292"/>
                    <a:pt x="16699" y="9292"/>
                  </a:cubicBezTo>
                  <a:cubicBezTo>
                    <a:pt x="16738" y="9286"/>
                    <a:pt x="16738" y="9192"/>
                    <a:pt x="16782" y="9192"/>
                  </a:cubicBezTo>
                  <a:cubicBezTo>
                    <a:pt x="16800" y="9192"/>
                    <a:pt x="16814" y="9224"/>
                    <a:pt x="16839" y="9230"/>
                  </a:cubicBezTo>
                  <a:cubicBezTo>
                    <a:pt x="16853" y="9236"/>
                    <a:pt x="16869" y="9230"/>
                    <a:pt x="16879" y="9242"/>
                  </a:cubicBezTo>
                  <a:cubicBezTo>
                    <a:pt x="16888" y="9254"/>
                    <a:pt x="16883" y="9272"/>
                    <a:pt x="16892" y="9280"/>
                  </a:cubicBezTo>
                  <a:cubicBezTo>
                    <a:pt x="16902" y="9286"/>
                    <a:pt x="16911" y="9286"/>
                    <a:pt x="16922" y="9280"/>
                  </a:cubicBezTo>
                  <a:cubicBezTo>
                    <a:pt x="16950" y="9266"/>
                    <a:pt x="16980" y="9254"/>
                    <a:pt x="17003" y="9242"/>
                  </a:cubicBezTo>
                  <a:cubicBezTo>
                    <a:pt x="17042" y="9224"/>
                    <a:pt x="17081" y="9198"/>
                    <a:pt x="17090" y="9147"/>
                  </a:cubicBezTo>
                  <a:cubicBezTo>
                    <a:pt x="17033" y="9147"/>
                    <a:pt x="16975" y="9112"/>
                    <a:pt x="16941" y="9050"/>
                  </a:cubicBezTo>
                  <a:cubicBezTo>
                    <a:pt x="16936" y="9044"/>
                    <a:pt x="16931" y="9032"/>
                    <a:pt x="16927" y="9026"/>
                  </a:cubicBezTo>
                  <a:cubicBezTo>
                    <a:pt x="16906" y="9011"/>
                    <a:pt x="16879" y="9038"/>
                    <a:pt x="16862" y="9017"/>
                  </a:cubicBezTo>
                  <a:cubicBezTo>
                    <a:pt x="16849" y="9005"/>
                    <a:pt x="16853" y="8976"/>
                    <a:pt x="16869" y="8964"/>
                  </a:cubicBezTo>
                  <a:cubicBezTo>
                    <a:pt x="16883" y="8949"/>
                    <a:pt x="16902" y="8943"/>
                    <a:pt x="16918" y="8932"/>
                  </a:cubicBezTo>
                  <a:cubicBezTo>
                    <a:pt x="16945" y="8914"/>
                    <a:pt x="16964" y="8875"/>
                    <a:pt x="16971" y="8831"/>
                  </a:cubicBezTo>
                  <a:cubicBezTo>
                    <a:pt x="16971" y="8819"/>
                    <a:pt x="16971" y="8807"/>
                    <a:pt x="16975" y="8796"/>
                  </a:cubicBezTo>
                  <a:cubicBezTo>
                    <a:pt x="16984" y="8772"/>
                    <a:pt x="17012" y="8772"/>
                    <a:pt x="17037" y="8784"/>
                  </a:cubicBezTo>
                  <a:cubicBezTo>
                    <a:pt x="17056" y="8790"/>
                    <a:pt x="17086" y="8801"/>
                    <a:pt x="17099" y="8778"/>
                  </a:cubicBezTo>
                  <a:cubicBezTo>
                    <a:pt x="17120" y="8745"/>
                    <a:pt x="17095" y="8689"/>
                    <a:pt x="17125" y="8665"/>
                  </a:cubicBezTo>
                  <a:cubicBezTo>
                    <a:pt x="17129" y="8660"/>
                    <a:pt x="17138" y="8660"/>
                    <a:pt x="17143" y="8654"/>
                  </a:cubicBezTo>
                  <a:cubicBezTo>
                    <a:pt x="17152" y="8639"/>
                    <a:pt x="17152" y="8621"/>
                    <a:pt x="17143" y="8609"/>
                  </a:cubicBezTo>
                  <a:cubicBezTo>
                    <a:pt x="17138" y="8603"/>
                    <a:pt x="17134" y="8603"/>
                    <a:pt x="17134" y="8597"/>
                  </a:cubicBezTo>
                  <a:cubicBezTo>
                    <a:pt x="17125" y="8586"/>
                    <a:pt x="17134" y="8559"/>
                    <a:pt x="17148" y="8547"/>
                  </a:cubicBezTo>
                  <a:cubicBezTo>
                    <a:pt x="17164" y="8541"/>
                    <a:pt x="17178" y="8547"/>
                    <a:pt x="17191" y="8547"/>
                  </a:cubicBezTo>
                  <a:cubicBezTo>
                    <a:pt x="17205" y="8547"/>
                    <a:pt x="17226" y="8541"/>
                    <a:pt x="17230" y="8524"/>
                  </a:cubicBezTo>
                  <a:cubicBezTo>
                    <a:pt x="17235" y="8509"/>
                    <a:pt x="17230" y="8491"/>
                    <a:pt x="17230" y="8479"/>
                  </a:cubicBezTo>
                  <a:cubicBezTo>
                    <a:pt x="17226" y="8461"/>
                    <a:pt x="17221" y="8435"/>
                    <a:pt x="17217" y="8417"/>
                  </a:cubicBezTo>
                  <a:cubicBezTo>
                    <a:pt x="17217" y="8411"/>
                    <a:pt x="17210" y="8399"/>
                    <a:pt x="17217" y="8393"/>
                  </a:cubicBezTo>
                  <a:cubicBezTo>
                    <a:pt x="17221" y="8379"/>
                    <a:pt x="17235" y="8385"/>
                    <a:pt x="17244" y="8385"/>
                  </a:cubicBezTo>
                  <a:cubicBezTo>
                    <a:pt x="17283" y="8385"/>
                    <a:pt x="17306" y="8311"/>
                    <a:pt x="17350" y="8311"/>
                  </a:cubicBezTo>
                  <a:cubicBezTo>
                    <a:pt x="17355" y="8299"/>
                    <a:pt x="17375" y="8299"/>
                    <a:pt x="17385" y="8305"/>
                  </a:cubicBezTo>
                  <a:cubicBezTo>
                    <a:pt x="17394" y="8311"/>
                    <a:pt x="17403" y="8317"/>
                    <a:pt x="17414" y="8311"/>
                  </a:cubicBezTo>
                  <a:cubicBezTo>
                    <a:pt x="17424" y="8311"/>
                    <a:pt x="17428" y="8299"/>
                    <a:pt x="17433" y="8293"/>
                  </a:cubicBezTo>
                  <a:cubicBezTo>
                    <a:pt x="17463" y="8260"/>
                    <a:pt x="17516" y="8293"/>
                    <a:pt x="17552" y="8275"/>
                  </a:cubicBezTo>
                  <a:cubicBezTo>
                    <a:pt x="17559" y="8293"/>
                    <a:pt x="17573" y="8305"/>
                    <a:pt x="17587" y="8305"/>
                  </a:cubicBezTo>
                  <a:cubicBezTo>
                    <a:pt x="17601" y="8305"/>
                    <a:pt x="17617" y="8305"/>
                    <a:pt x="17631" y="8299"/>
                  </a:cubicBezTo>
                  <a:cubicBezTo>
                    <a:pt x="17670" y="8355"/>
                    <a:pt x="17679" y="8429"/>
                    <a:pt x="17665" y="8503"/>
                  </a:cubicBezTo>
                  <a:cubicBezTo>
                    <a:pt x="17661" y="8535"/>
                    <a:pt x="17649" y="8571"/>
                    <a:pt x="17670" y="8592"/>
                  </a:cubicBezTo>
                  <a:cubicBezTo>
                    <a:pt x="17674" y="8597"/>
                    <a:pt x="17679" y="8597"/>
                    <a:pt x="17684" y="8603"/>
                  </a:cubicBezTo>
                  <a:cubicBezTo>
                    <a:pt x="17693" y="8615"/>
                    <a:pt x="17693" y="8639"/>
                    <a:pt x="17688" y="8660"/>
                  </a:cubicBezTo>
                  <a:cubicBezTo>
                    <a:pt x="17684" y="8677"/>
                    <a:pt x="17674" y="8695"/>
                    <a:pt x="17674" y="8716"/>
                  </a:cubicBezTo>
                  <a:cubicBezTo>
                    <a:pt x="17697" y="8701"/>
                    <a:pt x="17727" y="8728"/>
                    <a:pt x="17750" y="8716"/>
                  </a:cubicBezTo>
                  <a:cubicBezTo>
                    <a:pt x="17771" y="8701"/>
                    <a:pt x="17776" y="8671"/>
                    <a:pt x="17776" y="8648"/>
                  </a:cubicBezTo>
                  <a:cubicBezTo>
                    <a:pt x="17780" y="8621"/>
                    <a:pt x="17785" y="8586"/>
                    <a:pt x="17805" y="8586"/>
                  </a:cubicBezTo>
                  <a:lnTo>
                    <a:pt x="17828" y="8586"/>
                  </a:lnTo>
                  <a:cubicBezTo>
                    <a:pt x="17851" y="8577"/>
                    <a:pt x="17868" y="8547"/>
                    <a:pt x="17872" y="8524"/>
                  </a:cubicBezTo>
                  <a:cubicBezTo>
                    <a:pt x="17881" y="8491"/>
                    <a:pt x="17886" y="8461"/>
                    <a:pt x="17907" y="8441"/>
                  </a:cubicBezTo>
                  <a:cubicBezTo>
                    <a:pt x="17920" y="8429"/>
                    <a:pt x="17941" y="8429"/>
                    <a:pt x="17960" y="8423"/>
                  </a:cubicBezTo>
                  <a:cubicBezTo>
                    <a:pt x="17980" y="8417"/>
                    <a:pt x="17996" y="8411"/>
                    <a:pt x="18008" y="8385"/>
                  </a:cubicBezTo>
                  <a:cubicBezTo>
                    <a:pt x="18022" y="8417"/>
                    <a:pt x="18056" y="8423"/>
                    <a:pt x="18075" y="8393"/>
                  </a:cubicBezTo>
                  <a:cubicBezTo>
                    <a:pt x="18093" y="8367"/>
                    <a:pt x="18084" y="8322"/>
                    <a:pt x="18065" y="8293"/>
                  </a:cubicBezTo>
                  <a:cubicBezTo>
                    <a:pt x="18061" y="8287"/>
                    <a:pt x="18056" y="8281"/>
                    <a:pt x="18056" y="8275"/>
                  </a:cubicBezTo>
                  <a:cubicBezTo>
                    <a:pt x="18049" y="8249"/>
                    <a:pt x="18070" y="8231"/>
                    <a:pt x="18084" y="8219"/>
                  </a:cubicBezTo>
                  <a:cubicBezTo>
                    <a:pt x="18098" y="8207"/>
                    <a:pt x="18114" y="8175"/>
                    <a:pt x="18098" y="8163"/>
                  </a:cubicBezTo>
                  <a:cubicBezTo>
                    <a:pt x="18093" y="8157"/>
                    <a:pt x="18084" y="8157"/>
                    <a:pt x="18079" y="8145"/>
                  </a:cubicBezTo>
                  <a:cubicBezTo>
                    <a:pt x="18070" y="8124"/>
                    <a:pt x="18084" y="8107"/>
                    <a:pt x="18093" y="8095"/>
                  </a:cubicBezTo>
                  <a:cubicBezTo>
                    <a:pt x="18114" y="8077"/>
                    <a:pt x="18127" y="8050"/>
                    <a:pt x="18137" y="8021"/>
                  </a:cubicBezTo>
                  <a:cubicBezTo>
                    <a:pt x="18141" y="8015"/>
                    <a:pt x="18141" y="8000"/>
                    <a:pt x="18146" y="7994"/>
                  </a:cubicBezTo>
                  <a:cubicBezTo>
                    <a:pt x="18153" y="7988"/>
                    <a:pt x="18157" y="7988"/>
                    <a:pt x="18162" y="7988"/>
                  </a:cubicBezTo>
                  <a:cubicBezTo>
                    <a:pt x="18201" y="7988"/>
                    <a:pt x="18233" y="8015"/>
                    <a:pt x="18259" y="8045"/>
                  </a:cubicBezTo>
                  <a:lnTo>
                    <a:pt x="18263" y="8050"/>
                  </a:lnTo>
                  <a:cubicBezTo>
                    <a:pt x="18268" y="8068"/>
                    <a:pt x="18249" y="8077"/>
                    <a:pt x="18233" y="8077"/>
                  </a:cubicBezTo>
                  <a:cubicBezTo>
                    <a:pt x="18215" y="8083"/>
                    <a:pt x="18201" y="8107"/>
                    <a:pt x="18190" y="8124"/>
                  </a:cubicBezTo>
                  <a:cubicBezTo>
                    <a:pt x="18180" y="8151"/>
                    <a:pt x="18180" y="8175"/>
                    <a:pt x="18180" y="8201"/>
                  </a:cubicBezTo>
                  <a:cubicBezTo>
                    <a:pt x="18180" y="8225"/>
                    <a:pt x="18180" y="8254"/>
                    <a:pt x="18176" y="8281"/>
                  </a:cubicBezTo>
                  <a:cubicBezTo>
                    <a:pt x="18176" y="8299"/>
                    <a:pt x="18176" y="8317"/>
                    <a:pt x="18185" y="8337"/>
                  </a:cubicBezTo>
                  <a:cubicBezTo>
                    <a:pt x="18190" y="8343"/>
                    <a:pt x="18194" y="8349"/>
                    <a:pt x="18194" y="8355"/>
                  </a:cubicBezTo>
                  <a:cubicBezTo>
                    <a:pt x="18194" y="8367"/>
                    <a:pt x="18190" y="8373"/>
                    <a:pt x="18180" y="8373"/>
                  </a:cubicBezTo>
                  <a:lnTo>
                    <a:pt x="18157" y="8373"/>
                  </a:lnTo>
                  <a:cubicBezTo>
                    <a:pt x="18137" y="8373"/>
                    <a:pt x="18118" y="8399"/>
                    <a:pt x="18114" y="8423"/>
                  </a:cubicBezTo>
                  <a:cubicBezTo>
                    <a:pt x="18109" y="8447"/>
                    <a:pt x="18109" y="8473"/>
                    <a:pt x="18114" y="8503"/>
                  </a:cubicBezTo>
                  <a:cubicBezTo>
                    <a:pt x="18114" y="8529"/>
                    <a:pt x="18118" y="8553"/>
                    <a:pt x="18118" y="8571"/>
                  </a:cubicBezTo>
                  <a:lnTo>
                    <a:pt x="18118" y="8592"/>
                  </a:lnTo>
                  <a:cubicBezTo>
                    <a:pt x="18114" y="8597"/>
                    <a:pt x="18109" y="8603"/>
                    <a:pt x="18104" y="8603"/>
                  </a:cubicBezTo>
                  <a:cubicBezTo>
                    <a:pt x="18079" y="8615"/>
                    <a:pt x="18049" y="8621"/>
                    <a:pt x="18026" y="8633"/>
                  </a:cubicBezTo>
                  <a:cubicBezTo>
                    <a:pt x="18012" y="8639"/>
                    <a:pt x="17996" y="8648"/>
                    <a:pt x="17987" y="8665"/>
                  </a:cubicBezTo>
                  <a:cubicBezTo>
                    <a:pt x="17978" y="8683"/>
                    <a:pt x="17978" y="8710"/>
                    <a:pt x="17992" y="8716"/>
                  </a:cubicBezTo>
                  <a:cubicBezTo>
                    <a:pt x="17964" y="8745"/>
                    <a:pt x="17911" y="8716"/>
                    <a:pt x="17881" y="8757"/>
                  </a:cubicBezTo>
                  <a:cubicBezTo>
                    <a:pt x="17868" y="8784"/>
                    <a:pt x="17872" y="8819"/>
                    <a:pt x="17863" y="8846"/>
                  </a:cubicBezTo>
                  <a:cubicBezTo>
                    <a:pt x="17851" y="8869"/>
                    <a:pt x="17833" y="8887"/>
                    <a:pt x="17833" y="8914"/>
                  </a:cubicBezTo>
                  <a:lnTo>
                    <a:pt x="17833" y="8932"/>
                  </a:lnTo>
                  <a:cubicBezTo>
                    <a:pt x="17833" y="8943"/>
                    <a:pt x="17819" y="8949"/>
                    <a:pt x="17805" y="8949"/>
                  </a:cubicBezTo>
                  <a:cubicBezTo>
                    <a:pt x="17794" y="8949"/>
                    <a:pt x="17780" y="8943"/>
                    <a:pt x="17771" y="8943"/>
                  </a:cubicBezTo>
                  <a:cubicBezTo>
                    <a:pt x="17741" y="8949"/>
                    <a:pt x="17736" y="9000"/>
                    <a:pt x="17723" y="9032"/>
                  </a:cubicBezTo>
                  <a:cubicBezTo>
                    <a:pt x="17702" y="9068"/>
                    <a:pt x="17670" y="9094"/>
                    <a:pt x="17674" y="9130"/>
                  </a:cubicBezTo>
                  <a:cubicBezTo>
                    <a:pt x="17654" y="9130"/>
                    <a:pt x="17661" y="9168"/>
                    <a:pt x="17649" y="9186"/>
                  </a:cubicBezTo>
                  <a:cubicBezTo>
                    <a:pt x="17640" y="9209"/>
                    <a:pt x="17617" y="9218"/>
                    <a:pt x="17601" y="9198"/>
                  </a:cubicBezTo>
                  <a:cubicBezTo>
                    <a:pt x="17612" y="9242"/>
                    <a:pt x="17578" y="9280"/>
                    <a:pt x="17564" y="9316"/>
                  </a:cubicBezTo>
                  <a:cubicBezTo>
                    <a:pt x="17559" y="9334"/>
                    <a:pt x="17559" y="9348"/>
                    <a:pt x="17552" y="9366"/>
                  </a:cubicBezTo>
                  <a:cubicBezTo>
                    <a:pt x="17543" y="9410"/>
                    <a:pt x="17520" y="9440"/>
                    <a:pt x="17495" y="9473"/>
                  </a:cubicBezTo>
                  <a:cubicBezTo>
                    <a:pt x="17490" y="9478"/>
                    <a:pt x="17486" y="9484"/>
                    <a:pt x="17477" y="9490"/>
                  </a:cubicBezTo>
                  <a:cubicBezTo>
                    <a:pt x="17463" y="9496"/>
                    <a:pt x="17447" y="9490"/>
                    <a:pt x="17428" y="9490"/>
                  </a:cubicBezTo>
                  <a:cubicBezTo>
                    <a:pt x="17389" y="9496"/>
                    <a:pt x="17380" y="9570"/>
                    <a:pt x="17345" y="9588"/>
                  </a:cubicBezTo>
                  <a:cubicBezTo>
                    <a:pt x="17327" y="9597"/>
                    <a:pt x="17306" y="9588"/>
                    <a:pt x="17288" y="9597"/>
                  </a:cubicBezTo>
                  <a:cubicBezTo>
                    <a:pt x="17270" y="9597"/>
                    <a:pt x="17249" y="9620"/>
                    <a:pt x="17253" y="9638"/>
                  </a:cubicBezTo>
                  <a:cubicBezTo>
                    <a:pt x="17253" y="9650"/>
                    <a:pt x="17265" y="9659"/>
                    <a:pt x="17258" y="9665"/>
                  </a:cubicBezTo>
                  <a:cubicBezTo>
                    <a:pt x="17258" y="9671"/>
                    <a:pt x="17253" y="9671"/>
                    <a:pt x="17249" y="9671"/>
                  </a:cubicBezTo>
                  <a:cubicBezTo>
                    <a:pt x="17230" y="9682"/>
                    <a:pt x="17205" y="9694"/>
                    <a:pt x="17187" y="9706"/>
                  </a:cubicBezTo>
                  <a:cubicBezTo>
                    <a:pt x="17178" y="9712"/>
                    <a:pt x="17168" y="9718"/>
                    <a:pt x="17164" y="9733"/>
                  </a:cubicBezTo>
                  <a:cubicBezTo>
                    <a:pt x="17157" y="9756"/>
                    <a:pt x="17187" y="9762"/>
                    <a:pt x="17201" y="9780"/>
                  </a:cubicBezTo>
                  <a:cubicBezTo>
                    <a:pt x="17221" y="9807"/>
                    <a:pt x="17201" y="9851"/>
                    <a:pt x="17178" y="9875"/>
                  </a:cubicBezTo>
                  <a:cubicBezTo>
                    <a:pt x="17152" y="9892"/>
                    <a:pt x="17125" y="9904"/>
                    <a:pt x="17109" y="9937"/>
                  </a:cubicBezTo>
                  <a:cubicBezTo>
                    <a:pt x="17104" y="9943"/>
                    <a:pt x="17104" y="9949"/>
                    <a:pt x="17104" y="9954"/>
                  </a:cubicBezTo>
                  <a:cubicBezTo>
                    <a:pt x="17109" y="9972"/>
                    <a:pt x="17125" y="9972"/>
                    <a:pt x="17134" y="9987"/>
                  </a:cubicBezTo>
                  <a:cubicBezTo>
                    <a:pt x="17143" y="9999"/>
                    <a:pt x="17134" y="10022"/>
                    <a:pt x="17125" y="10034"/>
                  </a:cubicBezTo>
                  <a:lnTo>
                    <a:pt x="17095" y="10073"/>
                  </a:lnTo>
                  <a:cubicBezTo>
                    <a:pt x="17086" y="10096"/>
                    <a:pt x="17095" y="10129"/>
                    <a:pt x="17090" y="10158"/>
                  </a:cubicBezTo>
                  <a:cubicBezTo>
                    <a:pt x="17086" y="10173"/>
                    <a:pt x="17081" y="10185"/>
                    <a:pt x="17076" y="10203"/>
                  </a:cubicBezTo>
                  <a:cubicBezTo>
                    <a:pt x="17072" y="10229"/>
                    <a:pt x="17081" y="10259"/>
                    <a:pt x="17076" y="10283"/>
                  </a:cubicBezTo>
                  <a:cubicBezTo>
                    <a:pt x="17076" y="10297"/>
                    <a:pt x="17067" y="10309"/>
                    <a:pt x="17067" y="10327"/>
                  </a:cubicBezTo>
                  <a:cubicBezTo>
                    <a:pt x="17067" y="10351"/>
                    <a:pt x="17086" y="10377"/>
                    <a:pt x="17081" y="10401"/>
                  </a:cubicBezTo>
                  <a:cubicBezTo>
                    <a:pt x="17081" y="10427"/>
                    <a:pt x="17060" y="10457"/>
                    <a:pt x="17076" y="10475"/>
                  </a:cubicBezTo>
                  <a:lnTo>
                    <a:pt x="17086" y="10490"/>
                  </a:lnTo>
                  <a:cubicBezTo>
                    <a:pt x="17095" y="10501"/>
                    <a:pt x="17081" y="10519"/>
                    <a:pt x="17072" y="10537"/>
                  </a:cubicBezTo>
                  <a:cubicBezTo>
                    <a:pt x="17056" y="10558"/>
                    <a:pt x="17051" y="10593"/>
                    <a:pt x="17072" y="10599"/>
                  </a:cubicBezTo>
                  <a:cubicBezTo>
                    <a:pt x="17090" y="10614"/>
                    <a:pt x="17090" y="10655"/>
                    <a:pt x="17086" y="10688"/>
                  </a:cubicBezTo>
                  <a:cubicBezTo>
                    <a:pt x="17086" y="10694"/>
                    <a:pt x="17081" y="10705"/>
                    <a:pt x="17081" y="10711"/>
                  </a:cubicBezTo>
                  <a:cubicBezTo>
                    <a:pt x="17081" y="10729"/>
                    <a:pt x="17104" y="10744"/>
                    <a:pt x="17115" y="10756"/>
                  </a:cubicBezTo>
                  <a:cubicBezTo>
                    <a:pt x="17120" y="10767"/>
                    <a:pt x="17120" y="10785"/>
                    <a:pt x="17120" y="10797"/>
                  </a:cubicBezTo>
                  <a:cubicBezTo>
                    <a:pt x="17120" y="10824"/>
                    <a:pt x="17115" y="10841"/>
                    <a:pt x="17109" y="10868"/>
                  </a:cubicBezTo>
                  <a:cubicBezTo>
                    <a:pt x="17109" y="10874"/>
                    <a:pt x="17104" y="10880"/>
                    <a:pt x="17109" y="10886"/>
                  </a:cubicBezTo>
                  <a:cubicBezTo>
                    <a:pt x="17109" y="10898"/>
                    <a:pt x="17120" y="10903"/>
                    <a:pt x="17120" y="10909"/>
                  </a:cubicBezTo>
                  <a:cubicBezTo>
                    <a:pt x="17125" y="10930"/>
                    <a:pt x="17115" y="10948"/>
                    <a:pt x="17109" y="10966"/>
                  </a:cubicBezTo>
                  <a:cubicBezTo>
                    <a:pt x="17099" y="10983"/>
                    <a:pt x="17095" y="11010"/>
                    <a:pt x="17104" y="11022"/>
                  </a:cubicBezTo>
                  <a:cubicBezTo>
                    <a:pt x="17109" y="11028"/>
                    <a:pt x="17115" y="11028"/>
                    <a:pt x="17120" y="11034"/>
                  </a:cubicBezTo>
                  <a:cubicBezTo>
                    <a:pt x="17143" y="11054"/>
                    <a:pt x="17148" y="11096"/>
                    <a:pt x="17138" y="11128"/>
                  </a:cubicBezTo>
                  <a:cubicBezTo>
                    <a:pt x="17134" y="11134"/>
                    <a:pt x="17129" y="11146"/>
                    <a:pt x="17129" y="11152"/>
                  </a:cubicBezTo>
                  <a:cubicBezTo>
                    <a:pt x="17125" y="11175"/>
                    <a:pt x="17138" y="11214"/>
                    <a:pt x="17125" y="11232"/>
                  </a:cubicBezTo>
                  <a:lnTo>
                    <a:pt x="17115" y="11246"/>
                  </a:lnTo>
                  <a:cubicBezTo>
                    <a:pt x="17109" y="11252"/>
                    <a:pt x="17115" y="11264"/>
                    <a:pt x="17120" y="11276"/>
                  </a:cubicBezTo>
                  <a:cubicBezTo>
                    <a:pt x="17125" y="11282"/>
                    <a:pt x="17134" y="11288"/>
                    <a:pt x="17138" y="11300"/>
                  </a:cubicBezTo>
                  <a:cubicBezTo>
                    <a:pt x="17152" y="11332"/>
                    <a:pt x="17138" y="11368"/>
                    <a:pt x="17152" y="11400"/>
                  </a:cubicBezTo>
                  <a:cubicBezTo>
                    <a:pt x="17157" y="11418"/>
                    <a:pt x="17173" y="11430"/>
                    <a:pt x="17173" y="11450"/>
                  </a:cubicBezTo>
                  <a:cubicBezTo>
                    <a:pt x="17173" y="11468"/>
                    <a:pt x="17164" y="11474"/>
                    <a:pt x="17157" y="11492"/>
                  </a:cubicBezTo>
                  <a:cubicBezTo>
                    <a:pt x="17148" y="11518"/>
                    <a:pt x="17152" y="11542"/>
                    <a:pt x="17157" y="11569"/>
                  </a:cubicBezTo>
                  <a:cubicBezTo>
                    <a:pt x="17164" y="11586"/>
                    <a:pt x="17134" y="11592"/>
                    <a:pt x="17138" y="11610"/>
                  </a:cubicBezTo>
                  <a:cubicBezTo>
                    <a:pt x="17138" y="11616"/>
                    <a:pt x="17143" y="11616"/>
                    <a:pt x="17143" y="11625"/>
                  </a:cubicBezTo>
                  <a:cubicBezTo>
                    <a:pt x="17152" y="11637"/>
                    <a:pt x="17152" y="11660"/>
                    <a:pt x="17143" y="11678"/>
                  </a:cubicBezTo>
                  <a:cubicBezTo>
                    <a:pt x="17152" y="11684"/>
                    <a:pt x="17168" y="11672"/>
                    <a:pt x="17173" y="11660"/>
                  </a:cubicBezTo>
                  <a:lnTo>
                    <a:pt x="17187" y="11625"/>
                  </a:lnTo>
                  <a:lnTo>
                    <a:pt x="17201" y="11604"/>
                  </a:lnTo>
                  <a:cubicBezTo>
                    <a:pt x="17235" y="11569"/>
                    <a:pt x="17274" y="11524"/>
                    <a:pt x="17306" y="11480"/>
                  </a:cubicBezTo>
                  <a:cubicBezTo>
                    <a:pt x="17313" y="11474"/>
                    <a:pt x="17318" y="11468"/>
                    <a:pt x="17318" y="11456"/>
                  </a:cubicBezTo>
                  <a:cubicBezTo>
                    <a:pt x="17318" y="11450"/>
                    <a:pt x="17313" y="11450"/>
                    <a:pt x="17313" y="11445"/>
                  </a:cubicBezTo>
                  <a:cubicBezTo>
                    <a:pt x="17306" y="11424"/>
                    <a:pt x="17318" y="11406"/>
                    <a:pt x="17327" y="11394"/>
                  </a:cubicBezTo>
                  <a:cubicBezTo>
                    <a:pt x="17345" y="11377"/>
                    <a:pt x="17375" y="11368"/>
                    <a:pt x="17394" y="11350"/>
                  </a:cubicBezTo>
                  <a:cubicBezTo>
                    <a:pt x="17419" y="11332"/>
                    <a:pt x="17433" y="11309"/>
                    <a:pt x="17442" y="11276"/>
                  </a:cubicBezTo>
                  <a:cubicBezTo>
                    <a:pt x="17442" y="11270"/>
                    <a:pt x="17447" y="11264"/>
                    <a:pt x="17442" y="11258"/>
                  </a:cubicBezTo>
                  <a:cubicBezTo>
                    <a:pt x="17442" y="11252"/>
                    <a:pt x="17437" y="11246"/>
                    <a:pt x="17437" y="11238"/>
                  </a:cubicBezTo>
                  <a:cubicBezTo>
                    <a:pt x="17424" y="11208"/>
                    <a:pt x="17424" y="11164"/>
                    <a:pt x="17424" y="11128"/>
                  </a:cubicBezTo>
                  <a:cubicBezTo>
                    <a:pt x="17424" y="11107"/>
                    <a:pt x="17424" y="11096"/>
                    <a:pt x="17428" y="11078"/>
                  </a:cubicBezTo>
                  <a:cubicBezTo>
                    <a:pt x="17437" y="11054"/>
                    <a:pt x="17456" y="11039"/>
                    <a:pt x="17477" y="11034"/>
                  </a:cubicBezTo>
                  <a:cubicBezTo>
                    <a:pt x="17495" y="11028"/>
                    <a:pt x="17516" y="11028"/>
                    <a:pt x="17534" y="11016"/>
                  </a:cubicBezTo>
                  <a:cubicBezTo>
                    <a:pt x="17582" y="10998"/>
                    <a:pt x="17612" y="10930"/>
                    <a:pt x="17608" y="10868"/>
                  </a:cubicBezTo>
                  <a:cubicBezTo>
                    <a:pt x="17601" y="10835"/>
                    <a:pt x="17601" y="10806"/>
                    <a:pt x="17601" y="10773"/>
                  </a:cubicBezTo>
                  <a:cubicBezTo>
                    <a:pt x="17601" y="10762"/>
                    <a:pt x="17601" y="10750"/>
                    <a:pt x="17608" y="10744"/>
                  </a:cubicBezTo>
                  <a:cubicBezTo>
                    <a:pt x="17612" y="10729"/>
                    <a:pt x="17621" y="10729"/>
                    <a:pt x="17631" y="10738"/>
                  </a:cubicBezTo>
                  <a:cubicBezTo>
                    <a:pt x="17635" y="10717"/>
                    <a:pt x="17656" y="10705"/>
                    <a:pt x="17670" y="10694"/>
                  </a:cubicBezTo>
                  <a:cubicBezTo>
                    <a:pt x="17686" y="10682"/>
                    <a:pt x="17697" y="10655"/>
                    <a:pt x="17688" y="10637"/>
                  </a:cubicBezTo>
                  <a:cubicBezTo>
                    <a:pt x="17684" y="10631"/>
                    <a:pt x="17679" y="10626"/>
                    <a:pt x="17679" y="10614"/>
                  </a:cubicBezTo>
                  <a:cubicBezTo>
                    <a:pt x="17679" y="10599"/>
                    <a:pt x="17674" y="10593"/>
                    <a:pt x="17684" y="10587"/>
                  </a:cubicBezTo>
                  <a:lnTo>
                    <a:pt x="17693" y="10587"/>
                  </a:lnTo>
                  <a:cubicBezTo>
                    <a:pt x="17713" y="10587"/>
                    <a:pt x="17732" y="10593"/>
                    <a:pt x="17750" y="10593"/>
                  </a:cubicBezTo>
                  <a:cubicBezTo>
                    <a:pt x="17771" y="10593"/>
                    <a:pt x="17789" y="10581"/>
                    <a:pt x="17799" y="10563"/>
                  </a:cubicBezTo>
                  <a:cubicBezTo>
                    <a:pt x="17838" y="10605"/>
                    <a:pt x="17891" y="10637"/>
                    <a:pt x="17939" y="10649"/>
                  </a:cubicBezTo>
                  <a:cubicBezTo>
                    <a:pt x="17948" y="10649"/>
                    <a:pt x="17960" y="10649"/>
                    <a:pt x="17969" y="10643"/>
                  </a:cubicBezTo>
                  <a:cubicBezTo>
                    <a:pt x="17978" y="10626"/>
                    <a:pt x="17964" y="10605"/>
                    <a:pt x="17948" y="10593"/>
                  </a:cubicBezTo>
                  <a:cubicBezTo>
                    <a:pt x="17920" y="10569"/>
                    <a:pt x="17891" y="10537"/>
                    <a:pt x="17872" y="10495"/>
                  </a:cubicBezTo>
                  <a:cubicBezTo>
                    <a:pt x="17863" y="10484"/>
                    <a:pt x="17858" y="10457"/>
                    <a:pt x="17863" y="10445"/>
                  </a:cubicBezTo>
                  <a:cubicBezTo>
                    <a:pt x="17868" y="10439"/>
                    <a:pt x="17872" y="10433"/>
                    <a:pt x="17872" y="10422"/>
                  </a:cubicBezTo>
                  <a:cubicBezTo>
                    <a:pt x="17872" y="10413"/>
                    <a:pt x="17868" y="10404"/>
                    <a:pt x="17863" y="10401"/>
                  </a:cubicBezTo>
                  <a:cubicBezTo>
                    <a:pt x="17842" y="10374"/>
                    <a:pt x="17833" y="10333"/>
                    <a:pt x="17838" y="10303"/>
                  </a:cubicBezTo>
                  <a:cubicBezTo>
                    <a:pt x="17858" y="10309"/>
                    <a:pt x="17872" y="10289"/>
                    <a:pt x="17881" y="10265"/>
                  </a:cubicBezTo>
                  <a:cubicBezTo>
                    <a:pt x="17900" y="10221"/>
                    <a:pt x="17916" y="10167"/>
                    <a:pt x="17916" y="10111"/>
                  </a:cubicBezTo>
                  <a:cubicBezTo>
                    <a:pt x="17930" y="10105"/>
                    <a:pt x="17939" y="10096"/>
                    <a:pt x="17955" y="10085"/>
                  </a:cubicBezTo>
                  <a:cubicBezTo>
                    <a:pt x="17969" y="10111"/>
                    <a:pt x="17978" y="10135"/>
                    <a:pt x="17983" y="10158"/>
                  </a:cubicBezTo>
                  <a:cubicBezTo>
                    <a:pt x="17987" y="10179"/>
                    <a:pt x="17992" y="10197"/>
                    <a:pt x="18008" y="10203"/>
                  </a:cubicBezTo>
                  <a:cubicBezTo>
                    <a:pt x="18022" y="10209"/>
                    <a:pt x="18035" y="10197"/>
                    <a:pt x="18040" y="10185"/>
                  </a:cubicBezTo>
                  <a:cubicBezTo>
                    <a:pt x="18049" y="10173"/>
                    <a:pt x="18049" y="10153"/>
                    <a:pt x="18049" y="10135"/>
                  </a:cubicBezTo>
                  <a:cubicBezTo>
                    <a:pt x="18049" y="10123"/>
                    <a:pt x="18049" y="10111"/>
                    <a:pt x="18045" y="10096"/>
                  </a:cubicBezTo>
                  <a:lnTo>
                    <a:pt x="18031" y="10079"/>
                  </a:lnTo>
                  <a:cubicBezTo>
                    <a:pt x="18012" y="10049"/>
                    <a:pt x="18049" y="9999"/>
                    <a:pt x="18040" y="9960"/>
                  </a:cubicBezTo>
                  <a:cubicBezTo>
                    <a:pt x="18035" y="9937"/>
                    <a:pt x="18012" y="9925"/>
                    <a:pt x="17996" y="9925"/>
                  </a:cubicBezTo>
                  <a:cubicBezTo>
                    <a:pt x="17992" y="9925"/>
                    <a:pt x="17987" y="9925"/>
                    <a:pt x="17983" y="9919"/>
                  </a:cubicBezTo>
                  <a:cubicBezTo>
                    <a:pt x="17978" y="9919"/>
                    <a:pt x="17978" y="9913"/>
                    <a:pt x="17973" y="9904"/>
                  </a:cubicBezTo>
                  <a:cubicBezTo>
                    <a:pt x="17955" y="9857"/>
                    <a:pt x="18008" y="9801"/>
                    <a:pt x="17987" y="9750"/>
                  </a:cubicBezTo>
                  <a:cubicBezTo>
                    <a:pt x="18003" y="9750"/>
                    <a:pt x="18022" y="9750"/>
                    <a:pt x="18031" y="9739"/>
                  </a:cubicBezTo>
                  <a:cubicBezTo>
                    <a:pt x="18045" y="9727"/>
                    <a:pt x="18049" y="9700"/>
                    <a:pt x="18040" y="9688"/>
                  </a:cubicBezTo>
                  <a:cubicBezTo>
                    <a:pt x="18035" y="9677"/>
                    <a:pt x="18022" y="9671"/>
                    <a:pt x="18017" y="9659"/>
                  </a:cubicBezTo>
                  <a:cubicBezTo>
                    <a:pt x="18008" y="9632"/>
                    <a:pt x="18035" y="9603"/>
                    <a:pt x="18031" y="9570"/>
                  </a:cubicBezTo>
                  <a:cubicBezTo>
                    <a:pt x="18031" y="9564"/>
                    <a:pt x="18026" y="9552"/>
                    <a:pt x="18022" y="9546"/>
                  </a:cubicBezTo>
                  <a:cubicBezTo>
                    <a:pt x="18003" y="9520"/>
                    <a:pt x="17973" y="9520"/>
                    <a:pt x="17948" y="9535"/>
                  </a:cubicBezTo>
                  <a:cubicBezTo>
                    <a:pt x="17934" y="9541"/>
                    <a:pt x="17925" y="9558"/>
                    <a:pt x="17911" y="9552"/>
                  </a:cubicBezTo>
                  <a:cubicBezTo>
                    <a:pt x="17886" y="9546"/>
                    <a:pt x="17886" y="9496"/>
                    <a:pt x="17863" y="9478"/>
                  </a:cubicBezTo>
                  <a:cubicBezTo>
                    <a:pt x="17858" y="9473"/>
                    <a:pt x="17847" y="9473"/>
                    <a:pt x="17847" y="9464"/>
                  </a:cubicBezTo>
                  <a:cubicBezTo>
                    <a:pt x="17842" y="9452"/>
                    <a:pt x="17842" y="9440"/>
                    <a:pt x="17847" y="9428"/>
                  </a:cubicBezTo>
                  <a:cubicBezTo>
                    <a:pt x="17851" y="9410"/>
                    <a:pt x="17863" y="9390"/>
                    <a:pt x="17877" y="9372"/>
                  </a:cubicBezTo>
                  <a:cubicBezTo>
                    <a:pt x="17886" y="9360"/>
                    <a:pt x="17900" y="9348"/>
                    <a:pt x="17900" y="9328"/>
                  </a:cubicBezTo>
                  <a:lnTo>
                    <a:pt x="17900" y="9304"/>
                  </a:lnTo>
                  <a:cubicBezTo>
                    <a:pt x="17900" y="9286"/>
                    <a:pt x="17920" y="9280"/>
                    <a:pt x="17930" y="9280"/>
                  </a:cubicBezTo>
                  <a:cubicBezTo>
                    <a:pt x="17943" y="9280"/>
                    <a:pt x="17960" y="9286"/>
                    <a:pt x="17969" y="9286"/>
                  </a:cubicBezTo>
                  <a:cubicBezTo>
                    <a:pt x="17992" y="9286"/>
                    <a:pt x="18022" y="9266"/>
                    <a:pt x="18031" y="9236"/>
                  </a:cubicBezTo>
                  <a:cubicBezTo>
                    <a:pt x="18045" y="9198"/>
                    <a:pt x="18017" y="9147"/>
                    <a:pt x="18031" y="9118"/>
                  </a:cubicBezTo>
                  <a:cubicBezTo>
                    <a:pt x="18035" y="9112"/>
                    <a:pt x="18035" y="9106"/>
                    <a:pt x="18040" y="9100"/>
                  </a:cubicBezTo>
                  <a:lnTo>
                    <a:pt x="18040" y="9073"/>
                  </a:lnTo>
                  <a:cubicBezTo>
                    <a:pt x="18031" y="9032"/>
                    <a:pt x="18026" y="8988"/>
                    <a:pt x="18017" y="8943"/>
                  </a:cubicBezTo>
                  <a:cubicBezTo>
                    <a:pt x="18049" y="8914"/>
                    <a:pt x="18084" y="8875"/>
                    <a:pt x="18118" y="8846"/>
                  </a:cubicBezTo>
                  <a:cubicBezTo>
                    <a:pt x="18123" y="8840"/>
                    <a:pt x="18127" y="8831"/>
                    <a:pt x="18137" y="8840"/>
                  </a:cubicBezTo>
                  <a:cubicBezTo>
                    <a:pt x="18141" y="8840"/>
                    <a:pt x="18141" y="8846"/>
                    <a:pt x="18146" y="8852"/>
                  </a:cubicBezTo>
                  <a:cubicBezTo>
                    <a:pt x="18153" y="8852"/>
                    <a:pt x="18157" y="8852"/>
                    <a:pt x="18162" y="8846"/>
                  </a:cubicBezTo>
                  <a:lnTo>
                    <a:pt x="18206" y="8807"/>
                  </a:lnTo>
                  <a:cubicBezTo>
                    <a:pt x="18219" y="8852"/>
                    <a:pt x="18238" y="8893"/>
                    <a:pt x="18268" y="8932"/>
                  </a:cubicBezTo>
                  <a:cubicBezTo>
                    <a:pt x="18295" y="8914"/>
                    <a:pt x="18311" y="8869"/>
                    <a:pt x="18311" y="8825"/>
                  </a:cubicBezTo>
                  <a:cubicBezTo>
                    <a:pt x="18334" y="8801"/>
                    <a:pt x="18369" y="8784"/>
                    <a:pt x="18403" y="8778"/>
                  </a:cubicBezTo>
                  <a:cubicBezTo>
                    <a:pt x="18403" y="8790"/>
                    <a:pt x="18413" y="8790"/>
                    <a:pt x="18422" y="8790"/>
                  </a:cubicBezTo>
                  <a:cubicBezTo>
                    <a:pt x="18431" y="8784"/>
                    <a:pt x="18436" y="8784"/>
                    <a:pt x="18447" y="8784"/>
                  </a:cubicBezTo>
                  <a:cubicBezTo>
                    <a:pt x="18452" y="8790"/>
                    <a:pt x="18456" y="8796"/>
                    <a:pt x="18456" y="8801"/>
                  </a:cubicBezTo>
                  <a:cubicBezTo>
                    <a:pt x="18466" y="8825"/>
                    <a:pt x="18475" y="8852"/>
                    <a:pt x="18493" y="8864"/>
                  </a:cubicBezTo>
                  <a:cubicBezTo>
                    <a:pt x="18514" y="8875"/>
                    <a:pt x="18537" y="8869"/>
                    <a:pt x="18548" y="8852"/>
                  </a:cubicBezTo>
                  <a:cubicBezTo>
                    <a:pt x="18553" y="8846"/>
                    <a:pt x="18553" y="8831"/>
                    <a:pt x="18558" y="8825"/>
                  </a:cubicBezTo>
                  <a:cubicBezTo>
                    <a:pt x="18562" y="8807"/>
                    <a:pt x="18571" y="8796"/>
                    <a:pt x="18581" y="8784"/>
                  </a:cubicBezTo>
                  <a:cubicBezTo>
                    <a:pt x="18606" y="8751"/>
                    <a:pt x="18638" y="8739"/>
                    <a:pt x="18663" y="8710"/>
                  </a:cubicBezTo>
                  <a:cubicBezTo>
                    <a:pt x="18682" y="8689"/>
                    <a:pt x="18693" y="8657"/>
                    <a:pt x="18712" y="8639"/>
                  </a:cubicBezTo>
                  <a:cubicBezTo>
                    <a:pt x="18730" y="8618"/>
                    <a:pt x="18760" y="8609"/>
                    <a:pt x="18778" y="8627"/>
                  </a:cubicBezTo>
                  <a:cubicBezTo>
                    <a:pt x="18788" y="8639"/>
                    <a:pt x="18795" y="8654"/>
                    <a:pt x="18804" y="8665"/>
                  </a:cubicBezTo>
                  <a:cubicBezTo>
                    <a:pt x="18818" y="8683"/>
                    <a:pt x="18836" y="8689"/>
                    <a:pt x="18857" y="8683"/>
                  </a:cubicBezTo>
                  <a:cubicBezTo>
                    <a:pt x="18852" y="8701"/>
                    <a:pt x="18843" y="8722"/>
                    <a:pt x="18836" y="8739"/>
                  </a:cubicBezTo>
                  <a:cubicBezTo>
                    <a:pt x="18836" y="8745"/>
                    <a:pt x="18831" y="8751"/>
                    <a:pt x="18836" y="8757"/>
                  </a:cubicBezTo>
                  <a:cubicBezTo>
                    <a:pt x="18843" y="8763"/>
                    <a:pt x="18847" y="8763"/>
                    <a:pt x="18857" y="8763"/>
                  </a:cubicBezTo>
                  <a:cubicBezTo>
                    <a:pt x="18891" y="8772"/>
                    <a:pt x="18923" y="8807"/>
                    <a:pt x="18923" y="8858"/>
                  </a:cubicBezTo>
                  <a:cubicBezTo>
                    <a:pt x="18923" y="8887"/>
                    <a:pt x="18914" y="8926"/>
                    <a:pt x="18933" y="8943"/>
                  </a:cubicBezTo>
                  <a:cubicBezTo>
                    <a:pt x="18949" y="8955"/>
                    <a:pt x="18972" y="8943"/>
                    <a:pt x="18985" y="8926"/>
                  </a:cubicBezTo>
                  <a:cubicBezTo>
                    <a:pt x="18976" y="8943"/>
                    <a:pt x="18985" y="8964"/>
                    <a:pt x="19002" y="8970"/>
                  </a:cubicBezTo>
                  <a:cubicBezTo>
                    <a:pt x="19015" y="8976"/>
                    <a:pt x="19029" y="8964"/>
                    <a:pt x="19041" y="8949"/>
                  </a:cubicBezTo>
                  <a:cubicBezTo>
                    <a:pt x="19050" y="8937"/>
                    <a:pt x="19054" y="8914"/>
                    <a:pt x="19054" y="8902"/>
                  </a:cubicBezTo>
                  <a:cubicBezTo>
                    <a:pt x="19064" y="8852"/>
                    <a:pt x="19068" y="8807"/>
                    <a:pt x="19073" y="8757"/>
                  </a:cubicBezTo>
                  <a:cubicBezTo>
                    <a:pt x="19073" y="8739"/>
                    <a:pt x="19077" y="8713"/>
                    <a:pt x="19082" y="8695"/>
                  </a:cubicBezTo>
                  <a:cubicBezTo>
                    <a:pt x="19089" y="8674"/>
                    <a:pt x="19107" y="8660"/>
                    <a:pt x="19121" y="8660"/>
                  </a:cubicBezTo>
                  <a:lnTo>
                    <a:pt x="19142" y="8660"/>
                  </a:lnTo>
                  <a:cubicBezTo>
                    <a:pt x="19151" y="8648"/>
                    <a:pt x="19151" y="8615"/>
                    <a:pt x="19160" y="8615"/>
                  </a:cubicBezTo>
                  <a:cubicBezTo>
                    <a:pt x="19160" y="8597"/>
                    <a:pt x="19165" y="8571"/>
                    <a:pt x="19165" y="8553"/>
                  </a:cubicBezTo>
                  <a:cubicBezTo>
                    <a:pt x="19195" y="8553"/>
                    <a:pt x="19227" y="8547"/>
                    <a:pt x="19248" y="8509"/>
                  </a:cubicBezTo>
                  <a:cubicBezTo>
                    <a:pt x="19252" y="8497"/>
                    <a:pt x="19257" y="8479"/>
                    <a:pt x="19261" y="8467"/>
                  </a:cubicBezTo>
                  <a:cubicBezTo>
                    <a:pt x="19266" y="8456"/>
                    <a:pt x="19275" y="8441"/>
                    <a:pt x="19291" y="8441"/>
                  </a:cubicBezTo>
                  <a:cubicBezTo>
                    <a:pt x="19296" y="8441"/>
                    <a:pt x="19301" y="8447"/>
                    <a:pt x="19305" y="8447"/>
                  </a:cubicBezTo>
                  <a:cubicBezTo>
                    <a:pt x="19319" y="8447"/>
                    <a:pt x="19328" y="8435"/>
                    <a:pt x="19335" y="8423"/>
                  </a:cubicBezTo>
                  <a:cubicBezTo>
                    <a:pt x="19340" y="8405"/>
                    <a:pt x="19340" y="8393"/>
                    <a:pt x="19340" y="8373"/>
                  </a:cubicBezTo>
                  <a:cubicBezTo>
                    <a:pt x="19353" y="8349"/>
                    <a:pt x="19381" y="8337"/>
                    <a:pt x="19406" y="8331"/>
                  </a:cubicBezTo>
                  <a:cubicBezTo>
                    <a:pt x="19420" y="8322"/>
                    <a:pt x="19436" y="8317"/>
                    <a:pt x="19455" y="8317"/>
                  </a:cubicBezTo>
                  <a:cubicBezTo>
                    <a:pt x="19468" y="8311"/>
                    <a:pt x="19489" y="8311"/>
                    <a:pt x="19498" y="8322"/>
                  </a:cubicBezTo>
                  <a:cubicBezTo>
                    <a:pt x="19526" y="8281"/>
                    <a:pt x="19560" y="8237"/>
                    <a:pt x="19600" y="8207"/>
                  </a:cubicBezTo>
                  <a:cubicBezTo>
                    <a:pt x="19618" y="8192"/>
                    <a:pt x="19634" y="8181"/>
                    <a:pt x="19648" y="8169"/>
                  </a:cubicBezTo>
                  <a:cubicBezTo>
                    <a:pt x="19666" y="8151"/>
                    <a:pt x="19682" y="8118"/>
                    <a:pt x="19701" y="8095"/>
                  </a:cubicBezTo>
                  <a:cubicBezTo>
                    <a:pt x="19705" y="8089"/>
                    <a:pt x="19710" y="8083"/>
                    <a:pt x="19715" y="8083"/>
                  </a:cubicBezTo>
                  <a:cubicBezTo>
                    <a:pt x="19724" y="8083"/>
                    <a:pt x="19731" y="8083"/>
                    <a:pt x="19740" y="8089"/>
                  </a:cubicBezTo>
                  <a:cubicBezTo>
                    <a:pt x="19772" y="8101"/>
                    <a:pt x="19811" y="8068"/>
                    <a:pt x="19816" y="8027"/>
                  </a:cubicBezTo>
                  <a:cubicBezTo>
                    <a:pt x="19816" y="8021"/>
                    <a:pt x="19816" y="8006"/>
                    <a:pt x="19820" y="8000"/>
                  </a:cubicBezTo>
                  <a:cubicBezTo>
                    <a:pt x="19825" y="7994"/>
                    <a:pt x="19832" y="7988"/>
                    <a:pt x="19836" y="7988"/>
                  </a:cubicBezTo>
                  <a:cubicBezTo>
                    <a:pt x="19855" y="7982"/>
                    <a:pt x="19873" y="7971"/>
                    <a:pt x="19894" y="7971"/>
                  </a:cubicBezTo>
                  <a:cubicBezTo>
                    <a:pt x="19912" y="7971"/>
                    <a:pt x="19933" y="7977"/>
                    <a:pt x="19947" y="8000"/>
                  </a:cubicBezTo>
                  <a:cubicBezTo>
                    <a:pt x="19951" y="8006"/>
                    <a:pt x="19951" y="8015"/>
                    <a:pt x="19956" y="8021"/>
                  </a:cubicBezTo>
                  <a:cubicBezTo>
                    <a:pt x="19970" y="8033"/>
                    <a:pt x="20000" y="8015"/>
                    <a:pt x="20009" y="8033"/>
                  </a:cubicBezTo>
                  <a:cubicBezTo>
                    <a:pt x="20014" y="8039"/>
                    <a:pt x="20014" y="8045"/>
                    <a:pt x="20014" y="8050"/>
                  </a:cubicBezTo>
                  <a:cubicBezTo>
                    <a:pt x="20018" y="8077"/>
                    <a:pt x="20048" y="8083"/>
                    <a:pt x="20066" y="8083"/>
                  </a:cubicBezTo>
                  <a:cubicBezTo>
                    <a:pt x="20092" y="8083"/>
                    <a:pt x="20115" y="8083"/>
                    <a:pt x="20140" y="8077"/>
                  </a:cubicBezTo>
                  <a:cubicBezTo>
                    <a:pt x="20149" y="8077"/>
                    <a:pt x="20158" y="8068"/>
                    <a:pt x="20163" y="8077"/>
                  </a:cubicBezTo>
                  <a:cubicBezTo>
                    <a:pt x="20179" y="8083"/>
                    <a:pt x="20188" y="8101"/>
                    <a:pt x="20202" y="8101"/>
                  </a:cubicBezTo>
                  <a:cubicBezTo>
                    <a:pt x="20223" y="8062"/>
                    <a:pt x="20223" y="8015"/>
                    <a:pt x="20211" y="7977"/>
                  </a:cubicBezTo>
                  <a:cubicBezTo>
                    <a:pt x="20193" y="7914"/>
                    <a:pt x="20149" y="7870"/>
                    <a:pt x="20154" y="7808"/>
                  </a:cubicBezTo>
                  <a:cubicBezTo>
                    <a:pt x="20154" y="7796"/>
                    <a:pt x="20158" y="7784"/>
                    <a:pt x="20158" y="7773"/>
                  </a:cubicBezTo>
                  <a:cubicBezTo>
                    <a:pt x="20158" y="7752"/>
                    <a:pt x="20154" y="7734"/>
                    <a:pt x="20145" y="7722"/>
                  </a:cubicBezTo>
                  <a:cubicBezTo>
                    <a:pt x="20135" y="7710"/>
                    <a:pt x="20115" y="7705"/>
                    <a:pt x="20106" y="7690"/>
                  </a:cubicBezTo>
                  <a:cubicBezTo>
                    <a:pt x="20092" y="7678"/>
                    <a:pt x="20083" y="7660"/>
                    <a:pt x="20083" y="7642"/>
                  </a:cubicBezTo>
                  <a:cubicBezTo>
                    <a:pt x="20083" y="7637"/>
                    <a:pt x="20087" y="7631"/>
                    <a:pt x="20087" y="7616"/>
                  </a:cubicBezTo>
                  <a:cubicBezTo>
                    <a:pt x="20087" y="7610"/>
                    <a:pt x="20083" y="7598"/>
                    <a:pt x="20078" y="7604"/>
                  </a:cubicBezTo>
                  <a:cubicBezTo>
                    <a:pt x="20083" y="7569"/>
                    <a:pt x="20083" y="7512"/>
                    <a:pt x="20062" y="7486"/>
                  </a:cubicBezTo>
                  <a:cubicBezTo>
                    <a:pt x="20053" y="7474"/>
                    <a:pt x="20039" y="7462"/>
                    <a:pt x="20034" y="7450"/>
                  </a:cubicBezTo>
                  <a:cubicBezTo>
                    <a:pt x="20018" y="7418"/>
                    <a:pt x="20034" y="7382"/>
                    <a:pt x="20048" y="7350"/>
                  </a:cubicBezTo>
                  <a:cubicBezTo>
                    <a:pt x="20030" y="7344"/>
                    <a:pt x="20014" y="7338"/>
                    <a:pt x="19995" y="7332"/>
                  </a:cubicBezTo>
                  <a:cubicBezTo>
                    <a:pt x="19991" y="7332"/>
                    <a:pt x="19986" y="7326"/>
                    <a:pt x="19981" y="7320"/>
                  </a:cubicBezTo>
                  <a:cubicBezTo>
                    <a:pt x="19981" y="7314"/>
                    <a:pt x="19981" y="7314"/>
                    <a:pt x="19986" y="7305"/>
                  </a:cubicBezTo>
                  <a:cubicBezTo>
                    <a:pt x="20000" y="7282"/>
                    <a:pt x="20009" y="7258"/>
                    <a:pt x="20023" y="7232"/>
                  </a:cubicBezTo>
                  <a:cubicBezTo>
                    <a:pt x="20030" y="7226"/>
                    <a:pt x="20030" y="7220"/>
                    <a:pt x="20034" y="7220"/>
                  </a:cubicBezTo>
                  <a:cubicBezTo>
                    <a:pt x="20039" y="7214"/>
                    <a:pt x="20048" y="7220"/>
                    <a:pt x="20053" y="7220"/>
                  </a:cubicBezTo>
                  <a:cubicBezTo>
                    <a:pt x="20083" y="7226"/>
                    <a:pt x="20106" y="7202"/>
                    <a:pt x="20119" y="7169"/>
                  </a:cubicBezTo>
                  <a:cubicBezTo>
                    <a:pt x="20140" y="7146"/>
                    <a:pt x="20158" y="7113"/>
                    <a:pt x="20184" y="7107"/>
                  </a:cubicBezTo>
                  <a:cubicBezTo>
                    <a:pt x="20202" y="7101"/>
                    <a:pt x="20223" y="7107"/>
                    <a:pt x="20241" y="7107"/>
                  </a:cubicBezTo>
                  <a:cubicBezTo>
                    <a:pt x="20260" y="7107"/>
                    <a:pt x="20285" y="7101"/>
                    <a:pt x="20290" y="7078"/>
                  </a:cubicBezTo>
                  <a:cubicBezTo>
                    <a:pt x="20299" y="7045"/>
                    <a:pt x="20280" y="7010"/>
                    <a:pt x="20280" y="6977"/>
                  </a:cubicBezTo>
                  <a:cubicBezTo>
                    <a:pt x="20280" y="6936"/>
                    <a:pt x="20317" y="6903"/>
                    <a:pt x="20352" y="6886"/>
                  </a:cubicBezTo>
                  <a:cubicBezTo>
                    <a:pt x="20338" y="6847"/>
                    <a:pt x="20299" y="6841"/>
                    <a:pt x="20285" y="6812"/>
                  </a:cubicBezTo>
                  <a:cubicBezTo>
                    <a:pt x="20276" y="6785"/>
                    <a:pt x="20280" y="6756"/>
                    <a:pt x="20276" y="6729"/>
                  </a:cubicBezTo>
                  <a:cubicBezTo>
                    <a:pt x="20269" y="6699"/>
                    <a:pt x="20246" y="6667"/>
                    <a:pt x="20246" y="6637"/>
                  </a:cubicBezTo>
                  <a:cubicBezTo>
                    <a:pt x="20246" y="6593"/>
                    <a:pt x="20280" y="6557"/>
                    <a:pt x="20313" y="6575"/>
                  </a:cubicBezTo>
                  <a:cubicBezTo>
                    <a:pt x="20317" y="6581"/>
                    <a:pt x="20329" y="6581"/>
                    <a:pt x="20333" y="6581"/>
                  </a:cubicBezTo>
                  <a:cubicBezTo>
                    <a:pt x="20342" y="6581"/>
                    <a:pt x="20352" y="6569"/>
                    <a:pt x="20361" y="6557"/>
                  </a:cubicBezTo>
                  <a:cubicBezTo>
                    <a:pt x="20372" y="6543"/>
                    <a:pt x="20382" y="6537"/>
                    <a:pt x="20391" y="6552"/>
                  </a:cubicBezTo>
                  <a:cubicBezTo>
                    <a:pt x="20395" y="6557"/>
                    <a:pt x="20395" y="6557"/>
                    <a:pt x="20395" y="6563"/>
                  </a:cubicBezTo>
                  <a:cubicBezTo>
                    <a:pt x="20409" y="6605"/>
                    <a:pt x="20421" y="6655"/>
                    <a:pt x="20391" y="6688"/>
                  </a:cubicBezTo>
                  <a:cubicBezTo>
                    <a:pt x="20382" y="6699"/>
                    <a:pt x="20372" y="6705"/>
                    <a:pt x="20365" y="6717"/>
                  </a:cubicBezTo>
                  <a:cubicBezTo>
                    <a:pt x="20361" y="6735"/>
                    <a:pt x="20377" y="6756"/>
                    <a:pt x="20391" y="6761"/>
                  </a:cubicBezTo>
                  <a:cubicBezTo>
                    <a:pt x="20405" y="6767"/>
                    <a:pt x="20421" y="6773"/>
                    <a:pt x="20430" y="6785"/>
                  </a:cubicBezTo>
                  <a:cubicBezTo>
                    <a:pt x="20439" y="6806"/>
                    <a:pt x="20430" y="6832"/>
                    <a:pt x="20414" y="6853"/>
                  </a:cubicBezTo>
                  <a:cubicBezTo>
                    <a:pt x="20400" y="6871"/>
                    <a:pt x="20386" y="6892"/>
                    <a:pt x="20386" y="6915"/>
                  </a:cubicBezTo>
                  <a:cubicBezTo>
                    <a:pt x="20400" y="6909"/>
                    <a:pt x="20409" y="6909"/>
                    <a:pt x="20425" y="6903"/>
                  </a:cubicBezTo>
                  <a:cubicBezTo>
                    <a:pt x="20453" y="6897"/>
                    <a:pt x="20487" y="6892"/>
                    <a:pt x="20515" y="6897"/>
                  </a:cubicBezTo>
                  <a:cubicBezTo>
                    <a:pt x="20531" y="6903"/>
                    <a:pt x="20545" y="6909"/>
                    <a:pt x="20559" y="6909"/>
                  </a:cubicBezTo>
                  <a:cubicBezTo>
                    <a:pt x="20575" y="6909"/>
                    <a:pt x="20589" y="6892"/>
                    <a:pt x="20584" y="6880"/>
                  </a:cubicBezTo>
                  <a:cubicBezTo>
                    <a:pt x="20584" y="6874"/>
                    <a:pt x="20579" y="6859"/>
                    <a:pt x="20579" y="6853"/>
                  </a:cubicBezTo>
                  <a:cubicBezTo>
                    <a:pt x="20579" y="6835"/>
                    <a:pt x="20598" y="6835"/>
                    <a:pt x="20612" y="6835"/>
                  </a:cubicBezTo>
                  <a:cubicBezTo>
                    <a:pt x="20646" y="6841"/>
                    <a:pt x="20681" y="6859"/>
                    <a:pt x="20713" y="6874"/>
                  </a:cubicBezTo>
                  <a:cubicBezTo>
                    <a:pt x="20724" y="6880"/>
                    <a:pt x="20729" y="6880"/>
                    <a:pt x="20733" y="6886"/>
                  </a:cubicBezTo>
                  <a:cubicBezTo>
                    <a:pt x="20738" y="6892"/>
                    <a:pt x="20738" y="6897"/>
                    <a:pt x="20743" y="6903"/>
                  </a:cubicBezTo>
                  <a:cubicBezTo>
                    <a:pt x="20752" y="6921"/>
                    <a:pt x="20777" y="6927"/>
                    <a:pt x="20791" y="6915"/>
                  </a:cubicBezTo>
                  <a:cubicBezTo>
                    <a:pt x="20805" y="6948"/>
                    <a:pt x="20796" y="6989"/>
                    <a:pt x="20791" y="7033"/>
                  </a:cubicBezTo>
                  <a:cubicBezTo>
                    <a:pt x="20791" y="7066"/>
                    <a:pt x="20796" y="7096"/>
                    <a:pt x="20805" y="7128"/>
                  </a:cubicBezTo>
                  <a:cubicBezTo>
                    <a:pt x="20816" y="7152"/>
                    <a:pt x="20835" y="7175"/>
                    <a:pt x="20858" y="7181"/>
                  </a:cubicBezTo>
                  <a:cubicBezTo>
                    <a:pt x="20878" y="7190"/>
                    <a:pt x="20901" y="7169"/>
                    <a:pt x="20911" y="7146"/>
                  </a:cubicBezTo>
                  <a:cubicBezTo>
                    <a:pt x="20966" y="7214"/>
                    <a:pt x="21019" y="7288"/>
                    <a:pt x="21067" y="7356"/>
                  </a:cubicBezTo>
                  <a:cubicBezTo>
                    <a:pt x="21072" y="7362"/>
                    <a:pt x="21076" y="7368"/>
                    <a:pt x="21085" y="7376"/>
                  </a:cubicBezTo>
                  <a:cubicBezTo>
                    <a:pt x="21099" y="7382"/>
                    <a:pt x="21115" y="7376"/>
                    <a:pt x="21124" y="7368"/>
                  </a:cubicBezTo>
                  <a:cubicBezTo>
                    <a:pt x="21124" y="7394"/>
                    <a:pt x="21150" y="7418"/>
                    <a:pt x="21168" y="7406"/>
                  </a:cubicBezTo>
                  <a:cubicBezTo>
                    <a:pt x="21189" y="7394"/>
                    <a:pt x="21177" y="7350"/>
                    <a:pt x="21157" y="7344"/>
                  </a:cubicBezTo>
                  <a:cubicBezTo>
                    <a:pt x="21191" y="7344"/>
                    <a:pt x="21226" y="7344"/>
                    <a:pt x="21253" y="7332"/>
                  </a:cubicBezTo>
                  <a:cubicBezTo>
                    <a:pt x="21260" y="7305"/>
                    <a:pt x="21244" y="7282"/>
                    <a:pt x="21226" y="7276"/>
                  </a:cubicBezTo>
                  <a:cubicBezTo>
                    <a:pt x="21205" y="7264"/>
                    <a:pt x="21187" y="7258"/>
                    <a:pt x="21173" y="7237"/>
                  </a:cubicBezTo>
                  <a:cubicBezTo>
                    <a:pt x="21168" y="7232"/>
                    <a:pt x="21168" y="7226"/>
                    <a:pt x="21168" y="7226"/>
                  </a:cubicBezTo>
                  <a:cubicBezTo>
                    <a:pt x="21168" y="7220"/>
                    <a:pt x="21173" y="7214"/>
                    <a:pt x="21182" y="7214"/>
                  </a:cubicBezTo>
                  <a:cubicBezTo>
                    <a:pt x="21212" y="7202"/>
                    <a:pt x="21239" y="7181"/>
                    <a:pt x="21269" y="7169"/>
                  </a:cubicBezTo>
                  <a:cubicBezTo>
                    <a:pt x="21279" y="7134"/>
                    <a:pt x="21249" y="7096"/>
                    <a:pt x="21221" y="7101"/>
                  </a:cubicBezTo>
                  <a:cubicBezTo>
                    <a:pt x="21216" y="7090"/>
                    <a:pt x="21212" y="7066"/>
                    <a:pt x="21212" y="7051"/>
                  </a:cubicBezTo>
                  <a:cubicBezTo>
                    <a:pt x="21230" y="7060"/>
                    <a:pt x="21249" y="7022"/>
                    <a:pt x="21239" y="6998"/>
                  </a:cubicBezTo>
                  <a:cubicBezTo>
                    <a:pt x="21235" y="6983"/>
                    <a:pt x="21226" y="6977"/>
                    <a:pt x="21226" y="6965"/>
                  </a:cubicBezTo>
                  <a:cubicBezTo>
                    <a:pt x="21226" y="6954"/>
                    <a:pt x="21239" y="6948"/>
                    <a:pt x="21244" y="6927"/>
                  </a:cubicBezTo>
                  <a:cubicBezTo>
                    <a:pt x="21253" y="6897"/>
                    <a:pt x="21212" y="6886"/>
                    <a:pt x="21205" y="6853"/>
                  </a:cubicBezTo>
                  <a:cubicBezTo>
                    <a:pt x="21200" y="6829"/>
                    <a:pt x="21230" y="6818"/>
                    <a:pt x="21249" y="6824"/>
                  </a:cubicBezTo>
                  <a:cubicBezTo>
                    <a:pt x="21269" y="6835"/>
                    <a:pt x="21283" y="6853"/>
                    <a:pt x="21297" y="6865"/>
                  </a:cubicBezTo>
                  <a:cubicBezTo>
                    <a:pt x="21318" y="6880"/>
                    <a:pt x="21345" y="6877"/>
                    <a:pt x="21350" y="6853"/>
                  </a:cubicBezTo>
                  <a:cubicBezTo>
                    <a:pt x="21354" y="6826"/>
                    <a:pt x="21336" y="6797"/>
                    <a:pt x="21341" y="6773"/>
                  </a:cubicBezTo>
                  <a:cubicBezTo>
                    <a:pt x="21354" y="6761"/>
                    <a:pt x="21371" y="6779"/>
                    <a:pt x="21380" y="6791"/>
                  </a:cubicBezTo>
                  <a:cubicBezTo>
                    <a:pt x="21398" y="6812"/>
                    <a:pt x="21419" y="6829"/>
                    <a:pt x="21442" y="6835"/>
                  </a:cubicBezTo>
                  <a:cubicBezTo>
                    <a:pt x="21467" y="6785"/>
                    <a:pt x="21490" y="6735"/>
                    <a:pt x="21486" y="6682"/>
                  </a:cubicBezTo>
                  <a:cubicBezTo>
                    <a:pt x="21515" y="6673"/>
                    <a:pt x="21543" y="6649"/>
                    <a:pt x="21564" y="6625"/>
                  </a:cubicBezTo>
                  <a:lnTo>
                    <a:pt x="21568" y="6620"/>
                  </a:lnTo>
                  <a:cubicBezTo>
                    <a:pt x="21596" y="6537"/>
                    <a:pt x="21596" y="6531"/>
                    <a:pt x="21591" y="6525"/>
                  </a:cubicBezTo>
                  <a:close/>
                  <a:moveTo>
                    <a:pt x="18620" y="4813"/>
                  </a:moveTo>
                  <a:lnTo>
                    <a:pt x="18622" y="4813"/>
                  </a:lnTo>
                  <a:lnTo>
                    <a:pt x="18620" y="4813"/>
                  </a:lnTo>
                  <a:close/>
                  <a:moveTo>
                    <a:pt x="11579" y="1215"/>
                  </a:moveTo>
                  <a:cubicBezTo>
                    <a:pt x="11579" y="1218"/>
                    <a:pt x="11579" y="1218"/>
                    <a:pt x="11579" y="1218"/>
                  </a:cubicBezTo>
                  <a:cubicBezTo>
                    <a:pt x="11579" y="1218"/>
                    <a:pt x="11579" y="1218"/>
                    <a:pt x="11579" y="1215"/>
                  </a:cubicBezTo>
                  <a:close/>
                  <a:moveTo>
                    <a:pt x="6563" y="3864"/>
                  </a:moveTo>
                  <a:cubicBezTo>
                    <a:pt x="6560" y="3864"/>
                    <a:pt x="6558" y="3861"/>
                    <a:pt x="6556" y="3861"/>
                  </a:cubicBezTo>
                  <a:cubicBezTo>
                    <a:pt x="6558" y="3861"/>
                    <a:pt x="6560" y="3861"/>
                    <a:pt x="6563" y="3864"/>
                  </a:cubicBezTo>
                  <a:close/>
                  <a:moveTo>
                    <a:pt x="6195" y="5954"/>
                  </a:moveTo>
                  <a:close/>
                  <a:moveTo>
                    <a:pt x="6151" y="5230"/>
                  </a:moveTo>
                  <a:cubicBezTo>
                    <a:pt x="6151" y="5230"/>
                    <a:pt x="6149" y="5230"/>
                    <a:pt x="6149" y="5227"/>
                  </a:cubicBezTo>
                  <a:cubicBezTo>
                    <a:pt x="6149" y="5227"/>
                    <a:pt x="6151" y="5227"/>
                    <a:pt x="6151" y="5230"/>
                  </a:cubicBezTo>
                  <a:close/>
                  <a:moveTo>
                    <a:pt x="58" y="14658"/>
                  </a:moveTo>
                  <a:close/>
                  <a:moveTo>
                    <a:pt x="10123" y="19690"/>
                  </a:moveTo>
                  <a:cubicBezTo>
                    <a:pt x="10121" y="19687"/>
                    <a:pt x="10121" y="19687"/>
                    <a:pt x="10121" y="19687"/>
                  </a:cubicBezTo>
                  <a:cubicBezTo>
                    <a:pt x="10121" y="19687"/>
                    <a:pt x="10121" y="19687"/>
                    <a:pt x="10123" y="19690"/>
                  </a:cubicBez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3" name="Shape 2833"/>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121</a:t>
            </a:fld>
            <a:endParaRPr/>
          </a:p>
        </p:txBody>
      </p:sp>
      <p:grpSp>
        <p:nvGrpSpPr>
          <p:cNvPr id="2837" name="Group 2837"/>
          <p:cNvGrpSpPr/>
          <p:nvPr/>
        </p:nvGrpSpPr>
        <p:grpSpPr>
          <a:xfrm>
            <a:off x="1617178" y="2085171"/>
            <a:ext cx="9560112" cy="9597341"/>
            <a:chOff x="0" y="0"/>
            <a:chExt cx="9560111" cy="9597339"/>
          </a:xfrm>
        </p:grpSpPr>
        <p:sp>
          <p:nvSpPr>
            <p:cNvPr id="2834" name="Shape 2834"/>
            <p:cNvSpPr/>
            <p:nvPr/>
          </p:nvSpPr>
          <p:spPr>
            <a:xfrm>
              <a:off x="1016025" y="0"/>
              <a:ext cx="8544088" cy="9597340"/>
            </a:xfrm>
            <a:custGeom>
              <a:avLst/>
              <a:gdLst/>
              <a:ahLst/>
              <a:cxnLst>
                <a:cxn ang="0">
                  <a:pos x="wd2" y="hd2"/>
                </a:cxn>
                <a:cxn ang="5400000">
                  <a:pos x="wd2" y="hd2"/>
                </a:cxn>
                <a:cxn ang="10800000">
                  <a:pos x="wd2" y="hd2"/>
                </a:cxn>
                <a:cxn ang="16200000">
                  <a:pos x="wd2" y="hd2"/>
                </a:cxn>
              </a:cxnLst>
              <a:rect l="0" t="0" r="r" b="b"/>
              <a:pathLst>
                <a:path w="21512" h="21594" extrusionOk="0">
                  <a:moveTo>
                    <a:pt x="3597" y="574"/>
                  </a:moveTo>
                  <a:cubicBezTo>
                    <a:pt x="3591" y="574"/>
                    <a:pt x="3591" y="574"/>
                    <a:pt x="3586" y="574"/>
                  </a:cubicBezTo>
                  <a:cubicBezTo>
                    <a:pt x="3586" y="549"/>
                    <a:pt x="3597" y="559"/>
                    <a:pt x="3597" y="574"/>
                  </a:cubicBezTo>
                  <a:close/>
                  <a:moveTo>
                    <a:pt x="3481" y="800"/>
                  </a:moveTo>
                  <a:cubicBezTo>
                    <a:pt x="3195" y="1006"/>
                    <a:pt x="2882" y="1178"/>
                    <a:pt x="2547" y="1326"/>
                  </a:cubicBezTo>
                  <a:cubicBezTo>
                    <a:pt x="2514" y="1365"/>
                    <a:pt x="2525" y="1439"/>
                    <a:pt x="2569" y="1468"/>
                  </a:cubicBezTo>
                  <a:cubicBezTo>
                    <a:pt x="2431" y="1601"/>
                    <a:pt x="2338" y="1788"/>
                    <a:pt x="2316" y="1975"/>
                  </a:cubicBezTo>
                  <a:cubicBezTo>
                    <a:pt x="2376" y="1975"/>
                    <a:pt x="2442" y="2004"/>
                    <a:pt x="2464" y="2058"/>
                  </a:cubicBezTo>
                  <a:cubicBezTo>
                    <a:pt x="2338" y="2107"/>
                    <a:pt x="2349" y="2265"/>
                    <a:pt x="2365" y="2387"/>
                  </a:cubicBezTo>
                  <a:cubicBezTo>
                    <a:pt x="2376" y="2510"/>
                    <a:pt x="2261" y="2672"/>
                    <a:pt x="2134" y="2614"/>
                  </a:cubicBezTo>
                  <a:cubicBezTo>
                    <a:pt x="1969" y="2800"/>
                    <a:pt x="1777" y="2953"/>
                    <a:pt x="1557" y="3085"/>
                  </a:cubicBezTo>
                  <a:cubicBezTo>
                    <a:pt x="1463" y="3085"/>
                    <a:pt x="1370" y="3076"/>
                    <a:pt x="1265" y="3076"/>
                  </a:cubicBezTo>
                  <a:cubicBezTo>
                    <a:pt x="1265" y="3169"/>
                    <a:pt x="1254" y="3252"/>
                    <a:pt x="1254" y="3346"/>
                  </a:cubicBezTo>
                  <a:cubicBezTo>
                    <a:pt x="1106" y="3459"/>
                    <a:pt x="957" y="3582"/>
                    <a:pt x="803" y="3695"/>
                  </a:cubicBezTo>
                  <a:cubicBezTo>
                    <a:pt x="803" y="3818"/>
                    <a:pt x="792" y="3936"/>
                    <a:pt x="748" y="4049"/>
                  </a:cubicBezTo>
                  <a:cubicBezTo>
                    <a:pt x="699" y="4167"/>
                    <a:pt x="583" y="4250"/>
                    <a:pt x="446" y="4265"/>
                  </a:cubicBezTo>
                  <a:cubicBezTo>
                    <a:pt x="457" y="4294"/>
                    <a:pt x="484" y="4314"/>
                    <a:pt x="495" y="4343"/>
                  </a:cubicBezTo>
                  <a:cubicBezTo>
                    <a:pt x="193" y="4457"/>
                    <a:pt x="308" y="4963"/>
                    <a:pt x="0" y="5046"/>
                  </a:cubicBezTo>
                  <a:cubicBezTo>
                    <a:pt x="22" y="5149"/>
                    <a:pt x="44" y="5263"/>
                    <a:pt x="77" y="5366"/>
                  </a:cubicBezTo>
                  <a:cubicBezTo>
                    <a:pt x="160" y="5356"/>
                    <a:pt x="242" y="5366"/>
                    <a:pt x="319" y="5395"/>
                  </a:cubicBezTo>
                  <a:cubicBezTo>
                    <a:pt x="413" y="5420"/>
                    <a:pt x="385" y="5552"/>
                    <a:pt x="319" y="5611"/>
                  </a:cubicBezTo>
                  <a:cubicBezTo>
                    <a:pt x="248" y="5675"/>
                    <a:pt x="171" y="5769"/>
                    <a:pt x="215" y="5842"/>
                  </a:cubicBezTo>
                  <a:cubicBezTo>
                    <a:pt x="242" y="5872"/>
                    <a:pt x="275" y="5892"/>
                    <a:pt x="308" y="5911"/>
                  </a:cubicBezTo>
                  <a:cubicBezTo>
                    <a:pt x="446" y="6044"/>
                    <a:pt x="253" y="6324"/>
                    <a:pt x="424" y="6437"/>
                  </a:cubicBezTo>
                  <a:cubicBezTo>
                    <a:pt x="308" y="6511"/>
                    <a:pt x="264" y="6644"/>
                    <a:pt x="297" y="6757"/>
                  </a:cubicBezTo>
                  <a:cubicBezTo>
                    <a:pt x="226" y="6776"/>
                    <a:pt x="160" y="6820"/>
                    <a:pt x="127" y="6879"/>
                  </a:cubicBezTo>
                  <a:cubicBezTo>
                    <a:pt x="-60" y="7150"/>
                    <a:pt x="297" y="7499"/>
                    <a:pt x="193" y="7799"/>
                  </a:cubicBezTo>
                  <a:cubicBezTo>
                    <a:pt x="308" y="7853"/>
                    <a:pt x="424" y="7892"/>
                    <a:pt x="528" y="7941"/>
                  </a:cubicBezTo>
                  <a:lnTo>
                    <a:pt x="886" y="8265"/>
                  </a:lnTo>
                  <a:cubicBezTo>
                    <a:pt x="1095" y="8457"/>
                    <a:pt x="1326" y="8688"/>
                    <a:pt x="1315" y="8953"/>
                  </a:cubicBezTo>
                  <a:cubicBezTo>
                    <a:pt x="1579" y="9111"/>
                    <a:pt x="1832" y="9273"/>
                    <a:pt x="2096" y="9430"/>
                  </a:cubicBezTo>
                  <a:cubicBezTo>
                    <a:pt x="2283" y="9543"/>
                    <a:pt x="2453" y="9646"/>
                    <a:pt x="2629" y="9769"/>
                  </a:cubicBezTo>
                  <a:cubicBezTo>
                    <a:pt x="2788" y="9892"/>
                    <a:pt x="2975" y="10025"/>
                    <a:pt x="3184" y="10015"/>
                  </a:cubicBezTo>
                  <a:cubicBezTo>
                    <a:pt x="3217" y="9892"/>
                    <a:pt x="3426" y="9956"/>
                    <a:pt x="3564" y="9931"/>
                  </a:cubicBezTo>
                  <a:cubicBezTo>
                    <a:pt x="3641" y="9922"/>
                    <a:pt x="3701" y="9882"/>
                    <a:pt x="3767" y="9838"/>
                  </a:cubicBezTo>
                  <a:cubicBezTo>
                    <a:pt x="4070" y="9686"/>
                    <a:pt x="4488" y="9735"/>
                    <a:pt x="4730" y="9956"/>
                  </a:cubicBezTo>
                  <a:cubicBezTo>
                    <a:pt x="4944" y="9779"/>
                    <a:pt x="5214" y="9583"/>
                    <a:pt x="5499" y="9622"/>
                  </a:cubicBezTo>
                  <a:cubicBezTo>
                    <a:pt x="5549" y="9479"/>
                    <a:pt x="5791" y="9519"/>
                    <a:pt x="5950" y="9499"/>
                  </a:cubicBezTo>
                  <a:cubicBezTo>
                    <a:pt x="6099" y="9479"/>
                    <a:pt x="6236" y="9376"/>
                    <a:pt x="6390" y="9366"/>
                  </a:cubicBezTo>
                  <a:cubicBezTo>
                    <a:pt x="6528" y="9366"/>
                    <a:pt x="6654" y="9450"/>
                    <a:pt x="6792" y="9460"/>
                  </a:cubicBezTo>
                  <a:cubicBezTo>
                    <a:pt x="6863" y="9460"/>
                    <a:pt x="6940" y="9450"/>
                    <a:pt x="7012" y="9469"/>
                  </a:cubicBezTo>
                  <a:cubicBezTo>
                    <a:pt x="7105" y="9499"/>
                    <a:pt x="7160" y="9583"/>
                    <a:pt x="7182" y="9676"/>
                  </a:cubicBezTo>
                  <a:cubicBezTo>
                    <a:pt x="7210" y="9750"/>
                    <a:pt x="7210" y="9838"/>
                    <a:pt x="7254" y="9902"/>
                  </a:cubicBezTo>
                  <a:cubicBezTo>
                    <a:pt x="7298" y="9966"/>
                    <a:pt x="7424" y="10005"/>
                    <a:pt x="7474" y="9941"/>
                  </a:cubicBezTo>
                  <a:cubicBezTo>
                    <a:pt x="7507" y="9912"/>
                    <a:pt x="7578" y="9882"/>
                    <a:pt x="7611" y="9853"/>
                  </a:cubicBezTo>
                  <a:cubicBezTo>
                    <a:pt x="7633" y="9872"/>
                    <a:pt x="7655" y="9902"/>
                    <a:pt x="7683" y="9922"/>
                  </a:cubicBezTo>
                  <a:cubicBezTo>
                    <a:pt x="7694" y="9872"/>
                    <a:pt x="7787" y="9892"/>
                    <a:pt x="7820" y="9922"/>
                  </a:cubicBezTo>
                  <a:cubicBezTo>
                    <a:pt x="7864" y="9956"/>
                    <a:pt x="7903" y="10005"/>
                    <a:pt x="7958" y="9995"/>
                  </a:cubicBezTo>
                  <a:cubicBezTo>
                    <a:pt x="8062" y="10005"/>
                    <a:pt x="8166" y="10005"/>
                    <a:pt x="8271" y="10015"/>
                  </a:cubicBezTo>
                  <a:cubicBezTo>
                    <a:pt x="8441" y="10172"/>
                    <a:pt x="8546" y="10398"/>
                    <a:pt x="8535" y="10615"/>
                  </a:cubicBezTo>
                  <a:cubicBezTo>
                    <a:pt x="8397" y="10674"/>
                    <a:pt x="8386" y="10880"/>
                    <a:pt x="8513" y="10954"/>
                  </a:cubicBezTo>
                  <a:cubicBezTo>
                    <a:pt x="8359" y="11047"/>
                    <a:pt x="8304" y="11224"/>
                    <a:pt x="8260" y="11386"/>
                  </a:cubicBezTo>
                  <a:cubicBezTo>
                    <a:pt x="8243" y="11416"/>
                    <a:pt x="8232" y="11460"/>
                    <a:pt x="8243" y="11489"/>
                  </a:cubicBezTo>
                  <a:cubicBezTo>
                    <a:pt x="8243" y="11553"/>
                    <a:pt x="8304" y="11612"/>
                    <a:pt x="8337" y="11666"/>
                  </a:cubicBezTo>
                  <a:cubicBezTo>
                    <a:pt x="8375" y="11725"/>
                    <a:pt x="8408" y="11799"/>
                    <a:pt x="8359" y="11853"/>
                  </a:cubicBezTo>
                  <a:cubicBezTo>
                    <a:pt x="8408" y="11838"/>
                    <a:pt x="8452" y="11863"/>
                    <a:pt x="8485" y="11892"/>
                  </a:cubicBezTo>
                  <a:cubicBezTo>
                    <a:pt x="8557" y="11956"/>
                    <a:pt x="8617" y="12035"/>
                    <a:pt x="8650" y="12128"/>
                  </a:cubicBezTo>
                  <a:cubicBezTo>
                    <a:pt x="8733" y="12138"/>
                    <a:pt x="8788" y="12222"/>
                    <a:pt x="8799" y="12305"/>
                  </a:cubicBezTo>
                  <a:cubicBezTo>
                    <a:pt x="8810" y="12379"/>
                    <a:pt x="8810" y="12467"/>
                    <a:pt x="8870" y="12531"/>
                  </a:cubicBezTo>
                  <a:cubicBezTo>
                    <a:pt x="8914" y="12522"/>
                    <a:pt x="8964" y="12522"/>
                    <a:pt x="9002" y="12512"/>
                  </a:cubicBezTo>
                  <a:cubicBezTo>
                    <a:pt x="9129" y="12635"/>
                    <a:pt x="9266" y="12787"/>
                    <a:pt x="9244" y="12954"/>
                  </a:cubicBezTo>
                  <a:cubicBezTo>
                    <a:pt x="9288" y="12954"/>
                    <a:pt x="9316" y="12993"/>
                    <a:pt x="9316" y="13028"/>
                  </a:cubicBezTo>
                  <a:cubicBezTo>
                    <a:pt x="9316" y="13067"/>
                    <a:pt x="9288" y="13097"/>
                    <a:pt x="9266" y="13131"/>
                  </a:cubicBezTo>
                  <a:cubicBezTo>
                    <a:pt x="9338" y="13106"/>
                    <a:pt x="9415" y="13180"/>
                    <a:pt x="9404" y="13244"/>
                  </a:cubicBezTo>
                  <a:cubicBezTo>
                    <a:pt x="9404" y="13264"/>
                    <a:pt x="9393" y="13283"/>
                    <a:pt x="9393" y="13303"/>
                  </a:cubicBezTo>
                  <a:cubicBezTo>
                    <a:pt x="9393" y="13337"/>
                    <a:pt x="9431" y="13357"/>
                    <a:pt x="9453" y="13377"/>
                  </a:cubicBezTo>
                  <a:cubicBezTo>
                    <a:pt x="9569" y="13480"/>
                    <a:pt x="9646" y="13613"/>
                    <a:pt x="9684" y="13760"/>
                  </a:cubicBezTo>
                  <a:cubicBezTo>
                    <a:pt x="9624" y="13760"/>
                    <a:pt x="9569" y="13750"/>
                    <a:pt x="9508" y="13750"/>
                  </a:cubicBezTo>
                  <a:cubicBezTo>
                    <a:pt x="9519" y="13893"/>
                    <a:pt x="9602" y="14025"/>
                    <a:pt x="9717" y="14129"/>
                  </a:cubicBezTo>
                  <a:cubicBezTo>
                    <a:pt x="9646" y="14138"/>
                    <a:pt x="9624" y="14232"/>
                    <a:pt x="9673" y="14286"/>
                  </a:cubicBezTo>
                  <a:cubicBezTo>
                    <a:pt x="9717" y="14335"/>
                    <a:pt x="9789" y="14365"/>
                    <a:pt x="9822" y="14428"/>
                  </a:cubicBezTo>
                  <a:cubicBezTo>
                    <a:pt x="9761" y="14502"/>
                    <a:pt x="9750" y="14615"/>
                    <a:pt x="9811" y="14699"/>
                  </a:cubicBezTo>
                  <a:cubicBezTo>
                    <a:pt x="9728" y="14748"/>
                    <a:pt x="9646" y="14812"/>
                    <a:pt x="9569" y="14861"/>
                  </a:cubicBezTo>
                  <a:cubicBezTo>
                    <a:pt x="9530" y="14881"/>
                    <a:pt x="9497" y="14915"/>
                    <a:pt x="9486" y="14954"/>
                  </a:cubicBezTo>
                  <a:cubicBezTo>
                    <a:pt x="9475" y="14994"/>
                    <a:pt x="9508" y="15048"/>
                    <a:pt x="9558" y="15038"/>
                  </a:cubicBezTo>
                  <a:cubicBezTo>
                    <a:pt x="9415" y="15131"/>
                    <a:pt x="9277" y="15303"/>
                    <a:pt x="9277" y="15460"/>
                  </a:cubicBezTo>
                  <a:cubicBezTo>
                    <a:pt x="9277" y="15500"/>
                    <a:pt x="9288" y="15544"/>
                    <a:pt x="9266" y="15574"/>
                  </a:cubicBezTo>
                  <a:cubicBezTo>
                    <a:pt x="9244" y="15603"/>
                    <a:pt x="9211" y="15613"/>
                    <a:pt x="9184" y="15632"/>
                  </a:cubicBezTo>
                  <a:cubicBezTo>
                    <a:pt x="9129" y="15687"/>
                    <a:pt x="9107" y="15770"/>
                    <a:pt x="9096" y="15839"/>
                  </a:cubicBezTo>
                  <a:cubicBezTo>
                    <a:pt x="9068" y="15996"/>
                    <a:pt x="9068" y="16149"/>
                    <a:pt x="9107" y="16306"/>
                  </a:cubicBezTo>
                  <a:cubicBezTo>
                    <a:pt x="9162" y="16542"/>
                    <a:pt x="9316" y="16748"/>
                    <a:pt x="9464" y="16955"/>
                  </a:cubicBezTo>
                  <a:cubicBezTo>
                    <a:pt x="9486" y="16994"/>
                    <a:pt x="9519" y="17038"/>
                    <a:pt x="9569" y="17058"/>
                  </a:cubicBezTo>
                  <a:cubicBezTo>
                    <a:pt x="9706" y="17284"/>
                    <a:pt x="9833" y="17520"/>
                    <a:pt x="9970" y="17746"/>
                  </a:cubicBezTo>
                  <a:cubicBezTo>
                    <a:pt x="10003" y="17800"/>
                    <a:pt x="10031" y="17849"/>
                    <a:pt x="10031" y="17913"/>
                  </a:cubicBezTo>
                  <a:cubicBezTo>
                    <a:pt x="10031" y="17977"/>
                    <a:pt x="9981" y="18016"/>
                    <a:pt x="9970" y="18080"/>
                  </a:cubicBezTo>
                  <a:cubicBezTo>
                    <a:pt x="9937" y="18193"/>
                    <a:pt x="9992" y="18306"/>
                    <a:pt x="10042" y="18419"/>
                  </a:cubicBezTo>
                  <a:cubicBezTo>
                    <a:pt x="10053" y="18449"/>
                    <a:pt x="10064" y="18468"/>
                    <a:pt x="10075" y="18503"/>
                  </a:cubicBezTo>
                  <a:cubicBezTo>
                    <a:pt x="10157" y="18665"/>
                    <a:pt x="10234" y="18852"/>
                    <a:pt x="10190" y="19029"/>
                  </a:cubicBezTo>
                  <a:cubicBezTo>
                    <a:pt x="10179" y="19068"/>
                    <a:pt x="10157" y="19107"/>
                    <a:pt x="10157" y="19151"/>
                  </a:cubicBezTo>
                  <a:cubicBezTo>
                    <a:pt x="10168" y="19294"/>
                    <a:pt x="10421" y="19387"/>
                    <a:pt x="10350" y="19510"/>
                  </a:cubicBezTo>
                  <a:cubicBezTo>
                    <a:pt x="10504" y="19667"/>
                    <a:pt x="10652" y="19830"/>
                    <a:pt x="10800" y="19987"/>
                  </a:cubicBezTo>
                  <a:cubicBezTo>
                    <a:pt x="10822" y="20016"/>
                    <a:pt x="10850" y="20036"/>
                    <a:pt x="10861" y="20066"/>
                  </a:cubicBezTo>
                  <a:cubicBezTo>
                    <a:pt x="10894" y="20159"/>
                    <a:pt x="10811" y="20262"/>
                    <a:pt x="10872" y="20336"/>
                  </a:cubicBezTo>
                  <a:cubicBezTo>
                    <a:pt x="10916" y="20400"/>
                    <a:pt x="11020" y="20410"/>
                    <a:pt x="11075" y="20469"/>
                  </a:cubicBezTo>
                  <a:cubicBezTo>
                    <a:pt x="11147" y="20542"/>
                    <a:pt x="11092" y="20655"/>
                    <a:pt x="11114" y="20749"/>
                  </a:cubicBezTo>
                  <a:cubicBezTo>
                    <a:pt x="11136" y="20822"/>
                    <a:pt x="11196" y="20876"/>
                    <a:pt x="11218" y="20935"/>
                  </a:cubicBezTo>
                  <a:cubicBezTo>
                    <a:pt x="11246" y="20999"/>
                    <a:pt x="11169" y="21098"/>
                    <a:pt x="11103" y="21068"/>
                  </a:cubicBezTo>
                  <a:cubicBezTo>
                    <a:pt x="11042" y="21181"/>
                    <a:pt x="11075" y="21314"/>
                    <a:pt x="11169" y="21417"/>
                  </a:cubicBezTo>
                  <a:cubicBezTo>
                    <a:pt x="11262" y="21510"/>
                    <a:pt x="11389" y="21574"/>
                    <a:pt x="11526" y="21594"/>
                  </a:cubicBezTo>
                  <a:cubicBezTo>
                    <a:pt x="11757" y="21574"/>
                    <a:pt x="11988" y="21574"/>
                    <a:pt x="12219" y="21594"/>
                  </a:cubicBezTo>
                  <a:cubicBezTo>
                    <a:pt x="12230" y="21555"/>
                    <a:pt x="12241" y="21520"/>
                    <a:pt x="12252" y="21481"/>
                  </a:cubicBezTo>
                  <a:cubicBezTo>
                    <a:pt x="12219" y="21471"/>
                    <a:pt x="12186" y="21471"/>
                    <a:pt x="12153" y="21461"/>
                  </a:cubicBezTo>
                  <a:cubicBezTo>
                    <a:pt x="12126" y="21427"/>
                    <a:pt x="12126" y="21378"/>
                    <a:pt x="12153" y="21348"/>
                  </a:cubicBezTo>
                  <a:cubicBezTo>
                    <a:pt x="12208" y="21358"/>
                    <a:pt x="12269" y="21338"/>
                    <a:pt x="12302" y="21294"/>
                  </a:cubicBezTo>
                  <a:cubicBezTo>
                    <a:pt x="12522" y="21451"/>
                    <a:pt x="12808" y="21530"/>
                    <a:pt x="13099" y="21520"/>
                  </a:cubicBezTo>
                  <a:cubicBezTo>
                    <a:pt x="13132" y="21427"/>
                    <a:pt x="13281" y="21427"/>
                    <a:pt x="13396" y="21427"/>
                  </a:cubicBezTo>
                  <a:cubicBezTo>
                    <a:pt x="13522" y="21427"/>
                    <a:pt x="13660" y="21388"/>
                    <a:pt x="13764" y="21324"/>
                  </a:cubicBezTo>
                  <a:cubicBezTo>
                    <a:pt x="13940" y="21220"/>
                    <a:pt x="14100" y="21048"/>
                    <a:pt x="14298" y="21098"/>
                  </a:cubicBezTo>
                  <a:cubicBezTo>
                    <a:pt x="14298" y="20994"/>
                    <a:pt x="14364" y="20901"/>
                    <a:pt x="14457" y="20822"/>
                  </a:cubicBezTo>
                  <a:lnTo>
                    <a:pt x="14622" y="20675"/>
                  </a:lnTo>
                  <a:cubicBezTo>
                    <a:pt x="14749" y="20562"/>
                    <a:pt x="14875" y="20449"/>
                    <a:pt x="15013" y="20336"/>
                  </a:cubicBezTo>
                  <a:cubicBezTo>
                    <a:pt x="15057" y="20233"/>
                    <a:pt x="15057" y="20129"/>
                    <a:pt x="15035" y="20026"/>
                  </a:cubicBezTo>
                  <a:cubicBezTo>
                    <a:pt x="14980" y="20016"/>
                    <a:pt x="14941" y="19952"/>
                    <a:pt x="14963" y="19903"/>
                  </a:cubicBezTo>
                  <a:cubicBezTo>
                    <a:pt x="15024" y="19903"/>
                    <a:pt x="15068" y="19894"/>
                    <a:pt x="15128" y="19894"/>
                  </a:cubicBezTo>
                  <a:cubicBezTo>
                    <a:pt x="15079" y="19820"/>
                    <a:pt x="15139" y="19707"/>
                    <a:pt x="15233" y="19697"/>
                  </a:cubicBezTo>
                  <a:cubicBezTo>
                    <a:pt x="15266" y="19697"/>
                    <a:pt x="15310" y="19707"/>
                    <a:pt x="15348" y="19707"/>
                  </a:cubicBezTo>
                  <a:cubicBezTo>
                    <a:pt x="15453" y="19707"/>
                    <a:pt x="15546" y="19628"/>
                    <a:pt x="15579" y="19545"/>
                  </a:cubicBezTo>
                  <a:cubicBezTo>
                    <a:pt x="15618" y="19466"/>
                    <a:pt x="15612" y="19358"/>
                    <a:pt x="15612" y="19264"/>
                  </a:cubicBezTo>
                  <a:cubicBezTo>
                    <a:pt x="15684" y="19314"/>
                    <a:pt x="15783" y="19235"/>
                    <a:pt x="15783" y="19161"/>
                  </a:cubicBezTo>
                  <a:cubicBezTo>
                    <a:pt x="15783" y="19078"/>
                    <a:pt x="15728" y="19019"/>
                    <a:pt x="15706" y="18935"/>
                  </a:cubicBezTo>
                  <a:cubicBezTo>
                    <a:pt x="15656" y="18798"/>
                    <a:pt x="15684" y="18645"/>
                    <a:pt x="15783" y="18542"/>
                  </a:cubicBezTo>
                  <a:cubicBezTo>
                    <a:pt x="15821" y="18512"/>
                    <a:pt x="15854" y="18478"/>
                    <a:pt x="15909" y="18478"/>
                  </a:cubicBezTo>
                  <a:cubicBezTo>
                    <a:pt x="15970" y="18478"/>
                    <a:pt x="16014" y="18512"/>
                    <a:pt x="16074" y="18522"/>
                  </a:cubicBezTo>
                  <a:cubicBezTo>
                    <a:pt x="16233" y="18571"/>
                    <a:pt x="16431" y="18449"/>
                    <a:pt x="16431" y="18296"/>
                  </a:cubicBezTo>
                  <a:cubicBezTo>
                    <a:pt x="16431" y="18223"/>
                    <a:pt x="16409" y="18159"/>
                    <a:pt x="16442" y="18100"/>
                  </a:cubicBezTo>
                  <a:cubicBezTo>
                    <a:pt x="16464" y="18055"/>
                    <a:pt x="16514" y="18036"/>
                    <a:pt x="16525" y="17996"/>
                  </a:cubicBezTo>
                  <a:cubicBezTo>
                    <a:pt x="16580" y="17893"/>
                    <a:pt x="16453" y="17790"/>
                    <a:pt x="16398" y="17687"/>
                  </a:cubicBezTo>
                  <a:cubicBezTo>
                    <a:pt x="16338" y="17574"/>
                    <a:pt x="16371" y="17441"/>
                    <a:pt x="16475" y="17367"/>
                  </a:cubicBezTo>
                  <a:cubicBezTo>
                    <a:pt x="16283" y="17323"/>
                    <a:pt x="16167" y="17107"/>
                    <a:pt x="16244" y="16945"/>
                  </a:cubicBezTo>
                  <a:cubicBezTo>
                    <a:pt x="16233" y="16974"/>
                    <a:pt x="16272" y="16994"/>
                    <a:pt x="16305" y="16984"/>
                  </a:cubicBezTo>
                  <a:cubicBezTo>
                    <a:pt x="16420" y="16900"/>
                    <a:pt x="16525" y="16787"/>
                    <a:pt x="16569" y="16665"/>
                  </a:cubicBezTo>
                  <a:cubicBezTo>
                    <a:pt x="16684" y="16719"/>
                    <a:pt x="16844" y="16655"/>
                    <a:pt x="16882" y="16542"/>
                  </a:cubicBezTo>
                  <a:cubicBezTo>
                    <a:pt x="16893" y="16512"/>
                    <a:pt x="16893" y="16478"/>
                    <a:pt x="16904" y="16448"/>
                  </a:cubicBezTo>
                  <a:cubicBezTo>
                    <a:pt x="16959" y="16325"/>
                    <a:pt x="17201" y="16375"/>
                    <a:pt x="17295" y="16276"/>
                  </a:cubicBezTo>
                  <a:cubicBezTo>
                    <a:pt x="17317" y="16242"/>
                    <a:pt x="17344" y="16212"/>
                    <a:pt x="17377" y="16193"/>
                  </a:cubicBezTo>
                  <a:cubicBezTo>
                    <a:pt x="17410" y="16183"/>
                    <a:pt x="17443" y="16193"/>
                    <a:pt x="17493" y="16193"/>
                  </a:cubicBezTo>
                  <a:cubicBezTo>
                    <a:pt x="17652" y="16203"/>
                    <a:pt x="17779" y="16026"/>
                    <a:pt x="17713" y="15903"/>
                  </a:cubicBezTo>
                  <a:cubicBezTo>
                    <a:pt x="17861" y="15932"/>
                    <a:pt x="18021" y="15903"/>
                    <a:pt x="18164" y="15839"/>
                  </a:cubicBezTo>
                  <a:cubicBezTo>
                    <a:pt x="18092" y="15706"/>
                    <a:pt x="18081" y="15544"/>
                    <a:pt x="18125" y="15406"/>
                  </a:cubicBezTo>
                  <a:cubicBezTo>
                    <a:pt x="18048" y="15357"/>
                    <a:pt x="17944" y="15254"/>
                    <a:pt x="18021" y="15190"/>
                  </a:cubicBezTo>
                  <a:cubicBezTo>
                    <a:pt x="18048" y="15171"/>
                    <a:pt x="18070" y="15171"/>
                    <a:pt x="18081" y="15151"/>
                  </a:cubicBezTo>
                  <a:cubicBezTo>
                    <a:pt x="18103" y="15131"/>
                    <a:pt x="18103" y="15097"/>
                    <a:pt x="18114" y="15067"/>
                  </a:cubicBezTo>
                  <a:cubicBezTo>
                    <a:pt x="18164" y="14802"/>
                    <a:pt x="18208" y="14532"/>
                    <a:pt x="18252" y="14276"/>
                  </a:cubicBezTo>
                  <a:cubicBezTo>
                    <a:pt x="18197" y="14276"/>
                    <a:pt x="18125" y="14261"/>
                    <a:pt x="18070" y="14261"/>
                  </a:cubicBezTo>
                  <a:cubicBezTo>
                    <a:pt x="18147" y="14173"/>
                    <a:pt x="18032" y="14060"/>
                    <a:pt x="17916" y="13986"/>
                  </a:cubicBezTo>
                  <a:cubicBezTo>
                    <a:pt x="17806" y="13917"/>
                    <a:pt x="17691" y="13799"/>
                    <a:pt x="17768" y="13706"/>
                  </a:cubicBezTo>
                  <a:cubicBezTo>
                    <a:pt x="17641" y="13632"/>
                    <a:pt x="17894" y="13386"/>
                    <a:pt x="17768" y="13303"/>
                  </a:cubicBezTo>
                  <a:cubicBezTo>
                    <a:pt x="17735" y="13283"/>
                    <a:pt x="17702" y="13288"/>
                    <a:pt x="17674" y="13264"/>
                  </a:cubicBezTo>
                  <a:cubicBezTo>
                    <a:pt x="17652" y="13249"/>
                    <a:pt x="17652" y="13210"/>
                    <a:pt x="17641" y="13190"/>
                  </a:cubicBezTo>
                  <a:cubicBezTo>
                    <a:pt x="17619" y="13028"/>
                    <a:pt x="17619" y="12851"/>
                    <a:pt x="17630" y="12684"/>
                  </a:cubicBezTo>
                  <a:cubicBezTo>
                    <a:pt x="17806" y="12625"/>
                    <a:pt x="17883" y="12418"/>
                    <a:pt x="17779" y="12276"/>
                  </a:cubicBezTo>
                  <a:cubicBezTo>
                    <a:pt x="17839" y="12305"/>
                    <a:pt x="17911" y="12266"/>
                    <a:pt x="17944" y="12212"/>
                  </a:cubicBezTo>
                  <a:cubicBezTo>
                    <a:pt x="17982" y="12163"/>
                    <a:pt x="17977" y="12109"/>
                    <a:pt x="17999" y="12045"/>
                  </a:cubicBezTo>
                  <a:cubicBezTo>
                    <a:pt x="18032" y="11942"/>
                    <a:pt x="18092" y="11863"/>
                    <a:pt x="18197" y="11799"/>
                  </a:cubicBezTo>
                  <a:cubicBezTo>
                    <a:pt x="18219" y="11829"/>
                    <a:pt x="18263" y="11863"/>
                    <a:pt x="18312" y="11883"/>
                  </a:cubicBezTo>
                  <a:cubicBezTo>
                    <a:pt x="18356" y="11770"/>
                    <a:pt x="18428" y="11666"/>
                    <a:pt x="18521" y="11583"/>
                  </a:cubicBezTo>
                  <a:cubicBezTo>
                    <a:pt x="18598" y="11563"/>
                    <a:pt x="18681" y="11534"/>
                    <a:pt x="18763" y="11509"/>
                  </a:cubicBezTo>
                  <a:cubicBezTo>
                    <a:pt x="18763" y="11376"/>
                    <a:pt x="18889" y="11273"/>
                    <a:pt x="19005" y="11190"/>
                  </a:cubicBezTo>
                  <a:cubicBezTo>
                    <a:pt x="19186" y="11067"/>
                    <a:pt x="19362" y="10934"/>
                    <a:pt x="19544" y="10811"/>
                  </a:cubicBezTo>
                  <a:cubicBezTo>
                    <a:pt x="19637" y="10747"/>
                    <a:pt x="19731" y="10674"/>
                    <a:pt x="19846" y="10654"/>
                  </a:cubicBezTo>
                  <a:cubicBezTo>
                    <a:pt x="19901" y="10644"/>
                    <a:pt x="19973" y="10634"/>
                    <a:pt x="20006" y="10605"/>
                  </a:cubicBezTo>
                  <a:cubicBezTo>
                    <a:pt x="20028" y="10570"/>
                    <a:pt x="20039" y="10541"/>
                    <a:pt x="20055" y="10511"/>
                  </a:cubicBezTo>
                  <a:cubicBezTo>
                    <a:pt x="20088" y="10408"/>
                    <a:pt x="20182" y="10315"/>
                    <a:pt x="20297" y="10261"/>
                  </a:cubicBezTo>
                  <a:cubicBezTo>
                    <a:pt x="20352" y="10241"/>
                    <a:pt x="20424" y="10231"/>
                    <a:pt x="20468" y="10192"/>
                  </a:cubicBezTo>
                  <a:cubicBezTo>
                    <a:pt x="20528" y="10128"/>
                    <a:pt x="20501" y="10035"/>
                    <a:pt x="20512" y="9966"/>
                  </a:cubicBezTo>
                  <a:cubicBezTo>
                    <a:pt x="20528" y="9882"/>
                    <a:pt x="20627" y="9799"/>
                    <a:pt x="20688" y="9853"/>
                  </a:cubicBezTo>
                  <a:cubicBezTo>
                    <a:pt x="20743" y="9715"/>
                    <a:pt x="20814" y="9583"/>
                    <a:pt x="20875" y="9450"/>
                  </a:cubicBezTo>
                  <a:cubicBezTo>
                    <a:pt x="20897" y="9406"/>
                    <a:pt x="20908" y="9366"/>
                    <a:pt x="20941" y="9337"/>
                  </a:cubicBezTo>
                  <a:cubicBezTo>
                    <a:pt x="20974" y="9293"/>
                    <a:pt x="21034" y="9273"/>
                    <a:pt x="21067" y="9243"/>
                  </a:cubicBezTo>
                  <a:cubicBezTo>
                    <a:pt x="21254" y="9086"/>
                    <a:pt x="21183" y="8801"/>
                    <a:pt x="21348" y="8624"/>
                  </a:cubicBezTo>
                  <a:cubicBezTo>
                    <a:pt x="21359" y="8605"/>
                    <a:pt x="21381" y="8595"/>
                    <a:pt x="21392" y="8570"/>
                  </a:cubicBezTo>
                  <a:cubicBezTo>
                    <a:pt x="21414" y="8541"/>
                    <a:pt x="21425" y="8501"/>
                    <a:pt x="21436" y="8457"/>
                  </a:cubicBezTo>
                  <a:cubicBezTo>
                    <a:pt x="21447" y="8388"/>
                    <a:pt x="21474" y="8315"/>
                    <a:pt x="21485" y="8241"/>
                  </a:cubicBezTo>
                  <a:cubicBezTo>
                    <a:pt x="21518" y="8098"/>
                    <a:pt x="21540" y="7921"/>
                    <a:pt x="21436" y="7808"/>
                  </a:cubicBezTo>
                  <a:cubicBezTo>
                    <a:pt x="21370" y="7931"/>
                    <a:pt x="21254" y="8034"/>
                    <a:pt x="21128" y="8118"/>
                  </a:cubicBezTo>
                  <a:cubicBezTo>
                    <a:pt x="21117" y="8079"/>
                    <a:pt x="21056" y="8059"/>
                    <a:pt x="21023" y="8069"/>
                  </a:cubicBezTo>
                  <a:cubicBezTo>
                    <a:pt x="20990" y="8079"/>
                    <a:pt x="20941" y="8108"/>
                    <a:pt x="20897" y="8118"/>
                  </a:cubicBezTo>
                  <a:cubicBezTo>
                    <a:pt x="20732" y="8192"/>
                    <a:pt x="20539" y="8108"/>
                    <a:pt x="20363" y="8147"/>
                  </a:cubicBezTo>
                  <a:cubicBezTo>
                    <a:pt x="20248" y="8182"/>
                    <a:pt x="20154" y="8265"/>
                    <a:pt x="20055" y="8295"/>
                  </a:cubicBezTo>
                  <a:cubicBezTo>
                    <a:pt x="19890" y="8344"/>
                    <a:pt x="19709" y="8295"/>
                    <a:pt x="19533" y="8315"/>
                  </a:cubicBezTo>
                  <a:cubicBezTo>
                    <a:pt x="19478" y="8324"/>
                    <a:pt x="19423" y="8334"/>
                    <a:pt x="19373" y="8324"/>
                  </a:cubicBezTo>
                  <a:cubicBezTo>
                    <a:pt x="19329" y="8315"/>
                    <a:pt x="19280" y="8241"/>
                    <a:pt x="19324" y="8211"/>
                  </a:cubicBezTo>
                  <a:cubicBezTo>
                    <a:pt x="19197" y="8251"/>
                    <a:pt x="19082" y="8128"/>
                    <a:pt x="19060" y="8005"/>
                  </a:cubicBezTo>
                  <a:cubicBezTo>
                    <a:pt x="19038" y="7892"/>
                    <a:pt x="19049" y="7759"/>
                    <a:pt x="18994" y="7656"/>
                  </a:cubicBezTo>
                  <a:cubicBezTo>
                    <a:pt x="18922" y="7646"/>
                    <a:pt x="18840" y="7695"/>
                    <a:pt x="18840" y="7769"/>
                  </a:cubicBezTo>
                  <a:cubicBezTo>
                    <a:pt x="18818" y="7725"/>
                    <a:pt x="18774" y="7685"/>
                    <a:pt x="18714" y="7676"/>
                  </a:cubicBezTo>
                  <a:cubicBezTo>
                    <a:pt x="18692" y="7592"/>
                    <a:pt x="18648" y="7509"/>
                    <a:pt x="18637" y="7430"/>
                  </a:cubicBezTo>
                  <a:cubicBezTo>
                    <a:pt x="18620" y="7396"/>
                    <a:pt x="18620" y="7356"/>
                    <a:pt x="18598" y="7337"/>
                  </a:cubicBezTo>
                  <a:cubicBezTo>
                    <a:pt x="18576" y="7302"/>
                    <a:pt x="18532" y="7292"/>
                    <a:pt x="18494" y="7302"/>
                  </a:cubicBezTo>
                  <a:cubicBezTo>
                    <a:pt x="18450" y="7214"/>
                    <a:pt x="18356" y="7150"/>
                    <a:pt x="18252" y="7086"/>
                  </a:cubicBezTo>
                  <a:cubicBezTo>
                    <a:pt x="18208" y="7056"/>
                    <a:pt x="18147" y="7027"/>
                    <a:pt x="18092" y="7027"/>
                  </a:cubicBezTo>
                  <a:cubicBezTo>
                    <a:pt x="18081" y="7027"/>
                    <a:pt x="18059" y="7027"/>
                    <a:pt x="18048" y="7017"/>
                  </a:cubicBezTo>
                  <a:cubicBezTo>
                    <a:pt x="18021" y="7007"/>
                    <a:pt x="18021" y="6983"/>
                    <a:pt x="18021" y="6963"/>
                  </a:cubicBezTo>
                  <a:cubicBezTo>
                    <a:pt x="17999" y="6850"/>
                    <a:pt x="17861" y="6776"/>
                    <a:pt x="17806" y="6673"/>
                  </a:cubicBezTo>
                  <a:cubicBezTo>
                    <a:pt x="17768" y="6614"/>
                    <a:pt x="17768" y="6540"/>
                    <a:pt x="17768" y="6467"/>
                  </a:cubicBezTo>
                  <a:cubicBezTo>
                    <a:pt x="17768" y="6417"/>
                    <a:pt x="17768" y="6368"/>
                    <a:pt x="17757" y="6314"/>
                  </a:cubicBezTo>
                  <a:cubicBezTo>
                    <a:pt x="17724" y="6221"/>
                    <a:pt x="17630" y="6162"/>
                    <a:pt x="17537" y="6118"/>
                  </a:cubicBezTo>
                  <a:cubicBezTo>
                    <a:pt x="17482" y="6098"/>
                    <a:pt x="17416" y="6093"/>
                    <a:pt x="17355" y="6059"/>
                  </a:cubicBezTo>
                  <a:cubicBezTo>
                    <a:pt x="17300" y="6029"/>
                    <a:pt x="17262" y="5965"/>
                    <a:pt x="17295" y="5911"/>
                  </a:cubicBezTo>
                  <a:cubicBezTo>
                    <a:pt x="17218" y="5921"/>
                    <a:pt x="17168" y="5842"/>
                    <a:pt x="17157" y="5779"/>
                  </a:cubicBezTo>
                  <a:cubicBezTo>
                    <a:pt x="17124" y="5646"/>
                    <a:pt x="17135" y="5508"/>
                    <a:pt x="17179" y="5376"/>
                  </a:cubicBezTo>
                  <a:cubicBezTo>
                    <a:pt x="17179" y="5366"/>
                    <a:pt x="17190" y="5346"/>
                    <a:pt x="17190" y="5336"/>
                  </a:cubicBezTo>
                  <a:cubicBezTo>
                    <a:pt x="17190" y="5326"/>
                    <a:pt x="17179" y="5317"/>
                    <a:pt x="17168" y="5302"/>
                  </a:cubicBezTo>
                  <a:cubicBezTo>
                    <a:pt x="17086" y="5233"/>
                    <a:pt x="17086" y="5130"/>
                    <a:pt x="17064" y="5036"/>
                  </a:cubicBezTo>
                  <a:cubicBezTo>
                    <a:pt x="17042" y="4943"/>
                    <a:pt x="16937" y="4840"/>
                    <a:pt x="16833" y="4879"/>
                  </a:cubicBezTo>
                  <a:cubicBezTo>
                    <a:pt x="16871" y="4776"/>
                    <a:pt x="16673" y="4717"/>
                    <a:pt x="16651" y="4604"/>
                  </a:cubicBezTo>
                  <a:cubicBezTo>
                    <a:pt x="16629" y="4481"/>
                    <a:pt x="16591" y="4343"/>
                    <a:pt x="16536" y="4230"/>
                  </a:cubicBezTo>
                  <a:lnTo>
                    <a:pt x="16222" y="3705"/>
                  </a:lnTo>
                  <a:cubicBezTo>
                    <a:pt x="16200" y="3665"/>
                    <a:pt x="16178" y="3611"/>
                    <a:pt x="16189" y="3572"/>
                  </a:cubicBezTo>
                  <a:cubicBezTo>
                    <a:pt x="16156" y="3479"/>
                    <a:pt x="16118" y="3385"/>
                    <a:pt x="16063" y="3316"/>
                  </a:cubicBezTo>
                  <a:cubicBezTo>
                    <a:pt x="16041" y="3292"/>
                    <a:pt x="16014" y="3262"/>
                    <a:pt x="16014" y="3233"/>
                  </a:cubicBezTo>
                  <a:cubicBezTo>
                    <a:pt x="16003" y="3198"/>
                    <a:pt x="16014" y="3169"/>
                    <a:pt x="16052" y="3149"/>
                  </a:cubicBezTo>
                  <a:cubicBezTo>
                    <a:pt x="16003" y="3110"/>
                    <a:pt x="15959" y="3066"/>
                    <a:pt x="15926" y="3017"/>
                  </a:cubicBezTo>
                  <a:cubicBezTo>
                    <a:pt x="15898" y="2982"/>
                    <a:pt x="15865" y="2962"/>
                    <a:pt x="15843" y="2923"/>
                  </a:cubicBezTo>
                  <a:cubicBezTo>
                    <a:pt x="15832" y="2894"/>
                    <a:pt x="15810" y="2869"/>
                    <a:pt x="15794" y="2840"/>
                  </a:cubicBezTo>
                  <a:cubicBezTo>
                    <a:pt x="15739" y="2697"/>
                    <a:pt x="15684" y="2550"/>
                    <a:pt x="15623" y="2417"/>
                  </a:cubicBezTo>
                  <a:cubicBezTo>
                    <a:pt x="15568" y="2284"/>
                    <a:pt x="15508" y="2137"/>
                    <a:pt x="15530" y="1994"/>
                  </a:cubicBezTo>
                  <a:cubicBezTo>
                    <a:pt x="15508" y="1955"/>
                    <a:pt x="15453" y="1945"/>
                    <a:pt x="15392" y="1945"/>
                  </a:cubicBezTo>
                  <a:cubicBezTo>
                    <a:pt x="15337" y="1955"/>
                    <a:pt x="15288" y="1975"/>
                    <a:pt x="15244" y="1975"/>
                  </a:cubicBezTo>
                  <a:cubicBezTo>
                    <a:pt x="15161" y="1975"/>
                    <a:pt x="15057" y="1945"/>
                    <a:pt x="15002" y="2004"/>
                  </a:cubicBezTo>
                  <a:cubicBezTo>
                    <a:pt x="14980" y="2034"/>
                    <a:pt x="14980" y="2078"/>
                    <a:pt x="14952" y="2107"/>
                  </a:cubicBezTo>
                  <a:cubicBezTo>
                    <a:pt x="14919" y="2161"/>
                    <a:pt x="14815" y="2171"/>
                    <a:pt x="14771" y="2117"/>
                  </a:cubicBezTo>
                  <a:cubicBezTo>
                    <a:pt x="14732" y="2152"/>
                    <a:pt x="14688" y="2152"/>
                    <a:pt x="14655" y="2127"/>
                  </a:cubicBezTo>
                  <a:cubicBezTo>
                    <a:pt x="14518" y="2048"/>
                    <a:pt x="14320" y="2058"/>
                    <a:pt x="14160" y="2004"/>
                  </a:cubicBezTo>
                  <a:lnTo>
                    <a:pt x="14017" y="1975"/>
                  </a:lnTo>
                  <a:cubicBezTo>
                    <a:pt x="14017" y="1930"/>
                    <a:pt x="13951" y="1955"/>
                    <a:pt x="13918" y="1965"/>
                  </a:cubicBezTo>
                  <a:cubicBezTo>
                    <a:pt x="13858" y="1975"/>
                    <a:pt x="13814" y="1945"/>
                    <a:pt x="13764" y="1911"/>
                  </a:cubicBezTo>
                  <a:cubicBezTo>
                    <a:pt x="13698" y="1871"/>
                    <a:pt x="13605" y="1862"/>
                    <a:pt x="13511" y="1871"/>
                  </a:cubicBezTo>
                  <a:lnTo>
                    <a:pt x="13456" y="1921"/>
                  </a:lnTo>
                  <a:cubicBezTo>
                    <a:pt x="13385" y="1842"/>
                    <a:pt x="13270" y="1778"/>
                    <a:pt x="13154" y="1778"/>
                  </a:cubicBezTo>
                  <a:cubicBezTo>
                    <a:pt x="13088" y="1778"/>
                    <a:pt x="13017" y="1788"/>
                    <a:pt x="12945" y="1788"/>
                  </a:cubicBezTo>
                  <a:cubicBezTo>
                    <a:pt x="12879" y="1788"/>
                    <a:pt x="12808" y="1773"/>
                    <a:pt x="12764" y="1729"/>
                  </a:cubicBezTo>
                  <a:cubicBezTo>
                    <a:pt x="12742" y="1709"/>
                    <a:pt x="12725" y="1675"/>
                    <a:pt x="12714" y="1655"/>
                  </a:cubicBezTo>
                  <a:cubicBezTo>
                    <a:pt x="12692" y="1636"/>
                    <a:pt x="12659" y="1611"/>
                    <a:pt x="12637" y="1636"/>
                  </a:cubicBezTo>
                  <a:cubicBezTo>
                    <a:pt x="12659" y="1601"/>
                    <a:pt x="12637" y="1552"/>
                    <a:pt x="12615" y="1522"/>
                  </a:cubicBezTo>
                  <a:cubicBezTo>
                    <a:pt x="12577" y="1488"/>
                    <a:pt x="12533" y="1478"/>
                    <a:pt x="12500" y="1459"/>
                  </a:cubicBezTo>
                  <a:cubicBezTo>
                    <a:pt x="12450" y="1449"/>
                    <a:pt x="12417" y="1429"/>
                    <a:pt x="12368" y="1439"/>
                  </a:cubicBezTo>
                  <a:cubicBezTo>
                    <a:pt x="12324" y="1449"/>
                    <a:pt x="12291" y="1478"/>
                    <a:pt x="12302" y="1522"/>
                  </a:cubicBezTo>
                  <a:cubicBezTo>
                    <a:pt x="12164" y="1581"/>
                    <a:pt x="11988" y="1601"/>
                    <a:pt x="11840" y="1572"/>
                  </a:cubicBezTo>
                  <a:cubicBezTo>
                    <a:pt x="11840" y="1601"/>
                    <a:pt x="11851" y="1636"/>
                    <a:pt x="11873" y="1655"/>
                  </a:cubicBezTo>
                  <a:cubicBezTo>
                    <a:pt x="11818" y="1626"/>
                    <a:pt x="11735" y="1655"/>
                    <a:pt x="11713" y="1704"/>
                  </a:cubicBezTo>
                  <a:cubicBezTo>
                    <a:pt x="11691" y="1758"/>
                    <a:pt x="11724" y="1827"/>
                    <a:pt x="11796" y="1852"/>
                  </a:cubicBezTo>
                  <a:cubicBezTo>
                    <a:pt x="11746" y="1852"/>
                    <a:pt x="11724" y="1916"/>
                    <a:pt x="11735" y="1955"/>
                  </a:cubicBezTo>
                  <a:cubicBezTo>
                    <a:pt x="11746" y="1999"/>
                    <a:pt x="11796" y="2024"/>
                    <a:pt x="11829" y="2048"/>
                  </a:cubicBezTo>
                  <a:lnTo>
                    <a:pt x="11796" y="2137"/>
                  </a:lnTo>
                  <a:cubicBezTo>
                    <a:pt x="11757" y="2117"/>
                    <a:pt x="11719" y="2142"/>
                    <a:pt x="11691" y="2171"/>
                  </a:cubicBezTo>
                  <a:cubicBezTo>
                    <a:pt x="11669" y="2206"/>
                    <a:pt x="11653" y="2240"/>
                    <a:pt x="11609" y="2250"/>
                  </a:cubicBezTo>
                  <a:cubicBezTo>
                    <a:pt x="11587" y="2265"/>
                    <a:pt x="11565" y="2265"/>
                    <a:pt x="11537" y="2274"/>
                  </a:cubicBezTo>
                  <a:cubicBezTo>
                    <a:pt x="11515" y="2284"/>
                    <a:pt x="11504" y="2314"/>
                    <a:pt x="11515" y="2324"/>
                  </a:cubicBezTo>
                  <a:cubicBezTo>
                    <a:pt x="11411" y="2353"/>
                    <a:pt x="11345" y="2230"/>
                    <a:pt x="11251" y="2181"/>
                  </a:cubicBezTo>
                  <a:cubicBezTo>
                    <a:pt x="11191" y="2161"/>
                    <a:pt x="11125" y="2152"/>
                    <a:pt x="11103" y="2097"/>
                  </a:cubicBezTo>
                  <a:cubicBezTo>
                    <a:pt x="11092" y="2078"/>
                    <a:pt x="11092" y="2068"/>
                    <a:pt x="11075" y="2048"/>
                  </a:cubicBezTo>
                  <a:cubicBezTo>
                    <a:pt x="11042" y="2004"/>
                    <a:pt x="10976" y="2024"/>
                    <a:pt x="10916" y="2048"/>
                  </a:cubicBezTo>
                  <a:cubicBezTo>
                    <a:pt x="10789" y="2078"/>
                    <a:pt x="10652" y="2048"/>
                    <a:pt x="10570" y="1955"/>
                  </a:cubicBezTo>
                  <a:cubicBezTo>
                    <a:pt x="10537" y="1975"/>
                    <a:pt x="10504" y="1994"/>
                    <a:pt x="10454" y="2014"/>
                  </a:cubicBezTo>
                  <a:cubicBezTo>
                    <a:pt x="10443" y="2024"/>
                    <a:pt x="10432" y="2024"/>
                    <a:pt x="10421" y="2024"/>
                  </a:cubicBezTo>
                  <a:cubicBezTo>
                    <a:pt x="10410" y="2024"/>
                    <a:pt x="10399" y="2014"/>
                    <a:pt x="10388" y="2004"/>
                  </a:cubicBezTo>
                  <a:cubicBezTo>
                    <a:pt x="10317" y="1930"/>
                    <a:pt x="10273" y="1842"/>
                    <a:pt x="10262" y="1749"/>
                  </a:cubicBezTo>
                  <a:cubicBezTo>
                    <a:pt x="10262" y="1729"/>
                    <a:pt x="10245" y="1704"/>
                    <a:pt x="10234" y="1685"/>
                  </a:cubicBezTo>
                  <a:cubicBezTo>
                    <a:pt x="10212" y="1665"/>
                    <a:pt x="10179" y="1655"/>
                    <a:pt x="10146" y="1655"/>
                  </a:cubicBezTo>
                  <a:cubicBezTo>
                    <a:pt x="10042" y="1645"/>
                    <a:pt x="9937" y="1645"/>
                    <a:pt x="9833" y="1636"/>
                  </a:cubicBezTo>
                  <a:cubicBezTo>
                    <a:pt x="9822" y="1508"/>
                    <a:pt x="9673" y="1429"/>
                    <a:pt x="9530" y="1459"/>
                  </a:cubicBezTo>
                  <a:cubicBezTo>
                    <a:pt x="9497" y="1468"/>
                    <a:pt x="9453" y="1488"/>
                    <a:pt x="9415" y="1488"/>
                  </a:cubicBezTo>
                  <a:cubicBezTo>
                    <a:pt x="9382" y="1488"/>
                    <a:pt x="9338" y="1468"/>
                    <a:pt x="9338" y="1429"/>
                  </a:cubicBezTo>
                  <a:cubicBezTo>
                    <a:pt x="9277" y="1449"/>
                    <a:pt x="9200" y="1429"/>
                    <a:pt x="9162" y="1375"/>
                  </a:cubicBezTo>
                  <a:cubicBezTo>
                    <a:pt x="9118" y="1395"/>
                    <a:pt x="9046" y="1395"/>
                    <a:pt x="9002" y="1365"/>
                  </a:cubicBezTo>
                  <a:cubicBezTo>
                    <a:pt x="8947" y="1336"/>
                    <a:pt x="8925" y="1272"/>
                    <a:pt x="8881" y="1223"/>
                  </a:cubicBezTo>
                  <a:cubicBezTo>
                    <a:pt x="8848" y="1169"/>
                    <a:pt x="8777" y="1129"/>
                    <a:pt x="8705" y="1139"/>
                  </a:cubicBezTo>
                  <a:cubicBezTo>
                    <a:pt x="8705" y="1169"/>
                    <a:pt x="8705" y="1203"/>
                    <a:pt x="8694" y="1242"/>
                  </a:cubicBezTo>
                  <a:cubicBezTo>
                    <a:pt x="8617" y="1159"/>
                    <a:pt x="8579" y="1056"/>
                    <a:pt x="8590" y="952"/>
                  </a:cubicBezTo>
                  <a:cubicBezTo>
                    <a:pt x="8639" y="982"/>
                    <a:pt x="8716" y="972"/>
                    <a:pt x="8766" y="933"/>
                  </a:cubicBezTo>
                  <a:cubicBezTo>
                    <a:pt x="8810" y="893"/>
                    <a:pt x="8799" y="820"/>
                    <a:pt x="8755" y="780"/>
                  </a:cubicBezTo>
                  <a:cubicBezTo>
                    <a:pt x="8788" y="756"/>
                    <a:pt x="8821" y="766"/>
                    <a:pt x="8859" y="780"/>
                  </a:cubicBezTo>
                  <a:cubicBezTo>
                    <a:pt x="8881" y="726"/>
                    <a:pt x="8903" y="662"/>
                    <a:pt x="8892" y="603"/>
                  </a:cubicBezTo>
                  <a:cubicBezTo>
                    <a:pt x="8766" y="584"/>
                    <a:pt x="8672" y="456"/>
                    <a:pt x="8694" y="343"/>
                  </a:cubicBezTo>
                  <a:cubicBezTo>
                    <a:pt x="8744" y="368"/>
                    <a:pt x="8793" y="343"/>
                    <a:pt x="8832" y="313"/>
                  </a:cubicBezTo>
                  <a:cubicBezTo>
                    <a:pt x="8865" y="284"/>
                    <a:pt x="8881" y="230"/>
                    <a:pt x="8892" y="191"/>
                  </a:cubicBezTo>
                  <a:cubicBezTo>
                    <a:pt x="8903" y="137"/>
                    <a:pt x="8914" y="78"/>
                    <a:pt x="8870" y="48"/>
                  </a:cubicBezTo>
                  <a:cubicBezTo>
                    <a:pt x="8832" y="14"/>
                    <a:pt x="8777" y="28"/>
                    <a:pt x="8733" y="48"/>
                  </a:cubicBezTo>
                  <a:cubicBezTo>
                    <a:pt x="8683" y="73"/>
                    <a:pt x="8634" y="97"/>
                    <a:pt x="8590" y="107"/>
                  </a:cubicBezTo>
                  <a:cubicBezTo>
                    <a:pt x="8540" y="117"/>
                    <a:pt x="8474" y="97"/>
                    <a:pt x="8463" y="58"/>
                  </a:cubicBezTo>
                  <a:cubicBezTo>
                    <a:pt x="8408" y="33"/>
                    <a:pt x="8348" y="14"/>
                    <a:pt x="8293" y="14"/>
                  </a:cubicBezTo>
                  <a:cubicBezTo>
                    <a:pt x="8232" y="14"/>
                    <a:pt x="8166" y="48"/>
                    <a:pt x="8155" y="97"/>
                  </a:cubicBezTo>
                  <a:cubicBezTo>
                    <a:pt x="8073" y="58"/>
                    <a:pt x="7980" y="48"/>
                    <a:pt x="7886" y="68"/>
                  </a:cubicBezTo>
                  <a:cubicBezTo>
                    <a:pt x="7864" y="78"/>
                    <a:pt x="7831" y="78"/>
                    <a:pt x="7809" y="68"/>
                  </a:cubicBezTo>
                  <a:cubicBezTo>
                    <a:pt x="7787" y="58"/>
                    <a:pt x="7760" y="33"/>
                    <a:pt x="7749" y="23"/>
                  </a:cubicBezTo>
                  <a:cubicBezTo>
                    <a:pt x="7705" y="-6"/>
                    <a:pt x="7644" y="-6"/>
                    <a:pt x="7600" y="14"/>
                  </a:cubicBezTo>
                  <a:cubicBezTo>
                    <a:pt x="7556" y="33"/>
                    <a:pt x="7518" y="78"/>
                    <a:pt x="7485" y="117"/>
                  </a:cubicBezTo>
                  <a:cubicBezTo>
                    <a:pt x="7474" y="127"/>
                    <a:pt x="7463" y="151"/>
                    <a:pt x="7441" y="161"/>
                  </a:cubicBezTo>
                  <a:lnTo>
                    <a:pt x="7391" y="161"/>
                  </a:lnTo>
                  <a:cubicBezTo>
                    <a:pt x="7287" y="151"/>
                    <a:pt x="7182" y="127"/>
                    <a:pt x="7094" y="97"/>
                  </a:cubicBezTo>
                  <a:cubicBezTo>
                    <a:pt x="7012" y="161"/>
                    <a:pt x="6885" y="171"/>
                    <a:pt x="6803" y="117"/>
                  </a:cubicBezTo>
                  <a:cubicBezTo>
                    <a:pt x="6759" y="97"/>
                    <a:pt x="6665" y="117"/>
                    <a:pt x="6621" y="137"/>
                  </a:cubicBezTo>
                  <a:cubicBezTo>
                    <a:pt x="6594" y="151"/>
                    <a:pt x="6583" y="161"/>
                    <a:pt x="6561" y="171"/>
                  </a:cubicBezTo>
                  <a:cubicBezTo>
                    <a:pt x="6506" y="191"/>
                    <a:pt x="6434" y="171"/>
                    <a:pt x="6379" y="161"/>
                  </a:cubicBezTo>
                  <a:cubicBezTo>
                    <a:pt x="6319" y="161"/>
                    <a:pt x="6236" y="210"/>
                    <a:pt x="6275" y="264"/>
                  </a:cubicBezTo>
                  <a:cubicBezTo>
                    <a:pt x="6170" y="230"/>
                    <a:pt x="6055" y="200"/>
                    <a:pt x="5950" y="171"/>
                  </a:cubicBezTo>
                  <a:cubicBezTo>
                    <a:pt x="5868" y="151"/>
                    <a:pt x="5763" y="122"/>
                    <a:pt x="5686" y="151"/>
                  </a:cubicBezTo>
                  <a:cubicBezTo>
                    <a:pt x="5604" y="186"/>
                    <a:pt x="5549" y="294"/>
                    <a:pt x="5615" y="343"/>
                  </a:cubicBezTo>
                  <a:cubicBezTo>
                    <a:pt x="5488" y="333"/>
                    <a:pt x="5351" y="377"/>
                    <a:pt x="5247" y="446"/>
                  </a:cubicBezTo>
                  <a:cubicBezTo>
                    <a:pt x="5236" y="456"/>
                    <a:pt x="5214" y="471"/>
                    <a:pt x="5192" y="481"/>
                  </a:cubicBezTo>
                  <a:cubicBezTo>
                    <a:pt x="5153" y="490"/>
                    <a:pt x="5109" y="471"/>
                    <a:pt x="5060" y="481"/>
                  </a:cubicBezTo>
                  <a:cubicBezTo>
                    <a:pt x="5016" y="490"/>
                    <a:pt x="4994" y="544"/>
                    <a:pt x="4972" y="584"/>
                  </a:cubicBezTo>
                  <a:cubicBezTo>
                    <a:pt x="4944" y="628"/>
                    <a:pt x="4900" y="677"/>
                    <a:pt x="4856" y="653"/>
                  </a:cubicBezTo>
                  <a:cubicBezTo>
                    <a:pt x="4829" y="643"/>
                    <a:pt x="4818" y="633"/>
                    <a:pt x="4796" y="633"/>
                  </a:cubicBezTo>
                  <a:cubicBezTo>
                    <a:pt x="4741" y="623"/>
                    <a:pt x="4719" y="707"/>
                    <a:pt x="4719" y="756"/>
                  </a:cubicBezTo>
                  <a:cubicBezTo>
                    <a:pt x="4669" y="780"/>
                    <a:pt x="4614" y="800"/>
                    <a:pt x="4565" y="790"/>
                  </a:cubicBezTo>
                  <a:cubicBezTo>
                    <a:pt x="4510" y="780"/>
                    <a:pt x="4471" y="716"/>
                    <a:pt x="4510" y="677"/>
                  </a:cubicBezTo>
                  <a:cubicBezTo>
                    <a:pt x="4449" y="643"/>
                    <a:pt x="4383" y="633"/>
                    <a:pt x="4312" y="643"/>
                  </a:cubicBezTo>
                  <a:cubicBezTo>
                    <a:pt x="4240" y="662"/>
                    <a:pt x="4163" y="707"/>
                    <a:pt x="4092" y="662"/>
                  </a:cubicBezTo>
                  <a:cubicBezTo>
                    <a:pt x="4059" y="643"/>
                    <a:pt x="4037" y="603"/>
                    <a:pt x="3998" y="594"/>
                  </a:cubicBezTo>
                  <a:cubicBezTo>
                    <a:pt x="3943" y="574"/>
                    <a:pt x="3883" y="613"/>
                    <a:pt x="3839" y="633"/>
                  </a:cubicBezTo>
                  <a:cubicBezTo>
                    <a:pt x="3784" y="653"/>
                    <a:pt x="3701" y="623"/>
                    <a:pt x="3712" y="584"/>
                  </a:cubicBezTo>
                  <a:cubicBezTo>
                    <a:pt x="3701" y="574"/>
                    <a:pt x="3679" y="574"/>
                    <a:pt x="3668" y="574"/>
                  </a:cubicBezTo>
                  <a:cubicBezTo>
                    <a:pt x="3657" y="574"/>
                    <a:pt x="3641" y="594"/>
                    <a:pt x="3619" y="594"/>
                  </a:cubicBezTo>
                  <a:cubicBezTo>
                    <a:pt x="3608" y="594"/>
                    <a:pt x="3586" y="594"/>
                    <a:pt x="3586" y="574"/>
                  </a:cubicBezTo>
                  <a:cubicBezTo>
                    <a:pt x="3487" y="603"/>
                    <a:pt x="3426" y="721"/>
                    <a:pt x="3481" y="800"/>
                  </a:cubicBezTo>
                  <a:close/>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35" name="Shape 2835"/>
            <p:cNvSpPr/>
            <p:nvPr/>
          </p:nvSpPr>
          <p:spPr>
            <a:xfrm>
              <a:off x="8598463" y="6544221"/>
              <a:ext cx="862926" cy="1776892"/>
            </a:xfrm>
            <a:custGeom>
              <a:avLst/>
              <a:gdLst/>
              <a:ahLst/>
              <a:cxnLst>
                <a:cxn ang="0">
                  <a:pos x="wd2" y="hd2"/>
                </a:cxn>
                <a:cxn ang="5400000">
                  <a:pos x="wd2" y="hd2"/>
                </a:cxn>
                <a:cxn ang="10800000">
                  <a:pos x="wd2" y="hd2"/>
                </a:cxn>
                <a:cxn ang="16200000">
                  <a:pos x="wd2" y="hd2"/>
                </a:cxn>
              </a:cxnLst>
              <a:rect l="0" t="0" r="r" b="b"/>
              <a:pathLst>
                <a:path w="21321" h="20780" extrusionOk="0">
                  <a:moveTo>
                    <a:pt x="14700" y="1029"/>
                  </a:moveTo>
                  <a:cubicBezTo>
                    <a:pt x="13996" y="1567"/>
                    <a:pt x="13672" y="2207"/>
                    <a:pt x="13455" y="2847"/>
                  </a:cubicBezTo>
                  <a:cubicBezTo>
                    <a:pt x="13347" y="3179"/>
                    <a:pt x="13239" y="3563"/>
                    <a:pt x="12751" y="3819"/>
                  </a:cubicBezTo>
                  <a:cubicBezTo>
                    <a:pt x="12318" y="4101"/>
                    <a:pt x="11506" y="4229"/>
                    <a:pt x="10965" y="4075"/>
                  </a:cubicBezTo>
                  <a:cubicBezTo>
                    <a:pt x="9936" y="4561"/>
                    <a:pt x="8908" y="5047"/>
                    <a:pt x="7987" y="5534"/>
                  </a:cubicBezTo>
                  <a:cubicBezTo>
                    <a:pt x="7554" y="5303"/>
                    <a:pt x="6796" y="5483"/>
                    <a:pt x="6201" y="5636"/>
                  </a:cubicBezTo>
                  <a:cubicBezTo>
                    <a:pt x="5660" y="5790"/>
                    <a:pt x="4956" y="6020"/>
                    <a:pt x="4360" y="5841"/>
                  </a:cubicBezTo>
                  <a:cubicBezTo>
                    <a:pt x="4252" y="5790"/>
                    <a:pt x="4144" y="5738"/>
                    <a:pt x="4036" y="5738"/>
                  </a:cubicBezTo>
                  <a:cubicBezTo>
                    <a:pt x="3927" y="5738"/>
                    <a:pt x="3819" y="5790"/>
                    <a:pt x="3711" y="5841"/>
                  </a:cubicBezTo>
                  <a:cubicBezTo>
                    <a:pt x="3007" y="6225"/>
                    <a:pt x="2303" y="6557"/>
                    <a:pt x="1545" y="6916"/>
                  </a:cubicBezTo>
                  <a:cubicBezTo>
                    <a:pt x="1762" y="6967"/>
                    <a:pt x="1978" y="7044"/>
                    <a:pt x="2195" y="7095"/>
                  </a:cubicBezTo>
                  <a:cubicBezTo>
                    <a:pt x="1329" y="8119"/>
                    <a:pt x="1654" y="9398"/>
                    <a:pt x="3007" y="10320"/>
                  </a:cubicBezTo>
                  <a:cubicBezTo>
                    <a:pt x="3224" y="10473"/>
                    <a:pt x="3440" y="10575"/>
                    <a:pt x="3602" y="10780"/>
                  </a:cubicBezTo>
                  <a:cubicBezTo>
                    <a:pt x="3711" y="11062"/>
                    <a:pt x="3440" y="11318"/>
                    <a:pt x="3224" y="11599"/>
                  </a:cubicBezTo>
                  <a:cubicBezTo>
                    <a:pt x="2899" y="12085"/>
                    <a:pt x="2682" y="12674"/>
                    <a:pt x="2899" y="13211"/>
                  </a:cubicBezTo>
                  <a:cubicBezTo>
                    <a:pt x="2195" y="13032"/>
                    <a:pt x="1437" y="13160"/>
                    <a:pt x="950" y="13416"/>
                  </a:cubicBezTo>
                  <a:cubicBezTo>
                    <a:pt x="517" y="13698"/>
                    <a:pt x="408" y="14056"/>
                    <a:pt x="625" y="14389"/>
                  </a:cubicBezTo>
                  <a:cubicBezTo>
                    <a:pt x="733" y="14593"/>
                    <a:pt x="950" y="14773"/>
                    <a:pt x="950" y="14977"/>
                  </a:cubicBezTo>
                  <a:cubicBezTo>
                    <a:pt x="842" y="15412"/>
                    <a:pt x="-187" y="15720"/>
                    <a:pt x="30" y="16103"/>
                  </a:cubicBezTo>
                  <a:cubicBezTo>
                    <a:pt x="300" y="16487"/>
                    <a:pt x="1762" y="16641"/>
                    <a:pt x="1437" y="16974"/>
                  </a:cubicBezTo>
                  <a:cubicBezTo>
                    <a:pt x="1329" y="17127"/>
                    <a:pt x="842" y="17178"/>
                    <a:pt x="625" y="17281"/>
                  </a:cubicBezTo>
                  <a:cubicBezTo>
                    <a:pt x="192" y="17562"/>
                    <a:pt x="1058" y="17920"/>
                    <a:pt x="1329" y="18253"/>
                  </a:cubicBezTo>
                  <a:cubicBezTo>
                    <a:pt x="1437" y="18458"/>
                    <a:pt x="1166" y="18739"/>
                    <a:pt x="1329" y="18995"/>
                  </a:cubicBezTo>
                  <a:cubicBezTo>
                    <a:pt x="1545" y="19763"/>
                    <a:pt x="4144" y="19917"/>
                    <a:pt x="4360" y="20608"/>
                  </a:cubicBezTo>
                  <a:cubicBezTo>
                    <a:pt x="4956" y="20838"/>
                    <a:pt x="5714" y="20838"/>
                    <a:pt x="6201" y="20608"/>
                  </a:cubicBezTo>
                  <a:cubicBezTo>
                    <a:pt x="6742" y="20403"/>
                    <a:pt x="6851" y="20019"/>
                    <a:pt x="6418" y="19763"/>
                  </a:cubicBezTo>
                  <a:cubicBezTo>
                    <a:pt x="7446" y="19763"/>
                    <a:pt x="8366" y="19763"/>
                    <a:pt x="9341" y="19763"/>
                  </a:cubicBezTo>
                  <a:cubicBezTo>
                    <a:pt x="9720" y="19763"/>
                    <a:pt x="10045" y="19763"/>
                    <a:pt x="10369" y="19661"/>
                  </a:cubicBezTo>
                  <a:cubicBezTo>
                    <a:pt x="11290" y="19379"/>
                    <a:pt x="10857" y="18739"/>
                    <a:pt x="11290" y="18304"/>
                  </a:cubicBezTo>
                  <a:cubicBezTo>
                    <a:pt x="11777" y="17920"/>
                    <a:pt x="13022" y="17665"/>
                    <a:pt x="12914" y="17229"/>
                  </a:cubicBezTo>
                  <a:cubicBezTo>
                    <a:pt x="12751" y="17025"/>
                    <a:pt x="12210" y="16794"/>
                    <a:pt x="12210" y="16590"/>
                  </a:cubicBezTo>
                  <a:cubicBezTo>
                    <a:pt x="12210" y="16308"/>
                    <a:pt x="12751" y="16155"/>
                    <a:pt x="13239" y="16001"/>
                  </a:cubicBezTo>
                  <a:cubicBezTo>
                    <a:pt x="13672" y="15847"/>
                    <a:pt x="13780" y="15412"/>
                    <a:pt x="13239" y="15361"/>
                  </a:cubicBezTo>
                  <a:cubicBezTo>
                    <a:pt x="13888" y="15131"/>
                    <a:pt x="14267" y="14645"/>
                    <a:pt x="13888" y="14286"/>
                  </a:cubicBezTo>
                  <a:cubicBezTo>
                    <a:pt x="13780" y="14056"/>
                    <a:pt x="13455" y="13902"/>
                    <a:pt x="13563" y="13698"/>
                  </a:cubicBezTo>
                  <a:cubicBezTo>
                    <a:pt x="13672" y="13570"/>
                    <a:pt x="13780" y="13519"/>
                    <a:pt x="13996" y="13467"/>
                  </a:cubicBezTo>
                  <a:cubicBezTo>
                    <a:pt x="15621" y="12828"/>
                    <a:pt x="16649" y="11702"/>
                    <a:pt x="15512" y="10831"/>
                  </a:cubicBezTo>
                  <a:cubicBezTo>
                    <a:pt x="16270" y="10831"/>
                    <a:pt x="16974" y="10422"/>
                    <a:pt x="16757" y="10038"/>
                  </a:cubicBezTo>
                  <a:cubicBezTo>
                    <a:pt x="16649" y="9884"/>
                    <a:pt x="16433" y="9705"/>
                    <a:pt x="16649" y="9552"/>
                  </a:cubicBezTo>
                  <a:cubicBezTo>
                    <a:pt x="16866" y="9449"/>
                    <a:pt x="17190" y="9449"/>
                    <a:pt x="17407" y="9347"/>
                  </a:cubicBezTo>
                  <a:cubicBezTo>
                    <a:pt x="17786" y="9245"/>
                    <a:pt x="17678" y="9014"/>
                    <a:pt x="17407" y="8861"/>
                  </a:cubicBezTo>
                  <a:cubicBezTo>
                    <a:pt x="17190" y="8707"/>
                    <a:pt x="16974" y="8579"/>
                    <a:pt x="16757" y="8426"/>
                  </a:cubicBezTo>
                  <a:cubicBezTo>
                    <a:pt x="16270" y="7888"/>
                    <a:pt x="17678" y="7197"/>
                    <a:pt x="17082" y="6660"/>
                  </a:cubicBezTo>
                  <a:cubicBezTo>
                    <a:pt x="17786" y="6967"/>
                    <a:pt x="18923" y="7044"/>
                    <a:pt x="19681" y="6813"/>
                  </a:cubicBezTo>
                  <a:cubicBezTo>
                    <a:pt x="19464" y="6506"/>
                    <a:pt x="18815" y="6302"/>
                    <a:pt x="18327" y="5969"/>
                  </a:cubicBezTo>
                  <a:cubicBezTo>
                    <a:pt x="17894" y="5662"/>
                    <a:pt x="17786" y="5201"/>
                    <a:pt x="18436" y="5047"/>
                  </a:cubicBezTo>
                  <a:cubicBezTo>
                    <a:pt x="19031" y="5150"/>
                    <a:pt x="19572" y="5380"/>
                    <a:pt x="19789" y="5687"/>
                  </a:cubicBezTo>
                  <a:cubicBezTo>
                    <a:pt x="20060" y="5431"/>
                    <a:pt x="20709" y="5252"/>
                    <a:pt x="21305" y="5380"/>
                  </a:cubicBezTo>
                  <a:cubicBezTo>
                    <a:pt x="21413" y="4945"/>
                    <a:pt x="20926" y="4561"/>
                    <a:pt x="20709" y="4126"/>
                  </a:cubicBezTo>
                  <a:cubicBezTo>
                    <a:pt x="20493" y="3691"/>
                    <a:pt x="20493" y="3230"/>
                    <a:pt x="21196" y="2949"/>
                  </a:cubicBezTo>
                  <a:cubicBezTo>
                    <a:pt x="20384" y="2642"/>
                    <a:pt x="20276" y="2028"/>
                    <a:pt x="20384" y="1567"/>
                  </a:cubicBezTo>
                  <a:cubicBezTo>
                    <a:pt x="20493" y="1081"/>
                    <a:pt x="20709" y="543"/>
                    <a:pt x="20276" y="57"/>
                  </a:cubicBezTo>
                  <a:cubicBezTo>
                    <a:pt x="20276" y="6"/>
                    <a:pt x="18815" y="594"/>
                    <a:pt x="18706" y="646"/>
                  </a:cubicBezTo>
                  <a:cubicBezTo>
                    <a:pt x="18815" y="-762"/>
                    <a:pt x="15404" y="492"/>
                    <a:pt x="14700" y="1029"/>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36" name="Shape 2836"/>
            <p:cNvSpPr/>
            <p:nvPr/>
          </p:nvSpPr>
          <p:spPr>
            <a:xfrm>
              <a:off x="0" y="2799992"/>
              <a:ext cx="183800" cy="103688"/>
            </a:xfrm>
            <a:custGeom>
              <a:avLst/>
              <a:gdLst/>
              <a:ahLst/>
              <a:cxnLst>
                <a:cxn ang="0">
                  <a:pos x="wd2" y="hd2"/>
                </a:cxn>
                <a:cxn ang="5400000">
                  <a:pos x="wd2" y="hd2"/>
                </a:cxn>
                <a:cxn ang="10800000">
                  <a:pos x="wd2" y="hd2"/>
                </a:cxn>
                <a:cxn ang="16200000">
                  <a:pos x="wd2" y="hd2"/>
                </a:cxn>
              </a:cxnLst>
              <a:rect l="0" t="0" r="r" b="b"/>
              <a:pathLst>
                <a:path w="20850" h="21600" extrusionOk="0">
                  <a:moveTo>
                    <a:pt x="2512" y="16435"/>
                  </a:moveTo>
                  <a:cubicBezTo>
                    <a:pt x="4270" y="19722"/>
                    <a:pt x="6279" y="21600"/>
                    <a:pt x="8288" y="20661"/>
                  </a:cubicBezTo>
                  <a:cubicBezTo>
                    <a:pt x="9544" y="20661"/>
                    <a:pt x="10047" y="19722"/>
                    <a:pt x="11051" y="19722"/>
                  </a:cubicBezTo>
                  <a:cubicBezTo>
                    <a:pt x="12056" y="19722"/>
                    <a:pt x="12558" y="19722"/>
                    <a:pt x="13563" y="19722"/>
                  </a:cubicBezTo>
                  <a:cubicBezTo>
                    <a:pt x="15321" y="20661"/>
                    <a:pt x="17330" y="20661"/>
                    <a:pt x="18837" y="21600"/>
                  </a:cubicBezTo>
                  <a:cubicBezTo>
                    <a:pt x="21600" y="18783"/>
                    <a:pt x="21600" y="8922"/>
                    <a:pt x="18335" y="7043"/>
                  </a:cubicBezTo>
                  <a:cubicBezTo>
                    <a:pt x="17330" y="5635"/>
                    <a:pt x="15823" y="5635"/>
                    <a:pt x="14819" y="5635"/>
                  </a:cubicBezTo>
                  <a:cubicBezTo>
                    <a:pt x="12056" y="5635"/>
                    <a:pt x="10047" y="3757"/>
                    <a:pt x="7284" y="1878"/>
                  </a:cubicBezTo>
                  <a:cubicBezTo>
                    <a:pt x="6279" y="939"/>
                    <a:pt x="5274" y="0"/>
                    <a:pt x="4270" y="0"/>
                  </a:cubicBezTo>
                  <a:cubicBezTo>
                    <a:pt x="3014" y="0"/>
                    <a:pt x="1507" y="939"/>
                    <a:pt x="1005" y="2817"/>
                  </a:cubicBezTo>
                  <a:cubicBezTo>
                    <a:pt x="502" y="3757"/>
                    <a:pt x="1005" y="5635"/>
                    <a:pt x="1005" y="7043"/>
                  </a:cubicBezTo>
                  <a:cubicBezTo>
                    <a:pt x="502" y="7043"/>
                    <a:pt x="502" y="7043"/>
                    <a:pt x="0" y="7043"/>
                  </a:cubicBezTo>
                  <a:cubicBezTo>
                    <a:pt x="502" y="10800"/>
                    <a:pt x="1005" y="13617"/>
                    <a:pt x="2512" y="16435"/>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838" name="Shape 2838"/>
          <p:cNvSpPr>
            <a:spLocks noGrp="1"/>
          </p:cNvSpPr>
          <p:nvPr>
            <p:ph type="title"/>
          </p:nvPr>
        </p:nvSpPr>
        <p:spPr>
          <a:xfrm>
            <a:off x="15240000" y="1708348"/>
            <a:ext cx="7116961" cy="2032001"/>
          </a:xfrm>
          <a:prstGeom prst="rect">
            <a:avLst/>
          </a:prstGeom>
        </p:spPr>
        <p:txBody>
          <a:bodyPr/>
          <a:lstStyle/>
          <a:p>
            <a:r>
              <a:t>Africa</a:t>
            </a:r>
          </a:p>
        </p:txBody>
      </p:sp>
      <p:sp>
        <p:nvSpPr>
          <p:cNvPr id="2839" name="Shape 2839"/>
          <p:cNvSpPr/>
          <p:nvPr/>
        </p:nvSpPr>
        <p:spPr>
          <a:xfrm>
            <a:off x="15240000" y="10705265"/>
            <a:ext cx="7116961"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soteoto.</a:t>
            </a:r>
          </a:p>
        </p:txBody>
      </p:sp>
      <p:sp>
        <p:nvSpPr>
          <p:cNvPr id="2840" name="Shape 2840"/>
          <p:cNvSpPr/>
          <p:nvPr/>
        </p:nvSpPr>
        <p:spPr>
          <a:xfrm>
            <a:off x="15240000" y="9816265"/>
            <a:ext cx="494694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DRUSAM BERUDA</a:t>
            </a:r>
          </a:p>
        </p:txBody>
      </p:sp>
      <p:sp>
        <p:nvSpPr>
          <p:cNvPr id="2841" name="Shape 2841"/>
          <p:cNvSpPr/>
          <p:nvPr/>
        </p:nvSpPr>
        <p:spPr>
          <a:xfrm>
            <a:off x="15240000" y="7380680"/>
            <a:ext cx="7116961"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$237M</a:t>
            </a:r>
          </a:p>
        </p:txBody>
      </p:sp>
      <p:sp>
        <p:nvSpPr>
          <p:cNvPr id="2842" name="Shape 2842"/>
          <p:cNvSpPr/>
          <p:nvPr/>
        </p:nvSpPr>
        <p:spPr>
          <a:xfrm>
            <a:off x="15240000" y="4965298"/>
            <a:ext cx="7116961" cy="24153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Mese fru dreso nade lesdiacw for sids.</a:t>
            </a:r>
          </a:p>
        </p:txBody>
      </p:sp>
      <p:grpSp>
        <p:nvGrpSpPr>
          <p:cNvPr id="2846" name="Group 2846"/>
          <p:cNvGrpSpPr/>
          <p:nvPr/>
        </p:nvGrpSpPr>
        <p:grpSpPr>
          <a:xfrm>
            <a:off x="4116221" y="3336792"/>
            <a:ext cx="2281013" cy="1997209"/>
            <a:chOff x="0" y="0"/>
            <a:chExt cx="2281012" cy="1997207"/>
          </a:xfrm>
        </p:grpSpPr>
        <p:sp>
          <p:nvSpPr>
            <p:cNvPr id="2843" name="Shape 2843"/>
            <p:cNvSpPr/>
            <p:nvPr/>
          </p:nvSpPr>
          <p:spPr>
            <a:xfrm>
              <a:off x="505506" y="727207"/>
              <a:ext cx="1270001" cy="1270001"/>
            </a:xfrm>
            <a:prstGeom prst="ellipse">
              <a:avLst/>
            </a:prstGeom>
            <a:solidFill>
              <a:srgbClr val="FFFFFF"/>
            </a:solidFill>
            <a:ln w="38100" cap="flat">
              <a:solidFill>
                <a:srgbClr val="FFFFFF"/>
              </a:solidFill>
              <a:prstDash val="solid"/>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2844" name="Shape 2844"/>
            <p:cNvSpPr/>
            <p:nvPr/>
          </p:nvSpPr>
          <p:spPr>
            <a:xfrm>
              <a:off x="0" y="0"/>
              <a:ext cx="2281013" cy="7081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Growth</a:t>
              </a:r>
            </a:p>
          </p:txBody>
        </p:sp>
        <p:sp>
          <p:nvSpPr>
            <p:cNvPr id="2845" name="Shape 2845"/>
            <p:cNvSpPr/>
            <p:nvPr/>
          </p:nvSpPr>
          <p:spPr>
            <a:xfrm>
              <a:off x="480106" y="1068941"/>
              <a:ext cx="1320801" cy="5865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24%</a:t>
              </a:r>
            </a:p>
          </p:txBody>
        </p:sp>
      </p:grpSp>
    </p:spTree>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91" name="Group 2991"/>
          <p:cNvGrpSpPr/>
          <p:nvPr/>
        </p:nvGrpSpPr>
        <p:grpSpPr>
          <a:xfrm>
            <a:off x="1901494" y="2033998"/>
            <a:ext cx="10748163" cy="6954262"/>
            <a:chOff x="0" y="0"/>
            <a:chExt cx="10748162" cy="6954261"/>
          </a:xfrm>
        </p:grpSpPr>
        <p:sp>
          <p:nvSpPr>
            <p:cNvPr id="2848" name="Shape 2848"/>
            <p:cNvSpPr/>
            <p:nvPr/>
          </p:nvSpPr>
          <p:spPr>
            <a:xfrm>
              <a:off x="4614880" y="4043806"/>
              <a:ext cx="18467" cy="18467"/>
            </a:xfrm>
            <a:custGeom>
              <a:avLst/>
              <a:gdLst/>
              <a:ahLst/>
              <a:cxnLst>
                <a:cxn ang="0">
                  <a:pos x="wd2" y="hd2"/>
                </a:cxn>
                <a:cxn ang="5400000">
                  <a:pos x="wd2" y="hd2"/>
                </a:cxn>
                <a:cxn ang="10800000">
                  <a:pos x="wd2" y="hd2"/>
                </a:cxn>
                <a:cxn ang="16200000">
                  <a:pos x="wd2" y="hd2"/>
                </a:cxn>
              </a:cxnLst>
              <a:rect l="0" t="0" r="r" b="b"/>
              <a:pathLst>
                <a:path w="21600" h="21600" extrusionOk="0">
                  <a:moveTo>
                    <a:pt x="0" y="2541"/>
                  </a:moveTo>
                  <a:cubicBezTo>
                    <a:pt x="3375" y="1271"/>
                    <a:pt x="7425" y="0"/>
                    <a:pt x="10125" y="0"/>
                  </a:cubicBezTo>
                  <a:cubicBezTo>
                    <a:pt x="12825" y="0"/>
                    <a:pt x="17550" y="2541"/>
                    <a:pt x="17550" y="6988"/>
                  </a:cubicBezTo>
                  <a:cubicBezTo>
                    <a:pt x="18900" y="6988"/>
                    <a:pt x="20250" y="6988"/>
                    <a:pt x="21600" y="8259"/>
                  </a:cubicBezTo>
                  <a:cubicBezTo>
                    <a:pt x="20250" y="10800"/>
                    <a:pt x="18900" y="13341"/>
                    <a:pt x="18900" y="15882"/>
                  </a:cubicBezTo>
                  <a:cubicBezTo>
                    <a:pt x="18900" y="17153"/>
                    <a:pt x="18900" y="18424"/>
                    <a:pt x="18900" y="20329"/>
                  </a:cubicBezTo>
                  <a:cubicBezTo>
                    <a:pt x="18900" y="21600"/>
                    <a:pt x="17550" y="21600"/>
                    <a:pt x="15525" y="21600"/>
                  </a:cubicBezTo>
                  <a:cubicBezTo>
                    <a:pt x="11475" y="21600"/>
                    <a:pt x="8775" y="21600"/>
                    <a:pt x="4725" y="21600"/>
                  </a:cubicBezTo>
                  <a:cubicBezTo>
                    <a:pt x="3375" y="15882"/>
                    <a:pt x="6075" y="10800"/>
                    <a:pt x="11475" y="8259"/>
                  </a:cubicBezTo>
                  <a:cubicBezTo>
                    <a:pt x="10125" y="6988"/>
                    <a:pt x="8775" y="6988"/>
                    <a:pt x="7425" y="5082"/>
                  </a:cubicBezTo>
                  <a:cubicBezTo>
                    <a:pt x="7425" y="5082"/>
                    <a:pt x="7425" y="5082"/>
                    <a:pt x="6075" y="5082"/>
                  </a:cubicBezTo>
                  <a:cubicBezTo>
                    <a:pt x="4725" y="5082"/>
                    <a:pt x="3375" y="6988"/>
                    <a:pt x="3375" y="6988"/>
                  </a:cubicBezTo>
                  <a:cubicBezTo>
                    <a:pt x="1350" y="5082"/>
                    <a:pt x="1350" y="3812"/>
                    <a:pt x="0" y="2541"/>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49" name="Shape 2849"/>
            <p:cNvSpPr/>
            <p:nvPr/>
          </p:nvSpPr>
          <p:spPr>
            <a:xfrm>
              <a:off x="4527399" y="3740014"/>
              <a:ext cx="2047746" cy="2300177"/>
            </a:xfrm>
            <a:custGeom>
              <a:avLst/>
              <a:gdLst/>
              <a:ahLst/>
              <a:cxnLst>
                <a:cxn ang="0">
                  <a:pos x="wd2" y="hd2"/>
                </a:cxn>
                <a:cxn ang="5400000">
                  <a:pos x="wd2" y="hd2"/>
                </a:cxn>
                <a:cxn ang="10800000">
                  <a:pos x="wd2" y="hd2"/>
                </a:cxn>
                <a:cxn ang="16200000">
                  <a:pos x="wd2" y="hd2"/>
                </a:cxn>
              </a:cxnLst>
              <a:rect l="0" t="0" r="r" b="b"/>
              <a:pathLst>
                <a:path w="21512" h="21594" extrusionOk="0">
                  <a:moveTo>
                    <a:pt x="3597" y="574"/>
                  </a:moveTo>
                  <a:cubicBezTo>
                    <a:pt x="3591" y="574"/>
                    <a:pt x="3591" y="574"/>
                    <a:pt x="3586" y="574"/>
                  </a:cubicBezTo>
                  <a:cubicBezTo>
                    <a:pt x="3586" y="549"/>
                    <a:pt x="3597" y="559"/>
                    <a:pt x="3597" y="574"/>
                  </a:cubicBezTo>
                  <a:close/>
                  <a:moveTo>
                    <a:pt x="3481" y="800"/>
                  </a:moveTo>
                  <a:cubicBezTo>
                    <a:pt x="3195" y="1006"/>
                    <a:pt x="2882" y="1178"/>
                    <a:pt x="2547" y="1326"/>
                  </a:cubicBezTo>
                  <a:cubicBezTo>
                    <a:pt x="2514" y="1365"/>
                    <a:pt x="2525" y="1439"/>
                    <a:pt x="2569" y="1468"/>
                  </a:cubicBezTo>
                  <a:cubicBezTo>
                    <a:pt x="2431" y="1601"/>
                    <a:pt x="2338" y="1788"/>
                    <a:pt x="2316" y="1975"/>
                  </a:cubicBezTo>
                  <a:cubicBezTo>
                    <a:pt x="2376" y="1975"/>
                    <a:pt x="2442" y="2004"/>
                    <a:pt x="2464" y="2058"/>
                  </a:cubicBezTo>
                  <a:cubicBezTo>
                    <a:pt x="2338" y="2107"/>
                    <a:pt x="2349" y="2265"/>
                    <a:pt x="2365" y="2387"/>
                  </a:cubicBezTo>
                  <a:cubicBezTo>
                    <a:pt x="2376" y="2510"/>
                    <a:pt x="2261" y="2672"/>
                    <a:pt x="2134" y="2614"/>
                  </a:cubicBezTo>
                  <a:cubicBezTo>
                    <a:pt x="1969" y="2800"/>
                    <a:pt x="1777" y="2953"/>
                    <a:pt x="1557" y="3085"/>
                  </a:cubicBezTo>
                  <a:cubicBezTo>
                    <a:pt x="1463" y="3085"/>
                    <a:pt x="1370" y="3076"/>
                    <a:pt x="1265" y="3076"/>
                  </a:cubicBezTo>
                  <a:cubicBezTo>
                    <a:pt x="1265" y="3169"/>
                    <a:pt x="1254" y="3252"/>
                    <a:pt x="1254" y="3346"/>
                  </a:cubicBezTo>
                  <a:cubicBezTo>
                    <a:pt x="1106" y="3459"/>
                    <a:pt x="957" y="3582"/>
                    <a:pt x="803" y="3695"/>
                  </a:cubicBezTo>
                  <a:cubicBezTo>
                    <a:pt x="803" y="3818"/>
                    <a:pt x="792" y="3936"/>
                    <a:pt x="748" y="4049"/>
                  </a:cubicBezTo>
                  <a:cubicBezTo>
                    <a:pt x="699" y="4167"/>
                    <a:pt x="583" y="4250"/>
                    <a:pt x="446" y="4265"/>
                  </a:cubicBezTo>
                  <a:cubicBezTo>
                    <a:pt x="457" y="4294"/>
                    <a:pt x="484" y="4314"/>
                    <a:pt x="495" y="4343"/>
                  </a:cubicBezTo>
                  <a:cubicBezTo>
                    <a:pt x="193" y="4457"/>
                    <a:pt x="308" y="4963"/>
                    <a:pt x="0" y="5046"/>
                  </a:cubicBezTo>
                  <a:cubicBezTo>
                    <a:pt x="22" y="5149"/>
                    <a:pt x="44" y="5263"/>
                    <a:pt x="77" y="5366"/>
                  </a:cubicBezTo>
                  <a:cubicBezTo>
                    <a:pt x="160" y="5356"/>
                    <a:pt x="242" y="5366"/>
                    <a:pt x="319" y="5395"/>
                  </a:cubicBezTo>
                  <a:cubicBezTo>
                    <a:pt x="413" y="5420"/>
                    <a:pt x="385" y="5552"/>
                    <a:pt x="319" y="5611"/>
                  </a:cubicBezTo>
                  <a:cubicBezTo>
                    <a:pt x="248" y="5675"/>
                    <a:pt x="171" y="5769"/>
                    <a:pt x="215" y="5842"/>
                  </a:cubicBezTo>
                  <a:cubicBezTo>
                    <a:pt x="242" y="5872"/>
                    <a:pt x="275" y="5892"/>
                    <a:pt x="308" y="5911"/>
                  </a:cubicBezTo>
                  <a:cubicBezTo>
                    <a:pt x="446" y="6044"/>
                    <a:pt x="253" y="6324"/>
                    <a:pt x="424" y="6437"/>
                  </a:cubicBezTo>
                  <a:cubicBezTo>
                    <a:pt x="308" y="6511"/>
                    <a:pt x="264" y="6644"/>
                    <a:pt x="297" y="6757"/>
                  </a:cubicBezTo>
                  <a:cubicBezTo>
                    <a:pt x="226" y="6776"/>
                    <a:pt x="160" y="6820"/>
                    <a:pt x="127" y="6879"/>
                  </a:cubicBezTo>
                  <a:cubicBezTo>
                    <a:pt x="-60" y="7150"/>
                    <a:pt x="297" y="7499"/>
                    <a:pt x="193" y="7799"/>
                  </a:cubicBezTo>
                  <a:cubicBezTo>
                    <a:pt x="308" y="7853"/>
                    <a:pt x="424" y="7892"/>
                    <a:pt x="528" y="7941"/>
                  </a:cubicBezTo>
                  <a:lnTo>
                    <a:pt x="886" y="8265"/>
                  </a:lnTo>
                  <a:cubicBezTo>
                    <a:pt x="1095" y="8457"/>
                    <a:pt x="1326" y="8688"/>
                    <a:pt x="1315" y="8953"/>
                  </a:cubicBezTo>
                  <a:cubicBezTo>
                    <a:pt x="1579" y="9111"/>
                    <a:pt x="1832" y="9273"/>
                    <a:pt x="2096" y="9430"/>
                  </a:cubicBezTo>
                  <a:cubicBezTo>
                    <a:pt x="2283" y="9543"/>
                    <a:pt x="2453" y="9646"/>
                    <a:pt x="2629" y="9769"/>
                  </a:cubicBezTo>
                  <a:cubicBezTo>
                    <a:pt x="2788" y="9892"/>
                    <a:pt x="2975" y="10025"/>
                    <a:pt x="3184" y="10015"/>
                  </a:cubicBezTo>
                  <a:cubicBezTo>
                    <a:pt x="3217" y="9892"/>
                    <a:pt x="3426" y="9956"/>
                    <a:pt x="3564" y="9931"/>
                  </a:cubicBezTo>
                  <a:cubicBezTo>
                    <a:pt x="3641" y="9922"/>
                    <a:pt x="3701" y="9882"/>
                    <a:pt x="3767" y="9838"/>
                  </a:cubicBezTo>
                  <a:cubicBezTo>
                    <a:pt x="4070" y="9686"/>
                    <a:pt x="4488" y="9735"/>
                    <a:pt x="4730" y="9956"/>
                  </a:cubicBezTo>
                  <a:cubicBezTo>
                    <a:pt x="4944" y="9779"/>
                    <a:pt x="5214" y="9583"/>
                    <a:pt x="5499" y="9622"/>
                  </a:cubicBezTo>
                  <a:cubicBezTo>
                    <a:pt x="5549" y="9479"/>
                    <a:pt x="5791" y="9519"/>
                    <a:pt x="5950" y="9499"/>
                  </a:cubicBezTo>
                  <a:cubicBezTo>
                    <a:pt x="6099" y="9479"/>
                    <a:pt x="6236" y="9376"/>
                    <a:pt x="6390" y="9366"/>
                  </a:cubicBezTo>
                  <a:cubicBezTo>
                    <a:pt x="6528" y="9366"/>
                    <a:pt x="6654" y="9450"/>
                    <a:pt x="6792" y="9460"/>
                  </a:cubicBezTo>
                  <a:cubicBezTo>
                    <a:pt x="6863" y="9460"/>
                    <a:pt x="6940" y="9450"/>
                    <a:pt x="7012" y="9469"/>
                  </a:cubicBezTo>
                  <a:cubicBezTo>
                    <a:pt x="7105" y="9499"/>
                    <a:pt x="7160" y="9583"/>
                    <a:pt x="7182" y="9676"/>
                  </a:cubicBezTo>
                  <a:cubicBezTo>
                    <a:pt x="7210" y="9750"/>
                    <a:pt x="7210" y="9838"/>
                    <a:pt x="7254" y="9902"/>
                  </a:cubicBezTo>
                  <a:cubicBezTo>
                    <a:pt x="7298" y="9966"/>
                    <a:pt x="7424" y="10005"/>
                    <a:pt x="7474" y="9941"/>
                  </a:cubicBezTo>
                  <a:cubicBezTo>
                    <a:pt x="7507" y="9912"/>
                    <a:pt x="7578" y="9882"/>
                    <a:pt x="7611" y="9853"/>
                  </a:cubicBezTo>
                  <a:cubicBezTo>
                    <a:pt x="7633" y="9872"/>
                    <a:pt x="7655" y="9902"/>
                    <a:pt x="7683" y="9922"/>
                  </a:cubicBezTo>
                  <a:cubicBezTo>
                    <a:pt x="7694" y="9872"/>
                    <a:pt x="7787" y="9892"/>
                    <a:pt x="7820" y="9922"/>
                  </a:cubicBezTo>
                  <a:cubicBezTo>
                    <a:pt x="7864" y="9956"/>
                    <a:pt x="7903" y="10005"/>
                    <a:pt x="7958" y="9995"/>
                  </a:cubicBezTo>
                  <a:cubicBezTo>
                    <a:pt x="8062" y="10005"/>
                    <a:pt x="8166" y="10005"/>
                    <a:pt x="8271" y="10015"/>
                  </a:cubicBezTo>
                  <a:cubicBezTo>
                    <a:pt x="8441" y="10172"/>
                    <a:pt x="8546" y="10398"/>
                    <a:pt x="8535" y="10615"/>
                  </a:cubicBezTo>
                  <a:cubicBezTo>
                    <a:pt x="8397" y="10674"/>
                    <a:pt x="8386" y="10880"/>
                    <a:pt x="8513" y="10954"/>
                  </a:cubicBezTo>
                  <a:cubicBezTo>
                    <a:pt x="8359" y="11047"/>
                    <a:pt x="8304" y="11224"/>
                    <a:pt x="8260" y="11386"/>
                  </a:cubicBezTo>
                  <a:cubicBezTo>
                    <a:pt x="8243" y="11416"/>
                    <a:pt x="8232" y="11460"/>
                    <a:pt x="8243" y="11489"/>
                  </a:cubicBezTo>
                  <a:cubicBezTo>
                    <a:pt x="8243" y="11553"/>
                    <a:pt x="8304" y="11612"/>
                    <a:pt x="8337" y="11666"/>
                  </a:cubicBezTo>
                  <a:cubicBezTo>
                    <a:pt x="8375" y="11725"/>
                    <a:pt x="8408" y="11799"/>
                    <a:pt x="8359" y="11853"/>
                  </a:cubicBezTo>
                  <a:cubicBezTo>
                    <a:pt x="8408" y="11838"/>
                    <a:pt x="8452" y="11863"/>
                    <a:pt x="8485" y="11892"/>
                  </a:cubicBezTo>
                  <a:cubicBezTo>
                    <a:pt x="8557" y="11956"/>
                    <a:pt x="8617" y="12035"/>
                    <a:pt x="8650" y="12128"/>
                  </a:cubicBezTo>
                  <a:cubicBezTo>
                    <a:pt x="8733" y="12138"/>
                    <a:pt x="8788" y="12222"/>
                    <a:pt x="8799" y="12305"/>
                  </a:cubicBezTo>
                  <a:cubicBezTo>
                    <a:pt x="8810" y="12379"/>
                    <a:pt x="8810" y="12467"/>
                    <a:pt x="8870" y="12531"/>
                  </a:cubicBezTo>
                  <a:cubicBezTo>
                    <a:pt x="8914" y="12522"/>
                    <a:pt x="8964" y="12522"/>
                    <a:pt x="9002" y="12512"/>
                  </a:cubicBezTo>
                  <a:cubicBezTo>
                    <a:pt x="9129" y="12635"/>
                    <a:pt x="9266" y="12787"/>
                    <a:pt x="9244" y="12954"/>
                  </a:cubicBezTo>
                  <a:cubicBezTo>
                    <a:pt x="9288" y="12954"/>
                    <a:pt x="9316" y="12993"/>
                    <a:pt x="9316" y="13028"/>
                  </a:cubicBezTo>
                  <a:cubicBezTo>
                    <a:pt x="9316" y="13067"/>
                    <a:pt x="9288" y="13097"/>
                    <a:pt x="9266" y="13131"/>
                  </a:cubicBezTo>
                  <a:cubicBezTo>
                    <a:pt x="9338" y="13106"/>
                    <a:pt x="9415" y="13180"/>
                    <a:pt x="9404" y="13244"/>
                  </a:cubicBezTo>
                  <a:cubicBezTo>
                    <a:pt x="9404" y="13264"/>
                    <a:pt x="9393" y="13283"/>
                    <a:pt x="9393" y="13303"/>
                  </a:cubicBezTo>
                  <a:cubicBezTo>
                    <a:pt x="9393" y="13337"/>
                    <a:pt x="9431" y="13357"/>
                    <a:pt x="9453" y="13377"/>
                  </a:cubicBezTo>
                  <a:cubicBezTo>
                    <a:pt x="9569" y="13480"/>
                    <a:pt x="9646" y="13613"/>
                    <a:pt x="9684" y="13760"/>
                  </a:cubicBezTo>
                  <a:cubicBezTo>
                    <a:pt x="9624" y="13760"/>
                    <a:pt x="9569" y="13750"/>
                    <a:pt x="9508" y="13750"/>
                  </a:cubicBezTo>
                  <a:cubicBezTo>
                    <a:pt x="9519" y="13893"/>
                    <a:pt x="9602" y="14025"/>
                    <a:pt x="9717" y="14129"/>
                  </a:cubicBezTo>
                  <a:cubicBezTo>
                    <a:pt x="9646" y="14138"/>
                    <a:pt x="9624" y="14232"/>
                    <a:pt x="9673" y="14286"/>
                  </a:cubicBezTo>
                  <a:cubicBezTo>
                    <a:pt x="9717" y="14335"/>
                    <a:pt x="9789" y="14365"/>
                    <a:pt x="9822" y="14428"/>
                  </a:cubicBezTo>
                  <a:cubicBezTo>
                    <a:pt x="9761" y="14502"/>
                    <a:pt x="9750" y="14615"/>
                    <a:pt x="9811" y="14699"/>
                  </a:cubicBezTo>
                  <a:cubicBezTo>
                    <a:pt x="9728" y="14748"/>
                    <a:pt x="9646" y="14812"/>
                    <a:pt x="9569" y="14861"/>
                  </a:cubicBezTo>
                  <a:cubicBezTo>
                    <a:pt x="9530" y="14881"/>
                    <a:pt x="9497" y="14915"/>
                    <a:pt x="9486" y="14954"/>
                  </a:cubicBezTo>
                  <a:cubicBezTo>
                    <a:pt x="9475" y="14994"/>
                    <a:pt x="9508" y="15048"/>
                    <a:pt x="9558" y="15038"/>
                  </a:cubicBezTo>
                  <a:cubicBezTo>
                    <a:pt x="9415" y="15131"/>
                    <a:pt x="9277" y="15303"/>
                    <a:pt x="9277" y="15460"/>
                  </a:cubicBezTo>
                  <a:cubicBezTo>
                    <a:pt x="9277" y="15500"/>
                    <a:pt x="9288" y="15544"/>
                    <a:pt x="9266" y="15574"/>
                  </a:cubicBezTo>
                  <a:cubicBezTo>
                    <a:pt x="9244" y="15603"/>
                    <a:pt x="9211" y="15613"/>
                    <a:pt x="9184" y="15632"/>
                  </a:cubicBezTo>
                  <a:cubicBezTo>
                    <a:pt x="9129" y="15687"/>
                    <a:pt x="9107" y="15770"/>
                    <a:pt x="9096" y="15839"/>
                  </a:cubicBezTo>
                  <a:cubicBezTo>
                    <a:pt x="9068" y="15996"/>
                    <a:pt x="9068" y="16149"/>
                    <a:pt x="9107" y="16306"/>
                  </a:cubicBezTo>
                  <a:cubicBezTo>
                    <a:pt x="9162" y="16542"/>
                    <a:pt x="9316" y="16748"/>
                    <a:pt x="9464" y="16955"/>
                  </a:cubicBezTo>
                  <a:cubicBezTo>
                    <a:pt x="9486" y="16994"/>
                    <a:pt x="9519" y="17038"/>
                    <a:pt x="9569" y="17058"/>
                  </a:cubicBezTo>
                  <a:cubicBezTo>
                    <a:pt x="9706" y="17284"/>
                    <a:pt x="9833" y="17520"/>
                    <a:pt x="9970" y="17746"/>
                  </a:cubicBezTo>
                  <a:cubicBezTo>
                    <a:pt x="10003" y="17800"/>
                    <a:pt x="10031" y="17849"/>
                    <a:pt x="10031" y="17913"/>
                  </a:cubicBezTo>
                  <a:cubicBezTo>
                    <a:pt x="10031" y="17977"/>
                    <a:pt x="9981" y="18016"/>
                    <a:pt x="9970" y="18080"/>
                  </a:cubicBezTo>
                  <a:cubicBezTo>
                    <a:pt x="9937" y="18193"/>
                    <a:pt x="9992" y="18306"/>
                    <a:pt x="10042" y="18419"/>
                  </a:cubicBezTo>
                  <a:cubicBezTo>
                    <a:pt x="10053" y="18449"/>
                    <a:pt x="10064" y="18468"/>
                    <a:pt x="10075" y="18503"/>
                  </a:cubicBezTo>
                  <a:cubicBezTo>
                    <a:pt x="10157" y="18665"/>
                    <a:pt x="10234" y="18852"/>
                    <a:pt x="10190" y="19029"/>
                  </a:cubicBezTo>
                  <a:cubicBezTo>
                    <a:pt x="10179" y="19068"/>
                    <a:pt x="10157" y="19107"/>
                    <a:pt x="10157" y="19151"/>
                  </a:cubicBezTo>
                  <a:cubicBezTo>
                    <a:pt x="10168" y="19294"/>
                    <a:pt x="10421" y="19387"/>
                    <a:pt x="10350" y="19510"/>
                  </a:cubicBezTo>
                  <a:cubicBezTo>
                    <a:pt x="10504" y="19667"/>
                    <a:pt x="10652" y="19830"/>
                    <a:pt x="10800" y="19987"/>
                  </a:cubicBezTo>
                  <a:cubicBezTo>
                    <a:pt x="10822" y="20016"/>
                    <a:pt x="10850" y="20036"/>
                    <a:pt x="10861" y="20066"/>
                  </a:cubicBezTo>
                  <a:cubicBezTo>
                    <a:pt x="10894" y="20159"/>
                    <a:pt x="10811" y="20262"/>
                    <a:pt x="10872" y="20336"/>
                  </a:cubicBezTo>
                  <a:cubicBezTo>
                    <a:pt x="10916" y="20400"/>
                    <a:pt x="11020" y="20410"/>
                    <a:pt x="11075" y="20469"/>
                  </a:cubicBezTo>
                  <a:cubicBezTo>
                    <a:pt x="11147" y="20542"/>
                    <a:pt x="11092" y="20655"/>
                    <a:pt x="11114" y="20749"/>
                  </a:cubicBezTo>
                  <a:cubicBezTo>
                    <a:pt x="11136" y="20822"/>
                    <a:pt x="11196" y="20876"/>
                    <a:pt x="11218" y="20935"/>
                  </a:cubicBezTo>
                  <a:cubicBezTo>
                    <a:pt x="11246" y="20999"/>
                    <a:pt x="11169" y="21098"/>
                    <a:pt x="11103" y="21068"/>
                  </a:cubicBezTo>
                  <a:cubicBezTo>
                    <a:pt x="11042" y="21181"/>
                    <a:pt x="11075" y="21314"/>
                    <a:pt x="11169" y="21417"/>
                  </a:cubicBezTo>
                  <a:cubicBezTo>
                    <a:pt x="11262" y="21510"/>
                    <a:pt x="11389" y="21574"/>
                    <a:pt x="11526" y="21594"/>
                  </a:cubicBezTo>
                  <a:cubicBezTo>
                    <a:pt x="11757" y="21574"/>
                    <a:pt x="11988" y="21574"/>
                    <a:pt x="12219" y="21594"/>
                  </a:cubicBezTo>
                  <a:cubicBezTo>
                    <a:pt x="12230" y="21555"/>
                    <a:pt x="12241" y="21520"/>
                    <a:pt x="12252" y="21481"/>
                  </a:cubicBezTo>
                  <a:cubicBezTo>
                    <a:pt x="12219" y="21471"/>
                    <a:pt x="12186" y="21471"/>
                    <a:pt x="12153" y="21461"/>
                  </a:cubicBezTo>
                  <a:cubicBezTo>
                    <a:pt x="12126" y="21427"/>
                    <a:pt x="12126" y="21378"/>
                    <a:pt x="12153" y="21348"/>
                  </a:cubicBezTo>
                  <a:cubicBezTo>
                    <a:pt x="12208" y="21358"/>
                    <a:pt x="12269" y="21338"/>
                    <a:pt x="12302" y="21294"/>
                  </a:cubicBezTo>
                  <a:cubicBezTo>
                    <a:pt x="12522" y="21451"/>
                    <a:pt x="12808" y="21530"/>
                    <a:pt x="13099" y="21520"/>
                  </a:cubicBezTo>
                  <a:cubicBezTo>
                    <a:pt x="13132" y="21427"/>
                    <a:pt x="13281" y="21427"/>
                    <a:pt x="13396" y="21427"/>
                  </a:cubicBezTo>
                  <a:cubicBezTo>
                    <a:pt x="13522" y="21427"/>
                    <a:pt x="13660" y="21388"/>
                    <a:pt x="13764" y="21324"/>
                  </a:cubicBezTo>
                  <a:cubicBezTo>
                    <a:pt x="13940" y="21220"/>
                    <a:pt x="14100" y="21048"/>
                    <a:pt x="14298" y="21098"/>
                  </a:cubicBezTo>
                  <a:cubicBezTo>
                    <a:pt x="14298" y="20994"/>
                    <a:pt x="14364" y="20901"/>
                    <a:pt x="14457" y="20822"/>
                  </a:cubicBezTo>
                  <a:lnTo>
                    <a:pt x="14622" y="20675"/>
                  </a:lnTo>
                  <a:cubicBezTo>
                    <a:pt x="14749" y="20562"/>
                    <a:pt x="14875" y="20449"/>
                    <a:pt x="15013" y="20336"/>
                  </a:cubicBezTo>
                  <a:cubicBezTo>
                    <a:pt x="15057" y="20233"/>
                    <a:pt x="15057" y="20129"/>
                    <a:pt x="15035" y="20026"/>
                  </a:cubicBezTo>
                  <a:cubicBezTo>
                    <a:pt x="14980" y="20016"/>
                    <a:pt x="14941" y="19952"/>
                    <a:pt x="14963" y="19903"/>
                  </a:cubicBezTo>
                  <a:cubicBezTo>
                    <a:pt x="15024" y="19903"/>
                    <a:pt x="15068" y="19894"/>
                    <a:pt x="15128" y="19894"/>
                  </a:cubicBezTo>
                  <a:cubicBezTo>
                    <a:pt x="15079" y="19820"/>
                    <a:pt x="15139" y="19707"/>
                    <a:pt x="15233" y="19697"/>
                  </a:cubicBezTo>
                  <a:cubicBezTo>
                    <a:pt x="15266" y="19697"/>
                    <a:pt x="15310" y="19707"/>
                    <a:pt x="15348" y="19707"/>
                  </a:cubicBezTo>
                  <a:cubicBezTo>
                    <a:pt x="15453" y="19707"/>
                    <a:pt x="15546" y="19628"/>
                    <a:pt x="15579" y="19545"/>
                  </a:cubicBezTo>
                  <a:cubicBezTo>
                    <a:pt x="15618" y="19466"/>
                    <a:pt x="15612" y="19358"/>
                    <a:pt x="15612" y="19264"/>
                  </a:cubicBezTo>
                  <a:cubicBezTo>
                    <a:pt x="15684" y="19314"/>
                    <a:pt x="15783" y="19235"/>
                    <a:pt x="15783" y="19161"/>
                  </a:cubicBezTo>
                  <a:cubicBezTo>
                    <a:pt x="15783" y="19078"/>
                    <a:pt x="15728" y="19019"/>
                    <a:pt x="15706" y="18935"/>
                  </a:cubicBezTo>
                  <a:cubicBezTo>
                    <a:pt x="15656" y="18798"/>
                    <a:pt x="15684" y="18645"/>
                    <a:pt x="15783" y="18542"/>
                  </a:cubicBezTo>
                  <a:cubicBezTo>
                    <a:pt x="15821" y="18512"/>
                    <a:pt x="15854" y="18478"/>
                    <a:pt x="15909" y="18478"/>
                  </a:cubicBezTo>
                  <a:cubicBezTo>
                    <a:pt x="15970" y="18478"/>
                    <a:pt x="16014" y="18512"/>
                    <a:pt x="16074" y="18522"/>
                  </a:cubicBezTo>
                  <a:cubicBezTo>
                    <a:pt x="16233" y="18571"/>
                    <a:pt x="16431" y="18449"/>
                    <a:pt x="16431" y="18296"/>
                  </a:cubicBezTo>
                  <a:cubicBezTo>
                    <a:pt x="16431" y="18223"/>
                    <a:pt x="16409" y="18159"/>
                    <a:pt x="16442" y="18100"/>
                  </a:cubicBezTo>
                  <a:cubicBezTo>
                    <a:pt x="16464" y="18055"/>
                    <a:pt x="16514" y="18036"/>
                    <a:pt x="16525" y="17996"/>
                  </a:cubicBezTo>
                  <a:cubicBezTo>
                    <a:pt x="16580" y="17893"/>
                    <a:pt x="16453" y="17790"/>
                    <a:pt x="16398" y="17687"/>
                  </a:cubicBezTo>
                  <a:cubicBezTo>
                    <a:pt x="16338" y="17574"/>
                    <a:pt x="16371" y="17441"/>
                    <a:pt x="16475" y="17367"/>
                  </a:cubicBezTo>
                  <a:cubicBezTo>
                    <a:pt x="16283" y="17323"/>
                    <a:pt x="16167" y="17107"/>
                    <a:pt x="16244" y="16945"/>
                  </a:cubicBezTo>
                  <a:cubicBezTo>
                    <a:pt x="16233" y="16974"/>
                    <a:pt x="16272" y="16994"/>
                    <a:pt x="16305" y="16984"/>
                  </a:cubicBezTo>
                  <a:cubicBezTo>
                    <a:pt x="16420" y="16900"/>
                    <a:pt x="16525" y="16787"/>
                    <a:pt x="16569" y="16665"/>
                  </a:cubicBezTo>
                  <a:cubicBezTo>
                    <a:pt x="16684" y="16719"/>
                    <a:pt x="16844" y="16655"/>
                    <a:pt x="16882" y="16542"/>
                  </a:cubicBezTo>
                  <a:cubicBezTo>
                    <a:pt x="16893" y="16512"/>
                    <a:pt x="16893" y="16478"/>
                    <a:pt x="16904" y="16448"/>
                  </a:cubicBezTo>
                  <a:cubicBezTo>
                    <a:pt x="16959" y="16325"/>
                    <a:pt x="17201" y="16375"/>
                    <a:pt x="17295" y="16276"/>
                  </a:cubicBezTo>
                  <a:cubicBezTo>
                    <a:pt x="17317" y="16242"/>
                    <a:pt x="17344" y="16212"/>
                    <a:pt x="17377" y="16193"/>
                  </a:cubicBezTo>
                  <a:cubicBezTo>
                    <a:pt x="17410" y="16183"/>
                    <a:pt x="17443" y="16193"/>
                    <a:pt x="17493" y="16193"/>
                  </a:cubicBezTo>
                  <a:cubicBezTo>
                    <a:pt x="17652" y="16203"/>
                    <a:pt x="17779" y="16026"/>
                    <a:pt x="17713" y="15903"/>
                  </a:cubicBezTo>
                  <a:cubicBezTo>
                    <a:pt x="17861" y="15932"/>
                    <a:pt x="18021" y="15903"/>
                    <a:pt x="18164" y="15839"/>
                  </a:cubicBezTo>
                  <a:cubicBezTo>
                    <a:pt x="18092" y="15706"/>
                    <a:pt x="18081" y="15544"/>
                    <a:pt x="18125" y="15406"/>
                  </a:cubicBezTo>
                  <a:cubicBezTo>
                    <a:pt x="18048" y="15357"/>
                    <a:pt x="17944" y="15254"/>
                    <a:pt x="18021" y="15190"/>
                  </a:cubicBezTo>
                  <a:cubicBezTo>
                    <a:pt x="18048" y="15171"/>
                    <a:pt x="18070" y="15171"/>
                    <a:pt x="18081" y="15151"/>
                  </a:cubicBezTo>
                  <a:cubicBezTo>
                    <a:pt x="18103" y="15131"/>
                    <a:pt x="18103" y="15097"/>
                    <a:pt x="18114" y="15067"/>
                  </a:cubicBezTo>
                  <a:cubicBezTo>
                    <a:pt x="18164" y="14802"/>
                    <a:pt x="18208" y="14532"/>
                    <a:pt x="18252" y="14276"/>
                  </a:cubicBezTo>
                  <a:cubicBezTo>
                    <a:pt x="18197" y="14276"/>
                    <a:pt x="18125" y="14261"/>
                    <a:pt x="18070" y="14261"/>
                  </a:cubicBezTo>
                  <a:cubicBezTo>
                    <a:pt x="18147" y="14173"/>
                    <a:pt x="18032" y="14060"/>
                    <a:pt x="17916" y="13986"/>
                  </a:cubicBezTo>
                  <a:cubicBezTo>
                    <a:pt x="17806" y="13917"/>
                    <a:pt x="17691" y="13799"/>
                    <a:pt x="17768" y="13706"/>
                  </a:cubicBezTo>
                  <a:cubicBezTo>
                    <a:pt x="17641" y="13632"/>
                    <a:pt x="17894" y="13386"/>
                    <a:pt x="17768" y="13303"/>
                  </a:cubicBezTo>
                  <a:cubicBezTo>
                    <a:pt x="17735" y="13283"/>
                    <a:pt x="17702" y="13288"/>
                    <a:pt x="17674" y="13264"/>
                  </a:cubicBezTo>
                  <a:cubicBezTo>
                    <a:pt x="17652" y="13249"/>
                    <a:pt x="17652" y="13210"/>
                    <a:pt x="17641" y="13190"/>
                  </a:cubicBezTo>
                  <a:cubicBezTo>
                    <a:pt x="17619" y="13028"/>
                    <a:pt x="17619" y="12851"/>
                    <a:pt x="17630" y="12684"/>
                  </a:cubicBezTo>
                  <a:cubicBezTo>
                    <a:pt x="17806" y="12625"/>
                    <a:pt x="17883" y="12418"/>
                    <a:pt x="17779" y="12276"/>
                  </a:cubicBezTo>
                  <a:cubicBezTo>
                    <a:pt x="17839" y="12305"/>
                    <a:pt x="17911" y="12266"/>
                    <a:pt x="17944" y="12212"/>
                  </a:cubicBezTo>
                  <a:cubicBezTo>
                    <a:pt x="17982" y="12163"/>
                    <a:pt x="17977" y="12109"/>
                    <a:pt x="17999" y="12045"/>
                  </a:cubicBezTo>
                  <a:cubicBezTo>
                    <a:pt x="18032" y="11942"/>
                    <a:pt x="18092" y="11863"/>
                    <a:pt x="18197" y="11799"/>
                  </a:cubicBezTo>
                  <a:cubicBezTo>
                    <a:pt x="18219" y="11829"/>
                    <a:pt x="18263" y="11863"/>
                    <a:pt x="18312" y="11883"/>
                  </a:cubicBezTo>
                  <a:cubicBezTo>
                    <a:pt x="18356" y="11770"/>
                    <a:pt x="18428" y="11666"/>
                    <a:pt x="18521" y="11583"/>
                  </a:cubicBezTo>
                  <a:cubicBezTo>
                    <a:pt x="18598" y="11563"/>
                    <a:pt x="18681" y="11534"/>
                    <a:pt x="18763" y="11509"/>
                  </a:cubicBezTo>
                  <a:cubicBezTo>
                    <a:pt x="18763" y="11376"/>
                    <a:pt x="18889" y="11273"/>
                    <a:pt x="19005" y="11190"/>
                  </a:cubicBezTo>
                  <a:cubicBezTo>
                    <a:pt x="19186" y="11067"/>
                    <a:pt x="19362" y="10934"/>
                    <a:pt x="19544" y="10811"/>
                  </a:cubicBezTo>
                  <a:cubicBezTo>
                    <a:pt x="19637" y="10747"/>
                    <a:pt x="19731" y="10674"/>
                    <a:pt x="19846" y="10654"/>
                  </a:cubicBezTo>
                  <a:cubicBezTo>
                    <a:pt x="19901" y="10644"/>
                    <a:pt x="19973" y="10634"/>
                    <a:pt x="20006" y="10605"/>
                  </a:cubicBezTo>
                  <a:cubicBezTo>
                    <a:pt x="20028" y="10570"/>
                    <a:pt x="20039" y="10541"/>
                    <a:pt x="20055" y="10511"/>
                  </a:cubicBezTo>
                  <a:cubicBezTo>
                    <a:pt x="20088" y="10408"/>
                    <a:pt x="20182" y="10315"/>
                    <a:pt x="20297" y="10261"/>
                  </a:cubicBezTo>
                  <a:cubicBezTo>
                    <a:pt x="20352" y="10241"/>
                    <a:pt x="20424" y="10231"/>
                    <a:pt x="20468" y="10192"/>
                  </a:cubicBezTo>
                  <a:cubicBezTo>
                    <a:pt x="20528" y="10128"/>
                    <a:pt x="20501" y="10035"/>
                    <a:pt x="20512" y="9966"/>
                  </a:cubicBezTo>
                  <a:cubicBezTo>
                    <a:pt x="20528" y="9882"/>
                    <a:pt x="20627" y="9799"/>
                    <a:pt x="20688" y="9853"/>
                  </a:cubicBezTo>
                  <a:cubicBezTo>
                    <a:pt x="20743" y="9715"/>
                    <a:pt x="20814" y="9583"/>
                    <a:pt x="20875" y="9450"/>
                  </a:cubicBezTo>
                  <a:cubicBezTo>
                    <a:pt x="20897" y="9406"/>
                    <a:pt x="20908" y="9366"/>
                    <a:pt x="20941" y="9337"/>
                  </a:cubicBezTo>
                  <a:cubicBezTo>
                    <a:pt x="20974" y="9293"/>
                    <a:pt x="21034" y="9273"/>
                    <a:pt x="21067" y="9243"/>
                  </a:cubicBezTo>
                  <a:cubicBezTo>
                    <a:pt x="21254" y="9086"/>
                    <a:pt x="21183" y="8801"/>
                    <a:pt x="21348" y="8624"/>
                  </a:cubicBezTo>
                  <a:cubicBezTo>
                    <a:pt x="21359" y="8605"/>
                    <a:pt x="21381" y="8595"/>
                    <a:pt x="21392" y="8570"/>
                  </a:cubicBezTo>
                  <a:cubicBezTo>
                    <a:pt x="21414" y="8541"/>
                    <a:pt x="21425" y="8501"/>
                    <a:pt x="21436" y="8457"/>
                  </a:cubicBezTo>
                  <a:cubicBezTo>
                    <a:pt x="21447" y="8388"/>
                    <a:pt x="21474" y="8315"/>
                    <a:pt x="21485" y="8241"/>
                  </a:cubicBezTo>
                  <a:cubicBezTo>
                    <a:pt x="21518" y="8098"/>
                    <a:pt x="21540" y="7921"/>
                    <a:pt x="21436" y="7808"/>
                  </a:cubicBezTo>
                  <a:cubicBezTo>
                    <a:pt x="21370" y="7931"/>
                    <a:pt x="21254" y="8034"/>
                    <a:pt x="21128" y="8118"/>
                  </a:cubicBezTo>
                  <a:cubicBezTo>
                    <a:pt x="21117" y="8079"/>
                    <a:pt x="21056" y="8059"/>
                    <a:pt x="21023" y="8069"/>
                  </a:cubicBezTo>
                  <a:cubicBezTo>
                    <a:pt x="20990" y="8079"/>
                    <a:pt x="20941" y="8108"/>
                    <a:pt x="20897" y="8118"/>
                  </a:cubicBezTo>
                  <a:cubicBezTo>
                    <a:pt x="20732" y="8192"/>
                    <a:pt x="20539" y="8108"/>
                    <a:pt x="20363" y="8147"/>
                  </a:cubicBezTo>
                  <a:cubicBezTo>
                    <a:pt x="20248" y="8182"/>
                    <a:pt x="20154" y="8265"/>
                    <a:pt x="20055" y="8295"/>
                  </a:cubicBezTo>
                  <a:cubicBezTo>
                    <a:pt x="19890" y="8344"/>
                    <a:pt x="19709" y="8295"/>
                    <a:pt x="19533" y="8315"/>
                  </a:cubicBezTo>
                  <a:cubicBezTo>
                    <a:pt x="19478" y="8324"/>
                    <a:pt x="19423" y="8334"/>
                    <a:pt x="19373" y="8324"/>
                  </a:cubicBezTo>
                  <a:cubicBezTo>
                    <a:pt x="19329" y="8315"/>
                    <a:pt x="19280" y="8241"/>
                    <a:pt x="19324" y="8211"/>
                  </a:cubicBezTo>
                  <a:cubicBezTo>
                    <a:pt x="19197" y="8251"/>
                    <a:pt x="19082" y="8128"/>
                    <a:pt x="19060" y="8005"/>
                  </a:cubicBezTo>
                  <a:cubicBezTo>
                    <a:pt x="19038" y="7892"/>
                    <a:pt x="19049" y="7759"/>
                    <a:pt x="18994" y="7656"/>
                  </a:cubicBezTo>
                  <a:cubicBezTo>
                    <a:pt x="18922" y="7646"/>
                    <a:pt x="18840" y="7695"/>
                    <a:pt x="18840" y="7769"/>
                  </a:cubicBezTo>
                  <a:cubicBezTo>
                    <a:pt x="18818" y="7725"/>
                    <a:pt x="18774" y="7685"/>
                    <a:pt x="18714" y="7676"/>
                  </a:cubicBezTo>
                  <a:cubicBezTo>
                    <a:pt x="18692" y="7592"/>
                    <a:pt x="18648" y="7509"/>
                    <a:pt x="18637" y="7430"/>
                  </a:cubicBezTo>
                  <a:cubicBezTo>
                    <a:pt x="18620" y="7396"/>
                    <a:pt x="18620" y="7356"/>
                    <a:pt x="18598" y="7337"/>
                  </a:cubicBezTo>
                  <a:cubicBezTo>
                    <a:pt x="18576" y="7302"/>
                    <a:pt x="18532" y="7292"/>
                    <a:pt x="18494" y="7302"/>
                  </a:cubicBezTo>
                  <a:cubicBezTo>
                    <a:pt x="18450" y="7214"/>
                    <a:pt x="18356" y="7150"/>
                    <a:pt x="18252" y="7086"/>
                  </a:cubicBezTo>
                  <a:cubicBezTo>
                    <a:pt x="18208" y="7056"/>
                    <a:pt x="18147" y="7027"/>
                    <a:pt x="18092" y="7027"/>
                  </a:cubicBezTo>
                  <a:cubicBezTo>
                    <a:pt x="18081" y="7027"/>
                    <a:pt x="18059" y="7027"/>
                    <a:pt x="18048" y="7017"/>
                  </a:cubicBezTo>
                  <a:cubicBezTo>
                    <a:pt x="18021" y="7007"/>
                    <a:pt x="18021" y="6983"/>
                    <a:pt x="18021" y="6963"/>
                  </a:cubicBezTo>
                  <a:cubicBezTo>
                    <a:pt x="17999" y="6850"/>
                    <a:pt x="17861" y="6776"/>
                    <a:pt x="17806" y="6673"/>
                  </a:cubicBezTo>
                  <a:cubicBezTo>
                    <a:pt x="17768" y="6614"/>
                    <a:pt x="17768" y="6540"/>
                    <a:pt x="17768" y="6467"/>
                  </a:cubicBezTo>
                  <a:cubicBezTo>
                    <a:pt x="17768" y="6417"/>
                    <a:pt x="17768" y="6368"/>
                    <a:pt x="17757" y="6314"/>
                  </a:cubicBezTo>
                  <a:cubicBezTo>
                    <a:pt x="17724" y="6221"/>
                    <a:pt x="17630" y="6162"/>
                    <a:pt x="17537" y="6118"/>
                  </a:cubicBezTo>
                  <a:cubicBezTo>
                    <a:pt x="17482" y="6098"/>
                    <a:pt x="17416" y="6093"/>
                    <a:pt x="17355" y="6059"/>
                  </a:cubicBezTo>
                  <a:cubicBezTo>
                    <a:pt x="17300" y="6029"/>
                    <a:pt x="17262" y="5965"/>
                    <a:pt x="17295" y="5911"/>
                  </a:cubicBezTo>
                  <a:cubicBezTo>
                    <a:pt x="17218" y="5921"/>
                    <a:pt x="17168" y="5842"/>
                    <a:pt x="17157" y="5779"/>
                  </a:cubicBezTo>
                  <a:cubicBezTo>
                    <a:pt x="17124" y="5646"/>
                    <a:pt x="17135" y="5508"/>
                    <a:pt x="17179" y="5376"/>
                  </a:cubicBezTo>
                  <a:cubicBezTo>
                    <a:pt x="17179" y="5366"/>
                    <a:pt x="17190" y="5346"/>
                    <a:pt x="17190" y="5336"/>
                  </a:cubicBezTo>
                  <a:cubicBezTo>
                    <a:pt x="17190" y="5326"/>
                    <a:pt x="17179" y="5317"/>
                    <a:pt x="17168" y="5302"/>
                  </a:cubicBezTo>
                  <a:cubicBezTo>
                    <a:pt x="17086" y="5233"/>
                    <a:pt x="17086" y="5130"/>
                    <a:pt x="17064" y="5036"/>
                  </a:cubicBezTo>
                  <a:cubicBezTo>
                    <a:pt x="17042" y="4943"/>
                    <a:pt x="16937" y="4840"/>
                    <a:pt x="16833" y="4879"/>
                  </a:cubicBezTo>
                  <a:cubicBezTo>
                    <a:pt x="16871" y="4776"/>
                    <a:pt x="16673" y="4717"/>
                    <a:pt x="16651" y="4604"/>
                  </a:cubicBezTo>
                  <a:cubicBezTo>
                    <a:pt x="16629" y="4481"/>
                    <a:pt x="16591" y="4343"/>
                    <a:pt x="16536" y="4230"/>
                  </a:cubicBezTo>
                  <a:lnTo>
                    <a:pt x="16222" y="3705"/>
                  </a:lnTo>
                  <a:cubicBezTo>
                    <a:pt x="16200" y="3665"/>
                    <a:pt x="16178" y="3611"/>
                    <a:pt x="16189" y="3572"/>
                  </a:cubicBezTo>
                  <a:cubicBezTo>
                    <a:pt x="16156" y="3479"/>
                    <a:pt x="16118" y="3385"/>
                    <a:pt x="16063" y="3316"/>
                  </a:cubicBezTo>
                  <a:cubicBezTo>
                    <a:pt x="16041" y="3292"/>
                    <a:pt x="16014" y="3262"/>
                    <a:pt x="16014" y="3233"/>
                  </a:cubicBezTo>
                  <a:cubicBezTo>
                    <a:pt x="16003" y="3198"/>
                    <a:pt x="16014" y="3169"/>
                    <a:pt x="16052" y="3149"/>
                  </a:cubicBezTo>
                  <a:cubicBezTo>
                    <a:pt x="16003" y="3110"/>
                    <a:pt x="15959" y="3066"/>
                    <a:pt x="15926" y="3017"/>
                  </a:cubicBezTo>
                  <a:cubicBezTo>
                    <a:pt x="15898" y="2982"/>
                    <a:pt x="15865" y="2962"/>
                    <a:pt x="15843" y="2923"/>
                  </a:cubicBezTo>
                  <a:cubicBezTo>
                    <a:pt x="15832" y="2894"/>
                    <a:pt x="15810" y="2869"/>
                    <a:pt x="15794" y="2840"/>
                  </a:cubicBezTo>
                  <a:cubicBezTo>
                    <a:pt x="15739" y="2697"/>
                    <a:pt x="15684" y="2550"/>
                    <a:pt x="15623" y="2417"/>
                  </a:cubicBezTo>
                  <a:cubicBezTo>
                    <a:pt x="15568" y="2284"/>
                    <a:pt x="15508" y="2137"/>
                    <a:pt x="15530" y="1994"/>
                  </a:cubicBezTo>
                  <a:cubicBezTo>
                    <a:pt x="15508" y="1955"/>
                    <a:pt x="15453" y="1945"/>
                    <a:pt x="15392" y="1945"/>
                  </a:cubicBezTo>
                  <a:cubicBezTo>
                    <a:pt x="15337" y="1955"/>
                    <a:pt x="15288" y="1975"/>
                    <a:pt x="15244" y="1975"/>
                  </a:cubicBezTo>
                  <a:cubicBezTo>
                    <a:pt x="15161" y="1975"/>
                    <a:pt x="15057" y="1945"/>
                    <a:pt x="15002" y="2004"/>
                  </a:cubicBezTo>
                  <a:cubicBezTo>
                    <a:pt x="14980" y="2034"/>
                    <a:pt x="14980" y="2078"/>
                    <a:pt x="14952" y="2107"/>
                  </a:cubicBezTo>
                  <a:cubicBezTo>
                    <a:pt x="14919" y="2161"/>
                    <a:pt x="14815" y="2171"/>
                    <a:pt x="14771" y="2117"/>
                  </a:cubicBezTo>
                  <a:cubicBezTo>
                    <a:pt x="14732" y="2152"/>
                    <a:pt x="14688" y="2152"/>
                    <a:pt x="14655" y="2127"/>
                  </a:cubicBezTo>
                  <a:cubicBezTo>
                    <a:pt x="14518" y="2048"/>
                    <a:pt x="14320" y="2058"/>
                    <a:pt x="14160" y="2004"/>
                  </a:cubicBezTo>
                  <a:lnTo>
                    <a:pt x="14017" y="1975"/>
                  </a:lnTo>
                  <a:cubicBezTo>
                    <a:pt x="14017" y="1930"/>
                    <a:pt x="13951" y="1955"/>
                    <a:pt x="13918" y="1965"/>
                  </a:cubicBezTo>
                  <a:cubicBezTo>
                    <a:pt x="13858" y="1975"/>
                    <a:pt x="13814" y="1945"/>
                    <a:pt x="13764" y="1911"/>
                  </a:cubicBezTo>
                  <a:cubicBezTo>
                    <a:pt x="13698" y="1871"/>
                    <a:pt x="13605" y="1862"/>
                    <a:pt x="13511" y="1871"/>
                  </a:cubicBezTo>
                  <a:lnTo>
                    <a:pt x="13456" y="1921"/>
                  </a:lnTo>
                  <a:cubicBezTo>
                    <a:pt x="13385" y="1842"/>
                    <a:pt x="13270" y="1778"/>
                    <a:pt x="13154" y="1778"/>
                  </a:cubicBezTo>
                  <a:cubicBezTo>
                    <a:pt x="13088" y="1778"/>
                    <a:pt x="13017" y="1788"/>
                    <a:pt x="12945" y="1788"/>
                  </a:cubicBezTo>
                  <a:cubicBezTo>
                    <a:pt x="12879" y="1788"/>
                    <a:pt x="12808" y="1773"/>
                    <a:pt x="12764" y="1729"/>
                  </a:cubicBezTo>
                  <a:cubicBezTo>
                    <a:pt x="12742" y="1709"/>
                    <a:pt x="12725" y="1675"/>
                    <a:pt x="12714" y="1655"/>
                  </a:cubicBezTo>
                  <a:cubicBezTo>
                    <a:pt x="12692" y="1636"/>
                    <a:pt x="12659" y="1611"/>
                    <a:pt x="12637" y="1636"/>
                  </a:cubicBezTo>
                  <a:cubicBezTo>
                    <a:pt x="12659" y="1601"/>
                    <a:pt x="12637" y="1552"/>
                    <a:pt x="12615" y="1522"/>
                  </a:cubicBezTo>
                  <a:cubicBezTo>
                    <a:pt x="12577" y="1488"/>
                    <a:pt x="12533" y="1478"/>
                    <a:pt x="12500" y="1459"/>
                  </a:cubicBezTo>
                  <a:cubicBezTo>
                    <a:pt x="12450" y="1449"/>
                    <a:pt x="12417" y="1429"/>
                    <a:pt x="12368" y="1439"/>
                  </a:cubicBezTo>
                  <a:cubicBezTo>
                    <a:pt x="12324" y="1449"/>
                    <a:pt x="12291" y="1478"/>
                    <a:pt x="12302" y="1522"/>
                  </a:cubicBezTo>
                  <a:cubicBezTo>
                    <a:pt x="12164" y="1581"/>
                    <a:pt x="11988" y="1601"/>
                    <a:pt x="11840" y="1572"/>
                  </a:cubicBezTo>
                  <a:cubicBezTo>
                    <a:pt x="11840" y="1601"/>
                    <a:pt x="11851" y="1636"/>
                    <a:pt x="11873" y="1655"/>
                  </a:cubicBezTo>
                  <a:cubicBezTo>
                    <a:pt x="11818" y="1626"/>
                    <a:pt x="11735" y="1655"/>
                    <a:pt x="11713" y="1704"/>
                  </a:cubicBezTo>
                  <a:cubicBezTo>
                    <a:pt x="11691" y="1758"/>
                    <a:pt x="11724" y="1827"/>
                    <a:pt x="11796" y="1852"/>
                  </a:cubicBezTo>
                  <a:cubicBezTo>
                    <a:pt x="11746" y="1852"/>
                    <a:pt x="11724" y="1916"/>
                    <a:pt x="11735" y="1955"/>
                  </a:cubicBezTo>
                  <a:cubicBezTo>
                    <a:pt x="11746" y="1999"/>
                    <a:pt x="11796" y="2024"/>
                    <a:pt x="11829" y="2048"/>
                  </a:cubicBezTo>
                  <a:lnTo>
                    <a:pt x="11796" y="2137"/>
                  </a:lnTo>
                  <a:cubicBezTo>
                    <a:pt x="11757" y="2117"/>
                    <a:pt x="11719" y="2142"/>
                    <a:pt x="11691" y="2171"/>
                  </a:cubicBezTo>
                  <a:cubicBezTo>
                    <a:pt x="11669" y="2206"/>
                    <a:pt x="11653" y="2240"/>
                    <a:pt x="11609" y="2250"/>
                  </a:cubicBezTo>
                  <a:cubicBezTo>
                    <a:pt x="11587" y="2265"/>
                    <a:pt x="11565" y="2265"/>
                    <a:pt x="11537" y="2274"/>
                  </a:cubicBezTo>
                  <a:cubicBezTo>
                    <a:pt x="11515" y="2284"/>
                    <a:pt x="11504" y="2314"/>
                    <a:pt x="11515" y="2324"/>
                  </a:cubicBezTo>
                  <a:cubicBezTo>
                    <a:pt x="11411" y="2353"/>
                    <a:pt x="11345" y="2230"/>
                    <a:pt x="11251" y="2181"/>
                  </a:cubicBezTo>
                  <a:cubicBezTo>
                    <a:pt x="11191" y="2161"/>
                    <a:pt x="11125" y="2152"/>
                    <a:pt x="11103" y="2097"/>
                  </a:cubicBezTo>
                  <a:cubicBezTo>
                    <a:pt x="11092" y="2078"/>
                    <a:pt x="11092" y="2068"/>
                    <a:pt x="11075" y="2048"/>
                  </a:cubicBezTo>
                  <a:cubicBezTo>
                    <a:pt x="11042" y="2004"/>
                    <a:pt x="10976" y="2024"/>
                    <a:pt x="10916" y="2048"/>
                  </a:cubicBezTo>
                  <a:cubicBezTo>
                    <a:pt x="10789" y="2078"/>
                    <a:pt x="10652" y="2048"/>
                    <a:pt x="10570" y="1955"/>
                  </a:cubicBezTo>
                  <a:cubicBezTo>
                    <a:pt x="10537" y="1975"/>
                    <a:pt x="10504" y="1994"/>
                    <a:pt x="10454" y="2014"/>
                  </a:cubicBezTo>
                  <a:cubicBezTo>
                    <a:pt x="10443" y="2024"/>
                    <a:pt x="10432" y="2024"/>
                    <a:pt x="10421" y="2024"/>
                  </a:cubicBezTo>
                  <a:cubicBezTo>
                    <a:pt x="10410" y="2024"/>
                    <a:pt x="10399" y="2014"/>
                    <a:pt x="10388" y="2004"/>
                  </a:cubicBezTo>
                  <a:cubicBezTo>
                    <a:pt x="10317" y="1930"/>
                    <a:pt x="10273" y="1842"/>
                    <a:pt x="10262" y="1749"/>
                  </a:cubicBezTo>
                  <a:cubicBezTo>
                    <a:pt x="10262" y="1729"/>
                    <a:pt x="10245" y="1704"/>
                    <a:pt x="10234" y="1685"/>
                  </a:cubicBezTo>
                  <a:cubicBezTo>
                    <a:pt x="10212" y="1665"/>
                    <a:pt x="10179" y="1655"/>
                    <a:pt x="10146" y="1655"/>
                  </a:cubicBezTo>
                  <a:cubicBezTo>
                    <a:pt x="10042" y="1645"/>
                    <a:pt x="9937" y="1645"/>
                    <a:pt x="9833" y="1636"/>
                  </a:cubicBezTo>
                  <a:cubicBezTo>
                    <a:pt x="9822" y="1508"/>
                    <a:pt x="9673" y="1429"/>
                    <a:pt x="9530" y="1459"/>
                  </a:cubicBezTo>
                  <a:cubicBezTo>
                    <a:pt x="9497" y="1468"/>
                    <a:pt x="9453" y="1488"/>
                    <a:pt x="9415" y="1488"/>
                  </a:cubicBezTo>
                  <a:cubicBezTo>
                    <a:pt x="9382" y="1488"/>
                    <a:pt x="9338" y="1468"/>
                    <a:pt x="9338" y="1429"/>
                  </a:cubicBezTo>
                  <a:cubicBezTo>
                    <a:pt x="9277" y="1449"/>
                    <a:pt x="9200" y="1429"/>
                    <a:pt x="9162" y="1375"/>
                  </a:cubicBezTo>
                  <a:cubicBezTo>
                    <a:pt x="9118" y="1395"/>
                    <a:pt x="9046" y="1395"/>
                    <a:pt x="9002" y="1365"/>
                  </a:cubicBezTo>
                  <a:cubicBezTo>
                    <a:pt x="8947" y="1336"/>
                    <a:pt x="8925" y="1272"/>
                    <a:pt x="8881" y="1223"/>
                  </a:cubicBezTo>
                  <a:cubicBezTo>
                    <a:pt x="8848" y="1169"/>
                    <a:pt x="8777" y="1129"/>
                    <a:pt x="8705" y="1139"/>
                  </a:cubicBezTo>
                  <a:cubicBezTo>
                    <a:pt x="8705" y="1169"/>
                    <a:pt x="8705" y="1203"/>
                    <a:pt x="8694" y="1242"/>
                  </a:cubicBezTo>
                  <a:cubicBezTo>
                    <a:pt x="8617" y="1159"/>
                    <a:pt x="8579" y="1056"/>
                    <a:pt x="8590" y="952"/>
                  </a:cubicBezTo>
                  <a:cubicBezTo>
                    <a:pt x="8639" y="982"/>
                    <a:pt x="8716" y="972"/>
                    <a:pt x="8766" y="933"/>
                  </a:cubicBezTo>
                  <a:cubicBezTo>
                    <a:pt x="8810" y="893"/>
                    <a:pt x="8799" y="820"/>
                    <a:pt x="8755" y="780"/>
                  </a:cubicBezTo>
                  <a:cubicBezTo>
                    <a:pt x="8788" y="756"/>
                    <a:pt x="8821" y="766"/>
                    <a:pt x="8859" y="780"/>
                  </a:cubicBezTo>
                  <a:cubicBezTo>
                    <a:pt x="8881" y="726"/>
                    <a:pt x="8903" y="662"/>
                    <a:pt x="8892" y="603"/>
                  </a:cubicBezTo>
                  <a:cubicBezTo>
                    <a:pt x="8766" y="584"/>
                    <a:pt x="8672" y="456"/>
                    <a:pt x="8694" y="343"/>
                  </a:cubicBezTo>
                  <a:cubicBezTo>
                    <a:pt x="8744" y="368"/>
                    <a:pt x="8793" y="343"/>
                    <a:pt x="8832" y="313"/>
                  </a:cubicBezTo>
                  <a:cubicBezTo>
                    <a:pt x="8865" y="284"/>
                    <a:pt x="8881" y="230"/>
                    <a:pt x="8892" y="191"/>
                  </a:cubicBezTo>
                  <a:cubicBezTo>
                    <a:pt x="8903" y="137"/>
                    <a:pt x="8914" y="78"/>
                    <a:pt x="8870" y="48"/>
                  </a:cubicBezTo>
                  <a:cubicBezTo>
                    <a:pt x="8832" y="14"/>
                    <a:pt x="8777" y="28"/>
                    <a:pt x="8733" y="48"/>
                  </a:cubicBezTo>
                  <a:cubicBezTo>
                    <a:pt x="8683" y="73"/>
                    <a:pt x="8634" y="97"/>
                    <a:pt x="8590" y="107"/>
                  </a:cubicBezTo>
                  <a:cubicBezTo>
                    <a:pt x="8540" y="117"/>
                    <a:pt x="8474" y="97"/>
                    <a:pt x="8463" y="58"/>
                  </a:cubicBezTo>
                  <a:cubicBezTo>
                    <a:pt x="8408" y="33"/>
                    <a:pt x="8348" y="14"/>
                    <a:pt x="8293" y="14"/>
                  </a:cubicBezTo>
                  <a:cubicBezTo>
                    <a:pt x="8232" y="14"/>
                    <a:pt x="8166" y="48"/>
                    <a:pt x="8155" y="97"/>
                  </a:cubicBezTo>
                  <a:cubicBezTo>
                    <a:pt x="8073" y="58"/>
                    <a:pt x="7980" y="48"/>
                    <a:pt x="7886" y="68"/>
                  </a:cubicBezTo>
                  <a:cubicBezTo>
                    <a:pt x="7864" y="78"/>
                    <a:pt x="7831" y="78"/>
                    <a:pt x="7809" y="68"/>
                  </a:cubicBezTo>
                  <a:cubicBezTo>
                    <a:pt x="7787" y="58"/>
                    <a:pt x="7760" y="33"/>
                    <a:pt x="7749" y="23"/>
                  </a:cubicBezTo>
                  <a:cubicBezTo>
                    <a:pt x="7705" y="-6"/>
                    <a:pt x="7644" y="-6"/>
                    <a:pt x="7600" y="14"/>
                  </a:cubicBezTo>
                  <a:cubicBezTo>
                    <a:pt x="7556" y="33"/>
                    <a:pt x="7518" y="78"/>
                    <a:pt x="7485" y="117"/>
                  </a:cubicBezTo>
                  <a:cubicBezTo>
                    <a:pt x="7474" y="127"/>
                    <a:pt x="7463" y="151"/>
                    <a:pt x="7441" y="161"/>
                  </a:cubicBezTo>
                  <a:lnTo>
                    <a:pt x="7391" y="161"/>
                  </a:lnTo>
                  <a:cubicBezTo>
                    <a:pt x="7287" y="151"/>
                    <a:pt x="7182" y="127"/>
                    <a:pt x="7094" y="97"/>
                  </a:cubicBezTo>
                  <a:cubicBezTo>
                    <a:pt x="7012" y="161"/>
                    <a:pt x="6885" y="171"/>
                    <a:pt x="6803" y="117"/>
                  </a:cubicBezTo>
                  <a:cubicBezTo>
                    <a:pt x="6759" y="97"/>
                    <a:pt x="6665" y="117"/>
                    <a:pt x="6621" y="137"/>
                  </a:cubicBezTo>
                  <a:cubicBezTo>
                    <a:pt x="6594" y="151"/>
                    <a:pt x="6583" y="161"/>
                    <a:pt x="6561" y="171"/>
                  </a:cubicBezTo>
                  <a:cubicBezTo>
                    <a:pt x="6506" y="191"/>
                    <a:pt x="6434" y="171"/>
                    <a:pt x="6379" y="161"/>
                  </a:cubicBezTo>
                  <a:cubicBezTo>
                    <a:pt x="6319" y="161"/>
                    <a:pt x="6236" y="210"/>
                    <a:pt x="6275" y="264"/>
                  </a:cubicBezTo>
                  <a:cubicBezTo>
                    <a:pt x="6170" y="230"/>
                    <a:pt x="6055" y="200"/>
                    <a:pt x="5950" y="171"/>
                  </a:cubicBezTo>
                  <a:cubicBezTo>
                    <a:pt x="5868" y="151"/>
                    <a:pt x="5763" y="122"/>
                    <a:pt x="5686" y="151"/>
                  </a:cubicBezTo>
                  <a:cubicBezTo>
                    <a:pt x="5604" y="186"/>
                    <a:pt x="5549" y="294"/>
                    <a:pt x="5615" y="343"/>
                  </a:cubicBezTo>
                  <a:cubicBezTo>
                    <a:pt x="5488" y="333"/>
                    <a:pt x="5351" y="377"/>
                    <a:pt x="5247" y="446"/>
                  </a:cubicBezTo>
                  <a:cubicBezTo>
                    <a:pt x="5236" y="456"/>
                    <a:pt x="5214" y="471"/>
                    <a:pt x="5192" y="481"/>
                  </a:cubicBezTo>
                  <a:cubicBezTo>
                    <a:pt x="5153" y="490"/>
                    <a:pt x="5109" y="471"/>
                    <a:pt x="5060" y="481"/>
                  </a:cubicBezTo>
                  <a:cubicBezTo>
                    <a:pt x="5016" y="490"/>
                    <a:pt x="4994" y="544"/>
                    <a:pt x="4972" y="584"/>
                  </a:cubicBezTo>
                  <a:cubicBezTo>
                    <a:pt x="4944" y="628"/>
                    <a:pt x="4900" y="677"/>
                    <a:pt x="4856" y="653"/>
                  </a:cubicBezTo>
                  <a:cubicBezTo>
                    <a:pt x="4829" y="643"/>
                    <a:pt x="4818" y="633"/>
                    <a:pt x="4796" y="633"/>
                  </a:cubicBezTo>
                  <a:cubicBezTo>
                    <a:pt x="4741" y="623"/>
                    <a:pt x="4719" y="707"/>
                    <a:pt x="4719" y="756"/>
                  </a:cubicBezTo>
                  <a:cubicBezTo>
                    <a:pt x="4669" y="780"/>
                    <a:pt x="4614" y="800"/>
                    <a:pt x="4565" y="790"/>
                  </a:cubicBezTo>
                  <a:cubicBezTo>
                    <a:pt x="4510" y="780"/>
                    <a:pt x="4471" y="716"/>
                    <a:pt x="4510" y="677"/>
                  </a:cubicBezTo>
                  <a:cubicBezTo>
                    <a:pt x="4449" y="643"/>
                    <a:pt x="4383" y="633"/>
                    <a:pt x="4312" y="643"/>
                  </a:cubicBezTo>
                  <a:cubicBezTo>
                    <a:pt x="4240" y="662"/>
                    <a:pt x="4163" y="707"/>
                    <a:pt x="4092" y="662"/>
                  </a:cubicBezTo>
                  <a:cubicBezTo>
                    <a:pt x="4059" y="643"/>
                    <a:pt x="4037" y="603"/>
                    <a:pt x="3998" y="594"/>
                  </a:cubicBezTo>
                  <a:cubicBezTo>
                    <a:pt x="3943" y="574"/>
                    <a:pt x="3883" y="613"/>
                    <a:pt x="3839" y="633"/>
                  </a:cubicBezTo>
                  <a:cubicBezTo>
                    <a:pt x="3784" y="653"/>
                    <a:pt x="3701" y="623"/>
                    <a:pt x="3712" y="584"/>
                  </a:cubicBezTo>
                  <a:cubicBezTo>
                    <a:pt x="3701" y="574"/>
                    <a:pt x="3679" y="574"/>
                    <a:pt x="3668" y="574"/>
                  </a:cubicBezTo>
                  <a:cubicBezTo>
                    <a:pt x="3657" y="574"/>
                    <a:pt x="3641" y="594"/>
                    <a:pt x="3619" y="594"/>
                  </a:cubicBezTo>
                  <a:cubicBezTo>
                    <a:pt x="3608" y="594"/>
                    <a:pt x="3586" y="594"/>
                    <a:pt x="3586" y="574"/>
                  </a:cubicBezTo>
                  <a:cubicBezTo>
                    <a:pt x="3487" y="603"/>
                    <a:pt x="3426" y="721"/>
                    <a:pt x="3481" y="800"/>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0" name="Shape 2850"/>
            <p:cNvSpPr/>
            <p:nvPr/>
          </p:nvSpPr>
          <p:spPr>
            <a:xfrm>
              <a:off x="6344667" y="5308455"/>
              <a:ext cx="206817" cy="425865"/>
            </a:xfrm>
            <a:custGeom>
              <a:avLst/>
              <a:gdLst/>
              <a:ahLst/>
              <a:cxnLst>
                <a:cxn ang="0">
                  <a:pos x="wd2" y="hd2"/>
                </a:cxn>
                <a:cxn ang="5400000">
                  <a:pos x="wd2" y="hd2"/>
                </a:cxn>
                <a:cxn ang="10800000">
                  <a:pos x="wd2" y="hd2"/>
                </a:cxn>
                <a:cxn ang="16200000">
                  <a:pos x="wd2" y="hd2"/>
                </a:cxn>
              </a:cxnLst>
              <a:rect l="0" t="0" r="r" b="b"/>
              <a:pathLst>
                <a:path w="21321" h="20780" extrusionOk="0">
                  <a:moveTo>
                    <a:pt x="14700" y="1029"/>
                  </a:moveTo>
                  <a:cubicBezTo>
                    <a:pt x="13996" y="1567"/>
                    <a:pt x="13672" y="2207"/>
                    <a:pt x="13455" y="2847"/>
                  </a:cubicBezTo>
                  <a:cubicBezTo>
                    <a:pt x="13347" y="3179"/>
                    <a:pt x="13239" y="3563"/>
                    <a:pt x="12751" y="3819"/>
                  </a:cubicBezTo>
                  <a:cubicBezTo>
                    <a:pt x="12318" y="4101"/>
                    <a:pt x="11506" y="4229"/>
                    <a:pt x="10965" y="4075"/>
                  </a:cubicBezTo>
                  <a:cubicBezTo>
                    <a:pt x="9936" y="4561"/>
                    <a:pt x="8908" y="5047"/>
                    <a:pt x="7987" y="5534"/>
                  </a:cubicBezTo>
                  <a:cubicBezTo>
                    <a:pt x="7554" y="5303"/>
                    <a:pt x="6796" y="5483"/>
                    <a:pt x="6201" y="5636"/>
                  </a:cubicBezTo>
                  <a:cubicBezTo>
                    <a:pt x="5660" y="5790"/>
                    <a:pt x="4956" y="6020"/>
                    <a:pt x="4360" y="5841"/>
                  </a:cubicBezTo>
                  <a:cubicBezTo>
                    <a:pt x="4252" y="5790"/>
                    <a:pt x="4144" y="5738"/>
                    <a:pt x="4036" y="5738"/>
                  </a:cubicBezTo>
                  <a:cubicBezTo>
                    <a:pt x="3927" y="5738"/>
                    <a:pt x="3819" y="5790"/>
                    <a:pt x="3711" y="5841"/>
                  </a:cubicBezTo>
                  <a:cubicBezTo>
                    <a:pt x="3007" y="6225"/>
                    <a:pt x="2303" y="6557"/>
                    <a:pt x="1545" y="6916"/>
                  </a:cubicBezTo>
                  <a:cubicBezTo>
                    <a:pt x="1762" y="6967"/>
                    <a:pt x="1978" y="7044"/>
                    <a:pt x="2195" y="7095"/>
                  </a:cubicBezTo>
                  <a:cubicBezTo>
                    <a:pt x="1329" y="8119"/>
                    <a:pt x="1654" y="9398"/>
                    <a:pt x="3007" y="10320"/>
                  </a:cubicBezTo>
                  <a:cubicBezTo>
                    <a:pt x="3224" y="10473"/>
                    <a:pt x="3440" y="10575"/>
                    <a:pt x="3602" y="10780"/>
                  </a:cubicBezTo>
                  <a:cubicBezTo>
                    <a:pt x="3711" y="11062"/>
                    <a:pt x="3440" y="11318"/>
                    <a:pt x="3224" y="11599"/>
                  </a:cubicBezTo>
                  <a:cubicBezTo>
                    <a:pt x="2899" y="12085"/>
                    <a:pt x="2682" y="12674"/>
                    <a:pt x="2899" y="13211"/>
                  </a:cubicBezTo>
                  <a:cubicBezTo>
                    <a:pt x="2195" y="13032"/>
                    <a:pt x="1437" y="13160"/>
                    <a:pt x="950" y="13416"/>
                  </a:cubicBezTo>
                  <a:cubicBezTo>
                    <a:pt x="517" y="13698"/>
                    <a:pt x="408" y="14056"/>
                    <a:pt x="625" y="14389"/>
                  </a:cubicBezTo>
                  <a:cubicBezTo>
                    <a:pt x="733" y="14593"/>
                    <a:pt x="950" y="14773"/>
                    <a:pt x="950" y="14977"/>
                  </a:cubicBezTo>
                  <a:cubicBezTo>
                    <a:pt x="842" y="15412"/>
                    <a:pt x="-187" y="15720"/>
                    <a:pt x="30" y="16103"/>
                  </a:cubicBezTo>
                  <a:cubicBezTo>
                    <a:pt x="300" y="16487"/>
                    <a:pt x="1762" y="16641"/>
                    <a:pt x="1437" y="16974"/>
                  </a:cubicBezTo>
                  <a:cubicBezTo>
                    <a:pt x="1329" y="17127"/>
                    <a:pt x="842" y="17178"/>
                    <a:pt x="625" y="17281"/>
                  </a:cubicBezTo>
                  <a:cubicBezTo>
                    <a:pt x="192" y="17562"/>
                    <a:pt x="1058" y="17920"/>
                    <a:pt x="1329" y="18253"/>
                  </a:cubicBezTo>
                  <a:cubicBezTo>
                    <a:pt x="1437" y="18458"/>
                    <a:pt x="1166" y="18739"/>
                    <a:pt x="1329" y="18995"/>
                  </a:cubicBezTo>
                  <a:cubicBezTo>
                    <a:pt x="1545" y="19763"/>
                    <a:pt x="4144" y="19917"/>
                    <a:pt x="4360" y="20608"/>
                  </a:cubicBezTo>
                  <a:cubicBezTo>
                    <a:pt x="4956" y="20838"/>
                    <a:pt x="5714" y="20838"/>
                    <a:pt x="6201" y="20608"/>
                  </a:cubicBezTo>
                  <a:cubicBezTo>
                    <a:pt x="6742" y="20403"/>
                    <a:pt x="6851" y="20019"/>
                    <a:pt x="6418" y="19763"/>
                  </a:cubicBezTo>
                  <a:cubicBezTo>
                    <a:pt x="7446" y="19763"/>
                    <a:pt x="8366" y="19763"/>
                    <a:pt x="9341" y="19763"/>
                  </a:cubicBezTo>
                  <a:cubicBezTo>
                    <a:pt x="9720" y="19763"/>
                    <a:pt x="10045" y="19763"/>
                    <a:pt x="10369" y="19661"/>
                  </a:cubicBezTo>
                  <a:cubicBezTo>
                    <a:pt x="11290" y="19379"/>
                    <a:pt x="10857" y="18739"/>
                    <a:pt x="11290" y="18304"/>
                  </a:cubicBezTo>
                  <a:cubicBezTo>
                    <a:pt x="11777" y="17920"/>
                    <a:pt x="13022" y="17665"/>
                    <a:pt x="12914" y="17229"/>
                  </a:cubicBezTo>
                  <a:cubicBezTo>
                    <a:pt x="12751" y="17025"/>
                    <a:pt x="12210" y="16794"/>
                    <a:pt x="12210" y="16590"/>
                  </a:cubicBezTo>
                  <a:cubicBezTo>
                    <a:pt x="12210" y="16308"/>
                    <a:pt x="12751" y="16155"/>
                    <a:pt x="13239" y="16001"/>
                  </a:cubicBezTo>
                  <a:cubicBezTo>
                    <a:pt x="13672" y="15847"/>
                    <a:pt x="13780" y="15412"/>
                    <a:pt x="13239" y="15361"/>
                  </a:cubicBezTo>
                  <a:cubicBezTo>
                    <a:pt x="13888" y="15131"/>
                    <a:pt x="14267" y="14645"/>
                    <a:pt x="13888" y="14286"/>
                  </a:cubicBezTo>
                  <a:cubicBezTo>
                    <a:pt x="13780" y="14056"/>
                    <a:pt x="13455" y="13902"/>
                    <a:pt x="13563" y="13698"/>
                  </a:cubicBezTo>
                  <a:cubicBezTo>
                    <a:pt x="13672" y="13570"/>
                    <a:pt x="13780" y="13519"/>
                    <a:pt x="13996" y="13467"/>
                  </a:cubicBezTo>
                  <a:cubicBezTo>
                    <a:pt x="15621" y="12828"/>
                    <a:pt x="16649" y="11702"/>
                    <a:pt x="15512" y="10831"/>
                  </a:cubicBezTo>
                  <a:cubicBezTo>
                    <a:pt x="16270" y="10831"/>
                    <a:pt x="16974" y="10422"/>
                    <a:pt x="16757" y="10038"/>
                  </a:cubicBezTo>
                  <a:cubicBezTo>
                    <a:pt x="16649" y="9884"/>
                    <a:pt x="16433" y="9705"/>
                    <a:pt x="16649" y="9552"/>
                  </a:cubicBezTo>
                  <a:cubicBezTo>
                    <a:pt x="16866" y="9449"/>
                    <a:pt x="17190" y="9449"/>
                    <a:pt x="17407" y="9347"/>
                  </a:cubicBezTo>
                  <a:cubicBezTo>
                    <a:pt x="17786" y="9245"/>
                    <a:pt x="17678" y="9014"/>
                    <a:pt x="17407" y="8861"/>
                  </a:cubicBezTo>
                  <a:cubicBezTo>
                    <a:pt x="17190" y="8707"/>
                    <a:pt x="16974" y="8579"/>
                    <a:pt x="16757" y="8426"/>
                  </a:cubicBezTo>
                  <a:cubicBezTo>
                    <a:pt x="16270" y="7888"/>
                    <a:pt x="17678" y="7197"/>
                    <a:pt x="17082" y="6660"/>
                  </a:cubicBezTo>
                  <a:cubicBezTo>
                    <a:pt x="17786" y="6967"/>
                    <a:pt x="18923" y="7044"/>
                    <a:pt x="19681" y="6813"/>
                  </a:cubicBezTo>
                  <a:cubicBezTo>
                    <a:pt x="19464" y="6506"/>
                    <a:pt x="18815" y="6302"/>
                    <a:pt x="18327" y="5969"/>
                  </a:cubicBezTo>
                  <a:cubicBezTo>
                    <a:pt x="17894" y="5662"/>
                    <a:pt x="17786" y="5201"/>
                    <a:pt x="18436" y="5047"/>
                  </a:cubicBezTo>
                  <a:cubicBezTo>
                    <a:pt x="19031" y="5150"/>
                    <a:pt x="19572" y="5380"/>
                    <a:pt x="19789" y="5687"/>
                  </a:cubicBezTo>
                  <a:cubicBezTo>
                    <a:pt x="20060" y="5431"/>
                    <a:pt x="20709" y="5252"/>
                    <a:pt x="21305" y="5380"/>
                  </a:cubicBezTo>
                  <a:cubicBezTo>
                    <a:pt x="21413" y="4945"/>
                    <a:pt x="20926" y="4561"/>
                    <a:pt x="20709" y="4126"/>
                  </a:cubicBezTo>
                  <a:cubicBezTo>
                    <a:pt x="20493" y="3691"/>
                    <a:pt x="20493" y="3230"/>
                    <a:pt x="21196" y="2949"/>
                  </a:cubicBezTo>
                  <a:cubicBezTo>
                    <a:pt x="20384" y="2642"/>
                    <a:pt x="20276" y="2028"/>
                    <a:pt x="20384" y="1567"/>
                  </a:cubicBezTo>
                  <a:cubicBezTo>
                    <a:pt x="20493" y="1081"/>
                    <a:pt x="20709" y="543"/>
                    <a:pt x="20276" y="57"/>
                  </a:cubicBezTo>
                  <a:cubicBezTo>
                    <a:pt x="20276" y="6"/>
                    <a:pt x="18815" y="594"/>
                    <a:pt x="18706" y="646"/>
                  </a:cubicBezTo>
                  <a:cubicBezTo>
                    <a:pt x="18815" y="-762"/>
                    <a:pt x="15404" y="492"/>
                    <a:pt x="14700" y="102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1" name="Shape 2851"/>
            <p:cNvSpPr/>
            <p:nvPr/>
          </p:nvSpPr>
          <p:spPr>
            <a:xfrm>
              <a:off x="4283890" y="4411083"/>
              <a:ext cx="44052" cy="24851"/>
            </a:xfrm>
            <a:custGeom>
              <a:avLst/>
              <a:gdLst/>
              <a:ahLst/>
              <a:cxnLst>
                <a:cxn ang="0">
                  <a:pos x="wd2" y="hd2"/>
                </a:cxn>
                <a:cxn ang="5400000">
                  <a:pos x="wd2" y="hd2"/>
                </a:cxn>
                <a:cxn ang="10800000">
                  <a:pos x="wd2" y="hd2"/>
                </a:cxn>
                <a:cxn ang="16200000">
                  <a:pos x="wd2" y="hd2"/>
                </a:cxn>
              </a:cxnLst>
              <a:rect l="0" t="0" r="r" b="b"/>
              <a:pathLst>
                <a:path w="20850" h="21600" extrusionOk="0">
                  <a:moveTo>
                    <a:pt x="2512" y="16435"/>
                  </a:moveTo>
                  <a:cubicBezTo>
                    <a:pt x="4270" y="19722"/>
                    <a:pt x="6279" y="21600"/>
                    <a:pt x="8288" y="20661"/>
                  </a:cubicBezTo>
                  <a:cubicBezTo>
                    <a:pt x="9544" y="20661"/>
                    <a:pt x="10047" y="19722"/>
                    <a:pt x="11051" y="19722"/>
                  </a:cubicBezTo>
                  <a:cubicBezTo>
                    <a:pt x="12056" y="19722"/>
                    <a:pt x="12558" y="19722"/>
                    <a:pt x="13563" y="19722"/>
                  </a:cubicBezTo>
                  <a:cubicBezTo>
                    <a:pt x="15321" y="20661"/>
                    <a:pt x="17330" y="20661"/>
                    <a:pt x="18837" y="21600"/>
                  </a:cubicBezTo>
                  <a:cubicBezTo>
                    <a:pt x="21600" y="18783"/>
                    <a:pt x="21600" y="8922"/>
                    <a:pt x="18335" y="7043"/>
                  </a:cubicBezTo>
                  <a:cubicBezTo>
                    <a:pt x="17330" y="5635"/>
                    <a:pt x="15823" y="5635"/>
                    <a:pt x="14819" y="5635"/>
                  </a:cubicBezTo>
                  <a:cubicBezTo>
                    <a:pt x="12056" y="5635"/>
                    <a:pt x="10047" y="3757"/>
                    <a:pt x="7284" y="1878"/>
                  </a:cubicBezTo>
                  <a:cubicBezTo>
                    <a:pt x="6279" y="939"/>
                    <a:pt x="5274" y="0"/>
                    <a:pt x="4270" y="0"/>
                  </a:cubicBezTo>
                  <a:cubicBezTo>
                    <a:pt x="3014" y="0"/>
                    <a:pt x="1507" y="939"/>
                    <a:pt x="1005" y="2817"/>
                  </a:cubicBezTo>
                  <a:cubicBezTo>
                    <a:pt x="502" y="3757"/>
                    <a:pt x="1005" y="5635"/>
                    <a:pt x="1005" y="7043"/>
                  </a:cubicBezTo>
                  <a:cubicBezTo>
                    <a:pt x="502" y="7043"/>
                    <a:pt x="502" y="7043"/>
                    <a:pt x="0" y="7043"/>
                  </a:cubicBezTo>
                  <a:cubicBezTo>
                    <a:pt x="502" y="10800"/>
                    <a:pt x="1005" y="13617"/>
                    <a:pt x="2512" y="16435"/>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2" name="Shape 2852"/>
            <p:cNvSpPr/>
            <p:nvPr/>
          </p:nvSpPr>
          <p:spPr>
            <a:xfrm>
              <a:off x="2617327" y="4561584"/>
              <a:ext cx="1384433" cy="2392678"/>
            </a:xfrm>
            <a:custGeom>
              <a:avLst/>
              <a:gdLst/>
              <a:ahLst/>
              <a:cxnLst>
                <a:cxn ang="0">
                  <a:pos x="wd2" y="hd2"/>
                </a:cxn>
                <a:cxn ang="5400000">
                  <a:pos x="wd2" y="hd2"/>
                </a:cxn>
                <a:cxn ang="10800000">
                  <a:pos x="wd2" y="hd2"/>
                </a:cxn>
                <a:cxn ang="16200000">
                  <a:pos x="wd2" y="hd2"/>
                </a:cxn>
              </a:cxnLst>
              <a:rect l="0" t="0" r="r" b="b"/>
              <a:pathLst>
                <a:path w="21600" h="21554" extrusionOk="0">
                  <a:moveTo>
                    <a:pt x="5976" y="341"/>
                  </a:moveTo>
                  <a:cubicBezTo>
                    <a:pt x="5804" y="289"/>
                    <a:pt x="5673" y="218"/>
                    <a:pt x="5518" y="152"/>
                  </a:cubicBezTo>
                  <a:cubicBezTo>
                    <a:pt x="5469" y="133"/>
                    <a:pt x="5412" y="110"/>
                    <a:pt x="5380" y="81"/>
                  </a:cubicBezTo>
                  <a:cubicBezTo>
                    <a:pt x="5224" y="11"/>
                    <a:pt x="4971" y="-46"/>
                    <a:pt x="4865" y="53"/>
                  </a:cubicBezTo>
                  <a:cubicBezTo>
                    <a:pt x="4816" y="110"/>
                    <a:pt x="4865" y="180"/>
                    <a:pt x="4914" y="242"/>
                  </a:cubicBezTo>
                  <a:cubicBezTo>
                    <a:pt x="4816" y="350"/>
                    <a:pt x="4571" y="397"/>
                    <a:pt x="4384" y="360"/>
                  </a:cubicBezTo>
                  <a:cubicBezTo>
                    <a:pt x="4318" y="260"/>
                    <a:pt x="4351" y="143"/>
                    <a:pt x="4457" y="62"/>
                  </a:cubicBezTo>
                  <a:cubicBezTo>
                    <a:pt x="4441" y="11"/>
                    <a:pt x="4286" y="25"/>
                    <a:pt x="4229" y="72"/>
                  </a:cubicBezTo>
                  <a:cubicBezTo>
                    <a:pt x="4180" y="110"/>
                    <a:pt x="4163" y="171"/>
                    <a:pt x="4114" y="209"/>
                  </a:cubicBezTo>
                  <a:cubicBezTo>
                    <a:pt x="4008" y="270"/>
                    <a:pt x="3837" y="251"/>
                    <a:pt x="3698" y="242"/>
                  </a:cubicBezTo>
                  <a:cubicBezTo>
                    <a:pt x="3412" y="232"/>
                    <a:pt x="3135" y="308"/>
                    <a:pt x="2882" y="388"/>
                  </a:cubicBezTo>
                  <a:cubicBezTo>
                    <a:pt x="2743" y="430"/>
                    <a:pt x="2571" y="487"/>
                    <a:pt x="2539" y="576"/>
                  </a:cubicBezTo>
                  <a:cubicBezTo>
                    <a:pt x="2522" y="614"/>
                    <a:pt x="2522" y="657"/>
                    <a:pt x="2506" y="694"/>
                  </a:cubicBezTo>
                  <a:cubicBezTo>
                    <a:pt x="2449" y="774"/>
                    <a:pt x="2294" y="817"/>
                    <a:pt x="2180" y="864"/>
                  </a:cubicBezTo>
                  <a:cubicBezTo>
                    <a:pt x="2057" y="916"/>
                    <a:pt x="1976" y="1029"/>
                    <a:pt x="2090" y="1081"/>
                  </a:cubicBezTo>
                  <a:cubicBezTo>
                    <a:pt x="1853" y="1090"/>
                    <a:pt x="1633" y="1270"/>
                    <a:pt x="1592" y="1406"/>
                  </a:cubicBezTo>
                  <a:cubicBezTo>
                    <a:pt x="1576" y="1468"/>
                    <a:pt x="1576" y="1534"/>
                    <a:pt x="1576" y="1595"/>
                  </a:cubicBezTo>
                  <a:cubicBezTo>
                    <a:pt x="1576" y="1684"/>
                    <a:pt x="1616" y="1774"/>
                    <a:pt x="1592" y="1873"/>
                  </a:cubicBezTo>
                  <a:cubicBezTo>
                    <a:pt x="1649" y="1882"/>
                    <a:pt x="1682" y="1901"/>
                    <a:pt x="1731" y="1911"/>
                  </a:cubicBezTo>
                  <a:cubicBezTo>
                    <a:pt x="1747" y="1991"/>
                    <a:pt x="1731" y="2071"/>
                    <a:pt x="1714" y="2151"/>
                  </a:cubicBezTo>
                  <a:cubicBezTo>
                    <a:pt x="1853" y="2151"/>
                    <a:pt x="1902" y="2250"/>
                    <a:pt x="1886" y="2326"/>
                  </a:cubicBezTo>
                  <a:cubicBezTo>
                    <a:pt x="1837" y="2467"/>
                    <a:pt x="1665" y="2576"/>
                    <a:pt x="1461" y="2623"/>
                  </a:cubicBezTo>
                  <a:cubicBezTo>
                    <a:pt x="1388" y="2632"/>
                    <a:pt x="1322" y="2642"/>
                    <a:pt x="1273" y="2675"/>
                  </a:cubicBezTo>
                  <a:cubicBezTo>
                    <a:pt x="1184" y="2722"/>
                    <a:pt x="1200" y="2807"/>
                    <a:pt x="1200" y="2873"/>
                  </a:cubicBezTo>
                  <a:cubicBezTo>
                    <a:pt x="1200" y="2943"/>
                    <a:pt x="1102" y="3028"/>
                    <a:pt x="996" y="3000"/>
                  </a:cubicBezTo>
                  <a:cubicBezTo>
                    <a:pt x="1045" y="3108"/>
                    <a:pt x="743" y="3189"/>
                    <a:pt x="620" y="3108"/>
                  </a:cubicBezTo>
                  <a:cubicBezTo>
                    <a:pt x="702" y="3198"/>
                    <a:pt x="588" y="3297"/>
                    <a:pt x="449" y="3354"/>
                  </a:cubicBezTo>
                  <a:cubicBezTo>
                    <a:pt x="310" y="3415"/>
                    <a:pt x="155" y="3467"/>
                    <a:pt x="106" y="3566"/>
                  </a:cubicBezTo>
                  <a:cubicBezTo>
                    <a:pt x="155" y="3585"/>
                    <a:pt x="212" y="3604"/>
                    <a:pt x="278" y="3622"/>
                  </a:cubicBezTo>
                  <a:cubicBezTo>
                    <a:pt x="229" y="3721"/>
                    <a:pt x="155" y="3820"/>
                    <a:pt x="106" y="3910"/>
                  </a:cubicBezTo>
                  <a:cubicBezTo>
                    <a:pt x="310" y="3919"/>
                    <a:pt x="482" y="3990"/>
                    <a:pt x="588" y="4089"/>
                  </a:cubicBezTo>
                  <a:cubicBezTo>
                    <a:pt x="653" y="4155"/>
                    <a:pt x="669" y="4245"/>
                    <a:pt x="604" y="4306"/>
                  </a:cubicBezTo>
                  <a:cubicBezTo>
                    <a:pt x="531" y="4377"/>
                    <a:pt x="359" y="4405"/>
                    <a:pt x="261" y="4344"/>
                  </a:cubicBezTo>
                  <a:cubicBezTo>
                    <a:pt x="229" y="4523"/>
                    <a:pt x="122" y="4702"/>
                    <a:pt x="0" y="4867"/>
                  </a:cubicBezTo>
                  <a:cubicBezTo>
                    <a:pt x="155" y="4910"/>
                    <a:pt x="310" y="4947"/>
                    <a:pt x="449" y="4990"/>
                  </a:cubicBezTo>
                  <a:cubicBezTo>
                    <a:pt x="498" y="5216"/>
                    <a:pt x="996" y="5306"/>
                    <a:pt x="1151" y="5513"/>
                  </a:cubicBezTo>
                  <a:cubicBezTo>
                    <a:pt x="1200" y="5603"/>
                    <a:pt x="1200" y="5692"/>
                    <a:pt x="1216" y="5777"/>
                  </a:cubicBezTo>
                  <a:cubicBezTo>
                    <a:pt x="1249" y="5867"/>
                    <a:pt x="1322" y="5966"/>
                    <a:pt x="1478" y="5985"/>
                  </a:cubicBezTo>
                  <a:cubicBezTo>
                    <a:pt x="1527" y="5999"/>
                    <a:pt x="1576" y="5999"/>
                    <a:pt x="1633" y="6008"/>
                  </a:cubicBezTo>
                  <a:cubicBezTo>
                    <a:pt x="1714" y="6027"/>
                    <a:pt x="1747" y="6098"/>
                    <a:pt x="1763" y="6145"/>
                  </a:cubicBezTo>
                  <a:cubicBezTo>
                    <a:pt x="1820" y="6272"/>
                    <a:pt x="1853" y="6404"/>
                    <a:pt x="1902" y="6541"/>
                  </a:cubicBezTo>
                  <a:cubicBezTo>
                    <a:pt x="1918" y="6569"/>
                    <a:pt x="1918" y="6602"/>
                    <a:pt x="1976" y="6621"/>
                  </a:cubicBezTo>
                  <a:cubicBezTo>
                    <a:pt x="2024" y="6640"/>
                    <a:pt x="2090" y="6631"/>
                    <a:pt x="2147" y="6640"/>
                  </a:cubicBezTo>
                  <a:cubicBezTo>
                    <a:pt x="2294" y="6668"/>
                    <a:pt x="2294" y="6800"/>
                    <a:pt x="2261" y="6885"/>
                  </a:cubicBezTo>
                  <a:cubicBezTo>
                    <a:pt x="2229" y="6975"/>
                    <a:pt x="2318" y="7116"/>
                    <a:pt x="2490" y="7093"/>
                  </a:cubicBezTo>
                  <a:cubicBezTo>
                    <a:pt x="2433" y="7225"/>
                    <a:pt x="2522" y="7361"/>
                    <a:pt x="2710" y="7432"/>
                  </a:cubicBezTo>
                  <a:cubicBezTo>
                    <a:pt x="2931" y="7512"/>
                    <a:pt x="3208" y="7569"/>
                    <a:pt x="3461" y="7560"/>
                  </a:cubicBezTo>
                  <a:lnTo>
                    <a:pt x="3510" y="7710"/>
                  </a:lnTo>
                  <a:cubicBezTo>
                    <a:pt x="3739" y="7767"/>
                    <a:pt x="3976" y="7828"/>
                    <a:pt x="4196" y="7885"/>
                  </a:cubicBezTo>
                  <a:cubicBezTo>
                    <a:pt x="4163" y="7937"/>
                    <a:pt x="4196" y="8003"/>
                    <a:pt x="4286" y="8036"/>
                  </a:cubicBezTo>
                  <a:cubicBezTo>
                    <a:pt x="4335" y="8055"/>
                    <a:pt x="4384" y="8055"/>
                    <a:pt x="4441" y="8064"/>
                  </a:cubicBezTo>
                  <a:cubicBezTo>
                    <a:pt x="4694" y="8116"/>
                    <a:pt x="4882" y="8253"/>
                    <a:pt x="5053" y="8380"/>
                  </a:cubicBezTo>
                  <a:cubicBezTo>
                    <a:pt x="5086" y="8408"/>
                    <a:pt x="5143" y="8451"/>
                    <a:pt x="5127" y="8498"/>
                  </a:cubicBezTo>
                  <a:cubicBezTo>
                    <a:pt x="5102" y="8550"/>
                    <a:pt x="5004" y="8587"/>
                    <a:pt x="5004" y="8639"/>
                  </a:cubicBezTo>
                  <a:cubicBezTo>
                    <a:pt x="5020" y="8686"/>
                    <a:pt x="5127" y="8705"/>
                    <a:pt x="5192" y="8748"/>
                  </a:cubicBezTo>
                  <a:cubicBezTo>
                    <a:pt x="5347" y="8847"/>
                    <a:pt x="5143" y="8993"/>
                    <a:pt x="5176" y="9120"/>
                  </a:cubicBezTo>
                  <a:cubicBezTo>
                    <a:pt x="5192" y="9172"/>
                    <a:pt x="5241" y="9219"/>
                    <a:pt x="5257" y="9281"/>
                  </a:cubicBezTo>
                  <a:cubicBezTo>
                    <a:pt x="5314" y="9431"/>
                    <a:pt x="5020" y="9568"/>
                    <a:pt x="5069" y="9714"/>
                  </a:cubicBezTo>
                  <a:cubicBezTo>
                    <a:pt x="5086" y="9785"/>
                    <a:pt x="5176" y="9837"/>
                    <a:pt x="5208" y="9893"/>
                  </a:cubicBezTo>
                  <a:cubicBezTo>
                    <a:pt x="5257" y="9955"/>
                    <a:pt x="5257" y="10044"/>
                    <a:pt x="5176" y="10082"/>
                  </a:cubicBezTo>
                  <a:cubicBezTo>
                    <a:pt x="5143" y="10101"/>
                    <a:pt x="5086" y="10101"/>
                    <a:pt x="5053" y="10120"/>
                  </a:cubicBezTo>
                  <a:cubicBezTo>
                    <a:pt x="5004" y="10143"/>
                    <a:pt x="4988" y="10181"/>
                    <a:pt x="4971" y="10219"/>
                  </a:cubicBezTo>
                  <a:cubicBezTo>
                    <a:pt x="4914" y="10370"/>
                    <a:pt x="4898" y="10516"/>
                    <a:pt x="4931" y="10676"/>
                  </a:cubicBezTo>
                  <a:cubicBezTo>
                    <a:pt x="4955" y="10747"/>
                    <a:pt x="4971" y="10813"/>
                    <a:pt x="4914" y="10874"/>
                  </a:cubicBezTo>
                  <a:cubicBezTo>
                    <a:pt x="4849" y="10931"/>
                    <a:pt x="4710" y="10964"/>
                    <a:pt x="4678" y="11020"/>
                  </a:cubicBezTo>
                  <a:cubicBezTo>
                    <a:pt x="4645" y="11072"/>
                    <a:pt x="4678" y="11119"/>
                    <a:pt x="4694" y="11171"/>
                  </a:cubicBezTo>
                  <a:cubicBezTo>
                    <a:pt x="4784" y="11360"/>
                    <a:pt x="4694" y="11577"/>
                    <a:pt x="4473" y="11723"/>
                  </a:cubicBezTo>
                  <a:cubicBezTo>
                    <a:pt x="4539" y="11756"/>
                    <a:pt x="4571" y="11822"/>
                    <a:pt x="4571" y="11874"/>
                  </a:cubicBezTo>
                  <a:cubicBezTo>
                    <a:pt x="4441" y="11930"/>
                    <a:pt x="4318" y="12001"/>
                    <a:pt x="4229" y="12081"/>
                  </a:cubicBezTo>
                  <a:cubicBezTo>
                    <a:pt x="4335" y="12110"/>
                    <a:pt x="4441" y="12138"/>
                    <a:pt x="4522" y="12171"/>
                  </a:cubicBezTo>
                  <a:cubicBezTo>
                    <a:pt x="4522" y="12378"/>
                    <a:pt x="4473" y="12586"/>
                    <a:pt x="4424" y="12784"/>
                  </a:cubicBezTo>
                  <a:cubicBezTo>
                    <a:pt x="4400" y="12822"/>
                    <a:pt x="4400" y="12859"/>
                    <a:pt x="4384" y="12902"/>
                  </a:cubicBezTo>
                  <a:cubicBezTo>
                    <a:pt x="4318" y="13119"/>
                    <a:pt x="4269" y="13345"/>
                    <a:pt x="4196" y="13562"/>
                  </a:cubicBezTo>
                  <a:lnTo>
                    <a:pt x="3992" y="13595"/>
                  </a:lnTo>
                  <a:cubicBezTo>
                    <a:pt x="4131" y="13670"/>
                    <a:pt x="4090" y="13812"/>
                    <a:pt x="3992" y="13911"/>
                  </a:cubicBezTo>
                  <a:cubicBezTo>
                    <a:pt x="3886" y="14010"/>
                    <a:pt x="3755" y="14090"/>
                    <a:pt x="3665" y="14189"/>
                  </a:cubicBezTo>
                  <a:cubicBezTo>
                    <a:pt x="3527" y="14373"/>
                    <a:pt x="3649" y="14580"/>
                    <a:pt x="3771" y="14769"/>
                  </a:cubicBezTo>
                  <a:cubicBezTo>
                    <a:pt x="3804" y="14821"/>
                    <a:pt x="3837" y="14868"/>
                    <a:pt x="3853" y="14920"/>
                  </a:cubicBezTo>
                  <a:cubicBezTo>
                    <a:pt x="3273" y="15226"/>
                    <a:pt x="3722" y="15858"/>
                    <a:pt x="3208" y="16193"/>
                  </a:cubicBezTo>
                  <a:cubicBezTo>
                    <a:pt x="3445" y="16245"/>
                    <a:pt x="3739" y="16193"/>
                    <a:pt x="3869" y="16066"/>
                  </a:cubicBezTo>
                  <a:cubicBezTo>
                    <a:pt x="3788" y="16235"/>
                    <a:pt x="3682" y="16400"/>
                    <a:pt x="3600" y="16561"/>
                  </a:cubicBezTo>
                  <a:cubicBezTo>
                    <a:pt x="3461" y="16580"/>
                    <a:pt x="3306" y="16570"/>
                    <a:pt x="3192" y="16523"/>
                  </a:cubicBezTo>
                  <a:cubicBezTo>
                    <a:pt x="3167" y="16688"/>
                    <a:pt x="3151" y="16867"/>
                    <a:pt x="3135" y="17037"/>
                  </a:cubicBezTo>
                  <a:cubicBezTo>
                    <a:pt x="2947" y="16976"/>
                    <a:pt x="2776" y="17145"/>
                    <a:pt x="2792" y="17273"/>
                  </a:cubicBezTo>
                  <a:cubicBezTo>
                    <a:pt x="2808" y="17400"/>
                    <a:pt x="2882" y="17551"/>
                    <a:pt x="2727" y="17640"/>
                  </a:cubicBezTo>
                  <a:cubicBezTo>
                    <a:pt x="2898" y="17598"/>
                    <a:pt x="3118" y="17640"/>
                    <a:pt x="3224" y="17739"/>
                  </a:cubicBezTo>
                  <a:cubicBezTo>
                    <a:pt x="3322" y="17838"/>
                    <a:pt x="3273" y="17966"/>
                    <a:pt x="3118" y="18037"/>
                  </a:cubicBezTo>
                  <a:cubicBezTo>
                    <a:pt x="2980" y="18046"/>
                    <a:pt x="2824" y="18046"/>
                    <a:pt x="2694" y="18055"/>
                  </a:cubicBezTo>
                  <a:cubicBezTo>
                    <a:pt x="2743" y="18282"/>
                    <a:pt x="2792" y="18508"/>
                    <a:pt x="2849" y="18748"/>
                  </a:cubicBezTo>
                  <a:cubicBezTo>
                    <a:pt x="2865" y="18805"/>
                    <a:pt x="2865" y="18857"/>
                    <a:pt x="2882" y="18914"/>
                  </a:cubicBezTo>
                  <a:cubicBezTo>
                    <a:pt x="2931" y="19130"/>
                    <a:pt x="2980" y="19352"/>
                    <a:pt x="2963" y="19578"/>
                  </a:cubicBezTo>
                  <a:cubicBezTo>
                    <a:pt x="2947" y="19715"/>
                    <a:pt x="2931" y="19847"/>
                    <a:pt x="2980" y="19974"/>
                  </a:cubicBezTo>
                  <a:cubicBezTo>
                    <a:pt x="3053" y="20102"/>
                    <a:pt x="3241" y="20220"/>
                    <a:pt x="3478" y="20210"/>
                  </a:cubicBezTo>
                  <a:cubicBezTo>
                    <a:pt x="3445" y="20361"/>
                    <a:pt x="3445" y="20559"/>
                    <a:pt x="3682" y="20616"/>
                  </a:cubicBezTo>
                  <a:cubicBezTo>
                    <a:pt x="3755" y="20635"/>
                    <a:pt x="3853" y="20635"/>
                    <a:pt x="3927" y="20658"/>
                  </a:cubicBezTo>
                  <a:cubicBezTo>
                    <a:pt x="4065" y="20696"/>
                    <a:pt x="4131" y="20795"/>
                    <a:pt x="4180" y="20875"/>
                  </a:cubicBezTo>
                  <a:cubicBezTo>
                    <a:pt x="4931" y="21101"/>
                    <a:pt x="5690" y="21328"/>
                    <a:pt x="6424" y="21554"/>
                  </a:cubicBezTo>
                  <a:cubicBezTo>
                    <a:pt x="6376" y="21347"/>
                    <a:pt x="6767" y="21205"/>
                    <a:pt x="7127" y="21172"/>
                  </a:cubicBezTo>
                  <a:cubicBezTo>
                    <a:pt x="7486" y="21144"/>
                    <a:pt x="7878" y="21130"/>
                    <a:pt x="8139" y="20993"/>
                  </a:cubicBezTo>
                  <a:cubicBezTo>
                    <a:pt x="7747" y="20875"/>
                    <a:pt x="7265" y="20875"/>
                    <a:pt x="6833" y="20804"/>
                  </a:cubicBezTo>
                  <a:cubicBezTo>
                    <a:pt x="6408" y="20734"/>
                    <a:pt x="5943" y="20569"/>
                    <a:pt x="5910" y="20309"/>
                  </a:cubicBezTo>
                  <a:cubicBezTo>
                    <a:pt x="5788" y="20352"/>
                    <a:pt x="5657" y="20290"/>
                    <a:pt x="5600" y="20210"/>
                  </a:cubicBezTo>
                  <a:cubicBezTo>
                    <a:pt x="5567" y="20139"/>
                    <a:pt x="5600" y="20064"/>
                    <a:pt x="5616" y="19984"/>
                  </a:cubicBezTo>
                  <a:cubicBezTo>
                    <a:pt x="5706" y="19734"/>
                    <a:pt x="5641" y="19479"/>
                    <a:pt x="5445" y="19253"/>
                  </a:cubicBezTo>
                  <a:cubicBezTo>
                    <a:pt x="5535" y="19229"/>
                    <a:pt x="5641" y="19201"/>
                    <a:pt x="5722" y="19182"/>
                  </a:cubicBezTo>
                  <a:cubicBezTo>
                    <a:pt x="5722" y="19102"/>
                    <a:pt x="5706" y="19031"/>
                    <a:pt x="5706" y="18956"/>
                  </a:cubicBezTo>
                  <a:cubicBezTo>
                    <a:pt x="5804" y="18914"/>
                    <a:pt x="5943" y="18904"/>
                    <a:pt x="6065" y="18923"/>
                  </a:cubicBezTo>
                  <a:cubicBezTo>
                    <a:pt x="6302" y="18866"/>
                    <a:pt x="6033" y="18626"/>
                    <a:pt x="6171" y="18499"/>
                  </a:cubicBezTo>
                  <a:cubicBezTo>
                    <a:pt x="6220" y="18451"/>
                    <a:pt x="6302" y="18433"/>
                    <a:pt x="6392" y="18400"/>
                  </a:cubicBezTo>
                  <a:cubicBezTo>
                    <a:pt x="6784" y="18272"/>
                    <a:pt x="7078" y="18037"/>
                    <a:pt x="7127" y="17777"/>
                  </a:cubicBezTo>
                  <a:cubicBezTo>
                    <a:pt x="6800" y="17749"/>
                    <a:pt x="6473" y="17678"/>
                    <a:pt x="6188" y="17589"/>
                  </a:cubicBezTo>
                  <a:cubicBezTo>
                    <a:pt x="6082" y="17560"/>
                    <a:pt x="5976" y="17523"/>
                    <a:pt x="5943" y="17452"/>
                  </a:cubicBezTo>
                  <a:cubicBezTo>
                    <a:pt x="5829" y="17244"/>
                    <a:pt x="6457" y="17136"/>
                    <a:pt x="6506" y="16919"/>
                  </a:cubicBezTo>
                  <a:cubicBezTo>
                    <a:pt x="6751" y="16858"/>
                    <a:pt x="7020" y="16848"/>
                    <a:pt x="7265" y="16886"/>
                  </a:cubicBezTo>
                  <a:cubicBezTo>
                    <a:pt x="7331" y="16829"/>
                    <a:pt x="7420" y="16768"/>
                    <a:pt x="7486" y="16712"/>
                  </a:cubicBezTo>
                  <a:cubicBezTo>
                    <a:pt x="7380" y="16712"/>
                    <a:pt x="7322" y="16622"/>
                    <a:pt x="7363" y="16570"/>
                  </a:cubicBezTo>
                  <a:cubicBezTo>
                    <a:pt x="7396" y="16523"/>
                    <a:pt x="7469" y="16462"/>
                    <a:pt x="7469" y="16400"/>
                  </a:cubicBezTo>
                  <a:cubicBezTo>
                    <a:pt x="7469" y="16325"/>
                    <a:pt x="7347" y="16235"/>
                    <a:pt x="7420" y="16165"/>
                  </a:cubicBezTo>
                  <a:cubicBezTo>
                    <a:pt x="7706" y="16146"/>
                    <a:pt x="8000" y="16155"/>
                    <a:pt x="8294" y="16193"/>
                  </a:cubicBezTo>
                  <a:cubicBezTo>
                    <a:pt x="8188" y="16094"/>
                    <a:pt x="8122" y="15976"/>
                    <a:pt x="8122" y="15868"/>
                  </a:cubicBezTo>
                  <a:cubicBezTo>
                    <a:pt x="7935" y="15948"/>
                    <a:pt x="7633" y="15858"/>
                    <a:pt x="7535" y="15740"/>
                  </a:cubicBezTo>
                  <a:cubicBezTo>
                    <a:pt x="7429" y="15622"/>
                    <a:pt x="7469" y="15471"/>
                    <a:pt x="7486" y="15344"/>
                  </a:cubicBezTo>
                  <a:cubicBezTo>
                    <a:pt x="7706" y="15382"/>
                    <a:pt x="7918" y="15443"/>
                    <a:pt x="8139" y="15462"/>
                  </a:cubicBezTo>
                  <a:cubicBezTo>
                    <a:pt x="8359" y="15481"/>
                    <a:pt x="8637" y="15424"/>
                    <a:pt x="8702" y="15297"/>
                  </a:cubicBezTo>
                  <a:cubicBezTo>
                    <a:pt x="8751" y="15306"/>
                    <a:pt x="8808" y="15316"/>
                    <a:pt x="8857" y="15335"/>
                  </a:cubicBezTo>
                  <a:cubicBezTo>
                    <a:pt x="8922" y="15198"/>
                    <a:pt x="8857" y="15047"/>
                    <a:pt x="8686" y="14948"/>
                  </a:cubicBezTo>
                  <a:cubicBezTo>
                    <a:pt x="8922" y="14877"/>
                    <a:pt x="9094" y="14722"/>
                    <a:pt x="9078" y="14561"/>
                  </a:cubicBezTo>
                  <a:cubicBezTo>
                    <a:pt x="9200" y="14514"/>
                    <a:pt x="9322" y="14623"/>
                    <a:pt x="9453" y="14651"/>
                  </a:cubicBezTo>
                  <a:cubicBezTo>
                    <a:pt x="9641" y="14693"/>
                    <a:pt x="9812" y="14580"/>
                    <a:pt x="9918" y="14486"/>
                  </a:cubicBezTo>
                  <a:cubicBezTo>
                    <a:pt x="10041" y="14594"/>
                    <a:pt x="10310" y="14571"/>
                    <a:pt x="10514" y="14543"/>
                  </a:cubicBezTo>
                  <a:cubicBezTo>
                    <a:pt x="10637" y="14524"/>
                    <a:pt x="10776" y="14505"/>
                    <a:pt x="10873" y="14462"/>
                  </a:cubicBezTo>
                  <a:cubicBezTo>
                    <a:pt x="11069" y="14396"/>
                    <a:pt x="11167" y="14264"/>
                    <a:pt x="11257" y="14147"/>
                  </a:cubicBezTo>
                  <a:cubicBezTo>
                    <a:pt x="11339" y="14038"/>
                    <a:pt x="11429" y="13901"/>
                    <a:pt x="11322" y="13793"/>
                  </a:cubicBezTo>
                  <a:cubicBezTo>
                    <a:pt x="11257" y="13732"/>
                    <a:pt x="11151" y="13694"/>
                    <a:pt x="11086" y="13633"/>
                  </a:cubicBezTo>
                  <a:cubicBezTo>
                    <a:pt x="10963" y="13534"/>
                    <a:pt x="10963" y="13406"/>
                    <a:pt x="10980" y="13288"/>
                  </a:cubicBezTo>
                  <a:cubicBezTo>
                    <a:pt x="10824" y="13336"/>
                    <a:pt x="10620" y="13246"/>
                    <a:pt x="10637" y="13147"/>
                  </a:cubicBezTo>
                  <a:cubicBezTo>
                    <a:pt x="10669" y="13100"/>
                    <a:pt x="10776" y="13057"/>
                    <a:pt x="10857" y="13071"/>
                  </a:cubicBezTo>
                  <a:cubicBezTo>
                    <a:pt x="10980" y="13109"/>
                    <a:pt x="11102" y="13156"/>
                    <a:pt x="11200" y="13199"/>
                  </a:cubicBezTo>
                  <a:cubicBezTo>
                    <a:pt x="11322" y="13237"/>
                    <a:pt x="11461" y="13288"/>
                    <a:pt x="11576" y="13246"/>
                  </a:cubicBezTo>
                  <a:cubicBezTo>
                    <a:pt x="11682" y="13218"/>
                    <a:pt x="11771" y="13137"/>
                    <a:pt x="11869" y="13156"/>
                  </a:cubicBezTo>
                  <a:cubicBezTo>
                    <a:pt x="11943" y="13166"/>
                    <a:pt x="11959" y="13218"/>
                    <a:pt x="12024" y="13246"/>
                  </a:cubicBezTo>
                  <a:cubicBezTo>
                    <a:pt x="12163" y="13307"/>
                    <a:pt x="12351" y="13199"/>
                    <a:pt x="12522" y="13189"/>
                  </a:cubicBezTo>
                  <a:cubicBezTo>
                    <a:pt x="12588" y="13189"/>
                    <a:pt x="12661" y="13208"/>
                    <a:pt x="12743" y="13208"/>
                  </a:cubicBezTo>
                  <a:cubicBezTo>
                    <a:pt x="12963" y="13208"/>
                    <a:pt x="13069" y="13038"/>
                    <a:pt x="13102" y="12911"/>
                  </a:cubicBezTo>
                  <a:cubicBezTo>
                    <a:pt x="13086" y="12883"/>
                    <a:pt x="13020" y="12859"/>
                    <a:pt x="12963" y="12873"/>
                  </a:cubicBezTo>
                  <a:cubicBezTo>
                    <a:pt x="12865" y="12784"/>
                    <a:pt x="13053" y="12685"/>
                    <a:pt x="13224" y="12642"/>
                  </a:cubicBezTo>
                  <a:cubicBezTo>
                    <a:pt x="13396" y="12605"/>
                    <a:pt x="13616" y="12534"/>
                    <a:pt x="13567" y="12435"/>
                  </a:cubicBezTo>
                  <a:cubicBezTo>
                    <a:pt x="13551" y="12416"/>
                    <a:pt x="13535" y="12397"/>
                    <a:pt x="13535" y="12369"/>
                  </a:cubicBezTo>
                  <a:cubicBezTo>
                    <a:pt x="13535" y="12336"/>
                    <a:pt x="13584" y="12317"/>
                    <a:pt x="13633" y="12298"/>
                  </a:cubicBezTo>
                  <a:cubicBezTo>
                    <a:pt x="13894" y="12209"/>
                    <a:pt x="14163" y="12119"/>
                    <a:pt x="14424" y="12029"/>
                  </a:cubicBezTo>
                  <a:cubicBezTo>
                    <a:pt x="14196" y="11912"/>
                    <a:pt x="14343" y="11676"/>
                    <a:pt x="14555" y="11544"/>
                  </a:cubicBezTo>
                  <a:cubicBezTo>
                    <a:pt x="14759" y="11416"/>
                    <a:pt x="15037" y="11327"/>
                    <a:pt x="15208" y="11190"/>
                  </a:cubicBezTo>
                  <a:cubicBezTo>
                    <a:pt x="15037" y="11171"/>
                    <a:pt x="14939" y="11053"/>
                    <a:pt x="15004" y="10964"/>
                  </a:cubicBezTo>
                  <a:cubicBezTo>
                    <a:pt x="15053" y="10903"/>
                    <a:pt x="15159" y="10855"/>
                    <a:pt x="15224" y="10794"/>
                  </a:cubicBezTo>
                  <a:cubicBezTo>
                    <a:pt x="15314" y="10695"/>
                    <a:pt x="15241" y="10587"/>
                    <a:pt x="15208" y="10478"/>
                  </a:cubicBezTo>
                  <a:cubicBezTo>
                    <a:pt x="15176" y="10370"/>
                    <a:pt x="15192" y="10242"/>
                    <a:pt x="15347" y="10191"/>
                  </a:cubicBezTo>
                  <a:cubicBezTo>
                    <a:pt x="15396" y="10172"/>
                    <a:pt x="15469" y="10172"/>
                    <a:pt x="15535" y="10153"/>
                  </a:cubicBezTo>
                  <a:cubicBezTo>
                    <a:pt x="15641" y="10120"/>
                    <a:pt x="15706" y="10054"/>
                    <a:pt x="15755" y="9993"/>
                  </a:cubicBezTo>
                  <a:cubicBezTo>
                    <a:pt x="15845" y="10011"/>
                    <a:pt x="15910" y="10021"/>
                    <a:pt x="16000" y="10044"/>
                  </a:cubicBezTo>
                  <a:cubicBezTo>
                    <a:pt x="16065" y="9936"/>
                    <a:pt x="16204" y="9804"/>
                    <a:pt x="16392" y="9823"/>
                  </a:cubicBezTo>
                  <a:cubicBezTo>
                    <a:pt x="16457" y="9837"/>
                    <a:pt x="16531" y="9865"/>
                    <a:pt x="16596" y="9856"/>
                  </a:cubicBezTo>
                  <a:cubicBezTo>
                    <a:pt x="16702" y="9846"/>
                    <a:pt x="16735" y="9785"/>
                    <a:pt x="16784" y="9738"/>
                  </a:cubicBezTo>
                  <a:cubicBezTo>
                    <a:pt x="16939" y="9578"/>
                    <a:pt x="17282" y="9488"/>
                    <a:pt x="17576" y="9530"/>
                  </a:cubicBezTo>
                  <a:cubicBezTo>
                    <a:pt x="17845" y="9559"/>
                    <a:pt x="18204" y="9677"/>
                    <a:pt x="18376" y="9549"/>
                  </a:cubicBezTo>
                  <a:cubicBezTo>
                    <a:pt x="18465" y="9488"/>
                    <a:pt x="18433" y="9398"/>
                    <a:pt x="18465" y="9318"/>
                  </a:cubicBezTo>
                  <a:cubicBezTo>
                    <a:pt x="18482" y="9243"/>
                    <a:pt x="18620" y="9153"/>
                    <a:pt x="18735" y="9191"/>
                  </a:cubicBezTo>
                  <a:cubicBezTo>
                    <a:pt x="18669" y="9101"/>
                    <a:pt x="18792" y="9012"/>
                    <a:pt x="18890" y="8936"/>
                  </a:cubicBezTo>
                  <a:cubicBezTo>
                    <a:pt x="18988" y="8861"/>
                    <a:pt x="19012" y="8724"/>
                    <a:pt x="18865" y="8701"/>
                  </a:cubicBezTo>
                  <a:cubicBezTo>
                    <a:pt x="18971" y="8705"/>
                    <a:pt x="19061" y="8630"/>
                    <a:pt x="19094" y="8559"/>
                  </a:cubicBezTo>
                  <a:cubicBezTo>
                    <a:pt x="19135" y="8488"/>
                    <a:pt x="19110" y="8408"/>
                    <a:pt x="19200" y="8342"/>
                  </a:cubicBezTo>
                  <a:cubicBezTo>
                    <a:pt x="19249" y="8300"/>
                    <a:pt x="19339" y="8271"/>
                    <a:pt x="19388" y="8234"/>
                  </a:cubicBezTo>
                  <a:cubicBezTo>
                    <a:pt x="19624" y="8073"/>
                    <a:pt x="19510" y="7748"/>
                    <a:pt x="19869" y="7696"/>
                  </a:cubicBezTo>
                  <a:cubicBezTo>
                    <a:pt x="19731" y="7578"/>
                    <a:pt x="19608" y="7470"/>
                    <a:pt x="19478" y="7352"/>
                  </a:cubicBezTo>
                  <a:cubicBezTo>
                    <a:pt x="19747" y="7262"/>
                    <a:pt x="19837" y="7046"/>
                    <a:pt x="19682" y="6895"/>
                  </a:cubicBezTo>
                  <a:cubicBezTo>
                    <a:pt x="20229" y="6739"/>
                    <a:pt x="20637" y="6442"/>
                    <a:pt x="20808" y="6098"/>
                  </a:cubicBezTo>
                  <a:cubicBezTo>
                    <a:pt x="20857" y="6136"/>
                    <a:pt x="20947" y="6117"/>
                    <a:pt x="21012" y="6084"/>
                  </a:cubicBezTo>
                  <a:cubicBezTo>
                    <a:pt x="21445" y="5909"/>
                    <a:pt x="21543" y="5570"/>
                    <a:pt x="21600" y="5263"/>
                  </a:cubicBezTo>
                  <a:cubicBezTo>
                    <a:pt x="21478" y="5244"/>
                    <a:pt x="21445" y="5164"/>
                    <a:pt x="21412" y="5098"/>
                  </a:cubicBezTo>
                  <a:cubicBezTo>
                    <a:pt x="21371" y="5037"/>
                    <a:pt x="21355" y="4990"/>
                    <a:pt x="21322" y="4928"/>
                  </a:cubicBezTo>
                  <a:cubicBezTo>
                    <a:pt x="21257" y="4768"/>
                    <a:pt x="21167" y="4613"/>
                    <a:pt x="20963" y="4504"/>
                  </a:cubicBezTo>
                  <a:cubicBezTo>
                    <a:pt x="20759" y="4396"/>
                    <a:pt x="20367" y="4405"/>
                    <a:pt x="20245" y="4542"/>
                  </a:cubicBezTo>
                  <a:cubicBezTo>
                    <a:pt x="20057" y="4363"/>
                    <a:pt x="19837" y="4165"/>
                    <a:pt x="19478" y="4136"/>
                  </a:cubicBezTo>
                  <a:cubicBezTo>
                    <a:pt x="19184" y="4108"/>
                    <a:pt x="18873" y="4198"/>
                    <a:pt x="18580" y="4155"/>
                  </a:cubicBezTo>
                  <a:cubicBezTo>
                    <a:pt x="18637" y="4117"/>
                    <a:pt x="18547" y="4056"/>
                    <a:pt x="18465" y="4056"/>
                  </a:cubicBezTo>
                  <a:cubicBezTo>
                    <a:pt x="18376" y="4056"/>
                    <a:pt x="18294" y="4080"/>
                    <a:pt x="18204" y="4089"/>
                  </a:cubicBezTo>
                  <a:cubicBezTo>
                    <a:pt x="18000" y="4117"/>
                    <a:pt x="17796" y="4056"/>
                    <a:pt x="17592" y="4047"/>
                  </a:cubicBezTo>
                  <a:cubicBezTo>
                    <a:pt x="17388" y="4037"/>
                    <a:pt x="17110" y="4089"/>
                    <a:pt x="17110" y="4216"/>
                  </a:cubicBezTo>
                  <a:cubicBezTo>
                    <a:pt x="16971" y="4117"/>
                    <a:pt x="17004" y="3957"/>
                    <a:pt x="17176" y="3882"/>
                  </a:cubicBezTo>
                  <a:cubicBezTo>
                    <a:pt x="17045" y="3792"/>
                    <a:pt x="16890" y="3717"/>
                    <a:pt x="16702" y="3665"/>
                  </a:cubicBezTo>
                  <a:cubicBezTo>
                    <a:pt x="16514" y="3618"/>
                    <a:pt x="16269" y="3613"/>
                    <a:pt x="16114" y="3693"/>
                  </a:cubicBezTo>
                  <a:cubicBezTo>
                    <a:pt x="16033" y="3594"/>
                    <a:pt x="15829" y="3533"/>
                    <a:pt x="15657" y="3552"/>
                  </a:cubicBezTo>
                  <a:cubicBezTo>
                    <a:pt x="15551" y="3566"/>
                    <a:pt x="15380" y="3575"/>
                    <a:pt x="15396" y="3514"/>
                  </a:cubicBezTo>
                  <a:cubicBezTo>
                    <a:pt x="15257" y="3575"/>
                    <a:pt x="15159" y="3651"/>
                    <a:pt x="15086" y="3750"/>
                  </a:cubicBezTo>
                  <a:cubicBezTo>
                    <a:pt x="15020" y="3641"/>
                    <a:pt x="15020" y="3514"/>
                    <a:pt x="15110" y="3415"/>
                  </a:cubicBezTo>
                  <a:lnTo>
                    <a:pt x="14490" y="3236"/>
                  </a:lnTo>
                  <a:cubicBezTo>
                    <a:pt x="14612" y="3118"/>
                    <a:pt x="14678" y="2972"/>
                    <a:pt x="14645" y="2830"/>
                  </a:cubicBezTo>
                  <a:cubicBezTo>
                    <a:pt x="14555" y="2849"/>
                    <a:pt x="14457" y="2873"/>
                    <a:pt x="14367" y="2892"/>
                  </a:cubicBezTo>
                  <a:cubicBezTo>
                    <a:pt x="14473" y="2793"/>
                    <a:pt x="14302" y="2684"/>
                    <a:pt x="14147" y="2604"/>
                  </a:cubicBezTo>
                  <a:cubicBezTo>
                    <a:pt x="13992" y="2533"/>
                    <a:pt x="13820" y="2415"/>
                    <a:pt x="13943" y="2316"/>
                  </a:cubicBezTo>
                  <a:cubicBezTo>
                    <a:pt x="13804" y="2118"/>
                    <a:pt x="13445" y="1953"/>
                    <a:pt x="13135" y="1845"/>
                  </a:cubicBezTo>
                  <a:cubicBezTo>
                    <a:pt x="13037" y="1802"/>
                    <a:pt x="12931" y="1774"/>
                    <a:pt x="12808" y="1755"/>
                  </a:cubicBezTo>
                  <a:cubicBezTo>
                    <a:pt x="12776" y="1694"/>
                    <a:pt x="12661" y="1684"/>
                    <a:pt x="12555" y="1684"/>
                  </a:cubicBezTo>
                  <a:cubicBezTo>
                    <a:pt x="12449" y="1694"/>
                    <a:pt x="12351" y="1703"/>
                    <a:pt x="12261" y="1675"/>
                  </a:cubicBezTo>
                  <a:cubicBezTo>
                    <a:pt x="12261" y="1703"/>
                    <a:pt x="12196" y="1703"/>
                    <a:pt x="12147" y="1703"/>
                  </a:cubicBezTo>
                  <a:cubicBezTo>
                    <a:pt x="11853" y="1684"/>
                    <a:pt x="11559" y="1675"/>
                    <a:pt x="11273" y="1656"/>
                  </a:cubicBezTo>
                  <a:cubicBezTo>
                    <a:pt x="11233" y="1656"/>
                    <a:pt x="11200" y="1656"/>
                    <a:pt x="11167" y="1633"/>
                  </a:cubicBezTo>
                  <a:cubicBezTo>
                    <a:pt x="11135" y="1623"/>
                    <a:pt x="11135" y="1595"/>
                    <a:pt x="11118" y="1585"/>
                  </a:cubicBezTo>
                  <a:cubicBezTo>
                    <a:pt x="11045" y="1524"/>
                    <a:pt x="10857" y="1524"/>
                    <a:pt x="10824" y="1458"/>
                  </a:cubicBezTo>
                  <a:cubicBezTo>
                    <a:pt x="10808" y="1425"/>
                    <a:pt x="10841" y="1397"/>
                    <a:pt x="10824" y="1369"/>
                  </a:cubicBezTo>
                  <a:cubicBezTo>
                    <a:pt x="10792" y="1326"/>
                    <a:pt x="10686" y="1340"/>
                    <a:pt x="10604" y="1317"/>
                  </a:cubicBezTo>
                  <a:cubicBezTo>
                    <a:pt x="10465" y="1288"/>
                    <a:pt x="10465" y="1171"/>
                    <a:pt x="10367" y="1109"/>
                  </a:cubicBezTo>
                  <a:cubicBezTo>
                    <a:pt x="10278" y="1062"/>
                    <a:pt x="10139" y="1053"/>
                    <a:pt x="10090" y="982"/>
                  </a:cubicBezTo>
                  <a:cubicBezTo>
                    <a:pt x="10090" y="972"/>
                    <a:pt x="10073" y="963"/>
                    <a:pt x="10073" y="963"/>
                  </a:cubicBezTo>
                  <a:cubicBezTo>
                    <a:pt x="10041" y="944"/>
                    <a:pt x="9967" y="972"/>
                    <a:pt x="9935" y="991"/>
                  </a:cubicBezTo>
                  <a:cubicBezTo>
                    <a:pt x="9869" y="1020"/>
                    <a:pt x="9763" y="1010"/>
                    <a:pt x="9698" y="972"/>
                  </a:cubicBezTo>
                  <a:cubicBezTo>
                    <a:pt x="9624" y="935"/>
                    <a:pt x="9592" y="892"/>
                    <a:pt x="9576" y="845"/>
                  </a:cubicBezTo>
                  <a:cubicBezTo>
                    <a:pt x="9527" y="746"/>
                    <a:pt x="9510" y="638"/>
                    <a:pt x="9510" y="529"/>
                  </a:cubicBezTo>
                  <a:cubicBezTo>
                    <a:pt x="9420" y="506"/>
                    <a:pt x="9331" y="548"/>
                    <a:pt x="9265" y="586"/>
                  </a:cubicBezTo>
                  <a:cubicBezTo>
                    <a:pt x="9192" y="624"/>
                    <a:pt x="9094" y="666"/>
                    <a:pt x="9029" y="624"/>
                  </a:cubicBezTo>
                  <a:cubicBezTo>
                    <a:pt x="8996" y="614"/>
                    <a:pt x="8971" y="586"/>
                    <a:pt x="8939" y="576"/>
                  </a:cubicBezTo>
                  <a:cubicBezTo>
                    <a:pt x="8898" y="567"/>
                    <a:pt x="8873" y="576"/>
                    <a:pt x="8841" y="576"/>
                  </a:cubicBezTo>
                  <a:cubicBezTo>
                    <a:pt x="8686" y="567"/>
                    <a:pt x="8686" y="416"/>
                    <a:pt x="8547" y="397"/>
                  </a:cubicBezTo>
                  <a:cubicBezTo>
                    <a:pt x="8465" y="388"/>
                    <a:pt x="8376" y="440"/>
                    <a:pt x="8278" y="430"/>
                  </a:cubicBezTo>
                  <a:cubicBezTo>
                    <a:pt x="8220" y="430"/>
                    <a:pt x="8171" y="397"/>
                    <a:pt x="8106" y="397"/>
                  </a:cubicBezTo>
                  <a:cubicBezTo>
                    <a:pt x="7935" y="397"/>
                    <a:pt x="7935" y="567"/>
                    <a:pt x="7763" y="595"/>
                  </a:cubicBezTo>
                  <a:cubicBezTo>
                    <a:pt x="7690" y="605"/>
                    <a:pt x="7624" y="595"/>
                    <a:pt x="7576" y="576"/>
                  </a:cubicBezTo>
                  <a:cubicBezTo>
                    <a:pt x="7420" y="539"/>
                    <a:pt x="7265" y="496"/>
                    <a:pt x="7192" y="407"/>
                  </a:cubicBezTo>
                  <a:lnTo>
                    <a:pt x="7143" y="350"/>
                  </a:lnTo>
                  <a:cubicBezTo>
                    <a:pt x="7110" y="331"/>
                    <a:pt x="7045" y="317"/>
                    <a:pt x="6988" y="317"/>
                  </a:cubicBezTo>
                  <a:cubicBezTo>
                    <a:pt x="6873" y="317"/>
                    <a:pt x="6767" y="360"/>
                    <a:pt x="6702" y="407"/>
                  </a:cubicBezTo>
                  <a:cubicBezTo>
                    <a:pt x="6580" y="430"/>
                    <a:pt x="6441" y="350"/>
                    <a:pt x="6359" y="407"/>
                  </a:cubicBezTo>
                  <a:cubicBezTo>
                    <a:pt x="6343" y="416"/>
                    <a:pt x="6335" y="449"/>
                    <a:pt x="6302" y="459"/>
                  </a:cubicBezTo>
                  <a:cubicBezTo>
                    <a:pt x="6261" y="468"/>
                    <a:pt x="6237" y="468"/>
                    <a:pt x="6204" y="459"/>
                  </a:cubicBezTo>
                  <a:cubicBezTo>
                    <a:pt x="6033" y="459"/>
                    <a:pt x="5927" y="407"/>
                    <a:pt x="5976" y="34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3" name="Shape 2853"/>
            <p:cNvSpPr/>
            <p:nvPr/>
          </p:nvSpPr>
          <p:spPr>
            <a:xfrm>
              <a:off x="3203624" y="6706254"/>
              <a:ext cx="116676" cy="74883"/>
            </a:xfrm>
            <a:custGeom>
              <a:avLst/>
              <a:gdLst/>
              <a:ahLst/>
              <a:cxnLst>
                <a:cxn ang="0">
                  <a:pos x="wd2" y="hd2"/>
                </a:cxn>
                <a:cxn ang="5400000">
                  <a:pos x="wd2" y="hd2"/>
                </a:cxn>
                <a:cxn ang="10800000">
                  <a:pos x="wd2" y="hd2"/>
                </a:cxn>
                <a:cxn ang="16200000">
                  <a:pos x="wd2" y="hd2"/>
                </a:cxn>
              </a:cxnLst>
              <a:rect l="0" t="0" r="r" b="b"/>
              <a:pathLst>
                <a:path w="21504" h="21382" extrusionOk="0">
                  <a:moveTo>
                    <a:pt x="2604" y="1746"/>
                  </a:moveTo>
                  <a:cubicBezTo>
                    <a:pt x="2411" y="2048"/>
                    <a:pt x="2604" y="2652"/>
                    <a:pt x="2796" y="2954"/>
                  </a:cubicBezTo>
                  <a:cubicBezTo>
                    <a:pt x="2989" y="3256"/>
                    <a:pt x="3375" y="3256"/>
                    <a:pt x="3568" y="3558"/>
                  </a:cubicBezTo>
                  <a:cubicBezTo>
                    <a:pt x="4436" y="4313"/>
                    <a:pt x="4629" y="6126"/>
                    <a:pt x="4050" y="7032"/>
                  </a:cubicBezTo>
                  <a:cubicBezTo>
                    <a:pt x="3375" y="8392"/>
                    <a:pt x="2025" y="8090"/>
                    <a:pt x="1157" y="8996"/>
                  </a:cubicBezTo>
                  <a:cubicBezTo>
                    <a:pt x="386" y="9902"/>
                    <a:pt x="193" y="11564"/>
                    <a:pt x="0" y="13074"/>
                  </a:cubicBezTo>
                  <a:cubicBezTo>
                    <a:pt x="579" y="13074"/>
                    <a:pt x="964" y="13679"/>
                    <a:pt x="964" y="14736"/>
                  </a:cubicBezTo>
                  <a:cubicBezTo>
                    <a:pt x="1736" y="14434"/>
                    <a:pt x="2796" y="14736"/>
                    <a:pt x="3568" y="15642"/>
                  </a:cubicBezTo>
                  <a:cubicBezTo>
                    <a:pt x="3761" y="15944"/>
                    <a:pt x="3761" y="15944"/>
                    <a:pt x="4050" y="16246"/>
                  </a:cubicBezTo>
                  <a:cubicBezTo>
                    <a:pt x="4243" y="16246"/>
                    <a:pt x="4629" y="16246"/>
                    <a:pt x="4821" y="15944"/>
                  </a:cubicBezTo>
                  <a:cubicBezTo>
                    <a:pt x="5593" y="15642"/>
                    <a:pt x="6461" y="15642"/>
                    <a:pt x="7039" y="15944"/>
                  </a:cubicBezTo>
                  <a:cubicBezTo>
                    <a:pt x="7232" y="15944"/>
                    <a:pt x="7425" y="16246"/>
                    <a:pt x="7618" y="16246"/>
                  </a:cubicBezTo>
                  <a:cubicBezTo>
                    <a:pt x="8004" y="16246"/>
                    <a:pt x="8293" y="15944"/>
                    <a:pt x="8679" y="15944"/>
                  </a:cubicBezTo>
                  <a:cubicBezTo>
                    <a:pt x="9257" y="15944"/>
                    <a:pt x="9643" y="17304"/>
                    <a:pt x="10029" y="18210"/>
                  </a:cubicBezTo>
                  <a:cubicBezTo>
                    <a:pt x="10511" y="19418"/>
                    <a:pt x="10896" y="20325"/>
                    <a:pt x="11475" y="21080"/>
                  </a:cubicBezTo>
                  <a:cubicBezTo>
                    <a:pt x="11668" y="21382"/>
                    <a:pt x="11668" y="21382"/>
                    <a:pt x="11861" y="21382"/>
                  </a:cubicBezTo>
                  <a:cubicBezTo>
                    <a:pt x="12054" y="21382"/>
                    <a:pt x="12343" y="21382"/>
                    <a:pt x="12536" y="21382"/>
                  </a:cubicBezTo>
                  <a:cubicBezTo>
                    <a:pt x="13500" y="21080"/>
                    <a:pt x="14754" y="20325"/>
                    <a:pt x="15332" y="19116"/>
                  </a:cubicBezTo>
                  <a:cubicBezTo>
                    <a:pt x="15718" y="18210"/>
                    <a:pt x="15911" y="17304"/>
                    <a:pt x="16296" y="16548"/>
                  </a:cubicBezTo>
                  <a:cubicBezTo>
                    <a:pt x="16971" y="15642"/>
                    <a:pt x="17936" y="15944"/>
                    <a:pt x="18804" y="15944"/>
                  </a:cubicBezTo>
                  <a:cubicBezTo>
                    <a:pt x="19768" y="15642"/>
                    <a:pt x="20829" y="14736"/>
                    <a:pt x="21214" y="13074"/>
                  </a:cubicBezTo>
                  <a:cubicBezTo>
                    <a:pt x="21600" y="11866"/>
                    <a:pt x="21600" y="9902"/>
                    <a:pt x="21214" y="8392"/>
                  </a:cubicBezTo>
                  <a:cubicBezTo>
                    <a:pt x="20829" y="7334"/>
                    <a:pt x="20346" y="6126"/>
                    <a:pt x="20346" y="5220"/>
                  </a:cubicBezTo>
                  <a:cubicBezTo>
                    <a:pt x="20346" y="4918"/>
                    <a:pt x="20636" y="4313"/>
                    <a:pt x="20346" y="3860"/>
                  </a:cubicBezTo>
                  <a:cubicBezTo>
                    <a:pt x="20346" y="3558"/>
                    <a:pt x="20154" y="3558"/>
                    <a:pt x="19961" y="3558"/>
                  </a:cubicBezTo>
                  <a:cubicBezTo>
                    <a:pt x="18996" y="3256"/>
                    <a:pt x="17743" y="2954"/>
                    <a:pt x="16779" y="2652"/>
                  </a:cubicBezTo>
                  <a:cubicBezTo>
                    <a:pt x="15525" y="2350"/>
                    <a:pt x="14079" y="2048"/>
                    <a:pt x="13307" y="3256"/>
                  </a:cubicBezTo>
                  <a:cubicBezTo>
                    <a:pt x="12921" y="3860"/>
                    <a:pt x="12729" y="4918"/>
                    <a:pt x="12536" y="5824"/>
                  </a:cubicBezTo>
                  <a:cubicBezTo>
                    <a:pt x="12343" y="6730"/>
                    <a:pt x="12054" y="7788"/>
                    <a:pt x="11668" y="8392"/>
                  </a:cubicBezTo>
                  <a:cubicBezTo>
                    <a:pt x="11282" y="8996"/>
                    <a:pt x="10511" y="9298"/>
                    <a:pt x="10029" y="8694"/>
                  </a:cubicBezTo>
                  <a:cubicBezTo>
                    <a:pt x="9836" y="8392"/>
                    <a:pt x="9836" y="8090"/>
                    <a:pt x="9643" y="7334"/>
                  </a:cubicBezTo>
                  <a:cubicBezTo>
                    <a:pt x="9257" y="5824"/>
                    <a:pt x="8679" y="4616"/>
                    <a:pt x="7618" y="3860"/>
                  </a:cubicBezTo>
                  <a:cubicBezTo>
                    <a:pt x="7039" y="3558"/>
                    <a:pt x="6461" y="3256"/>
                    <a:pt x="6268" y="2350"/>
                  </a:cubicBezTo>
                  <a:cubicBezTo>
                    <a:pt x="5979" y="1746"/>
                    <a:pt x="6268" y="1141"/>
                    <a:pt x="5786" y="688"/>
                  </a:cubicBezTo>
                  <a:cubicBezTo>
                    <a:pt x="5593" y="386"/>
                    <a:pt x="5207" y="386"/>
                    <a:pt x="4821" y="386"/>
                  </a:cubicBezTo>
                  <a:cubicBezTo>
                    <a:pt x="4243" y="386"/>
                    <a:pt x="3375" y="688"/>
                    <a:pt x="2796" y="386"/>
                  </a:cubicBezTo>
                  <a:cubicBezTo>
                    <a:pt x="2218" y="386"/>
                    <a:pt x="1350" y="-218"/>
                    <a:pt x="964" y="84"/>
                  </a:cubicBezTo>
                  <a:cubicBezTo>
                    <a:pt x="579" y="-218"/>
                    <a:pt x="1736" y="1746"/>
                    <a:pt x="2604" y="174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4" name="Shape 2854"/>
            <p:cNvSpPr/>
            <p:nvPr/>
          </p:nvSpPr>
          <p:spPr>
            <a:xfrm>
              <a:off x="2292370" y="4918721"/>
              <a:ext cx="62935" cy="51232"/>
            </a:xfrm>
            <a:custGeom>
              <a:avLst/>
              <a:gdLst/>
              <a:ahLst/>
              <a:cxnLst>
                <a:cxn ang="0">
                  <a:pos x="wd2" y="hd2"/>
                </a:cxn>
                <a:cxn ang="5400000">
                  <a:pos x="wd2" y="hd2"/>
                </a:cxn>
                <a:cxn ang="10800000">
                  <a:pos x="wd2" y="hd2"/>
                </a:cxn>
                <a:cxn ang="16200000">
                  <a:pos x="wd2" y="hd2"/>
                </a:cxn>
              </a:cxnLst>
              <a:rect l="0" t="0" r="r" b="b"/>
              <a:pathLst>
                <a:path w="19782" h="20169" extrusionOk="0">
                  <a:moveTo>
                    <a:pt x="5761" y="10066"/>
                  </a:moveTo>
                  <a:cubicBezTo>
                    <a:pt x="5761" y="10485"/>
                    <a:pt x="5761" y="11114"/>
                    <a:pt x="5761" y="11534"/>
                  </a:cubicBezTo>
                  <a:cubicBezTo>
                    <a:pt x="6093" y="12373"/>
                    <a:pt x="6426" y="12792"/>
                    <a:pt x="7090" y="13211"/>
                  </a:cubicBezTo>
                  <a:cubicBezTo>
                    <a:pt x="8918" y="14470"/>
                    <a:pt x="10247" y="16357"/>
                    <a:pt x="11743" y="18035"/>
                  </a:cubicBezTo>
                  <a:cubicBezTo>
                    <a:pt x="13404" y="19293"/>
                    <a:pt x="15232" y="20761"/>
                    <a:pt x="17226" y="19922"/>
                  </a:cubicBezTo>
                  <a:cubicBezTo>
                    <a:pt x="19718" y="18874"/>
                    <a:pt x="20715" y="14050"/>
                    <a:pt x="18721" y="11953"/>
                  </a:cubicBezTo>
                  <a:cubicBezTo>
                    <a:pt x="17890" y="11114"/>
                    <a:pt x="17226" y="10485"/>
                    <a:pt x="16893" y="9646"/>
                  </a:cubicBezTo>
                  <a:cubicBezTo>
                    <a:pt x="16561" y="8388"/>
                    <a:pt x="17226" y="7130"/>
                    <a:pt x="17226" y="5243"/>
                  </a:cubicBezTo>
                  <a:cubicBezTo>
                    <a:pt x="17226" y="2726"/>
                    <a:pt x="15232" y="1258"/>
                    <a:pt x="13072" y="419"/>
                  </a:cubicBezTo>
                  <a:cubicBezTo>
                    <a:pt x="12075" y="0"/>
                    <a:pt x="10580" y="-420"/>
                    <a:pt x="9915" y="839"/>
                  </a:cubicBezTo>
                  <a:cubicBezTo>
                    <a:pt x="9583" y="1258"/>
                    <a:pt x="9583" y="1887"/>
                    <a:pt x="9250" y="2307"/>
                  </a:cubicBezTo>
                  <a:cubicBezTo>
                    <a:pt x="7090" y="6711"/>
                    <a:pt x="1607" y="-839"/>
                    <a:pt x="112" y="3984"/>
                  </a:cubicBezTo>
                  <a:cubicBezTo>
                    <a:pt x="-885" y="8808"/>
                    <a:pt x="5097" y="7549"/>
                    <a:pt x="5761" y="1006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5" name="Shape 2855"/>
            <p:cNvSpPr/>
            <p:nvPr/>
          </p:nvSpPr>
          <p:spPr>
            <a:xfrm>
              <a:off x="0" y="3005941"/>
              <a:ext cx="76765" cy="46313"/>
            </a:xfrm>
            <a:custGeom>
              <a:avLst/>
              <a:gdLst/>
              <a:ahLst/>
              <a:cxnLst>
                <a:cxn ang="0">
                  <a:pos x="wd2" y="hd2"/>
                </a:cxn>
                <a:cxn ang="5400000">
                  <a:pos x="wd2" y="hd2"/>
                </a:cxn>
                <a:cxn ang="10800000">
                  <a:pos x="wd2" y="hd2"/>
                </a:cxn>
                <a:cxn ang="16200000">
                  <a:pos x="wd2" y="hd2"/>
                </a:cxn>
              </a:cxnLst>
              <a:rect l="0" t="0" r="r" b="b"/>
              <a:pathLst>
                <a:path w="19534" h="17494" extrusionOk="0">
                  <a:moveTo>
                    <a:pt x="5219" y="9567"/>
                  </a:moveTo>
                  <a:cubicBezTo>
                    <a:pt x="3885" y="9963"/>
                    <a:pt x="2419" y="8774"/>
                    <a:pt x="1085" y="9963"/>
                  </a:cubicBezTo>
                  <a:cubicBezTo>
                    <a:pt x="-648" y="11152"/>
                    <a:pt x="-115" y="15314"/>
                    <a:pt x="1352" y="16701"/>
                  </a:cubicBezTo>
                  <a:cubicBezTo>
                    <a:pt x="2685" y="17890"/>
                    <a:pt x="4685" y="17494"/>
                    <a:pt x="6685" y="17097"/>
                  </a:cubicBezTo>
                  <a:cubicBezTo>
                    <a:pt x="9752" y="15710"/>
                    <a:pt x="13085" y="12936"/>
                    <a:pt x="13885" y="8378"/>
                  </a:cubicBezTo>
                  <a:cubicBezTo>
                    <a:pt x="13885" y="7784"/>
                    <a:pt x="13885" y="7784"/>
                    <a:pt x="14152" y="7387"/>
                  </a:cubicBezTo>
                  <a:cubicBezTo>
                    <a:pt x="14419" y="6595"/>
                    <a:pt x="15619" y="6991"/>
                    <a:pt x="16152" y="6991"/>
                  </a:cubicBezTo>
                  <a:cubicBezTo>
                    <a:pt x="20952" y="7784"/>
                    <a:pt x="20685" y="-3710"/>
                    <a:pt x="15085" y="1244"/>
                  </a:cubicBezTo>
                  <a:cubicBezTo>
                    <a:pt x="11619" y="3820"/>
                    <a:pt x="9752" y="8774"/>
                    <a:pt x="5219" y="956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6" name="Shape 2856"/>
            <p:cNvSpPr/>
            <p:nvPr/>
          </p:nvSpPr>
          <p:spPr>
            <a:xfrm>
              <a:off x="41309" y="2654889"/>
              <a:ext cx="52534" cy="29427"/>
            </a:xfrm>
            <a:custGeom>
              <a:avLst/>
              <a:gdLst/>
              <a:ahLst/>
              <a:cxnLst>
                <a:cxn ang="0">
                  <a:pos x="wd2" y="hd2"/>
                </a:cxn>
                <a:cxn ang="5400000">
                  <a:pos x="wd2" y="hd2"/>
                </a:cxn>
                <a:cxn ang="10800000">
                  <a:pos x="wd2" y="hd2"/>
                </a:cxn>
                <a:cxn ang="16200000">
                  <a:pos x="wd2" y="hd2"/>
                </a:cxn>
              </a:cxnLst>
              <a:rect l="0" t="0" r="r" b="b"/>
              <a:pathLst>
                <a:path w="20682" h="19991" extrusionOk="0">
                  <a:moveTo>
                    <a:pt x="7130" y="14606"/>
                  </a:moveTo>
                  <a:cubicBezTo>
                    <a:pt x="7550" y="13898"/>
                    <a:pt x="7969" y="13190"/>
                    <a:pt x="8388" y="13190"/>
                  </a:cubicBezTo>
                  <a:cubicBezTo>
                    <a:pt x="9227" y="12482"/>
                    <a:pt x="10066" y="14606"/>
                    <a:pt x="10905" y="16023"/>
                  </a:cubicBezTo>
                  <a:cubicBezTo>
                    <a:pt x="12792" y="19918"/>
                    <a:pt x="16777" y="21334"/>
                    <a:pt x="18874" y="18501"/>
                  </a:cubicBezTo>
                  <a:cubicBezTo>
                    <a:pt x="21600" y="15314"/>
                    <a:pt x="21181" y="7170"/>
                    <a:pt x="18035" y="5754"/>
                  </a:cubicBezTo>
                  <a:cubicBezTo>
                    <a:pt x="16777" y="5045"/>
                    <a:pt x="15309" y="5754"/>
                    <a:pt x="14470" y="5045"/>
                  </a:cubicBezTo>
                  <a:cubicBezTo>
                    <a:pt x="12792" y="4337"/>
                    <a:pt x="12373" y="1504"/>
                    <a:pt x="10485" y="442"/>
                  </a:cubicBezTo>
                  <a:cubicBezTo>
                    <a:pt x="9227" y="-266"/>
                    <a:pt x="5662" y="-266"/>
                    <a:pt x="4404" y="1504"/>
                  </a:cubicBezTo>
                  <a:cubicBezTo>
                    <a:pt x="2097" y="2921"/>
                    <a:pt x="419" y="5754"/>
                    <a:pt x="0" y="9649"/>
                  </a:cubicBezTo>
                  <a:cubicBezTo>
                    <a:pt x="3146" y="7878"/>
                    <a:pt x="5243" y="16023"/>
                    <a:pt x="7130" y="1460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7" name="Shape 2857"/>
            <p:cNvSpPr/>
            <p:nvPr/>
          </p:nvSpPr>
          <p:spPr>
            <a:xfrm>
              <a:off x="20535" y="1546954"/>
              <a:ext cx="3360303" cy="3156755"/>
            </a:xfrm>
            <a:custGeom>
              <a:avLst/>
              <a:gdLst/>
              <a:ahLst/>
              <a:cxnLst>
                <a:cxn ang="0">
                  <a:pos x="wd2" y="hd2"/>
                </a:cxn>
                <a:cxn ang="5400000">
                  <a:pos x="wd2" y="hd2"/>
                </a:cxn>
                <a:cxn ang="10800000">
                  <a:pos x="wd2" y="hd2"/>
                </a:cxn>
                <a:cxn ang="16200000">
                  <a:pos x="wd2" y="hd2"/>
                </a:cxn>
              </a:cxnLst>
              <a:rect l="0" t="0" r="r" b="b"/>
              <a:pathLst>
                <a:path w="21600" h="21597" extrusionOk="0">
                  <a:moveTo>
                    <a:pt x="17471" y="21468"/>
                  </a:moveTo>
                  <a:cubicBezTo>
                    <a:pt x="17464" y="21461"/>
                    <a:pt x="17461" y="21450"/>
                    <a:pt x="17454" y="21443"/>
                  </a:cubicBezTo>
                  <a:cubicBezTo>
                    <a:pt x="17458" y="21439"/>
                    <a:pt x="17461" y="21436"/>
                    <a:pt x="17464" y="21432"/>
                  </a:cubicBezTo>
                  <a:cubicBezTo>
                    <a:pt x="17485" y="21482"/>
                    <a:pt x="17491" y="21482"/>
                    <a:pt x="17471" y="21468"/>
                  </a:cubicBezTo>
                  <a:close/>
                  <a:moveTo>
                    <a:pt x="17414" y="21371"/>
                  </a:moveTo>
                  <a:cubicBezTo>
                    <a:pt x="17380" y="21310"/>
                    <a:pt x="17343" y="21257"/>
                    <a:pt x="17296" y="21214"/>
                  </a:cubicBezTo>
                  <a:cubicBezTo>
                    <a:pt x="17232" y="21160"/>
                    <a:pt x="17155" y="21131"/>
                    <a:pt x="17077" y="21117"/>
                  </a:cubicBezTo>
                  <a:cubicBezTo>
                    <a:pt x="17040" y="21106"/>
                    <a:pt x="17000" y="21099"/>
                    <a:pt x="16970" y="21124"/>
                  </a:cubicBezTo>
                  <a:cubicBezTo>
                    <a:pt x="16950" y="21138"/>
                    <a:pt x="16936" y="21160"/>
                    <a:pt x="16919" y="21181"/>
                  </a:cubicBezTo>
                  <a:cubicBezTo>
                    <a:pt x="16872" y="21242"/>
                    <a:pt x="16795" y="21275"/>
                    <a:pt x="16724" y="21303"/>
                  </a:cubicBezTo>
                  <a:cubicBezTo>
                    <a:pt x="16660" y="21235"/>
                    <a:pt x="16559" y="21214"/>
                    <a:pt x="16475" y="21181"/>
                  </a:cubicBezTo>
                  <a:cubicBezTo>
                    <a:pt x="16391" y="21146"/>
                    <a:pt x="16320" y="21085"/>
                    <a:pt x="16250" y="21024"/>
                  </a:cubicBezTo>
                  <a:cubicBezTo>
                    <a:pt x="16229" y="21010"/>
                    <a:pt x="16209" y="20988"/>
                    <a:pt x="16192" y="20967"/>
                  </a:cubicBezTo>
                  <a:cubicBezTo>
                    <a:pt x="16179" y="20941"/>
                    <a:pt x="16179" y="20913"/>
                    <a:pt x="16179" y="20884"/>
                  </a:cubicBezTo>
                  <a:cubicBezTo>
                    <a:pt x="16172" y="20791"/>
                    <a:pt x="16172" y="20701"/>
                    <a:pt x="16166" y="20612"/>
                  </a:cubicBezTo>
                  <a:cubicBezTo>
                    <a:pt x="16166" y="20576"/>
                    <a:pt x="16162" y="20540"/>
                    <a:pt x="16186" y="20515"/>
                  </a:cubicBezTo>
                  <a:cubicBezTo>
                    <a:pt x="16206" y="20494"/>
                    <a:pt x="16250" y="20490"/>
                    <a:pt x="16270" y="20461"/>
                  </a:cubicBezTo>
                  <a:cubicBezTo>
                    <a:pt x="16314" y="20401"/>
                    <a:pt x="16216" y="20343"/>
                    <a:pt x="16209" y="20268"/>
                  </a:cubicBezTo>
                  <a:cubicBezTo>
                    <a:pt x="16199" y="20175"/>
                    <a:pt x="16340" y="20136"/>
                    <a:pt x="16320" y="20042"/>
                  </a:cubicBezTo>
                  <a:cubicBezTo>
                    <a:pt x="16300" y="19953"/>
                    <a:pt x="16152" y="19989"/>
                    <a:pt x="16095" y="19913"/>
                  </a:cubicBezTo>
                  <a:cubicBezTo>
                    <a:pt x="16068" y="19885"/>
                    <a:pt x="16068" y="19831"/>
                    <a:pt x="16038" y="19799"/>
                  </a:cubicBezTo>
                  <a:cubicBezTo>
                    <a:pt x="15967" y="19724"/>
                    <a:pt x="15856" y="19853"/>
                    <a:pt x="15755" y="19831"/>
                  </a:cubicBezTo>
                  <a:cubicBezTo>
                    <a:pt x="15735" y="19824"/>
                    <a:pt x="15715" y="19810"/>
                    <a:pt x="15691" y="19817"/>
                  </a:cubicBezTo>
                  <a:cubicBezTo>
                    <a:pt x="15664" y="19824"/>
                    <a:pt x="15651" y="19853"/>
                    <a:pt x="15620" y="19867"/>
                  </a:cubicBezTo>
                  <a:cubicBezTo>
                    <a:pt x="15530" y="19935"/>
                    <a:pt x="15395" y="19749"/>
                    <a:pt x="15304" y="19817"/>
                  </a:cubicBezTo>
                  <a:cubicBezTo>
                    <a:pt x="15284" y="19673"/>
                    <a:pt x="15331" y="19516"/>
                    <a:pt x="15432" y="19408"/>
                  </a:cubicBezTo>
                  <a:cubicBezTo>
                    <a:pt x="15368" y="19394"/>
                    <a:pt x="15355" y="19304"/>
                    <a:pt x="15381" y="19236"/>
                  </a:cubicBezTo>
                  <a:cubicBezTo>
                    <a:pt x="15412" y="19176"/>
                    <a:pt x="15466" y="19133"/>
                    <a:pt x="15503" y="19079"/>
                  </a:cubicBezTo>
                  <a:cubicBezTo>
                    <a:pt x="15560" y="18996"/>
                    <a:pt x="15567" y="18885"/>
                    <a:pt x="15573" y="18785"/>
                  </a:cubicBezTo>
                  <a:cubicBezTo>
                    <a:pt x="15573" y="18735"/>
                    <a:pt x="15573" y="18674"/>
                    <a:pt x="15536" y="18635"/>
                  </a:cubicBezTo>
                  <a:cubicBezTo>
                    <a:pt x="15496" y="18599"/>
                    <a:pt x="15432" y="18613"/>
                    <a:pt x="15388" y="18642"/>
                  </a:cubicBezTo>
                  <a:cubicBezTo>
                    <a:pt x="15341" y="18667"/>
                    <a:pt x="15291" y="18703"/>
                    <a:pt x="15240" y="18696"/>
                  </a:cubicBezTo>
                  <a:cubicBezTo>
                    <a:pt x="15200" y="18688"/>
                    <a:pt x="15163" y="18660"/>
                    <a:pt x="15122" y="18653"/>
                  </a:cubicBezTo>
                  <a:cubicBezTo>
                    <a:pt x="15065" y="18642"/>
                    <a:pt x="14998" y="18685"/>
                    <a:pt x="14964" y="18735"/>
                  </a:cubicBezTo>
                  <a:cubicBezTo>
                    <a:pt x="14927" y="18789"/>
                    <a:pt x="14917" y="18853"/>
                    <a:pt x="14917" y="18914"/>
                  </a:cubicBezTo>
                  <a:cubicBezTo>
                    <a:pt x="14917" y="18950"/>
                    <a:pt x="14914" y="18989"/>
                    <a:pt x="14900" y="19025"/>
                  </a:cubicBezTo>
                  <a:cubicBezTo>
                    <a:pt x="14883" y="19064"/>
                    <a:pt x="14850" y="19097"/>
                    <a:pt x="14823" y="19125"/>
                  </a:cubicBezTo>
                  <a:cubicBezTo>
                    <a:pt x="14793" y="19158"/>
                    <a:pt x="14782" y="19208"/>
                    <a:pt x="14803" y="19244"/>
                  </a:cubicBezTo>
                  <a:cubicBezTo>
                    <a:pt x="14803" y="19276"/>
                    <a:pt x="14772" y="19290"/>
                    <a:pt x="14745" y="19290"/>
                  </a:cubicBezTo>
                  <a:cubicBezTo>
                    <a:pt x="14715" y="19290"/>
                    <a:pt x="14698" y="19283"/>
                    <a:pt x="14675" y="19276"/>
                  </a:cubicBezTo>
                  <a:cubicBezTo>
                    <a:pt x="14584" y="19244"/>
                    <a:pt x="14486" y="19269"/>
                    <a:pt x="14392" y="19290"/>
                  </a:cubicBezTo>
                  <a:cubicBezTo>
                    <a:pt x="14261" y="19319"/>
                    <a:pt x="14120" y="19183"/>
                    <a:pt x="13985" y="19201"/>
                  </a:cubicBezTo>
                  <a:cubicBezTo>
                    <a:pt x="13972" y="19201"/>
                    <a:pt x="13948" y="19208"/>
                    <a:pt x="13935" y="19201"/>
                  </a:cubicBezTo>
                  <a:cubicBezTo>
                    <a:pt x="13914" y="19193"/>
                    <a:pt x="13901" y="19168"/>
                    <a:pt x="13884" y="19147"/>
                  </a:cubicBezTo>
                  <a:cubicBezTo>
                    <a:pt x="13850" y="19093"/>
                    <a:pt x="13813" y="19032"/>
                    <a:pt x="13780" y="18982"/>
                  </a:cubicBezTo>
                  <a:cubicBezTo>
                    <a:pt x="13760" y="18943"/>
                    <a:pt x="13729" y="18907"/>
                    <a:pt x="13716" y="18860"/>
                  </a:cubicBezTo>
                  <a:cubicBezTo>
                    <a:pt x="13659" y="18717"/>
                    <a:pt x="13672" y="18531"/>
                    <a:pt x="13561" y="18434"/>
                  </a:cubicBezTo>
                  <a:cubicBezTo>
                    <a:pt x="13548" y="18416"/>
                    <a:pt x="13534" y="18409"/>
                    <a:pt x="13517" y="18395"/>
                  </a:cubicBezTo>
                  <a:cubicBezTo>
                    <a:pt x="13484" y="18334"/>
                    <a:pt x="13554" y="18258"/>
                    <a:pt x="13611" y="18223"/>
                  </a:cubicBezTo>
                  <a:cubicBezTo>
                    <a:pt x="13517" y="18183"/>
                    <a:pt x="13490" y="18065"/>
                    <a:pt x="13504" y="17968"/>
                  </a:cubicBezTo>
                  <a:cubicBezTo>
                    <a:pt x="13511" y="17868"/>
                    <a:pt x="13548" y="17778"/>
                    <a:pt x="13595" y="17696"/>
                  </a:cubicBezTo>
                  <a:cubicBezTo>
                    <a:pt x="13611" y="17675"/>
                    <a:pt x="13625" y="17660"/>
                    <a:pt x="13625" y="17635"/>
                  </a:cubicBezTo>
                  <a:cubicBezTo>
                    <a:pt x="13632" y="17599"/>
                    <a:pt x="13611" y="17560"/>
                    <a:pt x="13595" y="17524"/>
                  </a:cubicBezTo>
                  <a:cubicBezTo>
                    <a:pt x="13554" y="17417"/>
                    <a:pt x="13568" y="17291"/>
                    <a:pt x="13625" y="17202"/>
                  </a:cubicBezTo>
                  <a:cubicBezTo>
                    <a:pt x="13638" y="17170"/>
                    <a:pt x="13689" y="17155"/>
                    <a:pt x="13696" y="17184"/>
                  </a:cubicBezTo>
                  <a:cubicBezTo>
                    <a:pt x="13716" y="17148"/>
                    <a:pt x="13736" y="17101"/>
                    <a:pt x="13753" y="17058"/>
                  </a:cubicBezTo>
                  <a:cubicBezTo>
                    <a:pt x="13793" y="17026"/>
                    <a:pt x="13850" y="17127"/>
                    <a:pt x="13901" y="17094"/>
                  </a:cubicBezTo>
                  <a:cubicBezTo>
                    <a:pt x="13921" y="17080"/>
                    <a:pt x="13921" y="17044"/>
                    <a:pt x="13914" y="17019"/>
                  </a:cubicBezTo>
                  <a:cubicBezTo>
                    <a:pt x="13914" y="16944"/>
                    <a:pt x="13955" y="16861"/>
                    <a:pt x="14025" y="16833"/>
                  </a:cubicBezTo>
                  <a:cubicBezTo>
                    <a:pt x="14049" y="16869"/>
                    <a:pt x="14113" y="16876"/>
                    <a:pt x="14147" y="16854"/>
                  </a:cubicBezTo>
                  <a:cubicBezTo>
                    <a:pt x="14190" y="16833"/>
                    <a:pt x="14217" y="16793"/>
                    <a:pt x="14244" y="16758"/>
                  </a:cubicBezTo>
                  <a:cubicBezTo>
                    <a:pt x="14308" y="16793"/>
                    <a:pt x="14385" y="16793"/>
                    <a:pt x="14443" y="16758"/>
                  </a:cubicBezTo>
                  <a:cubicBezTo>
                    <a:pt x="14456" y="16772"/>
                    <a:pt x="14463" y="16786"/>
                    <a:pt x="14480" y="16811"/>
                  </a:cubicBezTo>
                  <a:cubicBezTo>
                    <a:pt x="14507" y="16779"/>
                    <a:pt x="14547" y="16765"/>
                    <a:pt x="14584" y="16772"/>
                  </a:cubicBezTo>
                  <a:cubicBezTo>
                    <a:pt x="14618" y="16779"/>
                    <a:pt x="14655" y="16833"/>
                    <a:pt x="14634" y="16861"/>
                  </a:cubicBezTo>
                  <a:cubicBezTo>
                    <a:pt x="14698" y="16869"/>
                    <a:pt x="14762" y="16854"/>
                    <a:pt x="14816" y="16826"/>
                  </a:cubicBezTo>
                  <a:cubicBezTo>
                    <a:pt x="14816" y="16840"/>
                    <a:pt x="14823" y="16854"/>
                    <a:pt x="14823" y="16869"/>
                  </a:cubicBezTo>
                  <a:cubicBezTo>
                    <a:pt x="14900" y="16915"/>
                    <a:pt x="15008" y="16894"/>
                    <a:pt x="15058" y="16818"/>
                  </a:cubicBezTo>
                  <a:cubicBezTo>
                    <a:pt x="15079" y="16779"/>
                    <a:pt x="15106" y="16725"/>
                    <a:pt x="15149" y="16743"/>
                  </a:cubicBezTo>
                  <a:cubicBezTo>
                    <a:pt x="15169" y="16704"/>
                    <a:pt x="15176" y="16661"/>
                    <a:pt x="15176" y="16621"/>
                  </a:cubicBezTo>
                  <a:cubicBezTo>
                    <a:pt x="15270" y="16621"/>
                    <a:pt x="15361" y="16607"/>
                    <a:pt x="15445" y="16578"/>
                  </a:cubicBezTo>
                  <a:cubicBezTo>
                    <a:pt x="15509" y="16650"/>
                    <a:pt x="15651" y="16518"/>
                    <a:pt x="15708" y="16600"/>
                  </a:cubicBezTo>
                  <a:cubicBezTo>
                    <a:pt x="15715" y="16614"/>
                    <a:pt x="15721" y="16629"/>
                    <a:pt x="15735" y="16636"/>
                  </a:cubicBezTo>
                  <a:cubicBezTo>
                    <a:pt x="15755" y="16643"/>
                    <a:pt x="15779" y="16636"/>
                    <a:pt x="15799" y="16629"/>
                  </a:cubicBezTo>
                  <a:cubicBezTo>
                    <a:pt x="15849" y="16621"/>
                    <a:pt x="15896" y="16682"/>
                    <a:pt x="15883" y="16736"/>
                  </a:cubicBezTo>
                  <a:cubicBezTo>
                    <a:pt x="15967" y="16779"/>
                    <a:pt x="16075" y="16736"/>
                    <a:pt x="16159" y="16682"/>
                  </a:cubicBezTo>
                  <a:cubicBezTo>
                    <a:pt x="16172" y="16675"/>
                    <a:pt x="16186" y="16668"/>
                    <a:pt x="16199" y="16668"/>
                  </a:cubicBezTo>
                  <a:cubicBezTo>
                    <a:pt x="16216" y="16675"/>
                    <a:pt x="16223" y="16690"/>
                    <a:pt x="16229" y="16697"/>
                  </a:cubicBezTo>
                  <a:cubicBezTo>
                    <a:pt x="16263" y="16750"/>
                    <a:pt x="16320" y="16786"/>
                    <a:pt x="16384" y="16793"/>
                  </a:cubicBezTo>
                  <a:cubicBezTo>
                    <a:pt x="16357" y="16861"/>
                    <a:pt x="16371" y="16944"/>
                    <a:pt x="16411" y="16998"/>
                  </a:cubicBezTo>
                  <a:cubicBezTo>
                    <a:pt x="16435" y="17019"/>
                    <a:pt x="16462" y="17051"/>
                    <a:pt x="16455" y="17080"/>
                  </a:cubicBezTo>
                  <a:cubicBezTo>
                    <a:pt x="16448" y="17101"/>
                    <a:pt x="16435" y="17109"/>
                    <a:pt x="16421" y="17134"/>
                  </a:cubicBezTo>
                  <a:cubicBezTo>
                    <a:pt x="16398" y="17170"/>
                    <a:pt x="16421" y="17223"/>
                    <a:pt x="16448" y="17259"/>
                  </a:cubicBezTo>
                  <a:cubicBezTo>
                    <a:pt x="16475" y="17298"/>
                    <a:pt x="16512" y="17334"/>
                    <a:pt x="16519" y="17381"/>
                  </a:cubicBezTo>
                  <a:cubicBezTo>
                    <a:pt x="16519" y="17410"/>
                    <a:pt x="16505" y="17442"/>
                    <a:pt x="16526" y="17463"/>
                  </a:cubicBezTo>
                  <a:cubicBezTo>
                    <a:pt x="16539" y="17478"/>
                    <a:pt x="16559" y="17485"/>
                    <a:pt x="16583" y="17492"/>
                  </a:cubicBezTo>
                  <a:cubicBezTo>
                    <a:pt x="16694" y="17531"/>
                    <a:pt x="16694" y="17696"/>
                    <a:pt x="16744" y="17811"/>
                  </a:cubicBezTo>
                  <a:cubicBezTo>
                    <a:pt x="16758" y="17832"/>
                    <a:pt x="16771" y="17854"/>
                    <a:pt x="16795" y="17868"/>
                  </a:cubicBezTo>
                  <a:cubicBezTo>
                    <a:pt x="16835" y="17886"/>
                    <a:pt x="16879" y="17839"/>
                    <a:pt x="16886" y="17793"/>
                  </a:cubicBezTo>
                  <a:cubicBezTo>
                    <a:pt x="16892" y="17750"/>
                    <a:pt x="16879" y="17703"/>
                    <a:pt x="16865" y="17660"/>
                  </a:cubicBezTo>
                  <a:cubicBezTo>
                    <a:pt x="16849" y="17614"/>
                    <a:pt x="16842" y="17560"/>
                    <a:pt x="16859" y="17524"/>
                  </a:cubicBezTo>
                  <a:cubicBezTo>
                    <a:pt x="16879" y="17478"/>
                    <a:pt x="16919" y="17435"/>
                    <a:pt x="16899" y="17388"/>
                  </a:cubicBezTo>
                  <a:cubicBezTo>
                    <a:pt x="16886" y="17367"/>
                    <a:pt x="16859" y="17359"/>
                    <a:pt x="16835" y="17334"/>
                  </a:cubicBezTo>
                  <a:cubicBezTo>
                    <a:pt x="16781" y="17284"/>
                    <a:pt x="16828" y="17184"/>
                    <a:pt x="16828" y="17101"/>
                  </a:cubicBezTo>
                  <a:cubicBezTo>
                    <a:pt x="16828" y="17033"/>
                    <a:pt x="16781" y="16958"/>
                    <a:pt x="16724" y="16937"/>
                  </a:cubicBezTo>
                  <a:cubicBezTo>
                    <a:pt x="16711" y="16922"/>
                    <a:pt x="16744" y="16908"/>
                    <a:pt x="16751" y="16926"/>
                  </a:cubicBezTo>
                  <a:cubicBezTo>
                    <a:pt x="16741" y="16876"/>
                    <a:pt x="16701" y="16826"/>
                    <a:pt x="16647" y="16826"/>
                  </a:cubicBezTo>
                  <a:cubicBezTo>
                    <a:pt x="16667" y="16765"/>
                    <a:pt x="16660" y="16704"/>
                    <a:pt x="16653" y="16643"/>
                  </a:cubicBezTo>
                  <a:cubicBezTo>
                    <a:pt x="16653" y="16629"/>
                    <a:pt x="16653" y="16621"/>
                    <a:pt x="16647" y="16607"/>
                  </a:cubicBezTo>
                  <a:cubicBezTo>
                    <a:pt x="16640" y="16532"/>
                    <a:pt x="16630" y="16450"/>
                    <a:pt x="16647" y="16374"/>
                  </a:cubicBezTo>
                  <a:cubicBezTo>
                    <a:pt x="16660" y="16328"/>
                    <a:pt x="16694" y="16285"/>
                    <a:pt x="16731" y="16299"/>
                  </a:cubicBezTo>
                  <a:cubicBezTo>
                    <a:pt x="16751" y="16270"/>
                    <a:pt x="16764" y="16231"/>
                    <a:pt x="16788" y="16202"/>
                  </a:cubicBezTo>
                  <a:lnTo>
                    <a:pt x="16936" y="16020"/>
                  </a:lnTo>
                  <a:cubicBezTo>
                    <a:pt x="17000" y="15944"/>
                    <a:pt x="17071" y="15855"/>
                    <a:pt x="17168" y="15841"/>
                  </a:cubicBezTo>
                  <a:cubicBezTo>
                    <a:pt x="17232" y="15841"/>
                    <a:pt x="17289" y="15780"/>
                    <a:pt x="17296" y="15719"/>
                  </a:cubicBezTo>
                  <a:cubicBezTo>
                    <a:pt x="17296" y="15712"/>
                    <a:pt x="17296" y="15697"/>
                    <a:pt x="17303" y="15690"/>
                  </a:cubicBezTo>
                  <a:cubicBezTo>
                    <a:pt x="17310" y="15676"/>
                    <a:pt x="17330" y="15683"/>
                    <a:pt x="17343" y="15676"/>
                  </a:cubicBezTo>
                  <a:cubicBezTo>
                    <a:pt x="17380" y="15676"/>
                    <a:pt x="17414" y="15644"/>
                    <a:pt x="17431" y="15608"/>
                  </a:cubicBezTo>
                  <a:cubicBezTo>
                    <a:pt x="17464" y="15629"/>
                    <a:pt x="17518" y="15633"/>
                    <a:pt x="17555" y="15601"/>
                  </a:cubicBezTo>
                  <a:cubicBezTo>
                    <a:pt x="17589" y="15572"/>
                    <a:pt x="17606" y="15518"/>
                    <a:pt x="17592" y="15472"/>
                  </a:cubicBezTo>
                  <a:cubicBezTo>
                    <a:pt x="17649" y="15486"/>
                    <a:pt x="17720" y="15457"/>
                    <a:pt x="17740" y="15396"/>
                  </a:cubicBezTo>
                  <a:cubicBezTo>
                    <a:pt x="17683" y="15404"/>
                    <a:pt x="17639" y="15328"/>
                    <a:pt x="17663" y="15278"/>
                  </a:cubicBezTo>
                  <a:cubicBezTo>
                    <a:pt x="17670" y="15260"/>
                    <a:pt x="17683" y="15246"/>
                    <a:pt x="17697" y="15224"/>
                  </a:cubicBezTo>
                  <a:cubicBezTo>
                    <a:pt x="17727" y="15171"/>
                    <a:pt x="17683" y="15096"/>
                    <a:pt x="17626" y="15096"/>
                  </a:cubicBezTo>
                  <a:cubicBezTo>
                    <a:pt x="17626" y="15060"/>
                    <a:pt x="17626" y="15013"/>
                    <a:pt x="17612" y="14977"/>
                  </a:cubicBezTo>
                  <a:cubicBezTo>
                    <a:pt x="17606" y="14959"/>
                    <a:pt x="17599" y="14952"/>
                    <a:pt x="17592" y="14938"/>
                  </a:cubicBezTo>
                  <a:cubicBezTo>
                    <a:pt x="17586" y="14924"/>
                    <a:pt x="17586" y="14909"/>
                    <a:pt x="17586" y="14895"/>
                  </a:cubicBezTo>
                  <a:cubicBezTo>
                    <a:pt x="17579" y="14795"/>
                    <a:pt x="17569" y="14698"/>
                    <a:pt x="17569" y="14601"/>
                  </a:cubicBezTo>
                  <a:cubicBezTo>
                    <a:pt x="17592" y="14623"/>
                    <a:pt x="17626" y="14594"/>
                    <a:pt x="17656" y="14594"/>
                  </a:cubicBezTo>
                  <a:cubicBezTo>
                    <a:pt x="17697" y="14594"/>
                    <a:pt x="17727" y="14644"/>
                    <a:pt x="17720" y="14684"/>
                  </a:cubicBezTo>
                  <a:cubicBezTo>
                    <a:pt x="17710" y="14727"/>
                    <a:pt x="17690" y="14766"/>
                    <a:pt x="17670" y="14802"/>
                  </a:cubicBezTo>
                  <a:cubicBezTo>
                    <a:pt x="17656" y="14841"/>
                    <a:pt x="17639" y="14895"/>
                    <a:pt x="17670" y="14924"/>
                  </a:cubicBezTo>
                  <a:cubicBezTo>
                    <a:pt x="17697" y="14924"/>
                    <a:pt x="17727" y="14895"/>
                    <a:pt x="17727" y="14856"/>
                  </a:cubicBezTo>
                  <a:cubicBezTo>
                    <a:pt x="17734" y="14827"/>
                    <a:pt x="17727" y="14787"/>
                    <a:pt x="17734" y="14759"/>
                  </a:cubicBezTo>
                  <a:cubicBezTo>
                    <a:pt x="17740" y="14712"/>
                    <a:pt x="17774" y="14669"/>
                    <a:pt x="17818" y="14651"/>
                  </a:cubicBezTo>
                  <a:cubicBezTo>
                    <a:pt x="17838" y="14644"/>
                    <a:pt x="17858" y="14637"/>
                    <a:pt x="17868" y="14623"/>
                  </a:cubicBezTo>
                  <a:cubicBezTo>
                    <a:pt x="17875" y="14616"/>
                    <a:pt x="17875" y="14601"/>
                    <a:pt x="17868" y="14594"/>
                  </a:cubicBezTo>
                  <a:cubicBezTo>
                    <a:pt x="17858" y="14540"/>
                    <a:pt x="17845" y="14494"/>
                    <a:pt x="17818" y="14458"/>
                  </a:cubicBezTo>
                  <a:cubicBezTo>
                    <a:pt x="17781" y="14436"/>
                    <a:pt x="17811" y="14368"/>
                    <a:pt x="17851" y="14361"/>
                  </a:cubicBezTo>
                  <a:cubicBezTo>
                    <a:pt x="17895" y="14361"/>
                    <a:pt x="17922" y="14404"/>
                    <a:pt x="17915" y="14451"/>
                  </a:cubicBezTo>
                  <a:cubicBezTo>
                    <a:pt x="17946" y="14376"/>
                    <a:pt x="17993" y="14315"/>
                    <a:pt x="18050" y="14261"/>
                  </a:cubicBezTo>
                  <a:cubicBezTo>
                    <a:pt x="18016" y="14225"/>
                    <a:pt x="17979" y="14164"/>
                    <a:pt x="18010" y="14128"/>
                  </a:cubicBezTo>
                  <a:cubicBezTo>
                    <a:pt x="18023" y="14110"/>
                    <a:pt x="18036" y="14103"/>
                    <a:pt x="18050" y="14096"/>
                  </a:cubicBezTo>
                  <a:cubicBezTo>
                    <a:pt x="18100" y="14067"/>
                    <a:pt x="18121" y="13985"/>
                    <a:pt x="18094" y="13931"/>
                  </a:cubicBezTo>
                  <a:cubicBezTo>
                    <a:pt x="18114" y="13953"/>
                    <a:pt x="18127" y="13978"/>
                    <a:pt x="18158" y="13985"/>
                  </a:cubicBezTo>
                  <a:cubicBezTo>
                    <a:pt x="18185" y="13992"/>
                    <a:pt x="18218" y="13978"/>
                    <a:pt x="18218" y="13946"/>
                  </a:cubicBezTo>
                  <a:cubicBezTo>
                    <a:pt x="18218" y="13931"/>
                    <a:pt x="18211" y="13917"/>
                    <a:pt x="18218" y="13910"/>
                  </a:cubicBezTo>
                  <a:cubicBezTo>
                    <a:pt x="18218" y="13878"/>
                    <a:pt x="18248" y="13863"/>
                    <a:pt x="18269" y="13849"/>
                  </a:cubicBezTo>
                  <a:cubicBezTo>
                    <a:pt x="18289" y="13863"/>
                    <a:pt x="18312" y="13885"/>
                    <a:pt x="18319" y="13917"/>
                  </a:cubicBezTo>
                  <a:lnTo>
                    <a:pt x="18353" y="13878"/>
                  </a:lnTo>
                  <a:cubicBezTo>
                    <a:pt x="18383" y="13903"/>
                    <a:pt x="18417" y="13924"/>
                    <a:pt x="18454" y="13917"/>
                  </a:cubicBezTo>
                  <a:cubicBezTo>
                    <a:pt x="18487" y="13910"/>
                    <a:pt x="18494" y="13835"/>
                    <a:pt x="18460" y="13835"/>
                  </a:cubicBezTo>
                  <a:cubicBezTo>
                    <a:pt x="18474" y="13795"/>
                    <a:pt x="18514" y="13788"/>
                    <a:pt x="18551" y="13795"/>
                  </a:cubicBezTo>
                  <a:cubicBezTo>
                    <a:pt x="18585" y="13802"/>
                    <a:pt x="18622" y="13813"/>
                    <a:pt x="18659" y="13795"/>
                  </a:cubicBezTo>
                  <a:cubicBezTo>
                    <a:pt x="18672" y="13788"/>
                    <a:pt x="18679" y="13781"/>
                    <a:pt x="18693" y="13788"/>
                  </a:cubicBezTo>
                  <a:cubicBezTo>
                    <a:pt x="18726" y="13788"/>
                    <a:pt x="18743" y="13856"/>
                    <a:pt x="18777" y="13842"/>
                  </a:cubicBezTo>
                  <a:cubicBezTo>
                    <a:pt x="18807" y="13835"/>
                    <a:pt x="18783" y="13781"/>
                    <a:pt x="18763" y="13759"/>
                  </a:cubicBezTo>
                  <a:cubicBezTo>
                    <a:pt x="18743" y="13738"/>
                    <a:pt x="18720" y="13713"/>
                    <a:pt x="18726" y="13684"/>
                  </a:cubicBezTo>
                  <a:cubicBezTo>
                    <a:pt x="18726" y="13670"/>
                    <a:pt x="18743" y="13652"/>
                    <a:pt x="18743" y="13638"/>
                  </a:cubicBezTo>
                  <a:cubicBezTo>
                    <a:pt x="18743" y="13609"/>
                    <a:pt x="18713" y="13595"/>
                    <a:pt x="18706" y="13570"/>
                  </a:cubicBezTo>
                  <a:cubicBezTo>
                    <a:pt x="18686" y="13519"/>
                    <a:pt x="18743" y="13458"/>
                    <a:pt x="18726" y="13398"/>
                  </a:cubicBezTo>
                  <a:cubicBezTo>
                    <a:pt x="18720" y="13376"/>
                    <a:pt x="18706" y="13362"/>
                    <a:pt x="18706" y="13337"/>
                  </a:cubicBezTo>
                  <a:cubicBezTo>
                    <a:pt x="18693" y="13261"/>
                    <a:pt x="18814" y="13233"/>
                    <a:pt x="18841" y="13161"/>
                  </a:cubicBezTo>
                  <a:cubicBezTo>
                    <a:pt x="18932" y="13154"/>
                    <a:pt x="19032" y="13140"/>
                    <a:pt x="19110" y="13079"/>
                  </a:cubicBezTo>
                  <a:cubicBezTo>
                    <a:pt x="19150" y="13050"/>
                    <a:pt x="19177" y="13011"/>
                    <a:pt x="19221" y="12982"/>
                  </a:cubicBezTo>
                  <a:cubicBezTo>
                    <a:pt x="19261" y="12950"/>
                    <a:pt x="19322" y="12936"/>
                    <a:pt x="19362" y="12964"/>
                  </a:cubicBezTo>
                  <a:cubicBezTo>
                    <a:pt x="19386" y="12921"/>
                    <a:pt x="19386" y="12867"/>
                    <a:pt x="19376" y="12824"/>
                  </a:cubicBezTo>
                  <a:lnTo>
                    <a:pt x="19463" y="12889"/>
                  </a:lnTo>
                  <a:cubicBezTo>
                    <a:pt x="19483" y="12860"/>
                    <a:pt x="19504" y="12832"/>
                    <a:pt x="19517" y="12792"/>
                  </a:cubicBezTo>
                  <a:cubicBezTo>
                    <a:pt x="19625" y="12756"/>
                    <a:pt x="19722" y="12724"/>
                    <a:pt x="19830" y="12688"/>
                  </a:cubicBezTo>
                  <a:cubicBezTo>
                    <a:pt x="19830" y="12717"/>
                    <a:pt x="19823" y="12749"/>
                    <a:pt x="19823" y="12778"/>
                  </a:cubicBezTo>
                  <a:cubicBezTo>
                    <a:pt x="19786" y="12764"/>
                    <a:pt x="19753" y="12792"/>
                    <a:pt x="19729" y="12832"/>
                  </a:cubicBezTo>
                  <a:cubicBezTo>
                    <a:pt x="19709" y="12860"/>
                    <a:pt x="19695" y="12907"/>
                    <a:pt x="19658" y="12921"/>
                  </a:cubicBezTo>
                  <a:cubicBezTo>
                    <a:pt x="19618" y="12950"/>
                    <a:pt x="19541" y="12957"/>
                    <a:pt x="19547" y="13018"/>
                  </a:cubicBezTo>
                  <a:cubicBezTo>
                    <a:pt x="19568" y="13025"/>
                    <a:pt x="19581" y="13032"/>
                    <a:pt x="19605" y="13032"/>
                  </a:cubicBezTo>
                  <a:cubicBezTo>
                    <a:pt x="19561" y="13115"/>
                    <a:pt x="19625" y="13211"/>
                    <a:pt x="19695" y="13269"/>
                  </a:cubicBezTo>
                  <a:cubicBezTo>
                    <a:pt x="19759" y="13226"/>
                    <a:pt x="19864" y="13211"/>
                    <a:pt x="19870" y="13133"/>
                  </a:cubicBezTo>
                  <a:cubicBezTo>
                    <a:pt x="19870" y="13115"/>
                    <a:pt x="19864" y="13093"/>
                    <a:pt x="19870" y="13079"/>
                  </a:cubicBezTo>
                  <a:cubicBezTo>
                    <a:pt x="19877" y="13064"/>
                    <a:pt x="19887" y="13057"/>
                    <a:pt x="19894" y="13039"/>
                  </a:cubicBezTo>
                  <a:cubicBezTo>
                    <a:pt x="19985" y="12950"/>
                    <a:pt x="20153" y="12996"/>
                    <a:pt x="20237" y="12900"/>
                  </a:cubicBezTo>
                  <a:cubicBezTo>
                    <a:pt x="20261" y="12867"/>
                    <a:pt x="20281" y="12832"/>
                    <a:pt x="20318" y="12832"/>
                  </a:cubicBezTo>
                  <a:cubicBezTo>
                    <a:pt x="20338" y="12832"/>
                    <a:pt x="20358" y="12839"/>
                    <a:pt x="20372" y="12839"/>
                  </a:cubicBezTo>
                  <a:cubicBezTo>
                    <a:pt x="20422" y="12839"/>
                    <a:pt x="20442" y="12771"/>
                    <a:pt x="20493" y="12749"/>
                  </a:cubicBezTo>
                  <a:cubicBezTo>
                    <a:pt x="20537" y="12731"/>
                    <a:pt x="20607" y="12749"/>
                    <a:pt x="20614" y="12703"/>
                  </a:cubicBezTo>
                  <a:cubicBezTo>
                    <a:pt x="20590" y="12688"/>
                    <a:pt x="20570" y="12656"/>
                    <a:pt x="20570" y="12627"/>
                  </a:cubicBezTo>
                  <a:cubicBezTo>
                    <a:pt x="20621" y="12606"/>
                    <a:pt x="20685" y="12592"/>
                    <a:pt x="20739" y="12592"/>
                  </a:cubicBezTo>
                  <a:cubicBezTo>
                    <a:pt x="20745" y="12559"/>
                    <a:pt x="20745" y="12531"/>
                    <a:pt x="20755" y="12498"/>
                  </a:cubicBezTo>
                  <a:cubicBezTo>
                    <a:pt x="20705" y="12484"/>
                    <a:pt x="20718" y="12409"/>
                    <a:pt x="20705" y="12359"/>
                  </a:cubicBezTo>
                  <a:cubicBezTo>
                    <a:pt x="20691" y="12291"/>
                    <a:pt x="20634" y="12244"/>
                    <a:pt x="20570" y="12244"/>
                  </a:cubicBezTo>
                  <a:cubicBezTo>
                    <a:pt x="20506" y="12312"/>
                    <a:pt x="20473" y="12395"/>
                    <a:pt x="20456" y="12484"/>
                  </a:cubicBezTo>
                  <a:cubicBezTo>
                    <a:pt x="20479" y="12509"/>
                    <a:pt x="20493" y="12538"/>
                    <a:pt x="20493" y="12567"/>
                  </a:cubicBezTo>
                  <a:cubicBezTo>
                    <a:pt x="20422" y="12552"/>
                    <a:pt x="20345" y="12559"/>
                    <a:pt x="20281" y="12606"/>
                  </a:cubicBezTo>
                  <a:cubicBezTo>
                    <a:pt x="20267" y="12613"/>
                    <a:pt x="20254" y="12620"/>
                    <a:pt x="20237" y="12620"/>
                  </a:cubicBezTo>
                  <a:cubicBezTo>
                    <a:pt x="20230" y="12617"/>
                    <a:pt x="20227" y="12599"/>
                    <a:pt x="20230" y="12592"/>
                  </a:cubicBezTo>
                  <a:cubicBezTo>
                    <a:pt x="20183" y="12606"/>
                    <a:pt x="20136" y="12606"/>
                    <a:pt x="20089" y="12592"/>
                  </a:cubicBezTo>
                  <a:cubicBezTo>
                    <a:pt x="20153" y="12524"/>
                    <a:pt x="20230" y="12463"/>
                    <a:pt x="20308" y="12409"/>
                  </a:cubicBezTo>
                  <a:cubicBezTo>
                    <a:pt x="20294" y="12387"/>
                    <a:pt x="20274" y="12380"/>
                    <a:pt x="20247" y="12373"/>
                  </a:cubicBezTo>
                  <a:cubicBezTo>
                    <a:pt x="20204" y="12359"/>
                    <a:pt x="20160" y="12341"/>
                    <a:pt x="20119" y="12359"/>
                  </a:cubicBezTo>
                  <a:cubicBezTo>
                    <a:pt x="20076" y="12366"/>
                    <a:pt x="20042" y="12409"/>
                    <a:pt x="20049" y="12456"/>
                  </a:cubicBezTo>
                  <a:cubicBezTo>
                    <a:pt x="19998" y="12448"/>
                    <a:pt x="19948" y="12441"/>
                    <a:pt x="19907" y="12434"/>
                  </a:cubicBezTo>
                  <a:cubicBezTo>
                    <a:pt x="19843" y="12334"/>
                    <a:pt x="19830" y="12198"/>
                    <a:pt x="19877" y="12087"/>
                  </a:cubicBezTo>
                  <a:cubicBezTo>
                    <a:pt x="19800" y="12018"/>
                    <a:pt x="19695" y="11983"/>
                    <a:pt x="19598" y="11983"/>
                  </a:cubicBezTo>
                  <a:cubicBezTo>
                    <a:pt x="19574" y="11936"/>
                    <a:pt x="19625" y="11900"/>
                    <a:pt x="19675" y="11900"/>
                  </a:cubicBezTo>
                  <a:cubicBezTo>
                    <a:pt x="19722" y="11900"/>
                    <a:pt x="19756" y="11922"/>
                    <a:pt x="19806" y="11915"/>
                  </a:cubicBezTo>
                  <a:cubicBezTo>
                    <a:pt x="19854" y="11907"/>
                    <a:pt x="19901" y="11857"/>
                    <a:pt x="19914" y="11807"/>
                  </a:cubicBezTo>
                  <a:cubicBezTo>
                    <a:pt x="19928" y="11753"/>
                    <a:pt x="19914" y="11703"/>
                    <a:pt x="19894" y="11650"/>
                  </a:cubicBezTo>
                  <a:cubicBezTo>
                    <a:pt x="19887" y="11635"/>
                    <a:pt x="19877" y="11621"/>
                    <a:pt x="19864" y="11614"/>
                  </a:cubicBezTo>
                  <a:cubicBezTo>
                    <a:pt x="19843" y="11599"/>
                    <a:pt x="19823" y="11592"/>
                    <a:pt x="19800" y="11581"/>
                  </a:cubicBezTo>
                  <a:cubicBezTo>
                    <a:pt x="19695" y="11560"/>
                    <a:pt x="19581" y="11538"/>
                    <a:pt x="19490" y="11599"/>
                  </a:cubicBezTo>
                  <a:cubicBezTo>
                    <a:pt x="19463" y="11614"/>
                    <a:pt x="19440" y="11642"/>
                    <a:pt x="19413" y="11650"/>
                  </a:cubicBezTo>
                  <a:cubicBezTo>
                    <a:pt x="19393" y="11657"/>
                    <a:pt x="19362" y="11657"/>
                    <a:pt x="19342" y="11667"/>
                  </a:cubicBezTo>
                  <a:cubicBezTo>
                    <a:pt x="19265" y="11689"/>
                    <a:pt x="19221" y="11786"/>
                    <a:pt x="19144" y="11832"/>
                  </a:cubicBezTo>
                  <a:cubicBezTo>
                    <a:pt x="19117" y="11847"/>
                    <a:pt x="19073" y="11850"/>
                    <a:pt x="19046" y="11875"/>
                  </a:cubicBezTo>
                  <a:cubicBezTo>
                    <a:pt x="19019" y="11897"/>
                    <a:pt x="18995" y="11936"/>
                    <a:pt x="19009" y="11976"/>
                  </a:cubicBezTo>
                  <a:cubicBezTo>
                    <a:pt x="18955" y="11976"/>
                    <a:pt x="18898" y="12018"/>
                    <a:pt x="18878" y="12079"/>
                  </a:cubicBezTo>
                  <a:cubicBezTo>
                    <a:pt x="18827" y="12051"/>
                    <a:pt x="18861" y="11965"/>
                    <a:pt x="18905" y="11929"/>
                  </a:cubicBezTo>
                  <a:cubicBezTo>
                    <a:pt x="18948" y="11890"/>
                    <a:pt x="19009" y="11847"/>
                    <a:pt x="18995" y="11786"/>
                  </a:cubicBezTo>
                  <a:cubicBezTo>
                    <a:pt x="18995" y="11771"/>
                    <a:pt x="18989" y="11764"/>
                    <a:pt x="18989" y="11750"/>
                  </a:cubicBezTo>
                  <a:cubicBezTo>
                    <a:pt x="18989" y="11725"/>
                    <a:pt x="19002" y="11703"/>
                    <a:pt x="19019" y="11689"/>
                  </a:cubicBezTo>
                  <a:lnTo>
                    <a:pt x="19144" y="11553"/>
                  </a:lnTo>
                  <a:cubicBezTo>
                    <a:pt x="19157" y="11574"/>
                    <a:pt x="19187" y="11574"/>
                    <a:pt x="19207" y="11560"/>
                  </a:cubicBezTo>
                  <a:cubicBezTo>
                    <a:pt x="19228" y="11546"/>
                    <a:pt x="19244" y="11524"/>
                    <a:pt x="19258" y="11499"/>
                  </a:cubicBezTo>
                  <a:cubicBezTo>
                    <a:pt x="19292" y="11517"/>
                    <a:pt x="19342" y="11506"/>
                    <a:pt x="19362" y="11470"/>
                  </a:cubicBezTo>
                  <a:cubicBezTo>
                    <a:pt x="19393" y="11442"/>
                    <a:pt x="19393" y="11388"/>
                    <a:pt x="19369" y="11349"/>
                  </a:cubicBezTo>
                  <a:cubicBezTo>
                    <a:pt x="19483" y="11273"/>
                    <a:pt x="19605" y="11223"/>
                    <a:pt x="19736" y="11184"/>
                  </a:cubicBezTo>
                  <a:cubicBezTo>
                    <a:pt x="19800" y="11209"/>
                    <a:pt x="19870" y="11209"/>
                    <a:pt x="19934" y="11198"/>
                  </a:cubicBezTo>
                  <a:cubicBezTo>
                    <a:pt x="19985" y="11191"/>
                    <a:pt x="20025" y="11177"/>
                    <a:pt x="20076" y="11184"/>
                  </a:cubicBezTo>
                  <a:cubicBezTo>
                    <a:pt x="20106" y="11191"/>
                    <a:pt x="20140" y="11198"/>
                    <a:pt x="20167" y="11216"/>
                  </a:cubicBezTo>
                  <a:cubicBezTo>
                    <a:pt x="20247" y="11245"/>
                    <a:pt x="20338" y="11245"/>
                    <a:pt x="20422" y="11223"/>
                  </a:cubicBezTo>
                  <a:cubicBezTo>
                    <a:pt x="20436" y="11216"/>
                    <a:pt x="20449" y="11216"/>
                    <a:pt x="20473" y="11216"/>
                  </a:cubicBezTo>
                  <a:cubicBezTo>
                    <a:pt x="20486" y="11216"/>
                    <a:pt x="20493" y="11223"/>
                    <a:pt x="20500" y="11230"/>
                  </a:cubicBezTo>
                  <a:cubicBezTo>
                    <a:pt x="20584" y="11273"/>
                    <a:pt x="20685" y="11259"/>
                    <a:pt x="20769" y="11238"/>
                  </a:cubicBezTo>
                  <a:cubicBezTo>
                    <a:pt x="20796" y="11230"/>
                    <a:pt x="20826" y="11223"/>
                    <a:pt x="20846" y="11198"/>
                  </a:cubicBezTo>
                  <a:cubicBezTo>
                    <a:pt x="20860" y="11180"/>
                    <a:pt x="20843" y="11137"/>
                    <a:pt x="20816" y="11137"/>
                  </a:cubicBezTo>
                  <a:cubicBezTo>
                    <a:pt x="20877" y="11130"/>
                    <a:pt x="20940" y="11094"/>
                    <a:pt x="20981" y="11041"/>
                  </a:cubicBezTo>
                  <a:cubicBezTo>
                    <a:pt x="20994" y="11019"/>
                    <a:pt x="21008" y="10990"/>
                    <a:pt x="21028" y="10976"/>
                  </a:cubicBezTo>
                  <a:cubicBezTo>
                    <a:pt x="21052" y="10951"/>
                    <a:pt x="21078" y="10944"/>
                    <a:pt x="21099" y="10930"/>
                  </a:cubicBezTo>
                  <a:cubicBezTo>
                    <a:pt x="21213" y="10876"/>
                    <a:pt x="21334" y="10826"/>
                    <a:pt x="21452" y="10772"/>
                  </a:cubicBezTo>
                  <a:cubicBezTo>
                    <a:pt x="21412" y="10779"/>
                    <a:pt x="21368" y="10779"/>
                    <a:pt x="21334" y="10786"/>
                  </a:cubicBezTo>
                  <a:cubicBezTo>
                    <a:pt x="21375" y="10758"/>
                    <a:pt x="21418" y="10733"/>
                    <a:pt x="21459" y="10718"/>
                  </a:cubicBezTo>
                  <a:cubicBezTo>
                    <a:pt x="21465" y="10718"/>
                    <a:pt x="21475" y="10711"/>
                    <a:pt x="21482" y="10711"/>
                  </a:cubicBezTo>
                  <a:cubicBezTo>
                    <a:pt x="21489" y="10704"/>
                    <a:pt x="21489" y="10690"/>
                    <a:pt x="21496" y="10682"/>
                  </a:cubicBezTo>
                  <a:cubicBezTo>
                    <a:pt x="21509" y="10643"/>
                    <a:pt x="21546" y="10629"/>
                    <a:pt x="21580" y="10614"/>
                  </a:cubicBezTo>
                  <a:cubicBezTo>
                    <a:pt x="21587" y="10593"/>
                    <a:pt x="21587" y="10568"/>
                    <a:pt x="21593" y="10546"/>
                  </a:cubicBezTo>
                  <a:cubicBezTo>
                    <a:pt x="21593" y="10532"/>
                    <a:pt x="21587" y="10518"/>
                    <a:pt x="21580" y="10525"/>
                  </a:cubicBezTo>
                  <a:cubicBezTo>
                    <a:pt x="21573" y="10478"/>
                    <a:pt x="21566" y="10442"/>
                    <a:pt x="21566" y="10396"/>
                  </a:cubicBezTo>
                  <a:cubicBezTo>
                    <a:pt x="21566" y="10349"/>
                    <a:pt x="21573" y="10299"/>
                    <a:pt x="21593" y="10260"/>
                  </a:cubicBezTo>
                  <a:cubicBezTo>
                    <a:pt x="21593" y="10253"/>
                    <a:pt x="21600" y="10245"/>
                    <a:pt x="21600" y="10231"/>
                  </a:cubicBezTo>
                  <a:cubicBezTo>
                    <a:pt x="21600" y="10192"/>
                    <a:pt x="21546" y="10184"/>
                    <a:pt x="21546" y="10149"/>
                  </a:cubicBezTo>
                  <a:cubicBezTo>
                    <a:pt x="21536" y="10102"/>
                    <a:pt x="21489" y="10073"/>
                    <a:pt x="21445" y="10081"/>
                  </a:cubicBezTo>
                  <a:cubicBezTo>
                    <a:pt x="21432" y="10081"/>
                    <a:pt x="21425" y="10088"/>
                    <a:pt x="21412" y="10095"/>
                  </a:cubicBezTo>
                  <a:cubicBezTo>
                    <a:pt x="21381" y="10102"/>
                    <a:pt x="21361" y="10081"/>
                    <a:pt x="21334" y="10066"/>
                  </a:cubicBezTo>
                  <a:cubicBezTo>
                    <a:pt x="21284" y="10027"/>
                    <a:pt x="21226" y="10005"/>
                    <a:pt x="21163" y="9998"/>
                  </a:cubicBezTo>
                  <a:cubicBezTo>
                    <a:pt x="21149" y="9998"/>
                    <a:pt x="21129" y="9991"/>
                    <a:pt x="21115" y="9984"/>
                  </a:cubicBezTo>
                  <a:cubicBezTo>
                    <a:pt x="21092" y="9959"/>
                    <a:pt x="21099" y="9923"/>
                    <a:pt x="21122" y="9901"/>
                  </a:cubicBezTo>
                  <a:cubicBezTo>
                    <a:pt x="21142" y="9876"/>
                    <a:pt x="21169" y="9869"/>
                    <a:pt x="21200" y="9862"/>
                  </a:cubicBezTo>
                  <a:cubicBezTo>
                    <a:pt x="21233" y="9855"/>
                    <a:pt x="21263" y="9848"/>
                    <a:pt x="21297" y="9841"/>
                  </a:cubicBezTo>
                  <a:cubicBezTo>
                    <a:pt x="21311" y="9833"/>
                    <a:pt x="21334" y="9826"/>
                    <a:pt x="21341" y="9808"/>
                  </a:cubicBezTo>
                  <a:cubicBezTo>
                    <a:pt x="21341" y="9787"/>
                    <a:pt x="21311" y="9780"/>
                    <a:pt x="21297" y="9773"/>
                  </a:cubicBezTo>
                  <a:cubicBezTo>
                    <a:pt x="21270" y="9758"/>
                    <a:pt x="21247" y="9726"/>
                    <a:pt x="21220" y="9712"/>
                  </a:cubicBezTo>
                  <a:cubicBezTo>
                    <a:pt x="21193" y="9690"/>
                    <a:pt x="21149" y="9690"/>
                    <a:pt x="21129" y="9712"/>
                  </a:cubicBezTo>
                  <a:cubicBezTo>
                    <a:pt x="21136" y="9683"/>
                    <a:pt x="21105" y="9658"/>
                    <a:pt x="21078" y="9651"/>
                  </a:cubicBezTo>
                  <a:cubicBezTo>
                    <a:pt x="21052" y="9644"/>
                    <a:pt x="21021" y="9651"/>
                    <a:pt x="21001" y="9636"/>
                  </a:cubicBezTo>
                  <a:cubicBezTo>
                    <a:pt x="20967" y="9622"/>
                    <a:pt x="20951" y="9568"/>
                    <a:pt x="20917" y="9540"/>
                  </a:cubicBezTo>
                  <a:cubicBezTo>
                    <a:pt x="20897" y="9525"/>
                    <a:pt x="20873" y="9525"/>
                    <a:pt x="20853" y="9518"/>
                  </a:cubicBezTo>
                  <a:cubicBezTo>
                    <a:pt x="20796" y="9500"/>
                    <a:pt x="20739" y="9464"/>
                    <a:pt x="20705" y="9411"/>
                  </a:cubicBezTo>
                  <a:cubicBezTo>
                    <a:pt x="20685" y="9389"/>
                    <a:pt x="20685" y="9336"/>
                    <a:pt x="20712" y="9336"/>
                  </a:cubicBezTo>
                  <a:cubicBezTo>
                    <a:pt x="20668" y="9328"/>
                    <a:pt x="20628" y="9321"/>
                    <a:pt x="20614" y="9275"/>
                  </a:cubicBezTo>
                  <a:cubicBezTo>
                    <a:pt x="20614" y="9260"/>
                    <a:pt x="20614" y="9246"/>
                    <a:pt x="20607" y="9239"/>
                  </a:cubicBezTo>
                  <a:cubicBezTo>
                    <a:pt x="20597" y="9217"/>
                    <a:pt x="20570" y="9210"/>
                    <a:pt x="20557" y="9192"/>
                  </a:cubicBezTo>
                  <a:cubicBezTo>
                    <a:pt x="20527" y="9164"/>
                    <a:pt x="20543" y="9103"/>
                    <a:pt x="20584" y="9096"/>
                  </a:cubicBezTo>
                  <a:cubicBezTo>
                    <a:pt x="20543" y="9096"/>
                    <a:pt x="20520" y="9027"/>
                    <a:pt x="20550" y="8999"/>
                  </a:cubicBezTo>
                  <a:cubicBezTo>
                    <a:pt x="20557" y="8992"/>
                    <a:pt x="20570" y="8984"/>
                    <a:pt x="20570" y="8977"/>
                  </a:cubicBezTo>
                  <a:cubicBezTo>
                    <a:pt x="20577" y="8952"/>
                    <a:pt x="20557" y="8938"/>
                    <a:pt x="20543" y="8924"/>
                  </a:cubicBezTo>
                  <a:cubicBezTo>
                    <a:pt x="20506" y="8884"/>
                    <a:pt x="20486" y="8834"/>
                    <a:pt x="20493" y="8780"/>
                  </a:cubicBezTo>
                  <a:cubicBezTo>
                    <a:pt x="20473" y="8780"/>
                    <a:pt x="20449" y="8780"/>
                    <a:pt x="20429" y="8773"/>
                  </a:cubicBezTo>
                  <a:cubicBezTo>
                    <a:pt x="20416" y="8719"/>
                    <a:pt x="20479" y="8669"/>
                    <a:pt x="20449" y="8623"/>
                  </a:cubicBezTo>
                  <a:cubicBezTo>
                    <a:pt x="20436" y="8601"/>
                    <a:pt x="20402" y="8608"/>
                    <a:pt x="20379" y="8583"/>
                  </a:cubicBezTo>
                  <a:cubicBezTo>
                    <a:pt x="20372" y="8576"/>
                    <a:pt x="20372" y="8562"/>
                    <a:pt x="20365" y="8547"/>
                  </a:cubicBezTo>
                  <a:cubicBezTo>
                    <a:pt x="20352" y="8519"/>
                    <a:pt x="20325" y="8501"/>
                    <a:pt x="20294" y="8519"/>
                  </a:cubicBezTo>
                  <a:cubicBezTo>
                    <a:pt x="20294" y="8487"/>
                    <a:pt x="20301" y="8458"/>
                    <a:pt x="20318" y="8433"/>
                  </a:cubicBezTo>
                  <a:cubicBezTo>
                    <a:pt x="20281" y="8433"/>
                    <a:pt x="20254" y="8404"/>
                    <a:pt x="20261" y="8368"/>
                  </a:cubicBezTo>
                  <a:cubicBezTo>
                    <a:pt x="20261" y="8350"/>
                    <a:pt x="20267" y="8336"/>
                    <a:pt x="20261" y="8322"/>
                  </a:cubicBezTo>
                  <a:cubicBezTo>
                    <a:pt x="20254" y="8315"/>
                    <a:pt x="20237" y="8307"/>
                    <a:pt x="20230" y="8300"/>
                  </a:cubicBezTo>
                  <a:cubicBezTo>
                    <a:pt x="20204" y="8268"/>
                    <a:pt x="20237" y="8200"/>
                    <a:pt x="20204" y="8178"/>
                  </a:cubicBezTo>
                  <a:cubicBezTo>
                    <a:pt x="20183" y="8164"/>
                    <a:pt x="20160" y="8178"/>
                    <a:pt x="20140" y="8193"/>
                  </a:cubicBezTo>
                  <a:cubicBezTo>
                    <a:pt x="20133" y="8164"/>
                    <a:pt x="20133" y="8125"/>
                    <a:pt x="20146" y="8096"/>
                  </a:cubicBezTo>
                  <a:lnTo>
                    <a:pt x="20106" y="8096"/>
                  </a:lnTo>
                  <a:cubicBezTo>
                    <a:pt x="20119" y="8067"/>
                    <a:pt x="20133" y="8042"/>
                    <a:pt x="20140" y="8014"/>
                  </a:cubicBezTo>
                  <a:cubicBezTo>
                    <a:pt x="20126" y="8028"/>
                    <a:pt x="20106" y="8007"/>
                    <a:pt x="20089" y="7992"/>
                  </a:cubicBezTo>
                  <a:cubicBezTo>
                    <a:pt x="20049" y="7938"/>
                    <a:pt x="20005" y="7863"/>
                    <a:pt x="20042" y="7810"/>
                  </a:cubicBezTo>
                  <a:cubicBezTo>
                    <a:pt x="20005" y="7817"/>
                    <a:pt x="19985" y="7767"/>
                    <a:pt x="19985" y="7720"/>
                  </a:cubicBezTo>
                  <a:cubicBezTo>
                    <a:pt x="19992" y="7684"/>
                    <a:pt x="20005" y="7638"/>
                    <a:pt x="19992" y="7602"/>
                  </a:cubicBezTo>
                  <a:cubicBezTo>
                    <a:pt x="19971" y="7548"/>
                    <a:pt x="19907" y="7534"/>
                    <a:pt x="19850" y="7534"/>
                  </a:cubicBezTo>
                  <a:cubicBezTo>
                    <a:pt x="19850" y="7509"/>
                    <a:pt x="19843" y="7487"/>
                    <a:pt x="19843" y="7466"/>
                  </a:cubicBezTo>
                  <a:cubicBezTo>
                    <a:pt x="19793" y="7487"/>
                    <a:pt x="19793" y="7555"/>
                    <a:pt x="19806" y="7616"/>
                  </a:cubicBezTo>
                  <a:cubicBezTo>
                    <a:pt x="19823" y="7670"/>
                    <a:pt x="19823" y="7741"/>
                    <a:pt x="19780" y="7767"/>
                  </a:cubicBezTo>
                  <a:cubicBezTo>
                    <a:pt x="19766" y="7774"/>
                    <a:pt x="19759" y="7774"/>
                    <a:pt x="19746" y="7781"/>
                  </a:cubicBezTo>
                  <a:cubicBezTo>
                    <a:pt x="19716" y="7802"/>
                    <a:pt x="19722" y="7842"/>
                    <a:pt x="19729" y="7878"/>
                  </a:cubicBezTo>
                  <a:cubicBezTo>
                    <a:pt x="19702" y="7870"/>
                    <a:pt x="19689" y="7910"/>
                    <a:pt x="19682" y="7938"/>
                  </a:cubicBezTo>
                  <a:cubicBezTo>
                    <a:pt x="19658" y="8028"/>
                    <a:pt x="19631" y="8118"/>
                    <a:pt x="19611" y="8211"/>
                  </a:cubicBezTo>
                  <a:cubicBezTo>
                    <a:pt x="19554" y="8193"/>
                    <a:pt x="19490" y="8261"/>
                    <a:pt x="19504" y="8322"/>
                  </a:cubicBezTo>
                  <a:lnTo>
                    <a:pt x="19419" y="8322"/>
                  </a:lnTo>
                  <a:lnTo>
                    <a:pt x="19419" y="8390"/>
                  </a:lnTo>
                  <a:cubicBezTo>
                    <a:pt x="19399" y="8390"/>
                    <a:pt x="19369" y="8397"/>
                    <a:pt x="19356" y="8411"/>
                  </a:cubicBezTo>
                  <a:cubicBezTo>
                    <a:pt x="19278" y="8397"/>
                    <a:pt x="19228" y="8322"/>
                    <a:pt x="19181" y="8261"/>
                  </a:cubicBezTo>
                  <a:cubicBezTo>
                    <a:pt x="19123" y="8200"/>
                    <a:pt x="19039" y="8157"/>
                    <a:pt x="18975" y="8200"/>
                  </a:cubicBezTo>
                  <a:cubicBezTo>
                    <a:pt x="18938" y="8225"/>
                    <a:pt x="18905" y="8264"/>
                    <a:pt x="18878" y="8239"/>
                  </a:cubicBezTo>
                  <a:cubicBezTo>
                    <a:pt x="18854" y="8214"/>
                    <a:pt x="18884" y="8178"/>
                    <a:pt x="18905" y="8171"/>
                  </a:cubicBezTo>
                  <a:cubicBezTo>
                    <a:pt x="18932" y="8164"/>
                    <a:pt x="18958" y="8171"/>
                    <a:pt x="18989" y="8164"/>
                  </a:cubicBezTo>
                  <a:cubicBezTo>
                    <a:pt x="19016" y="8157"/>
                    <a:pt x="19046" y="8136"/>
                    <a:pt x="19039" y="8103"/>
                  </a:cubicBezTo>
                  <a:cubicBezTo>
                    <a:pt x="19039" y="8089"/>
                    <a:pt x="19026" y="8082"/>
                    <a:pt x="19019" y="8075"/>
                  </a:cubicBezTo>
                  <a:cubicBezTo>
                    <a:pt x="18982" y="8035"/>
                    <a:pt x="18938" y="7999"/>
                    <a:pt x="18905" y="7967"/>
                  </a:cubicBezTo>
                  <a:cubicBezTo>
                    <a:pt x="18884" y="7953"/>
                    <a:pt x="18868" y="7931"/>
                    <a:pt x="18854" y="7910"/>
                  </a:cubicBezTo>
                  <a:cubicBezTo>
                    <a:pt x="18821" y="7842"/>
                    <a:pt x="18854" y="7759"/>
                    <a:pt x="18905" y="7698"/>
                  </a:cubicBezTo>
                  <a:cubicBezTo>
                    <a:pt x="18891" y="7698"/>
                    <a:pt x="18868" y="7691"/>
                    <a:pt x="18861" y="7677"/>
                  </a:cubicBezTo>
                  <a:cubicBezTo>
                    <a:pt x="18868" y="7652"/>
                    <a:pt x="18884" y="7630"/>
                    <a:pt x="18905" y="7616"/>
                  </a:cubicBezTo>
                  <a:lnTo>
                    <a:pt x="18884" y="7433"/>
                  </a:lnTo>
                  <a:cubicBezTo>
                    <a:pt x="18925" y="7376"/>
                    <a:pt x="18898" y="7276"/>
                    <a:pt x="18834" y="7247"/>
                  </a:cubicBezTo>
                  <a:cubicBezTo>
                    <a:pt x="18770" y="7218"/>
                    <a:pt x="18693" y="7226"/>
                    <a:pt x="18635" y="7269"/>
                  </a:cubicBezTo>
                  <a:cubicBezTo>
                    <a:pt x="18615" y="7233"/>
                    <a:pt x="18595" y="7201"/>
                    <a:pt x="18571" y="7165"/>
                  </a:cubicBezTo>
                  <a:cubicBezTo>
                    <a:pt x="18551" y="7186"/>
                    <a:pt x="18518" y="7158"/>
                    <a:pt x="18508" y="7125"/>
                  </a:cubicBezTo>
                  <a:cubicBezTo>
                    <a:pt x="18501" y="7097"/>
                    <a:pt x="18508" y="7061"/>
                    <a:pt x="18501" y="7029"/>
                  </a:cubicBezTo>
                  <a:cubicBezTo>
                    <a:pt x="18494" y="7000"/>
                    <a:pt x="18474" y="6986"/>
                    <a:pt x="18454" y="6961"/>
                  </a:cubicBezTo>
                  <a:cubicBezTo>
                    <a:pt x="18397" y="6910"/>
                    <a:pt x="18339" y="6850"/>
                    <a:pt x="18289" y="6796"/>
                  </a:cubicBezTo>
                  <a:cubicBezTo>
                    <a:pt x="18262" y="6774"/>
                    <a:pt x="18238" y="6742"/>
                    <a:pt x="18205" y="6735"/>
                  </a:cubicBezTo>
                  <a:cubicBezTo>
                    <a:pt x="18168" y="6728"/>
                    <a:pt x="18127" y="6735"/>
                    <a:pt x="18114" y="6774"/>
                  </a:cubicBezTo>
                  <a:cubicBezTo>
                    <a:pt x="18114" y="6742"/>
                    <a:pt x="18080" y="6728"/>
                    <a:pt x="18057" y="6735"/>
                  </a:cubicBezTo>
                  <a:cubicBezTo>
                    <a:pt x="18030" y="6735"/>
                    <a:pt x="18010" y="6753"/>
                    <a:pt x="17986" y="6760"/>
                  </a:cubicBezTo>
                  <a:cubicBezTo>
                    <a:pt x="17909" y="6789"/>
                    <a:pt x="17824" y="6767"/>
                    <a:pt x="17761" y="6706"/>
                  </a:cubicBezTo>
                  <a:cubicBezTo>
                    <a:pt x="17697" y="6645"/>
                    <a:pt x="17586" y="6692"/>
                    <a:pt x="17528" y="6631"/>
                  </a:cubicBezTo>
                  <a:cubicBezTo>
                    <a:pt x="17515" y="6617"/>
                    <a:pt x="17498" y="6595"/>
                    <a:pt x="17478" y="6577"/>
                  </a:cubicBezTo>
                  <a:cubicBezTo>
                    <a:pt x="17431" y="6549"/>
                    <a:pt x="17374" y="6592"/>
                    <a:pt x="17330" y="6638"/>
                  </a:cubicBezTo>
                  <a:cubicBezTo>
                    <a:pt x="17310" y="6656"/>
                    <a:pt x="17289" y="6692"/>
                    <a:pt x="17289" y="6721"/>
                  </a:cubicBezTo>
                  <a:cubicBezTo>
                    <a:pt x="17289" y="6742"/>
                    <a:pt x="17296" y="6774"/>
                    <a:pt x="17303" y="6796"/>
                  </a:cubicBezTo>
                  <a:cubicBezTo>
                    <a:pt x="17323" y="6850"/>
                    <a:pt x="17330" y="6903"/>
                    <a:pt x="17337" y="6953"/>
                  </a:cubicBezTo>
                  <a:cubicBezTo>
                    <a:pt x="17360" y="7082"/>
                    <a:pt x="17367" y="7211"/>
                    <a:pt x="17374" y="7337"/>
                  </a:cubicBezTo>
                  <a:cubicBezTo>
                    <a:pt x="17330" y="7337"/>
                    <a:pt x="17289" y="7315"/>
                    <a:pt x="17259" y="7276"/>
                  </a:cubicBezTo>
                  <a:cubicBezTo>
                    <a:pt x="17246" y="7308"/>
                    <a:pt x="17239" y="7330"/>
                    <a:pt x="17225" y="7362"/>
                  </a:cubicBezTo>
                  <a:cubicBezTo>
                    <a:pt x="17330" y="7376"/>
                    <a:pt x="17394" y="7509"/>
                    <a:pt x="17360" y="7609"/>
                  </a:cubicBezTo>
                  <a:cubicBezTo>
                    <a:pt x="17387" y="7652"/>
                    <a:pt x="17421" y="7706"/>
                    <a:pt x="17394" y="7752"/>
                  </a:cubicBezTo>
                  <a:cubicBezTo>
                    <a:pt x="17387" y="7767"/>
                    <a:pt x="17374" y="7774"/>
                    <a:pt x="17367" y="7788"/>
                  </a:cubicBezTo>
                  <a:cubicBezTo>
                    <a:pt x="17360" y="7810"/>
                    <a:pt x="17360" y="7835"/>
                    <a:pt x="17350" y="7849"/>
                  </a:cubicBezTo>
                  <a:cubicBezTo>
                    <a:pt x="17343" y="7863"/>
                    <a:pt x="17337" y="7878"/>
                    <a:pt x="17323" y="7892"/>
                  </a:cubicBezTo>
                  <a:cubicBezTo>
                    <a:pt x="17273" y="7960"/>
                    <a:pt x="17219" y="8028"/>
                    <a:pt x="17168" y="8103"/>
                  </a:cubicBezTo>
                  <a:cubicBezTo>
                    <a:pt x="17155" y="8118"/>
                    <a:pt x="17138" y="8143"/>
                    <a:pt x="17118" y="8143"/>
                  </a:cubicBezTo>
                  <a:cubicBezTo>
                    <a:pt x="17219" y="8368"/>
                    <a:pt x="17491" y="8487"/>
                    <a:pt x="17535" y="8727"/>
                  </a:cubicBezTo>
                  <a:cubicBezTo>
                    <a:pt x="17542" y="8773"/>
                    <a:pt x="17535" y="8834"/>
                    <a:pt x="17498" y="8856"/>
                  </a:cubicBezTo>
                  <a:cubicBezTo>
                    <a:pt x="17549" y="8916"/>
                    <a:pt x="17549" y="9006"/>
                    <a:pt x="17549" y="9088"/>
                  </a:cubicBezTo>
                  <a:cubicBezTo>
                    <a:pt x="17549" y="9156"/>
                    <a:pt x="17542" y="9224"/>
                    <a:pt x="17508" y="9275"/>
                  </a:cubicBezTo>
                  <a:cubicBezTo>
                    <a:pt x="17478" y="9314"/>
                    <a:pt x="17437" y="9336"/>
                    <a:pt x="17407" y="9368"/>
                  </a:cubicBezTo>
                  <a:cubicBezTo>
                    <a:pt x="17374" y="9396"/>
                    <a:pt x="17343" y="9443"/>
                    <a:pt x="17360" y="9493"/>
                  </a:cubicBezTo>
                  <a:cubicBezTo>
                    <a:pt x="17323" y="9472"/>
                    <a:pt x="17279" y="9500"/>
                    <a:pt x="17252" y="9533"/>
                  </a:cubicBezTo>
                  <a:cubicBezTo>
                    <a:pt x="17225" y="9561"/>
                    <a:pt x="17188" y="9601"/>
                    <a:pt x="17155" y="9593"/>
                  </a:cubicBezTo>
                  <a:cubicBezTo>
                    <a:pt x="17138" y="9593"/>
                    <a:pt x="17125" y="9576"/>
                    <a:pt x="17104" y="9576"/>
                  </a:cubicBezTo>
                  <a:cubicBezTo>
                    <a:pt x="17061" y="9583"/>
                    <a:pt x="17061" y="9651"/>
                    <a:pt x="17027" y="9669"/>
                  </a:cubicBezTo>
                  <a:cubicBezTo>
                    <a:pt x="17013" y="9676"/>
                    <a:pt x="16990" y="9669"/>
                    <a:pt x="16976" y="9676"/>
                  </a:cubicBezTo>
                  <a:cubicBezTo>
                    <a:pt x="16950" y="9690"/>
                    <a:pt x="16950" y="9733"/>
                    <a:pt x="16963" y="9765"/>
                  </a:cubicBezTo>
                  <a:cubicBezTo>
                    <a:pt x="16976" y="9794"/>
                    <a:pt x="17000" y="9826"/>
                    <a:pt x="17000" y="9855"/>
                  </a:cubicBezTo>
                  <a:cubicBezTo>
                    <a:pt x="17000" y="9884"/>
                    <a:pt x="17007" y="9901"/>
                    <a:pt x="17013" y="9923"/>
                  </a:cubicBezTo>
                  <a:cubicBezTo>
                    <a:pt x="17040" y="9984"/>
                    <a:pt x="17061" y="10052"/>
                    <a:pt x="17077" y="10116"/>
                  </a:cubicBezTo>
                  <a:cubicBezTo>
                    <a:pt x="17084" y="10134"/>
                    <a:pt x="17084" y="10149"/>
                    <a:pt x="17084" y="10163"/>
                  </a:cubicBezTo>
                  <a:cubicBezTo>
                    <a:pt x="17084" y="10199"/>
                    <a:pt x="17071" y="10231"/>
                    <a:pt x="17077" y="10267"/>
                  </a:cubicBezTo>
                  <a:cubicBezTo>
                    <a:pt x="17084" y="10292"/>
                    <a:pt x="17098" y="10306"/>
                    <a:pt x="17104" y="10328"/>
                  </a:cubicBezTo>
                  <a:cubicBezTo>
                    <a:pt x="17138" y="10410"/>
                    <a:pt x="17077" y="10507"/>
                    <a:pt x="17091" y="10600"/>
                  </a:cubicBezTo>
                  <a:lnTo>
                    <a:pt x="17013" y="10600"/>
                  </a:lnTo>
                  <a:cubicBezTo>
                    <a:pt x="17020" y="10690"/>
                    <a:pt x="17007" y="10786"/>
                    <a:pt x="16970" y="10869"/>
                  </a:cubicBezTo>
                  <a:cubicBezTo>
                    <a:pt x="16970" y="10876"/>
                    <a:pt x="16963" y="10883"/>
                    <a:pt x="16956" y="10890"/>
                  </a:cubicBezTo>
                  <a:cubicBezTo>
                    <a:pt x="16943" y="10908"/>
                    <a:pt x="16906" y="10901"/>
                    <a:pt x="16892" y="10883"/>
                  </a:cubicBezTo>
                  <a:cubicBezTo>
                    <a:pt x="16758" y="10793"/>
                    <a:pt x="16764" y="10568"/>
                    <a:pt x="16647" y="10450"/>
                  </a:cubicBezTo>
                  <a:cubicBezTo>
                    <a:pt x="16610" y="10471"/>
                    <a:pt x="16552" y="10435"/>
                    <a:pt x="16559" y="10389"/>
                  </a:cubicBezTo>
                  <a:cubicBezTo>
                    <a:pt x="16559" y="10342"/>
                    <a:pt x="16616" y="10313"/>
                    <a:pt x="16653" y="10342"/>
                  </a:cubicBezTo>
                  <a:cubicBezTo>
                    <a:pt x="16640" y="10274"/>
                    <a:pt x="16569" y="10231"/>
                    <a:pt x="16512" y="10245"/>
                  </a:cubicBezTo>
                  <a:cubicBezTo>
                    <a:pt x="16482" y="10170"/>
                    <a:pt x="16489" y="10088"/>
                    <a:pt x="16519" y="10013"/>
                  </a:cubicBezTo>
                  <a:cubicBezTo>
                    <a:pt x="16526" y="9991"/>
                    <a:pt x="16539" y="9959"/>
                    <a:pt x="16519" y="9944"/>
                  </a:cubicBezTo>
                  <a:cubicBezTo>
                    <a:pt x="16512" y="9937"/>
                    <a:pt x="16499" y="9937"/>
                    <a:pt x="16489" y="9930"/>
                  </a:cubicBezTo>
                  <a:cubicBezTo>
                    <a:pt x="16482" y="9923"/>
                    <a:pt x="16482" y="9901"/>
                    <a:pt x="16482" y="9884"/>
                  </a:cubicBezTo>
                  <a:cubicBezTo>
                    <a:pt x="16499" y="9787"/>
                    <a:pt x="16482" y="9690"/>
                    <a:pt x="16441" y="9608"/>
                  </a:cubicBezTo>
                  <a:cubicBezTo>
                    <a:pt x="16411" y="9554"/>
                    <a:pt x="16357" y="9500"/>
                    <a:pt x="16300" y="9507"/>
                  </a:cubicBezTo>
                  <a:cubicBezTo>
                    <a:pt x="16243" y="9518"/>
                    <a:pt x="16199" y="9576"/>
                    <a:pt x="16145" y="9576"/>
                  </a:cubicBezTo>
                  <a:cubicBezTo>
                    <a:pt x="16068" y="9576"/>
                    <a:pt x="16011" y="9457"/>
                    <a:pt x="15933" y="9479"/>
                  </a:cubicBezTo>
                  <a:cubicBezTo>
                    <a:pt x="15920" y="9457"/>
                    <a:pt x="15903" y="9443"/>
                    <a:pt x="15890" y="9418"/>
                  </a:cubicBezTo>
                  <a:cubicBezTo>
                    <a:pt x="15812" y="9314"/>
                    <a:pt x="15620" y="9350"/>
                    <a:pt x="15530" y="9267"/>
                  </a:cubicBezTo>
                  <a:cubicBezTo>
                    <a:pt x="15536" y="9275"/>
                    <a:pt x="15536" y="9293"/>
                    <a:pt x="15523" y="9293"/>
                  </a:cubicBezTo>
                  <a:cubicBezTo>
                    <a:pt x="15482" y="9260"/>
                    <a:pt x="15452" y="9217"/>
                    <a:pt x="15439" y="9164"/>
                  </a:cubicBezTo>
                  <a:cubicBezTo>
                    <a:pt x="15432" y="9149"/>
                    <a:pt x="15432" y="9124"/>
                    <a:pt x="15425" y="9110"/>
                  </a:cubicBezTo>
                  <a:cubicBezTo>
                    <a:pt x="15388" y="9042"/>
                    <a:pt x="15297" y="9053"/>
                    <a:pt x="15240" y="9006"/>
                  </a:cubicBezTo>
                  <a:cubicBezTo>
                    <a:pt x="15220" y="8984"/>
                    <a:pt x="15196" y="8952"/>
                    <a:pt x="15169" y="8938"/>
                  </a:cubicBezTo>
                  <a:cubicBezTo>
                    <a:pt x="15139" y="8924"/>
                    <a:pt x="15099" y="8924"/>
                    <a:pt x="15092" y="8959"/>
                  </a:cubicBezTo>
                  <a:cubicBezTo>
                    <a:pt x="15072" y="8916"/>
                    <a:pt x="15021" y="8891"/>
                    <a:pt x="14981" y="8884"/>
                  </a:cubicBezTo>
                  <a:cubicBezTo>
                    <a:pt x="14937" y="8877"/>
                    <a:pt x="14887" y="8870"/>
                    <a:pt x="14846" y="8848"/>
                  </a:cubicBezTo>
                  <a:cubicBezTo>
                    <a:pt x="14803" y="8816"/>
                    <a:pt x="14762" y="8759"/>
                    <a:pt x="14712" y="8766"/>
                  </a:cubicBezTo>
                  <a:cubicBezTo>
                    <a:pt x="14698" y="8773"/>
                    <a:pt x="14682" y="8780"/>
                    <a:pt x="14661" y="8787"/>
                  </a:cubicBezTo>
                  <a:cubicBezTo>
                    <a:pt x="14641" y="8795"/>
                    <a:pt x="14611" y="8787"/>
                    <a:pt x="14584" y="8787"/>
                  </a:cubicBezTo>
                  <a:cubicBezTo>
                    <a:pt x="14564" y="8787"/>
                    <a:pt x="14533" y="8816"/>
                    <a:pt x="14544" y="8841"/>
                  </a:cubicBezTo>
                  <a:cubicBezTo>
                    <a:pt x="14500" y="8856"/>
                    <a:pt x="14456" y="8795"/>
                    <a:pt x="14456" y="8744"/>
                  </a:cubicBezTo>
                  <a:cubicBezTo>
                    <a:pt x="14456" y="8691"/>
                    <a:pt x="14480" y="8637"/>
                    <a:pt x="14473" y="8583"/>
                  </a:cubicBezTo>
                  <a:cubicBezTo>
                    <a:pt x="14456" y="8526"/>
                    <a:pt x="14385" y="8472"/>
                    <a:pt x="14392" y="8404"/>
                  </a:cubicBezTo>
                  <a:cubicBezTo>
                    <a:pt x="14392" y="8390"/>
                    <a:pt x="14402" y="8376"/>
                    <a:pt x="14409" y="8361"/>
                  </a:cubicBezTo>
                  <a:cubicBezTo>
                    <a:pt x="14416" y="8307"/>
                    <a:pt x="14379" y="8261"/>
                    <a:pt x="14338" y="8232"/>
                  </a:cubicBezTo>
                  <a:cubicBezTo>
                    <a:pt x="14295" y="8225"/>
                    <a:pt x="14244" y="8218"/>
                    <a:pt x="14204" y="8211"/>
                  </a:cubicBezTo>
                  <a:cubicBezTo>
                    <a:pt x="14184" y="8211"/>
                    <a:pt x="14160" y="8200"/>
                    <a:pt x="14140" y="8186"/>
                  </a:cubicBezTo>
                  <a:cubicBezTo>
                    <a:pt x="14126" y="8171"/>
                    <a:pt x="14126" y="8136"/>
                    <a:pt x="14147" y="8125"/>
                  </a:cubicBezTo>
                  <a:cubicBezTo>
                    <a:pt x="14113" y="8118"/>
                    <a:pt x="14089" y="8082"/>
                    <a:pt x="14089" y="8035"/>
                  </a:cubicBezTo>
                  <a:cubicBezTo>
                    <a:pt x="14096" y="7999"/>
                    <a:pt x="14120" y="7960"/>
                    <a:pt x="14140" y="7931"/>
                  </a:cubicBezTo>
                  <a:cubicBezTo>
                    <a:pt x="14103" y="7946"/>
                    <a:pt x="14069" y="7903"/>
                    <a:pt x="14069" y="7856"/>
                  </a:cubicBezTo>
                  <a:cubicBezTo>
                    <a:pt x="14069" y="7810"/>
                    <a:pt x="14089" y="7774"/>
                    <a:pt x="14083" y="7727"/>
                  </a:cubicBezTo>
                  <a:cubicBezTo>
                    <a:pt x="14076" y="7677"/>
                    <a:pt x="14025" y="7616"/>
                    <a:pt x="14049" y="7570"/>
                  </a:cubicBezTo>
                  <a:cubicBezTo>
                    <a:pt x="14049" y="7584"/>
                    <a:pt x="14076" y="7577"/>
                    <a:pt x="14083" y="7562"/>
                  </a:cubicBezTo>
                  <a:cubicBezTo>
                    <a:pt x="14103" y="7509"/>
                    <a:pt x="14093" y="7451"/>
                    <a:pt x="14103" y="7390"/>
                  </a:cubicBezTo>
                  <a:cubicBezTo>
                    <a:pt x="14109" y="7330"/>
                    <a:pt x="14160" y="7269"/>
                    <a:pt x="14210" y="7294"/>
                  </a:cubicBezTo>
                  <a:cubicBezTo>
                    <a:pt x="14190" y="7269"/>
                    <a:pt x="14190" y="7240"/>
                    <a:pt x="14204" y="7211"/>
                  </a:cubicBezTo>
                  <a:cubicBezTo>
                    <a:pt x="14217" y="7186"/>
                    <a:pt x="14237" y="7165"/>
                    <a:pt x="14261" y="7143"/>
                  </a:cubicBezTo>
                  <a:cubicBezTo>
                    <a:pt x="14288" y="7111"/>
                    <a:pt x="14321" y="7079"/>
                    <a:pt x="14338" y="7036"/>
                  </a:cubicBezTo>
                  <a:cubicBezTo>
                    <a:pt x="14352" y="6989"/>
                    <a:pt x="14338" y="6939"/>
                    <a:pt x="14301" y="6918"/>
                  </a:cubicBezTo>
                  <a:cubicBezTo>
                    <a:pt x="14358" y="6918"/>
                    <a:pt x="14422" y="6903"/>
                    <a:pt x="14436" y="6842"/>
                  </a:cubicBezTo>
                  <a:cubicBezTo>
                    <a:pt x="14436" y="6828"/>
                    <a:pt x="14436" y="6817"/>
                    <a:pt x="14443" y="6803"/>
                  </a:cubicBezTo>
                  <a:cubicBezTo>
                    <a:pt x="14449" y="6789"/>
                    <a:pt x="14473" y="6781"/>
                    <a:pt x="14486" y="6767"/>
                  </a:cubicBezTo>
                  <a:cubicBezTo>
                    <a:pt x="14533" y="6735"/>
                    <a:pt x="14570" y="6685"/>
                    <a:pt x="14604" y="6638"/>
                  </a:cubicBezTo>
                  <a:cubicBezTo>
                    <a:pt x="14641" y="6595"/>
                    <a:pt x="14698" y="6549"/>
                    <a:pt x="14752" y="6556"/>
                  </a:cubicBezTo>
                  <a:cubicBezTo>
                    <a:pt x="14803" y="6509"/>
                    <a:pt x="14833" y="6466"/>
                    <a:pt x="14840" y="6398"/>
                  </a:cubicBezTo>
                  <a:cubicBezTo>
                    <a:pt x="14840" y="6370"/>
                    <a:pt x="14840" y="6337"/>
                    <a:pt x="14846" y="6309"/>
                  </a:cubicBezTo>
                  <a:cubicBezTo>
                    <a:pt x="14853" y="6276"/>
                    <a:pt x="14887" y="6255"/>
                    <a:pt x="14910" y="6269"/>
                  </a:cubicBezTo>
                  <a:cubicBezTo>
                    <a:pt x="14880" y="6212"/>
                    <a:pt x="14907" y="6137"/>
                    <a:pt x="14944" y="6083"/>
                  </a:cubicBezTo>
                  <a:cubicBezTo>
                    <a:pt x="14978" y="6029"/>
                    <a:pt x="15028" y="5986"/>
                    <a:pt x="15065" y="5925"/>
                  </a:cubicBezTo>
                  <a:cubicBezTo>
                    <a:pt x="15065" y="5947"/>
                    <a:pt x="15085" y="5968"/>
                    <a:pt x="15106" y="5968"/>
                  </a:cubicBezTo>
                  <a:cubicBezTo>
                    <a:pt x="15129" y="5968"/>
                    <a:pt x="15149" y="5961"/>
                    <a:pt x="15169" y="5954"/>
                  </a:cubicBezTo>
                  <a:cubicBezTo>
                    <a:pt x="15200" y="5940"/>
                    <a:pt x="15233" y="5925"/>
                    <a:pt x="15260" y="5911"/>
                  </a:cubicBezTo>
                  <a:cubicBezTo>
                    <a:pt x="15284" y="5904"/>
                    <a:pt x="15304" y="5886"/>
                    <a:pt x="15318" y="5864"/>
                  </a:cubicBezTo>
                  <a:cubicBezTo>
                    <a:pt x="15331" y="5843"/>
                    <a:pt x="15324" y="5811"/>
                    <a:pt x="15304" y="5796"/>
                  </a:cubicBezTo>
                  <a:cubicBezTo>
                    <a:pt x="15375" y="5789"/>
                    <a:pt x="15432" y="5728"/>
                    <a:pt x="15439" y="5660"/>
                  </a:cubicBezTo>
                  <a:cubicBezTo>
                    <a:pt x="15439" y="5639"/>
                    <a:pt x="15439" y="5617"/>
                    <a:pt x="15445" y="5603"/>
                  </a:cubicBezTo>
                  <a:cubicBezTo>
                    <a:pt x="15466" y="5549"/>
                    <a:pt x="15550" y="5535"/>
                    <a:pt x="15550" y="5474"/>
                  </a:cubicBezTo>
                  <a:cubicBezTo>
                    <a:pt x="15550" y="5435"/>
                    <a:pt x="15509" y="5406"/>
                    <a:pt x="15516" y="5377"/>
                  </a:cubicBezTo>
                  <a:cubicBezTo>
                    <a:pt x="15523" y="5338"/>
                    <a:pt x="15587" y="5324"/>
                    <a:pt x="15580" y="5288"/>
                  </a:cubicBezTo>
                  <a:cubicBezTo>
                    <a:pt x="15573" y="5263"/>
                    <a:pt x="15543" y="5256"/>
                    <a:pt x="15536" y="5241"/>
                  </a:cubicBezTo>
                  <a:cubicBezTo>
                    <a:pt x="15516" y="5202"/>
                    <a:pt x="15567" y="5166"/>
                    <a:pt x="15600" y="5137"/>
                  </a:cubicBezTo>
                  <a:cubicBezTo>
                    <a:pt x="15671" y="5084"/>
                    <a:pt x="15691" y="4951"/>
                    <a:pt x="15637" y="4879"/>
                  </a:cubicBezTo>
                  <a:cubicBezTo>
                    <a:pt x="15607" y="4840"/>
                    <a:pt x="15573" y="4797"/>
                    <a:pt x="15593" y="4761"/>
                  </a:cubicBezTo>
                  <a:cubicBezTo>
                    <a:pt x="15644" y="4776"/>
                    <a:pt x="15701" y="4761"/>
                    <a:pt x="15735" y="4722"/>
                  </a:cubicBezTo>
                  <a:cubicBezTo>
                    <a:pt x="15762" y="4761"/>
                    <a:pt x="15819" y="4776"/>
                    <a:pt x="15863" y="4754"/>
                  </a:cubicBezTo>
                  <a:cubicBezTo>
                    <a:pt x="15839" y="4811"/>
                    <a:pt x="15876" y="4879"/>
                    <a:pt x="15933" y="4894"/>
                  </a:cubicBezTo>
                  <a:cubicBezTo>
                    <a:pt x="15947" y="4904"/>
                    <a:pt x="15967" y="4904"/>
                    <a:pt x="15980" y="4912"/>
                  </a:cubicBezTo>
                  <a:cubicBezTo>
                    <a:pt x="15997" y="4919"/>
                    <a:pt x="16004" y="4947"/>
                    <a:pt x="15991" y="4955"/>
                  </a:cubicBezTo>
                  <a:cubicBezTo>
                    <a:pt x="16011" y="4955"/>
                    <a:pt x="16024" y="4962"/>
                    <a:pt x="16044" y="4962"/>
                  </a:cubicBezTo>
                  <a:cubicBezTo>
                    <a:pt x="16031" y="5016"/>
                    <a:pt x="16051" y="5076"/>
                    <a:pt x="16095" y="5105"/>
                  </a:cubicBezTo>
                  <a:cubicBezTo>
                    <a:pt x="16115" y="5119"/>
                    <a:pt x="16145" y="5119"/>
                    <a:pt x="16159" y="5144"/>
                  </a:cubicBezTo>
                  <a:cubicBezTo>
                    <a:pt x="16172" y="5159"/>
                    <a:pt x="16172" y="5202"/>
                    <a:pt x="16152" y="5202"/>
                  </a:cubicBezTo>
                  <a:cubicBezTo>
                    <a:pt x="16199" y="5241"/>
                    <a:pt x="16287" y="5202"/>
                    <a:pt x="16293" y="5144"/>
                  </a:cubicBezTo>
                  <a:cubicBezTo>
                    <a:pt x="16256" y="5137"/>
                    <a:pt x="16236" y="5105"/>
                    <a:pt x="16229" y="5069"/>
                  </a:cubicBezTo>
                  <a:cubicBezTo>
                    <a:pt x="16223" y="5030"/>
                    <a:pt x="16223" y="4994"/>
                    <a:pt x="16199" y="4962"/>
                  </a:cubicBezTo>
                  <a:cubicBezTo>
                    <a:pt x="16172" y="4919"/>
                    <a:pt x="16108" y="4879"/>
                    <a:pt x="16122" y="4829"/>
                  </a:cubicBezTo>
                  <a:cubicBezTo>
                    <a:pt x="16132" y="4797"/>
                    <a:pt x="16162" y="4776"/>
                    <a:pt x="16192" y="4776"/>
                  </a:cubicBezTo>
                  <a:cubicBezTo>
                    <a:pt x="16219" y="4776"/>
                    <a:pt x="16256" y="4776"/>
                    <a:pt x="16293" y="4768"/>
                  </a:cubicBezTo>
                  <a:cubicBezTo>
                    <a:pt x="16404" y="4736"/>
                    <a:pt x="16411" y="4578"/>
                    <a:pt x="16489" y="4482"/>
                  </a:cubicBezTo>
                  <a:cubicBezTo>
                    <a:pt x="16505" y="4503"/>
                    <a:pt x="16539" y="4503"/>
                    <a:pt x="16552" y="4482"/>
                  </a:cubicBezTo>
                  <a:cubicBezTo>
                    <a:pt x="16576" y="4467"/>
                    <a:pt x="16583" y="4435"/>
                    <a:pt x="16583" y="4407"/>
                  </a:cubicBezTo>
                  <a:cubicBezTo>
                    <a:pt x="16590" y="4360"/>
                    <a:pt x="16603" y="4306"/>
                    <a:pt x="16596" y="4263"/>
                  </a:cubicBezTo>
                  <a:cubicBezTo>
                    <a:pt x="16590" y="4217"/>
                    <a:pt x="16552" y="4174"/>
                    <a:pt x="16512" y="4167"/>
                  </a:cubicBezTo>
                  <a:cubicBezTo>
                    <a:pt x="16526" y="4106"/>
                    <a:pt x="16532" y="4030"/>
                    <a:pt x="16489" y="3995"/>
                  </a:cubicBezTo>
                  <a:cubicBezTo>
                    <a:pt x="16475" y="3977"/>
                    <a:pt x="16448" y="3962"/>
                    <a:pt x="16435" y="3948"/>
                  </a:cubicBezTo>
                  <a:cubicBezTo>
                    <a:pt x="16398" y="3912"/>
                    <a:pt x="16411" y="3833"/>
                    <a:pt x="16448" y="3798"/>
                  </a:cubicBezTo>
                  <a:cubicBezTo>
                    <a:pt x="16482" y="3758"/>
                    <a:pt x="16532" y="3730"/>
                    <a:pt x="16569" y="3687"/>
                  </a:cubicBezTo>
                  <a:cubicBezTo>
                    <a:pt x="16603" y="3647"/>
                    <a:pt x="16640" y="3586"/>
                    <a:pt x="16616" y="3536"/>
                  </a:cubicBezTo>
                  <a:cubicBezTo>
                    <a:pt x="16610" y="3522"/>
                    <a:pt x="16596" y="3504"/>
                    <a:pt x="16596" y="3490"/>
                  </a:cubicBezTo>
                  <a:cubicBezTo>
                    <a:pt x="16583" y="3447"/>
                    <a:pt x="16623" y="3407"/>
                    <a:pt x="16660" y="3378"/>
                  </a:cubicBezTo>
                  <a:cubicBezTo>
                    <a:pt x="16583" y="3346"/>
                    <a:pt x="16603" y="3221"/>
                    <a:pt x="16552" y="3153"/>
                  </a:cubicBezTo>
                  <a:cubicBezTo>
                    <a:pt x="16526" y="3113"/>
                    <a:pt x="16482" y="3099"/>
                    <a:pt x="16455" y="3063"/>
                  </a:cubicBezTo>
                  <a:cubicBezTo>
                    <a:pt x="16428" y="3024"/>
                    <a:pt x="16428" y="2956"/>
                    <a:pt x="16468" y="2949"/>
                  </a:cubicBezTo>
                  <a:cubicBezTo>
                    <a:pt x="16455" y="2913"/>
                    <a:pt x="16482" y="2866"/>
                    <a:pt x="16512" y="2852"/>
                  </a:cubicBezTo>
                  <a:cubicBezTo>
                    <a:pt x="16546" y="2838"/>
                    <a:pt x="16583" y="2845"/>
                    <a:pt x="16616" y="2859"/>
                  </a:cubicBezTo>
                  <a:cubicBezTo>
                    <a:pt x="16660" y="2881"/>
                    <a:pt x="16717" y="2913"/>
                    <a:pt x="16744" y="2873"/>
                  </a:cubicBezTo>
                  <a:cubicBezTo>
                    <a:pt x="16758" y="2927"/>
                    <a:pt x="16764" y="2970"/>
                    <a:pt x="16781" y="3024"/>
                  </a:cubicBezTo>
                  <a:cubicBezTo>
                    <a:pt x="16815" y="3053"/>
                    <a:pt x="16859" y="3070"/>
                    <a:pt x="16906" y="3070"/>
                  </a:cubicBezTo>
                  <a:cubicBezTo>
                    <a:pt x="16919" y="3031"/>
                    <a:pt x="16929" y="2988"/>
                    <a:pt x="16943" y="2949"/>
                  </a:cubicBezTo>
                  <a:cubicBezTo>
                    <a:pt x="16943" y="2934"/>
                    <a:pt x="16950" y="2927"/>
                    <a:pt x="16956" y="2913"/>
                  </a:cubicBezTo>
                  <a:cubicBezTo>
                    <a:pt x="16970" y="2895"/>
                    <a:pt x="16983" y="2888"/>
                    <a:pt x="17007" y="2881"/>
                  </a:cubicBezTo>
                  <a:cubicBezTo>
                    <a:pt x="17040" y="2866"/>
                    <a:pt x="17077" y="2852"/>
                    <a:pt x="17104" y="2845"/>
                  </a:cubicBezTo>
                  <a:cubicBezTo>
                    <a:pt x="17091" y="2798"/>
                    <a:pt x="17091" y="2755"/>
                    <a:pt x="17104" y="2716"/>
                  </a:cubicBezTo>
                  <a:cubicBezTo>
                    <a:pt x="17077" y="2709"/>
                    <a:pt x="17054" y="2669"/>
                    <a:pt x="17071" y="2641"/>
                  </a:cubicBezTo>
                  <a:cubicBezTo>
                    <a:pt x="17084" y="2612"/>
                    <a:pt x="17125" y="2605"/>
                    <a:pt x="17148" y="2626"/>
                  </a:cubicBezTo>
                  <a:cubicBezTo>
                    <a:pt x="17155" y="2633"/>
                    <a:pt x="17162" y="2648"/>
                    <a:pt x="17175" y="2655"/>
                  </a:cubicBezTo>
                  <a:cubicBezTo>
                    <a:pt x="17195" y="2680"/>
                    <a:pt x="17232" y="2669"/>
                    <a:pt x="17259" y="2680"/>
                  </a:cubicBezTo>
                  <a:cubicBezTo>
                    <a:pt x="17310" y="2694"/>
                    <a:pt x="17337" y="2770"/>
                    <a:pt x="17310" y="2813"/>
                  </a:cubicBezTo>
                  <a:cubicBezTo>
                    <a:pt x="17343" y="2820"/>
                    <a:pt x="17367" y="2859"/>
                    <a:pt x="17374" y="2895"/>
                  </a:cubicBezTo>
                  <a:cubicBezTo>
                    <a:pt x="17380" y="2934"/>
                    <a:pt x="17374" y="2970"/>
                    <a:pt x="17367" y="3010"/>
                  </a:cubicBezTo>
                  <a:cubicBezTo>
                    <a:pt x="17394" y="2988"/>
                    <a:pt x="17421" y="2977"/>
                    <a:pt x="17451" y="2970"/>
                  </a:cubicBezTo>
                  <a:cubicBezTo>
                    <a:pt x="17471" y="2995"/>
                    <a:pt x="17508" y="2995"/>
                    <a:pt x="17535" y="2977"/>
                  </a:cubicBezTo>
                  <a:cubicBezTo>
                    <a:pt x="17528" y="3010"/>
                    <a:pt x="17528" y="3031"/>
                    <a:pt x="17535" y="3063"/>
                  </a:cubicBezTo>
                  <a:cubicBezTo>
                    <a:pt x="17542" y="3085"/>
                    <a:pt x="17569" y="3106"/>
                    <a:pt x="17599" y="3092"/>
                  </a:cubicBezTo>
                  <a:cubicBezTo>
                    <a:pt x="17619" y="3113"/>
                    <a:pt x="17649" y="3138"/>
                    <a:pt x="17670" y="3167"/>
                  </a:cubicBezTo>
                  <a:cubicBezTo>
                    <a:pt x="17690" y="3196"/>
                    <a:pt x="17697" y="3235"/>
                    <a:pt x="17676" y="3264"/>
                  </a:cubicBezTo>
                  <a:cubicBezTo>
                    <a:pt x="17703" y="3318"/>
                    <a:pt x="17690" y="3393"/>
                    <a:pt x="17649" y="3429"/>
                  </a:cubicBezTo>
                  <a:cubicBezTo>
                    <a:pt x="17676" y="3429"/>
                    <a:pt x="17703" y="3454"/>
                    <a:pt x="17710" y="3482"/>
                  </a:cubicBezTo>
                  <a:cubicBezTo>
                    <a:pt x="17727" y="3475"/>
                    <a:pt x="17740" y="3475"/>
                    <a:pt x="17754" y="3468"/>
                  </a:cubicBezTo>
                  <a:cubicBezTo>
                    <a:pt x="17761" y="3490"/>
                    <a:pt x="17761" y="3522"/>
                    <a:pt x="17767" y="3543"/>
                  </a:cubicBezTo>
                  <a:cubicBezTo>
                    <a:pt x="17781" y="3543"/>
                    <a:pt x="17804" y="3536"/>
                    <a:pt x="17818" y="3536"/>
                  </a:cubicBezTo>
                  <a:cubicBezTo>
                    <a:pt x="17845" y="3543"/>
                    <a:pt x="17858" y="3586"/>
                    <a:pt x="17845" y="3611"/>
                  </a:cubicBezTo>
                  <a:cubicBezTo>
                    <a:pt x="17831" y="3640"/>
                    <a:pt x="17804" y="3654"/>
                    <a:pt x="17774" y="3661"/>
                  </a:cubicBezTo>
                  <a:cubicBezTo>
                    <a:pt x="17824" y="3708"/>
                    <a:pt x="17888" y="3722"/>
                    <a:pt x="17952" y="3715"/>
                  </a:cubicBezTo>
                  <a:cubicBezTo>
                    <a:pt x="17966" y="3715"/>
                    <a:pt x="17979" y="3708"/>
                    <a:pt x="17993" y="3715"/>
                  </a:cubicBezTo>
                  <a:cubicBezTo>
                    <a:pt x="18010" y="3722"/>
                    <a:pt x="18010" y="3730"/>
                    <a:pt x="18016" y="3744"/>
                  </a:cubicBezTo>
                  <a:cubicBezTo>
                    <a:pt x="18030" y="3776"/>
                    <a:pt x="18043" y="3798"/>
                    <a:pt x="18050" y="3830"/>
                  </a:cubicBezTo>
                  <a:cubicBezTo>
                    <a:pt x="18063" y="3819"/>
                    <a:pt x="18080" y="3812"/>
                    <a:pt x="18100" y="3805"/>
                  </a:cubicBezTo>
                  <a:cubicBezTo>
                    <a:pt x="18121" y="3830"/>
                    <a:pt x="18134" y="3858"/>
                    <a:pt x="18134" y="3894"/>
                  </a:cubicBezTo>
                  <a:cubicBezTo>
                    <a:pt x="18171" y="3905"/>
                    <a:pt x="18205" y="3919"/>
                    <a:pt x="18228" y="3941"/>
                  </a:cubicBezTo>
                  <a:cubicBezTo>
                    <a:pt x="18248" y="3970"/>
                    <a:pt x="18255" y="4016"/>
                    <a:pt x="18228" y="4038"/>
                  </a:cubicBezTo>
                  <a:cubicBezTo>
                    <a:pt x="18289" y="4063"/>
                    <a:pt x="18326" y="4145"/>
                    <a:pt x="18346" y="4213"/>
                  </a:cubicBezTo>
                  <a:cubicBezTo>
                    <a:pt x="18359" y="4256"/>
                    <a:pt x="18376" y="4317"/>
                    <a:pt x="18353" y="4360"/>
                  </a:cubicBezTo>
                  <a:cubicBezTo>
                    <a:pt x="18333" y="4407"/>
                    <a:pt x="18282" y="4428"/>
                    <a:pt x="18275" y="4482"/>
                  </a:cubicBezTo>
                  <a:cubicBezTo>
                    <a:pt x="18275" y="4510"/>
                    <a:pt x="18289" y="4536"/>
                    <a:pt x="18289" y="4564"/>
                  </a:cubicBezTo>
                  <a:cubicBezTo>
                    <a:pt x="18289" y="4632"/>
                    <a:pt x="18205" y="4668"/>
                    <a:pt x="18185" y="4736"/>
                  </a:cubicBezTo>
                  <a:cubicBezTo>
                    <a:pt x="18178" y="4754"/>
                    <a:pt x="18178" y="4761"/>
                    <a:pt x="18171" y="4768"/>
                  </a:cubicBezTo>
                  <a:cubicBezTo>
                    <a:pt x="18158" y="4783"/>
                    <a:pt x="18127" y="4768"/>
                    <a:pt x="18107" y="4768"/>
                  </a:cubicBezTo>
                  <a:cubicBezTo>
                    <a:pt x="18063" y="4768"/>
                    <a:pt x="18030" y="4829"/>
                    <a:pt x="18050" y="4865"/>
                  </a:cubicBezTo>
                  <a:cubicBezTo>
                    <a:pt x="17999" y="4904"/>
                    <a:pt x="17979" y="4980"/>
                    <a:pt x="17993" y="5037"/>
                  </a:cubicBezTo>
                  <a:cubicBezTo>
                    <a:pt x="18050" y="5084"/>
                    <a:pt x="18107" y="5137"/>
                    <a:pt x="18164" y="5180"/>
                  </a:cubicBezTo>
                  <a:cubicBezTo>
                    <a:pt x="18127" y="5256"/>
                    <a:pt x="18043" y="5309"/>
                    <a:pt x="17966" y="5288"/>
                  </a:cubicBezTo>
                  <a:cubicBezTo>
                    <a:pt x="17966" y="5331"/>
                    <a:pt x="17915" y="5370"/>
                    <a:pt x="17868" y="5370"/>
                  </a:cubicBezTo>
                  <a:cubicBezTo>
                    <a:pt x="17824" y="5370"/>
                    <a:pt x="17781" y="5352"/>
                    <a:pt x="17734" y="5338"/>
                  </a:cubicBezTo>
                  <a:cubicBezTo>
                    <a:pt x="17626" y="5309"/>
                    <a:pt x="17508" y="5309"/>
                    <a:pt x="17400" y="5345"/>
                  </a:cubicBezTo>
                  <a:cubicBezTo>
                    <a:pt x="17421" y="5359"/>
                    <a:pt x="17431" y="5384"/>
                    <a:pt x="17431" y="5413"/>
                  </a:cubicBezTo>
                  <a:cubicBezTo>
                    <a:pt x="17394" y="5384"/>
                    <a:pt x="17343" y="5413"/>
                    <a:pt x="17310" y="5445"/>
                  </a:cubicBezTo>
                  <a:cubicBezTo>
                    <a:pt x="17252" y="5510"/>
                    <a:pt x="17232" y="5624"/>
                    <a:pt x="17273" y="5707"/>
                  </a:cubicBezTo>
                  <a:cubicBezTo>
                    <a:pt x="17316" y="5714"/>
                    <a:pt x="17343" y="5761"/>
                    <a:pt x="17337" y="5804"/>
                  </a:cubicBezTo>
                  <a:cubicBezTo>
                    <a:pt x="17380" y="5850"/>
                    <a:pt x="17444" y="5879"/>
                    <a:pt x="17508" y="5879"/>
                  </a:cubicBezTo>
                  <a:cubicBezTo>
                    <a:pt x="17508" y="5843"/>
                    <a:pt x="17542" y="5829"/>
                    <a:pt x="17569" y="5818"/>
                  </a:cubicBezTo>
                  <a:cubicBezTo>
                    <a:pt x="17697" y="5789"/>
                    <a:pt x="17838" y="5789"/>
                    <a:pt x="17966" y="5836"/>
                  </a:cubicBezTo>
                  <a:cubicBezTo>
                    <a:pt x="17959" y="5857"/>
                    <a:pt x="17986" y="5879"/>
                    <a:pt x="18010" y="5879"/>
                  </a:cubicBezTo>
                  <a:cubicBezTo>
                    <a:pt x="18030" y="5879"/>
                    <a:pt x="18057" y="5872"/>
                    <a:pt x="18080" y="5879"/>
                  </a:cubicBezTo>
                  <a:cubicBezTo>
                    <a:pt x="18100" y="5886"/>
                    <a:pt x="18121" y="5918"/>
                    <a:pt x="18107" y="5933"/>
                  </a:cubicBezTo>
                  <a:cubicBezTo>
                    <a:pt x="18178" y="5918"/>
                    <a:pt x="18248" y="5961"/>
                    <a:pt x="18299" y="6022"/>
                  </a:cubicBezTo>
                  <a:cubicBezTo>
                    <a:pt x="18333" y="6069"/>
                    <a:pt x="18353" y="6126"/>
                    <a:pt x="18370" y="6187"/>
                  </a:cubicBezTo>
                  <a:cubicBezTo>
                    <a:pt x="18417" y="6180"/>
                    <a:pt x="18454" y="6241"/>
                    <a:pt x="18474" y="6294"/>
                  </a:cubicBezTo>
                  <a:cubicBezTo>
                    <a:pt x="18518" y="6391"/>
                    <a:pt x="18578" y="6481"/>
                    <a:pt x="18666" y="6549"/>
                  </a:cubicBezTo>
                  <a:cubicBezTo>
                    <a:pt x="18699" y="6520"/>
                    <a:pt x="18736" y="6595"/>
                    <a:pt x="18777" y="6602"/>
                  </a:cubicBezTo>
                  <a:lnTo>
                    <a:pt x="18821" y="6602"/>
                  </a:lnTo>
                  <a:cubicBezTo>
                    <a:pt x="18898" y="6584"/>
                    <a:pt x="18982" y="6645"/>
                    <a:pt x="19009" y="6721"/>
                  </a:cubicBezTo>
                  <a:cubicBezTo>
                    <a:pt x="19039" y="6713"/>
                    <a:pt x="19073" y="6706"/>
                    <a:pt x="19103" y="6699"/>
                  </a:cubicBezTo>
                  <a:lnTo>
                    <a:pt x="19144" y="6767"/>
                  </a:lnTo>
                  <a:cubicBezTo>
                    <a:pt x="19228" y="6810"/>
                    <a:pt x="19315" y="6850"/>
                    <a:pt x="19399" y="6893"/>
                  </a:cubicBezTo>
                  <a:cubicBezTo>
                    <a:pt x="19440" y="6918"/>
                    <a:pt x="19490" y="6939"/>
                    <a:pt x="19541" y="6939"/>
                  </a:cubicBezTo>
                  <a:cubicBezTo>
                    <a:pt x="19588" y="6939"/>
                    <a:pt x="19638" y="6903"/>
                    <a:pt x="19645" y="6850"/>
                  </a:cubicBezTo>
                  <a:cubicBezTo>
                    <a:pt x="19625" y="6850"/>
                    <a:pt x="19618" y="6810"/>
                    <a:pt x="19611" y="6789"/>
                  </a:cubicBezTo>
                  <a:cubicBezTo>
                    <a:pt x="19605" y="6760"/>
                    <a:pt x="19581" y="6728"/>
                    <a:pt x="19554" y="6706"/>
                  </a:cubicBezTo>
                  <a:cubicBezTo>
                    <a:pt x="19440" y="6595"/>
                    <a:pt x="19335" y="6481"/>
                    <a:pt x="19221" y="6377"/>
                  </a:cubicBezTo>
                  <a:cubicBezTo>
                    <a:pt x="19228" y="6352"/>
                    <a:pt x="19228" y="6330"/>
                    <a:pt x="19238" y="6316"/>
                  </a:cubicBezTo>
                  <a:cubicBezTo>
                    <a:pt x="19201" y="6316"/>
                    <a:pt x="19157" y="6287"/>
                    <a:pt x="19144" y="6248"/>
                  </a:cubicBezTo>
                  <a:cubicBezTo>
                    <a:pt x="19201" y="6226"/>
                    <a:pt x="19265" y="6219"/>
                    <a:pt x="19315" y="6241"/>
                  </a:cubicBezTo>
                  <a:cubicBezTo>
                    <a:pt x="19362" y="6269"/>
                    <a:pt x="19399" y="6344"/>
                    <a:pt x="19362" y="6398"/>
                  </a:cubicBezTo>
                  <a:cubicBezTo>
                    <a:pt x="19413" y="6420"/>
                    <a:pt x="19463" y="6445"/>
                    <a:pt x="19504" y="6481"/>
                  </a:cubicBezTo>
                  <a:cubicBezTo>
                    <a:pt x="19527" y="6434"/>
                    <a:pt x="19588" y="6434"/>
                    <a:pt x="19625" y="6466"/>
                  </a:cubicBezTo>
                  <a:cubicBezTo>
                    <a:pt x="19658" y="6495"/>
                    <a:pt x="19682" y="6538"/>
                    <a:pt x="19702" y="6584"/>
                  </a:cubicBezTo>
                  <a:cubicBezTo>
                    <a:pt x="19722" y="6627"/>
                    <a:pt x="19746" y="6678"/>
                    <a:pt x="19786" y="6699"/>
                  </a:cubicBezTo>
                  <a:cubicBezTo>
                    <a:pt x="19817" y="6692"/>
                    <a:pt x="19837" y="6670"/>
                    <a:pt x="19837" y="6645"/>
                  </a:cubicBezTo>
                  <a:cubicBezTo>
                    <a:pt x="19773" y="6563"/>
                    <a:pt x="19766" y="6445"/>
                    <a:pt x="19817" y="6352"/>
                  </a:cubicBezTo>
                  <a:cubicBezTo>
                    <a:pt x="19830" y="6344"/>
                    <a:pt x="19850" y="6344"/>
                    <a:pt x="19864" y="6337"/>
                  </a:cubicBezTo>
                  <a:cubicBezTo>
                    <a:pt x="19877" y="6309"/>
                    <a:pt x="19877" y="6276"/>
                    <a:pt x="19877" y="6248"/>
                  </a:cubicBezTo>
                  <a:cubicBezTo>
                    <a:pt x="19901" y="6241"/>
                    <a:pt x="19921" y="6226"/>
                    <a:pt x="19928" y="6212"/>
                  </a:cubicBezTo>
                  <a:cubicBezTo>
                    <a:pt x="19894" y="6187"/>
                    <a:pt x="19857" y="6158"/>
                    <a:pt x="19857" y="6112"/>
                  </a:cubicBezTo>
                  <a:cubicBezTo>
                    <a:pt x="19857" y="6097"/>
                    <a:pt x="19864" y="6083"/>
                    <a:pt x="19864" y="6061"/>
                  </a:cubicBezTo>
                  <a:cubicBezTo>
                    <a:pt x="19864" y="6015"/>
                    <a:pt x="19827" y="5983"/>
                    <a:pt x="19800" y="5954"/>
                  </a:cubicBezTo>
                  <a:cubicBezTo>
                    <a:pt x="19769" y="5922"/>
                    <a:pt x="19753" y="5864"/>
                    <a:pt x="19786" y="5843"/>
                  </a:cubicBezTo>
                  <a:cubicBezTo>
                    <a:pt x="19746" y="5850"/>
                    <a:pt x="19722" y="5796"/>
                    <a:pt x="19709" y="5753"/>
                  </a:cubicBezTo>
                  <a:cubicBezTo>
                    <a:pt x="19668" y="5624"/>
                    <a:pt x="19541" y="5556"/>
                    <a:pt x="19426" y="5503"/>
                  </a:cubicBezTo>
                  <a:cubicBezTo>
                    <a:pt x="19440" y="5467"/>
                    <a:pt x="19446" y="5427"/>
                    <a:pt x="19463" y="5392"/>
                  </a:cubicBezTo>
                  <a:cubicBezTo>
                    <a:pt x="19440" y="5384"/>
                    <a:pt x="19413" y="5370"/>
                    <a:pt x="19393" y="5359"/>
                  </a:cubicBezTo>
                  <a:cubicBezTo>
                    <a:pt x="19406" y="5263"/>
                    <a:pt x="19315" y="5180"/>
                    <a:pt x="19221" y="5152"/>
                  </a:cubicBezTo>
                  <a:cubicBezTo>
                    <a:pt x="19251" y="5105"/>
                    <a:pt x="19298" y="5076"/>
                    <a:pt x="19349" y="5062"/>
                  </a:cubicBezTo>
                  <a:cubicBezTo>
                    <a:pt x="19315" y="5044"/>
                    <a:pt x="19322" y="4998"/>
                    <a:pt x="19335" y="4962"/>
                  </a:cubicBezTo>
                  <a:cubicBezTo>
                    <a:pt x="19349" y="4922"/>
                    <a:pt x="19362" y="4879"/>
                    <a:pt x="19335" y="4858"/>
                  </a:cubicBezTo>
                  <a:cubicBezTo>
                    <a:pt x="19376" y="4858"/>
                    <a:pt x="19413" y="4818"/>
                    <a:pt x="19413" y="4776"/>
                  </a:cubicBezTo>
                  <a:cubicBezTo>
                    <a:pt x="19456" y="4783"/>
                    <a:pt x="19497" y="4818"/>
                    <a:pt x="19527" y="4858"/>
                  </a:cubicBezTo>
                  <a:cubicBezTo>
                    <a:pt x="19527" y="4872"/>
                    <a:pt x="19527" y="4879"/>
                    <a:pt x="19534" y="4894"/>
                  </a:cubicBezTo>
                  <a:lnTo>
                    <a:pt x="19746" y="5213"/>
                  </a:lnTo>
                  <a:cubicBezTo>
                    <a:pt x="19766" y="5241"/>
                    <a:pt x="19786" y="5270"/>
                    <a:pt x="19800" y="5302"/>
                  </a:cubicBezTo>
                  <a:cubicBezTo>
                    <a:pt x="19823" y="5338"/>
                    <a:pt x="19843" y="5370"/>
                    <a:pt x="19870" y="5406"/>
                  </a:cubicBezTo>
                  <a:cubicBezTo>
                    <a:pt x="19914" y="5420"/>
                    <a:pt x="19958" y="5453"/>
                    <a:pt x="19985" y="5496"/>
                  </a:cubicBezTo>
                  <a:cubicBezTo>
                    <a:pt x="20005" y="5521"/>
                    <a:pt x="20018" y="5549"/>
                    <a:pt x="20049" y="5564"/>
                  </a:cubicBezTo>
                  <a:cubicBezTo>
                    <a:pt x="20076" y="5578"/>
                    <a:pt x="20119" y="5564"/>
                    <a:pt x="20119" y="5535"/>
                  </a:cubicBezTo>
                  <a:cubicBezTo>
                    <a:pt x="20119" y="5521"/>
                    <a:pt x="20113" y="5496"/>
                    <a:pt x="20096" y="5488"/>
                  </a:cubicBezTo>
                  <a:cubicBezTo>
                    <a:pt x="20076" y="5453"/>
                    <a:pt x="20055" y="5402"/>
                    <a:pt x="20062" y="5359"/>
                  </a:cubicBezTo>
                  <a:cubicBezTo>
                    <a:pt x="20069" y="5313"/>
                    <a:pt x="20119" y="5277"/>
                    <a:pt x="20153" y="5295"/>
                  </a:cubicBezTo>
                  <a:cubicBezTo>
                    <a:pt x="20167" y="5302"/>
                    <a:pt x="20183" y="5316"/>
                    <a:pt x="20197" y="5324"/>
                  </a:cubicBezTo>
                  <a:cubicBezTo>
                    <a:pt x="20217" y="5331"/>
                    <a:pt x="20237" y="5309"/>
                    <a:pt x="20237" y="5288"/>
                  </a:cubicBezTo>
                  <a:cubicBezTo>
                    <a:pt x="20237" y="5270"/>
                    <a:pt x="20227" y="5252"/>
                    <a:pt x="20210" y="5248"/>
                  </a:cubicBezTo>
                  <a:cubicBezTo>
                    <a:pt x="20257" y="5245"/>
                    <a:pt x="20308" y="5220"/>
                    <a:pt x="20294" y="5180"/>
                  </a:cubicBezTo>
                  <a:cubicBezTo>
                    <a:pt x="20288" y="5159"/>
                    <a:pt x="20274" y="5152"/>
                    <a:pt x="20261" y="5127"/>
                  </a:cubicBezTo>
                  <a:cubicBezTo>
                    <a:pt x="20224" y="5051"/>
                    <a:pt x="20379" y="4969"/>
                    <a:pt x="20331" y="4904"/>
                  </a:cubicBezTo>
                  <a:cubicBezTo>
                    <a:pt x="20402" y="4872"/>
                    <a:pt x="20456" y="4804"/>
                    <a:pt x="20493" y="4729"/>
                  </a:cubicBezTo>
                  <a:cubicBezTo>
                    <a:pt x="20500" y="4715"/>
                    <a:pt x="20500" y="4707"/>
                    <a:pt x="20500" y="4693"/>
                  </a:cubicBezTo>
                  <a:cubicBezTo>
                    <a:pt x="20493" y="4647"/>
                    <a:pt x="20429" y="4647"/>
                    <a:pt x="20395" y="4618"/>
                  </a:cubicBezTo>
                  <a:cubicBezTo>
                    <a:pt x="20379" y="4604"/>
                    <a:pt x="20372" y="4578"/>
                    <a:pt x="20365" y="4557"/>
                  </a:cubicBezTo>
                  <a:cubicBezTo>
                    <a:pt x="20331" y="4482"/>
                    <a:pt x="20254" y="4442"/>
                    <a:pt x="20183" y="4407"/>
                  </a:cubicBezTo>
                  <a:cubicBezTo>
                    <a:pt x="20113" y="4367"/>
                    <a:pt x="20042" y="4303"/>
                    <a:pt x="20049" y="4220"/>
                  </a:cubicBezTo>
                  <a:cubicBezTo>
                    <a:pt x="19998" y="4174"/>
                    <a:pt x="19934" y="4152"/>
                    <a:pt x="19870" y="4145"/>
                  </a:cubicBezTo>
                  <a:lnTo>
                    <a:pt x="19870" y="4077"/>
                  </a:lnTo>
                  <a:cubicBezTo>
                    <a:pt x="19817" y="4016"/>
                    <a:pt x="19729" y="3987"/>
                    <a:pt x="19652" y="4009"/>
                  </a:cubicBezTo>
                  <a:cubicBezTo>
                    <a:pt x="19645" y="3987"/>
                    <a:pt x="19638" y="3962"/>
                    <a:pt x="19631" y="3934"/>
                  </a:cubicBezTo>
                  <a:cubicBezTo>
                    <a:pt x="19605" y="3941"/>
                    <a:pt x="19568" y="3955"/>
                    <a:pt x="19541" y="3962"/>
                  </a:cubicBezTo>
                  <a:cubicBezTo>
                    <a:pt x="19541" y="3948"/>
                    <a:pt x="19534" y="3927"/>
                    <a:pt x="19534" y="3912"/>
                  </a:cubicBezTo>
                  <a:cubicBezTo>
                    <a:pt x="19510" y="3919"/>
                    <a:pt x="19497" y="3927"/>
                    <a:pt x="19477" y="3941"/>
                  </a:cubicBezTo>
                  <a:cubicBezTo>
                    <a:pt x="19477" y="3919"/>
                    <a:pt x="19470" y="3894"/>
                    <a:pt x="19470" y="3866"/>
                  </a:cubicBezTo>
                  <a:cubicBezTo>
                    <a:pt x="19440" y="3866"/>
                    <a:pt x="19413" y="3873"/>
                    <a:pt x="19393" y="3873"/>
                  </a:cubicBezTo>
                  <a:cubicBezTo>
                    <a:pt x="19386" y="3830"/>
                    <a:pt x="19369" y="3783"/>
                    <a:pt x="19362" y="3737"/>
                  </a:cubicBezTo>
                  <a:cubicBezTo>
                    <a:pt x="19315" y="3722"/>
                    <a:pt x="19265" y="3701"/>
                    <a:pt x="19221" y="3661"/>
                  </a:cubicBezTo>
                  <a:cubicBezTo>
                    <a:pt x="19221" y="3647"/>
                    <a:pt x="19238" y="3633"/>
                    <a:pt x="19251" y="3626"/>
                  </a:cubicBezTo>
                  <a:cubicBezTo>
                    <a:pt x="19221" y="3640"/>
                    <a:pt x="19194" y="3597"/>
                    <a:pt x="19201" y="3565"/>
                  </a:cubicBezTo>
                  <a:cubicBezTo>
                    <a:pt x="19207" y="3536"/>
                    <a:pt x="19228" y="3511"/>
                    <a:pt x="19244" y="3482"/>
                  </a:cubicBezTo>
                  <a:cubicBezTo>
                    <a:pt x="19258" y="3454"/>
                    <a:pt x="19251" y="3407"/>
                    <a:pt x="19221" y="3400"/>
                  </a:cubicBezTo>
                  <a:cubicBezTo>
                    <a:pt x="19292" y="3393"/>
                    <a:pt x="19356" y="3371"/>
                    <a:pt x="19413" y="3332"/>
                  </a:cubicBezTo>
                  <a:cubicBezTo>
                    <a:pt x="19386" y="3318"/>
                    <a:pt x="19362" y="3285"/>
                    <a:pt x="19349" y="3257"/>
                  </a:cubicBezTo>
                  <a:cubicBezTo>
                    <a:pt x="19356" y="3228"/>
                    <a:pt x="19369" y="3203"/>
                    <a:pt x="19376" y="3174"/>
                  </a:cubicBezTo>
                  <a:cubicBezTo>
                    <a:pt x="19356" y="3138"/>
                    <a:pt x="19329" y="3106"/>
                    <a:pt x="19308" y="3070"/>
                  </a:cubicBezTo>
                  <a:lnTo>
                    <a:pt x="19329" y="3002"/>
                  </a:lnTo>
                  <a:cubicBezTo>
                    <a:pt x="19322" y="2970"/>
                    <a:pt x="19315" y="2934"/>
                    <a:pt x="19308" y="2906"/>
                  </a:cubicBezTo>
                  <a:cubicBezTo>
                    <a:pt x="19292" y="2913"/>
                    <a:pt x="19265" y="2906"/>
                    <a:pt x="19258" y="2881"/>
                  </a:cubicBezTo>
                  <a:cubicBezTo>
                    <a:pt x="19251" y="2859"/>
                    <a:pt x="19251" y="2845"/>
                    <a:pt x="19251" y="2820"/>
                  </a:cubicBezTo>
                  <a:cubicBezTo>
                    <a:pt x="19258" y="2737"/>
                    <a:pt x="19244" y="2655"/>
                    <a:pt x="19221" y="2573"/>
                  </a:cubicBezTo>
                  <a:cubicBezTo>
                    <a:pt x="19214" y="2573"/>
                    <a:pt x="19207" y="2573"/>
                    <a:pt x="19201" y="2580"/>
                  </a:cubicBezTo>
                  <a:cubicBezTo>
                    <a:pt x="19214" y="2558"/>
                    <a:pt x="19201" y="2530"/>
                    <a:pt x="19187" y="2504"/>
                  </a:cubicBezTo>
                  <a:cubicBezTo>
                    <a:pt x="19167" y="2490"/>
                    <a:pt x="19144" y="2483"/>
                    <a:pt x="19117" y="2476"/>
                  </a:cubicBezTo>
                  <a:cubicBezTo>
                    <a:pt x="19046" y="2454"/>
                    <a:pt x="18969" y="2454"/>
                    <a:pt x="18891" y="2461"/>
                  </a:cubicBezTo>
                  <a:cubicBezTo>
                    <a:pt x="18884" y="2379"/>
                    <a:pt x="18854" y="2304"/>
                    <a:pt x="18797" y="2250"/>
                  </a:cubicBezTo>
                  <a:cubicBezTo>
                    <a:pt x="18770" y="2286"/>
                    <a:pt x="18699" y="2250"/>
                    <a:pt x="18706" y="2204"/>
                  </a:cubicBezTo>
                  <a:cubicBezTo>
                    <a:pt x="18693" y="2196"/>
                    <a:pt x="18679" y="2204"/>
                    <a:pt x="18672" y="2214"/>
                  </a:cubicBezTo>
                  <a:lnTo>
                    <a:pt x="18545" y="1989"/>
                  </a:lnTo>
                  <a:cubicBezTo>
                    <a:pt x="18538" y="1971"/>
                    <a:pt x="18531" y="1956"/>
                    <a:pt x="18518" y="1949"/>
                  </a:cubicBezTo>
                  <a:cubicBezTo>
                    <a:pt x="18501" y="1942"/>
                    <a:pt x="18481" y="1956"/>
                    <a:pt x="18481" y="1971"/>
                  </a:cubicBezTo>
                  <a:cubicBezTo>
                    <a:pt x="18481" y="1921"/>
                    <a:pt x="18410" y="1896"/>
                    <a:pt x="18376" y="1935"/>
                  </a:cubicBezTo>
                  <a:cubicBezTo>
                    <a:pt x="18397" y="1888"/>
                    <a:pt x="18289" y="1874"/>
                    <a:pt x="18299" y="1820"/>
                  </a:cubicBezTo>
                  <a:cubicBezTo>
                    <a:pt x="18275" y="1831"/>
                    <a:pt x="18248" y="1838"/>
                    <a:pt x="18228" y="1831"/>
                  </a:cubicBezTo>
                  <a:cubicBezTo>
                    <a:pt x="18205" y="1820"/>
                    <a:pt x="18185" y="1792"/>
                    <a:pt x="18198" y="1770"/>
                  </a:cubicBezTo>
                  <a:lnTo>
                    <a:pt x="18080" y="1770"/>
                  </a:lnTo>
                  <a:cubicBezTo>
                    <a:pt x="18080" y="1745"/>
                    <a:pt x="18063" y="1731"/>
                    <a:pt x="18043" y="1731"/>
                  </a:cubicBezTo>
                  <a:cubicBezTo>
                    <a:pt x="18023" y="1731"/>
                    <a:pt x="18010" y="1738"/>
                    <a:pt x="17986" y="1756"/>
                  </a:cubicBezTo>
                  <a:cubicBezTo>
                    <a:pt x="17993" y="1688"/>
                    <a:pt x="17993" y="1620"/>
                    <a:pt x="17986" y="1552"/>
                  </a:cubicBezTo>
                  <a:cubicBezTo>
                    <a:pt x="17959" y="1559"/>
                    <a:pt x="17929" y="1527"/>
                    <a:pt x="17922" y="1498"/>
                  </a:cubicBezTo>
                  <a:cubicBezTo>
                    <a:pt x="17915" y="1466"/>
                    <a:pt x="17909" y="1437"/>
                    <a:pt x="17888" y="1408"/>
                  </a:cubicBezTo>
                  <a:cubicBezTo>
                    <a:pt x="17858" y="1373"/>
                    <a:pt x="17787" y="1340"/>
                    <a:pt x="17804" y="1297"/>
                  </a:cubicBezTo>
                  <a:cubicBezTo>
                    <a:pt x="17761" y="1297"/>
                    <a:pt x="17730" y="1258"/>
                    <a:pt x="17703" y="1229"/>
                  </a:cubicBezTo>
                  <a:cubicBezTo>
                    <a:pt x="17673" y="1197"/>
                    <a:pt x="17633" y="1176"/>
                    <a:pt x="17599" y="1190"/>
                  </a:cubicBezTo>
                  <a:cubicBezTo>
                    <a:pt x="17612" y="1176"/>
                    <a:pt x="17606" y="1154"/>
                    <a:pt x="17592" y="1147"/>
                  </a:cubicBezTo>
                  <a:cubicBezTo>
                    <a:pt x="17579" y="1140"/>
                    <a:pt x="17555" y="1129"/>
                    <a:pt x="17542" y="1129"/>
                  </a:cubicBezTo>
                  <a:cubicBezTo>
                    <a:pt x="17508" y="1129"/>
                    <a:pt x="17478" y="1122"/>
                    <a:pt x="17444" y="1122"/>
                  </a:cubicBezTo>
                  <a:cubicBezTo>
                    <a:pt x="17407" y="1122"/>
                    <a:pt x="17370" y="1115"/>
                    <a:pt x="17343" y="1140"/>
                  </a:cubicBezTo>
                  <a:cubicBezTo>
                    <a:pt x="17313" y="1161"/>
                    <a:pt x="17303" y="1204"/>
                    <a:pt x="17330" y="1229"/>
                  </a:cubicBezTo>
                  <a:cubicBezTo>
                    <a:pt x="17259" y="1258"/>
                    <a:pt x="17188" y="1265"/>
                    <a:pt x="17118" y="1265"/>
                  </a:cubicBezTo>
                  <a:cubicBezTo>
                    <a:pt x="17125" y="1297"/>
                    <a:pt x="17138" y="1326"/>
                    <a:pt x="17162" y="1340"/>
                  </a:cubicBezTo>
                  <a:cubicBezTo>
                    <a:pt x="17125" y="1355"/>
                    <a:pt x="17091" y="1362"/>
                    <a:pt x="17054" y="1380"/>
                  </a:cubicBezTo>
                  <a:cubicBezTo>
                    <a:pt x="17071" y="1340"/>
                    <a:pt x="17020" y="1312"/>
                    <a:pt x="16983" y="1319"/>
                  </a:cubicBezTo>
                  <a:cubicBezTo>
                    <a:pt x="16950" y="1319"/>
                    <a:pt x="16913" y="1340"/>
                    <a:pt x="16879" y="1326"/>
                  </a:cubicBezTo>
                  <a:cubicBezTo>
                    <a:pt x="16892" y="1355"/>
                    <a:pt x="16862" y="1387"/>
                    <a:pt x="16835" y="1387"/>
                  </a:cubicBezTo>
                  <a:cubicBezTo>
                    <a:pt x="16805" y="1387"/>
                    <a:pt x="16788" y="1355"/>
                    <a:pt x="16781" y="1326"/>
                  </a:cubicBezTo>
                  <a:cubicBezTo>
                    <a:pt x="16771" y="1297"/>
                    <a:pt x="16795" y="1265"/>
                    <a:pt x="16815" y="1244"/>
                  </a:cubicBezTo>
                  <a:cubicBezTo>
                    <a:pt x="16801" y="1222"/>
                    <a:pt x="16788" y="1204"/>
                    <a:pt x="16771" y="1183"/>
                  </a:cubicBezTo>
                  <a:cubicBezTo>
                    <a:pt x="16781" y="1161"/>
                    <a:pt x="16771" y="1129"/>
                    <a:pt x="16758" y="1107"/>
                  </a:cubicBezTo>
                  <a:cubicBezTo>
                    <a:pt x="16751" y="1100"/>
                    <a:pt x="16738" y="1093"/>
                    <a:pt x="16731" y="1079"/>
                  </a:cubicBezTo>
                  <a:cubicBezTo>
                    <a:pt x="16724" y="1064"/>
                    <a:pt x="16724" y="1047"/>
                    <a:pt x="16731" y="1032"/>
                  </a:cubicBezTo>
                  <a:cubicBezTo>
                    <a:pt x="16738" y="978"/>
                    <a:pt x="16744" y="921"/>
                    <a:pt x="16758" y="867"/>
                  </a:cubicBezTo>
                  <a:cubicBezTo>
                    <a:pt x="16751" y="821"/>
                    <a:pt x="16724" y="778"/>
                    <a:pt x="16674" y="764"/>
                  </a:cubicBezTo>
                  <a:cubicBezTo>
                    <a:pt x="16660" y="756"/>
                    <a:pt x="16653" y="756"/>
                    <a:pt x="16640" y="746"/>
                  </a:cubicBezTo>
                  <a:cubicBezTo>
                    <a:pt x="16630" y="738"/>
                    <a:pt x="16630" y="731"/>
                    <a:pt x="16623" y="717"/>
                  </a:cubicBezTo>
                  <a:cubicBezTo>
                    <a:pt x="16610" y="670"/>
                    <a:pt x="16603" y="620"/>
                    <a:pt x="16590" y="574"/>
                  </a:cubicBezTo>
                  <a:cubicBezTo>
                    <a:pt x="16583" y="545"/>
                    <a:pt x="16576" y="513"/>
                    <a:pt x="16590" y="484"/>
                  </a:cubicBezTo>
                  <a:cubicBezTo>
                    <a:pt x="16596" y="470"/>
                    <a:pt x="16603" y="456"/>
                    <a:pt x="16603" y="438"/>
                  </a:cubicBezTo>
                  <a:cubicBezTo>
                    <a:pt x="16603" y="430"/>
                    <a:pt x="16590" y="423"/>
                    <a:pt x="16590" y="423"/>
                  </a:cubicBezTo>
                  <a:cubicBezTo>
                    <a:pt x="16546" y="395"/>
                    <a:pt x="16482" y="362"/>
                    <a:pt x="16441" y="395"/>
                  </a:cubicBezTo>
                  <a:cubicBezTo>
                    <a:pt x="16421" y="409"/>
                    <a:pt x="16411" y="430"/>
                    <a:pt x="16391" y="430"/>
                  </a:cubicBezTo>
                  <a:cubicBezTo>
                    <a:pt x="16371" y="438"/>
                    <a:pt x="16351" y="423"/>
                    <a:pt x="16334" y="430"/>
                  </a:cubicBezTo>
                  <a:cubicBezTo>
                    <a:pt x="16314" y="438"/>
                    <a:pt x="16307" y="477"/>
                    <a:pt x="16287" y="484"/>
                  </a:cubicBezTo>
                  <a:cubicBezTo>
                    <a:pt x="16263" y="491"/>
                    <a:pt x="16236" y="477"/>
                    <a:pt x="16216" y="477"/>
                  </a:cubicBezTo>
                  <a:cubicBezTo>
                    <a:pt x="16199" y="477"/>
                    <a:pt x="16186" y="484"/>
                    <a:pt x="16172" y="491"/>
                  </a:cubicBezTo>
                  <a:lnTo>
                    <a:pt x="16044" y="559"/>
                  </a:lnTo>
                  <a:cubicBezTo>
                    <a:pt x="16031" y="567"/>
                    <a:pt x="16017" y="574"/>
                    <a:pt x="16011" y="581"/>
                  </a:cubicBezTo>
                  <a:cubicBezTo>
                    <a:pt x="16004" y="588"/>
                    <a:pt x="15997" y="606"/>
                    <a:pt x="15991" y="613"/>
                  </a:cubicBezTo>
                  <a:cubicBezTo>
                    <a:pt x="15974" y="635"/>
                    <a:pt x="15960" y="649"/>
                    <a:pt x="15940" y="663"/>
                  </a:cubicBezTo>
                  <a:cubicBezTo>
                    <a:pt x="15890" y="710"/>
                    <a:pt x="15839" y="764"/>
                    <a:pt x="15792" y="807"/>
                  </a:cubicBezTo>
                  <a:cubicBezTo>
                    <a:pt x="15755" y="839"/>
                    <a:pt x="15721" y="882"/>
                    <a:pt x="15735" y="921"/>
                  </a:cubicBezTo>
                  <a:cubicBezTo>
                    <a:pt x="15742" y="943"/>
                    <a:pt x="15742" y="971"/>
                    <a:pt x="15721" y="971"/>
                  </a:cubicBezTo>
                  <a:cubicBezTo>
                    <a:pt x="15664" y="928"/>
                    <a:pt x="15657" y="839"/>
                    <a:pt x="15684" y="764"/>
                  </a:cubicBezTo>
                  <a:cubicBezTo>
                    <a:pt x="15715" y="696"/>
                    <a:pt x="15762" y="635"/>
                    <a:pt x="15819" y="581"/>
                  </a:cubicBezTo>
                  <a:cubicBezTo>
                    <a:pt x="15883" y="513"/>
                    <a:pt x="15954" y="448"/>
                    <a:pt x="16017" y="380"/>
                  </a:cubicBezTo>
                  <a:cubicBezTo>
                    <a:pt x="15991" y="348"/>
                    <a:pt x="15954" y="341"/>
                    <a:pt x="15920" y="348"/>
                  </a:cubicBezTo>
                  <a:lnTo>
                    <a:pt x="15920" y="280"/>
                  </a:lnTo>
                  <a:cubicBezTo>
                    <a:pt x="15832" y="258"/>
                    <a:pt x="15742" y="266"/>
                    <a:pt x="15664" y="319"/>
                  </a:cubicBezTo>
                  <a:cubicBezTo>
                    <a:pt x="15644" y="334"/>
                    <a:pt x="15620" y="348"/>
                    <a:pt x="15593" y="348"/>
                  </a:cubicBezTo>
                  <a:cubicBezTo>
                    <a:pt x="15567" y="348"/>
                    <a:pt x="15530" y="334"/>
                    <a:pt x="15503" y="334"/>
                  </a:cubicBezTo>
                  <a:cubicBezTo>
                    <a:pt x="15459" y="334"/>
                    <a:pt x="15422" y="370"/>
                    <a:pt x="15395" y="409"/>
                  </a:cubicBezTo>
                  <a:cubicBezTo>
                    <a:pt x="15365" y="445"/>
                    <a:pt x="15341" y="484"/>
                    <a:pt x="15304" y="513"/>
                  </a:cubicBezTo>
                  <a:cubicBezTo>
                    <a:pt x="15284" y="538"/>
                    <a:pt x="15260" y="567"/>
                    <a:pt x="15260" y="595"/>
                  </a:cubicBezTo>
                  <a:cubicBezTo>
                    <a:pt x="15260" y="613"/>
                    <a:pt x="15270" y="627"/>
                    <a:pt x="15270" y="642"/>
                  </a:cubicBezTo>
                  <a:cubicBezTo>
                    <a:pt x="15260" y="681"/>
                    <a:pt x="15213" y="696"/>
                    <a:pt x="15193" y="724"/>
                  </a:cubicBezTo>
                  <a:cubicBezTo>
                    <a:pt x="15176" y="746"/>
                    <a:pt x="15183" y="785"/>
                    <a:pt x="15169" y="807"/>
                  </a:cubicBezTo>
                  <a:cubicBezTo>
                    <a:pt x="15149" y="839"/>
                    <a:pt x="15092" y="839"/>
                    <a:pt x="15079" y="875"/>
                  </a:cubicBezTo>
                  <a:cubicBezTo>
                    <a:pt x="15072" y="889"/>
                    <a:pt x="15079" y="914"/>
                    <a:pt x="15085" y="928"/>
                  </a:cubicBezTo>
                  <a:cubicBezTo>
                    <a:pt x="15099" y="1004"/>
                    <a:pt x="15028" y="1093"/>
                    <a:pt x="15079" y="1154"/>
                  </a:cubicBezTo>
                  <a:cubicBezTo>
                    <a:pt x="15015" y="1183"/>
                    <a:pt x="15001" y="1272"/>
                    <a:pt x="15001" y="1340"/>
                  </a:cubicBezTo>
                  <a:cubicBezTo>
                    <a:pt x="15001" y="1394"/>
                    <a:pt x="14994" y="1448"/>
                    <a:pt x="14994" y="1498"/>
                  </a:cubicBezTo>
                  <a:cubicBezTo>
                    <a:pt x="14988" y="1620"/>
                    <a:pt x="14988" y="1745"/>
                    <a:pt x="15015" y="1867"/>
                  </a:cubicBezTo>
                  <a:cubicBezTo>
                    <a:pt x="15028" y="1921"/>
                    <a:pt x="15052" y="1971"/>
                    <a:pt x="15042" y="2024"/>
                  </a:cubicBezTo>
                  <a:cubicBezTo>
                    <a:pt x="15042" y="2046"/>
                    <a:pt x="15028" y="2071"/>
                    <a:pt x="15028" y="2100"/>
                  </a:cubicBezTo>
                  <a:cubicBezTo>
                    <a:pt x="15028" y="2168"/>
                    <a:pt x="15085" y="2221"/>
                    <a:pt x="15143" y="2257"/>
                  </a:cubicBezTo>
                  <a:cubicBezTo>
                    <a:pt x="15112" y="2304"/>
                    <a:pt x="15139" y="2361"/>
                    <a:pt x="15176" y="2393"/>
                  </a:cubicBezTo>
                  <a:cubicBezTo>
                    <a:pt x="15210" y="2422"/>
                    <a:pt x="15260" y="2454"/>
                    <a:pt x="15291" y="2490"/>
                  </a:cubicBezTo>
                  <a:cubicBezTo>
                    <a:pt x="15311" y="2522"/>
                    <a:pt x="15318" y="2551"/>
                    <a:pt x="15341" y="2580"/>
                  </a:cubicBezTo>
                  <a:cubicBezTo>
                    <a:pt x="15402" y="2662"/>
                    <a:pt x="15536" y="2655"/>
                    <a:pt x="15587" y="2737"/>
                  </a:cubicBezTo>
                  <a:cubicBezTo>
                    <a:pt x="15607" y="2777"/>
                    <a:pt x="15614" y="2830"/>
                    <a:pt x="15657" y="2838"/>
                  </a:cubicBezTo>
                  <a:cubicBezTo>
                    <a:pt x="15678" y="2838"/>
                    <a:pt x="15691" y="2830"/>
                    <a:pt x="15708" y="2820"/>
                  </a:cubicBezTo>
                  <a:cubicBezTo>
                    <a:pt x="15772" y="2791"/>
                    <a:pt x="15849" y="2784"/>
                    <a:pt x="15927" y="2784"/>
                  </a:cubicBezTo>
                  <a:cubicBezTo>
                    <a:pt x="15967" y="2784"/>
                    <a:pt x="16007" y="2780"/>
                    <a:pt x="16044" y="2805"/>
                  </a:cubicBezTo>
                  <a:cubicBezTo>
                    <a:pt x="16078" y="2827"/>
                    <a:pt x="16095" y="2895"/>
                    <a:pt x="16061" y="2920"/>
                  </a:cubicBezTo>
                  <a:cubicBezTo>
                    <a:pt x="16004" y="2906"/>
                    <a:pt x="15947" y="2895"/>
                    <a:pt x="15896" y="2920"/>
                  </a:cubicBezTo>
                  <a:cubicBezTo>
                    <a:pt x="15849" y="2941"/>
                    <a:pt x="15819" y="3024"/>
                    <a:pt x="15856" y="3070"/>
                  </a:cubicBezTo>
                  <a:cubicBezTo>
                    <a:pt x="15805" y="3099"/>
                    <a:pt x="15805" y="3203"/>
                    <a:pt x="15839" y="3250"/>
                  </a:cubicBezTo>
                  <a:cubicBezTo>
                    <a:pt x="15812" y="3264"/>
                    <a:pt x="15799" y="3303"/>
                    <a:pt x="15805" y="3332"/>
                  </a:cubicBezTo>
                  <a:cubicBezTo>
                    <a:pt x="15812" y="3361"/>
                    <a:pt x="15826" y="3393"/>
                    <a:pt x="15849" y="3421"/>
                  </a:cubicBezTo>
                  <a:cubicBezTo>
                    <a:pt x="15792" y="3447"/>
                    <a:pt x="15805" y="3536"/>
                    <a:pt x="15799" y="3597"/>
                  </a:cubicBezTo>
                  <a:cubicBezTo>
                    <a:pt x="15792" y="3661"/>
                    <a:pt x="15748" y="3715"/>
                    <a:pt x="15748" y="3783"/>
                  </a:cubicBezTo>
                  <a:cubicBezTo>
                    <a:pt x="15748" y="3812"/>
                    <a:pt x="15762" y="3841"/>
                    <a:pt x="15762" y="3873"/>
                  </a:cubicBezTo>
                  <a:cubicBezTo>
                    <a:pt x="15762" y="3901"/>
                    <a:pt x="15748" y="3934"/>
                    <a:pt x="15721" y="3941"/>
                  </a:cubicBezTo>
                  <a:cubicBezTo>
                    <a:pt x="15657" y="3948"/>
                    <a:pt x="15657" y="3819"/>
                    <a:pt x="15593" y="3812"/>
                  </a:cubicBezTo>
                  <a:cubicBezTo>
                    <a:pt x="15607" y="3880"/>
                    <a:pt x="15509" y="3955"/>
                    <a:pt x="15560" y="4009"/>
                  </a:cubicBezTo>
                  <a:cubicBezTo>
                    <a:pt x="15567" y="4016"/>
                    <a:pt x="15580" y="4023"/>
                    <a:pt x="15593" y="4038"/>
                  </a:cubicBezTo>
                  <a:cubicBezTo>
                    <a:pt x="15614" y="4070"/>
                    <a:pt x="15580" y="4106"/>
                    <a:pt x="15567" y="4138"/>
                  </a:cubicBezTo>
                  <a:cubicBezTo>
                    <a:pt x="15550" y="4174"/>
                    <a:pt x="15560" y="4220"/>
                    <a:pt x="15587" y="4242"/>
                  </a:cubicBezTo>
                  <a:cubicBezTo>
                    <a:pt x="15560" y="4249"/>
                    <a:pt x="15536" y="4278"/>
                    <a:pt x="15509" y="4303"/>
                  </a:cubicBezTo>
                  <a:cubicBezTo>
                    <a:pt x="15482" y="4324"/>
                    <a:pt x="15439" y="4331"/>
                    <a:pt x="15425" y="4303"/>
                  </a:cubicBezTo>
                  <a:cubicBezTo>
                    <a:pt x="15402" y="4270"/>
                    <a:pt x="15432" y="4220"/>
                    <a:pt x="15418" y="4188"/>
                  </a:cubicBezTo>
                  <a:cubicBezTo>
                    <a:pt x="15402" y="4167"/>
                    <a:pt x="15381" y="4159"/>
                    <a:pt x="15361" y="4145"/>
                  </a:cubicBezTo>
                  <a:cubicBezTo>
                    <a:pt x="15297" y="4098"/>
                    <a:pt x="15297" y="3995"/>
                    <a:pt x="15240" y="3941"/>
                  </a:cubicBezTo>
                  <a:cubicBezTo>
                    <a:pt x="15277" y="3927"/>
                    <a:pt x="15318" y="3916"/>
                    <a:pt x="15341" y="3880"/>
                  </a:cubicBezTo>
                  <a:cubicBezTo>
                    <a:pt x="15361" y="3841"/>
                    <a:pt x="15348" y="3783"/>
                    <a:pt x="15311" y="3783"/>
                  </a:cubicBezTo>
                  <a:cubicBezTo>
                    <a:pt x="15361" y="3737"/>
                    <a:pt x="15375" y="3661"/>
                    <a:pt x="15348" y="3604"/>
                  </a:cubicBezTo>
                  <a:cubicBezTo>
                    <a:pt x="15341" y="3579"/>
                    <a:pt x="15324" y="3565"/>
                    <a:pt x="15311" y="3543"/>
                  </a:cubicBezTo>
                  <a:cubicBezTo>
                    <a:pt x="15297" y="3529"/>
                    <a:pt x="15291" y="3504"/>
                    <a:pt x="15277" y="3490"/>
                  </a:cubicBezTo>
                  <a:cubicBezTo>
                    <a:pt x="15240" y="3447"/>
                    <a:pt x="15213" y="3400"/>
                    <a:pt x="15176" y="3353"/>
                  </a:cubicBezTo>
                  <a:cubicBezTo>
                    <a:pt x="15156" y="3325"/>
                    <a:pt x="15132" y="3293"/>
                    <a:pt x="15099" y="3278"/>
                  </a:cubicBezTo>
                  <a:cubicBezTo>
                    <a:pt x="15062" y="3260"/>
                    <a:pt x="15021" y="3278"/>
                    <a:pt x="15008" y="3318"/>
                  </a:cubicBezTo>
                  <a:cubicBezTo>
                    <a:pt x="15001" y="3346"/>
                    <a:pt x="15015" y="3378"/>
                    <a:pt x="15008" y="3407"/>
                  </a:cubicBezTo>
                  <a:cubicBezTo>
                    <a:pt x="15001" y="3429"/>
                    <a:pt x="14964" y="3454"/>
                    <a:pt x="14971" y="3475"/>
                  </a:cubicBezTo>
                  <a:cubicBezTo>
                    <a:pt x="14981" y="3497"/>
                    <a:pt x="15008" y="3511"/>
                    <a:pt x="15008" y="3536"/>
                  </a:cubicBezTo>
                  <a:cubicBezTo>
                    <a:pt x="15008" y="3550"/>
                    <a:pt x="14981" y="3558"/>
                    <a:pt x="14971" y="3572"/>
                  </a:cubicBezTo>
                  <a:cubicBezTo>
                    <a:pt x="14951" y="3597"/>
                    <a:pt x="14971" y="3629"/>
                    <a:pt x="14988" y="3661"/>
                  </a:cubicBezTo>
                  <a:cubicBezTo>
                    <a:pt x="15001" y="3690"/>
                    <a:pt x="15001" y="3737"/>
                    <a:pt x="14971" y="3744"/>
                  </a:cubicBezTo>
                  <a:cubicBezTo>
                    <a:pt x="14944" y="3769"/>
                    <a:pt x="14894" y="3744"/>
                    <a:pt x="14880" y="3715"/>
                  </a:cubicBezTo>
                  <a:cubicBezTo>
                    <a:pt x="14860" y="3679"/>
                    <a:pt x="14867" y="3640"/>
                    <a:pt x="14867" y="3597"/>
                  </a:cubicBezTo>
                  <a:cubicBezTo>
                    <a:pt x="14867" y="3565"/>
                    <a:pt x="14873" y="3543"/>
                    <a:pt x="14873" y="3511"/>
                  </a:cubicBezTo>
                  <a:lnTo>
                    <a:pt x="14873" y="3475"/>
                  </a:lnTo>
                  <a:cubicBezTo>
                    <a:pt x="14867" y="3421"/>
                    <a:pt x="14816" y="3386"/>
                    <a:pt x="14833" y="3339"/>
                  </a:cubicBezTo>
                  <a:cubicBezTo>
                    <a:pt x="14846" y="3303"/>
                    <a:pt x="14910" y="3285"/>
                    <a:pt x="14910" y="3242"/>
                  </a:cubicBezTo>
                  <a:cubicBezTo>
                    <a:pt x="14910" y="3214"/>
                    <a:pt x="14880" y="3181"/>
                    <a:pt x="14887" y="3153"/>
                  </a:cubicBezTo>
                  <a:cubicBezTo>
                    <a:pt x="14894" y="3121"/>
                    <a:pt x="14924" y="3106"/>
                    <a:pt x="14931" y="3085"/>
                  </a:cubicBezTo>
                  <a:cubicBezTo>
                    <a:pt x="14944" y="3053"/>
                    <a:pt x="14924" y="3017"/>
                    <a:pt x="14900" y="3002"/>
                  </a:cubicBezTo>
                  <a:cubicBezTo>
                    <a:pt x="14873" y="2988"/>
                    <a:pt x="14846" y="2977"/>
                    <a:pt x="14816" y="2970"/>
                  </a:cubicBezTo>
                  <a:cubicBezTo>
                    <a:pt x="14762" y="2963"/>
                    <a:pt x="14705" y="2956"/>
                    <a:pt x="14655" y="2949"/>
                  </a:cubicBezTo>
                  <a:cubicBezTo>
                    <a:pt x="14621" y="2941"/>
                    <a:pt x="14577" y="2941"/>
                    <a:pt x="14557" y="2970"/>
                  </a:cubicBezTo>
                  <a:cubicBezTo>
                    <a:pt x="14513" y="2913"/>
                    <a:pt x="14513" y="2813"/>
                    <a:pt x="14570" y="2755"/>
                  </a:cubicBezTo>
                  <a:cubicBezTo>
                    <a:pt x="14604" y="2762"/>
                    <a:pt x="14648" y="2730"/>
                    <a:pt x="14655" y="2687"/>
                  </a:cubicBezTo>
                  <a:cubicBezTo>
                    <a:pt x="14661" y="2648"/>
                    <a:pt x="14628" y="2605"/>
                    <a:pt x="14591" y="2598"/>
                  </a:cubicBezTo>
                  <a:cubicBezTo>
                    <a:pt x="14634" y="2537"/>
                    <a:pt x="14611" y="2436"/>
                    <a:pt x="14557" y="2393"/>
                  </a:cubicBezTo>
                  <a:cubicBezTo>
                    <a:pt x="14520" y="2361"/>
                    <a:pt x="14463" y="2347"/>
                    <a:pt x="14463" y="2304"/>
                  </a:cubicBezTo>
                  <a:cubicBezTo>
                    <a:pt x="14463" y="2279"/>
                    <a:pt x="14473" y="2257"/>
                    <a:pt x="14463" y="2236"/>
                  </a:cubicBezTo>
                  <a:cubicBezTo>
                    <a:pt x="14456" y="2221"/>
                    <a:pt x="14443" y="2221"/>
                    <a:pt x="14436" y="2204"/>
                  </a:cubicBezTo>
                  <a:cubicBezTo>
                    <a:pt x="14372" y="2161"/>
                    <a:pt x="14385" y="2053"/>
                    <a:pt x="14416" y="1971"/>
                  </a:cubicBezTo>
                  <a:cubicBezTo>
                    <a:pt x="14379" y="1971"/>
                    <a:pt x="14352" y="1942"/>
                    <a:pt x="14338" y="1906"/>
                  </a:cubicBezTo>
                  <a:cubicBezTo>
                    <a:pt x="14321" y="1867"/>
                    <a:pt x="14321" y="1831"/>
                    <a:pt x="14332" y="1792"/>
                  </a:cubicBezTo>
                  <a:cubicBezTo>
                    <a:pt x="14295" y="1784"/>
                    <a:pt x="14261" y="1784"/>
                    <a:pt x="14224" y="1784"/>
                  </a:cubicBezTo>
                  <a:cubicBezTo>
                    <a:pt x="14261" y="1702"/>
                    <a:pt x="14126" y="1613"/>
                    <a:pt x="14167" y="1537"/>
                  </a:cubicBezTo>
                  <a:cubicBezTo>
                    <a:pt x="14184" y="1505"/>
                    <a:pt x="14224" y="1491"/>
                    <a:pt x="14244" y="1469"/>
                  </a:cubicBezTo>
                  <a:cubicBezTo>
                    <a:pt x="14301" y="1416"/>
                    <a:pt x="14301" y="1326"/>
                    <a:pt x="14295" y="1251"/>
                  </a:cubicBezTo>
                  <a:cubicBezTo>
                    <a:pt x="14321" y="1251"/>
                    <a:pt x="14345" y="1229"/>
                    <a:pt x="14358" y="1204"/>
                  </a:cubicBezTo>
                  <a:cubicBezTo>
                    <a:pt x="14332" y="1161"/>
                    <a:pt x="14261" y="1154"/>
                    <a:pt x="14237" y="1100"/>
                  </a:cubicBezTo>
                  <a:cubicBezTo>
                    <a:pt x="14224" y="1064"/>
                    <a:pt x="14244" y="1025"/>
                    <a:pt x="14274" y="996"/>
                  </a:cubicBezTo>
                  <a:cubicBezTo>
                    <a:pt x="14301" y="964"/>
                    <a:pt x="14332" y="943"/>
                    <a:pt x="14352" y="914"/>
                  </a:cubicBezTo>
                  <a:cubicBezTo>
                    <a:pt x="14409" y="943"/>
                    <a:pt x="14443" y="1011"/>
                    <a:pt x="14429" y="1072"/>
                  </a:cubicBezTo>
                  <a:cubicBezTo>
                    <a:pt x="14436" y="1039"/>
                    <a:pt x="14473" y="1043"/>
                    <a:pt x="14500" y="1054"/>
                  </a:cubicBezTo>
                  <a:cubicBezTo>
                    <a:pt x="14527" y="1061"/>
                    <a:pt x="14557" y="1086"/>
                    <a:pt x="14577" y="1072"/>
                  </a:cubicBezTo>
                  <a:cubicBezTo>
                    <a:pt x="14604" y="1054"/>
                    <a:pt x="14611" y="1004"/>
                    <a:pt x="14641" y="1011"/>
                  </a:cubicBezTo>
                  <a:cubicBezTo>
                    <a:pt x="14611" y="989"/>
                    <a:pt x="14611" y="936"/>
                    <a:pt x="14628" y="896"/>
                  </a:cubicBezTo>
                  <a:cubicBezTo>
                    <a:pt x="14641" y="860"/>
                    <a:pt x="14668" y="832"/>
                    <a:pt x="14675" y="792"/>
                  </a:cubicBezTo>
                  <a:cubicBezTo>
                    <a:pt x="14682" y="771"/>
                    <a:pt x="14682" y="756"/>
                    <a:pt x="14682" y="731"/>
                  </a:cubicBezTo>
                  <a:cubicBezTo>
                    <a:pt x="14692" y="710"/>
                    <a:pt x="14705" y="688"/>
                    <a:pt x="14719" y="663"/>
                  </a:cubicBezTo>
                  <a:cubicBezTo>
                    <a:pt x="14776" y="574"/>
                    <a:pt x="14816" y="477"/>
                    <a:pt x="14853" y="380"/>
                  </a:cubicBezTo>
                  <a:cubicBezTo>
                    <a:pt x="14880" y="305"/>
                    <a:pt x="14900" y="223"/>
                    <a:pt x="14951" y="169"/>
                  </a:cubicBezTo>
                  <a:cubicBezTo>
                    <a:pt x="14816" y="162"/>
                    <a:pt x="14682" y="140"/>
                    <a:pt x="14550" y="108"/>
                  </a:cubicBezTo>
                  <a:cubicBezTo>
                    <a:pt x="14493" y="33"/>
                    <a:pt x="14392" y="11"/>
                    <a:pt x="14301" y="4"/>
                  </a:cubicBezTo>
                  <a:cubicBezTo>
                    <a:pt x="14274" y="-3"/>
                    <a:pt x="14237" y="-3"/>
                    <a:pt x="14210" y="18"/>
                  </a:cubicBezTo>
                  <a:cubicBezTo>
                    <a:pt x="14184" y="40"/>
                    <a:pt x="14173" y="87"/>
                    <a:pt x="14210" y="101"/>
                  </a:cubicBezTo>
                  <a:cubicBezTo>
                    <a:pt x="14056" y="65"/>
                    <a:pt x="13884" y="223"/>
                    <a:pt x="13894" y="387"/>
                  </a:cubicBezTo>
                  <a:cubicBezTo>
                    <a:pt x="13894" y="409"/>
                    <a:pt x="13901" y="430"/>
                    <a:pt x="13901" y="448"/>
                  </a:cubicBezTo>
                  <a:cubicBezTo>
                    <a:pt x="13901" y="463"/>
                    <a:pt x="13908" y="484"/>
                    <a:pt x="13901" y="498"/>
                  </a:cubicBezTo>
                  <a:cubicBezTo>
                    <a:pt x="13914" y="581"/>
                    <a:pt x="13914" y="663"/>
                    <a:pt x="13884" y="738"/>
                  </a:cubicBezTo>
                  <a:cubicBezTo>
                    <a:pt x="13894" y="785"/>
                    <a:pt x="13908" y="832"/>
                    <a:pt x="13914" y="875"/>
                  </a:cubicBezTo>
                  <a:lnTo>
                    <a:pt x="13978" y="1190"/>
                  </a:lnTo>
                  <a:cubicBezTo>
                    <a:pt x="13998" y="1176"/>
                    <a:pt x="14019" y="1204"/>
                    <a:pt x="14012" y="1229"/>
                  </a:cubicBezTo>
                  <a:cubicBezTo>
                    <a:pt x="14005" y="1251"/>
                    <a:pt x="13985" y="1265"/>
                    <a:pt x="13978" y="1287"/>
                  </a:cubicBezTo>
                  <a:cubicBezTo>
                    <a:pt x="13961" y="1312"/>
                    <a:pt x="13972" y="1340"/>
                    <a:pt x="13972" y="1373"/>
                  </a:cubicBezTo>
                  <a:cubicBezTo>
                    <a:pt x="13978" y="1416"/>
                    <a:pt x="13985" y="1469"/>
                    <a:pt x="13985" y="1512"/>
                  </a:cubicBezTo>
                  <a:cubicBezTo>
                    <a:pt x="13985" y="1537"/>
                    <a:pt x="13992" y="1566"/>
                    <a:pt x="13978" y="1587"/>
                  </a:cubicBezTo>
                  <a:cubicBezTo>
                    <a:pt x="13972" y="1613"/>
                    <a:pt x="13941" y="1627"/>
                    <a:pt x="13921" y="1613"/>
                  </a:cubicBezTo>
                  <a:cubicBezTo>
                    <a:pt x="13928" y="1695"/>
                    <a:pt x="13884" y="1777"/>
                    <a:pt x="13823" y="1820"/>
                  </a:cubicBezTo>
                  <a:cubicBezTo>
                    <a:pt x="13850" y="1820"/>
                    <a:pt x="13871" y="1853"/>
                    <a:pt x="13877" y="1881"/>
                  </a:cubicBezTo>
                  <a:cubicBezTo>
                    <a:pt x="13807" y="1928"/>
                    <a:pt x="13736" y="1964"/>
                    <a:pt x="13665" y="1996"/>
                  </a:cubicBezTo>
                  <a:cubicBezTo>
                    <a:pt x="13652" y="2032"/>
                    <a:pt x="13672" y="2078"/>
                    <a:pt x="13702" y="2100"/>
                  </a:cubicBezTo>
                  <a:cubicBezTo>
                    <a:pt x="13716" y="2107"/>
                    <a:pt x="13736" y="2114"/>
                    <a:pt x="13743" y="2128"/>
                  </a:cubicBezTo>
                  <a:cubicBezTo>
                    <a:pt x="13760" y="2153"/>
                    <a:pt x="13753" y="2175"/>
                    <a:pt x="13743" y="2196"/>
                  </a:cubicBezTo>
                  <a:cubicBezTo>
                    <a:pt x="13723" y="2250"/>
                    <a:pt x="13709" y="2311"/>
                    <a:pt x="13689" y="2361"/>
                  </a:cubicBezTo>
                  <a:cubicBezTo>
                    <a:pt x="13702" y="2372"/>
                    <a:pt x="13709" y="2393"/>
                    <a:pt x="13709" y="2415"/>
                  </a:cubicBezTo>
                  <a:lnTo>
                    <a:pt x="13753" y="2820"/>
                  </a:lnTo>
                  <a:cubicBezTo>
                    <a:pt x="13864" y="2888"/>
                    <a:pt x="13978" y="2970"/>
                    <a:pt x="14019" y="3099"/>
                  </a:cubicBezTo>
                  <a:cubicBezTo>
                    <a:pt x="13941" y="3146"/>
                    <a:pt x="13837" y="3099"/>
                    <a:pt x="13807" y="3010"/>
                  </a:cubicBezTo>
                  <a:cubicBezTo>
                    <a:pt x="13729" y="3017"/>
                    <a:pt x="13645" y="2967"/>
                    <a:pt x="13611" y="2895"/>
                  </a:cubicBezTo>
                  <a:cubicBezTo>
                    <a:pt x="13595" y="2863"/>
                    <a:pt x="13588" y="2838"/>
                    <a:pt x="13574" y="2813"/>
                  </a:cubicBezTo>
                  <a:cubicBezTo>
                    <a:pt x="13554" y="2791"/>
                    <a:pt x="13524" y="2777"/>
                    <a:pt x="13497" y="2791"/>
                  </a:cubicBezTo>
                  <a:cubicBezTo>
                    <a:pt x="13484" y="2820"/>
                    <a:pt x="13470" y="2845"/>
                    <a:pt x="13453" y="2873"/>
                  </a:cubicBezTo>
                  <a:cubicBezTo>
                    <a:pt x="13440" y="2838"/>
                    <a:pt x="13383" y="2852"/>
                    <a:pt x="13369" y="2888"/>
                  </a:cubicBezTo>
                  <a:cubicBezTo>
                    <a:pt x="13356" y="2920"/>
                    <a:pt x="13362" y="2963"/>
                    <a:pt x="13356" y="3002"/>
                  </a:cubicBezTo>
                  <a:cubicBezTo>
                    <a:pt x="13349" y="3038"/>
                    <a:pt x="13322" y="3078"/>
                    <a:pt x="13285" y="3070"/>
                  </a:cubicBezTo>
                  <a:cubicBezTo>
                    <a:pt x="13322" y="3099"/>
                    <a:pt x="13319" y="3156"/>
                    <a:pt x="13285" y="3189"/>
                  </a:cubicBezTo>
                  <a:cubicBezTo>
                    <a:pt x="13248" y="3217"/>
                    <a:pt x="13194" y="3203"/>
                    <a:pt x="13174" y="3160"/>
                  </a:cubicBezTo>
                  <a:cubicBezTo>
                    <a:pt x="13103" y="3250"/>
                    <a:pt x="13124" y="3407"/>
                    <a:pt x="13221" y="3475"/>
                  </a:cubicBezTo>
                  <a:cubicBezTo>
                    <a:pt x="13292" y="3529"/>
                    <a:pt x="13393" y="3529"/>
                    <a:pt x="13447" y="3586"/>
                  </a:cubicBezTo>
                  <a:cubicBezTo>
                    <a:pt x="13453" y="3572"/>
                    <a:pt x="13453" y="3550"/>
                    <a:pt x="13463" y="3536"/>
                  </a:cubicBezTo>
                  <a:cubicBezTo>
                    <a:pt x="13490" y="3550"/>
                    <a:pt x="13511" y="3572"/>
                    <a:pt x="13541" y="3586"/>
                  </a:cubicBezTo>
                  <a:cubicBezTo>
                    <a:pt x="13541" y="3626"/>
                    <a:pt x="13497" y="3640"/>
                    <a:pt x="13463" y="3633"/>
                  </a:cubicBezTo>
                  <a:cubicBezTo>
                    <a:pt x="13426" y="3626"/>
                    <a:pt x="13393" y="3622"/>
                    <a:pt x="13369" y="3647"/>
                  </a:cubicBezTo>
                  <a:cubicBezTo>
                    <a:pt x="13356" y="3658"/>
                    <a:pt x="13356" y="3679"/>
                    <a:pt x="13349" y="3694"/>
                  </a:cubicBezTo>
                  <a:cubicBezTo>
                    <a:pt x="13336" y="3762"/>
                    <a:pt x="13342" y="3830"/>
                    <a:pt x="13369" y="3887"/>
                  </a:cubicBezTo>
                  <a:cubicBezTo>
                    <a:pt x="13336" y="3941"/>
                    <a:pt x="13299" y="4002"/>
                    <a:pt x="13245" y="4009"/>
                  </a:cubicBezTo>
                  <a:cubicBezTo>
                    <a:pt x="13194" y="4016"/>
                    <a:pt x="13144" y="3987"/>
                    <a:pt x="13087" y="3977"/>
                  </a:cubicBezTo>
                  <a:cubicBezTo>
                    <a:pt x="12975" y="3962"/>
                    <a:pt x="12854" y="4052"/>
                    <a:pt x="12757" y="4009"/>
                  </a:cubicBezTo>
                  <a:cubicBezTo>
                    <a:pt x="12713" y="3987"/>
                    <a:pt x="12663" y="3948"/>
                    <a:pt x="12622" y="3970"/>
                  </a:cubicBezTo>
                  <a:cubicBezTo>
                    <a:pt x="12609" y="3977"/>
                    <a:pt x="12595" y="3995"/>
                    <a:pt x="12578" y="4002"/>
                  </a:cubicBezTo>
                  <a:cubicBezTo>
                    <a:pt x="12565" y="4009"/>
                    <a:pt x="12545" y="4002"/>
                    <a:pt x="12531" y="3995"/>
                  </a:cubicBezTo>
                  <a:lnTo>
                    <a:pt x="12212" y="3837"/>
                  </a:lnTo>
                  <a:cubicBezTo>
                    <a:pt x="12191" y="3819"/>
                    <a:pt x="12165" y="3812"/>
                    <a:pt x="12141" y="3790"/>
                  </a:cubicBezTo>
                  <a:cubicBezTo>
                    <a:pt x="12107" y="3755"/>
                    <a:pt x="12101" y="3669"/>
                    <a:pt x="12148" y="3654"/>
                  </a:cubicBezTo>
                  <a:cubicBezTo>
                    <a:pt x="12084" y="3647"/>
                    <a:pt x="12030" y="3626"/>
                    <a:pt x="11979" y="3579"/>
                  </a:cubicBezTo>
                  <a:cubicBezTo>
                    <a:pt x="11986" y="3543"/>
                    <a:pt x="11979" y="3497"/>
                    <a:pt x="11946" y="3468"/>
                  </a:cubicBezTo>
                  <a:cubicBezTo>
                    <a:pt x="12013" y="3436"/>
                    <a:pt x="12101" y="3447"/>
                    <a:pt x="12165" y="3482"/>
                  </a:cubicBezTo>
                  <a:cubicBezTo>
                    <a:pt x="12141" y="3447"/>
                    <a:pt x="12191" y="3407"/>
                    <a:pt x="12235" y="3414"/>
                  </a:cubicBezTo>
                  <a:cubicBezTo>
                    <a:pt x="12276" y="3421"/>
                    <a:pt x="12302" y="3454"/>
                    <a:pt x="12339" y="3468"/>
                  </a:cubicBezTo>
                  <a:cubicBezTo>
                    <a:pt x="12417" y="3490"/>
                    <a:pt x="12514" y="3436"/>
                    <a:pt x="12558" y="3511"/>
                  </a:cubicBezTo>
                  <a:cubicBezTo>
                    <a:pt x="12609" y="3529"/>
                    <a:pt x="12656" y="3475"/>
                    <a:pt x="12649" y="3421"/>
                  </a:cubicBezTo>
                  <a:lnTo>
                    <a:pt x="12706" y="3421"/>
                  </a:lnTo>
                  <a:cubicBezTo>
                    <a:pt x="12706" y="3400"/>
                    <a:pt x="12713" y="3378"/>
                    <a:pt x="12713" y="3353"/>
                  </a:cubicBezTo>
                  <a:cubicBezTo>
                    <a:pt x="12693" y="3346"/>
                    <a:pt x="12679" y="3339"/>
                    <a:pt x="12656" y="3332"/>
                  </a:cubicBezTo>
                  <a:cubicBezTo>
                    <a:pt x="12663" y="3278"/>
                    <a:pt x="12679" y="3228"/>
                    <a:pt x="12713" y="3181"/>
                  </a:cubicBezTo>
                  <a:cubicBezTo>
                    <a:pt x="12642" y="3181"/>
                    <a:pt x="12585" y="3113"/>
                    <a:pt x="12585" y="3038"/>
                  </a:cubicBezTo>
                  <a:cubicBezTo>
                    <a:pt x="12609" y="3017"/>
                    <a:pt x="12636" y="2995"/>
                    <a:pt x="12656" y="2970"/>
                  </a:cubicBezTo>
                  <a:cubicBezTo>
                    <a:pt x="12700" y="2927"/>
                    <a:pt x="12743" y="2888"/>
                    <a:pt x="12784" y="2845"/>
                  </a:cubicBezTo>
                  <a:cubicBezTo>
                    <a:pt x="12804" y="2873"/>
                    <a:pt x="12814" y="2920"/>
                    <a:pt x="12814" y="2956"/>
                  </a:cubicBezTo>
                  <a:cubicBezTo>
                    <a:pt x="12841" y="2988"/>
                    <a:pt x="12875" y="2927"/>
                    <a:pt x="12875" y="2888"/>
                  </a:cubicBezTo>
                  <a:cubicBezTo>
                    <a:pt x="12885" y="2784"/>
                    <a:pt x="12885" y="2680"/>
                    <a:pt x="12932" y="2587"/>
                  </a:cubicBezTo>
                  <a:cubicBezTo>
                    <a:pt x="12875" y="2598"/>
                    <a:pt x="12827" y="2605"/>
                    <a:pt x="12770" y="2587"/>
                  </a:cubicBezTo>
                  <a:cubicBezTo>
                    <a:pt x="12720" y="2573"/>
                    <a:pt x="12673" y="2537"/>
                    <a:pt x="12663" y="2476"/>
                  </a:cubicBezTo>
                  <a:cubicBezTo>
                    <a:pt x="12602" y="2490"/>
                    <a:pt x="12508" y="2497"/>
                    <a:pt x="12481" y="2436"/>
                  </a:cubicBezTo>
                  <a:cubicBezTo>
                    <a:pt x="12474" y="2422"/>
                    <a:pt x="12474" y="2401"/>
                    <a:pt x="12461" y="2379"/>
                  </a:cubicBezTo>
                  <a:cubicBezTo>
                    <a:pt x="12437" y="2333"/>
                    <a:pt x="12383" y="2333"/>
                    <a:pt x="12339" y="2311"/>
                  </a:cubicBezTo>
                  <a:cubicBezTo>
                    <a:pt x="12255" y="2272"/>
                    <a:pt x="12198" y="2175"/>
                    <a:pt x="12198" y="2078"/>
                  </a:cubicBezTo>
                  <a:cubicBezTo>
                    <a:pt x="12191" y="1978"/>
                    <a:pt x="12218" y="1881"/>
                    <a:pt x="12249" y="1784"/>
                  </a:cubicBezTo>
                  <a:cubicBezTo>
                    <a:pt x="12198" y="1784"/>
                    <a:pt x="12165" y="1709"/>
                    <a:pt x="12191" y="1663"/>
                  </a:cubicBezTo>
                  <a:cubicBezTo>
                    <a:pt x="12178" y="1681"/>
                    <a:pt x="12148" y="1670"/>
                    <a:pt x="12134" y="1648"/>
                  </a:cubicBezTo>
                  <a:cubicBezTo>
                    <a:pt x="12121" y="1627"/>
                    <a:pt x="12121" y="1605"/>
                    <a:pt x="12121" y="1580"/>
                  </a:cubicBezTo>
                  <a:cubicBezTo>
                    <a:pt x="12121" y="1523"/>
                    <a:pt x="12114" y="1462"/>
                    <a:pt x="12114" y="1401"/>
                  </a:cubicBezTo>
                  <a:cubicBezTo>
                    <a:pt x="12064" y="1355"/>
                    <a:pt x="12037" y="1279"/>
                    <a:pt x="12064" y="1215"/>
                  </a:cubicBezTo>
                  <a:cubicBezTo>
                    <a:pt x="12077" y="1176"/>
                    <a:pt x="12084" y="1107"/>
                    <a:pt x="12050" y="1115"/>
                  </a:cubicBezTo>
                  <a:cubicBezTo>
                    <a:pt x="12141" y="1072"/>
                    <a:pt x="12057" y="896"/>
                    <a:pt x="12134" y="832"/>
                  </a:cubicBezTo>
                  <a:cubicBezTo>
                    <a:pt x="12148" y="814"/>
                    <a:pt x="12178" y="807"/>
                    <a:pt x="12185" y="785"/>
                  </a:cubicBezTo>
                  <a:cubicBezTo>
                    <a:pt x="12191" y="771"/>
                    <a:pt x="12185" y="756"/>
                    <a:pt x="12178" y="738"/>
                  </a:cubicBezTo>
                  <a:cubicBezTo>
                    <a:pt x="12165" y="670"/>
                    <a:pt x="12185" y="595"/>
                    <a:pt x="12235" y="552"/>
                  </a:cubicBezTo>
                  <a:cubicBezTo>
                    <a:pt x="12212" y="538"/>
                    <a:pt x="12191" y="513"/>
                    <a:pt x="12185" y="484"/>
                  </a:cubicBezTo>
                  <a:cubicBezTo>
                    <a:pt x="12165" y="409"/>
                    <a:pt x="12121" y="319"/>
                    <a:pt x="12057" y="280"/>
                  </a:cubicBezTo>
                  <a:cubicBezTo>
                    <a:pt x="12037" y="266"/>
                    <a:pt x="12023" y="258"/>
                    <a:pt x="12000" y="258"/>
                  </a:cubicBezTo>
                  <a:cubicBezTo>
                    <a:pt x="11959" y="258"/>
                    <a:pt x="11929" y="287"/>
                    <a:pt x="11895" y="305"/>
                  </a:cubicBezTo>
                  <a:cubicBezTo>
                    <a:pt x="11858" y="327"/>
                    <a:pt x="11811" y="327"/>
                    <a:pt x="11788" y="287"/>
                  </a:cubicBezTo>
                  <a:cubicBezTo>
                    <a:pt x="11724" y="380"/>
                    <a:pt x="11710" y="498"/>
                    <a:pt x="11697" y="606"/>
                  </a:cubicBezTo>
                  <a:cubicBezTo>
                    <a:pt x="11690" y="574"/>
                    <a:pt x="11640" y="574"/>
                    <a:pt x="11640" y="606"/>
                  </a:cubicBezTo>
                  <a:cubicBezTo>
                    <a:pt x="11613" y="595"/>
                    <a:pt x="11592" y="581"/>
                    <a:pt x="11562" y="574"/>
                  </a:cubicBezTo>
                  <a:cubicBezTo>
                    <a:pt x="11485" y="670"/>
                    <a:pt x="11394" y="764"/>
                    <a:pt x="11296" y="839"/>
                  </a:cubicBezTo>
                  <a:cubicBezTo>
                    <a:pt x="11310" y="853"/>
                    <a:pt x="11323" y="875"/>
                    <a:pt x="11337" y="889"/>
                  </a:cubicBezTo>
                  <a:cubicBezTo>
                    <a:pt x="11209" y="936"/>
                    <a:pt x="11084" y="738"/>
                    <a:pt x="10963" y="799"/>
                  </a:cubicBezTo>
                  <a:cubicBezTo>
                    <a:pt x="10983" y="832"/>
                    <a:pt x="11007" y="853"/>
                    <a:pt x="11027" y="882"/>
                  </a:cubicBezTo>
                  <a:cubicBezTo>
                    <a:pt x="11074" y="943"/>
                    <a:pt x="11125" y="1018"/>
                    <a:pt x="11118" y="1100"/>
                  </a:cubicBezTo>
                  <a:cubicBezTo>
                    <a:pt x="11084" y="1115"/>
                    <a:pt x="11054" y="1140"/>
                    <a:pt x="11020" y="1140"/>
                  </a:cubicBezTo>
                  <a:cubicBezTo>
                    <a:pt x="10983" y="1140"/>
                    <a:pt x="10943" y="1122"/>
                    <a:pt x="10926" y="1086"/>
                  </a:cubicBezTo>
                  <a:cubicBezTo>
                    <a:pt x="10913" y="1054"/>
                    <a:pt x="10919" y="1018"/>
                    <a:pt x="10913" y="989"/>
                  </a:cubicBezTo>
                  <a:cubicBezTo>
                    <a:pt x="10899" y="943"/>
                    <a:pt x="10842" y="918"/>
                    <a:pt x="10802" y="896"/>
                  </a:cubicBezTo>
                  <a:cubicBezTo>
                    <a:pt x="10758" y="871"/>
                    <a:pt x="10707" y="839"/>
                    <a:pt x="10714" y="785"/>
                  </a:cubicBezTo>
                  <a:cubicBezTo>
                    <a:pt x="10681" y="799"/>
                    <a:pt x="10637" y="792"/>
                    <a:pt x="10617" y="764"/>
                  </a:cubicBezTo>
                  <a:cubicBezTo>
                    <a:pt x="10596" y="799"/>
                    <a:pt x="10546" y="807"/>
                    <a:pt x="10506" y="814"/>
                  </a:cubicBezTo>
                  <a:cubicBezTo>
                    <a:pt x="10462" y="821"/>
                    <a:pt x="10418" y="882"/>
                    <a:pt x="10448" y="914"/>
                  </a:cubicBezTo>
                  <a:cubicBezTo>
                    <a:pt x="10405" y="921"/>
                    <a:pt x="10378" y="864"/>
                    <a:pt x="10371" y="821"/>
                  </a:cubicBezTo>
                  <a:cubicBezTo>
                    <a:pt x="10364" y="774"/>
                    <a:pt x="10384" y="731"/>
                    <a:pt x="10384" y="688"/>
                  </a:cubicBezTo>
                  <a:cubicBezTo>
                    <a:pt x="10384" y="642"/>
                    <a:pt x="10358" y="588"/>
                    <a:pt x="10314" y="574"/>
                  </a:cubicBezTo>
                  <a:cubicBezTo>
                    <a:pt x="10270" y="559"/>
                    <a:pt x="10216" y="581"/>
                    <a:pt x="10199" y="627"/>
                  </a:cubicBezTo>
                  <a:cubicBezTo>
                    <a:pt x="10172" y="627"/>
                    <a:pt x="10146" y="620"/>
                    <a:pt x="10115" y="620"/>
                  </a:cubicBezTo>
                  <a:cubicBezTo>
                    <a:pt x="10075" y="656"/>
                    <a:pt x="10031" y="710"/>
                    <a:pt x="10004" y="764"/>
                  </a:cubicBezTo>
                  <a:cubicBezTo>
                    <a:pt x="9910" y="785"/>
                    <a:pt x="9819" y="839"/>
                    <a:pt x="9762" y="914"/>
                  </a:cubicBezTo>
                  <a:cubicBezTo>
                    <a:pt x="9742" y="936"/>
                    <a:pt x="9742" y="982"/>
                    <a:pt x="9765" y="982"/>
                  </a:cubicBezTo>
                  <a:cubicBezTo>
                    <a:pt x="9668" y="996"/>
                    <a:pt x="9587" y="1086"/>
                    <a:pt x="9567" y="1190"/>
                  </a:cubicBezTo>
                  <a:cubicBezTo>
                    <a:pt x="9530" y="1204"/>
                    <a:pt x="9503" y="1251"/>
                    <a:pt x="9516" y="1287"/>
                  </a:cubicBezTo>
                  <a:cubicBezTo>
                    <a:pt x="9530" y="1287"/>
                    <a:pt x="9550" y="1297"/>
                    <a:pt x="9557" y="1312"/>
                  </a:cubicBezTo>
                  <a:cubicBezTo>
                    <a:pt x="9496" y="1394"/>
                    <a:pt x="9446" y="1491"/>
                    <a:pt x="9425" y="1595"/>
                  </a:cubicBezTo>
                  <a:cubicBezTo>
                    <a:pt x="9466" y="1613"/>
                    <a:pt x="9446" y="1681"/>
                    <a:pt x="9415" y="1716"/>
                  </a:cubicBezTo>
                  <a:cubicBezTo>
                    <a:pt x="9473" y="1724"/>
                    <a:pt x="9523" y="1770"/>
                    <a:pt x="9530" y="1831"/>
                  </a:cubicBezTo>
                  <a:cubicBezTo>
                    <a:pt x="9671" y="1881"/>
                    <a:pt x="9839" y="1874"/>
                    <a:pt x="9974" y="1806"/>
                  </a:cubicBezTo>
                  <a:cubicBezTo>
                    <a:pt x="10004" y="1792"/>
                    <a:pt x="10031" y="1777"/>
                    <a:pt x="10058" y="1770"/>
                  </a:cubicBezTo>
                  <a:cubicBezTo>
                    <a:pt x="10088" y="1770"/>
                    <a:pt x="10122" y="1777"/>
                    <a:pt x="10135" y="1806"/>
                  </a:cubicBezTo>
                  <a:cubicBezTo>
                    <a:pt x="10152" y="1860"/>
                    <a:pt x="10088" y="1903"/>
                    <a:pt x="10038" y="1896"/>
                  </a:cubicBezTo>
                  <a:cubicBezTo>
                    <a:pt x="9987" y="1885"/>
                    <a:pt x="9934" y="1874"/>
                    <a:pt x="9883" y="1896"/>
                  </a:cubicBezTo>
                  <a:cubicBezTo>
                    <a:pt x="9863" y="1906"/>
                    <a:pt x="9846" y="1928"/>
                    <a:pt x="9826" y="1935"/>
                  </a:cubicBezTo>
                  <a:cubicBezTo>
                    <a:pt x="9806" y="1942"/>
                    <a:pt x="9775" y="1935"/>
                    <a:pt x="9769" y="1913"/>
                  </a:cubicBezTo>
                  <a:cubicBezTo>
                    <a:pt x="9708" y="1971"/>
                    <a:pt x="9637" y="2024"/>
                    <a:pt x="9573" y="2085"/>
                  </a:cubicBezTo>
                  <a:cubicBezTo>
                    <a:pt x="9557" y="2093"/>
                    <a:pt x="9543" y="2103"/>
                    <a:pt x="9543" y="2121"/>
                  </a:cubicBezTo>
                  <a:cubicBezTo>
                    <a:pt x="9543" y="2136"/>
                    <a:pt x="9543" y="2153"/>
                    <a:pt x="9550" y="2161"/>
                  </a:cubicBezTo>
                  <a:cubicBezTo>
                    <a:pt x="9580" y="2243"/>
                    <a:pt x="9664" y="2297"/>
                    <a:pt x="9742" y="2325"/>
                  </a:cubicBezTo>
                  <a:cubicBezTo>
                    <a:pt x="9826" y="2354"/>
                    <a:pt x="9917" y="2379"/>
                    <a:pt x="10011" y="2379"/>
                  </a:cubicBezTo>
                  <a:cubicBezTo>
                    <a:pt x="10031" y="2379"/>
                    <a:pt x="10058" y="2379"/>
                    <a:pt x="10082" y="2372"/>
                  </a:cubicBezTo>
                  <a:cubicBezTo>
                    <a:pt x="10102" y="2361"/>
                    <a:pt x="10122" y="2347"/>
                    <a:pt x="10146" y="2340"/>
                  </a:cubicBezTo>
                  <a:cubicBezTo>
                    <a:pt x="10166" y="2333"/>
                    <a:pt x="10193" y="2340"/>
                    <a:pt x="10216" y="2340"/>
                  </a:cubicBezTo>
                  <a:cubicBezTo>
                    <a:pt x="10270" y="2347"/>
                    <a:pt x="10334" y="2354"/>
                    <a:pt x="10391" y="2372"/>
                  </a:cubicBezTo>
                  <a:cubicBezTo>
                    <a:pt x="10425" y="2379"/>
                    <a:pt x="10462" y="2386"/>
                    <a:pt x="10482" y="2415"/>
                  </a:cubicBezTo>
                  <a:cubicBezTo>
                    <a:pt x="10506" y="2447"/>
                    <a:pt x="10489" y="2497"/>
                    <a:pt x="10455" y="2497"/>
                  </a:cubicBezTo>
                  <a:cubicBezTo>
                    <a:pt x="10405" y="2490"/>
                    <a:pt x="10358" y="2490"/>
                    <a:pt x="10307" y="2483"/>
                  </a:cubicBezTo>
                  <a:cubicBezTo>
                    <a:pt x="10300" y="2504"/>
                    <a:pt x="10270" y="2522"/>
                    <a:pt x="10250" y="2512"/>
                  </a:cubicBezTo>
                  <a:cubicBezTo>
                    <a:pt x="10236" y="2565"/>
                    <a:pt x="10152" y="2580"/>
                    <a:pt x="10122" y="2537"/>
                  </a:cubicBezTo>
                  <a:cubicBezTo>
                    <a:pt x="10095" y="2573"/>
                    <a:pt x="10045" y="2587"/>
                    <a:pt x="10004" y="2573"/>
                  </a:cubicBezTo>
                  <a:cubicBezTo>
                    <a:pt x="9981" y="2565"/>
                    <a:pt x="9960" y="2551"/>
                    <a:pt x="9940" y="2551"/>
                  </a:cubicBezTo>
                  <a:cubicBezTo>
                    <a:pt x="9910" y="2551"/>
                    <a:pt x="9883" y="2573"/>
                    <a:pt x="9863" y="2587"/>
                  </a:cubicBezTo>
                  <a:cubicBezTo>
                    <a:pt x="9826" y="2619"/>
                    <a:pt x="9782" y="2655"/>
                    <a:pt x="9762" y="2701"/>
                  </a:cubicBezTo>
                  <a:cubicBezTo>
                    <a:pt x="9738" y="2744"/>
                    <a:pt x="9728" y="2798"/>
                    <a:pt x="9755" y="2845"/>
                  </a:cubicBezTo>
                  <a:cubicBezTo>
                    <a:pt x="9785" y="2906"/>
                    <a:pt x="9876" y="2949"/>
                    <a:pt x="9846" y="3010"/>
                  </a:cubicBezTo>
                  <a:cubicBezTo>
                    <a:pt x="9870" y="2995"/>
                    <a:pt x="9896" y="3010"/>
                    <a:pt x="9910" y="3031"/>
                  </a:cubicBezTo>
                  <a:cubicBezTo>
                    <a:pt x="9927" y="3053"/>
                    <a:pt x="9927" y="3085"/>
                    <a:pt x="9947" y="3099"/>
                  </a:cubicBezTo>
                  <a:cubicBezTo>
                    <a:pt x="9960" y="3121"/>
                    <a:pt x="10004" y="3121"/>
                    <a:pt x="10011" y="3092"/>
                  </a:cubicBezTo>
                  <a:cubicBezTo>
                    <a:pt x="10045" y="3128"/>
                    <a:pt x="10102" y="3146"/>
                    <a:pt x="10152" y="3153"/>
                  </a:cubicBezTo>
                  <a:cubicBezTo>
                    <a:pt x="10236" y="3167"/>
                    <a:pt x="10314" y="3174"/>
                    <a:pt x="10398" y="3189"/>
                  </a:cubicBezTo>
                  <a:cubicBezTo>
                    <a:pt x="10425" y="3189"/>
                    <a:pt x="10448" y="3196"/>
                    <a:pt x="10475" y="3214"/>
                  </a:cubicBezTo>
                  <a:cubicBezTo>
                    <a:pt x="10539" y="3242"/>
                    <a:pt x="10553" y="3346"/>
                    <a:pt x="10512" y="3400"/>
                  </a:cubicBezTo>
                  <a:cubicBezTo>
                    <a:pt x="10539" y="3468"/>
                    <a:pt x="10590" y="3522"/>
                    <a:pt x="10654" y="3550"/>
                  </a:cubicBezTo>
                  <a:cubicBezTo>
                    <a:pt x="10707" y="3579"/>
                    <a:pt x="10795" y="3558"/>
                    <a:pt x="10856" y="3558"/>
                  </a:cubicBezTo>
                  <a:lnTo>
                    <a:pt x="10893" y="3558"/>
                  </a:lnTo>
                  <a:cubicBezTo>
                    <a:pt x="10913" y="3558"/>
                    <a:pt x="10943" y="3565"/>
                    <a:pt x="10963" y="3565"/>
                  </a:cubicBezTo>
                  <a:cubicBezTo>
                    <a:pt x="11054" y="3572"/>
                    <a:pt x="11155" y="3558"/>
                    <a:pt x="11216" y="3482"/>
                  </a:cubicBezTo>
                  <a:cubicBezTo>
                    <a:pt x="11232" y="3468"/>
                    <a:pt x="11253" y="3436"/>
                    <a:pt x="11273" y="3447"/>
                  </a:cubicBezTo>
                  <a:cubicBezTo>
                    <a:pt x="11286" y="3454"/>
                    <a:pt x="11303" y="3468"/>
                    <a:pt x="11317" y="3461"/>
                  </a:cubicBezTo>
                  <a:cubicBezTo>
                    <a:pt x="11337" y="3454"/>
                    <a:pt x="11337" y="3429"/>
                    <a:pt x="11357" y="3421"/>
                  </a:cubicBezTo>
                  <a:cubicBezTo>
                    <a:pt x="11374" y="3421"/>
                    <a:pt x="11380" y="3429"/>
                    <a:pt x="11394" y="3436"/>
                  </a:cubicBezTo>
                  <a:cubicBezTo>
                    <a:pt x="11421" y="3447"/>
                    <a:pt x="11434" y="3400"/>
                    <a:pt x="11451" y="3378"/>
                  </a:cubicBezTo>
                  <a:cubicBezTo>
                    <a:pt x="11492" y="3310"/>
                    <a:pt x="11599" y="3346"/>
                    <a:pt x="11670" y="3325"/>
                  </a:cubicBezTo>
                  <a:cubicBezTo>
                    <a:pt x="11710" y="3310"/>
                    <a:pt x="11741" y="3271"/>
                    <a:pt x="11747" y="3228"/>
                  </a:cubicBezTo>
                  <a:cubicBezTo>
                    <a:pt x="11747" y="3214"/>
                    <a:pt x="11747" y="3196"/>
                    <a:pt x="11754" y="3181"/>
                  </a:cubicBezTo>
                  <a:cubicBezTo>
                    <a:pt x="11761" y="3174"/>
                    <a:pt x="11767" y="3160"/>
                    <a:pt x="11774" y="3153"/>
                  </a:cubicBezTo>
                  <a:cubicBezTo>
                    <a:pt x="11804" y="3121"/>
                    <a:pt x="11818" y="3078"/>
                    <a:pt x="11811" y="3031"/>
                  </a:cubicBezTo>
                  <a:cubicBezTo>
                    <a:pt x="11845" y="3070"/>
                    <a:pt x="11875" y="3121"/>
                    <a:pt x="11882" y="3174"/>
                  </a:cubicBezTo>
                  <a:cubicBezTo>
                    <a:pt x="11882" y="3189"/>
                    <a:pt x="11882" y="3214"/>
                    <a:pt x="11895" y="3228"/>
                  </a:cubicBezTo>
                  <a:cubicBezTo>
                    <a:pt x="11902" y="3242"/>
                    <a:pt x="11916" y="3250"/>
                    <a:pt x="11929" y="3257"/>
                  </a:cubicBezTo>
                  <a:cubicBezTo>
                    <a:pt x="11959" y="3278"/>
                    <a:pt x="11966" y="3318"/>
                    <a:pt x="11959" y="3353"/>
                  </a:cubicBezTo>
                  <a:cubicBezTo>
                    <a:pt x="11909" y="3339"/>
                    <a:pt x="11852" y="3386"/>
                    <a:pt x="11811" y="3414"/>
                  </a:cubicBezTo>
                  <a:cubicBezTo>
                    <a:pt x="11767" y="3454"/>
                    <a:pt x="11704" y="3482"/>
                    <a:pt x="11663" y="3447"/>
                  </a:cubicBezTo>
                  <a:cubicBezTo>
                    <a:pt x="11633" y="3522"/>
                    <a:pt x="11492" y="3490"/>
                    <a:pt x="11478" y="3565"/>
                  </a:cubicBezTo>
                  <a:cubicBezTo>
                    <a:pt x="11414" y="3565"/>
                    <a:pt x="11374" y="3654"/>
                    <a:pt x="11401" y="3715"/>
                  </a:cubicBezTo>
                  <a:cubicBezTo>
                    <a:pt x="11444" y="3715"/>
                    <a:pt x="11485" y="3715"/>
                    <a:pt x="11529" y="3722"/>
                  </a:cubicBezTo>
                  <a:cubicBezTo>
                    <a:pt x="11529" y="3744"/>
                    <a:pt x="11545" y="3769"/>
                    <a:pt x="11576" y="3769"/>
                  </a:cubicBezTo>
                  <a:cubicBezTo>
                    <a:pt x="11603" y="3769"/>
                    <a:pt x="11619" y="3755"/>
                    <a:pt x="11640" y="3737"/>
                  </a:cubicBezTo>
                  <a:cubicBezTo>
                    <a:pt x="11734" y="3679"/>
                    <a:pt x="11818" y="3611"/>
                    <a:pt x="11909" y="3550"/>
                  </a:cubicBezTo>
                  <a:cubicBezTo>
                    <a:pt x="11916" y="3543"/>
                    <a:pt x="11929" y="3536"/>
                    <a:pt x="11936" y="3543"/>
                  </a:cubicBezTo>
                  <a:cubicBezTo>
                    <a:pt x="11959" y="3550"/>
                    <a:pt x="11966" y="3586"/>
                    <a:pt x="11979" y="3579"/>
                  </a:cubicBezTo>
                  <a:cubicBezTo>
                    <a:pt x="11946" y="3647"/>
                    <a:pt x="11902" y="3701"/>
                    <a:pt x="11845" y="3744"/>
                  </a:cubicBezTo>
                  <a:cubicBezTo>
                    <a:pt x="11794" y="3783"/>
                    <a:pt x="11734" y="3805"/>
                    <a:pt x="11677" y="3830"/>
                  </a:cubicBezTo>
                  <a:cubicBezTo>
                    <a:pt x="11640" y="3844"/>
                    <a:pt x="11599" y="3858"/>
                    <a:pt x="11562" y="3873"/>
                  </a:cubicBezTo>
                  <a:cubicBezTo>
                    <a:pt x="11555" y="3880"/>
                    <a:pt x="11542" y="3880"/>
                    <a:pt x="11535" y="3887"/>
                  </a:cubicBezTo>
                  <a:cubicBezTo>
                    <a:pt x="11522" y="3912"/>
                    <a:pt x="11529" y="3941"/>
                    <a:pt x="11542" y="3955"/>
                  </a:cubicBezTo>
                  <a:cubicBezTo>
                    <a:pt x="11555" y="3977"/>
                    <a:pt x="11576" y="3995"/>
                    <a:pt x="11586" y="4016"/>
                  </a:cubicBezTo>
                  <a:cubicBezTo>
                    <a:pt x="11592" y="4038"/>
                    <a:pt x="11592" y="4063"/>
                    <a:pt x="11586" y="4077"/>
                  </a:cubicBezTo>
                  <a:cubicBezTo>
                    <a:pt x="11586" y="4195"/>
                    <a:pt x="11663" y="4331"/>
                    <a:pt x="11599" y="4435"/>
                  </a:cubicBezTo>
                  <a:cubicBezTo>
                    <a:pt x="11542" y="4407"/>
                    <a:pt x="11535" y="4331"/>
                    <a:pt x="11529" y="4270"/>
                  </a:cubicBezTo>
                  <a:cubicBezTo>
                    <a:pt x="11522" y="4202"/>
                    <a:pt x="11515" y="4127"/>
                    <a:pt x="11505" y="4063"/>
                  </a:cubicBezTo>
                  <a:cubicBezTo>
                    <a:pt x="11451" y="4052"/>
                    <a:pt x="11394" y="4070"/>
                    <a:pt x="11350" y="4106"/>
                  </a:cubicBezTo>
                  <a:cubicBezTo>
                    <a:pt x="11343" y="4052"/>
                    <a:pt x="11303" y="4016"/>
                    <a:pt x="11259" y="4009"/>
                  </a:cubicBezTo>
                  <a:cubicBezTo>
                    <a:pt x="11253" y="4023"/>
                    <a:pt x="11239" y="4030"/>
                    <a:pt x="11232" y="4045"/>
                  </a:cubicBezTo>
                  <a:cubicBezTo>
                    <a:pt x="11195" y="4023"/>
                    <a:pt x="11202" y="3962"/>
                    <a:pt x="11189" y="3927"/>
                  </a:cubicBezTo>
                  <a:cubicBezTo>
                    <a:pt x="11168" y="3880"/>
                    <a:pt x="11111" y="3873"/>
                    <a:pt x="11061" y="3873"/>
                  </a:cubicBezTo>
                  <a:cubicBezTo>
                    <a:pt x="11034" y="3905"/>
                    <a:pt x="11007" y="3934"/>
                    <a:pt x="10963" y="3948"/>
                  </a:cubicBezTo>
                  <a:cubicBezTo>
                    <a:pt x="10879" y="3987"/>
                    <a:pt x="10778" y="3977"/>
                    <a:pt x="10687" y="3987"/>
                  </a:cubicBezTo>
                  <a:cubicBezTo>
                    <a:pt x="10623" y="3995"/>
                    <a:pt x="10559" y="4016"/>
                    <a:pt x="10495" y="3995"/>
                  </a:cubicBezTo>
                  <a:cubicBezTo>
                    <a:pt x="10469" y="3987"/>
                    <a:pt x="10442" y="3962"/>
                    <a:pt x="10411" y="3955"/>
                  </a:cubicBezTo>
                  <a:cubicBezTo>
                    <a:pt x="10384" y="3948"/>
                    <a:pt x="10347" y="3948"/>
                    <a:pt x="10327" y="3970"/>
                  </a:cubicBezTo>
                  <a:cubicBezTo>
                    <a:pt x="10320" y="3977"/>
                    <a:pt x="10314" y="3995"/>
                    <a:pt x="10300" y="3995"/>
                  </a:cubicBezTo>
                  <a:cubicBezTo>
                    <a:pt x="10294" y="3995"/>
                    <a:pt x="10287" y="3995"/>
                    <a:pt x="10277" y="3987"/>
                  </a:cubicBezTo>
                  <a:lnTo>
                    <a:pt x="10172" y="3941"/>
                  </a:lnTo>
                  <a:cubicBezTo>
                    <a:pt x="10159" y="3934"/>
                    <a:pt x="10135" y="3927"/>
                    <a:pt x="10122" y="3905"/>
                  </a:cubicBezTo>
                  <a:cubicBezTo>
                    <a:pt x="10102" y="3866"/>
                    <a:pt x="10129" y="3830"/>
                    <a:pt x="10152" y="3798"/>
                  </a:cubicBezTo>
                  <a:cubicBezTo>
                    <a:pt x="10159" y="3790"/>
                    <a:pt x="10166" y="3776"/>
                    <a:pt x="10179" y="3769"/>
                  </a:cubicBezTo>
                  <a:cubicBezTo>
                    <a:pt x="10186" y="3762"/>
                    <a:pt x="10193" y="3744"/>
                    <a:pt x="10206" y="3737"/>
                  </a:cubicBezTo>
                  <a:cubicBezTo>
                    <a:pt x="10236" y="3715"/>
                    <a:pt x="10263" y="3715"/>
                    <a:pt x="10300" y="3730"/>
                  </a:cubicBezTo>
                  <a:cubicBezTo>
                    <a:pt x="10371" y="3694"/>
                    <a:pt x="10398" y="3572"/>
                    <a:pt x="10347" y="3504"/>
                  </a:cubicBezTo>
                  <a:cubicBezTo>
                    <a:pt x="10364" y="3490"/>
                    <a:pt x="10384" y="3475"/>
                    <a:pt x="10405" y="3468"/>
                  </a:cubicBezTo>
                  <a:cubicBezTo>
                    <a:pt x="10384" y="3468"/>
                    <a:pt x="10347" y="3454"/>
                    <a:pt x="10320" y="3454"/>
                  </a:cubicBezTo>
                  <a:cubicBezTo>
                    <a:pt x="10307" y="3454"/>
                    <a:pt x="10287" y="3454"/>
                    <a:pt x="10270" y="3447"/>
                  </a:cubicBezTo>
                  <a:cubicBezTo>
                    <a:pt x="10250" y="3436"/>
                    <a:pt x="10243" y="3414"/>
                    <a:pt x="10230" y="3400"/>
                  </a:cubicBezTo>
                  <a:cubicBezTo>
                    <a:pt x="10223" y="3386"/>
                    <a:pt x="10216" y="3378"/>
                    <a:pt x="10206" y="3361"/>
                  </a:cubicBezTo>
                  <a:cubicBezTo>
                    <a:pt x="10199" y="3353"/>
                    <a:pt x="10199" y="3346"/>
                    <a:pt x="10193" y="3346"/>
                  </a:cubicBezTo>
                  <a:cubicBezTo>
                    <a:pt x="10186" y="3346"/>
                    <a:pt x="10186" y="3353"/>
                    <a:pt x="10179" y="3353"/>
                  </a:cubicBezTo>
                  <a:cubicBezTo>
                    <a:pt x="10172" y="3361"/>
                    <a:pt x="10159" y="3353"/>
                    <a:pt x="10152" y="3353"/>
                  </a:cubicBezTo>
                  <a:cubicBezTo>
                    <a:pt x="10102" y="3339"/>
                    <a:pt x="10051" y="3318"/>
                    <a:pt x="10011" y="3296"/>
                  </a:cubicBezTo>
                  <a:cubicBezTo>
                    <a:pt x="10004" y="3285"/>
                    <a:pt x="9987" y="3275"/>
                    <a:pt x="9974" y="3285"/>
                  </a:cubicBezTo>
                  <a:cubicBezTo>
                    <a:pt x="9960" y="3293"/>
                    <a:pt x="9954" y="3303"/>
                    <a:pt x="9960" y="3318"/>
                  </a:cubicBezTo>
                  <a:cubicBezTo>
                    <a:pt x="9940" y="3318"/>
                    <a:pt x="9917" y="3339"/>
                    <a:pt x="9903" y="3361"/>
                  </a:cubicBezTo>
                  <a:cubicBezTo>
                    <a:pt x="9883" y="3339"/>
                    <a:pt x="9839" y="3361"/>
                    <a:pt x="9812" y="3353"/>
                  </a:cubicBezTo>
                  <a:cubicBezTo>
                    <a:pt x="9792" y="3353"/>
                    <a:pt x="9775" y="3339"/>
                    <a:pt x="9762" y="3325"/>
                  </a:cubicBezTo>
                  <a:cubicBezTo>
                    <a:pt x="9748" y="3318"/>
                    <a:pt x="9722" y="3310"/>
                    <a:pt x="9708" y="3325"/>
                  </a:cubicBezTo>
                  <a:cubicBezTo>
                    <a:pt x="9698" y="3303"/>
                    <a:pt x="9698" y="3285"/>
                    <a:pt x="9691" y="3264"/>
                  </a:cubicBezTo>
                  <a:cubicBezTo>
                    <a:pt x="9671" y="3278"/>
                    <a:pt x="9641" y="3278"/>
                    <a:pt x="9621" y="3271"/>
                  </a:cubicBezTo>
                  <a:cubicBezTo>
                    <a:pt x="9597" y="3264"/>
                    <a:pt x="9580" y="3242"/>
                    <a:pt x="9557" y="3228"/>
                  </a:cubicBezTo>
                  <a:cubicBezTo>
                    <a:pt x="9550" y="3221"/>
                    <a:pt x="9536" y="3214"/>
                    <a:pt x="9536" y="3196"/>
                  </a:cubicBezTo>
                  <a:cubicBezTo>
                    <a:pt x="9536" y="3189"/>
                    <a:pt x="9536" y="3181"/>
                    <a:pt x="9530" y="3174"/>
                  </a:cubicBezTo>
                  <a:cubicBezTo>
                    <a:pt x="9523" y="3167"/>
                    <a:pt x="9523" y="3167"/>
                    <a:pt x="9516" y="3167"/>
                  </a:cubicBezTo>
                  <a:cubicBezTo>
                    <a:pt x="9496" y="3160"/>
                    <a:pt x="9473" y="3153"/>
                    <a:pt x="9446" y="3146"/>
                  </a:cubicBezTo>
                  <a:cubicBezTo>
                    <a:pt x="9439" y="3146"/>
                    <a:pt x="9432" y="3138"/>
                    <a:pt x="9425" y="3138"/>
                  </a:cubicBezTo>
                  <a:cubicBezTo>
                    <a:pt x="9415" y="3138"/>
                    <a:pt x="9409" y="3138"/>
                    <a:pt x="9402" y="3146"/>
                  </a:cubicBezTo>
                  <a:cubicBezTo>
                    <a:pt x="9375" y="3153"/>
                    <a:pt x="9338" y="3153"/>
                    <a:pt x="9311" y="3138"/>
                  </a:cubicBezTo>
                  <a:cubicBezTo>
                    <a:pt x="9298" y="3121"/>
                    <a:pt x="9284" y="3106"/>
                    <a:pt x="9277" y="3085"/>
                  </a:cubicBezTo>
                  <a:cubicBezTo>
                    <a:pt x="9247" y="3078"/>
                    <a:pt x="9220" y="3063"/>
                    <a:pt x="9197" y="3053"/>
                  </a:cubicBezTo>
                  <a:cubicBezTo>
                    <a:pt x="9183" y="3038"/>
                    <a:pt x="9176" y="3024"/>
                    <a:pt x="9176" y="3002"/>
                  </a:cubicBezTo>
                  <a:cubicBezTo>
                    <a:pt x="9163" y="3010"/>
                    <a:pt x="9143" y="3002"/>
                    <a:pt x="9126" y="2977"/>
                  </a:cubicBezTo>
                  <a:cubicBezTo>
                    <a:pt x="9112" y="2963"/>
                    <a:pt x="9112" y="2941"/>
                    <a:pt x="9099" y="2927"/>
                  </a:cubicBezTo>
                  <a:cubicBezTo>
                    <a:pt x="9086" y="2913"/>
                    <a:pt x="9065" y="2906"/>
                    <a:pt x="9042" y="2895"/>
                  </a:cubicBezTo>
                  <a:cubicBezTo>
                    <a:pt x="8978" y="2859"/>
                    <a:pt x="8924" y="2784"/>
                    <a:pt x="8853" y="2791"/>
                  </a:cubicBezTo>
                  <a:cubicBezTo>
                    <a:pt x="8816" y="2791"/>
                    <a:pt x="8789" y="2813"/>
                    <a:pt x="8759" y="2798"/>
                  </a:cubicBezTo>
                  <a:cubicBezTo>
                    <a:pt x="8752" y="2791"/>
                    <a:pt x="8739" y="2784"/>
                    <a:pt x="8732" y="2784"/>
                  </a:cubicBezTo>
                  <a:cubicBezTo>
                    <a:pt x="8705" y="2784"/>
                    <a:pt x="8699" y="2813"/>
                    <a:pt x="8688" y="2845"/>
                  </a:cubicBezTo>
                  <a:cubicBezTo>
                    <a:pt x="8682" y="2873"/>
                    <a:pt x="8662" y="2906"/>
                    <a:pt x="8641" y="2920"/>
                  </a:cubicBezTo>
                  <a:cubicBezTo>
                    <a:pt x="8662" y="2920"/>
                    <a:pt x="8668" y="2949"/>
                    <a:pt x="8662" y="2963"/>
                  </a:cubicBezTo>
                  <a:cubicBezTo>
                    <a:pt x="8655" y="2977"/>
                    <a:pt x="8628" y="2988"/>
                    <a:pt x="8611" y="2995"/>
                  </a:cubicBezTo>
                  <a:cubicBezTo>
                    <a:pt x="8591" y="2988"/>
                    <a:pt x="8571" y="3017"/>
                    <a:pt x="8564" y="3031"/>
                  </a:cubicBezTo>
                  <a:cubicBezTo>
                    <a:pt x="8557" y="3045"/>
                    <a:pt x="8547" y="3078"/>
                    <a:pt x="8534" y="3092"/>
                  </a:cubicBezTo>
                  <a:cubicBezTo>
                    <a:pt x="8520" y="3106"/>
                    <a:pt x="8487" y="3099"/>
                    <a:pt x="8493" y="3078"/>
                  </a:cubicBezTo>
                  <a:cubicBezTo>
                    <a:pt x="8476" y="3085"/>
                    <a:pt x="8463" y="3085"/>
                    <a:pt x="8450" y="3092"/>
                  </a:cubicBezTo>
                  <a:cubicBezTo>
                    <a:pt x="8399" y="3045"/>
                    <a:pt x="8463" y="2956"/>
                    <a:pt x="8429" y="2906"/>
                  </a:cubicBezTo>
                  <a:cubicBezTo>
                    <a:pt x="8423" y="2888"/>
                    <a:pt x="8399" y="2881"/>
                    <a:pt x="8399" y="2859"/>
                  </a:cubicBezTo>
                  <a:cubicBezTo>
                    <a:pt x="8399" y="2852"/>
                    <a:pt x="8409" y="2845"/>
                    <a:pt x="8416" y="2830"/>
                  </a:cubicBezTo>
                  <a:cubicBezTo>
                    <a:pt x="8443" y="2784"/>
                    <a:pt x="8423" y="2723"/>
                    <a:pt x="8399" y="2669"/>
                  </a:cubicBezTo>
                  <a:cubicBezTo>
                    <a:pt x="8392" y="2655"/>
                    <a:pt x="8386" y="2633"/>
                    <a:pt x="8365" y="2626"/>
                  </a:cubicBezTo>
                  <a:cubicBezTo>
                    <a:pt x="8352" y="2619"/>
                    <a:pt x="8338" y="2626"/>
                    <a:pt x="8322" y="2626"/>
                  </a:cubicBezTo>
                  <a:cubicBezTo>
                    <a:pt x="8288" y="2633"/>
                    <a:pt x="8244" y="2641"/>
                    <a:pt x="8231" y="2680"/>
                  </a:cubicBezTo>
                  <a:cubicBezTo>
                    <a:pt x="8204" y="2737"/>
                    <a:pt x="8288" y="2820"/>
                    <a:pt x="8244" y="2881"/>
                  </a:cubicBezTo>
                  <a:cubicBezTo>
                    <a:pt x="8231" y="2906"/>
                    <a:pt x="8197" y="2913"/>
                    <a:pt x="8197" y="2941"/>
                  </a:cubicBezTo>
                  <a:cubicBezTo>
                    <a:pt x="8197" y="2970"/>
                    <a:pt x="8224" y="2988"/>
                    <a:pt x="8251" y="2995"/>
                  </a:cubicBezTo>
                  <a:cubicBezTo>
                    <a:pt x="8238" y="3031"/>
                    <a:pt x="8231" y="3070"/>
                    <a:pt x="8238" y="3106"/>
                  </a:cubicBezTo>
                  <a:cubicBezTo>
                    <a:pt x="8187" y="3099"/>
                    <a:pt x="8147" y="3092"/>
                    <a:pt x="8103" y="3070"/>
                  </a:cubicBezTo>
                  <a:cubicBezTo>
                    <a:pt x="8063" y="3045"/>
                    <a:pt x="8032" y="2995"/>
                    <a:pt x="8039" y="2941"/>
                  </a:cubicBezTo>
                  <a:cubicBezTo>
                    <a:pt x="8005" y="2934"/>
                    <a:pt x="7992" y="2888"/>
                    <a:pt x="8005" y="2859"/>
                  </a:cubicBezTo>
                  <a:cubicBezTo>
                    <a:pt x="7955" y="2845"/>
                    <a:pt x="7978" y="2762"/>
                    <a:pt x="7948" y="2716"/>
                  </a:cubicBezTo>
                  <a:cubicBezTo>
                    <a:pt x="7941" y="2701"/>
                    <a:pt x="7928" y="2694"/>
                    <a:pt x="7915" y="2687"/>
                  </a:cubicBezTo>
                  <a:cubicBezTo>
                    <a:pt x="7898" y="2669"/>
                    <a:pt x="7891" y="2655"/>
                    <a:pt x="7884" y="2641"/>
                  </a:cubicBezTo>
                  <a:cubicBezTo>
                    <a:pt x="7857" y="2580"/>
                    <a:pt x="7820" y="2530"/>
                    <a:pt x="7793" y="2469"/>
                  </a:cubicBezTo>
                  <a:cubicBezTo>
                    <a:pt x="7787" y="2454"/>
                    <a:pt x="7760" y="2429"/>
                    <a:pt x="7750" y="2454"/>
                  </a:cubicBezTo>
                  <a:cubicBezTo>
                    <a:pt x="7750" y="2415"/>
                    <a:pt x="7723" y="2386"/>
                    <a:pt x="7696" y="2386"/>
                  </a:cubicBezTo>
                  <a:cubicBezTo>
                    <a:pt x="7689" y="2461"/>
                    <a:pt x="7703" y="2544"/>
                    <a:pt x="7723" y="2619"/>
                  </a:cubicBezTo>
                  <a:cubicBezTo>
                    <a:pt x="7696" y="2626"/>
                    <a:pt x="7679" y="2662"/>
                    <a:pt x="7679" y="2694"/>
                  </a:cubicBezTo>
                  <a:cubicBezTo>
                    <a:pt x="7679" y="2723"/>
                    <a:pt x="7689" y="2755"/>
                    <a:pt x="7703" y="2784"/>
                  </a:cubicBezTo>
                  <a:lnTo>
                    <a:pt x="7602" y="2784"/>
                  </a:lnTo>
                  <a:cubicBezTo>
                    <a:pt x="7595" y="2784"/>
                    <a:pt x="7581" y="2784"/>
                    <a:pt x="7575" y="2791"/>
                  </a:cubicBezTo>
                  <a:cubicBezTo>
                    <a:pt x="7568" y="2798"/>
                    <a:pt x="7568" y="2813"/>
                    <a:pt x="7561" y="2820"/>
                  </a:cubicBezTo>
                  <a:cubicBezTo>
                    <a:pt x="7554" y="2845"/>
                    <a:pt x="7531" y="2852"/>
                    <a:pt x="7517" y="2859"/>
                  </a:cubicBezTo>
                  <a:cubicBezTo>
                    <a:pt x="7453" y="2881"/>
                    <a:pt x="7390" y="2906"/>
                    <a:pt x="7329" y="2913"/>
                  </a:cubicBezTo>
                  <a:cubicBezTo>
                    <a:pt x="7319" y="2888"/>
                    <a:pt x="7329" y="2866"/>
                    <a:pt x="7329" y="2845"/>
                  </a:cubicBezTo>
                  <a:cubicBezTo>
                    <a:pt x="7369" y="2838"/>
                    <a:pt x="7413" y="2805"/>
                    <a:pt x="7433" y="2770"/>
                  </a:cubicBezTo>
                  <a:cubicBezTo>
                    <a:pt x="7440" y="2762"/>
                    <a:pt x="7440" y="2755"/>
                    <a:pt x="7440" y="2744"/>
                  </a:cubicBezTo>
                  <a:cubicBezTo>
                    <a:pt x="7440" y="2730"/>
                    <a:pt x="7427" y="2716"/>
                    <a:pt x="7420" y="2701"/>
                  </a:cubicBezTo>
                  <a:cubicBezTo>
                    <a:pt x="7400" y="2669"/>
                    <a:pt x="7400" y="2633"/>
                    <a:pt x="7413" y="2605"/>
                  </a:cubicBezTo>
                  <a:cubicBezTo>
                    <a:pt x="7363" y="2573"/>
                    <a:pt x="7292" y="2641"/>
                    <a:pt x="7305" y="2701"/>
                  </a:cubicBezTo>
                  <a:cubicBezTo>
                    <a:pt x="7272" y="2694"/>
                    <a:pt x="7235" y="2680"/>
                    <a:pt x="7194" y="2687"/>
                  </a:cubicBezTo>
                  <a:cubicBezTo>
                    <a:pt x="7157" y="2694"/>
                    <a:pt x="7117" y="2709"/>
                    <a:pt x="7100" y="2744"/>
                  </a:cubicBezTo>
                  <a:cubicBezTo>
                    <a:pt x="7093" y="2762"/>
                    <a:pt x="7093" y="2777"/>
                    <a:pt x="7087" y="2791"/>
                  </a:cubicBezTo>
                  <a:cubicBezTo>
                    <a:pt x="7073" y="2813"/>
                    <a:pt x="7053" y="2830"/>
                    <a:pt x="7023" y="2838"/>
                  </a:cubicBezTo>
                  <a:cubicBezTo>
                    <a:pt x="6959" y="2866"/>
                    <a:pt x="6888" y="2895"/>
                    <a:pt x="6828" y="2927"/>
                  </a:cubicBezTo>
                  <a:cubicBezTo>
                    <a:pt x="6821" y="2949"/>
                    <a:pt x="6828" y="2970"/>
                    <a:pt x="6841" y="2988"/>
                  </a:cubicBezTo>
                  <a:cubicBezTo>
                    <a:pt x="6797" y="2970"/>
                    <a:pt x="6757" y="2995"/>
                    <a:pt x="6740" y="3038"/>
                  </a:cubicBezTo>
                  <a:cubicBezTo>
                    <a:pt x="6733" y="3063"/>
                    <a:pt x="6733" y="3088"/>
                    <a:pt x="6720" y="3113"/>
                  </a:cubicBezTo>
                  <a:cubicBezTo>
                    <a:pt x="6706" y="3135"/>
                    <a:pt x="6680" y="3153"/>
                    <a:pt x="6656" y="3138"/>
                  </a:cubicBezTo>
                  <a:cubicBezTo>
                    <a:pt x="6636" y="3106"/>
                    <a:pt x="6669" y="3070"/>
                    <a:pt x="6669" y="3031"/>
                  </a:cubicBezTo>
                  <a:cubicBezTo>
                    <a:pt x="6669" y="2988"/>
                    <a:pt x="6609" y="2977"/>
                    <a:pt x="6558" y="2977"/>
                  </a:cubicBezTo>
                  <a:cubicBezTo>
                    <a:pt x="6572" y="2956"/>
                    <a:pt x="6558" y="2927"/>
                    <a:pt x="6538" y="2906"/>
                  </a:cubicBezTo>
                  <a:cubicBezTo>
                    <a:pt x="6515" y="2888"/>
                    <a:pt x="6488" y="2881"/>
                    <a:pt x="6474" y="2859"/>
                  </a:cubicBezTo>
                  <a:cubicBezTo>
                    <a:pt x="6468" y="2852"/>
                    <a:pt x="6461" y="2838"/>
                    <a:pt x="6451" y="2830"/>
                  </a:cubicBezTo>
                  <a:cubicBezTo>
                    <a:pt x="6431" y="2813"/>
                    <a:pt x="6404" y="2845"/>
                    <a:pt x="6397" y="2866"/>
                  </a:cubicBezTo>
                  <a:cubicBezTo>
                    <a:pt x="6390" y="2888"/>
                    <a:pt x="6390" y="2920"/>
                    <a:pt x="6373" y="2941"/>
                  </a:cubicBezTo>
                  <a:cubicBezTo>
                    <a:pt x="6353" y="2963"/>
                    <a:pt x="6319" y="2963"/>
                    <a:pt x="6289" y="2970"/>
                  </a:cubicBezTo>
                  <a:cubicBezTo>
                    <a:pt x="6219" y="2988"/>
                    <a:pt x="6178" y="3078"/>
                    <a:pt x="6198" y="3153"/>
                  </a:cubicBezTo>
                  <a:cubicBezTo>
                    <a:pt x="6171" y="3167"/>
                    <a:pt x="6148" y="3181"/>
                    <a:pt x="6128" y="3203"/>
                  </a:cubicBezTo>
                  <a:cubicBezTo>
                    <a:pt x="6114" y="3228"/>
                    <a:pt x="6107" y="3264"/>
                    <a:pt x="6128" y="3285"/>
                  </a:cubicBezTo>
                  <a:lnTo>
                    <a:pt x="6084" y="3310"/>
                  </a:lnTo>
                  <a:cubicBezTo>
                    <a:pt x="6114" y="3325"/>
                    <a:pt x="6114" y="3371"/>
                    <a:pt x="6107" y="3400"/>
                  </a:cubicBezTo>
                  <a:cubicBezTo>
                    <a:pt x="6101" y="3429"/>
                    <a:pt x="6084" y="3468"/>
                    <a:pt x="6101" y="3497"/>
                  </a:cubicBezTo>
                  <a:cubicBezTo>
                    <a:pt x="6070" y="3497"/>
                    <a:pt x="6044" y="3482"/>
                    <a:pt x="6020" y="3461"/>
                  </a:cubicBezTo>
                  <a:cubicBezTo>
                    <a:pt x="6007" y="3461"/>
                    <a:pt x="5993" y="3429"/>
                    <a:pt x="5986" y="3421"/>
                  </a:cubicBezTo>
                  <a:cubicBezTo>
                    <a:pt x="5973" y="3407"/>
                    <a:pt x="5949" y="3400"/>
                    <a:pt x="5929" y="3393"/>
                  </a:cubicBezTo>
                  <a:cubicBezTo>
                    <a:pt x="5909" y="3386"/>
                    <a:pt x="5895" y="3361"/>
                    <a:pt x="5902" y="3339"/>
                  </a:cubicBezTo>
                  <a:cubicBezTo>
                    <a:pt x="5879" y="3361"/>
                    <a:pt x="5845" y="3332"/>
                    <a:pt x="5825" y="3310"/>
                  </a:cubicBezTo>
                  <a:cubicBezTo>
                    <a:pt x="5788" y="3271"/>
                    <a:pt x="5741" y="3235"/>
                    <a:pt x="5690" y="3221"/>
                  </a:cubicBezTo>
                  <a:cubicBezTo>
                    <a:pt x="5670" y="3214"/>
                    <a:pt x="5653" y="3203"/>
                    <a:pt x="5640" y="3189"/>
                  </a:cubicBezTo>
                  <a:cubicBezTo>
                    <a:pt x="5626" y="3160"/>
                    <a:pt x="5646" y="3128"/>
                    <a:pt x="5633" y="3099"/>
                  </a:cubicBezTo>
                  <a:cubicBezTo>
                    <a:pt x="5626" y="3078"/>
                    <a:pt x="5606" y="3063"/>
                    <a:pt x="5589" y="3045"/>
                  </a:cubicBezTo>
                  <a:cubicBezTo>
                    <a:pt x="5576" y="3031"/>
                    <a:pt x="5569" y="2995"/>
                    <a:pt x="5589" y="2988"/>
                  </a:cubicBezTo>
                  <a:cubicBezTo>
                    <a:pt x="5522" y="2941"/>
                    <a:pt x="5421" y="2934"/>
                    <a:pt x="5344" y="2977"/>
                  </a:cubicBezTo>
                  <a:cubicBezTo>
                    <a:pt x="5330" y="2988"/>
                    <a:pt x="5323" y="2995"/>
                    <a:pt x="5310" y="2995"/>
                  </a:cubicBezTo>
                  <a:lnTo>
                    <a:pt x="5280" y="2995"/>
                  </a:lnTo>
                  <a:cubicBezTo>
                    <a:pt x="5253" y="2988"/>
                    <a:pt x="5222" y="2984"/>
                    <a:pt x="5202" y="2970"/>
                  </a:cubicBezTo>
                  <a:cubicBezTo>
                    <a:pt x="5182" y="2952"/>
                    <a:pt x="5162" y="2941"/>
                    <a:pt x="5138" y="2934"/>
                  </a:cubicBezTo>
                  <a:cubicBezTo>
                    <a:pt x="5118" y="2927"/>
                    <a:pt x="5091" y="2927"/>
                    <a:pt x="5074" y="2949"/>
                  </a:cubicBezTo>
                  <a:cubicBezTo>
                    <a:pt x="5074" y="2920"/>
                    <a:pt x="5068" y="2895"/>
                    <a:pt x="5068" y="2866"/>
                  </a:cubicBezTo>
                  <a:cubicBezTo>
                    <a:pt x="5068" y="2859"/>
                    <a:pt x="5068" y="2852"/>
                    <a:pt x="5061" y="2845"/>
                  </a:cubicBezTo>
                  <a:cubicBezTo>
                    <a:pt x="5048" y="2813"/>
                    <a:pt x="4990" y="2838"/>
                    <a:pt x="4970" y="2813"/>
                  </a:cubicBezTo>
                  <a:cubicBezTo>
                    <a:pt x="4950" y="2791"/>
                    <a:pt x="4970" y="2755"/>
                    <a:pt x="4950" y="2730"/>
                  </a:cubicBezTo>
                  <a:cubicBezTo>
                    <a:pt x="4940" y="2723"/>
                    <a:pt x="4933" y="2716"/>
                    <a:pt x="4920" y="2709"/>
                  </a:cubicBezTo>
                  <a:cubicBezTo>
                    <a:pt x="4879" y="2687"/>
                    <a:pt x="4836" y="2669"/>
                    <a:pt x="4792" y="2648"/>
                  </a:cubicBezTo>
                  <a:cubicBezTo>
                    <a:pt x="4772" y="2641"/>
                    <a:pt x="4751" y="2633"/>
                    <a:pt x="4731" y="2641"/>
                  </a:cubicBezTo>
                  <a:cubicBezTo>
                    <a:pt x="4701" y="2648"/>
                    <a:pt x="4687" y="2669"/>
                    <a:pt x="4674" y="2694"/>
                  </a:cubicBezTo>
                  <a:cubicBezTo>
                    <a:pt x="4661" y="2716"/>
                    <a:pt x="4630" y="2730"/>
                    <a:pt x="4603" y="2716"/>
                  </a:cubicBezTo>
                  <a:cubicBezTo>
                    <a:pt x="4590" y="2709"/>
                    <a:pt x="4580" y="2694"/>
                    <a:pt x="4566" y="2694"/>
                  </a:cubicBezTo>
                  <a:cubicBezTo>
                    <a:pt x="4549" y="2694"/>
                    <a:pt x="4546" y="2701"/>
                    <a:pt x="4533" y="2701"/>
                  </a:cubicBezTo>
                  <a:cubicBezTo>
                    <a:pt x="4489" y="2723"/>
                    <a:pt x="4449" y="2737"/>
                    <a:pt x="4405" y="2744"/>
                  </a:cubicBezTo>
                  <a:cubicBezTo>
                    <a:pt x="4391" y="2744"/>
                    <a:pt x="4371" y="2755"/>
                    <a:pt x="4354" y="2744"/>
                  </a:cubicBezTo>
                  <a:cubicBezTo>
                    <a:pt x="4334" y="2737"/>
                    <a:pt x="4327" y="2709"/>
                    <a:pt x="4314" y="2687"/>
                  </a:cubicBezTo>
                  <a:cubicBezTo>
                    <a:pt x="4300" y="2662"/>
                    <a:pt x="4277" y="2648"/>
                    <a:pt x="4257" y="2662"/>
                  </a:cubicBezTo>
                  <a:cubicBezTo>
                    <a:pt x="4136" y="2626"/>
                    <a:pt x="3981" y="2598"/>
                    <a:pt x="3863" y="2633"/>
                  </a:cubicBezTo>
                  <a:cubicBezTo>
                    <a:pt x="3853" y="2612"/>
                    <a:pt x="3853" y="2587"/>
                    <a:pt x="3846" y="2558"/>
                  </a:cubicBezTo>
                  <a:cubicBezTo>
                    <a:pt x="3806" y="2565"/>
                    <a:pt x="3755" y="2537"/>
                    <a:pt x="3749" y="2490"/>
                  </a:cubicBezTo>
                  <a:cubicBezTo>
                    <a:pt x="3658" y="2551"/>
                    <a:pt x="3580" y="2347"/>
                    <a:pt x="3466" y="2361"/>
                  </a:cubicBezTo>
                  <a:cubicBezTo>
                    <a:pt x="3459" y="2422"/>
                    <a:pt x="3446" y="2476"/>
                    <a:pt x="3439" y="2537"/>
                  </a:cubicBezTo>
                  <a:cubicBezTo>
                    <a:pt x="3338" y="2483"/>
                    <a:pt x="3227" y="2461"/>
                    <a:pt x="3113" y="2476"/>
                  </a:cubicBezTo>
                  <a:cubicBezTo>
                    <a:pt x="3113" y="2454"/>
                    <a:pt x="3106" y="2436"/>
                    <a:pt x="3106" y="2415"/>
                  </a:cubicBezTo>
                  <a:cubicBezTo>
                    <a:pt x="3062" y="2372"/>
                    <a:pt x="3015" y="2325"/>
                    <a:pt x="2971" y="2279"/>
                  </a:cubicBezTo>
                  <a:cubicBezTo>
                    <a:pt x="2978" y="2204"/>
                    <a:pt x="2924" y="2128"/>
                    <a:pt x="2854" y="2121"/>
                  </a:cubicBezTo>
                  <a:cubicBezTo>
                    <a:pt x="2783" y="2114"/>
                    <a:pt x="2712" y="2189"/>
                    <a:pt x="2719" y="2264"/>
                  </a:cubicBezTo>
                  <a:cubicBezTo>
                    <a:pt x="2766" y="2272"/>
                    <a:pt x="2810" y="2333"/>
                    <a:pt x="2790" y="2393"/>
                  </a:cubicBezTo>
                  <a:cubicBezTo>
                    <a:pt x="2668" y="2372"/>
                    <a:pt x="2689" y="2107"/>
                    <a:pt x="2564" y="2114"/>
                  </a:cubicBezTo>
                  <a:cubicBezTo>
                    <a:pt x="2547" y="2128"/>
                    <a:pt x="2534" y="2146"/>
                    <a:pt x="2514" y="2161"/>
                  </a:cubicBezTo>
                  <a:cubicBezTo>
                    <a:pt x="2456" y="1996"/>
                    <a:pt x="2308" y="1874"/>
                    <a:pt x="2147" y="1867"/>
                  </a:cubicBezTo>
                  <a:cubicBezTo>
                    <a:pt x="2117" y="1838"/>
                    <a:pt x="2083" y="1906"/>
                    <a:pt x="2096" y="1942"/>
                  </a:cubicBezTo>
                  <a:cubicBezTo>
                    <a:pt x="2110" y="1978"/>
                    <a:pt x="2147" y="2024"/>
                    <a:pt x="2123" y="2064"/>
                  </a:cubicBezTo>
                  <a:cubicBezTo>
                    <a:pt x="2103" y="2093"/>
                    <a:pt x="2063" y="2093"/>
                    <a:pt x="2026" y="2078"/>
                  </a:cubicBezTo>
                  <a:cubicBezTo>
                    <a:pt x="1999" y="2146"/>
                    <a:pt x="1975" y="2221"/>
                    <a:pt x="1948" y="2286"/>
                  </a:cubicBezTo>
                  <a:cubicBezTo>
                    <a:pt x="1898" y="2243"/>
                    <a:pt x="1820" y="2250"/>
                    <a:pt x="1787" y="2304"/>
                  </a:cubicBezTo>
                  <a:cubicBezTo>
                    <a:pt x="1763" y="2243"/>
                    <a:pt x="1709" y="2193"/>
                    <a:pt x="1652" y="2204"/>
                  </a:cubicBezTo>
                  <a:cubicBezTo>
                    <a:pt x="1595" y="2211"/>
                    <a:pt x="1538" y="2272"/>
                    <a:pt x="1561" y="2333"/>
                  </a:cubicBezTo>
                  <a:cubicBezTo>
                    <a:pt x="1491" y="2372"/>
                    <a:pt x="1447" y="2461"/>
                    <a:pt x="1467" y="2544"/>
                  </a:cubicBezTo>
                  <a:cubicBezTo>
                    <a:pt x="1403" y="2537"/>
                    <a:pt x="1343" y="2587"/>
                    <a:pt x="1326" y="2648"/>
                  </a:cubicBezTo>
                  <a:cubicBezTo>
                    <a:pt x="1292" y="2605"/>
                    <a:pt x="1248" y="2551"/>
                    <a:pt x="1184" y="2544"/>
                  </a:cubicBezTo>
                  <a:cubicBezTo>
                    <a:pt x="1131" y="2537"/>
                    <a:pt x="1073" y="2619"/>
                    <a:pt x="1114" y="2662"/>
                  </a:cubicBezTo>
                  <a:cubicBezTo>
                    <a:pt x="1073" y="2701"/>
                    <a:pt x="1036" y="2737"/>
                    <a:pt x="996" y="2784"/>
                  </a:cubicBezTo>
                  <a:cubicBezTo>
                    <a:pt x="966" y="2813"/>
                    <a:pt x="939" y="2866"/>
                    <a:pt x="966" y="2895"/>
                  </a:cubicBezTo>
                  <a:cubicBezTo>
                    <a:pt x="925" y="2934"/>
                    <a:pt x="905" y="2988"/>
                    <a:pt x="895" y="3045"/>
                  </a:cubicBezTo>
                  <a:cubicBezTo>
                    <a:pt x="888" y="3121"/>
                    <a:pt x="919" y="3196"/>
                    <a:pt x="952" y="3264"/>
                  </a:cubicBezTo>
                  <a:cubicBezTo>
                    <a:pt x="925" y="3271"/>
                    <a:pt x="905" y="3285"/>
                    <a:pt x="875" y="3296"/>
                  </a:cubicBezTo>
                  <a:cubicBezTo>
                    <a:pt x="740" y="3393"/>
                    <a:pt x="572" y="3436"/>
                    <a:pt x="411" y="3414"/>
                  </a:cubicBezTo>
                  <a:cubicBezTo>
                    <a:pt x="404" y="3454"/>
                    <a:pt x="404" y="3490"/>
                    <a:pt x="397" y="3522"/>
                  </a:cubicBezTo>
                  <a:cubicBezTo>
                    <a:pt x="360" y="3522"/>
                    <a:pt x="333" y="3550"/>
                    <a:pt x="326" y="3586"/>
                  </a:cubicBezTo>
                  <a:cubicBezTo>
                    <a:pt x="289" y="3694"/>
                    <a:pt x="333" y="3819"/>
                    <a:pt x="417" y="3873"/>
                  </a:cubicBezTo>
                  <a:cubicBezTo>
                    <a:pt x="464" y="3905"/>
                    <a:pt x="552" y="3948"/>
                    <a:pt x="528" y="4009"/>
                  </a:cubicBezTo>
                  <a:lnTo>
                    <a:pt x="720" y="4120"/>
                  </a:lnTo>
                  <a:cubicBezTo>
                    <a:pt x="754" y="4145"/>
                    <a:pt x="791" y="4181"/>
                    <a:pt x="771" y="4213"/>
                  </a:cubicBezTo>
                  <a:cubicBezTo>
                    <a:pt x="798" y="4235"/>
                    <a:pt x="835" y="4242"/>
                    <a:pt x="868" y="4235"/>
                  </a:cubicBezTo>
                  <a:cubicBezTo>
                    <a:pt x="835" y="4256"/>
                    <a:pt x="824" y="4317"/>
                    <a:pt x="861" y="4346"/>
                  </a:cubicBezTo>
                  <a:cubicBezTo>
                    <a:pt x="912" y="4414"/>
                    <a:pt x="989" y="4460"/>
                    <a:pt x="1067" y="4460"/>
                  </a:cubicBezTo>
                  <a:cubicBezTo>
                    <a:pt x="1094" y="4460"/>
                    <a:pt x="1131" y="4460"/>
                    <a:pt x="1158" y="4475"/>
                  </a:cubicBezTo>
                  <a:cubicBezTo>
                    <a:pt x="1184" y="4489"/>
                    <a:pt x="1201" y="4536"/>
                    <a:pt x="1171" y="4557"/>
                  </a:cubicBezTo>
                  <a:cubicBezTo>
                    <a:pt x="1242" y="4578"/>
                    <a:pt x="1285" y="4686"/>
                    <a:pt x="1248" y="4754"/>
                  </a:cubicBezTo>
                  <a:cubicBezTo>
                    <a:pt x="1279" y="4768"/>
                    <a:pt x="1306" y="4783"/>
                    <a:pt x="1343" y="4797"/>
                  </a:cubicBezTo>
                  <a:cubicBezTo>
                    <a:pt x="1299" y="4790"/>
                    <a:pt x="1255" y="4786"/>
                    <a:pt x="1228" y="4818"/>
                  </a:cubicBezTo>
                  <a:cubicBezTo>
                    <a:pt x="1201" y="4847"/>
                    <a:pt x="1208" y="4912"/>
                    <a:pt x="1242" y="4919"/>
                  </a:cubicBezTo>
                  <a:cubicBezTo>
                    <a:pt x="1248" y="4940"/>
                    <a:pt x="1215" y="4955"/>
                    <a:pt x="1195" y="4962"/>
                  </a:cubicBezTo>
                  <a:cubicBezTo>
                    <a:pt x="1023" y="4980"/>
                    <a:pt x="848" y="4851"/>
                    <a:pt x="798" y="4668"/>
                  </a:cubicBezTo>
                  <a:cubicBezTo>
                    <a:pt x="670" y="4707"/>
                    <a:pt x="545" y="4736"/>
                    <a:pt x="411" y="4743"/>
                  </a:cubicBezTo>
                  <a:cubicBezTo>
                    <a:pt x="404" y="4797"/>
                    <a:pt x="367" y="4844"/>
                    <a:pt x="316" y="4858"/>
                  </a:cubicBezTo>
                  <a:cubicBezTo>
                    <a:pt x="296" y="4865"/>
                    <a:pt x="276" y="4865"/>
                    <a:pt x="262" y="4872"/>
                  </a:cubicBezTo>
                  <a:cubicBezTo>
                    <a:pt x="232" y="4879"/>
                    <a:pt x="205" y="4912"/>
                    <a:pt x="185" y="4933"/>
                  </a:cubicBezTo>
                  <a:cubicBezTo>
                    <a:pt x="168" y="4947"/>
                    <a:pt x="148" y="4962"/>
                    <a:pt x="135" y="4980"/>
                  </a:cubicBezTo>
                  <a:cubicBezTo>
                    <a:pt x="77" y="5030"/>
                    <a:pt x="20" y="5084"/>
                    <a:pt x="0" y="5166"/>
                  </a:cubicBezTo>
                  <a:cubicBezTo>
                    <a:pt x="91" y="5220"/>
                    <a:pt x="192" y="5248"/>
                    <a:pt x="296" y="5248"/>
                  </a:cubicBezTo>
                  <a:cubicBezTo>
                    <a:pt x="340" y="5241"/>
                    <a:pt x="380" y="5277"/>
                    <a:pt x="380" y="5324"/>
                  </a:cubicBezTo>
                  <a:cubicBezTo>
                    <a:pt x="367" y="5370"/>
                    <a:pt x="326" y="5406"/>
                    <a:pt x="276" y="5406"/>
                  </a:cubicBezTo>
                  <a:cubicBezTo>
                    <a:pt x="289" y="5467"/>
                    <a:pt x="289" y="5535"/>
                    <a:pt x="262" y="5596"/>
                  </a:cubicBezTo>
                  <a:cubicBezTo>
                    <a:pt x="289" y="5578"/>
                    <a:pt x="333" y="5585"/>
                    <a:pt x="353" y="5617"/>
                  </a:cubicBezTo>
                  <a:cubicBezTo>
                    <a:pt x="353" y="5646"/>
                    <a:pt x="333" y="5678"/>
                    <a:pt x="310" y="5685"/>
                  </a:cubicBezTo>
                  <a:cubicBezTo>
                    <a:pt x="360" y="5721"/>
                    <a:pt x="437" y="5721"/>
                    <a:pt x="488" y="5685"/>
                  </a:cubicBezTo>
                  <a:cubicBezTo>
                    <a:pt x="522" y="5707"/>
                    <a:pt x="552" y="5728"/>
                    <a:pt x="586" y="5761"/>
                  </a:cubicBezTo>
                  <a:cubicBezTo>
                    <a:pt x="606" y="5736"/>
                    <a:pt x="623" y="5714"/>
                    <a:pt x="629" y="5685"/>
                  </a:cubicBezTo>
                  <a:cubicBezTo>
                    <a:pt x="734" y="5685"/>
                    <a:pt x="835" y="5678"/>
                    <a:pt x="932" y="5653"/>
                  </a:cubicBezTo>
                  <a:cubicBezTo>
                    <a:pt x="959" y="5693"/>
                    <a:pt x="983" y="5736"/>
                    <a:pt x="1010" y="5775"/>
                  </a:cubicBezTo>
                  <a:cubicBezTo>
                    <a:pt x="1003" y="5700"/>
                    <a:pt x="1060" y="5632"/>
                    <a:pt x="1131" y="5603"/>
                  </a:cubicBezTo>
                  <a:cubicBezTo>
                    <a:pt x="1201" y="5571"/>
                    <a:pt x="1272" y="5578"/>
                    <a:pt x="1343" y="5585"/>
                  </a:cubicBezTo>
                  <a:cubicBezTo>
                    <a:pt x="1312" y="5639"/>
                    <a:pt x="1292" y="5685"/>
                    <a:pt x="1265" y="5736"/>
                  </a:cubicBezTo>
                  <a:cubicBezTo>
                    <a:pt x="1299" y="5782"/>
                    <a:pt x="1336" y="5818"/>
                    <a:pt x="1370" y="5864"/>
                  </a:cubicBezTo>
                  <a:cubicBezTo>
                    <a:pt x="1306" y="5886"/>
                    <a:pt x="1413" y="5993"/>
                    <a:pt x="1383" y="6051"/>
                  </a:cubicBezTo>
                  <a:cubicBezTo>
                    <a:pt x="1363" y="6097"/>
                    <a:pt x="1265" y="6112"/>
                    <a:pt x="1299" y="6158"/>
                  </a:cubicBezTo>
                  <a:cubicBezTo>
                    <a:pt x="1235" y="6151"/>
                    <a:pt x="1164" y="6137"/>
                    <a:pt x="1100" y="6126"/>
                  </a:cubicBezTo>
                  <a:cubicBezTo>
                    <a:pt x="1087" y="6165"/>
                    <a:pt x="1087" y="6212"/>
                    <a:pt x="1100" y="6248"/>
                  </a:cubicBezTo>
                  <a:cubicBezTo>
                    <a:pt x="1067" y="6248"/>
                    <a:pt x="1030" y="6255"/>
                    <a:pt x="996" y="6255"/>
                  </a:cubicBezTo>
                  <a:cubicBezTo>
                    <a:pt x="983" y="6294"/>
                    <a:pt x="966" y="6337"/>
                    <a:pt x="952" y="6377"/>
                  </a:cubicBezTo>
                  <a:cubicBezTo>
                    <a:pt x="888" y="6330"/>
                    <a:pt x="818" y="6287"/>
                    <a:pt x="740" y="6294"/>
                  </a:cubicBezTo>
                  <a:cubicBezTo>
                    <a:pt x="663" y="6301"/>
                    <a:pt x="592" y="6398"/>
                    <a:pt x="636" y="6466"/>
                  </a:cubicBezTo>
                  <a:lnTo>
                    <a:pt x="437" y="6466"/>
                  </a:lnTo>
                  <a:cubicBezTo>
                    <a:pt x="451" y="6534"/>
                    <a:pt x="508" y="6584"/>
                    <a:pt x="572" y="6595"/>
                  </a:cubicBezTo>
                  <a:cubicBezTo>
                    <a:pt x="444" y="6660"/>
                    <a:pt x="374" y="6828"/>
                    <a:pt x="411" y="6978"/>
                  </a:cubicBezTo>
                  <a:cubicBezTo>
                    <a:pt x="417" y="7007"/>
                    <a:pt x="411" y="7029"/>
                    <a:pt x="417" y="7061"/>
                  </a:cubicBezTo>
                  <a:cubicBezTo>
                    <a:pt x="451" y="7021"/>
                    <a:pt x="501" y="7090"/>
                    <a:pt x="501" y="7143"/>
                  </a:cubicBezTo>
                  <a:cubicBezTo>
                    <a:pt x="501" y="7193"/>
                    <a:pt x="501" y="7261"/>
                    <a:pt x="552" y="7269"/>
                  </a:cubicBezTo>
                  <a:cubicBezTo>
                    <a:pt x="522" y="7308"/>
                    <a:pt x="501" y="7344"/>
                    <a:pt x="501" y="7390"/>
                  </a:cubicBezTo>
                  <a:cubicBezTo>
                    <a:pt x="501" y="7433"/>
                    <a:pt x="535" y="7487"/>
                    <a:pt x="579" y="7480"/>
                  </a:cubicBezTo>
                  <a:cubicBezTo>
                    <a:pt x="579" y="7519"/>
                    <a:pt x="565" y="7548"/>
                    <a:pt x="535" y="7570"/>
                  </a:cubicBezTo>
                  <a:cubicBezTo>
                    <a:pt x="579" y="7584"/>
                    <a:pt x="629" y="7584"/>
                    <a:pt x="670" y="7577"/>
                  </a:cubicBezTo>
                  <a:cubicBezTo>
                    <a:pt x="643" y="7638"/>
                    <a:pt x="686" y="7720"/>
                    <a:pt x="747" y="7720"/>
                  </a:cubicBezTo>
                  <a:cubicBezTo>
                    <a:pt x="754" y="7752"/>
                    <a:pt x="754" y="7781"/>
                    <a:pt x="764" y="7810"/>
                  </a:cubicBezTo>
                  <a:cubicBezTo>
                    <a:pt x="798" y="7835"/>
                    <a:pt x="841" y="7856"/>
                    <a:pt x="875" y="7849"/>
                  </a:cubicBezTo>
                  <a:cubicBezTo>
                    <a:pt x="919" y="7842"/>
                    <a:pt x="946" y="7788"/>
                    <a:pt x="925" y="7752"/>
                  </a:cubicBezTo>
                  <a:cubicBezTo>
                    <a:pt x="1003" y="7734"/>
                    <a:pt x="1080" y="7713"/>
                    <a:pt x="1158" y="7698"/>
                  </a:cubicBezTo>
                  <a:cubicBezTo>
                    <a:pt x="1201" y="7720"/>
                    <a:pt x="1191" y="7788"/>
                    <a:pt x="1178" y="7842"/>
                  </a:cubicBezTo>
                  <a:cubicBezTo>
                    <a:pt x="1161" y="7892"/>
                    <a:pt x="1178" y="7967"/>
                    <a:pt x="1228" y="7960"/>
                  </a:cubicBezTo>
                  <a:cubicBezTo>
                    <a:pt x="1208" y="7999"/>
                    <a:pt x="1201" y="8060"/>
                    <a:pt x="1221" y="8096"/>
                  </a:cubicBezTo>
                  <a:cubicBezTo>
                    <a:pt x="1235" y="8178"/>
                    <a:pt x="1137" y="8254"/>
                    <a:pt x="1067" y="8218"/>
                  </a:cubicBezTo>
                  <a:lnTo>
                    <a:pt x="1067" y="8315"/>
                  </a:lnTo>
                  <a:cubicBezTo>
                    <a:pt x="1124" y="8315"/>
                    <a:pt x="1178" y="8329"/>
                    <a:pt x="1228" y="8300"/>
                  </a:cubicBezTo>
                  <a:cubicBezTo>
                    <a:pt x="1248" y="8286"/>
                    <a:pt x="1272" y="8261"/>
                    <a:pt x="1285" y="8247"/>
                  </a:cubicBezTo>
                  <a:cubicBezTo>
                    <a:pt x="1326" y="8193"/>
                    <a:pt x="1370" y="8143"/>
                    <a:pt x="1420" y="8089"/>
                  </a:cubicBezTo>
                  <a:cubicBezTo>
                    <a:pt x="1427" y="8075"/>
                    <a:pt x="1440" y="8067"/>
                    <a:pt x="1454" y="8060"/>
                  </a:cubicBezTo>
                  <a:cubicBezTo>
                    <a:pt x="1497" y="8053"/>
                    <a:pt x="1511" y="8125"/>
                    <a:pt x="1497" y="8171"/>
                  </a:cubicBezTo>
                  <a:lnTo>
                    <a:pt x="1709" y="8171"/>
                  </a:lnTo>
                  <a:cubicBezTo>
                    <a:pt x="1679" y="8225"/>
                    <a:pt x="1709" y="8307"/>
                    <a:pt x="1763" y="8322"/>
                  </a:cubicBezTo>
                  <a:cubicBezTo>
                    <a:pt x="1787" y="8275"/>
                    <a:pt x="1794" y="8232"/>
                    <a:pt x="1794" y="8186"/>
                  </a:cubicBezTo>
                  <a:cubicBezTo>
                    <a:pt x="1851" y="8186"/>
                    <a:pt x="1898" y="8186"/>
                    <a:pt x="1955" y="8178"/>
                  </a:cubicBezTo>
                  <a:cubicBezTo>
                    <a:pt x="2012" y="8178"/>
                    <a:pt x="2090" y="8200"/>
                    <a:pt x="2076" y="8261"/>
                  </a:cubicBezTo>
                  <a:cubicBezTo>
                    <a:pt x="2069" y="8275"/>
                    <a:pt x="2063" y="8293"/>
                    <a:pt x="2046" y="8307"/>
                  </a:cubicBezTo>
                  <a:cubicBezTo>
                    <a:pt x="1985" y="8383"/>
                    <a:pt x="1975" y="8494"/>
                    <a:pt x="2019" y="8583"/>
                  </a:cubicBezTo>
                  <a:cubicBezTo>
                    <a:pt x="1921" y="8712"/>
                    <a:pt x="1827" y="8841"/>
                    <a:pt x="1730" y="8959"/>
                  </a:cubicBezTo>
                  <a:cubicBezTo>
                    <a:pt x="1632" y="8984"/>
                    <a:pt x="1545" y="9067"/>
                    <a:pt x="1504" y="9164"/>
                  </a:cubicBezTo>
                  <a:cubicBezTo>
                    <a:pt x="1433" y="9171"/>
                    <a:pt x="1370" y="9210"/>
                    <a:pt x="1312" y="9253"/>
                  </a:cubicBezTo>
                  <a:cubicBezTo>
                    <a:pt x="1221" y="9314"/>
                    <a:pt x="1131" y="9382"/>
                    <a:pt x="1047" y="9450"/>
                  </a:cubicBezTo>
                  <a:cubicBezTo>
                    <a:pt x="959" y="9518"/>
                    <a:pt x="875" y="9576"/>
                    <a:pt x="784" y="9644"/>
                  </a:cubicBezTo>
                  <a:cubicBezTo>
                    <a:pt x="777" y="9697"/>
                    <a:pt x="784" y="9780"/>
                    <a:pt x="841" y="9780"/>
                  </a:cubicBezTo>
                  <a:cubicBezTo>
                    <a:pt x="861" y="9780"/>
                    <a:pt x="875" y="9765"/>
                    <a:pt x="888" y="9751"/>
                  </a:cubicBezTo>
                  <a:cubicBezTo>
                    <a:pt x="946" y="9697"/>
                    <a:pt x="1003" y="9636"/>
                    <a:pt x="1047" y="9576"/>
                  </a:cubicBezTo>
                  <a:cubicBezTo>
                    <a:pt x="1060" y="9561"/>
                    <a:pt x="1067" y="9540"/>
                    <a:pt x="1087" y="9533"/>
                  </a:cubicBezTo>
                  <a:cubicBezTo>
                    <a:pt x="1107" y="9525"/>
                    <a:pt x="1131" y="9518"/>
                    <a:pt x="1144" y="9518"/>
                  </a:cubicBezTo>
                  <a:cubicBezTo>
                    <a:pt x="1265" y="9507"/>
                    <a:pt x="1383" y="9457"/>
                    <a:pt x="1484" y="9382"/>
                  </a:cubicBezTo>
                  <a:cubicBezTo>
                    <a:pt x="1497" y="9368"/>
                    <a:pt x="1511" y="9361"/>
                    <a:pt x="1531" y="9350"/>
                  </a:cubicBezTo>
                  <a:cubicBezTo>
                    <a:pt x="1545" y="9350"/>
                    <a:pt x="1561" y="9361"/>
                    <a:pt x="1575" y="9361"/>
                  </a:cubicBezTo>
                  <a:cubicBezTo>
                    <a:pt x="1659" y="9375"/>
                    <a:pt x="1730" y="9300"/>
                    <a:pt x="1787" y="9224"/>
                  </a:cubicBezTo>
                  <a:cubicBezTo>
                    <a:pt x="1844" y="9149"/>
                    <a:pt x="1898" y="9081"/>
                    <a:pt x="1955" y="9006"/>
                  </a:cubicBezTo>
                  <a:cubicBezTo>
                    <a:pt x="1999" y="9013"/>
                    <a:pt x="2039" y="8984"/>
                    <a:pt x="2053" y="8938"/>
                  </a:cubicBezTo>
                  <a:cubicBezTo>
                    <a:pt x="2063" y="8924"/>
                    <a:pt x="2063" y="8909"/>
                    <a:pt x="2069" y="8891"/>
                  </a:cubicBezTo>
                  <a:cubicBezTo>
                    <a:pt x="2083" y="8870"/>
                    <a:pt x="2110" y="8870"/>
                    <a:pt x="2133" y="8863"/>
                  </a:cubicBezTo>
                  <a:cubicBezTo>
                    <a:pt x="2211" y="8841"/>
                    <a:pt x="2265" y="8752"/>
                    <a:pt x="2251" y="8658"/>
                  </a:cubicBezTo>
                  <a:cubicBezTo>
                    <a:pt x="2345" y="8644"/>
                    <a:pt x="2413" y="8555"/>
                    <a:pt x="2413" y="8458"/>
                  </a:cubicBezTo>
                  <a:cubicBezTo>
                    <a:pt x="2456" y="8487"/>
                    <a:pt x="2507" y="8444"/>
                    <a:pt x="2541" y="8404"/>
                  </a:cubicBezTo>
                  <a:cubicBezTo>
                    <a:pt x="2584" y="8361"/>
                    <a:pt x="2625" y="8322"/>
                    <a:pt x="2668" y="8275"/>
                  </a:cubicBezTo>
                  <a:cubicBezTo>
                    <a:pt x="2726" y="8218"/>
                    <a:pt x="2790" y="8150"/>
                    <a:pt x="2823" y="8075"/>
                  </a:cubicBezTo>
                  <a:cubicBezTo>
                    <a:pt x="2726" y="8067"/>
                    <a:pt x="2635" y="8028"/>
                    <a:pt x="2554" y="7960"/>
                  </a:cubicBezTo>
                  <a:cubicBezTo>
                    <a:pt x="2591" y="7985"/>
                    <a:pt x="2635" y="7953"/>
                    <a:pt x="2655" y="7917"/>
                  </a:cubicBezTo>
                  <a:cubicBezTo>
                    <a:pt x="2675" y="7878"/>
                    <a:pt x="2695" y="7842"/>
                    <a:pt x="2732" y="7827"/>
                  </a:cubicBezTo>
                  <a:cubicBezTo>
                    <a:pt x="2753" y="7817"/>
                    <a:pt x="2773" y="7827"/>
                    <a:pt x="2790" y="7827"/>
                  </a:cubicBezTo>
                  <a:cubicBezTo>
                    <a:pt x="2867" y="7827"/>
                    <a:pt x="2924" y="7713"/>
                    <a:pt x="2880" y="7638"/>
                  </a:cubicBezTo>
                  <a:cubicBezTo>
                    <a:pt x="2924" y="7659"/>
                    <a:pt x="2971" y="7623"/>
                    <a:pt x="2991" y="7577"/>
                  </a:cubicBezTo>
                  <a:cubicBezTo>
                    <a:pt x="3015" y="7534"/>
                    <a:pt x="3015" y="7480"/>
                    <a:pt x="3029" y="7426"/>
                  </a:cubicBezTo>
                  <a:cubicBezTo>
                    <a:pt x="3042" y="7398"/>
                    <a:pt x="3055" y="7369"/>
                    <a:pt x="3079" y="7344"/>
                  </a:cubicBezTo>
                  <a:cubicBezTo>
                    <a:pt x="3170" y="7233"/>
                    <a:pt x="3311" y="7158"/>
                    <a:pt x="3453" y="7143"/>
                  </a:cubicBezTo>
                  <a:cubicBezTo>
                    <a:pt x="3473" y="7150"/>
                    <a:pt x="3503" y="7150"/>
                    <a:pt x="3523" y="7150"/>
                  </a:cubicBezTo>
                  <a:cubicBezTo>
                    <a:pt x="3516" y="7186"/>
                    <a:pt x="3516" y="7233"/>
                    <a:pt x="3530" y="7269"/>
                  </a:cubicBezTo>
                  <a:cubicBezTo>
                    <a:pt x="3493" y="7294"/>
                    <a:pt x="3446" y="7294"/>
                    <a:pt x="3402" y="7294"/>
                  </a:cubicBezTo>
                  <a:cubicBezTo>
                    <a:pt x="3362" y="7294"/>
                    <a:pt x="3311" y="7294"/>
                    <a:pt x="3274" y="7315"/>
                  </a:cubicBezTo>
                  <a:cubicBezTo>
                    <a:pt x="3241" y="7344"/>
                    <a:pt x="3234" y="7412"/>
                    <a:pt x="3274" y="7426"/>
                  </a:cubicBezTo>
                  <a:cubicBezTo>
                    <a:pt x="3227" y="7444"/>
                    <a:pt x="3197" y="7501"/>
                    <a:pt x="3183" y="7562"/>
                  </a:cubicBezTo>
                  <a:cubicBezTo>
                    <a:pt x="3156" y="7652"/>
                    <a:pt x="3133" y="7741"/>
                    <a:pt x="3113" y="7842"/>
                  </a:cubicBezTo>
                  <a:cubicBezTo>
                    <a:pt x="3106" y="7870"/>
                    <a:pt x="3099" y="7903"/>
                    <a:pt x="3106" y="7924"/>
                  </a:cubicBezTo>
                  <a:cubicBezTo>
                    <a:pt x="3119" y="7978"/>
                    <a:pt x="3183" y="8007"/>
                    <a:pt x="3227" y="7978"/>
                  </a:cubicBezTo>
                  <a:cubicBezTo>
                    <a:pt x="3261" y="7953"/>
                    <a:pt x="3274" y="7910"/>
                    <a:pt x="3304" y="7885"/>
                  </a:cubicBezTo>
                  <a:cubicBezTo>
                    <a:pt x="3375" y="7817"/>
                    <a:pt x="3503" y="7849"/>
                    <a:pt x="3564" y="7774"/>
                  </a:cubicBezTo>
                  <a:cubicBezTo>
                    <a:pt x="3587" y="7741"/>
                    <a:pt x="3601" y="7706"/>
                    <a:pt x="3634" y="7691"/>
                  </a:cubicBezTo>
                  <a:cubicBezTo>
                    <a:pt x="3651" y="7684"/>
                    <a:pt x="3671" y="7684"/>
                    <a:pt x="3691" y="7691"/>
                  </a:cubicBezTo>
                  <a:cubicBezTo>
                    <a:pt x="3728" y="7698"/>
                    <a:pt x="3769" y="7706"/>
                    <a:pt x="3806" y="7706"/>
                  </a:cubicBezTo>
                  <a:cubicBezTo>
                    <a:pt x="3833" y="7713"/>
                    <a:pt x="3870" y="7713"/>
                    <a:pt x="3897" y="7706"/>
                  </a:cubicBezTo>
                  <a:cubicBezTo>
                    <a:pt x="3924" y="7698"/>
                    <a:pt x="3954" y="7659"/>
                    <a:pt x="3947" y="7630"/>
                  </a:cubicBezTo>
                  <a:cubicBezTo>
                    <a:pt x="3890" y="7577"/>
                    <a:pt x="3870" y="7494"/>
                    <a:pt x="3890" y="7419"/>
                  </a:cubicBezTo>
                  <a:cubicBezTo>
                    <a:pt x="3910" y="7344"/>
                    <a:pt x="3974" y="7294"/>
                    <a:pt x="4045" y="7276"/>
                  </a:cubicBezTo>
                  <a:cubicBezTo>
                    <a:pt x="4088" y="7269"/>
                    <a:pt x="4136" y="7287"/>
                    <a:pt x="4152" y="7330"/>
                  </a:cubicBezTo>
                  <a:cubicBezTo>
                    <a:pt x="4159" y="7351"/>
                    <a:pt x="4159" y="7383"/>
                    <a:pt x="4173" y="7405"/>
                  </a:cubicBezTo>
                  <a:cubicBezTo>
                    <a:pt x="4186" y="7433"/>
                    <a:pt x="4223" y="7444"/>
                    <a:pt x="4243" y="7451"/>
                  </a:cubicBezTo>
                  <a:cubicBezTo>
                    <a:pt x="4270" y="7466"/>
                    <a:pt x="4290" y="7501"/>
                    <a:pt x="4270" y="7527"/>
                  </a:cubicBezTo>
                  <a:cubicBezTo>
                    <a:pt x="4327" y="7541"/>
                    <a:pt x="4378" y="7548"/>
                    <a:pt x="4432" y="7562"/>
                  </a:cubicBezTo>
                  <a:cubicBezTo>
                    <a:pt x="4405" y="7570"/>
                    <a:pt x="4378" y="7577"/>
                    <a:pt x="4354" y="7595"/>
                  </a:cubicBezTo>
                  <a:cubicBezTo>
                    <a:pt x="4432" y="7595"/>
                    <a:pt x="4496" y="7623"/>
                    <a:pt x="4573" y="7623"/>
                  </a:cubicBezTo>
                  <a:cubicBezTo>
                    <a:pt x="4610" y="7623"/>
                    <a:pt x="4661" y="7623"/>
                    <a:pt x="4674" y="7584"/>
                  </a:cubicBezTo>
                  <a:cubicBezTo>
                    <a:pt x="4745" y="7584"/>
                    <a:pt x="4815" y="7616"/>
                    <a:pt x="4862" y="7670"/>
                  </a:cubicBezTo>
                  <a:cubicBezTo>
                    <a:pt x="4873" y="7630"/>
                    <a:pt x="4926" y="7623"/>
                    <a:pt x="4963" y="7638"/>
                  </a:cubicBezTo>
                  <a:cubicBezTo>
                    <a:pt x="4997" y="7652"/>
                    <a:pt x="5041" y="7677"/>
                    <a:pt x="5074" y="7652"/>
                  </a:cubicBezTo>
                  <a:cubicBezTo>
                    <a:pt x="5125" y="7691"/>
                    <a:pt x="5175" y="7727"/>
                    <a:pt x="5233" y="7767"/>
                  </a:cubicBezTo>
                  <a:cubicBezTo>
                    <a:pt x="5260" y="7788"/>
                    <a:pt x="5293" y="7810"/>
                    <a:pt x="5330" y="7817"/>
                  </a:cubicBezTo>
                  <a:cubicBezTo>
                    <a:pt x="5364" y="7827"/>
                    <a:pt x="5408" y="7802"/>
                    <a:pt x="5414" y="7767"/>
                  </a:cubicBezTo>
                  <a:cubicBezTo>
                    <a:pt x="5414" y="7788"/>
                    <a:pt x="5421" y="7802"/>
                    <a:pt x="5421" y="7827"/>
                  </a:cubicBezTo>
                  <a:cubicBezTo>
                    <a:pt x="5441" y="7817"/>
                    <a:pt x="5465" y="7802"/>
                    <a:pt x="5485" y="7795"/>
                  </a:cubicBezTo>
                  <a:cubicBezTo>
                    <a:pt x="5556" y="7863"/>
                    <a:pt x="5613" y="7938"/>
                    <a:pt x="5653" y="8028"/>
                  </a:cubicBezTo>
                  <a:cubicBezTo>
                    <a:pt x="5660" y="8042"/>
                    <a:pt x="5670" y="8067"/>
                    <a:pt x="5690" y="8082"/>
                  </a:cubicBezTo>
                  <a:cubicBezTo>
                    <a:pt x="5710" y="8096"/>
                    <a:pt x="5741" y="8096"/>
                    <a:pt x="5768" y="8096"/>
                  </a:cubicBezTo>
                  <a:cubicBezTo>
                    <a:pt x="5872" y="8103"/>
                    <a:pt x="5949" y="8232"/>
                    <a:pt x="5922" y="8336"/>
                  </a:cubicBezTo>
                  <a:cubicBezTo>
                    <a:pt x="5949" y="8350"/>
                    <a:pt x="5980" y="8361"/>
                    <a:pt x="6007" y="8343"/>
                  </a:cubicBezTo>
                  <a:lnTo>
                    <a:pt x="6007" y="8411"/>
                  </a:lnTo>
                  <a:cubicBezTo>
                    <a:pt x="6064" y="8451"/>
                    <a:pt x="6077" y="8533"/>
                    <a:pt x="6050" y="8594"/>
                  </a:cubicBezTo>
                  <a:cubicBezTo>
                    <a:pt x="6101" y="8576"/>
                    <a:pt x="6134" y="8637"/>
                    <a:pt x="6148" y="8684"/>
                  </a:cubicBezTo>
                  <a:cubicBezTo>
                    <a:pt x="6185" y="8773"/>
                    <a:pt x="6225" y="8863"/>
                    <a:pt x="6262" y="8952"/>
                  </a:cubicBezTo>
                  <a:cubicBezTo>
                    <a:pt x="6276" y="8977"/>
                    <a:pt x="6282" y="9006"/>
                    <a:pt x="6303" y="9020"/>
                  </a:cubicBezTo>
                  <a:cubicBezTo>
                    <a:pt x="6326" y="9042"/>
                    <a:pt x="6353" y="9053"/>
                    <a:pt x="6373" y="9074"/>
                  </a:cubicBezTo>
                  <a:cubicBezTo>
                    <a:pt x="6424" y="9117"/>
                    <a:pt x="6444" y="9185"/>
                    <a:pt x="6451" y="9260"/>
                  </a:cubicBezTo>
                  <a:cubicBezTo>
                    <a:pt x="6494" y="9260"/>
                    <a:pt x="6528" y="9293"/>
                    <a:pt x="6552" y="9328"/>
                  </a:cubicBezTo>
                  <a:cubicBezTo>
                    <a:pt x="6565" y="9314"/>
                    <a:pt x="6579" y="9307"/>
                    <a:pt x="6592" y="9293"/>
                  </a:cubicBezTo>
                  <a:cubicBezTo>
                    <a:pt x="6592" y="9389"/>
                    <a:pt x="6643" y="9486"/>
                    <a:pt x="6713" y="9547"/>
                  </a:cubicBezTo>
                  <a:cubicBezTo>
                    <a:pt x="6727" y="9533"/>
                    <a:pt x="6740" y="9525"/>
                    <a:pt x="6757" y="9507"/>
                  </a:cubicBezTo>
                  <a:cubicBezTo>
                    <a:pt x="6784" y="9576"/>
                    <a:pt x="6828" y="9644"/>
                    <a:pt x="6881" y="9690"/>
                  </a:cubicBezTo>
                  <a:cubicBezTo>
                    <a:pt x="6945" y="9658"/>
                    <a:pt x="6959" y="9554"/>
                    <a:pt x="6912" y="9507"/>
                  </a:cubicBezTo>
                  <a:cubicBezTo>
                    <a:pt x="6945" y="9533"/>
                    <a:pt x="6989" y="9533"/>
                    <a:pt x="7023" y="9518"/>
                  </a:cubicBezTo>
                  <a:cubicBezTo>
                    <a:pt x="7117" y="9601"/>
                    <a:pt x="7171" y="9726"/>
                    <a:pt x="7171" y="9862"/>
                  </a:cubicBezTo>
                  <a:cubicBezTo>
                    <a:pt x="7171" y="9930"/>
                    <a:pt x="7171" y="10013"/>
                    <a:pt x="7228" y="10034"/>
                  </a:cubicBezTo>
                  <a:cubicBezTo>
                    <a:pt x="7235" y="10041"/>
                    <a:pt x="7248" y="10041"/>
                    <a:pt x="7258" y="10041"/>
                  </a:cubicBezTo>
                  <a:cubicBezTo>
                    <a:pt x="7285" y="10059"/>
                    <a:pt x="7272" y="10102"/>
                    <a:pt x="7265" y="10134"/>
                  </a:cubicBezTo>
                  <a:cubicBezTo>
                    <a:pt x="7285" y="10163"/>
                    <a:pt x="7329" y="10170"/>
                    <a:pt x="7363" y="10184"/>
                  </a:cubicBezTo>
                  <a:cubicBezTo>
                    <a:pt x="7440" y="10231"/>
                    <a:pt x="7433" y="10367"/>
                    <a:pt x="7504" y="10424"/>
                  </a:cubicBezTo>
                  <a:cubicBezTo>
                    <a:pt x="7538" y="10457"/>
                    <a:pt x="7581" y="10464"/>
                    <a:pt x="7608" y="10493"/>
                  </a:cubicBezTo>
                  <a:cubicBezTo>
                    <a:pt x="7672" y="10568"/>
                    <a:pt x="7595" y="10718"/>
                    <a:pt x="7672" y="10786"/>
                  </a:cubicBezTo>
                  <a:cubicBezTo>
                    <a:pt x="7689" y="10801"/>
                    <a:pt x="7709" y="10808"/>
                    <a:pt x="7716" y="10826"/>
                  </a:cubicBezTo>
                  <a:cubicBezTo>
                    <a:pt x="7736" y="10861"/>
                    <a:pt x="7689" y="10908"/>
                    <a:pt x="7652" y="10922"/>
                  </a:cubicBezTo>
                  <a:cubicBezTo>
                    <a:pt x="7608" y="10937"/>
                    <a:pt x="7561" y="10944"/>
                    <a:pt x="7548" y="10990"/>
                  </a:cubicBezTo>
                  <a:cubicBezTo>
                    <a:pt x="7581" y="11019"/>
                    <a:pt x="7618" y="11041"/>
                    <a:pt x="7652" y="11073"/>
                  </a:cubicBezTo>
                  <a:cubicBezTo>
                    <a:pt x="7632" y="11058"/>
                    <a:pt x="7618" y="11051"/>
                    <a:pt x="7595" y="11033"/>
                  </a:cubicBezTo>
                  <a:cubicBezTo>
                    <a:pt x="7652" y="11094"/>
                    <a:pt x="7743" y="11177"/>
                    <a:pt x="7814" y="11216"/>
                  </a:cubicBezTo>
                  <a:cubicBezTo>
                    <a:pt x="7851" y="11238"/>
                    <a:pt x="7891" y="11259"/>
                    <a:pt x="7915" y="11298"/>
                  </a:cubicBezTo>
                  <a:cubicBezTo>
                    <a:pt x="7935" y="11334"/>
                    <a:pt x="7948" y="11388"/>
                    <a:pt x="7921" y="11424"/>
                  </a:cubicBezTo>
                  <a:cubicBezTo>
                    <a:pt x="7985" y="11402"/>
                    <a:pt x="8039" y="11449"/>
                    <a:pt x="8089" y="11492"/>
                  </a:cubicBezTo>
                  <a:cubicBezTo>
                    <a:pt x="8160" y="11560"/>
                    <a:pt x="8238" y="11628"/>
                    <a:pt x="8308" y="11696"/>
                  </a:cubicBezTo>
                  <a:cubicBezTo>
                    <a:pt x="8322" y="11703"/>
                    <a:pt x="8328" y="11714"/>
                    <a:pt x="8338" y="11732"/>
                  </a:cubicBezTo>
                  <a:cubicBezTo>
                    <a:pt x="8345" y="11746"/>
                    <a:pt x="8345" y="11771"/>
                    <a:pt x="8345" y="11793"/>
                  </a:cubicBezTo>
                  <a:lnTo>
                    <a:pt x="8345" y="11976"/>
                  </a:lnTo>
                  <a:cubicBezTo>
                    <a:pt x="8379" y="11983"/>
                    <a:pt x="8399" y="12026"/>
                    <a:pt x="8409" y="12065"/>
                  </a:cubicBezTo>
                  <a:cubicBezTo>
                    <a:pt x="8429" y="12155"/>
                    <a:pt x="8456" y="12244"/>
                    <a:pt x="8476" y="12334"/>
                  </a:cubicBezTo>
                  <a:cubicBezTo>
                    <a:pt x="8493" y="12395"/>
                    <a:pt x="8507" y="12470"/>
                    <a:pt x="8470" y="12524"/>
                  </a:cubicBezTo>
                  <a:lnTo>
                    <a:pt x="8450" y="12545"/>
                  </a:lnTo>
                  <a:cubicBezTo>
                    <a:pt x="8429" y="12592"/>
                    <a:pt x="8500" y="12635"/>
                    <a:pt x="8487" y="12681"/>
                  </a:cubicBezTo>
                  <a:cubicBezTo>
                    <a:pt x="8476" y="12710"/>
                    <a:pt x="8436" y="12717"/>
                    <a:pt x="8436" y="12749"/>
                  </a:cubicBezTo>
                  <a:cubicBezTo>
                    <a:pt x="8436" y="12778"/>
                    <a:pt x="8463" y="12792"/>
                    <a:pt x="8470" y="12824"/>
                  </a:cubicBezTo>
                  <a:cubicBezTo>
                    <a:pt x="8487" y="12853"/>
                    <a:pt x="8463" y="12889"/>
                    <a:pt x="8456" y="12921"/>
                  </a:cubicBezTo>
                  <a:cubicBezTo>
                    <a:pt x="8450" y="12950"/>
                    <a:pt x="8443" y="12996"/>
                    <a:pt x="8476" y="13011"/>
                  </a:cubicBezTo>
                  <a:cubicBezTo>
                    <a:pt x="8443" y="13050"/>
                    <a:pt x="8450" y="13107"/>
                    <a:pt x="8487" y="13147"/>
                  </a:cubicBezTo>
                  <a:cubicBezTo>
                    <a:pt x="8443" y="13147"/>
                    <a:pt x="8429" y="13197"/>
                    <a:pt x="8423" y="13240"/>
                  </a:cubicBezTo>
                  <a:cubicBezTo>
                    <a:pt x="8416" y="13287"/>
                    <a:pt x="8386" y="13337"/>
                    <a:pt x="8352" y="13322"/>
                  </a:cubicBezTo>
                  <a:cubicBezTo>
                    <a:pt x="8372" y="13398"/>
                    <a:pt x="8392" y="13480"/>
                    <a:pt x="8423" y="13555"/>
                  </a:cubicBezTo>
                  <a:cubicBezTo>
                    <a:pt x="8436" y="13602"/>
                    <a:pt x="8443" y="13663"/>
                    <a:pt x="8409" y="13684"/>
                  </a:cubicBezTo>
                  <a:cubicBezTo>
                    <a:pt x="8443" y="13698"/>
                    <a:pt x="8476" y="13720"/>
                    <a:pt x="8513" y="13745"/>
                  </a:cubicBezTo>
                  <a:cubicBezTo>
                    <a:pt x="8476" y="13835"/>
                    <a:pt x="8463" y="13931"/>
                    <a:pt x="8456" y="14028"/>
                  </a:cubicBezTo>
                  <a:cubicBezTo>
                    <a:pt x="8423" y="14028"/>
                    <a:pt x="8386" y="14060"/>
                    <a:pt x="8386" y="14096"/>
                  </a:cubicBezTo>
                  <a:cubicBezTo>
                    <a:pt x="8423" y="14136"/>
                    <a:pt x="8456" y="14171"/>
                    <a:pt x="8487" y="14211"/>
                  </a:cubicBezTo>
                  <a:cubicBezTo>
                    <a:pt x="8513" y="14239"/>
                    <a:pt x="8540" y="14272"/>
                    <a:pt x="8557" y="14307"/>
                  </a:cubicBezTo>
                  <a:cubicBezTo>
                    <a:pt x="8571" y="14347"/>
                    <a:pt x="8571" y="14390"/>
                    <a:pt x="8540" y="14418"/>
                  </a:cubicBezTo>
                  <a:cubicBezTo>
                    <a:pt x="8598" y="14504"/>
                    <a:pt x="8655" y="14594"/>
                    <a:pt x="8719" y="14676"/>
                  </a:cubicBezTo>
                  <a:cubicBezTo>
                    <a:pt x="8776" y="14669"/>
                    <a:pt x="8837" y="14684"/>
                    <a:pt x="8874" y="14727"/>
                  </a:cubicBezTo>
                  <a:cubicBezTo>
                    <a:pt x="8907" y="14773"/>
                    <a:pt x="8874" y="14863"/>
                    <a:pt x="8816" y="14856"/>
                  </a:cubicBezTo>
                  <a:cubicBezTo>
                    <a:pt x="8810" y="14945"/>
                    <a:pt x="8860" y="15045"/>
                    <a:pt x="8931" y="15088"/>
                  </a:cubicBezTo>
                  <a:cubicBezTo>
                    <a:pt x="8988" y="15121"/>
                    <a:pt x="9028" y="15171"/>
                    <a:pt x="9022" y="15239"/>
                  </a:cubicBezTo>
                  <a:cubicBezTo>
                    <a:pt x="9119" y="15246"/>
                    <a:pt x="9156" y="15375"/>
                    <a:pt x="9170" y="15472"/>
                  </a:cubicBezTo>
                  <a:cubicBezTo>
                    <a:pt x="9254" y="15518"/>
                    <a:pt x="9338" y="15561"/>
                    <a:pt x="9415" y="15608"/>
                  </a:cubicBezTo>
                  <a:cubicBezTo>
                    <a:pt x="9446" y="15622"/>
                    <a:pt x="9466" y="15636"/>
                    <a:pt x="9486" y="15651"/>
                  </a:cubicBezTo>
                  <a:cubicBezTo>
                    <a:pt x="9503" y="15669"/>
                    <a:pt x="9516" y="15683"/>
                    <a:pt x="9536" y="15697"/>
                  </a:cubicBezTo>
                  <a:cubicBezTo>
                    <a:pt x="9573" y="15737"/>
                    <a:pt x="9614" y="15765"/>
                    <a:pt x="9658" y="15780"/>
                  </a:cubicBezTo>
                  <a:cubicBezTo>
                    <a:pt x="9678" y="15737"/>
                    <a:pt x="9742" y="15765"/>
                    <a:pt x="9769" y="15812"/>
                  </a:cubicBezTo>
                  <a:cubicBezTo>
                    <a:pt x="9819" y="15894"/>
                    <a:pt x="9826" y="15998"/>
                    <a:pt x="9799" y="16088"/>
                  </a:cubicBezTo>
                  <a:cubicBezTo>
                    <a:pt x="9863" y="16127"/>
                    <a:pt x="9890" y="16217"/>
                    <a:pt x="9870" y="16292"/>
                  </a:cubicBezTo>
                  <a:cubicBezTo>
                    <a:pt x="9927" y="16299"/>
                    <a:pt x="9940" y="16374"/>
                    <a:pt x="9947" y="16428"/>
                  </a:cubicBezTo>
                  <a:cubicBezTo>
                    <a:pt x="9974" y="16607"/>
                    <a:pt x="10082" y="16772"/>
                    <a:pt x="10236" y="16861"/>
                  </a:cubicBezTo>
                  <a:cubicBezTo>
                    <a:pt x="10263" y="16876"/>
                    <a:pt x="10294" y="16894"/>
                    <a:pt x="10314" y="16915"/>
                  </a:cubicBezTo>
                  <a:cubicBezTo>
                    <a:pt x="10327" y="16930"/>
                    <a:pt x="10334" y="16944"/>
                    <a:pt x="10341" y="16969"/>
                  </a:cubicBezTo>
                  <a:cubicBezTo>
                    <a:pt x="10371" y="17033"/>
                    <a:pt x="10391" y="17101"/>
                    <a:pt x="10418" y="17170"/>
                  </a:cubicBezTo>
                  <a:cubicBezTo>
                    <a:pt x="10341" y="17195"/>
                    <a:pt x="10257" y="17195"/>
                    <a:pt x="10186" y="17155"/>
                  </a:cubicBezTo>
                  <a:cubicBezTo>
                    <a:pt x="10206" y="17284"/>
                    <a:pt x="10347" y="17367"/>
                    <a:pt x="10462" y="17320"/>
                  </a:cubicBezTo>
                  <a:cubicBezTo>
                    <a:pt x="10469" y="17341"/>
                    <a:pt x="10482" y="17367"/>
                    <a:pt x="10489" y="17388"/>
                  </a:cubicBezTo>
                  <a:cubicBezTo>
                    <a:pt x="10617" y="17395"/>
                    <a:pt x="10681" y="17546"/>
                    <a:pt x="10724" y="17682"/>
                  </a:cubicBezTo>
                  <a:cubicBezTo>
                    <a:pt x="10744" y="17757"/>
                    <a:pt x="10765" y="17825"/>
                    <a:pt x="10765" y="17900"/>
                  </a:cubicBezTo>
                  <a:cubicBezTo>
                    <a:pt x="10926" y="17900"/>
                    <a:pt x="11014" y="18087"/>
                    <a:pt x="11118" y="18216"/>
                  </a:cubicBezTo>
                  <a:cubicBezTo>
                    <a:pt x="11145" y="18244"/>
                    <a:pt x="11189" y="18276"/>
                    <a:pt x="11226" y="18251"/>
                  </a:cubicBezTo>
                  <a:cubicBezTo>
                    <a:pt x="11280" y="18201"/>
                    <a:pt x="11232" y="18094"/>
                    <a:pt x="11182" y="18033"/>
                  </a:cubicBezTo>
                  <a:cubicBezTo>
                    <a:pt x="11162" y="18004"/>
                    <a:pt x="11138" y="17976"/>
                    <a:pt x="11111" y="17943"/>
                  </a:cubicBezTo>
                  <a:cubicBezTo>
                    <a:pt x="11068" y="17943"/>
                    <a:pt x="11041" y="17893"/>
                    <a:pt x="11041" y="17847"/>
                  </a:cubicBezTo>
                  <a:cubicBezTo>
                    <a:pt x="11034" y="17800"/>
                    <a:pt x="11034" y="17750"/>
                    <a:pt x="10997" y="17718"/>
                  </a:cubicBezTo>
                  <a:cubicBezTo>
                    <a:pt x="10983" y="17710"/>
                    <a:pt x="10963" y="17703"/>
                    <a:pt x="10943" y="17696"/>
                  </a:cubicBezTo>
                  <a:cubicBezTo>
                    <a:pt x="10879" y="17667"/>
                    <a:pt x="10872" y="17567"/>
                    <a:pt x="10872" y="17492"/>
                  </a:cubicBezTo>
                  <a:lnTo>
                    <a:pt x="10744" y="17381"/>
                  </a:lnTo>
                  <a:cubicBezTo>
                    <a:pt x="10687" y="17334"/>
                    <a:pt x="10623" y="17252"/>
                    <a:pt x="10667" y="17195"/>
                  </a:cubicBezTo>
                  <a:cubicBezTo>
                    <a:pt x="10647" y="17177"/>
                    <a:pt x="10623" y="17155"/>
                    <a:pt x="10603" y="17141"/>
                  </a:cubicBezTo>
                  <a:cubicBezTo>
                    <a:pt x="10617" y="17119"/>
                    <a:pt x="10623" y="17087"/>
                    <a:pt x="10617" y="17058"/>
                  </a:cubicBezTo>
                  <a:cubicBezTo>
                    <a:pt x="10610" y="17044"/>
                    <a:pt x="10603" y="17019"/>
                    <a:pt x="10596" y="17005"/>
                  </a:cubicBezTo>
                  <a:cubicBezTo>
                    <a:pt x="10526" y="16887"/>
                    <a:pt x="10442" y="16750"/>
                    <a:pt x="10314" y="16736"/>
                  </a:cubicBezTo>
                  <a:lnTo>
                    <a:pt x="10314" y="16661"/>
                  </a:lnTo>
                  <a:cubicBezTo>
                    <a:pt x="10294" y="16675"/>
                    <a:pt x="10263" y="16643"/>
                    <a:pt x="10257" y="16614"/>
                  </a:cubicBezTo>
                  <a:cubicBezTo>
                    <a:pt x="10257" y="16586"/>
                    <a:pt x="10270" y="16553"/>
                    <a:pt x="10270" y="16525"/>
                  </a:cubicBezTo>
                  <a:cubicBezTo>
                    <a:pt x="10270" y="16471"/>
                    <a:pt x="10243" y="16435"/>
                    <a:pt x="10223" y="16381"/>
                  </a:cubicBezTo>
                  <a:cubicBezTo>
                    <a:pt x="10199" y="16328"/>
                    <a:pt x="10216" y="16270"/>
                    <a:pt x="10263" y="16260"/>
                  </a:cubicBezTo>
                  <a:cubicBezTo>
                    <a:pt x="10307" y="16260"/>
                    <a:pt x="10347" y="16285"/>
                    <a:pt x="10378" y="16313"/>
                  </a:cubicBezTo>
                  <a:cubicBezTo>
                    <a:pt x="10391" y="16270"/>
                    <a:pt x="10455" y="16260"/>
                    <a:pt x="10489" y="16299"/>
                  </a:cubicBezTo>
                  <a:cubicBezTo>
                    <a:pt x="10526" y="16328"/>
                    <a:pt x="10526" y="16389"/>
                    <a:pt x="10519" y="16435"/>
                  </a:cubicBezTo>
                  <a:cubicBezTo>
                    <a:pt x="10559" y="16428"/>
                    <a:pt x="10610" y="16442"/>
                    <a:pt x="10637" y="16478"/>
                  </a:cubicBezTo>
                  <a:cubicBezTo>
                    <a:pt x="10660" y="16518"/>
                    <a:pt x="10623" y="16586"/>
                    <a:pt x="10583" y="16568"/>
                  </a:cubicBezTo>
                  <a:cubicBezTo>
                    <a:pt x="10667" y="16668"/>
                    <a:pt x="10731" y="16786"/>
                    <a:pt x="10758" y="16915"/>
                  </a:cubicBezTo>
                  <a:cubicBezTo>
                    <a:pt x="10822" y="16951"/>
                    <a:pt x="10886" y="16990"/>
                    <a:pt x="10956" y="17026"/>
                  </a:cubicBezTo>
                  <a:cubicBezTo>
                    <a:pt x="10983" y="17044"/>
                    <a:pt x="11014" y="17058"/>
                    <a:pt x="11027" y="17087"/>
                  </a:cubicBezTo>
                  <a:cubicBezTo>
                    <a:pt x="11041" y="17119"/>
                    <a:pt x="11041" y="17148"/>
                    <a:pt x="11041" y="17177"/>
                  </a:cubicBezTo>
                  <a:cubicBezTo>
                    <a:pt x="11047" y="17209"/>
                    <a:pt x="11061" y="17238"/>
                    <a:pt x="11074" y="17259"/>
                  </a:cubicBezTo>
                  <a:cubicBezTo>
                    <a:pt x="11118" y="17306"/>
                    <a:pt x="11175" y="17327"/>
                    <a:pt x="11232" y="17359"/>
                  </a:cubicBezTo>
                  <a:cubicBezTo>
                    <a:pt x="11280" y="17388"/>
                    <a:pt x="11330" y="17456"/>
                    <a:pt x="11310" y="17517"/>
                  </a:cubicBezTo>
                  <a:cubicBezTo>
                    <a:pt x="11273" y="17553"/>
                    <a:pt x="11239" y="17635"/>
                    <a:pt x="11296" y="17650"/>
                  </a:cubicBezTo>
                  <a:cubicBezTo>
                    <a:pt x="11317" y="17660"/>
                    <a:pt x="11337" y="17650"/>
                    <a:pt x="11350" y="17642"/>
                  </a:cubicBezTo>
                  <a:cubicBezTo>
                    <a:pt x="11421" y="17628"/>
                    <a:pt x="11485" y="17710"/>
                    <a:pt x="11465" y="17778"/>
                  </a:cubicBezTo>
                  <a:cubicBezTo>
                    <a:pt x="11498" y="17793"/>
                    <a:pt x="11542" y="17793"/>
                    <a:pt x="11576" y="17778"/>
                  </a:cubicBezTo>
                  <a:cubicBezTo>
                    <a:pt x="11592" y="17811"/>
                    <a:pt x="11599" y="17839"/>
                    <a:pt x="11592" y="17868"/>
                  </a:cubicBezTo>
                  <a:cubicBezTo>
                    <a:pt x="11656" y="17861"/>
                    <a:pt x="11717" y="17900"/>
                    <a:pt x="11754" y="17961"/>
                  </a:cubicBezTo>
                  <a:cubicBezTo>
                    <a:pt x="11788" y="18011"/>
                    <a:pt x="11811" y="18087"/>
                    <a:pt x="11825" y="18147"/>
                  </a:cubicBezTo>
                  <a:cubicBezTo>
                    <a:pt x="11895" y="18216"/>
                    <a:pt x="11966" y="18291"/>
                    <a:pt x="12043" y="18359"/>
                  </a:cubicBezTo>
                  <a:cubicBezTo>
                    <a:pt x="12070" y="18387"/>
                    <a:pt x="12101" y="18434"/>
                    <a:pt x="12070" y="18463"/>
                  </a:cubicBezTo>
                  <a:cubicBezTo>
                    <a:pt x="12043" y="18470"/>
                    <a:pt x="12023" y="18477"/>
                    <a:pt x="11993" y="18477"/>
                  </a:cubicBezTo>
                  <a:cubicBezTo>
                    <a:pt x="12057" y="18531"/>
                    <a:pt x="12084" y="18627"/>
                    <a:pt x="12064" y="18710"/>
                  </a:cubicBezTo>
                  <a:cubicBezTo>
                    <a:pt x="12006" y="18710"/>
                    <a:pt x="11953" y="18710"/>
                    <a:pt x="11895" y="18717"/>
                  </a:cubicBezTo>
                  <a:cubicBezTo>
                    <a:pt x="11953" y="18742"/>
                    <a:pt x="12013" y="18778"/>
                    <a:pt x="12013" y="18839"/>
                  </a:cubicBezTo>
                  <a:cubicBezTo>
                    <a:pt x="12077" y="18921"/>
                    <a:pt x="12148" y="19004"/>
                    <a:pt x="12212" y="19093"/>
                  </a:cubicBezTo>
                  <a:cubicBezTo>
                    <a:pt x="12212" y="19107"/>
                    <a:pt x="12205" y="19100"/>
                    <a:pt x="12205" y="19118"/>
                  </a:cubicBezTo>
                  <a:cubicBezTo>
                    <a:pt x="12282" y="19107"/>
                    <a:pt x="12360" y="19154"/>
                    <a:pt x="12424" y="19208"/>
                  </a:cubicBezTo>
                  <a:cubicBezTo>
                    <a:pt x="12481" y="19251"/>
                    <a:pt x="12531" y="19304"/>
                    <a:pt x="12565" y="19365"/>
                  </a:cubicBezTo>
                  <a:cubicBezTo>
                    <a:pt x="12595" y="19344"/>
                    <a:pt x="12615" y="19319"/>
                    <a:pt x="12642" y="19297"/>
                  </a:cubicBezTo>
                  <a:cubicBezTo>
                    <a:pt x="12706" y="19304"/>
                    <a:pt x="12770" y="19333"/>
                    <a:pt x="12821" y="19373"/>
                  </a:cubicBezTo>
                  <a:cubicBezTo>
                    <a:pt x="12891" y="19426"/>
                    <a:pt x="12938" y="19509"/>
                    <a:pt x="13023" y="19537"/>
                  </a:cubicBezTo>
                  <a:cubicBezTo>
                    <a:pt x="13073" y="19559"/>
                    <a:pt x="13137" y="19552"/>
                    <a:pt x="13187" y="19566"/>
                  </a:cubicBezTo>
                  <a:cubicBezTo>
                    <a:pt x="13245" y="19584"/>
                    <a:pt x="13299" y="19620"/>
                    <a:pt x="13299" y="19681"/>
                  </a:cubicBezTo>
                  <a:cubicBezTo>
                    <a:pt x="13329" y="19634"/>
                    <a:pt x="13413" y="19666"/>
                    <a:pt x="13406" y="19716"/>
                  </a:cubicBezTo>
                  <a:cubicBezTo>
                    <a:pt x="13554" y="19716"/>
                    <a:pt x="13702" y="19734"/>
                    <a:pt x="13844" y="19763"/>
                  </a:cubicBezTo>
                  <a:cubicBezTo>
                    <a:pt x="13864" y="19741"/>
                    <a:pt x="13871" y="19702"/>
                    <a:pt x="13871" y="19673"/>
                  </a:cubicBezTo>
                  <a:cubicBezTo>
                    <a:pt x="13914" y="19673"/>
                    <a:pt x="13961" y="19695"/>
                    <a:pt x="13998" y="19716"/>
                  </a:cubicBezTo>
                  <a:cubicBezTo>
                    <a:pt x="14062" y="19634"/>
                    <a:pt x="14204" y="19652"/>
                    <a:pt x="14261" y="19734"/>
                  </a:cubicBezTo>
                  <a:cubicBezTo>
                    <a:pt x="14237" y="19741"/>
                    <a:pt x="14217" y="19763"/>
                    <a:pt x="14217" y="19784"/>
                  </a:cubicBezTo>
                  <a:cubicBezTo>
                    <a:pt x="14261" y="19817"/>
                    <a:pt x="14315" y="19817"/>
                    <a:pt x="14358" y="19792"/>
                  </a:cubicBezTo>
                  <a:cubicBezTo>
                    <a:pt x="14352" y="19838"/>
                    <a:pt x="14358" y="19885"/>
                    <a:pt x="14379" y="19921"/>
                  </a:cubicBezTo>
                  <a:cubicBezTo>
                    <a:pt x="14416" y="19899"/>
                    <a:pt x="14456" y="19906"/>
                    <a:pt x="14493" y="19935"/>
                  </a:cubicBezTo>
                  <a:cubicBezTo>
                    <a:pt x="14520" y="19967"/>
                    <a:pt x="14533" y="20010"/>
                    <a:pt x="14520" y="20050"/>
                  </a:cubicBezTo>
                  <a:cubicBezTo>
                    <a:pt x="14570" y="20035"/>
                    <a:pt x="14634" y="20064"/>
                    <a:pt x="14655" y="20125"/>
                  </a:cubicBezTo>
                  <a:cubicBezTo>
                    <a:pt x="14668" y="20118"/>
                    <a:pt x="14692" y="20100"/>
                    <a:pt x="14705" y="20093"/>
                  </a:cubicBezTo>
                  <a:cubicBezTo>
                    <a:pt x="14719" y="20107"/>
                    <a:pt x="14725" y="20125"/>
                    <a:pt x="14732" y="20139"/>
                  </a:cubicBezTo>
                  <a:cubicBezTo>
                    <a:pt x="14752" y="20139"/>
                    <a:pt x="14769" y="20132"/>
                    <a:pt x="14789" y="20132"/>
                  </a:cubicBezTo>
                  <a:cubicBezTo>
                    <a:pt x="14789" y="20153"/>
                    <a:pt x="14796" y="20182"/>
                    <a:pt x="14809" y="20200"/>
                  </a:cubicBezTo>
                  <a:cubicBezTo>
                    <a:pt x="14840" y="20182"/>
                    <a:pt x="14860" y="20175"/>
                    <a:pt x="14887" y="20161"/>
                  </a:cubicBezTo>
                  <a:cubicBezTo>
                    <a:pt x="14931" y="20221"/>
                    <a:pt x="15001" y="20250"/>
                    <a:pt x="15065" y="20243"/>
                  </a:cubicBezTo>
                  <a:cubicBezTo>
                    <a:pt x="15143" y="20236"/>
                    <a:pt x="15233" y="20193"/>
                    <a:pt x="15277" y="20257"/>
                  </a:cubicBezTo>
                  <a:cubicBezTo>
                    <a:pt x="15291" y="20275"/>
                    <a:pt x="15291" y="20297"/>
                    <a:pt x="15297" y="20318"/>
                  </a:cubicBezTo>
                  <a:cubicBezTo>
                    <a:pt x="15324" y="20372"/>
                    <a:pt x="15388" y="20379"/>
                    <a:pt x="15445" y="20393"/>
                  </a:cubicBezTo>
                  <a:cubicBezTo>
                    <a:pt x="15503" y="20408"/>
                    <a:pt x="15560" y="20461"/>
                    <a:pt x="15536" y="20515"/>
                  </a:cubicBezTo>
                  <a:cubicBezTo>
                    <a:pt x="15593" y="20490"/>
                    <a:pt x="15671" y="20544"/>
                    <a:pt x="15664" y="20612"/>
                  </a:cubicBezTo>
                  <a:cubicBezTo>
                    <a:pt x="15664" y="20641"/>
                    <a:pt x="15684" y="20666"/>
                    <a:pt x="15721" y="20673"/>
                  </a:cubicBezTo>
                  <a:lnTo>
                    <a:pt x="15721" y="20723"/>
                  </a:lnTo>
                  <a:cubicBezTo>
                    <a:pt x="15805" y="20741"/>
                    <a:pt x="15849" y="20873"/>
                    <a:pt x="15785" y="20941"/>
                  </a:cubicBezTo>
                  <a:cubicBezTo>
                    <a:pt x="15812" y="20920"/>
                    <a:pt x="15849" y="20952"/>
                    <a:pt x="15863" y="20988"/>
                  </a:cubicBezTo>
                  <a:cubicBezTo>
                    <a:pt x="15876" y="21027"/>
                    <a:pt x="15883" y="21063"/>
                    <a:pt x="15910" y="21078"/>
                  </a:cubicBezTo>
                  <a:cubicBezTo>
                    <a:pt x="15947" y="21099"/>
                    <a:pt x="15991" y="21063"/>
                    <a:pt x="16031" y="21063"/>
                  </a:cubicBezTo>
                  <a:cubicBezTo>
                    <a:pt x="16088" y="21056"/>
                    <a:pt x="16139" y="21124"/>
                    <a:pt x="16132" y="21181"/>
                  </a:cubicBezTo>
                  <a:cubicBezTo>
                    <a:pt x="16172" y="21153"/>
                    <a:pt x="16243" y="21174"/>
                    <a:pt x="16263" y="21228"/>
                  </a:cubicBezTo>
                  <a:cubicBezTo>
                    <a:pt x="16270" y="21250"/>
                    <a:pt x="16270" y="21282"/>
                    <a:pt x="16287" y="21303"/>
                  </a:cubicBezTo>
                  <a:cubicBezTo>
                    <a:pt x="16300" y="21332"/>
                    <a:pt x="16327" y="21350"/>
                    <a:pt x="16351" y="21371"/>
                  </a:cubicBezTo>
                  <a:cubicBezTo>
                    <a:pt x="16404" y="21407"/>
                    <a:pt x="16455" y="21447"/>
                    <a:pt x="16512" y="21482"/>
                  </a:cubicBezTo>
                  <a:cubicBezTo>
                    <a:pt x="16519" y="21447"/>
                    <a:pt x="16576" y="21425"/>
                    <a:pt x="16603" y="21447"/>
                  </a:cubicBezTo>
                  <a:cubicBezTo>
                    <a:pt x="16630" y="21475"/>
                    <a:pt x="16630" y="21529"/>
                    <a:pt x="16674" y="21543"/>
                  </a:cubicBezTo>
                  <a:cubicBezTo>
                    <a:pt x="16694" y="21550"/>
                    <a:pt x="16711" y="21536"/>
                    <a:pt x="16731" y="21536"/>
                  </a:cubicBezTo>
                  <a:cubicBezTo>
                    <a:pt x="16764" y="21529"/>
                    <a:pt x="16801" y="21558"/>
                    <a:pt x="16835" y="21583"/>
                  </a:cubicBezTo>
                  <a:cubicBezTo>
                    <a:pt x="16872" y="21597"/>
                    <a:pt x="16919" y="21597"/>
                    <a:pt x="16929" y="21550"/>
                  </a:cubicBezTo>
                  <a:cubicBezTo>
                    <a:pt x="16936" y="21515"/>
                    <a:pt x="16892" y="21490"/>
                    <a:pt x="16879" y="21454"/>
                  </a:cubicBezTo>
                  <a:cubicBezTo>
                    <a:pt x="16865" y="21407"/>
                    <a:pt x="16892" y="21364"/>
                    <a:pt x="16936" y="21332"/>
                  </a:cubicBezTo>
                  <a:cubicBezTo>
                    <a:pt x="17027" y="21275"/>
                    <a:pt x="17168" y="21303"/>
                    <a:pt x="17225" y="21407"/>
                  </a:cubicBezTo>
                  <a:cubicBezTo>
                    <a:pt x="17259" y="21475"/>
                    <a:pt x="17279" y="21565"/>
                    <a:pt x="17350" y="21597"/>
                  </a:cubicBezTo>
                  <a:cubicBezTo>
                    <a:pt x="17367" y="21558"/>
                    <a:pt x="17367" y="21550"/>
                    <a:pt x="17400" y="21507"/>
                  </a:cubicBezTo>
                  <a:cubicBezTo>
                    <a:pt x="17424" y="21475"/>
                    <a:pt x="17434" y="21464"/>
                    <a:pt x="17454" y="21443"/>
                  </a:cubicBezTo>
                  <a:cubicBezTo>
                    <a:pt x="17441" y="21421"/>
                    <a:pt x="17431" y="21396"/>
                    <a:pt x="17414" y="21371"/>
                  </a:cubicBezTo>
                  <a:close/>
                  <a:moveTo>
                    <a:pt x="16751" y="16930"/>
                  </a:moveTo>
                  <a:lnTo>
                    <a:pt x="16751" y="16926"/>
                  </a:lnTo>
                  <a:lnTo>
                    <a:pt x="16751" y="16930"/>
                  </a:lnTo>
                  <a:close/>
                  <a:moveTo>
                    <a:pt x="20237" y="12592"/>
                  </a:moveTo>
                  <a:cubicBezTo>
                    <a:pt x="20237" y="12592"/>
                    <a:pt x="20234" y="12592"/>
                    <a:pt x="20230" y="12592"/>
                  </a:cubicBezTo>
                  <a:cubicBezTo>
                    <a:pt x="20230" y="12588"/>
                    <a:pt x="20234" y="12588"/>
                    <a:pt x="20237" y="12592"/>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8" name="Shape 2858"/>
            <p:cNvSpPr/>
            <p:nvPr/>
          </p:nvSpPr>
          <p:spPr>
            <a:xfrm>
              <a:off x="2516253" y="4203339"/>
              <a:ext cx="296755" cy="115095"/>
            </a:xfrm>
            <a:custGeom>
              <a:avLst/>
              <a:gdLst/>
              <a:ahLst/>
              <a:cxnLst>
                <a:cxn ang="0">
                  <a:pos x="wd2" y="hd2"/>
                </a:cxn>
                <a:cxn ang="5400000">
                  <a:pos x="wd2" y="hd2"/>
                </a:cxn>
                <a:cxn ang="10800000">
                  <a:pos x="wd2" y="hd2"/>
                </a:cxn>
                <a:cxn ang="16200000">
                  <a:pos x="wd2" y="hd2"/>
                </a:cxn>
              </a:cxnLst>
              <a:rect l="0" t="0" r="r" b="b"/>
              <a:pathLst>
                <a:path w="20758" h="21213" extrusionOk="0">
                  <a:moveTo>
                    <a:pt x="763" y="9783"/>
                  </a:moveTo>
                  <a:cubicBezTo>
                    <a:pt x="1603" y="9977"/>
                    <a:pt x="2150" y="7458"/>
                    <a:pt x="2989" y="6587"/>
                  </a:cubicBezTo>
                  <a:cubicBezTo>
                    <a:pt x="3828" y="5812"/>
                    <a:pt x="4850" y="7168"/>
                    <a:pt x="5616" y="5909"/>
                  </a:cubicBezTo>
                  <a:cubicBezTo>
                    <a:pt x="6200" y="7749"/>
                    <a:pt x="7367" y="8136"/>
                    <a:pt x="8207" y="7168"/>
                  </a:cubicBezTo>
                  <a:cubicBezTo>
                    <a:pt x="8353" y="7749"/>
                    <a:pt x="8426" y="8330"/>
                    <a:pt x="8572" y="8814"/>
                  </a:cubicBezTo>
                  <a:cubicBezTo>
                    <a:pt x="9593" y="9977"/>
                    <a:pt x="10578" y="10848"/>
                    <a:pt x="11636" y="11236"/>
                  </a:cubicBezTo>
                  <a:cubicBezTo>
                    <a:pt x="12038" y="12883"/>
                    <a:pt x="12111" y="15110"/>
                    <a:pt x="11709" y="16660"/>
                  </a:cubicBezTo>
                  <a:cubicBezTo>
                    <a:pt x="11782" y="17919"/>
                    <a:pt x="12476" y="17532"/>
                    <a:pt x="12877" y="16951"/>
                  </a:cubicBezTo>
                  <a:cubicBezTo>
                    <a:pt x="13497" y="16079"/>
                    <a:pt x="14190" y="15885"/>
                    <a:pt x="14774" y="16660"/>
                  </a:cubicBezTo>
                  <a:cubicBezTo>
                    <a:pt x="15103" y="17919"/>
                    <a:pt x="15249" y="19566"/>
                    <a:pt x="15176" y="21019"/>
                  </a:cubicBezTo>
                  <a:cubicBezTo>
                    <a:pt x="15942" y="20535"/>
                    <a:pt x="16708" y="20341"/>
                    <a:pt x="17474" y="19953"/>
                  </a:cubicBezTo>
                  <a:cubicBezTo>
                    <a:pt x="17766" y="21600"/>
                    <a:pt x="18824" y="21406"/>
                    <a:pt x="19080" y="19760"/>
                  </a:cubicBezTo>
                  <a:cubicBezTo>
                    <a:pt x="19372" y="20728"/>
                    <a:pt x="19919" y="21213"/>
                    <a:pt x="20357" y="21213"/>
                  </a:cubicBezTo>
                  <a:cubicBezTo>
                    <a:pt x="20539" y="21213"/>
                    <a:pt x="20685" y="21019"/>
                    <a:pt x="20758" y="20535"/>
                  </a:cubicBezTo>
                  <a:cubicBezTo>
                    <a:pt x="20758" y="20341"/>
                    <a:pt x="20758" y="20147"/>
                    <a:pt x="20758" y="19953"/>
                  </a:cubicBezTo>
                  <a:cubicBezTo>
                    <a:pt x="20211" y="16273"/>
                    <a:pt x="18532" y="15110"/>
                    <a:pt x="17219" y="13270"/>
                  </a:cubicBezTo>
                  <a:cubicBezTo>
                    <a:pt x="16380" y="12011"/>
                    <a:pt x="15686" y="10364"/>
                    <a:pt x="15176" y="8330"/>
                  </a:cubicBezTo>
                  <a:cubicBezTo>
                    <a:pt x="14409" y="9396"/>
                    <a:pt x="13424" y="7749"/>
                    <a:pt x="13315" y="5521"/>
                  </a:cubicBezTo>
                  <a:cubicBezTo>
                    <a:pt x="12549" y="4940"/>
                    <a:pt x="11709" y="4068"/>
                    <a:pt x="10943" y="3487"/>
                  </a:cubicBezTo>
                  <a:cubicBezTo>
                    <a:pt x="10359" y="3100"/>
                    <a:pt x="9666" y="2034"/>
                    <a:pt x="9666" y="484"/>
                  </a:cubicBezTo>
                  <a:cubicBezTo>
                    <a:pt x="7988" y="291"/>
                    <a:pt x="6273" y="291"/>
                    <a:pt x="4594" y="0"/>
                  </a:cubicBezTo>
                  <a:cubicBezTo>
                    <a:pt x="4230" y="0"/>
                    <a:pt x="3828" y="0"/>
                    <a:pt x="3536" y="678"/>
                  </a:cubicBezTo>
                  <a:cubicBezTo>
                    <a:pt x="3317" y="1065"/>
                    <a:pt x="3135" y="2034"/>
                    <a:pt x="3135" y="2906"/>
                  </a:cubicBezTo>
                  <a:cubicBezTo>
                    <a:pt x="2697" y="2518"/>
                    <a:pt x="2150" y="2034"/>
                    <a:pt x="1603" y="2325"/>
                  </a:cubicBezTo>
                  <a:cubicBezTo>
                    <a:pt x="399" y="3100"/>
                    <a:pt x="-842" y="9202"/>
                    <a:pt x="763" y="978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59" name="Shape 2859"/>
            <p:cNvSpPr/>
            <p:nvPr/>
          </p:nvSpPr>
          <p:spPr>
            <a:xfrm>
              <a:off x="2705566" y="4355685"/>
              <a:ext cx="69729" cy="34100"/>
            </a:xfrm>
            <a:custGeom>
              <a:avLst/>
              <a:gdLst/>
              <a:ahLst/>
              <a:cxnLst>
                <a:cxn ang="0">
                  <a:pos x="wd2" y="hd2"/>
                </a:cxn>
                <a:cxn ang="5400000">
                  <a:pos x="wd2" y="hd2"/>
                </a:cxn>
                <a:cxn ang="10800000">
                  <a:pos x="wd2" y="hd2"/>
                </a:cxn>
                <a:cxn ang="16200000">
                  <a:pos x="wd2" y="hd2"/>
                </a:cxn>
              </a:cxnLst>
              <a:rect l="0" t="0" r="r" b="b"/>
              <a:pathLst>
                <a:path w="19910" h="21600" extrusionOk="0">
                  <a:moveTo>
                    <a:pt x="6932" y="20935"/>
                  </a:moveTo>
                  <a:cubicBezTo>
                    <a:pt x="7682" y="21600"/>
                    <a:pt x="7982" y="21600"/>
                    <a:pt x="8582" y="21600"/>
                  </a:cubicBezTo>
                  <a:cubicBezTo>
                    <a:pt x="9182" y="21600"/>
                    <a:pt x="10082" y="21600"/>
                    <a:pt x="10682" y="21600"/>
                  </a:cubicBezTo>
                  <a:cubicBezTo>
                    <a:pt x="12632" y="20935"/>
                    <a:pt x="15182" y="20271"/>
                    <a:pt x="15482" y="15951"/>
                  </a:cubicBezTo>
                  <a:cubicBezTo>
                    <a:pt x="16382" y="17280"/>
                    <a:pt x="17732" y="17945"/>
                    <a:pt x="18632" y="16615"/>
                  </a:cubicBezTo>
                  <a:cubicBezTo>
                    <a:pt x="19532" y="15286"/>
                    <a:pt x="20132" y="12628"/>
                    <a:pt x="19832" y="10302"/>
                  </a:cubicBezTo>
                  <a:cubicBezTo>
                    <a:pt x="18932" y="5649"/>
                    <a:pt x="15782" y="6978"/>
                    <a:pt x="13832" y="3988"/>
                  </a:cubicBezTo>
                  <a:cubicBezTo>
                    <a:pt x="13232" y="2658"/>
                    <a:pt x="12632" y="1329"/>
                    <a:pt x="12032" y="665"/>
                  </a:cubicBezTo>
                  <a:cubicBezTo>
                    <a:pt x="11432" y="0"/>
                    <a:pt x="10682" y="0"/>
                    <a:pt x="10082" y="0"/>
                  </a:cubicBezTo>
                  <a:cubicBezTo>
                    <a:pt x="7682" y="665"/>
                    <a:pt x="1682" y="2658"/>
                    <a:pt x="332" y="8308"/>
                  </a:cubicBezTo>
                  <a:cubicBezTo>
                    <a:pt x="-1468" y="17280"/>
                    <a:pt x="4532" y="19606"/>
                    <a:pt x="6932" y="20935"/>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0" name="Shape 2860"/>
            <p:cNvSpPr/>
            <p:nvPr/>
          </p:nvSpPr>
          <p:spPr>
            <a:xfrm>
              <a:off x="2820418" y="4312413"/>
              <a:ext cx="197182" cy="64371"/>
            </a:xfrm>
            <a:custGeom>
              <a:avLst/>
              <a:gdLst/>
              <a:ahLst/>
              <a:cxnLst>
                <a:cxn ang="0">
                  <a:pos x="wd2" y="hd2"/>
                </a:cxn>
                <a:cxn ang="5400000">
                  <a:pos x="wd2" y="hd2"/>
                </a:cxn>
                <a:cxn ang="10800000">
                  <a:pos x="wd2" y="hd2"/>
                </a:cxn>
                <a:cxn ang="16200000">
                  <a:pos x="wd2" y="hd2"/>
                </a:cxn>
              </a:cxnLst>
              <a:rect l="0" t="0" r="r" b="b"/>
              <a:pathLst>
                <a:path w="21264" h="20935" extrusionOk="0">
                  <a:moveTo>
                    <a:pt x="1451" y="13867"/>
                  </a:moveTo>
                  <a:cubicBezTo>
                    <a:pt x="1056" y="13867"/>
                    <a:pt x="716" y="13524"/>
                    <a:pt x="377" y="14210"/>
                  </a:cubicBezTo>
                  <a:cubicBezTo>
                    <a:pt x="-245" y="15239"/>
                    <a:pt x="-19" y="18153"/>
                    <a:pt x="490" y="19181"/>
                  </a:cubicBezTo>
                  <a:cubicBezTo>
                    <a:pt x="942" y="20381"/>
                    <a:pt x="1678" y="20724"/>
                    <a:pt x="2356" y="20724"/>
                  </a:cubicBezTo>
                  <a:cubicBezTo>
                    <a:pt x="3826" y="21067"/>
                    <a:pt x="5466" y="21410"/>
                    <a:pt x="6314" y="18153"/>
                  </a:cubicBezTo>
                  <a:cubicBezTo>
                    <a:pt x="6540" y="20724"/>
                    <a:pt x="7615" y="21067"/>
                    <a:pt x="8406" y="20724"/>
                  </a:cubicBezTo>
                  <a:cubicBezTo>
                    <a:pt x="9254" y="20724"/>
                    <a:pt x="10103" y="20381"/>
                    <a:pt x="10894" y="20381"/>
                  </a:cubicBezTo>
                  <a:cubicBezTo>
                    <a:pt x="11290" y="20381"/>
                    <a:pt x="11629" y="20381"/>
                    <a:pt x="11969" y="19524"/>
                  </a:cubicBezTo>
                  <a:cubicBezTo>
                    <a:pt x="12817" y="18839"/>
                    <a:pt x="13552" y="16267"/>
                    <a:pt x="14343" y="17467"/>
                  </a:cubicBezTo>
                  <a:cubicBezTo>
                    <a:pt x="14739" y="18153"/>
                    <a:pt x="15079" y="19181"/>
                    <a:pt x="15418" y="19181"/>
                  </a:cubicBezTo>
                  <a:cubicBezTo>
                    <a:pt x="16040" y="19181"/>
                    <a:pt x="16379" y="16267"/>
                    <a:pt x="16945" y="16781"/>
                  </a:cubicBezTo>
                  <a:cubicBezTo>
                    <a:pt x="17227" y="16781"/>
                    <a:pt x="17340" y="17467"/>
                    <a:pt x="17567" y="17810"/>
                  </a:cubicBezTo>
                  <a:cubicBezTo>
                    <a:pt x="18415" y="19524"/>
                    <a:pt x="19602" y="19181"/>
                    <a:pt x="20620" y="18153"/>
                  </a:cubicBezTo>
                  <a:cubicBezTo>
                    <a:pt x="20903" y="18153"/>
                    <a:pt x="21129" y="17810"/>
                    <a:pt x="21242" y="17124"/>
                  </a:cubicBezTo>
                  <a:cubicBezTo>
                    <a:pt x="21355" y="15924"/>
                    <a:pt x="21016" y="15239"/>
                    <a:pt x="20790" y="14553"/>
                  </a:cubicBezTo>
                  <a:cubicBezTo>
                    <a:pt x="19715" y="12667"/>
                    <a:pt x="18641" y="11639"/>
                    <a:pt x="17453" y="11639"/>
                  </a:cubicBezTo>
                  <a:cubicBezTo>
                    <a:pt x="17114" y="11639"/>
                    <a:pt x="16605" y="11639"/>
                    <a:pt x="16266" y="10610"/>
                  </a:cubicBezTo>
                  <a:cubicBezTo>
                    <a:pt x="15927" y="9581"/>
                    <a:pt x="15927" y="7696"/>
                    <a:pt x="15644" y="6667"/>
                  </a:cubicBezTo>
                  <a:cubicBezTo>
                    <a:pt x="14852" y="3067"/>
                    <a:pt x="12704" y="7010"/>
                    <a:pt x="11516" y="4439"/>
                  </a:cubicBezTo>
                  <a:cubicBezTo>
                    <a:pt x="11290" y="4096"/>
                    <a:pt x="11064" y="3067"/>
                    <a:pt x="10781" y="2724"/>
                  </a:cubicBezTo>
                  <a:cubicBezTo>
                    <a:pt x="10216" y="1524"/>
                    <a:pt x="9481" y="2724"/>
                    <a:pt x="8915" y="3410"/>
                  </a:cubicBezTo>
                  <a:cubicBezTo>
                    <a:pt x="8293" y="4096"/>
                    <a:pt x="7332" y="3753"/>
                    <a:pt x="7106" y="2039"/>
                  </a:cubicBezTo>
                  <a:cubicBezTo>
                    <a:pt x="6993" y="1181"/>
                    <a:pt x="6993" y="496"/>
                    <a:pt x="6767" y="153"/>
                  </a:cubicBezTo>
                  <a:cubicBezTo>
                    <a:pt x="6653" y="-190"/>
                    <a:pt x="6540" y="153"/>
                    <a:pt x="6314" y="153"/>
                  </a:cubicBezTo>
                  <a:cubicBezTo>
                    <a:pt x="5805" y="496"/>
                    <a:pt x="5353" y="839"/>
                    <a:pt x="4844" y="1181"/>
                  </a:cubicBezTo>
                  <a:cubicBezTo>
                    <a:pt x="4505" y="1524"/>
                    <a:pt x="4052" y="2039"/>
                    <a:pt x="3939" y="3067"/>
                  </a:cubicBezTo>
                  <a:cubicBezTo>
                    <a:pt x="3826" y="4439"/>
                    <a:pt x="4222" y="5639"/>
                    <a:pt x="4731" y="6667"/>
                  </a:cubicBezTo>
                  <a:cubicBezTo>
                    <a:pt x="5183" y="7867"/>
                    <a:pt x="5240" y="9067"/>
                    <a:pt x="4844" y="10267"/>
                  </a:cubicBezTo>
                  <a:cubicBezTo>
                    <a:pt x="6201" y="14896"/>
                    <a:pt x="1904" y="13867"/>
                    <a:pt x="1451" y="1386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1" name="Shape 2861"/>
            <p:cNvSpPr/>
            <p:nvPr/>
          </p:nvSpPr>
          <p:spPr>
            <a:xfrm>
              <a:off x="3030505" y="4358577"/>
              <a:ext cx="80008" cy="30481"/>
            </a:xfrm>
            <a:custGeom>
              <a:avLst/>
              <a:gdLst/>
              <a:ahLst/>
              <a:cxnLst>
                <a:cxn ang="0">
                  <a:pos x="wd2" y="hd2"/>
                </a:cxn>
                <a:cxn ang="5400000">
                  <a:pos x="wd2" y="hd2"/>
                </a:cxn>
                <a:cxn ang="10800000">
                  <a:pos x="wd2" y="hd2"/>
                </a:cxn>
                <a:cxn ang="16200000">
                  <a:pos x="wd2" y="hd2"/>
                </a:cxn>
              </a:cxnLst>
              <a:rect l="0" t="0" r="r" b="b"/>
              <a:pathLst>
                <a:path w="20359" h="18084" extrusionOk="0">
                  <a:moveTo>
                    <a:pt x="9956" y="16010"/>
                  </a:moveTo>
                  <a:cubicBezTo>
                    <a:pt x="11016" y="18514"/>
                    <a:pt x="12739" y="18514"/>
                    <a:pt x="14064" y="17262"/>
                  </a:cubicBezTo>
                  <a:cubicBezTo>
                    <a:pt x="15787" y="15071"/>
                    <a:pt x="16582" y="10062"/>
                    <a:pt x="18305" y="8810"/>
                  </a:cubicBezTo>
                  <a:cubicBezTo>
                    <a:pt x="18835" y="8810"/>
                    <a:pt x="19630" y="8810"/>
                    <a:pt x="20160" y="7244"/>
                  </a:cubicBezTo>
                  <a:cubicBezTo>
                    <a:pt x="20425" y="6618"/>
                    <a:pt x="20425" y="5992"/>
                    <a:pt x="20160" y="5366"/>
                  </a:cubicBezTo>
                  <a:cubicBezTo>
                    <a:pt x="20160" y="3488"/>
                    <a:pt x="20160" y="1297"/>
                    <a:pt x="19895" y="44"/>
                  </a:cubicBezTo>
                  <a:cubicBezTo>
                    <a:pt x="17377" y="44"/>
                    <a:pt x="14859" y="-582"/>
                    <a:pt x="12739" y="2862"/>
                  </a:cubicBezTo>
                  <a:cubicBezTo>
                    <a:pt x="11812" y="4114"/>
                    <a:pt x="11016" y="5992"/>
                    <a:pt x="9956" y="5992"/>
                  </a:cubicBezTo>
                  <a:cubicBezTo>
                    <a:pt x="9426" y="5992"/>
                    <a:pt x="9029" y="5366"/>
                    <a:pt x="8499" y="4740"/>
                  </a:cubicBezTo>
                  <a:cubicBezTo>
                    <a:pt x="6643" y="2236"/>
                    <a:pt x="-1175" y="-3086"/>
                    <a:pt x="150" y="9436"/>
                  </a:cubicBezTo>
                  <a:cubicBezTo>
                    <a:pt x="1608" y="17888"/>
                    <a:pt x="7969" y="11314"/>
                    <a:pt x="9956" y="1601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2" name="Shape 2862"/>
            <p:cNvSpPr/>
            <p:nvPr/>
          </p:nvSpPr>
          <p:spPr>
            <a:xfrm>
              <a:off x="3113602" y="3199072"/>
              <a:ext cx="93517" cy="51403"/>
            </a:xfrm>
            <a:custGeom>
              <a:avLst/>
              <a:gdLst/>
              <a:ahLst/>
              <a:cxnLst>
                <a:cxn ang="0">
                  <a:pos x="wd2" y="hd2"/>
                </a:cxn>
                <a:cxn ang="5400000">
                  <a:pos x="wd2" y="hd2"/>
                </a:cxn>
                <a:cxn ang="10800000">
                  <a:pos x="wd2" y="hd2"/>
                </a:cxn>
                <a:cxn ang="16200000">
                  <a:pos x="wd2" y="hd2"/>
                </a:cxn>
              </a:cxnLst>
              <a:rect l="0" t="0" r="r" b="b"/>
              <a:pathLst>
                <a:path w="21461" h="20233" extrusionOk="0">
                  <a:moveTo>
                    <a:pt x="5222" y="9034"/>
                  </a:moveTo>
                  <a:cubicBezTo>
                    <a:pt x="5697" y="9446"/>
                    <a:pt x="6171" y="9857"/>
                    <a:pt x="6646" y="10680"/>
                  </a:cubicBezTo>
                  <a:cubicBezTo>
                    <a:pt x="6884" y="11503"/>
                    <a:pt x="7121" y="12531"/>
                    <a:pt x="6884" y="13354"/>
                  </a:cubicBezTo>
                  <a:cubicBezTo>
                    <a:pt x="8664" y="12531"/>
                    <a:pt x="10207" y="15411"/>
                    <a:pt x="11868" y="15823"/>
                  </a:cubicBezTo>
                  <a:cubicBezTo>
                    <a:pt x="12462" y="15823"/>
                    <a:pt x="12936" y="15823"/>
                    <a:pt x="13174" y="16440"/>
                  </a:cubicBezTo>
                  <a:cubicBezTo>
                    <a:pt x="14598" y="17263"/>
                    <a:pt x="15666" y="19731"/>
                    <a:pt x="17090" y="20143"/>
                  </a:cubicBezTo>
                  <a:cubicBezTo>
                    <a:pt x="18870" y="20760"/>
                    <a:pt x="20413" y="18086"/>
                    <a:pt x="21125" y="15411"/>
                  </a:cubicBezTo>
                  <a:cubicBezTo>
                    <a:pt x="21363" y="15000"/>
                    <a:pt x="21600" y="14177"/>
                    <a:pt x="21363" y="13354"/>
                  </a:cubicBezTo>
                  <a:cubicBezTo>
                    <a:pt x="21125" y="12531"/>
                    <a:pt x="20651" y="12120"/>
                    <a:pt x="20176" y="12120"/>
                  </a:cubicBezTo>
                  <a:cubicBezTo>
                    <a:pt x="19582" y="12120"/>
                    <a:pt x="19108" y="12531"/>
                    <a:pt x="18633" y="12120"/>
                  </a:cubicBezTo>
                  <a:cubicBezTo>
                    <a:pt x="17684" y="11091"/>
                    <a:pt x="17921" y="9034"/>
                    <a:pt x="17921" y="7389"/>
                  </a:cubicBezTo>
                  <a:cubicBezTo>
                    <a:pt x="16141" y="5949"/>
                    <a:pt x="14360" y="5126"/>
                    <a:pt x="12462" y="5126"/>
                  </a:cubicBezTo>
                  <a:cubicBezTo>
                    <a:pt x="11393" y="5126"/>
                    <a:pt x="10444" y="5126"/>
                    <a:pt x="9969" y="3891"/>
                  </a:cubicBezTo>
                  <a:cubicBezTo>
                    <a:pt x="9613" y="3480"/>
                    <a:pt x="9613" y="2451"/>
                    <a:pt x="9376" y="2040"/>
                  </a:cubicBezTo>
                  <a:cubicBezTo>
                    <a:pt x="9138" y="1217"/>
                    <a:pt x="8426" y="394"/>
                    <a:pt x="7714" y="394"/>
                  </a:cubicBezTo>
                  <a:cubicBezTo>
                    <a:pt x="6171" y="-17"/>
                    <a:pt x="4985" y="1629"/>
                    <a:pt x="3442" y="1217"/>
                  </a:cubicBezTo>
                  <a:cubicBezTo>
                    <a:pt x="2255" y="1217"/>
                    <a:pt x="1187" y="-840"/>
                    <a:pt x="0" y="394"/>
                  </a:cubicBezTo>
                  <a:cubicBezTo>
                    <a:pt x="1424" y="3891"/>
                    <a:pt x="3204" y="7389"/>
                    <a:pt x="5222" y="903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3" name="Shape 2863"/>
            <p:cNvSpPr/>
            <p:nvPr/>
          </p:nvSpPr>
          <p:spPr>
            <a:xfrm>
              <a:off x="3270564" y="3102300"/>
              <a:ext cx="199529" cy="245259"/>
            </a:xfrm>
            <a:custGeom>
              <a:avLst/>
              <a:gdLst/>
              <a:ahLst/>
              <a:cxnLst>
                <a:cxn ang="0">
                  <a:pos x="wd2" y="hd2"/>
                </a:cxn>
                <a:cxn ang="5400000">
                  <a:pos x="wd2" y="hd2"/>
                </a:cxn>
                <a:cxn ang="10800000">
                  <a:pos x="wd2" y="hd2"/>
                </a:cxn>
                <a:cxn ang="16200000">
                  <a:pos x="wd2" y="hd2"/>
                </a:cxn>
              </a:cxnLst>
              <a:rect l="0" t="0" r="r" b="b"/>
              <a:pathLst>
                <a:path w="21518" h="21295" extrusionOk="0">
                  <a:moveTo>
                    <a:pt x="6066" y="5536"/>
                  </a:moveTo>
                  <a:cubicBezTo>
                    <a:pt x="5896" y="5808"/>
                    <a:pt x="5783" y="6217"/>
                    <a:pt x="5669" y="6489"/>
                  </a:cubicBezTo>
                  <a:cubicBezTo>
                    <a:pt x="5443" y="7034"/>
                    <a:pt x="5216" y="7714"/>
                    <a:pt x="4479" y="8077"/>
                  </a:cubicBezTo>
                  <a:cubicBezTo>
                    <a:pt x="4252" y="8213"/>
                    <a:pt x="3912" y="8304"/>
                    <a:pt x="3685" y="8486"/>
                  </a:cubicBezTo>
                  <a:cubicBezTo>
                    <a:pt x="3402" y="8667"/>
                    <a:pt x="3231" y="8939"/>
                    <a:pt x="3515" y="9166"/>
                  </a:cubicBezTo>
                  <a:cubicBezTo>
                    <a:pt x="3628" y="9257"/>
                    <a:pt x="3912" y="9257"/>
                    <a:pt x="4025" y="9439"/>
                  </a:cubicBezTo>
                  <a:cubicBezTo>
                    <a:pt x="4252" y="9711"/>
                    <a:pt x="3912" y="9983"/>
                    <a:pt x="3685" y="10301"/>
                  </a:cubicBezTo>
                  <a:cubicBezTo>
                    <a:pt x="3175" y="10936"/>
                    <a:pt x="3912" y="11980"/>
                    <a:pt x="3061" y="12479"/>
                  </a:cubicBezTo>
                  <a:cubicBezTo>
                    <a:pt x="2721" y="12661"/>
                    <a:pt x="2098" y="12570"/>
                    <a:pt x="1757" y="12751"/>
                  </a:cubicBezTo>
                  <a:cubicBezTo>
                    <a:pt x="1020" y="13069"/>
                    <a:pt x="1304" y="13886"/>
                    <a:pt x="680" y="14385"/>
                  </a:cubicBezTo>
                  <a:cubicBezTo>
                    <a:pt x="454" y="14566"/>
                    <a:pt x="0" y="14748"/>
                    <a:pt x="0" y="15066"/>
                  </a:cubicBezTo>
                  <a:cubicBezTo>
                    <a:pt x="0" y="15338"/>
                    <a:pt x="227" y="15519"/>
                    <a:pt x="454" y="15701"/>
                  </a:cubicBezTo>
                  <a:cubicBezTo>
                    <a:pt x="680" y="16109"/>
                    <a:pt x="454" y="16654"/>
                    <a:pt x="340" y="17153"/>
                  </a:cubicBezTo>
                  <a:cubicBezTo>
                    <a:pt x="227" y="17607"/>
                    <a:pt x="454" y="18287"/>
                    <a:pt x="1020" y="18287"/>
                  </a:cubicBezTo>
                  <a:cubicBezTo>
                    <a:pt x="1304" y="18287"/>
                    <a:pt x="1531" y="18197"/>
                    <a:pt x="1757" y="18106"/>
                  </a:cubicBezTo>
                  <a:cubicBezTo>
                    <a:pt x="3685" y="17334"/>
                    <a:pt x="5896" y="17244"/>
                    <a:pt x="7937" y="17924"/>
                  </a:cubicBezTo>
                  <a:cubicBezTo>
                    <a:pt x="8277" y="18015"/>
                    <a:pt x="8674" y="18106"/>
                    <a:pt x="9014" y="18106"/>
                  </a:cubicBezTo>
                  <a:cubicBezTo>
                    <a:pt x="9354" y="18106"/>
                    <a:pt x="9751" y="17788"/>
                    <a:pt x="9581" y="17516"/>
                  </a:cubicBezTo>
                  <a:cubicBezTo>
                    <a:pt x="9978" y="17244"/>
                    <a:pt x="10772" y="17516"/>
                    <a:pt x="10942" y="17924"/>
                  </a:cubicBezTo>
                  <a:cubicBezTo>
                    <a:pt x="11055" y="18287"/>
                    <a:pt x="10772" y="18741"/>
                    <a:pt x="10431" y="19150"/>
                  </a:cubicBezTo>
                  <a:cubicBezTo>
                    <a:pt x="10091" y="19513"/>
                    <a:pt x="9751" y="19785"/>
                    <a:pt x="9468" y="20284"/>
                  </a:cubicBezTo>
                  <a:cubicBezTo>
                    <a:pt x="9978" y="20193"/>
                    <a:pt x="10431" y="20103"/>
                    <a:pt x="10942" y="20103"/>
                  </a:cubicBezTo>
                  <a:cubicBezTo>
                    <a:pt x="11055" y="20466"/>
                    <a:pt x="11055" y="20738"/>
                    <a:pt x="11169" y="21146"/>
                  </a:cubicBezTo>
                  <a:cubicBezTo>
                    <a:pt x="11849" y="21237"/>
                    <a:pt x="12699" y="20965"/>
                    <a:pt x="13153" y="20466"/>
                  </a:cubicBezTo>
                  <a:cubicBezTo>
                    <a:pt x="12359" y="20012"/>
                    <a:pt x="14117" y="18877"/>
                    <a:pt x="13436" y="18197"/>
                  </a:cubicBezTo>
                  <a:cubicBezTo>
                    <a:pt x="14117" y="18197"/>
                    <a:pt x="14854" y="18106"/>
                    <a:pt x="15534" y="18106"/>
                  </a:cubicBezTo>
                  <a:cubicBezTo>
                    <a:pt x="15817" y="18378"/>
                    <a:pt x="15817" y="18741"/>
                    <a:pt x="15817" y="19150"/>
                  </a:cubicBezTo>
                  <a:cubicBezTo>
                    <a:pt x="16498" y="19331"/>
                    <a:pt x="17008" y="19921"/>
                    <a:pt x="17008" y="20466"/>
                  </a:cubicBezTo>
                  <a:cubicBezTo>
                    <a:pt x="17802" y="21509"/>
                    <a:pt x="20069" y="21600"/>
                    <a:pt x="20920" y="20556"/>
                  </a:cubicBezTo>
                  <a:cubicBezTo>
                    <a:pt x="20409" y="20738"/>
                    <a:pt x="19956" y="20284"/>
                    <a:pt x="20069" y="19921"/>
                  </a:cubicBezTo>
                  <a:cubicBezTo>
                    <a:pt x="20183" y="19513"/>
                    <a:pt x="20523" y="19240"/>
                    <a:pt x="21033" y="19059"/>
                  </a:cubicBezTo>
                  <a:cubicBezTo>
                    <a:pt x="21146" y="18968"/>
                    <a:pt x="21373" y="18968"/>
                    <a:pt x="21487" y="18741"/>
                  </a:cubicBezTo>
                  <a:cubicBezTo>
                    <a:pt x="21600" y="18469"/>
                    <a:pt x="21373" y="18287"/>
                    <a:pt x="21260" y="18015"/>
                  </a:cubicBezTo>
                  <a:cubicBezTo>
                    <a:pt x="21146" y="17697"/>
                    <a:pt x="21033" y="17334"/>
                    <a:pt x="21373" y="17334"/>
                  </a:cubicBezTo>
                  <a:cubicBezTo>
                    <a:pt x="20523" y="17334"/>
                    <a:pt x="19729" y="16563"/>
                    <a:pt x="20069" y="15882"/>
                  </a:cubicBezTo>
                  <a:cubicBezTo>
                    <a:pt x="19843" y="16018"/>
                    <a:pt x="19446" y="15973"/>
                    <a:pt x="19219" y="15882"/>
                  </a:cubicBezTo>
                  <a:cubicBezTo>
                    <a:pt x="18935" y="15746"/>
                    <a:pt x="18765" y="15610"/>
                    <a:pt x="18879" y="15429"/>
                  </a:cubicBezTo>
                  <a:lnTo>
                    <a:pt x="19219" y="15156"/>
                  </a:lnTo>
                  <a:cubicBezTo>
                    <a:pt x="19616" y="14975"/>
                    <a:pt x="20069" y="14748"/>
                    <a:pt x="20409" y="14566"/>
                  </a:cubicBezTo>
                  <a:cubicBezTo>
                    <a:pt x="19956" y="14203"/>
                    <a:pt x="18879" y="14476"/>
                    <a:pt x="18539" y="14022"/>
                  </a:cubicBezTo>
                  <a:cubicBezTo>
                    <a:pt x="18425" y="13886"/>
                    <a:pt x="18425" y="13704"/>
                    <a:pt x="18539" y="13523"/>
                  </a:cubicBezTo>
                  <a:cubicBezTo>
                    <a:pt x="18652" y="12388"/>
                    <a:pt x="19332" y="11254"/>
                    <a:pt x="18765" y="10210"/>
                  </a:cubicBezTo>
                  <a:cubicBezTo>
                    <a:pt x="18652" y="9892"/>
                    <a:pt x="18028" y="9711"/>
                    <a:pt x="18028" y="9983"/>
                  </a:cubicBezTo>
                  <a:cubicBezTo>
                    <a:pt x="18028" y="9439"/>
                    <a:pt x="17008" y="8939"/>
                    <a:pt x="16384" y="9348"/>
                  </a:cubicBezTo>
                  <a:cubicBezTo>
                    <a:pt x="16157" y="9439"/>
                    <a:pt x="16044" y="9711"/>
                    <a:pt x="15647" y="9802"/>
                  </a:cubicBezTo>
                  <a:cubicBezTo>
                    <a:pt x="15307" y="9983"/>
                    <a:pt x="14797" y="9892"/>
                    <a:pt x="14457" y="9892"/>
                  </a:cubicBezTo>
                  <a:cubicBezTo>
                    <a:pt x="14060" y="9892"/>
                    <a:pt x="13550" y="9983"/>
                    <a:pt x="13550" y="10392"/>
                  </a:cubicBezTo>
                  <a:cubicBezTo>
                    <a:pt x="13776" y="10482"/>
                    <a:pt x="14003" y="10664"/>
                    <a:pt x="14230" y="10755"/>
                  </a:cubicBezTo>
                  <a:cubicBezTo>
                    <a:pt x="13436" y="10755"/>
                    <a:pt x="12472" y="10664"/>
                    <a:pt x="11849" y="10301"/>
                  </a:cubicBezTo>
                  <a:cubicBezTo>
                    <a:pt x="11282" y="9802"/>
                    <a:pt x="11395" y="8758"/>
                    <a:pt x="12246" y="8758"/>
                  </a:cubicBezTo>
                  <a:cubicBezTo>
                    <a:pt x="11735" y="8576"/>
                    <a:pt x="11395" y="8213"/>
                    <a:pt x="11169" y="7714"/>
                  </a:cubicBezTo>
                  <a:cubicBezTo>
                    <a:pt x="10545" y="7805"/>
                    <a:pt x="9751" y="7714"/>
                    <a:pt x="9751" y="7261"/>
                  </a:cubicBezTo>
                  <a:cubicBezTo>
                    <a:pt x="9581" y="6761"/>
                    <a:pt x="10658" y="6489"/>
                    <a:pt x="10658" y="5899"/>
                  </a:cubicBezTo>
                  <a:cubicBezTo>
                    <a:pt x="10658" y="5808"/>
                    <a:pt x="10545" y="5627"/>
                    <a:pt x="10545" y="5536"/>
                  </a:cubicBezTo>
                  <a:cubicBezTo>
                    <a:pt x="10318" y="4855"/>
                    <a:pt x="11169" y="4084"/>
                    <a:pt x="11962" y="4175"/>
                  </a:cubicBezTo>
                  <a:cubicBezTo>
                    <a:pt x="11622" y="3812"/>
                    <a:pt x="11962" y="3313"/>
                    <a:pt x="12359" y="3040"/>
                  </a:cubicBezTo>
                  <a:cubicBezTo>
                    <a:pt x="12699" y="2723"/>
                    <a:pt x="13153" y="2450"/>
                    <a:pt x="13436" y="2087"/>
                  </a:cubicBezTo>
                  <a:cubicBezTo>
                    <a:pt x="13663" y="1679"/>
                    <a:pt x="13550" y="1361"/>
                    <a:pt x="13663" y="953"/>
                  </a:cubicBezTo>
                  <a:cubicBezTo>
                    <a:pt x="13153" y="771"/>
                    <a:pt x="12926" y="408"/>
                    <a:pt x="12926" y="0"/>
                  </a:cubicBezTo>
                  <a:cubicBezTo>
                    <a:pt x="12472" y="0"/>
                    <a:pt x="12076" y="272"/>
                    <a:pt x="11849" y="681"/>
                  </a:cubicBezTo>
                  <a:cubicBezTo>
                    <a:pt x="11622" y="1044"/>
                    <a:pt x="11509" y="1452"/>
                    <a:pt x="11169" y="1634"/>
                  </a:cubicBezTo>
                  <a:lnTo>
                    <a:pt x="10431" y="1906"/>
                  </a:lnTo>
                  <a:cubicBezTo>
                    <a:pt x="9978" y="2087"/>
                    <a:pt x="9751" y="2496"/>
                    <a:pt x="9865" y="2859"/>
                  </a:cubicBezTo>
                  <a:cubicBezTo>
                    <a:pt x="9751" y="2723"/>
                    <a:pt x="7597" y="3630"/>
                    <a:pt x="7483" y="3721"/>
                  </a:cubicBezTo>
                  <a:cubicBezTo>
                    <a:pt x="6633" y="4084"/>
                    <a:pt x="6293" y="4765"/>
                    <a:pt x="6066" y="553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4" name="Shape 2864"/>
            <p:cNvSpPr/>
            <p:nvPr/>
          </p:nvSpPr>
          <p:spPr>
            <a:xfrm>
              <a:off x="2644501" y="2839946"/>
              <a:ext cx="52447" cy="74860"/>
            </a:xfrm>
            <a:custGeom>
              <a:avLst/>
              <a:gdLst/>
              <a:ahLst/>
              <a:cxnLst>
                <a:cxn ang="0">
                  <a:pos x="wd2" y="hd2"/>
                </a:cxn>
                <a:cxn ang="5400000">
                  <a:pos x="wd2" y="hd2"/>
                </a:cxn>
                <a:cxn ang="10800000">
                  <a:pos x="wd2" y="hd2"/>
                </a:cxn>
                <a:cxn ang="16200000">
                  <a:pos x="wd2" y="hd2"/>
                </a:cxn>
              </a:cxnLst>
              <a:rect l="0" t="0" r="r" b="b"/>
              <a:pathLst>
                <a:path w="20645" h="21375" extrusionOk="0">
                  <a:moveTo>
                    <a:pt x="2621" y="11025"/>
                  </a:moveTo>
                  <a:cubicBezTo>
                    <a:pt x="2206" y="11325"/>
                    <a:pt x="1375" y="11625"/>
                    <a:pt x="960" y="12375"/>
                  </a:cubicBezTo>
                  <a:cubicBezTo>
                    <a:pt x="-702" y="13875"/>
                    <a:pt x="129" y="16125"/>
                    <a:pt x="960" y="17925"/>
                  </a:cubicBezTo>
                  <a:cubicBezTo>
                    <a:pt x="960" y="18225"/>
                    <a:pt x="1375" y="18675"/>
                    <a:pt x="1790" y="18975"/>
                  </a:cubicBezTo>
                  <a:cubicBezTo>
                    <a:pt x="2206" y="18975"/>
                    <a:pt x="2621" y="18975"/>
                    <a:pt x="2621" y="19275"/>
                  </a:cubicBezTo>
                  <a:cubicBezTo>
                    <a:pt x="4075" y="19575"/>
                    <a:pt x="4075" y="20475"/>
                    <a:pt x="4075" y="21375"/>
                  </a:cubicBezTo>
                  <a:cubicBezTo>
                    <a:pt x="5736" y="21375"/>
                    <a:pt x="7398" y="21375"/>
                    <a:pt x="8852" y="21075"/>
                  </a:cubicBezTo>
                  <a:cubicBezTo>
                    <a:pt x="12383" y="20475"/>
                    <a:pt x="14044" y="17325"/>
                    <a:pt x="13213" y="15075"/>
                  </a:cubicBezTo>
                  <a:cubicBezTo>
                    <a:pt x="14460" y="15825"/>
                    <a:pt x="16121" y="14475"/>
                    <a:pt x="16536" y="13575"/>
                  </a:cubicBezTo>
                  <a:cubicBezTo>
                    <a:pt x="17160" y="12375"/>
                    <a:pt x="16536" y="11325"/>
                    <a:pt x="16536" y="10125"/>
                  </a:cubicBezTo>
                  <a:cubicBezTo>
                    <a:pt x="16536" y="8925"/>
                    <a:pt x="17575" y="7875"/>
                    <a:pt x="18406" y="6975"/>
                  </a:cubicBezTo>
                  <a:cubicBezTo>
                    <a:pt x="19236" y="6075"/>
                    <a:pt x="20067" y="5025"/>
                    <a:pt x="20483" y="3825"/>
                  </a:cubicBezTo>
                  <a:cubicBezTo>
                    <a:pt x="20898" y="2625"/>
                    <a:pt x="20483" y="1275"/>
                    <a:pt x="19652" y="675"/>
                  </a:cubicBezTo>
                  <a:cubicBezTo>
                    <a:pt x="18406" y="-225"/>
                    <a:pt x="16121" y="-225"/>
                    <a:pt x="15290" y="675"/>
                  </a:cubicBezTo>
                  <a:cubicBezTo>
                    <a:pt x="14875" y="1275"/>
                    <a:pt x="14875" y="1875"/>
                    <a:pt x="14875" y="2175"/>
                  </a:cubicBezTo>
                  <a:cubicBezTo>
                    <a:pt x="14460" y="4125"/>
                    <a:pt x="13629" y="6075"/>
                    <a:pt x="12383" y="7575"/>
                  </a:cubicBezTo>
                  <a:cubicBezTo>
                    <a:pt x="11760" y="7875"/>
                    <a:pt x="11344" y="7275"/>
                    <a:pt x="10929" y="7275"/>
                  </a:cubicBezTo>
                  <a:cubicBezTo>
                    <a:pt x="10098" y="7275"/>
                    <a:pt x="10098" y="7875"/>
                    <a:pt x="9683" y="8475"/>
                  </a:cubicBezTo>
                  <a:cubicBezTo>
                    <a:pt x="9267" y="9225"/>
                    <a:pt x="8021" y="9225"/>
                    <a:pt x="6983" y="8475"/>
                  </a:cubicBezTo>
                  <a:cubicBezTo>
                    <a:pt x="6567" y="7875"/>
                    <a:pt x="6152" y="7275"/>
                    <a:pt x="6152" y="6675"/>
                  </a:cubicBezTo>
                  <a:cubicBezTo>
                    <a:pt x="5321" y="6975"/>
                    <a:pt x="4490" y="6675"/>
                    <a:pt x="4075" y="6375"/>
                  </a:cubicBezTo>
                  <a:cubicBezTo>
                    <a:pt x="4906" y="7575"/>
                    <a:pt x="4490" y="9825"/>
                    <a:pt x="2621" y="11025"/>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5" name="Shape 2865"/>
            <p:cNvSpPr/>
            <p:nvPr/>
          </p:nvSpPr>
          <p:spPr>
            <a:xfrm>
              <a:off x="2628868" y="2667994"/>
              <a:ext cx="32286" cy="63832"/>
            </a:xfrm>
            <a:custGeom>
              <a:avLst/>
              <a:gdLst/>
              <a:ahLst/>
              <a:cxnLst>
                <a:cxn ang="0">
                  <a:pos x="wd2" y="hd2"/>
                </a:cxn>
                <a:cxn ang="5400000">
                  <a:pos x="wd2" y="hd2"/>
                </a:cxn>
                <a:cxn ang="10800000">
                  <a:pos x="wd2" y="hd2"/>
                </a:cxn>
                <a:cxn ang="16200000">
                  <a:pos x="wd2" y="hd2"/>
                </a:cxn>
              </a:cxnLst>
              <a:rect l="0" t="0" r="r" b="b"/>
              <a:pathLst>
                <a:path w="19152" h="20061" extrusionOk="0">
                  <a:moveTo>
                    <a:pt x="926" y="10442"/>
                  </a:moveTo>
                  <a:cubicBezTo>
                    <a:pt x="0" y="10769"/>
                    <a:pt x="0" y="11424"/>
                    <a:pt x="0" y="11751"/>
                  </a:cubicBezTo>
                  <a:cubicBezTo>
                    <a:pt x="0" y="12078"/>
                    <a:pt x="926" y="12405"/>
                    <a:pt x="926" y="13060"/>
                  </a:cubicBezTo>
                  <a:cubicBezTo>
                    <a:pt x="1543" y="13878"/>
                    <a:pt x="926" y="14860"/>
                    <a:pt x="926" y="15842"/>
                  </a:cubicBezTo>
                  <a:cubicBezTo>
                    <a:pt x="926" y="16824"/>
                    <a:pt x="2777" y="17969"/>
                    <a:pt x="4011" y="17315"/>
                  </a:cubicBezTo>
                  <a:cubicBezTo>
                    <a:pt x="4011" y="17969"/>
                    <a:pt x="3394" y="18624"/>
                    <a:pt x="4011" y="19278"/>
                  </a:cubicBezTo>
                  <a:cubicBezTo>
                    <a:pt x="4629" y="19933"/>
                    <a:pt x="5863" y="20260"/>
                    <a:pt x="7097" y="19933"/>
                  </a:cubicBezTo>
                  <a:cubicBezTo>
                    <a:pt x="8023" y="19933"/>
                    <a:pt x="8023" y="19605"/>
                    <a:pt x="8640" y="19278"/>
                  </a:cubicBezTo>
                  <a:cubicBezTo>
                    <a:pt x="10491" y="17969"/>
                    <a:pt x="11726" y="16496"/>
                    <a:pt x="12343" y="15187"/>
                  </a:cubicBezTo>
                  <a:cubicBezTo>
                    <a:pt x="12343" y="14860"/>
                    <a:pt x="12960" y="14533"/>
                    <a:pt x="12343" y="14205"/>
                  </a:cubicBezTo>
                  <a:cubicBezTo>
                    <a:pt x="12343" y="13878"/>
                    <a:pt x="11726" y="13878"/>
                    <a:pt x="11726" y="13387"/>
                  </a:cubicBezTo>
                  <a:cubicBezTo>
                    <a:pt x="10491" y="12733"/>
                    <a:pt x="10491" y="11751"/>
                    <a:pt x="11109" y="10769"/>
                  </a:cubicBezTo>
                  <a:cubicBezTo>
                    <a:pt x="11726" y="9624"/>
                    <a:pt x="12960" y="8969"/>
                    <a:pt x="13577" y="8315"/>
                  </a:cubicBezTo>
                  <a:cubicBezTo>
                    <a:pt x="15737" y="7005"/>
                    <a:pt x="16971" y="5533"/>
                    <a:pt x="18206" y="3896"/>
                  </a:cubicBezTo>
                  <a:cubicBezTo>
                    <a:pt x="21600" y="133"/>
                    <a:pt x="15120" y="-1340"/>
                    <a:pt x="10491" y="1442"/>
                  </a:cubicBezTo>
                  <a:cubicBezTo>
                    <a:pt x="5863" y="4224"/>
                    <a:pt x="3394" y="7987"/>
                    <a:pt x="926" y="1044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6" name="Shape 2866"/>
            <p:cNvSpPr/>
            <p:nvPr/>
          </p:nvSpPr>
          <p:spPr>
            <a:xfrm>
              <a:off x="2645706" y="2523602"/>
              <a:ext cx="39736" cy="58815"/>
            </a:xfrm>
            <a:custGeom>
              <a:avLst/>
              <a:gdLst/>
              <a:ahLst/>
              <a:cxnLst>
                <a:cxn ang="0">
                  <a:pos x="wd2" y="hd2"/>
                </a:cxn>
                <a:cxn ang="5400000">
                  <a:pos x="wd2" y="hd2"/>
                </a:cxn>
                <a:cxn ang="10800000">
                  <a:pos x="wd2" y="hd2"/>
                </a:cxn>
                <a:cxn ang="16200000">
                  <a:pos x="wd2" y="hd2"/>
                </a:cxn>
              </a:cxnLst>
              <a:rect l="0" t="0" r="r" b="b"/>
              <a:pathLst>
                <a:path w="19805" h="19817" extrusionOk="0">
                  <a:moveTo>
                    <a:pt x="592" y="10610"/>
                  </a:moveTo>
                  <a:cubicBezTo>
                    <a:pt x="1633" y="9725"/>
                    <a:pt x="3194" y="10079"/>
                    <a:pt x="3975" y="10965"/>
                  </a:cubicBezTo>
                  <a:cubicBezTo>
                    <a:pt x="4496" y="11673"/>
                    <a:pt x="4496" y="12381"/>
                    <a:pt x="4496" y="13443"/>
                  </a:cubicBezTo>
                  <a:cubicBezTo>
                    <a:pt x="4496" y="14328"/>
                    <a:pt x="3975" y="15037"/>
                    <a:pt x="3194" y="15745"/>
                  </a:cubicBezTo>
                  <a:cubicBezTo>
                    <a:pt x="2674" y="16453"/>
                    <a:pt x="1633" y="17161"/>
                    <a:pt x="2153" y="17869"/>
                  </a:cubicBezTo>
                  <a:cubicBezTo>
                    <a:pt x="2674" y="18401"/>
                    <a:pt x="3194" y="18755"/>
                    <a:pt x="3975" y="19109"/>
                  </a:cubicBezTo>
                  <a:cubicBezTo>
                    <a:pt x="5016" y="19463"/>
                    <a:pt x="5537" y="19817"/>
                    <a:pt x="6577" y="19817"/>
                  </a:cubicBezTo>
                  <a:cubicBezTo>
                    <a:pt x="8139" y="19817"/>
                    <a:pt x="9961" y="19463"/>
                    <a:pt x="10481" y="18401"/>
                  </a:cubicBezTo>
                  <a:cubicBezTo>
                    <a:pt x="11522" y="17515"/>
                    <a:pt x="12043" y="16453"/>
                    <a:pt x="12563" y="15391"/>
                  </a:cubicBezTo>
                  <a:cubicBezTo>
                    <a:pt x="13083" y="14683"/>
                    <a:pt x="13083" y="13797"/>
                    <a:pt x="13604" y="13089"/>
                  </a:cubicBezTo>
                  <a:cubicBezTo>
                    <a:pt x="13083" y="13089"/>
                    <a:pt x="12043" y="13089"/>
                    <a:pt x="11522" y="12735"/>
                  </a:cubicBezTo>
                  <a:cubicBezTo>
                    <a:pt x="12563" y="11319"/>
                    <a:pt x="14124" y="9725"/>
                    <a:pt x="16987" y="9017"/>
                  </a:cubicBezTo>
                  <a:cubicBezTo>
                    <a:pt x="18028" y="8663"/>
                    <a:pt x="19069" y="8309"/>
                    <a:pt x="19590" y="7955"/>
                  </a:cubicBezTo>
                  <a:cubicBezTo>
                    <a:pt x="20110" y="7247"/>
                    <a:pt x="19590" y="6361"/>
                    <a:pt x="19069" y="5653"/>
                  </a:cubicBezTo>
                  <a:cubicBezTo>
                    <a:pt x="18549" y="4945"/>
                    <a:pt x="17508" y="4591"/>
                    <a:pt x="16467" y="4237"/>
                  </a:cubicBezTo>
                  <a:cubicBezTo>
                    <a:pt x="12563" y="2289"/>
                    <a:pt x="6577" y="-1783"/>
                    <a:pt x="2153" y="873"/>
                  </a:cubicBezTo>
                  <a:cubicBezTo>
                    <a:pt x="-1490" y="2643"/>
                    <a:pt x="592" y="7955"/>
                    <a:pt x="592" y="1061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7" name="Shape 2867"/>
            <p:cNvSpPr/>
            <p:nvPr/>
          </p:nvSpPr>
          <p:spPr>
            <a:xfrm>
              <a:off x="2994369" y="2636031"/>
              <a:ext cx="29699" cy="30908"/>
            </a:xfrm>
            <a:custGeom>
              <a:avLst/>
              <a:gdLst/>
              <a:ahLst/>
              <a:cxnLst>
                <a:cxn ang="0">
                  <a:pos x="wd2" y="hd2"/>
                </a:cxn>
                <a:cxn ang="5400000">
                  <a:pos x="wd2" y="hd2"/>
                </a:cxn>
                <a:cxn ang="10800000">
                  <a:pos x="wd2" y="hd2"/>
                </a:cxn>
                <a:cxn ang="16200000">
                  <a:pos x="wd2" y="hd2"/>
                </a:cxn>
              </a:cxnLst>
              <a:rect l="0" t="0" r="r" b="b"/>
              <a:pathLst>
                <a:path w="20187" h="21002" extrusionOk="0">
                  <a:moveTo>
                    <a:pt x="3119" y="0"/>
                  </a:moveTo>
                  <a:cubicBezTo>
                    <a:pt x="922" y="3600"/>
                    <a:pt x="-542" y="9000"/>
                    <a:pt x="190" y="13680"/>
                  </a:cubicBezTo>
                  <a:cubicBezTo>
                    <a:pt x="190" y="14400"/>
                    <a:pt x="190" y="15120"/>
                    <a:pt x="922" y="15120"/>
                  </a:cubicBezTo>
                  <a:cubicBezTo>
                    <a:pt x="2387" y="15840"/>
                    <a:pt x="3851" y="15120"/>
                    <a:pt x="5682" y="15840"/>
                  </a:cubicBezTo>
                  <a:cubicBezTo>
                    <a:pt x="6414" y="16560"/>
                    <a:pt x="7146" y="17280"/>
                    <a:pt x="7878" y="18720"/>
                  </a:cubicBezTo>
                  <a:cubicBezTo>
                    <a:pt x="9343" y="21240"/>
                    <a:pt x="13370" y="21600"/>
                    <a:pt x="15566" y="20160"/>
                  </a:cubicBezTo>
                  <a:cubicBezTo>
                    <a:pt x="17763" y="18360"/>
                    <a:pt x="18495" y="15120"/>
                    <a:pt x="17031" y="12600"/>
                  </a:cubicBezTo>
                  <a:cubicBezTo>
                    <a:pt x="17031" y="11880"/>
                    <a:pt x="16299" y="11880"/>
                    <a:pt x="16299" y="11160"/>
                  </a:cubicBezTo>
                  <a:cubicBezTo>
                    <a:pt x="16299" y="9720"/>
                    <a:pt x="17031" y="8280"/>
                    <a:pt x="18495" y="7560"/>
                  </a:cubicBezTo>
                  <a:cubicBezTo>
                    <a:pt x="19960" y="6840"/>
                    <a:pt x="21058" y="4320"/>
                    <a:pt x="19227" y="3600"/>
                  </a:cubicBezTo>
                  <a:cubicBezTo>
                    <a:pt x="15566" y="1440"/>
                    <a:pt x="10807" y="720"/>
                    <a:pt x="7146" y="720"/>
                  </a:cubicBezTo>
                  <a:cubicBezTo>
                    <a:pt x="5682" y="720"/>
                    <a:pt x="3851" y="1440"/>
                    <a:pt x="3851" y="2880"/>
                  </a:cubicBezTo>
                  <a:lnTo>
                    <a:pt x="3119" y="0"/>
                  </a:ln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8" name="Shape 2868"/>
            <p:cNvSpPr/>
            <p:nvPr/>
          </p:nvSpPr>
          <p:spPr>
            <a:xfrm>
              <a:off x="2432666" y="2283114"/>
              <a:ext cx="220170" cy="204664"/>
            </a:xfrm>
            <a:custGeom>
              <a:avLst/>
              <a:gdLst/>
              <a:ahLst/>
              <a:cxnLst>
                <a:cxn ang="0">
                  <a:pos x="wd2" y="hd2"/>
                </a:cxn>
                <a:cxn ang="5400000">
                  <a:pos x="wd2" y="hd2"/>
                </a:cxn>
                <a:cxn ang="10800000">
                  <a:pos x="wd2" y="hd2"/>
                </a:cxn>
                <a:cxn ang="16200000">
                  <a:pos x="wd2" y="hd2"/>
                </a:cxn>
              </a:cxnLst>
              <a:rect l="0" t="0" r="r" b="b"/>
              <a:pathLst>
                <a:path w="21512" h="21334" extrusionOk="0">
                  <a:moveTo>
                    <a:pt x="3020" y="6971"/>
                  </a:moveTo>
                  <a:cubicBezTo>
                    <a:pt x="2815" y="7683"/>
                    <a:pt x="3634" y="8231"/>
                    <a:pt x="3532" y="9054"/>
                  </a:cubicBezTo>
                  <a:cubicBezTo>
                    <a:pt x="3532" y="9492"/>
                    <a:pt x="3225" y="9766"/>
                    <a:pt x="3020" y="10095"/>
                  </a:cubicBezTo>
                  <a:cubicBezTo>
                    <a:pt x="2355" y="11137"/>
                    <a:pt x="2355" y="12617"/>
                    <a:pt x="3020" y="13659"/>
                  </a:cubicBezTo>
                  <a:cubicBezTo>
                    <a:pt x="2662" y="13988"/>
                    <a:pt x="2150" y="13988"/>
                    <a:pt x="1740" y="14207"/>
                  </a:cubicBezTo>
                  <a:cubicBezTo>
                    <a:pt x="665" y="14591"/>
                    <a:pt x="0" y="15742"/>
                    <a:pt x="0" y="17003"/>
                  </a:cubicBezTo>
                  <a:cubicBezTo>
                    <a:pt x="205" y="17003"/>
                    <a:pt x="512" y="17113"/>
                    <a:pt x="768" y="17113"/>
                  </a:cubicBezTo>
                  <a:cubicBezTo>
                    <a:pt x="665" y="17442"/>
                    <a:pt x="870" y="17771"/>
                    <a:pt x="1280" y="17880"/>
                  </a:cubicBezTo>
                  <a:cubicBezTo>
                    <a:pt x="1587" y="18045"/>
                    <a:pt x="1945" y="17771"/>
                    <a:pt x="2252" y="17551"/>
                  </a:cubicBezTo>
                  <a:cubicBezTo>
                    <a:pt x="2662" y="17332"/>
                    <a:pt x="3071" y="17003"/>
                    <a:pt x="3532" y="16893"/>
                  </a:cubicBezTo>
                  <a:cubicBezTo>
                    <a:pt x="3941" y="16729"/>
                    <a:pt x="4607" y="16893"/>
                    <a:pt x="4811" y="17332"/>
                  </a:cubicBezTo>
                  <a:cubicBezTo>
                    <a:pt x="5170" y="17771"/>
                    <a:pt x="4811" y="18483"/>
                    <a:pt x="4402" y="18483"/>
                  </a:cubicBezTo>
                  <a:cubicBezTo>
                    <a:pt x="4607" y="18703"/>
                    <a:pt x="4811" y="18922"/>
                    <a:pt x="5067" y="19196"/>
                  </a:cubicBezTo>
                  <a:cubicBezTo>
                    <a:pt x="4607" y="19196"/>
                    <a:pt x="4402" y="19689"/>
                    <a:pt x="4504" y="20183"/>
                  </a:cubicBezTo>
                  <a:cubicBezTo>
                    <a:pt x="4607" y="20621"/>
                    <a:pt x="4914" y="20895"/>
                    <a:pt x="5272" y="21224"/>
                  </a:cubicBezTo>
                  <a:cubicBezTo>
                    <a:pt x="5374" y="21334"/>
                    <a:pt x="5477" y="21334"/>
                    <a:pt x="5477" y="21334"/>
                  </a:cubicBezTo>
                  <a:cubicBezTo>
                    <a:pt x="5579" y="21334"/>
                    <a:pt x="5784" y="21334"/>
                    <a:pt x="5886" y="21224"/>
                  </a:cubicBezTo>
                  <a:cubicBezTo>
                    <a:pt x="6347" y="21005"/>
                    <a:pt x="6705" y="20786"/>
                    <a:pt x="7064" y="20457"/>
                  </a:cubicBezTo>
                  <a:cubicBezTo>
                    <a:pt x="7371" y="20073"/>
                    <a:pt x="7422" y="19415"/>
                    <a:pt x="7064" y="19031"/>
                  </a:cubicBezTo>
                  <a:cubicBezTo>
                    <a:pt x="7831" y="19196"/>
                    <a:pt x="8701" y="18812"/>
                    <a:pt x="9367" y="18264"/>
                  </a:cubicBezTo>
                  <a:cubicBezTo>
                    <a:pt x="9469" y="18154"/>
                    <a:pt x="9572" y="18045"/>
                    <a:pt x="9572" y="17880"/>
                  </a:cubicBezTo>
                  <a:cubicBezTo>
                    <a:pt x="9572" y="17661"/>
                    <a:pt x="9213" y="17551"/>
                    <a:pt x="9009" y="17442"/>
                  </a:cubicBezTo>
                  <a:cubicBezTo>
                    <a:pt x="8497" y="17003"/>
                    <a:pt x="9009" y="16181"/>
                    <a:pt x="9674" y="15852"/>
                  </a:cubicBezTo>
                  <a:cubicBezTo>
                    <a:pt x="10288" y="15468"/>
                    <a:pt x="10954" y="15249"/>
                    <a:pt x="11056" y="14591"/>
                  </a:cubicBezTo>
                  <a:cubicBezTo>
                    <a:pt x="10749" y="13988"/>
                    <a:pt x="11158" y="13165"/>
                    <a:pt x="11824" y="13056"/>
                  </a:cubicBezTo>
                  <a:cubicBezTo>
                    <a:pt x="12438" y="12946"/>
                    <a:pt x="13001" y="13659"/>
                    <a:pt x="12899" y="14317"/>
                  </a:cubicBezTo>
                  <a:cubicBezTo>
                    <a:pt x="14076" y="14700"/>
                    <a:pt x="15048" y="15961"/>
                    <a:pt x="15048" y="17222"/>
                  </a:cubicBezTo>
                  <a:cubicBezTo>
                    <a:pt x="15560" y="17222"/>
                    <a:pt x="16226" y="17222"/>
                    <a:pt x="16737" y="17332"/>
                  </a:cubicBezTo>
                  <a:cubicBezTo>
                    <a:pt x="16737" y="17880"/>
                    <a:pt x="17147" y="18374"/>
                    <a:pt x="17710" y="18483"/>
                  </a:cubicBezTo>
                  <a:cubicBezTo>
                    <a:pt x="18222" y="18593"/>
                    <a:pt x="18785" y="18374"/>
                    <a:pt x="19092" y="17880"/>
                  </a:cubicBezTo>
                  <a:cubicBezTo>
                    <a:pt x="19245" y="17661"/>
                    <a:pt x="19348" y="17442"/>
                    <a:pt x="19553" y="17222"/>
                  </a:cubicBezTo>
                  <a:cubicBezTo>
                    <a:pt x="19860" y="16893"/>
                    <a:pt x="20269" y="16729"/>
                    <a:pt x="20730" y="16619"/>
                  </a:cubicBezTo>
                  <a:cubicBezTo>
                    <a:pt x="21139" y="16510"/>
                    <a:pt x="21600" y="16181"/>
                    <a:pt x="21498" y="15742"/>
                  </a:cubicBezTo>
                  <a:cubicBezTo>
                    <a:pt x="21139" y="15578"/>
                    <a:pt x="20832" y="15578"/>
                    <a:pt x="20525" y="15468"/>
                  </a:cubicBezTo>
                  <a:cubicBezTo>
                    <a:pt x="20627" y="14591"/>
                    <a:pt x="19860" y="13549"/>
                    <a:pt x="18990" y="13549"/>
                  </a:cubicBezTo>
                  <a:cubicBezTo>
                    <a:pt x="18478" y="13549"/>
                    <a:pt x="17915" y="13769"/>
                    <a:pt x="17505" y="13440"/>
                  </a:cubicBezTo>
                  <a:cubicBezTo>
                    <a:pt x="17096" y="13056"/>
                    <a:pt x="17198" y="12343"/>
                    <a:pt x="17300" y="11905"/>
                  </a:cubicBezTo>
                  <a:cubicBezTo>
                    <a:pt x="17403" y="11411"/>
                    <a:pt x="17300" y="10644"/>
                    <a:pt x="16840" y="10424"/>
                  </a:cubicBezTo>
                  <a:cubicBezTo>
                    <a:pt x="16737" y="10315"/>
                    <a:pt x="16533" y="10315"/>
                    <a:pt x="16430" y="10315"/>
                  </a:cubicBezTo>
                  <a:cubicBezTo>
                    <a:pt x="15867" y="10095"/>
                    <a:pt x="15663" y="9383"/>
                    <a:pt x="15560" y="8835"/>
                  </a:cubicBezTo>
                  <a:cubicBezTo>
                    <a:pt x="14946" y="8341"/>
                    <a:pt x="14178" y="8341"/>
                    <a:pt x="13410" y="8725"/>
                  </a:cubicBezTo>
                  <a:cubicBezTo>
                    <a:pt x="13103" y="8012"/>
                    <a:pt x="12540" y="7299"/>
                    <a:pt x="12028" y="6971"/>
                  </a:cubicBezTo>
                  <a:cubicBezTo>
                    <a:pt x="11824" y="6861"/>
                    <a:pt x="11721" y="6751"/>
                    <a:pt x="11619" y="6532"/>
                  </a:cubicBezTo>
                  <a:cubicBezTo>
                    <a:pt x="11465" y="6313"/>
                    <a:pt x="11465" y="6039"/>
                    <a:pt x="11465" y="5710"/>
                  </a:cubicBezTo>
                  <a:cubicBezTo>
                    <a:pt x="11363" y="5161"/>
                    <a:pt x="11056" y="4558"/>
                    <a:pt x="10544" y="4339"/>
                  </a:cubicBezTo>
                  <a:cubicBezTo>
                    <a:pt x="9981" y="4558"/>
                    <a:pt x="9367" y="4449"/>
                    <a:pt x="8906" y="4010"/>
                  </a:cubicBezTo>
                  <a:cubicBezTo>
                    <a:pt x="8497" y="3517"/>
                    <a:pt x="8394" y="2859"/>
                    <a:pt x="8599" y="2256"/>
                  </a:cubicBezTo>
                  <a:cubicBezTo>
                    <a:pt x="7627" y="1927"/>
                    <a:pt x="7729" y="447"/>
                    <a:pt x="6859" y="63"/>
                  </a:cubicBezTo>
                  <a:cubicBezTo>
                    <a:pt x="5989" y="-266"/>
                    <a:pt x="5374" y="776"/>
                    <a:pt x="4914" y="1433"/>
                  </a:cubicBezTo>
                  <a:cubicBezTo>
                    <a:pt x="4402" y="2365"/>
                    <a:pt x="4300" y="3517"/>
                    <a:pt x="3736" y="4449"/>
                  </a:cubicBezTo>
                  <a:cubicBezTo>
                    <a:pt x="3429" y="5161"/>
                    <a:pt x="3429" y="4778"/>
                    <a:pt x="3429" y="5490"/>
                  </a:cubicBezTo>
                  <a:cubicBezTo>
                    <a:pt x="3122" y="6313"/>
                    <a:pt x="3225" y="6313"/>
                    <a:pt x="3020" y="697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69" name="Shape 2869"/>
            <p:cNvSpPr/>
            <p:nvPr/>
          </p:nvSpPr>
          <p:spPr>
            <a:xfrm>
              <a:off x="2525617" y="2485595"/>
              <a:ext cx="76709" cy="60624"/>
            </a:xfrm>
            <a:custGeom>
              <a:avLst/>
              <a:gdLst/>
              <a:ahLst/>
              <a:cxnLst>
                <a:cxn ang="0">
                  <a:pos x="wd2" y="hd2"/>
                </a:cxn>
                <a:cxn ang="5400000">
                  <a:pos x="wd2" y="hd2"/>
                </a:cxn>
                <a:cxn ang="10800000">
                  <a:pos x="wd2" y="hd2"/>
                </a:cxn>
                <a:cxn ang="16200000">
                  <a:pos x="wd2" y="hd2"/>
                </a:cxn>
              </a:cxnLst>
              <a:rect l="0" t="0" r="r" b="b"/>
              <a:pathLst>
                <a:path w="21256" h="19717" extrusionOk="0">
                  <a:moveTo>
                    <a:pt x="4236" y="6515"/>
                  </a:moveTo>
                  <a:cubicBezTo>
                    <a:pt x="4236" y="6858"/>
                    <a:pt x="3795" y="7200"/>
                    <a:pt x="3501" y="7200"/>
                  </a:cubicBezTo>
                  <a:cubicBezTo>
                    <a:pt x="3208" y="7200"/>
                    <a:pt x="3208" y="7200"/>
                    <a:pt x="2914" y="7200"/>
                  </a:cubicBezTo>
                  <a:cubicBezTo>
                    <a:pt x="1738" y="7200"/>
                    <a:pt x="1150" y="8743"/>
                    <a:pt x="416" y="9772"/>
                  </a:cubicBezTo>
                  <a:cubicBezTo>
                    <a:pt x="122" y="10458"/>
                    <a:pt x="-172" y="11143"/>
                    <a:pt x="122" y="12343"/>
                  </a:cubicBezTo>
                  <a:cubicBezTo>
                    <a:pt x="122" y="13029"/>
                    <a:pt x="416" y="13200"/>
                    <a:pt x="857" y="14058"/>
                  </a:cubicBezTo>
                  <a:cubicBezTo>
                    <a:pt x="1444" y="15258"/>
                    <a:pt x="2032" y="17315"/>
                    <a:pt x="3208" y="18343"/>
                  </a:cubicBezTo>
                  <a:cubicBezTo>
                    <a:pt x="5118" y="20229"/>
                    <a:pt x="8497" y="20229"/>
                    <a:pt x="9673" y="18000"/>
                  </a:cubicBezTo>
                  <a:cubicBezTo>
                    <a:pt x="10701" y="16629"/>
                    <a:pt x="10995" y="14058"/>
                    <a:pt x="12465" y="13372"/>
                  </a:cubicBezTo>
                  <a:cubicBezTo>
                    <a:pt x="12759" y="13372"/>
                    <a:pt x="13493" y="13372"/>
                    <a:pt x="13787" y="13372"/>
                  </a:cubicBezTo>
                  <a:cubicBezTo>
                    <a:pt x="15257" y="13372"/>
                    <a:pt x="16138" y="12000"/>
                    <a:pt x="17461" y="10458"/>
                  </a:cubicBezTo>
                  <a:cubicBezTo>
                    <a:pt x="18636" y="9086"/>
                    <a:pt x="19518" y="7200"/>
                    <a:pt x="20840" y="5829"/>
                  </a:cubicBezTo>
                  <a:cubicBezTo>
                    <a:pt x="21134" y="5486"/>
                    <a:pt x="21428" y="4800"/>
                    <a:pt x="21134" y="4286"/>
                  </a:cubicBezTo>
                  <a:cubicBezTo>
                    <a:pt x="20840" y="4800"/>
                    <a:pt x="20252" y="4286"/>
                    <a:pt x="20252" y="3943"/>
                  </a:cubicBezTo>
                  <a:cubicBezTo>
                    <a:pt x="20252" y="3600"/>
                    <a:pt x="20252" y="2915"/>
                    <a:pt x="20546" y="2572"/>
                  </a:cubicBezTo>
                  <a:cubicBezTo>
                    <a:pt x="20840" y="2229"/>
                    <a:pt x="21134" y="1886"/>
                    <a:pt x="20840" y="1200"/>
                  </a:cubicBezTo>
                  <a:cubicBezTo>
                    <a:pt x="20840" y="343"/>
                    <a:pt x="20252" y="0"/>
                    <a:pt x="19518" y="0"/>
                  </a:cubicBezTo>
                  <a:cubicBezTo>
                    <a:pt x="18930" y="0"/>
                    <a:pt x="18342" y="0"/>
                    <a:pt x="18048" y="343"/>
                  </a:cubicBezTo>
                  <a:cubicBezTo>
                    <a:pt x="16873" y="686"/>
                    <a:pt x="15550" y="1543"/>
                    <a:pt x="14375" y="1886"/>
                  </a:cubicBezTo>
                  <a:cubicBezTo>
                    <a:pt x="10408" y="4286"/>
                    <a:pt x="6587" y="-1371"/>
                    <a:pt x="4236" y="6515"/>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0" name="Shape 2870"/>
            <p:cNvSpPr/>
            <p:nvPr/>
          </p:nvSpPr>
          <p:spPr>
            <a:xfrm>
              <a:off x="2731273" y="2102886"/>
              <a:ext cx="74807" cy="84819"/>
            </a:xfrm>
            <a:custGeom>
              <a:avLst/>
              <a:gdLst/>
              <a:ahLst/>
              <a:cxnLst>
                <a:cxn ang="0">
                  <a:pos x="wd2" y="hd2"/>
                </a:cxn>
                <a:cxn ang="5400000">
                  <a:pos x="wd2" y="hd2"/>
                </a:cxn>
                <a:cxn ang="10800000">
                  <a:pos x="wd2" y="hd2"/>
                </a:cxn>
                <a:cxn ang="16200000">
                  <a:pos x="wd2" y="hd2"/>
                </a:cxn>
              </a:cxnLst>
              <a:rect l="0" t="0" r="r" b="b"/>
              <a:pathLst>
                <a:path w="21360" h="21013" extrusionOk="0">
                  <a:moveTo>
                    <a:pt x="3210" y="16589"/>
                  </a:moveTo>
                  <a:cubicBezTo>
                    <a:pt x="4110" y="17109"/>
                    <a:pt x="4410" y="18280"/>
                    <a:pt x="4110" y="19061"/>
                  </a:cubicBezTo>
                  <a:cubicBezTo>
                    <a:pt x="5610" y="19582"/>
                    <a:pt x="7260" y="19842"/>
                    <a:pt x="8760" y="20362"/>
                  </a:cubicBezTo>
                  <a:cubicBezTo>
                    <a:pt x="9510" y="20753"/>
                    <a:pt x="10410" y="21013"/>
                    <a:pt x="11010" y="21013"/>
                  </a:cubicBezTo>
                  <a:cubicBezTo>
                    <a:pt x="11910" y="21013"/>
                    <a:pt x="13260" y="20753"/>
                    <a:pt x="13860" y="19842"/>
                  </a:cubicBezTo>
                  <a:cubicBezTo>
                    <a:pt x="14160" y="19582"/>
                    <a:pt x="14160" y="19321"/>
                    <a:pt x="14160" y="19061"/>
                  </a:cubicBezTo>
                  <a:cubicBezTo>
                    <a:pt x="14160" y="18801"/>
                    <a:pt x="13860" y="18801"/>
                    <a:pt x="13860" y="18541"/>
                  </a:cubicBezTo>
                  <a:cubicBezTo>
                    <a:pt x="13560" y="18020"/>
                    <a:pt x="13560" y="17370"/>
                    <a:pt x="14160" y="16849"/>
                  </a:cubicBezTo>
                  <a:cubicBezTo>
                    <a:pt x="14760" y="16589"/>
                    <a:pt x="15360" y="16589"/>
                    <a:pt x="16110" y="16589"/>
                  </a:cubicBezTo>
                  <a:cubicBezTo>
                    <a:pt x="16710" y="16589"/>
                    <a:pt x="17310" y="16589"/>
                    <a:pt x="17610" y="16329"/>
                  </a:cubicBezTo>
                  <a:cubicBezTo>
                    <a:pt x="18510" y="15548"/>
                    <a:pt x="17010" y="14117"/>
                    <a:pt x="17310" y="13336"/>
                  </a:cubicBezTo>
                  <a:cubicBezTo>
                    <a:pt x="17610" y="12815"/>
                    <a:pt x="18510" y="12555"/>
                    <a:pt x="19260" y="12295"/>
                  </a:cubicBezTo>
                  <a:cubicBezTo>
                    <a:pt x="19860" y="11905"/>
                    <a:pt x="20460" y="11124"/>
                    <a:pt x="20160" y="10603"/>
                  </a:cubicBezTo>
                  <a:cubicBezTo>
                    <a:pt x="19860" y="10343"/>
                    <a:pt x="19860" y="10343"/>
                    <a:pt x="19560" y="10343"/>
                  </a:cubicBezTo>
                  <a:cubicBezTo>
                    <a:pt x="18510" y="9823"/>
                    <a:pt x="19260" y="8652"/>
                    <a:pt x="19560" y="7871"/>
                  </a:cubicBezTo>
                  <a:cubicBezTo>
                    <a:pt x="20160" y="6830"/>
                    <a:pt x="20760" y="5919"/>
                    <a:pt x="21360" y="4878"/>
                  </a:cubicBezTo>
                  <a:cubicBezTo>
                    <a:pt x="19860" y="4878"/>
                    <a:pt x="20460" y="2926"/>
                    <a:pt x="19860" y="2146"/>
                  </a:cubicBezTo>
                  <a:cubicBezTo>
                    <a:pt x="18510" y="714"/>
                    <a:pt x="18210" y="1105"/>
                    <a:pt x="16410" y="714"/>
                  </a:cubicBezTo>
                  <a:cubicBezTo>
                    <a:pt x="13860" y="454"/>
                    <a:pt x="10410" y="-587"/>
                    <a:pt x="7860" y="454"/>
                  </a:cubicBezTo>
                  <a:cubicBezTo>
                    <a:pt x="3810" y="2406"/>
                    <a:pt x="3810" y="8391"/>
                    <a:pt x="660" y="11384"/>
                  </a:cubicBezTo>
                  <a:cubicBezTo>
                    <a:pt x="960" y="11384"/>
                    <a:pt x="960" y="11384"/>
                    <a:pt x="1260" y="11644"/>
                  </a:cubicBezTo>
                  <a:cubicBezTo>
                    <a:pt x="660" y="13336"/>
                    <a:pt x="-240" y="14637"/>
                    <a:pt x="60" y="16329"/>
                  </a:cubicBezTo>
                  <a:cubicBezTo>
                    <a:pt x="1260" y="16068"/>
                    <a:pt x="2160" y="16068"/>
                    <a:pt x="3210" y="1658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1" name="Shape 2871"/>
            <p:cNvSpPr/>
            <p:nvPr/>
          </p:nvSpPr>
          <p:spPr>
            <a:xfrm>
              <a:off x="2676630" y="1993610"/>
              <a:ext cx="26848" cy="67730"/>
            </a:xfrm>
            <a:custGeom>
              <a:avLst/>
              <a:gdLst/>
              <a:ahLst/>
              <a:cxnLst>
                <a:cxn ang="0">
                  <a:pos x="wd2" y="hd2"/>
                </a:cxn>
                <a:cxn ang="5400000">
                  <a:pos x="wd2" y="hd2"/>
                </a:cxn>
                <a:cxn ang="10800000">
                  <a:pos x="wd2" y="hd2"/>
                </a:cxn>
                <a:cxn ang="16200000">
                  <a:pos x="wd2" y="hd2"/>
                </a:cxn>
              </a:cxnLst>
              <a:rect l="0" t="0" r="r" b="b"/>
              <a:pathLst>
                <a:path w="18239" h="20596" extrusionOk="0">
                  <a:moveTo>
                    <a:pt x="534" y="13279"/>
                  </a:moveTo>
                  <a:cubicBezTo>
                    <a:pt x="1242" y="14399"/>
                    <a:pt x="3367" y="15039"/>
                    <a:pt x="4075" y="16319"/>
                  </a:cubicBezTo>
                  <a:cubicBezTo>
                    <a:pt x="5491" y="17759"/>
                    <a:pt x="4075" y="19679"/>
                    <a:pt x="1242" y="20319"/>
                  </a:cubicBezTo>
                  <a:cubicBezTo>
                    <a:pt x="2658" y="21119"/>
                    <a:pt x="5491" y="19999"/>
                    <a:pt x="7262" y="19359"/>
                  </a:cubicBezTo>
                  <a:cubicBezTo>
                    <a:pt x="10095" y="17759"/>
                    <a:pt x="12927" y="15679"/>
                    <a:pt x="13636" y="13279"/>
                  </a:cubicBezTo>
                  <a:cubicBezTo>
                    <a:pt x="14698" y="12319"/>
                    <a:pt x="14698" y="11199"/>
                    <a:pt x="15406" y="10559"/>
                  </a:cubicBezTo>
                  <a:cubicBezTo>
                    <a:pt x="16114" y="9759"/>
                    <a:pt x="16822" y="9599"/>
                    <a:pt x="17531" y="8959"/>
                  </a:cubicBezTo>
                  <a:cubicBezTo>
                    <a:pt x="18947" y="7999"/>
                    <a:pt x="17531" y="6559"/>
                    <a:pt x="17531" y="5279"/>
                  </a:cubicBezTo>
                  <a:cubicBezTo>
                    <a:pt x="17531" y="4319"/>
                    <a:pt x="18239" y="2879"/>
                    <a:pt x="18239" y="1919"/>
                  </a:cubicBezTo>
                  <a:cubicBezTo>
                    <a:pt x="18239" y="959"/>
                    <a:pt x="15406" y="-481"/>
                    <a:pt x="12927" y="159"/>
                  </a:cubicBezTo>
                  <a:cubicBezTo>
                    <a:pt x="11511" y="639"/>
                    <a:pt x="11511" y="1279"/>
                    <a:pt x="11511" y="1919"/>
                  </a:cubicBezTo>
                  <a:cubicBezTo>
                    <a:pt x="9386" y="5599"/>
                    <a:pt x="-2653" y="9919"/>
                    <a:pt x="534" y="1327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2" name="Shape 2872"/>
            <p:cNvSpPr/>
            <p:nvPr/>
          </p:nvSpPr>
          <p:spPr>
            <a:xfrm>
              <a:off x="2738356" y="2009917"/>
              <a:ext cx="27742" cy="52553"/>
            </a:xfrm>
            <a:custGeom>
              <a:avLst/>
              <a:gdLst/>
              <a:ahLst/>
              <a:cxnLst>
                <a:cxn ang="0">
                  <a:pos x="wd2" y="hd2"/>
                </a:cxn>
                <a:cxn ang="5400000">
                  <a:pos x="wd2" y="hd2"/>
                </a:cxn>
                <a:cxn ang="10800000">
                  <a:pos x="wd2" y="hd2"/>
                </a:cxn>
                <a:cxn ang="16200000">
                  <a:pos x="wd2" y="hd2"/>
                </a:cxn>
              </a:cxnLst>
              <a:rect l="0" t="0" r="r" b="b"/>
              <a:pathLst>
                <a:path w="20331" h="20682" extrusionOk="0">
                  <a:moveTo>
                    <a:pt x="13405" y="19101"/>
                  </a:moveTo>
                  <a:cubicBezTo>
                    <a:pt x="14191" y="19707"/>
                    <a:pt x="14976" y="20514"/>
                    <a:pt x="16547" y="20514"/>
                  </a:cubicBezTo>
                  <a:cubicBezTo>
                    <a:pt x="18118" y="20918"/>
                    <a:pt x="20082" y="20514"/>
                    <a:pt x="20082" y="20111"/>
                  </a:cubicBezTo>
                  <a:cubicBezTo>
                    <a:pt x="20867" y="19101"/>
                    <a:pt x="19689" y="18294"/>
                    <a:pt x="18118" y="17890"/>
                  </a:cubicBezTo>
                  <a:cubicBezTo>
                    <a:pt x="16154" y="17486"/>
                    <a:pt x="14976" y="17082"/>
                    <a:pt x="14191" y="16679"/>
                  </a:cubicBezTo>
                  <a:cubicBezTo>
                    <a:pt x="10656" y="14862"/>
                    <a:pt x="14191" y="11632"/>
                    <a:pt x="11834" y="9411"/>
                  </a:cubicBezTo>
                  <a:cubicBezTo>
                    <a:pt x="10656" y="9008"/>
                    <a:pt x="10656" y="8604"/>
                    <a:pt x="9871" y="8200"/>
                  </a:cubicBezTo>
                  <a:cubicBezTo>
                    <a:pt x="7514" y="4365"/>
                    <a:pt x="16547" y="3154"/>
                    <a:pt x="7514" y="933"/>
                  </a:cubicBezTo>
                  <a:cubicBezTo>
                    <a:pt x="1623" y="-682"/>
                    <a:pt x="838" y="-278"/>
                    <a:pt x="52" y="2750"/>
                  </a:cubicBezTo>
                  <a:cubicBezTo>
                    <a:pt x="-733" y="7797"/>
                    <a:pt x="7514" y="15468"/>
                    <a:pt x="13405" y="1910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3" name="Shape 2873"/>
            <p:cNvSpPr/>
            <p:nvPr/>
          </p:nvSpPr>
          <p:spPr>
            <a:xfrm>
              <a:off x="2812671" y="2116633"/>
              <a:ext cx="38919" cy="36209"/>
            </a:xfrm>
            <a:custGeom>
              <a:avLst/>
              <a:gdLst/>
              <a:ahLst/>
              <a:cxnLst>
                <a:cxn ang="0">
                  <a:pos x="wd2" y="hd2"/>
                </a:cxn>
                <a:cxn ang="5400000">
                  <a:pos x="wd2" y="hd2"/>
                </a:cxn>
                <a:cxn ang="10800000">
                  <a:pos x="wd2" y="hd2"/>
                </a:cxn>
                <a:cxn ang="16200000">
                  <a:pos x="wd2" y="hd2"/>
                </a:cxn>
              </a:cxnLst>
              <a:rect l="0" t="0" r="r" b="b"/>
              <a:pathLst>
                <a:path w="20495" h="20193" extrusionOk="0">
                  <a:moveTo>
                    <a:pt x="919" y="11809"/>
                  </a:moveTo>
                  <a:cubicBezTo>
                    <a:pt x="919" y="12377"/>
                    <a:pt x="1480" y="13230"/>
                    <a:pt x="2041" y="13230"/>
                  </a:cubicBezTo>
                  <a:cubicBezTo>
                    <a:pt x="3163" y="13798"/>
                    <a:pt x="3724" y="13230"/>
                    <a:pt x="5127" y="13230"/>
                  </a:cubicBezTo>
                  <a:cubicBezTo>
                    <a:pt x="6249" y="13230"/>
                    <a:pt x="7932" y="13798"/>
                    <a:pt x="8493" y="14935"/>
                  </a:cubicBezTo>
                  <a:cubicBezTo>
                    <a:pt x="9615" y="15503"/>
                    <a:pt x="11018" y="16640"/>
                    <a:pt x="12140" y="17209"/>
                  </a:cubicBezTo>
                  <a:cubicBezTo>
                    <a:pt x="13262" y="17777"/>
                    <a:pt x="14945" y="19198"/>
                    <a:pt x="16067" y="19767"/>
                  </a:cubicBezTo>
                  <a:cubicBezTo>
                    <a:pt x="17470" y="20335"/>
                    <a:pt x="18031" y="20335"/>
                    <a:pt x="19153" y="19767"/>
                  </a:cubicBezTo>
                  <a:cubicBezTo>
                    <a:pt x="20275" y="19198"/>
                    <a:pt x="20836" y="17209"/>
                    <a:pt x="20275" y="15503"/>
                  </a:cubicBezTo>
                  <a:cubicBezTo>
                    <a:pt x="19714" y="14367"/>
                    <a:pt x="19153" y="12377"/>
                    <a:pt x="18592" y="11240"/>
                  </a:cubicBezTo>
                  <a:cubicBezTo>
                    <a:pt x="18031" y="10103"/>
                    <a:pt x="18031" y="7830"/>
                    <a:pt x="19714" y="7261"/>
                  </a:cubicBezTo>
                  <a:cubicBezTo>
                    <a:pt x="16628" y="6409"/>
                    <a:pt x="13823" y="4703"/>
                    <a:pt x="12701" y="2430"/>
                  </a:cubicBezTo>
                  <a:cubicBezTo>
                    <a:pt x="12140" y="1861"/>
                    <a:pt x="12140" y="1293"/>
                    <a:pt x="11579" y="724"/>
                  </a:cubicBezTo>
                  <a:cubicBezTo>
                    <a:pt x="9615" y="-1265"/>
                    <a:pt x="3163" y="1293"/>
                    <a:pt x="2041" y="2998"/>
                  </a:cubicBezTo>
                  <a:cubicBezTo>
                    <a:pt x="-764" y="5840"/>
                    <a:pt x="-203" y="8967"/>
                    <a:pt x="919" y="1180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4" name="Shape 2874"/>
            <p:cNvSpPr/>
            <p:nvPr/>
          </p:nvSpPr>
          <p:spPr>
            <a:xfrm>
              <a:off x="2700424" y="2439830"/>
              <a:ext cx="33286" cy="43329"/>
            </a:xfrm>
            <a:custGeom>
              <a:avLst/>
              <a:gdLst/>
              <a:ahLst/>
              <a:cxnLst>
                <a:cxn ang="0">
                  <a:pos x="wd2" y="hd2"/>
                </a:cxn>
                <a:cxn ang="5400000">
                  <a:pos x="wd2" y="hd2"/>
                </a:cxn>
                <a:cxn ang="10800000">
                  <a:pos x="wd2" y="hd2"/>
                </a:cxn>
                <a:cxn ang="16200000">
                  <a:pos x="wd2" y="hd2"/>
                </a:cxn>
              </a:cxnLst>
              <a:rect l="0" t="0" r="r" b="b"/>
              <a:pathLst>
                <a:path w="21095" h="21600" extrusionOk="0">
                  <a:moveTo>
                    <a:pt x="2743" y="12117"/>
                  </a:moveTo>
                  <a:cubicBezTo>
                    <a:pt x="2743" y="12644"/>
                    <a:pt x="3429" y="13961"/>
                    <a:pt x="3429" y="14488"/>
                  </a:cubicBezTo>
                  <a:cubicBezTo>
                    <a:pt x="3429" y="15015"/>
                    <a:pt x="5829" y="15541"/>
                    <a:pt x="6514" y="15015"/>
                  </a:cubicBezTo>
                  <a:cubicBezTo>
                    <a:pt x="5829" y="16595"/>
                    <a:pt x="6514" y="18966"/>
                    <a:pt x="8571" y="20020"/>
                  </a:cubicBezTo>
                  <a:cubicBezTo>
                    <a:pt x="10629" y="21073"/>
                    <a:pt x="13029" y="21600"/>
                    <a:pt x="15771" y="21600"/>
                  </a:cubicBezTo>
                  <a:cubicBezTo>
                    <a:pt x="16457" y="21600"/>
                    <a:pt x="16457" y="21600"/>
                    <a:pt x="17143" y="21600"/>
                  </a:cubicBezTo>
                  <a:cubicBezTo>
                    <a:pt x="17829" y="21600"/>
                    <a:pt x="17829" y="21073"/>
                    <a:pt x="18514" y="20546"/>
                  </a:cubicBezTo>
                  <a:cubicBezTo>
                    <a:pt x="20229" y="18966"/>
                    <a:pt x="21600" y="17122"/>
                    <a:pt x="20914" y="15015"/>
                  </a:cubicBezTo>
                  <a:cubicBezTo>
                    <a:pt x="20229" y="12644"/>
                    <a:pt x="17829" y="11590"/>
                    <a:pt x="16457" y="10010"/>
                  </a:cubicBezTo>
                  <a:cubicBezTo>
                    <a:pt x="15086" y="7902"/>
                    <a:pt x="15771" y="5532"/>
                    <a:pt x="17143" y="3951"/>
                  </a:cubicBezTo>
                  <a:cubicBezTo>
                    <a:pt x="18514" y="2898"/>
                    <a:pt x="20914" y="1580"/>
                    <a:pt x="20229" y="0"/>
                  </a:cubicBezTo>
                  <a:cubicBezTo>
                    <a:pt x="17143" y="0"/>
                    <a:pt x="14400" y="0"/>
                    <a:pt x="11314" y="0"/>
                  </a:cubicBezTo>
                  <a:cubicBezTo>
                    <a:pt x="9943" y="0"/>
                    <a:pt x="9257" y="0"/>
                    <a:pt x="7886" y="527"/>
                  </a:cubicBezTo>
                  <a:cubicBezTo>
                    <a:pt x="4800" y="1580"/>
                    <a:pt x="3429" y="3951"/>
                    <a:pt x="0" y="3951"/>
                  </a:cubicBezTo>
                  <a:cubicBezTo>
                    <a:pt x="686" y="6585"/>
                    <a:pt x="2057" y="9483"/>
                    <a:pt x="2743" y="1211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5" name="Shape 2875"/>
            <p:cNvSpPr/>
            <p:nvPr/>
          </p:nvSpPr>
          <p:spPr>
            <a:xfrm>
              <a:off x="3087135" y="2551828"/>
              <a:ext cx="21315" cy="39042"/>
            </a:xfrm>
            <a:custGeom>
              <a:avLst/>
              <a:gdLst/>
              <a:ahLst/>
              <a:cxnLst>
                <a:cxn ang="0">
                  <a:pos x="wd2" y="hd2"/>
                </a:cxn>
                <a:cxn ang="5400000">
                  <a:pos x="wd2" y="hd2"/>
                </a:cxn>
                <a:cxn ang="10800000">
                  <a:pos x="wd2" y="hd2"/>
                </a:cxn>
                <a:cxn ang="16200000">
                  <a:pos x="wd2" y="hd2"/>
                </a:cxn>
              </a:cxnLst>
              <a:rect l="0" t="0" r="r" b="b"/>
              <a:pathLst>
                <a:path w="20420" h="20550" extrusionOk="0">
                  <a:moveTo>
                    <a:pt x="877" y="10707"/>
                  </a:moveTo>
                  <a:cubicBezTo>
                    <a:pt x="1906" y="13407"/>
                    <a:pt x="4477" y="16107"/>
                    <a:pt x="8591" y="18537"/>
                  </a:cubicBezTo>
                  <a:cubicBezTo>
                    <a:pt x="10649" y="19617"/>
                    <a:pt x="14249" y="20967"/>
                    <a:pt x="16306" y="20427"/>
                  </a:cubicBezTo>
                  <a:cubicBezTo>
                    <a:pt x="19391" y="19887"/>
                    <a:pt x="20420" y="17457"/>
                    <a:pt x="20420" y="15297"/>
                  </a:cubicBezTo>
                  <a:cubicBezTo>
                    <a:pt x="20420" y="14217"/>
                    <a:pt x="20420" y="13407"/>
                    <a:pt x="18363" y="12867"/>
                  </a:cubicBezTo>
                  <a:cubicBezTo>
                    <a:pt x="17334" y="12327"/>
                    <a:pt x="16306" y="12327"/>
                    <a:pt x="15277" y="11787"/>
                  </a:cubicBezTo>
                  <a:cubicBezTo>
                    <a:pt x="11677" y="10707"/>
                    <a:pt x="12706" y="8547"/>
                    <a:pt x="14249" y="6657"/>
                  </a:cubicBezTo>
                  <a:cubicBezTo>
                    <a:pt x="15277" y="5037"/>
                    <a:pt x="17334" y="3417"/>
                    <a:pt x="18363" y="1527"/>
                  </a:cubicBezTo>
                  <a:cubicBezTo>
                    <a:pt x="18363" y="447"/>
                    <a:pt x="5506" y="-633"/>
                    <a:pt x="3449" y="447"/>
                  </a:cubicBezTo>
                  <a:cubicBezTo>
                    <a:pt x="-1180" y="2877"/>
                    <a:pt x="-151" y="8547"/>
                    <a:pt x="877" y="1070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6" name="Shape 2876"/>
            <p:cNvSpPr/>
            <p:nvPr/>
          </p:nvSpPr>
          <p:spPr>
            <a:xfrm>
              <a:off x="2621943" y="1602414"/>
              <a:ext cx="154130" cy="102869"/>
            </a:xfrm>
            <a:custGeom>
              <a:avLst/>
              <a:gdLst/>
              <a:ahLst/>
              <a:cxnLst>
                <a:cxn ang="0">
                  <a:pos x="wd2" y="hd2"/>
                </a:cxn>
                <a:cxn ang="5400000">
                  <a:pos x="wd2" y="hd2"/>
                </a:cxn>
                <a:cxn ang="10800000">
                  <a:pos x="wd2" y="hd2"/>
                </a:cxn>
                <a:cxn ang="16200000">
                  <a:pos x="wd2" y="hd2"/>
                </a:cxn>
              </a:cxnLst>
              <a:rect l="0" t="0" r="r" b="b"/>
              <a:pathLst>
                <a:path w="21600" h="19736" extrusionOk="0">
                  <a:moveTo>
                    <a:pt x="0" y="7136"/>
                  </a:moveTo>
                  <a:cubicBezTo>
                    <a:pt x="441" y="7336"/>
                    <a:pt x="882" y="7536"/>
                    <a:pt x="1396" y="7736"/>
                  </a:cubicBezTo>
                  <a:cubicBezTo>
                    <a:pt x="882" y="8636"/>
                    <a:pt x="1543" y="9836"/>
                    <a:pt x="2278" y="10436"/>
                  </a:cubicBezTo>
                  <a:cubicBezTo>
                    <a:pt x="3086" y="10936"/>
                    <a:pt x="3967" y="11136"/>
                    <a:pt x="4482" y="11936"/>
                  </a:cubicBezTo>
                  <a:cubicBezTo>
                    <a:pt x="5510" y="13836"/>
                    <a:pt x="4114" y="16936"/>
                    <a:pt x="5216" y="18836"/>
                  </a:cubicBezTo>
                  <a:cubicBezTo>
                    <a:pt x="5510" y="18636"/>
                    <a:pt x="5878" y="18436"/>
                    <a:pt x="6171" y="18236"/>
                  </a:cubicBezTo>
                  <a:cubicBezTo>
                    <a:pt x="5878" y="18636"/>
                    <a:pt x="6098" y="19736"/>
                    <a:pt x="6759" y="19736"/>
                  </a:cubicBezTo>
                  <a:cubicBezTo>
                    <a:pt x="7347" y="19736"/>
                    <a:pt x="7714" y="19336"/>
                    <a:pt x="8155" y="19036"/>
                  </a:cubicBezTo>
                  <a:cubicBezTo>
                    <a:pt x="9845" y="17636"/>
                    <a:pt x="11682" y="15936"/>
                    <a:pt x="13739" y="16136"/>
                  </a:cubicBezTo>
                  <a:cubicBezTo>
                    <a:pt x="14767" y="16336"/>
                    <a:pt x="15722" y="16936"/>
                    <a:pt x="16751" y="17436"/>
                  </a:cubicBezTo>
                  <a:cubicBezTo>
                    <a:pt x="17706" y="17636"/>
                    <a:pt x="18808" y="17636"/>
                    <a:pt x="19690" y="17236"/>
                  </a:cubicBezTo>
                  <a:cubicBezTo>
                    <a:pt x="20351" y="17836"/>
                    <a:pt x="21086" y="17636"/>
                    <a:pt x="21600" y="16936"/>
                  </a:cubicBezTo>
                  <a:cubicBezTo>
                    <a:pt x="21380" y="16136"/>
                    <a:pt x="20645" y="15736"/>
                    <a:pt x="20057" y="15536"/>
                  </a:cubicBezTo>
                  <a:cubicBezTo>
                    <a:pt x="19396" y="15336"/>
                    <a:pt x="18661" y="14236"/>
                    <a:pt x="19102" y="13636"/>
                  </a:cubicBezTo>
                  <a:cubicBezTo>
                    <a:pt x="19396" y="13636"/>
                    <a:pt x="19690" y="13436"/>
                    <a:pt x="20057" y="13436"/>
                  </a:cubicBezTo>
                  <a:cubicBezTo>
                    <a:pt x="20351" y="12136"/>
                    <a:pt x="19102" y="11336"/>
                    <a:pt x="18147" y="11136"/>
                  </a:cubicBezTo>
                  <a:cubicBezTo>
                    <a:pt x="17412" y="10936"/>
                    <a:pt x="16604" y="10736"/>
                    <a:pt x="15869" y="10236"/>
                  </a:cubicBezTo>
                  <a:cubicBezTo>
                    <a:pt x="15429" y="10036"/>
                    <a:pt x="14914" y="10036"/>
                    <a:pt x="14620" y="9636"/>
                  </a:cubicBezTo>
                  <a:cubicBezTo>
                    <a:pt x="14327" y="9236"/>
                    <a:pt x="14033" y="8636"/>
                    <a:pt x="14180" y="7936"/>
                  </a:cubicBezTo>
                  <a:cubicBezTo>
                    <a:pt x="14327" y="7336"/>
                    <a:pt x="15061" y="7136"/>
                    <a:pt x="15282" y="7736"/>
                  </a:cubicBezTo>
                  <a:cubicBezTo>
                    <a:pt x="15576" y="6536"/>
                    <a:pt x="15061" y="4836"/>
                    <a:pt x="14327" y="4236"/>
                  </a:cubicBezTo>
                  <a:cubicBezTo>
                    <a:pt x="14473" y="3936"/>
                    <a:pt x="14767" y="3536"/>
                    <a:pt x="14914" y="3336"/>
                  </a:cubicBezTo>
                  <a:cubicBezTo>
                    <a:pt x="12490" y="2736"/>
                    <a:pt x="9992" y="3336"/>
                    <a:pt x="7861" y="5236"/>
                  </a:cubicBezTo>
                  <a:cubicBezTo>
                    <a:pt x="7567" y="3736"/>
                    <a:pt x="6759" y="2536"/>
                    <a:pt x="6024" y="1636"/>
                  </a:cubicBezTo>
                  <a:cubicBezTo>
                    <a:pt x="5878" y="1436"/>
                    <a:pt x="5510" y="1236"/>
                    <a:pt x="5363" y="1436"/>
                  </a:cubicBezTo>
                  <a:cubicBezTo>
                    <a:pt x="5216" y="1436"/>
                    <a:pt x="5069" y="1636"/>
                    <a:pt x="4922" y="1836"/>
                  </a:cubicBezTo>
                  <a:cubicBezTo>
                    <a:pt x="3380" y="2936"/>
                    <a:pt x="2792" y="-1864"/>
                    <a:pt x="1396" y="836"/>
                  </a:cubicBezTo>
                  <a:cubicBezTo>
                    <a:pt x="1249" y="636"/>
                    <a:pt x="735" y="7336"/>
                    <a:pt x="0" y="713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7" name="Shape 2877"/>
            <p:cNvSpPr/>
            <p:nvPr/>
          </p:nvSpPr>
          <p:spPr>
            <a:xfrm>
              <a:off x="422172" y="2757979"/>
              <a:ext cx="76983" cy="92198"/>
            </a:xfrm>
            <a:custGeom>
              <a:avLst/>
              <a:gdLst/>
              <a:ahLst/>
              <a:cxnLst>
                <a:cxn ang="0">
                  <a:pos x="wd2" y="hd2"/>
                </a:cxn>
                <a:cxn ang="5400000">
                  <a:pos x="wd2" y="hd2"/>
                </a:cxn>
                <a:cxn ang="10800000">
                  <a:pos x="wd2" y="hd2"/>
                </a:cxn>
                <a:cxn ang="16200000">
                  <a:pos x="wd2" y="hd2"/>
                </a:cxn>
              </a:cxnLst>
              <a:rect l="0" t="0" r="r" b="b"/>
              <a:pathLst>
                <a:path w="21330" h="19710" extrusionOk="0">
                  <a:moveTo>
                    <a:pt x="10003" y="5608"/>
                  </a:moveTo>
                  <a:cubicBezTo>
                    <a:pt x="9713" y="5832"/>
                    <a:pt x="9133" y="6280"/>
                    <a:pt x="8843" y="6504"/>
                  </a:cubicBezTo>
                  <a:cubicBezTo>
                    <a:pt x="8553" y="6728"/>
                    <a:pt x="7828" y="6728"/>
                    <a:pt x="7248" y="6951"/>
                  </a:cubicBezTo>
                  <a:cubicBezTo>
                    <a:pt x="6089" y="7511"/>
                    <a:pt x="5219" y="8630"/>
                    <a:pt x="5799" y="9861"/>
                  </a:cubicBezTo>
                  <a:cubicBezTo>
                    <a:pt x="5219" y="10085"/>
                    <a:pt x="4494" y="10085"/>
                    <a:pt x="4204" y="10309"/>
                  </a:cubicBezTo>
                  <a:cubicBezTo>
                    <a:pt x="3914" y="11988"/>
                    <a:pt x="1885" y="13107"/>
                    <a:pt x="0" y="14002"/>
                  </a:cubicBezTo>
                  <a:cubicBezTo>
                    <a:pt x="870" y="14002"/>
                    <a:pt x="1450" y="14898"/>
                    <a:pt x="1450" y="15905"/>
                  </a:cubicBezTo>
                  <a:cubicBezTo>
                    <a:pt x="1450" y="16800"/>
                    <a:pt x="1160" y="17584"/>
                    <a:pt x="1450" y="18255"/>
                  </a:cubicBezTo>
                  <a:cubicBezTo>
                    <a:pt x="2754" y="19486"/>
                    <a:pt x="5219" y="18479"/>
                    <a:pt x="6958" y="19262"/>
                  </a:cubicBezTo>
                  <a:cubicBezTo>
                    <a:pt x="7248" y="19486"/>
                    <a:pt x="7828" y="19710"/>
                    <a:pt x="8263" y="19710"/>
                  </a:cubicBezTo>
                  <a:cubicBezTo>
                    <a:pt x="8843" y="19710"/>
                    <a:pt x="9423" y="19710"/>
                    <a:pt x="9713" y="19486"/>
                  </a:cubicBezTo>
                  <a:cubicBezTo>
                    <a:pt x="10872" y="18927"/>
                    <a:pt x="12467" y="18255"/>
                    <a:pt x="13047" y="17584"/>
                  </a:cubicBezTo>
                  <a:cubicBezTo>
                    <a:pt x="13917" y="16576"/>
                    <a:pt x="14352" y="15457"/>
                    <a:pt x="13627" y="14562"/>
                  </a:cubicBezTo>
                  <a:cubicBezTo>
                    <a:pt x="15511" y="14786"/>
                    <a:pt x="17976" y="14338"/>
                    <a:pt x="18846" y="12883"/>
                  </a:cubicBezTo>
                  <a:cubicBezTo>
                    <a:pt x="19136" y="12659"/>
                    <a:pt x="19136" y="12435"/>
                    <a:pt x="19136" y="12435"/>
                  </a:cubicBezTo>
                  <a:cubicBezTo>
                    <a:pt x="19136" y="11652"/>
                    <a:pt x="18266" y="11428"/>
                    <a:pt x="17686" y="11204"/>
                  </a:cubicBezTo>
                  <a:cubicBezTo>
                    <a:pt x="16671" y="10757"/>
                    <a:pt x="16091" y="9749"/>
                    <a:pt x="16381" y="8854"/>
                  </a:cubicBezTo>
                  <a:cubicBezTo>
                    <a:pt x="16671" y="7847"/>
                    <a:pt x="17686" y="7287"/>
                    <a:pt x="18556" y="6951"/>
                  </a:cubicBezTo>
                  <a:cubicBezTo>
                    <a:pt x="19136" y="6951"/>
                    <a:pt x="20005" y="6728"/>
                    <a:pt x="20295" y="6504"/>
                  </a:cubicBezTo>
                  <a:cubicBezTo>
                    <a:pt x="21020" y="5608"/>
                    <a:pt x="18556" y="4937"/>
                    <a:pt x="18556" y="3930"/>
                  </a:cubicBezTo>
                  <a:cubicBezTo>
                    <a:pt x="18556" y="2811"/>
                    <a:pt x="21600" y="2811"/>
                    <a:pt x="21310" y="1579"/>
                  </a:cubicBezTo>
                  <a:cubicBezTo>
                    <a:pt x="21310" y="1132"/>
                    <a:pt x="20730" y="908"/>
                    <a:pt x="20005" y="684"/>
                  </a:cubicBezTo>
                  <a:cubicBezTo>
                    <a:pt x="16671" y="-1890"/>
                    <a:pt x="12467" y="3482"/>
                    <a:pt x="10003" y="560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8" name="Shape 2878"/>
            <p:cNvSpPr/>
            <p:nvPr/>
          </p:nvSpPr>
          <p:spPr>
            <a:xfrm>
              <a:off x="97566" y="2966113"/>
              <a:ext cx="37050" cy="34100"/>
            </a:xfrm>
            <a:custGeom>
              <a:avLst/>
              <a:gdLst/>
              <a:ahLst/>
              <a:cxnLst>
                <a:cxn ang="0">
                  <a:pos x="wd2" y="hd2"/>
                </a:cxn>
                <a:cxn ang="5400000">
                  <a:pos x="wd2" y="hd2"/>
                </a:cxn>
                <a:cxn ang="10800000">
                  <a:pos x="wd2" y="hd2"/>
                </a:cxn>
                <a:cxn ang="16200000">
                  <a:pos x="wd2" y="hd2"/>
                </a:cxn>
              </a:cxnLst>
              <a:rect l="0" t="0" r="r" b="b"/>
              <a:pathLst>
                <a:path w="20673" h="21600" extrusionOk="0">
                  <a:moveTo>
                    <a:pt x="4551" y="11298"/>
                  </a:moveTo>
                  <a:cubicBezTo>
                    <a:pt x="1296" y="12628"/>
                    <a:pt x="-479" y="15951"/>
                    <a:pt x="113" y="19606"/>
                  </a:cubicBezTo>
                  <a:cubicBezTo>
                    <a:pt x="1296" y="19606"/>
                    <a:pt x="2480" y="20271"/>
                    <a:pt x="3072" y="21600"/>
                  </a:cubicBezTo>
                  <a:cubicBezTo>
                    <a:pt x="5735" y="18277"/>
                    <a:pt x="8694" y="14622"/>
                    <a:pt x="12540" y="13957"/>
                  </a:cubicBezTo>
                  <a:cubicBezTo>
                    <a:pt x="13724" y="13957"/>
                    <a:pt x="14907" y="13957"/>
                    <a:pt x="16091" y="13292"/>
                  </a:cubicBezTo>
                  <a:cubicBezTo>
                    <a:pt x="19937" y="11963"/>
                    <a:pt x="21121" y="6978"/>
                    <a:pt x="20529" y="1994"/>
                  </a:cubicBezTo>
                  <a:cubicBezTo>
                    <a:pt x="20529" y="1329"/>
                    <a:pt x="20529" y="1329"/>
                    <a:pt x="19937" y="665"/>
                  </a:cubicBezTo>
                  <a:cubicBezTo>
                    <a:pt x="19346" y="0"/>
                    <a:pt x="18754" y="0"/>
                    <a:pt x="18162" y="0"/>
                  </a:cubicBezTo>
                  <a:cubicBezTo>
                    <a:pt x="14316" y="0"/>
                    <a:pt x="10765" y="1329"/>
                    <a:pt x="8102" y="4320"/>
                  </a:cubicBezTo>
                  <a:cubicBezTo>
                    <a:pt x="5735" y="6978"/>
                    <a:pt x="3663" y="9637"/>
                    <a:pt x="1296" y="11963"/>
                  </a:cubicBezTo>
                  <a:lnTo>
                    <a:pt x="4551" y="11298"/>
                  </a:ln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79" name="Shape 2879"/>
            <p:cNvSpPr/>
            <p:nvPr/>
          </p:nvSpPr>
          <p:spPr>
            <a:xfrm>
              <a:off x="1065866" y="2996192"/>
              <a:ext cx="65684" cy="112513"/>
            </a:xfrm>
            <a:custGeom>
              <a:avLst/>
              <a:gdLst/>
              <a:ahLst/>
              <a:cxnLst>
                <a:cxn ang="0">
                  <a:pos x="wd2" y="hd2"/>
                </a:cxn>
                <a:cxn ang="5400000">
                  <a:pos x="wd2" y="hd2"/>
                </a:cxn>
                <a:cxn ang="10800000">
                  <a:pos x="wd2" y="hd2"/>
                </a:cxn>
                <a:cxn ang="16200000">
                  <a:pos x="wd2" y="hd2"/>
                </a:cxn>
              </a:cxnLst>
              <a:rect l="0" t="0" r="r" b="b"/>
              <a:pathLst>
                <a:path w="19973" h="20736" extrusionOk="0">
                  <a:moveTo>
                    <a:pt x="4408" y="4032"/>
                  </a:moveTo>
                  <a:cubicBezTo>
                    <a:pt x="4408" y="4608"/>
                    <a:pt x="3931" y="4992"/>
                    <a:pt x="3614" y="5664"/>
                  </a:cubicBezTo>
                  <a:cubicBezTo>
                    <a:pt x="3296" y="7008"/>
                    <a:pt x="5678" y="8256"/>
                    <a:pt x="6314" y="9696"/>
                  </a:cubicBezTo>
                  <a:cubicBezTo>
                    <a:pt x="6631" y="10656"/>
                    <a:pt x="6631" y="11904"/>
                    <a:pt x="7266" y="12672"/>
                  </a:cubicBezTo>
                  <a:cubicBezTo>
                    <a:pt x="8696" y="14112"/>
                    <a:pt x="12031" y="14496"/>
                    <a:pt x="12349" y="15936"/>
                  </a:cubicBezTo>
                  <a:cubicBezTo>
                    <a:pt x="12349" y="16320"/>
                    <a:pt x="12031" y="16896"/>
                    <a:pt x="12349" y="17280"/>
                  </a:cubicBezTo>
                  <a:cubicBezTo>
                    <a:pt x="12666" y="17664"/>
                    <a:pt x="12984" y="17952"/>
                    <a:pt x="13302" y="18144"/>
                  </a:cubicBezTo>
                  <a:cubicBezTo>
                    <a:pt x="14731" y="18912"/>
                    <a:pt x="16002" y="19680"/>
                    <a:pt x="17590" y="20544"/>
                  </a:cubicBezTo>
                  <a:cubicBezTo>
                    <a:pt x="18066" y="20736"/>
                    <a:pt x="18384" y="20736"/>
                    <a:pt x="18702" y="20736"/>
                  </a:cubicBezTo>
                  <a:cubicBezTo>
                    <a:pt x="19337" y="20736"/>
                    <a:pt x="19337" y="20352"/>
                    <a:pt x="19655" y="20160"/>
                  </a:cubicBezTo>
                  <a:cubicBezTo>
                    <a:pt x="19972" y="19104"/>
                    <a:pt x="20290" y="18048"/>
                    <a:pt x="19337" y="17280"/>
                  </a:cubicBezTo>
                  <a:cubicBezTo>
                    <a:pt x="18384" y="16416"/>
                    <a:pt x="16637" y="15936"/>
                    <a:pt x="16002" y="15072"/>
                  </a:cubicBezTo>
                  <a:cubicBezTo>
                    <a:pt x="15366" y="14304"/>
                    <a:pt x="15684" y="13248"/>
                    <a:pt x="16002" y="12288"/>
                  </a:cubicBezTo>
                  <a:cubicBezTo>
                    <a:pt x="16319" y="11424"/>
                    <a:pt x="16319" y="10656"/>
                    <a:pt x="15684" y="10272"/>
                  </a:cubicBezTo>
                  <a:cubicBezTo>
                    <a:pt x="15366" y="10080"/>
                    <a:pt x="15049" y="10080"/>
                    <a:pt x="14731" y="9888"/>
                  </a:cubicBezTo>
                  <a:cubicBezTo>
                    <a:pt x="12666" y="9024"/>
                    <a:pt x="12031" y="7200"/>
                    <a:pt x="12031" y="5856"/>
                  </a:cubicBezTo>
                  <a:cubicBezTo>
                    <a:pt x="12031" y="4416"/>
                    <a:pt x="12984" y="2784"/>
                    <a:pt x="12349" y="1152"/>
                  </a:cubicBezTo>
                  <a:cubicBezTo>
                    <a:pt x="12349" y="576"/>
                    <a:pt x="11714" y="0"/>
                    <a:pt x="10602" y="0"/>
                  </a:cubicBezTo>
                  <a:cubicBezTo>
                    <a:pt x="10284" y="0"/>
                    <a:pt x="9649" y="0"/>
                    <a:pt x="9331" y="192"/>
                  </a:cubicBezTo>
                  <a:cubicBezTo>
                    <a:pt x="6949" y="576"/>
                    <a:pt x="1708" y="-864"/>
                    <a:pt x="278" y="960"/>
                  </a:cubicBezTo>
                  <a:cubicBezTo>
                    <a:pt x="-1310" y="3456"/>
                    <a:pt x="4408" y="2208"/>
                    <a:pt x="4408" y="403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0" name="Shape 2880"/>
            <p:cNvSpPr/>
            <p:nvPr/>
          </p:nvSpPr>
          <p:spPr>
            <a:xfrm>
              <a:off x="1294694" y="1514217"/>
              <a:ext cx="304166" cy="350333"/>
            </a:xfrm>
            <a:custGeom>
              <a:avLst/>
              <a:gdLst/>
              <a:ahLst/>
              <a:cxnLst>
                <a:cxn ang="0">
                  <a:pos x="wd2" y="hd2"/>
                </a:cxn>
                <a:cxn ang="5400000">
                  <a:pos x="wd2" y="hd2"/>
                </a:cxn>
                <a:cxn ang="10800000">
                  <a:pos x="wd2" y="hd2"/>
                </a:cxn>
                <a:cxn ang="16200000">
                  <a:pos x="wd2" y="hd2"/>
                </a:cxn>
              </a:cxnLst>
              <a:rect l="0" t="0" r="r" b="b"/>
              <a:pathLst>
                <a:path w="21600" h="21600" extrusionOk="0">
                  <a:moveTo>
                    <a:pt x="2761" y="4197"/>
                  </a:moveTo>
                  <a:cubicBezTo>
                    <a:pt x="2761" y="4746"/>
                    <a:pt x="3395" y="5424"/>
                    <a:pt x="3842" y="5069"/>
                  </a:cubicBezTo>
                  <a:cubicBezTo>
                    <a:pt x="3619" y="5683"/>
                    <a:pt x="3469" y="6296"/>
                    <a:pt x="3208" y="6909"/>
                  </a:cubicBezTo>
                  <a:cubicBezTo>
                    <a:pt x="2910" y="6845"/>
                    <a:pt x="2537" y="6716"/>
                    <a:pt x="2276" y="6554"/>
                  </a:cubicBezTo>
                  <a:cubicBezTo>
                    <a:pt x="2350" y="7168"/>
                    <a:pt x="2350" y="7781"/>
                    <a:pt x="2462" y="8330"/>
                  </a:cubicBezTo>
                  <a:cubicBezTo>
                    <a:pt x="2462" y="8524"/>
                    <a:pt x="2462" y="8814"/>
                    <a:pt x="2276" y="9008"/>
                  </a:cubicBezTo>
                  <a:cubicBezTo>
                    <a:pt x="2164" y="9137"/>
                    <a:pt x="1977" y="9170"/>
                    <a:pt x="1828" y="9137"/>
                  </a:cubicBezTo>
                  <a:cubicBezTo>
                    <a:pt x="2089" y="9363"/>
                    <a:pt x="2350" y="9589"/>
                    <a:pt x="2686" y="9815"/>
                  </a:cubicBezTo>
                  <a:cubicBezTo>
                    <a:pt x="1753" y="9815"/>
                    <a:pt x="1268" y="10816"/>
                    <a:pt x="1119" y="11656"/>
                  </a:cubicBezTo>
                  <a:cubicBezTo>
                    <a:pt x="709" y="13141"/>
                    <a:pt x="336" y="14561"/>
                    <a:pt x="0" y="16047"/>
                  </a:cubicBezTo>
                  <a:cubicBezTo>
                    <a:pt x="1045" y="15853"/>
                    <a:pt x="2126" y="16789"/>
                    <a:pt x="1903" y="17661"/>
                  </a:cubicBezTo>
                  <a:cubicBezTo>
                    <a:pt x="2537" y="17467"/>
                    <a:pt x="3208" y="17726"/>
                    <a:pt x="3619" y="18145"/>
                  </a:cubicBezTo>
                  <a:cubicBezTo>
                    <a:pt x="3768" y="18339"/>
                    <a:pt x="3917" y="18630"/>
                    <a:pt x="4104" y="18823"/>
                  </a:cubicBezTo>
                  <a:cubicBezTo>
                    <a:pt x="4551" y="19760"/>
                    <a:pt x="5036" y="20664"/>
                    <a:pt x="5484" y="21600"/>
                  </a:cubicBezTo>
                  <a:cubicBezTo>
                    <a:pt x="5894" y="21471"/>
                    <a:pt x="6267" y="21406"/>
                    <a:pt x="6678" y="21277"/>
                  </a:cubicBezTo>
                  <a:cubicBezTo>
                    <a:pt x="7051" y="21116"/>
                    <a:pt x="6827" y="20599"/>
                    <a:pt x="6752" y="20244"/>
                  </a:cubicBezTo>
                  <a:cubicBezTo>
                    <a:pt x="6603" y="19630"/>
                    <a:pt x="7125" y="18888"/>
                    <a:pt x="7834" y="18759"/>
                  </a:cubicBezTo>
                  <a:cubicBezTo>
                    <a:pt x="8618" y="18630"/>
                    <a:pt x="9401" y="19178"/>
                    <a:pt x="9401" y="19824"/>
                  </a:cubicBezTo>
                  <a:cubicBezTo>
                    <a:pt x="10110" y="19566"/>
                    <a:pt x="10893" y="19308"/>
                    <a:pt x="11602" y="18952"/>
                  </a:cubicBezTo>
                  <a:cubicBezTo>
                    <a:pt x="11304" y="18759"/>
                    <a:pt x="10968" y="18630"/>
                    <a:pt x="10669" y="18404"/>
                  </a:cubicBezTo>
                  <a:cubicBezTo>
                    <a:pt x="11117" y="18145"/>
                    <a:pt x="11527" y="17726"/>
                    <a:pt x="11826" y="17338"/>
                  </a:cubicBezTo>
                  <a:cubicBezTo>
                    <a:pt x="10819" y="17048"/>
                    <a:pt x="10334" y="15853"/>
                    <a:pt x="10968" y="15110"/>
                  </a:cubicBezTo>
                  <a:cubicBezTo>
                    <a:pt x="11677" y="15239"/>
                    <a:pt x="12311" y="15369"/>
                    <a:pt x="13020" y="15369"/>
                  </a:cubicBezTo>
                  <a:cubicBezTo>
                    <a:pt x="12460" y="14561"/>
                    <a:pt x="12759" y="13528"/>
                    <a:pt x="13169" y="12721"/>
                  </a:cubicBezTo>
                  <a:cubicBezTo>
                    <a:pt x="13393" y="12721"/>
                    <a:pt x="13617" y="12721"/>
                    <a:pt x="13952" y="12657"/>
                  </a:cubicBezTo>
                  <a:cubicBezTo>
                    <a:pt x="13803" y="11591"/>
                    <a:pt x="14848" y="10622"/>
                    <a:pt x="15967" y="10009"/>
                  </a:cubicBezTo>
                  <a:cubicBezTo>
                    <a:pt x="17049" y="9396"/>
                    <a:pt x="18242" y="8814"/>
                    <a:pt x="18653" y="7717"/>
                  </a:cubicBezTo>
                  <a:cubicBezTo>
                    <a:pt x="18802" y="8201"/>
                    <a:pt x="19660" y="8039"/>
                    <a:pt x="20145" y="7717"/>
                  </a:cubicBezTo>
                  <a:cubicBezTo>
                    <a:pt x="20593" y="7361"/>
                    <a:pt x="21078" y="6974"/>
                    <a:pt x="21600" y="7168"/>
                  </a:cubicBezTo>
                  <a:cubicBezTo>
                    <a:pt x="21451" y="6780"/>
                    <a:pt x="21078" y="6425"/>
                    <a:pt x="20667" y="6167"/>
                  </a:cubicBezTo>
                  <a:cubicBezTo>
                    <a:pt x="21078" y="6296"/>
                    <a:pt x="21376" y="5683"/>
                    <a:pt x="21078" y="5360"/>
                  </a:cubicBezTo>
                  <a:cubicBezTo>
                    <a:pt x="20742" y="5004"/>
                    <a:pt x="20369" y="4746"/>
                    <a:pt x="20294" y="4391"/>
                  </a:cubicBezTo>
                  <a:cubicBezTo>
                    <a:pt x="19585" y="3519"/>
                    <a:pt x="18242" y="2970"/>
                    <a:pt x="17011" y="3100"/>
                  </a:cubicBezTo>
                  <a:cubicBezTo>
                    <a:pt x="16676" y="3100"/>
                    <a:pt x="16377" y="3164"/>
                    <a:pt x="16153" y="3035"/>
                  </a:cubicBezTo>
                  <a:cubicBezTo>
                    <a:pt x="15519" y="2648"/>
                    <a:pt x="16153" y="1550"/>
                    <a:pt x="15445" y="1291"/>
                  </a:cubicBezTo>
                  <a:cubicBezTo>
                    <a:pt x="14512" y="1743"/>
                    <a:pt x="13393" y="1970"/>
                    <a:pt x="12311" y="1743"/>
                  </a:cubicBezTo>
                  <a:cubicBezTo>
                    <a:pt x="11192" y="678"/>
                    <a:pt x="9476" y="0"/>
                    <a:pt x="7834" y="0"/>
                  </a:cubicBezTo>
                  <a:cubicBezTo>
                    <a:pt x="7312" y="0"/>
                    <a:pt x="6678" y="65"/>
                    <a:pt x="6118" y="0"/>
                  </a:cubicBezTo>
                  <a:cubicBezTo>
                    <a:pt x="5670" y="387"/>
                    <a:pt x="4962" y="549"/>
                    <a:pt x="4327" y="323"/>
                  </a:cubicBezTo>
                  <a:cubicBezTo>
                    <a:pt x="3320" y="613"/>
                    <a:pt x="970" y="549"/>
                    <a:pt x="1492" y="1679"/>
                  </a:cubicBezTo>
                  <a:cubicBezTo>
                    <a:pt x="1753" y="2099"/>
                    <a:pt x="2537" y="2163"/>
                    <a:pt x="2761" y="2583"/>
                  </a:cubicBezTo>
                  <a:cubicBezTo>
                    <a:pt x="2984" y="3100"/>
                    <a:pt x="2761" y="3648"/>
                    <a:pt x="2761" y="4197"/>
                  </a:cubicBezTo>
                  <a:close/>
                  <a:moveTo>
                    <a:pt x="1679" y="9008"/>
                  </a:moveTo>
                  <a:cubicBezTo>
                    <a:pt x="1716" y="9040"/>
                    <a:pt x="1753" y="9105"/>
                    <a:pt x="1828" y="9137"/>
                  </a:cubicBezTo>
                  <a:cubicBezTo>
                    <a:pt x="1753" y="9105"/>
                    <a:pt x="1679" y="9073"/>
                    <a:pt x="1679" y="9008"/>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1" name="Shape 2881"/>
            <p:cNvSpPr/>
            <p:nvPr/>
          </p:nvSpPr>
          <p:spPr>
            <a:xfrm>
              <a:off x="1975631" y="1552075"/>
              <a:ext cx="186447" cy="288399"/>
            </a:xfrm>
            <a:custGeom>
              <a:avLst/>
              <a:gdLst/>
              <a:ahLst/>
              <a:cxnLst>
                <a:cxn ang="0">
                  <a:pos x="wd2" y="hd2"/>
                </a:cxn>
                <a:cxn ang="5400000">
                  <a:pos x="wd2" y="hd2"/>
                </a:cxn>
                <a:cxn ang="10800000">
                  <a:pos x="wd2" y="hd2"/>
                </a:cxn>
                <a:cxn ang="16200000">
                  <a:pos x="wd2" y="hd2"/>
                </a:cxn>
              </a:cxnLst>
              <a:rect l="0" t="0" r="r" b="b"/>
              <a:pathLst>
                <a:path w="21600" h="21457" extrusionOk="0">
                  <a:moveTo>
                    <a:pt x="3933" y="5350"/>
                  </a:moveTo>
                  <a:cubicBezTo>
                    <a:pt x="4175" y="5584"/>
                    <a:pt x="4598" y="5818"/>
                    <a:pt x="5082" y="5818"/>
                  </a:cubicBezTo>
                  <a:cubicBezTo>
                    <a:pt x="5203" y="5974"/>
                    <a:pt x="5203" y="6130"/>
                    <a:pt x="5324" y="6247"/>
                  </a:cubicBezTo>
                  <a:cubicBezTo>
                    <a:pt x="6232" y="6637"/>
                    <a:pt x="6716" y="7456"/>
                    <a:pt x="6595" y="8119"/>
                  </a:cubicBezTo>
                  <a:cubicBezTo>
                    <a:pt x="7261" y="8509"/>
                    <a:pt x="7745" y="8937"/>
                    <a:pt x="8410" y="9249"/>
                  </a:cubicBezTo>
                  <a:cubicBezTo>
                    <a:pt x="8531" y="9327"/>
                    <a:pt x="8531" y="9366"/>
                    <a:pt x="8531" y="9483"/>
                  </a:cubicBezTo>
                  <a:cubicBezTo>
                    <a:pt x="8531" y="9561"/>
                    <a:pt x="8410" y="9678"/>
                    <a:pt x="8229" y="9756"/>
                  </a:cubicBezTo>
                  <a:cubicBezTo>
                    <a:pt x="7382" y="10146"/>
                    <a:pt x="6353" y="10575"/>
                    <a:pt x="5445" y="10965"/>
                  </a:cubicBezTo>
                  <a:cubicBezTo>
                    <a:pt x="4296" y="10809"/>
                    <a:pt x="4296" y="9756"/>
                    <a:pt x="3691" y="9171"/>
                  </a:cubicBezTo>
                  <a:cubicBezTo>
                    <a:pt x="2904" y="8431"/>
                    <a:pt x="787" y="8509"/>
                    <a:pt x="121" y="9327"/>
                  </a:cubicBezTo>
                  <a:cubicBezTo>
                    <a:pt x="0" y="9405"/>
                    <a:pt x="0" y="9600"/>
                    <a:pt x="0" y="9678"/>
                  </a:cubicBezTo>
                  <a:cubicBezTo>
                    <a:pt x="0" y="9756"/>
                    <a:pt x="121" y="9912"/>
                    <a:pt x="242" y="9990"/>
                  </a:cubicBezTo>
                  <a:cubicBezTo>
                    <a:pt x="666" y="10419"/>
                    <a:pt x="545" y="10809"/>
                    <a:pt x="666" y="11238"/>
                  </a:cubicBezTo>
                  <a:cubicBezTo>
                    <a:pt x="1150" y="13109"/>
                    <a:pt x="5324" y="13577"/>
                    <a:pt x="6958" y="15215"/>
                  </a:cubicBezTo>
                  <a:cubicBezTo>
                    <a:pt x="7382" y="15566"/>
                    <a:pt x="7503" y="15956"/>
                    <a:pt x="7987" y="16306"/>
                  </a:cubicBezTo>
                  <a:cubicBezTo>
                    <a:pt x="8410" y="16618"/>
                    <a:pt x="9015" y="16852"/>
                    <a:pt x="9681" y="16774"/>
                  </a:cubicBezTo>
                  <a:cubicBezTo>
                    <a:pt x="9378" y="17125"/>
                    <a:pt x="9499" y="17515"/>
                    <a:pt x="9923" y="17827"/>
                  </a:cubicBezTo>
                  <a:cubicBezTo>
                    <a:pt x="10286" y="18178"/>
                    <a:pt x="10770" y="18334"/>
                    <a:pt x="11193" y="18646"/>
                  </a:cubicBezTo>
                  <a:cubicBezTo>
                    <a:pt x="11677" y="19153"/>
                    <a:pt x="11677" y="19737"/>
                    <a:pt x="11798" y="20205"/>
                  </a:cubicBezTo>
                  <a:cubicBezTo>
                    <a:pt x="11919" y="20790"/>
                    <a:pt x="12464" y="21375"/>
                    <a:pt x="13190" y="21453"/>
                  </a:cubicBezTo>
                  <a:lnTo>
                    <a:pt x="13311" y="21453"/>
                  </a:lnTo>
                  <a:cubicBezTo>
                    <a:pt x="14461" y="21531"/>
                    <a:pt x="15005" y="20478"/>
                    <a:pt x="14703" y="19737"/>
                  </a:cubicBezTo>
                  <a:cubicBezTo>
                    <a:pt x="14461" y="18997"/>
                    <a:pt x="13976" y="18100"/>
                    <a:pt x="14703" y="17515"/>
                  </a:cubicBezTo>
                  <a:cubicBezTo>
                    <a:pt x="15489" y="18022"/>
                    <a:pt x="15973" y="18763"/>
                    <a:pt x="15852" y="19465"/>
                  </a:cubicBezTo>
                  <a:cubicBezTo>
                    <a:pt x="16518" y="19309"/>
                    <a:pt x="17244" y="19231"/>
                    <a:pt x="17909" y="19075"/>
                  </a:cubicBezTo>
                  <a:cubicBezTo>
                    <a:pt x="18151" y="18334"/>
                    <a:pt x="18817" y="17437"/>
                    <a:pt x="19906" y="17515"/>
                  </a:cubicBezTo>
                  <a:cubicBezTo>
                    <a:pt x="20208" y="17515"/>
                    <a:pt x="20329" y="17593"/>
                    <a:pt x="20571" y="17515"/>
                  </a:cubicBezTo>
                  <a:cubicBezTo>
                    <a:pt x="21055" y="17515"/>
                    <a:pt x="21479" y="17125"/>
                    <a:pt x="21479" y="16696"/>
                  </a:cubicBezTo>
                  <a:cubicBezTo>
                    <a:pt x="21479" y="16384"/>
                    <a:pt x="21055" y="16034"/>
                    <a:pt x="20692" y="15800"/>
                  </a:cubicBezTo>
                  <a:cubicBezTo>
                    <a:pt x="21055" y="15137"/>
                    <a:pt x="21358" y="14396"/>
                    <a:pt x="21600" y="13655"/>
                  </a:cubicBezTo>
                  <a:cubicBezTo>
                    <a:pt x="20813" y="13499"/>
                    <a:pt x="20208" y="13031"/>
                    <a:pt x="20329" y="12447"/>
                  </a:cubicBezTo>
                  <a:cubicBezTo>
                    <a:pt x="20329" y="12213"/>
                    <a:pt x="20571" y="11862"/>
                    <a:pt x="20571" y="11628"/>
                  </a:cubicBezTo>
                  <a:cubicBezTo>
                    <a:pt x="20571" y="11043"/>
                    <a:pt x="19785" y="10575"/>
                    <a:pt x="18938" y="10575"/>
                  </a:cubicBezTo>
                  <a:cubicBezTo>
                    <a:pt x="18938" y="9834"/>
                    <a:pt x="18938" y="9171"/>
                    <a:pt x="18938" y="8431"/>
                  </a:cubicBezTo>
                  <a:cubicBezTo>
                    <a:pt x="18514" y="8509"/>
                    <a:pt x="18151" y="8509"/>
                    <a:pt x="17788" y="8587"/>
                  </a:cubicBezTo>
                  <a:cubicBezTo>
                    <a:pt x="18030" y="7690"/>
                    <a:pt x="18030" y="6793"/>
                    <a:pt x="17667" y="5896"/>
                  </a:cubicBezTo>
                  <a:cubicBezTo>
                    <a:pt x="18030" y="5818"/>
                    <a:pt x="18393" y="5740"/>
                    <a:pt x="18817" y="5662"/>
                  </a:cubicBezTo>
                  <a:cubicBezTo>
                    <a:pt x="18514" y="5078"/>
                    <a:pt x="19059" y="4415"/>
                    <a:pt x="19785" y="4181"/>
                  </a:cubicBezTo>
                  <a:cubicBezTo>
                    <a:pt x="19422" y="4103"/>
                    <a:pt x="18938" y="4025"/>
                    <a:pt x="18514" y="3947"/>
                  </a:cubicBezTo>
                  <a:cubicBezTo>
                    <a:pt x="18393" y="3050"/>
                    <a:pt x="18635" y="2153"/>
                    <a:pt x="18151" y="1257"/>
                  </a:cubicBezTo>
                  <a:cubicBezTo>
                    <a:pt x="17788" y="672"/>
                    <a:pt x="16941" y="87"/>
                    <a:pt x="15973" y="9"/>
                  </a:cubicBezTo>
                  <a:cubicBezTo>
                    <a:pt x="14945" y="-69"/>
                    <a:pt x="13855" y="360"/>
                    <a:pt x="13734" y="984"/>
                  </a:cubicBezTo>
                  <a:cubicBezTo>
                    <a:pt x="13190" y="594"/>
                    <a:pt x="12222" y="516"/>
                    <a:pt x="11556" y="828"/>
                  </a:cubicBezTo>
                  <a:cubicBezTo>
                    <a:pt x="11677" y="750"/>
                    <a:pt x="9499" y="672"/>
                    <a:pt x="9136" y="750"/>
                  </a:cubicBezTo>
                  <a:cubicBezTo>
                    <a:pt x="8229" y="984"/>
                    <a:pt x="6837" y="1569"/>
                    <a:pt x="6474" y="2153"/>
                  </a:cubicBezTo>
                  <a:cubicBezTo>
                    <a:pt x="6111" y="2621"/>
                    <a:pt x="6474" y="3128"/>
                    <a:pt x="5990" y="3596"/>
                  </a:cubicBezTo>
                  <a:cubicBezTo>
                    <a:pt x="5445" y="4415"/>
                    <a:pt x="4477" y="4610"/>
                    <a:pt x="3933" y="535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2" name="Shape 2882"/>
            <p:cNvSpPr/>
            <p:nvPr/>
          </p:nvSpPr>
          <p:spPr>
            <a:xfrm>
              <a:off x="2028597" y="1877989"/>
              <a:ext cx="31084" cy="54103"/>
            </a:xfrm>
            <a:custGeom>
              <a:avLst/>
              <a:gdLst/>
              <a:ahLst/>
              <a:cxnLst>
                <a:cxn ang="0">
                  <a:pos x="wd2" y="hd2"/>
                </a:cxn>
                <a:cxn ang="5400000">
                  <a:pos x="wd2" y="hd2"/>
                </a:cxn>
                <a:cxn ang="10800000">
                  <a:pos x="wd2" y="hd2"/>
                </a:cxn>
                <a:cxn ang="16200000">
                  <a:pos x="wd2" y="hd2"/>
                </a:cxn>
              </a:cxnLst>
              <a:rect l="0" t="0" r="r" b="b"/>
              <a:pathLst>
                <a:path w="17341" h="17005" extrusionOk="0">
                  <a:moveTo>
                    <a:pt x="0" y="8900"/>
                  </a:moveTo>
                  <a:cubicBezTo>
                    <a:pt x="3794" y="9232"/>
                    <a:pt x="5546" y="11725"/>
                    <a:pt x="6713" y="13386"/>
                  </a:cubicBezTo>
                  <a:cubicBezTo>
                    <a:pt x="7881" y="15546"/>
                    <a:pt x="11091" y="17540"/>
                    <a:pt x="14010" y="16875"/>
                  </a:cubicBezTo>
                  <a:cubicBezTo>
                    <a:pt x="15178" y="16543"/>
                    <a:pt x="16637" y="15878"/>
                    <a:pt x="17221" y="15214"/>
                  </a:cubicBezTo>
                  <a:cubicBezTo>
                    <a:pt x="17805" y="13718"/>
                    <a:pt x="16054" y="12389"/>
                    <a:pt x="16054" y="10894"/>
                  </a:cubicBezTo>
                  <a:cubicBezTo>
                    <a:pt x="16054" y="9897"/>
                    <a:pt x="16637" y="9232"/>
                    <a:pt x="16054" y="8568"/>
                  </a:cubicBezTo>
                  <a:cubicBezTo>
                    <a:pt x="15178" y="7737"/>
                    <a:pt x="14010" y="7405"/>
                    <a:pt x="13427" y="6740"/>
                  </a:cubicBezTo>
                  <a:cubicBezTo>
                    <a:pt x="12259" y="5411"/>
                    <a:pt x="14010" y="3583"/>
                    <a:pt x="12259" y="2254"/>
                  </a:cubicBezTo>
                  <a:cubicBezTo>
                    <a:pt x="11675" y="1922"/>
                    <a:pt x="9924" y="1589"/>
                    <a:pt x="9048" y="1257"/>
                  </a:cubicBezTo>
                  <a:cubicBezTo>
                    <a:pt x="-3795" y="-4060"/>
                    <a:pt x="4378" y="9232"/>
                    <a:pt x="0" y="890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3" name="Shape 2883"/>
            <p:cNvSpPr/>
            <p:nvPr/>
          </p:nvSpPr>
          <p:spPr>
            <a:xfrm>
              <a:off x="1361342" y="1130452"/>
              <a:ext cx="229621" cy="235513"/>
            </a:xfrm>
            <a:custGeom>
              <a:avLst/>
              <a:gdLst/>
              <a:ahLst/>
              <a:cxnLst>
                <a:cxn ang="0">
                  <a:pos x="wd2" y="hd2"/>
                </a:cxn>
                <a:cxn ang="5400000">
                  <a:pos x="wd2" y="hd2"/>
                </a:cxn>
                <a:cxn ang="10800000">
                  <a:pos x="wd2" y="hd2"/>
                </a:cxn>
                <a:cxn ang="16200000">
                  <a:pos x="wd2" y="hd2"/>
                </a:cxn>
              </a:cxnLst>
              <a:rect l="0" t="0" r="r" b="b"/>
              <a:pathLst>
                <a:path w="21322" h="21444" extrusionOk="0">
                  <a:moveTo>
                    <a:pt x="10540" y="4002"/>
                  </a:moveTo>
                  <a:cubicBezTo>
                    <a:pt x="10297" y="4862"/>
                    <a:pt x="10103" y="5865"/>
                    <a:pt x="9909" y="6773"/>
                  </a:cubicBezTo>
                  <a:cubicBezTo>
                    <a:pt x="9521" y="6773"/>
                    <a:pt x="9084" y="6773"/>
                    <a:pt x="8696" y="6773"/>
                  </a:cubicBezTo>
                  <a:cubicBezTo>
                    <a:pt x="8259" y="7203"/>
                    <a:pt x="8404" y="7777"/>
                    <a:pt x="8404" y="8302"/>
                  </a:cubicBezTo>
                  <a:cubicBezTo>
                    <a:pt x="8259" y="8780"/>
                    <a:pt x="7579" y="9306"/>
                    <a:pt x="7240" y="8780"/>
                  </a:cubicBezTo>
                  <a:cubicBezTo>
                    <a:pt x="7142" y="9067"/>
                    <a:pt x="6948" y="9402"/>
                    <a:pt x="6851" y="9784"/>
                  </a:cubicBezTo>
                  <a:cubicBezTo>
                    <a:pt x="6123" y="9497"/>
                    <a:pt x="5541" y="10405"/>
                    <a:pt x="5346" y="11217"/>
                  </a:cubicBezTo>
                  <a:cubicBezTo>
                    <a:pt x="5104" y="11886"/>
                    <a:pt x="4813" y="12890"/>
                    <a:pt x="3987" y="12890"/>
                  </a:cubicBezTo>
                  <a:cubicBezTo>
                    <a:pt x="3987" y="13320"/>
                    <a:pt x="3987" y="13702"/>
                    <a:pt x="4084" y="14085"/>
                  </a:cubicBezTo>
                  <a:cubicBezTo>
                    <a:pt x="2774" y="13416"/>
                    <a:pt x="1269" y="14706"/>
                    <a:pt x="541" y="15996"/>
                  </a:cubicBezTo>
                  <a:cubicBezTo>
                    <a:pt x="347" y="16331"/>
                    <a:pt x="347" y="16904"/>
                    <a:pt x="735" y="16904"/>
                  </a:cubicBezTo>
                  <a:cubicBezTo>
                    <a:pt x="56" y="17621"/>
                    <a:pt x="-187" y="18625"/>
                    <a:pt x="153" y="19532"/>
                  </a:cubicBezTo>
                  <a:cubicBezTo>
                    <a:pt x="735" y="19724"/>
                    <a:pt x="1269" y="20010"/>
                    <a:pt x="1852" y="20202"/>
                  </a:cubicBezTo>
                  <a:cubicBezTo>
                    <a:pt x="2094" y="20297"/>
                    <a:pt x="2289" y="20440"/>
                    <a:pt x="2483" y="20297"/>
                  </a:cubicBezTo>
                  <a:cubicBezTo>
                    <a:pt x="2677" y="20297"/>
                    <a:pt x="2871" y="20106"/>
                    <a:pt x="2968" y="20010"/>
                  </a:cubicBezTo>
                  <a:cubicBezTo>
                    <a:pt x="3599" y="19532"/>
                    <a:pt x="4230" y="19007"/>
                    <a:pt x="4715" y="18433"/>
                  </a:cubicBezTo>
                  <a:cubicBezTo>
                    <a:pt x="5249" y="19437"/>
                    <a:pt x="5735" y="20440"/>
                    <a:pt x="6269" y="21444"/>
                  </a:cubicBezTo>
                  <a:cubicBezTo>
                    <a:pt x="6560" y="21301"/>
                    <a:pt x="6657" y="20823"/>
                    <a:pt x="6657" y="20440"/>
                  </a:cubicBezTo>
                  <a:cubicBezTo>
                    <a:pt x="6560" y="20010"/>
                    <a:pt x="6366" y="19724"/>
                    <a:pt x="6269" y="19437"/>
                  </a:cubicBezTo>
                  <a:cubicBezTo>
                    <a:pt x="5929" y="18529"/>
                    <a:pt x="6269" y="17525"/>
                    <a:pt x="6948" y="16904"/>
                  </a:cubicBezTo>
                  <a:cubicBezTo>
                    <a:pt x="7240" y="17717"/>
                    <a:pt x="7045" y="18625"/>
                    <a:pt x="7142" y="19532"/>
                  </a:cubicBezTo>
                  <a:cubicBezTo>
                    <a:pt x="7240" y="20440"/>
                    <a:pt x="8259" y="21205"/>
                    <a:pt x="8987" y="20632"/>
                  </a:cubicBezTo>
                  <a:cubicBezTo>
                    <a:pt x="9278" y="20106"/>
                    <a:pt x="9424" y="19437"/>
                    <a:pt x="9278" y="18816"/>
                  </a:cubicBezTo>
                  <a:cubicBezTo>
                    <a:pt x="9521" y="18816"/>
                    <a:pt x="9812" y="18720"/>
                    <a:pt x="10006" y="18720"/>
                  </a:cubicBezTo>
                  <a:cubicBezTo>
                    <a:pt x="9521" y="17812"/>
                    <a:pt x="9521" y="16713"/>
                    <a:pt x="10103" y="15901"/>
                  </a:cubicBezTo>
                  <a:cubicBezTo>
                    <a:pt x="10540" y="16426"/>
                    <a:pt x="10734" y="17095"/>
                    <a:pt x="10637" y="17812"/>
                  </a:cubicBezTo>
                  <a:cubicBezTo>
                    <a:pt x="10929" y="17812"/>
                    <a:pt x="11123" y="17908"/>
                    <a:pt x="11414" y="17908"/>
                  </a:cubicBezTo>
                  <a:cubicBezTo>
                    <a:pt x="11317" y="17191"/>
                    <a:pt x="11560" y="16522"/>
                    <a:pt x="11948" y="15996"/>
                  </a:cubicBezTo>
                  <a:cubicBezTo>
                    <a:pt x="11754" y="15709"/>
                    <a:pt x="11657" y="15423"/>
                    <a:pt x="11754" y="15088"/>
                  </a:cubicBezTo>
                  <a:cubicBezTo>
                    <a:pt x="12336" y="15088"/>
                    <a:pt x="12967" y="14802"/>
                    <a:pt x="13258" y="14324"/>
                  </a:cubicBezTo>
                  <a:cubicBezTo>
                    <a:pt x="12773" y="14085"/>
                    <a:pt x="12336" y="13702"/>
                    <a:pt x="12239" y="13225"/>
                  </a:cubicBezTo>
                  <a:cubicBezTo>
                    <a:pt x="13064" y="12699"/>
                    <a:pt x="13453" y="11600"/>
                    <a:pt x="13258" y="10692"/>
                  </a:cubicBezTo>
                  <a:cubicBezTo>
                    <a:pt x="13695" y="10596"/>
                    <a:pt x="13986" y="10309"/>
                    <a:pt x="14181" y="9975"/>
                  </a:cubicBezTo>
                  <a:cubicBezTo>
                    <a:pt x="14617" y="10883"/>
                    <a:pt x="14472" y="12078"/>
                    <a:pt x="13792" y="12890"/>
                  </a:cubicBezTo>
                  <a:cubicBezTo>
                    <a:pt x="14084" y="12986"/>
                    <a:pt x="14375" y="13081"/>
                    <a:pt x="14617" y="13320"/>
                  </a:cubicBezTo>
                  <a:cubicBezTo>
                    <a:pt x="14278" y="13989"/>
                    <a:pt x="13889" y="14706"/>
                    <a:pt x="13598" y="15327"/>
                  </a:cubicBezTo>
                  <a:cubicBezTo>
                    <a:pt x="14181" y="15184"/>
                    <a:pt x="15006" y="15088"/>
                    <a:pt x="15394" y="15614"/>
                  </a:cubicBezTo>
                  <a:cubicBezTo>
                    <a:pt x="15491" y="15805"/>
                    <a:pt x="15637" y="15996"/>
                    <a:pt x="15734" y="16092"/>
                  </a:cubicBezTo>
                  <a:cubicBezTo>
                    <a:pt x="16122" y="16522"/>
                    <a:pt x="16850" y="15996"/>
                    <a:pt x="17239" y="15518"/>
                  </a:cubicBezTo>
                  <a:cubicBezTo>
                    <a:pt x="16753" y="15088"/>
                    <a:pt x="16511" y="14180"/>
                    <a:pt x="16850" y="13607"/>
                  </a:cubicBezTo>
                  <a:cubicBezTo>
                    <a:pt x="16947" y="13416"/>
                    <a:pt x="17142" y="13081"/>
                    <a:pt x="17336" y="12890"/>
                  </a:cubicBezTo>
                  <a:cubicBezTo>
                    <a:pt x="17530" y="12603"/>
                    <a:pt x="17870" y="12317"/>
                    <a:pt x="18064" y="11982"/>
                  </a:cubicBezTo>
                  <a:cubicBezTo>
                    <a:pt x="18452" y="11982"/>
                    <a:pt x="18986" y="11982"/>
                    <a:pt x="19374" y="11886"/>
                  </a:cubicBezTo>
                  <a:cubicBezTo>
                    <a:pt x="19374" y="11409"/>
                    <a:pt x="19374" y="10883"/>
                    <a:pt x="19374" y="10405"/>
                  </a:cubicBezTo>
                  <a:cubicBezTo>
                    <a:pt x="19908" y="10501"/>
                    <a:pt x="20394" y="10309"/>
                    <a:pt x="20685" y="9879"/>
                  </a:cubicBezTo>
                  <a:cubicBezTo>
                    <a:pt x="20200" y="9784"/>
                    <a:pt x="19811" y="9688"/>
                    <a:pt x="19374" y="9306"/>
                  </a:cubicBezTo>
                  <a:cubicBezTo>
                    <a:pt x="19083" y="8971"/>
                    <a:pt x="18889" y="8398"/>
                    <a:pt x="19180" y="7968"/>
                  </a:cubicBezTo>
                  <a:cubicBezTo>
                    <a:pt x="19569" y="8111"/>
                    <a:pt x="20005" y="8207"/>
                    <a:pt x="20297" y="8398"/>
                  </a:cubicBezTo>
                  <a:cubicBezTo>
                    <a:pt x="20102" y="7394"/>
                    <a:pt x="19471" y="6391"/>
                    <a:pt x="18792" y="5674"/>
                  </a:cubicBezTo>
                  <a:cubicBezTo>
                    <a:pt x="18646" y="5579"/>
                    <a:pt x="18452" y="5387"/>
                    <a:pt x="18452" y="5196"/>
                  </a:cubicBezTo>
                  <a:cubicBezTo>
                    <a:pt x="18355" y="4766"/>
                    <a:pt x="18986" y="4479"/>
                    <a:pt x="19471" y="4479"/>
                  </a:cubicBezTo>
                  <a:cubicBezTo>
                    <a:pt x="19908" y="4479"/>
                    <a:pt x="20491" y="4671"/>
                    <a:pt x="20782" y="4384"/>
                  </a:cubicBezTo>
                  <a:cubicBezTo>
                    <a:pt x="20394" y="3858"/>
                    <a:pt x="21413" y="3285"/>
                    <a:pt x="21316" y="2663"/>
                  </a:cubicBezTo>
                  <a:cubicBezTo>
                    <a:pt x="21316" y="2472"/>
                    <a:pt x="21122" y="2281"/>
                    <a:pt x="20928" y="2090"/>
                  </a:cubicBezTo>
                  <a:cubicBezTo>
                    <a:pt x="20200" y="1469"/>
                    <a:pt x="19471" y="848"/>
                    <a:pt x="18646" y="370"/>
                  </a:cubicBezTo>
                  <a:cubicBezTo>
                    <a:pt x="18258" y="179"/>
                    <a:pt x="17724" y="-156"/>
                    <a:pt x="17336" y="83"/>
                  </a:cubicBezTo>
                  <a:cubicBezTo>
                    <a:pt x="16899" y="274"/>
                    <a:pt x="16608" y="752"/>
                    <a:pt x="16753" y="1278"/>
                  </a:cubicBezTo>
                  <a:cubicBezTo>
                    <a:pt x="16753" y="1756"/>
                    <a:pt x="17044" y="2186"/>
                    <a:pt x="17239" y="2568"/>
                  </a:cubicBezTo>
                  <a:cubicBezTo>
                    <a:pt x="16753" y="2998"/>
                    <a:pt x="16122" y="2568"/>
                    <a:pt x="15637" y="2186"/>
                  </a:cubicBezTo>
                  <a:cubicBezTo>
                    <a:pt x="14472" y="1278"/>
                    <a:pt x="11414" y="2759"/>
                    <a:pt x="10540" y="400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4" name="Shape 2884"/>
            <p:cNvSpPr/>
            <p:nvPr/>
          </p:nvSpPr>
          <p:spPr>
            <a:xfrm>
              <a:off x="1472824" y="1321162"/>
              <a:ext cx="62824" cy="74817"/>
            </a:xfrm>
            <a:custGeom>
              <a:avLst/>
              <a:gdLst/>
              <a:ahLst/>
              <a:cxnLst>
                <a:cxn ang="0">
                  <a:pos x="wd2" y="hd2"/>
                </a:cxn>
                <a:cxn ang="5400000">
                  <a:pos x="wd2" y="hd2"/>
                </a:cxn>
                <a:cxn ang="10800000">
                  <a:pos x="wd2" y="hd2"/>
                </a:cxn>
                <a:cxn ang="16200000">
                  <a:pos x="wd2" y="hd2"/>
                </a:cxn>
              </a:cxnLst>
              <a:rect l="0" t="0" r="r" b="b"/>
              <a:pathLst>
                <a:path w="21168" h="21361" extrusionOk="0">
                  <a:moveTo>
                    <a:pt x="10667" y="8342"/>
                  </a:moveTo>
                  <a:cubicBezTo>
                    <a:pt x="10313" y="9969"/>
                    <a:pt x="8897" y="11449"/>
                    <a:pt x="6949" y="10857"/>
                  </a:cubicBezTo>
                  <a:cubicBezTo>
                    <a:pt x="6949" y="13076"/>
                    <a:pt x="4824" y="15147"/>
                    <a:pt x="2523" y="15591"/>
                  </a:cubicBezTo>
                  <a:cubicBezTo>
                    <a:pt x="2169" y="15591"/>
                    <a:pt x="1460" y="15887"/>
                    <a:pt x="1106" y="15887"/>
                  </a:cubicBezTo>
                  <a:cubicBezTo>
                    <a:pt x="752" y="16183"/>
                    <a:pt x="752" y="16479"/>
                    <a:pt x="398" y="16775"/>
                  </a:cubicBezTo>
                  <a:cubicBezTo>
                    <a:pt x="-133" y="17958"/>
                    <a:pt x="-133" y="19586"/>
                    <a:pt x="398" y="20769"/>
                  </a:cubicBezTo>
                  <a:cubicBezTo>
                    <a:pt x="1815" y="20769"/>
                    <a:pt x="2877" y="21065"/>
                    <a:pt x="4470" y="21065"/>
                  </a:cubicBezTo>
                  <a:cubicBezTo>
                    <a:pt x="6241" y="21065"/>
                    <a:pt x="8542" y="21361"/>
                    <a:pt x="10313" y="21361"/>
                  </a:cubicBezTo>
                  <a:cubicBezTo>
                    <a:pt x="11906" y="21361"/>
                    <a:pt x="13677" y="21361"/>
                    <a:pt x="14385" y="20473"/>
                  </a:cubicBezTo>
                  <a:cubicBezTo>
                    <a:pt x="14739" y="19882"/>
                    <a:pt x="15093" y="19290"/>
                    <a:pt x="14739" y="18550"/>
                  </a:cubicBezTo>
                  <a:cubicBezTo>
                    <a:pt x="14385" y="18254"/>
                    <a:pt x="14031" y="17958"/>
                    <a:pt x="13677" y="17958"/>
                  </a:cubicBezTo>
                  <a:cubicBezTo>
                    <a:pt x="12969" y="17366"/>
                    <a:pt x="13323" y="16183"/>
                    <a:pt x="14031" y="15147"/>
                  </a:cubicBezTo>
                  <a:cubicBezTo>
                    <a:pt x="14739" y="14556"/>
                    <a:pt x="15978" y="13964"/>
                    <a:pt x="16687" y="13076"/>
                  </a:cubicBezTo>
                  <a:cubicBezTo>
                    <a:pt x="15978" y="12780"/>
                    <a:pt x="15093" y="12040"/>
                    <a:pt x="15093" y="11153"/>
                  </a:cubicBezTo>
                  <a:cubicBezTo>
                    <a:pt x="15093" y="9969"/>
                    <a:pt x="16333" y="8934"/>
                    <a:pt x="17395" y="8046"/>
                  </a:cubicBezTo>
                  <a:cubicBezTo>
                    <a:pt x="18457" y="7158"/>
                    <a:pt x="19342" y="5531"/>
                    <a:pt x="18103" y="4939"/>
                  </a:cubicBezTo>
                  <a:cubicBezTo>
                    <a:pt x="20051" y="5235"/>
                    <a:pt x="21467" y="3460"/>
                    <a:pt x="21113" y="2128"/>
                  </a:cubicBezTo>
                  <a:cubicBezTo>
                    <a:pt x="20759" y="649"/>
                    <a:pt x="18457" y="-239"/>
                    <a:pt x="16687" y="57"/>
                  </a:cubicBezTo>
                  <a:cubicBezTo>
                    <a:pt x="16333" y="57"/>
                    <a:pt x="15978" y="57"/>
                    <a:pt x="15978" y="353"/>
                  </a:cubicBezTo>
                  <a:cubicBezTo>
                    <a:pt x="15093" y="649"/>
                    <a:pt x="15093" y="1240"/>
                    <a:pt x="15093" y="1832"/>
                  </a:cubicBezTo>
                  <a:cubicBezTo>
                    <a:pt x="15624" y="4939"/>
                    <a:pt x="11906" y="5235"/>
                    <a:pt x="10667" y="834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5" name="Shape 2885"/>
            <p:cNvSpPr/>
            <p:nvPr/>
          </p:nvSpPr>
          <p:spPr>
            <a:xfrm>
              <a:off x="1604382" y="1061006"/>
              <a:ext cx="45272" cy="57177"/>
            </a:xfrm>
            <a:custGeom>
              <a:avLst/>
              <a:gdLst/>
              <a:ahLst/>
              <a:cxnLst>
                <a:cxn ang="0">
                  <a:pos x="wd2" y="hd2"/>
                </a:cxn>
                <a:cxn ang="5400000">
                  <a:pos x="wd2" y="hd2"/>
                </a:cxn>
                <a:cxn ang="10800000">
                  <a:pos x="wd2" y="hd2"/>
                </a:cxn>
                <a:cxn ang="16200000">
                  <a:pos x="wd2" y="hd2"/>
                </a:cxn>
              </a:cxnLst>
              <a:rect l="0" t="0" r="r" b="b"/>
              <a:pathLst>
                <a:path w="19452" h="20759" extrusionOk="0">
                  <a:moveTo>
                    <a:pt x="1379" y="10250"/>
                  </a:moveTo>
                  <a:cubicBezTo>
                    <a:pt x="1819" y="10629"/>
                    <a:pt x="2481" y="10629"/>
                    <a:pt x="2921" y="11008"/>
                  </a:cubicBezTo>
                  <a:cubicBezTo>
                    <a:pt x="4244" y="11766"/>
                    <a:pt x="4244" y="13092"/>
                    <a:pt x="4244" y="14229"/>
                  </a:cubicBezTo>
                  <a:cubicBezTo>
                    <a:pt x="5125" y="13850"/>
                    <a:pt x="5787" y="14608"/>
                    <a:pt x="6448" y="15366"/>
                  </a:cubicBezTo>
                  <a:cubicBezTo>
                    <a:pt x="6889" y="16124"/>
                    <a:pt x="7109" y="17071"/>
                    <a:pt x="7991" y="17829"/>
                  </a:cubicBezTo>
                  <a:cubicBezTo>
                    <a:pt x="8872" y="18587"/>
                    <a:pt x="9754" y="19345"/>
                    <a:pt x="11076" y="19724"/>
                  </a:cubicBezTo>
                  <a:cubicBezTo>
                    <a:pt x="12619" y="20103"/>
                    <a:pt x="14162" y="21050"/>
                    <a:pt x="16146" y="20671"/>
                  </a:cubicBezTo>
                  <a:cubicBezTo>
                    <a:pt x="17909" y="20103"/>
                    <a:pt x="19452" y="18587"/>
                    <a:pt x="18570" y="17450"/>
                  </a:cubicBezTo>
                  <a:cubicBezTo>
                    <a:pt x="17689" y="17071"/>
                    <a:pt x="17248" y="15745"/>
                    <a:pt x="17248" y="14608"/>
                  </a:cubicBezTo>
                  <a:cubicBezTo>
                    <a:pt x="17248" y="13471"/>
                    <a:pt x="18570" y="13092"/>
                    <a:pt x="19452" y="12145"/>
                  </a:cubicBezTo>
                  <a:cubicBezTo>
                    <a:pt x="17248" y="11008"/>
                    <a:pt x="15264" y="9113"/>
                    <a:pt x="14383" y="7029"/>
                  </a:cubicBezTo>
                  <a:cubicBezTo>
                    <a:pt x="14383" y="6650"/>
                    <a:pt x="13942" y="5892"/>
                    <a:pt x="13942" y="5513"/>
                  </a:cubicBezTo>
                  <a:cubicBezTo>
                    <a:pt x="13501" y="4755"/>
                    <a:pt x="12619" y="4376"/>
                    <a:pt x="12179" y="3808"/>
                  </a:cubicBezTo>
                  <a:cubicBezTo>
                    <a:pt x="11076" y="3050"/>
                    <a:pt x="10195" y="1913"/>
                    <a:pt x="9313" y="1155"/>
                  </a:cubicBezTo>
                  <a:cubicBezTo>
                    <a:pt x="8432" y="397"/>
                    <a:pt x="6448" y="-550"/>
                    <a:pt x="5125" y="397"/>
                  </a:cubicBezTo>
                  <a:cubicBezTo>
                    <a:pt x="1819" y="776"/>
                    <a:pt x="-2148" y="8734"/>
                    <a:pt x="1379" y="1025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6" name="Shape 2886"/>
            <p:cNvSpPr/>
            <p:nvPr/>
          </p:nvSpPr>
          <p:spPr>
            <a:xfrm>
              <a:off x="1609477" y="1227994"/>
              <a:ext cx="48416" cy="26041"/>
            </a:xfrm>
            <a:custGeom>
              <a:avLst/>
              <a:gdLst/>
              <a:ahLst/>
              <a:cxnLst>
                <a:cxn ang="0">
                  <a:pos x="wd2" y="hd2"/>
                </a:cxn>
                <a:cxn ang="5400000">
                  <a:pos x="wd2" y="hd2"/>
                </a:cxn>
                <a:cxn ang="10800000">
                  <a:pos x="wd2" y="hd2"/>
                </a:cxn>
                <a:cxn ang="16200000">
                  <a:pos x="wd2" y="hd2"/>
                </a:cxn>
              </a:cxnLst>
              <a:rect l="0" t="0" r="r" b="b"/>
              <a:pathLst>
                <a:path w="20812" h="20704" extrusionOk="0">
                  <a:moveTo>
                    <a:pt x="91" y="8894"/>
                  </a:moveTo>
                  <a:cubicBezTo>
                    <a:pt x="550" y="11859"/>
                    <a:pt x="2388" y="13553"/>
                    <a:pt x="3767" y="14400"/>
                  </a:cubicBezTo>
                  <a:cubicBezTo>
                    <a:pt x="5376" y="14400"/>
                    <a:pt x="6754" y="14400"/>
                    <a:pt x="8133" y="15247"/>
                  </a:cubicBezTo>
                  <a:lnTo>
                    <a:pt x="10201" y="18635"/>
                  </a:lnTo>
                  <a:cubicBezTo>
                    <a:pt x="12040" y="21600"/>
                    <a:pt x="14337" y="20753"/>
                    <a:pt x="16405" y="19906"/>
                  </a:cubicBezTo>
                  <a:cubicBezTo>
                    <a:pt x="17784" y="18635"/>
                    <a:pt x="18703" y="18635"/>
                    <a:pt x="19852" y="16941"/>
                  </a:cubicBezTo>
                  <a:cubicBezTo>
                    <a:pt x="20771" y="15247"/>
                    <a:pt x="21231" y="12706"/>
                    <a:pt x="20312" y="11012"/>
                  </a:cubicBezTo>
                  <a:cubicBezTo>
                    <a:pt x="17325" y="11859"/>
                    <a:pt x="16865" y="847"/>
                    <a:pt x="13418" y="0"/>
                  </a:cubicBezTo>
                  <a:lnTo>
                    <a:pt x="11580" y="0"/>
                  </a:lnTo>
                  <a:cubicBezTo>
                    <a:pt x="9742" y="847"/>
                    <a:pt x="7674" y="0"/>
                    <a:pt x="6295" y="0"/>
                  </a:cubicBezTo>
                  <a:cubicBezTo>
                    <a:pt x="4686" y="0"/>
                    <a:pt x="3308" y="1271"/>
                    <a:pt x="2388" y="3388"/>
                  </a:cubicBezTo>
                  <a:cubicBezTo>
                    <a:pt x="1010" y="2541"/>
                    <a:pt x="-369" y="5929"/>
                    <a:pt x="91" y="889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7" name="Shape 2887"/>
            <p:cNvSpPr/>
            <p:nvPr/>
          </p:nvSpPr>
          <p:spPr>
            <a:xfrm>
              <a:off x="1537061" y="1220195"/>
              <a:ext cx="358406" cy="302616"/>
            </a:xfrm>
            <a:custGeom>
              <a:avLst/>
              <a:gdLst/>
              <a:ahLst/>
              <a:cxnLst>
                <a:cxn ang="0">
                  <a:pos x="wd2" y="hd2"/>
                </a:cxn>
                <a:cxn ang="5400000">
                  <a:pos x="wd2" y="hd2"/>
                </a:cxn>
                <a:cxn ang="10800000">
                  <a:pos x="wd2" y="hd2"/>
                </a:cxn>
                <a:cxn ang="16200000">
                  <a:pos x="wd2" y="hd2"/>
                </a:cxn>
              </a:cxnLst>
              <a:rect l="0" t="0" r="r" b="b"/>
              <a:pathLst>
                <a:path w="21530" h="21328" extrusionOk="0">
                  <a:moveTo>
                    <a:pt x="2897" y="6187"/>
                  </a:moveTo>
                  <a:cubicBezTo>
                    <a:pt x="2456" y="6372"/>
                    <a:pt x="1984" y="6520"/>
                    <a:pt x="1669" y="6815"/>
                  </a:cubicBezTo>
                  <a:cubicBezTo>
                    <a:pt x="1322" y="7222"/>
                    <a:pt x="1197" y="7888"/>
                    <a:pt x="1511" y="8295"/>
                  </a:cubicBezTo>
                  <a:cubicBezTo>
                    <a:pt x="1259" y="8517"/>
                    <a:pt x="1008" y="8850"/>
                    <a:pt x="1071" y="9146"/>
                  </a:cubicBezTo>
                  <a:cubicBezTo>
                    <a:pt x="1134" y="9774"/>
                    <a:pt x="1858" y="9774"/>
                    <a:pt x="2393" y="9626"/>
                  </a:cubicBezTo>
                  <a:cubicBezTo>
                    <a:pt x="2897" y="9441"/>
                    <a:pt x="3621" y="9552"/>
                    <a:pt x="3621" y="10144"/>
                  </a:cubicBezTo>
                  <a:cubicBezTo>
                    <a:pt x="2708" y="10218"/>
                    <a:pt x="1795" y="10218"/>
                    <a:pt x="850" y="10329"/>
                  </a:cubicBezTo>
                  <a:cubicBezTo>
                    <a:pt x="693" y="10514"/>
                    <a:pt x="756" y="10958"/>
                    <a:pt x="1008" y="10995"/>
                  </a:cubicBezTo>
                  <a:cubicBezTo>
                    <a:pt x="882" y="11032"/>
                    <a:pt x="756" y="11032"/>
                    <a:pt x="661" y="11106"/>
                  </a:cubicBezTo>
                  <a:cubicBezTo>
                    <a:pt x="724" y="11772"/>
                    <a:pt x="598" y="12548"/>
                    <a:pt x="346" y="13177"/>
                  </a:cubicBezTo>
                  <a:cubicBezTo>
                    <a:pt x="472" y="13325"/>
                    <a:pt x="598" y="13399"/>
                    <a:pt x="724" y="13584"/>
                  </a:cubicBezTo>
                  <a:cubicBezTo>
                    <a:pt x="409" y="14102"/>
                    <a:pt x="126" y="14804"/>
                    <a:pt x="0" y="15433"/>
                  </a:cubicBezTo>
                  <a:cubicBezTo>
                    <a:pt x="1071" y="16062"/>
                    <a:pt x="2110" y="16580"/>
                    <a:pt x="3306" y="16765"/>
                  </a:cubicBezTo>
                  <a:cubicBezTo>
                    <a:pt x="3715" y="16839"/>
                    <a:pt x="4156" y="16765"/>
                    <a:pt x="4566" y="16691"/>
                  </a:cubicBezTo>
                  <a:cubicBezTo>
                    <a:pt x="4692" y="16691"/>
                    <a:pt x="4880" y="16580"/>
                    <a:pt x="5038" y="16691"/>
                  </a:cubicBezTo>
                  <a:cubicBezTo>
                    <a:pt x="5164" y="16765"/>
                    <a:pt x="5227" y="17061"/>
                    <a:pt x="5101" y="17135"/>
                  </a:cubicBezTo>
                  <a:cubicBezTo>
                    <a:pt x="4692" y="16987"/>
                    <a:pt x="4503" y="17652"/>
                    <a:pt x="4692" y="18059"/>
                  </a:cubicBezTo>
                  <a:cubicBezTo>
                    <a:pt x="4880" y="18429"/>
                    <a:pt x="5290" y="18688"/>
                    <a:pt x="5479" y="19095"/>
                  </a:cubicBezTo>
                  <a:cubicBezTo>
                    <a:pt x="5762" y="19539"/>
                    <a:pt x="5762" y="20315"/>
                    <a:pt x="6140" y="20648"/>
                  </a:cubicBezTo>
                  <a:cubicBezTo>
                    <a:pt x="6266" y="20796"/>
                    <a:pt x="6486" y="20870"/>
                    <a:pt x="6675" y="20870"/>
                  </a:cubicBezTo>
                  <a:cubicBezTo>
                    <a:pt x="7085" y="20944"/>
                    <a:pt x="7399" y="21092"/>
                    <a:pt x="7809" y="21166"/>
                  </a:cubicBezTo>
                  <a:cubicBezTo>
                    <a:pt x="8407" y="21314"/>
                    <a:pt x="9037" y="21499"/>
                    <a:pt x="9446" y="21018"/>
                  </a:cubicBezTo>
                  <a:cubicBezTo>
                    <a:pt x="9572" y="20870"/>
                    <a:pt x="9635" y="20722"/>
                    <a:pt x="9792" y="20648"/>
                  </a:cubicBezTo>
                  <a:cubicBezTo>
                    <a:pt x="9918" y="20537"/>
                    <a:pt x="10107" y="20648"/>
                    <a:pt x="10233" y="20648"/>
                  </a:cubicBezTo>
                  <a:cubicBezTo>
                    <a:pt x="10454" y="20537"/>
                    <a:pt x="10580" y="20241"/>
                    <a:pt x="10706" y="20020"/>
                  </a:cubicBezTo>
                  <a:cubicBezTo>
                    <a:pt x="10894" y="19687"/>
                    <a:pt x="11304" y="19539"/>
                    <a:pt x="11619" y="19613"/>
                  </a:cubicBezTo>
                  <a:lnTo>
                    <a:pt x="11619" y="18984"/>
                  </a:lnTo>
                  <a:cubicBezTo>
                    <a:pt x="12154" y="18688"/>
                    <a:pt x="12878" y="18688"/>
                    <a:pt x="13413" y="18984"/>
                  </a:cubicBezTo>
                  <a:cubicBezTo>
                    <a:pt x="13823" y="17837"/>
                    <a:pt x="14988" y="17283"/>
                    <a:pt x="16058" y="16913"/>
                  </a:cubicBezTo>
                  <a:cubicBezTo>
                    <a:pt x="16373" y="16913"/>
                    <a:pt x="16783" y="17061"/>
                    <a:pt x="17034" y="17283"/>
                  </a:cubicBezTo>
                  <a:cubicBezTo>
                    <a:pt x="17097" y="16765"/>
                    <a:pt x="17696" y="16358"/>
                    <a:pt x="18105" y="16580"/>
                  </a:cubicBezTo>
                  <a:cubicBezTo>
                    <a:pt x="18294" y="16691"/>
                    <a:pt x="18420" y="16839"/>
                    <a:pt x="18640" y="16913"/>
                  </a:cubicBezTo>
                  <a:cubicBezTo>
                    <a:pt x="19081" y="17209"/>
                    <a:pt x="19742" y="17061"/>
                    <a:pt x="20089" y="16506"/>
                  </a:cubicBezTo>
                  <a:cubicBezTo>
                    <a:pt x="19900" y="16432"/>
                    <a:pt x="19742" y="16284"/>
                    <a:pt x="19616" y="16136"/>
                  </a:cubicBezTo>
                  <a:cubicBezTo>
                    <a:pt x="19900" y="15803"/>
                    <a:pt x="20152" y="15581"/>
                    <a:pt x="20466" y="15433"/>
                  </a:cubicBezTo>
                  <a:cubicBezTo>
                    <a:pt x="20750" y="14657"/>
                    <a:pt x="21002" y="13954"/>
                    <a:pt x="21285" y="13177"/>
                  </a:cubicBezTo>
                  <a:cubicBezTo>
                    <a:pt x="21348" y="13103"/>
                    <a:pt x="21348" y="12955"/>
                    <a:pt x="21348" y="12807"/>
                  </a:cubicBezTo>
                  <a:cubicBezTo>
                    <a:pt x="21348" y="12733"/>
                    <a:pt x="21191" y="12622"/>
                    <a:pt x="21128" y="12474"/>
                  </a:cubicBezTo>
                  <a:cubicBezTo>
                    <a:pt x="21002" y="12252"/>
                    <a:pt x="21065" y="12031"/>
                    <a:pt x="21128" y="11772"/>
                  </a:cubicBezTo>
                  <a:cubicBezTo>
                    <a:pt x="21285" y="11328"/>
                    <a:pt x="21348" y="10773"/>
                    <a:pt x="21474" y="10329"/>
                  </a:cubicBezTo>
                  <a:cubicBezTo>
                    <a:pt x="21537" y="9922"/>
                    <a:pt x="21600" y="9367"/>
                    <a:pt x="21348" y="9072"/>
                  </a:cubicBezTo>
                  <a:cubicBezTo>
                    <a:pt x="21191" y="8998"/>
                    <a:pt x="21065" y="8924"/>
                    <a:pt x="21002" y="8776"/>
                  </a:cubicBezTo>
                  <a:cubicBezTo>
                    <a:pt x="20939" y="8591"/>
                    <a:pt x="21002" y="8443"/>
                    <a:pt x="21002" y="8295"/>
                  </a:cubicBezTo>
                  <a:cubicBezTo>
                    <a:pt x="20939" y="7999"/>
                    <a:pt x="20687" y="7740"/>
                    <a:pt x="20341" y="7666"/>
                  </a:cubicBezTo>
                  <a:cubicBezTo>
                    <a:pt x="19963" y="7518"/>
                    <a:pt x="19553" y="7370"/>
                    <a:pt x="19144" y="7518"/>
                  </a:cubicBezTo>
                  <a:cubicBezTo>
                    <a:pt x="18766" y="7666"/>
                    <a:pt x="18483" y="8295"/>
                    <a:pt x="18766" y="8665"/>
                  </a:cubicBezTo>
                  <a:lnTo>
                    <a:pt x="17570" y="8665"/>
                  </a:lnTo>
                  <a:cubicBezTo>
                    <a:pt x="17633" y="8517"/>
                    <a:pt x="17696" y="8295"/>
                    <a:pt x="17696" y="8147"/>
                  </a:cubicBezTo>
                  <a:cubicBezTo>
                    <a:pt x="17444" y="7888"/>
                    <a:pt x="17255" y="7518"/>
                    <a:pt x="17318" y="7148"/>
                  </a:cubicBezTo>
                  <a:cubicBezTo>
                    <a:pt x="16971" y="7222"/>
                    <a:pt x="16594" y="7148"/>
                    <a:pt x="16247" y="6889"/>
                  </a:cubicBezTo>
                  <a:cubicBezTo>
                    <a:pt x="16594" y="6815"/>
                    <a:pt x="16562" y="6261"/>
                    <a:pt x="16436" y="5891"/>
                  </a:cubicBezTo>
                  <a:cubicBezTo>
                    <a:pt x="16279" y="5484"/>
                    <a:pt x="16121" y="5114"/>
                    <a:pt x="16310" y="4818"/>
                  </a:cubicBezTo>
                  <a:cubicBezTo>
                    <a:pt x="16121" y="4633"/>
                    <a:pt x="15932" y="4559"/>
                    <a:pt x="15712" y="4411"/>
                  </a:cubicBezTo>
                  <a:cubicBezTo>
                    <a:pt x="15523" y="4115"/>
                    <a:pt x="16121" y="3709"/>
                    <a:pt x="16121" y="3265"/>
                  </a:cubicBezTo>
                  <a:cubicBezTo>
                    <a:pt x="16121" y="3006"/>
                    <a:pt x="15932" y="2858"/>
                    <a:pt x="15869" y="2710"/>
                  </a:cubicBezTo>
                  <a:cubicBezTo>
                    <a:pt x="15712" y="2414"/>
                    <a:pt x="15869" y="1933"/>
                    <a:pt x="15932" y="1526"/>
                  </a:cubicBezTo>
                  <a:cubicBezTo>
                    <a:pt x="15995" y="750"/>
                    <a:pt x="15397" y="-101"/>
                    <a:pt x="14673" y="10"/>
                  </a:cubicBezTo>
                  <a:cubicBezTo>
                    <a:pt x="14610" y="1009"/>
                    <a:pt x="14264" y="2007"/>
                    <a:pt x="13665" y="2710"/>
                  </a:cubicBezTo>
                  <a:cubicBezTo>
                    <a:pt x="13413" y="3006"/>
                    <a:pt x="13162" y="3413"/>
                    <a:pt x="13162" y="3783"/>
                  </a:cubicBezTo>
                  <a:lnTo>
                    <a:pt x="12563" y="3783"/>
                  </a:lnTo>
                  <a:cubicBezTo>
                    <a:pt x="12406" y="4189"/>
                    <a:pt x="12311" y="4633"/>
                    <a:pt x="12406" y="5040"/>
                  </a:cubicBezTo>
                  <a:cubicBezTo>
                    <a:pt x="12469" y="5410"/>
                    <a:pt x="12878" y="5817"/>
                    <a:pt x="13224" y="5743"/>
                  </a:cubicBezTo>
                  <a:lnTo>
                    <a:pt x="13224" y="6372"/>
                  </a:lnTo>
                  <a:cubicBezTo>
                    <a:pt x="13602" y="6520"/>
                    <a:pt x="14012" y="6741"/>
                    <a:pt x="14327" y="7037"/>
                  </a:cubicBezTo>
                  <a:cubicBezTo>
                    <a:pt x="14012" y="7666"/>
                    <a:pt x="13728" y="8221"/>
                    <a:pt x="13413" y="8850"/>
                  </a:cubicBezTo>
                  <a:cubicBezTo>
                    <a:pt x="13665" y="8998"/>
                    <a:pt x="13949" y="9072"/>
                    <a:pt x="14138" y="8998"/>
                  </a:cubicBezTo>
                  <a:cubicBezTo>
                    <a:pt x="14138" y="9294"/>
                    <a:pt x="14138" y="9552"/>
                    <a:pt x="14012" y="9848"/>
                  </a:cubicBezTo>
                  <a:cubicBezTo>
                    <a:pt x="14484" y="9996"/>
                    <a:pt x="14893" y="10292"/>
                    <a:pt x="15114" y="10773"/>
                  </a:cubicBezTo>
                  <a:cubicBezTo>
                    <a:pt x="15303" y="11217"/>
                    <a:pt x="15334" y="11957"/>
                    <a:pt x="14862" y="12252"/>
                  </a:cubicBezTo>
                  <a:cubicBezTo>
                    <a:pt x="14075" y="12807"/>
                    <a:pt x="12941" y="11254"/>
                    <a:pt x="12217" y="11957"/>
                  </a:cubicBezTo>
                  <a:cubicBezTo>
                    <a:pt x="12028" y="12104"/>
                    <a:pt x="11902" y="12400"/>
                    <a:pt x="11682" y="12326"/>
                  </a:cubicBezTo>
                  <a:cubicBezTo>
                    <a:pt x="11556" y="12326"/>
                    <a:pt x="11493" y="12178"/>
                    <a:pt x="11430" y="12104"/>
                  </a:cubicBezTo>
                  <a:cubicBezTo>
                    <a:pt x="11020" y="11550"/>
                    <a:pt x="10643" y="10921"/>
                    <a:pt x="10296" y="10403"/>
                  </a:cubicBezTo>
                  <a:cubicBezTo>
                    <a:pt x="10706" y="9996"/>
                    <a:pt x="10296" y="9294"/>
                    <a:pt x="9918" y="8924"/>
                  </a:cubicBezTo>
                  <a:cubicBezTo>
                    <a:pt x="9572" y="8517"/>
                    <a:pt x="9257" y="8221"/>
                    <a:pt x="8911" y="7814"/>
                  </a:cubicBezTo>
                  <a:cubicBezTo>
                    <a:pt x="8722" y="7666"/>
                    <a:pt x="8533" y="7444"/>
                    <a:pt x="8470" y="7222"/>
                  </a:cubicBezTo>
                  <a:cubicBezTo>
                    <a:pt x="8407" y="7037"/>
                    <a:pt x="8407" y="6815"/>
                    <a:pt x="8313" y="6667"/>
                  </a:cubicBezTo>
                  <a:cubicBezTo>
                    <a:pt x="8187" y="6261"/>
                    <a:pt x="7809" y="6039"/>
                    <a:pt x="7399" y="5965"/>
                  </a:cubicBezTo>
                  <a:cubicBezTo>
                    <a:pt x="6990" y="5891"/>
                    <a:pt x="6675" y="6113"/>
                    <a:pt x="6266" y="6261"/>
                  </a:cubicBezTo>
                  <a:cubicBezTo>
                    <a:pt x="6329" y="5595"/>
                    <a:pt x="6014" y="4818"/>
                    <a:pt x="5479" y="4411"/>
                  </a:cubicBezTo>
                  <a:cubicBezTo>
                    <a:pt x="4880" y="3709"/>
                    <a:pt x="3904" y="3635"/>
                    <a:pt x="3243" y="4189"/>
                  </a:cubicBezTo>
                  <a:cubicBezTo>
                    <a:pt x="2834" y="4485"/>
                    <a:pt x="2645" y="3967"/>
                    <a:pt x="2393" y="4485"/>
                  </a:cubicBezTo>
                  <a:cubicBezTo>
                    <a:pt x="2236" y="5262"/>
                    <a:pt x="2645" y="5965"/>
                    <a:pt x="2897" y="618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8" name="Shape 2888"/>
            <p:cNvSpPr/>
            <p:nvPr/>
          </p:nvSpPr>
          <p:spPr>
            <a:xfrm>
              <a:off x="1909886" y="1403866"/>
              <a:ext cx="45536" cy="60290"/>
            </a:xfrm>
            <a:custGeom>
              <a:avLst/>
              <a:gdLst/>
              <a:ahLst/>
              <a:cxnLst>
                <a:cxn ang="0">
                  <a:pos x="wd2" y="hd2"/>
                </a:cxn>
                <a:cxn ang="5400000">
                  <a:pos x="wd2" y="hd2"/>
                </a:cxn>
                <a:cxn ang="10800000">
                  <a:pos x="wd2" y="hd2"/>
                </a:cxn>
                <a:cxn ang="16200000">
                  <a:pos x="wd2" y="hd2"/>
                </a:cxn>
              </a:cxnLst>
              <a:rect l="0" t="0" r="r" b="b"/>
              <a:pathLst>
                <a:path w="20509" h="20315" extrusionOk="0">
                  <a:moveTo>
                    <a:pt x="3410" y="9426"/>
                  </a:moveTo>
                  <a:cubicBezTo>
                    <a:pt x="2946" y="10675"/>
                    <a:pt x="1552" y="11568"/>
                    <a:pt x="1088" y="12817"/>
                  </a:cubicBezTo>
                  <a:cubicBezTo>
                    <a:pt x="391" y="13889"/>
                    <a:pt x="-538" y="15495"/>
                    <a:pt x="391" y="16209"/>
                  </a:cubicBezTo>
                  <a:cubicBezTo>
                    <a:pt x="1552" y="17280"/>
                    <a:pt x="3875" y="17280"/>
                    <a:pt x="5965" y="17816"/>
                  </a:cubicBezTo>
                  <a:cubicBezTo>
                    <a:pt x="7823" y="17816"/>
                    <a:pt x="10146" y="19244"/>
                    <a:pt x="9681" y="20315"/>
                  </a:cubicBezTo>
                  <a:cubicBezTo>
                    <a:pt x="12236" y="19601"/>
                    <a:pt x="15023" y="20672"/>
                    <a:pt x="16649" y="19244"/>
                  </a:cubicBezTo>
                  <a:cubicBezTo>
                    <a:pt x="18043" y="17280"/>
                    <a:pt x="15023" y="15138"/>
                    <a:pt x="16649" y="13174"/>
                  </a:cubicBezTo>
                  <a:cubicBezTo>
                    <a:pt x="17114" y="12460"/>
                    <a:pt x="18507" y="12103"/>
                    <a:pt x="19436" y="11389"/>
                  </a:cubicBezTo>
                  <a:cubicBezTo>
                    <a:pt x="20365" y="10675"/>
                    <a:pt x="21062" y="9426"/>
                    <a:pt x="19901" y="9069"/>
                  </a:cubicBezTo>
                  <a:cubicBezTo>
                    <a:pt x="18507" y="9426"/>
                    <a:pt x="17114" y="7998"/>
                    <a:pt x="16649" y="6927"/>
                  </a:cubicBezTo>
                  <a:cubicBezTo>
                    <a:pt x="16185" y="5677"/>
                    <a:pt x="16649" y="4249"/>
                    <a:pt x="16185" y="3178"/>
                  </a:cubicBezTo>
                  <a:cubicBezTo>
                    <a:pt x="15488" y="-214"/>
                    <a:pt x="6894" y="-928"/>
                    <a:pt x="3875" y="1214"/>
                  </a:cubicBezTo>
                  <a:cubicBezTo>
                    <a:pt x="-73" y="3535"/>
                    <a:pt x="4804" y="6927"/>
                    <a:pt x="3410" y="942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89" name="Shape 2889"/>
            <p:cNvSpPr/>
            <p:nvPr/>
          </p:nvSpPr>
          <p:spPr>
            <a:xfrm>
              <a:off x="1661104" y="1052566"/>
              <a:ext cx="111922" cy="123212"/>
            </a:xfrm>
            <a:custGeom>
              <a:avLst/>
              <a:gdLst/>
              <a:ahLst/>
              <a:cxnLst>
                <a:cxn ang="0">
                  <a:pos x="wd2" y="hd2"/>
                </a:cxn>
                <a:cxn ang="5400000">
                  <a:pos x="wd2" y="hd2"/>
                </a:cxn>
                <a:cxn ang="10800000">
                  <a:pos x="wd2" y="hd2"/>
                </a:cxn>
                <a:cxn ang="16200000">
                  <a:pos x="wd2" y="hd2"/>
                </a:cxn>
              </a:cxnLst>
              <a:rect l="0" t="0" r="r" b="b"/>
              <a:pathLst>
                <a:path w="21043" h="21442" extrusionOk="0">
                  <a:moveTo>
                    <a:pt x="12362" y="368"/>
                  </a:moveTo>
                  <a:cubicBezTo>
                    <a:pt x="12758" y="0"/>
                    <a:pt x="13650" y="0"/>
                    <a:pt x="14244" y="0"/>
                  </a:cubicBezTo>
                  <a:cubicBezTo>
                    <a:pt x="15433" y="0"/>
                    <a:pt x="16721" y="0"/>
                    <a:pt x="18009" y="0"/>
                  </a:cubicBezTo>
                  <a:cubicBezTo>
                    <a:pt x="18802" y="0"/>
                    <a:pt x="19595" y="0"/>
                    <a:pt x="20288" y="368"/>
                  </a:cubicBezTo>
                  <a:cubicBezTo>
                    <a:pt x="20883" y="735"/>
                    <a:pt x="21279" y="1563"/>
                    <a:pt x="20883" y="2298"/>
                  </a:cubicBezTo>
                  <a:cubicBezTo>
                    <a:pt x="20486" y="3033"/>
                    <a:pt x="18802" y="3493"/>
                    <a:pt x="19198" y="4228"/>
                  </a:cubicBezTo>
                  <a:cubicBezTo>
                    <a:pt x="19396" y="4596"/>
                    <a:pt x="19595" y="4596"/>
                    <a:pt x="19793" y="4963"/>
                  </a:cubicBezTo>
                  <a:cubicBezTo>
                    <a:pt x="20288" y="5607"/>
                    <a:pt x="19396" y="6342"/>
                    <a:pt x="19396" y="7077"/>
                  </a:cubicBezTo>
                  <a:cubicBezTo>
                    <a:pt x="19396" y="8089"/>
                    <a:pt x="20685" y="8824"/>
                    <a:pt x="20090" y="9651"/>
                  </a:cubicBezTo>
                  <a:cubicBezTo>
                    <a:pt x="19793" y="9835"/>
                    <a:pt x="19595" y="10019"/>
                    <a:pt x="19396" y="10019"/>
                  </a:cubicBezTo>
                  <a:cubicBezTo>
                    <a:pt x="19000" y="10386"/>
                    <a:pt x="18802" y="10938"/>
                    <a:pt x="18802" y="11581"/>
                  </a:cubicBezTo>
                  <a:cubicBezTo>
                    <a:pt x="18604" y="12868"/>
                    <a:pt x="18406" y="14063"/>
                    <a:pt x="18207" y="15442"/>
                  </a:cubicBezTo>
                  <a:cubicBezTo>
                    <a:pt x="18207" y="15809"/>
                    <a:pt x="18207" y="16361"/>
                    <a:pt x="18604" y="16361"/>
                  </a:cubicBezTo>
                  <a:cubicBezTo>
                    <a:pt x="15631" y="18843"/>
                    <a:pt x="11569" y="19670"/>
                    <a:pt x="7804" y="18475"/>
                  </a:cubicBezTo>
                  <a:cubicBezTo>
                    <a:pt x="7407" y="18843"/>
                    <a:pt x="7407" y="19670"/>
                    <a:pt x="7110" y="20221"/>
                  </a:cubicBezTo>
                  <a:cubicBezTo>
                    <a:pt x="6912" y="20773"/>
                    <a:pt x="6714" y="21600"/>
                    <a:pt x="6119" y="21416"/>
                  </a:cubicBezTo>
                  <a:cubicBezTo>
                    <a:pt x="5723" y="21416"/>
                    <a:pt x="5327" y="20957"/>
                    <a:pt x="5029" y="20405"/>
                  </a:cubicBezTo>
                  <a:cubicBezTo>
                    <a:pt x="4237" y="19026"/>
                    <a:pt x="3246" y="17556"/>
                    <a:pt x="2354" y="16177"/>
                  </a:cubicBezTo>
                  <a:cubicBezTo>
                    <a:pt x="2156" y="15809"/>
                    <a:pt x="1958" y="15442"/>
                    <a:pt x="1562" y="15166"/>
                  </a:cubicBezTo>
                  <a:cubicBezTo>
                    <a:pt x="1165" y="14798"/>
                    <a:pt x="273" y="14798"/>
                    <a:pt x="75" y="14247"/>
                  </a:cubicBezTo>
                  <a:cubicBezTo>
                    <a:pt x="-321" y="13236"/>
                    <a:pt x="967" y="12500"/>
                    <a:pt x="967" y="11581"/>
                  </a:cubicBezTo>
                  <a:cubicBezTo>
                    <a:pt x="967" y="10754"/>
                    <a:pt x="472" y="10203"/>
                    <a:pt x="670" y="9467"/>
                  </a:cubicBezTo>
                  <a:cubicBezTo>
                    <a:pt x="967" y="8824"/>
                    <a:pt x="1562" y="8640"/>
                    <a:pt x="1562" y="8089"/>
                  </a:cubicBezTo>
                  <a:cubicBezTo>
                    <a:pt x="1562" y="7721"/>
                    <a:pt x="1165" y="7261"/>
                    <a:pt x="967" y="6894"/>
                  </a:cubicBezTo>
                  <a:cubicBezTo>
                    <a:pt x="75" y="4780"/>
                    <a:pt x="4435" y="5147"/>
                    <a:pt x="5525" y="4963"/>
                  </a:cubicBezTo>
                  <a:cubicBezTo>
                    <a:pt x="3048" y="919"/>
                    <a:pt x="10677" y="1563"/>
                    <a:pt x="12362" y="36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0" name="Shape 2890"/>
            <p:cNvSpPr/>
            <p:nvPr/>
          </p:nvSpPr>
          <p:spPr>
            <a:xfrm>
              <a:off x="1633586" y="954045"/>
              <a:ext cx="144574" cy="89777"/>
            </a:xfrm>
            <a:custGeom>
              <a:avLst/>
              <a:gdLst/>
              <a:ahLst/>
              <a:cxnLst>
                <a:cxn ang="0">
                  <a:pos x="wd2" y="hd2"/>
                </a:cxn>
                <a:cxn ang="5400000">
                  <a:pos x="wd2" y="hd2"/>
                </a:cxn>
                <a:cxn ang="10800000">
                  <a:pos x="wd2" y="hd2"/>
                </a:cxn>
                <a:cxn ang="16200000">
                  <a:pos x="wd2" y="hd2"/>
                </a:cxn>
              </a:cxnLst>
              <a:rect l="0" t="0" r="r" b="b"/>
              <a:pathLst>
                <a:path w="21213" h="21123" extrusionOk="0">
                  <a:moveTo>
                    <a:pt x="5295" y="20930"/>
                  </a:moveTo>
                  <a:cubicBezTo>
                    <a:pt x="6058" y="20434"/>
                    <a:pt x="6592" y="19317"/>
                    <a:pt x="7203" y="18075"/>
                  </a:cubicBezTo>
                  <a:cubicBezTo>
                    <a:pt x="7813" y="16710"/>
                    <a:pt x="8348" y="15965"/>
                    <a:pt x="9111" y="15717"/>
                  </a:cubicBezTo>
                  <a:cubicBezTo>
                    <a:pt x="10103" y="17455"/>
                    <a:pt x="11859" y="15717"/>
                    <a:pt x="13156" y="16461"/>
                  </a:cubicBezTo>
                  <a:cubicBezTo>
                    <a:pt x="13462" y="16710"/>
                    <a:pt x="13767" y="16958"/>
                    <a:pt x="13919" y="16958"/>
                  </a:cubicBezTo>
                  <a:cubicBezTo>
                    <a:pt x="14225" y="16958"/>
                    <a:pt x="14606" y="16461"/>
                    <a:pt x="14912" y="16213"/>
                  </a:cubicBezTo>
                  <a:cubicBezTo>
                    <a:pt x="15522" y="15965"/>
                    <a:pt x="16209" y="16958"/>
                    <a:pt x="16820" y="17206"/>
                  </a:cubicBezTo>
                  <a:cubicBezTo>
                    <a:pt x="17965" y="17827"/>
                    <a:pt x="19186" y="16461"/>
                    <a:pt x="20178" y="17455"/>
                  </a:cubicBezTo>
                  <a:cubicBezTo>
                    <a:pt x="20331" y="17827"/>
                    <a:pt x="20483" y="17827"/>
                    <a:pt x="20636" y="17827"/>
                  </a:cubicBezTo>
                  <a:cubicBezTo>
                    <a:pt x="21323" y="18075"/>
                    <a:pt x="21323" y="16213"/>
                    <a:pt x="21018" y="15468"/>
                  </a:cubicBezTo>
                  <a:cubicBezTo>
                    <a:pt x="20636" y="14599"/>
                    <a:pt x="20025" y="13855"/>
                    <a:pt x="20178" y="12861"/>
                  </a:cubicBezTo>
                  <a:cubicBezTo>
                    <a:pt x="20331" y="11993"/>
                    <a:pt x="21018" y="11496"/>
                    <a:pt x="21018" y="10751"/>
                  </a:cubicBezTo>
                  <a:cubicBezTo>
                    <a:pt x="21018" y="9386"/>
                    <a:pt x="19415" y="9137"/>
                    <a:pt x="19415" y="7896"/>
                  </a:cubicBezTo>
                  <a:cubicBezTo>
                    <a:pt x="19415" y="7648"/>
                    <a:pt x="19568" y="7151"/>
                    <a:pt x="19568" y="6779"/>
                  </a:cubicBezTo>
                  <a:cubicBezTo>
                    <a:pt x="19720" y="5786"/>
                    <a:pt x="19186" y="5041"/>
                    <a:pt x="18575" y="4544"/>
                  </a:cubicBezTo>
                  <a:cubicBezTo>
                    <a:pt x="18117" y="3924"/>
                    <a:pt x="17430" y="3675"/>
                    <a:pt x="16820" y="3179"/>
                  </a:cubicBezTo>
                  <a:cubicBezTo>
                    <a:pt x="16362" y="2682"/>
                    <a:pt x="15828" y="1813"/>
                    <a:pt x="15370" y="1068"/>
                  </a:cubicBezTo>
                  <a:cubicBezTo>
                    <a:pt x="14912" y="199"/>
                    <a:pt x="14225" y="-173"/>
                    <a:pt x="13614" y="75"/>
                  </a:cubicBezTo>
                  <a:cubicBezTo>
                    <a:pt x="13004" y="324"/>
                    <a:pt x="12469" y="1317"/>
                    <a:pt x="12851" y="2434"/>
                  </a:cubicBezTo>
                  <a:cubicBezTo>
                    <a:pt x="12011" y="2434"/>
                    <a:pt x="11401" y="3924"/>
                    <a:pt x="11553" y="5289"/>
                  </a:cubicBezTo>
                  <a:cubicBezTo>
                    <a:pt x="11553" y="5786"/>
                    <a:pt x="11706" y="6034"/>
                    <a:pt x="11706" y="6530"/>
                  </a:cubicBezTo>
                  <a:cubicBezTo>
                    <a:pt x="11706" y="7896"/>
                    <a:pt x="10561" y="8144"/>
                    <a:pt x="9951" y="7648"/>
                  </a:cubicBezTo>
                  <a:cubicBezTo>
                    <a:pt x="9264" y="7151"/>
                    <a:pt x="8653" y="6282"/>
                    <a:pt x="8042" y="6282"/>
                  </a:cubicBezTo>
                  <a:cubicBezTo>
                    <a:pt x="6592" y="6530"/>
                    <a:pt x="6287" y="10006"/>
                    <a:pt x="4989" y="10999"/>
                  </a:cubicBezTo>
                  <a:cubicBezTo>
                    <a:pt x="4455" y="11496"/>
                    <a:pt x="3692" y="11248"/>
                    <a:pt x="3234" y="10751"/>
                  </a:cubicBezTo>
                  <a:cubicBezTo>
                    <a:pt x="3234" y="10751"/>
                    <a:pt x="3387" y="15717"/>
                    <a:pt x="3539" y="16213"/>
                  </a:cubicBezTo>
                  <a:cubicBezTo>
                    <a:pt x="2394" y="16710"/>
                    <a:pt x="334" y="14351"/>
                    <a:pt x="28" y="17455"/>
                  </a:cubicBezTo>
                  <a:cubicBezTo>
                    <a:pt x="-277" y="20434"/>
                    <a:pt x="1936" y="21179"/>
                    <a:pt x="3081" y="19813"/>
                  </a:cubicBezTo>
                  <a:cubicBezTo>
                    <a:pt x="3539" y="20930"/>
                    <a:pt x="4303" y="21427"/>
                    <a:pt x="5295" y="2093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1" name="Shape 2891"/>
            <p:cNvSpPr/>
            <p:nvPr/>
          </p:nvSpPr>
          <p:spPr>
            <a:xfrm>
              <a:off x="1885809" y="867868"/>
              <a:ext cx="208199" cy="238195"/>
            </a:xfrm>
            <a:custGeom>
              <a:avLst/>
              <a:gdLst/>
              <a:ahLst/>
              <a:cxnLst>
                <a:cxn ang="0">
                  <a:pos x="wd2" y="hd2"/>
                </a:cxn>
                <a:cxn ang="5400000">
                  <a:pos x="wd2" y="hd2"/>
                </a:cxn>
                <a:cxn ang="10800000">
                  <a:pos x="wd2" y="hd2"/>
                </a:cxn>
                <a:cxn ang="16200000">
                  <a:pos x="wd2" y="hd2"/>
                </a:cxn>
              </a:cxnLst>
              <a:rect l="0" t="0" r="r" b="b"/>
              <a:pathLst>
                <a:path w="20342" h="21274" extrusionOk="0">
                  <a:moveTo>
                    <a:pt x="2084" y="6263"/>
                  </a:moveTo>
                  <a:cubicBezTo>
                    <a:pt x="2644" y="6497"/>
                    <a:pt x="2950" y="6966"/>
                    <a:pt x="2848" y="7387"/>
                  </a:cubicBezTo>
                  <a:cubicBezTo>
                    <a:pt x="2746" y="7856"/>
                    <a:pt x="1880" y="8043"/>
                    <a:pt x="1676" y="7669"/>
                  </a:cubicBezTo>
                  <a:cubicBezTo>
                    <a:pt x="1574" y="8746"/>
                    <a:pt x="1574" y="9824"/>
                    <a:pt x="1676" y="10808"/>
                  </a:cubicBezTo>
                  <a:cubicBezTo>
                    <a:pt x="1982" y="10808"/>
                    <a:pt x="2186" y="10808"/>
                    <a:pt x="2542" y="10808"/>
                  </a:cubicBezTo>
                  <a:cubicBezTo>
                    <a:pt x="2746" y="11511"/>
                    <a:pt x="2542" y="12401"/>
                    <a:pt x="1880" y="12869"/>
                  </a:cubicBezTo>
                  <a:cubicBezTo>
                    <a:pt x="2950" y="13760"/>
                    <a:pt x="3816" y="14837"/>
                    <a:pt x="4427" y="16009"/>
                  </a:cubicBezTo>
                  <a:cubicBezTo>
                    <a:pt x="5191" y="15540"/>
                    <a:pt x="5497" y="14697"/>
                    <a:pt x="6159" y="14135"/>
                  </a:cubicBezTo>
                  <a:cubicBezTo>
                    <a:pt x="6770" y="13525"/>
                    <a:pt x="8095" y="13572"/>
                    <a:pt x="8299" y="14322"/>
                  </a:cubicBezTo>
                  <a:cubicBezTo>
                    <a:pt x="8401" y="15118"/>
                    <a:pt x="7127" y="15728"/>
                    <a:pt x="7127" y="16524"/>
                  </a:cubicBezTo>
                  <a:cubicBezTo>
                    <a:pt x="8197" y="16290"/>
                    <a:pt x="9165" y="15540"/>
                    <a:pt x="9470" y="14650"/>
                  </a:cubicBezTo>
                  <a:cubicBezTo>
                    <a:pt x="9980" y="14228"/>
                    <a:pt x="10744" y="14650"/>
                    <a:pt x="11304" y="15025"/>
                  </a:cubicBezTo>
                  <a:cubicBezTo>
                    <a:pt x="11610" y="15212"/>
                    <a:pt x="11814" y="15446"/>
                    <a:pt x="12120" y="15634"/>
                  </a:cubicBezTo>
                  <a:cubicBezTo>
                    <a:pt x="12782" y="16102"/>
                    <a:pt x="13648" y="16899"/>
                    <a:pt x="13189" y="17695"/>
                  </a:cubicBezTo>
                  <a:cubicBezTo>
                    <a:pt x="14157" y="17695"/>
                    <a:pt x="14921" y="18586"/>
                    <a:pt x="14820" y="19335"/>
                  </a:cubicBezTo>
                  <a:cubicBezTo>
                    <a:pt x="14820" y="19570"/>
                    <a:pt x="14718" y="19757"/>
                    <a:pt x="14718" y="20038"/>
                  </a:cubicBezTo>
                  <a:cubicBezTo>
                    <a:pt x="14718" y="20319"/>
                    <a:pt x="14921" y="20647"/>
                    <a:pt x="15227" y="20835"/>
                  </a:cubicBezTo>
                  <a:cubicBezTo>
                    <a:pt x="15889" y="21303"/>
                    <a:pt x="16908" y="21397"/>
                    <a:pt x="17672" y="21116"/>
                  </a:cubicBezTo>
                  <a:cubicBezTo>
                    <a:pt x="18386" y="20788"/>
                    <a:pt x="18997" y="19945"/>
                    <a:pt x="18895" y="19148"/>
                  </a:cubicBezTo>
                  <a:cubicBezTo>
                    <a:pt x="19303" y="19335"/>
                    <a:pt x="19710" y="19570"/>
                    <a:pt x="20270" y="19757"/>
                  </a:cubicBezTo>
                  <a:cubicBezTo>
                    <a:pt x="20678" y="19054"/>
                    <a:pt x="19201" y="18258"/>
                    <a:pt x="19404" y="17602"/>
                  </a:cubicBezTo>
                  <a:cubicBezTo>
                    <a:pt x="19506" y="17414"/>
                    <a:pt x="19710" y="17180"/>
                    <a:pt x="19812" y="16899"/>
                  </a:cubicBezTo>
                  <a:cubicBezTo>
                    <a:pt x="20067" y="16430"/>
                    <a:pt x="19404" y="15915"/>
                    <a:pt x="18895" y="15634"/>
                  </a:cubicBezTo>
                  <a:cubicBezTo>
                    <a:pt x="18335" y="15306"/>
                    <a:pt x="17825" y="14744"/>
                    <a:pt x="18233" y="14228"/>
                  </a:cubicBezTo>
                  <a:cubicBezTo>
                    <a:pt x="17825" y="14463"/>
                    <a:pt x="17265" y="14041"/>
                    <a:pt x="17163" y="13666"/>
                  </a:cubicBezTo>
                  <a:cubicBezTo>
                    <a:pt x="17061" y="13244"/>
                    <a:pt x="17061" y="12776"/>
                    <a:pt x="17163" y="12401"/>
                  </a:cubicBezTo>
                  <a:cubicBezTo>
                    <a:pt x="17367" y="10995"/>
                    <a:pt x="17469" y="9355"/>
                    <a:pt x="16093" y="8653"/>
                  </a:cubicBezTo>
                  <a:cubicBezTo>
                    <a:pt x="15533" y="8371"/>
                    <a:pt x="14870" y="8231"/>
                    <a:pt x="14361" y="7950"/>
                  </a:cubicBezTo>
                  <a:cubicBezTo>
                    <a:pt x="13801" y="7669"/>
                    <a:pt x="13648" y="6872"/>
                    <a:pt x="14157" y="6591"/>
                  </a:cubicBezTo>
                  <a:cubicBezTo>
                    <a:pt x="13750" y="6778"/>
                    <a:pt x="13291" y="6450"/>
                    <a:pt x="13087" y="6076"/>
                  </a:cubicBezTo>
                  <a:cubicBezTo>
                    <a:pt x="12884" y="5654"/>
                    <a:pt x="12986" y="5326"/>
                    <a:pt x="12782" y="4904"/>
                  </a:cubicBezTo>
                  <a:cubicBezTo>
                    <a:pt x="12374" y="3920"/>
                    <a:pt x="10642" y="3639"/>
                    <a:pt x="9878" y="4529"/>
                  </a:cubicBezTo>
                  <a:cubicBezTo>
                    <a:pt x="9674" y="4717"/>
                    <a:pt x="9470" y="5092"/>
                    <a:pt x="9165" y="5092"/>
                  </a:cubicBezTo>
                  <a:cubicBezTo>
                    <a:pt x="8706" y="5185"/>
                    <a:pt x="8401" y="4717"/>
                    <a:pt x="8299" y="4201"/>
                  </a:cubicBezTo>
                  <a:cubicBezTo>
                    <a:pt x="8299" y="3827"/>
                    <a:pt x="8299" y="3358"/>
                    <a:pt x="7993" y="2936"/>
                  </a:cubicBezTo>
                  <a:cubicBezTo>
                    <a:pt x="7738" y="2749"/>
                    <a:pt x="7535" y="2749"/>
                    <a:pt x="7331" y="2561"/>
                  </a:cubicBezTo>
                  <a:cubicBezTo>
                    <a:pt x="6923" y="2046"/>
                    <a:pt x="7331" y="1390"/>
                    <a:pt x="6770" y="875"/>
                  </a:cubicBezTo>
                  <a:cubicBezTo>
                    <a:pt x="6363" y="406"/>
                    <a:pt x="5599" y="312"/>
                    <a:pt x="4987" y="172"/>
                  </a:cubicBezTo>
                  <a:cubicBezTo>
                    <a:pt x="3714" y="-16"/>
                    <a:pt x="2186" y="-203"/>
                    <a:pt x="1116" y="500"/>
                  </a:cubicBezTo>
                  <a:cubicBezTo>
                    <a:pt x="-922" y="1765"/>
                    <a:pt x="46" y="6685"/>
                    <a:pt x="2287" y="5092"/>
                  </a:cubicBezTo>
                  <a:cubicBezTo>
                    <a:pt x="2644" y="5607"/>
                    <a:pt x="2542" y="6076"/>
                    <a:pt x="2084" y="626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2" name="Shape 2892"/>
            <p:cNvSpPr/>
            <p:nvPr/>
          </p:nvSpPr>
          <p:spPr>
            <a:xfrm>
              <a:off x="1976582" y="1084198"/>
              <a:ext cx="49302" cy="47856"/>
            </a:xfrm>
            <a:custGeom>
              <a:avLst/>
              <a:gdLst/>
              <a:ahLst/>
              <a:cxnLst>
                <a:cxn ang="0">
                  <a:pos x="wd2" y="hd2"/>
                </a:cxn>
                <a:cxn ang="5400000">
                  <a:pos x="wd2" y="hd2"/>
                </a:cxn>
                <a:cxn ang="10800000">
                  <a:pos x="wd2" y="hd2"/>
                </a:cxn>
                <a:cxn ang="16200000">
                  <a:pos x="wd2" y="hd2"/>
                </a:cxn>
              </a:cxnLst>
              <a:rect l="0" t="0" r="r" b="b"/>
              <a:pathLst>
                <a:path w="21191" h="20569" extrusionOk="0">
                  <a:moveTo>
                    <a:pt x="46" y="8396"/>
                  </a:moveTo>
                  <a:cubicBezTo>
                    <a:pt x="46" y="9305"/>
                    <a:pt x="46" y="9987"/>
                    <a:pt x="728" y="10897"/>
                  </a:cubicBezTo>
                  <a:cubicBezTo>
                    <a:pt x="1183" y="11806"/>
                    <a:pt x="2547" y="11806"/>
                    <a:pt x="3456" y="12261"/>
                  </a:cubicBezTo>
                  <a:cubicBezTo>
                    <a:pt x="7322" y="13170"/>
                    <a:pt x="10732" y="15672"/>
                    <a:pt x="12096" y="19309"/>
                  </a:cubicBezTo>
                  <a:cubicBezTo>
                    <a:pt x="12096" y="19992"/>
                    <a:pt x="12551" y="20446"/>
                    <a:pt x="13006" y="20446"/>
                  </a:cubicBezTo>
                  <a:cubicBezTo>
                    <a:pt x="13915" y="20901"/>
                    <a:pt x="14370" y="19992"/>
                    <a:pt x="15507" y="19309"/>
                  </a:cubicBezTo>
                  <a:cubicBezTo>
                    <a:pt x="16871" y="17945"/>
                    <a:pt x="19145" y="17490"/>
                    <a:pt x="21191" y="17945"/>
                  </a:cubicBezTo>
                  <a:cubicBezTo>
                    <a:pt x="21191" y="14762"/>
                    <a:pt x="21191" y="11806"/>
                    <a:pt x="21191" y="8396"/>
                  </a:cubicBezTo>
                  <a:cubicBezTo>
                    <a:pt x="20282" y="8850"/>
                    <a:pt x="18690" y="7941"/>
                    <a:pt x="18235" y="7032"/>
                  </a:cubicBezTo>
                  <a:cubicBezTo>
                    <a:pt x="17780" y="6122"/>
                    <a:pt x="17780" y="5213"/>
                    <a:pt x="17326" y="3621"/>
                  </a:cubicBezTo>
                  <a:cubicBezTo>
                    <a:pt x="15962" y="-699"/>
                    <a:pt x="11642" y="-244"/>
                    <a:pt x="7776" y="438"/>
                  </a:cubicBezTo>
                  <a:cubicBezTo>
                    <a:pt x="2547" y="1802"/>
                    <a:pt x="-409" y="3166"/>
                    <a:pt x="46" y="839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3" name="Shape 2893"/>
            <p:cNvSpPr/>
            <p:nvPr/>
          </p:nvSpPr>
          <p:spPr>
            <a:xfrm>
              <a:off x="1870606" y="1106382"/>
              <a:ext cx="78240" cy="101648"/>
            </a:xfrm>
            <a:custGeom>
              <a:avLst/>
              <a:gdLst/>
              <a:ahLst/>
              <a:cxnLst>
                <a:cxn ang="0">
                  <a:pos x="wd2" y="hd2"/>
                </a:cxn>
                <a:cxn ang="5400000">
                  <a:pos x="wd2" y="hd2"/>
                </a:cxn>
                <a:cxn ang="10800000">
                  <a:pos x="wd2" y="hd2"/>
                </a:cxn>
                <a:cxn ang="16200000">
                  <a:pos x="wd2" y="hd2"/>
                </a:cxn>
              </a:cxnLst>
              <a:rect l="0" t="0" r="r" b="b"/>
              <a:pathLst>
                <a:path w="19381" h="20336" extrusionOk="0">
                  <a:moveTo>
                    <a:pt x="10727" y="6795"/>
                  </a:moveTo>
                  <a:cubicBezTo>
                    <a:pt x="10984" y="6795"/>
                    <a:pt x="11498" y="6795"/>
                    <a:pt x="11755" y="7110"/>
                  </a:cubicBezTo>
                  <a:cubicBezTo>
                    <a:pt x="12012" y="7319"/>
                    <a:pt x="12269" y="7529"/>
                    <a:pt x="12269" y="7948"/>
                  </a:cubicBezTo>
                  <a:cubicBezTo>
                    <a:pt x="12269" y="8578"/>
                    <a:pt x="12269" y="9521"/>
                    <a:pt x="12269" y="10150"/>
                  </a:cubicBezTo>
                  <a:cubicBezTo>
                    <a:pt x="12269" y="10780"/>
                    <a:pt x="12527" y="11723"/>
                    <a:pt x="13427" y="12143"/>
                  </a:cubicBezTo>
                  <a:cubicBezTo>
                    <a:pt x="13684" y="12352"/>
                    <a:pt x="14198" y="12352"/>
                    <a:pt x="14455" y="12562"/>
                  </a:cubicBezTo>
                  <a:cubicBezTo>
                    <a:pt x="15227" y="12981"/>
                    <a:pt x="15227" y="13925"/>
                    <a:pt x="15484" y="14554"/>
                  </a:cubicBezTo>
                  <a:cubicBezTo>
                    <a:pt x="15869" y="15813"/>
                    <a:pt x="16641" y="17176"/>
                    <a:pt x="17669" y="18014"/>
                  </a:cubicBezTo>
                  <a:cubicBezTo>
                    <a:pt x="18569" y="18748"/>
                    <a:pt x="19598" y="19378"/>
                    <a:pt x="19341" y="20216"/>
                  </a:cubicBezTo>
                  <a:cubicBezTo>
                    <a:pt x="17412" y="20531"/>
                    <a:pt x="15484" y="20216"/>
                    <a:pt x="13941" y="19378"/>
                  </a:cubicBezTo>
                  <a:cubicBezTo>
                    <a:pt x="13684" y="19168"/>
                    <a:pt x="13427" y="19168"/>
                    <a:pt x="13169" y="18958"/>
                  </a:cubicBezTo>
                  <a:cubicBezTo>
                    <a:pt x="12912" y="18748"/>
                    <a:pt x="12912" y="18329"/>
                    <a:pt x="12912" y="17805"/>
                  </a:cubicBezTo>
                  <a:cubicBezTo>
                    <a:pt x="12912" y="17176"/>
                    <a:pt x="12269" y="16337"/>
                    <a:pt x="11498" y="16127"/>
                  </a:cubicBezTo>
                  <a:cubicBezTo>
                    <a:pt x="10727" y="15813"/>
                    <a:pt x="9569" y="16337"/>
                    <a:pt x="9569" y="16966"/>
                  </a:cubicBezTo>
                  <a:cubicBezTo>
                    <a:pt x="8027" y="15813"/>
                    <a:pt x="5327" y="15393"/>
                    <a:pt x="4812" y="13715"/>
                  </a:cubicBezTo>
                  <a:cubicBezTo>
                    <a:pt x="4427" y="12562"/>
                    <a:pt x="4941" y="11199"/>
                    <a:pt x="4427" y="10360"/>
                  </a:cubicBezTo>
                  <a:cubicBezTo>
                    <a:pt x="3784" y="9521"/>
                    <a:pt x="2627" y="8997"/>
                    <a:pt x="2627" y="8158"/>
                  </a:cubicBezTo>
                  <a:cubicBezTo>
                    <a:pt x="2627" y="7739"/>
                    <a:pt x="3141" y="7319"/>
                    <a:pt x="3141" y="6585"/>
                  </a:cubicBezTo>
                  <a:cubicBezTo>
                    <a:pt x="3398" y="5537"/>
                    <a:pt x="1469" y="4593"/>
                    <a:pt x="1855" y="3335"/>
                  </a:cubicBezTo>
                  <a:cubicBezTo>
                    <a:pt x="1855" y="3125"/>
                    <a:pt x="2112" y="2706"/>
                    <a:pt x="1855" y="2496"/>
                  </a:cubicBezTo>
                  <a:cubicBezTo>
                    <a:pt x="1469" y="2181"/>
                    <a:pt x="1212" y="2181"/>
                    <a:pt x="955" y="1972"/>
                  </a:cubicBezTo>
                  <a:cubicBezTo>
                    <a:pt x="-2002" y="923"/>
                    <a:pt x="2627" y="-1069"/>
                    <a:pt x="5069" y="714"/>
                  </a:cubicBezTo>
                  <a:cubicBezTo>
                    <a:pt x="7127" y="2496"/>
                    <a:pt x="7769" y="6585"/>
                    <a:pt x="10727" y="6795"/>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4" name="Shape 2894"/>
            <p:cNvSpPr/>
            <p:nvPr/>
          </p:nvSpPr>
          <p:spPr>
            <a:xfrm>
              <a:off x="1917970" y="1242745"/>
              <a:ext cx="237181" cy="218724"/>
            </a:xfrm>
            <a:custGeom>
              <a:avLst/>
              <a:gdLst/>
              <a:ahLst/>
              <a:cxnLst>
                <a:cxn ang="0">
                  <a:pos x="wd2" y="hd2"/>
                </a:cxn>
                <a:cxn ang="5400000">
                  <a:pos x="wd2" y="hd2"/>
                </a:cxn>
                <a:cxn ang="10800000">
                  <a:pos x="wd2" y="hd2"/>
                </a:cxn>
                <a:cxn ang="16200000">
                  <a:pos x="wd2" y="hd2"/>
                </a:cxn>
              </a:cxnLst>
              <a:rect l="0" t="0" r="r" b="b"/>
              <a:pathLst>
                <a:path w="21184" h="21370" extrusionOk="0">
                  <a:moveTo>
                    <a:pt x="334" y="4191"/>
                  </a:moveTo>
                  <a:cubicBezTo>
                    <a:pt x="334" y="4548"/>
                    <a:pt x="334" y="4854"/>
                    <a:pt x="427" y="5159"/>
                  </a:cubicBezTo>
                  <a:cubicBezTo>
                    <a:pt x="662" y="5618"/>
                    <a:pt x="1318" y="5618"/>
                    <a:pt x="1411" y="6025"/>
                  </a:cubicBezTo>
                  <a:cubicBezTo>
                    <a:pt x="1646" y="6687"/>
                    <a:pt x="334" y="7197"/>
                    <a:pt x="662" y="7859"/>
                  </a:cubicBezTo>
                  <a:cubicBezTo>
                    <a:pt x="943" y="7961"/>
                    <a:pt x="1224" y="8063"/>
                    <a:pt x="1505" y="7961"/>
                  </a:cubicBezTo>
                  <a:cubicBezTo>
                    <a:pt x="1505" y="8369"/>
                    <a:pt x="1505" y="8827"/>
                    <a:pt x="1646" y="9235"/>
                  </a:cubicBezTo>
                  <a:cubicBezTo>
                    <a:pt x="2114" y="9133"/>
                    <a:pt x="2911" y="9337"/>
                    <a:pt x="2723" y="9897"/>
                  </a:cubicBezTo>
                  <a:cubicBezTo>
                    <a:pt x="2630" y="10101"/>
                    <a:pt x="2302" y="10203"/>
                    <a:pt x="2114" y="10304"/>
                  </a:cubicBezTo>
                  <a:cubicBezTo>
                    <a:pt x="1927" y="10406"/>
                    <a:pt x="1739" y="10712"/>
                    <a:pt x="1833" y="10967"/>
                  </a:cubicBezTo>
                  <a:cubicBezTo>
                    <a:pt x="2302" y="11374"/>
                    <a:pt x="2817" y="11782"/>
                    <a:pt x="3286" y="12240"/>
                  </a:cubicBezTo>
                  <a:cubicBezTo>
                    <a:pt x="3286" y="12444"/>
                    <a:pt x="3379" y="12648"/>
                    <a:pt x="3379" y="12852"/>
                  </a:cubicBezTo>
                  <a:cubicBezTo>
                    <a:pt x="3707" y="12852"/>
                    <a:pt x="3988" y="12852"/>
                    <a:pt x="4269" y="12852"/>
                  </a:cubicBezTo>
                  <a:cubicBezTo>
                    <a:pt x="4269" y="13616"/>
                    <a:pt x="5253" y="14023"/>
                    <a:pt x="5769" y="13514"/>
                  </a:cubicBezTo>
                  <a:cubicBezTo>
                    <a:pt x="5956" y="13820"/>
                    <a:pt x="6050" y="14125"/>
                    <a:pt x="5956" y="14584"/>
                  </a:cubicBezTo>
                  <a:cubicBezTo>
                    <a:pt x="6331" y="14482"/>
                    <a:pt x="6518" y="14889"/>
                    <a:pt x="6940" y="15093"/>
                  </a:cubicBezTo>
                  <a:cubicBezTo>
                    <a:pt x="7924" y="15755"/>
                    <a:pt x="9283" y="14380"/>
                    <a:pt x="10173" y="15195"/>
                  </a:cubicBezTo>
                  <a:cubicBezTo>
                    <a:pt x="10361" y="16061"/>
                    <a:pt x="10689" y="16825"/>
                    <a:pt x="10876" y="17691"/>
                  </a:cubicBezTo>
                  <a:cubicBezTo>
                    <a:pt x="11157" y="18659"/>
                    <a:pt x="11345" y="19576"/>
                    <a:pt x="11532" y="20544"/>
                  </a:cubicBezTo>
                  <a:cubicBezTo>
                    <a:pt x="12141" y="20544"/>
                    <a:pt x="12516" y="21104"/>
                    <a:pt x="13031" y="21308"/>
                  </a:cubicBezTo>
                  <a:cubicBezTo>
                    <a:pt x="13500" y="21512"/>
                    <a:pt x="14390" y="21206"/>
                    <a:pt x="14203" y="20544"/>
                  </a:cubicBezTo>
                  <a:cubicBezTo>
                    <a:pt x="15280" y="21308"/>
                    <a:pt x="16686" y="21512"/>
                    <a:pt x="17857" y="21104"/>
                  </a:cubicBezTo>
                  <a:cubicBezTo>
                    <a:pt x="18326" y="20340"/>
                    <a:pt x="18513" y="19576"/>
                    <a:pt x="18841" y="18761"/>
                  </a:cubicBezTo>
                  <a:cubicBezTo>
                    <a:pt x="18935" y="18659"/>
                    <a:pt x="18935" y="18404"/>
                    <a:pt x="19029" y="18303"/>
                  </a:cubicBezTo>
                  <a:cubicBezTo>
                    <a:pt x="19122" y="17997"/>
                    <a:pt x="19216" y="17589"/>
                    <a:pt x="19404" y="17233"/>
                  </a:cubicBezTo>
                  <a:cubicBezTo>
                    <a:pt x="19732" y="16418"/>
                    <a:pt x="20387" y="15348"/>
                    <a:pt x="21184" y="15755"/>
                  </a:cubicBezTo>
                  <a:cubicBezTo>
                    <a:pt x="20575" y="14889"/>
                    <a:pt x="19732" y="14125"/>
                    <a:pt x="18841" y="13616"/>
                  </a:cubicBezTo>
                  <a:cubicBezTo>
                    <a:pt x="19029" y="12138"/>
                    <a:pt x="19310" y="10508"/>
                    <a:pt x="19216" y="9031"/>
                  </a:cubicBezTo>
                  <a:cubicBezTo>
                    <a:pt x="19122" y="6891"/>
                    <a:pt x="18420" y="4752"/>
                    <a:pt x="19029" y="2714"/>
                  </a:cubicBezTo>
                  <a:cubicBezTo>
                    <a:pt x="18326" y="2612"/>
                    <a:pt x="17857" y="1950"/>
                    <a:pt x="17248" y="1542"/>
                  </a:cubicBezTo>
                  <a:cubicBezTo>
                    <a:pt x="16873" y="1237"/>
                    <a:pt x="16264" y="1135"/>
                    <a:pt x="15796" y="880"/>
                  </a:cubicBezTo>
                  <a:cubicBezTo>
                    <a:pt x="14999" y="676"/>
                    <a:pt x="14109" y="472"/>
                    <a:pt x="13312" y="167"/>
                  </a:cubicBezTo>
                  <a:cubicBezTo>
                    <a:pt x="12938" y="65"/>
                    <a:pt x="12516" y="-88"/>
                    <a:pt x="12141" y="65"/>
                  </a:cubicBezTo>
                  <a:cubicBezTo>
                    <a:pt x="11954" y="167"/>
                    <a:pt x="11673" y="269"/>
                    <a:pt x="11438" y="269"/>
                  </a:cubicBezTo>
                  <a:cubicBezTo>
                    <a:pt x="10970" y="370"/>
                    <a:pt x="10454" y="65"/>
                    <a:pt x="9986" y="65"/>
                  </a:cubicBezTo>
                  <a:cubicBezTo>
                    <a:pt x="9470" y="65"/>
                    <a:pt x="9002" y="778"/>
                    <a:pt x="9377" y="1135"/>
                  </a:cubicBezTo>
                  <a:cubicBezTo>
                    <a:pt x="8486" y="880"/>
                    <a:pt x="7643" y="1644"/>
                    <a:pt x="7502" y="2612"/>
                  </a:cubicBezTo>
                  <a:cubicBezTo>
                    <a:pt x="7502" y="3121"/>
                    <a:pt x="7737" y="3631"/>
                    <a:pt x="7643" y="4191"/>
                  </a:cubicBezTo>
                  <a:cubicBezTo>
                    <a:pt x="7502" y="4701"/>
                    <a:pt x="7221" y="5363"/>
                    <a:pt x="6753" y="5261"/>
                  </a:cubicBezTo>
                  <a:cubicBezTo>
                    <a:pt x="6846" y="5720"/>
                    <a:pt x="6940" y="6025"/>
                    <a:pt x="7034" y="6331"/>
                  </a:cubicBezTo>
                  <a:cubicBezTo>
                    <a:pt x="6659" y="7095"/>
                    <a:pt x="5956" y="7859"/>
                    <a:pt x="5347" y="7401"/>
                  </a:cubicBezTo>
                  <a:cubicBezTo>
                    <a:pt x="5160" y="7299"/>
                    <a:pt x="5066" y="6993"/>
                    <a:pt x="4972" y="6687"/>
                  </a:cubicBezTo>
                  <a:cubicBezTo>
                    <a:pt x="4691" y="5618"/>
                    <a:pt x="4457" y="4446"/>
                    <a:pt x="4597" y="3376"/>
                  </a:cubicBezTo>
                  <a:cubicBezTo>
                    <a:pt x="3895" y="3682"/>
                    <a:pt x="3098" y="3121"/>
                    <a:pt x="2395" y="2714"/>
                  </a:cubicBezTo>
                  <a:cubicBezTo>
                    <a:pt x="1927" y="2306"/>
                    <a:pt x="1130" y="1338"/>
                    <a:pt x="334" y="1746"/>
                  </a:cubicBezTo>
                  <a:cubicBezTo>
                    <a:pt x="-416" y="2052"/>
                    <a:pt x="334" y="3478"/>
                    <a:pt x="334" y="419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5" name="Shape 2895"/>
            <p:cNvSpPr/>
            <p:nvPr/>
          </p:nvSpPr>
          <p:spPr>
            <a:xfrm>
              <a:off x="2148052" y="1383745"/>
              <a:ext cx="99431" cy="127642"/>
            </a:xfrm>
            <a:custGeom>
              <a:avLst/>
              <a:gdLst/>
              <a:ahLst/>
              <a:cxnLst>
                <a:cxn ang="0">
                  <a:pos x="wd2" y="hd2"/>
                </a:cxn>
                <a:cxn ang="5400000">
                  <a:pos x="wd2" y="hd2"/>
                </a:cxn>
                <a:cxn ang="10800000">
                  <a:pos x="wd2" y="hd2"/>
                </a:cxn>
                <a:cxn ang="16200000">
                  <a:pos x="wd2" y="hd2"/>
                </a:cxn>
              </a:cxnLst>
              <a:rect l="0" t="0" r="r" b="b"/>
              <a:pathLst>
                <a:path w="21256" h="21416" extrusionOk="0">
                  <a:moveTo>
                    <a:pt x="10960" y="518"/>
                  </a:moveTo>
                  <a:cubicBezTo>
                    <a:pt x="11407" y="518"/>
                    <a:pt x="11631" y="343"/>
                    <a:pt x="12191" y="167"/>
                  </a:cubicBezTo>
                  <a:cubicBezTo>
                    <a:pt x="13310" y="-184"/>
                    <a:pt x="14989" y="-8"/>
                    <a:pt x="15660" y="957"/>
                  </a:cubicBezTo>
                  <a:cubicBezTo>
                    <a:pt x="16667" y="1660"/>
                    <a:pt x="16667" y="2977"/>
                    <a:pt x="15884" y="3855"/>
                  </a:cubicBezTo>
                  <a:cubicBezTo>
                    <a:pt x="17563" y="4206"/>
                    <a:pt x="19241" y="5172"/>
                    <a:pt x="19241" y="6314"/>
                  </a:cubicBezTo>
                  <a:cubicBezTo>
                    <a:pt x="19913" y="6050"/>
                    <a:pt x="20584" y="6665"/>
                    <a:pt x="21032" y="7016"/>
                  </a:cubicBezTo>
                  <a:cubicBezTo>
                    <a:pt x="21256" y="7543"/>
                    <a:pt x="21256" y="8070"/>
                    <a:pt x="21256" y="8860"/>
                  </a:cubicBezTo>
                  <a:cubicBezTo>
                    <a:pt x="21256" y="10177"/>
                    <a:pt x="21256" y="11406"/>
                    <a:pt x="21032" y="12899"/>
                  </a:cubicBezTo>
                  <a:cubicBezTo>
                    <a:pt x="21032" y="13075"/>
                    <a:pt x="21032" y="13426"/>
                    <a:pt x="20808" y="13601"/>
                  </a:cubicBezTo>
                  <a:cubicBezTo>
                    <a:pt x="20584" y="13865"/>
                    <a:pt x="20584" y="13865"/>
                    <a:pt x="20361" y="14040"/>
                  </a:cubicBezTo>
                  <a:cubicBezTo>
                    <a:pt x="19689" y="14743"/>
                    <a:pt x="20584" y="15709"/>
                    <a:pt x="20808" y="16587"/>
                  </a:cubicBezTo>
                  <a:cubicBezTo>
                    <a:pt x="21256" y="17465"/>
                    <a:pt x="21032" y="18606"/>
                    <a:pt x="20137" y="19309"/>
                  </a:cubicBezTo>
                  <a:cubicBezTo>
                    <a:pt x="18906" y="19923"/>
                    <a:pt x="17339" y="19923"/>
                    <a:pt x="15660" y="19923"/>
                  </a:cubicBezTo>
                  <a:cubicBezTo>
                    <a:pt x="14317" y="19923"/>
                    <a:pt x="12638" y="20275"/>
                    <a:pt x="11967" y="21416"/>
                  </a:cubicBezTo>
                  <a:cubicBezTo>
                    <a:pt x="10960" y="20977"/>
                    <a:pt x="9840" y="20450"/>
                    <a:pt x="9057" y="19923"/>
                  </a:cubicBezTo>
                  <a:cubicBezTo>
                    <a:pt x="8386" y="19133"/>
                    <a:pt x="7714" y="18255"/>
                    <a:pt x="8162" y="17465"/>
                  </a:cubicBezTo>
                  <a:cubicBezTo>
                    <a:pt x="5811" y="16938"/>
                    <a:pt x="3461" y="16060"/>
                    <a:pt x="1559" y="14743"/>
                  </a:cubicBezTo>
                  <a:cubicBezTo>
                    <a:pt x="1335" y="14567"/>
                    <a:pt x="1335" y="14567"/>
                    <a:pt x="1111" y="14392"/>
                  </a:cubicBezTo>
                  <a:cubicBezTo>
                    <a:pt x="663" y="13865"/>
                    <a:pt x="1782" y="13250"/>
                    <a:pt x="2342" y="12899"/>
                  </a:cubicBezTo>
                  <a:cubicBezTo>
                    <a:pt x="3014" y="12196"/>
                    <a:pt x="2566" y="11406"/>
                    <a:pt x="2566" y="10528"/>
                  </a:cubicBezTo>
                  <a:cubicBezTo>
                    <a:pt x="2342" y="9738"/>
                    <a:pt x="3014" y="8684"/>
                    <a:pt x="3909" y="8684"/>
                  </a:cubicBezTo>
                  <a:cubicBezTo>
                    <a:pt x="2790" y="8509"/>
                    <a:pt x="1559" y="8070"/>
                    <a:pt x="887" y="7543"/>
                  </a:cubicBezTo>
                  <a:cubicBezTo>
                    <a:pt x="-8" y="7016"/>
                    <a:pt x="-344" y="5875"/>
                    <a:pt x="439" y="5172"/>
                  </a:cubicBezTo>
                  <a:cubicBezTo>
                    <a:pt x="663" y="4821"/>
                    <a:pt x="1111" y="4645"/>
                    <a:pt x="1559" y="4470"/>
                  </a:cubicBezTo>
                  <a:cubicBezTo>
                    <a:pt x="2006" y="4031"/>
                    <a:pt x="2006" y="3504"/>
                    <a:pt x="2006" y="3153"/>
                  </a:cubicBezTo>
                  <a:cubicBezTo>
                    <a:pt x="2006" y="2977"/>
                    <a:pt x="2006" y="2977"/>
                    <a:pt x="2006" y="2801"/>
                  </a:cubicBezTo>
                  <a:cubicBezTo>
                    <a:pt x="2006" y="2626"/>
                    <a:pt x="2566" y="2362"/>
                    <a:pt x="2790" y="2187"/>
                  </a:cubicBezTo>
                  <a:cubicBezTo>
                    <a:pt x="5588" y="957"/>
                    <a:pt x="8162" y="343"/>
                    <a:pt x="10960" y="51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6" name="Shape 2896"/>
            <p:cNvSpPr/>
            <p:nvPr/>
          </p:nvSpPr>
          <p:spPr>
            <a:xfrm>
              <a:off x="2142404" y="1201226"/>
              <a:ext cx="525593" cy="324695"/>
            </a:xfrm>
            <a:custGeom>
              <a:avLst/>
              <a:gdLst/>
              <a:ahLst/>
              <a:cxnLst>
                <a:cxn ang="0">
                  <a:pos x="wd2" y="hd2"/>
                </a:cxn>
                <a:cxn ang="5400000">
                  <a:pos x="wd2" y="hd2"/>
                </a:cxn>
                <a:cxn ang="10800000">
                  <a:pos x="wd2" y="hd2"/>
                </a:cxn>
                <a:cxn ang="16200000">
                  <a:pos x="wd2" y="hd2"/>
                </a:cxn>
              </a:cxnLst>
              <a:rect l="0" t="0" r="r" b="b"/>
              <a:pathLst>
                <a:path w="21129" h="21281" extrusionOk="0">
                  <a:moveTo>
                    <a:pt x="2607" y="660"/>
                  </a:moveTo>
                  <a:cubicBezTo>
                    <a:pt x="3006" y="866"/>
                    <a:pt x="3405" y="1072"/>
                    <a:pt x="3741" y="1450"/>
                  </a:cubicBezTo>
                  <a:cubicBezTo>
                    <a:pt x="3846" y="1519"/>
                    <a:pt x="3972" y="1656"/>
                    <a:pt x="4014" y="1862"/>
                  </a:cubicBezTo>
                  <a:cubicBezTo>
                    <a:pt x="4056" y="2034"/>
                    <a:pt x="4056" y="2102"/>
                    <a:pt x="4098" y="2240"/>
                  </a:cubicBezTo>
                  <a:cubicBezTo>
                    <a:pt x="4140" y="2308"/>
                    <a:pt x="4182" y="2308"/>
                    <a:pt x="4287" y="2377"/>
                  </a:cubicBezTo>
                  <a:cubicBezTo>
                    <a:pt x="4813" y="2652"/>
                    <a:pt x="5170" y="3545"/>
                    <a:pt x="5107" y="4472"/>
                  </a:cubicBezTo>
                  <a:cubicBezTo>
                    <a:pt x="5863" y="4094"/>
                    <a:pt x="6620" y="3819"/>
                    <a:pt x="7418" y="3682"/>
                  </a:cubicBezTo>
                  <a:cubicBezTo>
                    <a:pt x="7670" y="4403"/>
                    <a:pt x="7944" y="5193"/>
                    <a:pt x="7796" y="5983"/>
                  </a:cubicBezTo>
                  <a:cubicBezTo>
                    <a:pt x="8028" y="5846"/>
                    <a:pt x="8238" y="5983"/>
                    <a:pt x="8469" y="6120"/>
                  </a:cubicBezTo>
                  <a:cubicBezTo>
                    <a:pt x="8784" y="6326"/>
                    <a:pt x="9036" y="6567"/>
                    <a:pt x="9351" y="6704"/>
                  </a:cubicBezTo>
                  <a:cubicBezTo>
                    <a:pt x="9435" y="6773"/>
                    <a:pt x="9519" y="6841"/>
                    <a:pt x="9561" y="6910"/>
                  </a:cubicBezTo>
                  <a:cubicBezTo>
                    <a:pt x="9709" y="7288"/>
                    <a:pt x="9372" y="7631"/>
                    <a:pt x="9162" y="7631"/>
                  </a:cubicBezTo>
                  <a:cubicBezTo>
                    <a:pt x="8931" y="7631"/>
                    <a:pt x="8637" y="7563"/>
                    <a:pt x="8469" y="7940"/>
                  </a:cubicBezTo>
                  <a:cubicBezTo>
                    <a:pt x="8511" y="8078"/>
                    <a:pt x="8595" y="8215"/>
                    <a:pt x="8679" y="8284"/>
                  </a:cubicBezTo>
                  <a:cubicBezTo>
                    <a:pt x="8595" y="8490"/>
                    <a:pt x="8511" y="8730"/>
                    <a:pt x="8385" y="9005"/>
                  </a:cubicBezTo>
                  <a:cubicBezTo>
                    <a:pt x="8511" y="9142"/>
                    <a:pt x="8637" y="9211"/>
                    <a:pt x="8784" y="9211"/>
                  </a:cubicBezTo>
                  <a:cubicBezTo>
                    <a:pt x="8679" y="9726"/>
                    <a:pt x="8994" y="10104"/>
                    <a:pt x="9309" y="10310"/>
                  </a:cubicBezTo>
                  <a:cubicBezTo>
                    <a:pt x="9561" y="10516"/>
                    <a:pt x="9919" y="11031"/>
                    <a:pt x="9751" y="11443"/>
                  </a:cubicBezTo>
                  <a:cubicBezTo>
                    <a:pt x="10003" y="11100"/>
                    <a:pt x="10360" y="11615"/>
                    <a:pt x="10591" y="11958"/>
                  </a:cubicBezTo>
                  <a:cubicBezTo>
                    <a:pt x="10885" y="12336"/>
                    <a:pt x="11242" y="12542"/>
                    <a:pt x="11600" y="12817"/>
                  </a:cubicBezTo>
                  <a:cubicBezTo>
                    <a:pt x="12167" y="13194"/>
                    <a:pt x="12776" y="13538"/>
                    <a:pt x="13365" y="13915"/>
                  </a:cubicBezTo>
                  <a:cubicBezTo>
                    <a:pt x="13449" y="13778"/>
                    <a:pt x="13491" y="13606"/>
                    <a:pt x="13533" y="13469"/>
                  </a:cubicBezTo>
                  <a:cubicBezTo>
                    <a:pt x="14016" y="13057"/>
                    <a:pt x="14499" y="12542"/>
                    <a:pt x="14982" y="12095"/>
                  </a:cubicBezTo>
                  <a:cubicBezTo>
                    <a:pt x="15529" y="11615"/>
                    <a:pt x="16054" y="11100"/>
                    <a:pt x="16663" y="11100"/>
                  </a:cubicBezTo>
                  <a:cubicBezTo>
                    <a:pt x="16789" y="11100"/>
                    <a:pt x="16937" y="11100"/>
                    <a:pt x="17063" y="11100"/>
                  </a:cubicBezTo>
                  <a:cubicBezTo>
                    <a:pt x="17189" y="11100"/>
                    <a:pt x="17336" y="10962"/>
                    <a:pt x="17462" y="10962"/>
                  </a:cubicBezTo>
                  <a:cubicBezTo>
                    <a:pt x="17945" y="10722"/>
                    <a:pt x="18470" y="10722"/>
                    <a:pt x="18954" y="11100"/>
                  </a:cubicBezTo>
                  <a:cubicBezTo>
                    <a:pt x="19143" y="11237"/>
                    <a:pt x="19311" y="11374"/>
                    <a:pt x="19437" y="11546"/>
                  </a:cubicBezTo>
                  <a:cubicBezTo>
                    <a:pt x="19626" y="11683"/>
                    <a:pt x="19794" y="11889"/>
                    <a:pt x="19962" y="12027"/>
                  </a:cubicBezTo>
                  <a:cubicBezTo>
                    <a:pt x="20235" y="12336"/>
                    <a:pt x="20551" y="12679"/>
                    <a:pt x="20509" y="13263"/>
                  </a:cubicBezTo>
                  <a:cubicBezTo>
                    <a:pt x="20635" y="13332"/>
                    <a:pt x="20719" y="13400"/>
                    <a:pt x="20845" y="13469"/>
                  </a:cubicBezTo>
                  <a:cubicBezTo>
                    <a:pt x="20803" y="14259"/>
                    <a:pt x="20803" y="14980"/>
                    <a:pt x="20761" y="15770"/>
                  </a:cubicBezTo>
                  <a:cubicBezTo>
                    <a:pt x="20761" y="15839"/>
                    <a:pt x="20761" y="15839"/>
                    <a:pt x="20761" y="15907"/>
                  </a:cubicBezTo>
                  <a:cubicBezTo>
                    <a:pt x="20803" y="16079"/>
                    <a:pt x="20887" y="16079"/>
                    <a:pt x="20992" y="16148"/>
                  </a:cubicBezTo>
                  <a:cubicBezTo>
                    <a:pt x="21391" y="16560"/>
                    <a:pt x="20761" y="17727"/>
                    <a:pt x="21076" y="18242"/>
                  </a:cubicBezTo>
                  <a:cubicBezTo>
                    <a:pt x="20761" y="17933"/>
                    <a:pt x="20361" y="18277"/>
                    <a:pt x="20235" y="18792"/>
                  </a:cubicBezTo>
                  <a:cubicBezTo>
                    <a:pt x="20109" y="19273"/>
                    <a:pt x="20193" y="19891"/>
                    <a:pt x="20277" y="20474"/>
                  </a:cubicBezTo>
                  <a:cubicBezTo>
                    <a:pt x="19710" y="20543"/>
                    <a:pt x="19143" y="20612"/>
                    <a:pt x="18512" y="20680"/>
                  </a:cubicBezTo>
                  <a:cubicBezTo>
                    <a:pt x="18512" y="20818"/>
                    <a:pt x="18512" y="21024"/>
                    <a:pt x="18512" y="21196"/>
                  </a:cubicBezTo>
                  <a:cubicBezTo>
                    <a:pt x="18113" y="21539"/>
                    <a:pt x="17672" y="20749"/>
                    <a:pt x="17189" y="20612"/>
                  </a:cubicBezTo>
                  <a:cubicBezTo>
                    <a:pt x="16705" y="20474"/>
                    <a:pt x="16180" y="21127"/>
                    <a:pt x="15697" y="20955"/>
                  </a:cubicBezTo>
                  <a:cubicBezTo>
                    <a:pt x="15529" y="20887"/>
                    <a:pt x="15340" y="20749"/>
                    <a:pt x="15172" y="20749"/>
                  </a:cubicBezTo>
                  <a:cubicBezTo>
                    <a:pt x="14940" y="20680"/>
                    <a:pt x="14730" y="20818"/>
                    <a:pt x="14499" y="20887"/>
                  </a:cubicBezTo>
                  <a:cubicBezTo>
                    <a:pt x="14142" y="21024"/>
                    <a:pt x="13806" y="21024"/>
                    <a:pt x="13449" y="21024"/>
                  </a:cubicBezTo>
                  <a:cubicBezTo>
                    <a:pt x="13091" y="21024"/>
                    <a:pt x="12734" y="21024"/>
                    <a:pt x="12398" y="20955"/>
                  </a:cubicBezTo>
                  <a:cubicBezTo>
                    <a:pt x="11999" y="20955"/>
                    <a:pt x="11600" y="20887"/>
                    <a:pt x="11200" y="20818"/>
                  </a:cubicBezTo>
                  <a:cubicBezTo>
                    <a:pt x="10801" y="20749"/>
                    <a:pt x="10360" y="20749"/>
                    <a:pt x="9961" y="20680"/>
                  </a:cubicBezTo>
                  <a:cubicBezTo>
                    <a:pt x="9919" y="20474"/>
                    <a:pt x="9877" y="20303"/>
                    <a:pt x="9835" y="20097"/>
                  </a:cubicBezTo>
                  <a:cubicBezTo>
                    <a:pt x="9435" y="19891"/>
                    <a:pt x="8994" y="20406"/>
                    <a:pt x="8553" y="20303"/>
                  </a:cubicBezTo>
                  <a:cubicBezTo>
                    <a:pt x="8385" y="20234"/>
                    <a:pt x="8196" y="20097"/>
                    <a:pt x="8070" y="19959"/>
                  </a:cubicBezTo>
                  <a:cubicBezTo>
                    <a:pt x="7754" y="19685"/>
                    <a:pt x="7460" y="19307"/>
                    <a:pt x="7187" y="19032"/>
                  </a:cubicBezTo>
                  <a:cubicBezTo>
                    <a:pt x="7103" y="19307"/>
                    <a:pt x="6830" y="19376"/>
                    <a:pt x="6662" y="19307"/>
                  </a:cubicBezTo>
                  <a:cubicBezTo>
                    <a:pt x="6473" y="19238"/>
                    <a:pt x="6305" y="19032"/>
                    <a:pt x="6137" y="18792"/>
                  </a:cubicBezTo>
                  <a:cubicBezTo>
                    <a:pt x="6095" y="18723"/>
                    <a:pt x="5989" y="18654"/>
                    <a:pt x="5989" y="18517"/>
                  </a:cubicBezTo>
                  <a:cubicBezTo>
                    <a:pt x="5989" y="18311"/>
                    <a:pt x="6095" y="18174"/>
                    <a:pt x="6137" y="18002"/>
                  </a:cubicBezTo>
                  <a:cubicBezTo>
                    <a:pt x="6221" y="17727"/>
                    <a:pt x="6095" y="17349"/>
                    <a:pt x="5947" y="17075"/>
                  </a:cubicBezTo>
                  <a:cubicBezTo>
                    <a:pt x="5863" y="16800"/>
                    <a:pt x="5821" y="16354"/>
                    <a:pt x="5989" y="16216"/>
                  </a:cubicBezTo>
                  <a:cubicBezTo>
                    <a:pt x="5737" y="16079"/>
                    <a:pt x="5506" y="15632"/>
                    <a:pt x="5464" y="15117"/>
                  </a:cubicBezTo>
                  <a:cubicBezTo>
                    <a:pt x="5422" y="14705"/>
                    <a:pt x="5422" y="14190"/>
                    <a:pt x="5464" y="13675"/>
                  </a:cubicBezTo>
                  <a:cubicBezTo>
                    <a:pt x="5695" y="13778"/>
                    <a:pt x="5905" y="13469"/>
                    <a:pt x="5905" y="13126"/>
                  </a:cubicBezTo>
                  <a:cubicBezTo>
                    <a:pt x="5905" y="12954"/>
                    <a:pt x="5863" y="12817"/>
                    <a:pt x="5863" y="12679"/>
                  </a:cubicBezTo>
                  <a:cubicBezTo>
                    <a:pt x="5863" y="12542"/>
                    <a:pt x="5926" y="12370"/>
                    <a:pt x="5989" y="12233"/>
                  </a:cubicBezTo>
                  <a:cubicBezTo>
                    <a:pt x="6116" y="11786"/>
                    <a:pt x="6031" y="11374"/>
                    <a:pt x="5989" y="10894"/>
                  </a:cubicBezTo>
                  <a:cubicBezTo>
                    <a:pt x="5863" y="10172"/>
                    <a:pt x="5737" y="9383"/>
                    <a:pt x="5464" y="8730"/>
                  </a:cubicBezTo>
                  <a:cubicBezTo>
                    <a:pt x="5254" y="8215"/>
                    <a:pt x="4939" y="7769"/>
                    <a:pt x="4813" y="7219"/>
                  </a:cubicBezTo>
                  <a:cubicBezTo>
                    <a:pt x="4771" y="6910"/>
                    <a:pt x="4729" y="6704"/>
                    <a:pt x="4624" y="6429"/>
                  </a:cubicBezTo>
                  <a:cubicBezTo>
                    <a:pt x="4540" y="6189"/>
                    <a:pt x="4372" y="5983"/>
                    <a:pt x="4182" y="6120"/>
                  </a:cubicBezTo>
                  <a:cubicBezTo>
                    <a:pt x="3972" y="6258"/>
                    <a:pt x="3972" y="6910"/>
                    <a:pt x="3741" y="7047"/>
                  </a:cubicBezTo>
                  <a:cubicBezTo>
                    <a:pt x="3573" y="7219"/>
                    <a:pt x="3405" y="6910"/>
                    <a:pt x="3174" y="6773"/>
                  </a:cubicBezTo>
                  <a:cubicBezTo>
                    <a:pt x="2817" y="6498"/>
                    <a:pt x="2417" y="6635"/>
                    <a:pt x="2165" y="7150"/>
                  </a:cubicBezTo>
                  <a:cubicBezTo>
                    <a:pt x="2333" y="7356"/>
                    <a:pt x="2249" y="7872"/>
                    <a:pt x="2039" y="7940"/>
                  </a:cubicBezTo>
                  <a:cubicBezTo>
                    <a:pt x="1724" y="7356"/>
                    <a:pt x="1640" y="6498"/>
                    <a:pt x="1808" y="5777"/>
                  </a:cubicBezTo>
                  <a:cubicBezTo>
                    <a:pt x="1325" y="4987"/>
                    <a:pt x="884" y="4025"/>
                    <a:pt x="526" y="3030"/>
                  </a:cubicBezTo>
                  <a:cubicBezTo>
                    <a:pt x="400" y="2583"/>
                    <a:pt x="316" y="2171"/>
                    <a:pt x="442" y="1725"/>
                  </a:cubicBezTo>
                  <a:cubicBezTo>
                    <a:pt x="-83" y="1244"/>
                    <a:pt x="-209" y="214"/>
                    <a:pt x="442" y="8"/>
                  </a:cubicBezTo>
                  <a:cubicBezTo>
                    <a:pt x="1010" y="-61"/>
                    <a:pt x="1934" y="351"/>
                    <a:pt x="2607" y="66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7" name="Shape 2897"/>
            <p:cNvSpPr/>
            <p:nvPr/>
          </p:nvSpPr>
          <p:spPr>
            <a:xfrm>
              <a:off x="2095901" y="956542"/>
              <a:ext cx="165038" cy="199416"/>
            </a:xfrm>
            <a:custGeom>
              <a:avLst/>
              <a:gdLst/>
              <a:ahLst/>
              <a:cxnLst>
                <a:cxn ang="0">
                  <a:pos x="wd2" y="hd2"/>
                </a:cxn>
                <a:cxn ang="5400000">
                  <a:pos x="wd2" y="hd2"/>
                </a:cxn>
                <a:cxn ang="10800000">
                  <a:pos x="wd2" y="hd2"/>
                </a:cxn>
                <a:cxn ang="16200000">
                  <a:pos x="wd2" y="hd2"/>
                </a:cxn>
              </a:cxnLst>
              <a:rect l="0" t="0" r="r" b="b"/>
              <a:pathLst>
                <a:path w="20381" h="21260" extrusionOk="0">
                  <a:moveTo>
                    <a:pt x="7367" y="1693"/>
                  </a:moveTo>
                  <a:cubicBezTo>
                    <a:pt x="8466" y="2476"/>
                    <a:pt x="9565" y="3427"/>
                    <a:pt x="10212" y="4603"/>
                  </a:cubicBezTo>
                  <a:cubicBezTo>
                    <a:pt x="10923" y="4938"/>
                    <a:pt x="11699" y="4379"/>
                    <a:pt x="12540" y="4491"/>
                  </a:cubicBezTo>
                  <a:cubicBezTo>
                    <a:pt x="13510" y="4603"/>
                    <a:pt x="13898" y="5554"/>
                    <a:pt x="14028" y="6393"/>
                  </a:cubicBezTo>
                  <a:cubicBezTo>
                    <a:pt x="14157" y="7177"/>
                    <a:pt x="14674" y="8128"/>
                    <a:pt x="15644" y="8128"/>
                  </a:cubicBezTo>
                  <a:cubicBezTo>
                    <a:pt x="14868" y="9303"/>
                    <a:pt x="14286" y="10702"/>
                    <a:pt x="14416" y="11989"/>
                  </a:cubicBezTo>
                  <a:cubicBezTo>
                    <a:pt x="14674" y="12213"/>
                    <a:pt x="14868" y="12493"/>
                    <a:pt x="15127" y="12605"/>
                  </a:cubicBezTo>
                  <a:cubicBezTo>
                    <a:pt x="14157" y="13052"/>
                    <a:pt x="13058" y="13892"/>
                    <a:pt x="13769" y="14675"/>
                  </a:cubicBezTo>
                  <a:cubicBezTo>
                    <a:pt x="14028" y="15067"/>
                    <a:pt x="14545" y="15179"/>
                    <a:pt x="14998" y="15179"/>
                  </a:cubicBezTo>
                  <a:cubicBezTo>
                    <a:pt x="16356" y="15403"/>
                    <a:pt x="17714" y="15514"/>
                    <a:pt x="19072" y="15738"/>
                  </a:cubicBezTo>
                  <a:cubicBezTo>
                    <a:pt x="19589" y="15850"/>
                    <a:pt x="20107" y="15850"/>
                    <a:pt x="20236" y="16354"/>
                  </a:cubicBezTo>
                  <a:cubicBezTo>
                    <a:pt x="20430" y="16578"/>
                    <a:pt x="20430" y="16801"/>
                    <a:pt x="20236" y="17025"/>
                  </a:cubicBezTo>
                  <a:cubicBezTo>
                    <a:pt x="20107" y="18480"/>
                    <a:pt x="19848" y="19879"/>
                    <a:pt x="19719" y="21166"/>
                  </a:cubicBezTo>
                  <a:cubicBezTo>
                    <a:pt x="17132" y="21502"/>
                    <a:pt x="14545" y="20942"/>
                    <a:pt x="12540" y="19487"/>
                  </a:cubicBezTo>
                  <a:cubicBezTo>
                    <a:pt x="11958" y="20215"/>
                    <a:pt x="10794" y="20551"/>
                    <a:pt x="9824" y="20327"/>
                  </a:cubicBezTo>
                  <a:cubicBezTo>
                    <a:pt x="8854" y="20103"/>
                    <a:pt x="8207" y="19264"/>
                    <a:pt x="8078" y="18312"/>
                  </a:cubicBezTo>
                  <a:cubicBezTo>
                    <a:pt x="8078" y="18200"/>
                    <a:pt x="8078" y="17977"/>
                    <a:pt x="8207" y="17865"/>
                  </a:cubicBezTo>
                  <a:cubicBezTo>
                    <a:pt x="8337" y="17753"/>
                    <a:pt x="8595" y="17753"/>
                    <a:pt x="8725" y="17641"/>
                  </a:cubicBezTo>
                  <a:cubicBezTo>
                    <a:pt x="9565" y="17417"/>
                    <a:pt x="9953" y="16410"/>
                    <a:pt x="9565" y="15850"/>
                  </a:cubicBezTo>
                  <a:cubicBezTo>
                    <a:pt x="9113" y="15235"/>
                    <a:pt x="8078" y="15067"/>
                    <a:pt x="7367" y="15514"/>
                  </a:cubicBezTo>
                  <a:cubicBezTo>
                    <a:pt x="6979" y="15738"/>
                    <a:pt x="6590" y="16354"/>
                    <a:pt x="6138" y="16242"/>
                  </a:cubicBezTo>
                  <a:cubicBezTo>
                    <a:pt x="5750" y="15738"/>
                    <a:pt x="5750" y="15179"/>
                    <a:pt x="6008" y="14563"/>
                  </a:cubicBezTo>
                  <a:cubicBezTo>
                    <a:pt x="5362" y="14339"/>
                    <a:pt x="4650" y="14115"/>
                    <a:pt x="4133" y="14004"/>
                  </a:cubicBezTo>
                  <a:cubicBezTo>
                    <a:pt x="4392" y="13500"/>
                    <a:pt x="3939" y="12940"/>
                    <a:pt x="3422" y="12605"/>
                  </a:cubicBezTo>
                  <a:cubicBezTo>
                    <a:pt x="2840" y="12213"/>
                    <a:pt x="2322" y="11989"/>
                    <a:pt x="2064" y="11429"/>
                  </a:cubicBezTo>
                  <a:cubicBezTo>
                    <a:pt x="1740" y="10814"/>
                    <a:pt x="2193" y="10142"/>
                    <a:pt x="1934" y="9527"/>
                  </a:cubicBezTo>
                  <a:cubicBezTo>
                    <a:pt x="1805" y="9191"/>
                    <a:pt x="1546" y="9079"/>
                    <a:pt x="1287" y="8687"/>
                  </a:cubicBezTo>
                  <a:cubicBezTo>
                    <a:pt x="705" y="7904"/>
                    <a:pt x="1158" y="6953"/>
                    <a:pt x="1287" y="6001"/>
                  </a:cubicBezTo>
                  <a:cubicBezTo>
                    <a:pt x="1287" y="4714"/>
                    <a:pt x="-1170" y="741"/>
                    <a:pt x="705" y="14"/>
                  </a:cubicBezTo>
                  <a:cubicBezTo>
                    <a:pt x="1029" y="-98"/>
                    <a:pt x="3034" y="518"/>
                    <a:pt x="3422" y="629"/>
                  </a:cubicBezTo>
                  <a:cubicBezTo>
                    <a:pt x="5038" y="741"/>
                    <a:pt x="6008" y="741"/>
                    <a:pt x="7367" y="169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8" name="Shape 2898"/>
            <p:cNvSpPr/>
            <p:nvPr/>
          </p:nvSpPr>
          <p:spPr>
            <a:xfrm>
              <a:off x="2038995" y="721020"/>
              <a:ext cx="66048" cy="110833"/>
            </a:xfrm>
            <a:custGeom>
              <a:avLst/>
              <a:gdLst/>
              <a:ahLst/>
              <a:cxnLst>
                <a:cxn ang="0">
                  <a:pos x="wd2" y="hd2"/>
                </a:cxn>
                <a:cxn ang="5400000">
                  <a:pos x="wd2" y="hd2"/>
                </a:cxn>
                <a:cxn ang="10800000">
                  <a:pos x="wd2" y="hd2"/>
                </a:cxn>
                <a:cxn ang="16200000">
                  <a:pos x="wd2" y="hd2"/>
                </a:cxn>
              </a:cxnLst>
              <a:rect l="0" t="0" r="r" b="b"/>
              <a:pathLst>
                <a:path w="20758" h="21264" extrusionOk="0">
                  <a:moveTo>
                    <a:pt x="3109" y="10738"/>
                  </a:moveTo>
                  <a:cubicBezTo>
                    <a:pt x="3437" y="11338"/>
                    <a:pt x="4418" y="12038"/>
                    <a:pt x="5400" y="12038"/>
                  </a:cubicBezTo>
                  <a:cubicBezTo>
                    <a:pt x="5728" y="12038"/>
                    <a:pt x="6546" y="12038"/>
                    <a:pt x="6873" y="12238"/>
                  </a:cubicBezTo>
                  <a:cubicBezTo>
                    <a:pt x="7200" y="12438"/>
                    <a:pt x="6873" y="12838"/>
                    <a:pt x="7200" y="13038"/>
                  </a:cubicBezTo>
                  <a:cubicBezTo>
                    <a:pt x="7528" y="13738"/>
                    <a:pt x="8509" y="13938"/>
                    <a:pt x="9164" y="14138"/>
                  </a:cubicBezTo>
                  <a:cubicBezTo>
                    <a:pt x="10964" y="14738"/>
                    <a:pt x="11946" y="16038"/>
                    <a:pt x="12600" y="17038"/>
                  </a:cubicBezTo>
                  <a:cubicBezTo>
                    <a:pt x="13746" y="18138"/>
                    <a:pt x="14728" y="19338"/>
                    <a:pt x="16855" y="19538"/>
                  </a:cubicBezTo>
                  <a:cubicBezTo>
                    <a:pt x="16364" y="20438"/>
                    <a:pt x="17837" y="21438"/>
                    <a:pt x="19146" y="21238"/>
                  </a:cubicBezTo>
                  <a:cubicBezTo>
                    <a:pt x="20618" y="21038"/>
                    <a:pt x="21273" y="19738"/>
                    <a:pt x="20291" y="19138"/>
                  </a:cubicBezTo>
                  <a:cubicBezTo>
                    <a:pt x="19800" y="18938"/>
                    <a:pt x="19473" y="18738"/>
                    <a:pt x="19146" y="18538"/>
                  </a:cubicBezTo>
                  <a:cubicBezTo>
                    <a:pt x="17509" y="17438"/>
                    <a:pt x="19146" y="15838"/>
                    <a:pt x="18818" y="14338"/>
                  </a:cubicBezTo>
                  <a:cubicBezTo>
                    <a:pt x="18491" y="12838"/>
                    <a:pt x="16855" y="11838"/>
                    <a:pt x="16855" y="10338"/>
                  </a:cubicBezTo>
                  <a:cubicBezTo>
                    <a:pt x="16855" y="9338"/>
                    <a:pt x="18164" y="8438"/>
                    <a:pt x="17509" y="7438"/>
                  </a:cubicBezTo>
                  <a:cubicBezTo>
                    <a:pt x="17182" y="7238"/>
                    <a:pt x="16855" y="6938"/>
                    <a:pt x="16364" y="6538"/>
                  </a:cubicBezTo>
                  <a:cubicBezTo>
                    <a:pt x="14728" y="5138"/>
                    <a:pt x="15709" y="3038"/>
                    <a:pt x="14400" y="1538"/>
                  </a:cubicBezTo>
                  <a:cubicBezTo>
                    <a:pt x="13418" y="438"/>
                    <a:pt x="11291" y="-162"/>
                    <a:pt x="9655" y="38"/>
                  </a:cubicBezTo>
                  <a:cubicBezTo>
                    <a:pt x="7528" y="238"/>
                    <a:pt x="6218" y="1338"/>
                    <a:pt x="5728" y="2538"/>
                  </a:cubicBezTo>
                  <a:cubicBezTo>
                    <a:pt x="5728" y="3038"/>
                    <a:pt x="5728" y="3238"/>
                    <a:pt x="5400" y="3638"/>
                  </a:cubicBezTo>
                  <a:cubicBezTo>
                    <a:pt x="5073" y="4038"/>
                    <a:pt x="4091" y="4238"/>
                    <a:pt x="3437" y="4038"/>
                  </a:cubicBezTo>
                  <a:cubicBezTo>
                    <a:pt x="2782" y="3838"/>
                    <a:pt x="1964" y="3638"/>
                    <a:pt x="1309" y="3238"/>
                  </a:cubicBezTo>
                  <a:cubicBezTo>
                    <a:pt x="0" y="4638"/>
                    <a:pt x="-327" y="6338"/>
                    <a:pt x="328" y="7838"/>
                  </a:cubicBezTo>
                  <a:lnTo>
                    <a:pt x="3109" y="8238"/>
                  </a:lnTo>
                  <a:cubicBezTo>
                    <a:pt x="3437" y="9338"/>
                    <a:pt x="3109" y="10138"/>
                    <a:pt x="3109" y="1073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99" name="Shape 2899"/>
            <p:cNvSpPr/>
            <p:nvPr/>
          </p:nvSpPr>
          <p:spPr>
            <a:xfrm>
              <a:off x="2316706" y="1122459"/>
              <a:ext cx="41575" cy="65502"/>
            </a:xfrm>
            <a:custGeom>
              <a:avLst/>
              <a:gdLst/>
              <a:ahLst/>
              <a:cxnLst>
                <a:cxn ang="0">
                  <a:pos x="wd2" y="hd2"/>
                </a:cxn>
                <a:cxn ang="5400000">
                  <a:pos x="wd2" y="hd2"/>
                </a:cxn>
                <a:cxn ang="10800000">
                  <a:pos x="wd2" y="hd2"/>
                </a:cxn>
                <a:cxn ang="16200000">
                  <a:pos x="wd2" y="hd2"/>
                </a:cxn>
              </a:cxnLst>
              <a:rect l="0" t="0" r="r" b="b"/>
              <a:pathLst>
                <a:path w="18727" h="20588" extrusionOk="0">
                  <a:moveTo>
                    <a:pt x="18727" y="14358"/>
                  </a:moveTo>
                  <a:cubicBezTo>
                    <a:pt x="18727" y="16850"/>
                    <a:pt x="17788" y="19509"/>
                    <a:pt x="14970" y="20007"/>
                  </a:cubicBezTo>
                  <a:cubicBezTo>
                    <a:pt x="12857" y="20340"/>
                    <a:pt x="10510" y="19177"/>
                    <a:pt x="8397" y="20007"/>
                  </a:cubicBezTo>
                  <a:cubicBezTo>
                    <a:pt x="7927" y="20007"/>
                    <a:pt x="7927" y="20340"/>
                    <a:pt x="7457" y="20340"/>
                  </a:cubicBezTo>
                  <a:cubicBezTo>
                    <a:pt x="6518" y="20672"/>
                    <a:pt x="5579" y="20672"/>
                    <a:pt x="5110" y="20340"/>
                  </a:cubicBezTo>
                  <a:cubicBezTo>
                    <a:pt x="2997" y="20007"/>
                    <a:pt x="1588" y="18180"/>
                    <a:pt x="1118" y="16850"/>
                  </a:cubicBezTo>
                  <a:cubicBezTo>
                    <a:pt x="1118" y="15355"/>
                    <a:pt x="2057" y="13694"/>
                    <a:pt x="3936" y="13029"/>
                  </a:cubicBezTo>
                  <a:cubicBezTo>
                    <a:pt x="-2873" y="11866"/>
                    <a:pt x="1118" y="8044"/>
                    <a:pt x="1588" y="5220"/>
                  </a:cubicBezTo>
                  <a:cubicBezTo>
                    <a:pt x="1588" y="2561"/>
                    <a:pt x="-1934" y="734"/>
                    <a:pt x="3466" y="69"/>
                  </a:cubicBezTo>
                  <a:cubicBezTo>
                    <a:pt x="12857" y="-928"/>
                    <a:pt x="18727" y="9207"/>
                    <a:pt x="18727" y="1435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0" name="Shape 2900"/>
            <p:cNvSpPr/>
            <p:nvPr/>
          </p:nvSpPr>
          <p:spPr>
            <a:xfrm>
              <a:off x="2152004" y="133108"/>
              <a:ext cx="1053037" cy="1188051"/>
            </a:xfrm>
            <a:custGeom>
              <a:avLst/>
              <a:gdLst/>
              <a:ahLst/>
              <a:cxnLst>
                <a:cxn ang="0">
                  <a:pos x="wd2" y="hd2"/>
                </a:cxn>
                <a:cxn ang="5400000">
                  <a:pos x="wd2" y="hd2"/>
                </a:cxn>
                <a:cxn ang="10800000">
                  <a:pos x="wd2" y="hd2"/>
                </a:cxn>
                <a:cxn ang="16200000">
                  <a:pos x="wd2" y="hd2"/>
                </a:cxn>
              </a:cxnLst>
              <a:rect l="0" t="0" r="r" b="b"/>
              <a:pathLst>
                <a:path w="21526" h="21555" extrusionOk="0">
                  <a:moveTo>
                    <a:pt x="1458" y="6701"/>
                  </a:moveTo>
                  <a:lnTo>
                    <a:pt x="1447" y="6701"/>
                  </a:lnTo>
                  <a:lnTo>
                    <a:pt x="1458" y="6701"/>
                  </a:lnTo>
                  <a:close/>
                  <a:moveTo>
                    <a:pt x="1372" y="7574"/>
                  </a:moveTo>
                  <a:cubicBezTo>
                    <a:pt x="1169" y="7555"/>
                    <a:pt x="1051" y="7754"/>
                    <a:pt x="987" y="7934"/>
                  </a:cubicBezTo>
                  <a:cubicBezTo>
                    <a:pt x="923" y="8153"/>
                    <a:pt x="827" y="8352"/>
                    <a:pt x="762" y="8570"/>
                  </a:cubicBezTo>
                  <a:cubicBezTo>
                    <a:pt x="677" y="8751"/>
                    <a:pt x="559" y="8931"/>
                    <a:pt x="473" y="9111"/>
                  </a:cubicBezTo>
                  <a:cubicBezTo>
                    <a:pt x="291" y="9462"/>
                    <a:pt x="88" y="9823"/>
                    <a:pt x="163" y="10222"/>
                  </a:cubicBezTo>
                  <a:cubicBezTo>
                    <a:pt x="184" y="10345"/>
                    <a:pt x="227" y="10459"/>
                    <a:pt x="184" y="10582"/>
                  </a:cubicBezTo>
                  <a:cubicBezTo>
                    <a:pt x="131" y="10725"/>
                    <a:pt x="-19" y="10819"/>
                    <a:pt x="2" y="10962"/>
                  </a:cubicBezTo>
                  <a:cubicBezTo>
                    <a:pt x="24" y="11038"/>
                    <a:pt x="88" y="11095"/>
                    <a:pt x="131" y="11180"/>
                  </a:cubicBezTo>
                  <a:cubicBezTo>
                    <a:pt x="184" y="11275"/>
                    <a:pt x="184" y="11398"/>
                    <a:pt x="163" y="11512"/>
                  </a:cubicBezTo>
                  <a:cubicBezTo>
                    <a:pt x="131" y="11835"/>
                    <a:pt x="163" y="12129"/>
                    <a:pt x="270" y="12433"/>
                  </a:cubicBezTo>
                  <a:cubicBezTo>
                    <a:pt x="452" y="12452"/>
                    <a:pt x="538" y="12632"/>
                    <a:pt x="613" y="12793"/>
                  </a:cubicBezTo>
                  <a:lnTo>
                    <a:pt x="944" y="13629"/>
                  </a:lnTo>
                  <a:cubicBezTo>
                    <a:pt x="1009" y="13610"/>
                    <a:pt x="1083" y="13610"/>
                    <a:pt x="1148" y="13591"/>
                  </a:cubicBezTo>
                  <a:cubicBezTo>
                    <a:pt x="1212" y="13828"/>
                    <a:pt x="1415" y="14027"/>
                    <a:pt x="1554" y="14226"/>
                  </a:cubicBezTo>
                  <a:cubicBezTo>
                    <a:pt x="1704" y="14426"/>
                    <a:pt x="1801" y="14701"/>
                    <a:pt x="1661" y="14919"/>
                  </a:cubicBezTo>
                  <a:cubicBezTo>
                    <a:pt x="1950" y="15223"/>
                    <a:pt x="2132" y="15593"/>
                    <a:pt x="2132" y="15992"/>
                  </a:cubicBezTo>
                  <a:cubicBezTo>
                    <a:pt x="2518" y="15973"/>
                    <a:pt x="2646" y="16476"/>
                    <a:pt x="2989" y="16637"/>
                  </a:cubicBezTo>
                  <a:cubicBezTo>
                    <a:pt x="3321" y="16789"/>
                    <a:pt x="3792" y="16533"/>
                    <a:pt x="4113" y="16713"/>
                  </a:cubicBezTo>
                  <a:cubicBezTo>
                    <a:pt x="4155" y="16590"/>
                    <a:pt x="4177" y="16476"/>
                    <a:pt x="4220" y="16352"/>
                  </a:cubicBezTo>
                  <a:cubicBezTo>
                    <a:pt x="4444" y="16476"/>
                    <a:pt x="4691" y="16571"/>
                    <a:pt x="4937" y="16590"/>
                  </a:cubicBezTo>
                  <a:cubicBezTo>
                    <a:pt x="4894" y="16476"/>
                    <a:pt x="4990" y="16333"/>
                    <a:pt x="5097" y="16276"/>
                  </a:cubicBezTo>
                  <a:cubicBezTo>
                    <a:pt x="5301" y="15479"/>
                    <a:pt x="5772" y="14739"/>
                    <a:pt x="6425" y="14189"/>
                  </a:cubicBezTo>
                  <a:cubicBezTo>
                    <a:pt x="6489" y="14321"/>
                    <a:pt x="6510" y="14483"/>
                    <a:pt x="6467" y="14625"/>
                  </a:cubicBezTo>
                  <a:cubicBezTo>
                    <a:pt x="6307" y="14805"/>
                    <a:pt x="6157" y="14976"/>
                    <a:pt x="6018" y="15157"/>
                  </a:cubicBezTo>
                  <a:cubicBezTo>
                    <a:pt x="5836" y="15375"/>
                    <a:pt x="5633" y="15593"/>
                    <a:pt x="5547" y="15859"/>
                  </a:cubicBezTo>
                  <a:cubicBezTo>
                    <a:pt x="5461" y="16115"/>
                    <a:pt x="5504" y="16438"/>
                    <a:pt x="5729" y="16609"/>
                  </a:cubicBezTo>
                  <a:cubicBezTo>
                    <a:pt x="5954" y="16694"/>
                    <a:pt x="6200" y="16751"/>
                    <a:pt x="6446" y="16751"/>
                  </a:cubicBezTo>
                  <a:cubicBezTo>
                    <a:pt x="6692" y="16751"/>
                    <a:pt x="6938" y="16656"/>
                    <a:pt x="7078" y="16476"/>
                  </a:cubicBezTo>
                  <a:cubicBezTo>
                    <a:pt x="7099" y="16457"/>
                    <a:pt x="7120" y="16409"/>
                    <a:pt x="7142" y="16390"/>
                  </a:cubicBezTo>
                  <a:cubicBezTo>
                    <a:pt x="7163" y="16390"/>
                    <a:pt x="7185" y="16390"/>
                    <a:pt x="7206" y="16409"/>
                  </a:cubicBezTo>
                  <a:cubicBezTo>
                    <a:pt x="7431" y="16533"/>
                    <a:pt x="7452" y="16836"/>
                    <a:pt x="7281" y="16988"/>
                  </a:cubicBezTo>
                  <a:cubicBezTo>
                    <a:pt x="7206" y="17055"/>
                    <a:pt x="7142" y="17074"/>
                    <a:pt x="7078" y="17131"/>
                  </a:cubicBezTo>
                  <a:cubicBezTo>
                    <a:pt x="6874" y="17311"/>
                    <a:pt x="6981" y="17624"/>
                    <a:pt x="7142" y="17852"/>
                  </a:cubicBezTo>
                  <a:cubicBezTo>
                    <a:pt x="7302" y="18070"/>
                    <a:pt x="7527" y="18288"/>
                    <a:pt x="7506" y="18545"/>
                  </a:cubicBezTo>
                  <a:cubicBezTo>
                    <a:pt x="7078" y="18583"/>
                    <a:pt x="6671" y="18165"/>
                    <a:pt x="6778" y="17804"/>
                  </a:cubicBezTo>
                  <a:cubicBezTo>
                    <a:pt x="6328" y="17586"/>
                    <a:pt x="5836" y="17453"/>
                    <a:pt x="5322" y="17387"/>
                  </a:cubicBezTo>
                  <a:cubicBezTo>
                    <a:pt x="5183" y="17529"/>
                    <a:pt x="5290" y="17747"/>
                    <a:pt x="5386" y="17909"/>
                  </a:cubicBezTo>
                  <a:cubicBezTo>
                    <a:pt x="5472" y="18070"/>
                    <a:pt x="5568" y="18307"/>
                    <a:pt x="5386" y="18421"/>
                  </a:cubicBezTo>
                  <a:cubicBezTo>
                    <a:pt x="5568" y="18507"/>
                    <a:pt x="5729" y="18602"/>
                    <a:pt x="5911" y="18687"/>
                  </a:cubicBezTo>
                  <a:cubicBezTo>
                    <a:pt x="5707" y="18725"/>
                    <a:pt x="5525" y="18924"/>
                    <a:pt x="5568" y="19123"/>
                  </a:cubicBezTo>
                  <a:cubicBezTo>
                    <a:pt x="5322" y="19199"/>
                    <a:pt x="5097" y="19256"/>
                    <a:pt x="4851" y="19342"/>
                  </a:cubicBezTo>
                  <a:cubicBezTo>
                    <a:pt x="4830" y="19399"/>
                    <a:pt x="4851" y="19456"/>
                    <a:pt x="4873" y="19522"/>
                  </a:cubicBezTo>
                  <a:cubicBezTo>
                    <a:pt x="4787" y="19560"/>
                    <a:pt x="4691" y="19598"/>
                    <a:pt x="4584" y="19636"/>
                  </a:cubicBezTo>
                  <a:cubicBezTo>
                    <a:pt x="4584" y="19702"/>
                    <a:pt x="4562" y="19778"/>
                    <a:pt x="4562" y="19835"/>
                  </a:cubicBezTo>
                  <a:lnTo>
                    <a:pt x="4016" y="19902"/>
                  </a:lnTo>
                  <a:cubicBezTo>
                    <a:pt x="4016" y="20177"/>
                    <a:pt x="4070" y="20538"/>
                    <a:pt x="4380" y="20613"/>
                  </a:cubicBezTo>
                  <a:cubicBezTo>
                    <a:pt x="4466" y="20632"/>
                    <a:pt x="4562" y="20632"/>
                    <a:pt x="4648" y="20651"/>
                  </a:cubicBezTo>
                  <a:cubicBezTo>
                    <a:pt x="4712" y="20699"/>
                    <a:pt x="4766" y="20756"/>
                    <a:pt x="4808" y="20794"/>
                  </a:cubicBezTo>
                  <a:cubicBezTo>
                    <a:pt x="5076" y="21050"/>
                    <a:pt x="5547" y="20955"/>
                    <a:pt x="5932" y="21012"/>
                  </a:cubicBezTo>
                  <a:cubicBezTo>
                    <a:pt x="6136" y="21050"/>
                    <a:pt x="6328" y="21135"/>
                    <a:pt x="6510" y="21249"/>
                  </a:cubicBezTo>
                  <a:cubicBezTo>
                    <a:pt x="6425" y="21173"/>
                    <a:pt x="6628" y="21088"/>
                    <a:pt x="6735" y="21135"/>
                  </a:cubicBezTo>
                  <a:cubicBezTo>
                    <a:pt x="6981" y="21192"/>
                    <a:pt x="7227" y="21230"/>
                    <a:pt x="7452" y="21287"/>
                  </a:cubicBezTo>
                  <a:cubicBezTo>
                    <a:pt x="7452" y="21211"/>
                    <a:pt x="7431" y="21135"/>
                    <a:pt x="7431" y="21050"/>
                  </a:cubicBezTo>
                  <a:cubicBezTo>
                    <a:pt x="7634" y="20974"/>
                    <a:pt x="7902" y="21069"/>
                    <a:pt x="7977" y="21268"/>
                  </a:cubicBezTo>
                  <a:cubicBezTo>
                    <a:pt x="8201" y="21230"/>
                    <a:pt x="8426" y="21088"/>
                    <a:pt x="8533" y="20917"/>
                  </a:cubicBezTo>
                  <a:cubicBezTo>
                    <a:pt x="8651" y="21069"/>
                    <a:pt x="8897" y="20889"/>
                    <a:pt x="9047" y="20794"/>
                  </a:cubicBezTo>
                  <a:cubicBezTo>
                    <a:pt x="9272" y="20651"/>
                    <a:pt x="9614" y="20670"/>
                    <a:pt x="9818" y="20832"/>
                  </a:cubicBezTo>
                  <a:cubicBezTo>
                    <a:pt x="9796" y="21031"/>
                    <a:pt x="9679" y="21192"/>
                    <a:pt x="9657" y="21392"/>
                  </a:cubicBezTo>
                  <a:lnTo>
                    <a:pt x="9657" y="21487"/>
                  </a:lnTo>
                  <a:cubicBezTo>
                    <a:pt x="9700" y="21572"/>
                    <a:pt x="9860" y="21572"/>
                    <a:pt x="9946" y="21515"/>
                  </a:cubicBezTo>
                  <a:cubicBezTo>
                    <a:pt x="10042" y="21449"/>
                    <a:pt x="10085" y="21354"/>
                    <a:pt x="10149" y="21287"/>
                  </a:cubicBezTo>
                  <a:cubicBezTo>
                    <a:pt x="10235" y="21230"/>
                    <a:pt x="10374" y="21211"/>
                    <a:pt x="10438" y="21287"/>
                  </a:cubicBezTo>
                  <a:cubicBezTo>
                    <a:pt x="10460" y="21230"/>
                    <a:pt x="10492" y="21192"/>
                    <a:pt x="10492" y="21135"/>
                  </a:cubicBezTo>
                  <a:cubicBezTo>
                    <a:pt x="10556" y="21154"/>
                    <a:pt x="10620" y="21192"/>
                    <a:pt x="10717" y="21211"/>
                  </a:cubicBezTo>
                  <a:lnTo>
                    <a:pt x="10642" y="20917"/>
                  </a:lnTo>
                  <a:cubicBezTo>
                    <a:pt x="10738" y="20851"/>
                    <a:pt x="10845" y="20870"/>
                    <a:pt x="10963" y="20917"/>
                  </a:cubicBezTo>
                  <a:cubicBezTo>
                    <a:pt x="11134" y="20955"/>
                    <a:pt x="11338" y="20946"/>
                    <a:pt x="11498" y="20851"/>
                  </a:cubicBezTo>
                  <a:cubicBezTo>
                    <a:pt x="11659" y="20746"/>
                    <a:pt x="11702" y="20538"/>
                    <a:pt x="11562" y="20414"/>
                  </a:cubicBezTo>
                  <a:cubicBezTo>
                    <a:pt x="11520" y="20357"/>
                    <a:pt x="11434" y="20338"/>
                    <a:pt x="11413" y="20272"/>
                  </a:cubicBezTo>
                  <a:cubicBezTo>
                    <a:pt x="11359" y="20120"/>
                    <a:pt x="11702" y="19978"/>
                    <a:pt x="11584" y="19835"/>
                  </a:cubicBezTo>
                  <a:cubicBezTo>
                    <a:pt x="11477" y="19835"/>
                    <a:pt x="11413" y="19740"/>
                    <a:pt x="11380" y="19655"/>
                  </a:cubicBezTo>
                  <a:cubicBezTo>
                    <a:pt x="11359" y="19560"/>
                    <a:pt x="11359" y="19484"/>
                    <a:pt x="11316" y="19380"/>
                  </a:cubicBezTo>
                  <a:cubicBezTo>
                    <a:pt x="11209" y="19161"/>
                    <a:pt x="10888" y="19123"/>
                    <a:pt x="10642" y="19123"/>
                  </a:cubicBezTo>
                  <a:cubicBezTo>
                    <a:pt x="10578" y="19123"/>
                    <a:pt x="10481" y="19123"/>
                    <a:pt x="10417" y="19142"/>
                  </a:cubicBezTo>
                  <a:cubicBezTo>
                    <a:pt x="10342" y="19161"/>
                    <a:pt x="10310" y="19199"/>
                    <a:pt x="10235" y="19199"/>
                  </a:cubicBezTo>
                  <a:cubicBezTo>
                    <a:pt x="10085" y="19218"/>
                    <a:pt x="9925" y="19105"/>
                    <a:pt x="9796" y="19019"/>
                  </a:cubicBezTo>
                  <a:cubicBezTo>
                    <a:pt x="9657" y="18924"/>
                    <a:pt x="9411" y="18886"/>
                    <a:pt x="9347" y="19019"/>
                  </a:cubicBezTo>
                  <a:cubicBezTo>
                    <a:pt x="9250" y="18924"/>
                    <a:pt x="9368" y="18763"/>
                    <a:pt x="9497" y="18706"/>
                  </a:cubicBezTo>
                  <a:cubicBezTo>
                    <a:pt x="9636" y="18668"/>
                    <a:pt x="9786" y="18687"/>
                    <a:pt x="9925" y="18725"/>
                  </a:cubicBezTo>
                  <a:cubicBezTo>
                    <a:pt x="10053" y="18763"/>
                    <a:pt x="10214" y="18801"/>
                    <a:pt x="10353" y="18782"/>
                  </a:cubicBezTo>
                  <a:cubicBezTo>
                    <a:pt x="10492" y="18763"/>
                    <a:pt x="10599" y="18706"/>
                    <a:pt x="10717" y="18706"/>
                  </a:cubicBezTo>
                  <a:cubicBezTo>
                    <a:pt x="10931" y="18706"/>
                    <a:pt x="11091" y="18905"/>
                    <a:pt x="11295" y="18924"/>
                  </a:cubicBezTo>
                  <a:cubicBezTo>
                    <a:pt x="11455" y="18943"/>
                    <a:pt x="11605" y="18839"/>
                    <a:pt x="11744" y="18763"/>
                  </a:cubicBezTo>
                  <a:cubicBezTo>
                    <a:pt x="11969" y="18621"/>
                    <a:pt x="12172" y="18488"/>
                    <a:pt x="12397" y="18326"/>
                  </a:cubicBezTo>
                  <a:cubicBezTo>
                    <a:pt x="12483" y="18269"/>
                    <a:pt x="12579" y="18165"/>
                    <a:pt x="12504" y="18108"/>
                  </a:cubicBezTo>
                  <a:cubicBezTo>
                    <a:pt x="12483" y="18070"/>
                    <a:pt x="12419" y="18070"/>
                    <a:pt x="12376" y="18004"/>
                  </a:cubicBezTo>
                  <a:cubicBezTo>
                    <a:pt x="12354" y="17947"/>
                    <a:pt x="12376" y="17890"/>
                    <a:pt x="12419" y="17852"/>
                  </a:cubicBezTo>
                  <a:cubicBezTo>
                    <a:pt x="12579" y="17624"/>
                    <a:pt x="12643" y="17368"/>
                    <a:pt x="12622" y="17112"/>
                  </a:cubicBezTo>
                  <a:cubicBezTo>
                    <a:pt x="12825" y="17131"/>
                    <a:pt x="13029" y="16950"/>
                    <a:pt x="12997" y="16751"/>
                  </a:cubicBezTo>
                  <a:cubicBezTo>
                    <a:pt x="12975" y="16675"/>
                    <a:pt x="12932" y="16609"/>
                    <a:pt x="12932" y="16552"/>
                  </a:cubicBezTo>
                  <a:cubicBezTo>
                    <a:pt x="12932" y="16476"/>
                    <a:pt x="12975" y="16390"/>
                    <a:pt x="13072" y="16390"/>
                  </a:cubicBezTo>
                  <a:cubicBezTo>
                    <a:pt x="12975" y="16352"/>
                    <a:pt x="12975" y="16248"/>
                    <a:pt x="13029" y="16191"/>
                  </a:cubicBezTo>
                  <a:cubicBezTo>
                    <a:pt x="13072" y="16125"/>
                    <a:pt x="13136" y="16077"/>
                    <a:pt x="13157" y="15992"/>
                  </a:cubicBezTo>
                  <a:cubicBezTo>
                    <a:pt x="13200" y="15878"/>
                    <a:pt x="13114" y="15716"/>
                    <a:pt x="12975" y="15679"/>
                  </a:cubicBezTo>
                  <a:cubicBezTo>
                    <a:pt x="13200" y="15641"/>
                    <a:pt x="13478" y="15536"/>
                    <a:pt x="13478" y="15337"/>
                  </a:cubicBezTo>
                  <a:cubicBezTo>
                    <a:pt x="13478" y="15242"/>
                    <a:pt x="13403" y="15176"/>
                    <a:pt x="13361" y="15081"/>
                  </a:cubicBezTo>
                  <a:cubicBezTo>
                    <a:pt x="13318" y="14976"/>
                    <a:pt x="13318" y="14881"/>
                    <a:pt x="13403" y="14843"/>
                  </a:cubicBezTo>
                  <a:cubicBezTo>
                    <a:pt x="13275" y="14805"/>
                    <a:pt x="13104" y="14758"/>
                    <a:pt x="12997" y="14682"/>
                  </a:cubicBezTo>
                  <a:cubicBezTo>
                    <a:pt x="12879" y="14606"/>
                    <a:pt x="12804" y="14483"/>
                    <a:pt x="12825" y="14340"/>
                  </a:cubicBezTo>
                  <a:cubicBezTo>
                    <a:pt x="12868" y="14407"/>
                    <a:pt x="12975" y="14340"/>
                    <a:pt x="12975" y="14264"/>
                  </a:cubicBezTo>
                  <a:cubicBezTo>
                    <a:pt x="12975" y="14189"/>
                    <a:pt x="12911" y="14141"/>
                    <a:pt x="12868" y="14084"/>
                  </a:cubicBezTo>
                  <a:cubicBezTo>
                    <a:pt x="12750" y="13942"/>
                    <a:pt x="12783" y="13705"/>
                    <a:pt x="12954" y="13667"/>
                  </a:cubicBezTo>
                  <a:cubicBezTo>
                    <a:pt x="13072" y="13629"/>
                    <a:pt x="13179" y="13686"/>
                    <a:pt x="13296" y="13705"/>
                  </a:cubicBezTo>
                  <a:cubicBezTo>
                    <a:pt x="13543" y="13742"/>
                    <a:pt x="13832" y="13610"/>
                    <a:pt x="13896" y="13372"/>
                  </a:cubicBezTo>
                  <a:cubicBezTo>
                    <a:pt x="13949" y="13230"/>
                    <a:pt x="13949" y="13031"/>
                    <a:pt x="14121" y="12993"/>
                  </a:cubicBezTo>
                  <a:cubicBezTo>
                    <a:pt x="14195" y="12974"/>
                    <a:pt x="14238" y="13012"/>
                    <a:pt x="14303" y="13012"/>
                  </a:cubicBezTo>
                  <a:cubicBezTo>
                    <a:pt x="14484" y="13012"/>
                    <a:pt x="14624" y="12888"/>
                    <a:pt x="14731" y="12774"/>
                  </a:cubicBezTo>
                  <a:cubicBezTo>
                    <a:pt x="14709" y="12708"/>
                    <a:pt x="14731" y="12689"/>
                    <a:pt x="14752" y="12632"/>
                  </a:cubicBezTo>
                  <a:cubicBezTo>
                    <a:pt x="15159" y="12509"/>
                    <a:pt x="15544" y="12309"/>
                    <a:pt x="15855" y="12053"/>
                  </a:cubicBezTo>
                  <a:cubicBezTo>
                    <a:pt x="15919" y="11996"/>
                    <a:pt x="16015" y="11892"/>
                    <a:pt x="15962" y="11816"/>
                  </a:cubicBezTo>
                  <a:cubicBezTo>
                    <a:pt x="15940" y="11759"/>
                    <a:pt x="15855" y="11712"/>
                    <a:pt x="15833" y="11655"/>
                  </a:cubicBezTo>
                  <a:cubicBezTo>
                    <a:pt x="15769" y="11512"/>
                    <a:pt x="15962" y="11417"/>
                    <a:pt x="16101" y="11313"/>
                  </a:cubicBezTo>
                  <a:cubicBezTo>
                    <a:pt x="16347" y="11114"/>
                    <a:pt x="16304" y="10744"/>
                    <a:pt x="16550" y="10544"/>
                  </a:cubicBezTo>
                  <a:cubicBezTo>
                    <a:pt x="16593" y="10497"/>
                    <a:pt x="16636" y="10478"/>
                    <a:pt x="16689" y="10421"/>
                  </a:cubicBezTo>
                  <a:cubicBezTo>
                    <a:pt x="16711" y="10364"/>
                    <a:pt x="16689" y="10297"/>
                    <a:pt x="16711" y="10241"/>
                  </a:cubicBezTo>
                  <a:cubicBezTo>
                    <a:pt x="16711" y="10060"/>
                    <a:pt x="16882" y="9946"/>
                    <a:pt x="17043" y="9842"/>
                  </a:cubicBezTo>
                  <a:cubicBezTo>
                    <a:pt x="17182" y="9728"/>
                    <a:pt x="17332" y="9567"/>
                    <a:pt x="17246" y="9405"/>
                  </a:cubicBezTo>
                  <a:cubicBezTo>
                    <a:pt x="17332" y="9263"/>
                    <a:pt x="17428" y="9149"/>
                    <a:pt x="17535" y="9007"/>
                  </a:cubicBezTo>
                  <a:cubicBezTo>
                    <a:pt x="17631" y="8893"/>
                    <a:pt x="17717" y="8770"/>
                    <a:pt x="17781" y="8646"/>
                  </a:cubicBezTo>
                  <a:cubicBezTo>
                    <a:pt x="17899" y="8494"/>
                    <a:pt x="18006" y="8314"/>
                    <a:pt x="18145" y="8153"/>
                  </a:cubicBezTo>
                  <a:cubicBezTo>
                    <a:pt x="18274" y="7972"/>
                    <a:pt x="18413" y="7773"/>
                    <a:pt x="18637" y="7697"/>
                  </a:cubicBezTo>
                  <a:cubicBezTo>
                    <a:pt x="18680" y="7678"/>
                    <a:pt x="18755" y="7650"/>
                    <a:pt x="18777" y="7631"/>
                  </a:cubicBezTo>
                  <a:cubicBezTo>
                    <a:pt x="18841" y="7574"/>
                    <a:pt x="18819" y="7450"/>
                    <a:pt x="18862" y="7355"/>
                  </a:cubicBezTo>
                  <a:cubicBezTo>
                    <a:pt x="18905" y="7280"/>
                    <a:pt x="19012" y="7232"/>
                    <a:pt x="19130" y="7213"/>
                  </a:cubicBezTo>
                  <a:cubicBezTo>
                    <a:pt x="19237" y="7194"/>
                    <a:pt x="19344" y="7175"/>
                    <a:pt x="19419" y="7118"/>
                  </a:cubicBezTo>
                  <a:cubicBezTo>
                    <a:pt x="19483" y="7061"/>
                    <a:pt x="19515" y="6919"/>
                    <a:pt x="19419" y="6881"/>
                  </a:cubicBezTo>
                  <a:cubicBezTo>
                    <a:pt x="19579" y="6919"/>
                    <a:pt x="19719" y="6777"/>
                    <a:pt x="19740" y="6634"/>
                  </a:cubicBezTo>
                  <a:cubicBezTo>
                    <a:pt x="19761" y="6501"/>
                    <a:pt x="19719" y="6359"/>
                    <a:pt x="19761" y="6217"/>
                  </a:cubicBezTo>
                  <a:cubicBezTo>
                    <a:pt x="19804" y="6103"/>
                    <a:pt x="19901" y="6017"/>
                    <a:pt x="19943" y="5922"/>
                  </a:cubicBezTo>
                  <a:cubicBezTo>
                    <a:pt x="19986" y="5818"/>
                    <a:pt x="19965" y="5666"/>
                    <a:pt x="19847" y="5619"/>
                  </a:cubicBezTo>
                  <a:cubicBezTo>
                    <a:pt x="19965" y="5600"/>
                    <a:pt x="20008" y="5486"/>
                    <a:pt x="20029" y="5400"/>
                  </a:cubicBezTo>
                  <a:cubicBezTo>
                    <a:pt x="20050" y="5306"/>
                    <a:pt x="20168" y="5201"/>
                    <a:pt x="20254" y="5268"/>
                  </a:cubicBezTo>
                  <a:cubicBezTo>
                    <a:pt x="20275" y="5201"/>
                    <a:pt x="20254" y="5125"/>
                    <a:pt x="20275" y="5068"/>
                  </a:cubicBezTo>
                  <a:cubicBezTo>
                    <a:pt x="20339" y="5087"/>
                    <a:pt x="20393" y="5106"/>
                    <a:pt x="20457" y="5106"/>
                  </a:cubicBezTo>
                  <a:cubicBezTo>
                    <a:pt x="20500" y="4888"/>
                    <a:pt x="20660" y="4689"/>
                    <a:pt x="20885" y="4584"/>
                  </a:cubicBezTo>
                  <a:cubicBezTo>
                    <a:pt x="20885" y="4470"/>
                    <a:pt x="20885" y="4328"/>
                    <a:pt x="20907" y="4214"/>
                  </a:cubicBezTo>
                  <a:cubicBezTo>
                    <a:pt x="21313" y="4129"/>
                    <a:pt x="21581" y="3749"/>
                    <a:pt x="21517" y="3398"/>
                  </a:cubicBezTo>
                  <a:cubicBezTo>
                    <a:pt x="21442" y="3037"/>
                    <a:pt x="21110" y="2734"/>
                    <a:pt x="20703" y="2658"/>
                  </a:cubicBezTo>
                  <a:cubicBezTo>
                    <a:pt x="20660" y="2734"/>
                    <a:pt x="20618" y="2819"/>
                    <a:pt x="20564" y="2914"/>
                  </a:cubicBezTo>
                  <a:cubicBezTo>
                    <a:pt x="20521" y="2876"/>
                    <a:pt x="20500" y="2819"/>
                    <a:pt x="20457" y="2772"/>
                  </a:cubicBezTo>
                  <a:cubicBezTo>
                    <a:pt x="20393" y="2819"/>
                    <a:pt x="20318" y="2838"/>
                    <a:pt x="20254" y="2876"/>
                  </a:cubicBezTo>
                  <a:cubicBezTo>
                    <a:pt x="20211" y="2753"/>
                    <a:pt x="20275" y="2639"/>
                    <a:pt x="20297" y="2534"/>
                  </a:cubicBezTo>
                  <a:cubicBezTo>
                    <a:pt x="20318" y="2421"/>
                    <a:pt x="20232" y="2259"/>
                    <a:pt x="20115" y="2278"/>
                  </a:cubicBezTo>
                  <a:cubicBezTo>
                    <a:pt x="19965" y="2136"/>
                    <a:pt x="19901" y="1918"/>
                    <a:pt x="19986" y="1737"/>
                  </a:cubicBezTo>
                  <a:cubicBezTo>
                    <a:pt x="20008" y="1680"/>
                    <a:pt x="20050" y="1623"/>
                    <a:pt x="20050" y="1566"/>
                  </a:cubicBezTo>
                  <a:cubicBezTo>
                    <a:pt x="20050" y="1481"/>
                    <a:pt x="19965" y="1405"/>
                    <a:pt x="20008" y="1320"/>
                  </a:cubicBezTo>
                  <a:cubicBezTo>
                    <a:pt x="19783" y="1301"/>
                    <a:pt x="19558" y="1500"/>
                    <a:pt x="19579" y="1699"/>
                  </a:cubicBezTo>
                  <a:cubicBezTo>
                    <a:pt x="19515" y="1623"/>
                    <a:pt x="19494" y="1519"/>
                    <a:pt x="19515" y="1424"/>
                  </a:cubicBezTo>
                  <a:cubicBezTo>
                    <a:pt x="19355" y="1405"/>
                    <a:pt x="19355" y="1215"/>
                    <a:pt x="19355" y="1101"/>
                  </a:cubicBezTo>
                  <a:cubicBezTo>
                    <a:pt x="19355" y="978"/>
                    <a:pt x="19290" y="788"/>
                    <a:pt x="19151" y="826"/>
                  </a:cubicBezTo>
                  <a:cubicBezTo>
                    <a:pt x="19108" y="1139"/>
                    <a:pt x="19087" y="1462"/>
                    <a:pt x="19108" y="1756"/>
                  </a:cubicBezTo>
                  <a:cubicBezTo>
                    <a:pt x="18948" y="1680"/>
                    <a:pt x="18862" y="1500"/>
                    <a:pt x="18905" y="1367"/>
                  </a:cubicBezTo>
                  <a:cubicBezTo>
                    <a:pt x="18755" y="1320"/>
                    <a:pt x="18552" y="1405"/>
                    <a:pt x="18477" y="1538"/>
                  </a:cubicBezTo>
                  <a:cubicBezTo>
                    <a:pt x="18456" y="1585"/>
                    <a:pt x="18456" y="1623"/>
                    <a:pt x="18434" y="1642"/>
                  </a:cubicBezTo>
                  <a:cubicBezTo>
                    <a:pt x="18413" y="1680"/>
                    <a:pt x="18370" y="1699"/>
                    <a:pt x="18327" y="1737"/>
                  </a:cubicBezTo>
                  <a:cubicBezTo>
                    <a:pt x="17942" y="2003"/>
                    <a:pt x="17492" y="2202"/>
                    <a:pt x="17000" y="2259"/>
                  </a:cubicBezTo>
                  <a:cubicBezTo>
                    <a:pt x="16957" y="2136"/>
                    <a:pt x="17085" y="2041"/>
                    <a:pt x="17203" y="1984"/>
                  </a:cubicBezTo>
                  <a:cubicBezTo>
                    <a:pt x="17428" y="1842"/>
                    <a:pt x="17631" y="1718"/>
                    <a:pt x="17856" y="1585"/>
                  </a:cubicBezTo>
                  <a:cubicBezTo>
                    <a:pt x="18027" y="1481"/>
                    <a:pt x="18209" y="1367"/>
                    <a:pt x="18274" y="1168"/>
                  </a:cubicBezTo>
                  <a:cubicBezTo>
                    <a:pt x="18274" y="1139"/>
                    <a:pt x="18306" y="1101"/>
                    <a:pt x="18274" y="1082"/>
                  </a:cubicBezTo>
                  <a:cubicBezTo>
                    <a:pt x="18252" y="1044"/>
                    <a:pt x="18209" y="1025"/>
                    <a:pt x="18145" y="1006"/>
                  </a:cubicBezTo>
                  <a:cubicBezTo>
                    <a:pt x="17856" y="902"/>
                    <a:pt x="17535" y="807"/>
                    <a:pt x="17246" y="722"/>
                  </a:cubicBezTo>
                  <a:cubicBezTo>
                    <a:pt x="17128" y="684"/>
                    <a:pt x="17021" y="665"/>
                    <a:pt x="16914" y="665"/>
                  </a:cubicBezTo>
                  <a:cubicBezTo>
                    <a:pt x="16839" y="684"/>
                    <a:pt x="16775" y="703"/>
                    <a:pt x="16711" y="703"/>
                  </a:cubicBezTo>
                  <a:cubicBezTo>
                    <a:pt x="16529" y="722"/>
                    <a:pt x="16390" y="589"/>
                    <a:pt x="16325" y="428"/>
                  </a:cubicBezTo>
                  <a:cubicBezTo>
                    <a:pt x="16325" y="409"/>
                    <a:pt x="16304" y="371"/>
                    <a:pt x="16283" y="352"/>
                  </a:cubicBezTo>
                  <a:cubicBezTo>
                    <a:pt x="16240" y="323"/>
                    <a:pt x="16186" y="323"/>
                    <a:pt x="16122" y="323"/>
                  </a:cubicBezTo>
                  <a:cubicBezTo>
                    <a:pt x="16015" y="323"/>
                    <a:pt x="15940" y="266"/>
                    <a:pt x="15833" y="228"/>
                  </a:cubicBezTo>
                  <a:cubicBezTo>
                    <a:pt x="15737" y="190"/>
                    <a:pt x="15608" y="190"/>
                    <a:pt x="15566" y="266"/>
                  </a:cubicBezTo>
                  <a:cubicBezTo>
                    <a:pt x="15491" y="371"/>
                    <a:pt x="15608" y="465"/>
                    <a:pt x="15694" y="522"/>
                  </a:cubicBezTo>
                  <a:cubicBezTo>
                    <a:pt x="15790" y="589"/>
                    <a:pt x="15876" y="703"/>
                    <a:pt x="15790" y="788"/>
                  </a:cubicBezTo>
                  <a:cubicBezTo>
                    <a:pt x="15737" y="845"/>
                    <a:pt x="15630" y="826"/>
                    <a:pt x="15566" y="788"/>
                  </a:cubicBezTo>
                  <a:cubicBezTo>
                    <a:pt x="15491" y="750"/>
                    <a:pt x="15469" y="665"/>
                    <a:pt x="15448" y="589"/>
                  </a:cubicBezTo>
                  <a:cubicBezTo>
                    <a:pt x="15405" y="484"/>
                    <a:pt x="15384" y="390"/>
                    <a:pt x="15341" y="266"/>
                  </a:cubicBezTo>
                  <a:cubicBezTo>
                    <a:pt x="15319" y="228"/>
                    <a:pt x="15309" y="190"/>
                    <a:pt x="15266" y="152"/>
                  </a:cubicBezTo>
                  <a:cubicBezTo>
                    <a:pt x="15212" y="105"/>
                    <a:pt x="15180" y="86"/>
                    <a:pt x="15137" y="86"/>
                  </a:cubicBezTo>
                  <a:cubicBezTo>
                    <a:pt x="15095" y="67"/>
                    <a:pt x="15041" y="48"/>
                    <a:pt x="14998" y="48"/>
                  </a:cubicBezTo>
                  <a:cubicBezTo>
                    <a:pt x="14870" y="10"/>
                    <a:pt x="14731" y="-28"/>
                    <a:pt x="14624" y="29"/>
                  </a:cubicBezTo>
                  <a:cubicBezTo>
                    <a:pt x="14506" y="86"/>
                    <a:pt x="14463" y="266"/>
                    <a:pt x="14592" y="304"/>
                  </a:cubicBezTo>
                  <a:cubicBezTo>
                    <a:pt x="14420" y="323"/>
                    <a:pt x="14195" y="409"/>
                    <a:pt x="14238" y="570"/>
                  </a:cubicBezTo>
                  <a:cubicBezTo>
                    <a:pt x="14238" y="608"/>
                    <a:pt x="14260" y="627"/>
                    <a:pt x="14281" y="665"/>
                  </a:cubicBezTo>
                  <a:cubicBezTo>
                    <a:pt x="14463" y="940"/>
                    <a:pt x="14645" y="1244"/>
                    <a:pt x="14816" y="1519"/>
                  </a:cubicBezTo>
                  <a:cubicBezTo>
                    <a:pt x="14506" y="1462"/>
                    <a:pt x="14238" y="1244"/>
                    <a:pt x="14174" y="968"/>
                  </a:cubicBezTo>
                  <a:cubicBezTo>
                    <a:pt x="14121" y="826"/>
                    <a:pt x="14142" y="684"/>
                    <a:pt x="14078" y="570"/>
                  </a:cubicBezTo>
                  <a:cubicBezTo>
                    <a:pt x="13949" y="285"/>
                    <a:pt x="13521" y="190"/>
                    <a:pt x="13254" y="323"/>
                  </a:cubicBezTo>
                  <a:cubicBezTo>
                    <a:pt x="13179" y="171"/>
                    <a:pt x="12911" y="152"/>
                    <a:pt x="12815" y="295"/>
                  </a:cubicBezTo>
                  <a:cubicBezTo>
                    <a:pt x="12815" y="257"/>
                    <a:pt x="12729" y="209"/>
                    <a:pt x="12665" y="228"/>
                  </a:cubicBezTo>
                  <a:cubicBezTo>
                    <a:pt x="12461" y="266"/>
                    <a:pt x="12237" y="304"/>
                    <a:pt x="12033" y="352"/>
                  </a:cubicBezTo>
                  <a:cubicBezTo>
                    <a:pt x="11991" y="352"/>
                    <a:pt x="11969" y="371"/>
                    <a:pt x="11926" y="390"/>
                  </a:cubicBezTo>
                  <a:cubicBezTo>
                    <a:pt x="11862" y="447"/>
                    <a:pt x="11926" y="522"/>
                    <a:pt x="11991" y="589"/>
                  </a:cubicBezTo>
                  <a:lnTo>
                    <a:pt x="12461" y="1063"/>
                  </a:lnTo>
                  <a:cubicBezTo>
                    <a:pt x="12504" y="1101"/>
                    <a:pt x="12558" y="1168"/>
                    <a:pt x="12579" y="1225"/>
                  </a:cubicBezTo>
                  <a:lnTo>
                    <a:pt x="12579" y="1339"/>
                  </a:lnTo>
                  <a:cubicBezTo>
                    <a:pt x="12579" y="1405"/>
                    <a:pt x="12622" y="1462"/>
                    <a:pt x="12665" y="1519"/>
                  </a:cubicBezTo>
                  <a:cubicBezTo>
                    <a:pt x="12783" y="1680"/>
                    <a:pt x="12911" y="1842"/>
                    <a:pt x="12997" y="2022"/>
                  </a:cubicBezTo>
                  <a:cubicBezTo>
                    <a:pt x="13072" y="2202"/>
                    <a:pt x="13093" y="2421"/>
                    <a:pt x="12997" y="2582"/>
                  </a:cubicBezTo>
                  <a:cubicBezTo>
                    <a:pt x="12932" y="2383"/>
                    <a:pt x="12825" y="2202"/>
                    <a:pt x="12665" y="2041"/>
                  </a:cubicBezTo>
                  <a:cubicBezTo>
                    <a:pt x="12579" y="1936"/>
                    <a:pt x="12483" y="1842"/>
                    <a:pt x="12483" y="1718"/>
                  </a:cubicBezTo>
                  <a:cubicBezTo>
                    <a:pt x="12333" y="1443"/>
                    <a:pt x="12172" y="1187"/>
                    <a:pt x="11991" y="921"/>
                  </a:cubicBezTo>
                  <a:cubicBezTo>
                    <a:pt x="11926" y="826"/>
                    <a:pt x="11787" y="703"/>
                    <a:pt x="11659" y="722"/>
                  </a:cubicBezTo>
                  <a:cubicBezTo>
                    <a:pt x="11520" y="769"/>
                    <a:pt x="11477" y="921"/>
                    <a:pt x="11477" y="1063"/>
                  </a:cubicBezTo>
                  <a:cubicBezTo>
                    <a:pt x="11477" y="1244"/>
                    <a:pt x="11477" y="1424"/>
                    <a:pt x="11455" y="1604"/>
                  </a:cubicBezTo>
                  <a:cubicBezTo>
                    <a:pt x="11380" y="1642"/>
                    <a:pt x="11295" y="1538"/>
                    <a:pt x="11273" y="1462"/>
                  </a:cubicBezTo>
                  <a:cubicBezTo>
                    <a:pt x="11209" y="1225"/>
                    <a:pt x="11231" y="987"/>
                    <a:pt x="11338" y="769"/>
                  </a:cubicBezTo>
                  <a:cubicBezTo>
                    <a:pt x="11231" y="665"/>
                    <a:pt x="11038" y="684"/>
                    <a:pt x="10909" y="750"/>
                  </a:cubicBezTo>
                  <a:cubicBezTo>
                    <a:pt x="10770" y="807"/>
                    <a:pt x="10685" y="940"/>
                    <a:pt x="10717" y="1082"/>
                  </a:cubicBezTo>
                  <a:cubicBezTo>
                    <a:pt x="10620" y="1006"/>
                    <a:pt x="10599" y="902"/>
                    <a:pt x="10599" y="807"/>
                  </a:cubicBezTo>
                  <a:cubicBezTo>
                    <a:pt x="10438" y="722"/>
                    <a:pt x="10192" y="684"/>
                    <a:pt x="10128" y="845"/>
                  </a:cubicBezTo>
                  <a:cubicBezTo>
                    <a:pt x="10107" y="940"/>
                    <a:pt x="10171" y="1025"/>
                    <a:pt x="10235" y="1101"/>
                  </a:cubicBezTo>
                  <a:cubicBezTo>
                    <a:pt x="10396" y="1301"/>
                    <a:pt x="10417" y="1566"/>
                    <a:pt x="10310" y="1785"/>
                  </a:cubicBezTo>
                  <a:cubicBezTo>
                    <a:pt x="10289" y="1566"/>
                    <a:pt x="10192" y="1339"/>
                    <a:pt x="9989" y="1225"/>
                  </a:cubicBezTo>
                  <a:cubicBezTo>
                    <a:pt x="9796" y="1101"/>
                    <a:pt x="9475" y="1120"/>
                    <a:pt x="9368" y="1320"/>
                  </a:cubicBezTo>
                  <a:cubicBezTo>
                    <a:pt x="9636" y="1585"/>
                    <a:pt x="9839" y="1918"/>
                    <a:pt x="9903" y="2278"/>
                  </a:cubicBezTo>
                  <a:cubicBezTo>
                    <a:pt x="9743" y="2297"/>
                    <a:pt x="9636" y="2136"/>
                    <a:pt x="9539" y="2022"/>
                  </a:cubicBezTo>
                  <a:cubicBezTo>
                    <a:pt x="9411" y="1861"/>
                    <a:pt x="9186" y="1756"/>
                    <a:pt x="8961" y="1756"/>
                  </a:cubicBezTo>
                  <a:cubicBezTo>
                    <a:pt x="8801" y="2022"/>
                    <a:pt x="8961" y="2383"/>
                    <a:pt x="9272" y="2496"/>
                  </a:cubicBezTo>
                  <a:cubicBezTo>
                    <a:pt x="9143" y="2582"/>
                    <a:pt x="8983" y="2601"/>
                    <a:pt x="8801" y="2582"/>
                  </a:cubicBezTo>
                  <a:cubicBezTo>
                    <a:pt x="8715" y="2658"/>
                    <a:pt x="8672" y="2772"/>
                    <a:pt x="8672" y="2895"/>
                  </a:cubicBezTo>
                  <a:cubicBezTo>
                    <a:pt x="8694" y="3132"/>
                    <a:pt x="8897" y="3313"/>
                    <a:pt x="9090" y="3455"/>
                  </a:cubicBezTo>
                  <a:cubicBezTo>
                    <a:pt x="9432" y="3711"/>
                    <a:pt x="9764" y="3967"/>
                    <a:pt x="10085" y="4233"/>
                  </a:cubicBezTo>
                  <a:cubicBezTo>
                    <a:pt x="10331" y="4432"/>
                    <a:pt x="10599" y="4651"/>
                    <a:pt x="10642" y="4945"/>
                  </a:cubicBezTo>
                  <a:cubicBezTo>
                    <a:pt x="10353" y="4632"/>
                    <a:pt x="9989" y="4385"/>
                    <a:pt x="9571" y="4233"/>
                  </a:cubicBezTo>
                  <a:cubicBezTo>
                    <a:pt x="9593" y="4328"/>
                    <a:pt x="9614" y="4451"/>
                    <a:pt x="9614" y="4565"/>
                  </a:cubicBezTo>
                  <a:cubicBezTo>
                    <a:pt x="9432" y="4451"/>
                    <a:pt x="9272" y="4309"/>
                    <a:pt x="9165" y="4148"/>
                  </a:cubicBezTo>
                  <a:cubicBezTo>
                    <a:pt x="8822" y="4214"/>
                    <a:pt x="8448" y="3967"/>
                    <a:pt x="8426" y="3654"/>
                  </a:cubicBezTo>
                  <a:cubicBezTo>
                    <a:pt x="8105" y="3531"/>
                    <a:pt x="7795" y="3370"/>
                    <a:pt x="7548" y="3170"/>
                  </a:cubicBezTo>
                  <a:cubicBezTo>
                    <a:pt x="7548" y="2933"/>
                    <a:pt x="7281" y="2772"/>
                    <a:pt x="7024" y="2677"/>
                  </a:cubicBezTo>
                  <a:cubicBezTo>
                    <a:pt x="6853" y="2838"/>
                    <a:pt x="7142" y="3132"/>
                    <a:pt x="6981" y="3313"/>
                  </a:cubicBezTo>
                  <a:cubicBezTo>
                    <a:pt x="6938" y="3351"/>
                    <a:pt x="6896" y="3370"/>
                    <a:pt x="6831" y="3398"/>
                  </a:cubicBezTo>
                  <a:cubicBezTo>
                    <a:pt x="6692" y="3436"/>
                    <a:pt x="6553" y="3493"/>
                    <a:pt x="6403" y="3531"/>
                  </a:cubicBezTo>
                  <a:cubicBezTo>
                    <a:pt x="6328" y="3531"/>
                    <a:pt x="6328" y="3616"/>
                    <a:pt x="6382" y="3654"/>
                  </a:cubicBezTo>
                  <a:cubicBezTo>
                    <a:pt x="6425" y="3692"/>
                    <a:pt x="6489" y="3711"/>
                    <a:pt x="6510" y="3768"/>
                  </a:cubicBezTo>
                  <a:cubicBezTo>
                    <a:pt x="6553" y="3854"/>
                    <a:pt x="6425" y="3948"/>
                    <a:pt x="6360" y="3910"/>
                  </a:cubicBezTo>
                  <a:cubicBezTo>
                    <a:pt x="6307" y="4034"/>
                    <a:pt x="6414" y="4148"/>
                    <a:pt x="6553" y="4214"/>
                  </a:cubicBezTo>
                  <a:cubicBezTo>
                    <a:pt x="6681" y="4271"/>
                    <a:pt x="6831" y="4252"/>
                    <a:pt x="6981" y="4271"/>
                  </a:cubicBezTo>
                  <a:cubicBezTo>
                    <a:pt x="7249" y="4309"/>
                    <a:pt x="7506" y="4508"/>
                    <a:pt x="7591" y="4727"/>
                  </a:cubicBezTo>
                  <a:cubicBezTo>
                    <a:pt x="7431" y="4746"/>
                    <a:pt x="7281" y="4746"/>
                    <a:pt x="7120" y="4765"/>
                  </a:cubicBezTo>
                  <a:cubicBezTo>
                    <a:pt x="7120" y="4831"/>
                    <a:pt x="7142" y="4888"/>
                    <a:pt x="7185" y="4926"/>
                  </a:cubicBezTo>
                  <a:cubicBezTo>
                    <a:pt x="7099" y="4983"/>
                    <a:pt x="6981" y="4907"/>
                    <a:pt x="6896" y="4850"/>
                  </a:cubicBezTo>
                  <a:cubicBezTo>
                    <a:pt x="6799" y="4784"/>
                    <a:pt x="6628" y="4784"/>
                    <a:pt x="6628" y="4888"/>
                  </a:cubicBezTo>
                  <a:cubicBezTo>
                    <a:pt x="6532" y="4869"/>
                    <a:pt x="6467" y="4784"/>
                    <a:pt x="6425" y="4708"/>
                  </a:cubicBezTo>
                  <a:cubicBezTo>
                    <a:pt x="6382" y="4632"/>
                    <a:pt x="6264" y="4546"/>
                    <a:pt x="6178" y="4603"/>
                  </a:cubicBezTo>
                  <a:cubicBezTo>
                    <a:pt x="6136" y="4632"/>
                    <a:pt x="6103" y="4689"/>
                    <a:pt x="6082" y="4746"/>
                  </a:cubicBezTo>
                  <a:cubicBezTo>
                    <a:pt x="6039" y="4850"/>
                    <a:pt x="5879" y="4926"/>
                    <a:pt x="5772" y="4888"/>
                  </a:cubicBezTo>
                  <a:cubicBezTo>
                    <a:pt x="5665" y="4850"/>
                    <a:pt x="5611" y="4670"/>
                    <a:pt x="5750" y="4603"/>
                  </a:cubicBezTo>
                  <a:cubicBezTo>
                    <a:pt x="5568" y="4470"/>
                    <a:pt x="5344" y="4366"/>
                    <a:pt x="5119" y="4328"/>
                  </a:cubicBezTo>
                  <a:cubicBezTo>
                    <a:pt x="5097" y="4451"/>
                    <a:pt x="5076" y="4584"/>
                    <a:pt x="5012" y="4708"/>
                  </a:cubicBezTo>
                  <a:cubicBezTo>
                    <a:pt x="4915" y="4803"/>
                    <a:pt x="4766" y="4888"/>
                    <a:pt x="4626" y="4803"/>
                  </a:cubicBezTo>
                  <a:lnTo>
                    <a:pt x="4626" y="5030"/>
                  </a:lnTo>
                  <a:cubicBezTo>
                    <a:pt x="4466" y="5030"/>
                    <a:pt x="4337" y="4964"/>
                    <a:pt x="4241" y="4850"/>
                  </a:cubicBezTo>
                  <a:cubicBezTo>
                    <a:pt x="4241" y="4907"/>
                    <a:pt x="4220" y="4964"/>
                    <a:pt x="4220" y="5030"/>
                  </a:cubicBezTo>
                  <a:cubicBezTo>
                    <a:pt x="4038" y="4926"/>
                    <a:pt x="3792" y="5002"/>
                    <a:pt x="3642" y="5125"/>
                  </a:cubicBezTo>
                  <a:cubicBezTo>
                    <a:pt x="3481" y="5249"/>
                    <a:pt x="3374" y="5419"/>
                    <a:pt x="3214" y="5543"/>
                  </a:cubicBezTo>
                  <a:cubicBezTo>
                    <a:pt x="3117" y="5600"/>
                    <a:pt x="2989" y="5704"/>
                    <a:pt x="3032" y="5799"/>
                  </a:cubicBezTo>
                  <a:cubicBezTo>
                    <a:pt x="3074" y="5922"/>
                    <a:pt x="3321" y="5979"/>
                    <a:pt x="3235" y="6084"/>
                  </a:cubicBezTo>
                  <a:cubicBezTo>
                    <a:pt x="3395" y="6160"/>
                    <a:pt x="3567" y="6255"/>
                    <a:pt x="3727" y="6160"/>
                  </a:cubicBezTo>
                  <a:cubicBezTo>
                    <a:pt x="3888" y="6055"/>
                    <a:pt x="3888" y="5799"/>
                    <a:pt x="4091" y="5761"/>
                  </a:cubicBezTo>
                  <a:cubicBezTo>
                    <a:pt x="4241" y="5884"/>
                    <a:pt x="4402" y="6084"/>
                    <a:pt x="4262" y="6217"/>
                  </a:cubicBezTo>
                  <a:cubicBezTo>
                    <a:pt x="4220" y="6283"/>
                    <a:pt x="4134" y="6302"/>
                    <a:pt x="4091" y="6340"/>
                  </a:cubicBezTo>
                  <a:cubicBezTo>
                    <a:pt x="3973" y="6435"/>
                    <a:pt x="4038" y="6634"/>
                    <a:pt x="4177" y="6701"/>
                  </a:cubicBezTo>
                  <a:cubicBezTo>
                    <a:pt x="4316" y="6758"/>
                    <a:pt x="4487" y="6710"/>
                    <a:pt x="4626" y="6634"/>
                  </a:cubicBezTo>
                  <a:cubicBezTo>
                    <a:pt x="4766" y="6549"/>
                    <a:pt x="4851" y="6435"/>
                    <a:pt x="4937" y="6321"/>
                  </a:cubicBezTo>
                  <a:cubicBezTo>
                    <a:pt x="4894" y="6663"/>
                    <a:pt x="4691" y="6976"/>
                    <a:pt x="4380" y="7156"/>
                  </a:cubicBezTo>
                  <a:cubicBezTo>
                    <a:pt x="4487" y="7213"/>
                    <a:pt x="4584" y="7280"/>
                    <a:pt x="4648" y="7374"/>
                  </a:cubicBezTo>
                  <a:cubicBezTo>
                    <a:pt x="4562" y="7431"/>
                    <a:pt x="4423" y="7450"/>
                    <a:pt x="4337" y="7431"/>
                  </a:cubicBezTo>
                  <a:cubicBezTo>
                    <a:pt x="4359" y="7574"/>
                    <a:pt x="4380" y="7697"/>
                    <a:pt x="4402" y="7830"/>
                  </a:cubicBezTo>
                  <a:cubicBezTo>
                    <a:pt x="4402" y="7877"/>
                    <a:pt x="4423" y="7934"/>
                    <a:pt x="4466" y="7972"/>
                  </a:cubicBezTo>
                  <a:cubicBezTo>
                    <a:pt x="4519" y="7991"/>
                    <a:pt x="4562" y="7991"/>
                    <a:pt x="4605" y="8010"/>
                  </a:cubicBezTo>
                  <a:cubicBezTo>
                    <a:pt x="5097" y="8010"/>
                    <a:pt x="5590" y="8029"/>
                    <a:pt x="6061" y="7934"/>
                  </a:cubicBezTo>
                  <a:cubicBezTo>
                    <a:pt x="6532" y="7830"/>
                    <a:pt x="7003" y="7612"/>
                    <a:pt x="7281" y="7251"/>
                  </a:cubicBezTo>
                  <a:cubicBezTo>
                    <a:pt x="7185" y="7631"/>
                    <a:pt x="6714" y="7849"/>
                    <a:pt x="6307" y="7991"/>
                  </a:cubicBezTo>
                  <a:cubicBezTo>
                    <a:pt x="5932" y="8134"/>
                    <a:pt x="5568" y="8267"/>
                    <a:pt x="5162" y="8295"/>
                  </a:cubicBezTo>
                  <a:cubicBezTo>
                    <a:pt x="5055" y="8295"/>
                    <a:pt x="4937" y="8295"/>
                    <a:pt x="4851" y="8352"/>
                  </a:cubicBezTo>
                  <a:cubicBezTo>
                    <a:pt x="4766" y="8390"/>
                    <a:pt x="4712" y="8523"/>
                    <a:pt x="4787" y="8589"/>
                  </a:cubicBezTo>
                  <a:cubicBezTo>
                    <a:pt x="4873" y="8656"/>
                    <a:pt x="5055" y="8608"/>
                    <a:pt x="5119" y="8713"/>
                  </a:cubicBezTo>
                  <a:cubicBezTo>
                    <a:pt x="5162" y="8751"/>
                    <a:pt x="5140" y="8808"/>
                    <a:pt x="5183" y="8864"/>
                  </a:cubicBezTo>
                  <a:cubicBezTo>
                    <a:pt x="5236" y="8931"/>
                    <a:pt x="5344" y="8931"/>
                    <a:pt x="5440" y="8969"/>
                  </a:cubicBezTo>
                  <a:cubicBezTo>
                    <a:pt x="5525" y="9007"/>
                    <a:pt x="5568" y="9083"/>
                    <a:pt x="5633" y="9149"/>
                  </a:cubicBezTo>
                  <a:cubicBezTo>
                    <a:pt x="5793" y="9263"/>
                    <a:pt x="6039" y="9206"/>
                    <a:pt x="6178" y="9083"/>
                  </a:cubicBezTo>
                  <a:cubicBezTo>
                    <a:pt x="6307" y="8969"/>
                    <a:pt x="6382" y="8789"/>
                    <a:pt x="6425" y="8608"/>
                  </a:cubicBezTo>
                  <a:cubicBezTo>
                    <a:pt x="6553" y="8665"/>
                    <a:pt x="6574" y="8864"/>
                    <a:pt x="6532" y="9007"/>
                  </a:cubicBezTo>
                  <a:cubicBezTo>
                    <a:pt x="6478" y="9149"/>
                    <a:pt x="6403" y="9282"/>
                    <a:pt x="6425" y="9424"/>
                  </a:cubicBezTo>
                  <a:cubicBezTo>
                    <a:pt x="6607" y="9567"/>
                    <a:pt x="6853" y="9586"/>
                    <a:pt x="7099" y="9624"/>
                  </a:cubicBezTo>
                  <a:cubicBezTo>
                    <a:pt x="7506" y="9681"/>
                    <a:pt x="7902" y="9728"/>
                    <a:pt x="8330" y="9709"/>
                  </a:cubicBezTo>
                  <a:cubicBezTo>
                    <a:pt x="8533" y="9681"/>
                    <a:pt x="8758" y="9662"/>
                    <a:pt x="8961" y="9624"/>
                  </a:cubicBezTo>
                  <a:cubicBezTo>
                    <a:pt x="9068" y="9605"/>
                    <a:pt x="9186" y="9586"/>
                    <a:pt x="9293" y="9548"/>
                  </a:cubicBezTo>
                  <a:cubicBezTo>
                    <a:pt x="9454" y="9462"/>
                    <a:pt x="9571" y="9282"/>
                    <a:pt x="9764" y="9263"/>
                  </a:cubicBezTo>
                  <a:cubicBezTo>
                    <a:pt x="9860" y="9244"/>
                    <a:pt x="9946" y="9282"/>
                    <a:pt x="10042" y="9263"/>
                  </a:cubicBezTo>
                  <a:cubicBezTo>
                    <a:pt x="10149" y="9244"/>
                    <a:pt x="10235" y="9149"/>
                    <a:pt x="10310" y="9045"/>
                  </a:cubicBezTo>
                  <a:cubicBezTo>
                    <a:pt x="10513" y="8770"/>
                    <a:pt x="10717" y="8494"/>
                    <a:pt x="10909" y="8229"/>
                  </a:cubicBezTo>
                  <a:cubicBezTo>
                    <a:pt x="10963" y="8172"/>
                    <a:pt x="11006" y="8096"/>
                    <a:pt x="11049" y="8010"/>
                  </a:cubicBezTo>
                  <a:cubicBezTo>
                    <a:pt x="11070" y="7953"/>
                    <a:pt x="11091" y="7877"/>
                    <a:pt x="11113" y="7811"/>
                  </a:cubicBezTo>
                  <a:cubicBezTo>
                    <a:pt x="11156" y="7735"/>
                    <a:pt x="11231" y="7650"/>
                    <a:pt x="11273" y="7593"/>
                  </a:cubicBezTo>
                  <a:cubicBezTo>
                    <a:pt x="11584" y="7251"/>
                    <a:pt x="11905" y="6919"/>
                    <a:pt x="12237" y="6558"/>
                  </a:cubicBezTo>
                  <a:cubicBezTo>
                    <a:pt x="12108" y="6938"/>
                    <a:pt x="11830" y="7280"/>
                    <a:pt x="11520" y="7536"/>
                  </a:cubicBezTo>
                  <a:cubicBezTo>
                    <a:pt x="11434" y="7612"/>
                    <a:pt x="11316" y="7697"/>
                    <a:pt x="11295" y="7811"/>
                  </a:cubicBezTo>
                  <a:cubicBezTo>
                    <a:pt x="11295" y="7896"/>
                    <a:pt x="11316" y="7953"/>
                    <a:pt x="11316" y="8029"/>
                  </a:cubicBezTo>
                  <a:cubicBezTo>
                    <a:pt x="11316" y="8229"/>
                    <a:pt x="11027" y="8390"/>
                    <a:pt x="11070" y="8589"/>
                  </a:cubicBezTo>
                  <a:cubicBezTo>
                    <a:pt x="11134" y="8608"/>
                    <a:pt x="11188" y="8646"/>
                    <a:pt x="11188" y="8713"/>
                  </a:cubicBezTo>
                  <a:cubicBezTo>
                    <a:pt x="11316" y="8608"/>
                    <a:pt x="11520" y="8608"/>
                    <a:pt x="11702" y="8608"/>
                  </a:cubicBezTo>
                  <a:lnTo>
                    <a:pt x="12997" y="8608"/>
                  </a:lnTo>
                  <a:cubicBezTo>
                    <a:pt x="12890" y="8732"/>
                    <a:pt x="12686" y="8789"/>
                    <a:pt x="12504" y="8826"/>
                  </a:cubicBezTo>
                  <a:cubicBezTo>
                    <a:pt x="12033" y="8931"/>
                    <a:pt x="11541" y="9026"/>
                    <a:pt x="11070" y="9130"/>
                  </a:cubicBezTo>
                  <a:cubicBezTo>
                    <a:pt x="10963" y="9149"/>
                    <a:pt x="10824" y="9187"/>
                    <a:pt x="10760" y="9282"/>
                  </a:cubicBezTo>
                  <a:cubicBezTo>
                    <a:pt x="10685" y="9405"/>
                    <a:pt x="10824" y="9548"/>
                    <a:pt x="10963" y="9529"/>
                  </a:cubicBezTo>
                  <a:cubicBezTo>
                    <a:pt x="10802" y="9728"/>
                    <a:pt x="10556" y="9804"/>
                    <a:pt x="10310" y="9880"/>
                  </a:cubicBezTo>
                  <a:cubicBezTo>
                    <a:pt x="9989" y="9984"/>
                    <a:pt x="9657" y="10079"/>
                    <a:pt x="9347" y="10184"/>
                  </a:cubicBezTo>
                  <a:cubicBezTo>
                    <a:pt x="9068" y="10260"/>
                    <a:pt x="8779" y="10364"/>
                    <a:pt x="8490" y="10345"/>
                  </a:cubicBezTo>
                  <a:cubicBezTo>
                    <a:pt x="8844" y="10677"/>
                    <a:pt x="9122" y="11038"/>
                    <a:pt x="9475" y="11379"/>
                  </a:cubicBezTo>
                  <a:cubicBezTo>
                    <a:pt x="9518" y="11417"/>
                    <a:pt x="9571" y="11474"/>
                    <a:pt x="9614" y="11541"/>
                  </a:cubicBezTo>
                  <a:cubicBezTo>
                    <a:pt x="9636" y="11617"/>
                    <a:pt x="9636" y="11693"/>
                    <a:pt x="9636" y="11759"/>
                  </a:cubicBezTo>
                  <a:cubicBezTo>
                    <a:pt x="9636" y="11958"/>
                    <a:pt x="9614" y="12158"/>
                    <a:pt x="9614" y="12376"/>
                  </a:cubicBezTo>
                  <a:cubicBezTo>
                    <a:pt x="9390" y="12376"/>
                    <a:pt x="9411" y="12053"/>
                    <a:pt x="9250" y="11911"/>
                  </a:cubicBezTo>
                  <a:cubicBezTo>
                    <a:pt x="9208" y="11873"/>
                    <a:pt x="9143" y="11854"/>
                    <a:pt x="9068" y="11835"/>
                  </a:cubicBezTo>
                  <a:cubicBezTo>
                    <a:pt x="8865" y="11712"/>
                    <a:pt x="8865" y="11417"/>
                    <a:pt x="8672" y="11294"/>
                  </a:cubicBezTo>
                  <a:lnTo>
                    <a:pt x="8533" y="11237"/>
                  </a:lnTo>
                  <a:cubicBezTo>
                    <a:pt x="8266" y="11095"/>
                    <a:pt x="8244" y="10677"/>
                    <a:pt x="7945" y="10658"/>
                  </a:cubicBezTo>
                  <a:cubicBezTo>
                    <a:pt x="7837" y="10639"/>
                    <a:pt x="7752" y="10696"/>
                    <a:pt x="7634" y="10725"/>
                  </a:cubicBezTo>
                  <a:cubicBezTo>
                    <a:pt x="7388" y="10800"/>
                    <a:pt x="7099" y="10763"/>
                    <a:pt x="6896" y="10620"/>
                  </a:cubicBezTo>
                  <a:cubicBezTo>
                    <a:pt x="6853" y="10601"/>
                    <a:pt x="6799" y="10563"/>
                    <a:pt x="6756" y="10563"/>
                  </a:cubicBezTo>
                  <a:cubicBezTo>
                    <a:pt x="6607" y="10525"/>
                    <a:pt x="6467" y="10677"/>
                    <a:pt x="6467" y="10800"/>
                  </a:cubicBezTo>
                  <a:cubicBezTo>
                    <a:pt x="6467" y="10943"/>
                    <a:pt x="6532" y="11057"/>
                    <a:pt x="6585" y="11199"/>
                  </a:cubicBezTo>
                  <a:cubicBezTo>
                    <a:pt x="6628" y="11341"/>
                    <a:pt x="6607" y="11493"/>
                    <a:pt x="6489" y="11579"/>
                  </a:cubicBezTo>
                  <a:cubicBezTo>
                    <a:pt x="6285" y="11474"/>
                    <a:pt x="6178" y="11256"/>
                    <a:pt x="6082" y="11057"/>
                  </a:cubicBezTo>
                  <a:cubicBezTo>
                    <a:pt x="6039" y="10962"/>
                    <a:pt x="5996" y="10838"/>
                    <a:pt x="5975" y="10725"/>
                  </a:cubicBezTo>
                  <a:cubicBezTo>
                    <a:pt x="5975" y="10601"/>
                    <a:pt x="6018" y="10497"/>
                    <a:pt x="5975" y="10383"/>
                  </a:cubicBezTo>
                  <a:cubicBezTo>
                    <a:pt x="5911" y="10165"/>
                    <a:pt x="5590" y="10098"/>
                    <a:pt x="5322" y="10098"/>
                  </a:cubicBezTo>
                  <a:cubicBezTo>
                    <a:pt x="5301" y="10345"/>
                    <a:pt x="5322" y="10563"/>
                    <a:pt x="5386" y="10781"/>
                  </a:cubicBezTo>
                  <a:cubicBezTo>
                    <a:pt x="5183" y="10838"/>
                    <a:pt x="4958" y="10658"/>
                    <a:pt x="4915" y="10478"/>
                  </a:cubicBezTo>
                  <a:cubicBezTo>
                    <a:pt x="4873" y="10297"/>
                    <a:pt x="4937" y="10098"/>
                    <a:pt x="5012" y="9899"/>
                  </a:cubicBezTo>
                  <a:cubicBezTo>
                    <a:pt x="4626" y="9880"/>
                    <a:pt x="4177" y="9785"/>
                    <a:pt x="4070" y="9462"/>
                  </a:cubicBezTo>
                  <a:cubicBezTo>
                    <a:pt x="4038" y="9405"/>
                    <a:pt x="4038" y="9367"/>
                    <a:pt x="4016" y="9310"/>
                  </a:cubicBezTo>
                  <a:cubicBezTo>
                    <a:pt x="3995" y="9263"/>
                    <a:pt x="3931" y="9225"/>
                    <a:pt x="3888" y="9187"/>
                  </a:cubicBezTo>
                  <a:cubicBezTo>
                    <a:pt x="3620" y="8988"/>
                    <a:pt x="3599" y="8627"/>
                    <a:pt x="3599" y="8314"/>
                  </a:cubicBezTo>
                  <a:cubicBezTo>
                    <a:pt x="3599" y="8210"/>
                    <a:pt x="3588" y="8105"/>
                    <a:pt x="3524" y="8029"/>
                  </a:cubicBezTo>
                  <a:cubicBezTo>
                    <a:pt x="3449" y="7944"/>
                    <a:pt x="3321" y="7915"/>
                    <a:pt x="3235" y="7972"/>
                  </a:cubicBezTo>
                  <a:cubicBezTo>
                    <a:pt x="3235" y="7849"/>
                    <a:pt x="3214" y="7754"/>
                    <a:pt x="3214" y="7631"/>
                  </a:cubicBezTo>
                  <a:cubicBezTo>
                    <a:pt x="3074" y="7450"/>
                    <a:pt x="2946" y="7299"/>
                    <a:pt x="2785" y="7118"/>
                  </a:cubicBezTo>
                  <a:cubicBezTo>
                    <a:pt x="2646" y="6976"/>
                    <a:pt x="2518" y="6862"/>
                    <a:pt x="2314" y="6777"/>
                  </a:cubicBezTo>
                  <a:cubicBezTo>
                    <a:pt x="2132" y="6701"/>
                    <a:pt x="1908" y="6701"/>
                    <a:pt x="1726" y="6796"/>
                  </a:cubicBezTo>
                  <a:cubicBezTo>
                    <a:pt x="1565" y="6729"/>
                    <a:pt x="1490" y="6710"/>
                    <a:pt x="1458" y="6701"/>
                  </a:cubicBezTo>
                  <a:cubicBezTo>
                    <a:pt x="1351" y="6976"/>
                    <a:pt x="1308" y="7280"/>
                    <a:pt x="1372" y="7574"/>
                  </a:cubicBezTo>
                  <a:close/>
                  <a:moveTo>
                    <a:pt x="1447" y="6701"/>
                  </a:moveTo>
                  <a:cubicBezTo>
                    <a:pt x="1437" y="6701"/>
                    <a:pt x="1437" y="6701"/>
                    <a:pt x="1447" y="6701"/>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1" name="Shape 2901"/>
            <p:cNvSpPr/>
            <p:nvPr/>
          </p:nvSpPr>
          <p:spPr>
            <a:xfrm>
              <a:off x="2871752" y="0"/>
              <a:ext cx="1831718" cy="2687640"/>
            </a:xfrm>
            <a:custGeom>
              <a:avLst/>
              <a:gdLst/>
              <a:ahLst/>
              <a:cxnLst>
                <a:cxn ang="0">
                  <a:pos x="wd2" y="hd2"/>
                </a:cxn>
                <a:cxn ang="5400000">
                  <a:pos x="wd2" y="hd2"/>
                </a:cxn>
                <a:cxn ang="10800000">
                  <a:pos x="wd2" y="hd2"/>
                </a:cxn>
                <a:cxn ang="16200000">
                  <a:pos x="wd2" y="hd2"/>
                </a:cxn>
              </a:cxnLst>
              <a:rect l="0" t="0" r="r" b="b"/>
              <a:pathLst>
                <a:path w="21591" h="21592" extrusionOk="0">
                  <a:moveTo>
                    <a:pt x="4094" y="3256"/>
                  </a:moveTo>
                  <a:cubicBezTo>
                    <a:pt x="3964" y="3201"/>
                    <a:pt x="3835" y="3327"/>
                    <a:pt x="3847" y="3424"/>
                  </a:cubicBezTo>
                  <a:cubicBezTo>
                    <a:pt x="3859" y="3521"/>
                    <a:pt x="3952" y="3618"/>
                    <a:pt x="3915" y="3714"/>
                  </a:cubicBezTo>
                  <a:cubicBezTo>
                    <a:pt x="3899" y="3750"/>
                    <a:pt x="3873" y="3783"/>
                    <a:pt x="3848" y="3815"/>
                  </a:cubicBezTo>
                  <a:cubicBezTo>
                    <a:pt x="3822" y="3848"/>
                    <a:pt x="3798" y="3880"/>
                    <a:pt x="3785" y="3916"/>
                  </a:cubicBezTo>
                  <a:cubicBezTo>
                    <a:pt x="3770" y="3950"/>
                    <a:pt x="3788" y="3992"/>
                    <a:pt x="3822" y="4021"/>
                  </a:cubicBezTo>
                  <a:cubicBezTo>
                    <a:pt x="3856" y="4051"/>
                    <a:pt x="3906" y="4068"/>
                    <a:pt x="3952" y="4051"/>
                  </a:cubicBezTo>
                  <a:cubicBezTo>
                    <a:pt x="3875" y="4120"/>
                    <a:pt x="3822" y="4204"/>
                    <a:pt x="3799" y="4293"/>
                  </a:cubicBezTo>
                  <a:cubicBezTo>
                    <a:pt x="3776" y="4382"/>
                    <a:pt x="3782" y="4476"/>
                    <a:pt x="3822" y="4564"/>
                  </a:cubicBezTo>
                  <a:cubicBezTo>
                    <a:pt x="3705" y="4631"/>
                    <a:pt x="3588" y="4438"/>
                    <a:pt x="3434" y="4438"/>
                  </a:cubicBezTo>
                  <a:cubicBezTo>
                    <a:pt x="3372" y="4438"/>
                    <a:pt x="3316" y="4476"/>
                    <a:pt x="3255" y="4492"/>
                  </a:cubicBezTo>
                  <a:cubicBezTo>
                    <a:pt x="3227" y="4505"/>
                    <a:pt x="3187" y="4511"/>
                    <a:pt x="3152" y="4509"/>
                  </a:cubicBezTo>
                  <a:cubicBezTo>
                    <a:pt x="3117" y="4507"/>
                    <a:pt x="3088" y="4497"/>
                    <a:pt x="3082" y="4476"/>
                  </a:cubicBezTo>
                  <a:cubicBezTo>
                    <a:pt x="3057" y="4532"/>
                    <a:pt x="3036" y="4589"/>
                    <a:pt x="3013" y="4646"/>
                  </a:cubicBezTo>
                  <a:cubicBezTo>
                    <a:pt x="2991" y="4703"/>
                    <a:pt x="2968" y="4760"/>
                    <a:pt x="2940" y="4816"/>
                  </a:cubicBezTo>
                  <a:cubicBezTo>
                    <a:pt x="2909" y="4791"/>
                    <a:pt x="2858" y="4780"/>
                    <a:pt x="2804" y="4780"/>
                  </a:cubicBezTo>
                  <a:cubicBezTo>
                    <a:pt x="2749" y="4781"/>
                    <a:pt x="2690" y="4793"/>
                    <a:pt x="2644" y="4816"/>
                  </a:cubicBezTo>
                  <a:cubicBezTo>
                    <a:pt x="2598" y="4837"/>
                    <a:pt x="2565" y="4869"/>
                    <a:pt x="2540" y="4903"/>
                  </a:cubicBezTo>
                  <a:cubicBezTo>
                    <a:pt x="2514" y="4936"/>
                    <a:pt x="2496" y="4972"/>
                    <a:pt x="2477" y="5001"/>
                  </a:cubicBezTo>
                  <a:cubicBezTo>
                    <a:pt x="2450" y="5041"/>
                    <a:pt x="2426" y="5083"/>
                    <a:pt x="2404" y="5126"/>
                  </a:cubicBezTo>
                  <a:cubicBezTo>
                    <a:pt x="2382" y="5168"/>
                    <a:pt x="2360" y="5210"/>
                    <a:pt x="2335" y="5250"/>
                  </a:cubicBezTo>
                  <a:cubicBezTo>
                    <a:pt x="2277" y="5250"/>
                    <a:pt x="2221" y="5250"/>
                    <a:pt x="2166" y="5251"/>
                  </a:cubicBezTo>
                  <a:cubicBezTo>
                    <a:pt x="2110" y="5252"/>
                    <a:pt x="2055" y="5254"/>
                    <a:pt x="1996" y="5258"/>
                  </a:cubicBezTo>
                  <a:cubicBezTo>
                    <a:pt x="2024" y="5321"/>
                    <a:pt x="2008" y="5385"/>
                    <a:pt x="1976" y="5448"/>
                  </a:cubicBezTo>
                  <a:cubicBezTo>
                    <a:pt x="1944" y="5510"/>
                    <a:pt x="1894" y="5571"/>
                    <a:pt x="1854" y="5628"/>
                  </a:cubicBezTo>
                  <a:cubicBezTo>
                    <a:pt x="1817" y="5687"/>
                    <a:pt x="1788" y="5758"/>
                    <a:pt x="1787" y="5823"/>
                  </a:cubicBezTo>
                  <a:cubicBezTo>
                    <a:pt x="1786" y="5889"/>
                    <a:pt x="1814" y="5950"/>
                    <a:pt x="1891" y="5990"/>
                  </a:cubicBezTo>
                  <a:cubicBezTo>
                    <a:pt x="1962" y="5990"/>
                    <a:pt x="2035" y="5995"/>
                    <a:pt x="2106" y="6006"/>
                  </a:cubicBezTo>
                  <a:cubicBezTo>
                    <a:pt x="2177" y="6016"/>
                    <a:pt x="2246" y="6032"/>
                    <a:pt x="2311" y="6053"/>
                  </a:cubicBezTo>
                  <a:cubicBezTo>
                    <a:pt x="2335" y="6036"/>
                    <a:pt x="2360" y="6020"/>
                    <a:pt x="2384" y="6005"/>
                  </a:cubicBezTo>
                  <a:cubicBezTo>
                    <a:pt x="2408" y="5989"/>
                    <a:pt x="2431" y="5973"/>
                    <a:pt x="2453" y="5956"/>
                  </a:cubicBezTo>
                  <a:cubicBezTo>
                    <a:pt x="2554" y="5973"/>
                    <a:pt x="2641" y="6026"/>
                    <a:pt x="2691" y="6092"/>
                  </a:cubicBezTo>
                  <a:cubicBezTo>
                    <a:pt x="2741" y="6158"/>
                    <a:pt x="2755" y="6238"/>
                    <a:pt x="2712" y="6310"/>
                  </a:cubicBezTo>
                  <a:cubicBezTo>
                    <a:pt x="2684" y="6314"/>
                    <a:pt x="2655" y="6318"/>
                    <a:pt x="2625" y="6322"/>
                  </a:cubicBezTo>
                  <a:cubicBezTo>
                    <a:pt x="2596" y="6326"/>
                    <a:pt x="2567" y="6331"/>
                    <a:pt x="2539" y="6335"/>
                  </a:cubicBezTo>
                  <a:cubicBezTo>
                    <a:pt x="2585" y="6362"/>
                    <a:pt x="2632" y="6391"/>
                    <a:pt x="2677" y="6419"/>
                  </a:cubicBezTo>
                  <a:cubicBezTo>
                    <a:pt x="2723" y="6447"/>
                    <a:pt x="2767" y="6476"/>
                    <a:pt x="2811" y="6503"/>
                  </a:cubicBezTo>
                  <a:cubicBezTo>
                    <a:pt x="2761" y="6503"/>
                    <a:pt x="2704" y="6507"/>
                    <a:pt x="2654" y="6520"/>
                  </a:cubicBezTo>
                  <a:cubicBezTo>
                    <a:pt x="2604" y="6534"/>
                    <a:pt x="2561" y="6556"/>
                    <a:pt x="2539" y="6591"/>
                  </a:cubicBezTo>
                  <a:cubicBezTo>
                    <a:pt x="2527" y="6608"/>
                    <a:pt x="2521" y="6626"/>
                    <a:pt x="2517" y="6645"/>
                  </a:cubicBezTo>
                  <a:cubicBezTo>
                    <a:pt x="2514" y="6664"/>
                    <a:pt x="2514" y="6684"/>
                    <a:pt x="2514" y="6705"/>
                  </a:cubicBezTo>
                  <a:cubicBezTo>
                    <a:pt x="2502" y="6865"/>
                    <a:pt x="2379" y="7011"/>
                    <a:pt x="2201" y="7110"/>
                  </a:cubicBezTo>
                  <a:cubicBezTo>
                    <a:pt x="2022" y="7210"/>
                    <a:pt x="1789" y="7262"/>
                    <a:pt x="1558" y="7235"/>
                  </a:cubicBezTo>
                  <a:cubicBezTo>
                    <a:pt x="1546" y="7258"/>
                    <a:pt x="1532" y="7282"/>
                    <a:pt x="1520" y="7307"/>
                  </a:cubicBezTo>
                  <a:cubicBezTo>
                    <a:pt x="1507" y="7331"/>
                    <a:pt x="1496" y="7355"/>
                    <a:pt x="1490" y="7378"/>
                  </a:cubicBezTo>
                  <a:cubicBezTo>
                    <a:pt x="1453" y="7378"/>
                    <a:pt x="1412" y="7374"/>
                    <a:pt x="1370" y="7367"/>
                  </a:cubicBezTo>
                  <a:cubicBezTo>
                    <a:pt x="1328" y="7360"/>
                    <a:pt x="1287" y="7351"/>
                    <a:pt x="1250" y="7340"/>
                  </a:cubicBezTo>
                  <a:cubicBezTo>
                    <a:pt x="1222" y="7408"/>
                    <a:pt x="1182" y="7470"/>
                    <a:pt x="1131" y="7526"/>
                  </a:cubicBezTo>
                  <a:cubicBezTo>
                    <a:pt x="1080" y="7582"/>
                    <a:pt x="1018" y="7633"/>
                    <a:pt x="947" y="7677"/>
                  </a:cubicBezTo>
                  <a:cubicBezTo>
                    <a:pt x="916" y="7673"/>
                    <a:pt x="884" y="7668"/>
                    <a:pt x="853" y="7664"/>
                  </a:cubicBezTo>
                  <a:cubicBezTo>
                    <a:pt x="822" y="7660"/>
                    <a:pt x="793" y="7656"/>
                    <a:pt x="768" y="7651"/>
                  </a:cubicBezTo>
                  <a:cubicBezTo>
                    <a:pt x="651" y="7702"/>
                    <a:pt x="534" y="7765"/>
                    <a:pt x="429" y="7820"/>
                  </a:cubicBezTo>
                  <a:cubicBezTo>
                    <a:pt x="262" y="7908"/>
                    <a:pt x="84" y="7996"/>
                    <a:pt x="16" y="8135"/>
                  </a:cubicBezTo>
                  <a:cubicBezTo>
                    <a:pt x="-9" y="8203"/>
                    <a:pt x="-3" y="8269"/>
                    <a:pt x="18" y="8333"/>
                  </a:cubicBezTo>
                  <a:cubicBezTo>
                    <a:pt x="39" y="8398"/>
                    <a:pt x="74" y="8461"/>
                    <a:pt x="108" y="8522"/>
                  </a:cubicBezTo>
                  <a:cubicBezTo>
                    <a:pt x="145" y="8529"/>
                    <a:pt x="181" y="8534"/>
                    <a:pt x="217" y="8539"/>
                  </a:cubicBezTo>
                  <a:cubicBezTo>
                    <a:pt x="253" y="8543"/>
                    <a:pt x="290" y="8547"/>
                    <a:pt x="330" y="8552"/>
                  </a:cubicBezTo>
                  <a:cubicBezTo>
                    <a:pt x="321" y="8596"/>
                    <a:pt x="307" y="8638"/>
                    <a:pt x="289" y="8678"/>
                  </a:cubicBezTo>
                  <a:cubicBezTo>
                    <a:pt x="272" y="8719"/>
                    <a:pt x="250" y="8758"/>
                    <a:pt x="225" y="8796"/>
                  </a:cubicBezTo>
                  <a:cubicBezTo>
                    <a:pt x="380" y="8840"/>
                    <a:pt x="542" y="8889"/>
                    <a:pt x="681" y="8954"/>
                  </a:cubicBezTo>
                  <a:cubicBezTo>
                    <a:pt x="821" y="9019"/>
                    <a:pt x="938" y="9099"/>
                    <a:pt x="1003" y="9204"/>
                  </a:cubicBezTo>
                  <a:cubicBezTo>
                    <a:pt x="1092" y="9191"/>
                    <a:pt x="1185" y="9177"/>
                    <a:pt x="1278" y="9164"/>
                  </a:cubicBezTo>
                  <a:cubicBezTo>
                    <a:pt x="1371" y="9150"/>
                    <a:pt x="1466" y="9136"/>
                    <a:pt x="1558" y="9124"/>
                  </a:cubicBezTo>
                  <a:cubicBezTo>
                    <a:pt x="1577" y="9107"/>
                    <a:pt x="1600" y="9091"/>
                    <a:pt x="1623" y="9075"/>
                  </a:cubicBezTo>
                  <a:cubicBezTo>
                    <a:pt x="1646" y="9060"/>
                    <a:pt x="1669" y="9044"/>
                    <a:pt x="1688" y="9027"/>
                  </a:cubicBezTo>
                  <a:cubicBezTo>
                    <a:pt x="1811" y="8991"/>
                    <a:pt x="1953" y="8985"/>
                    <a:pt x="2085" y="9005"/>
                  </a:cubicBezTo>
                  <a:cubicBezTo>
                    <a:pt x="2217" y="9025"/>
                    <a:pt x="2339" y="9071"/>
                    <a:pt x="2422" y="9141"/>
                  </a:cubicBezTo>
                  <a:cubicBezTo>
                    <a:pt x="2372" y="9229"/>
                    <a:pt x="2266" y="9303"/>
                    <a:pt x="2138" y="9347"/>
                  </a:cubicBezTo>
                  <a:cubicBezTo>
                    <a:pt x="2010" y="9392"/>
                    <a:pt x="1860" y="9408"/>
                    <a:pt x="1725" y="9380"/>
                  </a:cubicBezTo>
                  <a:cubicBezTo>
                    <a:pt x="1620" y="9364"/>
                    <a:pt x="1521" y="9317"/>
                    <a:pt x="1404" y="9317"/>
                  </a:cubicBezTo>
                  <a:cubicBezTo>
                    <a:pt x="1287" y="9317"/>
                    <a:pt x="1157" y="9372"/>
                    <a:pt x="1182" y="9452"/>
                  </a:cubicBezTo>
                  <a:cubicBezTo>
                    <a:pt x="1077" y="9492"/>
                    <a:pt x="967" y="9520"/>
                    <a:pt x="855" y="9536"/>
                  </a:cubicBezTo>
                  <a:cubicBezTo>
                    <a:pt x="742" y="9553"/>
                    <a:pt x="626" y="9557"/>
                    <a:pt x="509" y="9549"/>
                  </a:cubicBezTo>
                  <a:cubicBezTo>
                    <a:pt x="497" y="9584"/>
                    <a:pt x="488" y="9619"/>
                    <a:pt x="478" y="9653"/>
                  </a:cubicBezTo>
                  <a:cubicBezTo>
                    <a:pt x="468" y="9686"/>
                    <a:pt x="457" y="9719"/>
                    <a:pt x="441" y="9750"/>
                  </a:cubicBezTo>
                  <a:cubicBezTo>
                    <a:pt x="552" y="9786"/>
                    <a:pt x="673" y="9828"/>
                    <a:pt x="770" y="9881"/>
                  </a:cubicBezTo>
                  <a:cubicBezTo>
                    <a:pt x="867" y="9935"/>
                    <a:pt x="941" y="9999"/>
                    <a:pt x="960" y="10079"/>
                  </a:cubicBezTo>
                  <a:cubicBezTo>
                    <a:pt x="1031" y="10047"/>
                    <a:pt x="1115" y="10031"/>
                    <a:pt x="1200" y="10031"/>
                  </a:cubicBezTo>
                  <a:cubicBezTo>
                    <a:pt x="1285" y="10031"/>
                    <a:pt x="1370" y="10047"/>
                    <a:pt x="1441" y="10079"/>
                  </a:cubicBezTo>
                  <a:cubicBezTo>
                    <a:pt x="1388" y="10119"/>
                    <a:pt x="1333" y="10155"/>
                    <a:pt x="1278" y="10192"/>
                  </a:cubicBezTo>
                  <a:cubicBezTo>
                    <a:pt x="1223" y="10229"/>
                    <a:pt x="1169" y="10266"/>
                    <a:pt x="1120" y="10306"/>
                  </a:cubicBezTo>
                  <a:cubicBezTo>
                    <a:pt x="1145" y="10289"/>
                    <a:pt x="1177" y="10293"/>
                    <a:pt x="1205" y="10307"/>
                  </a:cubicBezTo>
                  <a:cubicBezTo>
                    <a:pt x="1233" y="10322"/>
                    <a:pt x="1256" y="10346"/>
                    <a:pt x="1262" y="10369"/>
                  </a:cubicBezTo>
                  <a:cubicBezTo>
                    <a:pt x="1274" y="10411"/>
                    <a:pt x="1250" y="10466"/>
                    <a:pt x="1274" y="10508"/>
                  </a:cubicBezTo>
                  <a:cubicBezTo>
                    <a:pt x="1287" y="10529"/>
                    <a:pt x="1324" y="10546"/>
                    <a:pt x="1348" y="10562"/>
                  </a:cubicBezTo>
                  <a:cubicBezTo>
                    <a:pt x="1512" y="10642"/>
                    <a:pt x="1697" y="10722"/>
                    <a:pt x="1885" y="10765"/>
                  </a:cubicBezTo>
                  <a:cubicBezTo>
                    <a:pt x="2073" y="10808"/>
                    <a:pt x="2265" y="10815"/>
                    <a:pt x="2440" y="10747"/>
                  </a:cubicBezTo>
                  <a:cubicBezTo>
                    <a:pt x="2447" y="10716"/>
                    <a:pt x="2453" y="10683"/>
                    <a:pt x="2459" y="10651"/>
                  </a:cubicBezTo>
                  <a:cubicBezTo>
                    <a:pt x="2465" y="10618"/>
                    <a:pt x="2471" y="10585"/>
                    <a:pt x="2477" y="10554"/>
                  </a:cubicBezTo>
                  <a:cubicBezTo>
                    <a:pt x="2669" y="10520"/>
                    <a:pt x="2798" y="10684"/>
                    <a:pt x="2996" y="10714"/>
                  </a:cubicBezTo>
                  <a:cubicBezTo>
                    <a:pt x="3113" y="10731"/>
                    <a:pt x="3224" y="10676"/>
                    <a:pt x="3341" y="10667"/>
                  </a:cubicBezTo>
                  <a:cubicBezTo>
                    <a:pt x="3412" y="10659"/>
                    <a:pt x="3485" y="10661"/>
                    <a:pt x="3555" y="10669"/>
                  </a:cubicBezTo>
                  <a:cubicBezTo>
                    <a:pt x="3625" y="10677"/>
                    <a:pt x="3693" y="10691"/>
                    <a:pt x="3754" y="10705"/>
                  </a:cubicBezTo>
                  <a:cubicBezTo>
                    <a:pt x="4248" y="10802"/>
                    <a:pt x="4803" y="10916"/>
                    <a:pt x="5050" y="11223"/>
                  </a:cubicBezTo>
                  <a:cubicBezTo>
                    <a:pt x="5192" y="11399"/>
                    <a:pt x="5204" y="11614"/>
                    <a:pt x="5223" y="11807"/>
                  </a:cubicBezTo>
                  <a:cubicBezTo>
                    <a:pt x="5306" y="11833"/>
                    <a:pt x="5377" y="11879"/>
                    <a:pt x="5423" y="11934"/>
                  </a:cubicBezTo>
                  <a:cubicBezTo>
                    <a:pt x="5470" y="11989"/>
                    <a:pt x="5491" y="12054"/>
                    <a:pt x="5476" y="12115"/>
                  </a:cubicBezTo>
                  <a:cubicBezTo>
                    <a:pt x="5463" y="12211"/>
                    <a:pt x="5426" y="12300"/>
                    <a:pt x="5426" y="12396"/>
                  </a:cubicBezTo>
                  <a:cubicBezTo>
                    <a:pt x="5426" y="12426"/>
                    <a:pt x="5426" y="12459"/>
                    <a:pt x="5451" y="12476"/>
                  </a:cubicBezTo>
                  <a:cubicBezTo>
                    <a:pt x="5457" y="12485"/>
                    <a:pt x="5471" y="12494"/>
                    <a:pt x="5485" y="12505"/>
                  </a:cubicBezTo>
                  <a:cubicBezTo>
                    <a:pt x="5499" y="12515"/>
                    <a:pt x="5513" y="12527"/>
                    <a:pt x="5519" y="12539"/>
                  </a:cubicBezTo>
                  <a:cubicBezTo>
                    <a:pt x="5531" y="12560"/>
                    <a:pt x="5524" y="12581"/>
                    <a:pt x="5510" y="12602"/>
                  </a:cubicBezTo>
                  <a:cubicBezTo>
                    <a:pt x="5496" y="12622"/>
                    <a:pt x="5476" y="12642"/>
                    <a:pt x="5463" y="12661"/>
                  </a:cubicBezTo>
                  <a:cubicBezTo>
                    <a:pt x="5430" y="12703"/>
                    <a:pt x="5423" y="12757"/>
                    <a:pt x="5440" y="12808"/>
                  </a:cubicBezTo>
                  <a:cubicBezTo>
                    <a:pt x="5457" y="12858"/>
                    <a:pt x="5497" y="12905"/>
                    <a:pt x="5556" y="12935"/>
                  </a:cubicBezTo>
                  <a:cubicBezTo>
                    <a:pt x="5575" y="12945"/>
                    <a:pt x="5598" y="12955"/>
                    <a:pt x="5619" y="12966"/>
                  </a:cubicBezTo>
                  <a:cubicBezTo>
                    <a:pt x="5641" y="12977"/>
                    <a:pt x="5661" y="12989"/>
                    <a:pt x="5673" y="13006"/>
                  </a:cubicBezTo>
                  <a:cubicBezTo>
                    <a:pt x="5686" y="13032"/>
                    <a:pt x="5686" y="13061"/>
                    <a:pt x="5686" y="13086"/>
                  </a:cubicBezTo>
                  <a:cubicBezTo>
                    <a:pt x="5686" y="13351"/>
                    <a:pt x="5908" y="13608"/>
                    <a:pt x="5828" y="13873"/>
                  </a:cubicBezTo>
                  <a:cubicBezTo>
                    <a:pt x="5803" y="13953"/>
                    <a:pt x="5766" y="14058"/>
                    <a:pt x="5865" y="14100"/>
                  </a:cubicBezTo>
                  <a:cubicBezTo>
                    <a:pt x="5908" y="14117"/>
                    <a:pt x="5969" y="14129"/>
                    <a:pt x="5994" y="14163"/>
                  </a:cubicBezTo>
                  <a:cubicBezTo>
                    <a:pt x="6013" y="14188"/>
                    <a:pt x="5994" y="14218"/>
                    <a:pt x="5994" y="14243"/>
                  </a:cubicBezTo>
                  <a:cubicBezTo>
                    <a:pt x="5957" y="14340"/>
                    <a:pt x="5965" y="14443"/>
                    <a:pt x="6010" y="14538"/>
                  </a:cubicBezTo>
                  <a:cubicBezTo>
                    <a:pt x="6056" y="14634"/>
                    <a:pt x="6139" y="14722"/>
                    <a:pt x="6253" y="14790"/>
                  </a:cubicBezTo>
                  <a:cubicBezTo>
                    <a:pt x="6269" y="14798"/>
                    <a:pt x="6283" y="14805"/>
                    <a:pt x="6297" y="14809"/>
                  </a:cubicBezTo>
                  <a:cubicBezTo>
                    <a:pt x="6312" y="14813"/>
                    <a:pt x="6327" y="14815"/>
                    <a:pt x="6346" y="14815"/>
                  </a:cubicBezTo>
                  <a:cubicBezTo>
                    <a:pt x="6380" y="14819"/>
                    <a:pt x="6409" y="14809"/>
                    <a:pt x="6433" y="14791"/>
                  </a:cubicBezTo>
                  <a:cubicBezTo>
                    <a:pt x="6457" y="14774"/>
                    <a:pt x="6475" y="14750"/>
                    <a:pt x="6488" y="14727"/>
                  </a:cubicBezTo>
                  <a:cubicBezTo>
                    <a:pt x="6494" y="14706"/>
                    <a:pt x="6497" y="14684"/>
                    <a:pt x="6500" y="14660"/>
                  </a:cubicBezTo>
                  <a:cubicBezTo>
                    <a:pt x="6503" y="14637"/>
                    <a:pt x="6506" y="14613"/>
                    <a:pt x="6512" y="14588"/>
                  </a:cubicBezTo>
                  <a:cubicBezTo>
                    <a:pt x="6559" y="14573"/>
                    <a:pt x="6611" y="14584"/>
                    <a:pt x="6647" y="14606"/>
                  </a:cubicBezTo>
                  <a:cubicBezTo>
                    <a:pt x="6684" y="14628"/>
                    <a:pt x="6704" y="14661"/>
                    <a:pt x="6685" y="14693"/>
                  </a:cubicBezTo>
                  <a:cubicBezTo>
                    <a:pt x="6670" y="14714"/>
                    <a:pt x="6640" y="14732"/>
                    <a:pt x="6613" y="14751"/>
                  </a:cubicBezTo>
                  <a:cubicBezTo>
                    <a:pt x="6586" y="14770"/>
                    <a:pt x="6562" y="14790"/>
                    <a:pt x="6556" y="14815"/>
                  </a:cubicBezTo>
                  <a:cubicBezTo>
                    <a:pt x="6525" y="14878"/>
                    <a:pt x="6617" y="14941"/>
                    <a:pt x="6722" y="14941"/>
                  </a:cubicBezTo>
                  <a:cubicBezTo>
                    <a:pt x="6827" y="14941"/>
                    <a:pt x="6901" y="14903"/>
                    <a:pt x="6981" y="14861"/>
                  </a:cubicBezTo>
                  <a:cubicBezTo>
                    <a:pt x="7098" y="14887"/>
                    <a:pt x="7185" y="14953"/>
                    <a:pt x="7230" y="15031"/>
                  </a:cubicBezTo>
                  <a:cubicBezTo>
                    <a:pt x="7274" y="15109"/>
                    <a:pt x="7277" y="15200"/>
                    <a:pt x="7228" y="15274"/>
                  </a:cubicBezTo>
                  <a:cubicBezTo>
                    <a:pt x="7111" y="15261"/>
                    <a:pt x="6997" y="15239"/>
                    <a:pt x="6888" y="15209"/>
                  </a:cubicBezTo>
                  <a:cubicBezTo>
                    <a:pt x="6779" y="15179"/>
                    <a:pt x="6676" y="15141"/>
                    <a:pt x="6580" y="15097"/>
                  </a:cubicBezTo>
                  <a:cubicBezTo>
                    <a:pt x="6451" y="15088"/>
                    <a:pt x="6383" y="15202"/>
                    <a:pt x="6383" y="15290"/>
                  </a:cubicBezTo>
                  <a:cubicBezTo>
                    <a:pt x="6383" y="15379"/>
                    <a:pt x="6426" y="15488"/>
                    <a:pt x="6321" y="15547"/>
                  </a:cubicBezTo>
                  <a:cubicBezTo>
                    <a:pt x="6266" y="15585"/>
                    <a:pt x="6167" y="15602"/>
                    <a:pt x="6167" y="15652"/>
                  </a:cubicBezTo>
                  <a:cubicBezTo>
                    <a:pt x="6167" y="15682"/>
                    <a:pt x="6192" y="15707"/>
                    <a:pt x="6204" y="15724"/>
                  </a:cubicBezTo>
                  <a:cubicBezTo>
                    <a:pt x="6256" y="15772"/>
                    <a:pt x="6295" y="15826"/>
                    <a:pt x="6322" y="15882"/>
                  </a:cubicBezTo>
                  <a:cubicBezTo>
                    <a:pt x="6349" y="15939"/>
                    <a:pt x="6364" y="15999"/>
                    <a:pt x="6370" y="16060"/>
                  </a:cubicBezTo>
                  <a:cubicBezTo>
                    <a:pt x="6370" y="16077"/>
                    <a:pt x="6370" y="16095"/>
                    <a:pt x="6374" y="16112"/>
                  </a:cubicBezTo>
                  <a:cubicBezTo>
                    <a:pt x="6377" y="16128"/>
                    <a:pt x="6383" y="16144"/>
                    <a:pt x="6395" y="16157"/>
                  </a:cubicBezTo>
                  <a:cubicBezTo>
                    <a:pt x="6429" y="16197"/>
                    <a:pt x="6491" y="16213"/>
                    <a:pt x="6560" y="16214"/>
                  </a:cubicBezTo>
                  <a:cubicBezTo>
                    <a:pt x="6630" y="16215"/>
                    <a:pt x="6707" y="16201"/>
                    <a:pt x="6771" y="16182"/>
                  </a:cubicBezTo>
                  <a:cubicBezTo>
                    <a:pt x="6812" y="16174"/>
                    <a:pt x="6850" y="16163"/>
                    <a:pt x="6890" y="16153"/>
                  </a:cubicBezTo>
                  <a:cubicBezTo>
                    <a:pt x="6930" y="16142"/>
                    <a:pt x="6972" y="16132"/>
                    <a:pt x="7018" y="16123"/>
                  </a:cubicBezTo>
                  <a:cubicBezTo>
                    <a:pt x="7037" y="16119"/>
                    <a:pt x="7057" y="16112"/>
                    <a:pt x="7074" y="16102"/>
                  </a:cubicBezTo>
                  <a:cubicBezTo>
                    <a:pt x="7091" y="16093"/>
                    <a:pt x="7105" y="16081"/>
                    <a:pt x="7111" y="16069"/>
                  </a:cubicBezTo>
                  <a:cubicBezTo>
                    <a:pt x="7117" y="16052"/>
                    <a:pt x="7108" y="16034"/>
                    <a:pt x="7100" y="16017"/>
                  </a:cubicBezTo>
                  <a:cubicBezTo>
                    <a:pt x="7092" y="16000"/>
                    <a:pt x="7086" y="15984"/>
                    <a:pt x="7098" y="15972"/>
                  </a:cubicBezTo>
                  <a:cubicBezTo>
                    <a:pt x="7105" y="15963"/>
                    <a:pt x="7114" y="15959"/>
                    <a:pt x="7125" y="15957"/>
                  </a:cubicBezTo>
                  <a:cubicBezTo>
                    <a:pt x="7135" y="15955"/>
                    <a:pt x="7148" y="15955"/>
                    <a:pt x="7160" y="15955"/>
                  </a:cubicBezTo>
                  <a:cubicBezTo>
                    <a:pt x="7206" y="15951"/>
                    <a:pt x="7248" y="15947"/>
                    <a:pt x="7290" y="15942"/>
                  </a:cubicBezTo>
                  <a:cubicBezTo>
                    <a:pt x="7331" y="15937"/>
                    <a:pt x="7373" y="15932"/>
                    <a:pt x="7419" y="15926"/>
                  </a:cubicBezTo>
                  <a:cubicBezTo>
                    <a:pt x="7459" y="15997"/>
                    <a:pt x="7495" y="16077"/>
                    <a:pt x="7501" y="16152"/>
                  </a:cubicBezTo>
                  <a:cubicBezTo>
                    <a:pt x="7507" y="16227"/>
                    <a:pt x="7484" y="16298"/>
                    <a:pt x="7407" y="16350"/>
                  </a:cubicBezTo>
                  <a:cubicBezTo>
                    <a:pt x="7459" y="16342"/>
                    <a:pt x="7498" y="16366"/>
                    <a:pt x="7517" y="16400"/>
                  </a:cubicBezTo>
                  <a:cubicBezTo>
                    <a:pt x="7537" y="16435"/>
                    <a:pt x="7537" y="16479"/>
                    <a:pt x="7512" y="16510"/>
                  </a:cubicBezTo>
                  <a:cubicBezTo>
                    <a:pt x="7484" y="16542"/>
                    <a:pt x="7449" y="16570"/>
                    <a:pt x="7417" y="16600"/>
                  </a:cubicBezTo>
                  <a:cubicBezTo>
                    <a:pt x="7385" y="16629"/>
                    <a:pt x="7358" y="16660"/>
                    <a:pt x="7345" y="16695"/>
                  </a:cubicBezTo>
                  <a:cubicBezTo>
                    <a:pt x="7280" y="16683"/>
                    <a:pt x="7213" y="16669"/>
                    <a:pt x="7145" y="16655"/>
                  </a:cubicBezTo>
                  <a:cubicBezTo>
                    <a:pt x="7077" y="16642"/>
                    <a:pt x="7009" y="16628"/>
                    <a:pt x="6944" y="16615"/>
                  </a:cubicBezTo>
                  <a:cubicBezTo>
                    <a:pt x="6910" y="16611"/>
                    <a:pt x="6876" y="16605"/>
                    <a:pt x="6845" y="16602"/>
                  </a:cubicBezTo>
                  <a:cubicBezTo>
                    <a:pt x="6813" y="16599"/>
                    <a:pt x="6784" y="16599"/>
                    <a:pt x="6759" y="16607"/>
                  </a:cubicBezTo>
                  <a:cubicBezTo>
                    <a:pt x="6731" y="16615"/>
                    <a:pt x="6708" y="16635"/>
                    <a:pt x="6699" y="16656"/>
                  </a:cubicBezTo>
                  <a:cubicBezTo>
                    <a:pt x="6690" y="16677"/>
                    <a:pt x="6694" y="16700"/>
                    <a:pt x="6722" y="16712"/>
                  </a:cubicBezTo>
                  <a:cubicBezTo>
                    <a:pt x="6747" y="16704"/>
                    <a:pt x="6768" y="16710"/>
                    <a:pt x="6782" y="16723"/>
                  </a:cubicBezTo>
                  <a:cubicBezTo>
                    <a:pt x="6796" y="16736"/>
                    <a:pt x="6802" y="16756"/>
                    <a:pt x="6796" y="16775"/>
                  </a:cubicBezTo>
                  <a:cubicBezTo>
                    <a:pt x="6787" y="16792"/>
                    <a:pt x="6775" y="16808"/>
                    <a:pt x="6761" y="16823"/>
                  </a:cubicBezTo>
                  <a:cubicBezTo>
                    <a:pt x="6748" y="16837"/>
                    <a:pt x="6734" y="16851"/>
                    <a:pt x="6722" y="16864"/>
                  </a:cubicBezTo>
                  <a:cubicBezTo>
                    <a:pt x="6676" y="16908"/>
                    <a:pt x="6656" y="16960"/>
                    <a:pt x="6653" y="17015"/>
                  </a:cubicBezTo>
                  <a:cubicBezTo>
                    <a:pt x="6650" y="17070"/>
                    <a:pt x="6663" y="17126"/>
                    <a:pt x="6685" y="17179"/>
                  </a:cubicBezTo>
                  <a:cubicBezTo>
                    <a:pt x="6710" y="17291"/>
                    <a:pt x="6687" y="17410"/>
                    <a:pt x="6669" y="17529"/>
                  </a:cubicBezTo>
                  <a:cubicBezTo>
                    <a:pt x="6651" y="17647"/>
                    <a:pt x="6639" y="17764"/>
                    <a:pt x="6685" y="17869"/>
                  </a:cubicBezTo>
                  <a:cubicBezTo>
                    <a:pt x="6716" y="17957"/>
                    <a:pt x="6767" y="18048"/>
                    <a:pt x="6798" y="18137"/>
                  </a:cubicBezTo>
                  <a:cubicBezTo>
                    <a:pt x="6830" y="18226"/>
                    <a:pt x="6842" y="18315"/>
                    <a:pt x="6796" y="18399"/>
                  </a:cubicBezTo>
                  <a:cubicBezTo>
                    <a:pt x="6824" y="18407"/>
                    <a:pt x="6847" y="18414"/>
                    <a:pt x="6870" y="18420"/>
                  </a:cubicBezTo>
                  <a:cubicBezTo>
                    <a:pt x="6893" y="18426"/>
                    <a:pt x="6916" y="18433"/>
                    <a:pt x="6944" y="18441"/>
                  </a:cubicBezTo>
                  <a:cubicBezTo>
                    <a:pt x="6994" y="18592"/>
                    <a:pt x="7048" y="18741"/>
                    <a:pt x="7102" y="18888"/>
                  </a:cubicBezTo>
                  <a:cubicBezTo>
                    <a:pt x="7157" y="19036"/>
                    <a:pt x="7213" y="19183"/>
                    <a:pt x="7265" y="19333"/>
                  </a:cubicBezTo>
                  <a:cubicBezTo>
                    <a:pt x="7271" y="19352"/>
                    <a:pt x="7277" y="19372"/>
                    <a:pt x="7287" y="19390"/>
                  </a:cubicBezTo>
                  <a:cubicBezTo>
                    <a:pt x="7296" y="19408"/>
                    <a:pt x="7308" y="19425"/>
                    <a:pt x="7327" y="19438"/>
                  </a:cubicBezTo>
                  <a:cubicBezTo>
                    <a:pt x="7342" y="19453"/>
                    <a:pt x="7362" y="19462"/>
                    <a:pt x="7380" y="19472"/>
                  </a:cubicBezTo>
                  <a:cubicBezTo>
                    <a:pt x="7398" y="19482"/>
                    <a:pt x="7413" y="19493"/>
                    <a:pt x="7419" y="19509"/>
                  </a:cubicBezTo>
                  <a:cubicBezTo>
                    <a:pt x="7444" y="19547"/>
                    <a:pt x="7432" y="19581"/>
                    <a:pt x="7432" y="19615"/>
                  </a:cubicBezTo>
                  <a:cubicBezTo>
                    <a:pt x="7432" y="19749"/>
                    <a:pt x="7617" y="19846"/>
                    <a:pt x="7734" y="19959"/>
                  </a:cubicBezTo>
                  <a:cubicBezTo>
                    <a:pt x="7796" y="20023"/>
                    <a:pt x="7837" y="20091"/>
                    <a:pt x="7870" y="20162"/>
                  </a:cubicBezTo>
                  <a:cubicBezTo>
                    <a:pt x="7902" y="20234"/>
                    <a:pt x="7925" y="20309"/>
                    <a:pt x="7950" y="20384"/>
                  </a:cubicBezTo>
                  <a:cubicBezTo>
                    <a:pt x="7984" y="20384"/>
                    <a:pt x="8013" y="20386"/>
                    <a:pt x="8042" y="20389"/>
                  </a:cubicBezTo>
                  <a:cubicBezTo>
                    <a:pt x="8072" y="20391"/>
                    <a:pt x="8101" y="20393"/>
                    <a:pt x="8135" y="20393"/>
                  </a:cubicBezTo>
                  <a:cubicBezTo>
                    <a:pt x="8101" y="20441"/>
                    <a:pt x="8107" y="20492"/>
                    <a:pt x="8133" y="20541"/>
                  </a:cubicBezTo>
                  <a:cubicBezTo>
                    <a:pt x="8158" y="20590"/>
                    <a:pt x="8203" y="20639"/>
                    <a:pt x="8246" y="20683"/>
                  </a:cubicBezTo>
                  <a:cubicBezTo>
                    <a:pt x="8292" y="20723"/>
                    <a:pt x="8339" y="20763"/>
                    <a:pt x="8383" y="20803"/>
                  </a:cubicBezTo>
                  <a:cubicBezTo>
                    <a:pt x="8426" y="20843"/>
                    <a:pt x="8468" y="20883"/>
                    <a:pt x="8505" y="20923"/>
                  </a:cubicBezTo>
                  <a:cubicBezTo>
                    <a:pt x="8564" y="20975"/>
                    <a:pt x="8629" y="21032"/>
                    <a:pt x="8705" y="21077"/>
                  </a:cubicBezTo>
                  <a:cubicBezTo>
                    <a:pt x="8781" y="21122"/>
                    <a:pt x="8869" y="21154"/>
                    <a:pt x="8974" y="21158"/>
                  </a:cubicBezTo>
                  <a:cubicBezTo>
                    <a:pt x="8999" y="21133"/>
                    <a:pt x="9043" y="21127"/>
                    <a:pt x="9092" y="21130"/>
                  </a:cubicBezTo>
                  <a:cubicBezTo>
                    <a:pt x="9141" y="21133"/>
                    <a:pt x="9193" y="21146"/>
                    <a:pt x="9233" y="21158"/>
                  </a:cubicBezTo>
                  <a:cubicBezTo>
                    <a:pt x="9329" y="21194"/>
                    <a:pt x="9429" y="21232"/>
                    <a:pt x="9523" y="21275"/>
                  </a:cubicBezTo>
                  <a:cubicBezTo>
                    <a:pt x="9617" y="21318"/>
                    <a:pt x="9705" y="21367"/>
                    <a:pt x="9776" y="21423"/>
                  </a:cubicBezTo>
                  <a:cubicBezTo>
                    <a:pt x="9869" y="21495"/>
                    <a:pt x="9943" y="21583"/>
                    <a:pt x="10072" y="21592"/>
                  </a:cubicBezTo>
                  <a:cubicBezTo>
                    <a:pt x="10202" y="21600"/>
                    <a:pt x="10313" y="21533"/>
                    <a:pt x="10356" y="21444"/>
                  </a:cubicBezTo>
                  <a:cubicBezTo>
                    <a:pt x="10375" y="21400"/>
                    <a:pt x="10378" y="21356"/>
                    <a:pt x="10373" y="21312"/>
                  </a:cubicBezTo>
                  <a:cubicBezTo>
                    <a:pt x="10368" y="21268"/>
                    <a:pt x="10356" y="21224"/>
                    <a:pt x="10344" y="21179"/>
                  </a:cubicBezTo>
                  <a:cubicBezTo>
                    <a:pt x="10365" y="21175"/>
                    <a:pt x="10385" y="21173"/>
                    <a:pt x="10406" y="21170"/>
                  </a:cubicBezTo>
                  <a:cubicBezTo>
                    <a:pt x="10427" y="21168"/>
                    <a:pt x="10449" y="21165"/>
                    <a:pt x="10473" y="21158"/>
                  </a:cubicBezTo>
                  <a:cubicBezTo>
                    <a:pt x="10479" y="21106"/>
                    <a:pt x="10483" y="21051"/>
                    <a:pt x="10486" y="20996"/>
                  </a:cubicBezTo>
                  <a:cubicBezTo>
                    <a:pt x="10489" y="20942"/>
                    <a:pt x="10492" y="20887"/>
                    <a:pt x="10498" y="20834"/>
                  </a:cubicBezTo>
                  <a:cubicBezTo>
                    <a:pt x="10507" y="20816"/>
                    <a:pt x="10515" y="20796"/>
                    <a:pt x="10522" y="20776"/>
                  </a:cubicBezTo>
                  <a:cubicBezTo>
                    <a:pt x="10529" y="20757"/>
                    <a:pt x="10535" y="20738"/>
                    <a:pt x="10541" y="20721"/>
                  </a:cubicBezTo>
                  <a:cubicBezTo>
                    <a:pt x="10566" y="20637"/>
                    <a:pt x="10587" y="20546"/>
                    <a:pt x="10582" y="20462"/>
                  </a:cubicBezTo>
                  <a:cubicBezTo>
                    <a:pt x="10577" y="20378"/>
                    <a:pt x="10544" y="20300"/>
                    <a:pt x="10461" y="20241"/>
                  </a:cubicBezTo>
                  <a:cubicBezTo>
                    <a:pt x="10479" y="20237"/>
                    <a:pt x="10499" y="20231"/>
                    <a:pt x="10520" y="20224"/>
                  </a:cubicBezTo>
                  <a:cubicBezTo>
                    <a:pt x="10540" y="20218"/>
                    <a:pt x="10560" y="20212"/>
                    <a:pt x="10578" y="20208"/>
                  </a:cubicBezTo>
                  <a:cubicBezTo>
                    <a:pt x="10646" y="20145"/>
                    <a:pt x="10708" y="20086"/>
                    <a:pt x="10769" y="20031"/>
                  </a:cubicBezTo>
                  <a:cubicBezTo>
                    <a:pt x="11047" y="19791"/>
                    <a:pt x="11331" y="19493"/>
                    <a:pt x="11201" y="19202"/>
                  </a:cubicBezTo>
                  <a:cubicBezTo>
                    <a:pt x="11220" y="19207"/>
                    <a:pt x="11238" y="19209"/>
                    <a:pt x="11258" y="19211"/>
                  </a:cubicBezTo>
                  <a:cubicBezTo>
                    <a:pt x="11277" y="19213"/>
                    <a:pt x="11297" y="19215"/>
                    <a:pt x="11319" y="19219"/>
                  </a:cubicBezTo>
                  <a:cubicBezTo>
                    <a:pt x="11312" y="19158"/>
                    <a:pt x="11292" y="19096"/>
                    <a:pt x="11262" y="19037"/>
                  </a:cubicBezTo>
                  <a:cubicBezTo>
                    <a:pt x="11232" y="18978"/>
                    <a:pt x="11192" y="18923"/>
                    <a:pt x="11146" y="18874"/>
                  </a:cubicBezTo>
                  <a:cubicBezTo>
                    <a:pt x="11192" y="18883"/>
                    <a:pt x="11241" y="18892"/>
                    <a:pt x="11290" y="18895"/>
                  </a:cubicBezTo>
                  <a:cubicBezTo>
                    <a:pt x="11339" y="18897"/>
                    <a:pt x="11386" y="18893"/>
                    <a:pt x="11430" y="18874"/>
                  </a:cubicBezTo>
                  <a:cubicBezTo>
                    <a:pt x="11522" y="18838"/>
                    <a:pt x="11554" y="18760"/>
                    <a:pt x="11590" y="18686"/>
                  </a:cubicBezTo>
                  <a:cubicBezTo>
                    <a:pt x="11625" y="18612"/>
                    <a:pt x="11664" y="18544"/>
                    <a:pt x="11769" y="18529"/>
                  </a:cubicBezTo>
                  <a:cubicBezTo>
                    <a:pt x="11794" y="18548"/>
                    <a:pt x="11820" y="18564"/>
                    <a:pt x="11848" y="18577"/>
                  </a:cubicBezTo>
                  <a:cubicBezTo>
                    <a:pt x="11875" y="18590"/>
                    <a:pt x="11905" y="18601"/>
                    <a:pt x="11935" y="18609"/>
                  </a:cubicBezTo>
                  <a:cubicBezTo>
                    <a:pt x="11942" y="18561"/>
                    <a:pt x="11959" y="18515"/>
                    <a:pt x="11983" y="18470"/>
                  </a:cubicBezTo>
                  <a:cubicBezTo>
                    <a:pt x="12008" y="18426"/>
                    <a:pt x="12040" y="18384"/>
                    <a:pt x="12077" y="18344"/>
                  </a:cubicBezTo>
                  <a:cubicBezTo>
                    <a:pt x="12105" y="18384"/>
                    <a:pt x="12125" y="18426"/>
                    <a:pt x="12138" y="18470"/>
                  </a:cubicBezTo>
                  <a:cubicBezTo>
                    <a:pt x="12151" y="18515"/>
                    <a:pt x="12158" y="18561"/>
                    <a:pt x="12158" y="18609"/>
                  </a:cubicBezTo>
                  <a:cubicBezTo>
                    <a:pt x="12176" y="18584"/>
                    <a:pt x="12218" y="18578"/>
                    <a:pt x="12266" y="18578"/>
                  </a:cubicBezTo>
                  <a:cubicBezTo>
                    <a:pt x="12315" y="18578"/>
                    <a:pt x="12370" y="18584"/>
                    <a:pt x="12417" y="18584"/>
                  </a:cubicBezTo>
                  <a:cubicBezTo>
                    <a:pt x="12506" y="18588"/>
                    <a:pt x="12586" y="18555"/>
                    <a:pt x="12637" y="18506"/>
                  </a:cubicBezTo>
                  <a:cubicBezTo>
                    <a:pt x="12687" y="18457"/>
                    <a:pt x="12707" y="18393"/>
                    <a:pt x="12676" y="18336"/>
                  </a:cubicBezTo>
                  <a:cubicBezTo>
                    <a:pt x="12707" y="18327"/>
                    <a:pt x="12745" y="18323"/>
                    <a:pt x="12785" y="18325"/>
                  </a:cubicBezTo>
                  <a:cubicBezTo>
                    <a:pt x="12824" y="18327"/>
                    <a:pt x="12864" y="18336"/>
                    <a:pt x="12898" y="18353"/>
                  </a:cubicBezTo>
                  <a:cubicBezTo>
                    <a:pt x="12935" y="18304"/>
                    <a:pt x="12983" y="18263"/>
                    <a:pt x="13039" y="18229"/>
                  </a:cubicBezTo>
                  <a:cubicBezTo>
                    <a:pt x="13095" y="18194"/>
                    <a:pt x="13160" y="18165"/>
                    <a:pt x="13231" y="18142"/>
                  </a:cubicBezTo>
                  <a:cubicBezTo>
                    <a:pt x="13250" y="18138"/>
                    <a:pt x="13270" y="18132"/>
                    <a:pt x="13288" y="18124"/>
                  </a:cubicBezTo>
                  <a:cubicBezTo>
                    <a:pt x="13307" y="18117"/>
                    <a:pt x="13324" y="18109"/>
                    <a:pt x="13336" y="18100"/>
                  </a:cubicBezTo>
                  <a:cubicBezTo>
                    <a:pt x="13348" y="18090"/>
                    <a:pt x="13358" y="18078"/>
                    <a:pt x="13365" y="18066"/>
                  </a:cubicBezTo>
                  <a:cubicBezTo>
                    <a:pt x="13373" y="18054"/>
                    <a:pt x="13379" y="18041"/>
                    <a:pt x="13385" y="18029"/>
                  </a:cubicBezTo>
                  <a:cubicBezTo>
                    <a:pt x="13441" y="17924"/>
                    <a:pt x="13527" y="17827"/>
                    <a:pt x="13644" y="17755"/>
                  </a:cubicBezTo>
                  <a:cubicBezTo>
                    <a:pt x="13842" y="17638"/>
                    <a:pt x="13959" y="17482"/>
                    <a:pt x="14021" y="17305"/>
                  </a:cubicBezTo>
                  <a:cubicBezTo>
                    <a:pt x="14113" y="17356"/>
                    <a:pt x="14268" y="17288"/>
                    <a:pt x="14280" y="17200"/>
                  </a:cubicBezTo>
                  <a:cubicBezTo>
                    <a:pt x="14292" y="17112"/>
                    <a:pt x="14200" y="17040"/>
                    <a:pt x="14126" y="16969"/>
                  </a:cubicBezTo>
                  <a:cubicBezTo>
                    <a:pt x="14086" y="16933"/>
                    <a:pt x="14047" y="16897"/>
                    <a:pt x="14020" y="16859"/>
                  </a:cubicBezTo>
                  <a:cubicBezTo>
                    <a:pt x="13993" y="16821"/>
                    <a:pt x="13978" y="16782"/>
                    <a:pt x="13984" y="16737"/>
                  </a:cubicBezTo>
                  <a:cubicBezTo>
                    <a:pt x="14002" y="16761"/>
                    <a:pt x="14032" y="16778"/>
                    <a:pt x="14064" y="16789"/>
                  </a:cubicBezTo>
                  <a:cubicBezTo>
                    <a:pt x="14096" y="16800"/>
                    <a:pt x="14132" y="16805"/>
                    <a:pt x="14163" y="16800"/>
                  </a:cubicBezTo>
                  <a:cubicBezTo>
                    <a:pt x="14181" y="16868"/>
                    <a:pt x="14234" y="16930"/>
                    <a:pt x="14305" y="16978"/>
                  </a:cubicBezTo>
                  <a:cubicBezTo>
                    <a:pt x="14377" y="17027"/>
                    <a:pt x="14468" y="17061"/>
                    <a:pt x="14564" y="17074"/>
                  </a:cubicBezTo>
                  <a:cubicBezTo>
                    <a:pt x="14699" y="17049"/>
                    <a:pt x="14832" y="17020"/>
                    <a:pt x="14965" y="16991"/>
                  </a:cubicBezTo>
                  <a:cubicBezTo>
                    <a:pt x="15097" y="16962"/>
                    <a:pt x="15230" y="16933"/>
                    <a:pt x="15366" y="16906"/>
                  </a:cubicBezTo>
                  <a:cubicBezTo>
                    <a:pt x="15390" y="16872"/>
                    <a:pt x="15409" y="16855"/>
                    <a:pt x="15458" y="16855"/>
                  </a:cubicBezTo>
                  <a:cubicBezTo>
                    <a:pt x="15495" y="16855"/>
                    <a:pt x="15532" y="16864"/>
                    <a:pt x="15576" y="16855"/>
                  </a:cubicBezTo>
                  <a:cubicBezTo>
                    <a:pt x="15588" y="16851"/>
                    <a:pt x="15600" y="16847"/>
                    <a:pt x="15613" y="16841"/>
                  </a:cubicBezTo>
                  <a:cubicBezTo>
                    <a:pt x="15625" y="16835"/>
                    <a:pt x="15637" y="16828"/>
                    <a:pt x="15650" y="16817"/>
                  </a:cubicBezTo>
                  <a:cubicBezTo>
                    <a:pt x="15754" y="16756"/>
                    <a:pt x="15869" y="16700"/>
                    <a:pt x="15989" y="16649"/>
                  </a:cubicBezTo>
                  <a:cubicBezTo>
                    <a:pt x="16109" y="16599"/>
                    <a:pt x="16236" y="16554"/>
                    <a:pt x="16365" y="16519"/>
                  </a:cubicBezTo>
                  <a:cubicBezTo>
                    <a:pt x="16390" y="16510"/>
                    <a:pt x="16419" y="16504"/>
                    <a:pt x="16450" y="16501"/>
                  </a:cubicBezTo>
                  <a:cubicBezTo>
                    <a:pt x="16481" y="16498"/>
                    <a:pt x="16513" y="16498"/>
                    <a:pt x="16544" y="16502"/>
                  </a:cubicBezTo>
                  <a:cubicBezTo>
                    <a:pt x="16634" y="16409"/>
                    <a:pt x="16740" y="16323"/>
                    <a:pt x="16858" y="16245"/>
                  </a:cubicBezTo>
                  <a:cubicBezTo>
                    <a:pt x="16976" y="16166"/>
                    <a:pt x="17106" y="16096"/>
                    <a:pt x="17241" y="16035"/>
                  </a:cubicBezTo>
                  <a:cubicBezTo>
                    <a:pt x="17288" y="16016"/>
                    <a:pt x="17334" y="15998"/>
                    <a:pt x="17376" y="15977"/>
                  </a:cubicBezTo>
                  <a:cubicBezTo>
                    <a:pt x="17419" y="15956"/>
                    <a:pt x="17457" y="15932"/>
                    <a:pt x="17488" y="15900"/>
                  </a:cubicBezTo>
                  <a:cubicBezTo>
                    <a:pt x="17510" y="15888"/>
                    <a:pt x="17527" y="15873"/>
                    <a:pt x="17543" y="15859"/>
                  </a:cubicBezTo>
                  <a:cubicBezTo>
                    <a:pt x="17559" y="15845"/>
                    <a:pt x="17575" y="15831"/>
                    <a:pt x="17593" y="15820"/>
                  </a:cubicBezTo>
                  <a:cubicBezTo>
                    <a:pt x="17618" y="15808"/>
                    <a:pt x="17647" y="15799"/>
                    <a:pt x="17678" y="15791"/>
                  </a:cubicBezTo>
                  <a:cubicBezTo>
                    <a:pt x="17709" y="15783"/>
                    <a:pt x="17741" y="15774"/>
                    <a:pt x="17772" y="15761"/>
                  </a:cubicBezTo>
                  <a:cubicBezTo>
                    <a:pt x="17800" y="15747"/>
                    <a:pt x="17826" y="15727"/>
                    <a:pt x="17841" y="15706"/>
                  </a:cubicBezTo>
                  <a:cubicBezTo>
                    <a:pt x="17855" y="15685"/>
                    <a:pt x="17858" y="15663"/>
                    <a:pt x="17840" y="15644"/>
                  </a:cubicBezTo>
                  <a:cubicBezTo>
                    <a:pt x="17661" y="15644"/>
                    <a:pt x="17463" y="15635"/>
                    <a:pt x="17285" y="15635"/>
                  </a:cubicBezTo>
                  <a:cubicBezTo>
                    <a:pt x="17217" y="15635"/>
                    <a:pt x="17155" y="15635"/>
                    <a:pt x="17099" y="15610"/>
                  </a:cubicBezTo>
                  <a:cubicBezTo>
                    <a:pt x="17075" y="15602"/>
                    <a:pt x="17050" y="15586"/>
                    <a:pt x="17033" y="15567"/>
                  </a:cubicBezTo>
                  <a:cubicBezTo>
                    <a:pt x="17016" y="15548"/>
                    <a:pt x="17007" y="15526"/>
                    <a:pt x="17013" y="15505"/>
                  </a:cubicBezTo>
                  <a:cubicBezTo>
                    <a:pt x="16896" y="15492"/>
                    <a:pt x="16772" y="15481"/>
                    <a:pt x="16652" y="15482"/>
                  </a:cubicBezTo>
                  <a:cubicBezTo>
                    <a:pt x="16532" y="15484"/>
                    <a:pt x="16415" y="15499"/>
                    <a:pt x="16310" y="15539"/>
                  </a:cubicBezTo>
                  <a:cubicBezTo>
                    <a:pt x="16267" y="15557"/>
                    <a:pt x="16225" y="15577"/>
                    <a:pt x="16183" y="15598"/>
                  </a:cubicBezTo>
                  <a:cubicBezTo>
                    <a:pt x="16140" y="15620"/>
                    <a:pt x="16097" y="15642"/>
                    <a:pt x="16051" y="15665"/>
                  </a:cubicBezTo>
                  <a:cubicBezTo>
                    <a:pt x="15949" y="15713"/>
                    <a:pt x="15836" y="15748"/>
                    <a:pt x="15718" y="15769"/>
                  </a:cubicBezTo>
                  <a:cubicBezTo>
                    <a:pt x="15600" y="15791"/>
                    <a:pt x="15477" y="15799"/>
                    <a:pt x="15353" y="15795"/>
                  </a:cubicBezTo>
                  <a:cubicBezTo>
                    <a:pt x="15347" y="15795"/>
                    <a:pt x="15341" y="15795"/>
                    <a:pt x="15335" y="15794"/>
                  </a:cubicBezTo>
                  <a:cubicBezTo>
                    <a:pt x="15329" y="15793"/>
                    <a:pt x="15323" y="15791"/>
                    <a:pt x="15316" y="15787"/>
                  </a:cubicBezTo>
                  <a:cubicBezTo>
                    <a:pt x="15289" y="15778"/>
                    <a:pt x="15287" y="15758"/>
                    <a:pt x="15301" y="15737"/>
                  </a:cubicBezTo>
                  <a:cubicBezTo>
                    <a:pt x="15315" y="15716"/>
                    <a:pt x="15344" y="15694"/>
                    <a:pt x="15378" y="15682"/>
                  </a:cubicBezTo>
                  <a:cubicBezTo>
                    <a:pt x="15440" y="15652"/>
                    <a:pt x="15520" y="15635"/>
                    <a:pt x="15600" y="15618"/>
                  </a:cubicBezTo>
                  <a:cubicBezTo>
                    <a:pt x="15680" y="15602"/>
                    <a:pt x="15754" y="15593"/>
                    <a:pt x="15835" y="15564"/>
                  </a:cubicBezTo>
                  <a:cubicBezTo>
                    <a:pt x="15866" y="15551"/>
                    <a:pt x="15895" y="15536"/>
                    <a:pt x="15924" y="15522"/>
                  </a:cubicBezTo>
                  <a:cubicBezTo>
                    <a:pt x="15953" y="15507"/>
                    <a:pt x="15983" y="15492"/>
                    <a:pt x="16014" y="15480"/>
                  </a:cubicBezTo>
                  <a:cubicBezTo>
                    <a:pt x="16143" y="15417"/>
                    <a:pt x="16322" y="15408"/>
                    <a:pt x="16452" y="15345"/>
                  </a:cubicBezTo>
                  <a:cubicBezTo>
                    <a:pt x="16581" y="15282"/>
                    <a:pt x="16698" y="15152"/>
                    <a:pt x="16581" y="15072"/>
                  </a:cubicBezTo>
                  <a:cubicBezTo>
                    <a:pt x="16495" y="15000"/>
                    <a:pt x="16322" y="15030"/>
                    <a:pt x="16193" y="15063"/>
                  </a:cubicBezTo>
                  <a:cubicBezTo>
                    <a:pt x="16063" y="15097"/>
                    <a:pt x="15921" y="15152"/>
                    <a:pt x="15792" y="15114"/>
                  </a:cubicBezTo>
                  <a:cubicBezTo>
                    <a:pt x="15785" y="15080"/>
                    <a:pt x="15818" y="15059"/>
                    <a:pt x="15863" y="15046"/>
                  </a:cubicBezTo>
                  <a:cubicBezTo>
                    <a:pt x="15909" y="15034"/>
                    <a:pt x="15967" y="15030"/>
                    <a:pt x="16014" y="15030"/>
                  </a:cubicBezTo>
                  <a:cubicBezTo>
                    <a:pt x="16085" y="15023"/>
                    <a:pt x="16156" y="15012"/>
                    <a:pt x="16222" y="14994"/>
                  </a:cubicBezTo>
                  <a:cubicBezTo>
                    <a:pt x="16288" y="14976"/>
                    <a:pt x="16350" y="14952"/>
                    <a:pt x="16402" y="14920"/>
                  </a:cubicBezTo>
                  <a:cubicBezTo>
                    <a:pt x="16442" y="14899"/>
                    <a:pt x="16481" y="14869"/>
                    <a:pt x="16502" y="14837"/>
                  </a:cubicBezTo>
                  <a:cubicBezTo>
                    <a:pt x="16523" y="14805"/>
                    <a:pt x="16526" y="14771"/>
                    <a:pt x="16495" y="14744"/>
                  </a:cubicBezTo>
                  <a:cubicBezTo>
                    <a:pt x="16452" y="14710"/>
                    <a:pt x="16378" y="14710"/>
                    <a:pt x="16310" y="14710"/>
                  </a:cubicBezTo>
                  <a:cubicBezTo>
                    <a:pt x="16211" y="14710"/>
                    <a:pt x="16106" y="14710"/>
                    <a:pt x="16001" y="14685"/>
                  </a:cubicBezTo>
                  <a:cubicBezTo>
                    <a:pt x="15955" y="14670"/>
                    <a:pt x="15910" y="14648"/>
                    <a:pt x="15879" y="14620"/>
                  </a:cubicBezTo>
                  <a:cubicBezTo>
                    <a:pt x="15847" y="14593"/>
                    <a:pt x="15829" y="14561"/>
                    <a:pt x="15835" y="14525"/>
                  </a:cubicBezTo>
                  <a:cubicBezTo>
                    <a:pt x="15782" y="14508"/>
                    <a:pt x="15730" y="14490"/>
                    <a:pt x="15681" y="14469"/>
                  </a:cubicBezTo>
                  <a:cubicBezTo>
                    <a:pt x="15633" y="14447"/>
                    <a:pt x="15588" y="14422"/>
                    <a:pt x="15551" y="14390"/>
                  </a:cubicBezTo>
                  <a:cubicBezTo>
                    <a:pt x="15511" y="14361"/>
                    <a:pt x="15488" y="14322"/>
                    <a:pt x="15482" y="14282"/>
                  </a:cubicBezTo>
                  <a:cubicBezTo>
                    <a:pt x="15477" y="14243"/>
                    <a:pt x="15489" y="14203"/>
                    <a:pt x="15520" y="14171"/>
                  </a:cubicBezTo>
                  <a:cubicBezTo>
                    <a:pt x="15591" y="14232"/>
                    <a:pt x="15667" y="14290"/>
                    <a:pt x="15745" y="14346"/>
                  </a:cubicBezTo>
                  <a:cubicBezTo>
                    <a:pt x="15824" y="14402"/>
                    <a:pt x="15906" y="14455"/>
                    <a:pt x="15989" y="14508"/>
                  </a:cubicBezTo>
                  <a:cubicBezTo>
                    <a:pt x="16020" y="14525"/>
                    <a:pt x="16049" y="14543"/>
                    <a:pt x="16080" y="14558"/>
                  </a:cubicBezTo>
                  <a:cubicBezTo>
                    <a:pt x="16111" y="14574"/>
                    <a:pt x="16143" y="14588"/>
                    <a:pt x="16180" y="14596"/>
                  </a:cubicBezTo>
                  <a:cubicBezTo>
                    <a:pt x="16285" y="14622"/>
                    <a:pt x="16402" y="14622"/>
                    <a:pt x="16507" y="14630"/>
                  </a:cubicBezTo>
                  <a:cubicBezTo>
                    <a:pt x="16612" y="14638"/>
                    <a:pt x="16723" y="14676"/>
                    <a:pt x="16766" y="14744"/>
                  </a:cubicBezTo>
                  <a:cubicBezTo>
                    <a:pt x="16772" y="14758"/>
                    <a:pt x="16776" y="14774"/>
                    <a:pt x="16779" y="14789"/>
                  </a:cubicBezTo>
                  <a:cubicBezTo>
                    <a:pt x="16782" y="14805"/>
                    <a:pt x="16785" y="14819"/>
                    <a:pt x="16791" y="14832"/>
                  </a:cubicBezTo>
                  <a:cubicBezTo>
                    <a:pt x="16803" y="14855"/>
                    <a:pt x="16823" y="14875"/>
                    <a:pt x="16845" y="14894"/>
                  </a:cubicBezTo>
                  <a:cubicBezTo>
                    <a:pt x="16867" y="14913"/>
                    <a:pt x="16890" y="14931"/>
                    <a:pt x="16908" y="14950"/>
                  </a:cubicBezTo>
                  <a:cubicBezTo>
                    <a:pt x="16979" y="15002"/>
                    <a:pt x="17041" y="15063"/>
                    <a:pt x="17089" y="15130"/>
                  </a:cubicBezTo>
                  <a:cubicBezTo>
                    <a:pt x="17138" y="15197"/>
                    <a:pt x="17174" y="15269"/>
                    <a:pt x="17192" y="15345"/>
                  </a:cubicBezTo>
                  <a:cubicBezTo>
                    <a:pt x="17217" y="15372"/>
                    <a:pt x="17258" y="15388"/>
                    <a:pt x="17307" y="15396"/>
                  </a:cubicBezTo>
                  <a:cubicBezTo>
                    <a:pt x="17356" y="15404"/>
                    <a:pt x="17411" y="15404"/>
                    <a:pt x="17463" y="15400"/>
                  </a:cubicBezTo>
                  <a:cubicBezTo>
                    <a:pt x="17556" y="15391"/>
                    <a:pt x="17655" y="15362"/>
                    <a:pt x="17747" y="15362"/>
                  </a:cubicBezTo>
                  <a:cubicBezTo>
                    <a:pt x="17834" y="15362"/>
                    <a:pt x="17969" y="15370"/>
                    <a:pt x="17982" y="15311"/>
                  </a:cubicBezTo>
                  <a:cubicBezTo>
                    <a:pt x="17994" y="15271"/>
                    <a:pt x="17949" y="15247"/>
                    <a:pt x="17898" y="15223"/>
                  </a:cubicBezTo>
                  <a:cubicBezTo>
                    <a:pt x="17846" y="15199"/>
                    <a:pt x="17787" y="15175"/>
                    <a:pt x="17772" y="15135"/>
                  </a:cubicBezTo>
                  <a:cubicBezTo>
                    <a:pt x="17753" y="15091"/>
                    <a:pt x="17797" y="15046"/>
                    <a:pt x="17834" y="15004"/>
                  </a:cubicBezTo>
                  <a:cubicBezTo>
                    <a:pt x="17872" y="14962"/>
                    <a:pt x="17905" y="14922"/>
                    <a:pt x="17865" y="14887"/>
                  </a:cubicBezTo>
                  <a:cubicBezTo>
                    <a:pt x="17824" y="14855"/>
                    <a:pt x="17801" y="14813"/>
                    <a:pt x="17797" y="14770"/>
                  </a:cubicBezTo>
                  <a:cubicBezTo>
                    <a:pt x="17792" y="14727"/>
                    <a:pt x="17806" y="14683"/>
                    <a:pt x="17840" y="14647"/>
                  </a:cubicBezTo>
                  <a:cubicBezTo>
                    <a:pt x="17812" y="14651"/>
                    <a:pt x="17789" y="14642"/>
                    <a:pt x="17771" y="14626"/>
                  </a:cubicBezTo>
                  <a:cubicBezTo>
                    <a:pt x="17753" y="14610"/>
                    <a:pt x="17741" y="14588"/>
                    <a:pt x="17735" y="14567"/>
                  </a:cubicBezTo>
                  <a:cubicBezTo>
                    <a:pt x="17729" y="14544"/>
                    <a:pt x="17729" y="14525"/>
                    <a:pt x="17726" y="14507"/>
                  </a:cubicBezTo>
                  <a:cubicBezTo>
                    <a:pt x="17723" y="14489"/>
                    <a:pt x="17716" y="14472"/>
                    <a:pt x="17698" y="14453"/>
                  </a:cubicBezTo>
                  <a:cubicBezTo>
                    <a:pt x="17664" y="14432"/>
                    <a:pt x="17612" y="14430"/>
                    <a:pt x="17563" y="14425"/>
                  </a:cubicBezTo>
                  <a:cubicBezTo>
                    <a:pt x="17514" y="14421"/>
                    <a:pt x="17470" y="14413"/>
                    <a:pt x="17451" y="14382"/>
                  </a:cubicBezTo>
                  <a:cubicBezTo>
                    <a:pt x="17426" y="14357"/>
                    <a:pt x="17451" y="14310"/>
                    <a:pt x="17414" y="14285"/>
                  </a:cubicBezTo>
                  <a:cubicBezTo>
                    <a:pt x="17383" y="14264"/>
                    <a:pt x="17346" y="14277"/>
                    <a:pt x="17322" y="14277"/>
                  </a:cubicBezTo>
                  <a:cubicBezTo>
                    <a:pt x="17155" y="14277"/>
                    <a:pt x="17050" y="14146"/>
                    <a:pt x="16982" y="14028"/>
                  </a:cubicBezTo>
                  <a:cubicBezTo>
                    <a:pt x="16958" y="13986"/>
                    <a:pt x="16933" y="13953"/>
                    <a:pt x="16896" y="13923"/>
                  </a:cubicBezTo>
                  <a:cubicBezTo>
                    <a:pt x="16868" y="13911"/>
                    <a:pt x="16836" y="13904"/>
                    <a:pt x="16805" y="13905"/>
                  </a:cubicBezTo>
                  <a:cubicBezTo>
                    <a:pt x="16774" y="13906"/>
                    <a:pt x="16745" y="13915"/>
                    <a:pt x="16723" y="13932"/>
                  </a:cubicBezTo>
                  <a:cubicBezTo>
                    <a:pt x="16717" y="13942"/>
                    <a:pt x="16711" y="13954"/>
                    <a:pt x="16706" y="13965"/>
                  </a:cubicBezTo>
                  <a:cubicBezTo>
                    <a:pt x="16702" y="13976"/>
                    <a:pt x="16698" y="13986"/>
                    <a:pt x="16698" y="13995"/>
                  </a:cubicBezTo>
                  <a:cubicBezTo>
                    <a:pt x="16692" y="14043"/>
                    <a:pt x="16674" y="14089"/>
                    <a:pt x="16642" y="14130"/>
                  </a:cubicBezTo>
                  <a:cubicBezTo>
                    <a:pt x="16611" y="14171"/>
                    <a:pt x="16566" y="14207"/>
                    <a:pt x="16507" y="14235"/>
                  </a:cubicBezTo>
                  <a:cubicBezTo>
                    <a:pt x="16449" y="14260"/>
                    <a:pt x="16378" y="14272"/>
                    <a:pt x="16308" y="14271"/>
                  </a:cubicBezTo>
                  <a:cubicBezTo>
                    <a:pt x="16239" y="14270"/>
                    <a:pt x="16171" y="14256"/>
                    <a:pt x="16119" y="14226"/>
                  </a:cubicBezTo>
                  <a:cubicBezTo>
                    <a:pt x="16171" y="14195"/>
                    <a:pt x="16222" y="14161"/>
                    <a:pt x="16274" y="14127"/>
                  </a:cubicBezTo>
                  <a:cubicBezTo>
                    <a:pt x="16327" y="14094"/>
                    <a:pt x="16381" y="14060"/>
                    <a:pt x="16439" y="14028"/>
                  </a:cubicBezTo>
                  <a:cubicBezTo>
                    <a:pt x="16452" y="14020"/>
                    <a:pt x="16483" y="14003"/>
                    <a:pt x="16483" y="13986"/>
                  </a:cubicBezTo>
                  <a:cubicBezTo>
                    <a:pt x="16483" y="13970"/>
                    <a:pt x="16427" y="13961"/>
                    <a:pt x="16415" y="13940"/>
                  </a:cubicBezTo>
                  <a:cubicBezTo>
                    <a:pt x="16402" y="13927"/>
                    <a:pt x="16399" y="13913"/>
                    <a:pt x="16402" y="13899"/>
                  </a:cubicBezTo>
                  <a:cubicBezTo>
                    <a:pt x="16405" y="13885"/>
                    <a:pt x="16415" y="13873"/>
                    <a:pt x="16427" y="13864"/>
                  </a:cubicBezTo>
                  <a:cubicBezTo>
                    <a:pt x="16449" y="13854"/>
                    <a:pt x="16469" y="13847"/>
                    <a:pt x="16489" y="13841"/>
                  </a:cubicBezTo>
                  <a:cubicBezTo>
                    <a:pt x="16510" y="13835"/>
                    <a:pt x="16532" y="13831"/>
                    <a:pt x="16557" y="13827"/>
                  </a:cubicBezTo>
                  <a:cubicBezTo>
                    <a:pt x="16609" y="13818"/>
                    <a:pt x="16665" y="13812"/>
                    <a:pt x="16720" y="13805"/>
                  </a:cubicBezTo>
                  <a:cubicBezTo>
                    <a:pt x="16776" y="13799"/>
                    <a:pt x="16831" y="13793"/>
                    <a:pt x="16884" y="13784"/>
                  </a:cubicBezTo>
                  <a:cubicBezTo>
                    <a:pt x="16850" y="13749"/>
                    <a:pt x="16817" y="13715"/>
                    <a:pt x="16785" y="13681"/>
                  </a:cubicBezTo>
                  <a:cubicBezTo>
                    <a:pt x="16752" y="13648"/>
                    <a:pt x="16720" y="13614"/>
                    <a:pt x="16686" y="13578"/>
                  </a:cubicBezTo>
                  <a:cubicBezTo>
                    <a:pt x="16649" y="13585"/>
                    <a:pt x="16614" y="13578"/>
                    <a:pt x="16580" y="13567"/>
                  </a:cubicBezTo>
                  <a:cubicBezTo>
                    <a:pt x="16546" y="13556"/>
                    <a:pt x="16513" y="13540"/>
                    <a:pt x="16483" y="13528"/>
                  </a:cubicBezTo>
                  <a:cubicBezTo>
                    <a:pt x="16449" y="13515"/>
                    <a:pt x="16405" y="13509"/>
                    <a:pt x="16368" y="13511"/>
                  </a:cubicBezTo>
                  <a:cubicBezTo>
                    <a:pt x="16330" y="13513"/>
                    <a:pt x="16297" y="13524"/>
                    <a:pt x="16285" y="13545"/>
                  </a:cubicBezTo>
                  <a:cubicBezTo>
                    <a:pt x="16260" y="13524"/>
                    <a:pt x="16250" y="13494"/>
                    <a:pt x="16253" y="13466"/>
                  </a:cubicBezTo>
                  <a:cubicBezTo>
                    <a:pt x="16257" y="13437"/>
                    <a:pt x="16276" y="13410"/>
                    <a:pt x="16310" y="13393"/>
                  </a:cubicBezTo>
                  <a:cubicBezTo>
                    <a:pt x="16341" y="13374"/>
                    <a:pt x="16384" y="13368"/>
                    <a:pt x="16425" y="13372"/>
                  </a:cubicBezTo>
                  <a:cubicBezTo>
                    <a:pt x="16467" y="13376"/>
                    <a:pt x="16507" y="13391"/>
                    <a:pt x="16532" y="13414"/>
                  </a:cubicBezTo>
                  <a:cubicBezTo>
                    <a:pt x="16550" y="13435"/>
                    <a:pt x="16567" y="13464"/>
                    <a:pt x="16589" y="13485"/>
                  </a:cubicBezTo>
                  <a:cubicBezTo>
                    <a:pt x="16611" y="13506"/>
                    <a:pt x="16637" y="13519"/>
                    <a:pt x="16674" y="13511"/>
                  </a:cubicBezTo>
                  <a:cubicBezTo>
                    <a:pt x="16686" y="13511"/>
                    <a:pt x="16698" y="13504"/>
                    <a:pt x="16712" y="13495"/>
                  </a:cubicBezTo>
                  <a:cubicBezTo>
                    <a:pt x="16725" y="13487"/>
                    <a:pt x="16739" y="13477"/>
                    <a:pt x="16754" y="13473"/>
                  </a:cubicBezTo>
                  <a:cubicBezTo>
                    <a:pt x="16803" y="13456"/>
                    <a:pt x="16853" y="13473"/>
                    <a:pt x="16896" y="13503"/>
                  </a:cubicBezTo>
                  <a:cubicBezTo>
                    <a:pt x="16933" y="13528"/>
                    <a:pt x="16945" y="13562"/>
                    <a:pt x="16945" y="13599"/>
                  </a:cubicBezTo>
                  <a:cubicBezTo>
                    <a:pt x="16964" y="13652"/>
                    <a:pt x="16987" y="13713"/>
                    <a:pt x="17025" y="13763"/>
                  </a:cubicBezTo>
                  <a:cubicBezTo>
                    <a:pt x="17062" y="13814"/>
                    <a:pt x="17115" y="13854"/>
                    <a:pt x="17192" y="13864"/>
                  </a:cubicBezTo>
                  <a:cubicBezTo>
                    <a:pt x="17238" y="13869"/>
                    <a:pt x="17286" y="13861"/>
                    <a:pt x="17334" y="13856"/>
                  </a:cubicBezTo>
                  <a:cubicBezTo>
                    <a:pt x="17382" y="13852"/>
                    <a:pt x="17430" y="13850"/>
                    <a:pt x="17476" y="13864"/>
                  </a:cubicBezTo>
                  <a:cubicBezTo>
                    <a:pt x="17504" y="13873"/>
                    <a:pt x="17527" y="13885"/>
                    <a:pt x="17546" y="13902"/>
                  </a:cubicBezTo>
                  <a:cubicBezTo>
                    <a:pt x="17565" y="13918"/>
                    <a:pt x="17581" y="13938"/>
                    <a:pt x="17593" y="13961"/>
                  </a:cubicBezTo>
                  <a:cubicBezTo>
                    <a:pt x="17605" y="13982"/>
                    <a:pt x="17618" y="14002"/>
                    <a:pt x="17634" y="14019"/>
                  </a:cubicBezTo>
                  <a:cubicBezTo>
                    <a:pt x="17650" y="14036"/>
                    <a:pt x="17670" y="14049"/>
                    <a:pt x="17698" y="14058"/>
                  </a:cubicBezTo>
                  <a:cubicBezTo>
                    <a:pt x="17723" y="14066"/>
                    <a:pt x="17758" y="14066"/>
                    <a:pt x="17787" y="14059"/>
                  </a:cubicBezTo>
                  <a:cubicBezTo>
                    <a:pt x="17817" y="14053"/>
                    <a:pt x="17840" y="14039"/>
                    <a:pt x="17840" y="14020"/>
                  </a:cubicBezTo>
                  <a:cubicBezTo>
                    <a:pt x="17806" y="13991"/>
                    <a:pt x="17767" y="13962"/>
                    <a:pt x="17726" y="13938"/>
                  </a:cubicBezTo>
                  <a:cubicBezTo>
                    <a:pt x="17684" y="13914"/>
                    <a:pt x="17639" y="13894"/>
                    <a:pt x="17593" y="13881"/>
                  </a:cubicBezTo>
                  <a:cubicBezTo>
                    <a:pt x="17618" y="13873"/>
                    <a:pt x="17641" y="13857"/>
                    <a:pt x="17656" y="13838"/>
                  </a:cubicBezTo>
                  <a:cubicBezTo>
                    <a:pt x="17672" y="13819"/>
                    <a:pt x="17679" y="13797"/>
                    <a:pt x="17673" y="13776"/>
                  </a:cubicBezTo>
                  <a:cubicBezTo>
                    <a:pt x="17698" y="13784"/>
                    <a:pt x="17730" y="13784"/>
                    <a:pt x="17758" y="13778"/>
                  </a:cubicBezTo>
                  <a:cubicBezTo>
                    <a:pt x="17786" y="13771"/>
                    <a:pt x="17809" y="13757"/>
                    <a:pt x="17815" y="13738"/>
                  </a:cubicBezTo>
                  <a:cubicBezTo>
                    <a:pt x="17747" y="13768"/>
                    <a:pt x="17661" y="13717"/>
                    <a:pt x="17661" y="13667"/>
                  </a:cubicBezTo>
                  <a:cubicBezTo>
                    <a:pt x="17661" y="13612"/>
                    <a:pt x="17735" y="13570"/>
                    <a:pt x="17815" y="13562"/>
                  </a:cubicBezTo>
                  <a:cubicBezTo>
                    <a:pt x="17716" y="13549"/>
                    <a:pt x="17635" y="13514"/>
                    <a:pt x="17563" y="13470"/>
                  </a:cubicBezTo>
                  <a:cubicBezTo>
                    <a:pt x="17491" y="13425"/>
                    <a:pt x="17430" y="13370"/>
                    <a:pt x="17371" y="13318"/>
                  </a:cubicBezTo>
                  <a:cubicBezTo>
                    <a:pt x="17359" y="13303"/>
                    <a:pt x="17346" y="13289"/>
                    <a:pt x="17339" y="13276"/>
                  </a:cubicBezTo>
                  <a:cubicBezTo>
                    <a:pt x="17331" y="13263"/>
                    <a:pt x="17328" y="13250"/>
                    <a:pt x="17334" y="13238"/>
                  </a:cubicBezTo>
                  <a:cubicBezTo>
                    <a:pt x="17223" y="13246"/>
                    <a:pt x="17123" y="13200"/>
                    <a:pt x="17026" y="13158"/>
                  </a:cubicBezTo>
                  <a:cubicBezTo>
                    <a:pt x="16930" y="13116"/>
                    <a:pt x="16837" y="13078"/>
                    <a:pt x="16742" y="13103"/>
                  </a:cubicBezTo>
                  <a:cubicBezTo>
                    <a:pt x="16708" y="13111"/>
                    <a:pt x="16681" y="13125"/>
                    <a:pt x="16655" y="13139"/>
                  </a:cubicBezTo>
                  <a:cubicBezTo>
                    <a:pt x="16629" y="13152"/>
                    <a:pt x="16603" y="13166"/>
                    <a:pt x="16569" y="13175"/>
                  </a:cubicBezTo>
                  <a:cubicBezTo>
                    <a:pt x="16544" y="13183"/>
                    <a:pt x="16509" y="13187"/>
                    <a:pt x="16476" y="13184"/>
                  </a:cubicBezTo>
                  <a:cubicBezTo>
                    <a:pt x="16444" y="13181"/>
                    <a:pt x="16415" y="13170"/>
                    <a:pt x="16402" y="13149"/>
                  </a:cubicBezTo>
                  <a:cubicBezTo>
                    <a:pt x="16442" y="13126"/>
                    <a:pt x="16481" y="13106"/>
                    <a:pt x="16523" y="13090"/>
                  </a:cubicBezTo>
                  <a:cubicBezTo>
                    <a:pt x="16564" y="13074"/>
                    <a:pt x="16609" y="13061"/>
                    <a:pt x="16661" y="13053"/>
                  </a:cubicBezTo>
                  <a:cubicBezTo>
                    <a:pt x="16686" y="13048"/>
                    <a:pt x="16715" y="13043"/>
                    <a:pt x="16745" y="13037"/>
                  </a:cubicBezTo>
                  <a:cubicBezTo>
                    <a:pt x="16774" y="13030"/>
                    <a:pt x="16803" y="13023"/>
                    <a:pt x="16828" y="13015"/>
                  </a:cubicBezTo>
                  <a:cubicBezTo>
                    <a:pt x="16887" y="12985"/>
                    <a:pt x="16901" y="12928"/>
                    <a:pt x="16916" y="12873"/>
                  </a:cubicBezTo>
                  <a:cubicBezTo>
                    <a:pt x="16931" y="12818"/>
                    <a:pt x="16948" y="12764"/>
                    <a:pt x="17013" y="12741"/>
                  </a:cubicBezTo>
                  <a:cubicBezTo>
                    <a:pt x="17044" y="12741"/>
                    <a:pt x="17062" y="12756"/>
                    <a:pt x="17072" y="12776"/>
                  </a:cubicBezTo>
                  <a:cubicBezTo>
                    <a:pt x="17081" y="12797"/>
                    <a:pt x="17081" y="12823"/>
                    <a:pt x="17075" y="12846"/>
                  </a:cubicBezTo>
                  <a:cubicBezTo>
                    <a:pt x="17062" y="12888"/>
                    <a:pt x="17038" y="12943"/>
                    <a:pt x="17087" y="12973"/>
                  </a:cubicBezTo>
                  <a:cubicBezTo>
                    <a:pt x="17130" y="12998"/>
                    <a:pt x="17192" y="12989"/>
                    <a:pt x="17241" y="13006"/>
                  </a:cubicBezTo>
                  <a:cubicBezTo>
                    <a:pt x="17285" y="13023"/>
                    <a:pt x="17309" y="13061"/>
                    <a:pt x="17334" y="13086"/>
                  </a:cubicBezTo>
                  <a:cubicBezTo>
                    <a:pt x="17359" y="13111"/>
                    <a:pt x="17426" y="13128"/>
                    <a:pt x="17463" y="13103"/>
                  </a:cubicBezTo>
                  <a:cubicBezTo>
                    <a:pt x="17476" y="13141"/>
                    <a:pt x="17488" y="13175"/>
                    <a:pt x="17531" y="13208"/>
                  </a:cubicBezTo>
                  <a:cubicBezTo>
                    <a:pt x="17568" y="13238"/>
                    <a:pt x="17630" y="13254"/>
                    <a:pt x="17673" y="13238"/>
                  </a:cubicBezTo>
                  <a:cubicBezTo>
                    <a:pt x="17692" y="13233"/>
                    <a:pt x="17703" y="13224"/>
                    <a:pt x="17714" y="13214"/>
                  </a:cubicBezTo>
                  <a:cubicBezTo>
                    <a:pt x="17726" y="13205"/>
                    <a:pt x="17738" y="13196"/>
                    <a:pt x="17760" y="13191"/>
                  </a:cubicBezTo>
                  <a:cubicBezTo>
                    <a:pt x="17778" y="13187"/>
                    <a:pt x="17801" y="13191"/>
                    <a:pt x="17826" y="13196"/>
                  </a:cubicBezTo>
                  <a:cubicBezTo>
                    <a:pt x="17851" y="13200"/>
                    <a:pt x="17877" y="13204"/>
                    <a:pt x="17902" y="13200"/>
                  </a:cubicBezTo>
                  <a:cubicBezTo>
                    <a:pt x="17929" y="13196"/>
                    <a:pt x="17946" y="13184"/>
                    <a:pt x="17955" y="13169"/>
                  </a:cubicBezTo>
                  <a:cubicBezTo>
                    <a:pt x="17963" y="13155"/>
                    <a:pt x="17963" y="13137"/>
                    <a:pt x="17957" y="13120"/>
                  </a:cubicBezTo>
                  <a:cubicBezTo>
                    <a:pt x="17951" y="13101"/>
                    <a:pt x="17940" y="13088"/>
                    <a:pt x="17926" y="13077"/>
                  </a:cubicBezTo>
                  <a:cubicBezTo>
                    <a:pt x="17912" y="13066"/>
                    <a:pt x="17895" y="13057"/>
                    <a:pt x="17877" y="13044"/>
                  </a:cubicBezTo>
                  <a:cubicBezTo>
                    <a:pt x="18031" y="13044"/>
                    <a:pt x="18192" y="13032"/>
                    <a:pt x="18333" y="13032"/>
                  </a:cubicBezTo>
                  <a:cubicBezTo>
                    <a:pt x="18358" y="13032"/>
                    <a:pt x="18383" y="13032"/>
                    <a:pt x="18395" y="13023"/>
                  </a:cubicBezTo>
                  <a:cubicBezTo>
                    <a:pt x="18414" y="13015"/>
                    <a:pt x="18420" y="13000"/>
                    <a:pt x="18420" y="12983"/>
                  </a:cubicBezTo>
                  <a:cubicBezTo>
                    <a:pt x="18420" y="12965"/>
                    <a:pt x="18414" y="12945"/>
                    <a:pt x="18407" y="12926"/>
                  </a:cubicBezTo>
                  <a:cubicBezTo>
                    <a:pt x="18401" y="12910"/>
                    <a:pt x="18407" y="12890"/>
                    <a:pt x="18422" y="12876"/>
                  </a:cubicBezTo>
                  <a:cubicBezTo>
                    <a:pt x="18437" y="12863"/>
                    <a:pt x="18460" y="12857"/>
                    <a:pt x="18488" y="12867"/>
                  </a:cubicBezTo>
                  <a:cubicBezTo>
                    <a:pt x="18429" y="12823"/>
                    <a:pt x="18341" y="12808"/>
                    <a:pt x="18253" y="12792"/>
                  </a:cubicBezTo>
                  <a:cubicBezTo>
                    <a:pt x="18165" y="12776"/>
                    <a:pt x="18077" y="12760"/>
                    <a:pt x="18019" y="12716"/>
                  </a:cubicBezTo>
                  <a:cubicBezTo>
                    <a:pt x="17982" y="12693"/>
                    <a:pt x="17956" y="12659"/>
                    <a:pt x="17926" y="12630"/>
                  </a:cubicBezTo>
                  <a:cubicBezTo>
                    <a:pt x="17897" y="12601"/>
                    <a:pt x="17865" y="12577"/>
                    <a:pt x="17815" y="12573"/>
                  </a:cubicBezTo>
                  <a:lnTo>
                    <a:pt x="17710" y="12573"/>
                  </a:lnTo>
                  <a:cubicBezTo>
                    <a:pt x="17670" y="12569"/>
                    <a:pt x="17641" y="12554"/>
                    <a:pt x="17625" y="12534"/>
                  </a:cubicBezTo>
                  <a:cubicBezTo>
                    <a:pt x="17608" y="12513"/>
                    <a:pt x="17605" y="12487"/>
                    <a:pt x="17618" y="12459"/>
                  </a:cubicBezTo>
                  <a:cubicBezTo>
                    <a:pt x="17612" y="12447"/>
                    <a:pt x="17612" y="12436"/>
                    <a:pt x="17615" y="12425"/>
                  </a:cubicBezTo>
                  <a:cubicBezTo>
                    <a:pt x="17618" y="12414"/>
                    <a:pt x="17624" y="12403"/>
                    <a:pt x="17630" y="12388"/>
                  </a:cubicBezTo>
                  <a:cubicBezTo>
                    <a:pt x="17645" y="12392"/>
                    <a:pt x="17662" y="12394"/>
                    <a:pt x="17680" y="12395"/>
                  </a:cubicBezTo>
                  <a:cubicBezTo>
                    <a:pt x="17698" y="12396"/>
                    <a:pt x="17716" y="12396"/>
                    <a:pt x="17735" y="12396"/>
                  </a:cubicBezTo>
                  <a:cubicBezTo>
                    <a:pt x="17741" y="12401"/>
                    <a:pt x="17744" y="12406"/>
                    <a:pt x="17747" y="12411"/>
                  </a:cubicBezTo>
                  <a:cubicBezTo>
                    <a:pt x="17750" y="12416"/>
                    <a:pt x="17753" y="12422"/>
                    <a:pt x="17760" y="12426"/>
                  </a:cubicBezTo>
                  <a:cubicBezTo>
                    <a:pt x="17818" y="12403"/>
                    <a:pt x="17883" y="12405"/>
                    <a:pt x="17945" y="12420"/>
                  </a:cubicBezTo>
                  <a:cubicBezTo>
                    <a:pt x="18006" y="12435"/>
                    <a:pt x="18065" y="12464"/>
                    <a:pt x="18111" y="12493"/>
                  </a:cubicBezTo>
                  <a:cubicBezTo>
                    <a:pt x="18164" y="12525"/>
                    <a:pt x="18216" y="12556"/>
                    <a:pt x="18273" y="12579"/>
                  </a:cubicBezTo>
                  <a:cubicBezTo>
                    <a:pt x="18330" y="12601"/>
                    <a:pt x="18392" y="12615"/>
                    <a:pt x="18463" y="12611"/>
                  </a:cubicBezTo>
                  <a:cubicBezTo>
                    <a:pt x="18441" y="12588"/>
                    <a:pt x="18457" y="12566"/>
                    <a:pt x="18476" y="12544"/>
                  </a:cubicBezTo>
                  <a:cubicBezTo>
                    <a:pt x="18495" y="12521"/>
                    <a:pt x="18519" y="12499"/>
                    <a:pt x="18512" y="12476"/>
                  </a:cubicBezTo>
                  <a:cubicBezTo>
                    <a:pt x="18512" y="12468"/>
                    <a:pt x="18509" y="12462"/>
                    <a:pt x="18505" y="12456"/>
                  </a:cubicBezTo>
                  <a:cubicBezTo>
                    <a:pt x="18500" y="12451"/>
                    <a:pt x="18494" y="12447"/>
                    <a:pt x="18488" y="12443"/>
                  </a:cubicBezTo>
                  <a:cubicBezTo>
                    <a:pt x="18448" y="12403"/>
                    <a:pt x="18409" y="12363"/>
                    <a:pt x="18369" y="12323"/>
                  </a:cubicBezTo>
                  <a:cubicBezTo>
                    <a:pt x="18329" y="12283"/>
                    <a:pt x="18287" y="12243"/>
                    <a:pt x="18241" y="12203"/>
                  </a:cubicBezTo>
                  <a:cubicBezTo>
                    <a:pt x="18272" y="12199"/>
                    <a:pt x="18307" y="12201"/>
                    <a:pt x="18340" y="12210"/>
                  </a:cubicBezTo>
                  <a:cubicBezTo>
                    <a:pt x="18372" y="12219"/>
                    <a:pt x="18401" y="12234"/>
                    <a:pt x="18420" y="12258"/>
                  </a:cubicBezTo>
                  <a:cubicBezTo>
                    <a:pt x="18448" y="12274"/>
                    <a:pt x="18465" y="12294"/>
                    <a:pt x="18478" y="12316"/>
                  </a:cubicBezTo>
                  <a:cubicBezTo>
                    <a:pt x="18491" y="12338"/>
                    <a:pt x="18500" y="12363"/>
                    <a:pt x="18512" y="12388"/>
                  </a:cubicBezTo>
                  <a:cubicBezTo>
                    <a:pt x="18577" y="12344"/>
                    <a:pt x="18642" y="12300"/>
                    <a:pt x="18708" y="12256"/>
                  </a:cubicBezTo>
                  <a:cubicBezTo>
                    <a:pt x="18775" y="12213"/>
                    <a:pt x="18842" y="12171"/>
                    <a:pt x="18913" y="12131"/>
                  </a:cubicBezTo>
                  <a:cubicBezTo>
                    <a:pt x="18953" y="12106"/>
                    <a:pt x="18998" y="12078"/>
                    <a:pt x="19030" y="12047"/>
                  </a:cubicBezTo>
                  <a:cubicBezTo>
                    <a:pt x="19061" y="12016"/>
                    <a:pt x="19080" y="11982"/>
                    <a:pt x="19068" y="11946"/>
                  </a:cubicBezTo>
                  <a:cubicBezTo>
                    <a:pt x="19021" y="11929"/>
                    <a:pt x="18967" y="11927"/>
                    <a:pt x="18920" y="11938"/>
                  </a:cubicBezTo>
                  <a:cubicBezTo>
                    <a:pt x="18872" y="11949"/>
                    <a:pt x="18830" y="11974"/>
                    <a:pt x="18808" y="12009"/>
                  </a:cubicBezTo>
                  <a:cubicBezTo>
                    <a:pt x="18691" y="11967"/>
                    <a:pt x="18642" y="11858"/>
                    <a:pt x="18642" y="11770"/>
                  </a:cubicBezTo>
                  <a:cubicBezTo>
                    <a:pt x="18642" y="11736"/>
                    <a:pt x="18642" y="11698"/>
                    <a:pt x="18630" y="11664"/>
                  </a:cubicBezTo>
                  <a:cubicBezTo>
                    <a:pt x="18623" y="11645"/>
                    <a:pt x="18606" y="11628"/>
                    <a:pt x="18585" y="11616"/>
                  </a:cubicBezTo>
                  <a:cubicBezTo>
                    <a:pt x="18563" y="11604"/>
                    <a:pt x="18537" y="11599"/>
                    <a:pt x="18512" y="11606"/>
                  </a:cubicBezTo>
                  <a:cubicBezTo>
                    <a:pt x="18537" y="11587"/>
                    <a:pt x="18563" y="11567"/>
                    <a:pt x="18589" y="11546"/>
                  </a:cubicBezTo>
                  <a:cubicBezTo>
                    <a:pt x="18616" y="11525"/>
                    <a:pt x="18642" y="11502"/>
                    <a:pt x="18667" y="11479"/>
                  </a:cubicBezTo>
                  <a:cubicBezTo>
                    <a:pt x="18654" y="11475"/>
                    <a:pt x="18639" y="11473"/>
                    <a:pt x="18623" y="11471"/>
                  </a:cubicBezTo>
                  <a:cubicBezTo>
                    <a:pt x="18606" y="11469"/>
                    <a:pt x="18589" y="11467"/>
                    <a:pt x="18574" y="11463"/>
                  </a:cubicBezTo>
                  <a:cubicBezTo>
                    <a:pt x="18633" y="11427"/>
                    <a:pt x="18665" y="11378"/>
                    <a:pt x="18672" y="11328"/>
                  </a:cubicBezTo>
                  <a:cubicBezTo>
                    <a:pt x="18679" y="11277"/>
                    <a:pt x="18660" y="11225"/>
                    <a:pt x="18617" y="11181"/>
                  </a:cubicBezTo>
                  <a:cubicBezTo>
                    <a:pt x="18617" y="11193"/>
                    <a:pt x="18620" y="11204"/>
                    <a:pt x="18623" y="11215"/>
                  </a:cubicBezTo>
                  <a:cubicBezTo>
                    <a:pt x="18626" y="11226"/>
                    <a:pt x="18630" y="11237"/>
                    <a:pt x="18630" y="11252"/>
                  </a:cubicBezTo>
                  <a:cubicBezTo>
                    <a:pt x="18611" y="11229"/>
                    <a:pt x="18588" y="11209"/>
                    <a:pt x="18565" y="11189"/>
                  </a:cubicBezTo>
                  <a:cubicBezTo>
                    <a:pt x="18542" y="11169"/>
                    <a:pt x="18519" y="11149"/>
                    <a:pt x="18500" y="11126"/>
                  </a:cubicBezTo>
                  <a:cubicBezTo>
                    <a:pt x="18525" y="11113"/>
                    <a:pt x="18551" y="11105"/>
                    <a:pt x="18579" y="11100"/>
                  </a:cubicBezTo>
                  <a:cubicBezTo>
                    <a:pt x="18606" y="11094"/>
                    <a:pt x="18636" y="11092"/>
                    <a:pt x="18667" y="11092"/>
                  </a:cubicBezTo>
                  <a:cubicBezTo>
                    <a:pt x="18654" y="11044"/>
                    <a:pt x="18642" y="10996"/>
                    <a:pt x="18631" y="10947"/>
                  </a:cubicBezTo>
                  <a:cubicBezTo>
                    <a:pt x="18620" y="10899"/>
                    <a:pt x="18611" y="10850"/>
                    <a:pt x="18605" y="10802"/>
                  </a:cubicBezTo>
                  <a:cubicBezTo>
                    <a:pt x="18589" y="10754"/>
                    <a:pt x="18576" y="10702"/>
                    <a:pt x="18559" y="10651"/>
                  </a:cubicBezTo>
                  <a:cubicBezTo>
                    <a:pt x="18543" y="10599"/>
                    <a:pt x="18525" y="10548"/>
                    <a:pt x="18500" y="10499"/>
                  </a:cubicBezTo>
                  <a:cubicBezTo>
                    <a:pt x="18488" y="10482"/>
                    <a:pt x="18474" y="10466"/>
                    <a:pt x="18461" y="10448"/>
                  </a:cubicBezTo>
                  <a:cubicBezTo>
                    <a:pt x="18449" y="10431"/>
                    <a:pt x="18438" y="10413"/>
                    <a:pt x="18432" y="10394"/>
                  </a:cubicBezTo>
                  <a:cubicBezTo>
                    <a:pt x="18420" y="10354"/>
                    <a:pt x="18417" y="10306"/>
                    <a:pt x="18402" y="10264"/>
                  </a:cubicBezTo>
                  <a:cubicBezTo>
                    <a:pt x="18387" y="10223"/>
                    <a:pt x="18361" y="10188"/>
                    <a:pt x="18303" y="10175"/>
                  </a:cubicBezTo>
                  <a:cubicBezTo>
                    <a:pt x="18318" y="10140"/>
                    <a:pt x="18323" y="10102"/>
                    <a:pt x="18318" y="10065"/>
                  </a:cubicBezTo>
                  <a:cubicBezTo>
                    <a:pt x="18313" y="10028"/>
                    <a:pt x="18299" y="9992"/>
                    <a:pt x="18278" y="9961"/>
                  </a:cubicBezTo>
                  <a:cubicBezTo>
                    <a:pt x="18303" y="9936"/>
                    <a:pt x="18370" y="9936"/>
                    <a:pt x="18407" y="9952"/>
                  </a:cubicBezTo>
                  <a:cubicBezTo>
                    <a:pt x="18444" y="9969"/>
                    <a:pt x="18475" y="9999"/>
                    <a:pt x="18525" y="10016"/>
                  </a:cubicBezTo>
                  <a:cubicBezTo>
                    <a:pt x="18543" y="10024"/>
                    <a:pt x="18572" y="10024"/>
                    <a:pt x="18597" y="10019"/>
                  </a:cubicBezTo>
                  <a:cubicBezTo>
                    <a:pt x="18622" y="10013"/>
                    <a:pt x="18642" y="10003"/>
                    <a:pt x="18642" y="9990"/>
                  </a:cubicBezTo>
                  <a:cubicBezTo>
                    <a:pt x="18679" y="10121"/>
                    <a:pt x="18722" y="10272"/>
                    <a:pt x="18864" y="10369"/>
                  </a:cubicBezTo>
                  <a:cubicBezTo>
                    <a:pt x="18889" y="10386"/>
                    <a:pt x="18913" y="10394"/>
                    <a:pt x="18913" y="10419"/>
                  </a:cubicBezTo>
                  <a:cubicBezTo>
                    <a:pt x="18913" y="10440"/>
                    <a:pt x="18901" y="10457"/>
                    <a:pt x="18889" y="10474"/>
                  </a:cubicBezTo>
                  <a:cubicBezTo>
                    <a:pt x="18861" y="10522"/>
                    <a:pt x="18896" y="10567"/>
                    <a:pt x="18940" y="10611"/>
                  </a:cubicBezTo>
                  <a:cubicBezTo>
                    <a:pt x="18984" y="10655"/>
                    <a:pt x="19037" y="10699"/>
                    <a:pt x="19043" y="10747"/>
                  </a:cubicBezTo>
                  <a:lnTo>
                    <a:pt x="19043" y="10819"/>
                  </a:lnTo>
                  <a:cubicBezTo>
                    <a:pt x="19049" y="10832"/>
                    <a:pt x="19061" y="10842"/>
                    <a:pt x="19076" y="10847"/>
                  </a:cubicBezTo>
                  <a:cubicBezTo>
                    <a:pt x="19091" y="10853"/>
                    <a:pt x="19108" y="10853"/>
                    <a:pt x="19123" y="10844"/>
                  </a:cubicBezTo>
                  <a:cubicBezTo>
                    <a:pt x="19123" y="10764"/>
                    <a:pt x="19115" y="10685"/>
                    <a:pt x="19102" y="10608"/>
                  </a:cubicBezTo>
                  <a:cubicBezTo>
                    <a:pt x="19088" y="10530"/>
                    <a:pt x="19068" y="10453"/>
                    <a:pt x="19043" y="10377"/>
                  </a:cubicBezTo>
                  <a:cubicBezTo>
                    <a:pt x="19031" y="10341"/>
                    <a:pt x="19014" y="10303"/>
                    <a:pt x="19002" y="10263"/>
                  </a:cubicBezTo>
                  <a:cubicBezTo>
                    <a:pt x="18990" y="10224"/>
                    <a:pt x="18984" y="10184"/>
                    <a:pt x="18994" y="10146"/>
                  </a:cubicBezTo>
                  <a:cubicBezTo>
                    <a:pt x="19000" y="10106"/>
                    <a:pt x="19012" y="10067"/>
                    <a:pt x="19036" y="10033"/>
                  </a:cubicBezTo>
                  <a:cubicBezTo>
                    <a:pt x="19060" y="10000"/>
                    <a:pt x="19095" y="9971"/>
                    <a:pt x="19148" y="9952"/>
                  </a:cubicBezTo>
                  <a:cubicBezTo>
                    <a:pt x="19108" y="9952"/>
                    <a:pt x="19085" y="9932"/>
                    <a:pt x="19075" y="9907"/>
                  </a:cubicBezTo>
                  <a:cubicBezTo>
                    <a:pt x="19065" y="9882"/>
                    <a:pt x="19068" y="9851"/>
                    <a:pt x="19080" y="9830"/>
                  </a:cubicBezTo>
                  <a:cubicBezTo>
                    <a:pt x="19092" y="9807"/>
                    <a:pt x="19115" y="9783"/>
                    <a:pt x="19134" y="9759"/>
                  </a:cubicBezTo>
                  <a:cubicBezTo>
                    <a:pt x="19152" y="9735"/>
                    <a:pt x="19166" y="9711"/>
                    <a:pt x="19160" y="9687"/>
                  </a:cubicBezTo>
                  <a:cubicBezTo>
                    <a:pt x="19148" y="9662"/>
                    <a:pt x="19123" y="9637"/>
                    <a:pt x="19123" y="9607"/>
                  </a:cubicBezTo>
                  <a:cubicBezTo>
                    <a:pt x="19123" y="9574"/>
                    <a:pt x="19160" y="9540"/>
                    <a:pt x="19172" y="9502"/>
                  </a:cubicBezTo>
                  <a:cubicBezTo>
                    <a:pt x="19185" y="9443"/>
                    <a:pt x="19117" y="9385"/>
                    <a:pt x="19055" y="9334"/>
                  </a:cubicBezTo>
                  <a:cubicBezTo>
                    <a:pt x="18987" y="9279"/>
                    <a:pt x="18950" y="9212"/>
                    <a:pt x="19006" y="9157"/>
                  </a:cubicBezTo>
                  <a:cubicBezTo>
                    <a:pt x="18978" y="9157"/>
                    <a:pt x="18958" y="9149"/>
                    <a:pt x="18942" y="9137"/>
                  </a:cubicBezTo>
                  <a:cubicBezTo>
                    <a:pt x="18926" y="9126"/>
                    <a:pt x="18913" y="9111"/>
                    <a:pt x="18901" y="9099"/>
                  </a:cubicBezTo>
                  <a:cubicBezTo>
                    <a:pt x="18867" y="9050"/>
                    <a:pt x="18847" y="8996"/>
                    <a:pt x="18842" y="8943"/>
                  </a:cubicBezTo>
                  <a:cubicBezTo>
                    <a:pt x="18838" y="8889"/>
                    <a:pt x="18849" y="8836"/>
                    <a:pt x="18876" y="8787"/>
                  </a:cubicBezTo>
                  <a:cubicBezTo>
                    <a:pt x="18895" y="8747"/>
                    <a:pt x="18920" y="8710"/>
                    <a:pt x="18948" y="8675"/>
                  </a:cubicBezTo>
                  <a:cubicBezTo>
                    <a:pt x="18977" y="8639"/>
                    <a:pt x="19009" y="8604"/>
                    <a:pt x="19043" y="8568"/>
                  </a:cubicBezTo>
                  <a:cubicBezTo>
                    <a:pt x="19024" y="8533"/>
                    <a:pt x="19018" y="8493"/>
                    <a:pt x="19023" y="8453"/>
                  </a:cubicBezTo>
                  <a:cubicBezTo>
                    <a:pt x="19028" y="8413"/>
                    <a:pt x="19043" y="8373"/>
                    <a:pt x="19068" y="8337"/>
                  </a:cubicBezTo>
                  <a:cubicBezTo>
                    <a:pt x="19037" y="8341"/>
                    <a:pt x="19001" y="8343"/>
                    <a:pt x="18972" y="8339"/>
                  </a:cubicBezTo>
                  <a:cubicBezTo>
                    <a:pt x="18943" y="8335"/>
                    <a:pt x="18920" y="8325"/>
                    <a:pt x="18913" y="8303"/>
                  </a:cubicBezTo>
                  <a:cubicBezTo>
                    <a:pt x="18913" y="8295"/>
                    <a:pt x="18916" y="8289"/>
                    <a:pt x="18921" y="8282"/>
                  </a:cubicBezTo>
                  <a:cubicBezTo>
                    <a:pt x="18926" y="8275"/>
                    <a:pt x="18932" y="8268"/>
                    <a:pt x="18938" y="8257"/>
                  </a:cubicBezTo>
                  <a:cubicBezTo>
                    <a:pt x="18957" y="8228"/>
                    <a:pt x="18941" y="8189"/>
                    <a:pt x="18930" y="8152"/>
                  </a:cubicBezTo>
                  <a:cubicBezTo>
                    <a:pt x="18920" y="8114"/>
                    <a:pt x="18913" y="8078"/>
                    <a:pt x="18950" y="8055"/>
                  </a:cubicBezTo>
                  <a:cubicBezTo>
                    <a:pt x="18963" y="8047"/>
                    <a:pt x="18980" y="8043"/>
                    <a:pt x="18998" y="8040"/>
                  </a:cubicBezTo>
                  <a:cubicBezTo>
                    <a:pt x="19017" y="8036"/>
                    <a:pt x="19037" y="8034"/>
                    <a:pt x="19055" y="8030"/>
                  </a:cubicBezTo>
                  <a:cubicBezTo>
                    <a:pt x="19102" y="8017"/>
                    <a:pt x="19122" y="7989"/>
                    <a:pt x="19126" y="7956"/>
                  </a:cubicBezTo>
                  <a:cubicBezTo>
                    <a:pt x="19131" y="7923"/>
                    <a:pt x="19120" y="7885"/>
                    <a:pt x="19105" y="7853"/>
                  </a:cubicBezTo>
                  <a:cubicBezTo>
                    <a:pt x="19092" y="7822"/>
                    <a:pt x="19083" y="7784"/>
                    <a:pt x="19087" y="7751"/>
                  </a:cubicBezTo>
                  <a:cubicBezTo>
                    <a:pt x="19091" y="7718"/>
                    <a:pt x="19108" y="7689"/>
                    <a:pt x="19148" y="7677"/>
                  </a:cubicBezTo>
                  <a:cubicBezTo>
                    <a:pt x="19160" y="7673"/>
                    <a:pt x="19172" y="7670"/>
                    <a:pt x="19185" y="7668"/>
                  </a:cubicBezTo>
                  <a:cubicBezTo>
                    <a:pt x="19197" y="7666"/>
                    <a:pt x="19210" y="7664"/>
                    <a:pt x="19222" y="7660"/>
                  </a:cubicBezTo>
                  <a:cubicBezTo>
                    <a:pt x="19250" y="7647"/>
                    <a:pt x="19263" y="7629"/>
                    <a:pt x="19272" y="7609"/>
                  </a:cubicBezTo>
                  <a:cubicBezTo>
                    <a:pt x="19280" y="7589"/>
                    <a:pt x="19284" y="7567"/>
                    <a:pt x="19290" y="7546"/>
                  </a:cubicBezTo>
                  <a:cubicBezTo>
                    <a:pt x="19296" y="7502"/>
                    <a:pt x="19314" y="7460"/>
                    <a:pt x="19334" y="7418"/>
                  </a:cubicBezTo>
                  <a:cubicBezTo>
                    <a:pt x="19353" y="7376"/>
                    <a:pt x="19373" y="7334"/>
                    <a:pt x="19382" y="7290"/>
                  </a:cubicBezTo>
                  <a:cubicBezTo>
                    <a:pt x="19388" y="7246"/>
                    <a:pt x="19371" y="7197"/>
                    <a:pt x="19337" y="7160"/>
                  </a:cubicBezTo>
                  <a:cubicBezTo>
                    <a:pt x="19302" y="7123"/>
                    <a:pt x="19250" y="7096"/>
                    <a:pt x="19185" y="7096"/>
                  </a:cubicBezTo>
                  <a:cubicBezTo>
                    <a:pt x="19191" y="7161"/>
                    <a:pt x="19159" y="7230"/>
                    <a:pt x="19101" y="7285"/>
                  </a:cubicBezTo>
                  <a:cubicBezTo>
                    <a:pt x="19043" y="7340"/>
                    <a:pt x="18960" y="7382"/>
                    <a:pt x="18864" y="7395"/>
                  </a:cubicBezTo>
                  <a:cubicBezTo>
                    <a:pt x="18842" y="7342"/>
                    <a:pt x="18839" y="7287"/>
                    <a:pt x="18849" y="7231"/>
                  </a:cubicBezTo>
                  <a:cubicBezTo>
                    <a:pt x="18859" y="7175"/>
                    <a:pt x="18883" y="7119"/>
                    <a:pt x="18913" y="7067"/>
                  </a:cubicBezTo>
                  <a:cubicBezTo>
                    <a:pt x="18873" y="7058"/>
                    <a:pt x="18847" y="7036"/>
                    <a:pt x="18829" y="7009"/>
                  </a:cubicBezTo>
                  <a:cubicBezTo>
                    <a:pt x="18812" y="6982"/>
                    <a:pt x="18802" y="6949"/>
                    <a:pt x="18796" y="6920"/>
                  </a:cubicBezTo>
                  <a:cubicBezTo>
                    <a:pt x="18790" y="6871"/>
                    <a:pt x="18784" y="6820"/>
                    <a:pt x="18776" y="6768"/>
                  </a:cubicBezTo>
                  <a:cubicBezTo>
                    <a:pt x="18768" y="6717"/>
                    <a:pt x="18759" y="6665"/>
                    <a:pt x="18747" y="6617"/>
                  </a:cubicBezTo>
                  <a:cubicBezTo>
                    <a:pt x="18784" y="6503"/>
                    <a:pt x="19031" y="6457"/>
                    <a:pt x="19148" y="6537"/>
                  </a:cubicBezTo>
                  <a:cubicBezTo>
                    <a:pt x="19172" y="6554"/>
                    <a:pt x="19185" y="6583"/>
                    <a:pt x="19222" y="6583"/>
                  </a:cubicBezTo>
                  <a:cubicBezTo>
                    <a:pt x="19222" y="6520"/>
                    <a:pt x="19382" y="6495"/>
                    <a:pt x="19382" y="6432"/>
                  </a:cubicBezTo>
                  <a:cubicBezTo>
                    <a:pt x="19382" y="6415"/>
                    <a:pt x="19364" y="6398"/>
                    <a:pt x="19364" y="6381"/>
                  </a:cubicBezTo>
                  <a:cubicBezTo>
                    <a:pt x="19364" y="6360"/>
                    <a:pt x="19382" y="6335"/>
                    <a:pt x="19395" y="6318"/>
                  </a:cubicBezTo>
                  <a:cubicBezTo>
                    <a:pt x="19444" y="6253"/>
                    <a:pt x="19486" y="6187"/>
                    <a:pt x="19521" y="6119"/>
                  </a:cubicBezTo>
                  <a:cubicBezTo>
                    <a:pt x="19557" y="6051"/>
                    <a:pt x="19586" y="5982"/>
                    <a:pt x="19611" y="5910"/>
                  </a:cubicBezTo>
                  <a:cubicBezTo>
                    <a:pt x="19632" y="5925"/>
                    <a:pt x="19658" y="5925"/>
                    <a:pt x="19682" y="5917"/>
                  </a:cubicBezTo>
                  <a:cubicBezTo>
                    <a:pt x="19706" y="5909"/>
                    <a:pt x="19728" y="5893"/>
                    <a:pt x="19740" y="5876"/>
                  </a:cubicBezTo>
                  <a:cubicBezTo>
                    <a:pt x="19746" y="5860"/>
                    <a:pt x="19749" y="5840"/>
                    <a:pt x="19755" y="5821"/>
                  </a:cubicBezTo>
                  <a:cubicBezTo>
                    <a:pt x="19760" y="5802"/>
                    <a:pt x="19768" y="5784"/>
                    <a:pt x="19783" y="5771"/>
                  </a:cubicBezTo>
                  <a:cubicBezTo>
                    <a:pt x="19796" y="5759"/>
                    <a:pt x="19811" y="5747"/>
                    <a:pt x="19826" y="5737"/>
                  </a:cubicBezTo>
                  <a:cubicBezTo>
                    <a:pt x="19842" y="5726"/>
                    <a:pt x="19857" y="5717"/>
                    <a:pt x="19870" y="5708"/>
                  </a:cubicBezTo>
                  <a:cubicBezTo>
                    <a:pt x="19928" y="5672"/>
                    <a:pt x="19971" y="5628"/>
                    <a:pt x="19998" y="5580"/>
                  </a:cubicBezTo>
                  <a:cubicBezTo>
                    <a:pt x="20024" y="5531"/>
                    <a:pt x="20033" y="5479"/>
                    <a:pt x="20024" y="5426"/>
                  </a:cubicBezTo>
                  <a:cubicBezTo>
                    <a:pt x="19968" y="5418"/>
                    <a:pt x="19917" y="5389"/>
                    <a:pt x="19884" y="5353"/>
                  </a:cubicBezTo>
                  <a:cubicBezTo>
                    <a:pt x="19850" y="5317"/>
                    <a:pt x="19833" y="5273"/>
                    <a:pt x="19845" y="5233"/>
                  </a:cubicBezTo>
                  <a:cubicBezTo>
                    <a:pt x="19879" y="5241"/>
                    <a:pt x="19908" y="5250"/>
                    <a:pt x="19937" y="5259"/>
                  </a:cubicBezTo>
                  <a:cubicBezTo>
                    <a:pt x="19965" y="5267"/>
                    <a:pt x="19993" y="5277"/>
                    <a:pt x="20024" y="5287"/>
                  </a:cubicBezTo>
                  <a:cubicBezTo>
                    <a:pt x="20052" y="5243"/>
                    <a:pt x="20075" y="5199"/>
                    <a:pt x="20097" y="5155"/>
                  </a:cubicBezTo>
                  <a:cubicBezTo>
                    <a:pt x="20120" y="5111"/>
                    <a:pt x="20141" y="5067"/>
                    <a:pt x="20166" y="5022"/>
                  </a:cubicBezTo>
                  <a:cubicBezTo>
                    <a:pt x="20206" y="5039"/>
                    <a:pt x="20255" y="5052"/>
                    <a:pt x="20306" y="5057"/>
                  </a:cubicBezTo>
                  <a:cubicBezTo>
                    <a:pt x="20357" y="5062"/>
                    <a:pt x="20410" y="5060"/>
                    <a:pt x="20456" y="5048"/>
                  </a:cubicBezTo>
                  <a:cubicBezTo>
                    <a:pt x="20450" y="5031"/>
                    <a:pt x="20453" y="5013"/>
                    <a:pt x="20462" y="4997"/>
                  </a:cubicBezTo>
                  <a:cubicBezTo>
                    <a:pt x="20471" y="4981"/>
                    <a:pt x="20487" y="4968"/>
                    <a:pt x="20505" y="4959"/>
                  </a:cubicBezTo>
                  <a:cubicBezTo>
                    <a:pt x="20530" y="4951"/>
                    <a:pt x="20554" y="4943"/>
                    <a:pt x="20554" y="4926"/>
                  </a:cubicBezTo>
                  <a:cubicBezTo>
                    <a:pt x="20554" y="4913"/>
                    <a:pt x="20554" y="4896"/>
                    <a:pt x="20542" y="4888"/>
                  </a:cubicBezTo>
                  <a:cubicBezTo>
                    <a:pt x="20524" y="4867"/>
                    <a:pt x="20505" y="4843"/>
                    <a:pt x="20486" y="4818"/>
                  </a:cubicBezTo>
                  <a:cubicBezTo>
                    <a:pt x="20467" y="4794"/>
                    <a:pt x="20447" y="4770"/>
                    <a:pt x="20425" y="4749"/>
                  </a:cubicBezTo>
                  <a:cubicBezTo>
                    <a:pt x="20459" y="4739"/>
                    <a:pt x="20496" y="4733"/>
                    <a:pt x="20532" y="4734"/>
                  </a:cubicBezTo>
                  <a:cubicBezTo>
                    <a:pt x="20568" y="4735"/>
                    <a:pt x="20604" y="4743"/>
                    <a:pt x="20635" y="4757"/>
                  </a:cubicBezTo>
                  <a:cubicBezTo>
                    <a:pt x="20647" y="4766"/>
                    <a:pt x="20659" y="4774"/>
                    <a:pt x="20674" y="4781"/>
                  </a:cubicBezTo>
                  <a:cubicBezTo>
                    <a:pt x="20689" y="4787"/>
                    <a:pt x="20706" y="4791"/>
                    <a:pt x="20727" y="4791"/>
                  </a:cubicBezTo>
                  <a:cubicBezTo>
                    <a:pt x="20752" y="4795"/>
                    <a:pt x="20774" y="4787"/>
                    <a:pt x="20793" y="4774"/>
                  </a:cubicBezTo>
                  <a:cubicBezTo>
                    <a:pt x="20812" y="4761"/>
                    <a:pt x="20829" y="4743"/>
                    <a:pt x="20844" y="4728"/>
                  </a:cubicBezTo>
                  <a:cubicBezTo>
                    <a:pt x="20863" y="4707"/>
                    <a:pt x="20878" y="4687"/>
                    <a:pt x="20889" y="4667"/>
                  </a:cubicBezTo>
                  <a:cubicBezTo>
                    <a:pt x="20900" y="4647"/>
                    <a:pt x="20906" y="4627"/>
                    <a:pt x="20906" y="4606"/>
                  </a:cubicBezTo>
                  <a:cubicBezTo>
                    <a:pt x="20912" y="4545"/>
                    <a:pt x="20865" y="4487"/>
                    <a:pt x="20821" y="4430"/>
                  </a:cubicBezTo>
                  <a:cubicBezTo>
                    <a:pt x="20778" y="4374"/>
                    <a:pt x="20740" y="4318"/>
                    <a:pt x="20764" y="4261"/>
                  </a:cubicBezTo>
                  <a:cubicBezTo>
                    <a:pt x="20823" y="4293"/>
                    <a:pt x="20881" y="4326"/>
                    <a:pt x="20936" y="4363"/>
                  </a:cubicBezTo>
                  <a:cubicBezTo>
                    <a:pt x="20991" y="4400"/>
                    <a:pt x="21042" y="4440"/>
                    <a:pt x="21085" y="4484"/>
                  </a:cubicBezTo>
                  <a:cubicBezTo>
                    <a:pt x="21125" y="4440"/>
                    <a:pt x="21165" y="4394"/>
                    <a:pt x="21213" y="4355"/>
                  </a:cubicBezTo>
                  <a:cubicBezTo>
                    <a:pt x="21261" y="4316"/>
                    <a:pt x="21316" y="4284"/>
                    <a:pt x="21387" y="4270"/>
                  </a:cubicBezTo>
                  <a:cubicBezTo>
                    <a:pt x="21412" y="4265"/>
                    <a:pt x="21437" y="4261"/>
                    <a:pt x="21459" y="4256"/>
                  </a:cubicBezTo>
                  <a:cubicBezTo>
                    <a:pt x="21481" y="4251"/>
                    <a:pt x="21502" y="4244"/>
                    <a:pt x="21517" y="4236"/>
                  </a:cubicBezTo>
                  <a:cubicBezTo>
                    <a:pt x="21535" y="4223"/>
                    <a:pt x="21542" y="4203"/>
                    <a:pt x="21536" y="4186"/>
                  </a:cubicBezTo>
                  <a:cubicBezTo>
                    <a:pt x="21531" y="4170"/>
                    <a:pt x="21514" y="4156"/>
                    <a:pt x="21486" y="4156"/>
                  </a:cubicBezTo>
                  <a:cubicBezTo>
                    <a:pt x="21566" y="4139"/>
                    <a:pt x="21579" y="4076"/>
                    <a:pt x="21579" y="4026"/>
                  </a:cubicBezTo>
                  <a:cubicBezTo>
                    <a:pt x="21579" y="3971"/>
                    <a:pt x="21554" y="3916"/>
                    <a:pt x="21591" y="3866"/>
                  </a:cubicBezTo>
                  <a:cubicBezTo>
                    <a:pt x="21526" y="3866"/>
                    <a:pt x="21505" y="3826"/>
                    <a:pt x="21486" y="3782"/>
                  </a:cubicBezTo>
                  <a:cubicBezTo>
                    <a:pt x="21468" y="3737"/>
                    <a:pt x="21452" y="3689"/>
                    <a:pt x="21400" y="3672"/>
                  </a:cubicBezTo>
                  <a:cubicBezTo>
                    <a:pt x="21366" y="3657"/>
                    <a:pt x="21324" y="3655"/>
                    <a:pt x="21289" y="3651"/>
                  </a:cubicBezTo>
                  <a:cubicBezTo>
                    <a:pt x="21253" y="3647"/>
                    <a:pt x="21224" y="3641"/>
                    <a:pt x="21215" y="3618"/>
                  </a:cubicBezTo>
                  <a:cubicBezTo>
                    <a:pt x="21184" y="3630"/>
                    <a:pt x="21151" y="3639"/>
                    <a:pt x="21119" y="3644"/>
                  </a:cubicBezTo>
                  <a:cubicBezTo>
                    <a:pt x="21087" y="3649"/>
                    <a:pt x="21054" y="3651"/>
                    <a:pt x="21023" y="3651"/>
                  </a:cubicBezTo>
                  <a:cubicBezTo>
                    <a:pt x="21005" y="3626"/>
                    <a:pt x="20988" y="3598"/>
                    <a:pt x="20969" y="3569"/>
                  </a:cubicBezTo>
                  <a:cubicBezTo>
                    <a:pt x="20951" y="3541"/>
                    <a:pt x="20931" y="3512"/>
                    <a:pt x="20906" y="3487"/>
                  </a:cubicBezTo>
                  <a:cubicBezTo>
                    <a:pt x="20888" y="3460"/>
                    <a:pt x="20861" y="3432"/>
                    <a:pt x="20829" y="3411"/>
                  </a:cubicBezTo>
                  <a:cubicBezTo>
                    <a:pt x="20797" y="3389"/>
                    <a:pt x="20758" y="3374"/>
                    <a:pt x="20715" y="3369"/>
                  </a:cubicBezTo>
                  <a:cubicBezTo>
                    <a:pt x="20669" y="3361"/>
                    <a:pt x="20619" y="3366"/>
                    <a:pt x="20580" y="3381"/>
                  </a:cubicBezTo>
                  <a:cubicBezTo>
                    <a:pt x="20541" y="3396"/>
                    <a:pt x="20511" y="3420"/>
                    <a:pt x="20505" y="3449"/>
                  </a:cubicBezTo>
                  <a:cubicBezTo>
                    <a:pt x="20434" y="3424"/>
                    <a:pt x="20357" y="3402"/>
                    <a:pt x="20278" y="3384"/>
                  </a:cubicBezTo>
                  <a:cubicBezTo>
                    <a:pt x="20200" y="3366"/>
                    <a:pt x="20120" y="3353"/>
                    <a:pt x="20042" y="3344"/>
                  </a:cubicBezTo>
                  <a:cubicBezTo>
                    <a:pt x="20033" y="3361"/>
                    <a:pt x="20016" y="3373"/>
                    <a:pt x="19997" y="3381"/>
                  </a:cubicBezTo>
                  <a:cubicBezTo>
                    <a:pt x="19978" y="3389"/>
                    <a:pt x="19956" y="3395"/>
                    <a:pt x="19938" y="3399"/>
                  </a:cubicBezTo>
                  <a:cubicBezTo>
                    <a:pt x="19916" y="3407"/>
                    <a:pt x="19896" y="3420"/>
                    <a:pt x="19886" y="3433"/>
                  </a:cubicBezTo>
                  <a:cubicBezTo>
                    <a:pt x="19876" y="3447"/>
                    <a:pt x="19876" y="3462"/>
                    <a:pt x="19894" y="3475"/>
                  </a:cubicBezTo>
                  <a:cubicBezTo>
                    <a:pt x="19863" y="3475"/>
                    <a:pt x="19831" y="3478"/>
                    <a:pt x="19800" y="3481"/>
                  </a:cubicBezTo>
                  <a:cubicBezTo>
                    <a:pt x="19769" y="3484"/>
                    <a:pt x="19740" y="3487"/>
                    <a:pt x="19715" y="3487"/>
                  </a:cubicBezTo>
                  <a:cubicBezTo>
                    <a:pt x="19715" y="3504"/>
                    <a:pt x="19719" y="3521"/>
                    <a:pt x="19725" y="3538"/>
                  </a:cubicBezTo>
                  <a:cubicBezTo>
                    <a:pt x="19731" y="3555"/>
                    <a:pt x="19740" y="3573"/>
                    <a:pt x="19752" y="3592"/>
                  </a:cubicBezTo>
                  <a:cubicBezTo>
                    <a:pt x="19740" y="3613"/>
                    <a:pt x="19714" y="3626"/>
                    <a:pt x="19683" y="3631"/>
                  </a:cubicBezTo>
                  <a:cubicBezTo>
                    <a:pt x="19652" y="3636"/>
                    <a:pt x="19617" y="3634"/>
                    <a:pt x="19586" y="3626"/>
                  </a:cubicBezTo>
                  <a:cubicBezTo>
                    <a:pt x="19552" y="3618"/>
                    <a:pt x="19526" y="3605"/>
                    <a:pt x="19505" y="3589"/>
                  </a:cubicBezTo>
                  <a:cubicBezTo>
                    <a:pt x="19484" y="3572"/>
                    <a:pt x="19469" y="3552"/>
                    <a:pt x="19456" y="3529"/>
                  </a:cubicBezTo>
                  <a:cubicBezTo>
                    <a:pt x="19432" y="3512"/>
                    <a:pt x="19419" y="3487"/>
                    <a:pt x="19419" y="3466"/>
                  </a:cubicBezTo>
                  <a:cubicBezTo>
                    <a:pt x="19419" y="3441"/>
                    <a:pt x="19444" y="3407"/>
                    <a:pt x="19432" y="3378"/>
                  </a:cubicBezTo>
                  <a:cubicBezTo>
                    <a:pt x="19425" y="3357"/>
                    <a:pt x="19396" y="3343"/>
                    <a:pt x="19364" y="3339"/>
                  </a:cubicBezTo>
                  <a:cubicBezTo>
                    <a:pt x="19331" y="3336"/>
                    <a:pt x="19296" y="3342"/>
                    <a:pt x="19277" y="3361"/>
                  </a:cubicBezTo>
                  <a:cubicBezTo>
                    <a:pt x="19256" y="3378"/>
                    <a:pt x="19245" y="3400"/>
                    <a:pt x="19245" y="3422"/>
                  </a:cubicBezTo>
                  <a:cubicBezTo>
                    <a:pt x="19245" y="3445"/>
                    <a:pt x="19256" y="3468"/>
                    <a:pt x="19277" y="3487"/>
                  </a:cubicBezTo>
                  <a:cubicBezTo>
                    <a:pt x="19231" y="3496"/>
                    <a:pt x="19193" y="3510"/>
                    <a:pt x="19163" y="3531"/>
                  </a:cubicBezTo>
                  <a:cubicBezTo>
                    <a:pt x="19134" y="3551"/>
                    <a:pt x="19114" y="3578"/>
                    <a:pt x="19105" y="3609"/>
                  </a:cubicBezTo>
                  <a:cubicBezTo>
                    <a:pt x="19092" y="3643"/>
                    <a:pt x="19105" y="3672"/>
                    <a:pt x="19092" y="3706"/>
                  </a:cubicBezTo>
                  <a:cubicBezTo>
                    <a:pt x="19080" y="3740"/>
                    <a:pt x="19043" y="3769"/>
                    <a:pt x="18994" y="3761"/>
                  </a:cubicBezTo>
                  <a:cubicBezTo>
                    <a:pt x="18852" y="3714"/>
                    <a:pt x="18901" y="3512"/>
                    <a:pt x="18747" y="3496"/>
                  </a:cubicBezTo>
                  <a:cubicBezTo>
                    <a:pt x="18667" y="3487"/>
                    <a:pt x="18617" y="3538"/>
                    <a:pt x="18593" y="3592"/>
                  </a:cubicBezTo>
                  <a:cubicBezTo>
                    <a:pt x="18583" y="3618"/>
                    <a:pt x="18583" y="3644"/>
                    <a:pt x="18586" y="3669"/>
                  </a:cubicBezTo>
                  <a:cubicBezTo>
                    <a:pt x="18588" y="3694"/>
                    <a:pt x="18593" y="3718"/>
                    <a:pt x="18593" y="3740"/>
                  </a:cubicBezTo>
                  <a:cubicBezTo>
                    <a:pt x="18583" y="3803"/>
                    <a:pt x="18551" y="3860"/>
                    <a:pt x="18505" y="3914"/>
                  </a:cubicBezTo>
                  <a:cubicBezTo>
                    <a:pt x="18458" y="3967"/>
                    <a:pt x="18398" y="4015"/>
                    <a:pt x="18333" y="4059"/>
                  </a:cubicBezTo>
                  <a:cubicBezTo>
                    <a:pt x="18312" y="4072"/>
                    <a:pt x="18292" y="4085"/>
                    <a:pt x="18274" y="4100"/>
                  </a:cubicBezTo>
                  <a:cubicBezTo>
                    <a:pt x="18256" y="4115"/>
                    <a:pt x="18241" y="4131"/>
                    <a:pt x="18229" y="4148"/>
                  </a:cubicBezTo>
                  <a:cubicBezTo>
                    <a:pt x="18216" y="4160"/>
                    <a:pt x="18210" y="4176"/>
                    <a:pt x="18203" y="4192"/>
                  </a:cubicBezTo>
                  <a:cubicBezTo>
                    <a:pt x="18196" y="4207"/>
                    <a:pt x="18188" y="4223"/>
                    <a:pt x="18173" y="4236"/>
                  </a:cubicBezTo>
                  <a:cubicBezTo>
                    <a:pt x="18161" y="4257"/>
                    <a:pt x="18142" y="4277"/>
                    <a:pt x="18120" y="4296"/>
                  </a:cubicBezTo>
                  <a:cubicBezTo>
                    <a:pt x="18097" y="4315"/>
                    <a:pt x="18071" y="4333"/>
                    <a:pt x="18043" y="4349"/>
                  </a:cubicBezTo>
                  <a:cubicBezTo>
                    <a:pt x="17994" y="4385"/>
                    <a:pt x="17943" y="4421"/>
                    <a:pt x="17892" y="4458"/>
                  </a:cubicBezTo>
                  <a:cubicBezTo>
                    <a:pt x="17840" y="4495"/>
                    <a:pt x="17787" y="4532"/>
                    <a:pt x="17735" y="4572"/>
                  </a:cubicBezTo>
                  <a:cubicBezTo>
                    <a:pt x="17710" y="4589"/>
                    <a:pt x="17686" y="4606"/>
                    <a:pt x="17661" y="4606"/>
                  </a:cubicBezTo>
                  <a:cubicBezTo>
                    <a:pt x="17605" y="4606"/>
                    <a:pt x="17581" y="4560"/>
                    <a:pt x="17593" y="4526"/>
                  </a:cubicBezTo>
                  <a:cubicBezTo>
                    <a:pt x="17599" y="4507"/>
                    <a:pt x="17612" y="4491"/>
                    <a:pt x="17628" y="4478"/>
                  </a:cubicBezTo>
                  <a:cubicBezTo>
                    <a:pt x="17644" y="4465"/>
                    <a:pt x="17664" y="4455"/>
                    <a:pt x="17686" y="4446"/>
                  </a:cubicBezTo>
                  <a:cubicBezTo>
                    <a:pt x="17815" y="4366"/>
                    <a:pt x="17912" y="4267"/>
                    <a:pt x="17985" y="4160"/>
                  </a:cubicBezTo>
                  <a:cubicBezTo>
                    <a:pt x="18057" y="4052"/>
                    <a:pt x="18105" y="3935"/>
                    <a:pt x="18136" y="3819"/>
                  </a:cubicBezTo>
                  <a:cubicBezTo>
                    <a:pt x="18142" y="3803"/>
                    <a:pt x="18145" y="3788"/>
                    <a:pt x="18145" y="3773"/>
                  </a:cubicBezTo>
                  <a:cubicBezTo>
                    <a:pt x="18145" y="3757"/>
                    <a:pt x="18142" y="3742"/>
                    <a:pt x="18136" y="3723"/>
                  </a:cubicBezTo>
                  <a:cubicBezTo>
                    <a:pt x="18130" y="3710"/>
                    <a:pt x="18121" y="3700"/>
                    <a:pt x="18110" y="3689"/>
                  </a:cubicBezTo>
                  <a:cubicBezTo>
                    <a:pt x="18099" y="3677"/>
                    <a:pt x="18087" y="3666"/>
                    <a:pt x="18074" y="3651"/>
                  </a:cubicBezTo>
                  <a:cubicBezTo>
                    <a:pt x="18053" y="3622"/>
                    <a:pt x="18045" y="3589"/>
                    <a:pt x="18051" y="3557"/>
                  </a:cubicBezTo>
                  <a:cubicBezTo>
                    <a:pt x="18057" y="3525"/>
                    <a:pt x="18077" y="3493"/>
                    <a:pt x="18111" y="3466"/>
                  </a:cubicBezTo>
                  <a:cubicBezTo>
                    <a:pt x="18059" y="3449"/>
                    <a:pt x="18010" y="3432"/>
                    <a:pt x="17961" y="3416"/>
                  </a:cubicBezTo>
                  <a:cubicBezTo>
                    <a:pt x="17912" y="3400"/>
                    <a:pt x="17865" y="3384"/>
                    <a:pt x="17815" y="3369"/>
                  </a:cubicBezTo>
                  <a:cubicBezTo>
                    <a:pt x="17809" y="3365"/>
                    <a:pt x="17798" y="3363"/>
                    <a:pt x="17787" y="3361"/>
                  </a:cubicBezTo>
                  <a:cubicBezTo>
                    <a:pt x="17777" y="3359"/>
                    <a:pt x="17766" y="3357"/>
                    <a:pt x="17760" y="3353"/>
                  </a:cubicBezTo>
                  <a:cubicBezTo>
                    <a:pt x="17723" y="3348"/>
                    <a:pt x="17684" y="3355"/>
                    <a:pt x="17650" y="3368"/>
                  </a:cubicBezTo>
                  <a:cubicBezTo>
                    <a:pt x="17616" y="3381"/>
                    <a:pt x="17587" y="3401"/>
                    <a:pt x="17568" y="3424"/>
                  </a:cubicBezTo>
                  <a:cubicBezTo>
                    <a:pt x="17541" y="3445"/>
                    <a:pt x="17517" y="3467"/>
                    <a:pt x="17494" y="3487"/>
                  </a:cubicBezTo>
                  <a:cubicBezTo>
                    <a:pt x="17470" y="3507"/>
                    <a:pt x="17445" y="3525"/>
                    <a:pt x="17414" y="3538"/>
                  </a:cubicBezTo>
                  <a:cubicBezTo>
                    <a:pt x="17386" y="3546"/>
                    <a:pt x="17354" y="3550"/>
                    <a:pt x="17322" y="3553"/>
                  </a:cubicBezTo>
                  <a:cubicBezTo>
                    <a:pt x="17289" y="3557"/>
                    <a:pt x="17257" y="3559"/>
                    <a:pt x="17229" y="3563"/>
                  </a:cubicBezTo>
                  <a:cubicBezTo>
                    <a:pt x="17186" y="3573"/>
                    <a:pt x="17141" y="3591"/>
                    <a:pt x="17104" y="3614"/>
                  </a:cubicBezTo>
                  <a:cubicBezTo>
                    <a:pt x="17067" y="3638"/>
                    <a:pt x="17038" y="3666"/>
                    <a:pt x="17025" y="3697"/>
                  </a:cubicBezTo>
                  <a:cubicBezTo>
                    <a:pt x="17013" y="3681"/>
                    <a:pt x="17007" y="3663"/>
                    <a:pt x="17007" y="3645"/>
                  </a:cubicBezTo>
                  <a:cubicBezTo>
                    <a:pt x="17007" y="3627"/>
                    <a:pt x="17013" y="3609"/>
                    <a:pt x="17025" y="3592"/>
                  </a:cubicBezTo>
                  <a:cubicBezTo>
                    <a:pt x="16973" y="3601"/>
                    <a:pt x="16921" y="3583"/>
                    <a:pt x="16886" y="3555"/>
                  </a:cubicBezTo>
                  <a:cubicBezTo>
                    <a:pt x="16851" y="3527"/>
                    <a:pt x="16834" y="3489"/>
                    <a:pt x="16853" y="3458"/>
                  </a:cubicBezTo>
                  <a:cubicBezTo>
                    <a:pt x="16834" y="3449"/>
                    <a:pt x="16816" y="3443"/>
                    <a:pt x="16795" y="3437"/>
                  </a:cubicBezTo>
                  <a:cubicBezTo>
                    <a:pt x="16774" y="3430"/>
                    <a:pt x="16751" y="3424"/>
                    <a:pt x="16723" y="3416"/>
                  </a:cubicBezTo>
                  <a:cubicBezTo>
                    <a:pt x="16717" y="3411"/>
                    <a:pt x="16722" y="3409"/>
                    <a:pt x="16725" y="3408"/>
                  </a:cubicBezTo>
                  <a:cubicBezTo>
                    <a:pt x="16729" y="3407"/>
                    <a:pt x="16732" y="3407"/>
                    <a:pt x="16723" y="3407"/>
                  </a:cubicBezTo>
                  <a:cubicBezTo>
                    <a:pt x="16692" y="3380"/>
                    <a:pt x="16648" y="3362"/>
                    <a:pt x="16597" y="3354"/>
                  </a:cubicBezTo>
                  <a:cubicBezTo>
                    <a:pt x="16547" y="3346"/>
                    <a:pt x="16492" y="3348"/>
                    <a:pt x="16439" y="3361"/>
                  </a:cubicBezTo>
                  <a:cubicBezTo>
                    <a:pt x="16427" y="3365"/>
                    <a:pt x="16415" y="3369"/>
                    <a:pt x="16402" y="3371"/>
                  </a:cubicBezTo>
                  <a:cubicBezTo>
                    <a:pt x="16390" y="3374"/>
                    <a:pt x="16378" y="3374"/>
                    <a:pt x="16365" y="3369"/>
                  </a:cubicBezTo>
                  <a:cubicBezTo>
                    <a:pt x="16359" y="3369"/>
                    <a:pt x="16348" y="3367"/>
                    <a:pt x="16338" y="3363"/>
                  </a:cubicBezTo>
                  <a:cubicBezTo>
                    <a:pt x="16327" y="3359"/>
                    <a:pt x="16316" y="3353"/>
                    <a:pt x="16310" y="3344"/>
                  </a:cubicBezTo>
                  <a:cubicBezTo>
                    <a:pt x="16285" y="3323"/>
                    <a:pt x="16263" y="3301"/>
                    <a:pt x="16244" y="3277"/>
                  </a:cubicBezTo>
                  <a:cubicBezTo>
                    <a:pt x="16225" y="3254"/>
                    <a:pt x="16208" y="3228"/>
                    <a:pt x="16193" y="3201"/>
                  </a:cubicBezTo>
                  <a:cubicBezTo>
                    <a:pt x="16174" y="3180"/>
                    <a:pt x="16139" y="3170"/>
                    <a:pt x="16098" y="3164"/>
                  </a:cubicBezTo>
                  <a:cubicBezTo>
                    <a:pt x="16058" y="3159"/>
                    <a:pt x="16014" y="3159"/>
                    <a:pt x="15977" y="3159"/>
                  </a:cubicBezTo>
                  <a:cubicBezTo>
                    <a:pt x="15899" y="3163"/>
                    <a:pt x="15825" y="3163"/>
                    <a:pt x="15751" y="3161"/>
                  </a:cubicBezTo>
                  <a:cubicBezTo>
                    <a:pt x="15676" y="3159"/>
                    <a:pt x="15600" y="3155"/>
                    <a:pt x="15520" y="3151"/>
                  </a:cubicBezTo>
                  <a:cubicBezTo>
                    <a:pt x="15483" y="3146"/>
                    <a:pt x="15448" y="3142"/>
                    <a:pt x="15412" y="3141"/>
                  </a:cubicBezTo>
                  <a:cubicBezTo>
                    <a:pt x="15377" y="3140"/>
                    <a:pt x="15341" y="3142"/>
                    <a:pt x="15304" y="3151"/>
                  </a:cubicBezTo>
                  <a:cubicBezTo>
                    <a:pt x="15264" y="3159"/>
                    <a:pt x="15232" y="3175"/>
                    <a:pt x="15211" y="3194"/>
                  </a:cubicBezTo>
                  <a:cubicBezTo>
                    <a:pt x="15190" y="3213"/>
                    <a:pt x="15181" y="3235"/>
                    <a:pt x="15187" y="3256"/>
                  </a:cubicBezTo>
                  <a:cubicBezTo>
                    <a:pt x="15181" y="3243"/>
                    <a:pt x="15171" y="3233"/>
                    <a:pt x="15161" y="3222"/>
                  </a:cubicBezTo>
                  <a:cubicBezTo>
                    <a:pt x="15151" y="3211"/>
                    <a:pt x="15141" y="3199"/>
                    <a:pt x="15131" y="3184"/>
                  </a:cubicBezTo>
                  <a:cubicBezTo>
                    <a:pt x="15011" y="3199"/>
                    <a:pt x="14889" y="3228"/>
                    <a:pt x="14776" y="3269"/>
                  </a:cubicBezTo>
                  <a:cubicBezTo>
                    <a:pt x="14662" y="3310"/>
                    <a:pt x="14558" y="3363"/>
                    <a:pt x="14471" y="3424"/>
                  </a:cubicBezTo>
                  <a:cubicBezTo>
                    <a:pt x="14440" y="3392"/>
                    <a:pt x="14393" y="3379"/>
                    <a:pt x="14338" y="3374"/>
                  </a:cubicBezTo>
                  <a:cubicBezTo>
                    <a:pt x="14283" y="3369"/>
                    <a:pt x="14221" y="3374"/>
                    <a:pt x="14163" y="3378"/>
                  </a:cubicBezTo>
                  <a:cubicBezTo>
                    <a:pt x="14138" y="3384"/>
                    <a:pt x="14112" y="3389"/>
                    <a:pt x="14089" y="3395"/>
                  </a:cubicBezTo>
                  <a:cubicBezTo>
                    <a:pt x="14066" y="3401"/>
                    <a:pt x="14045" y="3407"/>
                    <a:pt x="14033" y="3416"/>
                  </a:cubicBezTo>
                  <a:cubicBezTo>
                    <a:pt x="14021" y="3428"/>
                    <a:pt x="14015" y="3446"/>
                    <a:pt x="14018" y="3462"/>
                  </a:cubicBezTo>
                  <a:cubicBezTo>
                    <a:pt x="14021" y="3478"/>
                    <a:pt x="14033" y="3491"/>
                    <a:pt x="14058" y="3496"/>
                  </a:cubicBezTo>
                  <a:cubicBezTo>
                    <a:pt x="13956" y="3504"/>
                    <a:pt x="13853" y="3521"/>
                    <a:pt x="13754" y="3545"/>
                  </a:cubicBezTo>
                  <a:cubicBezTo>
                    <a:pt x="13655" y="3570"/>
                    <a:pt x="13561" y="3603"/>
                    <a:pt x="13478" y="3643"/>
                  </a:cubicBezTo>
                  <a:cubicBezTo>
                    <a:pt x="13438" y="3630"/>
                    <a:pt x="13412" y="3604"/>
                    <a:pt x="13400" y="3574"/>
                  </a:cubicBezTo>
                  <a:cubicBezTo>
                    <a:pt x="13388" y="3545"/>
                    <a:pt x="13392" y="3512"/>
                    <a:pt x="13410" y="3487"/>
                  </a:cubicBezTo>
                  <a:cubicBezTo>
                    <a:pt x="13432" y="3460"/>
                    <a:pt x="13461" y="3436"/>
                    <a:pt x="13493" y="3414"/>
                  </a:cubicBezTo>
                  <a:cubicBezTo>
                    <a:pt x="13526" y="3391"/>
                    <a:pt x="13561" y="3371"/>
                    <a:pt x="13595" y="3353"/>
                  </a:cubicBezTo>
                  <a:cubicBezTo>
                    <a:pt x="13638" y="3331"/>
                    <a:pt x="13683" y="3309"/>
                    <a:pt x="13730" y="3290"/>
                  </a:cubicBezTo>
                  <a:cubicBezTo>
                    <a:pt x="13777" y="3272"/>
                    <a:pt x="13826" y="3256"/>
                    <a:pt x="13879" y="3247"/>
                  </a:cubicBezTo>
                  <a:cubicBezTo>
                    <a:pt x="13891" y="3247"/>
                    <a:pt x="13907" y="3245"/>
                    <a:pt x="13923" y="3242"/>
                  </a:cubicBezTo>
                  <a:cubicBezTo>
                    <a:pt x="13939" y="3239"/>
                    <a:pt x="13956" y="3235"/>
                    <a:pt x="13971" y="3231"/>
                  </a:cubicBezTo>
                  <a:cubicBezTo>
                    <a:pt x="13990" y="3226"/>
                    <a:pt x="14005" y="3215"/>
                    <a:pt x="14021" y="3202"/>
                  </a:cubicBezTo>
                  <a:cubicBezTo>
                    <a:pt x="14036" y="3190"/>
                    <a:pt x="14052" y="3176"/>
                    <a:pt x="14070" y="3167"/>
                  </a:cubicBezTo>
                  <a:cubicBezTo>
                    <a:pt x="14098" y="3151"/>
                    <a:pt x="14130" y="3135"/>
                    <a:pt x="14164" y="3120"/>
                  </a:cubicBezTo>
                  <a:cubicBezTo>
                    <a:pt x="14198" y="3105"/>
                    <a:pt x="14234" y="3092"/>
                    <a:pt x="14268" y="3079"/>
                  </a:cubicBezTo>
                  <a:lnTo>
                    <a:pt x="14928" y="2839"/>
                  </a:lnTo>
                  <a:cubicBezTo>
                    <a:pt x="14989" y="2814"/>
                    <a:pt x="15057" y="2797"/>
                    <a:pt x="15131" y="2797"/>
                  </a:cubicBezTo>
                  <a:cubicBezTo>
                    <a:pt x="15187" y="2797"/>
                    <a:pt x="15224" y="2814"/>
                    <a:pt x="15279" y="2806"/>
                  </a:cubicBezTo>
                  <a:cubicBezTo>
                    <a:pt x="15298" y="2801"/>
                    <a:pt x="15316" y="2795"/>
                    <a:pt x="15333" y="2789"/>
                  </a:cubicBezTo>
                  <a:cubicBezTo>
                    <a:pt x="15350" y="2783"/>
                    <a:pt x="15366" y="2776"/>
                    <a:pt x="15378" y="2772"/>
                  </a:cubicBezTo>
                  <a:cubicBezTo>
                    <a:pt x="15437" y="2745"/>
                    <a:pt x="15502" y="2729"/>
                    <a:pt x="15568" y="2723"/>
                  </a:cubicBezTo>
                  <a:cubicBezTo>
                    <a:pt x="15634" y="2717"/>
                    <a:pt x="15702" y="2722"/>
                    <a:pt x="15767" y="2734"/>
                  </a:cubicBezTo>
                  <a:cubicBezTo>
                    <a:pt x="15779" y="2738"/>
                    <a:pt x="15796" y="2743"/>
                    <a:pt x="15813" y="2745"/>
                  </a:cubicBezTo>
                  <a:cubicBezTo>
                    <a:pt x="15830" y="2747"/>
                    <a:pt x="15847" y="2747"/>
                    <a:pt x="15859" y="2743"/>
                  </a:cubicBezTo>
                  <a:cubicBezTo>
                    <a:pt x="15896" y="2734"/>
                    <a:pt x="15909" y="2709"/>
                    <a:pt x="15952" y="2692"/>
                  </a:cubicBezTo>
                  <a:cubicBezTo>
                    <a:pt x="16051" y="2654"/>
                    <a:pt x="16143" y="2764"/>
                    <a:pt x="16260" y="2751"/>
                  </a:cubicBezTo>
                  <a:cubicBezTo>
                    <a:pt x="16285" y="2751"/>
                    <a:pt x="16311" y="2745"/>
                    <a:pt x="16336" y="2739"/>
                  </a:cubicBezTo>
                  <a:cubicBezTo>
                    <a:pt x="16361" y="2734"/>
                    <a:pt x="16384" y="2730"/>
                    <a:pt x="16402" y="2734"/>
                  </a:cubicBezTo>
                  <a:cubicBezTo>
                    <a:pt x="16415" y="2738"/>
                    <a:pt x="16424" y="2746"/>
                    <a:pt x="16434" y="2752"/>
                  </a:cubicBezTo>
                  <a:cubicBezTo>
                    <a:pt x="16444" y="2758"/>
                    <a:pt x="16455" y="2764"/>
                    <a:pt x="16470" y="2764"/>
                  </a:cubicBezTo>
                  <a:cubicBezTo>
                    <a:pt x="16495" y="2768"/>
                    <a:pt x="16513" y="2758"/>
                    <a:pt x="16530" y="2745"/>
                  </a:cubicBezTo>
                  <a:cubicBezTo>
                    <a:pt x="16547" y="2731"/>
                    <a:pt x="16563" y="2713"/>
                    <a:pt x="16581" y="2701"/>
                  </a:cubicBezTo>
                  <a:cubicBezTo>
                    <a:pt x="16597" y="2692"/>
                    <a:pt x="16614" y="2686"/>
                    <a:pt x="16631" y="2680"/>
                  </a:cubicBezTo>
                  <a:cubicBezTo>
                    <a:pt x="16649" y="2674"/>
                    <a:pt x="16668" y="2669"/>
                    <a:pt x="16686" y="2663"/>
                  </a:cubicBezTo>
                  <a:cubicBezTo>
                    <a:pt x="16791" y="2642"/>
                    <a:pt x="16894" y="2621"/>
                    <a:pt x="16996" y="2599"/>
                  </a:cubicBezTo>
                  <a:cubicBezTo>
                    <a:pt x="17098" y="2577"/>
                    <a:pt x="17198" y="2555"/>
                    <a:pt x="17297" y="2532"/>
                  </a:cubicBezTo>
                  <a:cubicBezTo>
                    <a:pt x="17328" y="2524"/>
                    <a:pt x="17360" y="2510"/>
                    <a:pt x="17382" y="2494"/>
                  </a:cubicBezTo>
                  <a:cubicBezTo>
                    <a:pt x="17403" y="2479"/>
                    <a:pt x="17414" y="2461"/>
                    <a:pt x="17402" y="2444"/>
                  </a:cubicBezTo>
                  <a:lnTo>
                    <a:pt x="17359" y="2419"/>
                  </a:lnTo>
                  <a:cubicBezTo>
                    <a:pt x="17346" y="2404"/>
                    <a:pt x="17346" y="2388"/>
                    <a:pt x="17352" y="2374"/>
                  </a:cubicBezTo>
                  <a:cubicBezTo>
                    <a:pt x="17359" y="2360"/>
                    <a:pt x="17371" y="2347"/>
                    <a:pt x="17383" y="2339"/>
                  </a:cubicBezTo>
                  <a:cubicBezTo>
                    <a:pt x="17405" y="2330"/>
                    <a:pt x="17425" y="2324"/>
                    <a:pt x="17444" y="2317"/>
                  </a:cubicBezTo>
                  <a:cubicBezTo>
                    <a:pt x="17463" y="2310"/>
                    <a:pt x="17482" y="2303"/>
                    <a:pt x="17501" y="2293"/>
                  </a:cubicBezTo>
                  <a:cubicBezTo>
                    <a:pt x="17581" y="2263"/>
                    <a:pt x="17624" y="2204"/>
                    <a:pt x="17668" y="2148"/>
                  </a:cubicBezTo>
                  <a:cubicBezTo>
                    <a:pt x="17712" y="2092"/>
                    <a:pt x="17757" y="2038"/>
                    <a:pt x="17840" y="2019"/>
                  </a:cubicBezTo>
                  <a:cubicBezTo>
                    <a:pt x="17775" y="2034"/>
                    <a:pt x="17713" y="2023"/>
                    <a:pt x="17658" y="1999"/>
                  </a:cubicBezTo>
                  <a:cubicBezTo>
                    <a:pt x="17602" y="1975"/>
                    <a:pt x="17553" y="1937"/>
                    <a:pt x="17513" y="1897"/>
                  </a:cubicBezTo>
                  <a:cubicBezTo>
                    <a:pt x="17476" y="1861"/>
                    <a:pt x="17437" y="1821"/>
                    <a:pt x="17392" y="1788"/>
                  </a:cubicBezTo>
                  <a:cubicBezTo>
                    <a:pt x="17346" y="1755"/>
                    <a:pt x="17294" y="1729"/>
                    <a:pt x="17229" y="1720"/>
                  </a:cubicBezTo>
                  <a:cubicBezTo>
                    <a:pt x="17223" y="1733"/>
                    <a:pt x="17217" y="1747"/>
                    <a:pt x="17211" y="1761"/>
                  </a:cubicBezTo>
                  <a:cubicBezTo>
                    <a:pt x="17204" y="1776"/>
                    <a:pt x="17198" y="1792"/>
                    <a:pt x="17192" y="1809"/>
                  </a:cubicBezTo>
                  <a:cubicBezTo>
                    <a:pt x="17146" y="1765"/>
                    <a:pt x="17098" y="1725"/>
                    <a:pt x="17045" y="1688"/>
                  </a:cubicBezTo>
                  <a:cubicBezTo>
                    <a:pt x="16993" y="1652"/>
                    <a:pt x="16936" y="1619"/>
                    <a:pt x="16871" y="1590"/>
                  </a:cubicBezTo>
                  <a:cubicBezTo>
                    <a:pt x="16843" y="1615"/>
                    <a:pt x="16820" y="1644"/>
                    <a:pt x="16801" y="1674"/>
                  </a:cubicBezTo>
                  <a:cubicBezTo>
                    <a:pt x="16782" y="1704"/>
                    <a:pt x="16766" y="1735"/>
                    <a:pt x="16754" y="1767"/>
                  </a:cubicBezTo>
                  <a:cubicBezTo>
                    <a:pt x="16739" y="1748"/>
                    <a:pt x="16731" y="1730"/>
                    <a:pt x="16725" y="1712"/>
                  </a:cubicBezTo>
                  <a:cubicBezTo>
                    <a:pt x="16720" y="1694"/>
                    <a:pt x="16717" y="1676"/>
                    <a:pt x="16711" y="1657"/>
                  </a:cubicBezTo>
                  <a:cubicBezTo>
                    <a:pt x="16705" y="1641"/>
                    <a:pt x="16695" y="1624"/>
                    <a:pt x="16681" y="1608"/>
                  </a:cubicBezTo>
                  <a:cubicBezTo>
                    <a:pt x="16668" y="1593"/>
                    <a:pt x="16649" y="1580"/>
                    <a:pt x="16624" y="1569"/>
                  </a:cubicBezTo>
                  <a:cubicBezTo>
                    <a:pt x="16597" y="1565"/>
                    <a:pt x="16567" y="1570"/>
                    <a:pt x="16547" y="1581"/>
                  </a:cubicBezTo>
                  <a:cubicBezTo>
                    <a:pt x="16526" y="1591"/>
                    <a:pt x="16513" y="1607"/>
                    <a:pt x="16520" y="1624"/>
                  </a:cubicBezTo>
                  <a:cubicBezTo>
                    <a:pt x="16507" y="1611"/>
                    <a:pt x="16498" y="1599"/>
                    <a:pt x="16488" y="1588"/>
                  </a:cubicBezTo>
                  <a:cubicBezTo>
                    <a:pt x="16478" y="1576"/>
                    <a:pt x="16467" y="1565"/>
                    <a:pt x="16452" y="1552"/>
                  </a:cubicBezTo>
                  <a:cubicBezTo>
                    <a:pt x="16396" y="1571"/>
                    <a:pt x="16342" y="1593"/>
                    <a:pt x="16290" y="1618"/>
                  </a:cubicBezTo>
                  <a:cubicBezTo>
                    <a:pt x="16239" y="1644"/>
                    <a:pt x="16189" y="1672"/>
                    <a:pt x="16143" y="1704"/>
                  </a:cubicBezTo>
                  <a:cubicBezTo>
                    <a:pt x="16119" y="1655"/>
                    <a:pt x="16183" y="1617"/>
                    <a:pt x="16251" y="1578"/>
                  </a:cubicBezTo>
                  <a:cubicBezTo>
                    <a:pt x="16319" y="1540"/>
                    <a:pt x="16390" y="1500"/>
                    <a:pt x="16378" y="1447"/>
                  </a:cubicBezTo>
                  <a:cubicBezTo>
                    <a:pt x="16365" y="1413"/>
                    <a:pt x="16322" y="1384"/>
                    <a:pt x="16322" y="1359"/>
                  </a:cubicBezTo>
                  <a:cubicBezTo>
                    <a:pt x="16322" y="1296"/>
                    <a:pt x="16483" y="1245"/>
                    <a:pt x="16439" y="1190"/>
                  </a:cubicBezTo>
                  <a:cubicBezTo>
                    <a:pt x="16433" y="1182"/>
                    <a:pt x="16424" y="1178"/>
                    <a:pt x="16415" y="1174"/>
                  </a:cubicBezTo>
                  <a:cubicBezTo>
                    <a:pt x="16405" y="1169"/>
                    <a:pt x="16396" y="1165"/>
                    <a:pt x="16390" y="1157"/>
                  </a:cubicBezTo>
                  <a:cubicBezTo>
                    <a:pt x="16365" y="1138"/>
                    <a:pt x="16362" y="1114"/>
                    <a:pt x="16368" y="1088"/>
                  </a:cubicBezTo>
                  <a:cubicBezTo>
                    <a:pt x="16375" y="1063"/>
                    <a:pt x="16390" y="1037"/>
                    <a:pt x="16402" y="1014"/>
                  </a:cubicBezTo>
                  <a:cubicBezTo>
                    <a:pt x="16338" y="1001"/>
                    <a:pt x="16270" y="1003"/>
                    <a:pt x="16202" y="1013"/>
                  </a:cubicBezTo>
                  <a:cubicBezTo>
                    <a:pt x="16134" y="1023"/>
                    <a:pt x="16066" y="1041"/>
                    <a:pt x="16001" y="1060"/>
                  </a:cubicBezTo>
                  <a:cubicBezTo>
                    <a:pt x="15835" y="1110"/>
                    <a:pt x="15650" y="1174"/>
                    <a:pt x="15471" y="1190"/>
                  </a:cubicBezTo>
                  <a:cubicBezTo>
                    <a:pt x="15378" y="1199"/>
                    <a:pt x="15292" y="1190"/>
                    <a:pt x="15187" y="1190"/>
                  </a:cubicBezTo>
                  <a:cubicBezTo>
                    <a:pt x="15131" y="1190"/>
                    <a:pt x="15070" y="1182"/>
                    <a:pt x="15033" y="1165"/>
                  </a:cubicBezTo>
                  <a:cubicBezTo>
                    <a:pt x="15005" y="1157"/>
                    <a:pt x="14985" y="1145"/>
                    <a:pt x="14966" y="1134"/>
                  </a:cubicBezTo>
                  <a:cubicBezTo>
                    <a:pt x="14946" y="1122"/>
                    <a:pt x="14928" y="1110"/>
                    <a:pt x="14903" y="1102"/>
                  </a:cubicBezTo>
                  <a:cubicBezTo>
                    <a:pt x="14875" y="1094"/>
                    <a:pt x="14846" y="1092"/>
                    <a:pt x="14817" y="1093"/>
                  </a:cubicBezTo>
                  <a:cubicBezTo>
                    <a:pt x="14787" y="1094"/>
                    <a:pt x="14758" y="1098"/>
                    <a:pt x="14730" y="1102"/>
                  </a:cubicBezTo>
                  <a:cubicBezTo>
                    <a:pt x="14653" y="1115"/>
                    <a:pt x="14576" y="1135"/>
                    <a:pt x="14501" y="1159"/>
                  </a:cubicBezTo>
                  <a:cubicBezTo>
                    <a:pt x="14425" y="1184"/>
                    <a:pt x="14351" y="1214"/>
                    <a:pt x="14280" y="1245"/>
                  </a:cubicBezTo>
                  <a:cubicBezTo>
                    <a:pt x="14249" y="1230"/>
                    <a:pt x="14217" y="1221"/>
                    <a:pt x="14182" y="1216"/>
                  </a:cubicBezTo>
                  <a:cubicBezTo>
                    <a:pt x="14147" y="1211"/>
                    <a:pt x="14110" y="1211"/>
                    <a:pt x="14070" y="1216"/>
                  </a:cubicBezTo>
                  <a:cubicBezTo>
                    <a:pt x="13941" y="1239"/>
                    <a:pt x="13870" y="1319"/>
                    <a:pt x="13800" y="1401"/>
                  </a:cubicBezTo>
                  <a:cubicBezTo>
                    <a:pt x="13731" y="1483"/>
                    <a:pt x="13663" y="1567"/>
                    <a:pt x="13540" y="1598"/>
                  </a:cubicBezTo>
                  <a:cubicBezTo>
                    <a:pt x="13555" y="1567"/>
                    <a:pt x="13566" y="1533"/>
                    <a:pt x="13571" y="1500"/>
                  </a:cubicBezTo>
                  <a:cubicBezTo>
                    <a:pt x="13577" y="1467"/>
                    <a:pt x="13577" y="1434"/>
                    <a:pt x="13570" y="1405"/>
                  </a:cubicBezTo>
                  <a:cubicBezTo>
                    <a:pt x="13518" y="1394"/>
                    <a:pt x="13466" y="1389"/>
                    <a:pt x="13415" y="1389"/>
                  </a:cubicBezTo>
                  <a:cubicBezTo>
                    <a:pt x="13364" y="1389"/>
                    <a:pt x="13314" y="1394"/>
                    <a:pt x="13268" y="1405"/>
                  </a:cubicBezTo>
                  <a:cubicBezTo>
                    <a:pt x="13237" y="1470"/>
                    <a:pt x="13199" y="1535"/>
                    <a:pt x="13155" y="1600"/>
                  </a:cubicBezTo>
                  <a:cubicBezTo>
                    <a:pt x="13111" y="1665"/>
                    <a:pt x="13061" y="1729"/>
                    <a:pt x="13009" y="1792"/>
                  </a:cubicBezTo>
                  <a:cubicBezTo>
                    <a:pt x="12990" y="1756"/>
                    <a:pt x="12984" y="1720"/>
                    <a:pt x="12983" y="1684"/>
                  </a:cubicBezTo>
                  <a:cubicBezTo>
                    <a:pt x="12981" y="1647"/>
                    <a:pt x="12984" y="1609"/>
                    <a:pt x="12984" y="1569"/>
                  </a:cubicBezTo>
                  <a:cubicBezTo>
                    <a:pt x="12978" y="1535"/>
                    <a:pt x="12963" y="1499"/>
                    <a:pt x="12937" y="1466"/>
                  </a:cubicBezTo>
                  <a:cubicBezTo>
                    <a:pt x="12912" y="1434"/>
                    <a:pt x="12876" y="1407"/>
                    <a:pt x="12830" y="1392"/>
                  </a:cubicBezTo>
                  <a:cubicBezTo>
                    <a:pt x="12778" y="1455"/>
                    <a:pt x="12725" y="1520"/>
                    <a:pt x="12674" y="1584"/>
                  </a:cubicBezTo>
                  <a:cubicBezTo>
                    <a:pt x="12622" y="1648"/>
                    <a:pt x="12571" y="1712"/>
                    <a:pt x="12522" y="1775"/>
                  </a:cubicBezTo>
                  <a:cubicBezTo>
                    <a:pt x="12481" y="1712"/>
                    <a:pt x="12471" y="1638"/>
                    <a:pt x="12490" y="1571"/>
                  </a:cubicBezTo>
                  <a:cubicBezTo>
                    <a:pt x="12509" y="1504"/>
                    <a:pt x="12559" y="1443"/>
                    <a:pt x="12639" y="1405"/>
                  </a:cubicBezTo>
                  <a:cubicBezTo>
                    <a:pt x="12670" y="1386"/>
                    <a:pt x="12707" y="1372"/>
                    <a:pt x="12746" y="1364"/>
                  </a:cubicBezTo>
                  <a:cubicBezTo>
                    <a:pt x="12785" y="1357"/>
                    <a:pt x="12827" y="1354"/>
                    <a:pt x="12867" y="1359"/>
                  </a:cubicBezTo>
                  <a:cubicBezTo>
                    <a:pt x="12904" y="1363"/>
                    <a:pt x="12947" y="1369"/>
                    <a:pt x="12989" y="1371"/>
                  </a:cubicBezTo>
                  <a:cubicBezTo>
                    <a:pt x="13031" y="1373"/>
                    <a:pt x="13071" y="1371"/>
                    <a:pt x="13102" y="1359"/>
                  </a:cubicBezTo>
                  <a:cubicBezTo>
                    <a:pt x="13120" y="1350"/>
                    <a:pt x="13132" y="1342"/>
                    <a:pt x="13145" y="1333"/>
                  </a:cubicBezTo>
                  <a:cubicBezTo>
                    <a:pt x="13159" y="1324"/>
                    <a:pt x="13172" y="1315"/>
                    <a:pt x="13194" y="1304"/>
                  </a:cubicBezTo>
                  <a:cubicBezTo>
                    <a:pt x="13231" y="1287"/>
                    <a:pt x="13282" y="1283"/>
                    <a:pt x="13329" y="1277"/>
                  </a:cubicBezTo>
                  <a:cubicBezTo>
                    <a:pt x="13376" y="1270"/>
                    <a:pt x="13419" y="1262"/>
                    <a:pt x="13441" y="1237"/>
                  </a:cubicBezTo>
                  <a:cubicBezTo>
                    <a:pt x="13466" y="1205"/>
                    <a:pt x="13455" y="1174"/>
                    <a:pt x="13429" y="1145"/>
                  </a:cubicBezTo>
                  <a:cubicBezTo>
                    <a:pt x="13402" y="1116"/>
                    <a:pt x="13361" y="1089"/>
                    <a:pt x="13324" y="1068"/>
                  </a:cubicBezTo>
                  <a:cubicBezTo>
                    <a:pt x="13361" y="1064"/>
                    <a:pt x="13402" y="1064"/>
                    <a:pt x="13441" y="1071"/>
                  </a:cubicBezTo>
                  <a:cubicBezTo>
                    <a:pt x="13479" y="1077"/>
                    <a:pt x="13515" y="1089"/>
                    <a:pt x="13540" y="1110"/>
                  </a:cubicBezTo>
                  <a:cubicBezTo>
                    <a:pt x="13555" y="1119"/>
                    <a:pt x="13566" y="1128"/>
                    <a:pt x="13577" y="1136"/>
                  </a:cubicBezTo>
                  <a:cubicBezTo>
                    <a:pt x="13589" y="1143"/>
                    <a:pt x="13601" y="1148"/>
                    <a:pt x="13620" y="1148"/>
                  </a:cubicBezTo>
                  <a:cubicBezTo>
                    <a:pt x="13632" y="1153"/>
                    <a:pt x="13648" y="1150"/>
                    <a:pt x="13664" y="1146"/>
                  </a:cubicBezTo>
                  <a:cubicBezTo>
                    <a:pt x="13680" y="1141"/>
                    <a:pt x="13697" y="1134"/>
                    <a:pt x="13712" y="1127"/>
                  </a:cubicBezTo>
                  <a:cubicBezTo>
                    <a:pt x="13777" y="1102"/>
                    <a:pt x="13842" y="1074"/>
                    <a:pt x="13903" y="1043"/>
                  </a:cubicBezTo>
                  <a:cubicBezTo>
                    <a:pt x="13964" y="1012"/>
                    <a:pt x="14021" y="978"/>
                    <a:pt x="14070" y="942"/>
                  </a:cubicBezTo>
                  <a:cubicBezTo>
                    <a:pt x="14058" y="938"/>
                    <a:pt x="14045" y="936"/>
                    <a:pt x="14033" y="934"/>
                  </a:cubicBezTo>
                  <a:cubicBezTo>
                    <a:pt x="14021" y="932"/>
                    <a:pt x="14008" y="930"/>
                    <a:pt x="13996" y="925"/>
                  </a:cubicBezTo>
                  <a:cubicBezTo>
                    <a:pt x="14113" y="934"/>
                    <a:pt x="14226" y="934"/>
                    <a:pt x="14339" y="929"/>
                  </a:cubicBezTo>
                  <a:cubicBezTo>
                    <a:pt x="14451" y="923"/>
                    <a:pt x="14564" y="913"/>
                    <a:pt x="14681" y="900"/>
                  </a:cubicBezTo>
                  <a:cubicBezTo>
                    <a:pt x="14727" y="896"/>
                    <a:pt x="14775" y="892"/>
                    <a:pt x="14820" y="882"/>
                  </a:cubicBezTo>
                  <a:cubicBezTo>
                    <a:pt x="14865" y="872"/>
                    <a:pt x="14906" y="856"/>
                    <a:pt x="14940" y="829"/>
                  </a:cubicBezTo>
                  <a:cubicBezTo>
                    <a:pt x="14986" y="837"/>
                    <a:pt x="15031" y="843"/>
                    <a:pt x="15076" y="845"/>
                  </a:cubicBezTo>
                  <a:cubicBezTo>
                    <a:pt x="15121" y="848"/>
                    <a:pt x="15165" y="845"/>
                    <a:pt x="15212" y="837"/>
                  </a:cubicBezTo>
                  <a:cubicBezTo>
                    <a:pt x="15224" y="875"/>
                    <a:pt x="15279" y="883"/>
                    <a:pt x="15329" y="883"/>
                  </a:cubicBezTo>
                  <a:cubicBezTo>
                    <a:pt x="15378" y="883"/>
                    <a:pt x="15421" y="867"/>
                    <a:pt x="15471" y="854"/>
                  </a:cubicBezTo>
                  <a:cubicBezTo>
                    <a:pt x="15563" y="837"/>
                    <a:pt x="15662" y="875"/>
                    <a:pt x="15754" y="883"/>
                  </a:cubicBezTo>
                  <a:cubicBezTo>
                    <a:pt x="15847" y="892"/>
                    <a:pt x="15977" y="875"/>
                    <a:pt x="15989" y="812"/>
                  </a:cubicBezTo>
                  <a:cubicBezTo>
                    <a:pt x="15955" y="812"/>
                    <a:pt x="15926" y="800"/>
                    <a:pt x="15906" y="783"/>
                  </a:cubicBezTo>
                  <a:cubicBezTo>
                    <a:pt x="15887" y="767"/>
                    <a:pt x="15878" y="745"/>
                    <a:pt x="15884" y="724"/>
                  </a:cubicBezTo>
                  <a:cubicBezTo>
                    <a:pt x="15896" y="677"/>
                    <a:pt x="15977" y="644"/>
                    <a:pt x="15952" y="602"/>
                  </a:cubicBezTo>
                  <a:cubicBezTo>
                    <a:pt x="15940" y="580"/>
                    <a:pt x="15909" y="564"/>
                    <a:pt x="15884" y="555"/>
                  </a:cubicBezTo>
                  <a:lnTo>
                    <a:pt x="15495" y="395"/>
                  </a:lnTo>
                  <a:cubicBezTo>
                    <a:pt x="15452" y="379"/>
                    <a:pt x="15401" y="362"/>
                    <a:pt x="15351" y="355"/>
                  </a:cubicBezTo>
                  <a:cubicBezTo>
                    <a:pt x="15301" y="349"/>
                    <a:pt x="15252" y="353"/>
                    <a:pt x="15212" y="379"/>
                  </a:cubicBezTo>
                  <a:cubicBezTo>
                    <a:pt x="15199" y="391"/>
                    <a:pt x="15190" y="405"/>
                    <a:pt x="15181" y="419"/>
                  </a:cubicBezTo>
                  <a:cubicBezTo>
                    <a:pt x="15171" y="432"/>
                    <a:pt x="15162" y="446"/>
                    <a:pt x="15150" y="459"/>
                  </a:cubicBezTo>
                  <a:cubicBezTo>
                    <a:pt x="15116" y="482"/>
                    <a:pt x="15073" y="482"/>
                    <a:pt x="15029" y="472"/>
                  </a:cubicBezTo>
                  <a:cubicBezTo>
                    <a:pt x="14985" y="462"/>
                    <a:pt x="14940" y="442"/>
                    <a:pt x="14903" y="425"/>
                  </a:cubicBezTo>
                  <a:cubicBezTo>
                    <a:pt x="14897" y="389"/>
                    <a:pt x="14883" y="353"/>
                    <a:pt x="14863" y="319"/>
                  </a:cubicBezTo>
                  <a:cubicBezTo>
                    <a:pt x="14843" y="284"/>
                    <a:pt x="14817" y="250"/>
                    <a:pt x="14786" y="219"/>
                  </a:cubicBezTo>
                  <a:cubicBezTo>
                    <a:pt x="14792" y="242"/>
                    <a:pt x="14760" y="249"/>
                    <a:pt x="14723" y="246"/>
                  </a:cubicBezTo>
                  <a:cubicBezTo>
                    <a:pt x="14686" y="243"/>
                    <a:pt x="14644" y="229"/>
                    <a:pt x="14632" y="210"/>
                  </a:cubicBezTo>
                  <a:cubicBezTo>
                    <a:pt x="14585" y="166"/>
                    <a:pt x="14524" y="120"/>
                    <a:pt x="14456" y="89"/>
                  </a:cubicBezTo>
                  <a:cubicBezTo>
                    <a:pt x="14388" y="59"/>
                    <a:pt x="14314" y="44"/>
                    <a:pt x="14243" y="63"/>
                  </a:cubicBezTo>
                  <a:cubicBezTo>
                    <a:pt x="14221" y="88"/>
                    <a:pt x="14211" y="117"/>
                    <a:pt x="14209" y="145"/>
                  </a:cubicBezTo>
                  <a:cubicBezTo>
                    <a:pt x="14207" y="174"/>
                    <a:pt x="14215" y="202"/>
                    <a:pt x="14231" y="227"/>
                  </a:cubicBezTo>
                  <a:cubicBezTo>
                    <a:pt x="14209" y="215"/>
                    <a:pt x="14183" y="208"/>
                    <a:pt x="14159" y="208"/>
                  </a:cubicBezTo>
                  <a:cubicBezTo>
                    <a:pt x="14135" y="208"/>
                    <a:pt x="14113" y="215"/>
                    <a:pt x="14101" y="227"/>
                  </a:cubicBezTo>
                  <a:cubicBezTo>
                    <a:pt x="14086" y="189"/>
                    <a:pt x="14059" y="148"/>
                    <a:pt x="14022" y="116"/>
                  </a:cubicBezTo>
                  <a:cubicBezTo>
                    <a:pt x="13985" y="83"/>
                    <a:pt x="13938" y="59"/>
                    <a:pt x="13879" y="55"/>
                  </a:cubicBezTo>
                  <a:cubicBezTo>
                    <a:pt x="13820" y="44"/>
                    <a:pt x="13759" y="66"/>
                    <a:pt x="13722" y="99"/>
                  </a:cubicBezTo>
                  <a:cubicBezTo>
                    <a:pt x="13685" y="133"/>
                    <a:pt x="13672" y="177"/>
                    <a:pt x="13712" y="210"/>
                  </a:cubicBezTo>
                  <a:cubicBezTo>
                    <a:pt x="13666" y="185"/>
                    <a:pt x="13628" y="152"/>
                    <a:pt x="13598" y="116"/>
                  </a:cubicBezTo>
                  <a:cubicBezTo>
                    <a:pt x="13569" y="80"/>
                    <a:pt x="13549" y="40"/>
                    <a:pt x="13540" y="0"/>
                  </a:cubicBezTo>
                  <a:cubicBezTo>
                    <a:pt x="13469" y="0"/>
                    <a:pt x="13401" y="4"/>
                    <a:pt x="13334" y="13"/>
                  </a:cubicBezTo>
                  <a:cubicBezTo>
                    <a:pt x="13268" y="22"/>
                    <a:pt x="13203" y="36"/>
                    <a:pt x="13139" y="55"/>
                  </a:cubicBezTo>
                  <a:cubicBezTo>
                    <a:pt x="13126" y="59"/>
                    <a:pt x="13117" y="63"/>
                    <a:pt x="13108" y="67"/>
                  </a:cubicBezTo>
                  <a:cubicBezTo>
                    <a:pt x="13098" y="72"/>
                    <a:pt x="13089" y="76"/>
                    <a:pt x="13077" y="80"/>
                  </a:cubicBezTo>
                  <a:cubicBezTo>
                    <a:pt x="13065" y="88"/>
                    <a:pt x="13061" y="101"/>
                    <a:pt x="13061" y="115"/>
                  </a:cubicBezTo>
                  <a:cubicBezTo>
                    <a:pt x="13061" y="129"/>
                    <a:pt x="13065" y="145"/>
                    <a:pt x="13065" y="160"/>
                  </a:cubicBezTo>
                  <a:cubicBezTo>
                    <a:pt x="13071" y="193"/>
                    <a:pt x="13077" y="228"/>
                    <a:pt x="13085" y="263"/>
                  </a:cubicBezTo>
                  <a:cubicBezTo>
                    <a:pt x="13092" y="299"/>
                    <a:pt x="13102" y="334"/>
                    <a:pt x="13114" y="370"/>
                  </a:cubicBezTo>
                  <a:cubicBezTo>
                    <a:pt x="13083" y="322"/>
                    <a:pt x="13051" y="273"/>
                    <a:pt x="13020" y="225"/>
                  </a:cubicBezTo>
                  <a:cubicBezTo>
                    <a:pt x="12989" y="177"/>
                    <a:pt x="12960" y="128"/>
                    <a:pt x="12935" y="80"/>
                  </a:cubicBezTo>
                  <a:cubicBezTo>
                    <a:pt x="12923" y="67"/>
                    <a:pt x="12909" y="52"/>
                    <a:pt x="12893" y="38"/>
                  </a:cubicBezTo>
                  <a:cubicBezTo>
                    <a:pt x="12878" y="24"/>
                    <a:pt x="12861" y="13"/>
                    <a:pt x="12842" y="8"/>
                  </a:cubicBezTo>
                  <a:cubicBezTo>
                    <a:pt x="12818" y="4"/>
                    <a:pt x="12792" y="13"/>
                    <a:pt x="12770" y="27"/>
                  </a:cubicBezTo>
                  <a:cubicBezTo>
                    <a:pt x="12748" y="41"/>
                    <a:pt x="12731" y="61"/>
                    <a:pt x="12725" y="80"/>
                  </a:cubicBezTo>
                  <a:cubicBezTo>
                    <a:pt x="12704" y="124"/>
                    <a:pt x="12690" y="169"/>
                    <a:pt x="12684" y="214"/>
                  </a:cubicBezTo>
                  <a:cubicBezTo>
                    <a:pt x="12679" y="259"/>
                    <a:pt x="12682" y="303"/>
                    <a:pt x="12694" y="345"/>
                  </a:cubicBezTo>
                  <a:cubicBezTo>
                    <a:pt x="12676" y="318"/>
                    <a:pt x="12648" y="294"/>
                    <a:pt x="12616" y="277"/>
                  </a:cubicBezTo>
                  <a:cubicBezTo>
                    <a:pt x="12583" y="259"/>
                    <a:pt x="12546" y="246"/>
                    <a:pt x="12509" y="240"/>
                  </a:cubicBezTo>
                  <a:cubicBezTo>
                    <a:pt x="12515" y="200"/>
                    <a:pt x="12483" y="162"/>
                    <a:pt x="12438" y="139"/>
                  </a:cubicBezTo>
                  <a:cubicBezTo>
                    <a:pt x="12392" y="117"/>
                    <a:pt x="12333" y="109"/>
                    <a:pt x="12287" y="130"/>
                  </a:cubicBezTo>
                  <a:cubicBezTo>
                    <a:pt x="12235" y="149"/>
                    <a:pt x="12212" y="189"/>
                    <a:pt x="12215" y="228"/>
                  </a:cubicBezTo>
                  <a:cubicBezTo>
                    <a:pt x="12218" y="266"/>
                    <a:pt x="12247" y="303"/>
                    <a:pt x="12299" y="315"/>
                  </a:cubicBezTo>
                  <a:cubicBezTo>
                    <a:pt x="12259" y="343"/>
                    <a:pt x="12236" y="381"/>
                    <a:pt x="12232" y="420"/>
                  </a:cubicBezTo>
                  <a:cubicBezTo>
                    <a:pt x="12227" y="459"/>
                    <a:pt x="12241" y="498"/>
                    <a:pt x="12275" y="530"/>
                  </a:cubicBezTo>
                  <a:cubicBezTo>
                    <a:pt x="12229" y="530"/>
                    <a:pt x="12196" y="511"/>
                    <a:pt x="12171" y="486"/>
                  </a:cubicBezTo>
                  <a:cubicBezTo>
                    <a:pt x="12145" y="461"/>
                    <a:pt x="12127" y="429"/>
                    <a:pt x="12108" y="404"/>
                  </a:cubicBezTo>
                  <a:cubicBezTo>
                    <a:pt x="12087" y="376"/>
                    <a:pt x="12054" y="350"/>
                    <a:pt x="12019" y="335"/>
                  </a:cubicBezTo>
                  <a:cubicBezTo>
                    <a:pt x="11983" y="321"/>
                    <a:pt x="11945" y="318"/>
                    <a:pt x="11911" y="337"/>
                  </a:cubicBezTo>
                  <a:cubicBezTo>
                    <a:pt x="11905" y="341"/>
                    <a:pt x="11898" y="347"/>
                    <a:pt x="11892" y="354"/>
                  </a:cubicBezTo>
                  <a:cubicBezTo>
                    <a:pt x="11886" y="362"/>
                    <a:pt x="11880" y="370"/>
                    <a:pt x="11874" y="379"/>
                  </a:cubicBezTo>
                  <a:cubicBezTo>
                    <a:pt x="11821" y="471"/>
                    <a:pt x="11843" y="575"/>
                    <a:pt x="11914" y="658"/>
                  </a:cubicBezTo>
                  <a:cubicBezTo>
                    <a:pt x="11985" y="741"/>
                    <a:pt x="12105" y="803"/>
                    <a:pt x="12250" y="812"/>
                  </a:cubicBezTo>
                  <a:cubicBezTo>
                    <a:pt x="12269" y="812"/>
                    <a:pt x="12290" y="812"/>
                    <a:pt x="12311" y="814"/>
                  </a:cubicBezTo>
                  <a:cubicBezTo>
                    <a:pt x="12332" y="816"/>
                    <a:pt x="12352" y="820"/>
                    <a:pt x="12367" y="829"/>
                  </a:cubicBezTo>
                  <a:cubicBezTo>
                    <a:pt x="12380" y="837"/>
                    <a:pt x="12392" y="851"/>
                    <a:pt x="12398" y="864"/>
                  </a:cubicBezTo>
                  <a:cubicBezTo>
                    <a:pt x="12404" y="878"/>
                    <a:pt x="12404" y="892"/>
                    <a:pt x="12392" y="900"/>
                  </a:cubicBezTo>
                  <a:cubicBezTo>
                    <a:pt x="12321" y="888"/>
                    <a:pt x="12253" y="874"/>
                    <a:pt x="12185" y="860"/>
                  </a:cubicBezTo>
                  <a:cubicBezTo>
                    <a:pt x="12117" y="847"/>
                    <a:pt x="12050" y="833"/>
                    <a:pt x="11979" y="820"/>
                  </a:cubicBezTo>
                  <a:cubicBezTo>
                    <a:pt x="11957" y="816"/>
                    <a:pt x="11934" y="812"/>
                    <a:pt x="11912" y="807"/>
                  </a:cubicBezTo>
                  <a:cubicBezTo>
                    <a:pt x="11889" y="801"/>
                    <a:pt x="11868" y="795"/>
                    <a:pt x="11849" y="787"/>
                  </a:cubicBezTo>
                  <a:cubicBezTo>
                    <a:pt x="11828" y="772"/>
                    <a:pt x="11811" y="756"/>
                    <a:pt x="11794" y="741"/>
                  </a:cubicBezTo>
                  <a:cubicBezTo>
                    <a:pt x="11778" y="726"/>
                    <a:pt x="11763" y="711"/>
                    <a:pt x="11744" y="698"/>
                  </a:cubicBezTo>
                  <a:cubicBezTo>
                    <a:pt x="11698" y="650"/>
                    <a:pt x="11636" y="608"/>
                    <a:pt x="11564" y="577"/>
                  </a:cubicBezTo>
                  <a:cubicBezTo>
                    <a:pt x="11491" y="546"/>
                    <a:pt x="11408" y="526"/>
                    <a:pt x="11319" y="522"/>
                  </a:cubicBezTo>
                  <a:cubicBezTo>
                    <a:pt x="11303" y="583"/>
                    <a:pt x="11322" y="644"/>
                    <a:pt x="11362" y="698"/>
                  </a:cubicBezTo>
                  <a:cubicBezTo>
                    <a:pt x="11402" y="753"/>
                    <a:pt x="11463" y="801"/>
                    <a:pt x="11534" y="837"/>
                  </a:cubicBezTo>
                  <a:cubicBezTo>
                    <a:pt x="11605" y="877"/>
                    <a:pt x="11687" y="906"/>
                    <a:pt x="11772" y="930"/>
                  </a:cubicBezTo>
                  <a:cubicBezTo>
                    <a:pt x="11857" y="954"/>
                    <a:pt x="11945" y="972"/>
                    <a:pt x="12028" y="989"/>
                  </a:cubicBezTo>
                  <a:cubicBezTo>
                    <a:pt x="11982" y="1020"/>
                    <a:pt x="11937" y="1060"/>
                    <a:pt x="11915" y="1099"/>
                  </a:cubicBezTo>
                  <a:cubicBezTo>
                    <a:pt x="11892" y="1139"/>
                    <a:pt x="11892" y="1178"/>
                    <a:pt x="11935" y="1207"/>
                  </a:cubicBezTo>
                  <a:lnTo>
                    <a:pt x="11898" y="1262"/>
                  </a:lnTo>
                  <a:cubicBezTo>
                    <a:pt x="11905" y="1319"/>
                    <a:pt x="11914" y="1376"/>
                    <a:pt x="11923" y="1433"/>
                  </a:cubicBezTo>
                  <a:cubicBezTo>
                    <a:pt x="11932" y="1490"/>
                    <a:pt x="11942" y="1548"/>
                    <a:pt x="11948" y="1607"/>
                  </a:cubicBezTo>
                  <a:cubicBezTo>
                    <a:pt x="11871" y="1592"/>
                    <a:pt x="11820" y="1552"/>
                    <a:pt x="11787" y="1503"/>
                  </a:cubicBezTo>
                  <a:cubicBezTo>
                    <a:pt x="11753" y="1453"/>
                    <a:pt x="11738" y="1394"/>
                    <a:pt x="11732" y="1342"/>
                  </a:cubicBezTo>
                  <a:cubicBezTo>
                    <a:pt x="11732" y="1289"/>
                    <a:pt x="11732" y="1229"/>
                    <a:pt x="11717" y="1174"/>
                  </a:cubicBezTo>
                  <a:cubicBezTo>
                    <a:pt x="11703" y="1118"/>
                    <a:pt x="11673" y="1066"/>
                    <a:pt x="11615" y="1031"/>
                  </a:cubicBezTo>
                  <a:cubicBezTo>
                    <a:pt x="11587" y="1062"/>
                    <a:pt x="11570" y="1098"/>
                    <a:pt x="11561" y="1135"/>
                  </a:cubicBezTo>
                  <a:cubicBezTo>
                    <a:pt x="11553" y="1171"/>
                    <a:pt x="11553" y="1209"/>
                    <a:pt x="11559" y="1245"/>
                  </a:cubicBezTo>
                  <a:cubicBezTo>
                    <a:pt x="11522" y="1245"/>
                    <a:pt x="11484" y="1247"/>
                    <a:pt x="11445" y="1252"/>
                  </a:cubicBezTo>
                  <a:cubicBezTo>
                    <a:pt x="11406" y="1258"/>
                    <a:pt x="11368" y="1266"/>
                    <a:pt x="11331" y="1279"/>
                  </a:cubicBezTo>
                  <a:cubicBezTo>
                    <a:pt x="11309" y="1310"/>
                    <a:pt x="11315" y="1352"/>
                    <a:pt x="11315" y="1389"/>
                  </a:cubicBezTo>
                  <a:cubicBezTo>
                    <a:pt x="11315" y="1425"/>
                    <a:pt x="11309" y="1455"/>
                    <a:pt x="11263" y="1464"/>
                  </a:cubicBezTo>
                  <a:cubicBezTo>
                    <a:pt x="11232" y="1468"/>
                    <a:pt x="11203" y="1455"/>
                    <a:pt x="11178" y="1437"/>
                  </a:cubicBezTo>
                  <a:cubicBezTo>
                    <a:pt x="11153" y="1419"/>
                    <a:pt x="11133" y="1394"/>
                    <a:pt x="11121" y="1376"/>
                  </a:cubicBezTo>
                  <a:cubicBezTo>
                    <a:pt x="11109" y="1354"/>
                    <a:pt x="11073" y="1334"/>
                    <a:pt x="11038" y="1326"/>
                  </a:cubicBezTo>
                  <a:cubicBezTo>
                    <a:pt x="11002" y="1317"/>
                    <a:pt x="10967" y="1319"/>
                    <a:pt x="10954" y="1342"/>
                  </a:cubicBezTo>
                  <a:cubicBezTo>
                    <a:pt x="10930" y="1304"/>
                    <a:pt x="10967" y="1254"/>
                    <a:pt x="11029" y="1254"/>
                  </a:cubicBezTo>
                  <a:cubicBezTo>
                    <a:pt x="11072" y="1254"/>
                    <a:pt x="11121" y="1270"/>
                    <a:pt x="11146" y="1254"/>
                  </a:cubicBezTo>
                  <a:cubicBezTo>
                    <a:pt x="11158" y="1245"/>
                    <a:pt x="11158" y="1237"/>
                    <a:pt x="11158" y="1216"/>
                  </a:cubicBezTo>
                  <a:cubicBezTo>
                    <a:pt x="11152" y="1182"/>
                    <a:pt x="11149" y="1148"/>
                    <a:pt x="11141" y="1116"/>
                  </a:cubicBezTo>
                  <a:cubicBezTo>
                    <a:pt x="11133" y="1083"/>
                    <a:pt x="11121" y="1052"/>
                    <a:pt x="11096" y="1022"/>
                  </a:cubicBezTo>
                  <a:cubicBezTo>
                    <a:pt x="11072" y="991"/>
                    <a:pt x="11036" y="964"/>
                    <a:pt x="10994" y="948"/>
                  </a:cubicBezTo>
                  <a:cubicBezTo>
                    <a:pt x="10951" y="932"/>
                    <a:pt x="10902" y="925"/>
                    <a:pt x="10850" y="934"/>
                  </a:cubicBezTo>
                  <a:cubicBezTo>
                    <a:pt x="10843" y="949"/>
                    <a:pt x="10837" y="964"/>
                    <a:pt x="10831" y="980"/>
                  </a:cubicBezTo>
                  <a:cubicBezTo>
                    <a:pt x="10825" y="995"/>
                    <a:pt x="10819" y="1010"/>
                    <a:pt x="10813" y="1022"/>
                  </a:cubicBezTo>
                  <a:cubicBezTo>
                    <a:pt x="10760" y="961"/>
                    <a:pt x="10708" y="900"/>
                    <a:pt x="10658" y="839"/>
                  </a:cubicBezTo>
                  <a:cubicBezTo>
                    <a:pt x="10607" y="777"/>
                    <a:pt x="10560" y="715"/>
                    <a:pt x="10516" y="652"/>
                  </a:cubicBezTo>
                  <a:cubicBezTo>
                    <a:pt x="10464" y="665"/>
                    <a:pt x="10424" y="696"/>
                    <a:pt x="10405" y="732"/>
                  </a:cubicBezTo>
                  <a:cubicBezTo>
                    <a:pt x="10387" y="768"/>
                    <a:pt x="10390" y="808"/>
                    <a:pt x="10424" y="837"/>
                  </a:cubicBezTo>
                  <a:cubicBezTo>
                    <a:pt x="10449" y="867"/>
                    <a:pt x="10498" y="883"/>
                    <a:pt x="10529" y="917"/>
                  </a:cubicBezTo>
                  <a:cubicBezTo>
                    <a:pt x="10578" y="972"/>
                    <a:pt x="10578" y="1039"/>
                    <a:pt x="10529" y="1094"/>
                  </a:cubicBezTo>
                  <a:cubicBezTo>
                    <a:pt x="10507" y="1073"/>
                    <a:pt x="10472" y="1059"/>
                    <a:pt x="10435" y="1055"/>
                  </a:cubicBezTo>
                  <a:cubicBezTo>
                    <a:pt x="10398" y="1052"/>
                    <a:pt x="10359" y="1058"/>
                    <a:pt x="10331" y="1077"/>
                  </a:cubicBezTo>
                  <a:cubicBezTo>
                    <a:pt x="10325" y="1050"/>
                    <a:pt x="10319" y="1025"/>
                    <a:pt x="10314" y="1001"/>
                  </a:cubicBezTo>
                  <a:cubicBezTo>
                    <a:pt x="10310" y="977"/>
                    <a:pt x="10307" y="953"/>
                    <a:pt x="10307" y="925"/>
                  </a:cubicBezTo>
                  <a:cubicBezTo>
                    <a:pt x="10202" y="900"/>
                    <a:pt x="10097" y="892"/>
                    <a:pt x="9998" y="892"/>
                  </a:cubicBezTo>
                  <a:cubicBezTo>
                    <a:pt x="9943" y="892"/>
                    <a:pt x="9881" y="900"/>
                    <a:pt x="9869" y="934"/>
                  </a:cubicBezTo>
                  <a:cubicBezTo>
                    <a:pt x="9847" y="974"/>
                    <a:pt x="9895" y="1005"/>
                    <a:pt x="9943" y="1037"/>
                  </a:cubicBezTo>
                  <a:cubicBezTo>
                    <a:pt x="9992" y="1068"/>
                    <a:pt x="10041" y="1100"/>
                    <a:pt x="10023" y="1140"/>
                  </a:cubicBezTo>
                  <a:cubicBezTo>
                    <a:pt x="9989" y="1157"/>
                    <a:pt x="9952" y="1152"/>
                    <a:pt x="9919" y="1137"/>
                  </a:cubicBezTo>
                  <a:cubicBezTo>
                    <a:pt x="9886" y="1122"/>
                    <a:pt x="9856" y="1098"/>
                    <a:pt x="9838" y="1077"/>
                  </a:cubicBezTo>
                  <a:cubicBezTo>
                    <a:pt x="9816" y="1054"/>
                    <a:pt x="9778" y="1036"/>
                    <a:pt x="9741" y="1031"/>
                  </a:cubicBezTo>
                  <a:cubicBezTo>
                    <a:pt x="9705" y="1025"/>
                    <a:pt x="9671" y="1033"/>
                    <a:pt x="9659" y="1060"/>
                  </a:cubicBezTo>
                  <a:cubicBezTo>
                    <a:pt x="9653" y="1073"/>
                    <a:pt x="9656" y="1083"/>
                    <a:pt x="9663" y="1094"/>
                  </a:cubicBezTo>
                  <a:cubicBezTo>
                    <a:pt x="9671" y="1104"/>
                    <a:pt x="9684" y="1115"/>
                    <a:pt x="9696" y="1127"/>
                  </a:cubicBezTo>
                  <a:cubicBezTo>
                    <a:pt x="9730" y="1155"/>
                    <a:pt x="9765" y="1180"/>
                    <a:pt x="9801" y="1205"/>
                  </a:cubicBezTo>
                  <a:cubicBezTo>
                    <a:pt x="9836" y="1229"/>
                    <a:pt x="9872" y="1254"/>
                    <a:pt x="9906" y="1279"/>
                  </a:cubicBezTo>
                  <a:cubicBezTo>
                    <a:pt x="9872" y="1279"/>
                    <a:pt x="9842" y="1272"/>
                    <a:pt x="9820" y="1260"/>
                  </a:cubicBezTo>
                  <a:cubicBezTo>
                    <a:pt x="9798" y="1248"/>
                    <a:pt x="9782" y="1230"/>
                    <a:pt x="9776" y="1207"/>
                  </a:cubicBezTo>
                  <a:cubicBezTo>
                    <a:pt x="9742" y="1226"/>
                    <a:pt x="9704" y="1231"/>
                    <a:pt x="9665" y="1227"/>
                  </a:cubicBezTo>
                  <a:cubicBezTo>
                    <a:pt x="9626" y="1223"/>
                    <a:pt x="9588" y="1209"/>
                    <a:pt x="9554" y="1190"/>
                  </a:cubicBezTo>
                  <a:cubicBezTo>
                    <a:pt x="9529" y="1174"/>
                    <a:pt x="9511" y="1152"/>
                    <a:pt x="9495" y="1127"/>
                  </a:cubicBezTo>
                  <a:cubicBezTo>
                    <a:pt x="9480" y="1103"/>
                    <a:pt x="9468" y="1077"/>
                    <a:pt x="9455" y="1052"/>
                  </a:cubicBezTo>
                  <a:cubicBezTo>
                    <a:pt x="9403" y="1064"/>
                    <a:pt x="9347" y="1077"/>
                    <a:pt x="9290" y="1087"/>
                  </a:cubicBezTo>
                  <a:cubicBezTo>
                    <a:pt x="9233" y="1098"/>
                    <a:pt x="9175" y="1106"/>
                    <a:pt x="9116" y="1110"/>
                  </a:cubicBezTo>
                  <a:cubicBezTo>
                    <a:pt x="9156" y="1150"/>
                    <a:pt x="9195" y="1190"/>
                    <a:pt x="9235" y="1231"/>
                  </a:cubicBezTo>
                  <a:cubicBezTo>
                    <a:pt x="9275" y="1272"/>
                    <a:pt x="9316" y="1315"/>
                    <a:pt x="9363" y="1359"/>
                  </a:cubicBezTo>
                  <a:cubicBezTo>
                    <a:pt x="9381" y="1376"/>
                    <a:pt x="9397" y="1393"/>
                    <a:pt x="9414" y="1409"/>
                  </a:cubicBezTo>
                  <a:cubicBezTo>
                    <a:pt x="9432" y="1425"/>
                    <a:pt x="9452" y="1439"/>
                    <a:pt x="9480" y="1447"/>
                  </a:cubicBezTo>
                  <a:cubicBezTo>
                    <a:pt x="9539" y="1474"/>
                    <a:pt x="9603" y="1481"/>
                    <a:pt x="9670" y="1477"/>
                  </a:cubicBezTo>
                  <a:cubicBezTo>
                    <a:pt x="9736" y="1473"/>
                    <a:pt x="9804" y="1460"/>
                    <a:pt x="9869" y="1447"/>
                  </a:cubicBezTo>
                  <a:cubicBezTo>
                    <a:pt x="9887" y="1455"/>
                    <a:pt x="9906" y="1466"/>
                    <a:pt x="9925" y="1477"/>
                  </a:cubicBezTo>
                  <a:cubicBezTo>
                    <a:pt x="9944" y="1488"/>
                    <a:pt x="9964" y="1500"/>
                    <a:pt x="9986" y="1510"/>
                  </a:cubicBezTo>
                  <a:cubicBezTo>
                    <a:pt x="10106" y="1495"/>
                    <a:pt x="10231" y="1486"/>
                    <a:pt x="10357" y="1481"/>
                  </a:cubicBezTo>
                  <a:cubicBezTo>
                    <a:pt x="10483" y="1476"/>
                    <a:pt x="10609" y="1476"/>
                    <a:pt x="10732" y="1481"/>
                  </a:cubicBezTo>
                  <a:cubicBezTo>
                    <a:pt x="10825" y="1525"/>
                    <a:pt x="10919" y="1567"/>
                    <a:pt x="11015" y="1607"/>
                  </a:cubicBezTo>
                  <a:cubicBezTo>
                    <a:pt x="11110" y="1647"/>
                    <a:pt x="11207" y="1685"/>
                    <a:pt x="11306" y="1720"/>
                  </a:cubicBezTo>
                  <a:cubicBezTo>
                    <a:pt x="11325" y="1704"/>
                    <a:pt x="11340" y="1686"/>
                    <a:pt x="11356" y="1667"/>
                  </a:cubicBezTo>
                  <a:cubicBezTo>
                    <a:pt x="11371" y="1648"/>
                    <a:pt x="11386" y="1628"/>
                    <a:pt x="11405" y="1607"/>
                  </a:cubicBezTo>
                  <a:cubicBezTo>
                    <a:pt x="11417" y="1668"/>
                    <a:pt x="11431" y="1727"/>
                    <a:pt x="11447" y="1786"/>
                  </a:cubicBezTo>
                  <a:cubicBezTo>
                    <a:pt x="11462" y="1846"/>
                    <a:pt x="11479" y="1906"/>
                    <a:pt x="11497" y="1969"/>
                  </a:cubicBezTo>
                  <a:cubicBezTo>
                    <a:pt x="11510" y="2021"/>
                    <a:pt x="11522" y="2076"/>
                    <a:pt x="11530" y="2132"/>
                  </a:cubicBezTo>
                  <a:cubicBezTo>
                    <a:pt x="11538" y="2187"/>
                    <a:pt x="11541" y="2244"/>
                    <a:pt x="11534" y="2301"/>
                  </a:cubicBezTo>
                  <a:cubicBezTo>
                    <a:pt x="11491" y="2236"/>
                    <a:pt x="11443" y="2171"/>
                    <a:pt x="11395" y="2105"/>
                  </a:cubicBezTo>
                  <a:cubicBezTo>
                    <a:pt x="11346" y="2039"/>
                    <a:pt x="11297" y="1973"/>
                    <a:pt x="11251" y="1906"/>
                  </a:cubicBezTo>
                  <a:cubicBezTo>
                    <a:pt x="11238" y="1889"/>
                    <a:pt x="11226" y="1869"/>
                    <a:pt x="11210" y="1849"/>
                  </a:cubicBezTo>
                  <a:cubicBezTo>
                    <a:pt x="11194" y="1829"/>
                    <a:pt x="11174" y="1809"/>
                    <a:pt x="11146" y="1792"/>
                  </a:cubicBezTo>
                  <a:cubicBezTo>
                    <a:pt x="11109" y="1760"/>
                    <a:pt x="11058" y="1736"/>
                    <a:pt x="11002" y="1716"/>
                  </a:cubicBezTo>
                  <a:cubicBezTo>
                    <a:pt x="10945" y="1696"/>
                    <a:pt x="10884" y="1680"/>
                    <a:pt x="10825" y="1666"/>
                  </a:cubicBezTo>
                  <a:cubicBezTo>
                    <a:pt x="10760" y="1653"/>
                    <a:pt x="10698" y="1638"/>
                    <a:pt x="10637" y="1623"/>
                  </a:cubicBezTo>
                  <a:cubicBezTo>
                    <a:pt x="10575" y="1608"/>
                    <a:pt x="10513" y="1592"/>
                    <a:pt x="10449" y="1577"/>
                  </a:cubicBezTo>
                  <a:cubicBezTo>
                    <a:pt x="10399" y="1615"/>
                    <a:pt x="10486" y="1666"/>
                    <a:pt x="10566" y="1687"/>
                  </a:cubicBezTo>
                  <a:cubicBezTo>
                    <a:pt x="10695" y="1720"/>
                    <a:pt x="10800" y="1784"/>
                    <a:pt x="10874" y="1851"/>
                  </a:cubicBezTo>
                  <a:cubicBezTo>
                    <a:pt x="10961" y="1935"/>
                    <a:pt x="11004" y="2035"/>
                    <a:pt x="11023" y="2139"/>
                  </a:cubicBezTo>
                  <a:cubicBezTo>
                    <a:pt x="11042" y="2243"/>
                    <a:pt x="11038" y="2351"/>
                    <a:pt x="11029" y="2452"/>
                  </a:cubicBezTo>
                  <a:cubicBezTo>
                    <a:pt x="10954" y="2444"/>
                    <a:pt x="10899" y="2381"/>
                    <a:pt x="10899" y="2322"/>
                  </a:cubicBezTo>
                  <a:cubicBezTo>
                    <a:pt x="10899" y="2259"/>
                    <a:pt x="10917" y="2204"/>
                    <a:pt x="10887" y="2154"/>
                  </a:cubicBezTo>
                  <a:cubicBezTo>
                    <a:pt x="10874" y="2118"/>
                    <a:pt x="10850" y="2090"/>
                    <a:pt x="10820" y="2063"/>
                  </a:cubicBezTo>
                  <a:cubicBezTo>
                    <a:pt x="10789" y="2037"/>
                    <a:pt x="10754" y="2013"/>
                    <a:pt x="10720" y="1985"/>
                  </a:cubicBezTo>
                  <a:lnTo>
                    <a:pt x="10399" y="1767"/>
                  </a:lnTo>
                  <a:cubicBezTo>
                    <a:pt x="10399" y="1809"/>
                    <a:pt x="10413" y="1850"/>
                    <a:pt x="10432" y="1890"/>
                  </a:cubicBezTo>
                  <a:cubicBezTo>
                    <a:pt x="10452" y="1931"/>
                    <a:pt x="10476" y="1971"/>
                    <a:pt x="10498" y="2011"/>
                  </a:cubicBezTo>
                  <a:cubicBezTo>
                    <a:pt x="10516" y="2051"/>
                    <a:pt x="10530" y="2095"/>
                    <a:pt x="10530" y="2138"/>
                  </a:cubicBezTo>
                  <a:cubicBezTo>
                    <a:pt x="10529" y="2181"/>
                    <a:pt x="10513" y="2223"/>
                    <a:pt x="10473" y="2259"/>
                  </a:cubicBezTo>
                  <a:cubicBezTo>
                    <a:pt x="10408" y="2242"/>
                    <a:pt x="10364" y="2202"/>
                    <a:pt x="10347" y="2156"/>
                  </a:cubicBezTo>
                  <a:cubicBezTo>
                    <a:pt x="10330" y="2111"/>
                    <a:pt x="10341" y="2059"/>
                    <a:pt x="10387" y="2019"/>
                  </a:cubicBezTo>
                  <a:cubicBezTo>
                    <a:pt x="10313" y="1994"/>
                    <a:pt x="10305" y="1933"/>
                    <a:pt x="10298" y="1872"/>
                  </a:cubicBezTo>
                  <a:cubicBezTo>
                    <a:pt x="10291" y="1812"/>
                    <a:pt x="10285" y="1752"/>
                    <a:pt x="10214" y="1729"/>
                  </a:cubicBezTo>
                  <a:cubicBezTo>
                    <a:pt x="10165" y="1712"/>
                    <a:pt x="10097" y="1729"/>
                    <a:pt x="10035" y="1729"/>
                  </a:cubicBezTo>
                  <a:cubicBezTo>
                    <a:pt x="9943" y="1729"/>
                    <a:pt x="9856" y="1704"/>
                    <a:pt x="9764" y="1695"/>
                  </a:cubicBezTo>
                  <a:cubicBezTo>
                    <a:pt x="9671" y="1687"/>
                    <a:pt x="9554" y="1712"/>
                    <a:pt x="9542" y="1775"/>
                  </a:cubicBezTo>
                  <a:cubicBezTo>
                    <a:pt x="9705" y="1853"/>
                    <a:pt x="9844" y="1954"/>
                    <a:pt x="9950" y="2069"/>
                  </a:cubicBezTo>
                  <a:cubicBezTo>
                    <a:pt x="10057" y="2183"/>
                    <a:pt x="10131" y="2311"/>
                    <a:pt x="10165" y="2444"/>
                  </a:cubicBezTo>
                  <a:cubicBezTo>
                    <a:pt x="10242" y="2448"/>
                    <a:pt x="10316" y="2466"/>
                    <a:pt x="10384" y="2493"/>
                  </a:cubicBezTo>
                  <a:cubicBezTo>
                    <a:pt x="10452" y="2520"/>
                    <a:pt x="10513" y="2555"/>
                    <a:pt x="10566" y="2595"/>
                  </a:cubicBezTo>
                  <a:cubicBezTo>
                    <a:pt x="10501" y="2587"/>
                    <a:pt x="10439" y="2575"/>
                    <a:pt x="10381" y="2560"/>
                  </a:cubicBezTo>
                  <a:cubicBezTo>
                    <a:pt x="10322" y="2544"/>
                    <a:pt x="10267" y="2524"/>
                    <a:pt x="10214" y="2499"/>
                  </a:cubicBezTo>
                  <a:cubicBezTo>
                    <a:pt x="10041" y="2419"/>
                    <a:pt x="9920" y="2306"/>
                    <a:pt x="9803" y="2189"/>
                  </a:cubicBezTo>
                  <a:cubicBezTo>
                    <a:pt x="9687" y="2072"/>
                    <a:pt x="9576" y="1950"/>
                    <a:pt x="9424" y="1851"/>
                  </a:cubicBezTo>
                  <a:cubicBezTo>
                    <a:pt x="9387" y="1830"/>
                    <a:pt x="9346" y="1809"/>
                    <a:pt x="9302" y="1796"/>
                  </a:cubicBezTo>
                  <a:cubicBezTo>
                    <a:pt x="9258" y="1784"/>
                    <a:pt x="9212" y="1779"/>
                    <a:pt x="9165" y="1792"/>
                  </a:cubicBezTo>
                  <a:cubicBezTo>
                    <a:pt x="9252" y="1872"/>
                    <a:pt x="9333" y="1949"/>
                    <a:pt x="9414" y="2025"/>
                  </a:cubicBezTo>
                  <a:cubicBezTo>
                    <a:pt x="9495" y="2102"/>
                    <a:pt x="9576" y="2179"/>
                    <a:pt x="9659" y="2259"/>
                  </a:cubicBezTo>
                  <a:cubicBezTo>
                    <a:pt x="9693" y="2290"/>
                    <a:pt x="9725" y="2323"/>
                    <a:pt x="9754" y="2358"/>
                  </a:cubicBezTo>
                  <a:cubicBezTo>
                    <a:pt x="9782" y="2392"/>
                    <a:pt x="9807" y="2429"/>
                    <a:pt x="9825" y="2469"/>
                  </a:cubicBezTo>
                  <a:cubicBezTo>
                    <a:pt x="9841" y="2509"/>
                    <a:pt x="9858" y="2561"/>
                    <a:pt x="9886" y="2600"/>
                  </a:cubicBezTo>
                  <a:cubicBezTo>
                    <a:pt x="9913" y="2638"/>
                    <a:pt x="9952" y="2665"/>
                    <a:pt x="10011" y="2654"/>
                  </a:cubicBezTo>
                  <a:cubicBezTo>
                    <a:pt x="9955" y="2717"/>
                    <a:pt x="9813" y="2679"/>
                    <a:pt x="9739" y="2629"/>
                  </a:cubicBezTo>
                  <a:cubicBezTo>
                    <a:pt x="9437" y="2423"/>
                    <a:pt x="9400" y="2065"/>
                    <a:pt x="9023" y="1931"/>
                  </a:cubicBezTo>
                  <a:cubicBezTo>
                    <a:pt x="8974" y="1967"/>
                    <a:pt x="8965" y="2016"/>
                    <a:pt x="8976" y="2067"/>
                  </a:cubicBezTo>
                  <a:cubicBezTo>
                    <a:pt x="8986" y="2119"/>
                    <a:pt x="9017" y="2173"/>
                    <a:pt x="9048" y="2217"/>
                  </a:cubicBezTo>
                  <a:cubicBezTo>
                    <a:pt x="9070" y="2238"/>
                    <a:pt x="9087" y="2262"/>
                    <a:pt x="9103" y="2286"/>
                  </a:cubicBezTo>
                  <a:cubicBezTo>
                    <a:pt x="9119" y="2310"/>
                    <a:pt x="9134" y="2335"/>
                    <a:pt x="9153" y="2356"/>
                  </a:cubicBezTo>
                  <a:cubicBezTo>
                    <a:pt x="9165" y="2368"/>
                    <a:pt x="9176" y="2382"/>
                    <a:pt x="9187" y="2396"/>
                  </a:cubicBezTo>
                  <a:cubicBezTo>
                    <a:pt x="9198" y="2409"/>
                    <a:pt x="9208" y="2423"/>
                    <a:pt x="9221" y="2436"/>
                  </a:cubicBezTo>
                  <a:cubicBezTo>
                    <a:pt x="9239" y="2457"/>
                    <a:pt x="9266" y="2477"/>
                    <a:pt x="9293" y="2495"/>
                  </a:cubicBezTo>
                  <a:cubicBezTo>
                    <a:pt x="9321" y="2514"/>
                    <a:pt x="9350" y="2532"/>
                    <a:pt x="9375" y="2549"/>
                  </a:cubicBezTo>
                  <a:cubicBezTo>
                    <a:pt x="9597" y="2692"/>
                    <a:pt x="9764" y="2869"/>
                    <a:pt x="9856" y="3062"/>
                  </a:cubicBezTo>
                  <a:cubicBezTo>
                    <a:pt x="9869" y="3088"/>
                    <a:pt x="9881" y="3113"/>
                    <a:pt x="9869" y="3134"/>
                  </a:cubicBezTo>
                  <a:cubicBezTo>
                    <a:pt x="9853" y="3163"/>
                    <a:pt x="9807" y="3174"/>
                    <a:pt x="9757" y="3169"/>
                  </a:cubicBezTo>
                  <a:cubicBezTo>
                    <a:pt x="9707" y="3164"/>
                    <a:pt x="9653" y="3144"/>
                    <a:pt x="9622" y="3113"/>
                  </a:cubicBezTo>
                  <a:cubicBezTo>
                    <a:pt x="9588" y="3132"/>
                    <a:pt x="9552" y="3150"/>
                    <a:pt x="9515" y="3163"/>
                  </a:cubicBezTo>
                  <a:cubicBezTo>
                    <a:pt x="9478" y="3176"/>
                    <a:pt x="9440" y="3184"/>
                    <a:pt x="9400" y="3184"/>
                  </a:cubicBezTo>
                  <a:cubicBezTo>
                    <a:pt x="9316" y="3188"/>
                    <a:pt x="9239" y="3171"/>
                    <a:pt x="9167" y="3142"/>
                  </a:cubicBezTo>
                  <a:cubicBezTo>
                    <a:pt x="9094" y="3114"/>
                    <a:pt x="9026" y="3075"/>
                    <a:pt x="8962" y="3037"/>
                  </a:cubicBezTo>
                  <a:cubicBezTo>
                    <a:pt x="8897" y="2997"/>
                    <a:pt x="8829" y="2955"/>
                    <a:pt x="8761" y="2913"/>
                  </a:cubicBezTo>
                  <a:cubicBezTo>
                    <a:pt x="8693" y="2871"/>
                    <a:pt x="8625" y="2829"/>
                    <a:pt x="8561" y="2789"/>
                  </a:cubicBezTo>
                  <a:cubicBezTo>
                    <a:pt x="8527" y="2766"/>
                    <a:pt x="8494" y="2746"/>
                    <a:pt x="8465" y="2725"/>
                  </a:cubicBezTo>
                  <a:cubicBezTo>
                    <a:pt x="8436" y="2704"/>
                    <a:pt x="8410" y="2682"/>
                    <a:pt x="8388" y="2654"/>
                  </a:cubicBezTo>
                  <a:cubicBezTo>
                    <a:pt x="8376" y="2642"/>
                    <a:pt x="8363" y="2627"/>
                    <a:pt x="8351" y="2612"/>
                  </a:cubicBezTo>
                  <a:cubicBezTo>
                    <a:pt x="8339" y="2596"/>
                    <a:pt x="8326" y="2581"/>
                    <a:pt x="8314" y="2566"/>
                  </a:cubicBezTo>
                  <a:cubicBezTo>
                    <a:pt x="8302" y="2558"/>
                    <a:pt x="8285" y="2549"/>
                    <a:pt x="8268" y="2541"/>
                  </a:cubicBezTo>
                  <a:cubicBezTo>
                    <a:pt x="8251" y="2532"/>
                    <a:pt x="8234" y="2524"/>
                    <a:pt x="8221" y="2515"/>
                  </a:cubicBezTo>
                  <a:cubicBezTo>
                    <a:pt x="8144" y="2475"/>
                    <a:pt x="8079" y="2427"/>
                    <a:pt x="8026" y="2372"/>
                  </a:cubicBezTo>
                  <a:cubicBezTo>
                    <a:pt x="7973" y="2317"/>
                    <a:pt x="7931" y="2255"/>
                    <a:pt x="7901" y="2187"/>
                  </a:cubicBezTo>
                  <a:cubicBezTo>
                    <a:pt x="7860" y="2175"/>
                    <a:pt x="7808" y="2162"/>
                    <a:pt x="7761" y="2160"/>
                  </a:cubicBezTo>
                  <a:cubicBezTo>
                    <a:pt x="7714" y="2158"/>
                    <a:pt x="7672" y="2166"/>
                    <a:pt x="7654" y="2196"/>
                  </a:cubicBezTo>
                  <a:cubicBezTo>
                    <a:pt x="7641" y="2217"/>
                    <a:pt x="7641" y="2234"/>
                    <a:pt x="7641" y="2250"/>
                  </a:cubicBezTo>
                  <a:cubicBezTo>
                    <a:pt x="7641" y="2490"/>
                    <a:pt x="7759" y="2734"/>
                    <a:pt x="7975" y="2928"/>
                  </a:cubicBezTo>
                  <a:cubicBezTo>
                    <a:pt x="8018" y="2966"/>
                    <a:pt x="8067" y="3008"/>
                    <a:pt x="8055" y="3062"/>
                  </a:cubicBezTo>
                  <a:cubicBezTo>
                    <a:pt x="8036" y="3115"/>
                    <a:pt x="7948" y="3133"/>
                    <a:pt x="7860" y="3151"/>
                  </a:cubicBezTo>
                  <a:cubicBezTo>
                    <a:pt x="7772" y="3168"/>
                    <a:pt x="7685" y="3186"/>
                    <a:pt x="7666" y="3239"/>
                  </a:cubicBezTo>
                  <a:cubicBezTo>
                    <a:pt x="7614" y="3203"/>
                    <a:pt x="7546" y="3179"/>
                    <a:pt x="7473" y="3168"/>
                  </a:cubicBezTo>
                  <a:cubicBezTo>
                    <a:pt x="7401" y="3157"/>
                    <a:pt x="7324" y="3159"/>
                    <a:pt x="7253" y="3176"/>
                  </a:cubicBezTo>
                  <a:cubicBezTo>
                    <a:pt x="7234" y="3123"/>
                    <a:pt x="7202" y="3071"/>
                    <a:pt x="7159" y="3021"/>
                  </a:cubicBezTo>
                  <a:cubicBezTo>
                    <a:pt x="7117" y="2972"/>
                    <a:pt x="7065" y="2926"/>
                    <a:pt x="7006" y="2886"/>
                  </a:cubicBezTo>
                  <a:cubicBezTo>
                    <a:pt x="6975" y="2881"/>
                    <a:pt x="6949" y="2894"/>
                    <a:pt x="6932" y="2913"/>
                  </a:cubicBezTo>
                  <a:cubicBezTo>
                    <a:pt x="6915" y="2933"/>
                    <a:pt x="6907" y="2959"/>
                    <a:pt x="6913" y="2982"/>
                  </a:cubicBezTo>
                  <a:cubicBezTo>
                    <a:pt x="6920" y="3003"/>
                    <a:pt x="6937" y="3025"/>
                    <a:pt x="6949" y="3048"/>
                  </a:cubicBezTo>
                  <a:cubicBezTo>
                    <a:pt x="6961" y="3070"/>
                    <a:pt x="6969" y="3092"/>
                    <a:pt x="6957" y="3113"/>
                  </a:cubicBezTo>
                  <a:cubicBezTo>
                    <a:pt x="6929" y="3104"/>
                    <a:pt x="6896" y="3102"/>
                    <a:pt x="6867" y="3107"/>
                  </a:cubicBezTo>
                  <a:cubicBezTo>
                    <a:pt x="6838" y="3112"/>
                    <a:pt x="6812" y="3123"/>
                    <a:pt x="6796" y="3142"/>
                  </a:cubicBezTo>
                  <a:cubicBezTo>
                    <a:pt x="6784" y="3106"/>
                    <a:pt x="6771" y="3073"/>
                    <a:pt x="6758" y="3040"/>
                  </a:cubicBezTo>
                  <a:cubicBezTo>
                    <a:pt x="6744" y="3007"/>
                    <a:pt x="6728" y="2974"/>
                    <a:pt x="6710" y="2940"/>
                  </a:cubicBezTo>
                  <a:cubicBezTo>
                    <a:pt x="6617" y="2928"/>
                    <a:pt x="6568" y="2999"/>
                    <a:pt x="6556" y="3062"/>
                  </a:cubicBezTo>
                  <a:cubicBezTo>
                    <a:pt x="6543" y="3125"/>
                    <a:pt x="6512" y="3201"/>
                    <a:pt x="6426" y="3214"/>
                  </a:cubicBezTo>
                  <a:cubicBezTo>
                    <a:pt x="6386" y="3222"/>
                    <a:pt x="6357" y="3206"/>
                    <a:pt x="6339" y="3182"/>
                  </a:cubicBezTo>
                  <a:cubicBezTo>
                    <a:pt x="6321" y="3157"/>
                    <a:pt x="6315" y="3123"/>
                    <a:pt x="6321" y="3096"/>
                  </a:cubicBezTo>
                  <a:cubicBezTo>
                    <a:pt x="6321" y="3031"/>
                    <a:pt x="6318" y="2967"/>
                    <a:pt x="6313" y="2902"/>
                  </a:cubicBezTo>
                  <a:cubicBezTo>
                    <a:pt x="6309" y="2838"/>
                    <a:pt x="6303" y="2774"/>
                    <a:pt x="6296" y="2709"/>
                  </a:cubicBezTo>
                  <a:cubicBezTo>
                    <a:pt x="6290" y="2673"/>
                    <a:pt x="6270" y="2629"/>
                    <a:pt x="6239" y="2598"/>
                  </a:cubicBezTo>
                  <a:cubicBezTo>
                    <a:pt x="6207" y="2567"/>
                    <a:pt x="6164" y="2549"/>
                    <a:pt x="6111" y="2566"/>
                  </a:cubicBezTo>
                  <a:cubicBezTo>
                    <a:pt x="6117" y="2545"/>
                    <a:pt x="6102" y="2526"/>
                    <a:pt x="6077" y="2513"/>
                  </a:cubicBezTo>
                  <a:cubicBezTo>
                    <a:pt x="6051" y="2501"/>
                    <a:pt x="6016" y="2494"/>
                    <a:pt x="5982" y="2499"/>
                  </a:cubicBezTo>
                  <a:cubicBezTo>
                    <a:pt x="5957" y="2503"/>
                    <a:pt x="5935" y="2515"/>
                    <a:pt x="5919" y="2533"/>
                  </a:cubicBezTo>
                  <a:cubicBezTo>
                    <a:pt x="5902" y="2550"/>
                    <a:pt x="5889" y="2572"/>
                    <a:pt x="5883" y="2595"/>
                  </a:cubicBezTo>
                  <a:cubicBezTo>
                    <a:pt x="5883" y="2612"/>
                    <a:pt x="5863" y="2624"/>
                    <a:pt x="5837" y="2634"/>
                  </a:cubicBezTo>
                  <a:cubicBezTo>
                    <a:pt x="5811" y="2644"/>
                    <a:pt x="5778" y="2652"/>
                    <a:pt x="5753" y="2663"/>
                  </a:cubicBezTo>
                  <a:cubicBezTo>
                    <a:pt x="5726" y="2671"/>
                    <a:pt x="5696" y="2683"/>
                    <a:pt x="5677" y="2697"/>
                  </a:cubicBezTo>
                  <a:cubicBezTo>
                    <a:pt x="5658" y="2712"/>
                    <a:pt x="5649" y="2730"/>
                    <a:pt x="5661" y="2751"/>
                  </a:cubicBezTo>
                  <a:cubicBezTo>
                    <a:pt x="5649" y="2734"/>
                    <a:pt x="5635" y="2719"/>
                    <a:pt x="5619" y="2707"/>
                  </a:cubicBezTo>
                  <a:cubicBezTo>
                    <a:pt x="5604" y="2694"/>
                    <a:pt x="5587" y="2684"/>
                    <a:pt x="5568" y="2675"/>
                  </a:cubicBezTo>
                  <a:cubicBezTo>
                    <a:pt x="5544" y="2665"/>
                    <a:pt x="5514" y="2662"/>
                    <a:pt x="5490" y="2666"/>
                  </a:cubicBezTo>
                  <a:cubicBezTo>
                    <a:pt x="5465" y="2670"/>
                    <a:pt x="5445" y="2682"/>
                    <a:pt x="5439" y="2701"/>
                  </a:cubicBezTo>
                  <a:cubicBezTo>
                    <a:pt x="5433" y="2726"/>
                    <a:pt x="5420" y="2750"/>
                    <a:pt x="5405" y="2773"/>
                  </a:cubicBezTo>
                  <a:cubicBezTo>
                    <a:pt x="5389" y="2796"/>
                    <a:pt x="5371" y="2818"/>
                    <a:pt x="5352" y="2839"/>
                  </a:cubicBezTo>
                  <a:cubicBezTo>
                    <a:pt x="5325" y="2823"/>
                    <a:pt x="5298" y="2808"/>
                    <a:pt x="5272" y="2793"/>
                  </a:cubicBezTo>
                  <a:cubicBezTo>
                    <a:pt x="5246" y="2777"/>
                    <a:pt x="5220" y="2762"/>
                    <a:pt x="5192" y="2743"/>
                  </a:cubicBezTo>
                  <a:cubicBezTo>
                    <a:pt x="5192" y="2780"/>
                    <a:pt x="5124" y="2797"/>
                    <a:pt x="5075" y="2797"/>
                  </a:cubicBezTo>
                  <a:cubicBezTo>
                    <a:pt x="5019" y="2797"/>
                    <a:pt x="4976" y="2789"/>
                    <a:pt x="4921" y="2797"/>
                  </a:cubicBezTo>
                  <a:cubicBezTo>
                    <a:pt x="4890" y="2801"/>
                    <a:pt x="4863" y="2812"/>
                    <a:pt x="4840" y="2826"/>
                  </a:cubicBezTo>
                  <a:cubicBezTo>
                    <a:pt x="4817" y="2840"/>
                    <a:pt x="4797" y="2858"/>
                    <a:pt x="4779" y="2877"/>
                  </a:cubicBezTo>
                  <a:cubicBezTo>
                    <a:pt x="4757" y="2894"/>
                    <a:pt x="4739" y="2918"/>
                    <a:pt x="4733" y="2940"/>
                  </a:cubicBezTo>
                  <a:cubicBezTo>
                    <a:pt x="4728" y="2962"/>
                    <a:pt x="4735" y="2982"/>
                    <a:pt x="4766" y="2991"/>
                  </a:cubicBezTo>
                  <a:cubicBezTo>
                    <a:pt x="4825" y="3010"/>
                    <a:pt x="4877" y="3038"/>
                    <a:pt x="4917" y="3073"/>
                  </a:cubicBezTo>
                  <a:cubicBezTo>
                    <a:pt x="4956" y="3107"/>
                    <a:pt x="4982" y="3149"/>
                    <a:pt x="4988" y="3193"/>
                  </a:cubicBezTo>
                  <a:cubicBezTo>
                    <a:pt x="4936" y="3197"/>
                    <a:pt x="4884" y="3204"/>
                    <a:pt x="4831" y="3212"/>
                  </a:cubicBezTo>
                  <a:cubicBezTo>
                    <a:pt x="4779" y="3219"/>
                    <a:pt x="4726" y="3226"/>
                    <a:pt x="4674" y="3231"/>
                  </a:cubicBezTo>
                  <a:cubicBezTo>
                    <a:pt x="4649" y="3167"/>
                    <a:pt x="4563" y="3125"/>
                    <a:pt x="4470" y="3134"/>
                  </a:cubicBezTo>
                  <a:cubicBezTo>
                    <a:pt x="4378" y="3142"/>
                    <a:pt x="4304" y="3214"/>
                    <a:pt x="4341" y="3264"/>
                  </a:cubicBezTo>
                  <a:cubicBezTo>
                    <a:pt x="4285" y="3281"/>
                    <a:pt x="4248" y="3218"/>
                    <a:pt x="4248" y="3176"/>
                  </a:cubicBezTo>
                  <a:cubicBezTo>
                    <a:pt x="4248" y="3130"/>
                    <a:pt x="4248" y="3079"/>
                    <a:pt x="4186" y="3071"/>
                  </a:cubicBezTo>
                  <a:cubicBezTo>
                    <a:pt x="4186" y="3083"/>
                    <a:pt x="4186" y="3094"/>
                    <a:pt x="4185" y="3105"/>
                  </a:cubicBezTo>
                  <a:cubicBezTo>
                    <a:pt x="4183" y="3116"/>
                    <a:pt x="4180" y="3127"/>
                    <a:pt x="4174" y="3142"/>
                  </a:cubicBezTo>
                  <a:cubicBezTo>
                    <a:pt x="4146" y="3191"/>
                    <a:pt x="4126" y="3219"/>
                    <a:pt x="4113" y="3235"/>
                  </a:cubicBezTo>
                  <a:cubicBezTo>
                    <a:pt x="4100" y="3252"/>
                    <a:pt x="4094" y="3256"/>
                    <a:pt x="4094" y="325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2" name="Shape 2902"/>
            <p:cNvSpPr/>
            <p:nvPr/>
          </p:nvSpPr>
          <p:spPr>
            <a:xfrm>
              <a:off x="4470205" y="1399862"/>
              <a:ext cx="59876" cy="65749"/>
            </a:xfrm>
            <a:custGeom>
              <a:avLst/>
              <a:gdLst/>
              <a:ahLst/>
              <a:cxnLst>
                <a:cxn ang="0">
                  <a:pos x="wd2" y="hd2"/>
                </a:cxn>
                <a:cxn ang="5400000">
                  <a:pos x="wd2" y="hd2"/>
                </a:cxn>
                <a:cxn ang="10800000">
                  <a:pos x="wd2" y="hd2"/>
                </a:cxn>
                <a:cxn ang="16200000">
                  <a:pos x="wd2" y="hd2"/>
                </a:cxn>
              </a:cxnLst>
              <a:rect l="0" t="0" r="r" b="b"/>
              <a:pathLst>
                <a:path w="18820" h="20666" extrusionOk="0">
                  <a:moveTo>
                    <a:pt x="1125" y="13957"/>
                  </a:moveTo>
                  <a:cubicBezTo>
                    <a:pt x="1789" y="14622"/>
                    <a:pt x="2454" y="14954"/>
                    <a:pt x="3118" y="15619"/>
                  </a:cubicBezTo>
                  <a:cubicBezTo>
                    <a:pt x="3783" y="16283"/>
                    <a:pt x="4115" y="17446"/>
                    <a:pt x="3451" y="18111"/>
                  </a:cubicBezTo>
                  <a:cubicBezTo>
                    <a:pt x="2952" y="18443"/>
                    <a:pt x="2121" y="18776"/>
                    <a:pt x="2454" y="19108"/>
                  </a:cubicBezTo>
                  <a:cubicBezTo>
                    <a:pt x="2454" y="19440"/>
                    <a:pt x="2454" y="19440"/>
                    <a:pt x="2786" y="19440"/>
                  </a:cubicBezTo>
                  <a:cubicBezTo>
                    <a:pt x="4281" y="21268"/>
                    <a:pt x="6940" y="20770"/>
                    <a:pt x="8768" y="19773"/>
                  </a:cubicBezTo>
                  <a:cubicBezTo>
                    <a:pt x="10429" y="18610"/>
                    <a:pt x="12921" y="18111"/>
                    <a:pt x="15081" y="18776"/>
                  </a:cubicBezTo>
                  <a:cubicBezTo>
                    <a:pt x="15746" y="19108"/>
                    <a:pt x="16078" y="19440"/>
                    <a:pt x="16743" y="19440"/>
                  </a:cubicBezTo>
                  <a:cubicBezTo>
                    <a:pt x="17740" y="19440"/>
                    <a:pt x="18238" y="18443"/>
                    <a:pt x="18571" y="17446"/>
                  </a:cubicBezTo>
                  <a:cubicBezTo>
                    <a:pt x="18903" y="16616"/>
                    <a:pt x="18903" y="15951"/>
                    <a:pt x="18571" y="15286"/>
                  </a:cubicBezTo>
                  <a:cubicBezTo>
                    <a:pt x="18238" y="14954"/>
                    <a:pt x="17740" y="14954"/>
                    <a:pt x="17075" y="14622"/>
                  </a:cubicBezTo>
                  <a:cubicBezTo>
                    <a:pt x="15414" y="13957"/>
                    <a:pt x="15414" y="11465"/>
                    <a:pt x="15746" y="9305"/>
                  </a:cubicBezTo>
                  <a:cubicBezTo>
                    <a:pt x="14251" y="9970"/>
                    <a:pt x="12257" y="8640"/>
                    <a:pt x="12257" y="6979"/>
                  </a:cubicBezTo>
                  <a:cubicBezTo>
                    <a:pt x="12257" y="6148"/>
                    <a:pt x="12589" y="5483"/>
                    <a:pt x="12921" y="4819"/>
                  </a:cubicBezTo>
                  <a:cubicBezTo>
                    <a:pt x="13254" y="3157"/>
                    <a:pt x="12589" y="1330"/>
                    <a:pt x="10761" y="333"/>
                  </a:cubicBezTo>
                  <a:cubicBezTo>
                    <a:pt x="9100" y="-332"/>
                    <a:pt x="7272" y="0"/>
                    <a:pt x="6275" y="1330"/>
                  </a:cubicBezTo>
                  <a:cubicBezTo>
                    <a:pt x="4281" y="4819"/>
                    <a:pt x="-2697" y="8640"/>
                    <a:pt x="1125" y="1395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3" name="Shape 2903"/>
            <p:cNvSpPr/>
            <p:nvPr/>
          </p:nvSpPr>
          <p:spPr>
            <a:xfrm>
              <a:off x="9465106" y="5046647"/>
              <a:ext cx="144236" cy="88096"/>
            </a:xfrm>
            <a:custGeom>
              <a:avLst/>
              <a:gdLst/>
              <a:ahLst/>
              <a:cxnLst>
                <a:cxn ang="0">
                  <a:pos x="wd2" y="hd2"/>
                </a:cxn>
                <a:cxn ang="5400000">
                  <a:pos x="wd2" y="hd2"/>
                </a:cxn>
                <a:cxn ang="10800000">
                  <a:pos x="wd2" y="hd2"/>
                </a:cxn>
                <a:cxn ang="16200000">
                  <a:pos x="wd2" y="hd2"/>
                </a:cxn>
              </a:cxnLst>
              <a:rect l="0" t="0" r="r" b="b"/>
              <a:pathLst>
                <a:path w="20521" h="21260" extrusionOk="0">
                  <a:moveTo>
                    <a:pt x="3066" y="16702"/>
                  </a:moveTo>
                  <a:cubicBezTo>
                    <a:pt x="3215" y="17456"/>
                    <a:pt x="3215" y="18460"/>
                    <a:pt x="3365" y="19340"/>
                  </a:cubicBezTo>
                  <a:cubicBezTo>
                    <a:pt x="3365" y="19591"/>
                    <a:pt x="3365" y="20093"/>
                    <a:pt x="3514" y="20344"/>
                  </a:cubicBezTo>
                  <a:cubicBezTo>
                    <a:pt x="3739" y="20847"/>
                    <a:pt x="4038" y="20847"/>
                    <a:pt x="4337" y="21098"/>
                  </a:cubicBezTo>
                  <a:cubicBezTo>
                    <a:pt x="5308" y="21600"/>
                    <a:pt x="6280" y="20847"/>
                    <a:pt x="7027" y="20093"/>
                  </a:cubicBezTo>
                  <a:cubicBezTo>
                    <a:pt x="7849" y="19340"/>
                    <a:pt x="8373" y="18209"/>
                    <a:pt x="9344" y="17456"/>
                  </a:cubicBezTo>
                  <a:cubicBezTo>
                    <a:pt x="10316" y="16702"/>
                    <a:pt x="11213" y="16074"/>
                    <a:pt x="12334" y="15572"/>
                  </a:cubicBezTo>
                  <a:cubicBezTo>
                    <a:pt x="13231" y="14819"/>
                    <a:pt x="14202" y="14065"/>
                    <a:pt x="14651" y="12181"/>
                  </a:cubicBezTo>
                  <a:cubicBezTo>
                    <a:pt x="15024" y="10800"/>
                    <a:pt x="15024" y="9293"/>
                    <a:pt x="15622" y="8163"/>
                  </a:cubicBezTo>
                  <a:cubicBezTo>
                    <a:pt x="16220" y="7409"/>
                    <a:pt x="17042" y="7912"/>
                    <a:pt x="17790" y="7660"/>
                  </a:cubicBezTo>
                  <a:cubicBezTo>
                    <a:pt x="18911" y="7409"/>
                    <a:pt x="19509" y="5902"/>
                    <a:pt x="20182" y="4270"/>
                  </a:cubicBezTo>
                  <a:cubicBezTo>
                    <a:pt x="20331" y="3767"/>
                    <a:pt x="20630" y="3265"/>
                    <a:pt x="20481" y="2637"/>
                  </a:cubicBezTo>
                  <a:cubicBezTo>
                    <a:pt x="20331" y="1633"/>
                    <a:pt x="19733" y="1381"/>
                    <a:pt x="19060" y="1130"/>
                  </a:cubicBezTo>
                  <a:cubicBezTo>
                    <a:pt x="18164" y="879"/>
                    <a:pt x="17192" y="0"/>
                    <a:pt x="16071" y="0"/>
                  </a:cubicBezTo>
                  <a:cubicBezTo>
                    <a:pt x="15174" y="0"/>
                    <a:pt x="14053" y="1381"/>
                    <a:pt x="14202" y="3014"/>
                  </a:cubicBezTo>
                  <a:cubicBezTo>
                    <a:pt x="14202" y="3767"/>
                    <a:pt x="14651" y="4521"/>
                    <a:pt x="14352" y="5274"/>
                  </a:cubicBezTo>
                  <a:cubicBezTo>
                    <a:pt x="14202" y="5526"/>
                    <a:pt x="14053" y="5902"/>
                    <a:pt x="13903" y="5902"/>
                  </a:cubicBezTo>
                  <a:cubicBezTo>
                    <a:pt x="13231" y="6405"/>
                    <a:pt x="12483" y="6656"/>
                    <a:pt x="11736" y="6656"/>
                  </a:cubicBezTo>
                  <a:cubicBezTo>
                    <a:pt x="11362" y="6656"/>
                    <a:pt x="10914" y="6405"/>
                    <a:pt x="10615" y="6656"/>
                  </a:cubicBezTo>
                  <a:cubicBezTo>
                    <a:pt x="10316" y="7158"/>
                    <a:pt x="10465" y="8163"/>
                    <a:pt x="10615" y="8791"/>
                  </a:cubicBezTo>
                  <a:cubicBezTo>
                    <a:pt x="10764" y="9042"/>
                    <a:pt x="10764" y="9544"/>
                    <a:pt x="10764" y="9795"/>
                  </a:cubicBezTo>
                  <a:cubicBezTo>
                    <a:pt x="10764" y="10047"/>
                    <a:pt x="10615" y="10047"/>
                    <a:pt x="10465" y="10298"/>
                  </a:cubicBezTo>
                  <a:cubicBezTo>
                    <a:pt x="8223" y="11930"/>
                    <a:pt x="5607" y="11930"/>
                    <a:pt x="3365" y="10047"/>
                  </a:cubicBezTo>
                  <a:cubicBezTo>
                    <a:pt x="2917" y="9795"/>
                    <a:pt x="2618" y="9293"/>
                    <a:pt x="2169" y="9042"/>
                  </a:cubicBezTo>
                  <a:cubicBezTo>
                    <a:pt x="600" y="7912"/>
                    <a:pt x="-970" y="10298"/>
                    <a:pt x="749" y="11930"/>
                  </a:cubicBezTo>
                  <a:cubicBezTo>
                    <a:pt x="1347" y="12433"/>
                    <a:pt x="2169" y="12181"/>
                    <a:pt x="2767" y="13186"/>
                  </a:cubicBezTo>
                  <a:cubicBezTo>
                    <a:pt x="2917" y="14316"/>
                    <a:pt x="3066" y="15572"/>
                    <a:pt x="3066" y="1670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4" name="Shape 2904"/>
            <p:cNvSpPr/>
            <p:nvPr/>
          </p:nvSpPr>
          <p:spPr>
            <a:xfrm>
              <a:off x="8422699" y="5263156"/>
              <a:ext cx="1189717" cy="945487"/>
            </a:xfrm>
            <a:custGeom>
              <a:avLst/>
              <a:gdLst/>
              <a:ahLst/>
              <a:cxnLst>
                <a:cxn ang="0">
                  <a:pos x="wd2" y="hd2"/>
                </a:cxn>
                <a:cxn ang="5400000">
                  <a:pos x="wd2" y="hd2"/>
                </a:cxn>
                <a:cxn ang="10800000">
                  <a:pos x="wd2" y="hd2"/>
                </a:cxn>
                <a:cxn ang="16200000">
                  <a:pos x="wd2" y="hd2"/>
                </a:cxn>
              </a:cxnLst>
              <a:rect l="0" t="0" r="r" b="b"/>
              <a:pathLst>
                <a:path w="21543" h="21539" extrusionOk="0">
                  <a:moveTo>
                    <a:pt x="6764" y="2104"/>
                  </a:moveTo>
                  <a:cubicBezTo>
                    <a:pt x="6584" y="1984"/>
                    <a:pt x="6347" y="2259"/>
                    <a:pt x="6404" y="2509"/>
                  </a:cubicBezTo>
                  <a:cubicBezTo>
                    <a:pt x="6101" y="2509"/>
                    <a:pt x="5911" y="2974"/>
                    <a:pt x="6044" y="3308"/>
                  </a:cubicBezTo>
                  <a:cubicBezTo>
                    <a:pt x="5987" y="3379"/>
                    <a:pt x="5930" y="3427"/>
                    <a:pt x="5864" y="3498"/>
                  </a:cubicBezTo>
                  <a:lnTo>
                    <a:pt x="6167" y="3880"/>
                  </a:lnTo>
                  <a:cubicBezTo>
                    <a:pt x="5949" y="3904"/>
                    <a:pt x="5750" y="3880"/>
                    <a:pt x="5532" y="3832"/>
                  </a:cubicBezTo>
                  <a:cubicBezTo>
                    <a:pt x="5627" y="3999"/>
                    <a:pt x="5608" y="4249"/>
                    <a:pt x="5514" y="4404"/>
                  </a:cubicBezTo>
                  <a:cubicBezTo>
                    <a:pt x="5371" y="4059"/>
                    <a:pt x="5049" y="3808"/>
                    <a:pt x="4737" y="3808"/>
                  </a:cubicBezTo>
                  <a:cubicBezTo>
                    <a:pt x="4737" y="4202"/>
                    <a:pt x="4756" y="4607"/>
                    <a:pt x="4775" y="5024"/>
                  </a:cubicBezTo>
                  <a:cubicBezTo>
                    <a:pt x="4699" y="5024"/>
                    <a:pt x="4614" y="5024"/>
                    <a:pt x="4538" y="5060"/>
                  </a:cubicBezTo>
                  <a:cubicBezTo>
                    <a:pt x="4452" y="5310"/>
                    <a:pt x="4358" y="5561"/>
                    <a:pt x="4272" y="5799"/>
                  </a:cubicBezTo>
                  <a:cubicBezTo>
                    <a:pt x="4197" y="5859"/>
                    <a:pt x="4083" y="5835"/>
                    <a:pt x="3998" y="5751"/>
                  </a:cubicBezTo>
                  <a:cubicBezTo>
                    <a:pt x="3903" y="6026"/>
                    <a:pt x="3657" y="6204"/>
                    <a:pt x="3420" y="6228"/>
                  </a:cubicBezTo>
                  <a:cubicBezTo>
                    <a:pt x="3183" y="6276"/>
                    <a:pt x="2946" y="6228"/>
                    <a:pt x="2709" y="6157"/>
                  </a:cubicBezTo>
                  <a:lnTo>
                    <a:pt x="2643" y="6610"/>
                  </a:lnTo>
                  <a:lnTo>
                    <a:pt x="1752" y="6681"/>
                  </a:lnTo>
                  <a:cubicBezTo>
                    <a:pt x="1658" y="6681"/>
                    <a:pt x="1535" y="6705"/>
                    <a:pt x="1440" y="6729"/>
                  </a:cubicBezTo>
                  <a:cubicBezTo>
                    <a:pt x="1241" y="6824"/>
                    <a:pt x="1061" y="7051"/>
                    <a:pt x="1042" y="7325"/>
                  </a:cubicBezTo>
                  <a:cubicBezTo>
                    <a:pt x="815" y="7408"/>
                    <a:pt x="597" y="7456"/>
                    <a:pt x="360" y="7528"/>
                  </a:cubicBezTo>
                  <a:cubicBezTo>
                    <a:pt x="322" y="7551"/>
                    <a:pt x="265" y="7551"/>
                    <a:pt x="246" y="7611"/>
                  </a:cubicBezTo>
                  <a:cubicBezTo>
                    <a:pt x="199" y="7659"/>
                    <a:pt x="180" y="7730"/>
                    <a:pt x="180" y="7778"/>
                  </a:cubicBezTo>
                  <a:cubicBezTo>
                    <a:pt x="142" y="8004"/>
                    <a:pt x="104" y="8255"/>
                    <a:pt x="66" y="8481"/>
                  </a:cubicBezTo>
                  <a:cubicBezTo>
                    <a:pt x="0" y="8886"/>
                    <a:pt x="-57" y="9328"/>
                    <a:pt x="104" y="9685"/>
                  </a:cubicBezTo>
                  <a:cubicBezTo>
                    <a:pt x="142" y="9781"/>
                    <a:pt x="199" y="9864"/>
                    <a:pt x="199" y="9959"/>
                  </a:cubicBezTo>
                  <a:cubicBezTo>
                    <a:pt x="199" y="10067"/>
                    <a:pt x="142" y="10126"/>
                    <a:pt x="123" y="10210"/>
                  </a:cubicBezTo>
                  <a:cubicBezTo>
                    <a:pt x="66" y="10484"/>
                    <a:pt x="379" y="10782"/>
                    <a:pt x="265" y="11056"/>
                  </a:cubicBezTo>
                  <a:cubicBezTo>
                    <a:pt x="227" y="11128"/>
                    <a:pt x="161" y="11187"/>
                    <a:pt x="123" y="11283"/>
                  </a:cubicBezTo>
                  <a:cubicBezTo>
                    <a:pt x="66" y="11461"/>
                    <a:pt x="170" y="11628"/>
                    <a:pt x="265" y="11807"/>
                  </a:cubicBezTo>
                  <a:cubicBezTo>
                    <a:pt x="369" y="11986"/>
                    <a:pt x="360" y="12260"/>
                    <a:pt x="227" y="12284"/>
                  </a:cubicBezTo>
                  <a:cubicBezTo>
                    <a:pt x="445" y="12308"/>
                    <a:pt x="559" y="12582"/>
                    <a:pt x="644" y="12832"/>
                  </a:cubicBezTo>
                  <a:cubicBezTo>
                    <a:pt x="843" y="13512"/>
                    <a:pt x="957" y="14227"/>
                    <a:pt x="976" y="14978"/>
                  </a:cubicBezTo>
                  <a:cubicBezTo>
                    <a:pt x="1260" y="15335"/>
                    <a:pt x="1260" y="15860"/>
                    <a:pt x="1260" y="16337"/>
                  </a:cubicBezTo>
                  <a:cubicBezTo>
                    <a:pt x="1080" y="16480"/>
                    <a:pt x="900" y="16635"/>
                    <a:pt x="720" y="16814"/>
                  </a:cubicBezTo>
                  <a:cubicBezTo>
                    <a:pt x="1014" y="17255"/>
                    <a:pt x="1392" y="17588"/>
                    <a:pt x="1828" y="17779"/>
                  </a:cubicBezTo>
                  <a:cubicBezTo>
                    <a:pt x="1932" y="17839"/>
                    <a:pt x="2056" y="17863"/>
                    <a:pt x="2150" y="17863"/>
                  </a:cubicBezTo>
                  <a:cubicBezTo>
                    <a:pt x="2510" y="17803"/>
                    <a:pt x="2804" y="17207"/>
                    <a:pt x="3126" y="17433"/>
                  </a:cubicBezTo>
                  <a:cubicBezTo>
                    <a:pt x="3069" y="17255"/>
                    <a:pt x="3221" y="17088"/>
                    <a:pt x="3344" y="17004"/>
                  </a:cubicBezTo>
                  <a:cubicBezTo>
                    <a:pt x="3638" y="16837"/>
                    <a:pt x="3979" y="16814"/>
                    <a:pt x="4272" y="16909"/>
                  </a:cubicBezTo>
                  <a:cubicBezTo>
                    <a:pt x="4538" y="16981"/>
                    <a:pt x="4794" y="17159"/>
                    <a:pt x="5049" y="17088"/>
                  </a:cubicBezTo>
                  <a:cubicBezTo>
                    <a:pt x="5315" y="17028"/>
                    <a:pt x="5532" y="16587"/>
                    <a:pt x="5315" y="16361"/>
                  </a:cubicBezTo>
                  <a:cubicBezTo>
                    <a:pt x="5532" y="15955"/>
                    <a:pt x="5968" y="15812"/>
                    <a:pt x="6300" y="15979"/>
                  </a:cubicBezTo>
                  <a:cubicBezTo>
                    <a:pt x="6423" y="15753"/>
                    <a:pt x="6622" y="15610"/>
                    <a:pt x="6840" y="15562"/>
                  </a:cubicBezTo>
                  <a:cubicBezTo>
                    <a:pt x="7238" y="15538"/>
                    <a:pt x="7617" y="15407"/>
                    <a:pt x="7996" y="15288"/>
                  </a:cubicBezTo>
                  <a:cubicBezTo>
                    <a:pt x="8214" y="15204"/>
                    <a:pt x="8412" y="15157"/>
                    <a:pt x="8611" y="15002"/>
                  </a:cubicBezTo>
                  <a:cubicBezTo>
                    <a:pt x="8649" y="15181"/>
                    <a:pt x="8848" y="15181"/>
                    <a:pt x="8990" y="15157"/>
                  </a:cubicBezTo>
                  <a:cubicBezTo>
                    <a:pt x="9426" y="15085"/>
                    <a:pt x="9881" y="15109"/>
                    <a:pt x="10298" y="15228"/>
                  </a:cubicBezTo>
                  <a:cubicBezTo>
                    <a:pt x="10478" y="15288"/>
                    <a:pt x="10696" y="15431"/>
                    <a:pt x="10639" y="15657"/>
                  </a:cubicBezTo>
                  <a:cubicBezTo>
                    <a:pt x="11037" y="15538"/>
                    <a:pt x="11472" y="16063"/>
                    <a:pt x="11397" y="16563"/>
                  </a:cubicBezTo>
                  <a:cubicBezTo>
                    <a:pt x="11548" y="16587"/>
                    <a:pt x="11652" y="16814"/>
                    <a:pt x="11690" y="17028"/>
                  </a:cubicBezTo>
                  <a:cubicBezTo>
                    <a:pt x="11728" y="17231"/>
                    <a:pt x="11747" y="17493"/>
                    <a:pt x="11889" y="17612"/>
                  </a:cubicBezTo>
                  <a:cubicBezTo>
                    <a:pt x="12031" y="17743"/>
                    <a:pt x="12287" y="17612"/>
                    <a:pt x="12230" y="17410"/>
                  </a:cubicBezTo>
                  <a:cubicBezTo>
                    <a:pt x="12164" y="17004"/>
                    <a:pt x="12505" y="16611"/>
                    <a:pt x="12827" y="16730"/>
                  </a:cubicBezTo>
                  <a:cubicBezTo>
                    <a:pt x="12780" y="16504"/>
                    <a:pt x="12922" y="16230"/>
                    <a:pt x="13121" y="16206"/>
                  </a:cubicBezTo>
                  <a:cubicBezTo>
                    <a:pt x="13263" y="16337"/>
                    <a:pt x="13244" y="16611"/>
                    <a:pt x="13159" y="16778"/>
                  </a:cubicBezTo>
                  <a:cubicBezTo>
                    <a:pt x="13083" y="16957"/>
                    <a:pt x="12960" y="17112"/>
                    <a:pt x="12884" y="17302"/>
                  </a:cubicBezTo>
                  <a:cubicBezTo>
                    <a:pt x="12761" y="17612"/>
                    <a:pt x="12827" y="18006"/>
                    <a:pt x="13026" y="18256"/>
                  </a:cubicBezTo>
                  <a:cubicBezTo>
                    <a:pt x="13083" y="18053"/>
                    <a:pt x="13121" y="17863"/>
                    <a:pt x="13102" y="17660"/>
                  </a:cubicBezTo>
                  <a:cubicBezTo>
                    <a:pt x="13178" y="17636"/>
                    <a:pt x="13263" y="17588"/>
                    <a:pt x="13301" y="17505"/>
                  </a:cubicBezTo>
                  <a:cubicBezTo>
                    <a:pt x="13443" y="17684"/>
                    <a:pt x="13481" y="17982"/>
                    <a:pt x="13377" y="18208"/>
                  </a:cubicBezTo>
                  <a:cubicBezTo>
                    <a:pt x="13538" y="18304"/>
                    <a:pt x="13642" y="18506"/>
                    <a:pt x="13680" y="18733"/>
                  </a:cubicBezTo>
                  <a:cubicBezTo>
                    <a:pt x="13775" y="18804"/>
                    <a:pt x="13812" y="18959"/>
                    <a:pt x="13841" y="19079"/>
                  </a:cubicBezTo>
                  <a:cubicBezTo>
                    <a:pt x="13898" y="19007"/>
                    <a:pt x="14002" y="19067"/>
                    <a:pt x="14040" y="19162"/>
                  </a:cubicBezTo>
                  <a:cubicBezTo>
                    <a:pt x="14087" y="19269"/>
                    <a:pt x="14078" y="19353"/>
                    <a:pt x="14078" y="19460"/>
                  </a:cubicBezTo>
                  <a:cubicBezTo>
                    <a:pt x="14097" y="19710"/>
                    <a:pt x="14191" y="19937"/>
                    <a:pt x="14334" y="20080"/>
                  </a:cubicBezTo>
                  <a:lnTo>
                    <a:pt x="14514" y="20235"/>
                  </a:lnTo>
                  <a:cubicBezTo>
                    <a:pt x="14608" y="20306"/>
                    <a:pt x="14731" y="20390"/>
                    <a:pt x="14826" y="20461"/>
                  </a:cubicBezTo>
                  <a:cubicBezTo>
                    <a:pt x="15110" y="20628"/>
                    <a:pt x="15404" y="20831"/>
                    <a:pt x="15688" y="21010"/>
                  </a:cubicBezTo>
                  <a:cubicBezTo>
                    <a:pt x="15726" y="21033"/>
                    <a:pt x="15764" y="21057"/>
                    <a:pt x="15802" y="21033"/>
                  </a:cubicBezTo>
                  <a:cubicBezTo>
                    <a:pt x="15840" y="21010"/>
                    <a:pt x="15868" y="20986"/>
                    <a:pt x="15906" y="20962"/>
                  </a:cubicBezTo>
                  <a:cubicBezTo>
                    <a:pt x="15982" y="20938"/>
                    <a:pt x="16039" y="21033"/>
                    <a:pt x="16105" y="21105"/>
                  </a:cubicBezTo>
                  <a:cubicBezTo>
                    <a:pt x="16200" y="21212"/>
                    <a:pt x="16380" y="21165"/>
                    <a:pt x="16456" y="21033"/>
                  </a:cubicBezTo>
                  <a:cubicBezTo>
                    <a:pt x="16560" y="20914"/>
                    <a:pt x="16598" y="20735"/>
                    <a:pt x="16636" y="20581"/>
                  </a:cubicBezTo>
                  <a:cubicBezTo>
                    <a:pt x="16939" y="20664"/>
                    <a:pt x="17195" y="20855"/>
                    <a:pt x="17356" y="21188"/>
                  </a:cubicBezTo>
                  <a:cubicBezTo>
                    <a:pt x="17375" y="21129"/>
                    <a:pt x="17412" y="21105"/>
                    <a:pt x="17431" y="21057"/>
                  </a:cubicBezTo>
                  <a:cubicBezTo>
                    <a:pt x="17431" y="21188"/>
                    <a:pt x="17450" y="21284"/>
                    <a:pt x="17498" y="21379"/>
                  </a:cubicBezTo>
                  <a:cubicBezTo>
                    <a:pt x="17536" y="21486"/>
                    <a:pt x="17630" y="21558"/>
                    <a:pt x="17735" y="21534"/>
                  </a:cubicBezTo>
                  <a:cubicBezTo>
                    <a:pt x="17754" y="21379"/>
                    <a:pt x="17791" y="21236"/>
                    <a:pt x="17810" y="21081"/>
                  </a:cubicBezTo>
                  <a:cubicBezTo>
                    <a:pt x="17810" y="21033"/>
                    <a:pt x="17829" y="21010"/>
                    <a:pt x="17829" y="20962"/>
                  </a:cubicBezTo>
                  <a:cubicBezTo>
                    <a:pt x="17886" y="20735"/>
                    <a:pt x="18066" y="20557"/>
                    <a:pt x="18246" y="20485"/>
                  </a:cubicBezTo>
                  <a:cubicBezTo>
                    <a:pt x="18426" y="20390"/>
                    <a:pt x="18625" y="20390"/>
                    <a:pt x="18824" y="20354"/>
                  </a:cubicBezTo>
                  <a:cubicBezTo>
                    <a:pt x="18900" y="20354"/>
                    <a:pt x="18985" y="20330"/>
                    <a:pt x="19061" y="20330"/>
                  </a:cubicBezTo>
                  <a:cubicBezTo>
                    <a:pt x="19203" y="20306"/>
                    <a:pt x="19364" y="20306"/>
                    <a:pt x="19497" y="20283"/>
                  </a:cubicBezTo>
                  <a:cubicBezTo>
                    <a:pt x="19572" y="20092"/>
                    <a:pt x="19648" y="19889"/>
                    <a:pt x="19696" y="19675"/>
                  </a:cubicBezTo>
                  <a:cubicBezTo>
                    <a:pt x="19667" y="19651"/>
                    <a:pt x="19610" y="19341"/>
                    <a:pt x="19544" y="19460"/>
                  </a:cubicBezTo>
                  <a:cubicBezTo>
                    <a:pt x="19478" y="19460"/>
                    <a:pt x="19459" y="19353"/>
                    <a:pt x="19478" y="19281"/>
                  </a:cubicBezTo>
                  <a:cubicBezTo>
                    <a:pt x="19497" y="19233"/>
                    <a:pt x="19544" y="19186"/>
                    <a:pt x="19563" y="19138"/>
                  </a:cubicBezTo>
                  <a:cubicBezTo>
                    <a:pt x="19677" y="18959"/>
                    <a:pt x="19743" y="18733"/>
                    <a:pt x="19781" y="18506"/>
                  </a:cubicBezTo>
                  <a:cubicBezTo>
                    <a:pt x="19781" y="18483"/>
                    <a:pt x="19800" y="18435"/>
                    <a:pt x="19781" y="18411"/>
                  </a:cubicBezTo>
                  <a:cubicBezTo>
                    <a:pt x="19781" y="18387"/>
                    <a:pt x="19762" y="18387"/>
                    <a:pt x="19743" y="18363"/>
                  </a:cubicBezTo>
                  <a:cubicBezTo>
                    <a:pt x="19696" y="18304"/>
                    <a:pt x="19762" y="18208"/>
                    <a:pt x="19800" y="18184"/>
                  </a:cubicBezTo>
                  <a:cubicBezTo>
                    <a:pt x="19838" y="18137"/>
                    <a:pt x="19914" y="18113"/>
                    <a:pt x="19914" y="18030"/>
                  </a:cubicBezTo>
                  <a:lnTo>
                    <a:pt x="19914" y="17910"/>
                  </a:lnTo>
                  <a:cubicBezTo>
                    <a:pt x="19914" y="17803"/>
                    <a:pt x="19999" y="17732"/>
                    <a:pt x="20037" y="17660"/>
                  </a:cubicBezTo>
                  <a:cubicBezTo>
                    <a:pt x="20094" y="17588"/>
                    <a:pt x="20141" y="17481"/>
                    <a:pt x="20094" y="17386"/>
                  </a:cubicBezTo>
                  <a:cubicBezTo>
                    <a:pt x="19980" y="17362"/>
                    <a:pt x="19914" y="17219"/>
                    <a:pt x="19895" y="17088"/>
                  </a:cubicBezTo>
                  <a:cubicBezTo>
                    <a:pt x="19876" y="16969"/>
                    <a:pt x="19914" y="16814"/>
                    <a:pt x="19961" y="16659"/>
                  </a:cubicBezTo>
                  <a:cubicBezTo>
                    <a:pt x="19961" y="16635"/>
                    <a:pt x="19961" y="16635"/>
                    <a:pt x="19980" y="16611"/>
                  </a:cubicBezTo>
                  <a:cubicBezTo>
                    <a:pt x="19999" y="16587"/>
                    <a:pt x="20018" y="16635"/>
                    <a:pt x="20037" y="16659"/>
                  </a:cubicBezTo>
                  <a:cubicBezTo>
                    <a:pt x="20094" y="16730"/>
                    <a:pt x="20179" y="16683"/>
                    <a:pt x="20236" y="16635"/>
                  </a:cubicBezTo>
                  <a:cubicBezTo>
                    <a:pt x="20292" y="16587"/>
                    <a:pt x="20378" y="16504"/>
                    <a:pt x="20435" y="16528"/>
                  </a:cubicBezTo>
                  <a:cubicBezTo>
                    <a:pt x="20472" y="16432"/>
                    <a:pt x="20529" y="16337"/>
                    <a:pt x="20596" y="16230"/>
                  </a:cubicBezTo>
                  <a:cubicBezTo>
                    <a:pt x="20577" y="16134"/>
                    <a:pt x="20491" y="16063"/>
                    <a:pt x="20472" y="15955"/>
                  </a:cubicBezTo>
                  <a:cubicBezTo>
                    <a:pt x="20615" y="15932"/>
                    <a:pt x="20757" y="15884"/>
                    <a:pt x="20870" y="15788"/>
                  </a:cubicBezTo>
                  <a:cubicBezTo>
                    <a:pt x="20994" y="15681"/>
                    <a:pt x="21050" y="15455"/>
                    <a:pt x="20994" y="15312"/>
                  </a:cubicBezTo>
                  <a:cubicBezTo>
                    <a:pt x="21230" y="14954"/>
                    <a:pt x="21069" y="14406"/>
                    <a:pt x="21230" y="13977"/>
                  </a:cubicBezTo>
                  <a:cubicBezTo>
                    <a:pt x="21306" y="13905"/>
                    <a:pt x="21391" y="13857"/>
                    <a:pt x="21467" y="13786"/>
                  </a:cubicBezTo>
                  <a:cubicBezTo>
                    <a:pt x="21410" y="13607"/>
                    <a:pt x="21448" y="13404"/>
                    <a:pt x="21543" y="13285"/>
                  </a:cubicBezTo>
                  <a:cubicBezTo>
                    <a:pt x="21486" y="13130"/>
                    <a:pt x="21467" y="12987"/>
                    <a:pt x="21467" y="12808"/>
                  </a:cubicBezTo>
                  <a:cubicBezTo>
                    <a:pt x="21467" y="12761"/>
                    <a:pt x="21467" y="12677"/>
                    <a:pt x="21448" y="12630"/>
                  </a:cubicBezTo>
                  <a:cubicBezTo>
                    <a:pt x="21429" y="12308"/>
                    <a:pt x="21410" y="12010"/>
                    <a:pt x="21391" y="11676"/>
                  </a:cubicBezTo>
                  <a:cubicBezTo>
                    <a:pt x="21354" y="11628"/>
                    <a:pt x="21287" y="11628"/>
                    <a:pt x="21230" y="11676"/>
                  </a:cubicBezTo>
                  <a:cubicBezTo>
                    <a:pt x="21155" y="11378"/>
                    <a:pt x="21107" y="11056"/>
                    <a:pt x="21126" y="10734"/>
                  </a:cubicBezTo>
                  <a:cubicBezTo>
                    <a:pt x="21126" y="10651"/>
                    <a:pt x="21155" y="10555"/>
                    <a:pt x="21107" y="10484"/>
                  </a:cubicBezTo>
                  <a:cubicBezTo>
                    <a:pt x="21088" y="10436"/>
                    <a:pt x="21031" y="10400"/>
                    <a:pt x="21012" y="10353"/>
                  </a:cubicBezTo>
                  <a:cubicBezTo>
                    <a:pt x="20814" y="10126"/>
                    <a:pt x="20927" y="9602"/>
                    <a:pt x="20709" y="9435"/>
                  </a:cubicBezTo>
                  <a:cubicBezTo>
                    <a:pt x="20652" y="9375"/>
                    <a:pt x="20596" y="9375"/>
                    <a:pt x="20529" y="9351"/>
                  </a:cubicBezTo>
                  <a:cubicBezTo>
                    <a:pt x="20236" y="9256"/>
                    <a:pt x="19999" y="8886"/>
                    <a:pt x="19980" y="8481"/>
                  </a:cubicBezTo>
                  <a:cubicBezTo>
                    <a:pt x="19838" y="8386"/>
                    <a:pt x="19677" y="8279"/>
                    <a:pt x="19544" y="8207"/>
                  </a:cubicBezTo>
                  <a:cubicBezTo>
                    <a:pt x="19364" y="8076"/>
                    <a:pt x="19184" y="7981"/>
                    <a:pt x="19061" y="7778"/>
                  </a:cubicBezTo>
                  <a:cubicBezTo>
                    <a:pt x="18947" y="7575"/>
                    <a:pt x="18881" y="7301"/>
                    <a:pt x="18985" y="7110"/>
                  </a:cubicBezTo>
                  <a:cubicBezTo>
                    <a:pt x="19004" y="7051"/>
                    <a:pt x="19042" y="7003"/>
                    <a:pt x="19042" y="6932"/>
                  </a:cubicBezTo>
                  <a:cubicBezTo>
                    <a:pt x="19042" y="6860"/>
                    <a:pt x="19023" y="6777"/>
                    <a:pt x="18985" y="6729"/>
                  </a:cubicBezTo>
                  <a:cubicBezTo>
                    <a:pt x="18862" y="6526"/>
                    <a:pt x="18682" y="6383"/>
                    <a:pt x="18483" y="6335"/>
                  </a:cubicBezTo>
                  <a:cubicBezTo>
                    <a:pt x="18568" y="6133"/>
                    <a:pt x="18331" y="5978"/>
                    <a:pt x="18170" y="5954"/>
                  </a:cubicBezTo>
                  <a:cubicBezTo>
                    <a:pt x="18009" y="5930"/>
                    <a:pt x="17772" y="5799"/>
                    <a:pt x="17829" y="5608"/>
                  </a:cubicBezTo>
                  <a:cubicBezTo>
                    <a:pt x="17517" y="5477"/>
                    <a:pt x="17375" y="5000"/>
                    <a:pt x="17270" y="4607"/>
                  </a:cubicBezTo>
                  <a:cubicBezTo>
                    <a:pt x="17138" y="3999"/>
                    <a:pt x="16996" y="3284"/>
                    <a:pt x="17299" y="2759"/>
                  </a:cubicBezTo>
                  <a:cubicBezTo>
                    <a:pt x="17214" y="2807"/>
                    <a:pt x="17138" y="2700"/>
                    <a:pt x="17119" y="2604"/>
                  </a:cubicBezTo>
                  <a:cubicBezTo>
                    <a:pt x="17100" y="2509"/>
                    <a:pt x="17071" y="2378"/>
                    <a:pt x="17015" y="2330"/>
                  </a:cubicBezTo>
                  <a:cubicBezTo>
                    <a:pt x="16977" y="2306"/>
                    <a:pt x="16920" y="2283"/>
                    <a:pt x="16882" y="2283"/>
                  </a:cubicBezTo>
                  <a:cubicBezTo>
                    <a:pt x="16702" y="2259"/>
                    <a:pt x="16522" y="2235"/>
                    <a:pt x="16361" y="2199"/>
                  </a:cubicBezTo>
                  <a:cubicBezTo>
                    <a:pt x="16124" y="1627"/>
                    <a:pt x="15982" y="983"/>
                    <a:pt x="16001" y="328"/>
                  </a:cubicBezTo>
                  <a:cubicBezTo>
                    <a:pt x="15906" y="208"/>
                    <a:pt x="15783" y="101"/>
                    <a:pt x="15669" y="53"/>
                  </a:cubicBezTo>
                  <a:cubicBezTo>
                    <a:pt x="15527" y="6"/>
                    <a:pt x="15366" y="53"/>
                    <a:pt x="15290" y="173"/>
                  </a:cubicBezTo>
                  <a:cubicBezTo>
                    <a:pt x="15148" y="423"/>
                    <a:pt x="15347" y="852"/>
                    <a:pt x="15186" y="1102"/>
                  </a:cubicBezTo>
                  <a:cubicBezTo>
                    <a:pt x="15129" y="1198"/>
                    <a:pt x="15025" y="1281"/>
                    <a:pt x="15054" y="1377"/>
                  </a:cubicBezTo>
                  <a:cubicBezTo>
                    <a:pt x="15054" y="1448"/>
                    <a:pt x="15110" y="1484"/>
                    <a:pt x="15129" y="1555"/>
                  </a:cubicBezTo>
                  <a:cubicBezTo>
                    <a:pt x="15186" y="1675"/>
                    <a:pt x="15110" y="1830"/>
                    <a:pt x="15091" y="1949"/>
                  </a:cubicBezTo>
                  <a:cubicBezTo>
                    <a:pt x="15054" y="2080"/>
                    <a:pt x="15110" y="2283"/>
                    <a:pt x="15205" y="2259"/>
                  </a:cubicBezTo>
                  <a:cubicBezTo>
                    <a:pt x="15025" y="2533"/>
                    <a:pt x="14949" y="2902"/>
                    <a:pt x="15006" y="3224"/>
                  </a:cubicBezTo>
                  <a:cubicBezTo>
                    <a:pt x="15110" y="3260"/>
                    <a:pt x="15091" y="3451"/>
                    <a:pt x="15054" y="3582"/>
                  </a:cubicBezTo>
                  <a:cubicBezTo>
                    <a:pt x="14949" y="3856"/>
                    <a:pt x="14855" y="4130"/>
                    <a:pt x="14769" y="4404"/>
                  </a:cubicBezTo>
                  <a:cubicBezTo>
                    <a:pt x="14731" y="4524"/>
                    <a:pt x="14675" y="4679"/>
                    <a:pt x="14570" y="4750"/>
                  </a:cubicBezTo>
                  <a:cubicBezTo>
                    <a:pt x="14428" y="4881"/>
                    <a:pt x="14220" y="4810"/>
                    <a:pt x="14097" y="4655"/>
                  </a:cubicBezTo>
                  <a:cubicBezTo>
                    <a:pt x="13983" y="4500"/>
                    <a:pt x="13917" y="4285"/>
                    <a:pt x="13917" y="4059"/>
                  </a:cubicBezTo>
                  <a:cubicBezTo>
                    <a:pt x="13860" y="3928"/>
                    <a:pt x="13699" y="3904"/>
                    <a:pt x="13576" y="3951"/>
                  </a:cubicBezTo>
                  <a:cubicBezTo>
                    <a:pt x="13462" y="3975"/>
                    <a:pt x="13320" y="4059"/>
                    <a:pt x="13197" y="3999"/>
                  </a:cubicBezTo>
                  <a:cubicBezTo>
                    <a:pt x="13083" y="3951"/>
                    <a:pt x="13026" y="3701"/>
                    <a:pt x="13140" y="3630"/>
                  </a:cubicBezTo>
                  <a:cubicBezTo>
                    <a:pt x="13064" y="3475"/>
                    <a:pt x="12922" y="3403"/>
                    <a:pt x="12761" y="3427"/>
                  </a:cubicBezTo>
                  <a:cubicBezTo>
                    <a:pt x="12685" y="3403"/>
                    <a:pt x="12562" y="3332"/>
                    <a:pt x="12543" y="3224"/>
                  </a:cubicBezTo>
                  <a:cubicBezTo>
                    <a:pt x="12505" y="3332"/>
                    <a:pt x="12382" y="3332"/>
                    <a:pt x="12287" y="3284"/>
                  </a:cubicBezTo>
                  <a:cubicBezTo>
                    <a:pt x="11965" y="3105"/>
                    <a:pt x="11728" y="2724"/>
                    <a:pt x="11652" y="2306"/>
                  </a:cubicBezTo>
                  <a:cubicBezTo>
                    <a:pt x="11766" y="2104"/>
                    <a:pt x="12012" y="2128"/>
                    <a:pt x="12183" y="2199"/>
                  </a:cubicBezTo>
                  <a:cubicBezTo>
                    <a:pt x="12363" y="2283"/>
                    <a:pt x="12581" y="2378"/>
                    <a:pt x="12761" y="2283"/>
                  </a:cubicBezTo>
                  <a:cubicBezTo>
                    <a:pt x="12704" y="2151"/>
                    <a:pt x="12581" y="2080"/>
                    <a:pt x="12467" y="2104"/>
                  </a:cubicBezTo>
                  <a:cubicBezTo>
                    <a:pt x="12429" y="1949"/>
                    <a:pt x="12401" y="1806"/>
                    <a:pt x="12363" y="1627"/>
                  </a:cubicBezTo>
                  <a:cubicBezTo>
                    <a:pt x="12363" y="1579"/>
                    <a:pt x="12344" y="1532"/>
                    <a:pt x="12363" y="1508"/>
                  </a:cubicBezTo>
                  <a:cubicBezTo>
                    <a:pt x="12382" y="1448"/>
                    <a:pt x="12448" y="1424"/>
                    <a:pt x="12486" y="1377"/>
                  </a:cubicBezTo>
                  <a:cubicBezTo>
                    <a:pt x="12562" y="1281"/>
                    <a:pt x="12543" y="1126"/>
                    <a:pt x="12505" y="983"/>
                  </a:cubicBezTo>
                  <a:cubicBezTo>
                    <a:pt x="12429" y="757"/>
                    <a:pt x="12363" y="530"/>
                    <a:pt x="12287" y="304"/>
                  </a:cubicBezTo>
                  <a:cubicBezTo>
                    <a:pt x="12268" y="256"/>
                    <a:pt x="12268" y="232"/>
                    <a:pt x="12230" y="208"/>
                  </a:cubicBezTo>
                  <a:cubicBezTo>
                    <a:pt x="12183" y="173"/>
                    <a:pt x="12145" y="173"/>
                    <a:pt x="12107" y="208"/>
                  </a:cubicBezTo>
                  <a:cubicBezTo>
                    <a:pt x="11908" y="280"/>
                    <a:pt x="11728" y="459"/>
                    <a:pt x="11652" y="709"/>
                  </a:cubicBezTo>
                  <a:cubicBezTo>
                    <a:pt x="11634" y="757"/>
                    <a:pt x="11615" y="828"/>
                    <a:pt x="11567" y="852"/>
                  </a:cubicBezTo>
                  <a:cubicBezTo>
                    <a:pt x="11529" y="876"/>
                    <a:pt x="11472" y="852"/>
                    <a:pt x="11435" y="852"/>
                  </a:cubicBezTo>
                  <a:cubicBezTo>
                    <a:pt x="11150" y="733"/>
                    <a:pt x="10914" y="554"/>
                    <a:pt x="10677" y="328"/>
                  </a:cubicBezTo>
                  <a:cubicBezTo>
                    <a:pt x="10535" y="208"/>
                    <a:pt x="10336" y="53"/>
                    <a:pt x="10241" y="232"/>
                  </a:cubicBezTo>
                  <a:cubicBezTo>
                    <a:pt x="10080" y="-42"/>
                    <a:pt x="9739" y="-18"/>
                    <a:pt x="9483" y="30"/>
                  </a:cubicBezTo>
                  <a:cubicBezTo>
                    <a:pt x="9426" y="53"/>
                    <a:pt x="9341" y="53"/>
                    <a:pt x="9284" y="101"/>
                  </a:cubicBezTo>
                  <a:cubicBezTo>
                    <a:pt x="9227" y="149"/>
                    <a:pt x="9208" y="256"/>
                    <a:pt x="9227" y="328"/>
                  </a:cubicBezTo>
                  <a:cubicBezTo>
                    <a:pt x="9388" y="304"/>
                    <a:pt x="9540" y="304"/>
                    <a:pt x="9682" y="351"/>
                  </a:cubicBezTo>
                  <a:cubicBezTo>
                    <a:pt x="9824" y="423"/>
                    <a:pt x="9938" y="602"/>
                    <a:pt x="9919" y="804"/>
                  </a:cubicBezTo>
                  <a:cubicBezTo>
                    <a:pt x="9701" y="804"/>
                    <a:pt x="9464" y="828"/>
                    <a:pt x="9246" y="828"/>
                  </a:cubicBezTo>
                  <a:cubicBezTo>
                    <a:pt x="9208" y="828"/>
                    <a:pt x="9142" y="828"/>
                    <a:pt x="9104" y="852"/>
                  </a:cubicBezTo>
                  <a:cubicBezTo>
                    <a:pt x="8990" y="924"/>
                    <a:pt x="8971" y="1114"/>
                    <a:pt x="8905" y="1233"/>
                  </a:cubicBezTo>
                  <a:cubicBezTo>
                    <a:pt x="8848" y="1365"/>
                    <a:pt x="8649" y="1424"/>
                    <a:pt x="8611" y="1281"/>
                  </a:cubicBezTo>
                  <a:cubicBezTo>
                    <a:pt x="8574" y="1305"/>
                    <a:pt x="8574" y="1377"/>
                    <a:pt x="8611" y="1424"/>
                  </a:cubicBezTo>
                  <a:cubicBezTo>
                    <a:pt x="8649" y="1484"/>
                    <a:pt x="8687" y="1508"/>
                    <a:pt x="8706" y="1555"/>
                  </a:cubicBezTo>
                  <a:cubicBezTo>
                    <a:pt x="8744" y="1675"/>
                    <a:pt x="8574" y="1734"/>
                    <a:pt x="8507" y="1830"/>
                  </a:cubicBezTo>
                  <a:cubicBezTo>
                    <a:pt x="8412" y="2008"/>
                    <a:pt x="8574" y="2283"/>
                    <a:pt x="8469" y="2449"/>
                  </a:cubicBezTo>
                  <a:cubicBezTo>
                    <a:pt x="8431" y="2533"/>
                    <a:pt x="8356" y="2533"/>
                    <a:pt x="8270" y="2581"/>
                  </a:cubicBezTo>
                  <a:cubicBezTo>
                    <a:pt x="8214" y="2628"/>
                    <a:pt x="8157" y="2700"/>
                    <a:pt x="8195" y="2783"/>
                  </a:cubicBezTo>
                  <a:cubicBezTo>
                    <a:pt x="8052" y="2879"/>
                    <a:pt x="7910" y="2652"/>
                    <a:pt x="7816" y="2473"/>
                  </a:cubicBezTo>
                  <a:cubicBezTo>
                    <a:pt x="7598" y="2128"/>
                    <a:pt x="7200" y="2032"/>
                    <a:pt x="6859" y="1949"/>
                  </a:cubicBezTo>
                  <a:cubicBezTo>
                    <a:pt x="7020" y="2008"/>
                    <a:pt x="6840" y="2151"/>
                    <a:pt x="6764" y="2104"/>
                  </a:cubicBezTo>
                  <a:close/>
                  <a:moveTo>
                    <a:pt x="19696" y="19639"/>
                  </a:moveTo>
                  <a:cubicBezTo>
                    <a:pt x="19696" y="19663"/>
                    <a:pt x="19696" y="19675"/>
                    <a:pt x="19696" y="19675"/>
                  </a:cubicBezTo>
                  <a:cubicBezTo>
                    <a:pt x="19696" y="19663"/>
                    <a:pt x="19696" y="19651"/>
                    <a:pt x="19696" y="19639"/>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5" name="Shape 2905"/>
            <p:cNvSpPr/>
            <p:nvPr/>
          </p:nvSpPr>
          <p:spPr>
            <a:xfrm>
              <a:off x="9446347" y="6212318"/>
              <a:ext cx="25526" cy="37818"/>
            </a:xfrm>
            <a:custGeom>
              <a:avLst/>
              <a:gdLst/>
              <a:ahLst/>
              <a:cxnLst>
                <a:cxn ang="0">
                  <a:pos x="wd2" y="hd2"/>
                </a:cxn>
                <a:cxn ang="5400000">
                  <a:pos x="wd2" y="hd2"/>
                </a:cxn>
                <a:cxn ang="10800000">
                  <a:pos x="wd2" y="hd2"/>
                </a:cxn>
                <a:cxn ang="16200000">
                  <a:pos x="wd2" y="hd2"/>
                </a:cxn>
              </a:cxnLst>
              <a:rect l="0" t="0" r="r" b="b"/>
              <a:pathLst>
                <a:path w="18696" h="21098" extrusionOk="0">
                  <a:moveTo>
                    <a:pt x="496" y="15470"/>
                  </a:moveTo>
                  <a:cubicBezTo>
                    <a:pt x="2012" y="18973"/>
                    <a:pt x="7317" y="21600"/>
                    <a:pt x="12243" y="21016"/>
                  </a:cubicBezTo>
                  <a:cubicBezTo>
                    <a:pt x="17169" y="19557"/>
                    <a:pt x="20201" y="15470"/>
                    <a:pt x="17927" y="11676"/>
                  </a:cubicBezTo>
                  <a:cubicBezTo>
                    <a:pt x="14517" y="9341"/>
                    <a:pt x="9212" y="9924"/>
                    <a:pt x="5801" y="7297"/>
                  </a:cubicBezTo>
                  <a:cubicBezTo>
                    <a:pt x="3527" y="5546"/>
                    <a:pt x="4285" y="2627"/>
                    <a:pt x="4285" y="0"/>
                  </a:cubicBezTo>
                  <a:cubicBezTo>
                    <a:pt x="-1020" y="1751"/>
                    <a:pt x="-1399" y="8465"/>
                    <a:pt x="3148" y="10800"/>
                  </a:cubicBezTo>
                  <a:cubicBezTo>
                    <a:pt x="2012" y="11968"/>
                    <a:pt x="1254" y="13719"/>
                    <a:pt x="496" y="1547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6" name="Shape 2906"/>
            <p:cNvSpPr/>
            <p:nvPr/>
          </p:nvSpPr>
          <p:spPr>
            <a:xfrm>
              <a:off x="9346093" y="6253867"/>
              <a:ext cx="122131" cy="133359"/>
            </a:xfrm>
            <a:custGeom>
              <a:avLst/>
              <a:gdLst/>
              <a:ahLst/>
              <a:cxnLst>
                <a:cxn ang="0">
                  <a:pos x="wd2" y="hd2"/>
                </a:cxn>
                <a:cxn ang="5400000">
                  <a:pos x="wd2" y="hd2"/>
                </a:cxn>
                <a:cxn ang="10800000">
                  <a:pos x="wd2" y="hd2"/>
                </a:cxn>
                <a:cxn ang="16200000">
                  <a:pos x="wd2" y="hd2"/>
                </a:cxn>
              </a:cxnLst>
              <a:rect l="0" t="0" r="r" b="b"/>
              <a:pathLst>
                <a:path w="21253" h="21600" extrusionOk="0">
                  <a:moveTo>
                    <a:pt x="3578" y="844"/>
                  </a:moveTo>
                  <a:cubicBezTo>
                    <a:pt x="3031" y="506"/>
                    <a:pt x="2302" y="0"/>
                    <a:pt x="1482" y="0"/>
                  </a:cubicBezTo>
                  <a:cubicBezTo>
                    <a:pt x="752" y="0"/>
                    <a:pt x="-159" y="506"/>
                    <a:pt x="23" y="1266"/>
                  </a:cubicBezTo>
                  <a:cubicBezTo>
                    <a:pt x="206" y="2109"/>
                    <a:pt x="1482" y="2616"/>
                    <a:pt x="1299" y="3544"/>
                  </a:cubicBezTo>
                  <a:cubicBezTo>
                    <a:pt x="1937" y="3375"/>
                    <a:pt x="2666" y="3881"/>
                    <a:pt x="2849" y="4388"/>
                  </a:cubicBezTo>
                  <a:cubicBezTo>
                    <a:pt x="3031" y="4978"/>
                    <a:pt x="2666" y="5653"/>
                    <a:pt x="2119" y="5991"/>
                  </a:cubicBezTo>
                  <a:cubicBezTo>
                    <a:pt x="3851" y="9028"/>
                    <a:pt x="4945" y="12572"/>
                    <a:pt x="5127" y="16116"/>
                  </a:cubicBezTo>
                  <a:cubicBezTo>
                    <a:pt x="5947" y="15356"/>
                    <a:pt x="7314" y="15947"/>
                    <a:pt x="7861" y="16791"/>
                  </a:cubicBezTo>
                  <a:cubicBezTo>
                    <a:pt x="8499" y="17719"/>
                    <a:pt x="8408" y="18816"/>
                    <a:pt x="8590" y="19659"/>
                  </a:cubicBezTo>
                  <a:cubicBezTo>
                    <a:pt x="8773" y="20588"/>
                    <a:pt x="9775" y="21600"/>
                    <a:pt x="10869" y="21600"/>
                  </a:cubicBezTo>
                  <a:cubicBezTo>
                    <a:pt x="11416" y="21600"/>
                    <a:pt x="12054" y="21262"/>
                    <a:pt x="12418" y="20841"/>
                  </a:cubicBezTo>
                  <a:cubicBezTo>
                    <a:pt x="13603" y="20166"/>
                    <a:pt x="14697" y="19238"/>
                    <a:pt x="15699" y="18562"/>
                  </a:cubicBezTo>
                  <a:cubicBezTo>
                    <a:pt x="17431" y="17297"/>
                    <a:pt x="19254" y="15947"/>
                    <a:pt x="20074" y="14006"/>
                  </a:cubicBezTo>
                  <a:cubicBezTo>
                    <a:pt x="20985" y="11644"/>
                    <a:pt x="19892" y="8859"/>
                    <a:pt x="20803" y="6497"/>
                  </a:cubicBezTo>
                  <a:cubicBezTo>
                    <a:pt x="20985" y="5822"/>
                    <a:pt x="21441" y="5147"/>
                    <a:pt x="21168" y="4388"/>
                  </a:cubicBezTo>
                  <a:cubicBezTo>
                    <a:pt x="20803" y="3713"/>
                    <a:pt x="19892" y="3375"/>
                    <a:pt x="18889" y="3206"/>
                  </a:cubicBezTo>
                  <a:cubicBezTo>
                    <a:pt x="17157" y="2784"/>
                    <a:pt x="15517" y="2447"/>
                    <a:pt x="13968" y="2278"/>
                  </a:cubicBezTo>
                  <a:cubicBezTo>
                    <a:pt x="13785" y="2278"/>
                    <a:pt x="13330" y="2109"/>
                    <a:pt x="13147" y="2278"/>
                  </a:cubicBezTo>
                  <a:cubicBezTo>
                    <a:pt x="12418" y="2447"/>
                    <a:pt x="12054" y="3544"/>
                    <a:pt x="11233" y="3713"/>
                  </a:cubicBezTo>
                  <a:cubicBezTo>
                    <a:pt x="10322" y="4050"/>
                    <a:pt x="9593" y="2953"/>
                    <a:pt x="8773" y="2447"/>
                  </a:cubicBezTo>
                  <a:cubicBezTo>
                    <a:pt x="7223" y="1434"/>
                    <a:pt x="5309" y="1941"/>
                    <a:pt x="3578" y="84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7" name="Shape 2907"/>
            <p:cNvSpPr/>
            <p:nvPr/>
          </p:nvSpPr>
          <p:spPr>
            <a:xfrm>
              <a:off x="10192311" y="6035527"/>
              <a:ext cx="177212" cy="283851"/>
            </a:xfrm>
            <a:custGeom>
              <a:avLst/>
              <a:gdLst/>
              <a:ahLst/>
              <a:cxnLst>
                <a:cxn ang="0">
                  <a:pos x="wd2" y="hd2"/>
                </a:cxn>
                <a:cxn ang="5400000">
                  <a:pos x="wd2" y="hd2"/>
                </a:cxn>
                <a:cxn ang="10800000">
                  <a:pos x="wd2" y="hd2"/>
                </a:cxn>
                <a:cxn ang="16200000">
                  <a:pos x="wd2" y="hd2"/>
                </a:cxn>
              </a:cxnLst>
              <a:rect l="0" t="0" r="r" b="b"/>
              <a:pathLst>
                <a:path w="21322" h="20788" extrusionOk="0">
                  <a:moveTo>
                    <a:pt x="4926" y="3921"/>
                  </a:moveTo>
                  <a:cubicBezTo>
                    <a:pt x="4926" y="4190"/>
                    <a:pt x="4926" y="4497"/>
                    <a:pt x="5305" y="4651"/>
                  </a:cubicBezTo>
                  <a:cubicBezTo>
                    <a:pt x="5558" y="4728"/>
                    <a:pt x="5811" y="4728"/>
                    <a:pt x="5937" y="4882"/>
                  </a:cubicBezTo>
                  <a:cubicBezTo>
                    <a:pt x="6253" y="5074"/>
                    <a:pt x="6253" y="5228"/>
                    <a:pt x="6253" y="5381"/>
                  </a:cubicBezTo>
                  <a:cubicBezTo>
                    <a:pt x="6379" y="5881"/>
                    <a:pt x="6884" y="6304"/>
                    <a:pt x="7011" y="6765"/>
                  </a:cubicBezTo>
                  <a:cubicBezTo>
                    <a:pt x="7137" y="7265"/>
                    <a:pt x="7263" y="7803"/>
                    <a:pt x="6632" y="8110"/>
                  </a:cubicBezTo>
                  <a:cubicBezTo>
                    <a:pt x="7705" y="8110"/>
                    <a:pt x="7958" y="8994"/>
                    <a:pt x="7832" y="9571"/>
                  </a:cubicBezTo>
                  <a:cubicBezTo>
                    <a:pt x="7705" y="10224"/>
                    <a:pt x="7579" y="10801"/>
                    <a:pt x="7389" y="11339"/>
                  </a:cubicBezTo>
                  <a:cubicBezTo>
                    <a:pt x="6632" y="11108"/>
                    <a:pt x="5558" y="11492"/>
                    <a:pt x="5305" y="12069"/>
                  </a:cubicBezTo>
                  <a:cubicBezTo>
                    <a:pt x="5053" y="12645"/>
                    <a:pt x="5179" y="13183"/>
                    <a:pt x="5305" y="13760"/>
                  </a:cubicBezTo>
                  <a:cubicBezTo>
                    <a:pt x="6758" y="13683"/>
                    <a:pt x="8211" y="14260"/>
                    <a:pt x="8716" y="15067"/>
                  </a:cubicBezTo>
                  <a:cubicBezTo>
                    <a:pt x="9411" y="15874"/>
                    <a:pt x="9284" y="16835"/>
                    <a:pt x="8589" y="17642"/>
                  </a:cubicBezTo>
                  <a:cubicBezTo>
                    <a:pt x="8211" y="18295"/>
                    <a:pt x="7389" y="18833"/>
                    <a:pt x="7389" y="19564"/>
                  </a:cubicBezTo>
                  <a:cubicBezTo>
                    <a:pt x="7389" y="20294"/>
                    <a:pt x="8463" y="21024"/>
                    <a:pt x="9537" y="20717"/>
                  </a:cubicBezTo>
                  <a:cubicBezTo>
                    <a:pt x="10989" y="20217"/>
                    <a:pt x="9789" y="18526"/>
                    <a:pt x="11116" y="18026"/>
                  </a:cubicBezTo>
                  <a:cubicBezTo>
                    <a:pt x="11684" y="18218"/>
                    <a:pt x="12316" y="17911"/>
                    <a:pt x="12442" y="17565"/>
                  </a:cubicBezTo>
                  <a:cubicBezTo>
                    <a:pt x="12568" y="17257"/>
                    <a:pt x="12442" y="16835"/>
                    <a:pt x="12442" y="16527"/>
                  </a:cubicBezTo>
                  <a:cubicBezTo>
                    <a:pt x="13516" y="16604"/>
                    <a:pt x="14716" y="16297"/>
                    <a:pt x="15347" y="15797"/>
                  </a:cubicBezTo>
                  <a:cubicBezTo>
                    <a:pt x="16042" y="15336"/>
                    <a:pt x="15916" y="14413"/>
                    <a:pt x="15095" y="13991"/>
                  </a:cubicBezTo>
                  <a:cubicBezTo>
                    <a:pt x="14716" y="13760"/>
                    <a:pt x="14021" y="13452"/>
                    <a:pt x="14274" y="13183"/>
                  </a:cubicBezTo>
                  <a:cubicBezTo>
                    <a:pt x="14589" y="13030"/>
                    <a:pt x="14968" y="13107"/>
                    <a:pt x="15347" y="13030"/>
                  </a:cubicBezTo>
                  <a:cubicBezTo>
                    <a:pt x="16295" y="12953"/>
                    <a:pt x="16674" y="12146"/>
                    <a:pt x="17495" y="12223"/>
                  </a:cubicBezTo>
                  <a:cubicBezTo>
                    <a:pt x="17747" y="12223"/>
                    <a:pt x="18000" y="12415"/>
                    <a:pt x="18253" y="12415"/>
                  </a:cubicBezTo>
                  <a:cubicBezTo>
                    <a:pt x="19200" y="12492"/>
                    <a:pt x="19768" y="11838"/>
                    <a:pt x="19895" y="11262"/>
                  </a:cubicBezTo>
                  <a:cubicBezTo>
                    <a:pt x="19579" y="11185"/>
                    <a:pt x="19326" y="11185"/>
                    <a:pt x="19074" y="11108"/>
                  </a:cubicBezTo>
                  <a:cubicBezTo>
                    <a:pt x="18695" y="10801"/>
                    <a:pt x="19516" y="10378"/>
                    <a:pt x="20147" y="10224"/>
                  </a:cubicBezTo>
                  <a:cubicBezTo>
                    <a:pt x="20842" y="10070"/>
                    <a:pt x="21600" y="9647"/>
                    <a:pt x="21221" y="9340"/>
                  </a:cubicBezTo>
                  <a:cubicBezTo>
                    <a:pt x="21032" y="9263"/>
                    <a:pt x="20779" y="9186"/>
                    <a:pt x="20653" y="8994"/>
                  </a:cubicBezTo>
                  <a:cubicBezTo>
                    <a:pt x="20400" y="8764"/>
                    <a:pt x="20653" y="8379"/>
                    <a:pt x="20526" y="8110"/>
                  </a:cubicBezTo>
                  <a:cubicBezTo>
                    <a:pt x="20274" y="7572"/>
                    <a:pt x="18821" y="7726"/>
                    <a:pt x="18126" y="8187"/>
                  </a:cubicBezTo>
                  <a:cubicBezTo>
                    <a:pt x="17621" y="8687"/>
                    <a:pt x="17495" y="9340"/>
                    <a:pt x="16800" y="9724"/>
                  </a:cubicBezTo>
                  <a:cubicBezTo>
                    <a:pt x="16674" y="9801"/>
                    <a:pt x="16421" y="9878"/>
                    <a:pt x="16168" y="9878"/>
                  </a:cubicBezTo>
                  <a:cubicBezTo>
                    <a:pt x="15600" y="9878"/>
                    <a:pt x="15347" y="9494"/>
                    <a:pt x="14842" y="9263"/>
                  </a:cubicBezTo>
                  <a:cubicBezTo>
                    <a:pt x="14463" y="9109"/>
                    <a:pt x="13895" y="9109"/>
                    <a:pt x="13516" y="8994"/>
                  </a:cubicBezTo>
                  <a:cubicBezTo>
                    <a:pt x="13137" y="8917"/>
                    <a:pt x="12695" y="8456"/>
                    <a:pt x="13137" y="8379"/>
                  </a:cubicBezTo>
                  <a:cubicBezTo>
                    <a:pt x="12316" y="8187"/>
                    <a:pt x="11937" y="7649"/>
                    <a:pt x="11937" y="7149"/>
                  </a:cubicBezTo>
                  <a:cubicBezTo>
                    <a:pt x="11937" y="6688"/>
                    <a:pt x="12063" y="6112"/>
                    <a:pt x="11684" y="5612"/>
                  </a:cubicBezTo>
                  <a:cubicBezTo>
                    <a:pt x="11368" y="5151"/>
                    <a:pt x="10358" y="4805"/>
                    <a:pt x="9663" y="5151"/>
                  </a:cubicBezTo>
                  <a:cubicBezTo>
                    <a:pt x="9916" y="5535"/>
                    <a:pt x="9789" y="5958"/>
                    <a:pt x="9411" y="6265"/>
                  </a:cubicBezTo>
                  <a:cubicBezTo>
                    <a:pt x="8589" y="5766"/>
                    <a:pt x="8084" y="5074"/>
                    <a:pt x="8084" y="4420"/>
                  </a:cubicBezTo>
                  <a:cubicBezTo>
                    <a:pt x="8084" y="4190"/>
                    <a:pt x="8084" y="3921"/>
                    <a:pt x="7832" y="3844"/>
                  </a:cubicBezTo>
                  <a:cubicBezTo>
                    <a:pt x="7705" y="3767"/>
                    <a:pt x="7579" y="3767"/>
                    <a:pt x="7389" y="3690"/>
                  </a:cubicBezTo>
                  <a:cubicBezTo>
                    <a:pt x="6253" y="3383"/>
                    <a:pt x="6253" y="2383"/>
                    <a:pt x="6379" y="1576"/>
                  </a:cubicBezTo>
                  <a:cubicBezTo>
                    <a:pt x="6253" y="2076"/>
                    <a:pt x="2526" y="884"/>
                    <a:pt x="2274" y="769"/>
                  </a:cubicBezTo>
                  <a:cubicBezTo>
                    <a:pt x="1705" y="539"/>
                    <a:pt x="505" y="-576"/>
                    <a:pt x="0" y="385"/>
                  </a:cubicBezTo>
                  <a:cubicBezTo>
                    <a:pt x="0" y="1499"/>
                    <a:pt x="4611" y="2729"/>
                    <a:pt x="4926" y="392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8" name="Shape 2908"/>
            <p:cNvSpPr/>
            <p:nvPr/>
          </p:nvSpPr>
          <p:spPr>
            <a:xfrm>
              <a:off x="10009959" y="6261104"/>
              <a:ext cx="244153" cy="248457"/>
            </a:xfrm>
            <a:custGeom>
              <a:avLst/>
              <a:gdLst/>
              <a:ahLst/>
              <a:cxnLst>
                <a:cxn ang="0">
                  <a:pos x="wd2" y="hd2"/>
                </a:cxn>
                <a:cxn ang="5400000">
                  <a:pos x="wd2" y="hd2"/>
                </a:cxn>
                <a:cxn ang="10800000">
                  <a:pos x="wd2" y="hd2"/>
                </a:cxn>
                <a:cxn ang="16200000">
                  <a:pos x="wd2" y="hd2"/>
                </a:cxn>
              </a:cxnLst>
              <a:rect l="0" t="0" r="r" b="b"/>
              <a:pathLst>
                <a:path w="21600" h="20435" extrusionOk="0">
                  <a:moveTo>
                    <a:pt x="14786" y="2923"/>
                  </a:moveTo>
                  <a:cubicBezTo>
                    <a:pt x="14786" y="3095"/>
                    <a:pt x="14786" y="3353"/>
                    <a:pt x="14694" y="3568"/>
                  </a:cubicBezTo>
                  <a:cubicBezTo>
                    <a:pt x="14369" y="3740"/>
                    <a:pt x="13998" y="3654"/>
                    <a:pt x="13720" y="3740"/>
                  </a:cubicBezTo>
                  <a:cubicBezTo>
                    <a:pt x="13118" y="3998"/>
                    <a:pt x="13488" y="4816"/>
                    <a:pt x="13488" y="5332"/>
                  </a:cubicBezTo>
                  <a:cubicBezTo>
                    <a:pt x="13488" y="6537"/>
                    <a:pt x="11681" y="6881"/>
                    <a:pt x="10985" y="7871"/>
                  </a:cubicBezTo>
                  <a:cubicBezTo>
                    <a:pt x="10707" y="8258"/>
                    <a:pt x="10568" y="8688"/>
                    <a:pt x="10290" y="8947"/>
                  </a:cubicBezTo>
                  <a:cubicBezTo>
                    <a:pt x="10012" y="9248"/>
                    <a:pt x="9224" y="9248"/>
                    <a:pt x="9224" y="8774"/>
                  </a:cubicBezTo>
                  <a:cubicBezTo>
                    <a:pt x="8065" y="9678"/>
                    <a:pt x="6814" y="10582"/>
                    <a:pt x="5330" y="11055"/>
                  </a:cubicBezTo>
                  <a:cubicBezTo>
                    <a:pt x="5052" y="11141"/>
                    <a:pt x="4867" y="11227"/>
                    <a:pt x="4635" y="11313"/>
                  </a:cubicBezTo>
                  <a:cubicBezTo>
                    <a:pt x="4357" y="11485"/>
                    <a:pt x="4264" y="11872"/>
                    <a:pt x="4172" y="12131"/>
                  </a:cubicBezTo>
                  <a:cubicBezTo>
                    <a:pt x="3708" y="13034"/>
                    <a:pt x="2827" y="13766"/>
                    <a:pt x="1761" y="14024"/>
                  </a:cubicBezTo>
                  <a:cubicBezTo>
                    <a:pt x="1530" y="14669"/>
                    <a:pt x="1159" y="15186"/>
                    <a:pt x="788" y="15831"/>
                  </a:cubicBezTo>
                  <a:cubicBezTo>
                    <a:pt x="371" y="16347"/>
                    <a:pt x="93" y="16993"/>
                    <a:pt x="0" y="17724"/>
                  </a:cubicBezTo>
                  <a:cubicBezTo>
                    <a:pt x="0" y="18370"/>
                    <a:pt x="371" y="19101"/>
                    <a:pt x="1066" y="19359"/>
                  </a:cubicBezTo>
                  <a:cubicBezTo>
                    <a:pt x="1761" y="19660"/>
                    <a:pt x="2596" y="18886"/>
                    <a:pt x="2410" y="18241"/>
                  </a:cubicBezTo>
                  <a:cubicBezTo>
                    <a:pt x="2827" y="18068"/>
                    <a:pt x="3384" y="18542"/>
                    <a:pt x="3291" y="18886"/>
                  </a:cubicBezTo>
                  <a:cubicBezTo>
                    <a:pt x="3569" y="18628"/>
                    <a:pt x="4079" y="18800"/>
                    <a:pt x="4264" y="19058"/>
                  </a:cubicBezTo>
                  <a:cubicBezTo>
                    <a:pt x="4542" y="19359"/>
                    <a:pt x="4635" y="19617"/>
                    <a:pt x="4960" y="19876"/>
                  </a:cubicBezTo>
                  <a:cubicBezTo>
                    <a:pt x="5516" y="20349"/>
                    <a:pt x="6489" y="20048"/>
                    <a:pt x="6814" y="19445"/>
                  </a:cubicBezTo>
                  <a:cubicBezTo>
                    <a:pt x="7185" y="20048"/>
                    <a:pt x="8065" y="20435"/>
                    <a:pt x="8853" y="20435"/>
                  </a:cubicBezTo>
                  <a:cubicBezTo>
                    <a:pt x="9039" y="20048"/>
                    <a:pt x="8946" y="19617"/>
                    <a:pt x="8761" y="19273"/>
                  </a:cubicBezTo>
                  <a:cubicBezTo>
                    <a:pt x="9224" y="19273"/>
                    <a:pt x="9734" y="19273"/>
                    <a:pt x="10105" y="18972"/>
                  </a:cubicBezTo>
                  <a:cubicBezTo>
                    <a:pt x="10476" y="18714"/>
                    <a:pt x="10800" y="18155"/>
                    <a:pt x="10476" y="17810"/>
                  </a:cubicBezTo>
                  <a:cubicBezTo>
                    <a:pt x="11078" y="17724"/>
                    <a:pt x="11681" y="17337"/>
                    <a:pt x="11959" y="16907"/>
                  </a:cubicBezTo>
                  <a:cubicBezTo>
                    <a:pt x="11542" y="16993"/>
                    <a:pt x="11356" y="16476"/>
                    <a:pt x="11681" y="16089"/>
                  </a:cubicBezTo>
                  <a:cubicBezTo>
                    <a:pt x="11866" y="15831"/>
                    <a:pt x="12330" y="15659"/>
                    <a:pt x="12515" y="15272"/>
                  </a:cubicBezTo>
                  <a:cubicBezTo>
                    <a:pt x="12839" y="14755"/>
                    <a:pt x="12515" y="13852"/>
                    <a:pt x="13210" y="13766"/>
                  </a:cubicBezTo>
                  <a:cubicBezTo>
                    <a:pt x="12839" y="13766"/>
                    <a:pt x="12654" y="13206"/>
                    <a:pt x="12839" y="12948"/>
                  </a:cubicBezTo>
                  <a:cubicBezTo>
                    <a:pt x="13025" y="12561"/>
                    <a:pt x="13303" y="12303"/>
                    <a:pt x="13488" y="12045"/>
                  </a:cubicBezTo>
                  <a:cubicBezTo>
                    <a:pt x="13720" y="11571"/>
                    <a:pt x="13720" y="10754"/>
                    <a:pt x="14276" y="10754"/>
                  </a:cubicBezTo>
                  <a:cubicBezTo>
                    <a:pt x="14462" y="10754"/>
                    <a:pt x="14694" y="10969"/>
                    <a:pt x="14879" y="11055"/>
                  </a:cubicBezTo>
                  <a:cubicBezTo>
                    <a:pt x="15435" y="11399"/>
                    <a:pt x="16316" y="11227"/>
                    <a:pt x="16733" y="10668"/>
                  </a:cubicBezTo>
                  <a:cubicBezTo>
                    <a:pt x="17104" y="10840"/>
                    <a:pt x="17382" y="11055"/>
                    <a:pt x="17799" y="11141"/>
                  </a:cubicBezTo>
                  <a:cubicBezTo>
                    <a:pt x="17706" y="10582"/>
                    <a:pt x="17197" y="10151"/>
                    <a:pt x="16640" y="9936"/>
                  </a:cubicBezTo>
                  <a:cubicBezTo>
                    <a:pt x="17011" y="9678"/>
                    <a:pt x="17382" y="9506"/>
                    <a:pt x="17799" y="9248"/>
                  </a:cubicBezTo>
                  <a:cubicBezTo>
                    <a:pt x="17892" y="9162"/>
                    <a:pt x="18077" y="9033"/>
                    <a:pt x="18077" y="8947"/>
                  </a:cubicBezTo>
                  <a:cubicBezTo>
                    <a:pt x="18170" y="8774"/>
                    <a:pt x="18170" y="8602"/>
                    <a:pt x="18170" y="8430"/>
                  </a:cubicBezTo>
                  <a:cubicBezTo>
                    <a:pt x="18170" y="7441"/>
                    <a:pt x="18773" y="6451"/>
                    <a:pt x="19653" y="5978"/>
                  </a:cubicBezTo>
                  <a:cubicBezTo>
                    <a:pt x="19236" y="5806"/>
                    <a:pt x="19143" y="5246"/>
                    <a:pt x="19421" y="4902"/>
                  </a:cubicBezTo>
                  <a:cubicBezTo>
                    <a:pt x="19514" y="4730"/>
                    <a:pt x="19839" y="4644"/>
                    <a:pt x="19931" y="4429"/>
                  </a:cubicBezTo>
                  <a:cubicBezTo>
                    <a:pt x="20024" y="4257"/>
                    <a:pt x="20117" y="3998"/>
                    <a:pt x="20117" y="3826"/>
                  </a:cubicBezTo>
                  <a:cubicBezTo>
                    <a:pt x="20302" y="3009"/>
                    <a:pt x="20905" y="2277"/>
                    <a:pt x="21600" y="1933"/>
                  </a:cubicBezTo>
                  <a:cubicBezTo>
                    <a:pt x="21368" y="1546"/>
                    <a:pt x="21090" y="1202"/>
                    <a:pt x="20719" y="943"/>
                  </a:cubicBezTo>
                  <a:cubicBezTo>
                    <a:pt x="20719" y="642"/>
                    <a:pt x="20812" y="298"/>
                    <a:pt x="20812" y="40"/>
                  </a:cubicBezTo>
                  <a:cubicBezTo>
                    <a:pt x="19746" y="126"/>
                    <a:pt x="18680" y="1029"/>
                    <a:pt x="18541" y="2019"/>
                  </a:cubicBezTo>
                  <a:cubicBezTo>
                    <a:pt x="18541" y="2191"/>
                    <a:pt x="18541" y="2363"/>
                    <a:pt x="18355" y="2535"/>
                  </a:cubicBezTo>
                  <a:cubicBezTo>
                    <a:pt x="17985" y="3009"/>
                    <a:pt x="17104" y="2664"/>
                    <a:pt x="16918" y="3095"/>
                  </a:cubicBezTo>
                  <a:cubicBezTo>
                    <a:pt x="16733" y="2191"/>
                    <a:pt x="17289" y="1374"/>
                    <a:pt x="18077" y="1029"/>
                  </a:cubicBezTo>
                  <a:cubicBezTo>
                    <a:pt x="15528" y="-1165"/>
                    <a:pt x="14369" y="470"/>
                    <a:pt x="14786" y="292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09" name="Shape 2909"/>
            <p:cNvSpPr/>
            <p:nvPr/>
          </p:nvSpPr>
          <p:spPr>
            <a:xfrm>
              <a:off x="9923922" y="5523143"/>
              <a:ext cx="100838" cy="106973"/>
            </a:xfrm>
            <a:custGeom>
              <a:avLst/>
              <a:gdLst/>
              <a:ahLst/>
              <a:cxnLst>
                <a:cxn ang="0">
                  <a:pos x="wd2" y="hd2"/>
                </a:cxn>
                <a:cxn ang="5400000">
                  <a:pos x="wd2" y="hd2"/>
                </a:cxn>
                <a:cxn ang="10800000">
                  <a:pos x="wd2" y="hd2"/>
                </a:cxn>
                <a:cxn ang="16200000">
                  <a:pos x="wd2" y="hd2"/>
                </a:cxn>
              </a:cxnLst>
              <a:rect l="0" t="0" r="r" b="b"/>
              <a:pathLst>
                <a:path w="21074" h="21401" extrusionOk="0">
                  <a:moveTo>
                    <a:pt x="8985" y="10966"/>
                  </a:moveTo>
                  <a:cubicBezTo>
                    <a:pt x="9419" y="10966"/>
                    <a:pt x="9636" y="10758"/>
                    <a:pt x="9853" y="10966"/>
                  </a:cubicBezTo>
                  <a:cubicBezTo>
                    <a:pt x="10070" y="11175"/>
                    <a:pt x="10287" y="11592"/>
                    <a:pt x="10287" y="11801"/>
                  </a:cubicBezTo>
                  <a:cubicBezTo>
                    <a:pt x="11481" y="15975"/>
                    <a:pt x="17668" y="17331"/>
                    <a:pt x="18536" y="21401"/>
                  </a:cubicBezTo>
                  <a:cubicBezTo>
                    <a:pt x="19622" y="21401"/>
                    <a:pt x="20816" y="20566"/>
                    <a:pt x="21033" y="19418"/>
                  </a:cubicBezTo>
                  <a:cubicBezTo>
                    <a:pt x="21250" y="18375"/>
                    <a:pt x="20599" y="17018"/>
                    <a:pt x="19622" y="16601"/>
                  </a:cubicBezTo>
                  <a:cubicBezTo>
                    <a:pt x="19188" y="16392"/>
                    <a:pt x="18536" y="16392"/>
                    <a:pt x="18319" y="15975"/>
                  </a:cubicBezTo>
                  <a:cubicBezTo>
                    <a:pt x="18102" y="15558"/>
                    <a:pt x="18102" y="15140"/>
                    <a:pt x="18102" y="14827"/>
                  </a:cubicBezTo>
                  <a:cubicBezTo>
                    <a:pt x="17885" y="14410"/>
                    <a:pt x="17342" y="13992"/>
                    <a:pt x="16908" y="13784"/>
                  </a:cubicBezTo>
                  <a:cubicBezTo>
                    <a:pt x="16257" y="13366"/>
                    <a:pt x="15606" y="13158"/>
                    <a:pt x="14846" y="12636"/>
                  </a:cubicBezTo>
                  <a:cubicBezTo>
                    <a:pt x="14412" y="12427"/>
                    <a:pt x="13978" y="12218"/>
                    <a:pt x="13761" y="11801"/>
                  </a:cubicBezTo>
                  <a:cubicBezTo>
                    <a:pt x="13543" y="11384"/>
                    <a:pt x="13761" y="10966"/>
                    <a:pt x="13543" y="10444"/>
                  </a:cubicBezTo>
                  <a:cubicBezTo>
                    <a:pt x="13109" y="8984"/>
                    <a:pt x="10287" y="9610"/>
                    <a:pt x="9419" y="8253"/>
                  </a:cubicBezTo>
                  <a:cubicBezTo>
                    <a:pt x="9202" y="8044"/>
                    <a:pt x="8985" y="7627"/>
                    <a:pt x="8768" y="7418"/>
                  </a:cubicBezTo>
                  <a:cubicBezTo>
                    <a:pt x="8008" y="7001"/>
                    <a:pt x="7139" y="7627"/>
                    <a:pt x="6488" y="7210"/>
                  </a:cubicBezTo>
                  <a:cubicBezTo>
                    <a:pt x="5294" y="6792"/>
                    <a:pt x="6054" y="5227"/>
                    <a:pt x="5837" y="4184"/>
                  </a:cubicBezTo>
                  <a:cubicBezTo>
                    <a:pt x="5511" y="3036"/>
                    <a:pt x="2364" y="-199"/>
                    <a:pt x="953" y="10"/>
                  </a:cubicBezTo>
                  <a:cubicBezTo>
                    <a:pt x="-350" y="427"/>
                    <a:pt x="-133" y="3349"/>
                    <a:pt x="518" y="4184"/>
                  </a:cubicBezTo>
                  <a:cubicBezTo>
                    <a:pt x="1278" y="5123"/>
                    <a:pt x="2146" y="4601"/>
                    <a:pt x="2798" y="5436"/>
                  </a:cubicBezTo>
                  <a:cubicBezTo>
                    <a:pt x="3558" y="6166"/>
                    <a:pt x="3232" y="7210"/>
                    <a:pt x="3775" y="8044"/>
                  </a:cubicBezTo>
                  <a:cubicBezTo>
                    <a:pt x="5077" y="9818"/>
                    <a:pt x="6922" y="11175"/>
                    <a:pt x="8985" y="1096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0" name="Shape 2910"/>
            <p:cNvSpPr/>
            <p:nvPr/>
          </p:nvSpPr>
          <p:spPr>
            <a:xfrm>
              <a:off x="10326191" y="5455209"/>
              <a:ext cx="54919" cy="39519"/>
            </a:xfrm>
            <a:custGeom>
              <a:avLst/>
              <a:gdLst/>
              <a:ahLst/>
              <a:cxnLst>
                <a:cxn ang="0">
                  <a:pos x="wd2" y="hd2"/>
                </a:cxn>
                <a:cxn ang="5400000">
                  <a:pos x="wd2" y="hd2"/>
                </a:cxn>
                <a:cxn ang="10800000">
                  <a:pos x="wd2" y="hd2"/>
                </a:cxn>
                <a:cxn ang="16200000">
                  <a:pos x="wd2" y="hd2"/>
                </a:cxn>
              </a:cxnLst>
              <a:rect l="0" t="0" r="r" b="b"/>
              <a:pathLst>
                <a:path w="20742" h="20804" extrusionOk="0">
                  <a:moveTo>
                    <a:pt x="2919" y="4648"/>
                  </a:moveTo>
                  <a:cubicBezTo>
                    <a:pt x="2724" y="4648"/>
                    <a:pt x="2724" y="4922"/>
                    <a:pt x="2724" y="5195"/>
                  </a:cubicBezTo>
                  <a:cubicBezTo>
                    <a:pt x="1751" y="5468"/>
                    <a:pt x="778" y="5195"/>
                    <a:pt x="0" y="4648"/>
                  </a:cubicBezTo>
                  <a:cubicBezTo>
                    <a:pt x="778" y="3828"/>
                    <a:pt x="1946" y="3828"/>
                    <a:pt x="2919" y="3281"/>
                  </a:cubicBezTo>
                  <a:lnTo>
                    <a:pt x="2919" y="4648"/>
                  </a:lnTo>
                  <a:close/>
                  <a:moveTo>
                    <a:pt x="3697" y="13124"/>
                  </a:moveTo>
                  <a:cubicBezTo>
                    <a:pt x="5254" y="14765"/>
                    <a:pt x="7784" y="14218"/>
                    <a:pt x="8562" y="16678"/>
                  </a:cubicBezTo>
                  <a:cubicBezTo>
                    <a:pt x="8951" y="17772"/>
                    <a:pt x="8562" y="19413"/>
                    <a:pt x="9341" y="20506"/>
                  </a:cubicBezTo>
                  <a:cubicBezTo>
                    <a:pt x="10508" y="21600"/>
                    <a:pt x="11481" y="19413"/>
                    <a:pt x="12649" y="18319"/>
                  </a:cubicBezTo>
                  <a:cubicBezTo>
                    <a:pt x="13816" y="17225"/>
                    <a:pt x="14984" y="17225"/>
                    <a:pt x="16735" y="16678"/>
                  </a:cubicBezTo>
                  <a:cubicBezTo>
                    <a:pt x="17903" y="16678"/>
                    <a:pt x="19654" y="15858"/>
                    <a:pt x="20432" y="14218"/>
                  </a:cubicBezTo>
                  <a:cubicBezTo>
                    <a:pt x="21211" y="12577"/>
                    <a:pt x="20432" y="9570"/>
                    <a:pt x="19070" y="10116"/>
                  </a:cubicBezTo>
                  <a:cubicBezTo>
                    <a:pt x="18292" y="7929"/>
                    <a:pt x="21600" y="5195"/>
                    <a:pt x="20432" y="2734"/>
                  </a:cubicBezTo>
                  <a:cubicBezTo>
                    <a:pt x="20043" y="2734"/>
                    <a:pt x="20043" y="2187"/>
                    <a:pt x="19654" y="2187"/>
                  </a:cubicBezTo>
                  <a:cubicBezTo>
                    <a:pt x="16735" y="1094"/>
                    <a:pt x="13816" y="547"/>
                    <a:pt x="11092" y="0"/>
                  </a:cubicBezTo>
                  <a:cubicBezTo>
                    <a:pt x="10119" y="0"/>
                    <a:pt x="9341" y="0"/>
                    <a:pt x="8562" y="547"/>
                  </a:cubicBezTo>
                  <a:cubicBezTo>
                    <a:pt x="7784" y="1094"/>
                    <a:pt x="7395" y="1641"/>
                    <a:pt x="7005" y="2734"/>
                  </a:cubicBezTo>
                  <a:cubicBezTo>
                    <a:pt x="5838" y="4101"/>
                    <a:pt x="4281" y="5195"/>
                    <a:pt x="2724" y="5195"/>
                  </a:cubicBezTo>
                  <a:cubicBezTo>
                    <a:pt x="2335" y="7929"/>
                    <a:pt x="2141" y="10937"/>
                    <a:pt x="3697" y="13124"/>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1" name="Shape 2911"/>
            <p:cNvSpPr/>
            <p:nvPr/>
          </p:nvSpPr>
          <p:spPr>
            <a:xfrm>
              <a:off x="10381290" y="5416783"/>
              <a:ext cx="35806" cy="32504"/>
            </a:xfrm>
            <a:custGeom>
              <a:avLst/>
              <a:gdLst/>
              <a:ahLst/>
              <a:cxnLst>
                <a:cxn ang="0">
                  <a:pos x="wd2" y="hd2"/>
                </a:cxn>
                <a:cxn ang="5400000">
                  <a:pos x="wd2" y="hd2"/>
                </a:cxn>
                <a:cxn ang="10800000">
                  <a:pos x="wd2" y="hd2"/>
                </a:cxn>
                <a:cxn ang="16200000">
                  <a:pos x="wd2" y="hd2"/>
                </a:cxn>
              </a:cxnLst>
              <a:rect l="0" t="0" r="r" b="b"/>
              <a:pathLst>
                <a:path w="16947" h="20589" extrusionOk="0">
                  <a:moveTo>
                    <a:pt x="7324" y="20419"/>
                  </a:moveTo>
                  <a:cubicBezTo>
                    <a:pt x="9585" y="21084"/>
                    <a:pt x="12097" y="19755"/>
                    <a:pt x="13101" y="17096"/>
                  </a:cubicBezTo>
                  <a:cubicBezTo>
                    <a:pt x="13604" y="15102"/>
                    <a:pt x="13604" y="12776"/>
                    <a:pt x="14106" y="10782"/>
                  </a:cubicBezTo>
                  <a:cubicBezTo>
                    <a:pt x="14608" y="8789"/>
                    <a:pt x="16366" y="8124"/>
                    <a:pt x="16869" y="5798"/>
                  </a:cubicBezTo>
                  <a:cubicBezTo>
                    <a:pt x="17371" y="3139"/>
                    <a:pt x="15362" y="1146"/>
                    <a:pt x="13604" y="149"/>
                  </a:cubicBezTo>
                  <a:cubicBezTo>
                    <a:pt x="11594" y="-516"/>
                    <a:pt x="9585" y="1146"/>
                    <a:pt x="7827" y="3139"/>
                  </a:cubicBezTo>
                  <a:cubicBezTo>
                    <a:pt x="6822" y="3804"/>
                    <a:pt x="6320" y="5133"/>
                    <a:pt x="5315" y="5133"/>
                  </a:cubicBezTo>
                  <a:cubicBezTo>
                    <a:pt x="4813" y="5798"/>
                    <a:pt x="3557" y="5798"/>
                    <a:pt x="2552" y="5798"/>
                  </a:cubicBezTo>
                  <a:cubicBezTo>
                    <a:pt x="-4229" y="6462"/>
                    <a:pt x="4311" y="19090"/>
                    <a:pt x="7324" y="2041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2" name="Shape 2912"/>
            <p:cNvSpPr/>
            <p:nvPr/>
          </p:nvSpPr>
          <p:spPr>
            <a:xfrm>
              <a:off x="10393131" y="5471367"/>
              <a:ext cx="22178" cy="26266"/>
            </a:xfrm>
            <a:custGeom>
              <a:avLst/>
              <a:gdLst/>
              <a:ahLst/>
              <a:cxnLst>
                <a:cxn ang="0">
                  <a:pos x="wd2" y="hd2"/>
                </a:cxn>
                <a:cxn ang="5400000">
                  <a:pos x="wd2" y="hd2"/>
                </a:cxn>
                <a:cxn ang="10800000">
                  <a:pos x="wd2" y="hd2"/>
                </a:cxn>
                <a:cxn ang="16200000">
                  <a:pos x="wd2" y="hd2"/>
                </a:cxn>
              </a:cxnLst>
              <a:rect l="0" t="0" r="r" b="b"/>
              <a:pathLst>
                <a:path w="21247" h="20869" extrusionOk="0">
                  <a:moveTo>
                    <a:pt x="0" y="12226"/>
                  </a:moveTo>
                  <a:cubicBezTo>
                    <a:pt x="0" y="16302"/>
                    <a:pt x="4114" y="21600"/>
                    <a:pt x="9771" y="20785"/>
                  </a:cubicBezTo>
                  <a:cubicBezTo>
                    <a:pt x="15943" y="19970"/>
                    <a:pt x="19543" y="13857"/>
                    <a:pt x="20571" y="7743"/>
                  </a:cubicBezTo>
                  <a:cubicBezTo>
                    <a:pt x="21600" y="5298"/>
                    <a:pt x="21600" y="2853"/>
                    <a:pt x="19543" y="815"/>
                  </a:cubicBezTo>
                  <a:cubicBezTo>
                    <a:pt x="15429" y="408"/>
                    <a:pt x="11829" y="0"/>
                    <a:pt x="7714" y="0"/>
                  </a:cubicBezTo>
                  <a:cubicBezTo>
                    <a:pt x="3086" y="3668"/>
                    <a:pt x="0" y="6928"/>
                    <a:pt x="0" y="1222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3" name="Shape 2913"/>
            <p:cNvSpPr/>
            <p:nvPr/>
          </p:nvSpPr>
          <p:spPr>
            <a:xfrm>
              <a:off x="10002668" y="5374825"/>
              <a:ext cx="52924" cy="58159"/>
            </a:xfrm>
            <a:custGeom>
              <a:avLst/>
              <a:gdLst/>
              <a:ahLst/>
              <a:cxnLst>
                <a:cxn ang="0">
                  <a:pos x="wd2" y="hd2"/>
                </a:cxn>
                <a:cxn ang="5400000">
                  <a:pos x="wd2" y="hd2"/>
                </a:cxn>
                <a:cxn ang="10800000">
                  <a:pos x="wd2" y="hd2"/>
                </a:cxn>
                <a:cxn ang="16200000">
                  <a:pos x="wd2" y="hd2"/>
                </a:cxn>
              </a:cxnLst>
              <a:rect l="0" t="0" r="r" b="b"/>
              <a:pathLst>
                <a:path w="20835" h="19596" extrusionOk="0">
                  <a:moveTo>
                    <a:pt x="8043" y="9462"/>
                  </a:moveTo>
                  <a:cubicBezTo>
                    <a:pt x="8462" y="9816"/>
                    <a:pt x="8462" y="10170"/>
                    <a:pt x="8462" y="10524"/>
                  </a:cubicBezTo>
                  <a:cubicBezTo>
                    <a:pt x="9301" y="12826"/>
                    <a:pt x="10140" y="15128"/>
                    <a:pt x="11608" y="16898"/>
                  </a:cubicBezTo>
                  <a:cubicBezTo>
                    <a:pt x="12447" y="17960"/>
                    <a:pt x="13285" y="19200"/>
                    <a:pt x="14544" y="19554"/>
                  </a:cubicBezTo>
                  <a:cubicBezTo>
                    <a:pt x="16851" y="19908"/>
                    <a:pt x="18528" y="17960"/>
                    <a:pt x="19996" y="16190"/>
                  </a:cubicBezTo>
                  <a:cubicBezTo>
                    <a:pt x="20416" y="15482"/>
                    <a:pt x="20835" y="14597"/>
                    <a:pt x="20835" y="13888"/>
                  </a:cubicBezTo>
                  <a:cubicBezTo>
                    <a:pt x="20835" y="13534"/>
                    <a:pt x="20416" y="13180"/>
                    <a:pt x="19577" y="12826"/>
                  </a:cubicBezTo>
                  <a:cubicBezTo>
                    <a:pt x="16851" y="11410"/>
                    <a:pt x="13705" y="10524"/>
                    <a:pt x="11608" y="8400"/>
                  </a:cubicBezTo>
                  <a:cubicBezTo>
                    <a:pt x="9720" y="6452"/>
                    <a:pt x="9301" y="3974"/>
                    <a:pt x="10769" y="1672"/>
                  </a:cubicBezTo>
                  <a:cubicBezTo>
                    <a:pt x="7204" y="256"/>
                    <a:pt x="1332" y="-1692"/>
                    <a:pt x="74" y="2734"/>
                  </a:cubicBezTo>
                  <a:cubicBezTo>
                    <a:pt x="-765" y="7692"/>
                    <a:pt x="5736" y="7692"/>
                    <a:pt x="8043" y="946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4" name="Shape 2914"/>
            <p:cNvSpPr/>
            <p:nvPr/>
          </p:nvSpPr>
          <p:spPr>
            <a:xfrm>
              <a:off x="9260727" y="5007407"/>
              <a:ext cx="269069" cy="252082"/>
            </a:xfrm>
            <a:custGeom>
              <a:avLst/>
              <a:gdLst/>
              <a:ahLst/>
              <a:cxnLst>
                <a:cxn ang="0">
                  <a:pos x="wd2" y="hd2"/>
                </a:cxn>
                <a:cxn ang="5400000">
                  <a:pos x="wd2" y="hd2"/>
                </a:cxn>
                <a:cxn ang="10800000">
                  <a:pos x="wd2" y="hd2"/>
                </a:cxn>
                <a:cxn ang="16200000">
                  <a:pos x="wd2" y="hd2"/>
                </a:cxn>
              </a:cxnLst>
              <a:rect l="0" t="0" r="r" b="b"/>
              <a:pathLst>
                <a:path w="21379" h="21489" extrusionOk="0">
                  <a:moveTo>
                    <a:pt x="19862" y="18482"/>
                  </a:moveTo>
                  <a:cubicBezTo>
                    <a:pt x="18824" y="17458"/>
                    <a:pt x="17619" y="16523"/>
                    <a:pt x="16373" y="15677"/>
                  </a:cubicBezTo>
                  <a:cubicBezTo>
                    <a:pt x="15875" y="15320"/>
                    <a:pt x="15252" y="15053"/>
                    <a:pt x="15086" y="14385"/>
                  </a:cubicBezTo>
                  <a:cubicBezTo>
                    <a:pt x="14919" y="14029"/>
                    <a:pt x="15002" y="13539"/>
                    <a:pt x="14836" y="13183"/>
                  </a:cubicBezTo>
                  <a:cubicBezTo>
                    <a:pt x="14546" y="12604"/>
                    <a:pt x="13798" y="12470"/>
                    <a:pt x="13258" y="12158"/>
                  </a:cubicBezTo>
                  <a:cubicBezTo>
                    <a:pt x="12759" y="11891"/>
                    <a:pt x="12219" y="11000"/>
                    <a:pt x="12635" y="10555"/>
                  </a:cubicBezTo>
                  <a:cubicBezTo>
                    <a:pt x="13175" y="10065"/>
                    <a:pt x="14213" y="10555"/>
                    <a:pt x="14462" y="9887"/>
                  </a:cubicBezTo>
                  <a:cubicBezTo>
                    <a:pt x="14546" y="9709"/>
                    <a:pt x="14462" y="9531"/>
                    <a:pt x="14462" y="9442"/>
                  </a:cubicBezTo>
                  <a:cubicBezTo>
                    <a:pt x="14379" y="8863"/>
                    <a:pt x="14047" y="8417"/>
                    <a:pt x="13590" y="8016"/>
                  </a:cubicBezTo>
                  <a:cubicBezTo>
                    <a:pt x="13009" y="7571"/>
                    <a:pt x="12136" y="7571"/>
                    <a:pt x="11430" y="7482"/>
                  </a:cubicBezTo>
                  <a:cubicBezTo>
                    <a:pt x="10641" y="7304"/>
                    <a:pt x="9852" y="6992"/>
                    <a:pt x="9602" y="6146"/>
                  </a:cubicBezTo>
                  <a:cubicBezTo>
                    <a:pt x="9312" y="5522"/>
                    <a:pt x="9602" y="4676"/>
                    <a:pt x="9312" y="4008"/>
                  </a:cubicBezTo>
                  <a:cubicBezTo>
                    <a:pt x="9062" y="3474"/>
                    <a:pt x="8356" y="3162"/>
                    <a:pt x="7775" y="3073"/>
                  </a:cubicBezTo>
                  <a:cubicBezTo>
                    <a:pt x="7152" y="2984"/>
                    <a:pt x="6529" y="3073"/>
                    <a:pt x="5947" y="2984"/>
                  </a:cubicBezTo>
                  <a:cubicBezTo>
                    <a:pt x="5324" y="2806"/>
                    <a:pt x="4867" y="2405"/>
                    <a:pt x="4369" y="2049"/>
                  </a:cubicBezTo>
                  <a:cubicBezTo>
                    <a:pt x="3164" y="1202"/>
                    <a:pt x="1752" y="445"/>
                    <a:pt x="256" y="0"/>
                  </a:cubicBezTo>
                  <a:cubicBezTo>
                    <a:pt x="256" y="445"/>
                    <a:pt x="173" y="935"/>
                    <a:pt x="173" y="1381"/>
                  </a:cubicBezTo>
                  <a:cubicBezTo>
                    <a:pt x="7" y="6547"/>
                    <a:pt x="-76" y="11579"/>
                    <a:pt x="90" y="16701"/>
                  </a:cubicBezTo>
                  <a:cubicBezTo>
                    <a:pt x="796" y="16835"/>
                    <a:pt x="1419" y="16835"/>
                    <a:pt x="2084" y="16835"/>
                  </a:cubicBezTo>
                  <a:cubicBezTo>
                    <a:pt x="2458" y="16835"/>
                    <a:pt x="2873" y="16835"/>
                    <a:pt x="3247" y="16523"/>
                  </a:cubicBezTo>
                  <a:cubicBezTo>
                    <a:pt x="3413" y="16345"/>
                    <a:pt x="3496" y="15988"/>
                    <a:pt x="3579" y="15677"/>
                  </a:cubicBezTo>
                  <a:cubicBezTo>
                    <a:pt x="3662" y="15142"/>
                    <a:pt x="3746" y="14652"/>
                    <a:pt x="3912" y="14118"/>
                  </a:cubicBezTo>
                  <a:cubicBezTo>
                    <a:pt x="4286" y="12336"/>
                    <a:pt x="6736" y="11668"/>
                    <a:pt x="8273" y="12247"/>
                  </a:cubicBezTo>
                  <a:cubicBezTo>
                    <a:pt x="9062" y="12515"/>
                    <a:pt x="9769" y="13183"/>
                    <a:pt x="10392" y="13717"/>
                  </a:cubicBezTo>
                  <a:cubicBezTo>
                    <a:pt x="11430" y="14652"/>
                    <a:pt x="12386" y="15677"/>
                    <a:pt x="13175" y="16835"/>
                  </a:cubicBezTo>
                  <a:cubicBezTo>
                    <a:pt x="13590" y="17547"/>
                    <a:pt x="14130" y="18304"/>
                    <a:pt x="14919" y="18572"/>
                  </a:cubicBezTo>
                  <a:cubicBezTo>
                    <a:pt x="15335" y="18661"/>
                    <a:pt x="15709" y="18661"/>
                    <a:pt x="16124" y="18661"/>
                  </a:cubicBezTo>
                  <a:cubicBezTo>
                    <a:pt x="17619" y="18794"/>
                    <a:pt x="19073" y="19418"/>
                    <a:pt x="20029" y="20665"/>
                  </a:cubicBezTo>
                  <a:cubicBezTo>
                    <a:pt x="20402" y="21110"/>
                    <a:pt x="20818" y="21600"/>
                    <a:pt x="21358" y="21466"/>
                  </a:cubicBezTo>
                  <a:cubicBezTo>
                    <a:pt x="21524" y="20442"/>
                    <a:pt x="20652" y="19329"/>
                    <a:pt x="19862" y="1848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5" name="Shape 2915"/>
            <p:cNvSpPr/>
            <p:nvPr/>
          </p:nvSpPr>
          <p:spPr>
            <a:xfrm>
              <a:off x="7402348" y="4634554"/>
              <a:ext cx="77208" cy="114393"/>
            </a:xfrm>
            <a:custGeom>
              <a:avLst/>
              <a:gdLst/>
              <a:ahLst/>
              <a:cxnLst>
                <a:cxn ang="0">
                  <a:pos x="wd2" y="hd2"/>
                </a:cxn>
                <a:cxn ang="5400000">
                  <a:pos x="wd2" y="hd2"/>
                </a:cxn>
                <a:cxn ang="10800000">
                  <a:pos x="wd2" y="hd2"/>
                </a:cxn>
                <a:cxn ang="16200000">
                  <a:pos x="wd2" y="hd2"/>
                </a:cxn>
              </a:cxnLst>
              <a:rect l="0" t="0" r="r" b="b"/>
              <a:pathLst>
                <a:path w="21390" h="21082" extrusionOk="0">
                  <a:moveTo>
                    <a:pt x="3290" y="5702"/>
                  </a:moveTo>
                  <a:cubicBezTo>
                    <a:pt x="2432" y="5702"/>
                    <a:pt x="1574" y="5702"/>
                    <a:pt x="1001" y="5702"/>
                  </a:cubicBezTo>
                  <a:cubicBezTo>
                    <a:pt x="715" y="5702"/>
                    <a:pt x="715" y="5702"/>
                    <a:pt x="286" y="5702"/>
                  </a:cubicBezTo>
                  <a:cubicBezTo>
                    <a:pt x="0" y="5894"/>
                    <a:pt x="0" y="6086"/>
                    <a:pt x="0" y="6278"/>
                  </a:cubicBezTo>
                  <a:cubicBezTo>
                    <a:pt x="286" y="7718"/>
                    <a:pt x="286" y="8966"/>
                    <a:pt x="715" y="10310"/>
                  </a:cubicBezTo>
                  <a:cubicBezTo>
                    <a:pt x="715" y="10790"/>
                    <a:pt x="715" y="10982"/>
                    <a:pt x="1001" y="11366"/>
                  </a:cubicBezTo>
                  <a:cubicBezTo>
                    <a:pt x="1001" y="11750"/>
                    <a:pt x="1287" y="11942"/>
                    <a:pt x="1574" y="12326"/>
                  </a:cubicBezTo>
                  <a:cubicBezTo>
                    <a:pt x="3004" y="14726"/>
                    <a:pt x="2718" y="17414"/>
                    <a:pt x="3004" y="19814"/>
                  </a:cubicBezTo>
                  <a:cubicBezTo>
                    <a:pt x="3004" y="20006"/>
                    <a:pt x="3004" y="20006"/>
                    <a:pt x="3004" y="20198"/>
                  </a:cubicBezTo>
                  <a:cubicBezTo>
                    <a:pt x="3290" y="20774"/>
                    <a:pt x="4577" y="21062"/>
                    <a:pt x="5436" y="20774"/>
                  </a:cubicBezTo>
                  <a:cubicBezTo>
                    <a:pt x="6294" y="20582"/>
                    <a:pt x="7295" y="20390"/>
                    <a:pt x="8154" y="20198"/>
                  </a:cubicBezTo>
                  <a:cubicBezTo>
                    <a:pt x="9584" y="20006"/>
                    <a:pt x="11444" y="20582"/>
                    <a:pt x="13017" y="20774"/>
                  </a:cubicBezTo>
                  <a:cubicBezTo>
                    <a:pt x="14448" y="21254"/>
                    <a:pt x="16593" y="21254"/>
                    <a:pt x="17452" y="20198"/>
                  </a:cubicBezTo>
                  <a:cubicBezTo>
                    <a:pt x="18024" y="19622"/>
                    <a:pt x="18024" y="19046"/>
                    <a:pt x="18310" y="18374"/>
                  </a:cubicBezTo>
                  <a:cubicBezTo>
                    <a:pt x="18882" y="17798"/>
                    <a:pt x="19597" y="17414"/>
                    <a:pt x="20456" y="17030"/>
                  </a:cubicBezTo>
                  <a:cubicBezTo>
                    <a:pt x="21028" y="16550"/>
                    <a:pt x="21600" y="16070"/>
                    <a:pt x="21314" y="15398"/>
                  </a:cubicBezTo>
                  <a:cubicBezTo>
                    <a:pt x="21028" y="14822"/>
                    <a:pt x="19597" y="14342"/>
                    <a:pt x="19883" y="13574"/>
                  </a:cubicBezTo>
                  <a:cubicBezTo>
                    <a:pt x="19883" y="13190"/>
                    <a:pt x="20456" y="12998"/>
                    <a:pt x="20742" y="12518"/>
                  </a:cubicBezTo>
                  <a:cubicBezTo>
                    <a:pt x="21600" y="11558"/>
                    <a:pt x="20742" y="10118"/>
                    <a:pt x="19597" y="9158"/>
                  </a:cubicBezTo>
                  <a:cubicBezTo>
                    <a:pt x="18024" y="7718"/>
                    <a:pt x="16307" y="6470"/>
                    <a:pt x="15592" y="4934"/>
                  </a:cubicBezTo>
                  <a:cubicBezTo>
                    <a:pt x="15592" y="4454"/>
                    <a:pt x="15306" y="4070"/>
                    <a:pt x="15306" y="3878"/>
                  </a:cubicBezTo>
                  <a:cubicBezTo>
                    <a:pt x="14734" y="3110"/>
                    <a:pt x="13303" y="2726"/>
                    <a:pt x="11730" y="2534"/>
                  </a:cubicBezTo>
                  <a:cubicBezTo>
                    <a:pt x="11444" y="2534"/>
                    <a:pt x="10872" y="2534"/>
                    <a:pt x="10585" y="2246"/>
                  </a:cubicBezTo>
                  <a:cubicBezTo>
                    <a:pt x="10299" y="2054"/>
                    <a:pt x="10013" y="1670"/>
                    <a:pt x="10013" y="1286"/>
                  </a:cubicBezTo>
                  <a:cubicBezTo>
                    <a:pt x="9012" y="-154"/>
                    <a:pt x="6008" y="-346"/>
                    <a:pt x="4291" y="518"/>
                  </a:cubicBezTo>
                  <a:cubicBezTo>
                    <a:pt x="2718" y="1670"/>
                    <a:pt x="3290" y="4262"/>
                    <a:pt x="3290" y="570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6" name="Shape 2916"/>
            <p:cNvSpPr/>
            <p:nvPr/>
          </p:nvSpPr>
          <p:spPr>
            <a:xfrm>
              <a:off x="7880493" y="4747128"/>
              <a:ext cx="308450" cy="344595"/>
            </a:xfrm>
            <a:custGeom>
              <a:avLst/>
              <a:gdLst/>
              <a:ahLst/>
              <a:cxnLst>
                <a:cxn ang="0">
                  <a:pos x="wd2" y="hd2"/>
                </a:cxn>
                <a:cxn ang="5400000">
                  <a:pos x="wd2" y="hd2"/>
                </a:cxn>
                <a:cxn ang="10800000">
                  <a:pos x="wd2" y="hd2"/>
                </a:cxn>
                <a:cxn ang="16200000">
                  <a:pos x="wd2" y="hd2"/>
                </a:cxn>
              </a:cxnLst>
              <a:rect l="0" t="0" r="r" b="b"/>
              <a:pathLst>
                <a:path w="21103" h="21107" extrusionOk="0">
                  <a:moveTo>
                    <a:pt x="719" y="1304"/>
                  </a:moveTo>
                  <a:cubicBezTo>
                    <a:pt x="790" y="1657"/>
                    <a:pt x="397" y="1978"/>
                    <a:pt x="719" y="2267"/>
                  </a:cubicBezTo>
                  <a:cubicBezTo>
                    <a:pt x="790" y="2331"/>
                    <a:pt x="933" y="2395"/>
                    <a:pt x="1077" y="2395"/>
                  </a:cubicBezTo>
                  <a:cubicBezTo>
                    <a:pt x="2364" y="2588"/>
                    <a:pt x="3651" y="3133"/>
                    <a:pt x="4152" y="4128"/>
                  </a:cubicBezTo>
                  <a:cubicBezTo>
                    <a:pt x="4545" y="4899"/>
                    <a:pt x="4617" y="5894"/>
                    <a:pt x="5368" y="6311"/>
                  </a:cubicBezTo>
                  <a:cubicBezTo>
                    <a:pt x="5511" y="6150"/>
                    <a:pt x="5797" y="6311"/>
                    <a:pt x="5869" y="6439"/>
                  </a:cubicBezTo>
                  <a:cubicBezTo>
                    <a:pt x="6047" y="6568"/>
                    <a:pt x="6047" y="6824"/>
                    <a:pt x="6119" y="6985"/>
                  </a:cubicBezTo>
                  <a:cubicBezTo>
                    <a:pt x="6333" y="7434"/>
                    <a:pt x="6870" y="7723"/>
                    <a:pt x="7084" y="8172"/>
                  </a:cubicBezTo>
                  <a:cubicBezTo>
                    <a:pt x="7371" y="8718"/>
                    <a:pt x="7335" y="9456"/>
                    <a:pt x="7692" y="9938"/>
                  </a:cubicBezTo>
                  <a:cubicBezTo>
                    <a:pt x="8086" y="10419"/>
                    <a:pt x="8801" y="10547"/>
                    <a:pt x="9051" y="11093"/>
                  </a:cubicBezTo>
                  <a:cubicBezTo>
                    <a:pt x="9194" y="11350"/>
                    <a:pt x="9123" y="11606"/>
                    <a:pt x="9266" y="11831"/>
                  </a:cubicBezTo>
                  <a:cubicBezTo>
                    <a:pt x="9480" y="12345"/>
                    <a:pt x="10231" y="12569"/>
                    <a:pt x="10553" y="13083"/>
                  </a:cubicBezTo>
                  <a:cubicBezTo>
                    <a:pt x="10696" y="13308"/>
                    <a:pt x="10696" y="13564"/>
                    <a:pt x="10839" y="13853"/>
                  </a:cubicBezTo>
                  <a:cubicBezTo>
                    <a:pt x="11447" y="15458"/>
                    <a:pt x="13915" y="16003"/>
                    <a:pt x="14809" y="17480"/>
                  </a:cubicBezTo>
                  <a:cubicBezTo>
                    <a:pt x="14952" y="17801"/>
                    <a:pt x="15131" y="18154"/>
                    <a:pt x="15345" y="18411"/>
                  </a:cubicBezTo>
                  <a:cubicBezTo>
                    <a:pt x="15703" y="18828"/>
                    <a:pt x="16239" y="19020"/>
                    <a:pt x="16704" y="19277"/>
                  </a:cubicBezTo>
                  <a:cubicBezTo>
                    <a:pt x="17205" y="19630"/>
                    <a:pt x="17598" y="20176"/>
                    <a:pt x="18099" y="20561"/>
                  </a:cubicBezTo>
                  <a:cubicBezTo>
                    <a:pt x="18635" y="20978"/>
                    <a:pt x="19315" y="21235"/>
                    <a:pt x="19923" y="21042"/>
                  </a:cubicBezTo>
                  <a:cubicBezTo>
                    <a:pt x="20424" y="20850"/>
                    <a:pt x="20745" y="20368"/>
                    <a:pt x="20888" y="19887"/>
                  </a:cubicBezTo>
                  <a:cubicBezTo>
                    <a:pt x="21031" y="19438"/>
                    <a:pt x="20960" y="18892"/>
                    <a:pt x="21031" y="18411"/>
                  </a:cubicBezTo>
                  <a:cubicBezTo>
                    <a:pt x="21031" y="18218"/>
                    <a:pt x="21103" y="17961"/>
                    <a:pt x="21103" y="17737"/>
                  </a:cubicBezTo>
                  <a:cubicBezTo>
                    <a:pt x="21031" y="17351"/>
                    <a:pt x="20745" y="16998"/>
                    <a:pt x="20674" y="16517"/>
                  </a:cubicBezTo>
                  <a:cubicBezTo>
                    <a:pt x="20674" y="16324"/>
                    <a:pt x="20674" y="16132"/>
                    <a:pt x="20745" y="15939"/>
                  </a:cubicBezTo>
                  <a:cubicBezTo>
                    <a:pt x="20817" y="15201"/>
                    <a:pt x="20209" y="14431"/>
                    <a:pt x="19386" y="14302"/>
                  </a:cubicBezTo>
                  <a:cubicBezTo>
                    <a:pt x="19243" y="14238"/>
                    <a:pt x="19029" y="14238"/>
                    <a:pt x="18850" y="14174"/>
                  </a:cubicBezTo>
                  <a:cubicBezTo>
                    <a:pt x="18492" y="14046"/>
                    <a:pt x="18349" y="13628"/>
                    <a:pt x="18206" y="13308"/>
                  </a:cubicBezTo>
                  <a:cubicBezTo>
                    <a:pt x="18028" y="12826"/>
                    <a:pt x="17741" y="12280"/>
                    <a:pt x="17205" y="12280"/>
                  </a:cubicBezTo>
                  <a:cubicBezTo>
                    <a:pt x="17062" y="12280"/>
                    <a:pt x="16919" y="12280"/>
                    <a:pt x="16776" y="12280"/>
                  </a:cubicBezTo>
                  <a:cubicBezTo>
                    <a:pt x="16382" y="12280"/>
                    <a:pt x="16061" y="12024"/>
                    <a:pt x="15953" y="11671"/>
                  </a:cubicBezTo>
                  <a:cubicBezTo>
                    <a:pt x="15882" y="11350"/>
                    <a:pt x="16096" y="10997"/>
                    <a:pt x="16454" y="10868"/>
                  </a:cubicBezTo>
                  <a:cubicBezTo>
                    <a:pt x="16597" y="10804"/>
                    <a:pt x="16847" y="10804"/>
                    <a:pt x="16990" y="10740"/>
                  </a:cubicBezTo>
                  <a:cubicBezTo>
                    <a:pt x="17133" y="10676"/>
                    <a:pt x="17205" y="10483"/>
                    <a:pt x="17062" y="10323"/>
                  </a:cubicBezTo>
                  <a:cubicBezTo>
                    <a:pt x="16704" y="9873"/>
                    <a:pt x="16239" y="9392"/>
                    <a:pt x="15631" y="9199"/>
                  </a:cubicBezTo>
                  <a:cubicBezTo>
                    <a:pt x="15488" y="9135"/>
                    <a:pt x="15274" y="9135"/>
                    <a:pt x="15131" y="9007"/>
                  </a:cubicBezTo>
                  <a:cubicBezTo>
                    <a:pt x="14880" y="8782"/>
                    <a:pt x="14880" y="8525"/>
                    <a:pt x="14737" y="8236"/>
                  </a:cubicBezTo>
                  <a:cubicBezTo>
                    <a:pt x="14380" y="7498"/>
                    <a:pt x="13092" y="7691"/>
                    <a:pt x="12413" y="7049"/>
                  </a:cubicBezTo>
                  <a:cubicBezTo>
                    <a:pt x="12055" y="6728"/>
                    <a:pt x="11733" y="6086"/>
                    <a:pt x="11197" y="6150"/>
                  </a:cubicBezTo>
                  <a:cubicBezTo>
                    <a:pt x="11054" y="6150"/>
                    <a:pt x="10839" y="6311"/>
                    <a:pt x="10696" y="6375"/>
                  </a:cubicBezTo>
                  <a:cubicBezTo>
                    <a:pt x="10160" y="6503"/>
                    <a:pt x="9695" y="5958"/>
                    <a:pt x="9552" y="5476"/>
                  </a:cubicBezTo>
                  <a:cubicBezTo>
                    <a:pt x="9337" y="5027"/>
                    <a:pt x="9051" y="4481"/>
                    <a:pt x="8515" y="4481"/>
                  </a:cubicBezTo>
                  <a:cubicBezTo>
                    <a:pt x="8300" y="4481"/>
                    <a:pt x="8122" y="4546"/>
                    <a:pt x="7907" y="4610"/>
                  </a:cubicBezTo>
                  <a:cubicBezTo>
                    <a:pt x="7228" y="4738"/>
                    <a:pt x="6620" y="4289"/>
                    <a:pt x="6119" y="3872"/>
                  </a:cubicBezTo>
                  <a:cubicBezTo>
                    <a:pt x="6333" y="3936"/>
                    <a:pt x="6477" y="3615"/>
                    <a:pt x="6405" y="3390"/>
                  </a:cubicBezTo>
                  <a:cubicBezTo>
                    <a:pt x="6333" y="3198"/>
                    <a:pt x="6190" y="3101"/>
                    <a:pt x="6119" y="2877"/>
                  </a:cubicBezTo>
                  <a:cubicBezTo>
                    <a:pt x="6047" y="2684"/>
                    <a:pt x="6083" y="2427"/>
                    <a:pt x="5976" y="2138"/>
                  </a:cubicBezTo>
                  <a:cubicBezTo>
                    <a:pt x="5904" y="1882"/>
                    <a:pt x="5726" y="1657"/>
                    <a:pt x="5511" y="1593"/>
                  </a:cubicBezTo>
                  <a:cubicBezTo>
                    <a:pt x="5153" y="1529"/>
                    <a:pt x="4688" y="1785"/>
                    <a:pt x="4545" y="1529"/>
                  </a:cubicBezTo>
                  <a:cubicBezTo>
                    <a:pt x="4474" y="1368"/>
                    <a:pt x="4474" y="1240"/>
                    <a:pt x="4474" y="1111"/>
                  </a:cubicBezTo>
                  <a:cubicBezTo>
                    <a:pt x="4295" y="790"/>
                    <a:pt x="3794" y="790"/>
                    <a:pt x="3401" y="855"/>
                  </a:cubicBezTo>
                  <a:cubicBezTo>
                    <a:pt x="3043" y="919"/>
                    <a:pt x="2507" y="1047"/>
                    <a:pt x="2292" y="790"/>
                  </a:cubicBezTo>
                  <a:cubicBezTo>
                    <a:pt x="2221" y="694"/>
                    <a:pt x="2149" y="566"/>
                    <a:pt x="2042" y="502"/>
                  </a:cubicBezTo>
                  <a:cubicBezTo>
                    <a:pt x="1899" y="437"/>
                    <a:pt x="1756" y="502"/>
                    <a:pt x="1684" y="502"/>
                  </a:cubicBezTo>
                  <a:cubicBezTo>
                    <a:pt x="1148" y="502"/>
                    <a:pt x="719" y="-365"/>
                    <a:pt x="254" y="181"/>
                  </a:cubicBezTo>
                  <a:cubicBezTo>
                    <a:pt x="-497" y="790"/>
                    <a:pt x="647" y="919"/>
                    <a:pt x="719" y="130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7" name="Shape 2917"/>
            <p:cNvSpPr/>
            <p:nvPr/>
          </p:nvSpPr>
          <p:spPr>
            <a:xfrm>
              <a:off x="8172500" y="4956092"/>
              <a:ext cx="39530" cy="52310"/>
            </a:xfrm>
            <a:custGeom>
              <a:avLst/>
              <a:gdLst/>
              <a:ahLst/>
              <a:cxnLst>
                <a:cxn ang="0">
                  <a:pos x="wd2" y="hd2"/>
                </a:cxn>
                <a:cxn ang="5400000">
                  <a:pos x="wd2" y="hd2"/>
                </a:cxn>
                <a:cxn ang="10800000">
                  <a:pos x="wd2" y="hd2"/>
                </a:cxn>
                <a:cxn ang="16200000">
                  <a:pos x="wd2" y="hd2"/>
                </a:cxn>
              </a:cxnLst>
              <a:rect l="0" t="0" r="r" b="b"/>
              <a:pathLst>
                <a:path w="18705" h="21493" extrusionOk="0">
                  <a:moveTo>
                    <a:pt x="787" y="6523"/>
                  </a:moveTo>
                  <a:cubicBezTo>
                    <a:pt x="2260" y="8875"/>
                    <a:pt x="6432" y="8020"/>
                    <a:pt x="7905" y="9731"/>
                  </a:cubicBezTo>
                  <a:cubicBezTo>
                    <a:pt x="9132" y="11014"/>
                    <a:pt x="8396" y="12511"/>
                    <a:pt x="9132" y="13794"/>
                  </a:cubicBezTo>
                  <a:cubicBezTo>
                    <a:pt x="9623" y="14222"/>
                    <a:pt x="9623" y="14649"/>
                    <a:pt x="10114" y="15505"/>
                  </a:cubicBezTo>
                  <a:cubicBezTo>
                    <a:pt x="11587" y="17430"/>
                    <a:pt x="13550" y="19141"/>
                    <a:pt x="15269" y="20424"/>
                  </a:cubicBezTo>
                  <a:cubicBezTo>
                    <a:pt x="15760" y="21065"/>
                    <a:pt x="16250" y="21493"/>
                    <a:pt x="16741" y="21493"/>
                  </a:cubicBezTo>
                  <a:cubicBezTo>
                    <a:pt x="17232" y="21493"/>
                    <a:pt x="18214" y="21493"/>
                    <a:pt x="18705" y="21065"/>
                  </a:cubicBezTo>
                  <a:cubicBezTo>
                    <a:pt x="18705" y="20424"/>
                    <a:pt x="18705" y="19996"/>
                    <a:pt x="18705" y="19996"/>
                  </a:cubicBezTo>
                  <a:cubicBezTo>
                    <a:pt x="18705" y="18285"/>
                    <a:pt x="18214" y="17002"/>
                    <a:pt x="18214" y="15077"/>
                  </a:cubicBezTo>
                  <a:cubicBezTo>
                    <a:pt x="18214" y="14649"/>
                    <a:pt x="18214" y="14649"/>
                    <a:pt x="18214" y="14222"/>
                  </a:cubicBezTo>
                  <a:cubicBezTo>
                    <a:pt x="17723" y="13366"/>
                    <a:pt x="16250" y="13366"/>
                    <a:pt x="15269" y="12939"/>
                  </a:cubicBezTo>
                  <a:cubicBezTo>
                    <a:pt x="14287" y="12511"/>
                    <a:pt x="14287" y="11655"/>
                    <a:pt x="14287" y="10586"/>
                  </a:cubicBezTo>
                  <a:cubicBezTo>
                    <a:pt x="14287" y="9731"/>
                    <a:pt x="14778" y="8875"/>
                    <a:pt x="14778" y="8020"/>
                  </a:cubicBezTo>
                  <a:cubicBezTo>
                    <a:pt x="15269" y="5667"/>
                    <a:pt x="14778" y="3101"/>
                    <a:pt x="13060" y="1176"/>
                  </a:cubicBezTo>
                  <a:cubicBezTo>
                    <a:pt x="12569" y="748"/>
                    <a:pt x="12569" y="321"/>
                    <a:pt x="12078" y="321"/>
                  </a:cubicBezTo>
                  <a:cubicBezTo>
                    <a:pt x="11096" y="-107"/>
                    <a:pt x="10605" y="-107"/>
                    <a:pt x="9623" y="321"/>
                  </a:cubicBezTo>
                  <a:cubicBezTo>
                    <a:pt x="7414" y="-107"/>
                    <a:pt x="-2895" y="1604"/>
                    <a:pt x="787" y="652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8" name="Shape 2918"/>
            <p:cNvSpPr/>
            <p:nvPr/>
          </p:nvSpPr>
          <p:spPr>
            <a:xfrm>
              <a:off x="8239411" y="4994809"/>
              <a:ext cx="30814" cy="18467"/>
            </a:xfrm>
            <a:custGeom>
              <a:avLst/>
              <a:gdLst/>
              <a:ahLst/>
              <a:cxnLst>
                <a:cxn ang="0">
                  <a:pos x="wd2" y="hd2"/>
                </a:cxn>
                <a:cxn ang="5400000">
                  <a:pos x="wd2" y="hd2"/>
                </a:cxn>
                <a:cxn ang="10800000">
                  <a:pos x="wd2" y="hd2"/>
                </a:cxn>
                <a:cxn ang="16200000">
                  <a:pos x="wd2" y="hd2"/>
                </a:cxn>
              </a:cxnLst>
              <a:rect l="0" t="0" r="r" b="b"/>
              <a:pathLst>
                <a:path w="19528" h="21600" extrusionOk="0">
                  <a:moveTo>
                    <a:pt x="1123" y="17788"/>
                  </a:moveTo>
                  <a:cubicBezTo>
                    <a:pt x="1809" y="19059"/>
                    <a:pt x="3180" y="20329"/>
                    <a:pt x="4552" y="20329"/>
                  </a:cubicBezTo>
                  <a:cubicBezTo>
                    <a:pt x="6266" y="20329"/>
                    <a:pt x="7637" y="21600"/>
                    <a:pt x="9009" y="21600"/>
                  </a:cubicBezTo>
                  <a:cubicBezTo>
                    <a:pt x="9695" y="21600"/>
                    <a:pt x="10380" y="21600"/>
                    <a:pt x="11066" y="21600"/>
                  </a:cubicBezTo>
                  <a:cubicBezTo>
                    <a:pt x="11752" y="21600"/>
                    <a:pt x="12780" y="20329"/>
                    <a:pt x="13466" y="20329"/>
                  </a:cubicBezTo>
                  <a:cubicBezTo>
                    <a:pt x="14152" y="20329"/>
                    <a:pt x="14837" y="20329"/>
                    <a:pt x="15523" y="20329"/>
                  </a:cubicBezTo>
                  <a:cubicBezTo>
                    <a:pt x="18266" y="19059"/>
                    <a:pt x="20666" y="12071"/>
                    <a:pt x="18952" y="6988"/>
                  </a:cubicBezTo>
                  <a:cubicBezTo>
                    <a:pt x="18266" y="3176"/>
                    <a:pt x="15866" y="635"/>
                    <a:pt x="13466" y="1906"/>
                  </a:cubicBezTo>
                  <a:cubicBezTo>
                    <a:pt x="11409" y="3812"/>
                    <a:pt x="10380" y="5718"/>
                    <a:pt x="8323" y="4447"/>
                  </a:cubicBezTo>
                  <a:cubicBezTo>
                    <a:pt x="6952" y="4447"/>
                    <a:pt x="5580" y="0"/>
                    <a:pt x="3866" y="0"/>
                  </a:cubicBezTo>
                  <a:cubicBezTo>
                    <a:pt x="-248" y="1906"/>
                    <a:pt x="-934" y="13341"/>
                    <a:pt x="1123" y="1778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19" name="Shape 2919"/>
            <p:cNvSpPr/>
            <p:nvPr/>
          </p:nvSpPr>
          <p:spPr>
            <a:xfrm>
              <a:off x="8282407" y="4695914"/>
              <a:ext cx="314167" cy="339133"/>
            </a:xfrm>
            <a:custGeom>
              <a:avLst/>
              <a:gdLst/>
              <a:ahLst/>
              <a:cxnLst>
                <a:cxn ang="0">
                  <a:pos x="wd2" y="hd2"/>
                </a:cxn>
                <a:cxn ang="5400000">
                  <a:pos x="wd2" y="hd2"/>
                </a:cxn>
                <a:cxn ang="10800000">
                  <a:pos x="wd2" y="hd2"/>
                </a:cxn>
                <a:cxn ang="16200000">
                  <a:pos x="wd2" y="hd2"/>
                </a:cxn>
              </a:cxnLst>
              <a:rect l="0" t="0" r="r" b="b"/>
              <a:pathLst>
                <a:path w="21494" h="21476" extrusionOk="0">
                  <a:moveTo>
                    <a:pt x="101" y="11872"/>
                  </a:moveTo>
                  <a:cubicBezTo>
                    <a:pt x="30" y="12005"/>
                    <a:pt x="-42" y="12204"/>
                    <a:pt x="30" y="12337"/>
                  </a:cubicBezTo>
                  <a:cubicBezTo>
                    <a:pt x="101" y="12470"/>
                    <a:pt x="316" y="12570"/>
                    <a:pt x="387" y="12703"/>
                  </a:cubicBezTo>
                  <a:cubicBezTo>
                    <a:pt x="924" y="13268"/>
                    <a:pt x="-42" y="14165"/>
                    <a:pt x="316" y="14863"/>
                  </a:cubicBezTo>
                  <a:cubicBezTo>
                    <a:pt x="530" y="15195"/>
                    <a:pt x="995" y="15261"/>
                    <a:pt x="1281" y="15560"/>
                  </a:cubicBezTo>
                  <a:cubicBezTo>
                    <a:pt x="2032" y="16192"/>
                    <a:pt x="1818" y="17421"/>
                    <a:pt x="2640" y="17986"/>
                  </a:cubicBezTo>
                  <a:cubicBezTo>
                    <a:pt x="2712" y="18053"/>
                    <a:pt x="2855" y="18119"/>
                    <a:pt x="2926" y="18186"/>
                  </a:cubicBezTo>
                  <a:cubicBezTo>
                    <a:pt x="3105" y="18352"/>
                    <a:pt x="3033" y="18618"/>
                    <a:pt x="3105" y="18751"/>
                  </a:cubicBezTo>
                  <a:cubicBezTo>
                    <a:pt x="3177" y="19448"/>
                    <a:pt x="4214" y="19880"/>
                    <a:pt x="4822" y="19448"/>
                  </a:cubicBezTo>
                  <a:cubicBezTo>
                    <a:pt x="5036" y="19316"/>
                    <a:pt x="5179" y="19116"/>
                    <a:pt x="5501" y="19050"/>
                  </a:cubicBezTo>
                  <a:cubicBezTo>
                    <a:pt x="5930" y="18983"/>
                    <a:pt x="6181" y="19382"/>
                    <a:pt x="6395" y="19748"/>
                  </a:cubicBezTo>
                  <a:cubicBezTo>
                    <a:pt x="6610" y="20080"/>
                    <a:pt x="7146" y="20346"/>
                    <a:pt x="7432" y="20080"/>
                  </a:cubicBezTo>
                  <a:cubicBezTo>
                    <a:pt x="7504" y="20013"/>
                    <a:pt x="7611" y="19814"/>
                    <a:pt x="7683" y="19748"/>
                  </a:cubicBezTo>
                  <a:cubicBezTo>
                    <a:pt x="7826" y="19648"/>
                    <a:pt x="7969" y="19648"/>
                    <a:pt x="8112" y="19648"/>
                  </a:cubicBezTo>
                  <a:cubicBezTo>
                    <a:pt x="8577" y="19748"/>
                    <a:pt x="9077" y="19814"/>
                    <a:pt x="9542" y="19880"/>
                  </a:cubicBezTo>
                  <a:cubicBezTo>
                    <a:pt x="10150" y="19947"/>
                    <a:pt x="10686" y="20013"/>
                    <a:pt x="11187" y="20279"/>
                  </a:cubicBezTo>
                  <a:cubicBezTo>
                    <a:pt x="11724" y="20512"/>
                    <a:pt x="12153" y="20977"/>
                    <a:pt x="12260" y="21476"/>
                  </a:cubicBezTo>
                  <a:cubicBezTo>
                    <a:pt x="12403" y="21044"/>
                    <a:pt x="13083" y="21077"/>
                    <a:pt x="13512" y="21210"/>
                  </a:cubicBezTo>
                  <a:cubicBezTo>
                    <a:pt x="13977" y="21376"/>
                    <a:pt x="14513" y="21542"/>
                    <a:pt x="14871" y="21343"/>
                  </a:cubicBezTo>
                  <a:cubicBezTo>
                    <a:pt x="15335" y="21143"/>
                    <a:pt x="15407" y="20645"/>
                    <a:pt x="15479" y="20146"/>
                  </a:cubicBezTo>
                  <a:cubicBezTo>
                    <a:pt x="15550" y="19880"/>
                    <a:pt x="15550" y="19448"/>
                    <a:pt x="15264" y="19316"/>
                  </a:cubicBezTo>
                  <a:cubicBezTo>
                    <a:pt x="15157" y="19249"/>
                    <a:pt x="15014" y="19249"/>
                    <a:pt x="14942" y="19183"/>
                  </a:cubicBezTo>
                  <a:cubicBezTo>
                    <a:pt x="14728" y="18983"/>
                    <a:pt x="14942" y="18618"/>
                    <a:pt x="15157" y="18485"/>
                  </a:cubicBezTo>
                  <a:cubicBezTo>
                    <a:pt x="15407" y="18285"/>
                    <a:pt x="15622" y="18053"/>
                    <a:pt x="15622" y="17787"/>
                  </a:cubicBezTo>
                  <a:cubicBezTo>
                    <a:pt x="15622" y="17421"/>
                    <a:pt x="15085" y="17288"/>
                    <a:pt x="14656" y="17222"/>
                  </a:cubicBezTo>
                  <a:cubicBezTo>
                    <a:pt x="15157" y="16724"/>
                    <a:pt x="15836" y="16391"/>
                    <a:pt x="16516" y="16192"/>
                  </a:cubicBezTo>
                  <a:cubicBezTo>
                    <a:pt x="16981" y="16026"/>
                    <a:pt x="17588" y="15959"/>
                    <a:pt x="17732" y="15560"/>
                  </a:cubicBezTo>
                  <a:cubicBezTo>
                    <a:pt x="18018" y="14863"/>
                    <a:pt x="17052" y="14231"/>
                    <a:pt x="17124" y="13533"/>
                  </a:cubicBezTo>
                  <a:cubicBezTo>
                    <a:pt x="17195" y="13168"/>
                    <a:pt x="17481" y="12902"/>
                    <a:pt x="17732" y="12570"/>
                  </a:cubicBezTo>
                  <a:cubicBezTo>
                    <a:pt x="17946" y="12271"/>
                    <a:pt x="18089" y="11772"/>
                    <a:pt x="17803" y="11506"/>
                  </a:cubicBezTo>
                  <a:cubicBezTo>
                    <a:pt x="18483" y="11307"/>
                    <a:pt x="18983" y="12005"/>
                    <a:pt x="19448" y="12404"/>
                  </a:cubicBezTo>
                  <a:cubicBezTo>
                    <a:pt x="19520" y="12470"/>
                    <a:pt x="19591" y="12570"/>
                    <a:pt x="19734" y="12570"/>
                  </a:cubicBezTo>
                  <a:cubicBezTo>
                    <a:pt x="19984" y="12636"/>
                    <a:pt x="20199" y="12404"/>
                    <a:pt x="20199" y="12204"/>
                  </a:cubicBezTo>
                  <a:cubicBezTo>
                    <a:pt x="20414" y="11639"/>
                    <a:pt x="19984" y="10875"/>
                    <a:pt x="19305" y="10808"/>
                  </a:cubicBezTo>
                  <a:cubicBezTo>
                    <a:pt x="19162" y="10808"/>
                    <a:pt x="18912" y="10808"/>
                    <a:pt x="18769" y="10676"/>
                  </a:cubicBezTo>
                  <a:cubicBezTo>
                    <a:pt x="18339" y="10376"/>
                    <a:pt x="18769" y="9712"/>
                    <a:pt x="18626" y="9213"/>
                  </a:cubicBezTo>
                  <a:cubicBezTo>
                    <a:pt x="18554" y="8781"/>
                    <a:pt x="18053" y="8582"/>
                    <a:pt x="17660" y="8449"/>
                  </a:cubicBezTo>
                  <a:cubicBezTo>
                    <a:pt x="17302" y="8316"/>
                    <a:pt x="16730" y="7951"/>
                    <a:pt x="16837" y="7519"/>
                  </a:cubicBezTo>
                  <a:cubicBezTo>
                    <a:pt x="16837" y="6920"/>
                    <a:pt x="17803" y="6754"/>
                    <a:pt x="18232" y="6356"/>
                  </a:cubicBezTo>
                  <a:cubicBezTo>
                    <a:pt x="18912" y="5791"/>
                    <a:pt x="18769" y="4528"/>
                    <a:pt x="19591" y="4262"/>
                  </a:cubicBezTo>
                  <a:cubicBezTo>
                    <a:pt x="19984" y="4129"/>
                    <a:pt x="20378" y="4262"/>
                    <a:pt x="20735" y="4262"/>
                  </a:cubicBezTo>
                  <a:cubicBezTo>
                    <a:pt x="21129" y="4262"/>
                    <a:pt x="21558" y="4063"/>
                    <a:pt x="21486" y="3697"/>
                  </a:cubicBezTo>
                  <a:cubicBezTo>
                    <a:pt x="21415" y="3298"/>
                    <a:pt x="20807" y="3232"/>
                    <a:pt x="20342" y="3298"/>
                  </a:cubicBezTo>
                  <a:cubicBezTo>
                    <a:pt x="19913" y="3398"/>
                    <a:pt x="19448" y="3365"/>
                    <a:pt x="18983" y="3132"/>
                  </a:cubicBezTo>
                  <a:cubicBezTo>
                    <a:pt x="18554" y="2999"/>
                    <a:pt x="18232" y="2667"/>
                    <a:pt x="18161" y="2235"/>
                  </a:cubicBezTo>
                  <a:cubicBezTo>
                    <a:pt x="18161" y="2036"/>
                    <a:pt x="18161" y="1903"/>
                    <a:pt x="18161" y="1670"/>
                  </a:cubicBezTo>
                  <a:cubicBezTo>
                    <a:pt x="18089" y="1105"/>
                    <a:pt x="17588" y="640"/>
                    <a:pt x="17124" y="274"/>
                  </a:cubicBezTo>
                  <a:cubicBezTo>
                    <a:pt x="16981" y="141"/>
                    <a:pt x="16837" y="75"/>
                    <a:pt x="16659" y="8"/>
                  </a:cubicBezTo>
                  <a:cubicBezTo>
                    <a:pt x="16230" y="-58"/>
                    <a:pt x="15836" y="274"/>
                    <a:pt x="15693" y="706"/>
                  </a:cubicBezTo>
                  <a:cubicBezTo>
                    <a:pt x="15335" y="1471"/>
                    <a:pt x="15157" y="2434"/>
                    <a:pt x="14334" y="2800"/>
                  </a:cubicBezTo>
                  <a:cubicBezTo>
                    <a:pt x="14191" y="2866"/>
                    <a:pt x="14048" y="2866"/>
                    <a:pt x="13905" y="2999"/>
                  </a:cubicBezTo>
                  <a:cubicBezTo>
                    <a:pt x="13762" y="3066"/>
                    <a:pt x="13655" y="3298"/>
                    <a:pt x="13583" y="3431"/>
                  </a:cubicBezTo>
                  <a:cubicBezTo>
                    <a:pt x="13297" y="3963"/>
                    <a:pt x="13154" y="4594"/>
                    <a:pt x="13083" y="5226"/>
                  </a:cubicBezTo>
                  <a:cubicBezTo>
                    <a:pt x="12689" y="5093"/>
                    <a:pt x="12725" y="4528"/>
                    <a:pt x="12403" y="4395"/>
                  </a:cubicBezTo>
                  <a:cubicBezTo>
                    <a:pt x="12117" y="4262"/>
                    <a:pt x="11724" y="4395"/>
                    <a:pt x="11652" y="4661"/>
                  </a:cubicBezTo>
                  <a:cubicBezTo>
                    <a:pt x="11509" y="4960"/>
                    <a:pt x="11581" y="5226"/>
                    <a:pt x="11581" y="5525"/>
                  </a:cubicBezTo>
                  <a:cubicBezTo>
                    <a:pt x="11330" y="5724"/>
                    <a:pt x="11116" y="5292"/>
                    <a:pt x="10830" y="5159"/>
                  </a:cubicBezTo>
                  <a:cubicBezTo>
                    <a:pt x="10436" y="4960"/>
                    <a:pt x="10007" y="5359"/>
                    <a:pt x="9828" y="5791"/>
                  </a:cubicBezTo>
                  <a:cubicBezTo>
                    <a:pt x="9757" y="6223"/>
                    <a:pt x="9757" y="6688"/>
                    <a:pt x="9471" y="6987"/>
                  </a:cubicBezTo>
                  <a:cubicBezTo>
                    <a:pt x="9256" y="7186"/>
                    <a:pt x="8934" y="7253"/>
                    <a:pt x="8720" y="7452"/>
                  </a:cubicBezTo>
                  <a:cubicBezTo>
                    <a:pt x="8505" y="7618"/>
                    <a:pt x="8255" y="7951"/>
                    <a:pt x="8433" y="8150"/>
                  </a:cubicBezTo>
                  <a:cubicBezTo>
                    <a:pt x="7969" y="8449"/>
                    <a:pt x="7468" y="8449"/>
                    <a:pt x="6932" y="8383"/>
                  </a:cubicBezTo>
                  <a:cubicBezTo>
                    <a:pt x="6431" y="8316"/>
                    <a:pt x="5894" y="8250"/>
                    <a:pt x="5358" y="8383"/>
                  </a:cubicBezTo>
                  <a:cubicBezTo>
                    <a:pt x="4857" y="8549"/>
                    <a:pt x="4428" y="9014"/>
                    <a:pt x="4607" y="9413"/>
                  </a:cubicBezTo>
                  <a:cubicBezTo>
                    <a:pt x="4679" y="9612"/>
                    <a:pt x="4822" y="9778"/>
                    <a:pt x="4893" y="9911"/>
                  </a:cubicBezTo>
                  <a:cubicBezTo>
                    <a:pt x="5036" y="10376"/>
                    <a:pt x="4607" y="10742"/>
                    <a:pt x="4142" y="11074"/>
                  </a:cubicBezTo>
                  <a:cubicBezTo>
                    <a:pt x="3999" y="11174"/>
                    <a:pt x="3928" y="11240"/>
                    <a:pt x="3784" y="11240"/>
                  </a:cubicBezTo>
                  <a:cubicBezTo>
                    <a:pt x="3463" y="11240"/>
                    <a:pt x="3320" y="10875"/>
                    <a:pt x="3177" y="10676"/>
                  </a:cubicBezTo>
                  <a:cubicBezTo>
                    <a:pt x="2783" y="10244"/>
                    <a:pt x="2032" y="10177"/>
                    <a:pt x="1603" y="10543"/>
                  </a:cubicBezTo>
                  <a:cubicBezTo>
                    <a:pt x="1675" y="10476"/>
                    <a:pt x="1460" y="9280"/>
                    <a:pt x="995" y="9978"/>
                  </a:cubicBezTo>
                  <a:cubicBezTo>
                    <a:pt x="602" y="10875"/>
                    <a:pt x="387" y="11373"/>
                    <a:pt x="101" y="1187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0" name="Shape 2920"/>
            <p:cNvSpPr/>
            <p:nvPr/>
          </p:nvSpPr>
          <p:spPr>
            <a:xfrm>
              <a:off x="8197216" y="5088180"/>
              <a:ext cx="282565" cy="90009"/>
            </a:xfrm>
            <a:custGeom>
              <a:avLst/>
              <a:gdLst/>
              <a:ahLst/>
              <a:cxnLst>
                <a:cxn ang="0">
                  <a:pos x="wd2" y="hd2"/>
                </a:cxn>
                <a:cxn ang="5400000">
                  <a:pos x="wd2" y="hd2"/>
                </a:cxn>
                <a:cxn ang="10800000">
                  <a:pos x="wd2" y="hd2"/>
                </a:cxn>
                <a:cxn ang="16200000">
                  <a:pos x="wd2" y="hd2"/>
                </a:cxn>
              </a:cxnLst>
              <a:rect l="0" t="0" r="r" b="b"/>
              <a:pathLst>
                <a:path w="21363" h="21176" extrusionOk="0">
                  <a:moveTo>
                    <a:pt x="80" y="6444"/>
                  </a:moveTo>
                  <a:cubicBezTo>
                    <a:pt x="80" y="6690"/>
                    <a:pt x="1" y="6935"/>
                    <a:pt x="80" y="7549"/>
                  </a:cubicBezTo>
                  <a:cubicBezTo>
                    <a:pt x="80" y="8040"/>
                    <a:pt x="239" y="8285"/>
                    <a:pt x="357" y="8776"/>
                  </a:cubicBezTo>
                  <a:cubicBezTo>
                    <a:pt x="675" y="9512"/>
                    <a:pt x="912" y="10372"/>
                    <a:pt x="1269" y="11108"/>
                  </a:cubicBezTo>
                  <a:cubicBezTo>
                    <a:pt x="1665" y="12090"/>
                    <a:pt x="2181" y="13440"/>
                    <a:pt x="2735" y="13440"/>
                  </a:cubicBezTo>
                  <a:cubicBezTo>
                    <a:pt x="3092" y="13440"/>
                    <a:pt x="3409" y="13194"/>
                    <a:pt x="3647" y="13194"/>
                  </a:cubicBezTo>
                  <a:cubicBezTo>
                    <a:pt x="4400" y="13194"/>
                    <a:pt x="5074" y="14912"/>
                    <a:pt x="5827" y="15281"/>
                  </a:cubicBezTo>
                  <a:cubicBezTo>
                    <a:pt x="6501" y="15526"/>
                    <a:pt x="7254" y="14422"/>
                    <a:pt x="7888" y="14667"/>
                  </a:cubicBezTo>
                  <a:cubicBezTo>
                    <a:pt x="8244" y="14912"/>
                    <a:pt x="8641" y="15526"/>
                    <a:pt x="8918" y="16017"/>
                  </a:cubicBezTo>
                  <a:cubicBezTo>
                    <a:pt x="9473" y="16999"/>
                    <a:pt x="9988" y="17735"/>
                    <a:pt x="10583" y="18840"/>
                  </a:cubicBezTo>
                  <a:cubicBezTo>
                    <a:pt x="10821" y="19331"/>
                    <a:pt x="11058" y="19576"/>
                    <a:pt x="11415" y="19822"/>
                  </a:cubicBezTo>
                  <a:cubicBezTo>
                    <a:pt x="11811" y="20067"/>
                    <a:pt x="12129" y="20067"/>
                    <a:pt x="12564" y="20067"/>
                  </a:cubicBezTo>
                  <a:cubicBezTo>
                    <a:pt x="12961" y="20312"/>
                    <a:pt x="13397" y="20681"/>
                    <a:pt x="13793" y="20926"/>
                  </a:cubicBezTo>
                  <a:cubicBezTo>
                    <a:pt x="14546" y="21417"/>
                    <a:pt x="15378" y="21172"/>
                    <a:pt x="16211" y="20312"/>
                  </a:cubicBezTo>
                  <a:cubicBezTo>
                    <a:pt x="16726" y="19822"/>
                    <a:pt x="17281" y="19085"/>
                    <a:pt x="17796" y="19085"/>
                  </a:cubicBezTo>
                  <a:cubicBezTo>
                    <a:pt x="18034" y="19085"/>
                    <a:pt x="18391" y="19331"/>
                    <a:pt x="18628" y="19331"/>
                  </a:cubicBezTo>
                  <a:cubicBezTo>
                    <a:pt x="19302" y="19822"/>
                    <a:pt x="20055" y="20067"/>
                    <a:pt x="20808" y="20067"/>
                  </a:cubicBezTo>
                  <a:cubicBezTo>
                    <a:pt x="21046" y="20067"/>
                    <a:pt x="21363" y="19822"/>
                    <a:pt x="21363" y="19085"/>
                  </a:cubicBezTo>
                  <a:cubicBezTo>
                    <a:pt x="21363" y="18840"/>
                    <a:pt x="21284" y="18594"/>
                    <a:pt x="21284" y="18349"/>
                  </a:cubicBezTo>
                  <a:cubicBezTo>
                    <a:pt x="20887" y="16753"/>
                    <a:pt x="20134" y="17490"/>
                    <a:pt x="19540" y="17244"/>
                  </a:cubicBezTo>
                  <a:cubicBezTo>
                    <a:pt x="18866" y="16999"/>
                    <a:pt x="18391" y="15772"/>
                    <a:pt x="17875" y="14422"/>
                  </a:cubicBezTo>
                  <a:cubicBezTo>
                    <a:pt x="17717" y="13931"/>
                    <a:pt x="17479" y="13440"/>
                    <a:pt x="17479" y="12335"/>
                  </a:cubicBezTo>
                  <a:cubicBezTo>
                    <a:pt x="17479" y="11599"/>
                    <a:pt x="17717" y="11108"/>
                    <a:pt x="17875" y="11108"/>
                  </a:cubicBezTo>
                  <a:cubicBezTo>
                    <a:pt x="18034" y="11108"/>
                    <a:pt x="18311" y="11108"/>
                    <a:pt x="18549" y="11108"/>
                  </a:cubicBezTo>
                  <a:cubicBezTo>
                    <a:pt x="18628" y="9758"/>
                    <a:pt x="18153" y="8531"/>
                    <a:pt x="17717" y="8285"/>
                  </a:cubicBezTo>
                  <a:cubicBezTo>
                    <a:pt x="17320" y="8040"/>
                    <a:pt x="16805" y="8531"/>
                    <a:pt x="16369" y="8776"/>
                  </a:cubicBezTo>
                  <a:cubicBezTo>
                    <a:pt x="15973" y="9022"/>
                    <a:pt x="15458" y="9267"/>
                    <a:pt x="15061" y="8531"/>
                  </a:cubicBezTo>
                  <a:cubicBezTo>
                    <a:pt x="14546" y="7549"/>
                    <a:pt x="14388" y="5462"/>
                    <a:pt x="13872" y="4603"/>
                  </a:cubicBezTo>
                  <a:cubicBezTo>
                    <a:pt x="13397" y="3867"/>
                    <a:pt x="12882" y="4358"/>
                    <a:pt x="12406" y="5217"/>
                  </a:cubicBezTo>
                  <a:cubicBezTo>
                    <a:pt x="11891" y="5953"/>
                    <a:pt x="11415" y="6690"/>
                    <a:pt x="10900" y="6444"/>
                  </a:cubicBezTo>
                  <a:cubicBezTo>
                    <a:pt x="10464" y="6199"/>
                    <a:pt x="9988" y="5462"/>
                    <a:pt x="9751" y="6444"/>
                  </a:cubicBezTo>
                  <a:cubicBezTo>
                    <a:pt x="9552" y="7181"/>
                    <a:pt x="9632" y="8531"/>
                    <a:pt x="9394" y="8776"/>
                  </a:cubicBezTo>
                  <a:cubicBezTo>
                    <a:pt x="9315" y="9022"/>
                    <a:pt x="9156" y="9022"/>
                    <a:pt x="9077" y="8776"/>
                  </a:cubicBezTo>
                  <a:cubicBezTo>
                    <a:pt x="8086" y="8285"/>
                    <a:pt x="6976" y="8040"/>
                    <a:pt x="5985" y="9267"/>
                  </a:cubicBezTo>
                  <a:cubicBezTo>
                    <a:pt x="5906" y="9512"/>
                    <a:pt x="5827" y="9512"/>
                    <a:pt x="5668" y="9512"/>
                  </a:cubicBezTo>
                  <a:cubicBezTo>
                    <a:pt x="5312" y="9512"/>
                    <a:pt x="5232" y="8653"/>
                    <a:pt x="5232" y="7549"/>
                  </a:cubicBezTo>
                  <a:cubicBezTo>
                    <a:pt x="5232" y="6567"/>
                    <a:pt x="5312" y="5708"/>
                    <a:pt x="5074" y="4972"/>
                  </a:cubicBezTo>
                  <a:cubicBezTo>
                    <a:pt x="4915" y="4358"/>
                    <a:pt x="4677" y="4112"/>
                    <a:pt x="4479" y="3622"/>
                  </a:cubicBezTo>
                  <a:cubicBezTo>
                    <a:pt x="4321" y="3131"/>
                    <a:pt x="4321" y="2149"/>
                    <a:pt x="4242" y="1290"/>
                  </a:cubicBezTo>
                  <a:cubicBezTo>
                    <a:pt x="4083" y="308"/>
                    <a:pt x="3568" y="-183"/>
                    <a:pt x="3251" y="62"/>
                  </a:cubicBezTo>
                  <a:cubicBezTo>
                    <a:pt x="2815" y="308"/>
                    <a:pt x="2498" y="1044"/>
                    <a:pt x="2181" y="1781"/>
                  </a:cubicBezTo>
                  <a:cubicBezTo>
                    <a:pt x="1982" y="2394"/>
                    <a:pt x="1665" y="2885"/>
                    <a:pt x="1507" y="2394"/>
                  </a:cubicBezTo>
                  <a:cubicBezTo>
                    <a:pt x="1071" y="1781"/>
                    <a:pt x="754" y="62"/>
                    <a:pt x="239" y="1044"/>
                  </a:cubicBezTo>
                  <a:cubicBezTo>
                    <a:pt x="-237" y="2640"/>
                    <a:pt x="159" y="4972"/>
                    <a:pt x="80" y="644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1" name="Shape 2921"/>
            <p:cNvSpPr/>
            <p:nvPr/>
          </p:nvSpPr>
          <p:spPr>
            <a:xfrm>
              <a:off x="8505812" y="5164532"/>
              <a:ext cx="82452" cy="19841"/>
            </a:xfrm>
            <a:custGeom>
              <a:avLst/>
              <a:gdLst/>
              <a:ahLst/>
              <a:cxnLst>
                <a:cxn ang="0">
                  <a:pos x="wd2" y="hd2"/>
                </a:cxn>
                <a:cxn ang="5400000">
                  <a:pos x="wd2" y="hd2"/>
                </a:cxn>
                <a:cxn ang="10800000">
                  <a:pos x="wd2" y="hd2"/>
                </a:cxn>
                <a:cxn ang="16200000">
                  <a:pos x="wd2" y="hd2"/>
                </a:cxn>
              </a:cxnLst>
              <a:rect l="0" t="0" r="r" b="b"/>
              <a:pathLst>
                <a:path w="20983" h="15763" extrusionOk="0">
                  <a:moveTo>
                    <a:pt x="7888" y="15133"/>
                  </a:moveTo>
                  <a:cubicBezTo>
                    <a:pt x="9103" y="14318"/>
                    <a:pt x="9913" y="11873"/>
                    <a:pt x="10723" y="11058"/>
                  </a:cubicBezTo>
                  <a:cubicBezTo>
                    <a:pt x="13018" y="7390"/>
                    <a:pt x="15853" y="9428"/>
                    <a:pt x="18418" y="9428"/>
                  </a:cubicBezTo>
                  <a:cubicBezTo>
                    <a:pt x="19228" y="9428"/>
                    <a:pt x="20443" y="9428"/>
                    <a:pt x="20983" y="6575"/>
                  </a:cubicBezTo>
                  <a:cubicBezTo>
                    <a:pt x="19768" y="4945"/>
                    <a:pt x="18688" y="4129"/>
                    <a:pt x="17608" y="3314"/>
                  </a:cubicBezTo>
                  <a:cubicBezTo>
                    <a:pt x="15853" y="2499"/>
                    <a:pt x="14503" y="1684"/>
                    <a:pt x="12748" y="869"/>
                  </a:cubicBezTo>
                  <a:cubicBezTo>
                    <a:pt x="10723" y="54"/>
                    <a:pt x="8833" y="-1169"/>
                    <a:pt x="7348" y="2499"/>
                  </a:cubicBezTo>
                  <a:cubicBezTo>
                    <a:pt x="6808" y="3314"/>
                    <a:pt x="6538" y="4945"/>
                    <a:pt x="5998" y="5760"/>
                  </a:cubicBezTo>
                  <a:cubicBezTo>
                    <a:pt x="4783" y="6575"/>
                    <a:pt x="-617" y="-4429"/>
                    <a:pt x="58" y="5760"/>
                  </a:cubicBezTo>
                  <a:cubicBezTo>
                    <a:pt x="328" y="14318"/>
                    <a:pt x="5998" y="17171"/>
                    <a:pt x="7888" y="1513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2" name="Shape 2922"/>
            <p:cNvSpPr/>
            <p:nvPr/>
          </p:nvSpPr>
          <p:spPr>
            <a:xfrm>
              <a:off x="8590188" y="5190877"/>
              <a:ext cx="55786" cy="41416"/>
            </a:xfrm>
            <a:custGeom>
              <a:avLst/>
              <a:gdLst/>
              <a:ahLst/>
              <a:cxnLst>
                <a:cxn ang="0">
                  <a:pos x="wd2" y="hd2"/>
                </a:cxn>
                <a:cxn ang="5400000">
                  <a:pos x="wd2" y="hd2"/>
                </a:cxn>
                <a:cxn ang="10800000">
                  <a:pos x="wd2" y="hd2"/>
                </a:cxn>
                <a:cxn ang="16200000">
                  <a:pos x="wd2" y="hd2"/>
                </a:cxn>
              </a:cxnLst>
              <a:rect l="0" t="0" r="r" b="b"/>
              <a:pathLst>
                <a:path w="20256" h="19603" extrusionOk="0">
                  <a:moveTo>
                    <a:pt x="8978" y="12570"/>
                  </a:moveTo>
                  <a:cubicBezTo>
                    <a:pt x="9743" y="13826"/>
                    <a:pt x="9743" y="15333"/>
                    <a:pt x="10698" y="16338"/>
                  </a:cubicBezTo>
                  <a:cubicBezTo>
                    <a:pt x="11845" y="19101"/>
                    <a:pt x="14713" y="19603"/>
                    <a:pt x="17006" y="19603"/>
                  </a:cubicBezTo>
                  <a:cubicBezTo>
                    <a:pt x="17771" y="19603"/>
                    <a:pt x="19109" y="19603"/>
                    <a:pt x="19874" y="18347"/>
                  </a:cubicBezTo>
                  <a:cubicBezTo>
                    <a:pt x="20256" y="17343"/>
                    <a:pt x="20256" y="16338"/>
                    <a:pt x="20256" y="15333"/>
                  </a:cubicBezTo>
                  <a:cubicBezTo>
                    <a:pt x="19874" y="14329"/>
                    <a:pt x="19491" y="13826"/>
                    <a:pt x="18727" y="12570"/>
                  </a:cubicBezTo>
                  <a:cubicBezTo>
                    <a:pt x="17771" y="11566"/>
                    <a:pt x="17006" y="11063"/>
                    <a:pt x="15860" y="10059"/>
                  </a:cubicBezTo>
                  <a:cubicBezTo>
                    <a:pt x="14713" y="9054"/>
                    <a:pt x="12610" y="7798"/>
                    <a:pt x="12610" y="5789"/>
                  </a:cubicBezTo>
                  <a:cubicBezTo>
                    <a:pt x="12610" y="4784"/>
                    <a:pt x="12992" y="4282"/>
                    <a:pt x="12610" y="3277"/>
                  </a:cubicBezTo>
                  <a:cubicBezTo>
                    <a:pt x="12610" y="2775"/>
                    <a:pt x="12228" y="2775"/>
                    <a:pt x="11845" y="2022"/>
                  </a:cubicBezTo>
                  <a:cubicBezTo>
                    <a:pt x="9360" y="515"/>
                    <a:pt x="1332" y="-1997"/>
                    <a:pt x="185" y="2775"/>
                  </a:cubicBezTo>
                  <a:cubicBezTo>
                    <a:pt x="-1344" y="9556"/>
                    <a:pt x="7067" y="9556"/>
                    <a:pt x="8978" y="1257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3" name="Shape 2923"/>
            <p:cNvSpPr/>
            <p:nvPr/>
          </p:nvSpPr>
          <p:spPr>
            <a:xfrm>
              <a:off x="8602643" y="5156651"/>
              <a:ext cx="154133" cy="31778"/>
            </a:xfrm>
            <a:custGeom>
              <a:avLst/>
              <a:gdLst/>
              <a:ahLst/>
              <a:cxnLst>
                <a:cxn ang="0">
                  <a:pos x="wd2" y="hd2"/>
                </a:cxn>
                <a:cxn ang="5400000">
                  <a:pos x="wd2" y="hd2"/>
                </a:cxn>
                <a:cxn ang="10800000">
                  <a:pos x="wd2" y="hd2"/>
                </a:cxn>
                <a:cxn ang="16200000">
                  <a:pos x="wd2" y="hd2"/>
                </a:cxn>
              </a:cxnLst>
              <a:rect l="0" t="0" r="r" b="b"/>
              <a:pathLst>
                <a:path w="21600" h="21600" extrusionOk="0">
                  <a:moveTo>
                    <a:pt x="3065" y="16841"/>
                  </a:moveTo>
                  <a:cubicBezTo>
                    <a:pt x="3868" y="17573"/>
                    <a:pt x="4451" y="21600"/>
                    <a:pt x="5254" y="21600"/>
                  </a:cubicBezTo>
                  <a:cubicBezTo>
                    <a:pt x="5838" y="21600"/>
                    <a:pt x="6422" y="19769"/>
                    <a:pt x="6932" y="19037"/>
                  </a:cubicBezTo>
                  <a:cubicBezTo>
                    <a:pt x="7662" y="18305"/>
                    <a:pt x="8611" y="19769"/>
                    <a:pt x="9341" y="19769"/>
                  </a:cubicBezTo>
                  <a:cubicBezTo>
                    <a:pt x="10581" y="19769"/>
                    <a:pt x="11530" y="16108"/>
                    <a:pt x="12697" y="14644"/>
                  </a:cubicBezTo>
                  <a:cubicBezTo>
                    <a:pt x="13646" y="13912"/>
                    <a:pt x="14595" y="14644"/>
                    <a:pt x="15324" y="12081"/>
                  </a:cubicBezTo>
                  <a:cubicBezTo>
                    <a:pt x="15762" y="11349"/>
                    <a:pt x="16054" y="9885"/>
                    <a:pt x="16565" y="9153"/>
                  </a:cubicBezTo>
                  <a:cubicBezTo>
                    <a:pt x="16857" y="9153"/>
                    <a:pt x="17149" y="9153"/>
                    <a:pt x="17295" y="9153"/>
                  </a:cubicBezTo>
                  <a:cubicBezTo>
                    <a:pt x="18827" y="10617"/>
                    <a:pt x="20359" y="9153"/>
                    <a:pt x="21600" y="6224"/>
                  </a:cubicBezTo>
                  <a:cubicBezTo>
                    <a:pt x="20505" y="1464"/>
                    <a:pt x="19192" y="0"/>
                    <a:pt x="17805" y="0"/>
                  </a:cubicBezTo>
                  <a:cubicBezTo>
                    <a:pt x="16492" y="0"/>
                    <a:pt x="15032" y="1464"/>
                    <a:pt x="13792" y="4393"/>
                  </a:cubicBezTo>
                  <a:cubicBezTo>
                    <a:pt x="12551" y="6956"/>
                    <a:pt x="11311" y="9885"/>
                    <a:pt x="9997" y="11349"/>
                  </a:cubicBezTo>
                  <a:cubicBezTo>
                    <a:pt x="7808" y="14644"/>
                    <a:pt x="5546" y="13912"/>
                    <a:pt x="3211" y="13180"/>
                  </a:cubicBezTo>
                  <a:cubicBezTo>
                    <a:pt x="2189" y="13180"/>
                    <a:pt x="949" y="11349"/>
                    <a:pt x="0" y="11349"/>
                  </a:cubicBezTo>
                  <a:cubicBezTo>
                    <a:pt x="292" y="19037"/>
                    <a:pt x="2189" y="16108"/>
                    <a:pt x="3065" y="1684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4" name="Shape 2924"/>
            <p:cNvSpPr/>
            <p:nvPr/>
          </p:nvSpPr>
          <p:spPr>
            <a:xfrm>
              <a:off x="8728994" y="5165405"/>
              <a:ext cx="112918" cy="55800"/>
            </a:xfrm>
            <a:custGeom>
              <a:avLst/>
              <a:gdLst/>
              <a:ahLst/>
              <a:cxnLst>
                <a:cxn ang="0">
                  <a:pos x="wd2" y="hd2"/>
                </a:cxn>
                <a:cxn ang="5400000">
                  <a:pos x="wd2" y="hd2"/>
                </a:cxn>
                <a:cxn ang="10800000">
                  <a:pos x="wd2" y="hd2"/>
                </a:cxn>
                <a:cxn ang="16200000">
                  <a:pos x="wd2" y="hd2"/>
                </a:cxn>
              </a:cxnLst>
              <a:rect l="0" t="0" r="r" b="b"/>
              <a:pathLst>
                <a:path w="21230" h="18799" extrusionOk="0">
                  <a:moveTo>
                    <a:pt x="11173" y="12193"/>
                  </a:moveTo>
                  <a:cubicBezTo>
                    <a:pt x="11965" y="11845"/>
                    <a:pt x="12758" y="11496"/>
                    <a:pt x="13650" y="10800"/>
                  </a:cubicBezTo>
                  <a:cubicBezTo>
                    <a:pt x="14442" y="9929"/>
                    <a:pt x="15136" y="8883"/>
                    <a:pt x="15929" y="8187"/>
                  </a:cubicBezTo>
                  <a:cubicBezTo>
                    <a:pt x="16721" y="7490"/>
                    <a:pt x="17811" y="7141"/>
                    <a:pt x="18802" y="6271"/>
                  </a:cubicBezTo>
                  <a:cubicBezTo>
                    <a:pt x="19892" y="5574"/>
                    <a:pt x="20685" y="4877"/>
                    <a:pt x="21081" y="3135"/>
                  </a:cubicBezTo>
                  <a:cubicBezTo>
                    <a:pt x="21279" y="2612"/>
                    <a:pt x="21279" y="1916"/>
                    <a:pt x="21081" y="1567"/>
                  </a:cubicBezTo>
                  <a:cubicBezTo>
                    <a:pt x="21081" y="1219"/>
                    <a:pt x="20883" y="1219"/>
                    <a:pt x="20685" y="871"/>
                  </a:cubicBezTo>
                  <a:cubicBezTo>
                    <a:pt x="17811" y="-1394"/>
                    <a:pt x="14442" y="1219"/>
                    <a:pt x="11569" y="3483"/>
                  </a:cubicBezTo>
                  <a:cubicBezTo>
                    <a:pt x="11173" y="3832"/>
                    <a:pt x="10677" y="4180"/>
                    <a:pt x="10083" y="3832"/>
                  </a:cubicBezTo>
                  <a:cubicBezTo>
                    <a:pt x="9686" y="3832"/>
                    <a:pt x="9488" y="3135"/>
                    <a:pt x="9092" y="2612"/>
                  </a:cubicBezTo>
                  <a:cubicBezTo>
                    <a:pt x="8002" y="1916"/>
                    <a:pt x="6813" y="3135"/>
                    <a:pt x="5723" y="4180"/>
                  </a:cubicBezTo>
                  <a:cubicBezTo>
                    <a:pt x="4039" y="5922"/>
                    <a:pt x="1363" y="8187"/>
                    <a:pt x="571" y="11148"/>
                  </a:cubicBezTo>
                  <a:cubicBezTo>
                    <a:pt x="75" y="12890"/>
                    <a:pt x="-321" y="16548"/>
                    <a:pt x="373" y="18116"/>
                  </a:cubicBezTo>
                  <a:cubicBezTo>
                    <a:pt x="1363" y="20206"/>
                    <a:pt x="3246" y="16896"/>
                    <a:pt x="4237" y="16200"/>
                  </a:cubicBezTo>
                  <a:cubicBezTo>
                    <a:pt x="6516" y="14806"/>
                    <a:pt x="8894" y="13238"/>
                    <a:pt x="11173" y="1219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5" name="Shape 2925"/>
            <p:cNvSpPr/>
            <p:nvPr/>
          </p:nvSpPr>
          <p:spPr>
            <a:xfrm>
              <a:off x="8584176" y="4924154"/>
              <a:ext cx="143978" cy="162224"/>
            </a:xfrm>
            <a:custGeom>
              <a:avLst/>
              <a:gdLst/>
              <a:ahLst/>
              <a:cxnLst>
                <a:cxn ang="0">
                  <a:pos x="wd2" y="hd2"/>
                </a:cxn>
                <a:cxn ang="5400000">
                  <a:pos x="wd2" y="hd2"/>
                </a:cxn>
                <a:cxn ang="10800000">
                  <a:pos x="wd2" y="hd2"/>
                </a:cxn>
                <a:cxn ang="16200000">
                  <a:pos x="wd2" y="hd2"/>
                </a:cxn>
              </a:cxnLst>
              <a:rect l="0" t="0" r="r" b="b"/>
              <a:pathLst>
                <a:path w="21462" h="21449" extrusionOk="0">
                  <a:moveTo>
                    <a:pt x="5729" y="13737"/>
                  </a:moveTo>
                  <a:cubicBezTo>
                    <a:pt x="5884" y="13876"/>
                    <a:pt x="6039" y="14084"/>
                    <a:pt x="6194" y="14223"/>
                  </a:cubicBezTo>
                  <a:cubicBezTo>
                    <a:pt x="6348" y="14362"/>
                    <a:pt x="6348" y="14501"/>
                    <a:pt x="6348" y="14779"/>
                  </a:cubicBezTo>
                  <a:cubicBezTo>
                    <a:pt x="6348" y="15543"/>
                    <a:pt x="6503" y="16238"/>
                    <a:pt x="6348" y="16793"/>
                  </a:cubicBezTo>
                  <a:cubicBezTo>
                    <a:pt x="6194" y="17557"/>
                    <a:pt x="5729" y="18113"/>
                    <a:pt x="5032" y="18391"/>
                  </a:cubicBezTo>
                  <a:cubicBezTo>
                    <a:pt x="4877" y="18599"/>
                    <a:pt x="4568" y="18599"/>
                    <a:pt x="4568" y="18877"/>
                  </a:cubicBezTo>
                  <a:cubicBezTo>
                    <a:pt x="4568" y="19155"/>
                    <a:pt x="4877" y="19293"/>
                    <a:pt x="5032" y="19432"/>
                  </a:cubicBezTo>
                  <a:cubicBezTo>
                    <a:pt x="5574" y="20057"/>
                    <a:pt x="5265" y="20891"/>
                    <a:pt x="4413" y="21169"/>
                  </a:cubicBezTo>
                  <a:cubicBezTo>
                    <a:pt x="3794" y="21516"/>
                    <a:pt x="2787" y="21516"/>
                    <a:pt x="2013" y="21308"/>
                  </a:cubicBezTo>
                  <a:cubicBezTo>
                    <a:pt x="1161" y="20057"/>
                    <a:pt x="1316" y="18252"/>
                    <a:pt x="2323" y="17002"/>
                  </a:cubicBezTo>
                  <a:cubicBezTo>
                    <a:pt x="2632" y="16515"/>
                    <a:pt x="3097" y="15960"/>
                    <a:pt x="2942" y="15335"/>
                  </a:cubicBezTo>
                  <a:cubicBezTo>
                    <a:pt x="2787" y="15057"/>
                    <a:pt x="2632" y="14918"/>
                    <a:pt x="2323" y="14779"/>
                  </a:cubicBezTo>
                  <a:cubicBezTo>
                    <a:pt x="852" y="13598"/>
                    <a:pt x="0" y="12001"/>
                    <a:pt x="0" y="10265"/>
                  </a:cubicBezTo>
                  <a:cubicBezTo>
                    <a:pt x="0" y="9709"/>
                    <a:pt x="232" y="9084"/>
                    <a:pt x="542" y="8667"/>
                  </a:cubicBezTo>
                  <a:cubicBezTo>
                    <a:pt x="852" y="8389"/>
                    <a:pt x="1161" y="8250"/>
                    <a:pt x="1471" y="7903"/>
                  </a:cubicBezTo>
                  <a:cubicBezTo>
                    <a:pt x="2632" y="7070"/>
                    <a:pt x="2632" y="5472"/>
                    <a:pt x="2632" y="4153"/>
                  </a:cubicBezTo>
                  <a:cubicBezTo>
                    <a:pt x="2632" y="3250"/>
                    <a:pt x="2787" y="2277"/>
                    <a:pt x="2787" y="1375"/>
                  </a:cubicBezTo>
                  <a:cubicBezTo>
                    <a:pt x="2787" y="1097"/>
                    <a:pt x="2942" y="680"/>
                    <a:pt x="3097" y="333"/>
                  </a:cubicBezTo>
                  <a:cubicBezTo>
                    <a:pt x="3252" y="55"/>
                    <a:pt x="3794" y="-84"/>
                    <a:pt x="4258" y="55"/>
                  </a:cubicBezTo>
                  <a:cubicBezTo>
                    <a:pt x="4413" y="194"/>
                    <a:pt x="4568" y="194"/>
                    <a:pt x="4568" y="333"/>
                  </a:cubicBezTo>
                  <a:cubicBezTo>
                    <a:pt x="5265" y="1236"/>
                    <a:pt x="5884" y="2277"/>
                    <a:pt x="6194" y="3250"/>
                  </a:cubicBezTo>
                  <a:cubicBezTo>
                    <a:pt x="6348" y="3597"/>
                    <a:pt x="6348" y="4014"/>
                    <a:pt x="6503" y="4153"/>
                  </a:cubicBezTo>
                  <a:cubicBezTo>
                    <a:pt x="7045" y="4847"/>
                    <a:pt x="8284" y="4847"/>
                    <a:pt x="9290" y="4708"/>
                  </a:cubicBezTo>
                  <a:cubicBezTo>
                    <a:pt x="9755" y="4708"/>
                    <a:pt x="10297" y="4569"/>
                    <a:pt x="10916" y="4569"/>
                  </a:cubicBezTo>
                  <a:cubicBezTo>
                    <a:pt x="11690" y="4430"/>
                    <a:pt x="12542" y="4430"/>
                    <a:pt x="13006" y="3875"/>
                  </a:cubicBezTo>
                  <a:cubicBezTo>
                    <a:pt x="13548" y="3389"/>
                    <a:pt x="13703" y="2833"/>
                    <a:pt x="14168" y="2277"/>
                  </a:cubicBezTo>
                  <a:cubicBezTo>
                    <a:pt x="14787" y="1513"/>
                    <a:pt x="15948" y="1375"/>
                    <a:pt x="16955" y="1236"/>
                  </a:cubicBezTo>
                  <a:cubicBezTo>
                    <a:pt x="17884" y="1236"/>
                    <a:pt x="19045" y="1236"/>
                    <a:pt x="19974" y="1097"/>
                  </a:cubicBezTo>
                  <a:cubicBezTo>
                    <a:pt x="19819" y="2139"/>
                    <a:pt x="18890" y="2833"/>
                    <a:pt x="17884" y="3250"/>
                  </a:cubicBezTo>
                  <a:cubicBezTo>
                    <a:pt x="16955" y="3736"/>
                    <a:pt x="15794" y="4014"/>
                    <a:pt x="14942" y="4569"/>
                  </a:cubicBezTo>
                  <a:cubicBezTo>
                    <a:pt x="14168" y="5194"/>
                    <a:pt x="13548" y="6028"/>
                    <a:pt x="12852" y="6792"/>
                  </a:cubicBezTo>
                  <a:cubicBezTo>
                    <a:pt x="12387" y="7209"/>
                    <a:pt x="11923" y="7486"/>
                    <a:pt x="11535" y="7903"/>
                  </a:cubicBezTo>
                  <a:cubicBezTo>
                    <a:pt x="11226" y="8389"/>
                    <a:pt x="11071" y="9084"/>
                    <a:pt x="11535" y="9570"/>
                  </a:cubicBezTo>
                  <a:cubicBezTo>
                    <a:pt x="12387" y="9223"/>
                    <a:pt x="13239" y="9848"/>
                    <a:pt x="13703" y="10403"/>
                  </a:cubicBezTo>
                  <a:cubicBezTo>
                    <a:pt x="14245" y="10959"/>
                    <a:pt x="14477" y="11723"/>
                    <a:pt x="15174" y="12001"/>
                  </a:cubicBezTo>
                  <a:cubicBezTo>
                    <a:pt x="15794" y="12418"/>
                    <a:pt x="16568" y="12626"/>
                    <a:pt x="17110" y="13182"/>
                  </a:cubicBezTo>
                  <a:cubicBezTo>
                    <a:pt x="17265" y="13459"/>
                    <a:pt x="17265" y="13737"/>
                    <a:pt x="17574" y="14084"/>
                  </a:cubicBezTo>
                  <a:cubicBezTo>
                    <a:pt x="17884" y="14501"/>
                    <a:pt x="18581" y="14501"/>
                    <a:pt x="19200" y="14640"/>
                  </a:cubicBezTo>
                  <a:cubicBezTo>
                    <a:pt x="19974" y="14918"/>
                    <a:pt x="20516" y="15821"/>
                    <a:pt x="20206" y="16515"/>
                  </a:cubicBezTo>
                  <a:cubicBezTo>
                    <a:pt x="19974" y="16793"/>
                    <a:pt x="19819" y="17279"/>
                    <a:pt x="19819" y="17557"/>
                  </a:cubicBezTo>
                  <a:cubicBezTo>
                    <a:pt x="19974" y="18252"/>
                    <a:pt x="21290" y="18599"/>
                    <a:pt x="21445" y="19293"/>
                  </a:cubicBezTo>
                  <a:cubicBezTo>
                    <a:pt x="21600" y="20057"/>
                    <a:pt x="20671" y="20474"/>
                    <a:pt x="19819" y="20752"/>
                  </a:cubicBezTo>
                  <a:cubicBezTo>
                    <a:pt x="18890" y="21030"/>
                    <a:pt x="17729" y="21308"/>
                    <a:pt x="16568" y="21169"/>
                  </a:cubicBezTo>
                  <a:cubicBezTo>
                    <a:pt x="15484" y="21030"/>
                    <a:pt x="14477" y="20613"/>
                    <a:pt x="14013" y="19710"/>
                  </a:cubicBezTo>
                  <a:cubicBezTo>
                    <a:pt x="13703" y="19155"/>
                    <a:pt x="13703" y="18599"/>
                    <a:pt x="13316" y="17974"/>
                  </a:cubicBezTo>
                  <a:cubicBezTo>
                    <a:pt x="13161" y="17696"/>
                    <a:pt x="12852" y="17418"/>
                    <a:pt x="12697" y="17002"/>
                  </a:cubicBezTo>
                  <a:cubicBezTo>
                    <a:pt x="12387" y="16376"/>
                    <a:pt x="12697" y="15682"/>
                    <a:pt x="12852" y="14918"/>
                  </a:cubicBezTo>
                  <a:cubicBezTo>
                    <a:pt x="13006" y="13598"/>
                    <a:pt x="12077" y="12279"/>
                    <a:pt x="10761" y="12001"/>
                  </a:cubicBezTo>
                  <a:cubicBezTo>
                    <a:pt x="10452" y="11862"/>
                    <a:pt x="9910" y="11862"/>
                    <a:pt x="9600" y="11584"/>
                  </a:cubicBezTo>
                  <a:cubicBezTo>
                    <a:pt x="9445" y="11445"/>
                    <a:pt x="9290" y="11167"/>
                    <a:pt x="9135" y="10820"/>
                  </a:cubicBezTo>
                  <a:cubicBezTo>
                    <a:pt x="8671" y="9848"/>
                    <a:pt x="6503" y="8945"/>
                    <a:pt x="5419" y="9709"/>
                  </a:cubicBezTo>
                  <a:cubicBezTo>
                    <a:pt x="4103" y="10959"/>
                    <a:pt x="4723" y="13043"/>
                    <a:pt x="5729" y="1373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6" name="Shape 2926"/>
            <p:cNvSpPr/>
            <p:nvPr/>
          </p:nvSpPr>
          <p:spPr>
            <a:xfrm>
              <a:off x="8628957" y="4854269"/>
              <a:ext cx="149339" cy="61071"/>
            </a:xfrm>
            <a:custGeom>
              <a:avLst/>
              <a:gdLst/>
              <a:ahLst/>
              <a:cxnLst>
                <a:cxn ang="0">
                  <a:pos x="wd2" y="hd2"/>
                </a:cxn>
                <a:cxn ang="5400000">
                  <a:pos x="wd2" y="hd2"/>
                </a:cxn>
                <a:cxn ang="10800000">
                  <a:pos x="wd2" y="hd2"/>
                </a:cxn>
                <a:cxn ang="16200000">
                  <a:pos x="wd2" y="hd2"/>
                </a:cxn>
              </a:cxnLst>
              <a:rect l="0" t="0" r="r" b="b"/>
              <a:pathLst>
                <a:path w="21247" h="21347" extrusionOk="0">
                  <a:moveTo>
                    <a:pt x="19" y="13477"/>
                  </a:moveTo>
                  <a:cubicBezTo>
                    <a:pt x="394" y="15508"/>
                    <a:pt x="1144" y="17354"/>
                    <a:pt x="1969" y="17354"/>
                  </a:cubicBezTo>
                  <a:cubicBezTo>
                    <a:pt x="2569" y="17354"/>
                    <a:pt x="3394" y="16985"/>
                    <a:pt x="3994" y="16615"/>
                  </a:cubicBezTo>
                  <a:cubicBezTo>
                    <a:pt x="5869" y="15877"/>
                    <a:pt x="7594" y="17723"/>
                    <a:pt x="9469" y="18277"/>
                  </a:cubicBezTo>
                  <a:cubicBezTo>
                    <a:pt x="10294" y="18277"/>
                    <a:pt x="11044" y="18277"/>
                    <a:pt x="12019" y="18277"/>
                  </a:cubicBezTo>
                  <a:cubicBezTo>
                    <a:pt x="12319" y="18277"/>
                    <a:pt x="12844" y="18277"/>
                    <a:pt x="13144" y="18646"/>
                  </a:cubicBezTo>
                  <a:cubicBezTo>
                    <a:pt x="13519" y="19015"/>
                    <a:pt x="13594" y="19385"/>
                    <a:pt x="13894" y="20123"/>
                  </a:cubicBezTo>
                  <a:cubicBezTo>
                    <a:pt x="14719" y="21600"/>
                    <a:pt x="15844" y="21600"/>
                    <a:pt x="16744" y="20862"/>
                  </a:cubicBezTo>
                  <a:cubicBezTo>
                    <a:pt x="17719" y="20123"/>
                    <a:pt x="18469" y="18277"/>
                    <a:pt x="19219" y="16615"/>
                  </a:cubicBezTo>
                  <a:cubicBezTo>
                    <a:pt x="19594" y="15877"/>
                    <a:pt x="20044" y="15138"/>
                    <a:pt x="20044" y="13846"/>
                  </a:cubicBezTo>
                  <a:cubicBezTo>
                    <a:pt x="20194" y="12000"/>
                    <a:pt x="19369" y="10523"/>
                    <a:pt x="19594" y="8862"/>
                  </a:cubicBezTo>
                  <a:cubicBezTo>
                    <a:pt x="19744" y="7015"/>
                    <a:pt x="20794" y="6092"/>
                    <a:pt x="21169" y="3877"/>
                  </a:cubicBezTo>
                  <a:cubicBezTo>
                    <a:pt x="21469" y="2215"/>
                    <a:pt x="20869" y="0"/>
                    <a:pt x="20044" y="0"/>
                  </a:cubicBezTo>
                  <a:cubicBezTo>
                    <a:pt x="19294" y="0"/>
                    <a:pt x="18619" y="369"/>
                    <a:pt x="18019" y="1846"/>
                  </a:cubicBezTo>
                  <a:cubicBezTo>
                    <a:pt x="17494" y="3138"/>
                    <a:pt x="17044" y="4985"/>
                    <a:pt x="16744" y="6646"/>
                  </a:cubicBezTo>
                  <a:cubicBezTo>
                    <a:pt x="15769" y="10523"/>
                    <a:pt x="14494" y="14400"/>
                    <a:pt x="12619" y="14400"/>
                  </a:cubicBezTo>
                  <a:cubicBezTo>
                    <a:pt x="11869" y="14400"/>
                    <a:pt x="11044" y="13477"/>
                    <a:pt x="10294" y="13108"/>
                  </a:cubicBezTo>
                  <a:cubicBezTo>
                    <a:pt x="9019" y="12369"/>
                    <a:pt x="7744" y="12000"/>
                    <a:pt x="6469" y="12000"/>
                  </a:cubicBezTo>
                  <a:cubicBezTo>
                    <a:pt x="5869" y="12000"/>
                    <a:pt x="5419" y="12369"/>
                    <a:pt x="4744" y="12000"/>
                  </a:cubicBezTo>
                  <a:cubicBezTo>
                    <a:pt x="4294" y="11631"/>
                    <a:pt x="3994" y="10892"/>
                    <a:pt x="3544" y="10523"/>
                  </a:cubicBezTo>
                  <a:cubicBezTo>
                    <a:pt x="2569" y="9231"/>
                    <a:pt x="1294" y="8492"/>
                    <a:pt x="19" y="8492"/>
                  </a:cubicBezTo>
                  <a:cubicBezTo>
                    <a:pt x="694" y="9231"/>
                    <a:pt x="-131" y="12000"/>
                    <a:pt x="19" y="1347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7" name="Shape 2927"/>
            <p:cNvSpPr/>
            <p:nvPr/>
          </p:nvSpPr>
          <p:spPr>
            <a:xfrm>
              <a:off x="8796940" y="5001886"/>
              <a:ext cx="31388" cy="47800"/>
            </a:xfrm>
            <a:custGeom>
              <a:avLst/>
              <a:gdLst/>
              <a:ahLst/>
              <a:cxnLst>
                <a:cxn ang="0">
                  <a:pos x="wd2" y="hd2"/>
                </a:cxn>
                <a:cxn ang="5400000">
                  <a:pos x="wd2" y="hd2"/>
                </a:cxn>
                <a:cxn ang="10800000">
                  <a:pos x="wd2" y="hd2"/>
                </a:cxn>
                <a:cxn ang="16200000">
                  <a:pos x="wd2" y="hd2"/>
                </a:cxn>
              </a:cxnLst>
              <a:rect l="0" t="0" r="r" b="b"/>
              <a:pathLst>
                <a:path w="19882" h="20543" extrusionOk="0">
                  <a:moveTo>
                    <a:pt x="1937" y="10306"/>
                  </a:moveTo>
                  <a:cubicBezTo>
                    <a:pt x="2602" y="11656"/>
                    <a:pt x="3931" y="13231"/>
                    <a:pt x="5925" y="14131"/>
                  </a:cubicBezTo>
                  <a:cubicBezTo>
                    <a:pt x="7254" y="14581"/>
                    <a:pt x="8916" y="14581"/>
                    <a:pt x="10245" y="15481"/>
                  </a:cubicBezTo>
                  <a:cubicBezTo>
                    <a:pt x="12239" y="16381"/>
                    <a:pt x="13568" y="17956"/>
                    <a:pt x="14233" y="19306"/>
                  </a:cubicBezTo>
                  <a:cubicBezTo>
                    <a:pt x="14233" y="19756"/>
                    <a:pt x="14233" y="20206"/>
                    <a:pt x="14897" y="20206"/>
                  </a:cubicBezTo>
                  <a:cubicBezTo>
                    <a:pt x="15894" y="20656"/>
                    <a:pt x="17224" y="20656"/>
                    <a:pt x="17888" y="20206"/>
                  </a:cubicBezTo>
                  <a:cubicBezTo>
                    <a:pt x="19882" y="19306"/>
                    <a:pt x="19882" y="17506"/>
                    <a:pt x="19217" y="15931"/>
                  </a:cubicBezTo>
                  <a:cubicBezTo>
                    <a:pt x="18553" y="14581"/>
                    <a:pt x="17224" y="13231"/>
                    <a:pt x="16559" y="11656"/>
                  </a:cubicBezTo>
                  <a:cubicBezTo>
                    <a:pt x="15894" y="10306"/>
                    <a:pt x="15894" y="8506"/>
                    <a:pt x="17224" y="7606"/>
                  </a:cubicBezTo>
                  <a:cubicBezTo>
                    <a:pt x="18553" y="6481"/>
                    <a:pt x="19882" y="6031"/>
                    <a:pt x="19882" y="5131"/>
                  </a:cubicBezTo>
                  <a:cubicBezTo>
                    <a:pt x="19882" y="4681"/>
                    <a:pt x="19217" y="4231"/>
                    <a:pt x="18553" y="3781"/>
                  </a:cubicBezTo>
                  <a:cubicBezTo>
                    <a:pt x="14897" y="1306"/>
                    <a:pt x="7254" y="-944"/>
                    <a:pt x="2602" y="406"/>
                  </a:cubicBezTo>
                  <a:cubicBezTo>
                    <a:pt x="-1718" y="1756"/>
                    <a:pt x="276" y="6931"/>
                    <a:pt x="1937" y="1030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8" name="Shape 2928"/>
            <p:cNvSpPr/>
            <p:nvPr/>
          </p:nvSpPr>
          <p:spPr>
            <a:xfrm>
              <a:off x="8848763" y="4996649"/>
              <a:ext cx="99686" cy="50988"/>
            </a:xfrm>
            <a:custGeom>
              <a:avLst/>
              <a:gdLst/>
              <a:ahLst/>
              <a:cxnLst>
                <a:cxn ang="0">
                  <a:pos x="wd2" y="hd2"/>
                </a:cxn>
                <a:cxn ang="5400000">
                  <a:pos x="wd2" y="hd2"/>
                </a:cxn>
                <a:cxn ang="10800000">
                  <a:pos x="wd2" y="hd2"/>
                </a:cxn>
                <a:cxn ang="16200000">
                  <a:pos x="wd2" y="hd2"/>
                </a:cxn>
              </a:cxnLst>
              <a:rect l="0" t="0" r="r" b="b"/>
              <a:pathLst>
                <a:path w="20834" h="20952" extrusionOk="0">
                  <a:moveTo>
                    <a:pt x="353" y="6048"/>
                  </a:moveTo>
                  <a:cubicBezTo>
                    <a:pt x="-302" y="8208"/>
                    <a:pt x="-84" y="11448"/>
                    <a:pt x="1334" y="12744"/>
                  </a:cubicBezTo>
                  <a:cubicBezTo>
                    <a:pt x="1989" y="13392"/>
                    <a:pt x="2425" y="13392"/>
                    <a:pt x="3080" y="13392"/>
                  </a:cubicBezTo>
                  <a:cubicBezTo>
                    <a:pt x="4716" y="13824"/>
                    <a:pt x="6134" y="15552"/>
                    <a:pt x="7443" y="16416"/>
                  </a:cubicBezTo>
                  <a:cubicBezTo>
                    <a:pt x="9298" y="17280"/>
                    <a:pt x="11153" y="16848"/>
                    <a:pt x="13225" y="16848"/>
                  </a:cubicBezTo>
                  <a:cubicBezTo>
                    <a:pt x="14971" y="16848"/>
                    <a:pt x="17043" y="17928"/>
                    <a:pt x="18462" y="20088"/>
                  </a:cubicBezTo>
                  <a:cubicBezTo>
                    <a:pt x="18680" y="20520"/>
                    <a:pt x="18898" y="20952"/>
                    <a:pt x="19116" y="20952"/>
                  </a:cubicBezTo>
                  <a:cubicBezTo>
                    <a:pt x="19334" y="20952"/>
                    <a:pt x="19553" y="20952"/>
                    <a:pt x="19553" y="20520"/>
                  </a:cubicBezTo>
                  <a:cubicBezTo>
                    <a:pt x="20971" y="18792"/>
                    <a:pt x="21298" y="13824"/>
                    <a:pt x="20098" y="11448"/>
                  </a:cubicBezTo>
                  <a:cubicBezTo>
                    <a:pt x="19443" y="10152"/>
                    <a:pt x="18462" y="9288"/>
                    <a:pt x="17589" y="8856"/>
                  </a:cubicBezTo>
                  <a:cubicBezTo>
                    <a:pt x="16389" y="7776"/>
                    <a:pt x="15298" y="6480"/>
                    <a:pt x="14316" y="4752"/>
                  </a:cubicBezTo>
                  <a:cubicBezTo>
                    <a:pt x="13662" y="3672"/>
                    <a:pt x="13225" y="2376"/>
                    <a:pt x="12462" y="1512"/>
                  </a:cubicBezTo>
                  <a:cubicBezTo>
                    <a:pt x="10716" y="-648"/>
                    <a:pt x="8425" y="-216"/>
                    <a:pt x="6571" y="1080"/>
                  </a:cubicBezTo>
                  <a:cubicBezTo>
                    <a:pt x="5153" y="1944"/>
                    <a:pt x="4280" y="-216"/>
                    <a:pt x="2862" y="648"/>
                  </a:cubicBezTo>
                  <a:cubicBezTo>
                    <a:pt x="1989" y="1080"/>
                    <a:pt x="789" y="4320"/>
                    <a:pt x="353" y="604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29" name="Shape 2929"/>
            <p:cNvSpPr/>
            <p:nvPr/>
          </p:nvSpPr>
          <p:spPr>
            <a:xfrm>
              <a:off x="8937964" y="5129522"/>
              <a:ext cx="40413" cy="46738"/>
            </a:xfrm>
            <a:custGeom>
              <a:avLst/>
              <a:gdLst/>
              <a:ahLst/>
              <a:cxnLst>
                <a:cxn ang="0">
                  <a:pos x="wd2" y="hd2"/>
                </a:cxn>
                <a:cxn ang="5400000">
                  <a:pos x="wd2" y="hd2"/>
                </a:cxn>
                <a:cxn ang="10800000">
                  <a:pos x="wd2" y="hd2"/>
                </a:cxn>
                <a:cxn ang="16200000">
                  <a:pos x="wd2" y="hd2"/>
                </a:cxn>
              </a:cxnLst>
              <a:rect l="0" t="0" r="r" b="b"/>
              <a:pathLst>
                <a:path w="21272" h="19208" extrusionOk="0">
                  <a:moveTo>
                    <a:pt x="6962" y="1577"/>
                  </a:moveTo>
                  <a:cubicBezTo>
                    <a:pt x="4802" y="3759"/>
                    <a:pt x="2372" y="6813"/>
                    <a:pt x="1292" y="9432"/>
                  </a:cubicBezTo>
                  <a:cubicBezTo>
                    <a:pt x="212" y="12268"/>
                    <a:pt x="-328" y="15323"/>
                    <a:pt x="212" y="17941"/>
                  </a:cubicBezTo>
                  <a:cubicBezTo>
                    <a:pt x="212" y="18377"/>
                    <a:pt x="752" y="19032"/>
                    <a:pt x="752" y="19032"/>
                  </a:cubicBezTo>
                  <a:cubicBezTo>
                    <a:pt x="1832" y="19468"/>
                    <a:pt x="3182" y="19032"/>
                    <a:pt x="3722" y="18377"/>
                  </a:cubicBezTo>
                  <a:cubicBezTo>
                    <a:pt x="6422" y="16195"/>
                    <a:pt x="9392" y="14450"/>
                    <a:pt x="12632" y="12050"/>
                  </a:cubicBezTo>
                  <a:cubicBezTo>
                    <a:pt x="15062" y="10304"/>
                    <a:pt x="17762" y="8341"/>
                    <a:pt x="19922" y="6595"/>
                  </a:cubicBezTo>
                  <a:cubicBezTo>
                    <a:pt x="20732" y="6159"/>
                    <a:pt x="20732" y="6159"/>
                    <a:pt x="21272" y="5723"/>
                  </a:cubicBezTo>
                  <a:cubicBezTo>
                    <a:pt x="21272" y="4850"/>
                    <a:pt x="20732" y="4195"/>
                    <a:pt x="19922" y="3759"/>
                  </a:cubicBezTo>
                  <a:cubicBezTo>
                    <a:pt x="17222" y="1577"/>
                    <a:pt x="10472" y="-2132"/>
                    <a:pt x="6962" y="1577"/>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0" name="Shape 2930"/>
            <p:cNvSpPr/>
            <p:nvPr/>
          </p:nvSpPr>
          <p:spPr>
            <a:xfrm>
              <a:off x="8991437" y="5073553"/>
              <a:ext cx="27248" cy="31051"/>
            </a:xfrm>
            <a:custGeom>
              <a:avLst/>
              <a:gdLst/>
              <a:ahLst/>
              <a:cxnLst>
                <a:cxn ang="0">
                  <a:pos x="wd2" y="hd2"/>
                </a:cxn>
                <a:cxn ang="5400000">
                  <a:pos x="wd2" y="hd2"/>
                </a:cxn>
                <a:cxn ang="10800000">
                  <a:pos x="wd2" y="hd2"/>
                </a:cxn>
                <a:cxn ang="16200000">
                  <a:pos x="wd2" y="hd2"/>
                </a:cxn>
              </a:cxnLst>
              <a:rect l="0" t="0" r="r" b="b"/>
              <a:pathLst>
                <a:path w="17259" h="21089" extrusionOk="0">
                  <a:moveTo>
                    <a:pt x="4746" y="16026"/>
                  </a:moveTo>
                  <a:cubicBezTo>
                    <a:pt x="7072" y="16723"/>
                    <a:pt x="8401" y="18813"/>
                    <a:pt x="7736" y="20903"/>
                  </a:cubicBezTo>
                  <a:cubicBezTo>
                    <a:pt x="9066" y="21600"/>
                    <a:pt x="10395" y="20206"/>
                    <a:pt x="11724" y="18813"/>
                  </a:cubicBezTo>
                  <a:cubicBezTo>
                    <a:pt x="13386" y="17419"/>
                    <a:pt x="14050" y="16026"/>
                    <a:pt x="15380" y="14632"/>
                  </a:cubicBezTo>
                  <a:cubicBezTo>
                    <a:pt x="16709" y="12194"/>
                    <a:pt x="18038" y="10103"/>
                    <a:pt x="16709" y="8013"/>
                  </a:cubicBezTo>
                  <a:cubicBezTo>
                    <a:pt x="16044" y="6271"/>
                    <a:pt x="14715" y="5574"/>
                    <a:pt x="13386" y="5574"/>
                  </a:cubicBezTo>
                  <a:cubicBezTo>
                    <a:pt x="10395" y="4181"/>
                    <a:pt x="7072" y="3484"/>
                    <a:pt x="4746" y="0"/>
                  </a:cubicBezTo>
                  <a:cubicBezTo>
                    <a:pt x="758" y="4877"/>
                    <a:pt x="-3562" y="13587"/>
                    <a:pt x="4746" y="1602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1" name="Shape 2931"/>
            <p:cNvSpPr/>
            <p:nvPr/>
          </p:nvSpPr>
          <p:spPr>
            <a:xfrm>
              <a:off x="9038904" y="5081402"/>
              <a:ext cx="26457" cy="45519"/>
            </a:xfrm>
            <a:custGeom>
              <a:avLst/>
              <a:gdLst/>
              <a:ahLst/>
              <a:cxnLst>
                <a:cxn ang="0">
                  <a:pos x="wd2" y="hd2"/>
                </a:cxn>
                <a:cxn ang="5400000">
                  <a:pos x="wd2" y="hd2"/>
                </a:cxn>
                <a:cxn ang="10800000">
                  <a:pos x="wd2" y="hd2"/>
                </a:cxn>
                <a:cxn ang="16200000">
                  <a:pos x="wd2" y="hd2"/>
                </a:cxn>
              </a:cxnLst>
              <a:rect l="0" t="0" r="r" b="b"/>
              <a:pathLst>
                <a:path w="21013" h="18701" extrusionOk="0">
                  <a:moveTo>
                    <a:pt x="2400" y="5136"/>
                  </a:moveTo>
                  <a:cubicBezTo>
                    <a:pt x="2400" y="7042"/>
                    <a:pt x="2400" y="9159"/>
                    <a:pt x="800" y="11065"/>
                  </a:cubicBezTo>
                  <a:cubicBezTo>
                    <a:pt x="800" y="11489"/>
                    <a:pt x="0" y="11489"/>
                    <a:pt x="0" y="11912"/>
                  </a:cubicBezTo>
                  <a:cubicBezTo>
                    <a:pt x="0" y="12336"/>
                    <a:pt x="0" y="12336"/>
                    <a:pt x="800" y="12759"/>
                  </a:cubicBezTo>
                  <a:cubicBezTo>
                    <a:pt x="1600" y="13606"/>
                    <a:pt x="1600" y="14877"/>
                    <a:pt x="800" y="15936"/>
                  </a:cubicBezTo>
                  <a:cubicBezTo>
                    <a:pt x="800" y="16359"/>
                    <a:pt x="0" y="16783"/>
                    <a:pt x="0" y="17206"/>
                  </a:cubicBezTo>
                  <a:cubicBezTo>
                    <a:pt x="0" y="17630"/>
                    <a:pt x="800" y="17630"/>
                    <a:pt x="800" y="18053"/>
                  </a:cubicBezTo>
                  <a:cubicBezTo>
                    <a:pt x="3200" y="19324"/>
                    <a:pt x="6800" y="18477"/>
                    <a:pt x="9200" y="17630"/>
                  </a:cubicBezTo>
                  <a:cubicBezTo>
                    <a:pt x="11600" y="16359"/>
                    <a:pt x="12400" y="14453"/>
                    <a:pt x="13600" y="13183"/>
                  </a:cubicBezTo>
                  <a:cubicBezTo>
                    <a:pt x="15200" y="11489"/>
                    <a:pt x="16800" y="9583"/>
                    <a:pt x="18400" y="7889"/>
                  </a:cubicBezTo>
                  <a:cubicBezTo>
                    <a:pt x="20000" y="7042"/>
                    <a:pt x="21600" y="5559"/>
                    <a:pt x="20800" y="4289"/>
                  </a:cubicBezTo>
                  <a:cubicBezTo>
                    <a:pt x="20800" y="3865"/>
                    <a:pt x="20000" y="3442"/>
                    <a:pt x="19200" y="3442"/>
                  </a:cubicBezTo>
                  <a:cubicBezTo>
                    <a:pt x="10800" y="-582"/>
                    <a:pt x="3200" y="-2276"/>
                    <a:pt x="2400" y="513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2" name="Shape 2932"/>
            <p:cNvSpPr/>
            <p:nvPr/>
          </p:nvSpPr>
          <p:spPr>
            <a:xfrm>
              <a:off x="8833469" y="4855526"/>
              <a:ext cx="49997" cy="90556"/>
            </a:xfrm>
            <a:custGeom>
              <a:avLst/>
              <a:gdLst/>
              <a:ahLst/>
              <a:cxnLst>
                <a:cxn ang="0">
                  <a:pos x="wd2" y="hd2"/>
                </a:cxn>
                <a:cxn ang="5400000">
                  <a:pos x="wd2" y="hd2"/>
                </a:cxn>
                <a:cxn ang="10800000">
                  <a:pos x="wd2" y="hd2"/>
                </a:cxn>
                <a:cxn ang="16200000">
                  <a:pos x="wd2" y="hd2"/>
                </a:cxn>
              </a:cxnLst>
              <a:rect l="0" t="0" r="r" b="b"/>
              <a:pathLst>
                <a:path w="21487" h="20782" extrusionOk="0">
                  <a:moveTo>
                    <a:pt x="0" y="7608"/>
                  </a:moveTo>
                  <a:cubicBezTo>
                    <a:pt x="0" y="7846"/>
                    <a:pt x="0" y="8083"/>
                    <a:pt x="0" y="8083"/>
                  </a:cubicBezTo>
                  <a:cubicBezTo>
                    <a:pt x="450" y="8320"/>
                    <a:pt x="1350" y="8320"/>
                    <a:pt x="1800" y="8320"/>
                  </a:cubicBezTo>
                  <a:cubicBezTo>
                    <a:pt x="2700" y="8677"/>
                    <a:pt x="3150" y="9151"/>
                    <a:pt x="3150" y="9626"/>
                  </a:cubicBezTo>
                  <a:cubicBezTo>
                    <a:pt x="4275" y="11644"/>
                    <a:pt x="4725" y="13898"/>
                    <a:pt x="3150" y="15560"/>
                  </a:cubicBezTo>
                  <a:cubicBezTo>
                    <a:pt x="2700" y="16035"/>
                    <a:pt x="2250" y="16628"/>
                    <a:pt x="1800" y="17103"/>
                  </a:cubicBezTo>
                  <a:cubicBezTo>
                    <a:pt x="900" y="18883"/>
                    <a:pt x="4275" y="20782"/>
                    <a:pt x="7875" y="20782"/>
                  </a:cubicBezTo>
                  <a:cubicBezTo>
                    <a:pt x="9000" y="20782"/>
                    <a:pt x="10350" y="20545"/>
                    <a:pt x="10800" y="20070"/>
                  </a:cubicBezTo>
                  <a:cubicBezTo>
                    <a:pt x="11700" y="19358"/>
                    <a:pt x="10800" y="18290"/>
                    <a:pt x="9900" y="17815"/>
                  </a:cubicBezTo>
                  <a:cubicBezTo>
                    <a:pt x="9000" y="17103"/>
                    <a:pt x="7425" y="16866"/>
                    <a:pt x="6525" y="16035"/>
                  </a:cubicBezTo>
                  <a:cubicBezTo>
                    <a:pt x="4725" y="14611"/>
                    <a:pt x="6075" y="12593"/>
                    <a:pt x="7425" y="11169"/>
                  </a:cubicBezTo>
                  <a:cubicBezTo>
                    <a:pt x="8325" y="10101"/>
                    <a:pt x="9000" y="9389"/>
                    <a:pt x="9900" y="8320"/>
                  </a:cubicBezTo>
                  <a:cubicBezTo>
                    <a:pt x="10350" y="8083"/>
                    <a:pt x="10350" y="7608"/>
                    <a:pt x="10800" y="7371"/>
                  </a:cubicBezTo>
                  <a:cubicBezTo>
                    <a:pt x="11700" y="6896"/>
                    <a:pt x="13050" y="6896"/>
                    <a:pt x="14175" y="6422"/>
                  </a:cubicBezTo>
                  <a:cubicBezTo>
                    <a:pt x="16875" y="5591"/>
                    <a:pt x="17325" y="3336"/>
                    <a:pt x="20250" y="3098"/>
                  </a:cubicBezTo>
                  <a:cubicBezTo>
                    <a:pt x="20700" y="3098"/>
                    <a:pt x="21150" y="3098"/>
                    <a:pt x="21150" y="2861"/>
                  </a:cubicBezTo>
                  <a:cubicBezTo>
                    <a:pt x="21600" y="2624"/>
                    <a:pt x="21600" y="2149"/>
                    <a:pt x="21150" y="1912"/>
                  </a:cubicBezTo>
                  <a:cubicBezTo>
                    <a:pt x="20700" y="1674"/>
                    <a:pt x="20250" y="1437"/>
                    <a:pt x="19350" y="1437"/>
                  </a:cubicBezTo>
                  <a:cubicBezTo>
                    <a:pt x="15525" y="606"/>
                    <a:pt x="9000" y="-818"/>
                    <a:pt x="5175" y="606"/>
                  </a:cubicBezTo>
                  <a:cubicBezTo>
                    <a:pt x="3150" y="2149"/>
                    <a:pt x="900" y="5116"/>
                    <a:pt x="0" y="760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3" name="Shape 2933"/>
            <p:cNvSpPr/>
            <p:nvPr/>
          </p:nvSpPr>
          <p:spPr>
            <a:xfrm>
              <a:off x="8922133" y="4911611"/>
              <a:ext cx="35446" cy="43691"/>
            </a:xfrm>
            <a:custGeom>
              <a:avLst/>
              <a:gdLst/>
              <a:ahLst/>
              <a:cxnLst>
                <a:cxn ang="0">
                  <a:pos x="wd2" y="hd2"/>
                </a:cxn>
                <a:cxn ang="5400000">
                  <a:pos x="wd2" y="hd2"/>
                </a:cxn>
                <a:cxn ang="10800000">
                  <a:pos x="wd2" y="hd2"/>
                </a:cxn>
                <a:cxn ang="16200000">
                  <a:pos x="wd2" y="hd2"/>
                </a:cxn>
              </a:cxnLst>
              <a:rect l="0" t="0" r="r" b="b"/>
              <a:pathLst>
                <a:path w="19782" h="20679" extrusionOk="0">
                  <a:moveTo>
                    <a:pt x="15282" y="20679"/>
                  </a:moveTo>
                  <a:cubicBezTo>
                    <a:pt x="17082" y="20177"/>
                    <a:pt x="18282" y="18670"/>
                    <a:pt x="19182" y="16912"/>
                  </a:cubicBezTo>
                  <a:cubicBezTo>
                    <a:pt x="19782" y="15405"/>
                    <a:pt x="19782" y="13898"/>
                    <a:pt x="19782" y="12139"/>
                  </a:cubicBezTo>
                  <a:cubicBezTo>
                    <a:pt x="19782" y="11637"/>
                    <a:pt x="19782" y="10632"/>
                    <a:pt x="19182" y="10130"/>
                  </a:cubicBezTo>
                  <a:cubicBezTo>
                    <a:pt x="16482" y="8121"/>
                    <a:pt x="16482" y="9126"/>
                    <a:pt x="15282" y="5860"/>
                  </a:cubicBezTo>
                  <a:cubicBezTo>
                    <a:pt x="14082" y="3851"/>
                    <a:pt x="14082" y="2093"/>
                    <a:pt x="10782" y="586"/>
                  </a:cubicBezTo>
                  <a:cubicBezTo>
                    <a:pt x="7182" y="-921"/>
                    <a:pt x="2682" y="586"/>
                    <a:pt x="882" y="3851"/>
                  </a:cubicBezTo>
                  <a:cubicBezTo>
                    <a:pt x="-1818" y="8623"/>
                    <a:pt x="2082" y="10632"/>
                    <a:pt x="7182" y="11637"/>
                  </a:cubicBezTo>
                  <a:cubicBezTo>
                    <a:pt x="9582" y="12139"/>
                    <a:pt x="11982" y="12139"/>
                    <a:pt x="14082" y="14400"/>
                  </a:cubicBezTo>
                  <a:cubicBezTo>
                    <a:pt x="13482" y="15405"/>
                    <a:pt x="16482" y="20177"/>
                    <a:pt x="15282" y="2067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4" name="Shape 2934"/>
            <p:cNvSpPr/>
            <p:nvPr/>
          </p:nvSpPr>
          <p:spPr>
            <a:xfrm>
              <a:off x="8621109" y="4132793"/>
              <a:ext cx="48997" cy="106371"/>
            </a:xfrm>
            <a:custGeom>
              <a:avLst/>
              <a:gdLst/>
              <a:ahLst/>
              <a:cxnLst>
                <a:cxn ang="0">
                  <a:pos x="wd2" y="hd2"/>
                </a:cxn>
                <a:cxn ang="5400000">
                  <a:pos x="wd2" y="hd2"/>
                </a:cxn>
                <a:cxn ang="10800000">
                  <a:pos x="wd2" y="hd2"/>
                </a:cxn>
                <a:cxn ang="16200000">
                  <a:pos x="wd2" y="hd2"/>
                </a:cxn>
              </a:cxnLst>
              <a:rect l="0" t="0" r="r" b="b"/>
              <a:pathLst>
                <a:path w="19286" h="20836" extrusionOk="0">
                  <a:moveTo>
                    <a:pt x="14194" y="18379"/>
                  </a:moveTo>
                  <a:cubicBezTo>
                    <a:pt x="14194" y="18584"/>
                    <a:pt x="14194" y="18996"/>
                    <a:pt x="14194" y="19201"/>
                  </a:cubicBezTo>
                  <a:cubicBezTo>
                    <a:pt x="13783" y="19407"/>
                    <a:pt x="13371" y="19716"/>
                    <a:pt x="12960" y="19716"/>
                  </a:cubicBezTo>
                  <a:cubicBezTo>
                    <a:pt x="10286" y="20127"/>
                    <a:pt x="8229" y="20333"/>
                    <a:pt x="5554" y="20744"/>
                  </a:cubicBezTo>
                  <a:cubicBezTo>
                    <a:pt x="4731" y="20744"/>
                    <a:pt x="4320" y="20950"/>
                    <a:pt x="3291" y="20744"/>
                  </a:cubicBezTo>
                  <a:cubicBezTo>
                    <a:pt x="2469" y="20539"/>
                    <a:pt x="2469" y="20127"/>
                    <a:pt x="2057" y="19716"/>
                  </a:cubicBezTo>
                  <a:cubicBezTo>
                    <a:pt x="1234" y="18173"/>
                    <a:pt x="411" y="16424"/>
                    <a:pt x="0" y="14881"/>
                  </a:cubicBezTo>
                  <a:cubicBezTo>
                    <a:pt x="0" y="14470"/>
                    <a:pt x="0" y="14264"/>
                    <a:pt x="0" y="13853"/>
                  </a:cubicBezTo>
                  <a:cubicBezTo>
                    <a:pt x="411" y="13441"/>
                    <a:pt x="1646" y="13030"/>
                    <a:pt x="2057" y="12516"/>
                  </a:cubicBezTo>
                  <a:cubicBezTo>
                    <a:pt x="2469" y="12104"/>
                    <a:pt x="2469" y="11693"/>
                    <a:pt x="2469" y="11076"/>
                  </a:cubicBezTo>
                  <a:cubicBezTo>
                    <a:pt x="2469" y="9533"/>
                    <a:pt x="3909" y="7990"/>
                    <a:pt x="4731" y="6550"/>
                  </a:cubicBezTo>
                  <a:cubicBezTo>
                    <a:pt x="5143" y="6036"/>
                    <a:pt x="5554" y="5419"/>
                    <a:pt x="5966" y="5007"/>
                  </a:cubicBezTo>
                  <a:cubicBezTo>
                    <a:pt x="6377" y="4801"/>
                    <a:pt x="6377" y="4596"/>
                    <a:pt x="6789" y="4184"/>
                  </a:cubicBezTo>
                  <a:cubicBezTo>
                    <a:pt x="8640" y="2436"/>
                    <a:pt x="11109" y="687"/>
                    <a:pt x="15017" y="276"/>
                  </a:cubicBezTo>
                  <a:cubicBezTo>
                    <a:pt x="21600" y="-650"/>
                    <a:pt x="18926" y="893"/>
                    <a:pt x="17691" y="2847"/>
                  </a:cubicBezTo>
                  <a:cubicBezTo>
                    <a:pt x="13783" y="7784"/>
                    <a:pt x="12549" y="13236"/>
                    <a:pt x="14194" y="1837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5" name="Shape 2935"/>
            <p:cNvSpPr/>
            <p:nvPr/>
          </p:nvSpPr>
          <p:spPr>
            <a:xfrm>
              <a:off x="8608430" y="4339526"/>
              <a:ext cx="86017" cy="211836"/>
            </a:xfrm>
            <a:custGeom>
              <a:avLst/>
              <a:gdLst/>
              <a:ahLst/>
              <a:cxnLst>
                <a:cxn ang="0">
                  <a:pos x="wd2" y="hd2"/>
                </a:cxn>
                <a:cxn ang="5400000">
                  <a:pos x="wd2" y="hd2"/>
                </a:cxn>
                <a:cxn ang="10800000">
                  <a:pos x="wd2" y="hd2"/>
                </a:cxn>
                <a:cxn ang="16200000">
                  <a:pos x="wd2" y="hd2"/>
                </a:cxn>
              </a:cxnLst>
              <a:rect l="0" t="0" r="r" b="b"/>
              <a:pathLst>
                <a:path w="21310" h="21600" extrusionOk="0">
                  <a:moveTo>
                    <a:pt x="7303" y="1126"/>
                  </a:moveTo>
                  <a:cubicBezTo>
                    <a:pt x="7041" y="1447"/>
                    <a:pt x="7303" y="1930"/>
                    <a:pt x="7826" y="2251"/>
                  </a:cubicBezTo>
                  <a:cubicBezTo>
                    <a:pt x="8219" y="2573"/>
                    <a:pt x="8743" y="2948"/>
                    <a:pt x="9005" y="3269"/>
                  </a:cubicBezTo>
                  <a:cubicBezTo>
                    <a:pt x="8219" y="3055"/>
                    <a:pt x="6779" y="3377"/>
                    <a:pt x="6255" y="3805"/>
                  </a:cubicBezTo>
                  <a:cubicBezTo>
                    <a:pt x="5994" y="4288"/>
                    <a:pt x="6255" y="4717"/>
                    <a:pt x="6517" y="5199"/>
                  </a:cubicBezTo>
                  <a:cubicBezTo>
                    <a:pt x="7303" y="6539"/>
                    <a:pt x="7565" y="7986"/>
                    <a:pt x="7041" y="9326"/>
                  </a:cubicBezTo>
                  <a:cubicBezTo>
                    <a:pt x="4554" y="9540"/>
                    <a:pt x="2066" y="9219"/>
                    <a:pt x="495" y="8415"/>
                  </a:cubicBezTo>
                  <a:cubicBezTo>
                    <a:pt x="-28" y="9112"/>
                    <a:pt x="-290" y="9808"/>
                    <a:pt x="495" y="10344"/>
                  </a:cubicBezTo>
                  <a:cubicBezTo>
                    <a:pt x="1019" y="10559"/>
                    <a:pt x="1543" y="10827"/>
                    <a:pt x="2066" y="11041"/>
                  </a:cubicBezTo>
                  <a:cubicBezTo>
                    <a:pt x="2721" y="11309"/>
                    <a:pt x="3245" y="11470"/>
                    <a:pt x="3506" y="11792"/>
                  </a:cubicBezTo>
                  <a:cubicBezTo>
                    <a:pt x="3506" y="12167"/>
                    <a:pt x="2983" y="12488"/>
                    <a:pt x="2066" y="12381"/>
                  </a:cubicBezTo>
                  <a:cubicBezTo>
                    <a:pt x="2328" y="12703"/>
                    <a:pt x="2721" y="13132"/>
                    <a:pt x="3245" y="13507"/>
                  </a:cubicBezTo>
                  <a:cubicBezTo>
                    <a:pt x="3768" y="13828"/>
                    <a:pt x="5077" y="13935"/>
                    <a:pt x="5994" y="13721"/>
                  </a:cubicBezTo>
                  <a:cubicBezTo>
                    <a:pt x="6255" y="13614"/>
                    <a:pt x="6517" y="13614"/>
                    <a:pt x="6779" y="13614"/>
                  </a:cubicBezTo>
                  <a:cubicBezTo>
                    <a:pt x="7041" y="13614"/>
                    <a:pt x="7041" y="13721"/>
                    <a:pt x="7303" y="13828"/>
                  </a:cubicBezTo>
                  <a:cubicBezTo>
                    <a:pt x="8219" y="14525"/>
                    <a:pt x="9005" y="15275"/>
                    <a:pt x="9528" y="16079"/>
                  </a:cubicBezTo>
                  <a:cubicBezTo>
                    <a:pt x="9790" y="16294"/>
                    <a:pt x="9790" y="16508"/>
                    <a:pt x="9266" y="16669"/>
                  </a:cubicBezTo>
                  <a:cubicBezTo>
                    <a:pt x="9005" y="16776"/>
                    <a:pt x="8481" y="16669"/>
                    <a:pt x="8219" y="16669"/>
                  </a:cubicBezTo>
                  <a:cubicBezTo>
                    <a:pt x="7303" y="16776"/>
                    <a:pt x="7303" y="17098"/>
                    <a:pt x="7303" y="17419"/>
                  </a:cubicBezTo>
                  <a:cubicBezTo>
                    <a:pt x="7565" y="18331"/>
                    <a:pt x="8219" y="19456"/>
                    <a:pt x="10314" y="19778"/>
                  </a:cubicBezTo>
                  <a:cubicBezTo>
                    <a:pt x="10968" y="19992"/>
                    <a:pt x="10575" y="20474"/>
                    <a:pt x="10575" y="20796"/>
                  </a:cubicBezTo>
                  <a:cubicBezTo>
                    <a:pt x="10575" y="21118"/>
                    <a:pt x="10968" y="21600"/>
                    <a:pt x="11754" y="21600"/>
                  </a:cubicBezTo>
                  <a:cubicBezTo>
                    <a:pt x="12539" y="21600"/>
                    <a:pt x="12801" y="21278"/>
                    <a:pt x="12801" y="20903"/>
                  </a:cubicBezTo>
                  <a:cubicBezTo>
                    <a:pt x="13063" y="19885"/>
                    <a:pt x="12539" y="18867"/>
                    <a:pt x="11230" y="18116"/>
                  </a:cubicBezTo>
                  <a:cubicBezTo>
                    <a:pt x="11230" y="18009"/>
                    <a:pt x="10968" y="18063"/>
                    <a:pt x="10968" y="17902"/>
                  </a:cubicBezTo>
                  <a:cubicBezTo>
                    <a:pt x="10968" y="17795"/>
                    <a:pt x="10968" y="17741"/>
                    <a:pt x="11230" y="17634"/>
                  </a:cubicBezTo>
                  <a:cubicBezTo>
                    <a:pt x="11754" y="17312"/>
                    <a:pt x="12539" y="17044"/>
                    <a:pt x="13063" y="16669"/>
                  </a:cubicBezTo>
                  <a:cubicBezTo>
                    <a:pt x="13586" y="16347"/>
                    <a:pt x="13979" y="15865"/>
                    <a:pt x="13325" y="15543"/>
                  </a:cubicBezTo>
                  <a:cubicBezTo>
                    <a:pt x="14241" y="15543"/>
                    <a:pt x="14503" y="14954"/>
                    <a:pt x="13979" y="14739"/>
                  </a:cubicBezTo>
                  <a:cubicBezTo>
                    <a:pt x="13325" y="14525"/>
                    <a:pt x="12539" y="14257"/>
                    <a:pt x="12277" y="14043"/>
                  </a:cubicBezTo>
                  <a:cubicBezTo>
                    <a:pt x="11754" y="13828"/>
                    <a:pt x="11754" y="13507"/>
                    <a:pt x="11754" y="13132"/>
                  </a:cubicBezTo>
                  <a:cubicBezTo>
                    <a:pt x="11492" y="12488"/>
                    <a:pt x="11492" y="11684"/>
                    <a:pt x="12539" y="11148"/>
                  </a:cubicBezTo>
                  <a:cubicBezTo>
                    <a:pt x="13325" y="10559"/>
                    <a:pt x="15288" y="10344"/>
                    <a:pt x="16728" y="10130"/>
                  </a:cubicBezTo>
                  <a:cubicBezTo>
                    <a:pt x="18037" y="9916"/>
                    <a:pt x="19477" y="9540"/>
                    <a:pt x="20525" y="9112"/>
                  </a:cubicBezTo>
                  <a:cubicBezTo>
                    <a:pt x="21048" y="9004"/>
                    <a:pt x="21310" y="8790"/>
                    <a:pt x="21310" y="8522"/>
                  </a:cubicBezTo>
                  <a:cubicBezTo>
                    <a:pt x="21310" y="8200"/>
                    <a:pt x="20525" y="7879"/>
                    <a:pt x="20001" y="7665"/>
                  </a:cubicBezTo>
                  <a:cubicBezTo>
                    <a:pt x="18299" y="6968"/>
                    <a:pt x="18561" y="5842"/>
                    <a:pt x="18823" y="4824"/>
                  </a:cubicBezTo>
                  <a:cubicBezTo>
                    <a:pt x="19085" y="3805"/>
                    <a:pt x="18823" y="2680"/>
                    <a:pt x="16990" y="2251"/>
                  </a:cubicBezTo>
                  <a:cubicBezTo>
                    <a:pt x="16074" y="2037"/>
                    <a:pt x="15288" y="2037"/>
                    <a:pt x="14765" y="2251"/>
                  </a:cubicBezTo>
                  <a:cubicBezTo>
                    <a:pt x="15026" y="2144"/>
                    <a:pt x="10314" y="214"/>
                    <a:pt x="9790" y="0"/>
                  </a:cubicBezTo>
                  <a:cubicBezTo>
                    <a:pt x="9266" y="804"/>
                    <a:pt x="7565" y="697"/>
                    <a:pt x="7303" y="112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6" name="Shape 2936"/>
            <p:cNvSpPr/>
            <p:nvPr/>
          </p:nvSpPr>
          <p:spPr>
            <a:xfrm>
              <a:off x="8674199" y="4480330"/>
              <a:ext cx="59498" cy="42956"/>
            </a:xfrm>
            <a:custGeom>
              <a:avLst/>
              <a:gdLst/>
              <a:ahLst/>
              <a:cxnLst>
                <a:cxn ang="0">
                  <a:pos x="wd2" y="hd2"/>
                </a:cxn>
                <a:cxn ang="5400000">
                  <a:pos x="wd2" y="hd2"/>
                </a:cxn>
                <a:cxn ang="10800000">
                  <a:pos x="wd2" y="hd2"/>
                </a:cxn>
                <a:cxn ang="16200000">
                  <a:pos x="wd2" y="hd2"/>
                </a:cxn>
              </a:cxnLst>
              <a:rect l="0" t="0" r="r" b="b"/>
              <a:pathLst>
                <a:path w="21600" h="21417" extrusionOk="0">
                  <a:moveTo>
                    <a:pt x="3005" y="11733"/>
                  </a:moveTo>
                  <a:cubicBezTo>
                    <a:pt x="4320" y="12800"/>
                    <a:pt x="5447" y="13867"/>
                    <a:pt x="6950" y="12800"/>
                  </a:cubicBezTo>
                  <a:cubicBezTo>
                    <a:pt x="7325" y="12267"/>
                    <a:pt x="7889" y="12267"/>
                    <a:pt x="8264" y="11733"/>
                  </a:cubicBezTo>
                  <a:lnTo>
                    <a:pt x="9767" y="11733"/>
                  </a:lnTo>
                  <a:cubicBezTo>
                    <a:pt x="10518" y="11733"/>
                    <a:pt x="11270" y="12267"/>
                    <a:pt x="12209" y="12267"/>
                  </a:cubicBezTo>
                  <a:cubicBezTo>
                    <a:pt x="12584" y="12267"/>
                    <a:pt x="12960" y="12800"/>
                    <a:pt x="13336" y="12800"/>
                  </a:cubicBezTo>
                  <a:cubicBezTo>
                    <a:pt x="14087" y="13333"/>
                    <a:pt x="14087" y="14400"/>
                    <a:pt x="14463" y="14933"/>
                  </a:cubicBezTo>
                  <a:cubicBezTo>
                    <a:pt x="14838" y="16000"/>
                    <a:pt x="15214" y="17333"/>
                    <a:pt x="15590" y="18933"/>
                  </a:cubicBezTo>
                  <a:cubicBezTo>
                    <a:pt x="16153" y="19467"/>
                    <a:pt x="16153" y="20533"/>
                    <a:pt x="16904" y="21067"/>
                  </a:cubicBezTo>
                  <a:cubicBezTo>
                    <a:pt x="17656" y="21600"/>
                    <a:pt x="18407" y="21600"/>
                    <a:pt x="19158" y="20533"/>
                  </a:cubicBezTo>
                  <a:lnTo>
                    <a:pt x="20849" y="18400"/>
                  </a:lnTo>
                  <a:cubicBezTo>
                    <a:pt x="21224" y="17867"/>
                    <a:pt x="21600" y="16533"/>
                    <a:pt x="21600" y="16000"/>
                  </a:cubicBezTo>
                  <a:cubicBezTo>
                    <a:pt x="21600" y="14933"/>
                    <a:pt x="21224" y="13867"/>
                    <a:pt x="20849" y="12800"/>
                  </a:cubicBezTo>
                  <a:cubicBezTo>
                    <a:pt x="20473" y="11733"/>
                    <a:pt x="20097" y="11200"/>
                    <a:pt x="19534" y="9867"/>
                  </a:cubicBezTo>
                  <a:cubicBezTo>
                    <a:pt x="18783" y="9333"/>
                    <a:pt x="18031" y="8800"/>
                    <a:pt x="16904" y="8800"/>
                  </a:cubicBezTo>
                  <a:cubicBezTo>
                    <a:pt x="13711" y="8267"/>
                    <a:pt x="10518" y="7200"/>
                    <a:pt x="9016" y="3200"/>
                  </a:cubicBezTo>
                  <a:cubicBezTo>
                    <a:pt x="8640" y="2667"/>
                    <a:pt x="8640" y="1600"/>
                    <a:pt x="8264" y="1067"/>
                  </a:cubicBezTo>
                  <a:cubicBezTo>
                    <a:pt x="7889" y="533"/>
                    <a:pt x="6950" y="0"/>
                    <a:pt x="6198" y="0"/>
                  </a:cubicBezTo>
                  <a:cubicBezTo>
                    <a:pt x="5447" y="0"/>
                    <a:pt x="5071" y="0"/>
                    <a:pt x="4696" y="533"/>
                  </a:cubicBezTo>
                  <a:cubicBezTo>
                    <a:pt x="4320" y="1067"/>
                    <a:pt x="3944" y="1867"/>
                    <a:pt x="4132" y="2400"/>
                  </a:cubicBezTo>
                  <a:cubicBezTo>
                    <a:pt x="3569" y="1600"/>
                    <a:pt x="751" y="1067"/>
                    <a:pt x="0" y="1600"/>
                  </a:cubicBezTo>
                  <a:cubicBezTo>
                    <a:pt x="1127" y="5600"/>
                    <a:pt x="1127" y="8800"/>
                    <a:pt x="3005" y="1173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7" name="Shape 2937"/>
            <p:cNvSpPr/>
            <p:nvPr/>
          </p:nvSpPr>
          <p:spPr>
            <a:xfrm>
              <a:off x="8672228" y="4551886"/>
              <a:ext cx="35013" cy="49413"/>
            </a:xfrm>
            <a:custGeom>
              <a:avLst/>
              <a:gdLst/>
              <a:ahLst/>
              <a:cxnLst>
                <a:cxn ang="0">
                  <a:pos x="wd2" y="hd2"/>
                </a:cxn>
                <a:cxn ang="5400000">
                  <a:pos x="wd2" y="hd2"/>
                </a:cxn>
                <a:cxn ang="10800000">
                  <a:pos x="wd2" y="hd2"/>
                </a:cxn>
                <a:cxn ang="16200000">
                  <a:pos x="wd2" y="hd2"/>
                </a:cxn>
              </a:cxnLst>
              <a:rect l="0" t="0" r="r" b="b"/>
              <a:pathLst>
                <a:path w="20774" h="21234" extrusionOk="0">
                  <a:moveTo>
                    <a:pt x="113" y="891"/>
                  </a:moveTo>
                  <a:cubicBezTo>
                    <a:pt x="113" y="445"/>
                    <a:pt x="1052" y="445"/>
                    <a:pt x="113" y="891"/>
                  </a:cubicBezTo>
                  <a:cubicBezTo>
                    <a:pt x="739" y="891"/>
                    <a:pt x="1052" y="891"/>
                    <a:pt x="1052" y="1336"/>
                  </a:cubicBezTo>
                  <a:cubicBezTo>
                    <a:pt x="739" y="1336"/>
                    <a:pt x="426" y="1559"/>
                    <a:pt x="113" y="1781"/>
                  </a:cubicBezTo>
                  <a:cubicBezTo>
                    <a:pt x="-200" y="2672"/>
                    <a:pt x="113" y="4008"/>
                    <a:pt x="1365" y="4454"/>
                  </a:cubicBezTo>
                  <a:cubicBezTo>
                    <a:pt x="1365" y="5567"/>
                    <a:pt x="1678" y="6680"/>
                    <a:pt x="1678" y="7571"/>
                  </a:cubicBezTo>
                  <a:cubicBezTo>
                    <a:pt x="2304" y="11134"/>
                    <a:pt x="3557" y="14920"/>
                    <a:pt x="6687" y="17814"/>
                  </a:cubicBezTo>
                  <a:cubicBezTo>
                    <a:pt x="8878" y="19151"/>
                    <a:pt x="11383" y="20041"/>
                    <a:pt x="14200" y="19596"/>
                  </a:cubicBezTo>
                  <a:cubicBezTo>
                    <a:pt x="15452" y="19151"/>
                    <a:pt x="16704" y="18705"/>
                    <a:pt x="17330" y="19596"/>
                  </a:cubicBezTo>
                  <a:cubicBezTo>
                    <a:pt x="17957" y="20041"/>
                    <a:pt x="17957" y="21600"/>
                    <a:pt x="18583" y="21155"/>
                  </a:cubicBezTo>
                  <a:cubicBezTo>
                    <a:pt x="20774" y="19151"/>
                    <a:pt x="21400" y="16478"/>
                    <a:pt x="19835" y="14474"/>
                  </a:cubicBezTo>
                  <a:cubicBezTo>
                    <a:pt x="19209" y="13584"/>
                    <a:pt x="18583" y="12693"/>
                    <a:pt x="17957" y="11134"/>
                  </a:cubicBezTo>
                  <a:cubicBezTo>
                    <a:pt x="17330" y="8907"/>
                    <a:pt x="19835" y="6458"/>
                    <a:pt x="20774" y="4231"/>
                  </a:cubicBezTo>
                  <a:lnTo>
                    <a:pt x="20774" y="2895"/>
                  </a:lnTo>
                  <a:cubicBezTo>
                    <a:pt x="20774" y="2449"/>
                    <a:pt x="19835" y="1781"/>
                    <a:pt x="19209" y="1781"/>
                  </a:cubicBezTo>
                  <a:cubicBezTo>
                    <a:pt x="15452" y="0"/>
                    <a:pt x="11383" y="0"/>
                    <a:pt x="6687" y="0"/>
                  </a:cubicBezTo>
                  <a:lnTo>
                    <a:pt x="3557" y="0"/>
                  </a:lnTo>
                  <a:cubicBezTo>
                    <a:pt x="2617" y="445"/>
                    <a:pt x="1678" y="668"/>
                    <a:pt x="1052" y="1336"/>
                  </a:cubicBezTo>
                  <a:cubicBezTo>
                    <a:pt x="1052" y="2449"/>
                    <a:pt x="1052" y="3563"/>
                    <a:pt x="1365" y="4454"/>
                  </a:cubicBezTo>
                  <a:cubicBezTo>
                    <a:pt x="1365" y="4676"/>
                    <a:pt x="1365" y="4676"/>
                    <a:pt x="1678" y="4676"/>
                  </a:cubicBezTo>
                  <a:lnTo>
                    <a:pt x="113" y="891"/>
                  </a:ln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8" name="Shape 2938"/>
            <p:cNvSpPr/>
            <p:nvPr/>
          </p:nvSpPr>
          <p:spPr>
            <a:xfrm>
              <a:off x="8688758" y="4587285"/>
              <a:ext cx="58036" cy="58587"/>
            </a:xfrm>
            <a:custGeom>
              <a:avLst/>
              <a:gdLst/>
              <a:ahLst/>
              <a:cxnLst>
                <a:cxn ang="0">
                  <a:pos x="wd2" y="hd2"/>
                </a:cxn>
                <a:cxn ang="5400000">
                  <a:pos x="wd2" y="hd2"/>
                </a:cxn>
                <a:cxn ang="10800000">
                  <a:pos x="wd2" y="hd2"/>
                </a:cxn>
                <a:cxn ang="16200000">
                  <a:pos x="wd2" y="hd2"/>
                </a:cxn>
              </a:cxnLst>
              <a:rect l="0" t="0" r="r" b="b"/>
              <a:pathLst>
                <a:path w="21069" h="20474" extrusionOk="0">
                  <a:moveTo>
                    <a:pt x="7631" y="18629"/>
                  </a:moveTo>
                  <a:cubicBezTo>
                    <a:pt x="8006" y="17909"/>
                    <a:pt x="8006" y="16829"/>
                    <a:pt x="8382" y="15929"/>
                  </a:cubicBezTo>
                  <a:cubicBezTo>
                    <a:pt x="9133" y="13409"/>
                    <a:pt x="12326" y="11429"/>
                    <a:pt x="12702" y="8729"/>
                  </a:cubicBezTo>
                  <a:cubicBezTo>
                    <a:pt x="13829" y="8369"/>
                    <a:pt x="14768" y="9629"/>
                    <a:pt x="15144" y="10349"/>
                  </a:cubicBezTo>
                  <a:cubicBezTo>
                    <a:pt x="15707" y="11069"/>
                    <a:pt x="16646" y="11789"/>
                    <a:pt x="17773" y="11429"/>
                  </a:cubicBezTo>
                  <a:cubicBezTo>
                    <a:pt x="18149" y="11429"/>
                    <a:pt x="18149" y="11069"/>
                    <a:pt x="18525" y="10709"/>
                  </a:cubicBezTo>
                  <a:cubicBezTo>
                    <a:pt x="19088" y="9989"/>
                    <a:pt x="19464" y="9629"/>
                    <a:pt x="19839" y="8729"/>
                  </a:cubicBezTo>
                  <a:cubicBezTo>
                    <a:pt x="20215" y="8009"/>
                    <a:pt x="20966" y="7289"/>
                    <a:pt x="20966" y="6569"/>
                  </a:cubicBezTo>
                  <a:cubicBezTo>
                    <a:pt x="21342" y="5489"/>
                    <a:pt x="20591" y="3869"/>
                    <a:pt x="20215" y="3149"/>
                  </a:cubicBezTo>
                  <a:cubicBezTo>
                    <a:pt x="19464" y="1709"/>
                    <a:pt x="17773" y="449"/>
                    <a:pt x="16271" y="89"/>
                  </a:cubicBezTo>
                  <a:cubicBezTo>
                    <a:pt x="14580" y="-271"/>
                    <a:pt x="12326" y="449"/>
                    <a:pt x="11951" y="2429"/>
                  </a:cubicBezTo>
                  <a:cubicBezTo>
                    <a:pt x="11199" y="6209"/>
                    <a:pt x="9133" y="7289"/>
                    <a:pt x="5189" y="8729"/>
                  </a:cubicBezTo>
                  <a:cubicBezTo>
                    <a:pt x="3311" y="9629"/>
                    <a:pt x="1245" y="10349"/>
                    <a:pt x="493" y="12149"/>
                  </a:cubicBezTo>
                  <a:cubicBezTo>
                    <a:pt x="-258" y="14129"/>
                    <a:pt x="-258" y="17549"/>
                    <a:pt x="1245" y="19349"/>
                  </a:cubicBezTo>
                  <a:cubicBezTo>
                    <a:pt x="2372" y="20609"/>
                    <a:pt x="5940" y="21329"/>
                    <a:pt x="7631" y="1862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39" name="Shape 2939"/>
            <p:cNvSpPr/>
            <p:nvPr/>
          </p:nvSpPr>
          <p:spPr>
            <a:xfrm>
              <a:off x="8723022" y="4531784"/>
              <a:ext cx="53750" cy="82969"/>
            </a:xfrm>
            <a:custGeom>
              <a:avLst/>
              <a:gdLst/>
              <a:ahLst/>
              <a:cxnLst>
                <a:cxn ang="0">
                  <a:pos x="wd2" y="hd2"/>
                </a:cxn>
                <a:cxn ang="5400000">
                  <a:pos x="wd2" y="hd2"/>
                </a:cxn>
                <a:cxn ang="10800000">
                  <a:pos x="wd2" y="hd2"/>
                </a:cxn>
                <a:cxn ang="16200000">
                  <a:pos x="wd2" y="hd2"/>
                </a:cxn>
              </a:cxnLst>
              <a:rect l="0" t="0" r="r" b="b"/>
              <a:pathLst>
                <a:path w="19513" h="21112" extrusionOk="0">
                  <a:moveTo>
                    <a:pt x="6924" y="5624"/>
                  </a:moveTo>
                  <a:cubicBezTo>
                    <a:pt x="7675" y="5888"/>
                    <a:pt x="8426" y="6151"/>
                    <a:pt x="9178" y="6546"/>
                  </a:cubicBezTo>
                  <a:cubicBezTo>
                    <a:pt x="9553" y="6809"/>
                    <a:pt x="9929" y="7336"/>
                    <a:pt x="10492" y="7600"/>
                  </a:cubicBezTo>
                  <a:cubicBezTo>
                    <a:pt x="11995" y="9575"/>
                    <a:pt x="12746" y="11683"/>
                    <a:pt x="13498" y="13922"/>
                  </a:cubicBezTo>
                  <a:cubicBezTo>
                    <a:pt x="13873" y="14844"/>
                    <a:pt x="13873" y="15370"/>
                    <a:pt x="13873" y="16161"/>
                  </a:cubicBezTo>
                  <a:cubicBezTo>
                    <a:pt x="13873" y="16951"/>
                    <a:pt x="13498" y="17873"/>
                    <a:pt x="13498" y="18663"/>
                  </a:cubicBezTo>
                  <a:cubicBezTo>
                    <a:pt x="13498" y="19453"/>
                    <a:pt x="13873" y="20244"/>
                    <a:pt x="15188" y="20902"/>
                  </a:cubicBezTo>
                  <a:cubicBezTo>
                    <a:pt x="16315" y="21429"/>
                    <a:pt x="17818" y="20902"/>
                    <a:pt x="18757" y="19980"/>
                  </a:cubicBezTo>
                  <a:cubicBezTo>
                    <a:pt x="19508" y="19190"/>
                    <a:pt x="19508" y="18400"/>
                    <a:pt x="19132" y="17609"/>
                  </a:cubicBezTo>
                  <a:cubicBezTo>
                    <a:pt x="18757" y="16951"/>
                    <a:pt x="18193" y="16161"/>
                    <a:pt x="18193" y="15634"/>
                  </a:cubicBezTo>
                  <a:cubicBezTo>
                    <a:pt x="18193" y="14844"/>
                    <a:pt x="18757" y="13922"/>
                    <a:pt x="19132" y="13131"/>
                  </a:cubicBezTo>
                  <a:cubicBezTo>
                    <a:pt x="20635" y="9312"/>
                    <a:pt x="17442" y="5097"/>
                    <a:pt x="13873" y="1805"/>
                  </a:cubicBezTo>
                  <a:cubicBezTo>
                    <a:pt x="13498" y="1541"/>
                    <a:pt x="13122" y="1014"/>
                    <a:pt x="12746" y="751"/>
                  </a:cubicBezTo>
                  <a:cubicBezTo>
                    <a:pt x="11619" y="-171"/>
                    <a:pt x="9553" y="-171"/>
                    <a:pt x="8051" y="356"/>
                  </a:cubicBezTo>
                  <a:cubicBezTo>
                    <a:pt x="6548" y="1014"/>
                    <a:pt x="5609" y="2068"/>
                    <a:pt x="5609" y="3122"/>
                  </a:cubicBezTo>
                  <a:cubicBezTo>
                    <a:pt x="4106" y="2595"/>
                    <a:pt x="-965" y="92"/>
                    <a:pt x="162" y="2858"/>
                  </a:cubicBezTo>
                  <a:cubicBezTo>
                    <a:pt x="913" y="4307"/>
                    <a:pt x="4858" y="5361"/>
                    <a:pt x="6924" y="562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0" name="Shape 2940"/>
            <p:cNvSpPr/>
            <p:nvPr/>
          </p:nvSpPr>
          <p:spPr>
            <a:xfrm>
              <a:off x="8672754" y="4637292"/>
              <a:ext cx="147844" cy="114892"/>
            </a:xfrm>
            <a:custGeom>
              <a:avLst/>
              <a:gdLst/>
              <a:ahLst/>
              <a:cxnLst>
                <a:cxn ang="0">
                  <a:pos x="wd2" y="hd2"/>
                </a:cxn>
                <a:cxn ang="5400000">
                  <a:pos x="wd2" y="hd2"/>
                </a:cxn>
                <a:cxn ang="10800000">
                  <a:pos x="wd2" y="hd2"/>
                </a:cxn>
                <a:cxn ang="16200000">
                  <a:pos x="wd2" y="hd2"/>
                </a:cxn>
              </a:cxnLst>
              <a:rect l="0" t="0" r="r" b="b"/>
              <a:pathLst>
                <a:path w="21359" h="21600" extrusionOk="0">
                  <a:moveTo>
                    <a:pt x="5766" y="8836"/>
                  </a:moveTo>
                  <a:cubicBezTo>
                    <a:pt x="5917" y="8836"/>
                    <a:pt x="6219" y="9033"/>
                    <a:pt x="6370" y="9229"/>
                  </a:cubicBezTo>
                  <a:cubicBezTo>
                    <a:pt x="6521" y="9425"/>
                    <a:pt x="6748" y="9818"/>
                    <a:pt x="6899" y="10015"/>
                  </a:cubicBezTo>
                  <a:cubicBezTo>
                    <a:pt x="7352" y="10505"/>
                    <a:pt x="7956" y="10015"/>
                    <a:pt x="8334" y="9425"/>
                  </a:cubicBezTo>
                  <a:cubicBezTo>
                    <a:pt x="8636" y="8836"/>
                    <a:pt x="8938" y="8247"/>
                    <a:pt x="9391" y="7953"/>
                  </a:cubicBezTo>
                  <a:cubicBezTo>
                    <a:pt x="10071" y="7756"/>
                    <a:pt x="10675" y="8836"/>
                    <a:pt x="10675" y="9622"/>
                  </a:cubicBezTo>
                  <a:cubicBezTo>
                    <a:pt x="10675" y="10505"/>
                    <a:pt x="10222" y="11291"/>
                    <a:pt x="9920" y="12076"/>
                  </a:cubicBezTo>
                  <a:cubicBezTo>
                    <a:pt x="9542" y="12764"/>
                    <a:pt x="9089" y="13353"/>
                    <a:pt x="8787" y="14138"/>
                  </a:cubicBezTo>
                  <a:cubicBezTo>
                    <a:pt x="8485" y="14629"/>
                    <a:pt x="8334" y="15218"/>
                    <a:pt x="8334" y="15611"/>
                  </a:cubicBezTo>
                  <a:cubicBezTo>
                    <a:pt x="8334" y="16396"/>
                    <a:pt x="8938" y="17084"/>
                    <a:pt x="9542" y="16887"/>
                  </a:cubicBezTo>
                  <a:cubicBezTo>
                    <a:pt x="9693" y="16887"/>
                    <a:pt x="9920" y="16691"/>
                    <a:pt x="10071" y="16691"/>
                  </a:cubicBezTo>
                  <a:cubicBezTo>
                    <a:pt x="10222" y="16691"/>
                    <a:pt x="10373" y="17084"/>
                    <a:pt x="10524" y="17280"/>
                  </a:cubicBezTo>
                  <a:cubicBezTo>
                    <a:pt x="10977" y="18458"/>
                    <a:pt x="11657" y="19735"/>
                    <a:pt x="12563" y="20324"/>
                  </a:cubicBezTo>
                  <a:cubicBezTo>
                    <a:pt x="13394" y="20815"/>
                    <a:pt x="14149" y="20520"/>
                    <a:pt x="14980" y="21011"/>
                  </a:cubicBezTo>
                  <a:cubicBezTo>
                    <a:pt x="15433" y="21207"/>
                    <a:pt x="16113" y="21600"/>
                    <a:pt x="16566" y="21600"/>
                  </a:cubicBezTo>
                  <a:cubicBezTo>
                    <a:pt x="17095" y="21600"/>
                    <a:pt x="17774" y="21011"/>
                    <a:pt x="17623" y="20324"/>
                  </a:cubicBezTo>
                  <a:cubicBezTo>
                    <a:pt x="17472" y="19342"/>
                    <a:pt x="16415" y="19538"/>
                    <a:pt x="15886" y="18753"/>
                  </a:cubicBezTo>
                  <a:cubicBezTo>
                    <a:pt x="15282" y="17869"/>
                    <a:pt x="15886" y="16396"/>
                    <a:pt x="16566" y="15415"/>
                  </a:cubicBezTo>
                  <a:cubicBezTo>
                    <a:pt x="15886" y="15218"/>
                    <a:pt x="15282" y="14825"/>
                    <a:pt x="14602" y="14629"/>
                  </a:cubicBezTo>
                  <a:cubicBezTo>
                    <a:pt x="14451" y="14629"/>
                    <a:pt x="14149" y="14335"/>
                    <a:pt x="14149" y="14138"/>
                  </a:cubicBezTo>
                  <a:cubicBezTo>
                    <a:pt x="14149" y="13942"/>
                    <a:pt x="14300" y="13745"/>
                    <a:pt x="14451" y="13549"/>
                  </a:cubicBezTo>
                  <a:cubicBezTo>
                    <a:pt x="15282" y="12764"/>
                    <a:pt x="16415" y="12371"/>
                    <a:pt x="17321" y="12076"/>
                  </a:cubicBezTo>
                  <a:cubicBezTo>
                    <a:pt x="17623" y="12371"/>
                    <a:pt x="17472" y="12960"/>
                    <a:pt x="17472" y="13353"/>
                  </a:cubicBezTo>
                  <a:cubicBezTo>
                    <a:pt x="17623" y="13942"/>
                    <a:pt x="18001" y="14236"/>
                    <a:pt x="18303" y="14629"/>
                  </a:cubicBezTo>
                  <a:cubicBezTo>
                    <a:pt x="18605" y="15120"/>
                    <a:pt x="18907" y="15415"/>
                    <a:pt x="18756" y="16004"/>
                  </a:cubicBezTo>
                  <a:cubicBezTo>
                    <a:pt x="19587" y="16004"/>
                    <a:pt x="20342" y="15611"/>
                    <a:pt x="20946" y="15218"/>
                  </a:cubicBezTo>
                  <a:cubicBezTo>
                    <a:pt x="21097" y="15218"/>
                    <a:pt x="21324" y="15022"/>
                    <a:pt x="21324" y="14825"/>
                  </a:cubicBezTo>
                  <a:cubicBezTo>
                    <a:pt x="21475" y="14335"/>
                    <a:pt x="21097" y="13745"/>
                    <a:pt x="20795" y="13549"/>
                  </a:cubicBezTo>
                  <a:cubicBezTo>
                    <a:pt x="20493" y="13353"/>
                    <a:pt x="20040" y="13353"/>
                    <a:pt x="19738" y="12960"/>
                  </a:cubicBezTo>
                  <a:cubicBezTo>
                    <a:pt x="18907" y="12371"/>
                    <a:pt x="19058" y="10702"/>
                    <a:pt x="19360" y="9622"/>
                  </a:cubicBezTo>
                  <a:cubicBezTo>
                    <a:pt x="19738" y="8640"/>
                    <a:pt x="20040" y="7167"/>
                    <a:pt x="19587" y="6185"/>
                  </a:cubicBezTo>
                  <a:cubicBezTo>
                    <a:pt x="19209" y="5498"/>
                    <a:pt x="18454" y="5302"/>
                    <a:pt x="18001" y="5695"/>
                  </a:cubicBezTo>
                  <a:cubicBezTo>
                    <a:pt x="17774" y="4713"/>
                    <a:pt x="18001" y="3436"/>
                    <a:pt x="18454" y="2455"/>
                  </a:cubicBezTo>
                  <a:cubicBezTo>
                    <a:pt x="18605" y="2062"/>
                    <a:pt x="18756" y="1571"/>
                    <a:pt x="18605" y="1178"/>
                  </a:cubicBezTo>
                  <a:cubicBezTo>
                    <a:pt x="18454" y="982"/>
                    <a:pt x="18303" y="785"/>
                    <a:pt x="18152" y="785"/>
                  </a:cubicBezTo>
                  <a:cubicBezTo>
                    <a:pt x="17321" y="393"/>
                    <a:pt x="16566" y="0"/>
                    <a:pt x="15584" y="0"/>
                  </a:cubicBezTo>
                  <a:cubicBezTo>
                    <a:pt x="14602" y="0"/>
                    <a:pt x="13847" y="785"/>
                    <a:pt x="13696" y="1865"/>
                  </a:cubicBezTo>
                  <a:cubicBezTo>
                    <a:pt x="13696" y="2062"/>
                    <a:pt x="13696" y="2258"/>
                    <a:pt x="13696" y="2455"/>
                  </a:cubicBezTo>
                  <a:cubicBezTo>
                    <a:pt x="13847" y="2651"/>
                    <a:pt x="13998" y="2847"/>
                    <a:pt x="14149" y="3044"/>
                  </a:cubicBezTo>
                  <a:cubicBezTo>
                    <a:pt x="14602" y="3633"/>
                    <a:pt x="14149" y="4909"/>
                    <a:pt x="13696" y="5498"/>
                  </a:cubicBezTo>
                  <a:cubicBezTo>
                    <a:pt x="13545" y="5695"/>
                    <a:pt x="13243" y="6185"/>
                    <a:pt x="13016" y="6185"/>
                  </a:cubicBezTo>
                  <a:cubicBezTo>
                    <a:pt x="12563" y="6382"/>
                    <a:pt x="12261" y="5891"/>
                    <a:pt x="11808" y="5498"/>
                  </a:cubicBezTo>
                  <a:cubicBezTo>
                    <a:pt x="11128" y="4909"/>
                    <a:pt x="10373" y="4516"/>
                    <a:pt x="9542" y="4713"/>
                  </a:cubicBezTo>
                  <a:cubicBezTo>
                    <a:pt x="8787" y="4713"/>
                    <a:pt x="7956" y="5302"/>
                    <a:pt x="7654" y="6185"/>
                  </a:cubicBezTo>
                  <a:cubicBezTo>
                    <a:pt x="6899" y="5498"/>
                    <a:pt x="7050" y="3436"/>
                    <a:pt x="6068" y="3436"/>
                  </a:cubicBezTo>
                  <a:cubicBezTo>
                    <a:pt x="5917" y="3436"/>
                    <a:pt x="5766" y="3436"/>
                    <a:pt x="5615" y="3633"/>
                  </a:cubicBezTo>
                  <a:cubicBezTo>
                    <a:pt x="4633" y="4320"/>
                    <a:pt x="4029" y="5498"/>
                    <a:pt x="2896" y="5891"/>
                  </a:cubicBezTo>
                  <a:cubicBezTo>
                    <a:pt x="2443" y="6185"/>
                    <a:pt x="1839" y="6185"/>
                    <a:pt x="1310" y="6382"/>
                  </a:cubicBezTo>
                  <a:cubicBezTo>
                    <a:pt x="857" y="6578"/>
                    <a:pt x="253" y="6971"/>
                    <a:pt x="26" y="7560"/>
                  </a:cubicBezTo>
                  <a:cubicBezTo>
                    <a:pt x="-125" y="8247"/>
                    <a:pt x="404" y="8836"/>
                    <a:pt x="857" y="8836"/>
                  </a:cubicBezTo>
                  <a:cubicBezTo>
                    <a:pt x="1159" y="10702"/>
                    <a:pt x="1461" y="10015"/>
                    <a:pt x="2594" y="9229"/>
                  </a:cubicBezTo>
                  <a:cubicBezTo>
                    <a:pt x="3727" y="8836"/>
                    <a:pt x="4784" y="8640"/>
                    <a:pt x="5766" y="883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1" name="Shape 2941"/>
            <p:cNvSpPr/>
            <p:nvPr/>
          </p:nvSpPr>
          <p:spPr>
            <a:xfrm>
              <a:off x="10655551" y="2424493"/>
              <a:ext cx="92612" cy="56496"/>
            </a:xfrm>
            <a:custGeom>
              <a:avLst/>
              <a:gdLst/>
              <a:ahLst/>
              <a:cxnLst>
                <a:cxn ang="0">
                  <a:pos x="wd2" y="hd2"/>
                </a:cxn>
                <a:cxn ang="5400000">
                  <a:pos x="wd2" y="hd2"/>
                </a:cxn>
                <a:cxn ang="10800000">
                  <a:pos x="wd2" y="hd2"/>
                </a:cxn>
                <a:cxn ang="16200000">
                  <a:pos x="wd2" y="hd2"/>
                </a:cxn>
              </a:cxnLst>
              <a:rect l="0" t="0" r="r" b="b"/>
              <a:pathLst>
                <a:path w="20746" h="19746" extrusionOk="0">
                  <a:moveTo>
                    <a:pt x="2693" y="8974"/>
                  </a:moveTo>
                  <a:cubicBezTo>
                    <a:pt x="3163" y="8974"/>
                    <a:pt x="3398" y="8608"/>
                    <a:pt x="3985" y="8608"/>
                  </a:cubicBezTo>
                  <a:cubicBezTo>
                    <a:pt x="4219" y="8608"/>
                    <a:pt x="4454" y="8974"/>
                    <a:pt x="4689" y="8974"/>
                  </a:cubicBezTo>
                  <a:cubicBezTo>
                    <a:pt x="4924" y="8974"/>
                    <a:pt x="5159" y="8608"/>
                    <a:pt x="5159" y="8608"/>
                  </a:cubicBezTo>
                  <a:cubicBezTo>
                    <a:pt x="6685" y="6960"/>
                    <a:pt x="8915" y="8425"/>
                    <a:pt x="9854" y="10438"/>
                  </a:cubicBezTo>
                  <a:cubicBezTo>
                    <a:pt x="10793" y="12269"/>
                    <a:pt x="11615" y="15381"/>
                    <a:pt x="11615" y="18126"/>
                  </a:cubicBezTo>
                  <a:cubicBezTo>
                    <a:pt x="12789" y="17028"/>
                    <a:pt x="14315" y="20506"/>
                    <a:pt x="15489" y="19591"/>
                  </a:cubicBezTo>
                  <a:cubicBezTo>
                    <a:pt x="15959" y="19225"/>
                    <a:pt x="16193" y="18492"/>
                    <a:pt x="15959" y="17760"/>
                  </a:cubicBezTo>
                  <a:cubicBezTo>
                    <a:pt x="15724" y="17028"/>
                    <a:pt x="15254" y="16662"/>
                    <a:pt x="14785" y="16662"/>
                  </a:cubicBezTo>
                  <a:cubicBezTo>
                    <a:pt x="14785" y="15381"/>
                    <a:pt x="15489" y="14648"/>
                    <a:pt x="16546" y="14282"/>
                  </a:cubicBezTo>
                  <a:cubicBezTo>
                    <a:pt x="17250" y="14282"/>
                    <a:pt x="17954" y="14648"/>
                    <a:pt x="18659" y="14648"/>
                  </a:cubicBezTo>
                  <a:cubicBezTo>
                    <a:pt x="19480" y="14648"/>
                    <a:pt x="20419" y="14648"/>
                    <a:pt x="20654" y="13550"/>
                  </a:cubicBezTo>
                  <a:cubicBezTo>
                    <a:pt x="20889" y="12452"/>
                    <a:pt x="20654" y="11170"/>
                    <a:pt x="20185" y="10438"/>
                  </a:cubicBezTo>
                  <a:cubicBezTo>
                    <a:pt x="19715" y="9706"/>
                    <a:pt x="19011" y="9340"/>
                    <a:pt x="18189" y="8974"/>
                  </a:cubicBezTo>
                  <a:cubicBezTo>
                    <a:pt x="17485" y="8608"/>
                    <a:pt x="17015" y="8242"/>
                    <a:pt x="16193" y="7692"/>
                  </a:cubicBezTo>
                  <a:cubicBezTo>
                    <a:pt x="15959" y="7692"/>
                    <a:pt x="15489" y="7326"/>
                    <a:pt x="15019" y="7326"/>
                  </a:cubicBezTo>
                  <a:cubicBezTo>
                    <a:pt x="14550" y="7326"/>
                    <a:pt x="14315" y="8242"/>
                    <a:pt x="14080" y="8608"/>
                  </a:cubicBezTo>
                  <a:cubicBezTo>
                    <a:pt x="13259" y="9340"/>
                    <a:pt x="12319" y="8608"/>
                    <a:pt x="11850" y="7326"/>
                  </a:cubicBezTo>
                  <a:cubicBezTo>
                    <a:pt x="11380" y="6228"/>
                    <a:pt x="11028" y="5130"/>
                    <a:pt x="10559" y="3848"/>
                  </a:cubicBezTo>
                  <a:cubicBezTo>
                    <a:pt x="10089" y="2750"/>
                    <a:pt x="9385" y="1652"/>
                    <a:pt x="8328" y="1652"/>
                  </a:cubicBezTo>
                  <a:cubicBezTo>
                    <a:pt x="8093" y="1652"/>
                    <a:pt x="7624" y="2018"/>
                    <a:pt x="7389" y="1652"/>
                  </a:cubicBezTo>
                  <a:cubicBezTo>
                    <a:pt x="6919" y="1652"/>
                    <a:pt x="6450" y="920"/>
                    <a:pt x="6098" y="553"/>
                  </a:cubicBezTo>
                  <a:cubicBezTo>
                    <a:pt x="4219" y="-1094"/>
                    <a:pt x="1989" y="1286"/>
                    <a:pt x="463" y="3116"/>
                  </a:cubicBezTo>
                  <a:cubicBezTo>
                    <a:pt x="-711" y="5496"/>
                    <a:pt x="463" y="9706"/>
                    <a:pt x="2693" y="897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2" name="Shape 2942"/>
            <p:cNvSpPr/>
            <p:nvPr/>
          </p:nvSpPr>
          <p:spPr>
            <a:xfrm>
              <a:off x="10364734" y="1793517"/>
              <a:ext cx="134350" cy="82576"/>
            </a:xfrm>
            <a:custGeom>
              <a:avLst/>
              <a:gdLst/>
              <a:ahLst/>
              <a:cxnLst>
                <a:cxn ang="0">
                  <a:pos x="wd2" y="hd2"/>
                </a:cxn>
                <a:cxn ang="5400000">
                  <a:pos x="wd2" y="hd2"/>
                </a:cxn>
                <a:cxn ang="10800000">
                  <a:pos x="wd2" y="hd2"/>
                </a:cxn>
                <a:cxn ang="16200000">
                  <a:pos x="wd2" y="hd2"/>
                </a:cxn>
              </a:cxnLst>
              <a:rect l="0" t="0" r="r" b="b"/>
              <a:pathLst>
                <a:path w="21391" h="21600" extrusionOk="0">
                  <a:moveTo>
                    <a:pt x="193" y="15311"/>
                  </a:moveTo>
                  <a:cubicBezTo>
                    <a:pt x="25" y="15858"/>
                    <a:pt x="-142" y="16678"/>
                    <a:pt x="193" y="17225"/>
                  </a:cubicBezTo>
                  <a:cubicBezTo>
                    <a:pt x="360" y="17772"/>
                    <a:pt x="863" y="18182"/>
                    <a:pt x="1281" y="18729"/>
                  </a:cubicBezTo>
                  <a:cubicBezTo>
                    <a:pt x="1449" y="19276"/>
                    <a:pt x="1616" y="19823"/>
                    <a:pt x="1784" y="20370"/>
                  </a:cubicBezTo>
                  <a:cubicBezTo>
                    <a:pt x="1951" y="21053"/>
                    <a:pt x="2286" y="21600"/>
                    <a:pt x="2621" y="21600"/>
                  </a:cubicBezTo>
                  <a:cubicBezTo>
                    <a:pt x="2872" y="21600"/>
                    <a:pt x="3039" y="21327"/>
                    <a:pt x="3039" y="21053"/>
                  </a:cubicBezTo>
                  <a:cubicBezTo>
                    <a:pt x="3542" y="20096"/>
                    <a:pt x="3709" y="19003"/>
                    <a:pt x="4211" y="18182"/>
                  </a:cubicBezTo>
                  <a:cubicBezTo>
                    <a:pt x="4798" y="17225"/>
                    <a:pt x="5635" y="16678"/>
                    <a:pt x="6137" y="17225"/>
                  </a:cubicBezTo>
                  <a:cubicBezTo>
                    <a:pt x="6388" y="17499"/>
                    <a:pt x="6556" y="18182"/>
                    <a:pt x="6723" y="18456"/>
                  </a:cubicBezTo>
                  <a:cubicBezTo>
                    <a:pt x="7225" y="19276"/>
                    <a:pt x="8063" y="18182"/>
                    <a:pt x="8649" y="17225"/>
                  </a:cubicBezTo>
                  <a:cubicBezTo>
                    <a:pt x="9151" y="16405"/>
                    <a:pt x="10072" y="15585"/>
                    <a:pt x="10574" y="16132"/>
                  </a:cubicBezTo>
                  <a:cubicBezTo>
                    <a:pt x="10742" y="16405"/>
                    <a:pt x="10909" y="16952"/>
                    <a:pt x="11077" y="17225"/>
                  </a:cubicBezTo>
                  <a:cubicBezTo>
                    <a:pt x="11579" y="18182"/>
                    <a:pt x="12667" y="17772"/>
                    <a:pt x="13337" y="17225"/>
                  </a:cubicBezTo>
                  <a:cubicBezTo>
                    <a:pt x="14091" y="16952"/>
                    <a:pt x="15095" y="16678"/>
                    <a:pt x="15681" y="17772"/>
                  </a:cubicBezTo>
                  <a:cubicBezTo>
                    <a:pt x="16518" y="15311"/>
                    <a:pt x="18444" y="13808"/>
                    <a:pt x="20202" y="14628"/>
                  </a:cubicBezTo>
                  <a:cubicBezTo>
                    <a:pt x="20370" y="14628"/>
                    <a:pt x="20788" y="15038"/>
                    <a:pt x="20956" y="14628"/>
                  </a:cubicBezTo>
                  <a:cubicBezTo>
                    <a:pt x="21458" y="14354"/>
                    <a:pt x="21458" y="13261"/>
                    <a:pt x="21291" y="12441"/>
                  </a:cubicBezTo>
                  <a:cubicBezTo>
                    <a:pt x="20956" y="11757"/>
                    <a:pt x="20370" y="11210"/>
                    <a:pt x="19867" y="10937"/>
                  </a:cubicBezTo>
                  <a:cubicBezTo>
                    <a:pt x="19365" y="10663"/>
                    <a:pt x="18779" y="10116"/>
                    <a:pt x="18779" y="9296"/>
                  </a:cubicBezTo>
                  <a:cubicBezTo>
                    <a:pt x="18611" y="7792"/>
                    <a:pt x="19532" y="6699"/>
                    <a:pt x="19700" y="5195"/>
                  </a:cubicBezTo>
                  <a:cubicBezTo>
                    <a:pt x="19867" y="3554"/>
                    <a:pt x="18779" y="2051"/>
                    <a:pt x="17942" y="1504"/>
                  </a:cubicBezTo>
                  <a:cubicBezTo>
                    <a:pt x="16853" y="957"/>
                    <a:pt x="15849" y="957"/>
                    <a:pt x="14928" y="410"/>
                  </a:cubicBezTo>
                  <a:cubicBezTo>
                    <a:pt x="14760" y="410"/>
                    <a:pt x="14760" y="0"/>
                    <a:pt x="14593" y="0"/>
                  </a:cubicBezTo>
                  <a:cubicBezTo>
                    <a:pt x="14258" y="0"/>
                    <a:pt x="14091" y="957"/>
                    <a:pt x="13923" y="1230"/>
                  </a:cubicBezTo>
                  <a:cubicBezTo>
                    <a:pt x="13337" y="2324"/>
                    <a:pt x="12500" y="2051"/>
                    <a:pt x="11579" y="1777"/>
                  </a:cubicBezTo>
                  <a:cubicBezTo>
                    <a:pt x="10909" y="1230"/>
                    <a:pt x="10072" y="684"/>
                    <a:pt x="9318" y="684"/>
                  </a:cubicBezTo>
                  <a:cubicBezTo>
                    <a:pt x="8063" y="684"/>
                    <a:pt x="7058" y="3281"/>
                    <a:pt x="7560" y="5195"/>
                  </a:cubicBezTo>
                  <a:cubicBezTo>
                    <a:pt x="7393" y="4922"/>
                    <a:pt x="5132" y="5195"/>
                    <a:pt x="4965" y="5468"/>
                  </a:cubicBezTo>
                  <a:cubicBezTo>
                    <a:pt x="4044" y="5742"/>
                    <a:pt x="3877" y="6425"/>
                    <a:pt x="3374" y="7519"/>
                  </a:cubicBezTo>
                  <a:cubicBezTo>
                    <a:pt x="1784" y="10116"/>
                    <a:pt x="863" y="12714"/>
                    <a:pt x="193" y="1531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3" name="Shape 2943"/>
            <p:cNvSpPr/>
            <p:nvPr/>
          </p:nvSpPr>
          <p:spPr>
            <a:xfrm>
              <a:off x="9215973" y="1518555"/>
              <a:ext cx="114663" cy="116713"/>
            </a:xfrm>
            <a:custGeom>
              <a:avLst/>
              <a:gdLst/>
              <a:ahLst/>
              <a:cxnLst>
                <a:cxn ang="0">
                  <a:pos x="wd2" y="hd2"/>
                </a:cxn>
                <a:cxn ang="5400000">
                  <a:pos x="wd2" y="hd2"/>
                </a:cxn>
                <a:cxn ang="10800000">
                  <a:pos x="wd2" y="hd2"/>
                </a:cxn>
                <a:cxn ang="16200000">
                  <a:pos x="wd2" y="hd2"/>
                </a:cxn>
              </a:cxnLst>
              <a:rect l="0" t="0" r="r" b="b"/>
              <a:pathLst>
                <a:path w="21133" h="21094" extrusionOk="0">
                  <a:moveTo>
                    <a:pt x="865" y="4516"/>
                  </a:moveTo>
                  <a:cubicBezTo>
                    <a:pt x="1254" y="5080"/>
                    <a:pt x="865" y="5925"/>
                    <a:pt x="1059" y="6489"/>
                  </a:cubicBezTo>
                  <a:cubicBezTo>
                    <a:pt x="1059" y="6864"/>
                    <a:pt x="1546" y="7240"/>
                    <a:pt x="2129" y="7522"/>
                  </a:cubicBezTo>
                  <a:cubicBezTo>
                    <a:pt x="2324" y="7522"/>
                    <a:pt x="2519" y="7522"/>
                    <a:pt x="2713" y="7522"/>
                  </a:cubicBezTo>
                  <a:cubicBezTo>
                    <a:pt x="3102" y="7522"/>
                    <a:pt x="3589" y="7897"/>
                    <a:pt x="3783" y="8273"/>
                  </a:cubicBezTo>
                  <a:cubicBezTo>
                    <a:pt x="4562" y="9682"/>
                    <a:pt x="3978" y="11654"/>
                    <a:pt x="2519" y="12217"/>
                  </a:cubicBezTo>
                  <a:cubicBezTo>
                    <a:pt x="2129" y="12405"/>
                    <a:pt x="1546" y="12593"/>
                    <a:pt x="1546" y="12969"/>
                  </a:cubicBezTo>
                  <a:cubicBezTo>
                    <a:pt x="1546" y="13156"/>
                    <a:pt x="1546" y="13438"/>
                    <a:pt x="1546" y="13626"/>
                  </a:cubicBezTo>
                  <a:cubicBezTo>
                    <a:pt x="1740" y="14190"/>
                    <a:pt x="1935" y="14659"/>
                    <a:pt x="2324" y="15129"/>
                  </a:cubicBezTo>
                  <a:cubicBezTo>
                    <a:pt x="2713" y="15504"/>
                    <a:pt x="3589" y="15786"/>
                    <a:pt x="3978" y="15598"/>
                  </a:cubicBezTo>
                  <a:cubicBezTo>
                    <a:pt x="3589" y="16350"/>
                    <a:pt x="3978" y="17289"/>
                    <a:pt x="4173" y="17946"/>
                  </a:cubicBezTo>
                  <a:cubicBezTo>
                    <a:pt x="4562" y="18697"/>
                    <a:pt x="4951" y="19543"/>
                    <a:pt x="5146" y="20294"/>
                  </a:cubicBezTo>
                  <a:cubicBezTo>
                    <a:pt x="5146" y="20482"/>
                    <a:pt x="5146" y="20670"/>
                    <a:pt x="5340" y="20670"/>
                  </a:cubicBezTo>
                  <a:lnTo>
                    <a:pt x="5632" y="20857"/>
                  </a:lnTo>
                  <a:cubicBezTo>
                    <a:pt x="6800" y="21233"/>
                    <a:pt x="8065" y="20857"/>
                    <a:pt x="9038" y="20670"/>
                  </a:cubicBezTo>
                  <a:cubicBezTo>
                    <a:pt x="10108" y="20482"/>
                    <a:pt x="11081" y="20482"/>
                    <a:pt x="12151" y="20294"/>
                  </a:cubicBezTo>
                  <a:cubicBezTo>
                    <a:pt x="13319" y="20294"/>
                    <a:pt x="14778" y="20294"/>
                    <a:pt x="16043" y="20482"/>
                  </a:cubicBezTo>
                  <a:cubicBezTo>
                    <a:pt x="16238" y="20482"/>
                    <a:pt x="16627" y="20482"/>
                    <a:pt x="16821" y="20670"/>
                  </a:cubicBezTo>
                  <a:cubicBezTo>
                    <a:pt x="17016" y="20670"/>
                    <a:pt x="17016" y="20857"/>
                    <a:pt x="17211" y="21045"/>
                  </a:cubicBezTo>
                  <a:cubicBezTo>
                    <a:pt x="17600" y="21233"/>
                    <a:pt x="18281" y="20857"/>
                    <a:pt x="18475" y="20294"/>
                  </a:cubicBezTo>
                  <a:cubicBezTo>
                    <a:pt x="18670" y="19918"/>
                    <a:pt x="18865" y="19261"/>
                    <a:pt x="19254" y="18885"/>
                  </a:cubicBezTo>
                  <a:cubicBezTo>
                    <a:pt x="18670" y="18885"/>
                    <a:pt x="18086" y="18134"/>
                    <a:pt x="18475" y="17570"/>
                  </a:cubicBezTo>
                  <a:cubicBezTo>
                    <a:pt x="18962" y="16913"/>
                    <a:pt x="19254" y="16537"/>
                    <a:pt x="20032" y="16537"/>
                  </a:cubicBezTo>
                  <a:cubicBezTo>
                    <a:pt x="20519" y="16537"/>
                    <a:pt x="21297" y="16350"/>
                    <a:pt x="21102" y="15974"/>
                  </a:cubicBezTo>
                  <a:cubicBezTo>
                    <a:pt x="21102" y="15786"/>
                    <a:pt x="20908" y="15786"/>
                    <a:pt x="20908" y="15598"/>
                  </a:cubicBezTo>
                  <a:cubicBezTo>
                    <a:pt x="20324" y="14941"/>
                    <a:pt x="19643" y="14565"/>
                    <a:pt x="19059" y="14002"/>
                  </a:cubicBezTo>
                  <a:cubicBezTo>
                    <a:pt x="18475" y="13438"/>
                    <a:pt x="17794" y="12781"/>
                    <a:pt x="17405" y="12030"/>
                  </a:cubicBezTo>
                  <a:cubicBezTo>
                    <a:pt x="16821" y="10996"/>
                    <a:pt x="16238" y="9682"/>
                    <a:pt x="14973" y="9494"/>
                  </a:cubicBezTo>
                  <a:cubicBezTo>
                    <a:pt x="14194" y="9212"/>
                    <a:pt x="13319" y="9682"/>
                    <a:pt x="12735" y="9212"/>
                  </a:cubicBezTo>
                  <a:cubicBezTo>
                    <a:pt x="12346" y="8836"/>
                    <a:pt x="11956" y="8273"/>
                    <a:pt x="11470" y="8085"/>
                  </a:cubicBezTo>
                  <a:cubicBezTo>
                    <a:pt x="10692" y="7522"/>
                    <a:pt x="9232" y="8085"/>
                    <a:pt x="8843" y="7240"/>
                  </a:cubicBezTo>
                  <a:cubicBezTo>
                    <a:pt x="8648" y="7052"/>
                    <a:pt x="8648" y="6676"/>
                    <a:pt x="8454" y="6676"/>
                  </a:cubicBezTo>
                  <a:cubicBezTo>
                    <a:pt x="8065" y="6301"/>
                    <a:pt x="7383" y="6676"/>
                    <a:pt x="6994" y="6864"/>
                  </a:cubicBezTo>
                  <a:cubicBezTo>
                    <a:pt x="6216" y="7052"/>
                    <a:pt x="5146" y="6489"/>
                    <a:pt x="4951" y="5737"/>
                  </a:cubicBezTo>
                  <a:cubicBezTo>
                    <a:pt x="4756" y="4892"/>
                    <a:pt x="5340" y="3953"/>
                    <a:pt x="6021" y="3577"/>
                  </a:cubicBezTo>
                  <a:cubicBezTo>
                    <a:pt x="6411" y="3390"/>
                    <a:pt x="6605" y="3296"/>
                    <a:pt x="6994" y="3108"/>
                  </a:cubicBezTo>
                  <a:cubicBezTo>
                    <a:pt x="7383" y="2826"/>
                    <a:pt x="7383" y="2544"/>
                    <a:pt x="7189" y="2169"/>
                  </a:cubicBezTo>
                  <a:cubicBezTo>
                    <a:pt x="6994" y="1981"/>
                    <a:pt x="6800" y="1981"/>
                    <a:pt x="6605" y="1981"/>
                  </a:cubicBezTo>
                  <a:cubicBezTo>
                    <a:pt x="5827" y="1793"/>
                    <a:pt x="4756" y="1417"/>
                    <a:pt x="4173" y="760"/>
                  </a:cubicBezTo>
                  <a:cubicBezTo>
                    <a:pt x="3978" y="572"/>
                    <a:pt x="3783" y="384"/>
                    <a:pt x="3589" y="196"/>
                  </a:cubicBezTo>
                  <a:cubicBezTo>
                    <a:pt x="2519" y="-367"/>
                    <a:pt x="865" y="384"/>
                    <a:pt x="281" y="1136"/>
                  </a:cubicBezTo>
                  <a:cubicBezTo>
                    <a:pt x="-303" y="2544"/>
                    <a:pt x="86" y="3577"/>
                    <a:pt x="865" y="451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4" name="Shape 2944"/>
            <p:cNvSpPr/>
            <p:nvPr/>
          </p:nvSpPr>
          <p:spPr>
            <a:xfrm>
              <a:off x="9120308" y="1296447"/>
              <a:ext cx="255078" cy="175699"/>
            </a:xfrm>
            <a:custGeom>
              <a:avLst/>
              <a:gdLst/>
              <a:ahLst/>
              <a:cxnLst>
                <a:cxn ang="0">
                  <a:pos x="wd2" y="hd2"/>
                </a:cxn>
                <a:cxn ang="5400000">
                  <a:pos x="wd2" y="hd2"/>
                </a:cxn>
                <a:cxn ang="10800000">
                  <a:pos x="wd2" y="hd2"/>
                </a:cxn>
                <a:cxn ang="16200000">
                  <a:pos x="wd2" y="hd2"/>
                </a:cxn>
              </a:cxnLst>
              <a:rect l="0" t="0" r="r" b="b"/>
              <a:pathLst>
                <a:path w="21548" h="21415" extrusionOk="0">
                  <a:moveTo>
                    <a:pt x="3851" y="454"/>
                  </a:moveTo>
                  <a:cubicBezTo>
                    <a:pt x="3319" y="1285"/>
                    <a:pt x="3319" y="2499"/>
                    <a:pt x="3408" y="3713"/>
                  </a:cubicBezTo>
                  <a:lnTo>
                    <a:pt x="3408" y="4097"/>
                  </a:lnTo>
                  <a:lnTo>
                    <a:pt x="2476" y="2755"/>
                  </a:lnTo>
                  <a:cubicBezTo>
                    <a:pt x="1900" y="3138"/>
                    <a:pt x="1456" y="3841"/>
                    <a:pt x="1279" y="4800"/>
                  </a:cubicBezTo>
                  <a:cubicBezTo>
                    <a:pt x="1190" y="5183"/>
                    <a:pt x="1190" y="5566"/>
                    <a:pt x="968" y="5822"/>
                  </a:cubicBezTo>
                  <a:cubicBezTo>
                    <a:pt x="791" y="6142"/>
                    <a:pt x="525" y="6397"/>
                    <a:pt x="702" y="6653"/>
                  </a:cubicBezTo>
                  <a:cubicBezTo>
                    <a:pt x="879" y="6525"/>
                    <a:pt x="1057" y="6845"/>
                    <a:pt x="968" y="7164"/>
                  </a:cubicBezTo>
                  <a:cubicBezTo>
                    <a:pt x="879" y="7420"/>
                    <a:pt x="613" y="7611"/>
                    <a:pt x="436" y="7611"/>
                  </a:cubicBezTo>
                  <a:cubicBezTo>
                    <a:pt x="258" y="8251"/>
                    <a:pt x="347" y="9081"/>
                    <a:pt x="702" y="9593"/>
                  </a:cubicBezTo>
                  <a:cubicBezTo>
                    <a:pt x="879" y="9848"/>
                    <a:pt x="1057" y="9976"/>
                    <a:pt x="1190" y="10295"/>
                  </a:cubicBezTo>
                  <a:cubicBezTo>
                    <a:pt x="1279" y="10679"/>
                    <a:pt x="1190" y="11062"/>
                    <a:pt x="1367" y="11446"/>
                  </a:cubicBezTo>
                  <a:cubicBezTo>
                    <a:pt x="1545" y="11765"/>
                    <a:pt x="1811" y="12021"/>
                    <a:pt x="1722" y="12404"/>
                  </a:cubicBezTo>
                  <a:cubicBezTo>
                    <a:pt x="1722" y="12532"/>
                    <a:pt x="1633" y="12660"/>
                    <a:pt x="1545" y="12660"/>
                  </a:cubicBezTo>
                  <a:cubicBezTo>
                    <a:pt x="1057" y="13107"/>
                    <a:pt x="525" y="13363"/>
                    <a:pt x="37" y="13363"/>
                  </a:cubicBezTo>
                  <a:cubicBezTo>
                    <a:pt x="-52" y="13619"/>
                    <a:pt x="37" y="13874"/>
                    <a:pt x="125" y="14002"/>
                  </a:cubicBezTo>
                  <a:cubicBezTo>
                    <a:pt x="258" y="14130"/>
                    <a:pt x="436" y="14258"/>
                    <a:pt x="525" y="14577"/>
                  </a:cubicBezTo>
                  <a:cubicBezTo>
                    <a:pt x="702" y="14961"/>
                    <a:pt x="613" y="15472"/>
                    <a:pt x="702" y="15919"/>
                  </a:cubicBezTo>
                  <a:cubicBezTo>
                    <a:pt x="791" y="16175"/>
                    <a:pt x="879" y="16303"/>
                    <a:pt x="968" y="16558"/>
                  </a:cubicBezTo>
                  <a:cubicBezTo>
                    <a:pt x="1633" y="17645"/>
                    <a:pt x="2121" y="18859"/>
                    <a:pt x="2476" y="20073"/>
                  </a:cubicBezTo>
                  <a:cubicBezTo>
                    <a:pt x="2565" y="20329"/>
                    <a:pt x="2565" y="20584"/>
                    <a:pt x="2742" y="20712"/>
                  </a:cubicBezTo>
                  <a:cubicBezTo>
                    <a:pt x="3053" y="21287"/>
                    <a:pt x="3629" y="21223"/>
                    <a:pt x="4073" y="21095"/>
                  </a:cubicBezTo>
                  <a:cubicBezTo>
                    <a:pt x="4561" y="20904"/>
                    <a:pt x="5004" y="20840"/>
                    <a:pt x="5359" y="20968"/>
                  </a:cubicBezTo>
                  <a:cubicBezTo>
                    <a:pt x="5537" y="21095"/>
                    <a:pt x="5625" y="21287"/>
                    <a:pt x="5803" y="21287"/>
                  </a:cubicBezTo>
                  <a:cubicBezTo>
                    <a:pt x="6202" y="21415"/>
                    <a:pt x="6734" y="21095"/>
                    <a:pt x="7133" y="21415"/>
                  </a:cubicBezTo>
                  <a:cubicBezTo>
                    <a:pt x="7222" y="20712"/>
                    <a:pt x="7799" y="20456"/>
                    <a:pt x="8242" y="20456"/>
                  </a:cubicBezTo>
                  <a:cubicBezTo>
                    <a:pt x="8730" y="20456"/>
                    <a:pt x="9173" y="20712"/>
                    <a:pt x="9528" y="20329"/>
                  </a:cubicBezTo>
                  <a:cubicBezTo>
                    <a:pt x="9839" y="20073"/>
                    <a:pt x="10016" y="19498"/>
                    <a:pt x="10282" y="19498"/>
                  </a:cubicBezTo>
                  <a:lnTo>
                    <a:pt x="10859" y="19498"/>
                  </a:lnTo>
                  <a:cubicBezTo>
                    <a:pt x="11214" y="19370"/>
                    <a:pt x="11391" y="18731"/>
                    <a:pt x="11790" y="18731"/>
                  </a:cubicBezTo>
                  <a:cubicBezTo>
                    <a:pt x="11968" y="18731"/>
                    <a:pt x="12145" y="18859"/>
                    <a:pt x="12234" y="18987"/>
                  </a:cubicBezTo>
                  <a:cubicBezTo>
                    <a:pt x="12722" y="19498"/>
                    <a:pt x="13077" y="20201"/>
                    <a:pt x="13431" y="20840"/>
                  </a:cubicBezTo>
                  <a:cubicBezTo>
                    <a:pt x="13564" y="20968"/>
                    <a:pt x="13564" y="21287"/>
                    <a:pt x="13742" y="21287"/>
                  </a:cubicBezTo>
                  <a:lnTo>
                    <a:pt x="14008" y="21287"/>
                  </a:lnTo>
                  <a:cubicBezTo>
                    <a:pt x="14585" y="21095"/>
                    <a:pt x="15117" y="20456"/>
                    <a:pt x="15205" y="19626"/>
                  </a:cubicBezTo>
                  <a:cubicBezTo>
                    <a:pt x="15782" y="19817"/>
                    <a:pt x="16314" y="19817"/>
                    <a:pt x="16980" y="19945"/>
                  </a:cubicBezTo>
                  <a:cubicBezTo>
                    <a:pt x="16802" y="19753"/>
                    <a:pt x="16714" y="19370"/>
                    <a:pt x="16802" y="19114"/>
                  </a:cubicBezTo>
                  <a:lnTo>
                    <a:pt x="17068" y="18284"/>
                  </a:lnTo>
                  <a:cubicBezTo>
                    <a:pt x="17246" y="18028"/>
                    <a:pt x="17468" y="17772"/>
                    <a:pt x="17556" y="17389"/>
                  </a:cubicBezTo>
                  <a:cubicBezTo>
                    <a:pt x="17645" y="17261"/>
                    <a:pt x="17645" y="17133"/>
                    <a:pt x="17734" y="17133"/>
                  </a:cubicBezTo>
                  <a:cubicBezTo>
                    <a:pt x="17911" y="16942"/>
                    <a:pt x="18177" y="16942"/>
                    <a:pt x="18399" y="16942"/>
                  </a:cubicBezTo>
                  <a:cubicBezTo>
                    <a:pt x="19020" y="16814"/>
                    <a:pt x="19508" y="15919"/>
                    <a:pt x="19863" y="14961"/>
                  </a:cubicBezTo>
                  <a:cubicBezTo>
                    <a:pt x="19596" y="14705"/>
                    <a:pt x="19419" y="14258"/>
                    <a:pt x="19242" y="13874"/>
                  </a:cubicBezTo>
                  <a:cubicBezTo>
                    <a:pt x="19109" y="13491"/>
                    <a:pt x="19109" y="12979"/>
                    <a:pt x="19330" y="12660"/>
                  </a:cubicBezTo>
                  <a:cubicBezTo>
                    <a:pt x="19508" y="12532"/>
                    <a:pt x="19685" y="12404"/>
                    <a:pt x="19774" y="12277"/>
                  </a:cubicBezTo>
                  <a:cubicBezTo>
                    <a:pt x="19951" y="12149"/>
                    <a:pt x="19951" y="11765"/>
                    <a:pt x="19863" y="11637"/>
                  </a:cubicBezTo>
                  <a:cubicBezTo>
                    <a:pt x="19774" y="11637"/>
                    <a:pt x="19685" y="11637"/>
                    <a:pt x="19685" y="11446"/>
                  </a:cubicBezTo>
                  <a:cubicBezTo>
                    <a:pt x="19419" y="11318"/>
                    <a:pt x="19508" y="10551"/>
                    <a:pt x="19863" y="10423"/>
                  </a:cubicBezTo>
                  <a:cubicBezTo>
                    <a:pt x="20262" y="10295"/>
                    <a:pt x="20528" y="10551"/>
                    <a:pt x="20794" y="10551"/>
                  </a:cubicBezTo>
                  <a:cubicBezTo>
                    <a:pt x="21193" y="10679"/>
                    <a:pt x="21548" y="10423"/>
                    <a:pt x="21548" y="9976"/>
                  </a:cubicBezTo>
                  <a:cubicBezTo>
                    <a:pt x="21548" y="9848"/>
                    <a:pt x="21548" y="9720"/>
                    <a:pt x="21459" y="9593"/>
                  </a:cubicBezTo>
                  <a:cubicBezTo>
                    <a:pt x="21371" y="9465"/>
                    <a:pt x="21193" y="9337"/>
                    <a:pt x="20971" y="9209"/>
                  </a:cubicBezTo>
                  <a:cubicBezTo>
                    <a:pt x="20705" y="8953"/>
                    <a:pt x="20528" y="8506"/>
                    <a:pt x="20350" y="8123"/>
                  </a:cubicBezTo>
                  <a:cubicBezTo>
                    <a:pt x="20129" y="7611"/>
                    <a:pt x="19951" y="6908"/>
                    <a:pt x="19685" y="6397"/>
                  </a:cubicBezTo>
                  <a:cubicBezTo>
                    <a:pt x="19508" y="5822"/>
                    <a:pt x="19242" y="5311"/>
                    <a:pt x="18842" y="5439"/>
                  </a:cubicBezTo>
                  <a:cubicBezTo>
                    <a:pt x="18665" y="5566"/>
                    <a:pt x="18576" y="5694"/>
                    <a:pt x="18488" y="5694"/>
                  </a:cubicBezTo>
                  <a:cubicBezTo>
                    <a:pt x="18310" y="5822"/>
                    <a:pt x="18177" y="5694"/>
                    <a:pt x="18000" y="5694"/>
                  </a:cubicBezTo>
                  <a:cubicBezTo>
                    <a:pt x="17468" y="5439"/>
                    <a:pt x="16891" y="5439"/>
                    <a:pt x="16314" y="5439"/>
                  </a:cubicBezTo>
                  <a:cubicBezTo>
                    <a:pt x="16137" y="5439"/>
                    <a:pt x="15959" y="5439"/>
                    <a:pt x="15782" y="5566"/>
                  </a:cubicBezTo>
                  <a:cubicBezTo>
                    <a:pt x="15516" y="5822"/>
                    <a:pt x="15294" y="6525"/>
                    <a:pt x="14939" y="6397"/>
                  </a:cubicBezTo>
                  <a:cubicBezTo>
                    <a:pt x="14762" y="6397"/>
                    <a:pt x="14673" y="6142"/>
                    <a:pt x="14496" y="5950"/>
                  </a:cubicBezTo>
                  <a:cubicBezTo>
                    <a:pt x="14185" y="5694"/>
                    <a:pt x="13831" y="5950"/>
                    <a:pt x="13564" y="5694"/>
                  </a:cubicBezTo>
                  <a:cubicBezTo>
                    <a:pt x="13343" y="5439"/>
                    <a:pt x="13343" y="5055"/>
                    <a:pt x="13343" y="4608"/>
                  </a:cubicBezTo>
                  <a:cubicBezTo>
                    <a:pt x="13431" y="3969"/>
                    <a:pt x="13564" y="3010"/>
                    <a:pt x="14008" y="2755"/>
                  </a:cubicBezTo>
                  <a:cubicBezTo>
                    <a:pt x="13254" y="2499"/>
                    <a:pt x="12500" y="2243"/>
                    <a:pt x="12145" y="1285"/>
                  </a:cubicBezTo>
                  <a:lnTo>
                    <a:pt x="11879" y="454"/>
                  </a:lnTo>
                  <a:cubicBezTo>
                    <a:pt x="11613" y="-57"/>
                    <a:pt x="11036" y="-57"/>
                    <a:pt x="10681" y="71"/>
                  </a:cubicBezTo>
                  <a:cubicBezTo>
                    <a:pt x="10371" y="71"/>
                    <a:pt x="10105" y="135"/>
                    <a:pt x="9927" y="454"/>
                  </a:cubicBezTo>
                  <a:cubicBezTo>
                    <a:pt x="9750" y="710"/>
                    <a:pt x="9839" y="1413"/>
                    <a:pt x="10105" y="1413"/>
                  </a:cubicBezTo>
                  <a:cubicBezTo>
                    <a:pt x="9528" y="2371"/>
                    <a:pt x="10371" y="3969"/>
                    <a:pt x="9839" y="4800"/>
                  </a:cubicBezTo>
                  <a:cubicBezTo>
                    <a:pt x="9750" y="4927"/>
                    <a:pt x="9528" y="5055"/>
                    <a:pt x="9528" y="5183"/>
                  </a:cubicBezTo>
                  <a:cubicBezTo>
                    <a:pt x="9440" y="5439"/>
                    <a:pt x="9750" y="5694"/>
                    <a:pt x="9839" y="5822"/>
                  </a:cubicBezTo>
                  <a:cubicBezTo>
                    <a:pt x="10194" y="6397"/>
                    <a:pt x="10105" y="7484"/>
                    <a:pt x="9927" y="8251"/>
                  </a:cubicBezTo>
                  <a:cubicBezTo>
                    <a:pt x="9440" y="8251"/>
                    <a:pt x="9085" y="7611"/>
                    <a:pt x="8907" y="7036"/>
                  </a:cubicBezTo>
                  <a:cubicBezTo>
                    <a:pt x="8597" y="6525"/>
                    <a:pt x="8419" y="5822"/>
                    <a:pt x="8153" y="5439"/>
                  </a:cubicBezTo>
                  <a:cubicBezTo>
                    <a:pt x="8065" y="5311"/>
                    <a:pt x="8065" y="5311"/>
                    <a:pt x="7976" y="5311"/>
                  </a:cubicBezTo>
                  <a:cubicBezTo>
                    <a:pt x="7887" y="5311"/>
                    <a:pt x="7754" y="5439"/>
                    <a:pt x="7754" y="5439"/>
                  </a:cubicBezTo>
                  <a:cubicBezTo>
                    <a:pt x="7577" y="5566"/>
                    <a:pt x="7399" y="5055"/>
                    <a:pt x="7577" y="4608"/>
                  </a:cubicBezTo>
                  <a:cubicBezTo>
                    <a:pt x="7665" y="4352"/>
                    <a:pt x="7887" y="3969"/>
                    <a:pt x="7887" y="3713"/>
                  </a:cubicBezTo>
                  <a:cubicBezTo>
                    <a:pt x="7577" y="3713"/>
                    <a:pt x="7311" y="3585"/>
                    <a:pt x="7133" y="3458"/>
                  </a:cubicBezTo>
                  <a:cubicBezTo>
                    <a:pt x="6956" y="3266"/>
                    <a:pt x="6734" y="2882"/>
                    <a:pt x="6867" y="2499"/>
                  </a:cubicBezTo>
                  <a:cubicBezTo>
                    <a:pt x="6424" y="2627"/>
                    <a:pt x="6024" y="1796"/>
                    <a:pt x="6335" y="1349"/>
                  </a:cubicBezTo>
                  <a:cubicBezTo>
                    <a:pt x="5891" y="1860"/>
                    <a:pt x="5537" y="454"/>
                    <a:pt x="5359" y="198"/>
                  </a:cubicBezTo>
                  <a:cubicBezTo>
                    <a:pt x="4871" y="-185"/>
                    <a:pt x="4250" y="71"/>
                    <a:pt x="3851" y="454"/>
                  </a:cubicBezTo>
                  <a:close/>
                  <a:moveTo>
                    <a:pt x="6379" y="1285"/>
                  </a:moveTo>
                  <a:lnTo>
                    <a:pt x="6335" y="1349"/>
                  </a:lnTo>
                  <a:lnTo>
                    <a:pt x="6379" y="1285"/>
                  </a:ln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5" name="Shape 2945"/>
            <p:cNvSpPr/>
            <p:nvPr/>
          </p:nvSpPr>
          <p:spPr>
            <a:xfrm>
              <a:off x="9073528" y="1339127"/>
              <a:ext cx="33290" cy="74842"/>
            </a:xfrm>
            <a:custGeom>
              <a:avLst/>
              <a:gdLst/>
              <a:ahLst/>
              <a:cxnLst>
                <a:cxn ang="0">
                  <a:pos x="wd2" y="hd2"/>
                </a:cxn>
                <a:cxn ang="5400000">
                  <a:pos x="wd2" y="hd2"/>
                </a:cxn>
                <a:cxn ang="10800000">
                  <a:pos x="wd2" y="hd2"/>
                </a:cxn>
                <a:cxn ang="16200000">
                  <a:pos x="wd2" y="hd2"/>
                </a:cxn>
              </a:cxnLst>
              <a:rect l="0" t="0" r="r" b="b"/>
              <a:pathLst>
                <a:path w="21097" h="20737" extrusionOk="0">
                  <a:moveTo>
                    <a:pt x="1371" y="4959"/>
                  </a:moveTo>
                  <a:cubicBezTo>
                    <a:pt x="1371" y="5397"/>
                    <a:pt x="1371" y="5397"/>
                    <a:pt x="2057" y="5689"/>
                  </a:cubicBezTo>
                  <a:lnTo>
                    <a:pt x="3086" y="5689"/>
                  </a:lnTo>
                  <a:cubicBezTo>
                    <a:pt x="5143" y="5689"/>
                    <a:pt x="7200" y="7148"/>
                    <a:pt x="5829" y="8024"/>
                  </a:cubicBezTo>
                  <a:cubicBezTo>
                    <a:pt x="5143" y="9045"/>
                    <a:pt x="2057" y="9629"/>
                    <a:pt x="3086" y="10505"/>
                  </a:cubicBezTo>
                  <a:cubicBezTo>
                    <a:pt x="3086" y="10797"/>
                    <a:pt x="3771" y="11089"/>
                    <a:pt x="4457" y="11381"/>
                  </a:cubicBezTo>
                  <a:cubicBezTo>
                    <a:pt x="6514" y="12694"/>
                    <a:pt x="5143" y="14153"/>
                    <a:pt x="3771" y="15759"/>
                  </a:cubicBezTo>
                  <a:cubicBezTo>
                    <a:pt x="2057" y="16926"/>
                    <a:pt x="0" y="18532"/>
                    <a:pt x="0" y="19699"/>
                  </a:cubicBezTo>
                  <a:cubicBezTo>
                    <a:pt x="0" y="19991"/>
                    <a:pt x="0" y="19991"/>
                    <a:pt x="686" y="20283"/>
                  </a:cubicBezTo>
                  <a:cubicBezTo>
                    <a:pt x="1371" y="20575"/>
                    <a:pt x="2057" y="20575"/>
                    <a:pt x="2057" y="20575"/>
                  </a:cubicBezTo>
                  <a:cubicBezTo>
                    <a:pt x="5143" y="20867"/>
                    <a:pt x="9257" y="20867"/>
                    <a:pt x="10971" y="19699"/>
                  </a:cubicBezTo>
                  <a:cubicBezTo>
                    <a:pt x="11657" y="18824"/>
                    <a:pt x="11314" y="17802"/>
                    <a:pt x="10286" y="16926"/>
                  </a:cubicBezTo>
                  <a:cubicBezTo>
                    <a:pt x="9600" y="15905"/>
                    <a:pt x="10971" y="14883"/>
                    <a:pt x="13029" y="15175"/>
                  </a:cubicBezTo>
                  <a:cubicBezTo>
                    <a:pt x="13714" y="15175"/>
                    <a:pt x="13714" y="15175"/>
                    <a:pt x="14400" y="15175"/>
                  </a:cubicBezTo>
                  <a:cubicBezTo>
                    <a:pt x="15086" y="15175"/>
                    <a:pt x="15771" y="14883"/>
                    <a:pt x="15771" y="14445"/>
                  </a:cubicBezTo>
                  <a:cubicBezTo>
                    <a:pt x="16457" y="13862"/>
                    <a:pt x="16457" y="12986"/>
                    <a:pt x="16457" y="12402"/>
                  </a:cubicBezTo>
                  <a:cubicBezTo>
                    <a:pt x="18171" y="12402"/>
                    <a:pt x="18857" y="12110"/>
                    <a:pt x="20229" y="12110"/>
                  </a:cubicBezTo>
                  <a:cubicBezTo>
                    <a:pt x="20229" y="12110"/>
                    <a:pt x="20914" y="12110"/>
                    <a:pt x="20914" y="11818"/>
                  </a:cubicBezTo>
                  <a:cubicBezTo>
                    <a:pt x="21600" y="11089"/>
                    <a:pt x="20229" y="10797"/>
                    <a:pt x="18857" y="10505"/>
                  </a:cubicBezTo>
                  <a:cubicBezTo>
                    <a:pt x="16457" y="9921"/>
                    <a:pt x="15086" y="8316"/>
                    <a:pt x="16457" y="7440"/>
                  </a:cubicBezTo>
                  <a:cubicBezTo>
                    <a:pt x="17486" y="6856"/>
                    <a:pt x="18857" y="6272"/>
                    <a:pt x="18171" y="5689"/>
                  </a:cubicBezTo>
                  <a:cubicBezTo>
                    <a:pt x="18171" y="5397"/>
                    <a:pt x="16457" y="4959"/>
                    <a:pt x="16457" y="4667"/>
                  </a:cubicBezTo>
                  <a:cubicBezTo>
                    <a:pt x="11657" y="2624"/>
                    <a:pt x="18171" y="-733"/>
                    <a:pt x="7886" y="143"/>
                  </a:cubicBezTo>
                  <a:cubicBezTo>
                    <a:pt x="1371" y="726"/>
                    <a:pt x="686" y="2624"/>
                    <a:pt x="1371" y="495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6" name="Shape 2946"/>
            <p:cNvSpPr/>
            <p:nvPr/>
          </p:nvSpPr>
          <p:spPr>
            <a:xfrm>
              <a:off x="9396524" y="1363651"/>
              <a:ext cx="151137" cy="105267"/>
            </a:xfrm>
            <a:custGeom>
              <a:avLst/>
              <a:gdLst/>
              <a:ahLst/>
              <a:cxnLst>
                <a:cxn ang="0">
                  <a:pos x="wd2" y="hd2"/>
                </a:cxn>
                <a:cxn ang="5400000">
                  <a:pos x="wd2" y="hd2"/>
                </a:cxn>
                <a:cxn ang="10800000">
                  <a:pos x="wd2" y="hd2"/>
                </a:cxn>
                <a:cxn ang="16200000">
                  <a:pos x="wd2" y="hd2"/>
                </a:cxn>
              </a:cxnLst>
              <a:rect l="0" t="0" r="r" b="b"/>
              <a:pathLst>
                <a:path w="21181" h="21059" extrusionOk="0">
                  <a:moveTo>
                    <a:pt x="289" y="5252"/>
                  </a:moveTo>
                  <a:cubicBezTo>
                    <a:pt x="141" y="6394"/>
                    <a:pt x="1100" y="7432"/>
                    <a:pt x="731" y="8782"/>
                  </a:cubicBezTo>
                  <a:cubicBezTo>
                    <a:pt x="584" y="9198"/>
                    <a:pt x="436" y="9406"/>
                    <a:pt x="436" y="9821"/>
                  </a:cubicBezTo>
                  <a:cubicBezTo>
                    <a:pt x="436" y="10132"/>
                    <a:pt x="584" y="10548"/>
                    <a:pt x="584" y="10756"/>
                  </a:cubicBezTo>
                  <a:cubicBezTo>
                    <a:pt x="731" y="11171"/>
                    <a:pt x="1100" y="11586"/>
                    <a:pt x="1247" y="12002"/>
                  </a:cubicBezTo>
                  <a:cubicBezTo>
                    <a:pt x="1395" y="12313"/>
                    <a:pt x="1395" y="12521"/>
                    <a:pt x="1542" y="12521"/>
                  </a:cubicBezTo>
                  <a:cubicBezTo>
                    <a:pt x="1689" y="12521"/>
                    <a:pt x="1689" y="12313"/>
                    <a:pt x="1837" y="12313"/>
                  </a:cubicBezTo>
                  <a:cubicBezTo>
                    <a:pt x="2132" y="12313"/>
                    <a:pt x="2279" y="12729"/>
                    <a:pt x="2427" y="12936"/>
                  </a:cubicBezTo>
                  <a:cubicBezTo>
                    <a:pt x="2648" y="13144"/>
                    <a:pt x="2943" y="12936"/>
                    <a:pt x="3090" y="12936"/>
                  </a:cubicBezTo>
                  <a:cubicBezTo>
                    <a:pt x="3680" y="12936"/>
                    <a:pt x="3827" y="13975"/>
                    <a:pt x="4196" y="14702"/>
                  </a:cubicBezTo>
                  <a:cubicBezTo>
                    <a:pt x="4343" y="14909"/>
                    <a:pt x="4638" y="15117"/>
                    <a:pt x="4786" y="15117"/>
                  </a:cubicBezTo>
                  <a:cubicBezTo>
                    <a:pt x="5523" y="15532"/>
                    <a:pt x="6334" y="16363"/>
                    <a:pt x="6776" y="17506"/>
                  </a:cubicBezTo>
                  <a:cubicBezTo>
                    <a:pt x="6924" y="17921"/>
                    <a:pt x="7292" y="18232"/>
                    <a:pt x="7587" y="18544"/>
                  </a:cubicBezTo>
                  <a:cubicBezTo>
                    <a:pt x="7882" y="18752"/>
                    <a:pt x="8177" y="18856"/>
                    <a:pt x="8472" y="19063"/>
                  </a:cubicBezTo>
                  <a:cubicBezTo>
                    <a:pt x="8619" y="19271"/>
                    <a:pt x="8619" y="19686"/>
                    <a:pt x="8988" y="19686"/>
                  </a:cubicBezTo>
                  <a:cubicBezTo>
                    <a:pt x="9430" y="20102"/>
                    <a:pt x="9725" y="19063"/>
                    <a:pt x="10315" y="19063"/>
                  </a:cubicBezTo>
                  <a:cubicBezTo>
                    <a:pt x="10831" y="19063"/>
                    <a:pt x="11126" y="19686"/>
                    <a:pt x="11421" y="19894"/>
                  </a:cubicBezTo>
                  <a:cubicBezTo>
                    <a:pt x="11863" y="20102"/>
                    <a:pt x="12526" y="19894"/>
                    <a:pt x="12969" y="20309"/>
                  </a:cubicBezTo>
                  <a:cubicBezTo>
                    <a:pt x="13116" y="20517"/>
                    <a:pt x="13264" y="20725"/>
                    <a:pt x="13411" y="20932"/>
                  </a:cubicBezTo>
                  <a:cubicBezTo>
                    <a:pt x="13780" y="21244"/>
                    <a:pt x="14222" y="20932"/>
                    <a:pt x="14517" y="20517"/>
                  </a:cubicBezTo>
                  <a:cubicBezTo>
                    <a:pt x="14812" y="20102"/>
                    <a:pt x="15180" y="19894"/>
                    <a:pt x="15475" y="19686"/>
                  </a:cubicBezTo>
                  <a:cubicBezTo>
                    <a:pt x="16360" y="19271"/>
                    <a:pt x="17318" y="20932"/>
                    <a:pt x="18203" y="20932"/>
                  </a:cubicBezTo>
                  <a:cubicBezTo>
                    <a:pt x="17908" y="20517"/>
                    <a:pt x="17613" y="19894"/>
                    <a:pt x="17466" y="19271"/>
                  </a:cubicBezTo>
                  <a:cubicBezTo>
                    <a:pt x="18571" y="18544"/>
                    <a:pt x="19603" y="17921"/>
                    <a:pt x="20562" y="16882"/>
                  </a:cubicBezTo>
                  <a:cubicBezTo>
                    <a:pt x="20267" y="16675"/>
                    <a:pt x="19972" y="16363"/>
                    <a:pt x="19751" y="16156"/>
                  </a:cubicBezTo>
                  <a:cubicBezTo>
                    <a:pt x="19603" y="15948"/>
                    <a:pt x="19456" y="15325"/>
                    <a:pt x="19603" y="14909"/>
                  </a:cubicBezTo>
                  <a:cubicBezTo>
                    <a:pt x="19751" y="14494"/>
                    <a:pt x="20267" y="14182"/>
                    <a:pt x="20562" y="14182"/>
                  </a:cubicBezTo>
                  <a:cubicBezTo>
                    <a:pt x="20857" y="14182"/>
                    <a:pt x="21299" y="13559"/>
                    <a:pt x="21152" y="13144"/>
                  </a:cubicBezTo>
                  <a:cubicBezTo>
                    <a:pt x="21004" y="12936"/>
                    <a:pt x="20857" y="12729"/>
                    <a:pt x="20709" y="12729"/>
                  </a:cubicBezTo>
                  <a:cubicBezTo>
                    <a:pt x="19309" y="12002"/>
                    <a:pt x="17760" y="11586"/>
                    <a:pt x="16655" y="10340"/>
                  </a:cubicBezTo>
                  <a:cubicBezTo>
                    <a:pt x="16507" y="10132"/>
                    <a:pt x="16212" y="9613"/>
                    <a:pt x="15917" y="9406"/>
                  </a:cubicBezTo>
                  <a:cubicBezTo>
                    <a:pt x="15623" y="9198"/>
                    <a:pt x="15328" y="9198"/>
                    <a:pt x="14959" y="9406"/>
                  </a:cubicBezTo>
                  <a:cubicBezTo>
                    <a:pt x="14812" y="9613"/>
                    <a:pt x="14812" y="9821"/>
                    <a:pt x="14664" y="9821"/>
                  </a:cubicBezTo>
                  <a:cubicBezTo>
                    <a:pt x="14517" y="10132"/>
                    <a:pt x="14222" y="9821"/>
                    <a:pt x="13927" y="9613"/>
                  </a:cubicBezTo>
                  <a:cubicBezTo>
                    <a:pt x="13411" y="9406"/>
                    <a:pt x="12969" y="9198"/>
                    <a:pt x="12379" y="8990"/>
                  </a:cubicBezTo>
                  <a:cubicBezTo>
                    <a:pt x="12084" y="8990"/>
                    <a:pt x="11568" y="8990"/>
                    <a:pt x="11421" y="9406"/>
                  </a:cubicBezTo>
                  <a:cubicBezTo>
                    <a:pt x="11273" y="9821"/>
                    <a:pt x="11273" y="10548"/>
                    <a:pt x="11568" y="10548"/>
                  </a:cubicBezTo>
                  <a:cubicBezTo>
                    <a:pt x="11273" y="10756"/>
                    <a:pt x="10831" y="10963"/>
                    <a:pt x="10315" y="10963"/>
                  </a:cubicBezTo>
                  <a:cubicBezTo>
                    <a:pt x="10020" y="10963"/>
                    <a:pt x="9725" y="10756"/>
                    <a:pt x="9430" y="10548"/>
                  </a:cubicBezTo>
                  <a:cubicBezTo>
                    <a:pt x="9283" y="10132"/>
                    <a:pt x="9135" y="9613"/>
                    <a:pt x="9430" y="9198"/>
                  </a:cubicBezTo>
                  <a:cubicBezTo>
                    <a:pt x="9577" y="8990"/>
                    <a:pt x="9872" y="8990"/>
                    <a:pt x="10020" y="8575"/>
                  </a:cubicBezTo>
                  <a:cubicBezTo>
                    <a:pt x="10536" y="7952"/>
                    <a:pt x="9577" y="6602"/>
                    <a:pt x="9872" y="5979"/>
                  </a:cubicBezTo>
                  <a:cubicBezTo>
                    <a:pt x="10020" y="5771"/>
                    <a:pt x="10388" y="5771"/>
                    <a:pt x="10683" y="5771"/>
                  </a:cubicBezTo>
                  <a:cubicBezTo>
                    <a:pt x="11052" y="5771"/>
                    <a:pt x="11273" y="5563"/>
                    <a:pt x="11273" y="5044"/>
                  </a:cubicBezTo>
                  <a:cubicBezTo>
                    <a:pt x="11273" y="4836"/>
                    <a:pt x="11126" y="4629"/>
                    <a:pt x="10978" y="4421"/>
                  </a:cubicBezTo>
                  <a:cubicBezTo>
                    <a:pt x="10167" y="3798"/>
                    <a:pt x="9283" y="3798"/>
                    <a:pt x="8324" y="3798"/>
                  </a:cubicBezTo>
                  <a:cubicBezTo>
                    <a:pt x="8177" y="3798"/>
                    <a:pt x="7882" y="3798"/>
                    <a:pt x="7734" y="4006"/>
                  </a:cubicBezTo>
                  <a:cubicBezTo>
                    <a:pt x="7587" y="4213"/>
                    <a:pt x="7440" y="4421"/>
                    <a:pt x="7587" y="4836"/>
                  </a:cubicBezTo>
                  <a:cubicBezTo>
                    <a:pt x="6924" y="4421"/>
                    <a:pt x="6186" y="4836"/>
                    <a:pt x="6039" y="5771"/>
                  </a:cubicBezTo>
                  <a:cubicBezTo>
                    <a:pt x="6039" y="5979"/>
                    <a:pt x="6039" y="6394"/>
                    <a:pt x="5891" y="6602"/>
                  </a:cubicBezTo>
                  <a:cubicBezTo>
                    <a:pt x="5744" y="7744"/>
                    <a:pt x="4786" y="7952"/>
                    <a:pt x="3975" y="7744"/>
                  </a:cubicBezTo>
                  <a:cubicBezTo>
                    <a:pt x="3827" y="7744"/>
                    <a:pt x="3532" y="7432"/>
                    <a:pt x="3385" y="7225"/>
                  </a:cubicBezTo>
                  <a:cubicBezTo>
                    <a:pt x="3238" y="7017"/>
                    <a:pt x="3238" y="6602"/>
                    <a:pt x="3238" y="6394"/>
                  </a:cubicBezTo>
                  <a:cubicBezTo>
                    <a:pt x="3385" y="6186"/>
                    <a:pt x="3532" y="6186"/>
                    <a:pt x="3532" y="5979"/>
                  </a:cubicBezTo>
                  <a:cubicBezTo>
                    <a:pt x="3680" y="5771"/>
                    <a:pt x="3532" y="5044"/>
                    <a:pt x="3238" y="4836"/>
                  </a:cubicBezTo>
                  <a:cubicBezTo>
                    <a:pt x="2943" y="4629"/>
                    <a:pt x="2795" y="4629"/>
                    <a:pt x="2427" y="4213"/>
                  </a:cubicBezTo>
                  <a:cubicBezTo>
                    <a:pt x="2132" y="3798"/>
                    <a:pt x="2132" y="3071"/>
                    <a:pt x="2279" y="2656"/>
                  </a:cubicBezTo>
                  <a:cubicBezTo>
                    <a:pt x="2427" y="2240"/>
                    <a:pt x="2795" y="1825"/>
                    <a:pt x="3090" y="1409"/>
                  </a:cubicBezTo>
                  <a:cubicBezTo>
                    <a:pt x="3238" y="1202"/>
                    <a:pt x="3385" y="1202"/>
                    <a:pt x="3385" y="890"/>
                  </a:cubicBezTo>
                  <a:cubicBezTo>
                    <a:pt x="3532" y="-148"/>
                    <a:pt x="584" y="-356"/>
                    <a:pt x="141" y="682"/>
                  </a:cubicBezTo>
                  <a:cubicBezTo>
                    <a:pt x="-301" y="1825"/>
                    <a:pt x="436" y="2448"/>
                    <a:pt x="436" y="3382"/>
                  </a:cubicBezTo>
                  <a:cubicBezTo>
                    <a:pt x="1247" y="4213"/>
                    <a:pt x="289" y="4629"/>
                    <a:pt x="289" y="525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7" name="Shape 2947"/>
            <p:cNvSpPr/>
            <p:nvPr/>
          </p:nvSpPr>
          <p:spPr>
            <a:xfrm>
              <a:off x="7375397" y="1615013"/>
              <a:ext cx="33368" cy="73753"/>
            </a:xfrm>
            <a:custGeom>
              <a:avLst/>
              <a:gdLst/>
              <a:ahLst/>
              <a:cxnLst>
                <a:cxn ang="0">
                  <a:pos x="wd2" y="hd2"/>
                </a:cxn>
                <a:cxn ang="5400000">
                  <a:pos x="wd2" y="hd2"/>
                </a:cxn>
                <a:cxn ang="10800000">
                  <a:pos x="wd2" y="hd2"/>
                </a:cxn>
                <a:cxn ang="16200000">
                  <a:pos x="wd2" y="hd2"/>
                </a:cxn>
              </a:cxnLst>
              <a:rect l="0" t="0" r="r" b="b"/>
              <a:pathLst>
                <a:path w="21127" h="21058" extrusionOk="0">
                  <a:moveTo>
                    <a:pt x="4040" y="16840"/>
                  </a:moveTo>
                  <a:lnTo>
                    <a:pt x="4040" y="17138"/>
                  </a:lnTo>
                  <a:cubicBezTo>
                    <a:pt x="4040" y="17138"/>
                    <a:pt x="4685" y="17138"/>
                    <a:pt x="5652" y="17138"/>
                  </a:cubicBezTo>
                  <a:cubicBezTo>
                    <a:pt x="6942" y="17138"/>
                    <a:pt x="7587" y="17883"/>
                    <a:pt x="6942" y="18628"/>
                  </a:cubicBezTo>
                  <a:cubicBezTo>
                    <a:pt x="6297" y="19223"/>
                    <a:pt x="6297" y="19968"/>
                    <a:pt x="6942" y="20564"/>
                  </a:cubicBezTo>
                  <a:cubicBezTo>
                    <a:pt x="7587" y="21160"/>
                    <a:pt x="10166" y="21160"/>
                    <a:pt x="11455" y="20862"/>
                  </a:cubicBezTo>
                  <a:cubicBezTo>
                    <a:pt x="13067" y="20564"/>
                    <a:pt x="15002" y="20266"/>
                    <a:pt x="16291" y="19968"/>
                  </a:cubicBezTo>
                  <a:cubicBezTo>
                    <a:pt x="16936" y="19968"/>
                    <a:pt x="17581" y="19670"/>
                    <a:pt x="17581" y="19670"/>
                  </a:cubicBezTo>
                  <a:cubicBezTo>
                    <a:pt x="19837" y="19372"/>
                    <a:pt x="21127" y="18330"/>
                    <a:pt x="21127" y="17436"/>
                  </a:cubicBezTo>
                  <a:cubicBezTo>
                    <a:pt x="21127" y="16840"/>
                    <a:pt x="21127" y="16542"/>
                    <a:pt x="20482" y="15797"/>
                  </a:cubicBezTo>
                  <a:cubicBezTo>
                    <a:pt x="19837" y="15499"/>
                    <a:pt x="19837" y="15201"/>
                    <a:pt x="19193" y="14903"/>
                  </a:cubicBezTo>
                  <a:cubicBezTo>
                    <a:pt x="17581" y="13712"/>
                    <a:pt x="16936" y="11775"/>
                    <a:pt x="18226" y="10583"/>
                  </a:cubicBezTo>
                  <a:cubicBezTo>
                    <a:pt x="16291" y="10881"/>
                    <a:pt x="15002" y="9541"/>
                    <a:pt x="15002" y="8647"/>
                  </a:cubicBezTo>
                  <a:cubicBezTo>
                    <a:pt x="15002" y="7604"/>
                    <a:pt x="16291" y="6859"/>
                    <a:pt x="16936" y="5817"/>
                  </a:cubicBezTo>
                  <a:cubicBezTo>
                    <a:pt x="16936" y="4923"/>
                    <a:pt x="16291" y="4029"/>
                    <a:pt x="14357" y="3433"/>
                  </a:cubicBezTo>
                  <a:cubicBezTo>
                    <a:pt x="13712" y="2986"/>
                    <a:pt x="13067" y="2986"/>
                    <a:pt x="12423" y="3433"/>
                  </a:cubicBezTo>
                  <a:cubicBezTo>
                    <a:pt x="13067" y="2092"/>
                    <a:pt x="11455" y="901"/>
                    <a:pt x="9521" y="305"/>
                  </a:cubicBezTo>
                  <a:cubicBezTo>
                    <a:pt x="7587" y="-440"/>
                    <a:pt x="3396" y="305"/>
                    <a:pt x="2751" y="1199"/>
                  </a:cubicBezTo>
                  <a:cubicBezTo>
                    <a:pt x="2751" y="1794"/>
                    <a:pt x="2751" y="2390"/>
                    <a:pt x="3396" y="2390"/>
                  </a:cubicBezTo>
                  <a:cubicBezTo>
                    <a:pt x="4040" y="2688"/>
                    <a:pt x="5652" y="2390"/>
                    <a:pt x="6942" y="2688"/>
                  </a:cubicBezTo>
                  <a:cubicBezTo>
                    <a:pt x="8231" y="2986"/>
                    <a:pt x="7909" y="4029"/>
                    <a:pt x="6297" y="4327"/>
                  </a:cubicBezTo>
                  <a:cubicBezTo>
                    <a:pt x="5008" y="4625"/>
                    <a:pt x="3396" y="4625"/>
                    <a:pt x="2106" y="4625"/>
                  </a:cubicBezTo>
                  <a:cubicBezTo>
                    <a:pt x="817" y="4923"/>
                    <a:pt x="-473" y="5519"/>
                    <a:pt x="172" y="5817"/>
                  </a:cubicBezTo>
                  <a:cubicBezTo>
                    <a:pt x="817" y="6114"/>
                    <a:pt x="1461" y="6561"/>
                    <a:pt x="2751" y="6561"/>
                  </a:cubicBezTo>
                  <a:cubicBezTo>
                    <a:pt x="817" y="7157"/>
                    <a:pt x="1461" y="8349"/>
                    <a:pt x="2751" y="9243"/>
                  </a:cubicBezTo>
                  <a:cubicBezTo>
                    <a:pt x="6942" y="11477"/>
                    <a:pt x="4040" y="14308"/>
                    <a:pt x="4040" y="1684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8" name="Shape 2948"/>
            <p:cNvSpPr/>
            <p:nvPr/>
          </p:nvSpPr>
          <p:spPr>
            <a:xfrm>
              <a:off x="5995103" y="3783236"/>
              <a:ext cx="60384" cy="27178"/>
            </a:xfrm>
            <a:custGeom>
              <a:avLst/>
              <a:gdLst/>
              <a:ahLst/>
              <a:cxnLst>
                <a:cxn ang="0">
                  <a:pos x="wd2" y="hd2"/>
                </a:cxn>
                <a:cxn ang="5400000">
                  <a:pos x="wd2" y="hd2"/>
                </a:cxn>
                <a:cxn ang="10800000">
                  <a:pos x="wd2" y="hd2"/>
                </a:cxn>
                <a:cxn ang="16200000">
                  <a:pos x="wd2" y="hd2"/>
                </a:cxn>
              </a:cxnLst>
              <a:rect l="0" t="0" r="r" b="b"/>
              <a:pathLst>
                <a:path w="21107" h="21600" extrusionOk="0">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49" name="Shape 2949"/>
            <p:cNvSpPr/>
            <p:nvPr/>
          </p:nvSpPr>
          <p:spPr>
            <a:xfrm>
              <a:off x="9258189" y="2963737"/>
              <a:ext cx="80297" cy="408978"/>
            </a:xfrm>
            <a:custGeom>
              <a:avLst/>
              <a:gdLst/>
              <a:ahLst/>
              <a:cxnLst>
                <a:cxn ang="0">
                  <a:pos x="wd2" y="hd2"/>
                </a:cxn>
                <a:cxn ang="5400000">
                  <a:pos x="wd2" y="hd2"/>
                </a:cxn>
                <a:cxn ang="10800000">
                  <a:pos x="wd2" y="hd2"/>
                </a:cxn>
                <a:cxn ang="16200000">
                  <a:pos x="wd2" y="hd2"/>
                </a:cxn>
              </a:cxnLst>
              <a:rect l="0" t="0" r="r" b="b"/>
              <a:pathLst>
                <a:path w="21005" h="21288" extrusionOk="0">
                  <a:moveTo>
                    <a:pt x="3439" y="3040"/>
                  </a:moveTo>
                  <a:cubicBezTo>
                    <a:pt x="3439" y="3149"/>
                    <a:pt x="3164" y="3313"/>
                    <a:pt x="3715" y="3368"/>
                  </a:cubicBezTo>
                  <a:cubicBezTo>
                    <a:pt x="3990" y="3422"/>
                    <a:pt x="4265" y="3422"/>
                    <a:pt x="4540" y="3477"/>
                  </a:cubicBezTo>
                  <a:cubicBezTo>
                    <a:pt x="5778" y="3723"/>
                    <a:pt x="3990" y="3996"/>
                    <a:pt x="3164" y="4241"/>
                  </a:cubicBezTo>
                  <a:cubicBezTo>
                    <a:pt x="1376" y="4624"/>
                    <a:pt x="1651" y="5388"/>
                    <a:pt x="4265" y="5552"/>
                  </a:cubicBezTo>
                  <a:cubicBezTo>
                    <a:pt x="4265" y="5907"/>
                    <a:pt x="1926" y="6071"/>
                    <a:pt x="0" y="6126"/>
                  </a:cubicBezTo>
                  <a:cubicBezTo>
                    <a:pt x="1376" y="6399"/>
                    <a:pt x="1376" y="6917"/>
                    <a:pt x="275" y="7272"/>
                  </a:cubicBezTo>
                  <a:cubicBezTo>
                    <a:pt x="1926" y="7327"/>
                    <a:pt x="3439" y="7682"/>
                    <a:pt x="3990" y="8064"/>
                  </a:cubicBezTo>
                  <a:cubicBezTo>
                    <a:pt x="4540" y="8419"/>
                    <a:pt x="4265" y="8829"/>
                    <a:pt x="4265" y="9157"/>
                  </a:cubicBezTo>
                  <a:cubicBezTo>
                    <a:pt x="5366" y="8938"/>
                    <a:pt x="7704" y="9211"/>
                    <a:pt x="7980" y="9512"/>
                  </a:cubicBezTo>
                  <a:cubicBezTo>
                    <a:pt x="8255" y="9839"/>
                    <a:pt x="7154" y="10140"/>
                    <a:pt x="6329" y="10413"/>
                  </a:cubicBezTo>
                  <a:cubicBezTo>
                    <a:pt x="5366" y="10713"/>
                    <a:pt x="4265" y="10986"/>
                    <a:pt x="4540" y="11341"/>
                  </a:cubicBezTo>
                  <a:cubicBezTo>
                    <a:pt x="4540" y="11505"/>
                    <a:pt x="5090" y="11669"/>
                    <a:pt x="5366" y="11915"/>
                  </a:cubicBezTo>
                  <a:cubicBezTo>
                    <a:pt x="6329" y="12434"/>
                    <a:pt x="5778" y="13062"/>
                    <a:pt x="3990" y="13526"/>
                  </a:cubicBezTo>
                  <a:cubicBezTo>
                    <a:pt x="5778" y="13580"/>
                    <a:pt x="5366" y="14099"/>
                    <a:pt x="4815" y="14427"/>
                  </a:cubicBezTo>
                  <a:cubicBezTo>
                    <a:pt x="3715" y="15164"/>
                    <a:pt x="3990" y="16038"/>
                    <a:pt x="5778" y="16721"/>
                  </a:cubicBezTo>
                  <a:cubicBezTo>
                    <a:pt x="6054" y="16830"/>
                    <a:pt x="6329" y="16939"/>
                    <a:pt x="6329" y="17076"/>
                  </a:cubicBezTo>
                  <a:cubicBezTo>
                    <a:pt x="6329" y="17294"/>
                    <a:pt x="5366" y="17458"/>
                    <a:pt x="5090" y="17649"/>
                  </a:cubicBezTo>
                  <a:cubicBezTo>
                    <a:pt x="3990" y="18141"/>
                    <a:pt x="5366" y="18796"/>
                    <a:pt x="4540" y="19288"/>
                  </a:cubicBezTo>
                  <a:cubicBezTo>
                    <a:pt x="3990" y="19588"/>
                    <a:pt x="2889" y="19943"/>
                    <a:pt x="3715" y="20161"/>
                  </a:cubicBezTo>
                  <a:cubicBezTo>
                    <a:pt x="4265" y="20161"/>
                    <a:pt x="4815" y="20216"/>
                    <a:pt x="5366" y="20216"/>
                  </a:cubicBezTo>
                  <a:cubicBezTo>
                    <a:pt x="4815" y="20435"/>
                    <a:pt x="4540" y="20735"/>
                    <a:pt x="4815" y="20953"/>
                  </a:cubicBezTo>
                  <a:cubicBezTo>
                    <a:pt x="5090" y="21199"/>
                    <a:pt x="6879" y="21363"/>
                    <a:pt x="7704" y="21254"/>
                  </a:cubicBezTo>
                  <a:cubicBezTo>
                    <a:pt x="6879" y="20790"/>
                    <a:pt x="6604" y="20271"/>
                    <a:pt x="7429" y="19861"/>
                  </a:cubicBezTo>
                  <a:cubicBezTo>
                    <a:pt x="7704" y="19752"/>
                    <a:pt x="7980" y="19643"/>
                    <a:pt x="7980" y="19533"/>
                  </a:cubicBezTo>
                  <a:cubicBezTo>
                    <a:pt x="7980" y="19424"/>
                    <a:pt x="7704" y="19370"/>
                    <a:pt x="7704" y="19233"/>
                  </a:cubicBezTo>
                  <a:cubicBezTo>
                    <a:pt x="7429" y="18851"/>
                    <a:pt x="8943" y="18496"/>
                    <a:pt x="9493" y="18086"/>
                  </a:cubicBezTo>
                  <a:cubicBezTo>
                    <a:pt x="10318" y="17458"/>
                    <a:pt x="7980" y="16775"/>
                    <a:pt x="9493" y="16202"/>
                  </a:cubicBezTo>
                  <a:cubicBezTo>
                    <a:pt x="10043" y="15929"/>
                    <a:pt x="11144" y="15574"/>
                    <a:pt x="10043" y="15410"/>
                  </a:cubicBezTo>
                  <a:cubicBezTo>
                    <a:pt x="11144" y="14591"/>
                    <a:pt x="12382" y="13799"/>
                    <a:pt x="12657" y="12952"/>
                  </a:cubicBezTo>
                  <a:cubicBezTo>
                    <a:pt x="13483" y="12870"/>
                    <a:pt x="14308" y="12952"/>
                    <a:pt x="15271" y="13007"/>
                  </a:cubicBezTo>
                  <a:cubicBezTo>
                    <a:pt x="15271" y="12761"/>
                    <a:pt x="17335" y="12679"/>
                    <a:pt x="18161" y="12870"/>
                  </a:cubicBezTo>
                  <a:cubicBezTo>
                    <a:pt x="19124" y="13034"/>
                    <a:pt x="18986" y="13335"/>
                    <a:pt x="18711" y="13580"/>
                  </a:cubicBezTo>
                  <a:cubicBezTo>
                    <a:pt x="19261" y="13690"/>
                    <a:pt x="20499" y="13444"/>
                    <a:pt x="20087" y="13280"/>
                  </a:cubicBezTo>
                  <a:cubicBezTo>
                    <a:pt x="19811" y="13116"/>
                    <a:pt x="19261" y="12952"/>
                    <a:pt x="19536" y="12761"/>
                  </a:cubicBezTo>
                  <a:cubicBezTo>
                    <a:pt x="19536" y="12652"/>
                    <a:pt x="20087" y="12597"/>
                    <a:pt x="20499" y="12488"/>
                  </a:cubicBezTo>
                  <a:cubicBezTo>
                    <a:pt x="21600" y="12079"/>
                    <a:pt x="20775" y="11478"/>
                    <a:pt x="19261" y="11095"/>
                  </a:cubicBezTo>
                  <a:cubicBezTo>
                    <a:pt x="17885" y="10686"/>
                    <a:pt x="16372" y="10304"/>
                    <a:pt x="16372" y="9785"/>
                  </a:cubicBezTo>
                  <a:cubicBezTo>
                    <a:pt x="16372" y="9566"/>
                    <a:pt x="16922" y="9321"/>
                    <a:pt x="16647" y="9102"/>
                  </a:cubicBezTo>
                  <a:cubicBezTo>
                    <a:pt x="16647" y="8829"/>
                    <a:pt x="15822" y="8529"/>
                    <a:pt x="15271" y="8256"/>
                  </a:cubicBezTo>
                  <a:cubicBezTo>
                    <a:pt x="14721" y="7955"/>
                    <a:pt x="14996" y="7600"/>
                    <a:pt x="16097" y="7436"/>
                  </a:cubicBezTo>
                  <a:cubicBezTo>
                    <a:pt x="14308" y="6972"/>
                    <a:pt x="13758" y="6399"/>
                    <a:pt x="13758" y="5825"/>
                  </a:cubicBezTo>
                  <a:cubicBezTo>
                    <a:pt x="14033" y="5252"/>
                    <a:pt x="14996" y="4706"/>
                    <a:pt x="15546" y="4187"/>
                  </a:cubicBezTo>
                  <a:cubicBezTo>
                    <a:pt x="13758" y="4187"/>
                    <a:pt x="13208" y="3777"/>
                    <a:pt x="13483" y="3422"/>
                  </a:cubicBezTo>
                  <a:cubicBezTo>
                    <a:pt x="13758" y="3094"/>
                    <a:pt x="14308" y="2739"/>
                    <a:pt x="13208" y="2466"/>
                  </a:cubicBezTo>
                  <a:cubicBezTo>
                    <a:pt x="12107" y="2221"/>
                    <a:pt x="10043" y="2221"/>
                    <a:pt x="9493" y="1948"/>
                  </a:cubicBezTo>
                  <a:cubicBezTo>
                    <a:pt x="9218" y="1729"/>
                    <a:pt x="10181" y="1456"/>
                    <a:pt x="11557" y="1374"/>
                  </a:cubicBezTo>
                  <a:cubicBezTo>
                    <a:pt x="10731" y="1374"/>
                    <a:pt x="11832" y="500"/>
                    <a:pt x="12107" y="391"/>
                  </a:cubicBezTo>
                  <a:cubicBezTo>
                    <a:pt x="9218" y="-237"/>
                    <a:pt x="4265" y="-128"/>
                    <a:pt x="6054" y="855"/>
                  </a:cubicBezTo>
                  <a:cubicBezTo>
                    <a:pt x="6329" y="965"/>
                    <a:pt x="7429" y="1210"/>
                    <a:pt x="7429" y="1320"/>
                  </a:cubicBezTo>
                  <a:cubicBezTo>
                    <a:pt x="7704" y="1647"/>
                    <a:pt x="7154" y="1483"/>
                    <a:pt x="6329" y="1702"/>
                  </a:cubicBezTo>
                  <a:cubicBezTo>
                    <a:pt x="4540" y="2275"/>
                    <a:pt x="3715" y="2521"/>
                    <a:pt x="3439" y="3040"/>
                  </a:cubicBezTo>
                  <a:close/>
                  <a:moveTo>
                    <a:pt x="11832" y="1374"/>
                  </a:moveTo>
                  <a:cubicBezTo>
                    <a:pt x="11694" y="1374"/>
                    <a:pt x="11694" y="1374"/>
                    <a:pt x="11557" y="1374"/>
                  </a:cubicBezTo>
                  <a:cubicBezTo>
                    <a:pt x="11694" y="1374"/>
                    <a:pt x="11694" y="1374"/>
                    <a:pt x="11832" y="1374"/>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0" name="Shape 2950"/>
            <p:cNvSpPr/>
            <p:nvPr/>
          </p:nvSpPr>
          <p:spPr>
            <a:xfrm>
              <a:off x="9208415" y="3392889"/>
              <a:ext cx="175214" cy="174457"/>
            </a:xfrm>
            <a:custGeom>
              <a:avLst/>
              <a:gdLst/>
              <a:ahLst/>
              <a:cxnLst>
                <a:cxn ang="0">
                  <a:pos x="wd2" y="hd2"/>
                </a:cxn>
                <a:cxn ang="5400000">
                  <a:pos x="wd2" y="hd2"/>
                </a:cxn>
                <a:cxn ang="10800000">
                  <a:pos x="wd2" y="hd2"/>
                </a:cxn>
                <a:cxn ang="16200000">
                  <a:pos x="wd2" y="hd2"/>
                </a:cxn>
              </a:cxnLst>
              <a:rect l="0" t="0" r="r" b="b"/>
              <a:pathLst>
                <a:path w="21082" h="20724" extrusionOk="0">
                  <a:moveTo>
                    <a:pt x="6890" y="4819"/>
                  </a:moveTo>
                  <a:cubicBezTo>
                    <a:pt x="5563" y="6122"/>
                    <a:pt x="5311" y="8171"/>
                    <a:pt x="6384" y="9722"/>
                  </a:cubicBezTo>
                  <a:cubicBezTo>
                    <a:pt x="5816" y="9971"/>
                    <a:pt x="5563" y="10778"/>
                    <a:pt x="5942" y="11150"/>
                  </a:cubicBezTo>
                  <a:cubicBezTo>
                    <a:pt x="5437" y="11522"/>
                    <a:pt x="4490" y="11150"/>
                    <a:pt x="3984" y="10778"/>
                  </a:cubicBezTo>
                  <a:cubicBezTo>
                    <a:pt x="3479" y="10219"/>
                    <a:pt x="2911" y="9722"/>
                    <a:pt x="2279" y="9598"/>
                  </a:cubicBezTo>
                  <a:cubicBezTo>
                    <a:pt x="2279" y="10529"/>
                    <a:pt x="2279" y="11522"/>
                    <a:pt x="1963" y="12453"/>
                  </a:cubicBezTo>
                  <a:cubicBezTo>
                    <a:pt x="1458" y="12578"/>
                    <a:pt x="826" y="12826"/>
                    <a:pt x="384" y="13260"/>
                  </a:cubicBezTo>
                  <a:cubicBezTo>
                    <a:pt x="5" y="13633"/>
                    <a:pt x="-121" y="14440"/>
                    <a:pt x="132" y="14812"/>
                  </a:cubicBezTo>
                  <a:cubicBezTo>
                    <a:pt x="258" y="15060"/>
                    <a:pt x="511" y="15060"/>
                    <a:pt x="826" y="15309"/>
                  </a:cubicBezTo>
                  <a:cubicBezTo>
                    <a:pt x="953" y="15557"/>
                    <a:pt x="1079" y="15867"/>
                    <a:pt x="1205" y="16115"/>
                  </a:cubicBezTo>
                  <a:cubicBezTo>
                    <a:pt x="1584" y="17543"/>
                    <a:pt x="1837" y="18971"/>
                    <a:pt x="1584" y="20274"/>
                  </a:cubicBezTo>
                  <a:cubicBezTo>
                    <a:pt x="2784" y="21081"/>
                    <a:pt x="4616" y="20771"/>
                    <a:pt x="5437" y="19591"/>
                  </a:cubicBezTo>
                  <a:cubicBezTo>
                    <a:pt x="4932" y="18971"/>
                    <a:pt x="3732" y="18971"/>
                    <a:pt x="3858" y="18164"/>
                  </a:cubicBezTo>
                  <a:cubicBezTo>
                    <a:pt x="3858" y="17667"/>
                    <a:pt x="4490" y="17419"/>
                    <a:pt x="4490" y="16860"/>
                  </a:cubicBezTo>
                  <a:cubicBezTo>
                    <a:pt x="4490" y="16115"/>
                    <a:pt x="2911" y="16115"/>
                    <a:pt x="2658" y="15309"/>
                  </a:cubicBezTo>
                  <a:cubicBezTo>
                    <a:pt x="2405" y="14564"/>
                    <a:pt x="3479" y="14005"/>
                    <a:pt x="4237" y="14005"/>
                  </a:cubicBezTo>
                  <a:cubicBezTo>
                    <a:pt x="5058" y="14005"/>
                    <a:pt x="6132" y="13757"/>
                    <a:pt x="6258" y="13012"/>
                  </a:cubicBezTo>
                  <a:cubicBezTo>
                    <a:pt x="7584" y="13384"/>
                    <a:pt x="8595" y="14440"/>
                    <a:pt x="9037" y="15557"/>
                  </a:cubicBezTo>
                  <a:cubicBezTo>
                    <a:pt x="9795" y="15991"/>
                    <a:pt x="10742" y="16240"/>
                    <a:pt x="11563" y="16115"/>
                  </a:cubicBezTo>
                  <a:cubicBezTo>
                    <a:pt x="11942" y="16115"/>
                    <a:pt x="12321" y="15867"/>
                    <a:pt x="12700" y="15991"/>
                  </a:cubicBezTo>
                  <a:cubicBezTo>
                    <a:pt x="13142" y="16115"/>
                    <a:pt x="13521" y="16364"/>
                    <a:pt x="13395" y="16736"/>
                  </a:cubicBezTo>
                  <a:cubicBezTo>
                    <a:pt x="13774" y="16364"/>
                    <a:pt x="14153" y="15557"/>
                    <a:pt x="13774" y="15060"/>
                  </a:cubicBezTo>
                  <a:cubicBezTo>
                    <a:pt x="13647" y="14812"/>
                    <a:pt x="13395" y="14688"/>
                    <a:pt x="13268" y="14564"/>
                  </a:cubicBezTo>
                  <a:cubicBezTo>
                    <a:pt x="12700" y="14005"/>
                    <a:pt x="12700" y="13384"/>
                    <a:pt x="12574" y="12702"/>
                  </a:cubicBezTo>
                  <a:cubicBezTo>
                    <a:pt x="12447" y="11957"/>
                    <a:pt x="12637" y="10902"/>
                    <a:pt x="13395" y="10778"/>
                  </a:cubicBezTo>
                  <a:cubicBezTo>
                    <a:pt x="14216" y="10653"/>
                    <a:pt x="14721" y="11709"/>
                    <a:pt x="15479" y="11833"/>
                  </a:cubicBezTo>
                  <a:cubicBezTo>
                    <a:pt x="16300" y="11957"/>
                    <a:pt x="16805" y="11150"/>
                    <a:pt x="17626" y="11150"/>
                  </a:cubicBezTo>
                  <a:cubicBezTo>
                    <a:pt x="18700" y="11026"/>
                    <a:pt x="20026" y="12205"/>
                    <a:pt x="20784" y="11398"/>
                  </a:cubicBezTo>
                  <a:cubicBezTo>
                    <a:pt x="21479" y="10778"/>
                    <a:pt x="20847" y="9784"/>
                    <a:pt x="20026" y="9350"/>
                  </a:cubicBezTo>
                  <a:cubicBezTo>
                    <a:pt x="19268" y="8978"/>
                    <a:pt x="18321" y="8915"/>
                    <a:pt x="17626" y="8419"/>
                  </a:cubicBezTo>
                  <a:cubicBezTo>
                    <a:pt x="17247" y="8171"/>
                    <a:pt x="17121" y="7798"/>
                    <a:pt x="16805" y="7426"/>
                  </a:cubicBezTo>
                  <a:cubicBezTo>
                    <a:pt x="16174" y="6681"/>
                    <a:pt x="15226" y="6122"/>
                    <a:pt x="14468" y="5626"/>
                  </a:cubicBezTo>
                  <a:cubicBezTo>
                    <a:pt x="13521" y="5129"/>
                    <a:pt x="12447" y="4571"/>
                    <a:pt x="11563" y="5129"/>
                  </a:cubicBezTo>
                  <a:cubicBezTo>
                    <a:pt x="11816" y="4943"/>
                    <a:pt x="9037" y="-519"/>
                    <a:pt x="8090" y="40"/>
                  </a:cubicBezTo>
                  <a:cubicBezTo>
                    <a:pt x="8090" y="40"/>
                    <a:pt x="7142" y="2212"/>
                    <a:pt x="7142" y="2336"/>
                  </a:cubicBezTo>
                  <a:cubicBezTo>
                    <a:pt x="6890" y="3515"/>
                    <a:pt x="8090" y="3826"/>
                    <a:pt x="6890" y="4819"/>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1" name="Shape 2951"/>
            <p:cNvSpPr/>
            <p:nvPr/>
          </p:nvSpPr>
          <p:spPr>
            <a:xfrm>
              <a:off x="8898100" y="3572419"/>
              <a:ext cx="377838" cy="362027"/>
            </a:xfrm>
            <a:custGeom>
              <a:avLst/>
              <a:gdLst/>
              <a:ahLst/>
              <a:cxnLst>
                <a:cxn ang="0">
                  <a:pos x="wd2" y="hd2"/>
                </a:cxn>
                <a:cxn ang="5400000">
                  <a:pos x="wd2" y="hd2"/>
                </a:cxn>
                <a:cxn ang="10800000">
                  <a:pos x="wd2" y="hd2"/>
                </a:cxn>
                <a:cxn ang="16200000">
                  <a:pos x="wd2" y="hd2"/>
                </a:cxn>
              </a:cxnLst>
              <a:rect l="0" t="0" r="r" b="b"/>
              <a:pathLst>
                <a:path w="21458" h="21203" extrusionOk="0">
                  <a:moveTo>
                    <a:pt x="17946" y="865"/>
                  </a:moveTo>
                  <a:cubicBezTo>
                    <a:pt x="18064" y="1048"/>
                    <a:pt x="18005" y="1385"/>
                    <a:pt x="17797" y="1508"/>
                  </a:cubicBezTo>
                  <a:cubicBezTo>
                    <a:pt x="18064" y="1630"/>
                    <a:pt x="18183" y="2029"/>
                    <a:pt x="18064" y="2335"/>
                  </a:cubicBezTo>
                  <a:cubicBezTo>
                    <a:pt x="18005" y="2672"/>
                    <a:pt x="17797" y="2917"/>
                    <a:pt x="17797" y="3254"/>
                  </a:cubicBezTo>
                  <a:cubicBezTo>
                    <a:pt x="17738" y="3622"/>
                    <a:pt x="18005" y="4082"/>
                    <a:pt x="18302" y="4327"/>
                  </a:cubicBezTo>
                  <a:cubicBezTo>
                    <a:pt x="18183" y="4327"/>
                    <a:pt x="18124" y="4327"/>
                    <a:pt x="18005" y="4327"/>
                  </a:cubicBezTo>
                  <a:cubicBezTo>
                    <a:pt x="17619" y="4664"/>
                    <a:pt x="17322" y="5093"/>
                    <a:pt x="17262" y="5613"/>
                  </a:cubicBezTo>
                  <a:cubicBezTo>
                    <a:pt x="17054" y="5889"/>
                    <a:pt x="16876" y="6196"/>
                    <a:pt x="16757" y="6471"/>
                  </a:cubicBezTo>
                  <a:cubicBezTo>
                    <a:pt x="16579" y="6778"/>
                    <a:pt x="16371" y="7237"/>
                    <a:pt x="16638" y="7482"/>
                  </a:cubicBezTo>
                  <a:cubicBezTo>
                    <a:pt x="16490" y="7482"/>
                    <a:pt x="16311" y="7421"/>
                    <a:pt x="16193" y="7421"/>
                  </a:cubicBezTo>
                  <a:cubicBezTo>
                    <a:pt x="16014" y="7881"/>
                    <a:pt x="15628" y="8126"/>
                    <a:pt x="15182" y="8310"/>
                  </a:cubicBezTo>
                  <a:cubicBezTo>
                    <a:pt x="14707" y="8647"/>
                    <a:pt x="14261" y="8892"/>
                    <a:pt x="13756" y="9229"/>
                  </a:cubicBezTo>
                  <a:cubicBezTo>
                    <a:pt x="13756" y="8830"/>
                    <a:pt x="13519" y="8524"/>
                    <a:pt x="13192" y="8371"/>
                  </a:cubicBezTo>
                  <a:cubicBezTo>
                    <a:pt x="12895" y="8248"/>
                    <a:pt x="12449" y="8463"/>
                    <a:pt x="12330" y="8769"/>
                  </a:cubicBezTo>
                  <a:cubicBezTo>
                    <a:pt x="12211" y="9106"/>
                    <a:pt x="12390" y="9474"/>
                    <a:pt x="12568" y="9811"/>
                  </a:cubicBezTo>
                  <a:cubicBezTo>
                    <a:pt x="11706" y="10056"/>
                    <a:pt x="11023" y="10761"/>
                    <a:pt x="10755" y="11588"/>
                  </a:cubicBezTo>
                  <a:cubicBezTo>
                    <a:pt x="10131" y="11802"/>
                    <a:pt x="9508" y="11925"/>
                    <a:pt x="8824" y="11986"/>
                  </a:cubicBezTo>
                  <a:cubicBezTo>
                    <a:pt x="8646" y="11986"/>
                    <a:pt x="8527" y="11986"/>
                    <a:pt x="8349" y="12048"/>
                  </a:cubicBezTo>
                  <a:cubicBezTo>
                    <a:pt x="7844" y="12048"/>
                    <a:pt x="7398" y="12109"/>
                    <a:pt x="6893" y="12109"/>
                  </a:cubicBezTo>
                  <a:cubicBezTo>
                    <a:pt x="6715" y="12109"/>
                    <a:pt x="6477" y="12109"/>
                    <a:pt x="6328" y="12231"/>
                  </a:cubicBezTo>
                  <a:cubicBezTo>
                    <a:pt x="6210" y="12293"/>
                    <a:pt x="6091" y="12385"/>
                    <a:pt x="6031" y="12446"/>
                  </a:cubicBezTo>
                  <a:cubicBezTo>
                    <a:pt x="5734" y="12691"/>
                    <a:pt x="5348" y="12936"/>
                    <a:pt x="5021" y="13212"/>
                  </a:cubicBezTo>
                  <a:cubicBezTo>
                    <a:pt x="4724" y="13457"/>
                    <a:pt x="4278" y="13671"/>
                    <a:pt x="3981" y="13457"/>
                  </a:cubicBezTo>
                  <a:cubicBezTo>
                    <a:pt x="4100" y="13671"/>
                    <a:pt x="3922" y="13916"/>
                    <a:pt x="3714" y="14100"/>
                  </a:cubicBezTo>
                  <a:cubicBezTo>
                    <a:pt x="3417" y="14376"/>
                    <a:pt x="3031" y="14560"/>
                    <a:pt x="2733" y="14682"/>
                  </a:cubicBezTo>
                  <a:cubicBezTo>
                    <a:pt x="2288" y="14866"/>
                    <a:pt x="1783" y="15142"/>
                    <a:pt x="1723" y="15571"/>
                  </a:cubicBezTo>
                  <a:cubicBezTo>
                    <a:pt x="1723" y="15785"/>
                    <a:pt x="1723" y="15969"/>
                    <a:pt x="1842" y="16092"/>
                  </a:cubicBezTo>
                  <a:cubicBezTo>
                    <a:pt x="1159" y="16030"/>
                    <a:pt x="475" y="16214"/>
                    <a:pt x="0" y="16674"/>
                  </a:cubicBezTo>
                  <a:cubicBezTo>
                    <a:pt x="297" y="16735"/>
                    <a:pt x="802" y="17011"/>
                    <a:pt x="594" y="17317"/>
                  </a:cubicBezTo>
                  <a:cubicBezTo>
                    <a:pt x="535" y="17440"/>
                    <a:pt x="416" y="17501"/>
                    <a:pt x="357" y="17562"/>
                  </a:cubicBezTo>
                  <a:cubicBezTo>
                    <a:pt x="178" y="17777"/>
                    <a:pt x="178" y="18083"/>
                    <a:pt x="357" y="18206"/>
                  </a:cubicBezTo>
                  <a:cubicBezTo>
                    <a:pt x="475" y="18298"/>
                    <a:pt x="535" y="18359"/>
                    <a:pt x="683" y="18420"/>
                  </a:cubicBezTo>
                  <a:cubicBezTo>
                    <a:pt x="1159" y="18727"/>
                    <a:pt x="1099" y="19431"/>
                    <a:pt x="1040" y="20013"/>
                  </a:cubicBezTo>
                  <a:cubicBezTo>
                    <a:pt x="1545" y="20412"/>
                    <a:pt x="2109" y="20718"/>
                    <a:pt x="2615" y="21116"/>
                  </a:cubicBezTo>
                  <a:cubicBezTo>
                    <a:pt x="2674" y="21178"/>
                    <a:pt x="2733" y="21239"/>
                    <a:pt x="2852" y="21178"/>
                  </a:cubicBezTo>
                  <a:cubicBezTo>
                    <a:pt x="3031" y="21178"/>
                    <a:pt x="3031" y="20933"/>
                    <a:pt x="3090" y="20779"/>
                  </a:cubicBezTo>
                  <a:cubicBezTo>
                    <a:pt x="3179" y="20289"/>
                    <a:pt x="3239" y="19768"/>
                    <a:pt x="3298" y="19309"/>
                  </a:cubicBezTo>
                  <a:cubicBezTo>
                    <a:pt x="3298" y="19125"/>
                    <a:pt x="3357" y="18941"/>
                    <a:pt x="3476" y="18788"/>
                  </a:cubicBezTo>
                  <a:cubicBezTo>
                    <a:pt x="3654" y="18604"/>
                    <a:pt x="3981" y="18604"/>
                    <a:pt x="4219" y="18543"/>
                  </a:cubicBezTo>
                  <a:cubicBezTo>
                    <a:pt x="4486" y="18482"/>
                    <a:pt x="4783" y="18359"/>
                    <a:pt x="4783" y="18083"/>
                  </a:cubicBezTo>
                  <a:cubicBezTo>
                    <a:pt x="4843" y="17654"/>
                    <a:pt x="4041" y="17256"/>
                    <a:pt x="4278" y="16919"/>
                  </a:cubicBezTo>
                  <a:cubicBezTo>
                    <a:pt x="4546" y="16613"/>
                    <a:pt x="4962" y="16919"/>
                    <a:pt x="5110" y="17317"/>
                  </a:cubicBezTo>
                  <a:cubicBezTo>
                    <a:pt x="5229" y="17654"/>
                    <a:pt x="5289" y="18083"/>
                    <a:pt x="5586" y="18298"/>
                  </a:cubicBezTo>
                  <a:cubicBezTo>
                    <a:pt x="5972" y="18022"/>
                    <a:pt x="5972" y="17501"/>
                    <a:pt x="6210" y="17133"/>
                  </a:cubicBezTo>
                  <a:cubicBezTo>
                    <a:pt x="6655" y="16490"/>
                    <a:pt x="7576" y="16551"/>
                    <a:pt x="8349" y="16674"/>
                  </a:cubicBezTo>
                  <a:cubicBezTo>
                    <a:pt x="8587" y="16551"/>
                    <a:pt x="8200" y="16153"/>
                    <a:pt x="8289" y="15908"/>
                  </a:cubicBezTo>
                  <a:cubicBezTo>
                    <a:pt x="8289" y="15785"/>
                    <a:pt x="8408" y="15724"/>
                    <a:pt x="8468" y="15571"/>
                  </a:cubicBezTo>
                  <a:cubicBezTo>
                    <a:pt x="8646" y="15387"/>
                    <a:pt x="8765" y="15081"/>
                    <a:pt x="8765" y="14744"/>
                  </a:cubicBezTo>
                  <a:cubicBezTo>
                    <a:pt x="9092" y="15019"/>
                    <a:pt x="9508" y="14560"/>
                    <a:pt x="9894" y="14682"/>
                  </a:cubicBezTo>
                  <a:cubicBezTo>
                    <a:pt x="10339" y="14805"/>
                    <a:pt x="10280" y="15448"/>
                    <a:pt x="10131" y="15908"/>
                  </a:cubicBezTo>
                  <a:cubicBezTo>
                    <a:pt x="10339" y="16092"/>
                    <a:pt x="10458" y="16306"/>
                    <a:pt x="10696" y="16368"/>
                  </a:cubicBezTo>
                  <a:cubicBezTo>
                    <a:pt x="10963" y="16429"/>
                    <a:pt x="11201" y="16429"/>
                    <a:pt x="11320" y="16214"/>
                  </a:cubicBezTo>
                  <a:cubicBezTo>
                    <a:pt x="11528" y="15908"/>
                    <a:pt x="11261" y="15448"/>
                    <a:pt x="11587" y="15203"/>
                  </a:cubicBezTo>
                  <a:cubicBezTo>
                    <a:pt x="11766" y="15019"/>
                    <a:pt x="12152" y="15203"/>
                    <a:pt x="12390" y="15019"/>
                  </a:cubicBezTo>
                  <a:cubicBezTo>
                    <a:pt x="12687" y="14866"/>
                    <a:pt x="12627" y="14376"/>
                    <a:pt x="12449" y="14162"/>
                  </a:cubicBezTo>
                  <a:cubicBezTo>
                    <a:pt x="12211" y="13916"/>
                    <a:pt x="11884" y="13855"/>
                    <a:pt x="11587" y="13794"/>
                  </a:cubicBezTo>
                  <a:cubicBezTo>
                    <a:pt x="11944" y="13579"/>
                    <a:pt x="12330" y="13396"/>
                    <a:pt x="12627" y="13150"/>
                  </a:cubicBezTo>
                  <a:cubicBezTo>
                    <a:pt x="12835" y="13334"/>
                    <a:pt x="13073" y="13518"/>
                    <a:pt x="13311" y="13671"/>
                  </a:cubicBezTo>
                  <a:cubicBezTo>
                    <a:pt x="13578" y="13794"/>
                    <a:pt x="13875" y="13733"/>
                    <a:pt x="14143" y="13518"/>
                  </a:cubicBezTo>
                  <a:cubicBezTo>
                    <a:pt x="14648" y="13334"/>
                    <a:pt x="15182" y="13089"/>
                    <a:pt x="15687" y="12875"/>
                  </a:cubicBezTo>
                  <a:cubicBezTo>
                    <a:pt x="15866" y="12813"/>
                    <a:pt x="16133" y="12691"/>
                    <a:pt x="16311" y="12813"/>
                  </a:cubicBezTo>
                  <a:cubicBezTo>
                    <a:pt x="16430" y="12875"/>
                    <a:pt x="16490" y="12936"/>
                    <a:pt x="16638" y="13028"/>
                  </a:cubicBezTo>
                  <a:cubicBezTo>
                    <a:pt x="16876" y="13150"/>
                    <a:pt x="17203" y="13089"/>
                    <a:pt x="17440" y="12936"/>
                  </a:cubicBezTo>
                  <a:cubicBezTo>
                    <a:pt x="17619" y="12875"/>
                    <a:pt x="17797" y="12844"/>
                    <a:pt x="17946" y="12691"/>
                  </a:cubicBezTo>
                  <a:cubicBezTo>
                    <a:pt x="18064" y="12599"/>
                    <a:pt x="18064" y="12231"/>
                    <a:pt x="17886" y="12170"/>
                  </a:cubicBezTo>
                  <a:cubicBezTo>
                    <a:pt x="18243" y="11925"/>
                    <a:pt x="18926" y="12170"/>
                    <a:pt x="18985" y="11741"/>
                  </a:cubicBezTo>
                  <a:cubicBezTo>
                    <a:pt x="19134" y="11282"/>
                    <a:pt x="18243" y="11098"/>
                    <a:pt x="18302" y="10577"/>
                  </a:cubicBezTo>
                  <a:cubicBezTo>
                    <a:pt x="18361" y="10056"/>
                    <a:pt x="19372" y="10056"/>
                    <a:pt x="19372" y="9535"/>
                  </a:cubicBezTo>
                  <a:cubicBezTo>
                    <a:pt x="19372" y="9351"/>
                    <a:pt x="19253" y="9229"/>
                    <a:pt x="19134" y="9014"/>
                  </a:cubicBezTo>
                  <a:cubicBezTo>
                    <a:pt x="18867" y="8647"/>
                    <a:pt x="19134" y="8003"/>
                    <a:pt x="19550" y="7881"/>
                  </a:cubicBezTo>
                  <a:cubicBezTo>
                    <a:pt x="19193" y="7666"/>
                    <a:pt x="18867" y="7421"/>
                    <a:pt x="18629" y="7115"/>
                  </a:cubicBezTo>
                  <a:cubicBezTo>
                    <a:pt x="19193" y="6716"/>
                    <a:pt x="19817" y="6471"/>
                    <a:pt x="20441" y="6318"/>
                  </a:cubicBezTo>
                  <a:cubicBezTo>
                    <a:pt x="20679" y="6257"/>
                    <a:pt x="21065" y="6134"/>
                    <a:pt x="20976" y="5828"/>
                  </a:cubicBezTo>
                  <a:cubicBezTo>
                    <a:pt x="20917" y="5675"/>
                    <a:pt x="20857" y="5613"/>
                    <a:pt x="20798" y="5552"/>
                  </a:cubicBezTo>
                  <a:cubicBezTo>
                    <a:pt x="20560" y="5246"/>
                    <a:pt x="20679" y="4725"/>
                    <a:pt x="20976" y="4541"/>
                  </a:cubicBezTo>
                  <a:cubicBezTo>
                    <a:pt x="21125" y="4480"/>
                    <a:pt x="21303" y="4480"/>
                    <a:pt x="21422" y="4327"/>
                  </a:cubicBezTo>
                  <a:cubicBezTo>
                    <a:pt x="21600" y="4020"/>
                    <a:pt x="21065" y="3714"/>
                    <a:pt x="20976" y="3377"/>
                  </a:cubicBezTo>
                  <a:cubicBezTo>
                    <a:pt x="20917" y="3070"/>
                    <a:pt x="21303" y="2733"/>
                    <a:pt x="21243" y="2396"/>
                  </a:cubicBezTo>
                  <a:cubicBezTo>
                    <a:pt x="21184" y="2090"/>
                    <a:pt x="20857" y="1968"/>
                    <a:pt x="20620" y="1845"/>
                  </a:cubicBezTo>
                  <a:cubicBezTo>
                    <a:pt x="20114" y="1447"/>
                    <a:pt x="19877" y="742"/>
                    <a:pt x="20174" y="160"/>
                  </a:cubicBezTo>
                  <a:cubicBezTo>
                    <a:pt x="19609" y="37"/>
                    <a:pt x="17262" y="-361"/>
                    <a:pt x="17946" y="865"/>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2" name="Shape 2952"/>
            <p:cNvSpPr/>
            <p:nvPr/>
          </p:nvSpPr>
          <p:spPr>
            <a:xfrm>
              <a:off x="7761702" y="532727"/>
              <a:ext cx="173328" cy="213742"/>
            </a:xfrm>
            <a:custGeom>
              <a:avLst/>
              <a:gdLst/>
              <a:ahLst/>
              <a:cxnLst>
                <a:cxn ang="0">
                  <a:pos x="wd2" y="hd2"/>
                </a:cxn>
                <a:cxn ang="5400000">
                  <a:pos x="wd2" y="hd2"/>
                </a:cxn>
                <a:cxn ang="10800000">
                  <a:pos x="wd2" y="hd2"/>
                </a:cxn>
                <a:cxn ang="16200000">
                  <a:pos x="wd2" y="hd2"/>
                </a:cxn>
              </a:cxnLst>
              <a:rect l="0" t="0" r="r" b="b"/>
              <a:pathLst>
                <a:path w="21406" h="21329" extrusionOk="0">
                  <a:moveTo>
                    <a:pt x="6117" y="3513"/>
                  </a:moveTo>
                  <a:cubicBezTo>
                    <a:pt x="5661" y="3826"/>
                    <a:pt x="5531" y="4294"/>
                    <a:pt x="5271" y="4606"/>
                  </a:cubicBezTo>
                  <a:cubicBezTo>
                    <a:pt x="4490" y="6012"/>
                    <a:pt x="3514" y="7365"/>
                    <a:pt x="2278" y="8562"/>
                  </a:cubicBezTo>
                  <a:cubicBezTo>
                    <a:pt x="2929" y="8666"/>
                    <a:pt x="3384" y="9187"/>
                    <a:pt x="3254" y="9759"/>
                  </a:cubicBezTo>
                  <a:cubicBezTo>
                    <a:pt x="3514" y="9759"/>
                    <a:pt x="3905" y="9759"/>
                    <a:pt x="4165" y="9863"/>
                  </a:cubicBezTo>
                  <a:cubicBezTo>
                    <a:pt x="4165" y="11945"/>
                    <a:pt x="2539" y="13871"/>
                    <a:pt x="196" y="14756"/>
                  </a:cubicBezTo>
                  <a:cubicBezTo>
                    <a:pt x="-194" y="15068"/>
                    <a:pt x="66" y="15745"/>
                    <a:pt x="392" y="16161"/>
                  </a:cubicBezTo>
                  <a:cubicBezTo>
                    <a:pt x="782" y="16630"/>
                    <a:pt x="1302" y="16838"/>
                    <a:pt x="1758" y="17254"/>
                  </a:cubicBezTo>
                  <a:cubicBezTo>
                    <a:pt x="2278" y="17931"/>
                    <a:pt x="2539" y="18659"/>
                    <a:pt x="2929" y="19336"/>
                  </a:cubicBezTo>
                  <a:cubicBezTo>
                    <a:pt x="3384" y="19961"/>
                    <a:pt x="4490" y="20637"/>
                    <a:pt x="5271" y="20221"/>
                  </a:cubicBezTo>
                  <a:cubicBezTo>
                    <a:pt x="5401" y="20533"/>
                    <a:pt x="5661" y="21002"/>
                    <a:pt x="5857" y="21314"/>
                  </a:cubicBezTo>
                  <a:cubicBezTo>
                    <a:pt x="7028" y="21418"/>
                    <a:pt x="8394" y="21002"/>
                    <a:pt x="8979" y="20117"/>
                  </a:cubicBezTo>
                  <a:cubicBezTo>
                    <a:pt x="9240" y="19805"/>
                    <a:pt x="9370" y="19440"/>
                    <a:pt x="9760" y="19128"/>
                  </a:cubicBezTo>
                  <a:cubicBezTo>
                    <a:pt x="10086" y="18920"/>
                    <a:pt x="10476" y="18816"/>
                    <a:pt x="10866" y="18711"/>
                  </a:cubicBezTo>
                  <a:cubicBezTo>
                    <a:pt x="13208" y="18139"/>
                    <a:pt x="15681" y="17618"/>
                    <a:pt x="18088" y="17931"/>
                  </a:cubicBezTo>
                  <a:cubicBezTo>
                    <a:pt x="18804" y="18035"/>
                    <a:pt x="19910" y="17827"/>
                    <a:pt x="19454" y="17254"/>
                  </a:cubicBezTo>
                  <a:cubicBezTo>
                    <a:pt x="17698" y="16630"/>
                    <a:pt x="17177" y="14756"/>
                    <a:pt x="17828" y="13351"/>
                  </a:cubicBezTo>
                  <a:cubicBezTo>
                    <a:pt x="18543" y="11945"/>
                    <a:pt x="20040" y="10852"/>
                    <a:pt x="21406" y="9863"/>
                  </a:cubicBezTo>
                  <a:cubicBezTo>
                    <a:pt x="20951" y="8874"/>
                    <a:pt x="19910" y="7990"/>
                    <a:pt x="18673" y="7573"/>
                  </a:cubicBezTo>
                  <a:cubicBezTo>
                    <a:pt x="18218" y="7469"/>
                    <a:pt x="17828" y="7365"/>
                    <a:pt x="17437" y="7105"/>
                  </a:cubicBezTo>
                  <a:cubicBezTo>
                    <a:pt x="16592" y="6584"/>
                    <a:pt x="16722" y="5491"/>
                    <a:pt x="17567" y="5023"/>
                  </a:cubicBezTo>
                  <a:cubicBezTo>
                    <a:pt x="15355" y="4711"/>
                    <a:pt x="15941" y="443"/>
                    <a:pt x="12623" y="26"/>
                  </a:cubicBezTo>
                  <a:cubicBezTo>
                    <a:pt x="10736" y="-182"/>
                    <a:pt x="10736" y="911"/>
                    <a:pt x="9500" y="1796"/>
                  </a:cubicBezTo>
                  <a:cubicBezTo>
                    <a:pt x="8719" y="2420"/>
                    <a:pt x="7028" y="2629"/>
                    <a:pt x="6117" y="351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3" name="Shape 2953"/>
            <p:cNvSpPr/>
            <p:nvPr/>
          </p:nvSpPr>
          <p:spPr>
            <a:xfrm>
              <a:off x="7737046" y="719141"/>
              <a:ext cx="274368" cy="232863"/>
            </a:xfrm>
            <a:custGeom>
              <a:avLst/>
              <a:gdLst/>
              <a:ahLst/>
              <a:cxnLst>
                <a:cxn ang="0">
                  <a:pos x="wd2" y="hd2"/>
                </a:cxn>
                <a:cxn ang="5400000">
                  <a:pos x="wd2" y="hd2"/>
                </a:cxn>
                <a:cxn ang="10800000">
                  <a:pos x="wd2" y="hd2"/>
                </a:cxn>
                <a:cxn ang="16200000">
                  <a:pos x="wd2" y="hd2"/>
                </a:cxn>
              </a:cxnLst>
              <a:rect l="0" t="0" r="r" b="b"/>
              <a:pathLst>
                <a:path w="21436" h="21411" extrusionOk="0">
                  <a:moveTo>
                    <a:pt x="0" y="2433"/>
                  </a:moveTo>
                  <a:cubicBezTo>
                    <a:pt x="164" y="3347"/>
                    <a:pt x="246" y="4261"/>
                    <a:pt x="411" y="5271"/>
                  </a:cubicBezTo>
                  <a:cubicBezTo>
                    <a:pt x="944" y="5367"/>
                    <a:pt x="1478" y="5367"/>
                    <a:pt x="1971" y="5463"/>
                  </a:cubicBezTo>
                  <a:cubicBezTo>
                    <a:pt x="2053" y="5463"/>
                    <a:pt x="2217" y="5463"/>
                    <a:pt x="2341" y="5560"/>
                  </a:cubicBezTo>
                  <a:cubicBezTo>
                    <a:pt x="2751" y="5848"/>
                    <a:pt x="2217" y="6570"/>
                    <a:pt x="1725" y="6570"/>
                  </a:cubicBezTo>
                  <a:cubicBezTo>
                    <a:pt x="1273" y="6570"/>
                    <a:pt x="780" y="6281"/>
                    <a:pt x="329" y="6474"/>
                  </a:cubicBezTo>
                  <a:cubicBezTo>
                    <a:pt x="0" y="6762"/>
                    <a:pt x="329" y="7484"/>
                    <a:pt x="698" y="7676"/>
                  </a:cubicBezTo>
                  <a:cubicBezTo>
                    <a:pt x="1109" y="7869"/>
                    <a:pt x="1560" y="7773"/>
                    <a:pt x="1971" y="7869"/>
                  </a:cubicBezTo>
                  <a:cubicBezTo>
                    <a:pt x="2423" y="7965"/>
                    <a:pt x="2833" y="8494"/>
                    <a:pt x="2669" y="8975"/>
                  </a:cubicBezTo>
                  <a:cubicBezTo>
                    <a:pt x="2587" y="9312"/>
                    <a:pt x="2135" y="9504"/>
                    <a:pt x="1889" y="9504"/>
                  </a:cubicBezTo>
                  <a:cubicBezTo>
                    <a:pt x="1396" y="9601"/>
                    <a:pt x="862" y="9504"/>
                    <a:pt x="329" y="9312"/>
                  </a:cubicBezTo>
                  <a:cubicBezTo>
                    <a:pt x="164" y="9889"/>
                    <a:pt x="452" y="10611"/>
                    <a:pt x="862" y="10899"/>
                  </a:cubicBezTo>
                  <a:cubicBezTo>
                    <a:pt x="1314" y="11188"/>
                    <a:pt x="1807" y="11429"/>
                    <a:pt x="2341" y="11621"/>
                  </a:cubicBezTo>
                  <a:cubicBezTo>
                    <a:pt x="3080" y="11814"/>
                    <a:pt x="3860" y="12006"/>
                    <a:pt x="4558" y="12343"/>
                  </a:cubicBezTo>
                  <a:cubicBezTo>
                    <a:pt x="5010" y="11621"/>
                    <a:pt x="5585" y="10996"/>
                    <a:pt x="6201" y="10611"/>
                  </a:cubicBezTo>
                  <a:cubicBezTo>
                    <a:pt x="6899" y="10899"/>
                    <a:pt x="7227" y="11814"/>
                    <a:pt x="7310" y="12631"/>
                  </a:cubicBezTo>
                  <a:cubicBezTo>
                    <a:pt x="7392" y="13449"/>
                    <a:pt x="7392" y="14315"/>
                    <a:pt x="7761" y="15037"/>
                  </a:cubicBezTo>
                  <a:cubicBezTo>
                    <a:pt x="8008" y="15854"/>
                    <a:pt x="8788" y="16480"/>
                    <a:pt x="9486" y="16143"/>
                  </a:cubicBezTo>
                  <a:cubicBezTo>
                    <a:pt x="9486" y="16769"/>
                    <a:pt x="9486" y="17490"/>
                    <a:pt x="9732" y="17971"/>
                  </a:cubicBezTo>
                  <a:cubicBezTo>
                    <a:pt x="9979" y="18452"/>
                    <a:pt x="10595" y="18885"/>
                    <a:pt x="11129" y="18693"/>
                  </a:cubicBezTo>
                  <a:cubicBezTo>
                    <a:pt x="11457" y="18452"/>
                    <a:pt x="11621" y="18067"/>
                    <a:pt x="11991" y="17971"/>
                  </a:cubicBezTo>
                  <a:cubicBezTo>
                    <a:pt x="13264" y="17346"/>
                    <a:pt x="13962" y="20810"/>
                    <a:pt x="15235" y="20280"/>
                  </a:cubicBezTo>
                  <a:cubicBezTo>
                    <a:pt x="15071" y="20713"/>
                    <a:pt x="15317" y="21194"/>
                    <a:pt x="15687" y="21291"/>
                  </a:cubicBezTo>
                  <a:cubicBezTo>
                    <a:pt x="16015" y="21483"/>
                    <a:pt x="16467" y="21387"/>
                    <a:pt x="16795" y="21387"/>
                  </a:cubicBezTo>
                  <a:cubicBezTo>
                    <a:pt x="17576" y="21291"/>
                    <a:pt x="18438" y="21194"/>
                    <a:pt x="19218" y="21098"/>
                  </a:cubicBezTo>
                  <a:cubicBezTo>
                    <a:pt x="19629" y="21002"/>
                    <a:pt x="20081" y="21002"/>
                    <a:pt x="20327" y="20713"/>
                  </a:cubicBezTo>
                  <a:cubicBezTo>
                    <a:pt x="21107" y="19895"/>
                    <a:pt x="20327" y="18067"/>
                    <a:pt x="21025" y="17153"/>
                  </a:cubicBezTo>
                  <a:cubicBezTo>
                    <a:pt x="20409" y="16961"/>
                    <a:pt x="20081" y="15951"/>
                    <a:pt x="20409" y="15325"/>
                  </a:cubicBezTo>
                  <a:cubicBezTo>
                    <a:pt x="20491" y="15133"/>
                    <a:pt x="20656" y="14940"/>
                    <a:pt x="20656" y="14748"/>
                  </a:cubicBezTo>
                  <a:cubicBezTo>
                    <a:pt x="20656" y="14459"/>
                    <a:pt x="20573" y="14219"/>
                    <a:pt x="20491" y="13930"/>
                  </a:cubicBezTo>
                  <a:cubicBezTo>
                    <a:pt x="20327" y="13449"/>
                    <a:pt x="20327" y="12728"/>
                    <a:pt x="20573" y="12198"/>
                  </a:cubicBezTo>
                  <a:cubicBezTo>
                    <a:pt x="20779" y="12535"/>
                    <a:pt x="21025" y="12631"/>
                    <a:pt x="21271" y="12728"/>
                  </a:cubicBezTo>
                  <a:cubicBezTo>
                    <a:pt x="21600" y="12343"/>
                    <a:pt x="21395" y="11717"/>
                    <a:pt x="21025" y="11332"/>
                  </a:cubicBezTo>
                  <a:cubicBezTo>
                    <a:pt x="20697" y="10899"/>
                    <a:pt x="20245" y="10515"/>
                    <a:pt x="20327" y="9985"/>
                  </a:cubicBezTo>
                  <a:cubicBezTo>
                    <a:pt x="20327" y="9697"/>
                    <a:pt x="20491" y="9408"/>
                    <a:pt x="20656" y="9071"/>
                  </a:cubicBezTo>
                  <a:cubicBezTo>
                    <a:pt x="21354" y="7773"/>
                    <a:pt x="21436" y="6185"/>
                    <a:pt x="21436" y="4646"/>
                  </a:cubicBezTo>
                  <a:cubicBezTo>
                    <a:pt x="21436" y="4453"/>
                    <a:pt x="21436" y="4357"/>
                    <a:pt x="21436" y="4165"/>
                  </a:cubicBezTo>
                  <a:cubicBezTo>
                    <a:pt x="21354" y="3732"/>
                    <a:pt x="20943" y="3539"/>
                    <a:pt x="20656" y="3250"/>
                  </a:cubicBezTo>
                  <a:cubicBezTo>
                    <a:pt x="20245" y="2818"/>
                    <a:pt x="19998" y="2144"/>
                    <a:pt x="19547" y="1615"/>
                  </a:cubicBezTo>
                  <a:cubicBezTo>
                    <a:pt x="19218" y="1134"/>
                    <a:pt x="18684" y="605"/>
                    <a:pt x="18068" y="701"/>
                  </a:cubicBezTo>
                  <a:cubicBezTo>
                    <a:pt x="17494" y="797"/>
                    <a:pt x="17124" y="1807"/>
                    <a:pt x="17576" y="2240"/>
                  </a:cubicBezTo>
                  <a:cubicBezTo>
                    <a:pt x="17411" y="2625"/>
                    <a:pt x="16878" y="2529"/>
                    <a:pt x="16631" y="2336"/>
                  </a:cubicBezTo>
                  <a:cubicBezTo>
                    <a:pt x="16385" y="2144"/>
                    <a:pt x="16262" y="1615"/>
                    <a:pt x="16097" y="1230"/>
                  </a:cubicBezTo>
                  <a:cubicBezTo>
                    <a:pt x="15605" y="316"/>
                    <a:pt x="14537" y="-117"/>
                    <a:pt x="13592" y="27"/>
                  </a:cubicBezTo>
                  <a:cubicBezTo>
                    <a:pt x="12648" y="124"/>
                    <a:pt x="11703" y="508"/>
                    <a:pt x="10759" y="701"/>
                  </a:cubicBezTo>
                  <a:cubicBezTo>
                    <a:pt x="9979" y="893"/>
                    <a:pt x="9116" y="893"/>
                    <a:pt x="8541" y="1615"/>
                  </a:cubicBezTo>
                  <a:cubicBezTo>
                    <a:pt x="8008" y="2240"/>
                    <a:pt x="7761" y="3347"/>
                    <a:pt x="7063" y="3732"/>
                  </a:cubicBezTo>
                  <a:cubicBezTo>
                    <a:pt x="6037" y="4357"/>
                    <a:pt x="4805" y="3058"/>
                    <a:pt x="3696" y="3058"/>
                  </a:cubicBezTo>
                  <a:cubicBezTo>
                    <a:pt x="3696" y="2914"/>
                    <a:pt x="3696" y="2818"/>
                    <a:pt x="3696" y="2721"/>
                  </a:cubicBezTo>
                  <a:cubicBezTo>
                    <a:pt x="3532" y="2336"/>
                    <a:pt x="0" y="2336"/>
                    <a:pt x="0" y="243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4" name="Shape 2954"/>
            <p:cNvSpPr/>
            <p:nvPr/>
          </p:nvSpPr>
          <p:spPr>
            <a:xfrm>
              <a:off x="7986338" y="838915"/>
              <a:ext cx="181828" cy="233397"/>
            </a:xfrm>
            <a:custGeom>
              <a:avLst/>
              <a:gdLst/>
              <a:ahLst/>
              <a:cxnLst>
                <a:cxn ang="0">
                  <a:pos x="wd2" y="hd2"/>
                </a:cxn>
                <a:cxn ang="5400000">
                  <a:pos x="wd2" y="hd2"/>
                </a:cxn>
                <a:cxn ang="10800000">
                  <a:pos x="wd2" y="hd2"/>
                </a:cxn>
                <a:cxn ang="16200000">
                  <a:pos x="wd2" y="hd2"/>
                </a:cxn>
              </a:cxnLst>
              <a:rect l="0" t="0" r="r" b="b"/>
              <a:pathLst>
                <a:path w="21600" h="21251" extrusionOk="0">
                  <a:moveTo>
                    <a:pt x="4370" y="9164"/>
                  </a:moveTo>
                  <a:cubicBezTo>
                    <a:pt x="3558" y="9686"/>
                    <a:pt x="3184" y="10588"/>
                    <a:pt x="3309" y="11348"/>
                  </a:cubicBezTo>
                  <a:cubicBezTo>
                    <a:pt x="3309" y="11680"/>
                    <a:pt x="3434" y="11965"/>
                    <a:pt x="3309" y="12250"/>
                  </a:cubicBezTo>
                  <a:cubicBezTo>
                    <a:pt x="3184" y="12582"/>
                    <a:pt x="2747" y="12677"/>
                    <a:pt x="2372" y="12867"/>
                  </a:cubicBezTo>
                  <a:cubicBezTo>
                    <a:pt x="2123" y="13057"/>
                    <a:pt x="1998" y="13484"/>
                    <a:pt x="2372" y="13579"/>
                  </a:cubicBezTo>
                  <a:cubicBezTo>
                    <a:pt x="1623" y="15763"/>
                    <a:pt x="812" y="18042"/>
                    <a:pt x="0" y="20225"/>
                  </a:cubicBezTo>
                  <a:cubicBezTo>
                    <a:pt x="687" y="21317"/>
                    <a:pt x="2747" y="21507"/>
                    <a:pt x="4058" y="20937"/>
                  </a:cubicBezTo>
                  <a:cubicBezTo>
                    <a:pt x="4620" y="20747"/>
                    <a:pt x="4994" y="20415"/>
                    <a:pt x="5119" y="20035"/>
                  </a:cubicBezTo>
                  <a:cubicBezTo>
                    <a:pt x="5681" y="19228"/>
                    <a:pt x="5119" y="18136"/>
                    <a:pt x="4058" y="17757"/>
                  </a:cubicBezTo>
                  <a:cubicBezTo>
                    <a:pt x="4495" y="17045"/>
                    <a:pt x="6055" y="17757"/>
                    <a:pt x="6680" y="17140"/>
                  </a:cubicBezTo>
                  <a:cubicBezTo>
                    <a:pt x="6992" y="16950"/>
                    <a:pt x="6992" y="16570"/>
                    <a:pt x="7117" y="16332"/>
                  </a:cubicBezTo>
                  <a:cubicBezTo>
                    <a:pt x="7366" y="16048"/>
                    <a:pt x="7741" y="15953"/>
                    <a:pt x="8116" y="15763"/>
                  </a:cubicBezTo>
                  <a:cubicBezTo>
                    <a:pt x="9177" y="15431"/>
                    <a:pt x="10488" y="15051"/>
                    <a:pt x="11424" y="15668"/>
                  </a:cubicBezTo>
                  <a:cubicBezTo>
                    <a:pt x="12361" y="16143"/>
                    <a:pt x="12486" y="17234"/>
                    <a:pt x="13484" y="17424"/>
                  </a:cubicBezTo>
                  <a:cubicBezTo>
                    <a:pt x="14421" y="17234"/>
                    <a:pt x="15108" y="16760"/>
                    <a:pt x="15607" y="16143"/>
                  </a:cubicBezTo>
                  <a:cubicBezTo>
                    <a:pt x="15857" y="15953"/>
                    <a:pt x="15982" y="15668"/>
                    <a:pt x="16231" y="15431"/>
                  </a:cubicBezTo>
                  <a:cubicBezTo>
                    <a:pt x="16918" y="15146"/>
                    <a:pt x="17729" y="15336"/>
                    <a:pt x="18354" y="15336"/>
                  </a:cubicBezTo>
                  <a:cubicBezTo>
                    <a:pt x="20164" y="15336"/>
                    <a:pt x="21475" y="13342"/>
                    <a:pt x="20476" y="12250"/>
                  </a:cubicBezTo>
                  <a:cubicBezTo>
                    <a:pt x="20351" y="12060"/>
                    <a:pt x="20039" y="11965"/>
                    <a:pt x="20039" y="11680"/>
                  </a:cubicBezTo>
                  <a:cubicBezTo>
                    <a:pt x="19790" y="11063"/>
                    <a:pt x="20851" y="10588"/>
                    <a:pt x="21600" y="10398"/>
                  </a:cubicBezTo>
                  <a:cubicBezTo>
                    <a:pt x="20601" y="10066"/>
                    <a:pt x="20039" y="9069"/>
                    <a:pt x="20476" y="8262"/>
                  </a:cubicBezTo>
                  <a:cubicBezTo>
                    <a:pt x="19040" y="7787"/>
                    <a:pt x="17292" y="7075"/>
                    <a:pt x="16918" y="5794"/>
                  </a:cubicBezTo>
                  <a:cubicBezTo>
                    <a:pt x="16793" y="5509"/>
                    <a:pt x="16793" y="5082"/>
                    <a:pt x="16418" y="4987"/>
                  </a:cubicBezTo>
                  <a:cubicBezTo>
                    <a:pt x="16106" y="4892"/>
                    <a:pt x="15732" y="4987"/>
                    <a:pt x="15357" y="4987"/>
                  </a:cubicBezTo>
                  <a:cubicBezTo>
                    <a:pt x="14546" y="4987"/>
                    <a:pt x="13797" y="4512"/>
                    <a:pt x="13672" y="3895"/>
                  </a:cubicBezTo>
                  <a:cubicBezTo>
                    <a:pt x="13484" y="3325"/>
                    <a:pt x="13672" y="2613"/>
                    <a:pt x="13921" y="1996"/>
                  </a:cubicBezTo>
                  <a:cubicBezTo>
                    <a:pt x="12610" y="1426"/>
                    <a:pt x="11299" y="809"/>
                    <a:pt x="9988" y="239"/>
                  </a:cubicBezTo>
                  <a:cubicBezTo>
                    <a:pt x="9739" y="97"/>
                    <a:pt x="9427" y="2"/>
                    <a:pt x="9177" y="2"/>
                  </a:cubicBezTo>
                  <a:cubicBezTo>
                    <a:pt x="7616" y="-93"/>
                    <a:pt x="6805" y="2803"/>
                    <a:pt x="6430" y="3610"/>
                  </a:cubicBezTo>
                  <a:cubicBezTo>
                    <a:pt x="5931" y="4512"/>
                    <a:pt x="5494" y="5509"/>
                    <a:pt x="5119" y="6506"/>
                  </a:cubicBezTo>
                  <a:cubicBezTo>
                    <a:pt x="5119" y="6980"/>
                    <a:pt x="4869" y="8784"/>
                    <a:pt x="4370" y="916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5" name="Shape 2955"/>
            <p:cNvSpPr/>
            <p:nvPr/>
          </p:nvSpPr>
          <p:spPr>
            <a:xfrm>
              <a:off x="8958698" y="4934533"/>
              <a:ext cx="310508" cy="263145"/>
            </a:xfrm>
            <a:custGeom>
              <a:avLst/>
              <a:gdLst/>
              <a:ahLst/>
              <a:cxnLst>
                <a:cxn ang="0">
                  <a:pos x="wd2" y="hd2"/>
                </a:cxn>
                <a:cxn ang="5400000">
                  <a:pos x="wd2" y="hd2"/>
                </a:cxn>
                <a:cxn ang="10800000">
                  <a:pos x="wd2" y="hd2"/>
                </a:cxn>
                <a:cxn ang="16200000">
                  <a:pos x="wd2" y="hd2"/>
                </a:cxn>
              </a:cxnLst>
              <a:rect l="0" t="0" r="r" b="b"/>
              <a:pathLst>
                <a:path w="21560" h="21455" extrusionOk="0">
                  <a:moveTo>
                    <a:pt x="21341" y="6913"/>
                  </a:moveTo>
                  <a:cubicBezTo>
                    <a:pt x="21341" y="6446"/>
                    <a:pt x="21414" y="6020"/>
                    <a:pt x="21414" y="5553"/>
                  </a:cubicBezTo>
                  <a:cubicBezTo>
                    <a:pt x="20285" y="5127"/>
                    <a:pt x="19047" y="4830"/>
                    <a:pt x="17845" y="4745"/>
                  </a:cubicBezTo>
                  <a:cubicBezTo>
                    <a:pt x="17517" y="4745"/>
                    <a:pt x="17153" y="4745"/>
                    <a:pt x="16898" y="4575"/>
                  </a:cubicBezTo>
                  <a:cubicBezTo>
                    <a:pt x="16679" y="4490"/>
                    <a:pt x="16533" y="4235"/>
                    <a:pt x="16388" y="4022"/>
                  </a:cubicBezTo>
                  <a:cubicBezTo>
                    <a:pt x="15550" y="3129"/>
                    <a:pt x="14457" y="2534"/>
                    <a:pt x="13328" y="2236"/>
                  </a:cubicBezTo>
                  <a:cubicBezTo>
                    <a:pt x="12563" y="2066"/>
                    <a:pt x="11470" y="2364"/>
                    <a:pt x="11397" y="3257"/>
                  </a:cubicBezTo>
                  <a:cubicBezTo>
                    <a:pt x="11397" y="3427"/>
                    <a:pt x="11397" y="3682"/>
                    <a:pt x="11397" y="3852"/>
                  </a:cubicBezTo>
                  <a:cubicBezTo>
                    <a:pt x="11179" y="4830"/>
                    <a:pt x="9722" y="4235"/>
                    <a:pt x="9212" y="5042"/>
                  </a:cubicBezTo>
                  <a:cubicBezTo>
                    <a:pt x="8738" y="5638"/>
                    <a:pt x="9030" y="6998"/>
                    <a:pt x="8338" y="7168"/>
                  </a:cubicBezTo>
                  <a:cubicBezTo>
                    <a:pt x="8192" y="7168"/>
                    <a:pt x="8046" y="7168"/>
                    <a:pt x="7901" y="7083"/>
                  </a:cubicBezTo>
                  <a:cubicBezTo>
                    <a:pt x="7500" y="6913"/>
                    <a:pt x="7063" y="6786"/>
                    <a:pt x="6844" y="6446"/>
                  </a:cubicBezTo>
                  <a:cubicBezTo>
                    <a:pt x="6516" y="6105"/>
                    <a:pt x="6444" y="5468"/>
                    <a:pt x="6844" y="5127"/>
                  </a:cubicBezTo>
                  <a:cubicBezTo>
                    <a:pt x="6444" y="5042"/>
                    <a:pt x="5970" y="4830"/>
                    <a:pt x="5679" y="4490"/>
                  </a:cubicBezTo>
                  <a:cubicBezTo>
                    <a:pt x="5752" y="3852"/>
                    <a:pt x="5897" y="3257"/>
                    <a:pt x="6225" y="2789"/>
                  </a:cubicBezTo>
                  <a:cubicBezTo>
                    <a:pt x="5824" y="2704"/>
                    <a:pt x="6152" y="2066"/>
                    <a:pt x="6371" y="1811"/>
                  </a:cubicBezTo>
                  <a:cubicBezTo>
                    <a:pt x="4768" y="578"/>
                    <a:pt x="2692" y="-145"/>
                    <a:pt x="798" y="25"/>
                  </a:cubicBezTo>
                  <a:cubicBezTo>
                    <a:pt x="397" y="280"/>
                    <a:pt x="179" y="833"/>
                    <a:pt x="33" y="1258"/>
                  </a:cubicBezTo>
                  <a:cubicBezTo>
                    <a:pt x="33" y="1471"/>
                    <a:pt x="-40" y="1556"/>
                    <a:pt x="33" y="1726"/>
                  </a:cubicBezTo>
                  <a:cubicBezTo>
                    <a:pt x="251" y="2236"/>
                    <a:pt x="1235" y="1811"/>
                    <a:pt x="1490" y="2364"/>
                  </a:cubicBezTo>
                  <a:cubicBezTo>
                    <a:pt x="1563" y="2534"/>
                    <a:pt x="1490" y="2789"/>
                    <a:pt x="1490" y="2959"/>
                  </a:cubicBezTo>
                  <a:cubicBezTo>
                    <a:pt x="1417" y="3512"/>
                    <a:pt x="1781" y="4022"/>
                    <a:pt x="2255" y="4235"/>
                  </a:cubicBezTo>
                  <a:cubicBezTo>
                    <a:pt x="2692" y="4405"/>
                    <a:pt x="3165" y="4320"/>
                    <a:pt x="3602" y="4149"/>
                  </a:cubicBezTo>
                  <a:cubicBezTo>
                    <a:pt x="3785" y="4022"/>
                    <a:pt x="3930" y="4022"/>
                    <a:pt x="4076" y="4149"/>
                  </a:cubicBezTo>
                  <a:cubicBezTo>
                    <a:pt x="4149" y="4235"/>
                    <a:pt x="4149" y="4405"/>
                    <a:pt x="4076" y="4490"/>
                  </a:cubicBezTo>
                  <a:cubicBezTo>
                    <a:pt x="3857" y="5127"/>
                    <a:pt x="3165" y="5553"/>
                    <a:pt x="2546" y="5298"/>
                  </a:cubicBezTo>
                  <a:cubicBezTo>
                    <a:pt x="2400" y="5212"/>
                    <a:pt x="2255" y="5127"/>
                    <a:pt x="2073" y="5127"/>
                  </a:cubicBezTo>
                  <a:cubicBezTo>
                    <a:pt x="1927" y="5127"/>
                    <a:pt x="1708" y="5212"/>
                    <a:pt x="1708" y="5468"/>
                  </a:cubicBezTo>
                  <a:cubicBezTo>
                    <a:pt x="1708" y="5553"/>
                    <a:pt x="1708" y="5553"/>
                    <a:pt x="1781" y="5638"/>
                  </a:cubicBezTo>
                  <a:cubicBezTo>
                    <a:pt x="2073" y="6275"/>
                    <a:pt x="2473" y="6998"/>
                    <a:pt x="3093" y="7338"/>
                  </a:cubicBezTo>
                  <a:cubicBezTo>
                    <a:pt x="3311" y="7424"/>
                    <a:pt x="3602" y="7509"/>
                    <a:pt x="3857" y="7594"/>
                  </a:cubicBezTo>
                  <a:cubicBezTo>
                    <a:pt x="4768" y="7806"/>
                    <a:pt x="5679" y="8061"/>
                    <a:pt x="6589" y="8401"/>
                  </a:cubicBezTo>
                  <a:cubicBezTo>
                    <a:pt x="7755" y="8869"/>
                    <a:pt x="8884" y="9294"/>
                    <a:pt x="10050" y="9847"/>
                  </a:cubicBezTo>
                  <a:cubicBezTo>
                    <a:pt x="10560" y="10102"/>
                    <a:pt x="11106" y="10357"/>
                    <a:pt x="11652" y="10570"/>
                  </a:cubicBezTo>
                  <a:cubicBezTo>
                    <a:pt x="13182" y="11250"/>
                    <a:pt x="14785" y="12228"/>
                    <a:pt x="15222" y="14099"/>
                  </a:cubicBezTo>
                  <a:cubicBezTo>
                    <a:pt x="15368" y="14907"/>
                    <a:pt x="15295" y="15800"/>
                    <a:pt x="14712" y="16268"/>
                  </a:cubicBezTo>
                  <a:cubicBezTo>
                    <a:pt x="14530" y="16438"/>
                    <a:pt x="14311" y="16438"/>
                    <a:pt x="14166" y="16608"/>
                  </a:cubicBezTo>
                  <a:cubicBezTo>
                    <a:pt x="13692" y="16990"/>
                    <a:pt x="13401" y="17671"/>
                    <a:pt x="13474" y="18309"/>
                  </a:cubicBezTo>
                  <a:cubicBezTo>
                    <a:pt x="13547" y="18946"/>
                    <a:pt x="14020" y="19542"/>
                    <a:pt x="14530" y="19669"/>
                  </a:cubicBezTo>
                  <a:cubicBezTo>
                    <a:pt x="14931" y="19754"/>
                    <a:pt x="15368" y="19669"/>
                    <a:pt x="15841" y="19542"/>
                  </a:cubicBezTo>
                  <a:cubicBezTo>
                    <a:pt x="16242" y="19372"/>
                    <a:pt x="16715" y="19244"/>
                    <a:pt x="17007" y="18861"/>
                  </a:cubicBezTo>
                  <a:cubicBezTo>
                    <a:pt x="17189" y="18691"/>
                    <a:pt x="17225" y="18479"/>
                    <a:pt x="17371" y="18394"/>
                  </a:cubicBezTo>
                  <a:cubicBezTo>
                    <a:pt x="17735" y="18138"/>
                    <a:pt x="18209" y="18309"/>
                    <a:pt x="18500" y="18564"/>
                  </a:cubicBezTo>
                  <a:cubicBezTo>
                    <a:pt x="19192" y="19031"/>
                    <a:pt x="19739" y="19754"/>
                    <a:pt x="20139" y="20647"/>
                  </a:cubicBezTo>
                  <a:cubicBezTo>
                    <a:pt x="20212" y="20817"/>
                    <a:pt x="20285" y="21072"/>
                    <a:pt x="20431" y="21157"/>
                  </a:cubicBezTo>
                  <a:cubicBezTo>
                    <a:pt x="20577" y="21242"/>
                    <a:pt x="20722" y="21327"/>
                    <a:pt x="20977" y="21327"/>
                  </a:cubicBezTo>
                  <a:cubicBezTo>
                    <a:pt x="21196" y="21327"/>
                    <a:pt x="21414" y="21455"/>
                    <a:pt x="21560" y="21455"/>
                  </a:cubicBezTo>
                  <a:cubicBezTo>
                    <a:pt x="21196" y="16608"/>
                    <a:pt x="21196" y="11718"/>
                    <a:pt x="21341" y="691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6" name="Shape 2956"/>
            <p:cNvSpPr/>
            <p:nvPr/>
          </p:nvSpPr>
          <p:spPr>
            <a:xfrm>
              <a:off x="5801328" y="1096423"/>
              <a:ext cx="4914630" cy="3824263"/>
            </a:xfrm>
            <a:custGeom>
              <a:avLst/>
              <a:gdLst/>
              <a:ahLst/>
              <a:cxnLst>
                <a:cxn ang="0">
                  <a:pos x="wd2" y="hd2"/>
                </a:cxn>
                <a:cxn ang="5400000">
                  <a:pos x="wd2" y="hd2"/>
                </a:cxn>
                <a:cxn ang="10800000">
                  <a:pos x="wd2" y="hd2"/>
                </a:cxn>
                <a:cxn ang="16200000">
                  <a:pos x="wd2" y="hd2"/>
                </a:cxn>
              </a:cxnLst>
              <a:rect l="0" t="0" r="r" b="b"/>
              <a:pathLst>
                <a:path w="21594" h="21600" extrusionOk="0">
                  <a:moveTo>
                    <a:pt x="21591" y="6525"/>
                  </a:moveTo>
                  <a:cubicBezTo>
                    <a:pt x="21573" y="6489"/>
                    <a:pt x="21543" y="6463"/>
                    <a:pt x="21511" y="6457"/>
                  </a:cubicBezTo>
                  <a:cubicBezTo>
                    <a:pt x="21499" y="6457"/>
                    <a:pt x="21495" y="6451"/>
                    <a:pt x="21486" y="6451"/>
                  </a:cubicBezTo>
                  <a:cubicBezTo>
                    <a:pt x="21451" y="6427"/>
                    <a:pt x="21481" y="6345"/>
                    <a:pt x="21446" y="6321"/>
                  </a:cubicBezTo>
                  <a:cubicBezTo>
                    <a:pt x="21437" y="6315"/>
                    <a:pt x="21433" y="6315"/>
                    <a:pt x="21423" y="6309"/>
                  </a:cubicBezTo>
                  <a:cubicBezTo>
                    <a:pt x="21403" y="6303"/>
                    <a:pt x="21389" y="6283"/>
                    <a:pt x="21384" y="6265"/>
                  </a:cubicBezTo>
                  <a:cubicBezTo>
                    <a:pt x="21380" y="6247"/>
                    <a:pt x="21380" y="6235"/>
                    <a:pt x="21375" y="6215"/>
                  </a:cubicBezTo>
                  <a:cubicBezTo>
                    <a:pt x="21371" y="6191"/>
                    <a:pt x="21354" y="6179"/>
                    <a:pt x="21341" y="6158"/>
                  </a:cubicBezTo>
                  <a:cubicBezTo>
                    <a:pt x="21322" y="6135"/>
                    <a:pt x="21292" y="6117"/>
                    <a:pt x="21279" y="6135"/>
                  </a:cubicBezTo>
                  <a:cubicBezTo>
                    <a:pt x="21269" y="6147"/>
                    <a:pt x="21269" y="6173"/>
                    <a:pt x="21265" y="6185"/>
                  </a:cubicBezTo>
                  <a:cubicBezTo>
                    <a:pt x="21253" y="6215"/>
                    <a:pt x="21216" y="6226"/>
                    <a:pt x="21191" y="6209"/>
                  </a:cubicBezTo>
                  <a:cubicBezTo>
                    <a:pt x="21168" y="6191"/>
                    <a:pt x="21157" y="6152"/>
                    <a:pt x="21157" y="6117"/>
                  </a:cubicBezTo>
                  <a:cubicBezTo>
                    <a:pt x="21120" y="6135"/>
                    <a:pt x="21072" y="6084"/>
                    <a:pt x="21032" y="6102"/>
                  </a:cubicBezTo>
                  <a:cubicBezTo>
                    <a:pt x="21014" y="6111"/>
                    <a:pt x="21003" y="6135"/>
                    <a:pt x="21003" y="6158"/>
                  </a:cubicBezTo>
                  <a:cubicBezTo>
                    <a:pt x="21019" y="6185"/>
                    <a:pt x="21032" y="6215"/>
                    <a:pt x="21037" y="6247"/>
                  </a:cubicBezTo>
                  <a:lnTo>
                    <a:pt x="21037" y="6265"/>
                  </a:lnTo>
                  <a:cubicBezTo>
                    <a:pt x="21037" y="6271"/>
                    <a:pt x="21028" y="6277"/>
                    <a:pt x="21028" y="6283"/>
                  </a:cubicBezTo>
                  <a:cubicBezTo>
                    <a:pt x="21014" y="6309"/>
                    <a:pt x="21055" y="6345"/>
                    <a:pt x="21037" y="6371"/>
                  </a:cubicBezTo>
                  <a:cubicBezTo>
                    <a:pt x="21032" y="6377"/>
                    <a:pt x="21028" y="6377"/>
                    <a:pt x="21023" y="6377"/>
                  </a:cubicBezTo>
                  <a:cubicBezTo>
                    <a:pt x="20993" y="6383"/>
                    <a:pt x="20959" y="6365"/>
                    <a:pt x="20945" y="6327"/>
                  </a:cubicBezTo>
                  <a:cubicBezTo>
                    <a:pt x="20940" y="6277"/>
                    <a:pt x="20984" y="6220"/>
                    <a:pt x="20966" y="6173"/>
                  </a:cubicBezTo>
                  <a:cubicBezTo>
                    <a:pt x="20954" y="6147"/>
                    <a:pt x="20936" y="6135"/>
                    <a:pt x="20927" y="6111"/>
                  </a:cubicBezTo>
                  <a:cubicBezTo>
                    <a:pt x="20906" y="6067"/>
                    <a:pt x="20927" y="6016"/>
                    <a:pt x="20917" y="5972"/>
                  </a:cubicBezTo>
                  <a:cubicBezTo>
                    <a:pt x="20911" y="5954"/>
                    <a:pt x="20901" y="5937"/>
                    <a:pt x="20892" y="5925"/>
                  </a:cubicBezTo>
                  <a:cubicBezTo>
                    <a:pt x="20878" y="5898"/>
                    <a:pt x="20853" y="5869"/>
                    <a:pt x="20830" y="5886"/>
                  </a:cubicBezTo>
                  <a:cubicBezTo>
                    <a:pt x="20835" y="5869"/>
                    <a:pt x="20825" y="5848"/>
                    <a:pt x="20816" y="5836"/>
                  </a:cubicBezTo>
                  <a:cubicBezTo>
                    <a:pt x="20800" y="5824"/>
                    <a:pt x="20786" y="5818"/>
                    <a:pt x="20773" y="5812"/>
                  </a:cubicBezTo>
                  <a:cubicBezTo>
                    <a:pt x="20747" y="5795"/>
                    <a:pt x="20729" y="5762"/>
                    <a:pt x="20724" y="5724"/>
                  </a:cubicBezTo>
                  <a:cubicBezTo>
                    <a:pt x="20681" y="5700"/>
                    <a:pt x="20641" y="5644"/>
                    <a:pt x="20618" y="5588"/>
                  </a:cubicBezTo>
                  <a:cubicBezTo>
                    <a:pt x="20602" y="5558"/>
                    <a:pt x="20584" y="5514"/>
                    <a:pt x="20554" y="5520"/>
                  </a:cubicBezTo>
                  <a:cubicBezTo>
                    <a:pt x="20545" y="5520"/>
                    <a:pt x="20536" y="5526"/>
                    <a:pt x="20526" y="5526"/>
                  </a:cubicBezTo>
                  <a:cubicBezTo>
                    <a:pt x="20510" y="5526"/>
                    <a:pt x="20497" y="5508"/>
                    <a:pt x="20487" y="5496"/>
                  </a:cubicBezTo>
                  <a:cubicBezTo>
                    <a:pt x="20453" y="5446"/>
                    <a:pt x="20409" y="5396"/>
                    <a:pt x="20365" y="5360"/>
                  </a:cubicBezTo>
                  <a:cubicBezTo>
                    <a:pt x="20342" y="5333"/>
                    <a:pt x="20317" y="5304"/>
                    <a:pt x="20290" y="5277"/>
                  </a:cubicBezTo>
                  <a:cubicBezTo>
                    <a:pt x="20241" y="5230"/>
                    <a:pt x="20193" y="5180"/>
                    <a:pt x="20149" y="5129"/>
                  </a:cubicBezTo>
                  <a:cubicBezTo>
                    <a:pt x="20145" y="5129"/>
                    <a:pt x="20145" y="5124"/>
                    <a:pt x="20140" y="5124"/>
                  </a:cubicBezTo>
                  <a:cubicBezTo>
                    <a:pt x="20131" y="5124"/>
                    <a:pt x="20126" y="5129"/>
                    <a:pt x="20115" y="5129"/>
                  </a:cubicBezTo>
                  <a:cubicBezTo>
                    <a:pt x="20087" y="5147"/>
                    <a:pt x="20053" y="5124"/>
                    <a:pt x="20025" y="5100"/>
                  </a:cubicBezTo>
                  <a:cubicBezTo>
                    <a:pt x="20000" y="5073"/>
                    <a:pt x="19977" y="5038"/>
                    <a:pt x="19951" y="5005"/>
                  </a:cubicBezTo>
                  <a:cubicBezTo>
                    <a:pt x="19942" y="4988"/>
                    <a:pt x="19917" y="4961"/>
                    <a:pt x="19903" y="4982"/>
                  </a:cubicBezTo>
                  <a:cubicBezTo>
                    <a:pt x="19899" y="4949"/>
                    <a:pt x="19859" y="4937"/>
                    <a:pt x="19850" y="4970"/>
                  </a:cubicBezTo>
                  <a:cubicBezTo>
                    <a:pt x="19855" y="4943"/>
                    <a:pt x="19836" y="4925"/>
                    <a:pt x="19816" y="4920"/>
                  </a:cubicBezTo>
                  <a:cubicBezTo>
                    <a:pt x="19797" y="4914"/>
                    <a:pt x="19779" y="4920"/>
                    <a:pt x="19763" y="4908"/>
                  </a:cubicBezTo>
                  <a:cubicBezTo>
                    <a:pt x="19754" y="4899"/>
                    <a:pt x="19744" y="4887"/>
                    <a:pt x="19735" y="4875"/>
                  </a:cubicBezTo>
                  <a:cubicBezTo>
                    <a:pt x="19724" y="4869"/>
                    <a:pt x="19705" y="4869"/>
                    <a:pt x="19705" y="4881"/>
                  </a:cubicBezTo>
                  <a:cubicBezTo>
                    <a:pt x="19701" y="4857"/>
                    <a:pt x="19675" y="4846"/>
                    <a:pt x="19657" y="4852"/>
                  </a:cubicBezTo>
                  <a:cubicBezTo>
                    <a:pt x="19639" y="4857"/>
                    <a:pt x="19618" y="4869"/>
                    <a:pt x="19600" y="4875"/>
                  </a:cubicBezTo>
                  <a:cubicBezTo>
                    <a:pt x="19581" y="4881"/>
                    <a:pt x="19556" y="4875"/>
                    <a:pt x="19547" y="4857"/>
                  </a:cubicBezTo>
                  <a:cubicBezTo>
                    <a:pt x="19508" y="4881"/>
                    <a:pt x="19468" y="4881"/>
                    <a:pt x="19429" y="4875"/>
                  </a:cubicBezTo>
                  <a:cubicBezTo>
                    <a:pt x="19406" y="4819"/>
                    <a:pt x="19324" y="4875"/>
                    <a:pt x="19296" y="4825"/>
                  </a:cubicBezTo>
                  <a:cubicBezTo>
                    <a:pt x="19291" y="4819"/>
                    <a:pt x="19287" y="4807"/>
                    <a:pt x="19280" y="4795"/>
                  </a:cubicBezTo>
                  <a:cubicBezTo>
                    <a:pt x="19261" y="4769"/>
                    <a:pt x="19227" y="4789"/>
                    <a:pt x="19199" y="4795"/>
                  </a:cubicBezTo>
                  <a:cubicBezTo>
                    <a:pt x="19160" y="4801"/>
                    <a:pt x="19133" y="4763"/>
                    <a:pt x="19098" y="4745"/>
                  </a:cubicBezTo>
                  <a:cubicBezTo>
                    <a:pt x="19066" y="4727"/>
                    <a:pt x="19015" y="4733"/>
                    <a:pt x="19002" y="4778"/>
                  </a:cubicBezTo>
                  <a:cubicBezTo>
                    <a:pt x="19015" y="4778"/>
                    <a:pt x="19011" y="4807"/>
                    <a:pt x="19006" y="4825"/>
                  </a:cubicBezTo>
                  <a:cubicBezTo>
                    <a:pt x="18997" y="4863"/>
                    <a:pt x="19006" y="4914"/>
                    <a:pt x="19034" y="4937"/>
                  </a:cubicBezTo>
                  <a:cubicBezTo>
                    <a:pt x="19029" y="4955"/>
                    <a:pt x="19020" y="4976"/>
                    <a:pt x="19020" y="4993"/>
                  </a:cubicBezTo>
                  <a:cubicBezTo>
                    <a:pt x="19020" y="5011"/>
                    <a:pt x="19025" y="5038"/>
                    <a:pt x="19034" y="5050"/>
                  </a:cubicBezTo>
                  <a:cubicBezTo>
                    <a:pt x="19041" y="5056"/>
                    <a:pt x="19050" y="5056"/>
                    <a:pt x="19050" y="5067"/>
                  </a:cubicBezTo>
                  <a:cubicBezTo>
                    <a:pt x="19054" y="5079"/>
                    <a:pt x="19045" y="5094"/>
                    <a:pt x="19041" y="5106"/>
                  </a:cubicBezTo>
                  <a:cubicBezTo>
                    <a:pt x="19041" y="5124"/>
                    <a:pt x="19054" y="5141"/>
                    <a:pt x="19059" y="5162"/>
                  </a:cubicBezTo>
                  <a:cubicBezTo>
                    <a:pt x="19064" y="5186"/>
                    <a:pt x="19054" y="5209"/>
                    <a:pt x="19045" y="5236"/>
                  </a:cubicBezTo>
                  <a:cubicBezTo>
                    <a:pt x="19041" y="5242"/>
                    <a:pt x="19041" y="5254"/>
                    <a:pt x="19034" y="5260"/>
                  </a:cubicBezTo>
                  <a:cubicBezTo>
                    <a:pt x="19020" y="5292"/>
                    <a:pt x="18992" y="5304"/>
                    <a:pt x="18962" y="5304"/>
                  </a:cubicBezTo>
                  <a:cubicBezTo>
                    <a:pt x="18967" y="5316"/>
                    <a:pt x="18967" y="5328"/>
                    <a:pt x="18967" y="5339"/>
                  </a:cubicBezTo>
                  <a:cubicBezTo>
                    <a:pt x="18967" y="5354"/>
                    <a:pt x="18962" y="5366"/>
                    <a:pt x="18953" y="5372"/>
                  </a:cubicBezTo>
                  <a:cubicBezTo>
                    <a:pt x="18949" y="5378"/>
                    <a:pt x="18937" y="5372"/>
                    <a:pt x="18928" y="5372"/>
                  </a:cubicBezTo>
                  <a:cubicBezTo>
                    <a:pt x="18905" y="5360"/>
                    <a:pt x="18875" y="5354"/>
                    <a:pt x="18852" y="5339"/>
                  </a:cubicBezTo>
                  <a:cubicBezTo>
                    <a:pt x="18843" y="5333"/>
                    <a:pt x="18827" y="5328"/>
                    <a:pt x="18822" y="5316"/>
                  </a:cubicBezTo>
                  <a:cubicBezTo>
                    <a:pt x="18818" y="5292"/>
                    <a:pt x="18836" y="5271"/>
                    <a:pt x="18836" y="5248"/>
                  </a:cubicBezTo>
                  <a:cubicBezTo>
                    <a:pt x="18836" y="5230"/>
                    <a:pt x="18822" y="5209"/>
                    <a:pt x="18808" y="5203"/>
                  </a:cubicBezTo>
                  <a:lnTo>
                    <a:pt x="18765" y="5186"/>
                  </a:lnTo>
                  <a:cubicBezTo>
                    <a:pt x="18730" y="5168"/>
                    <a:pt x="18716" y="5112"/>
                    <a:pt x="18730" y="5073"/>
                  </a:cubicBezTo>
                  <a:cubicBezTo>
                    <a:pt x="18712" y="5079"/>
                    <a:pt x="18698" y="5061"/>
                    <a:pt x="18686" y="5044"/>
                  </a:cubicBezTo>
                  <a:cubicBezTo>
                    <a:pt x="18677" y="5023"/>
                    <a:pt x="18677" y="4999"/>
                    <a:pt x="18682" y="4976"/>
                  </a:cubicBezTo>
                  <a:cubicBezTo>
                    <a:pt x="18707" y="4970"/>
                    <a:pt x="18730" y="4955"/>
                    <a:pt x="18751" y="4970"/>
                  </a:cubicBezTo>
                  <a:cubicBezTo>
                    <a:pt x="18774" y="4976"/>
                    <a:pt x="18788" y="5011"/>
                    <a:pt x="18774" y="5038"/>
                  </a:cubicBezTo>
                  <a:cubicBezTo>
                    <a:pt x="18778" y="5050"/>
                    <a:pt x="18788" y="5050"/>
                    <a:pt x="18799" y="5044"/>
                  </a:cubicBezTo>
                  <a:cubicBezTo>
                    <a:pt x="18808" y="5038"/>
                    <a:pt x="18813" y="5032"/>
                    <a:pt x="18818" y="5017"/>
                  </a:cubicBezTo>
                  <a:cubicBezTo>
                    <a:pt x="18831" y="4993"/>
                    <a:pt x="18847" y="4976"/>
                    <a:pt x="18857" y="4943"/>
                  </a:cubicBezTo>
                  <a:cubicBezTo>
                    <a:pt x="18847" y="4937"/>
                    <a:pt x="18843" y="4920"/>
                    <a:pt x="18847" y="4908"/>
                  </a:cubicBezTo>
                  <a:cubicBezTo>
                    <a:pt x="18852" y="4893"/>
                    <a:pt x="18861" y="4881"/>
                    <a:pt x="18861" y="4863"/>
                  </a:cubicBezTo>
                  <a:cubicBezTo>
                    <a:pt x="18870" y="4831"/>
                    <a:pt x="18852" y="4795"/>
                    <a:pt x="18827" y="4789"/>
                  </a:cubicBezTo>
                  <a:cubicBezTo>
                    <a:pt x="18818" y="4784"/>
                    <a:pt x="18808" y="4789"/>
                    <a:pt x="18799" y="4784"/>
                  </a:cubicBezTo>
                  <a:cubicBezTo>
                    <a:pt x="18788" y="4784"/>
                    <a:pt x="18778" y="4778"/>
                    <a:pt x="18769" y="4769"/>
                  </a:cubicBezTo>
                  <a:cubicBezTo>
                    <a:pt x="18739" y="4757"/>
                    <a:pt x="18707" y="4739"/>
                    <a:pt x="18677" y="4727"/>
                  </a:cubicBezTo>
                  <a:cubicBezTo>
                    <a:pt x="18668" y="4721"/>
                    <a:pt x="18661" y="4721"/>
                    <a:pt x="18650" y="4721"/>
                  </a:cubicBezTo>
                  <a:cubicBezTo>
                    <a:pt x="18640" y="4721"/>
                    <a:pt x="18629" y="4727"/>
                    <a:pt x="18624" y="4739"/>
                  </a:cubicBezTo>
                  <a:cubicBezTo>
                    <a:pt x="18620" y="4751"/>
                    <a:pt x="18624" y="4763"/>
                    <a:pt x="18629" y="4778"/>
                  </a:cubicBezTo>
                  <a:cubicBezTo>
                    <a:pt x="18634" y="4787"/>
                    <a:pt x="18631" y="4804"/>
                    <a:pt x="18622" y="4813"/>
                  </a:cubicBezTo>
                  <a:cubicBezTo>
                    <a:pt x="18627" y="4810"/>
                    <a:pt x="18629" y="4822"/>
                    <a:pt x="18629" y="4831"/>
                  </a:cubicBezTo>
                  <a:cubicBezTo>
                    <a:pt x="18624" y="4840"/>
                    <a:pt x="18620" y="4846"/>
                    <a:pt x="18615" y="4846"/>
                  </a:cubicBezTo>
                  <a:cubicBezTo>
                    <a:pt x="18611" y="4846"/>
                    <a:pt x="18601" y="4846"/>
                    <a:pt x="18597" y="4852"/>
                  </a:cubicBezTo>
                  <a:cubicBezTo>
                    <a:pt x="18581" y="4857"/>
                    <a:pt x="18581" y="4887"/>
                    <a:pt x="18581" y="4908"/>
                  </a:cubicBezTo>
                  <a:cubicBezTo>
                    <a:pt x="18581" y="4943"/>
                    <a:pt x="18576" y="4976"/>
                    <a:pt x="18567" y="5005"/>
                  </a:cubicBezTo>
                  <a:cubicBezTo>
                    <a:pt x="18553" y="4993"/>
                    <a:pt x="18532" y="4982"/>
                    <a:pt x="18519" y="4970"/>
                  </a:cubicBezTo>
                  <a:cubicBezTo>
                    <a:pt x="18509" y="4993"/>
                    <a:pt x="18493" y="5017"/>
                    <a:pt x="18470" y="5023"/>
                  </a:cubicBezTo>
                  <a:cubicBezTo>
                    <a:pt x="18456" y="5032"/>
                    <a:pt x="18440" y="5023"/>
                    <a:pt x="18431" y="5017"/>
                  </a:cubicBezTo>
                  <a:cubicBezTo>
                    <a:pt x="18383" y="4999"/>
                    <a:pt x="18334" y="4976"/>
                    <a:pt x="18291" y="4943"/>
                  </a:cubicBezTo>
                  <a:cubicBezTo>
                    <a:pt x="18282" y="4970"/>
                    <a:pt x="18268" y="4988"/>
                    <a:pt x="18249" y="4999"/>
                  </a:cubicBezTo>
                  <a:cubicBezTo>
                    <a:pt x="18233" y="5005"/>
                    <a:pt x="18219" y="4999"/>
                    <a:pt x="18201" y="4993"/>
                  </a:cubicBezTo>
                  <a:cubicBezTo>
                    <a:pt x="18176" y="4982"/>
                    <a:pt x="18153" y="4976"/>
                    <a:pt x="18127" y="4961"/>
                  </a:cubicBezTo>
                  <a:cubicBezTo>
                    <a:pt x="18123" y="4937"/>
                    <a:pt x="18098" y="4937"/>
                    <a:pt x="18079" y="4943"/>
                  </a:cubicBezTo>
                  <a:cubicBezTo>
                    <a:pt x="18061" y="4949"/>
                    <a:pt x="18040" y="4961"/>
                    <a:pt x="18026" y="4955"/>
                  </a:cubicBezTo>
                  <a:cubicBezTo>
                    <a:pt x="18017" y="4949"/>
                    <a:pt x="18015" y="4943"/>
                    <a:pt x="18003" y="4943"/>
                  </a:cubicBezTo>
                  <a:cubicBezTo>
                    <a:pt x="17994" y="4943"/>
                    <a:pt x="17987" y="4943"/>
                    <a:pt x="17978" y="4949"/>
                  </a:cubicBezTo>
                  <a:cubicBezTo>
                    <a:pt x="17948" y="4961"/>
                    <a:pt x="17916" y="4961"/>
                    <a:pt x="17881" y="4961"/>
                  </a:cubicBezTo>
                  <a:cubicBezTo>
                    <a:pt x="17872" y="4961"/>
                    <a:pt x="17863" y="4961"/>
                    <a:pt x="17851" y="4955"/>
                  </a:cubicBezTo>
                  <a:cubicBezTo>
                    <a:pt x="17847" y="4949"/>
                    <a:pt x="17838" y="4949"/>
                    <a:pt x="17833" y="4943"/>
                  </a:cubicBezTo>
                  <a:cubicBezTo>
                    <a:pt x="17810" y="4925"/>
                    <a:pt x="17776" y="4937"/>
                    <a:pt x="17757" y="4970"/>
                  </a:cubicBezTo>
                  <a:cubicBezTo>
                    <a:pt x="17750" y="4976"/>
                    <a:pt x="17750" y="4982"/>
                    <a:pt x="17746" y="4982"/>
                  </a:cubicBezTo>
                  <a:cubicBezTo>
                    <a:pt x="17732" y="4993"/>
                    <a:pt x="17718" y="4970"/>
                    <a:pt x="17702" y="4961"/>
                  </a:cubicBezTo>
                  <a:cubicBezTo>
                    <a:pt x="17684" y="4949"/>
                    <a:pt x="17665" y="4961"/>
                    <a:pt x="17644" y="4970"/>
                  </a:cubicBezTo>
                  <a:cubicBezTo>
                    <a:pt x="17626" y="4970"/>
                    <a:pt x="17596" y="4955"/>
                    <a:pt x="17601" y="4931"/>
                  </a:cubicBezTo>
                  <a:cubicBezTo>
                    <a:pt x="17592" y="4937"/>
                    <a:pt x="17578" y="4931"/>
                    <a:pt x="17573" y="4914"/>
                  </a:cubicBezTo>
                  <a:cubicBezTo>
                    <a:pt x="17569" y="4893"/>
                    <a:pt x="17578" y="4881"/>
                    <a:pt x="17587" y="4869"/>
                  </a:cubicBezTo>
                  <a:cubicBezTo>
                    <a:pt x="17596" y="4857"/>
                    <a:pt x="17612" y="4857"/>
                    <a:pt x="17621" y="4846"/>
                  </a:cubicBezTo>
                  <a:cubicBezTo>
                    <a:pt x="17631" y="4840"/>
                    <a:pt x="17640" y="4819"/>
                    <a:pt x="17635" y="4801"/>
                  </a:cubicBezTo>
                  <a:cubicBezTo>
                    <a:pt x="17631" y="4784"/>
                    <a:pt x="17619" y="4781"/>
                    <a:pt x="17608" y="4763"/>
                  </a:cubicBezTo>
                  <a:cubicBezTo>
                    <a:pt x="17598" y="4742"/>
                    <a:pt x="17608" y="4727"/>
                    <a:pt x="17617" y="4707"/>
                  </a:cubicBezTo>
                  <a:cubicBezTo>
                    <a:pt x="17626" y="4695"/>
                    <a:pt x="17640" y="4677"/>
                    <a:pt x="17640" y="4659"/>
                  </a:cubicBezTo>
                  <a:lnTo>
                    <a:pt x="17640" y="4645"/>
                  </a:lnTo>
                  <a:cubicBezTo>
                    <a:pt x="17640" y="4639"/>
                    <a:pt x="17635" y="4639"/>
                    <a:pt x="17631" y="4633"/>
                  </a:cubicBezTo>
                  <a:cubicBezTo>
                    <a:pt x="17617" y="4627"/>
                    <a:pt x="17601" y="4615"/>
                    <a:pt x="17601" y="4597"/>
                  </a:cubicBezTo>
                  <a:cubicBezTo>
                    <a:pt x="17601" y="4585"/>
                    <a:pt x="17608" y="4571"/>
                    <a:pt x="17612" y="4559"/>
                  </a:cubicBezTo>
                  <a:cubicBezTo>
                    <a:pt x="17621" y="4529"/>
                    <a:pt x="17628" y="4491"/>
                    <a:pt x="17612" y="4467"/>
                  </a:cubicBezTo>
                  <a:cubicBezTo>
                    <a:pt x="17598" y="4441"/>
                    <a:pt x="17564" y="4429"/>
                    <a:pt x="17543" y="4452"/>
                  </a:cubicBezTo>
                  <a:cubicBezTo>
                    <a:pt x="17539" y="4423"/>
                    <a:pt x="17529" y="4390"/>
                    <a:pt x="17525" y="4361"/>
                  </a:cubicBezTo>
                  <a:cubicBezTo>
                    <a:pt x="17520" y="4343"/>
                    <a:pt x="17516" y="4322"/>
                    <a:pt x="17500" y="4328"/>
                  </a:cubicBezTo>
                  <a:cubicBezTo>
                    <a:pt x="17490" y="4328"/>
                    <a:pt x="17486" y="4343"/>
                    <a:pt x="17477" y="4343"/>
                  </a:cubicBezTo>
                  <a:cubicBezTo>
                    <a:pt x="17472" y="4343"/>
                    <a:pt x="17467" y="4328"/>
                    <a:pt x="17467" y="4322"/>
                  </a:cubicBezTo>
                  <a:cubicBezTo>
                    <a:pt x="17456" y="4305"/>
                    <a:pt x="17440" y="4299"/>
                    <a:pt x="17424" y="4293"/>
                  </a:cubicBezTo>
                  <a:cubicBezTo>
                    <a:pt x="17410" y="4287"/>
                    <a:pt x="17391" y="4293"/>
                    <a:pt x="17371" y="4281"/>
                  </a:cubicBezTo>
                  <a:cubicBezTo>
                    <a:pt x="17352" y="4269"/>
                    <a:pt x="17341" y="4248"/>
                    <a:pt x="17327" y="4231"/>
                  </a:cubicBezTo>
                  <a:cubicBezTo>
                    <a:pt x="17313" y="4213"/>
                    <a:pt x="17297" y="4192"/>
                    <a:pt x="17279" y="4186"/>
                  </a:cubicBezTo>
                  <a:cubicBezTo>
                    <a:pt x="17258" y="4180"/>
                    <a:pt x="17235" y="4207"/>
                    <a:pt x="17240" y="4231"/>
                  </a:cubicBezTo>
                  <a:cubicBezTo>
                    <a:pt x="17230" y="4248"/>
                    <a:pt x="17205" y="4237"/>
                    <a:pt x="17187" y="4231"/>
                  </a:cubicBezTo>
                  <a:cubicBezTo>
                    <a:pt x="17164" y="4225"/>
                    <a:pt x="17134" y="4231"/>
                    <a:pt x="17109" y="4243"/>
                  </a:cubicBezTo>
                  <a:lnTo>
                    <a:pt x="17095" y="4207"/>
                  </a:lnTo>
                  <a:cubicBezTo>
                    <a:pt x="17095" y="4225"/>
                    <a:pt x="17076" y="4237"/>
                    <a:pt x="17060" y="4237"/>
                  </a:cubicBezTo>
                  <a:cubicBezTo>
                    <a:pt x="17046" y="4237"/>
                    <a:pt x="17028" y="4231"/>
                    <a:pt x="17012" y="4231"/>
                  </a:cubicBezTo>
                  <a:cubicBezTo>
                    <a:pt x="16984" y="4237"/>
                    <a:pt x="16954" y="4269"/>
                    <a:pt x="16927" y="4269"/>
                  </a:cubicBezTo>
                  <a:cubicBezTo>
                    <a:pt x="16911" y="4269"/>
                    <a:pt x="16897" y="4254"/>
                    <a:pt x="16888" y="4260"/>
                  </a:cubicBezTo>
                  <a:cubicBezTo>
                    <a:pt x="16883" y="4260"/>
                    <a:pt x="16879" y="4269"/>
                    <a:pt x="16874" y="4275"/>
                  </a:cubicBezTo>
                  <a:cubicBezTo>
                    <a:pt x="16858" y="4293"/>
                    <a:pt x="16844" y="4322"/>
                    <a:pt x="16839" y="4349"/>
                  </a:cubicBezTo>
                  <a:cubicBezTo>
                    <a:pt x="16805" y="4343"/>
                    <a:pt x="16773" y="4343"/>
                    <a:pt x="16743" y="4361"/>
                  </a:cubicBezTo>
                  <a:lnTo>
                    <a:pt x="16713" y="4379"/>
                  </a:lnTo>
                  <a:cubicBezTo>
                    <a:pt x="16699" y="4384"/>
                    <a:pt x="16685" y="4379"/>
                    <a:pt x="16672" y="4379"/>
                  </a:cubicBezTo>
                  <a:cubicBezTo>
                    <a:pt x="16665" y="4379"/>
                    <a:pt x="16655" y="4373"/>
                    <a:pt x="16651" y="4373"/>
                  </a:cubicBezTo>
                  <a:cubicBezTo>
                    <a:pt x="16632" y="4367"/>
                    <a:pt x="16616" y="4367"/>
                    <a:pt x="16598" y="4361"/>
                  </a:cubicBezTo>
                  <a:cubicBezTo>
                    <a:pt x="16584" y="4355"/>
                    <a:pt x="16559" y="4346"/>
                    <a:pt x="16554" y="4328"/>
                  </a:cubicBezTo>
                  <a:cubicBezTo>
                    <a:pt x="16550" y="4308"/>
                    <a:pt x="16559" y="4293"/>
                    <a:pt x="16568" y="4281"/>
                  </a:cubicBezTo>
                  <a:cubicBezTo>
                    <a:pt x="16580" y="4260"/>
                    <a:pt x="16584" y="4243"/>
                    <a:pt x="16575" y="4231"/>
                  </a:cubicBezTo>
                  <a:cubicBezTo>
                    <a:pt x="16563" y="4219"/>
                    <a:pt x="16550" y="4219"/>
                    <a:pt x="16540" y="4207"/>
                  </a:cubicBezTo>
                  <a:cubicBezTo>
                    <a:pt x="16531" y="4192"/>
                    <a:pt x="16540" y="4169"/>
                    <a:pt x="16540" y="4151"/>
                  </a:cubicBezTo>
                  <a:cubicBezTo>
                    <a:pt x="16545" y="4118"/>
                    <a:pt x="16540" y="4083"/>
                    <a:pt x="16531" y="4050"/>
                  </a:cubicBezTo>
                  <a:cubicBezTo>
                    <a:pt x="16531" y="4044"/>
                    <a:pt x="16527" y="4039"/>
                    <a:pt x="16527" y="4033"/>
                  </a:cubicBezTo>
                  <a:cubicBezTo>
                    <a:pt x="16515" y="4021"/>
                    <a:pt x="16506" y="4027"/>
                    <a:pt x="16492" y="4027"/>
                  </a:cubicBezTo>
                  <a:cubicBezTo>
                    <a:pt x="16474" y="4027"/>
                    <a:pt x="16453" y="4015"/>
                    <a:pt x="16435" y="4000"/>
                  </a:cubicBezTo>
                  <a:cubicBezTo>
                    <a:pt x="16419" y="3994"/>
                    <a:pt x="16409" y="3982"/>
                    <a:pt x="16396" y="3976"/>
                  </a:cubicBezTo>
                  <a:cubicBezTo>
                    <a:pt x="16386" y="3971"/>
                    <a:pt x="16377" y="3965"/>
                    <a:pt x="16370" y="3953"/>
                  </a:cubicBezTo>
                  <a:cubicBezTo>
                    <a:pt x="16366" y="3938"/>
                    <a:pt x="16361" y="3926"/>
                    <a:pt x="16366" y="3914"/>
                  </a:cubicBezTo>
                  <a:cubicBezTo>
                    <a:pt x="16343" y="3903"/>
                    <a:pt x="16329" y="3870"/>
                    <a:pt x="16329" y="3840"/>
                  </a:cubicBezTo>
                  <a:cubicBezTo>
                    <a:pt x="16329" y="3802"/>
                    <a:pt x="16317" y="3772"/>
                    <a:pt x="16304" y="3746"/>
                  </a:cubicBezTo>
                  <a:cubicBezTo>
                    <a:pt x="16294" y="3734"/>
                    <a:pt x="16283" y="3728"/>
                    <a:pt x="16276" y="3710"/>
                  </a:cubicBezTo>
                  <a:cubicBezTo>
                    <a:pt x="16271" y="3690"/>
                    <a:pt x="16285" y="3666"/>
                    <a:pt x="16281" y="3648"/>
                  </a:cubicBezTo>
                  <a:cubicBezTo>
                    <a:pt x="16281" y="3642"/>
                    <a:pt x="16269" y="3628"/>
                    <a:pt x="16264" y="3622"/>
                  </a:cubicBezTo>
                  <a:cubicBezTo>
                    <a:pt x="16255" y="3610"/>
                    <a:pt x="16246" y="3598"/>
                    <a:pt x="16232" y="3592"/>
                  </a:cubicBezTo>
                  <a:cubicBezTo>
                    <a:pt x="16216" y="3586"/>
                    <a:pt x="16200" y="3592"/>
                    <a:pt x="16179" y="3592"/>
                  </a:cubicBezTo>
                  <a:cubicBezTo>
                    <a:pt x="16161" y="3592"/>
                    <a:pt x="16143" y="3592"/>
                    <a:pt x="16131" y="3580"/>
                  </a:cubicBezTo>
                  <a:cubicBezTo>
                    <a:pt x="16122" y="3566"/>
                    <a:pt x="16115" y="3542"/>
                    <a:pt x="16101" y="3542"/>
                  </a:cubicBezTo>
                  <a:cubicBezTo>
                    <a:pt x="16097" y="3542"/>
                    <a:pt x="16092" y="3548"/>
                    <a:pt x="16083" y="3548"/>
                  </a:cubicBezTo>
                  <a:cubicBezTo>
                    <a:pt x="16044" y="3574"/>
                    <a:pt x="15991" y="3536"/>
                    <a:pt x="15952" y="3554"/>
                  </a:cubicBezTo>
                  <a:cubicBezTo>
                    <a:pt x="15947" y="3554"/>
                    <a:pt x="15938" y="3560"/>
                    <a:pt x="15933" y="3560"/>
                  </a:cubicBezTo>
                  <a:cubicBezTo>
                    <a:pt x="15922" y="3560"/>
                    <a:pt x="15917" y="3548"/>
                    <a:pt x="15913" y="3536"/>
                  </a:cubicBezTo>
                  <a:cubicBezTo>
                    <a:pt x="15894" y="3512"/>
                    <a:pt x="15864" y="3524"/>
                    <a:pt x="15841" y="3524"/>
                  </a:cubicBezTo>
                  <a:cubicBezTo>
                    <a:pt x="15832" y="3524"/>
                    <a:pt x="15821" y="3524"/>
                    <a:pt x="15816" y="3518"/>
                  </a:cubicBezTo>
                  <a:cubicBezTo>
                    <a:pt x="15793" y="3492"/>
                    <a:pt x="15821" y="3430"/>
                    <a:pt x="15798" y="3406"/>
                  </a:cubicBezTo>
                  <a:cubicBezTo>
                    <a:pt x="15793" y="3400"/>
                    <a:pt x="15784" y="3400"/>
                    <a:pt x="15777" y="3394"/>
                  </a:cubicBezTo>
                  <a:cubicBezTo>
                    <a:pt x="15754" y="3382"/>
                    <a:pt x="15735" y="3350"/>
                    <a:pt x="15710" y="3362"/>
                  </a:cubicBezTo>
                  <a:cubicBezTo>
                    <a:pt x="15701" y="3362"/>
                    <a:pt x="15696" y="3373"/>
                    <a:pt x="15692" y="3373"/>
                  </a:cubicBezTo>
                  <a:cubicBezTo>
                    <a:pt x="15671" y="3388"/>
                    <a:pt x="15648" y="3382"/>
                    <a:pt x="15639" y="3362"/>
                  </a:cubicBezTo>
                  <a:cubicBezTo>
                    <a:pt x="15614" y="3332"/>
                    <a:pt x="15565" y="3382"/>
                    <a:pt x="15531" y="3362"/>
                  </a:cubicBezTo>
                  <a:cubicBezTo>
                    <a:pt x="15522" y="3356"/>
                    <a:pt x="15517" y="3350"/>
                    <a:pt x="15508" y="3344"/>
                  </a:cubicBezTo>
                  <a:cubicBezTo>
                    <a:pt x="15464" y="3311"/>
                    <a:pt x="15411" y="3344"/>
                    <a:pt x="15363" y="3326"/>
                  </a:cubicBezTo>
                  <a:cubicBezTo>
                    <a:pt x="15333" y="3311"/>
                    <a:pt x="15314" y="3288"/>
                    <a:pt x="15285" y="3276"/>
                  </a:cubicBezTo>
                  <a:cubicBezTo>
                    <a:pt x="15271" y="3270"/>
                    <a:pt x="15259" y="3276"/>
                    <a:pt x="15243" y="3270"/>
                  </a:cubicBezTo>
                  <a:cubicBezTo>
                    <a:pt x="15229" y="3264"/>
                    <a:pt x="15218" y="3243"/>
                    <a:pt x="15204" y="3243"/>
                  </a:cubicBezTo>
                  <a:cubicBezTo>
                    <a:pt x="15183" y="3237"/>
                    <a:pt x="15172" y="3258"/>
                    <a:pt x="15151" y="3258"/>
                  </a:cubicBezTo>
                  <a:cubicBezTo>
                    <a:pt x="15133" y="3258"/>
                    <a:pt x="15112" y="3226"/>
                    <a:pt x="15094" y="3237"/>
                  </a:cubicBezTo>
                  <a:cubicBezTo>
                    <a:pt x="15078" y="3243"/>
                    <a:pt x="15078" y="3270"/>
                    <a:pt x="15087" y="3288"/>
                  </a:cubicBezTo>
                  <a:cubicBezTo>
                    <a:pt x="15098" y="3299"/>
                    <a:pt x="15107" y="3311"/>
                    <a:pt x="15121" y="3320"/>
                  </a:cubicBezTo>
                  <a:cubicBezTo>
                    <a:pt x="15151" y="3338"/>
                    <a:pt x="15179" y="3367"/>
                    <a:pt x="15179" y="3412"/>
                  </a:cubicBezTo>
                  <a:cubicBezTo>
                    <a:pt x="15151" y="3462"/>
                    <a:pt x="15103" y="3492"/>
                    <a:pt x="15059" y="3486"/>
                  </a:cubicBezTo>
                  <a:cubicBezTo>
                    <a:pt x="15034" y="3486"/>
                    <a:pt x="15015" y="3474"/>
                    <a:pt x="14990" y="3468"/>
                  </a:cubicBezTo>
                  <a:cubicBezTo>
                    <a:pt x="14967" y="3462"/>
                    <a:pt x="14944" y="3462"/>
                    <a:pt x="14923" y="3480"/>
                  </a:cubicBezTo>
                  <a:cubicBezTo>
                    <a:pt x="14905" y="3492"/>
                    <a:pt x="14896" y="3527"/>
                    <a:pt x="14905" y="3554"/>
                  </a:cubicBezTo>
                  <a:cubicBezTo>
                    <a:pt x="14914" y="3577"/>
                    <a:pt x="14937" y="3586"/>
                    <a:pt x="14953" y="3592"/>
                  </a:cubicBezTo>
                  <a:cubicBezTo>
                    <a:pt x="14990" y="3610"/>
                    <a:pt x="15025" y="3660"/>
                    <a:pt x="15038" y="3710"/>
                  </a:cubicBezTo>
                  <a:cubicBezTo>
                    <a:pt x="15011" y="3710"/>
                    <a:pt x="14981" y="3728"/>
                    <a:pt x="14967" y="3752"/>
                  </a:cubicBezTo>
                  <a:cubicBezTo>
                    <a:pt x="14949" y="3784"/>
                    <a:pt x="14944" y="3820"/>
                    <a:pt x="14953" y="3858"/>
                  </a:cubicBezTo>
                  <a:cubicBezTo>
                    <a:pt x="14958" y="3876"/>
                    <a:pt x="14963" y="3891"/>
                    <a:pt x="14967" y="3908"/>
                  </a:cubicBezTo>
                  <a:cubicBezTo>
                    <a:pt x="14972" y="3926"/>
                    <a:pt x="14967" y="3944"/>
                    <a:pt x="14953" y="3959"/>
                  </a:cubicBezTo>
                  <a:cubicBezTo>
                    <a:pt x="14949" y="3965"/>
                    <a:pt x="14937" y="3965"/>
                    <a:pt x="14933" y="3965"/>
                  </a:cubicBezTo>
                  <a:cubicBezTo>
                    <a:pt x="14914" y="3965"/>
                    <a:pt x="14896" y="3959"/>
                    <a:pt x="14880" y="3938"/>
                  </a:cubicBezTo>
                  <a:cubicBezTo>
                    <a:pt x="14875" y="3926"/>
                    <a:pt x="14871" y="3914"/>
                    <a:pt x="14871" y="3903"/>
                  </a:cubicBezTo>
                  <a:cubicBezTo>
                    <a:pt x="14861" y="3864"/>
                    <a:pt x="14848" y="3835"/>
                    <a:pt x="14822" y="3814"/>
                  </a:cubicBezTo>
                  <a:cubicBezTo>
                    <a:pt x="14799" y="3796"/>
                    <a:pt x="14760" y="3808"/>
                    <a:pt x="14751" y="3846"/>
                  </a:cubicBezTo>
                  <a:cubicBezTo>
                    <a:pt x="14739" y="3876"/>
                    <a:pt x="14760" y="3908"/>
                    <a:pt x="14774" y="3938"/>
                  </a:cubicBezTo>
                  <a:cubicBezTo>
                    <a:pt x="14756" y="3953"/>
                    <a:pt x="14730" y="3959"/>
                    <a:pt x="14707" y="3944"/>
                  </a:cubicBezTo>
                  <a:cubicBezTo>
                    <a:pt x="14703" y="3944"/>
                    <a:pt x="14691" y="3938"/>
                    <a:pt x="14687" y="3944"/>
                  </a:cubicBezTo>
                  <a:cubicBezTo>
                    <a:pt x="14677" y="3953"/>
                    <a:pt x="14677" y="3959"/>
                    <a:pt x="14673" y="3971"/>
                  </a:cubicBezTo>
                  <a:cubicBezTo>
                    <a:pt x="14659" y="4000"/>
                    <a:pt x="14620" y="3982"/>
                    <a:pt x="14595" y="3971"/>
                  </a:cubicBezTo>
                  <a:cubicBezTo>
                    <a:pt x="14542" y="3944"/>
                    <a:pt x="14480" y="3938"/>
                    <a:pt x="14422" y="3938"/>
                  </a:cubicBezTo>
                  <a:cubicBezTo>
                    <a:pt x="14404" y="3938"/>
                    <a:pt x="14378" y="3938"/>
                    <a:pt x="14365" y="3965"/>
                  </a:cubicBezTo>
                  <a:cubicBezTo>
                    <a:pt x="14365" y="3959"/>
                    <a:pt x="14369" y="3953"/>
                    <a:pt x="14369" y="3944"/>
                  </a:cubicBezTo>
                  <a:cubicBezTo>
                    <a:pt x="14355" y="3953"/>
                    <a:pt x="14335" y="3982"/>
                    <a:pt x="14335" y="4000"/>
                  </a:cubicBezTo>
                  <a:cubicBezTo>
                    <a:pt x="14335" y="4021"/>
                    <a:pt x="14339" y="4039"/>
                    <a:pt x="14344" y="4056"/>
                  </a:cubicBezTo>
                  <a:cubicBezTo>
                    <a:pt x="14335" y="4050"/>
                    <a:pt x="14325" y="4059"/>
                    <a:pt x="14325" y="4074"/>
                  </a:cubicBezTo>
                  <a:cubicBezTo>
                    <a:pt x="14325" y="4086"/>
                    <a:pt x="14325" y="4101"/>
                    <a:pt x="14321" y="4112"/>
                  </a:cubicBezTo>
                  <a:cubicBezTo>
                    <a:pt x="14312" y="4130"/>
                    <a:pt x="14286" y="4118"/>
                    <a:pt x="14277" y="4101"/>
                  </a:cubicBezTo>
                  <a:cubicBezTo>
                    <a:pt x="14259" y="4083"/>
                    <a:pt x="14238" y="4062"/>
                    <a:pt x="14224" y="4044"/>
                  </a:cubicBezTo>
                  <a:cubicBezTo>
                    <a:pt x="14220" y="4039"/>
                    <a:pt x="14215" y="4039"/>
                    <a:pt x="14215" y="4039"/>
                  </a:cubicBezTo>
                  <a:cubicBezTo>
                    <a:pt x="14210" y="4039"/>
                    <a:pt x="14206" y="4044"/>
                    <a:pt x="14199" y="4056"/>
                  </a:cubicBezTo>
                  <a:cubicBezTo>
                    <a:pt x="14185" y="4074"/>
                    <a:pt x="14162" y="4068"/>
                    <a:pt x="14146" y="4050"/>
                  </a:cubicBezTo>
                  <a:cubicBezTo>
                    <a:pt x="14132" y="4033"/>
                    <a:pt x="14128" y="4006"/>
                    <a:pt x="14128" y="3976"/>
                  </a:cubicBezTo>
                  <a:cubicBezTo>
                    <a:pt x="14128" y="3965"/>
                    <a:pt x="14132" y="3944"/>
                    <a:pt x="14123" y="3932"/>
                  </a:cubicBezTo>
                  <a:cubicBezTo>
                    <a:pt x="14118" y="3926"/>
                    <a:pt x="14114" y="3920"/>
                    <a:pt x="14114" y="3914"/>
                  </a:cubicBezTo>
                  <a:cubicBezTo>
                    <a:pt x="14098" y="3897"/>
                    <a:pt x="14109" y="3858"/>
                    <a:pt x="14123" y="3840"/>
                  </a:cubicBezTo>
                  <a:cubicBezTo>
                    <a:pt x="14132" y="3829"/>
                    <a:pt x="14141" y="3814"/>
                    <a:pt x="14137" y="3802"/>
                  </a:cubicBezTo>
                  <a:cubicBezTo>
                    <a:pt x="14137" y="3796"/>
                    <a:pt x="14132" y="3796"/>
                    <a:pt x="14132" y="3796"/>
                  </a:cubicBezTo>
                  <a:cubicBezTo>
                    <a:pt x="14128" y="3790"/>
                    <a:pt x="14123" y="3784"/>
                    <a:pt x="14118" y="3784"/>
                  </a:cubicBezTo>
                  <a:cubicBezTo>
                    <a:pt x="14098" y="3767"/>
                    <a:pt x="14079" y="3752"/>
                    <a:pt x="14061" y="3746"/>
                  </a:cubicBezTo>
                  <a:cubicBezTo>
                    <a:pt x="14036" y="3746"/>
                    <a:pt x="14013" y="3767"/>
                    <a:pt x="14017" y="3796"/>
                  </a:cubicBezTo>
                  <a:cubicBezTo>
                    <a:pt x="14017" y="3808"/>
                    <a:pt x="14022" y="3820"/>
                    <a:pt x="14031" y="3829"/>
                  </a:cubicBezTo>
                  <a:cubicBezTo>
                    <a:pt x="14036" y="3835"/>
                    <a:pt x="14040" y="3835"/>
                    <a:pt x="14040" y="3840"/>
                  </a:cubicBezTo>
                  <a:cubicBezTo>
                    <a:pt x="14040" y="3846"/>
                    <a:pt x="14036" y="3846"/>
                    <a:pt x="14031" y="3852"/>
                  </a:cubicBezTo>
                  <a:cubicBezTo>
                    <a:pt x="14022" y="3858"/>
                    <a:pt x="14008" y="3858"/>
                    <a:pt x="13992" y="3858"/>
                  </a:cubicBezTo>
                  <a:cubicBezTo>
                    <a:pt x="13983" y="3864"/>
                    <a:pt x="13969" y="3870"/>
                    <a:pt x="13969" y="3891"/>
                  </a:cubicBezTo>
                  <a:cubicBezTo>
                    <a:pt x="13969" y="3914"/>
                    <a:pt x="13992" y="3920"/>
                    <a:pt x="13997" y="3944"/>
                  </a:cubicBezTo>
                  <a:cubicBezTo>
                    <a:pt x="14001" y="3965"/>
                    <a:pt x="13992" y="3982"/>
                    <a:pt x="13983" y="3994"/>
                  </a:cubicBezTo>
                  <a:cubicBezTo>
                    <a:pt x="13974" y="4006"/>
                    <a:pt x="13960" y="4021"/>
                    <a:pt x="13953" y="4039"/>
                  </a:cubicBezTo>
                  <a:cubicBezTo>
                    <a:pt x="13948" y="4050"/>
                    <a:pt x="13953" y="4068"/>
                    <a:pt x="13953" y="4089"/>
                  </a:cubicBezTo>
                  <a:cubicBezTo>
                    <a:pt x="13948" y="4118"/>
                    <a:pt x="13925" y="4151"/>
                    <a:pt x="13930" y="4180"/>
                  </a:cubicBezTo>
                  <a:cubicBezTo>
                    <a:pt x="13930" y="4207"/>
                    <a:pt x="13948" y="4231"/>
                    <a:pt x="13939" y="4254"/>
                  </a:cubicBezTo>
                  <a:cubicBezTo>
                    <a:pt x="13934" y="4269"/>
                    <a:pt x="13930" y="4275"/>
                    <a:pt x="13930" y="4287"/>
                  </a:cubicBezTo>
                  <a:cubicBezTo>
                    <a:pt x="13934" y="4299"/>
                    <a:pt x="13948" y="4299"/>
                    <a:pt x="13960" y="4311"/>
                  </a:cubicBezTo>
                  <a:cubicBezTo>
                    <a:pt x="13974" y="4322"/>
                    <a:pt x="13974" y="4349"/>
                    <a:pt x="13964" y="4367"/>
                  </a:cubicBezTo>
                  <a:cubicBezTo>
                    <a:pt x="13953" y="4384"/>
                    <a:pt x="13939" y="4390"/>
                    <a:pt x="13925" y="4405"/>
                  </a:cubicBezTo>
                  <a:cubicBezTo>
                    <a:pt x="13921" y="4405"/>
                    <a:pt x="13916" y="4411"/>
                    <a:pt x="13916" y="4417"/>
                  </a:cubicBezTo>
                  <a:cubicBezTo>
                    <a:pt x="13916" y="4423"/>
                    <a:pt x="13921" y="4435"/>
                    <a:pt x="13921" y="4441"/>
                  </a:cubicBezTo>
                  <a:cubicBezTo>
                    <a:pt x="13921" y="4452"/>
                    <a:pt x="13916" y="4467"/>
                    <a:pt x="13905" y="4467"/>
                  </a:cubicBezTo>
                  <a:cubicBezTo>
                    <a:pt x="13895" y="4467"/>
                    <a:pt x="13886" y="4461"/>
                    <a:pt x="13877" y="4452"/>
                  </a:cubicBezTo>
                  <a:cubicBezTo>
                    <a:pt x="13852" y="4429"/>
                    <a:pt x="13838" y="4384"/>
                    <a:pt x="13833" y="4349"/>
                  </a:cubicBezTo>
                  <a:cubicBezTo>
                    <a:pt x="13833" y="4343"/>
                    <a:pt x="13833" y="4328"/>
                    <a:pt x="13829" y="4322"/>
                  </a:cubicBezTo>
                  <a:cubicBezTo>
                    <a:pt x="13819" y="4311"/>
                    <a:pt x="13810" y="4316"/>
                    <a:pt x="13799" y="4316"/>
                  </a:cubicBezTo>
                  <a:cubicBezTo>
                    <a:pt x="13776" y="4316"/>
                    <a:pt x="13755" y="4299"/>
                    <a:pt x="13732" y="4281"/>
                  </a:cubicBezTo>
                  <a:cubicBezTo>
                    <a:pt x="13723" y="4269"/>
                    <a:pt x="13707" y="4254"/>
                    <a:pt x="13698" y="4243"/>
                  </a:cubicBezTo>
                  <a:cubicBezTo>
                    <a:pt x="13688" y="4225"/>
                    <a:pt x="13688" y="4207"/>
                    <a:pt x="13698" y="4186"/>
                  </a:cubicBezTo>
                  <a:cubicBezTo>
                    <a:pt x="13665" y="4180"/>
                    <a:pt x="13626" y="4169"/>
                    <a:pt x="13617" y="4124"/>
                  </a:cubicBezTo>
                  <a:cubicBezTo>
                    <a:pt x="13606" y="4101"/>
                    <a:pt x="13612" y="4074"/>
                    <a:pt x="13606" y="4050"/>
                  </a:cubicBezTo>
                  <a:cubicBezTo>
                    <a:pt x="13601" y="4039"/>
                    <a:pt x="13592" y="4027"/>
                    <a:pt x="13592" y="4006"/>
                  </a:cubicBezTo>
                  <a:cubicBezTo>
                    <a:pt x="13592" y="3994"/>
                    <a:pt x="13601" y="3982"/>
                    <a:pt x="13606" y="3971"/>
                  </a:cubicBezTo>
                  <a:cubicBezTo>
                    <a:pt x="13612" y="3953"/>
                    <a:pt x="13606" y="3926"/>
                    <a:pt x="13587" y="3914"/>
                  </a:cubicBezTo>
                  <a:cubicBezTo>
                    <a:pt x="13583" y="3914"/>
                    <a:pt x="13578" y="3908"/>
                    <a:pt x="13573" y="3903"/>
                  </a:cubicBezTo>
                  <a:lnTo>
                    <a:pt x="13573" y="3891"/>
                  </a:lnTo>
                  <a:cubicBezTo>
                    <a:pt x="13587" y="3846"/>
                    <a:pt x="13626" y="3802"/>
                    <a:pt x="13622" y="3752"/>
                  </a:cubicBezTo>
                  <a:cubicBezTo>
                    <a:pt x="13622" y="3716"/>
                    <a:pt x="13596" y="3678"/>
                    <a:pt x="13612" y="3648"/>
                  </a:cubicBezTo>
                  <a:cubicBezTo>
                    <a:pt x="13617" y="3642"/>
                    <a:pt x="13617" y="3634"/>
                    <a:pt x="13617" y="3628"/>
                  </a:cubicBezTo>
                  <a:cubicBezTo>
                    <a:pt x="13617" y="3619"/>
                    <a:pt x="13606" y="3616"/>
                    <a:pt x="13601" y="3604"/>
                  </a:cubicBezTo>
                  <a:cubicBezTo>
                    <a:pt x="13596" y="3592"/>
                    <a:pt x="13601" y="3571"/>
                    <a:pt x="13606" y="3560"/>
                  </a:cubicBezTo>
                  <a:cubicBezTo>
                    <a:pt x="13612" y="3545"/>
                    <a:pt x="13622" y="3536"/>
                    <a:pt x="13622" y="3518"/>
                  </a:cubicBezTo>
                  <a:cubicBezTo>
                    <a:pt x="13622" y="3498"/>
                    <a:pt x="13612" y="3486"/>
                    <a:pt x="13601" y="3474"/>
                  </a:cubicBezTo>
                  <a:cubicBezTo>
                    <a:pt x="13596" y="3462"/>
                    <a:pt x="13592" y="3435"/>
                    <a:pt x="13606" y="3430"/>
                  </a:cubicBezTo>
                  <a:cubicBezTo>
                    <a:pt x="13617" y="3412"/>
                    <a:pt x="13596" y="3382"/>
                    <a:pt x="13596" y="3356"/>
                  </a:cubicBezTo>
                  <a:cubicBezTo>
                    <a:pt x="13596" y="3344"/>
                    <a:pt x="13601" y="3338"/>
                    <a:pt x="13606" y="3332"/>
                  </a:cubicBezTo>
                  <a:cubicBezTo>
                    <a:pt x="13617" y="3311"/>
                    <a:pt x="13622" y="3282"/>
                    <a:pt x="13617" y="3258"/>
                  </a:cubicBezTo>
                  <a:cubicBezTo>
                    <a:pt x="13606" y="3226"/>
                    <a:pt x="13587" y="3208"/>
                    <a:pt x="13583" y="3175"/>
                  </a:cubicBezTo>
                  <a:cubicBezTo>
                    <a:pt x="13583" y="3152"/>
                    <a:pt x="13592" y="3134"/>
                    <a:pt x="13592" y="3113"/>
                  </a:cubicBezTo>
                  <a:cubicBezTo>
                    <a:pt x="13592" y="3084"/>
                    <a:pt x="13578" y="3057"/>
                    <a:pt x="13557" y="3039"/>
                  </a:cubicBezTo>
                  <a:cubicBezTo>
                    <a:pt x="13553" y="3033"/>
                    <a:pt x="13553" y="3033"/>
                    <a:pt x="13548" y="3033"/>
                  </a:cubicBezTo>
                  <a:cubicBezTo>
                    <a:pt x="13543" y="3033"/>
                    <a:pt x="13539" y="3039"/>
                    <a:pt x="13534" y="3039"/>
                  </a:cubicBezTo>
                  <a:cubicBezTo>
                    <a:pt x="13520" y="3045"/>
                    <a:pt x="13500" y="3033"/>
                    <a:pt x="13491" y="3016"/>
                  </a:cubicBezTo>
                  <a:cubicBezTo>
                    <a:pt x="13481" y="2995"/>
                    <a:pt x="13477" y="2977"/>
                    <a:pt x="13461" y="2965"/>
                  </a:cubicBezTo>
                  <a:lnTo>
                    <a:pt x="13433" y="2948"/>
                  </a:lnTo>
                  <a:cubicBezTo>
                    <a:pt x="13403" y="2927"/>
                    <a:pt x="13399" y="2874"/>
                    <a:pt x="13376" y="2853"/>
                  </a:cubicBezTo>
                  <a:cubicBezTo>
                    <a:pt x="13355" y="2841"/>
                    <a:pt x="13332" y="2847"/>
                    <a:pt x="13307" y="2841"/>
                  </a:cubicBezTo>
                  <a:cubicBezTo>
                    <a:pt x="13293" y="2835"/>
                    <a:pt x="13279" y="2823"/>
                    <a:pt x="13263" y="2823"/>
                  </a:cubicBezTo>
                  <a:cubicBezTo>
                    <a:pt x="13249" y="2823"/>
                    <a:pt x="13235" y="2847"/>
                    <a:pt x="13244" y="2859"/>
                  </a:cubicBezTo>
                  <a:cubicBezTo>
                    <a:pt x="13221" y="2874"/>
                    <a:pt x="13201" y="2841"/>
                    <a:pt x="13178" y="2835"/>
                  </a:cubicBezTo>
                  <a:cubicBezTo>
                    <a:pt x="13162" y="2829"/>
                    <a:pt x="13146" y="2835"/>
                    <a:pt x="13129" y="2829"/>
                  </a:cubicBezTo>
                  <a:cubicBezTo>
                    <a:pt x="13116" y="2823"/>
                    <a:pt x="13104" y="2818"/>
                    <a:pt x="13090" y="2812"/>
                  </a:cubicBezTo>
                  <a:cubicBezTo>
                    <a:pt x="13077" y="2803"/>
                    <a:pt x="13060" y="2803"/>
                    <a:pt x="13051" y="2823"/>
                  </a:cubicBezTo>
                  <a:cubicBezTo>
                    <a:pt x="13042" y="2785"/>
                    <a:pt x="13037" y="2755"/>
                    <a:pt x="13028" y="2717"/>
                  </a:cubicBezTo>
                  <a:cubicBezTo>
                    <a:pt x="13028" y="2705"/>
                    <a:pt x="13024" y="2699"/>
                    <a:pt x="13028" y="2687"/>
                  </a:cubicBezTo>
                  <a:cubicBezTo>
                    <a:pt x="13033" y="2667"/>
                    <a:pt x="13051" y="2661"/>
                    <a:pt x="13060" y="2643"/>
                  </a:cubicBezTo>
                  <a:cubicBezTo>
                    <a:pt x="13072" y="2625"/>
                    <a:pt x="13056" y="2599"/>
                    <a:pt x="13042" y="2587"/>
                  </a:cubicBezTo>
                  <a:cubicBezTo>
                    <a:pt x="13017" y="2569"/>
                    <a:pt x="12985" y="2575"/>
                    <a:pt x="12955" y="2575"/>
                  </a:cubicBezTo>
                  <a:cubicBezTo>
                    <a:pt x="12950" y="2575"/>
                    <a:pt x="12941" y="2575"/>
                    <a:pt x="12936" y="2581"/>
                  </a:cubicBezTo>
                  <a:cubicBezTo>
                    <a:pt x="12922" y="2593"/>
                    <a:pt x="12922" y="2616"/>
                    <a:pt x="12911" y="2631"/>
                  </a:cubicBezTo>
                  <a:cubicBezTo>
                    <a:pt x="12906" y="2637"/>
                    <a:pt x="12897" y="2637"/>
                    <a:pt x="12893" y="2637"/>
                  </a:cubicBezTo>
                  <a:cubicBezTo>
                    <a:pt x="12867" y="2643"/>
                    <a:pt x="12858" y="2679"/>
                    <a:pt x="12867" y="2705"/>
                  </a:cubicBezTo>
                  <a:cubicBezTo>
                    <a:pt x="12840" y="2693"/>
                    <a:pt x="12805" y="2679"/>
                    <a:pt x="12778" y="2667"/>
                  </a:cubicBezTo>
                  <a:cubicBezTo>
                    <a:pt x="12766" y="2655"/>
                    <a:pt x="12778" y="2631"/>
                    <a:pt x="12782" y="2611"/>
                  </a:cubicBezTo>
                  <a:cubicBezTo>
                    <a:pt x="12787" y="2593"/>
                    <a:pt x="12787" y="2563"/>
                    <a:pt x="12773" y="2563"/>
                  </a:cubicBezTo>
                  <a:cubicBezTo>
                    <a:pt x="12757" y="2563"/>
                    <a:pt x="12752" y="2581"/>
                    <a:pt x="12752" y="2599"/>
                  </a:cubicBezTo>
                  <a:cubicBezTo>
                    <a:pt x="12748" y="2637"/>
                    <a:pt x="12748" y="2679"/>
                    <a:pt x="12761" y="2711"/>
                  </a:cubicBezTo>
                  <a:cubicBezTo>
                    <a:pt x="12766" y="2717"/>
                    <a:pt x="12773" y="2729"/>
                    <a:pt x="12778" y="2735"/>
                  </a:cubicBezTo>
                  <a:cubicBezTo>
                    <a:pt x="12787" y="2773"/>
                    <a:pt x="12766" y="2812"/>
                    <a:pt x="12766" y="2847"/>
                  </a:cubicBezTo>
                  <a:cubicBezTo>
                    <a:pt x="12766" y="2853"/>
                    <a:pt x="12766" y="2859"/>
                    <a:pt x="12773" y="2859"/>
                  </a:cubicBezTo>
                  <a:cubicBezTo>
                    <a:pt x="12773" y="2865"/>
                    <a:pt x="12778" y="2874"/>
                    <a:pt x="12782" y="2874"/>
                  </a:cubicBezTo>
                  <a:cubicBezTo>
                    <a:pt x="12805" y="2915"/>
                    <a:pt x="12787" y="2983"/>
                    <a:pt x="12810" y="3027"/>
                  </a:cubicBezTo>
                  <a:cubicBezTo>
                    <a:pt x="12826" y="3051"/>
                    <a:pt x="12849" y="3039"/>
                    <a:pt x="12874" y="3039"/>
                  </a:cubicBezTo>
                  <a:cubicBezTo>
                    <a:pt x="12879" y="3084"/>
                    <a:pt x="12856" y="3128"/>
                    <a:pt x="12826" y="3146"/>
                  </a:cubicBezTo>
                  <a:cubicBezTo>
                    <a:pt x="12798" y="3163"/>
                    <a:pt x="12761" y="3169"/>
                    <a:pt x="12729" y="3175"/>
                  </a:cubicBezTo>
                  <a:cubicBezTo>
                    <a:pt x="12729" y="3134"/>
                    <a:pt x="12690" y="3107"/>
                    <a:pt x="12656" y="3107"/>
                  </a:cubicBezTo>
                  <a:cubicBezTo>
                    <a:pt x="12621" y="3107"/>
                    <a:pt x="12589" y="3119"/>
                    <a:pt x="12554" y="3119"/>
                  </a:cubicBezTo>
                  <a:cubicBezTo>
                    <a:pt x="12515" y="3119"/>
                    <a:pt x="12483" y="3095"/>
                    <a:pt x="12453" y="3066"/>
                  </a:cubicBezTo>
                  <a:cubicBezTo>
                    <a:pt x="12435" y="3051"/>
                    <a:pt x="12419" y="3033"/>
                    <a:pt x="12396" y="3033"/>
                  </a:cubicBezTo>
                  <a:cubicBezTo>
                    <a:pt x="12387" y="3033"/>
                    <a:pt x="12382" y="3039"/>
                    <a:pt x="12370" y="3039"/>
                  </a:cubicBezTo>
                  <a:lnTo>
                    <a:pt x="12343" y="3039"/>
                  </a:lnTo>
                  <a:cubicBezTo>
                    <a:pt x="12294" y="3039"/>
                    <a:pt x="12246" y="3033"/>
                    <a:pt x="12202" y="3004"/>
                  </a:cubicBezTo>
                  <a:cubicBezTo>
                    <a:pt x="12193" y="2995"/>
                    <a:pt x="12184" y="2989"/>
                    <a:pt x="12177" y="2971"/>
                  </a:cubicBezTo>
                  <a:cubicBezTo>
                    <a:pt x="12173" y="2959"/>
                    <a:pt x="12175" y="2939"/>
                    <a:pt x="12184" y="2933"/>
                  </a:cubicBezTo>
                  <a:cubicBezTo>
                    <a:pt x="12196" y="2924"/>
                    <a:pt x="12207" y="2933"/>
                    <a:pt x="12216" y="2933"/>
                  </a:cubicBezTo>
                  <a:cubicBezTo>
                    <a:pt x="12242" y="2942"/>
                    <a:pt x="12265" y="2927"/>
                    <a:pt x="12285" y="2915"/>
                  </a:cubicBezTo>
                  <a:cubicBezTo>
                    <a:pt x="12290" y="2915"/>
                    <a:pt x="12294" y="2909"/>
                    <a:pt x="12299" y="2903"/>
                  </a:cubicBezTo>
                  <a:cubicBezTo>
                    <a:pt x="12304" y="2891"/>
                    <a:pt x="12304" y="2880"/>
                    <a:pt x="12299" y="2874"/>
                  </a:cubicBezTo>
                  <a:cubicBezTo>
                    <a:pt x="12285" y="2841"/>
                    <a:pt x="12260" y="2823"/>
                    <a:pt x="12232" y="2812"/>
                  </a:cubicBezTo>
                  <a:cubicBezTo>
                    <a:pt x="12202" y="2803"/>
                    <a:pt x="12173" y="2803"/>
                    <a:pt x="12145" y="2812"/>
                  </a:cubicBezTo>
                  <a:cubicBezTo>
                    <a:pt x="12120" y="2818"/>
                    <a:pt x="12097" y="2818"/>
                    <a:pt x="12083" y="2791"/>
                  </a:cubicBezTo>
                  <a:cubicBezTo>
                    <a:pt x="12076" y="2785"/>
                    <a:pt x="12076" y="2773"/>
                    <a:pt x="12071" y="2767"/>
                  </a:cubicBezTo>
                  <a:cubicBezTo>
                    <a:pt x="12058" y="2741"/>
                    <a:pt x="12028" y="2767"/>
                    <a:pt x="12005" y="2773"/>
                  </a:cubicBezTo>
                  <a:cubicBezTo>
                    <a:pt x="11956" y="2785"/>
                    <a:pt x="11917" y="2723"/>
                    <a:pt x="11874" y="2711"/>
                  </a:cubicBezTo>
                  <a:cubicBezTo>
                    <a:pt x="11851" y="2705"/>
                    <a:pt x="11821" y="2717"/>
                    <a:pt x="11802" y="2735"/>
                  </a:cubicBezTo>
                  <a:cubicBezTo>
                    <a:pt x="11798" y="2741"/>
                    <a:pt x="11793" y="2741"/>
                    <a:pt x="11788" y="2741"/>
                  </a:cubicBezTo>
                  <a:cubicBezTo>
                    <a:pt x="11782" y="2741"/>
                    <a:pt x="11782" y="2735"/>
                    <a:pt x="11777" y="2729"/>
                  </a:cubicBezTo>
                  <a:cubicBezTo>
                    <a:pt x="11763" y="2711"/>
                    <a:pt x="11733" y="2723"/>
                    <a:pt x="11715" y="2729"/>
                  </a:cubicBezTo>
                  <a:cubicBezTo>
                    <a:pt x="11680" y="2741"/>
                    <a:pt x="11648" y="2741"/>
                    <a:pt x="11609" y="2755"/>
                  </a:cubicBezTo>
                  <a:cubicBezTo>
                    <a:pt x="11575" y="2761"/>
                    <a:pt x="11535" y="2779"/>
                    <a:pt x="11517" y="2823"/>
                  </a:cubicBezTo>
                  <a:cubicBezTo>
                    <a:pt x="11512" y="2767"/>
                    <a:pt x="11503" y="2699"/>
                    <a:pt x="11460" y="2679"/>
                  </a:cubicBezTo>
                  <a:cubicBezTo>
                    <a:pt x="11455" y="2673"/>
                    <a:pt x="11446" y="2673"/>
                    <a:pt x="11446" y="2667"/>
                  </a:cubicBezTo>
                  <a:cubicBezTo>
                    <a:pt x="11446" y="2661"/>
                    <a:pt x="11441" y="2655"/>
                    <a:pt x="11441" y="2655"/>
                  </a:cubicBezTo>
                  <a:cubicBezTo>
                    <a:pt x="11430" y="2625"/>
                    <a:pt x="11397" y="2625"/>
                    <a:pt x="11368" y="2631"/>
                  </a:cubicBezTo>
                  <a:cubicBezTo>
                    <a:pt x="11372" y="2605"/>
                    <a:pt x="11377" y="2587"/>
                    <a:pt x="11386" y="2569"/>
                  </a:cubicBezTo>
                  <a:cubicBezTo>
                    <a:pt x="11397" y="2548"/>
                    <a:pt x="11416" y="2537"/>
                    <a:pt x="11434" y="2543"/>
                  </a:cubicBezTo>
                  <a:cubicBezTo>
                    <a:pt x="11446" y="2543"/>
                    <a:pt x="11455" y="2557"/>
                    <a:pt x="11464" y="2548"/>
                  </a:cubicBezTo>
                  <a:cubicBezTo>
                    <a:pt x="11483" y="2537"/>
                    <a:pt x="11478" y="2495"/>
                    <a:pt x="11499" y="2501"/>
                  </a:cubicBezTo>
                  <a:cubicBezTo>
                    <a:pt x="11508" y="2486"/>
                    <a:pt x="11508" y="2463"/>
                    <a:pt x="11503" y="2445"/>
                  </a:cubicBezTo>
                  <a:cubicBezTo>
                    <a:pt x="11503" y="2439"/>
                    <a:pt x="11499" y="2433"/>
                    <a:pt x="11499" y="2424"/>
                  </a:cubicBezTo>
                  <a:cubicBezTo>
                    <a:pt x="11499" y="2407"/>
                    <a:pt x="11512" y="2389"/>
                    <a:pt x="11522" y="2371"/>
                  </a:cubicBezTo>
                  <a:cubicBezTo>
                    <a:pt x="11531" y="2350"/>
                    <a:pt x="11526" y="2321"/>
                    <a:pt x="11517" y="2303"/>
                  </a:cubicBezTo>
                  <a:cubicBezTo>
                    <a:pt x="11508" y="2282"/>
                    <a:pt x="11494" y="2271"/>
                    <a:pt x="11473" y="2259"/>
                  </a:cubicBezTo>
                  <a:cubicBezTo>
                    <a:pt x="11460" y="2253"/>
                    <a:pt x="11446" y="2247"/>
                    <a:pt x="11430" y="2253"/>
                  </a:cubicBezTo>
                  <a:cubicBezTo>
                    <a:pt x="11425" y="2259"/>
                    <a:pt x="11416" y="2259"/>
                    <a:pt x="11411" y="2265"/>
                  </a:cubicBezTo>
                  <a:cubicBezTo>
                    <a:pt x="11393" y="2271"/>
                    <a:pt x="11372" y="2247"/>
                    <a:pt x="11349" y="2241"/>
                  </a:cubicBezTo>
                  <a:cubicBezTo>
                    <a:pt x="11333" y="2232"/>
                    <a:pt x="11315" y="2241"/>
                    <a:pt x="11301" y="2241"/>
                  </a:cubicBezTo>
                  <a:cubicBezTo>
                    <a:pt x="11285" y="2247"/>
                    <a:pt x="11269" y="2247"/>
                    <a:pt x="11253" y="2241"/>
                  </a:cubicBezTo>
                  <a:cubicBezTo>
                    <a:pt x="11239" y="2232"/>
                    <a:pt x="11223" y="2208"/>
                    <a:pt x="11232" y="2191"/>
                  </a:cubicBezTo>
                  <a:cubicBezTo>
                    <a:pt x="11236" y="2185"/>
                    <a:pt x="11243" y="2179"/>
                    <a:pt x="11248" y="2164"/>
                  </a:cubicBezTo>
                  <a:cubicBezTo>
                    <a:pt x="11257" y="2146"/>
                    <a:pt x="11266" y="2123"/>
                    <a:pt x="11262" y="2102"/>
                  </a:cubicBezTo>
                  <a:cubicBezTo>
                    <a:pt x="11276" y="2090"/>
                    <a:pt x="11301" y="2117"/>
                    <a:pt x="11319" y="2102"/>
                  </a:cubicBezTo>
                  <a:lnTo>
                    <a:pt x="11333" y="2084"/>
                  </a:lnTo>
                  <a:cubicBezTo>
                    <a:pt x="11354" y="2049"/>
                    <a:pt x="11368" y="2004"/>
                    <a:pt x="11372" y="1960"/>
                  </a:cubicBezTo>
                  <a:cubicBezTo>
                    <a:pt x="11386" y="1972"/>
                    <a:pt x="11407" y="1978"/>
                    <a:pt x="11420" y="1972"/>
                  </a:cubicBezTo>
                  <a:cubicBezTo>
                    <a:pt x="11434" y="1966"/>
                    <a:pt x="11450" y="1942"/>
                    <a:pt x="11450" y="1925"/>
                  </a:cubicBezTo>
                  <a:cubicBezTo>
                    <a:pt x="11450" y="1892"/>
                    <a:pt x="11441" y="1863"/>
                    <a:pt x="11455" y="1842"/>
                  </a:cubicBezTo>
                  <a:cubicBezTo>
                    <a:pt x="11464" y="1824"/>
                    <a:pt x="11494" y="1830"/>
                    <a:pt x="11499" y="1848"/>
                  </a:cubicBezTo>
                  <a:cubicBezTo>
                    <a:pt x="11526" y="1830"/>
                    <a:pt x="11542" y="1780"/>
                    <a:pt x="11531" y="1738"/>
                  </a:cubicBezTo>
                  <a:cubicBezTo>
                    <a:pt x="11556" y="1732"/>
                    <a:pt x="11579" y="1706"/>
                    <a:pt x="11584" y="1676"/>
                  </a:cubicBezTo>
                  <a:cubicBezTo>
                    <a:pt x="11575" y="1656"/>
                    <a:pt x="11547" y="1688"/>
                    <a:pt x="11542" y="1670"/>
                  </a:cubicBezTo>
                  <a:cubicBezTo>
                    <a:pt x="11535" y="1662"/>
                    <a:pt x="11542" y="1650"/>
                    <a:pt x="11547" y="1644"/>
                  </a:cubicBezTo>
                  <a:cubicBezTo>
                    <a:pt x="11556" y="1626"/>
                    <a:pt x="11570" y="1599"/>
                    <a:pt x="11570" y="1576"/>
                  </a:cubicBezTo>
                  <a:cubicBezTo>
                    <a:pt x="11570" y="1552"/>
                    <a:pt x="11561" y="1520"/>
                    <a:pt x="11542" y="1520"/>
                  </a:cubicBezTo>
                  <a:lnTo>
                    <a:pt x="11531" y="1520"/>
                  </a:lnTo>
                  <a:cubicBezTo>
                    <a:pt x="11526" y="1514"/>
                    <a:pt x="11526" y="1502"/>
                    <a:pt x="11531" y="1496"/>
                  </a:cubicBezTo>
                  <a:cubicBezTo>
                    <a:pt x="11542" y="1484"/>
                    <a:pt x="11556" y="1469"/>
                    <a:pt x="11565" y="1458"/>
                  </a:cubicBezTo>
                  <a:cubicBezTo>
                    <a:pt x="11575" y="1446"/>
                    <a:pt x="11584" y="1422"/>
                    <a:pt x="11575" y="1407"/>
                  </a:cubicBezTo>
                  <a:cubicBezTo>
                    <a:pt x="11570" y="1401"/>
                    <a:pt x="11561" y="1395"/>
                    <a:pt x="11556" y="1390"/>
                  </a:cubicBezTo>
                  <a:cubicBezTo>
                    <a:pt x="11552" y="1384"/>
                    <a:pt x="11552" y="1372"/>
                    <a:pt x="11552" y="1360"/>
                  </a:cubicBezTo>
                  <a:cubicBezTo>
                    <a:pt x="11552" y="1333"/>
                    <a:pt x="11556" y="1316"/>
                    <a:pt x="11556" y="1292"/>
                  </a:cubicBezTo>
                  <a:cubicBezTo>
                    <a:pt x="11556" y="1265"/>
                    <a:pt x="11561" y="1230"/>
                    <a:pt x="11579" y="1218"/>
                  </a:cubicBezTo>
                  <a:cubicBezTo>
                    <a:pt x="11575" y="1215"/>
                    <a:pt x="11570" y="1209"/>
                    <a:pt x="11570" y="1203"/>
                  </a:cubicBezTo>
                  <a:lnTo>
                    <a:pt x="11570" y="1135"/>
                  </a:lnTo>
                  <a:cubicBezTo>
                    <a:pt x="11570" y="1129"/>
                    <a:pt x="11570" y="1118"/>
                    <a:pt x="11565" y="1112"/>
                  </a:cubicBezTo>
                  <a:cubicBezTo>
                    <a:pt x="11561" y="1106"/>
                    <a:pt x="11556" y="1106"/>
                    <a:pt x="11552" y="1100"/>
                  </a:cubicBezTo>
                  <a:cubicBezTo>
                    <a:pt x="11535" y="1091"/>
                    <a:pt x="11519" y="1091"/>
                    <a:pt x="11503" y="1079"/>
                  </a:cubicBezTo>
                  <a:cubicBezTo>
                    <a:pt x="11489" y="1067"/>
                    <a:pt x="11473" y="1050"/>
                    <a:pt x="11483" y="1023"/>
                  </a:cubicBezTo>
                  <a:cubicBezTo>
                    <a:pt x="11487" y="1011"/>
                    <a:pt x="11503" y="999"/>
                    <a:pt x="11499" y="982"/>
                  </a:cubicBezTo>
                  <a:cubicBezTo>
                    <a:pt x="11499" y="976"/>
                    <a:pt x="11494" y="967"/>
                    <a:pt x="11494" y="967"/>
                  </a:cubicBezTo>
                  <a:cubicBezTo>
                    <a:pt x="11494" y="961"/>
                    <a:pt x="11494" y="955"/>
                    <a:pt x="11499" y="955"/>
                  </a:cubicBezTo>
                  <a:cubicBezTo>
                    <a:pt x="11508" y="943"/>
                    <a:pt x="11487" y="914"/>
                    <a:pt x="11478" y="908"/>
                  </a:cubicBezTo>
                  <a:cubicBezTo>
                    <a:pt x="11464" y="899"/>
                    <a:pt x="11450" y="899"/>
                    <a:pt x="11441" y="887"/>
                  </a:cubicBezTo>
                  <a:cubicBezTo>
                    <a:pt x="11434" y="881"/>
                    <a:pt x="11430" y="869"/>
                    <a:pt x="11425" y="857"/>
                  </a:cubicBezTo>
                  <a:cubicBezTo>
                    <a:pt x="11420" y="851"/>
                    <a:pt x="11414" y="843"/>
                    <a:pt x="11402" y="837"/>
                  </a:cubicBezTo>
                  <a:cubicBezTo>
                    <a:pt x="11384" y="822"/>
                    <a:pt x="11354" y="813"/>
                    <a:pt x="11338" y="837"/>
                  </a:cubicBezTo>
                  <a:cubicBezTo>
                    <a:pt x="11328" y="813"/>
                    <a:pt x="11324" y="789"/>
                    <a:pt x="11315" y="763"/>
                  </a:cubicBezTo>
                  <a:cubicBezTo>
                    <a:pt x="11315" y="757"/>
                    <a:pt x="11310" y="751"/>
                    <a:pt x="11310" y="751"/>
                  </a:cubicBezTo>
                  <a:cubicBezTo>
                    <a:pt x="11305" y="745"/>
                    <a:pt x="11296" y="751"/>
                    <a:pt x="11289" y="751"/>
                  </a:cubicBezTo>
                  <a:cubicBezTo>
                    <a:pt x="11266" y="751"/>
                    <a:pt x="11248" y="701"/>
                    <a:pt x="11223" y="707"/>
                  </a:cubicBezTo>
                  <a:cubicBezTo>
                    <a:pt x="11218" y="707"/>
                    <a:pt x="11213" y="713"/>
                    <a:pt x="11209" y="713"/>
                  </a:cubicBezTo>
                  <a:cubicBezTo>
                    <a:pt x="11184" y="727"/>
                    <a:pt x="11161" y="695"/>
                    <a:pt x="11135" y="701"/>
                  </a:cubicBezTo>
                  <a:cubicBezTo>
                    <a:pt x="11131" y="713"/>
                    <a:pt x="11126" y="721"/>
                    <a:pt x="11121" y="733"/>
                  </a:cubicBezTo>
                  <a:cubicBezTo>
                    <a:pt x="11108" y="707"/>
                    <a:pt x="11082" y="689"/>
                    <a:pt x="11059" y="683"/>
                  </a:cubicBezTo>
                  <a:lnTo>
                    <a:pt x="11043" y="683"/>
                  </a:lnTo>
                  <a:cubicBezTo>
                    <a:pt x="11039" y="689"/>
                    <a:pt x="11039" y="689"/>
                    <a:pt x="11039" y="695"/>
                  </a:cubicBezTo>
                  <a:cubicBezTo>
                    <a:pt x="11034" y="721"/>
                    <a:pt x="11034" y="745"/>
                    <a:pt x="11039" y="769"/>
                  </a:cubicBezTo>
                  <a:cubicBezTo>
                    <a:pt x="11011" y="739"/>
                    <a:pt x="10977" y="701"/>
                    <a:pt x="10942" y="701"/>
                  </a:cubicBezTo>
                  <a:lnTo>
                    <a:pt x="10914" y="701"/>
                  </a:lnTo>
                  <a:cubicBezTo>
                    <a:pt x="10901" y="695"/>
                    <a:pt x="10889" y="677"/>
                    <a:pt x="10880" y="659"/>
                  </a:cubicBezTo>
                  <a:cubicBezTo>
                    <a:pt x="10875" y="683"/>
                    <a:pt x="10852" y="689"/>
                    <a:pt x="10836" y="689"/>
                  </a:cubicBezTo>
                  <a:cubicBezTo>
                    <a:pt x="10818" y="695"/>
                    <a:pt x="10799" y="707"/>
                    <a:pt x="10799" y="733"/>
                  </a:cubicBezTo>
                  <a:cubicBezTo>
                    <a:pt x="10799" y="745"/>
                    <a:pt x="10809" y="757"/>
                    <a:pt x="10804" y="769"/>
                  </a:cubicBezTo>
                  <a:cubicBezTo>
                    <a:pt x="10788" y="769"/>
                    <a:pt x="10774" y="775"/>
                    <a:pt x="10765" y="789"/>
                  </a:cubicBezTo>
                  <a:cubicBezTo>
                    <a:pt x="10756" y="801"/>
                    <a:pt x="10751" y="819"/>
                    <a:pt x="10760" y="831"/>
                  </a:cubicBezTo>
                  <a:cubicBezTo>
                    <a:pt x="10770" y="846"/>
                    <a:pt x="10783" y="851"/>
                    <a:pt x="10779" y="863"/>
                  </a:cubicBezTo>
                  <a:cubicBezTo>
                    <a:pt x="10751" y="869"/>
                    <a:pt x="10717" y="869"/>
                    <a:pt x="10687" y="863"/>
                  </a:cubicBezTo>
                  <a:cubicBezTo>
                    <a:pt x="10682" y="863"/>
                    <a:pt x="10673" y="863"/>
                    <a:pt x="10668" y="857"/>
                  </a:cubicBezTo>
                  <a:cubicBezTo>
                    <a:pt x="10664" y="851"/>
                    <a:pt x="10659" y="837"/>
                    <a:pt x="10655" y="831"/>
                  </a:cubicBezTo>
                  <a:cubicBezTo>
                    <a:pt x="10643" y="801"/>
                    <a:pt x="10629" y="763"/>
                    <a:pt x="10648" y="733"/>
                  </a:cubicBezTo>
                  <a:cubicBezTo>
                    <a:pt x="10668" y="707"/>
                    <a:pt x="10707" y="701"/>
                    <a:pt x="10712" y="665"/>
                  </a:cubicBezTo>
                  <a:cubicBezTo>
                    <a:pt x="10712" y="650"/>
                    <a:pt x="10707" y="639"/>
                    <a:pt x="10712" y="627"/>
                  </a:cubicBezTo>
                  <a:cubicBezTo>
                    <a:pt x="10717" y="615"/>
                    <a:pt x="10730" y="609"/>
                    <a:pt x="10740" y="603"/>
                  </a:cubicBezTo>
                  <a:cubicBezTo>
                    <a:pt x="10751" y="597"/>
                    <a:pt x="10765" y="582"/>
                    <a:pt x="10760" y="571"/>
                  </a:cubicBezTo>
                  <a:cubicBezTo>
                    <a:pt x="10760" y="559"/>
                    <a:pt x="10751" y="559"/>
                    <a:pt x="10744" y="553"/>
                  </a:cubicBezTo>
                  <a:cubicBezTo>
                    <a:pt x="10721" y="535"/>
                    <a:pt x="10691" y="520"/>
                    <a:pt x="10668" y="503"/>
                  </a:cubicBezTo>
                  <a:cubicBezTo>
                    <a:pt x="10664" y="497"/>
                    <a:pt x="10655" y="497"/>
                    <a:pt x="10648" y="497"/>
                  </a:cubicBezTo>
                  <a:cubicBezTo>
                    <a:pt x="10638" y="497"/>
                    <a:pt x="10629" y="509"/>
                    <a:pt x="10615" y="514"/>
                  </a:cubicBezTo>
                  <a:cubicBezTo>
                    <a:pt x="10606" y="520"/>
                    <a:pt x="10590" y="514"/>
                    <a:pt x="10576" y="514"/>
                  </a:cubicBezTo>
                  <a:cubicBezTo>
                    <a:pt x="10563" y="514"/>
                    <a:pt x="10546" y="514"/>
                    <a:pt x="10542" y="535"/>
                  </a:cubicBezTo>
                  <a:cubicBezTo>
                    <a:pt x="10542" y="509"/>
                    <a:pt x="10537" y="485"/>
                    <a:pt x="10523" y="473"/>
                  </a:cubicBezTo>
                  <a:cubicBezTo>
                    <a:pt x="10510" y="452"/>
                    <a:pt x="10489" y="452"/>
                    <a:pt x="10475" y="467"/>
                  </a:cubicBezTo>
                  <a:cubicBezTo>
                    <a:pt x="10461" y="441"/>
                    <a:pt x="10471" y="405"/>
                    <a:pt x="10484" y="378"/>
                  </a:cubicBezTo>
                  <a:cubicBezTo>
                    <a:pt x="10498" y="355"/>
                    <a:pt x="10523" y="343"/>
                    <a:pt x="10542" y="322"/>
                  </a:cubicBezTo>
                  <a:cubicBezTo>
                    <a:pt x="10563" y="310"/>
                    <a:pt x="10586" y="305"/>
                    <a:pt x="10595" y="322"/>
                  </a:cubicBezTo>
                  <a:cubicBezTo>
                    <a:pt x="10599" y="328"/>
                    <a:pt x="10599" y="337"/>
                    <a:pt x="10606" y="337"/>
                  </a:cubicBezTo>
                  <a:cubicBezTo>
                    <a:pt x="10615" y="337"/>
                    <a:pt x="10615" y="322"/>
                    <a:pt x="10615" y="310"/>
                  </a:cubicBezTo>
                  <a:cubicBezTo>
                    <a:pt x="10611" y="299"/>
                    <a:pt x="10599" y="293"/>
                    <a:pt x="10599" y="287"/>
                  </a:cubicBezTo>
                  <a:cubicBezTo>
                    <a:pt x="10595" y="260"/>
                    <a:pt x="10620" y="242"/>
                    <a:pt x="10638" y="248"/>
                  </a:cubicBezTo>
                  <a:cubicBezTo>
                    <a:pt x="10659" y="254"/>
                    <a:pt x="10678" y="266"/>
                    <a:pt x="10696" y="266"/>
                  </a:cubicBezTo>
                  <a:cubicBezTo>
                    <a:pt x="10696" y="248"/>
                    <a:pt x="10682" y="231"/>
                    <a:pt x="10664" y="231"/>
                  </a:cubicBezTo>
                  <a:cubicBezTo>
                    <a:pt x="10648" y="225"/>
                    <a:pt x="10629" y="231"/>
                    <a:pt x="10615" y="225"/>
                  </a:cubicBezTo>
                  <a:cubicBezTo>
                    <a:pt x="10563" y="204"/>
                    <a:pt x="10537" y="118"/>
                    <a:pt x="10484" y="112"/>
                  </a:cubicBezTo>
                  <a:cubicBezTo>
                    <a:pt x="10475" y="112"/>
                    <a:pt x="10471" y="101"/>
                    <a:pt x="10466" y="95"/>
                  </a:cubicBezTo>
                  <a:cubicBezTo>
                    <a:pt x="10450" y="68"/>
                    <a:pt x="10427" y="74"/>
                    <a:pt x="10402" y="62"/>
                  </a:cubicBezTo>
                  <a:cubicBezTo>
                    <a:pt x="10388" y="56"/>
                    <a:pt x="10379" y="38"/>
                    <a:pt x="10369" y="27"/>
                  </a:cubicBezTo>
                  <a:cubicBezTo>
                    <a:pt x="10360" y="12"/>
                    <a:pt x="10344" y="0"/>
                    <a:pt x="10330" y="0"/>
                  </a:cubicBezTo>
                  <a:cubicBezTo>
                    <a:pt x="10316" y="0"/>
                    <a:pt x="10296" y="6"/>
                    <a:pt x="10296" y="27"/>
                  </a:cubicBezTo>
                  <a:cubicBezTo>
                    <a:pt x="10287" y="6"/>
                    <a:pt x="10264" y="12"/>
                    <a:pt x="10247" y="33"/>
                  </a:cubicBezTo>
                  <a:cubicBezTo>
                    <a:pt x="10234" y="50"/>
                    <a:pt x="10224" y="68"/>
                    <a:pt x="10204" y="68"/>
                  </a:cubicBezTo>
                  <a:cubicBezTo>
                    <a:pt x="10190" y="68"/>
                    <a:pt x="10172" y="56"/>
                    <a:pt x="10162" y="68"/>
                  </a:cubicBezTo>
                  <a:cubicBezTo>
                    <a:pt x="10155" y="74"/>
                    <a:pt x="10155" y="74"/>
                    <a:pt x="10155" y="80"/>
                  </a:cubicBezTo>
                  <a:cubicBezTo>
                    <a:pt x="10146" y="106"/>
                    <a:pt x="10146" y="136"/>
                    <a:pt x="10146" y="163"/>
                  </a:cubicBezTo>
                  <a:lnTo>
                    <a:pt x="10146" y="174"/>
                  </a:lnTo>
                  <a:cubicBezTo>
                    <a:pt x="10142" y="180"/>
                    <a:pt x="10137" y="180"/>
                    <a:pt x="10132" y="180"/>
                  </a:cubicBezTo>
                  <a:cubicBezTo>
                    <a:pt x="10084" y="169"/>
                    <a:pt x="10031" y="180"/>
                    <a:pt x="10001" y="231"/>
                  </a:cubicBezTo>
                  <a:cubicBezTo>
                    <a:pt x="10013" y="225"/>
                    <a:pt x="10022" y="242"/>
                    <a:pt x="10017" y="254"/>
                  </a:cubicBezTo>
                  <a:cubicBezTo>
                    <a:pt x="10013" y="266"/>
                    <a:pt x="10001" y="266"/>
                    <a:pt x="9992" y="275"/>
                  </a:cubicBezTo>
                  <a:cubicBezTo>
                    <a:pt x="9983" y="281"/>
                    <a:pt x="9974" y="287"/>
                    <a:pt x="9969" y="299"/>
                  </a:cubicBezTo>
                  <a:cubicBezTo>
                    <a:pt x="9969" y="322"/>
                    <a:pt x="9997" y="337"/>
                    <a:pt x="9988" y="361"/>
                  </a:cubicBezTo>
                  <a:cubicBezTo>
                    <a:pt x="9988" y="367"/>
                    <a:pt x="9983" y="367"/>
                    <a:pt x="9978" y="373"/>
                  </a:cubicBezTo>
                  <a:cubicBezTo>
                    <a:pt x="9969" y="384"/>
                    <a:pt x="9958" y="396"/>
                    <a:pt x="9953" y="417"/>
                  </a:cubicBezTo>
                  <a:cubicBezTo>
                    <a:pt x="9953" y="423"/>
                    <a:pt x="9953" y="429"/>
                    <a:pt x="9948" y="435"/>
                  </a:cubicBezTo>
                  <a:cubicBezTo>
                    <a:pt x="9944" y="441"/>
                    <a:pt x="9939" y="441"/>
                    <a:pt x="9939" y="446"/>
                  </a:cubicBezTo>
                  <a:cubicBezTo>
                    <a:pt x="9925" y="458"/>
                    <a:pt x="9921" y="479"/>
                    <a:pt x="9925" y="497"/>
                  </a:cubicBezTo>
                  <a:cubicBezTo>
                    <a:pt x="9930" y="514"/>
                    <a:pt x="9948" y="529"/>
                    <a:pt x="9965" y="520"/>
                  </a:cubicBezTo>
                  <a:cubicBezTo>
                    <a:pt x="9958" y="553"/>
                    <a:pt x="9935" y="571"/>
                    <a:pt x="9930" y="597"/>
                  </a:cubicBezTo>
                  <a:cubicBezTo>
                    <a:pt x="9921" y="627"/>
                    <a:pt x="9930" y="650"/>
                    <a:pt x="9939" y="683"/>
                  </a:cubicBezTo>
                  <a:cubicBezTo>
                    <a:pt x="9948" y="713"/>
                    <a:pt x="9953" y="745"/>
                    <a:pt x="9939" y="769"/>
                  </a:cubicBezTo>
                  <a:cubicBezTo>
                    <a:pt x="9944" y="783"/>
                    <a:pt x="9974" y="775"/>
                    <a:pt x="9974" y="789"/>
                  </a:cubicBezTo>
                  <a:cubicBezTo>
                    <a:pt x="9974" y="795"/>
                    <a:pt x="9969" y="801"/>
                    <a:pt x="9969" y="801"/>
                  </a:cubicBezTo>
                  <a:cubicBezTo>
                    <a:pt x="9948" y="825"/>
                    <a:pt x="9944" y="869"/>
                    <a:pt x="9958" y="908"/>
                  </a:cubicBezTo>
                  <a:cubicBezTo>
                    <a:pt x="9939" y="919"/>
                    <a:pt x="9916" y="914"/>
                    <a:pt x="9891" y="908"/>
                  </a:cubicBezTo>
                  <a:cubicBezTo>
                    <a:pt x="9868" y="899"/>
                    <a:pt x="9852" y="881"/>
                    <a:pt x="9829" y="875"/>
                  </a:cubicBezTo>
                  <a:cubicBezTo>
                    <a:pt x="9815" y="869"/>
                    <a:pt x="9799" y="869"/>
                    <a:pt x="9785" y="875"/>
                  </a:cubicBezTo>
                  <a:cubicBezTo>
                    <a:pt x="9776" y="875"/>
                    <a:pt x="9767" y="875"/>
                    <a:pt x="9760" y="887"/>
                  </a:cubicBezTo>
                  <a:cubicBezTo>
                    <a:pt x="9758" y="896"/>
                    <a:pt x="9760" y="908"/>
                    <a:pt x="9762" y="911"/>
                  </a:cubicBezTo>
                  <a:cubicBezTo>
                    <a:pt x="9721" y="905"/>
                    <a:pt x="9668" y="902"/>
                    <a:pt x="9640" y="943"/>
                  </a:cubicBezTo>
                  <a:cubicBezTo>
                    <a:pt x="9631" y="961"/>
                    <a:pt x="9631" y="987"/>
                    <a:pt x="9645" y="1005"/>
                  </a:cubicBezTo>
                  <a:cubicBezTo>
                    <a:pt x="9659" y="1017"/>
                    <a:pt x="9675" y="1029"/>
                    <a:pt x="9684" y="1050"/>
                  </a:cubicBezTo>
                  <a:cubicBezTo>
                    <a:pt x="9679" y="1061"/>
                    <a:pt x="9670" y="1067"/>
                    <a:pt x="9659" y="1073"/>
                  </a:cubicBezTo>
                  <a:cubicBezTo>
                    <a:pt x="9670" y="1085"/>
                    <a:pt x="9675" y="1106"/>
                    <a:pt x="9670" y="1123"/>
                  </a:cubicBezTo>
                  <a:cubicBezTo>
                    <a:pt x="9666" y="1141"/>
                    <a:pt x="9645" y="1147"/>
                    <a:pt x="9636" y="1141"/>
                  </a:cubicBezTo>
                  <a:cubicBezTo>
                    <a:pt x="9631" y="1141"/>
                    <a:pt x="9622" y="1129"/>
                    <a:pt x="9617" y="1129"/>
                  </a:cubicBezTo>
                  <a:cubicBezTo>
                    <a:pt x="9592" y="1123"/>
                    <a:pt x="9574" y="1153"/>
                    <a:pt x="9548" y="1162"/>
                  </a:cubicBezTo>
                  <a:cubicBezTo>
                    <a:pt x="9553" y="1174"/>
                    <a:pt x="9557" y="1186"/>
                    <a:pt x="9569" y="1197"/>
                  </a:cubicBezTo>
                  <a:cubicBezTo>
                    <a:pt x="9553" y="1221"/>
                    <a:pt x="9514" y="1197"/>
                    <a:pt x="9500" y="1230"/>
                  </a:cubicBezTo>
                  <a:cubicBezTo>
                    <a:pt x="9491" y="1248"/>
                    <a:pt x="9495" y="1277"/>
                    <a:pt x="9482" y="1283"/>
                  </a:cubicBezTo>
                  <a:cubicBezTo>
                    <a:pt x="9472" y="1292"/>
                    <a:pt x="9461" y="1283"/>
                    <a:pt x="9452" y="1283"/>
                  </a:cubicBezTo>
                  <a:cubicBezTo>
                    <a:pt x="9442" y="1283"/>
                    <a:pt x="9433" y="1298"/>
                    <a:pt x="9424" y="1310"/>
                  </a:cubicBezTo>
                  <a:cubicBezTo>
                    <a:pt x="9424" y="1292"/>
                    <a:pt x="9408" y="1277"/>
                    <a:pt x="9399" y="1271"/>
                  </a:cubicBezTo>
                  <a:cubicBezTo>
                    <a:pt x="9385" y="1265"/>
                    <a:pt x="9371" y="1271"/>
                    <a:pt x="9355" y="1271"/>
                  </a:cubicBezTo>
                  <a:cubicBezTo>
                    <a:pt x="9316" y="1283"/>
                    <a:pt x="9284" y="1304"/>
                    <a:pt x="9249" y="1322"/>
                  </a:cubicBezTo>
                  <a:cubicBezTo>
                    <a:pt x="9235" y="1310"/>
                    <a:pt x="9235" y="1283"/>
                    <a:pt x="9240" y="1265"/>
                  </a:cubicBezTo>
                  <a:cubicBezTo>
                    <a:pt x="9249" y="1221"/>
                    <a:pt x="9275" y="1191"/>
                    <a:pt x="9307" y="1180"/>
                  </a:cubicBezTo>
                  <a:cubicBezTo>
                    <a:pt x="9327" y="1174"/>
                    <a:pt x="9346" y="1174"/>
                    <a:pt x="9364" y="1168"/>
                  </a:cubicBezTo>
                  <a:cubicBezTo>
                    <a:pt x="9394" y="1153"/>
                    <a:pt x="9408" y="1112"/>
                    <a:pt x="9419" y="1073"/>
                  </a:cubicBezTo>
                  <a:cubicBezTo>
                    <a:pt x="9408" y="1073"/>
                    <a:pt x="9403" y="1061"/>
                    <a:pt x="9403" y="1050"/>
                  </a:cubicBezTo>
                  <a:cubicBezTo>
                    <a:pt x="9403" y="1038"/>
                    <a:pt x="9408" y="1029"/>
                    <a:pt x="9408" y="1017"/>
                  </a:cubicBezTo>
                  <a:cubicBezTo>
                    <a:pt x="9408" y="987"/>
                    <a:pt x="9380" y="967"/>
                    <a:pt x="9355" y="967"/>
                  </a:cubicBezTo>
                  <a:cubicBezTo>
                    <a:pt x="9332" y="967"/>
                    <a:pt x="9302" y="967"/>
                    <a:pt x="9288" y="943"/>
                  </a:cubicBezTo>
                  <a:cubicBezTo>
                    <a:pt x="9284" y="931"/>
                    <a:pt x="9279" y="919"/>
                    <a:pt x="9268" y="914"/>
                  </a:cubicBezTo>
                  <a:lnTo>
                    <a:pt x="9258" y="914"/>
                  </a:lnTo>
                  <a:cubicBezTo>
                    <a:pt x="9235" y="925"/>
                    <a:pt x="9210" y="955"/>
                    <a:pt x="9210" y="987"/>
                  </a:cubicBezTo>
                  <a:cubicBezTo>
                    <a:pt x="9210" y="1011"/>
                    <a:pt x="9215" y="1029"/>
                    <a:pt x="9210" y="1055"/>
                  </a:cubicBezTo>
                  <a:cubicBezTo>
                    <a:pt x="9210" y="1079"/>
                    <a:pt x="9201" y="1106"/>
                    <a:pt x="9182" y="1112"/>
                  </a:cubicBezTo>
                  <a:cubicBezTo>
                    <a:pt x="9192" y="1129"/>
                    <a:pt x="9192" y="1153"/>
                    <a:pt x="9182" y="1174"/>
                  </a:cubicBezTo>
                  <a:cubicBezTo>
                    <a:pt x="9173" y="1191"/>
                    <a:pt x="9153" y="1197"/>
                    <a:pt x="9134" y="1191"/>
                  </a:cubicBezTo>
                  <a:cubicBezTo>
                    <a:pt x="9118" y="1191"/>
                    <a:pt x="9100" y="1180"/>
                    <a:pt x="9086" y="1180"/>
                  </a:cubicBezTo>
                  <a:cubicBezTo>
                    <a:pt x="9056" y="1168"/>
                    <a:pt x="9024" y="1168"/>
                    <a:pt x="8998" y="1191"/>
                  </a:cubicBezTo>
                  <a:cubicBezTo>
                    <a:pt x="8989" y="1197"/>
                    <a:pt x="8985" y="1209"/>
                    <a:pt x="8975" y="1221"/>
                  </a:cubicBezTo>
                  <a:cubicBezTo>
                    <a:pt x="8964" y="1230"/>
                    <a:pt x="8950" y="1236"/>
                    <a:pt x="8941" y="1221"/>
                  </a:cubicBezTo>
                  <a:cubicBezTo>
                    <a:pt x="8932" y="1215"/>
                    <a:pt x="8932" y="1197"/>
                    <a:pt x="8920" y="1197"/>
                  </a:cubicBezTo>
                  <a:cubicBezTo>
                    <a:pt x="8916" y="1197"/>
                    <a:pt x="8911" y="1203"/>
                    <a:pt x="8906" y="1203"/>
                  </a:cubicBezTo>
                  <a:cubicBezTo>
                    <a:pt x="8897" y="1215"/>
                    <a:pt x="8883" y="1230"/>
                    <a:pt x="8879" y="1248"/>
                  </a:cubicBezTo>
                  <a:cubicBezTo>
                    <a:pt x="8883" y="1259"/>
                    <a:pt x="8883" y="1271"/>
                    <a:pt x="8888" y="1283"/>
                  </a:cubicBezTo>
                  <a:cubicBezTo>
                    <a:pt x="8867" y="1283"/>
                    <a:pt x="8854" y="1292"/>
                    <a:pt x="8835" y="1298"/>
                  </a:cubicBezTo>
                  <a:cubicBezTo>
                    <a:pt x="8819" y="1304"/>
                    <a:pt x="8805" y="1322"/>
                    <a:pt x="8801" y="1345"/>
                  </a:cubicBezTo>
                  <a:lnTo>
                    <a:pt x="8801" y="1372"/>
                  </a:lnTo>
                  <a:cubicBezTo>
                    <a:pt x="8805" y="1378"/>
                    <a:pt x="8810" y="1384"/>
                    <a:pt x="8819" y="1384"/>
                  </a:cubicBezTo>
                  <a:cubicBezTo>
                    <a:pt x="8826" y="1390"/>
                    <a:pt x="8831" y="1395"/>
                    <a:pt x="8831" y="1407"/>
                  </a:cubicBezTo>
                  <a:cubicBezTo>
                    <a:pt x="8831" y="1395"/>
                    <a:pt x="8814" y="1390"/>
                    <a:pt x="8805" y="1395"/>
                  </a:cubicBezTo>
                  <a:cubicBezTo>
                    <a:pt x="8796" y="1401"/>
                    <a:pt x="8791" y="1416"/>
                    <a:pt x="8791" y="1428"/>
                  </a:cubicBezTo>
                  <a:cubicBezTo>
                    <a:pt x="8787" y="1440"/>
                    <a:pt x="8787" y="1452"/>
                    <a:pt x="8778" y="1458"/>
                  </a:cubicBezTo>
                  <a:lnTo>
                    <a:pt x="8743" y="1416"/>
                  </a:lnTo>
                  <a:cubicBezTo>
                    <a:pt x="8729" y="1422"/>
                    <a:pt x="8718" y="1434"/>
                    <a:pt x="8709" y="1446"/>
                  </a:cubicBezTo>
                  <a:cubicBezTo>
                    <a:pt x="8699" y="1458"/>
                    <a:pt x="8699" y="1484"/>
                    <a:pt x="8709" y="1496"/>
                  </a:cubicBezTo>
                  <a:cubicBezTo>
                    <a:pt x="8699" y="1508"/>
                    <a:pt x="8686" y="1514"/>
                    <a:pt x="8670" y="1508"/>
                  </a:cubicBezTo>
                  <a:cubicBezTo>
                    <a:pt x="8656" y="1537"/>
                    <a:pt x="8621" y="1546"/>
                    <a:pt x="8603" y="1520"/>
                  </a:cubicBezTo>
                  <a:cubicBezTo>
                    <a:pt x="8594" y="1508"/>
                    <a:pt x="8580" y="1508"/>
                    <a:pt x="8564" y="1502"/>
                  </a:cubicBezTo>
                  <a:cubicBezTo>
                    <a:pt x="8555" y="1514"/>
                    <a:pt x="8555" y="1526"/>
                    <a:pt x="8555" y="1546"/>
                  </a:cubicBezTo>
                  <a:cubicBezTo>
                    <a:pt x="8555" y="1537"/>
                    <a:pt x="8545" y="1531"/>
                    <a:pt x="8536" y="1537"/>
                  </a:cubicBezTo>
                  <a:cubicBezTo>
                    <a:pt x="8515" y="1537"/>
                    <a:pt x="8497" y="1546"/>
                    <a:pt x="8483" y="1564"/>
                  </a:cubicBezTo>
                  <a:cubicBezTo>
                    <a:pt x="8467" y="1582"/>
                    <a:pt x="8458" y="1614"/>
                    <a:pt x="8472" y="1632"/>
                  </a:cubicBezTo>
                  <a:cubicBezTo>
                    <a:pt x="8453" y="1644"/>
                    <a:pt x="8428" y="1626"/>
                    <a:pt x="8410" y="1626"/>
                  </a:cubicBezTo>
                  <a:cubicBezTo>
                    <a:pt x="8391" y="1620"/>
                    <a:pt x="8361" y="1626"/>
                    <a:pt x="8357" y="1650"/>
                  </a:cubicBezTo>
                  <a:cubicBezTo>
                    <a:pt x="8352" y="1632"/>
                    <a:pt x="8343" y="1608"/>
                    <a:pt x="8327" y="1599"/>
                  </a:cubicBezTo>
                  <a:cubicBezTo>
                    <a:pt x="8313" y="1588"/>
                    <a:pt x="8290" y="1599"/>
                    <a:pt x="8290" y="1626"/>
                  </a:cubicBezTo>
                  <a:cubicBezTo>
                    <a:pt x="8290" y="1638"/>
                    <a:pt x="8295" y="1644"/>
                    <a:pt x="8299" y="1656"/>
                  </a:cubicBezTo>
                  <a:cubicBezTo>
                    <a:pt x="8308" y="1682"/>
                    <a:pt x="8308" y="1718"/>
                    <a:pt x="8290" y="1744"/>
                  </a:cubicBezTo>
                  <a:lnTo>
                    <a:pt x="8304" y="1762"/>
                  </a:lnTo>
                  <a:cubicBezTo>
                    <a:pt x="8274" y="1768"/>
                    <a:pt x="8242" y="1780"/>
                    <a:pt x="8242" y="1818"/>
                  </a:cubicBezTo>
                  <a:cubicBezTo>
                    <a:pt x="8242" y="1830"/>
                    <a:pt x="8246" y="1842"/>
                    <a:pt x="8237" y="1848"/>
                  </a:cubicBezTo>
                  <a:cubicBezTo>
                    <a:pt x="8226" y="1863"/>
                    <a:pt x="8212" y="1836"/>
                    <a:pt x="8198" y="1836"/>
                  </a:cubicBezTo>
                  <a:cubicBezTo>
                    <a:pt x="8189" y="1836"/>
                    <a:pt x="8182" y="1854"/>
                    <a:pt x="8173" y="1868"/>
                  </a:cubicBezTo>
                  <a:cubicBezTo>
                    <a:pt x="8154" y="1892"/>
                    <a:pt x="8124" y="1868"/>
                    <a:pt x="8106" y="1848"/>
                  </a:cubicBezTo>
                  <a:cubicBezTo>
                    <a:pt x="8092" y="1880"/>
                    <a:pt x="8076" y="1916"/>
                    <a:pt x="8062" y="1948"/>
                  </a:cubicBezTo>
                  <a:cubicBezTo>
                    <a:pt x="8058" y="1954"/>
                    <a:pt x="8053" y="1966"/>
                    <a:pt x="8049" y="1966"/>
                  </a:cubicBezTo>
                  <a:cubicBezTo>
                    <a:pt x="8039" y="1972"/>
                    <a:pt x="8028" y="1960"/>
                    <a:pt x="8019" y="1960"/>
                  </a:cubicBezTo>
                  <a:cubicBezTo>
                    <a:pt x="8005" y="1960"/>
                    <a:pt x="7996" y="1987"/>
                    <a:pt x="7980" y="1978"/>
                  </a:cubicBezTo>
                  <a:cubicBezTo>
                    <a:pt x="7970" y="1972"/>
                    <a:pt x="7966" y="1948"/>
                    <a:pt x="7952" y="1948"/>
                  </a:cubicBezTo>
                  <a:cubicBezTo>
                    <a:pt x="7947" y="1948"/>
                    <a:pt x="7943" y="1954"/>
                    <a:pt x="7938" y="1954"/>
                  </a:cubicBezTo>
                  <a:cubicBezTo>
                    <a:pt x="7913" y="1978"/>
                    <a:pt x="7894" y="1999"/>
                    <a:pt x="7869" y="2022"/>
                  </a:cubicBezTo>
                  <a:cubicBezTo>
                    <a:pt x="7865" y="2010"/>
                    <a:pt x="7848" y="2010"/>
                    <a:pt x="7842" y="2022"/>
                  </a:cubicBezTo>
                  <a:cubicBezTo>
                    <a:pt x="7837" y="2034"/>
                    <a:pt x="7842" y="2055"/>
                    <a:pt x="7851" y="2067"/>
                  </a:cubicBezTo>
                  <a:cubicBezTo>
                    <a:pt x="7860" y="2078"/>
                    <a:pt x="7874" y="2078"/>
                    <a:pt x="7883" y="2078"/>
                  </a:cubicBezTo>
                  <a:cubicBezTo>
                    <a:pt x="7899" y="2078"/>
                    <a:pt x="7913" y="2078"/>
                    <a:pt x="7922" y="2072"/>
                  </a:cubicBezTo>
                  <a:cubicBezTo>
                    <a:pt x="7922" y="2096"/>
                    <a:pt x="7922" y="2123"/>
                    <a:pt x="7908" y="2129"/>
                  </a:cubicBezTo>
                  <a:lnTo>
                    <a:pt x="7890" y="2129"/>
                  </a:lnTo>
                  <a:cubicBezTo>
                    <a:pt x="7851" y="2129"/>
                    <a:pt x="7821" y="2185"/>
                    <a:pt x="7807" y="2226"/>
                  </a:cubicBezTo>
                  <a:lnTo>
                    <a:pt x="7768" y="2276"/>
                  </a:lnTo>
                  <a:cubicBezTo>
                    <a:pt x="7759" y="2288"/>
                    <a:pt x="7754" y="2303"/>
                    <a:pt x="7754" y="2315"/>
                  </a:cubicBezTo>
                  <a:cubicBezTo>
                    <a:pt x="7754" y="2333"/>
                    <a:pt x="7768" y="2339"/>
                    <a:pt x="7782" y="2339"/>
                  </a:cubicBezTo>
                  <a:cubicBezTo>
                    <a:pt x="7830" y="2344"/>
                    <a:pt x="7883" y="2282"/>
                    <a:pt x="7931" y="2321"/>
                  </a:cubicBezTo>
                  <a:cubicBezTo>
                    <a:pt x="7952" y="2303"/>
                    <a:pt x="7975" y="2282"/>
                    <a:pt x="7996" y="2265"/>
                  </a:cubicBezTo>
                  <a:cubicBezTo>
                    <a:pt x="8000" y="2259"/>
                    <a:pt x="8005" y="2259"/>
                    <a:pt x="8009" y="2259"/>
                  </a:cubicBezTo>
                  <a:cubicBezTo>
                    <a:pt x="8014" y="2259"/>
                    <a:pt x="8019" y="2271"/>
                    <a:pt x="8019" y="2276"/>
                  </a:cubicBezTo>
                  <a:cubicBezTo>
                    <a:pt x="8023" y="2309"/>
                    <a:pt x="8014" y="2344"/>
                    <a:pt x="8005" y="2377"/>
                  </a:cubicBezTo>
                  <a:cubicBezTo>
                    <a:pt x="8014" y="2395"/>
                    <a:pt x="8028" y="2395"/>
                    <a:pt x="8044" y="2407"/>
                  </a:cubicBezTo>
                  <a:cubicBezTo>
                    <a:pt x="8058" y="2412"/>
                    <a:pt x="8072" y="2433"/>
                    <a:pt x="8067" y="2451"/>
                  </a:cubicBezTo>
                  <a:cubicBezTo>
                    <a:pt x="8067" y="2457"/>
                    <a:pt x="8062" y="2469"/>
                    <a:pt x="8062" y="2475"/>
                  </a:cubicBezTo>
                  <a:cubicBezTo>
                    <a:pt x="8058" y="2495"/>
                    <a:pt x="8067" y="2519"/>
                    <a:pt x="8081" y="2537"/>
                  </a:cubicBezTo>
                  <a:cubicBezTo>
                    <a:pt x="8044" y="2531"/>
                    <a:pt x="8009" y="2537"/>
                    <a:pt x="7975" y="2548"/>
                  </a:cubicBezTo>
                  <a:cubicBezTo>
                    <a:pt x="7970" y="2548"/>
                    <a:pt x="7970" y="2557"/>
                    <a:pt x="7966" y="2557"/>
                  </a:cubicBezTo>
                  <a:cubicBezTo>
                    <a:pt x="7957" y="2569"/>
                    <a:pt x="7980" y="2581"/>
                    <a:pt x="7984" y="2599"/>
                  </a:cubicBezTo>
                  <a:cubicBezTo>
                    <a:pt x="7991" y="2611"/>
                    <a:pt x="7980" y="2631"/>
                    <a:pt x="7966" y="2637"/>
                  </a:cubicBezTo>
                  <a:cubicBezTo>
                    <a:pt x="7952" y="2637"/>
                    <a:pt x="7943" y="2631"/>
                    <a:pt x="7927" y="2625"/>
                  </a:cubicBezTo>
                  <a:cubicBezTo>
                    <a:pt x="7931" y="2649"/>
                    <a:pt x="7908" y="2667"/>
                    <a:pt x="7890" y="2679"/>
                  </a:cubicBezTo>
                  <a:cubicBezTo>
                    <a:pt x="7869" y="2687"/>
                    <a:pt x="7846" y="2711"/>
                    <a:pt x="7851" y="2735"/>
                  </a:cubicBezTo>
                  <a:cubicBezTo>
                    <a:pt x="7816" y="2735"/>
                    <a:pt x="7782" y="2705"/>
                    <a:pt x="7777" y="2661"/>
                  </a:cubicBezTo>
                  <a:cubicBezTo>
                    <a:pt x="7750" y="2661"/>
                    <a:pt x="7720" y="2631"/>
                    <a:pt x="7715" y="2593"/>
                  </a:cubicBezTo>
                  <a:cubicBezTo>
                    <a:pt x="7715" y="2581"/>
                    <a:pt x="7715" y="2575"/>
                    <a:pt x="7710" y="2563"/>
                  </a:cubicBezTo>
                  <a:cubicBezTo>
                    <a:pt x="7706" y="2557"/>
                    <a:pt x="7701" y="2548"/>
                    <a:pt x="7692" y="2543"/>
                  </a:cubicBezTo>
                  <a:cubicBezTo>
                    <a:pt x="7648" y="2519"/>
                    <a:pt x="7605" y="2507"/>
                    <a:pt x="7561" y="2501"/>
                  </a:cubicBezTo>
                  <a:cubicBezTo>
                    <a:pt x="7552" y="2501"/>
                    <a:pt x="7547" y="2501"/>
                    <a:pt x="7536" y="2507"/>
                  </a:cubicBezTo>
                  <a:cubicBezTo>
                    <a:pt x="7526" y="2519"/>
                    <a:pt x="7531" y="2528"/>
                    <a:pt x="7536" y="2543"/>
                  </a:cubicBezTo>
                  <a:cubicBezTo>
                    <a:pt x="7540" y="2554"/>
                    <a:pt x="7556" y="2557"/>
                    <a:pt x="7566" y="2563"/>
                  </a:cubicBezTo>
                  <a:cubicBezTo>
                    <a:pt x="7589" y="2575"/>
                    <a:pt x="7618" y="2581"/>
                    <a:pt x="7637" y="2599"/>
                  </a:cubicBezTo>
                  <a:cubicBezTo>
                    <a:pt x="7658" y="2616"/>
                    <a:pt x="7676" y="2649"/>
                    <a:pt x="7676" y="2687"/>
                  </a:cubicBezTo>
                  <a:cubicBezTo>
                    <a:pt x="7667" y="2679"/>
                    <a:pt x="7658" y="2673"/>
                    <a:pt x="7648" y="2673"/>
                  </a:cubicBezTo>
                  <a:cubicBezTo>
                    <a:pt x="7658" y="2705"/>
                    <a:pt x="7632" y="2741"/>
                    <a:pt x="7609" y="2741"/>
                  </a:cubicBezTo>
                  <a:cubicBezTo>
                    <a:pt x="7600" y="2741"/>
                    <a:pt x="7584" y="2729"/>
                    <a:pt x="7575" y="2729"/>
                  </a:cubicBezTo>
                  <a:cubicBezTo>
                    <a:pt x="7566" y="2729"/>
                    <a:pt x="7552" y="2729"/>
                    <a:pt x="7540" y="2735"/>
                  </a:cubicBezTo>
                  <a:cubicBezTo>
                    <a:pt x="7517" y="2741"/>
                    <a:pt x="7494" y="2755"/>
                    <a:pt x="7464" y="2761"/>
                  </a:cubicBezTo>
                  <a:cubicBezTo>
                    <a:pt x="7421" y="2773"/>
                    <a:pt x="7377" y="2785"/>
                    <a:pt x="7333" y="2767"/>
                  </a:cubicBezTo>
                  <a:cubicBezTo>
                    <a:pt x="7333" y="2779"/>
                    <a:pt x="7333" y="2797"/>
                    <a:pt x="7329" y="2812"/>
                  </a:cubicBezTo>
                  <a:lnTo>
                    <a:pt x="7280" y="2812"/>
                  </a:lnTo>
                  <a:cubicBezTo>
                    <a:pt x="7262" y="2812"/>
                    <a:pt x="7237" y="2812"/>
                    <a:pt x="7218" y="2823"/>
                  </a:cubicBezTo>
                  <a:cubicBezTo>
                    <a:pt x="7200" y="2841"/>
                    <a:pt x="7188" y="2874"/>
                    <a:pt x="7193" y="2897"/>
                  </a:cubicBezTo>
                  <a:cubicBezTo>
                    <a:pt x="7193" y="2903"/>
                    <a:pt x="7200" y="2915"/>
                    <a:pt x="7204" y="2921"/>
                  </a:cubicBezTo>
                  <a:cubicBezTo>
                    <a:pt x="7209" y="2927"/>
                    <a:pt x="7214" y="2927"/>
                    <a:pt x="7218" y="2933"/>
                  </a:cubicBezTo>
                  <a:cubicBezTo>
                    <a:pt x="7232" y="2948"/>
                    <a:pt x="7237" y="2965"/>
                    <a:pt x="7237" y="2983"/>
                  </a:cubicBezTo>
                  <a:lnTo>
                    <a:pt x="7237" y="3039"/>
                  </a:lnTo>
                  <a:cubicBezTo>
                    <a:pt x="7237" y="3057"/>
                    <a:pt x="7241" y="3078"/>
                    <a:pt x="7248" y="3101"/>
                  </a:cubicBezTo>
                  <a:cubicBezTo>
                    <a:pt x="7248" y="3113"/>
                    <a:pt x="7253" y="3128"/>
                    <a:pt x="7257" y="3134"/>
                  </a:cubicBezTo>
                  <a:cubicBezTo>
                    <a:pt x="7257" y="3140"/>
                    <a:pt x="7262" y="3140"/>
                    <a:pt x="7267" y="3146"/>
                  </a:cubicBezTo>
                  <a:cubicBezTo>
                    <a:pt x="7276" y="3163"/>
                    <a:pt x="7262" y="3181"/>
                    <a:pt x="7253" y="3202"/>
                  </a:cubicBezTo>
                  <a:cubicBezTo>
                    <a:pt x="7237" y="3220"/>
                    <a:pt x="7232" y="3249"/>
                    <a:pt x="7232" y="3276"/>
                  </a:cubicBezTo>
                  <a:cubicBezTo>
                    <a:pt x="7232" y="3282"/>
                    <a:pt x="7232" y="3294"/>
                    <a:pt x="7237" y="3299"/>
                  </a:cubicBezTo>
                  <a:lnTo>
                    <a:pt x="7248" y="3311"/>
                  </a:lnTo>
                  <a:cubicBezTo>
                    <a:pt x="7262" y="3326"/>
                    <a:pt x="7267" y="3350"/>
                    <a:pt x="7257" y="3367"/>
                  </a:cubicBezTo>
                  <a:cubicBezTo>
                    <a:pt x="7253" y="3373"/>
                    <a:pt x="7248" y="3382"/>
                    <a:pt x="7248" y="3394"/>
                  </a:cubicBezTo>
                  <a:cubicBezTo>
                    <a:pt x="7248" y="3400"/>
                    <a:pt x="7253" y="3406"/>
                    <a:pt x="7253" y="3412"/>
                  </a:cubicBezTo>
                  <a:cubicBezTo>
                    <a:pt x="7267" y="3444"/>
                    <a:pt x="7262" y="3486"/>
                    <a:pt x="7248" y="3512"/>
                  </a:cubicBezTo>
                  <a:cubicBezTo>
                    <a:pt x="7267" y="3512"/>
                    <a:pt x="7280" y="3524"/>
                    <a:pt x="7290" y="3542"/>
                  </a:cubicBezTo>
                  <a:cubicBezTo>
                    <a:pt x="7290" y="3548"/>
                    <a:pt x="7294" y="3554"/>
                    <a:pt x="7301" y="3554"/>
                  </a:cubicBezTo>
                  <a:lnTo>
                    <a:pt x="7310" y="3554"/>
                  </a:lnTo>
                  <a:cubicBezTo>
                    <a:pt x="7324" y="3548"/>
                    <a:pt x="7333" y="3542"/>
                    <a:pt x="7342" y="3542"/>
                  </a:cubicBezTo>
                  <a:cubicBezTo>
                    <a:pt x="7359" y="3542"/>
                    <a:pt x="7372" y="3542"/>
                    <a:pt x="7377" y="3554"/>
                  </a:cubicBezTo>
                  <a:cubicBezTo>
                    <a:pt x="7377" y="3560"/>
                    <a:pt x="7382" y="3566"/>
                    <a:pt x="7382" y="3566"/>
                  </a:cubicBezTo>
                  <a:cubicBezTo>
                    <a:pt x="7386" y="3574"/>
                    <a:pt x="7391" y="3566"/>
                    <a:pt x="7398" y="3566"/>
                  </a:cubicBezTo>
                  <a:cubicBezTo>
                    <a:pt x="7416" y="3560"/>
                    <a:pt x="7434" y="3580"/>
                    <a:pt x="7439" y="3604"/>
                  </a:cubicBezTo>
                  <a:cubicBezTo>
                    <a:pt x="7439" y="3610"/>
                    <a:pt x="7439" y="3610"/>
                    <a:pt x="7446" y="3616"/>
                  </a:cubicBezTo>
                  <a:cubicBezTo>
                    <a:pt x="7455" y="3636"/>
                    <a:pt x="7474" y="3604"/>
                    <a:pt x="7487" y="3610"/>
                  </a:cubicBezTo>
                  <a:cubicBezTo>
                    <a:pt x="7483" y="3642"/>
                    <a:pt x="7483" y="3672"/>
                    <a:pt x="7478" y="3704"/>
                  </a:cubicBezTo>
                  <a:lnTo>
                    <a:pt x="7478" y="3722"/>
                  </a:lnTo>
                  <a:lnTo>
                    <a:pt x="7483" y="3728"/>
                  </a:lnTo>
                  <a:cubicBezTo>
                    <a:pt x="7487" y="3734"/>
                    <a:pt x="7494" y="3734"/>
                    <a:pt x="7499" y="3740"/>
                  </a:cubicBezTo>
                  <a:cubicBezTo>
                    <a:pt x="7513" y="3752"/>
                    <a:pt x="7526" y="3772"/>
                    <a:pt x="7547" y="3784"/>
                  </a:cubicBezTo>
                  <a:cubicBezTo>
                    <a:pt x="7547" y="3778"/>
                    <a:pt x="7547" y="3772"/>
                    <a:pt x="7552" y="3758"/>
                  </a:cubicBezTo>
                  <a:cubicBezTo>
                    <a:pt x="7575" y="3767"/>
                    <a:pt x="7566" y="3814"/>
                    <a:pt x="7584" y="3829"/>
                  </a:cubicBezTo>
                  <a:cubicBezTo>
                    <a:pt x="7595" y="3835"/>
                    <a:pt x="7605" y="3835"/>
                    <a:pt x="7609" y="3846"/>
                  </a:cubicBezTo>
                  <a:lnTo>
                    <a:pt x="7609" y="3858"/>
                  </a:lnTo>
                  <a:cubicBezTo>
                    <a:pt x="7609" y="3897"/>
                    <a:pt x="7605" y="3932"/>
                    <a:pt x="7595" y="3971"/>
                  </a:cubicBezTo>
                  <a:cubicBezTo>
                    <a:pt x="7589" y="3982"/>
                    <a:pt x="7589" y="4000"/>
                    <a:pt x="7584" y="4015"/>
                  </a:cubicBezTo>
                  <a:cubicBezTo>
                    <a:pt x="7584" y="4033"/>
                    <a:pt x="7589" y="4050"/>
                    <a:pt x="7589" y="4068"/>
                  </a:cubicBezTo>
                  <a:cubicBezTo>
                    <a:pt x="7589" y="4095"/>
                    <a:pt x="7575" y="4118"/>
                    <a:pt x="7579" y="4145"/>
                  </a:cubicBezTo>
                  <a:cubicBezTo>
                    <a:pt x="7584" y="4169"/>
                    <a:pt x="7609" y="4192"/>
                    <a:pt x="7600" y="4213"/>
                  </a:cubicBezTo>
                  <a:cubicBezTo>
                    <a:pt x="7595" y="4225"/>
                    <a:pt x="7579" y="4225"/>
                    <a:pt x="7575" y="4237"/>
                  </a:cubicBezTo>
                  <a:cubicBezTo>
                    <a:pt x="7566" y="4248"/>
                    <a:pt x="7566" y="4269"/>
                    <a:pt x="7575" y="4281"/>
                  </a:cubicBezTo>
                  <a:cubicBezTo>
                    <a:pt x="7552" y="4287"/>
                    <a:pt x="7522" y="4293"/>
                    <a:pt x="7499" y="4287"/>
                  </a:cubicBezTo>
                  <a:cubicBezTo>
                    <a:pt x="7474" y="4281"/>
                    <a:pt x="7451" y="4248"/>
                    <a:pt x="7455" y="4219"/>
                  </a:cubicBezTo>
                  <a:cubicBezTo>
                    <a:pt x="7455" y="4207"/>
                    <a:pt x="7460" y="4198"/>
                    <a:pt x="7460" y="4186"/>
                  </a:cubicBezTo>
                  <a:cubicBezTo>
                    <a:pt x="7460" y="4175"/>
                    <a:pt x="7455" y="4163"/>
                    <a:pt x="7446" y="4163"/>
                  </a:cubicBezTo>
                  <a:lnTo>
                    <a:pt x="7434" y="4163"/>
                  </a:lnTo>
                  <a:lnTo>
                    <a:pt x="7434" y="4151"/>
                  </a:lnTo>
                  <a:cubicBezTo>
                    <a:pt x="7451" y="4101"/>
                    <a:pt x="7508" y="4101"/>
                    <a:pt x="7526" y="4056"/>
                  </a:cubicBezTo>
                  <a:cubicBezTo>
                    <a:pt x="7531" y="4044"/>
                    <a:pt x="7531" y="4033"/>
                    <a:pt x="7536" y="4021"/>
                  </a:cubicBezTo>
                  <a:cubicBezTo>
                    <a:pt x="7540" y="4006"/>
                    <a:pt x="7552" y="3994"/>
                    <a:pt x="7556" y="3982"/>
                  </a:cubicBezTo>
                  <a:cubicBezTo>
                    <a:pt x="7575" y="3953"/>
                    <a:pt x="7579" y="3914"/>
                    <a:pt x="7579" y="3876"/>
                  </a:cubicBezTo>
                  <a:cubicBezTo>
                    <a:pt x="7579" y="3858"/>
                    <a:pt x="7575" y="3835"/>
                    <a:pt x="7561" y="3820"/>
                  </a:cubicBezTo>
                  <a:cubicBezTo>
                    <a:pt x="7547" y="3802"/>
                    <a:pt x="7522" y="3808"/>
                    <a:pt x="7508" y="3820"/>
                  </a:cubicBezTo>
                  <a:cubicBezTo>
                    <a:pt x="7494" y="3840"/>
                    <a:pt x="7487" y="3864"/>
                    <a:pt x="7499" y="3891"/>
                  </a:cubicBezTo>
                  <a:cubicBezTo>
                    <a:pt x="7469" y="3903"/>
                    <a:pt x="7446" y="3914"/>
                    <a:pt x="7416" y="3926"/>
                  </a:cubicBezTo>
                  <a:lnTo>
                    <a:pt x="7407" y="3926"/>
                  </a:lnTo>
                  <a:cubicBezTo>
                    <a:pt x="7402" y="3926"/>
                    <a:pt x="7398" y="3920"/>
                    <a:pt x="7398" y="3920"/>
                  </a:cubicBezTo>
                  <a:cubicBezTo>
                    <a:pt x="7386" y="3914"/>
                    <a:pt x="7377" y="3920"/>
                    <a:pt x="7368" y="3926"/>
                  </a:cubicBezTo>
                  <a:cubicBezTo>
                    <a:pt x="7363" y="3891"/>
                    <a:pt x="7349" y="3852"/>
                    <a:pt x="7329" y="3829"/>
                  </a:cubicBezTo>
                  <a:cubicBezTo>
                    <a:pt x="7324" y="3820"/>
                    <a:pt x="7319" y="3814"/>
                    <a:pt x="7319" y="3808"/>
                  </a:cubicBezTo>
                  <a:cubicBezTo>
                    <a:pt x="7315" y="3790"/>
                    <a:pt x="7333" y="3784"/>
                    <a:pt x="7333" y="3767"/>
                  </a:cubicBezTo>
                  <a:cubicBezTo>
                    <a:pt x="7333" y="3752"/>
                    <a:pt x="7324" y="3740"/>
                    <a:pt x="7310" y="3740"/>
                  </a:cubicBezTo>
                  <a:lnTo>
                    <a:pt x="7276" y="3740"/>
                  </a:lnTo>
                  <a:cubicBezTo>
                    <a:pt x="7248" y="3734"/>
                    <a:pt x="7237" y="3690"/>
                    <a:pt x="7209" y="3672"/>
                  </a:cubicBezTo>
                  <a:cubicBezTo>
                    <a:pt x="7204" y="3666"/>
                    <a:pt x="7193" y="3666"/>
                    <a:pt x="7184" y="3660"/>
                  </a:cubicBezTo>
                  <a:cubicBezTo>
                    <a:pt x="7170" y="3648"/>
                    <a:pt x="7165" y="3636"/>
                    <a:pt x="7156" y="3616"/>
                  </a:cubicBezTo>
                  <a:cubicBezTo>
                    <a:pt x="7145" y="3604"/>
                    <a:pt x="7131" y="3592"/>
                    <a:pt x="7117" y="3598"/>
                  </a:cubicBezTo>
                  <a:cubicBezTo>
                    <a:pt x="7103" y="3560"/>
                    <a:pt x="7050" y="3560"/>
                    <a:pt x="7034" y="3530"/>
                  </a:cubicBezTo>
                  <a:cubicBezTo>
                    <a:pt x="7030" y="3524"/>
                    <a:pt x="7030" y="3518"/>
                    <a:pt x="7025" y="3512"/>
                  </a:cubicBezTo>
                  <a:cubicBezTo>
                    <a:pt x="7011" y="3492"/>
                    <a:pt x="6986" y="3530"/>
                    <a:pt x="6968" y="3518"/>
                  </a:cubicBezTo>
                  <a:cubicBezTo>
                    <a:pt x="6958" y="3512"/>
                    <a:pt x="6954" y="3492"/>
                    <a:pt x="6947" y="3486"/>
                  </a:cubicBezTo>
                  <a:cubicBezTo>
                    <a:pt x="6942" y="3480"/>
                    <a:pt x="6933" y="3480"/>
                    <a:pt x="6924" y="3474"/>
                  </a:cubicBezTo>
                  <a:cubicBezTo>
                    <a:pt x="6894" y="3456"/>
                    <a:pt x="6889" y="3400"/>
                    <a:pt x="6862" y="3382"/>
                  </a:cubicBezTo>
                  <a:cubicBezTo>
                    <a:pt x="6846" y="3367"/>
                    <a:pt x="6823" y="3373"/>
                    <a:pt x="6809" y="3394"/>
                  </a:cubicBezTo>
                  <a:cubicBezTo>
                    <a:pt x="6797" y="3406"/>
                    <a:pt x="6788" y="3424"/>
                    <a:pt x="6784" y="3444"/>
                  </a:cubicBezTo>
                  <a:cubicBezTo>
                    <a:pt x="6779" y="3462"/>
                    <a:pt x="6788" y="3486"/>
                    <a:pt x="6804" y="3486"/>
                  </a:cubicBezTo>
                  <a:cubicBezTo>
                    <a:pt x="6793" y="3503"/>
                    <a:pt x="6774" y="3512"/>
                    <a:pt x="6756" y="3518"/>
                  </a:cubicBezTo>
                  <a:cubicBezTo>
                    <a:pt x="6740" y="3524"/>
                    <a:pt x="6721" y="3548"/>
                    <a:pt x="6731" y="3574"/>
                  </a:cubicBezTo>
                  <a:cubicBezTo>
                    <a:pt x="6740" y="3598"/>
                    <a:pt x="6770" y="3598"/>
                    <a:pt x="6779" y="3622"/>
                  </a:cubicBezTo>
                  <a:cubicBezTo>
                    <a:pt x="6784" y="3636"/>
                    <a:pt x="6784" y="3648"/>
                    <a:pt x="6788" y="3660"/>
                  </a:cubicBezTo>
                  <a:cubicBezTo>
                    <a:pt x="6793" y="3666"/>
                    <a:pt x="6797" y="3666"/>
                    <a:pt x="6804" y="3672"/>
                  </a:cubicBezTo>
                  <a:cubicBezTo>
                    <a:pt x="6809" y="3678"/>
                    <a:pt x="6813" y="3684"/>
                    <a:pt x="6813" y="3699"/>
                  </a:cubicBezTo>
                  <a:cubicBezTo>
                    <a:pt x="6818" y="3716"/>
                    <a:pt x="6823" y="3740"/>
                    <a:pt x="6827" y="3758"/>
                  </a:cubicBezTo>
                  <a:lnTo>
                    <a:pt x="6827" y="3772"/>
                  </a:lnTo>
                  <a:cubicBezTo>
                    <a:pt x="6823" y="3784"/>
                    <a:pt x="6809" y="3784"/>
                    <a:pt x="6797" y="3784"/>
                  </a:cubicBezTo>
                  <a:cubicBezTo>
                    <a:pt x="6770" y="3772"/>
                    <a:pt x="6740" y="3758"/>
                    <a:pt x="6731" y="3722"/>
                  </a:cubicBezTo>
                  <a:cubicBezTo>
                    <a:pt x="6726" y="3710"/>
                    <a:pt x="6726" y="3699"/>
                    <a:pt x="6721" y="3690"/>
                  </a:cubicBezTo>
                  <a:cubicBezTo>
                    <a:pt x="6708" y="3672"/>
                    <a:pt x="6687" y="3690"/>
                    <a:pt x="6673" y="3704"/>
                  </a:cubicBezTo>
                  <a:cubicBezTo>
                    <a:pt x="6659" y="3716"/>
                    <a:pt x="6634" y="3728"/>
                    <a:pt x="6625" y="3704"/>
                  </a:cubicBezTo>
                  <a:cubicBezTo>
                    <a:pt x="6629" y="3746"/>
                    <a:pt x="6625" y="3790"/>
                    <a:pt x="6620" y="3829"/>
                  </a:cubicBezTo>
                  <a:cubicBezTo>
                    <a:pt x="6620" y="3835"/>
                    <a:pt x="6616" y="3840"/>
                    <a:pt x="6620" y="3846"/>
                  </a:cubicBezTo>
                  <a:cubicBezTo>
                    <a:pt x="6625" y="3870"/>
                    <a:pt x="6648" y="3870"/>
                    <a:pt x="6664" y="3864"/>
                  </a:cubicBezTo>
                  <a:cubicBezTo>
                    <a:pt x="6648" y="3908"/>
                    <a:pt x="6669" y="3971"/>
                    <a:pt x="6701" y="3982"/>
                  </a:cubicBezTo>
                  <a:cubicBezTo>
                    <a:pt x="6712" y="3988"/>
                    <a:pt x="6726" y="3988"/>
                    <a:pt x="6735" y="3994"/>
                  </a:cubicBezTo>
                  <a:cubicBezTo>
                    <a:pt x="6744" y="4000"/>
                    <a:pt x="6756" y="4021"/>
                    <a:pt x="6744" y="4033"/>
                  </a:cubicBezTo>
                  <a:cubicBezTo>
                    <a:pt x="6770" y="4015"/>
                    <a:pt x="6797" y="4033"/>
                    <a:pt x="6823" y="4044"/>
                  </a:cubicBezTo>
                  <a:cubicBezTo>
                    <a:pt x="6836" y="4050"/>
                    <a:pt x="6853" y="4062"/>
                    <a:pt x="6857" y="4083"/>
                  </a:cubicBezTo>
                  <a:cubicBezTo>
                    <a:pt x="6857" y="4089"/>
                    <a:pt x="6862" y="4101"/>
                    <a:pt x="6866" y="4107"/>
                  </a:cubicBezTo>
                  <a:cubicBezTo>
                    <a:pt x="6871" y="4112"/>
                    <a:pt x="6876" y="4112"/>
                    <a:pt x="6880" y="4118"/>
                  </a:cubicBezTo>
                  <a:cubicBezTo>
                    <a:pt x="6885" y="4124"/>
                    <a:pt x="6889" y="4130"/>
                    <a:pt x="6885" y="4136"/>
                  </a:cubicBezTo>
                  <a:cubicBezTo>
                    <a:pt x="6880" y="4136"/>
                    <a:pt x="6876" y="4145"/>
                    <a:pt x="6871" y="4145"/>
                  </a:cubicBezTo>
                  <a:cubicBezTo>
                    <a:pt x="6876" y="4175"/>
                    <a:pt x="6885" y="4207"/>
                    <a:pt x="6889" y="4231"/>
                  </a:cubicBezTo>
                  <a:cubicBezTo>
                    <a:pt x="6866" y="4231"/>
                    <a:pt x="6841" y="4213"/>
                    <a:pt x="6827" y="4192"/>
                  </a:cubicBezTo>
                  <a:cubicBezTo>
                    <a:pt x="6823" y="4186"/>
                    <a:pt x="6818" y="4180"/>
                    <a:pt x="6809" y="4175"/>
                  </a:cubicBezTo>
                  <a:lnTo>
                    <a:pt x="6788" y="4175"/>
                  </a:lnTo>
                  <a:cubicBezTo>
                    <a:pt x="6774" y="4180"/>
                    <a:pt x="6756" y="4175"/>
                    <a:pt x="6744" y="4163"/>
                  </a:cubicBezTo>
                  <a:cubicBezTo>
                    <a:pt x="6735" y="4151"/>
                    <a:pt x="6731" y="4118"/>
                    <a:pt x="6744" y="4107"/>
                  </a:cubicBezTo>
                  <a:cubicBezTo>
                    <a:pt x="6731" y="4095"/>
                    <a:pt x="6708" y="4101"/>
                    <a:pt x="6692" y="4112"/>
                  </a:cubicBezTo>
                  <a:cubicBezTo>
                    <a:pt x="6673" y="4124"/>
                    <a:pt x="6659" y="4136"/>
                    <a:pt x="6639" y="4136"/>
                  </a:cubicBezTo>
                  <a:cubicBezTo>
                    <a:pt x="6620" y="4136"/>
                    <a:pt x="6600" y="4107"/>
                    <a:pt x="6616" y="4089"/>
                  </a:cubicBezTo>
                  <a:cubicBezTo>
                    <a:pt x="6606" y="4083"/>
                    <a:pt x="6595" y="4083"/>
                    <a:pt x="6586" y="4083"/>
                  </a:cubicBezTo>
                  <a:cubicBezTo>
                    <a:pt x="6581" y="4074"/>
                    <a:pt x="6581" y="4062"/>
                    <a:pt x="6581" y="4056"/>
                  </a:cubicBezTo>
                  <a:cubicBezTo>
                    <a:pt x="6567" y="4050"/>
                    <a:pt x="6558" y="4044"/>
                    <a:pt x="6542" y="4039"/>
                  </a:cubicBezTo>
                  <a:cubicBezTo>
                    <a:pt x="6537" y="4039"/>
                    <a:pt x="6528" y="4033"/>
                    <a:pt x="6533" y="4021"/>
                  </a:cubicBezTo>
                  <a:cubicBezTo>
                    <a:pt x="6533" y="4015"/>
                    <a:pt x="6537" y="4015"/>
                    <a:pt x="6537" y="4015"/>
                  </a:cubicBezTo>
                  <a:lnTo>
                    <a:pt x="6567" y="3994"/>
                  </a:lnTo>
                  <a:cubicBezTo>
                    <a:pt x="6558" y="3982"/>
                    <a:pt x="6551" y="3971"/>
                    <a:pt x="6551" y="3953"/>
                  </a:cubicBezTo>
                  <a:lnTo>
                    <a:pt x="6551" y="3920"/>
                  </a:lnTo>
                  <a:cubicBezTo>
                    <a:pt x="6551" y="3908"/>
                    <a:pt x="6542" y="3897"/>
                    <a:pt x="6542" y="3882"/>
                  </a:cubicBezTo>
                  <a:cubicBezTo>
                    <a:pt x="6542" y="3873"/>
                    <a:pt x="6549" y="3858"/>
                    <a:pt x="6556" y="3861"/>
                  </a:cubicBezTo>
                  <a:cubicBezTo>
                    <a:pt x="6547" y="3849"/>
                    <a:pt x="6544" y="3826"/>
                    <a:pt x="6551" y="3808"/>
                  </a:cubicBezTo>
                  <a:cubicBezTo>
                    <a:pt x="6558" y="3790"/>
                    <a:pt x="6572" y="3772"/>
                    <a:pt x="6581" y="3752"/>
                  </a:cubicBezTo>
                  <a:cubicBezTo>
                    <a:pt x="6590" y="3734"/>
                    <a:pt x="6595" y="3710"/>
                    <a:pt x="6586" y="3690"/>
                  </a:cubicBezTo>
                  <a:cubicBezTo>
                    <a:pt x="6581" y="3678"/>
                    <a:pt x="6572" y="3672"/>
                    <a:pt x="6572" y="3666"/>
                  </a:cubicBezTo>
                  <a:cubicBezTo>
                    <a:pt x="6567" y="3648"/>
                    <a:pt x="6577" y="3622"/>
                    <a:pt x="6590" y="3610"/>
                  </a:cubicBezTo>
                  <a:cubicBezTo>
                    <a:pt x="6606" y="3598"/>
                    <a:pt x="6616" y="3577"/>
                    <a:pt x="6616" y="3560"/>
                  </a:cubicBezTo>
                  <a:cubicBezTo>
                    <a:pt x="6616" y="3539"/>
                    <a:pt x="6595" y="3530"/>
                    <a:pt x="6586" y="3512"/>
                  </a:cubicBezTo>
                  <a:cubicBezTo>
                    <a:pt x="6563" y="3474"/>
                    <a:pt x="6572" y="3418"/>
                    <a:pt x="6558" y="3367"/>
                  </a:cubicBezTo>
                  <a:cubicBezTo>
                    <a:pt x="6547" y="3332"/>
                    <a:pt x="6519" y="3305"/>
                    <a:pt x="6514" y="3270"/>
                  </a:cubicBezTo>
                  <a:cubicBezTo>
                    <a:pt x="6514" y="3258"/>
                    <a:pt x="6517" y="3237"/>
                    <a:pt x="6510" y="3226"/>
                  </a:cubicBezTo>
                  <a:cubicBezTo>
                    <a:pt x="6505" y="3214"/>
                    <a:pt x="6489" y="3202"/>
                    <a:pt x="6480" y="3208"/>
                  </a:cubicBezTo>
                  <a:cubicBezTo>
                    <a:pt x="6480" y="3140"/>
                    <a:pt x="6422" y="3078"/>
                    <a:pt x="6370" y="3090"/>
                  </a:cubicBezTo>
                  <a:cubicBezTo>
                    <a:pt x="6365" y="3090"/>
                    <a:pt x="6360" y="3090"/>
                    <a:pt x="6360" y="3095"/>
                  </a:cubicBezTo>
                  <a:cubicBezTo>
                    <a:pt x="6353" y="3101"/>
                    <a:pt x="6360" y="3113"/>
                    <a:pt x="6365" y="3119"/>
                  </a:cubicBezTo>
                  <a:cubicBezTo>
                    <a:pt x="6370" y="3128"/>
                    <a:pt x="6379" y="3128"/>
                    <a:pt x="6388" y="3119"/>
                  </a:cubicBezTo>
                  <a:cubicBezTo>
                    <a:pt x="6379" y="3134"/>
                    <a:pt x="6374" y="3152"/>
                    <a:pt x="6374" y="3169"/>
                  </a:cubicBezTo>
                  <a:cubicBezTo>
                    <a:pt x="6374" y="3187"/>
                    <a:pt x="6383" y="3208"/>
                    <a:pt x="6397" y="3208"/>
                  </a:cubicBezTo>
                  <a:cubicBezTo>
                    <a:pt x="6402" y="3231"/>
                    <a:pt x="6393" y="3258"/>
                    <a:pt x="6409" y="3276"/>
                  </a:cubicBezTo>
                  <a:cubicBezTo>
                    <a:pt x="6413" y="3282"/>
                    <a:pt x="6418" y="3282"/>
                    <a:pt x="6422" y="3288"/>
                  </a:cubicBezTo>
                  <a:cubicBezTo>
                    <a:pt x="6445" y="3299"/>
                    <a:pt x="6462" y="3338"/>
                    <a:pt x="6471" y="3367"/>
                  </a:cubicBezTo>
                  <a:cubicBezTo>
                    <a:pt x="6475" y="3382"/>
                    <a:pt x="6480" y="3388"/>
                    <a:pt x="6480" y="3400"/>
                  </a:cubicBezTo>
                  <a:cubicBezTo>
                    <a:pt x="6480" y="3412"/>
                    <a:pt x="6475" y="3424"/>
                    <a:pt x="6466" y="3424"/>
                  </a:cubicBezTo>
                  <a:lnTo>
                    <a:pt x="6445" y="3424"/>
                  </a:lnTo>
                  <a:cubicBezTo>
                    <a:pt x="6436" y="3430"/>
                    <a:pt x="6436" y="3444"/>
                    <a:pt x="6441" y="3456"/>
                  </a:cubicBezTo>
                  <a:cubicBezTo>
                    <a:pt x="6445" y="3468"/>
                    <a:pt x="6450" y="3474"/>
                    <a:pt x="6450" y="3486"/>
                  </a:cubicBezTo>
                  <a:cubicBezTo>
                    <a:pt x="6450" y="3498"/>
                    <a:pt x="6445" y="3512"/>
                    <a:pt x="6455" y="3524"/>
                  </a:cubicBezTo>
                  <a:cubicBezTo>
                    <a:pt x="6462" y="3530"/>
                    <a:pt x="6466" y="3530"/>
                    <a:pt x="6471" y="3536"/>
                  </a:cubicBezTo>
                  <a:cubicBezTo>
                    <a:pt x="6475" y="3542"/>
                    <a:pt x="6480" y="3551"/>
                    <a:pt x="6475" y="3566"/>
                  </a:cubicBezTo>
                  <a:cubicBezTo>
                    <a:pt x="6471" y="3577"/>
                    <a:pt x="6462" y="3586"/>
                    <a:pt x="6450" y="3580"/>
                  </a:cubicBezTo>
                  <a:cubicBezTo>
                    <a:pt x="6455" y="3604"/>
                    <a:pt x="6455" y="3642"/>
                    <a:pt x="6436" y="3654"/>
                  </a:cubicBezTo>
                  <a:cubicBezTo>
                    <a:pt x="6427" y="3660"/>
                    <a:pt x="6413" y="3666"/>
                    <a:pt x="6418" y="3678"/>
                  </a:cubicBezTo>
                  <a:cubicBezTo>
                    <a:pt x="6422" y="3690"/>
                    <a:pt x="6436" y="3690"/>
                    <a:pt x="6432" y="3699"/>
                  </a:cubicBezTo>
                  <a:cubicBezTo>
                    <a:pt x="6418" y="3710"/>
                    <a:pt x="6397" y="3710"/>
                    <a:pt x="6383" y="3716"/>
                  </a:cubicBezTo>
                  <a:cubicBezTo>
                    <a:pt x="6370" y="3722"/>
                    <a:pt x="6353" y="3746"/>
                    <a:pt x="6365" y="3767"/>
                  </a:cubicBezTo>
                  <a:cubicBezTo>
                    <a:pt x="6349" y="3772"/>
                    <a:pt x="6335" y="3772"/>
                    <a:pt x="6317" y="3772"/>
                  </a:cubicBezTo>
                  <a:cubicBezTo>
                    <a:pt x="6301" y="3778"/>
                    <a:pt x="6287" y="3802"/>
                    <a:pt x="6296" y="3814"/>
                  </a:cubicBezTo>
                  <a:cubicBezTo>
                    <a:pt x="6291" y="3814"/>
                    <a:pt x="6287" y="3814"/>
                    <a:pt x="6287" y="3820"/>
                  </a:cubicBezTo>
                  <a:cubicBezTo>
                    <a:pt x="6282" y="3829"/>
                    <a:pt x="6282" y="3829"/>
                    <a:pt x="6278" y="3829"/>
                  </a:cubicBezTo>
                  <a:cubicBezTo>
                    <a:pt x="6273" y="3829"/>
                    <a:pt x="6273" y="3814"/>
                    <a:pt x="6278" y="3814"/>
                  </a:cubicBezTo>
                  <a:cubicBezTo>
                    <a:pt x="6273" y="3814"/>
                    <a:pt x="6264" y="3814"/>
                    <a:pt x="6257" y="3829"/>
                  </a:cubicBezTo>
                  <a:cubicBezTo>
                    <a:pt x="6252" y="3835"/>
                    <a:pt x="6257" y="3846"/>
                    <a:pt x="6257" y="3852"/>
                  </a:cubicBezTo>
                  <a:lnTo>
                    <a:pt x="6257" y="3864"/>
                  </a:lnTo>
                  <a:cubicBezTo>
                    <a:pt x="6257" y="3864"/>
                    <a:pt x="6264" y="3870"/>
                    <a:pt x="6268" y="3870"/>
                  </a:cubicBezTo>
                  <a:cubicBezTo>
                    <a:pt x="6278" y="3876"/>
                    <a:pt x="6282" y="3891"/>
                    <a:pt x="6278" y="3903"/>
                  </a:cubicBezTo>
                  <a:cubicBezTo>
                    <a:pt x="6273" y="3914"/>
                    <a:pt x="6268" y="3926"/>
                    <a:pt x="6257" y="3932"/>
                  </a:cubicBezTo>
                  <a:cubicBezTo>
                    <a:pt x="6252" y="3932"/>
                    <a:pt x="6252" y="3932"/>
                    <a:pt x="6248" y="3938"/>
                  </a:cubicBezTo>
                  <a:cubicBezTo>
                    <a:pt x="6248" y="3938"/>
                    <a:pt x="6243" y="3944"/>
                    <a:pt x="6243" y="3953"/>
                  </a:cubicBezTo>
                  <a:lnTo>
                    <a:pt x="6243" y="3994"/>
                  </a:lnTo>
                  <a:cubicBezTo>
                    <a:pt x="6243" y="4000"/>
                    <a:pt x="6238" y="4000"/>
                    <a:pt x="6238" y="4006"/>
                  </a:cubicBezTo>
                  <a:cubicBezTo>
                    <a:pt x="6234" y="4021"/>
                    <a:pt x="6229" y="4027"/>
                    <a:pt x="6225" y="4039"/>
                  </a:cubicBezTo>
                  <a:cubicBezTo>
                    <a:pt x="6243" y="4050"/>
                    <a:pt x="6264" y="4068"/>
                    <a:pt x="6278" y="4095"/>
                  </a:cubicBezTo>
                  <a:cubicBezTo>
                    <a:pt x="6291" y="4118"/>
                    <a:pt x="6301" y="4145"/>
                    <a:pt x="6317" y="4169"/>
                  </a:cubicBezTo>
                  <a:lnTo>
                    <a:pt x="6317" y="4219"/>
                  </a:lnTo>
                  <a:cubicBezTo>
                    <a:pt x="6335" y="4219"/>
                    <a:pt x="6344" y="4248"/>
                    <a:pt x="6344" y="4281"/>
                  </a:cubicBezTo>
                  <a:lnTo>
                    <a:pt x="6344" y="4355"/>
                  </a:lnTo>
                  <a:cubicBezTo>
                    <a:pt x="6344" y="4361"/>
                    <a:pt x="6344" y="4367"/>
                    <a:pt x="6349" y="4373"/>
                  </a:cubicBezTo>
                  <a:cubicBezTo>
                    <a:pt x="6353" y="4379"/>
                    <a:pt x="6360" y="4379"/>
                    <a:pt x="6365" y="4384"/>
                  </a:cubicBezTo>
                  <a:cubicBezTo>
                    <a:pt x="6379" y="4399"/>
                    <a:pt x="6379" y="4423"/>
                    <a:pt x="6379" y="4441"/>
                  </a:cubicBezTo>
                  <a:cubicBezTo>
                    <a:pt x="6379" y="4461"/>
                    <a:pt x="6383" y="4491"/>
                    <a:pt x="6397" y="4491"/>
                  </a:cubicBezTo>
                  <a:cubicBezTo>
                    <a:pt x="6383" y="4497"/>
                    <a:pt x="6383" y="4529"/>
                    <a:pt x="6388" y="4547"/>
                  </a:cubicBezTo>
                  <a:cubicBezTo>
                    <a:pt x="6393" y="4565"/>
                    <a:pt x="6393" y="4597"/>
                    <a:pt x="6379" y="4603"/>
                  </a:cubicBezTo>
                  <a:cubicBezTo>
                    <a:pt x="6370" y="4609"/>
                    <a:pt x="6360" y="4603"/>
                    <a:pt x="6353" y="4609"/>
                  </a:cubicBezTo>
                  <a:cubicBezTo>
                    <a:pt x="6349" y="4609"/>
                    <a:pt x="6349" y="4615"/>
                    <a:pt x="6344" y="4621"/>
                  </a:cubicBezTo>
                  <a:cubicBezTo>
                    <a:pt x="6335" y="4653"/>
                    <a:pt x="6326" y="4683"/>
                    <a:pt x="6330" y="4721"/>
                  </a:cubicBezTo>
                  <a:lnTo>
                    <a:pt x="6296" y="4721"/>
                  </a:lnTo>
                  <a:lnTo>
                    <a:pt x="6296" y="4846"/>
                  </a:lnTo>
                  <a:cubicBezTo>
                    <a:pt x="6296" y="4869"/>
                    <a:pt x="6291" y="4893"/>
                    <a:pt x="6278" y="4899"/>
                  </a:cubicBezTo>
                  <a:cubicBezTo>
                    <a:pt x="6291" y="4899"/>
                    <a:pt x="6305" y="4920"/>
                    <a:pt x="6305" y="4943"/>
                  </a:cubicBezTo>
                  <a:cubicBezTo>
                    <a:pt x="6312" y="4961"/>
                    <a:pt x="6307" y="4988"/>
                    <a:pt x="6312" y="5005"/>
                  </a:cubicBezTo>
                  <a:cubicBezTo>
                    <a:pt x="6319" y="5023"/>
                    <a:pt x="6321" y="5038"/>
                    <a:pt x="6326" y="5056"/>
                  </a:cubicBezTo>
                  <a:cubicBezTo>
                    <a:pt x="6335" y="5085"/>
                    <a:pt x="6335" y="5118"/>
                    <a:pt x="6330" y="5153"/>
                  </a:cubicBezTo>
                  <a:cubicBezTo>
                    <a:pt x="6326" y="5168"/>
                    <a:pt x="6326" y="5174"/>
                    <a:pt x="6321" y="5186"/>
                  </a:cubicBezTo>
                  <a:cubicBezTo>
                    <a:pt x="6321" y="5209"/>
                    <a:pt x="6326" y="5236"/>
                    <a:pt x="6344" y="5248"/>
                  </a:cubicBezTo>
                  <a:cubicBezTo>
                    <a:pt x="6349" y="5254"/>
                    <a:pt x="6360" y="5254"/>
                    <a:pt x="6365" y="5254"/>
                  </a:cubicBezTo>
                  <a:lnTo>
                    <a:pt x="6374" y="5242"/>
                  </a:lnTo>
                  <a:cubicBezTo>
                    <a:pt x="6383" y="5230"/>
                    <a:pt x="6397" y="5248"/>
                    <a:pt x="6413" y="5254"/>
                  </a:cubicBezTo>
                  <a:cubicBezTo>
                    <a:pt x="6427" y="5265"/>
                    <a:pt x="6445" y="5260"/>
                    <a:pt x="6445" y="5242"/>
                  </a:cubicBezTo>
                  <a:cubicBezTo>
                    <a:pt x="6466" y="5248"/>
                    <a:pt x="6491" y="5242"/>
                    <a:pt x="6510" y="5230"/>
                  </a:cubicBezTo>
                  <a:cubicBezTo>
                    <a:pt x="6540" y="5209"/>
                    <a:pt x="6563" y="5174"/>
                    <a:pt x="6595" y="5180"/>
                  </a:cubicBezTo>
                  <a:cubicBezTo>
                    <a:pt x="6606" y="5209"/>
                    <a:pt x="6639" y="5197"/>
                    <a:pt x="6664" y="5197"/>
                  </a:cubicBezTo>
                  <a:cubicBezTo>
                    <a:pt x="6673" y="5197"/>
                    <a:pt x="6687" y="5209"/>
                    <a:pt x="6696" y="5215"/>
                  </a:cubicBezTo>
                  <a:cubicBezTo>
                    <a:pt x="6721" y="5236"/>
                    <a:pt x="6749" y="5260"/>
                    <a:pt x="6774" y="5277"/>
                  </a:cubicBezTo>
                  <a:cubicBezTo>
                    <a:pt x="6788" y="5292"/>
                    <a:pt x="6800" y="5298"/>
                    <a:pt x="6809" y="5316"/>
                  </a:cubicBezTo>
                  <a:cubicBezTo>
                    <a:pt x="6820" y="5333"/>
                    <a:pt x="6818" y="5354"/>
                    <a:pt x="6813" y="5372"/>
                  </a:cubicBezTo>
                  <a:cubicBezTo>
                    <a:pt x="6832" y="5378"/>
                    <a:pt x="6846" y="5396"/>
                    <a:pt x="6857" y="5422"/>
                  </a:cubicBezTo>
                  <a:cubicBezTo>
                    <a:pt x="6866" y="5446"/>
                    <a:pt x="6866" y="5469"/>
                    <a:pt x="6871" y="5496"/>
                  </a:cubicBezTo>
                  <a:cubicBezTo>
                    <a:pt x="6876" y="5540"/>
                    <a:pt x="6880" y="5582"/>
                    <a:pt x="6866" y="5626"/>
                  </a:cubicBezTo>
                  <a:cubicBezTo>
                    <a:pt x="6862" y="5638"/>
                    <a:pt x="6857" y="5641"/>
                    <a:pt x="6857" y="5656"/>
                  </a:cubicBezTo>
                  <a:cubicBezTo>
                    <a:pt x="6857" y="5668"/>
                    <a:pt x="6857" y="5682"/>
                    <a:pt x="6853" y="5694"/>
                  </a:cubicBezTo>
                  <a:cubicBezTo>
                    <a:pt x="6846" y="5718"/>
                    <a:pt x="6827" y="5739"/>
                    <a:pt x="6813" y="5739"/>
                  </a:cubicBezTo>
                  <a:lnTo>
                    <a:pt x="6813" y="5774"/>
                  </a:lnTo>
                  <a:cubicBezTo>
                    <a:pt x="6804" y="5780"/>
                    <a:pt x="6793" y="5768"/>
                    <a:pt x="6788" y="5756"/>
                  </a:cubicBezTo>
                  <a:cubicBezTo>
                    <a:pt x="6784" y="5744"/>
                    <a:pt x="6788" y="5733"/>
                    <a:pt x="6788" y="5718"/>
                  </a:cubicBezTo>
                  <a:cubicBezTo>
                    <a:pt x="6793" y="5665"/>
                    <a:pt x="6793" y="5603"/>
                    <a:pt x="6784" y="5546"/>
                  </a:cubicBezTo>
                  <a:cubicBezTo>
                    <a:pt x="6788" y="5520"/>
                    <a:pt x="6761" y="5514"/>
                    <a:pt x="6756" y="5496"/>
                  </a:cubicBezTo>
                  <a:lnTo>
                    <a:pt x="6756" y="5464"/>
                  </a:lnTo>
                  <a:cubicBezTo>
                    <a:pt x="6756" y="5446"/>
                    <a:pt x="6735" y="5434"/>
                    <a:pt x="6726" y="5422"/>
                  </a:cubicBezTo>
                  <a:cubicBezTo>
                    <a:pt x="6701" y="5401"/>
                    <a:pt x="6682" y="5372"/>
                    <a:pt x="6669" y="5333"/>
                  </a:cubicBezTo>
                  <a:cubicBezTo>
                    <a:pt x="6648" y="5328"/>
                    <a:pt x="6625" y="5328"/>
                    <a:pt x="6606" y="5348"/>
                  </a:cubicBezTo>
                  <a:cubicBezTo>
                    <a:pt x="6590" y="5360"/>
                    <a:pt x="6577" y="5384"/>
                    <a:pt x="6558" y="5372"/>
                  </a:cubicBezTo>
                  <a:cubicBezTo>
                    <a:pt x="6547" y="5366"/>
                    <a:pt x="6537" y="5354"/>
                    <a:pt x="6528" y="5360"/>
                  </a:cubicBezTo>
                  <a:cubicBezTo>
                    <a:pt x="6519" y="5360"/>
                    <a:pt x="6519" y="5372"/>
                    <a:pt x="6514" y="5378"/>
                  </a:cubicBezTo>
                  <a:cubicBezTo>
                    <a:pt x="6503" y="5390"/>
                    <a:pt x="6489" y="5390"/>
                    <a:pt x="6480" y="5390"/>
                  </a:cubicBezTo>
                  <a:cubicBezTo>
                    <a:pt x="6436" y="5390"/>
                    <a:pt x="6388" y="5396"/>
                    <a:pt x="6360" y="5440"/>
                  </a:cubicBezTo>
                  <a:cubicBezTo>
                    <a:pt x="6379" y="5458"/>
                    <a:pt x="6402" y="5464"/>
                    <a:pt x="6422" y="5458"/>
                  </a:cubicBezTo>
                  <a:cubicBezTo>
                    <a:pt x="6427" y="5478"/>
                    <a:pt x="6427" y="5496"/>
                    <a:pt x="6413" y="5514"/>
                  </a:cubicBezTo>
                  <a:cubicBezTo>
                    <a:pt x="6397" y="5540"/>
                    <a:pt x="6418" y="5564"/>
                    <a:pt x="6422" y="5594"/>
                  </a:cubicBezTo>
                  <a:cubicBezTo>
                    <a:pt x="6427" y="5620"/>
                    <a:pt x="6427" y="5644"/>
                    <a:pt x="6418" y="5665"/>
                  </a:cubicBezTo>
                  <a:cubicBezTo>
                    <a:pt x="6441" y="5665"/>
                    <a:pt x="6450" y="5700"/>
                    <a:pt x="6455" y="5733"/>
                  </a:cubicBezTo>
                  <a:cubicBezTo>
                    <a:pt x="6462" y="5750"/>
                    <a:pt x="6462" y="5768"/>
                    <a:pt x="6455" y="5786"/>
                  </a:cubicBezTo>
                  <a:lnTo>
                    <a:pt x="6441" y="5824"/>
                  </a:lnTo>
                  <a:cubicBezTo>
                    <a:pt x="6436" y="5857"/>
                    <a:pt x="6455" y="5880"/>
                    <a:pt x="6450" y="5910"/>
                  </a:cubicBezTo>
                  <a:lnTo>
                    <a:pt x="6432" y="5910"/>
                  </a:lnTo>
                  <a:cubicBezTo>
                    <a:pt x="6436" y="5931"/>
                    <a:pt x="6422" y="5943"/>
                    <a:pt x="6409" y="5937"/>
                  </a:cubicBezTo>
                  <a:cubicBezTo>
                    <a:pt x="6402" y="5937"/>
                    <a:pt x="6397" y="5931"/>
                    <a:pt x="6393" y="5925"/>
                  </a:cubicBezTo>
                  <a:cubicBezTo>
                    <a:pt x="6379" y="5919"/>
                    <a:pt x="6365" y="5931"/>
                    <a:pt x="6360" y="5948"/>
                  </a:cubicBezTo>
                  <a:cubicBezTo>
                    <a:pt x="6353" y="5966"/>
                    <a:pt x="6365" y="5987"/>
                    <a:pt x="6374" y="6005"/>
                  </a:cubicBezTo>
                  <a:cubicBezTo>
                    <a:pt x="6365" y="5993"/>
                    <a:pt x="6349" y="6008"/>
                    <a:pt x="6344" y="6028"/>
                  </a:cubicBezTo>
                  <a:cubicBezTo>
                    <a:pt x="6340" y="6046"/>
                    <a:pt x="6326" y="6067"/>
                    <a:pt x="6317" y="6055"/>
                  </a:cubicBezTo>
                  <a:cubicBezTo>
                    <a:pt x="6312" y="6079"/>
                    <a:pt x="6330" y="6096"/>
                    <a:pt x="6344" y="6111"/>
                  </a:cubicBezTo>
                  <a:cubicBezTo>
                    <a:pt x="6360" y="6129"/>
                    <a:pt x="6365" y="6158"/>
                    <a:pt x="6349" y="6173"/>
                  </a:cubicBezTo>
                  <a:cubicBezTo>
                    <a:pt x="6344" y="6179"/>
                    <a:pt x="6340" y="6173"/>
                    <a:pt x="6330" y="6179"/>
                  </a:cubicBezTo>
                  <a:cubicBezTo>
                    <a:pt x="6317" y="6179"/>
                    <a:pt x="6301" y="6191"/>
                    <a:pt x="6291" y="6203"/>
                  </a:cubicBezTo>
                  <a:cubicBezTo>
                    <a:pt x="6282" y="6209"/>
                    <a:pt x="6278" y="6212"/>
                    <a:pt x="6273" y="6226"/>
                  </a:cubicBezTo>
                  <a:cubicBezTo>
                    <a:pt x="6268" y="6238"/>
                    <a:pt x="6273" y="6253"/>
                    <a:pt x="6282" y="6259"/>
                  </a:cubicBezTo>
                  <a:lnTo>
                    <a:pt x="6264" y="6259"/>
                  </a:lnTo>
                  <a:cubicBezTo>
                    <a:pt x="6252" y="6283"/>
                    <a:pt x="6234" y="6303"/>
                    <a:pt x="6215" y="6327"/>
                  </a:cubicBezTo>
                  <a:cubicBezTo>
                    <a:pt x="6209" y="6333"/>
                    <a:pt x="6204" y="6339"/>
                    <a:pt x="6199" y="6339"/>
                  </a:cubicBezTo>
                  <a:cubicBezTo>
                    <a:pt x="6190" y="6339"/>
                    <a:pt x="6186" y="6339"/>
                    <a:pt x="6181" y="6345"/>
                  </a:cubicBezTo>
                  <a:cubicBezTo>
                    <a:pt x="6172" y="6365"/>
                    <a:pt x="6204" y="6383"/>
                    <a:pt x="6195" y="6401"/>
                  </a:cubicBezTo>
                  <a:lnTo>
                    <a:pt x="6137" y="6401"/>
                  </a:lnTo>
                  <a:lnTo>
                    <a:pt x="6137" y="6419"/>
                  </a:lnTo>
                  <a:lnTo>
                    <a:pt x="6123" y="6419"/>
                  </a:lnTo>
                  <a:cubicBezTo>
                    <a:pt x="6123" y="6433"/>
                    <a:pt x="6123" y="6445"/>
                    <a:pt x="6128" y="6457"/>
                  </a:cubicBezTo>
                  <a:cubicBezTo>
                    <a:pt x="6114" y="6463"/>
                    <a:pt x="6098" y="6463"/>
                    <a:pt x="6089" y="6463"/>
                  </a:cubicBezTo>
                  <a:cubicBezTo>
                    <a:pt x="6084" y="6475"/>
                    <a:pt x="6089" y="6489"/>
                    <a:pt x="6093" y="6501"/>
                  </a:cubicBezTo>
                  <a:cubicBezTo>
                    <a:pt x="6080" y="6501"/>
                    <a:pt x="6066" y="6501"/>
                    <a:pt x="6054" y="6489"/>
                  </a:cubicBezTo>
                  <a:cubicBezTo>
                    <a:pt x="6045" y="6475"/>
                    <a:pt x="6041" y="6451"/>
                    <a:pt x="6050" y="6445"/>
                  </a:cubicBezTo>
                  <a:cubicBezTo>
                    <a:pt x="6054" y="6439"/>
                    <a:pt x="6059" y="6439"/>
                    <a:pt x="6066" y="6433"/>
                  </a:cubicBezTo>
                  <a:cubicBezTo>
                    <a:pt x="6066" y="6427"/>
                    <a:pt x="6066" y="6419"/>
                    <a:pt x="6059" y="6419"/>
                  </a:cubicBezTo>
                  <a:cubicBezTo>
                    <a:pt x="6050" y="6401"/>
                    <a:pt x="6041" y="6377"/>
                    <a:pt x="6031" y="6356"/>
                  </a:cubicBezTo>
                  <a:cubicBezTo>
                    <a:pt x="6045" y="6356"/>
                    <a:pt x="6054" y="6345"/>
                    <a:pt x="6054" y="6327"/>
                  </a:cubicBezTo>
                  <a:cubicBezTo>
                    <a:pt x="6054" y="6309"/>
                    <a:pt x="6045" y="6294"/>
                    <a:pt x="6036" y="6288"/>
                  </a:cubicBezTo>
                  <a:lnTo>
                    <a:pt x="6080" y="6271"/>
                  </a:lnTo>
                  <a:cubicBezTo>
                    <a:pt x="6080" y="6247"/>
                    <a:pt x="6084" y="6220"/>
                    <a:pt x="6093" y="6203"/>
                  </a:cubicBezTo>
                  <a:cubicBezTo>
                    <a:pt x="6089" y="6197"/>
                    <a:pt x="6080" y="6191"/>
                    <a:pt x="6075" y="6185"/>
                  </a:cubicBezTo>
                  <a:cubicBezTo>
                    <a:pt x="6103" y="6185"/>
                    <a:pt x="6119" y="6147"/>
                    <a:pt x="6123" y="6111"/>
                  </a:cubicBezTo>
                  <a:cubicBezTo>
                    <a:pt x="6128" y="6079"/>
                    <a:pt x="6137" y="6049"/>
                    <a:pt x="6142" y="6011"/>
                  </a:cubicBezTo>
                  <a:cubicBezTo>
                    <a:pt x="6146" y="5993"/>
                    <a:pt x="6146" y="5972"/>
                    <a:pt x="6156" y="5954"/>
                  </a:cubicBezTo>
                  <a:cubicBezTo>
                    <a:pt x="6165" y="5943"/>
                    <a:pt x="6183" y="5937"/>
                    <a:pt x="6195" y="5954"/>
                  </a:cubicBezTo>
                  <a:cubicBezTo>
                    <a:pt x="6192" y="5948"/>
                    <a:pt x="6199" y="5943"/>
                    <a:pt x="6204" y="5943"/>
                  </a:cubicBezTo>
                  <a:cubicBezTo>
                    <a:pt x="6209" y="5943"/>
                    <a:pt x="6215" y="5948"/>
                    <a:pt x="6220" y="5954"/>
                  </a:cubicBezTo>
                  <a:cubicBezTo>
                    <a:pt x="6229" y="5954"/>
                    <a:pt x="6234" y="5937"/>
                    <a:pt x="6229" y="5925"/>
                  </a:cubicBezTo>
                  <a:cubicBezTo>
                    <a:pt x="6225" y="5910"/>
                    <a:pt x="6215" y="5898"/>
                    <a:pt x="6215" y="5886"/>
                  </a:cubicBezTo>
                  <a:cubicBezTo>
                    <a:pt x="6215" y="5875"/>
                    <a:pt x="6225" y="5857"/>
                    <a:pt x="6234" y="5869"/>
                  </a:cubicBezTo>
                  <a:cubicBezTo>
                    <a:pt x="6229" y="5836"/>
                    <a:pt x="6225" y="5812"/>
                    <a:pt x="6225" y="5780"/>
                  </a:cubicBezTo>
                  <a:lnTo>
                    <a:pt x="6225" y="5762"/>
                  </a:lnTo>
                  <a:cubicBezTo>
                    <a:pt x="6225" y="5750"/>
                    <a:pt x="6229" y="5744"/>
                    <a:pt x="6234" y="5733"/>
                  </a:cubicBezTo>
                  <a:cubicBezTo>
                    <a:pt x="6243" y="5706"/>
                    <a:pt x="6243" y="5676"/>
                    <a:pt x="6238" y="5650"/>
                  </a:cubicBezTo>
                  <a:cubicBezTo>
                    <a:pt x="6234" y="5632"/>
                    <a:pt x="6229" y="5614"/>
                    <a:pt x="6229" y="5603"/>
                  </a:cubicBezTo>
                  <a:cubicBezTo>
                    <a:pt x="6234" y="5582"/>
                    <a:pt x="6252" y="5576"/>
                    <a:pt x="6257" y="5588"/>
                  </a:cubicBezTo>
                  <a:cubicBezTo>
                    <a:pt x="6273" y="5570"/>
                    <a:pt x="6282" y="5552"/>
                    <a:pt x="6296" y="5532"/>
                  </a:cubicBezTo>
                  <a:cubicBezTo>
                    <a:pt x="6282" y="5514"/>
                    <a:pt x="6278" y="5490"/>
                    <a:pt x="6282" y="5464"/>
                  </a:cubicBezTo>
                  <a:cubicBezTo>
                    <a:pt x="6257" y="5464"/>
                    <a:pt x="6238" y="5458"/>
                    <a:pt x="6220" y="5440"/>
                  </a:cubicBezTo>
                  <a:cubicBezTo>
                    <a:pt x="6215" y="5452"/>
                    <a:pt x="6195" y="5446"/>
                    <a:pt x="6195" y="5434"/>
                  </a:cubicBezTo>
                  <a:cubicBezTo>
                    <a:pt x="6186" y="5396"/>
                    <a:pt x="6162" y="5366"/>
                    <a:pt x="6142" y="5339"/>
                  </a:cubicBezTo>
                  <a:cubicBezTo>
                    <a:pt x="6137" y="5333"/>
                    <a:pt x="6137" y="5328"/>
                    <a:pt x="6137" y="5322"/>
                  </a:cubicBezTo>
                  <a:cubicBezTo>
                    <a:pt x="6137" y="5310"/>
                    <a:pt x="6158" y="5310"/>
                    <a:pt x="6162" y="5298"/>
                  </a:cubicBezTo>
                  <a:cubicBezTo>
                    <a:pt x="6169" y="5286"/>
                    <a:pt x="6156" y="5271"/>
                    <a:pt x="6146" y="5260"/>
                  </a:cubicBezTo>
                  <a:cubicBezTo>
                    <a:pt x="6137" y="5248"/>
                    <a:pt x="6137" y="5227"/>
                    <a:pt x="6149" y="5227"/>
                  </a:cubicBezTo>
                  <a:cubicBezTo>
                    <a:pt x="6139" y="5224"/>
                    <a:pt x="6133" y="5209"/>
                    <a:pt x="6133" y="5197"/>
                  </a:cubicBezTo>
                  <a:cubicBezTo>
                    <a:pt x="6133" y="5186"/>
                    <a:pt x="6137" y="5174"/>
                    <a:pt x="6142" y="5162"/>
                  </a:cubicBezTo>
                  <a:cubicBezTo>
                    <a:pt x="6151" y="5124"/>
                    <a:pt x="6156" y="5085"/>
                    <a:pt x="6146" y="5050"/>
                  </a:cubicBezTo>
                  <a:cubicBezTo>
                    <a:pt x="6156" y="5044"/>
                    <a:pt x="6162" y="5044"/>
                    <a:pt x="6172" y="5038"/>
                  </a:cubicBezTo>
                  <a:cubicBezTo>
                    <a:pt x="6176" y="5017"/>
                    <a:pt x="6156" y="4999"/>
                    <a:pt x="6162" y="4982"/>
                  </a:cubicBezTo>
                  <a:cubicBezTo>
                    <a:pt x="6162" y="4976"/>
                    <a:pt x="6172" y="4970"/>
                    <a:pt x="6172" y="4961"/>
                  </a:cubicBezTo>
                  <a:cubicBezTo>
                    <a:pt x="6176" y="4949"/>
                    <a:pt x="6167" y="4937"/>
                    <a:pt x="6156" y="4931"/>
                  </a:cubicBezTo>
                  <a:cubicBezTo>
                    <a:pt x="6146" y="4925"/>
                    <a:pt x="6137" y="4920"/>
                    <a:pt x="6133" y="4908"/>
                  </a:cubicBezTo>
                  <a:cubicBezTo>
                    <a:pt x="6123" y="4875"/>
                    <a:pt x="6167" y="4846"/>
                    <a:pt x="6151" y="4807"/>
                  </a:cubicBezTo>
                  <a:cubicBezTo>
                    <a:pt x="6146" y="4795"/>
                    <a:pt x="6133" y="4784"/>
                    <a:pt x="6133" y="4769"/>
                  </a:cubicBezTo>
                  <a:cubicBezTo>
                    <a:pt x="6142" y="4757"/>
                    <a:pt x="6156" y="4745"/>
                    <a:pt x="6172" y="4739"/>
                  </a:cubicBezTo>
                  <a:lnTo>
                    <a:pt x="6156" y="4721"/>
                  </a:lnTo>
                  <a:cubicBezTo>
                    <a:pt x="6162" y="4721"/>
                    <a:pt x="6167" y="4716"/>
                    <a:pt x="6172" y="4716"/>
                  </a:cubicBezTo>
                  <a:cubicBezTo>
                    <a:pt x="6167" y="4689"/>
                    <a:pt x="6167" y="4659"/>
                    <a:pt x="6172" y="4633"/>
                  </a:cubicBezTo>
                  <a:cubicBezTo>
                    <a:pt x="6176" y="4609"/>
                    <a:pt x="6190" y="4591"/>
                    <a:pt x="6190" y="4565"/>
                  </a:cubicBezTo>
                  <a:cubicBezTo>
                    <a:pt x="6190" y="4541"/>
                    <a:pt x="6176" y="4515"/>
                    <a:pt x="6156" y="4523"/>
                  </a:cubicBezTo>
                  <a:cubicBezTo>
                    <a:pt x="6162" y="4509"/>
                    <a:pt x="6167" y="4497"/>
                    <a:pt x="6176" y="4485"/>
                  </a:cubicBezTo>
                  <a:cubicBezTo>
                    <a:pt x="6162" y="4479"/>
                    <a:pt x="6151" y="4464"/>
                    <a:pt x="6146" y="4447"/>
                  </a:cubicBezTo>
                  <a:cubicBezTo>
                    <a:pt x="6142" y="4426"/>
                    <a:pt x="6146" y="4411"/>
                    <a:pt x="6146" y="4390"/>
                  </a:cubicBezTo>
                  <a:cubicBezTo>
                    <a:pt x="6146" y="4379"/>
                    <a:pt x="6151" y="4367"/>
                    <a:pt x="6156" y="4355"/>
                  </a:cubicBezTo>
                  <a:cubicBezTo>
                    <a:pt x="6162" y="4349"/>
                    <a:pt x="6167" y="4349"/>
                    <a:pt x="6167" y="4343"/>
                  </a:cubicBezTo>
                  <a:cubicBezTo>
                    <a:pt x="6167" y="4337"/>
                    <a:pt x="6167" y="4328"/>
                    <a:pt x="6162" y="4328"/>
                  </a:cubicBezTo>
                  <a:cubicBezTo>
                    <a:pt x="6151" y="4299"/>
                    <a:pt x="6133" y="4275"/>
                    <a:pt x="6114" y="4254"/>
                  </a:cubicBezTo>
                  <a:cubicBezTo>
                    <a:pt x="6114" y="4243"/>
                    <a:pt x="6123" y="4237"/>
                    <a:pt x="6123" y="4225"/>
                  </a:cubicBezTo>
                  <a:cubicBezTo>
                    <a:pt x="6133" y="4180"/>
                    <a:pt x="6070" y="4163"/>
                    <a:pt x="6080" y="4118"/>
                  </a:cubicBezTo>
                  <a:cubicBezTo>
                    <a:pt x="6089" y="4124"/>
                    <a:pt x="6098" y="4101"/>
                    <a:pt x="6093" y="4089"/>
                  </a:cubicBezTo>
                  <a:cubicBezTo>
                    <a:pt x="6089" y="4074"/>
                    <a:pt x="6084" y="4056"/>
                    <a:pt x="6093" y="4044"/>
                  </a:cubicBezTo>
                  <a:cubicBezTo>
                    <a:pt x="6084" y="4027"/>
                    <a:pt x="6093" y="3994"/>
                    <a:pt x="6098" y="3976"/>
                  </a:cubicBezTo>
                  <a:cubicBezTo>
                    <a:pt x="6103" y="3959"/>
                    <a:pt x="6103" y="3926"/>
                    <a:pt x="6089" y="3920"/>
                  </a:cubicBezTo>
                  <a:cubicBezTo>
                    <a:pt x="6107" y="3908"/>
                    <a:pt x="6128" y="3882"/>
                    <a:pt x="6137" y="3858"/>
                  </a:cubicBezTo>
                  <a:cubicBezTo>
                    <a:pt x="6146" y="3835"/>
                    <a:pt x="6151" y="3802"/>
                    <a:pt x="6172" y="3802"/>
                  </a:cubicBezTo>
                  <a:cubicBezTo>
                    <a:pt x="6146" y="3767"/>
                    <a:pt x="6156" y="3704"/>
                    <a:pt x="6181" y="3672"/>
                  </a:cubicBezTo>
                  <a:cubicBezTo>
                    <a:pt x="6162" y="3636"/>
                    <a:pt x="6146" y="3586"/>
                    <a:pt x="6151" y="3542"/>
                  </a:cubicBezTo>
                  <a:cubicBezTo>
                    <a:pt x="6142" y="3536"/>
                    <a:pt x="6133" y="3536"/>
                    <a:pt x="6123" y="3536"/>
                  </a:cubicBezTo>
                  <a:cubicBezTo>
                    <a:pt x="6146" y="3518"/>
                    <a:pt x="6167" y="3498"/>
                    <a:pt x="6190" y="3474"/>
                  </a:cubicBezTo>
                  <a:cubicBezTo>
                    <a:pt x="6195" y="3468"/>
                    <a:pt x="6199" y="3468"/>
                    <a:pt x="6199" y="3462"/>
                  </a:cubicBezTo>
                  <a:cubicBezTo>
                    <a:pt x="6204" y="3450"/>
                    <a:pt x="6195" y="3435"/>
                    <a:pt x="6190" y="3424"/>
                  </a:cubicBezTo>
                  <a:cubicBezTo>
                    <a:pt x="6176" y="3400"/>
                    <a:pt x="6156" y="3382"/>
                    <a:pt x="6142" y="3356"/>
                  </a:cubicBezTo>
                  <a:cubicBezTo>
                    <a:pt x="6137" y="3350"/>
                    <a:pt x="6133" y="3344"/>
                    <a:pt x="6128" y="3344"/>
                  </a:cubicBezTo>
                  <a:cubicBezTo>
                    <a:pt x="6119" y="3338"/>
                    <a:pt x="6107" y="3350"/>
                    <a:pt x="6098" y="3344"/>
                  </a:cubicBezTo>
                  <a:cubicBezTo>
                    <a:pt x="6089" y="3344"/>
                    <a:pt x="6084" y="3332"/>
                    <a:pt x="6080" y="3332"/>
                  </a:cubicBezTo>
                  <a:cubicBezTo>
                    <a:pt x="6070" y="3326"/>
                    <a:pt x="6054" y="3326"/>
                    <a:pt x="6041" y="3320"/>
                  </a:cubicBezTo>
                  <a:cubicBezTo>
                    <a:pt x="6027" y="3311"/>
                    <a:pt x="6018" y="3299"/>
                    <a:pt x="6018" y="3282"/>
                  </a:cubicBezTo>
                  <a:cubicBezTo>
                    <a:pt x="6001" y="3288"/>
                    <a:pt x="5988" y="3294"/>
                    <a:pt x="5978" y="3288"/>
                  </a:cubicBezTo>
                  <a:cubicBezTo>
                    <a:pt x="5965" y="3282"/>
                    <a:pt x="5953" y="3264"/>
                    <a:pt x="5965" y="3243"/>
                  </a:cubicBezTo>
                  <a:cubicBezTo>
                    <a:pt x="5974" y="3214"/>
                    <a:pt x="6022" y="3226"/>
                    <a:pt x="6027" y="3187"/>
                  </a:cubicBezTo>
                  <a:cubicBezTo>
                    <a:pt x="6031" y="3175"/>
                    <a:pt x="6022" y="3158"/>
                    <a:pt x="6022" y="3146"/>
                  </a:cubicBezTo>
                  <a:cubicBezTo>
                    <a:pt x="6022" y="3134"/>
                    <a:pt x="6027" y="3119"/>
                    <a:pt x="6027" y="3107"/>
                  </a:cubicBezTo>
                  <a:cubicBezTo>
                    <a:pt x="6031" y="3072"/>
                    <a:pt x="6022" y="3033"/>
                    <a:pt x="6011" y="2995"/>
                  </a:cubicBezTo>
                  <a:cubicBezTo>
                    <a:pt x="6011" y="2989"/>
                    <a:pt x="6006" y="2983"/>
                    <a:pt x="6001" y="2977"/>
                  </a:cubicBezTo>
                  <a:cubicBezTo>
                    <a:pt x="5997" y="2971"/>
                    <a:pt x="5988" y="2971"/>
                    <a:pt x="5983" y="2971"/>
                  </a:cubicBezTo>
                  <a:cubicBezTo>
                    <a:pt x="5974" y="2965"/>
                    <a:pt x="5965" y="2954"/>
                    <a:pt x="5953" y="2948"/>
                  </a:cubicBezTo>
                  <a:cubicBezTo>
                    <a:pt x="5944" y="2942"/>
                    <a:pt x="5930" y="2942"/>
                    <a:pt x="5926" y="2954"/>
                  </a:cubicBezTo>
                  <a:cubicBezTo>
                    <a:pt x="5909" y="2933"/>
                    <a:pt x="5898" y="2921"/>
                    <a:pt x="5877" y="2915"/>
                  </a:cubicBezTo>
                  <a:cubicBezTo>
                    <a:pt x="5859" y="2909"/>
                    <a:pt x="5834" y="2915"/>
                    <a:pt x="5824" y="2933"/>
                  </a:cubicBezTo>
                  <a:cubicBezTo>
                    <a:pt x="5808" y="2959"/>
                    <a:pt x="5820" y="2989"/>
                    <a:pt x="5829" y="3022"/>
                  </a:cubicBezTo>
                  <a:cubicBezTo>
                    <a:pt x="5813" y="3022"/>
                    <a:pt x="5804" y="3039"/>
                    <a:pt x="5804" y="3051"/>
                  </a:cubicBezTo>
                  <a:cubicBezTo>
                    <a:pt x="5804" y="3072"/>
                    <a:pt x="5813" y="3084"/>
                    <a:pt x="5824" y="3090"/>
                  </a:cubicBezTo>
                  <a:cubicBezTo>
                    <a:pt x="5804" y="3113"/>
                    <a:pt x="5790" y="3140"/>
                    <a:pt x="5781" y="3175"/>
                  </a:cubicBezTo>
                  <a:cubicBezTo>
                    <a:pt x="5776" y="3187"/>
                    <a:pt x="5781" y="3214"/>
                    <a:pt x="5790" y="3208"/>
                  </a:cubicBezTo>
                  <a:cubicBezTo>
                    <a:pt x="5790" y="3220"/>
                    <a:pt x="5776" y="3231"/>
                    <a:pt x="5765" y="3231"/>
                  </a:cubicBezTo>
                  <a:lnTo>
                    <a:pt x="5732" y="3231"/>
                  </a:lnTo>
                  <a:cubicBezTo>
                    <a:pt x="5719" y="3237"/>
                    <a:pt x="5707" y="3258"/>
                    <a:pt x="5702" y="3282"/>
                  </a:cubicBezTo>
                  <a:cubicBezTo>
                    <a:pt x="5702" y="3299"/>
                    <a:pt x="5707" y="3326"/>
                    <a:pt x="5712" y="3344"/>
                  </a:cubicBezTo>
                  <a:cubicBezTo>
                    <a:pt x="5719" y="3362"/>
                    <a:pt x="5723" y="3394"/>
                    <a:pt x="5707" y="3400"/>
                  </a:cubicBezTo>
                  <a:cubicBezTo>
                    <a:pt x="5698" y="3406"/>
                    <a:pt x="5684" y="3400"/>
                    <a:pt x="5679" y="3412"/>
                  </a:cubicBezTo>
                  <a:cubicBezTo>
                    <a:pt x="5675" y="3424"/>
                    <a:pt x="5684" y="3430"/>
                    <a:pt x="5684" y="3444"/>
                  </a:cubicBezTo>
                  <a:cubicBezTo>
                    <a:pt x="5684" y="3456"/>
                    <a:pt x="5675" y="3462"/>
                    <a:pt x="5670" y="3474"/>
                  </a:cubicBezTo>
                  <a:cubicBezTo>
                    <a:pt x="5663" y="3486"/>
                    <a:pt x="5675" y="3498"/>
                    <a:pt x="5684" y="3512"/>
                  </a:cubicBezTo>
                  <a:cubicBezTo>
                    <a:pt x="5693" y="3536"/>
                    <a:pt x="5689" y="3560"/>
                    <a:pt x="5689" y="3586"/>
                  </a:cubicBezTo>
                  <a:cubicBezTo>
                    <a:pt x="5684" y="3622"/>
                    <a:pt x="5679" y="3654"/>
                    <a:pt x="5663" y="3684"/>
                  </a:cubicBezTo>
                  <a:cubicBezTo>
                    <a:pt x="5659" y="3699"/>
                    <a:pt x="5654" y="3710"/>
                    <a:pt x="5654" y="3722"/>
                  </a:cubicBezTo>
                  <a:cubicBezTo>
                    <a:pt x="5654" y="3728"/>
                    <a:pt x="5659" y="3734"/>
                    <a:pt x="5659" y="3740"/>
                  </a:cubicBezTo>
                  <a:cubicBezTo>
                    <a:pt x="5670" y="3772"/>
                    <a:pt x="5654" y="3814"/>
                    <a:pt x="5631" y="3820"/>
                  </a:cubicBezTo>
                  <a:cubicBezTo>
                    <a:pt x="5645" y="3820"/>
                    <a:pt x="5650" y="3846"/>
                    <a:pt x="5645" y="3864"/>
                  </a:cubicBezTo>
                  <a:cubicBezTo>
                    <a:pt x="5640" y="3882"/>
                    <a:pt x="5631" y="3897"/>
                    <a:pt x="5636" y="3914"/>
                  </a:cubicBezTo>
                  <a:cubicBezTo>
                    <a:pt x="5622" y="3920"/>
                    <a:pt x="5601" y="3926"/>
                    <a:pt x="5587" y="3932"/>
                  </a:cubicBezTo>
                  <a:cubicBezTo>
                    <a:pt x="5597" y="3944"/>
                    <a:pt x="5592" y="3965"/>
                    <a:pt x="5583" y="3976"/>
                  </a:cubicBezTo>
                  <a:cubicBezTo>
                    <a:pt x="5574" y="3988"/>
                    <a:pt x="5558" y="3994"/>
                    <a:pt x="5553" y="4000"/>
                  </a:cubicBezTo>
                  <a:cubicBezTo>
                    <a:pt x="5544" y="4015"/>
                    <a:pt x="5544" y="4039"/>
                    <a:pt x="5553" y="4044"/>
                  </a:cubicBezTo>
                  <a:cubicBezTo>
                    <a:pt x="5544" y="4068"/>
                    <a:pt x="5525" y="4095"/>
                    <a:pt x="5500" y="4089"/>
                  </a:cubicBezTo>
                  <a:cubicBezTo>
                    <a:pt x="5495" y="4089"/>
                    <a:pt x="5491" y="4083"/>
                    <a:pt x="5486" y="4083"/>
                  </a:cubicBezTo>
                  <a:cubicBezTo>
                    <a:pt x="5477" y="4083"/>
                    <a:pt x="5472" y="4095"/>
                    <a:pt x="5466" y="4107"/>
                  </a:cubicBezTo>
                  <a:cubicBezTo>
                    <a:pt x="5452" y="4130"/>
                    <a:pt x="5433" y="4151"/>
                    <a:pt x="5408" y="4157"/>
                  </a:cubicBezTo>
                  <a:cubicBezTo>
                    <a:pt x="5394" y="4157"/>
                    <a:pt x="5376" y="4157"/>
                    <a:pt x="5376" y="4175"/>
                  </a:cubicBezTo>
                  <a:cubicBezTo>
                    <a:pt x="5376" y="4192"/>
                    <a:pt x="5403" y="4198"/>
                    <a:pt x="5403" y="4225"/>
                  </a:cubicBezTo>
                  <a:cubicBezTo>
                    <a:pt x="5403" y="4231"/>
                    <a:pt x="5399" y="4231"/>
                    <a:pt x="5399" y="4237"/>
                  </a:cubicBezTo>
                  <a:cubicBezTo>
                    <a:pt x="5364" y="4287"/>
                    <a:pt x="5394" y="4373"/>
                    <a:pt x="5360" y="4423"/>
                  </a:cubicBezTo>
                  <a:cubicBezTo>
                    <a:pt x="5376" y="4447"/>
                    <a:pt x="5380" y="4485"/>
                    <a:pt x="5376" y="4515"/>
                  </a:cubicBezTo>
                  <a:cubicBezTo>
                    <a:pt x="5369" y="4541"/>
                    <a:pt x="5380" y="4559"/>
                    <a:pt x="5376" y="4591"/>
                  </a:cubicBezTo>
                  <a:cubicBezTo>
                    <a:pt x="5376" y="4603"/>
                    <a:pt x="5369" y="4609"/>
                    <a:pt x="5364" y="4621"/>
                  </a:cubicBezTo>
                  <a:cubicBezTo>
                    <a:pt x="5364" y="4633"/>
                    <a:pt x="5364" y="4645"/>
                    <a:pt x="5376" y="4645"/>
                  </a:cubicBezTo>
                  <a:cubicBezTo>
                    <a:pt x="5380" y="4639"/>
                    <a:pt x="5390" y="4639"/>
                    <a:pt x="5394" y="4633"/>
                  </a:cubicBezTo>
                  <a:cubicBezTo>
                    <a:pt x="5390" y="4665"/>
                    <a:pt x="5413" y="4689"/>
                    <a:pt x="5417" y="4716"/>
                  </a:cubicBezTo>
                  <a:cubicBezTo>
                    <a:pt x="5433" y="4769"/>
                    <a:pt x="5385" y="4840"/>
                    <a:pt x="5408" y="4887"/>
                  </a:cubicBezTo>
                  <a:cubicBezTo>
                    <a:pt x="5394" y="4925"/>
                    <a:pt x="5385" y="4976"/>
                    <a:pt x="5408" y="4999"/>
                  </a:cubicBezTo>
                  <a:cubicBezTo>
                    <a:pt x="5417" y="5011"/>
                    <a:pt x="5433" y="5011"/>
                    <a:pt x="5443" y="5011"/>
                  </a:cubicBezTo>
                  <a:cubicBezTo>
                    <a:pt x="5466" y="5017"/>
                    <a:pt x="5491" y="5017"/>
                    <a:pt x="5514" y="5023"/>
                  </a:cubicBezTo>
                  <a:cubicBezTo>
                    <a:pt x="5521" y="5023"/>
                    <a:pt x="5525" y="5023"/>
                    <a:pt x="5525" y="5032"/>
                  </a:cubicBezTo>
                  <a:cubicBezTo>
                    <a:pt x="5530" y="5038"/>
                    <a:pt x="5525" y="5044"/>
                    <a:pt x="5530" y="5050"/>
                  </a:cubicBezTo>
                  <a:cubicBezTo>
                    <a:pt x="5535" y="5067"/>
                    <a:pt x="5553" y="5079"/>
                    <a:pt x="5553" y="5100"/>
                  </a:cubicBezTo>
                  <a:cubicBezTo>
                    <a:pt x="5553" y="5106"/>
                    <a:pt x="5548" y="5112"/>
                    <a:pt x="5548" y="5118"/>
                  </a:cubicBezTo>
                  <a:cubicBezTo>
                    <a:pt x="5544" y="5141"/>
                    <a:pt x="5562" y="5162"/>
                    <a:pt x="5583" y="5180"/>
                  </a:cubicBezTo>
                  <a:cubicBezTo>
                    <a:pt x="5597" y="5192"/>
                    <a:pt x="5615" y="5215"/>
                    <a:pt x="5606" y="5242"/>
                  </a:cubicBezTo>
                  <a:cubicBezTo>
                    <a:pt x="5606" y="5248"/>
                    <a:pt x="5601" y="5248"/>
                    <a:pt x="5601" y="5254"/>
                  </a:cubicBezTo>
                  <a:cubicBezTo>
                    <a:pt x="5601" y="5260"/>
                    <a:pt x="5606" y="5265"/>
                    <a:pt x="5606" y="5271"/>
                  </a:cubicBezTo>
                  <a:cubicBezTo>
                    <a:pt x="5615" y="5292"/>
                    <a:pt x="5615" y="5316"/>
                    <a:pt x="5601" y="5328"/>
                  </a:cubicBezTo>
                  <a:cubicBezTo>
                    <a:pt x="5606" y="5339"/>
                    <a:pt x="5622" y="5333"/>
                    <a:pt x="5627" y="5339"/>
                  </a:cubicBezTo>
                  <a:cubicBezTo>
                    <a:pt x="5631" y="5348"/>
                    <a:pt x="5636" y="5354"/>
                    <a:pt x="5636" y="5366"/>
                  </a:cubicBezTo>
                  <a:cubicBezTo>
                    <a:pt x="5645" y="5401"/>
                    <a:pt x="5654" y="5446"/>
                    <a:pt x="5663" y="5484"/>
                  </a:cubicBezTo>
                  <a:cubicBezTo>
                    <a:pt x="5640" y="5496"/>
                    <a:pt x="5650" y="5546"/>
                    <a:pt x="5640" y="5582"/>
                  </a:cubicBezTo>
                  <a:cubicBezTo>
                    <a:pt x="5636" y="5603"/>
                    <a:pt x="5615" y="5614"/>
                    <a:pt x="5601" y="5626"/>
                  </a:cubicBezTo>
                  <a:cubicBezTo>
                    <a:pt x="5592" y="5632"/>
                    <a:pt x="5583" y="5638"/>
                    <a:pt x="5574" y="5638"/>
                  </a:cubicBezTo>
                  <a:cubicBezTo>
                    <a:pt x="5558" y="5638"/>
                    <a:pt x="5553" y="5620"/>
                    <a:pt x="5548" y="5603"/>
                  </a:cubicBezTo>
                  <a:cubicBezTo>
                    <a:pt x="5544" y="5582"/>
                    <a:pt x="5544" y="5564"/>
                    <a:pt x="5539" y="5552"/>
                  </a:cubicBezTo>
                  <a:cubicBezTo>
                    <a:pt x="5535" y="5540"/>
                    <a:pt x="5514" y="5526"/>
                    <a:pt x="5505" y="5540"/>
                  </a:cubicBezTo>
                  <a:cubicBezTo>
                    <a:pt x="5495" y="5502"/>
                    <a:pt x="5482" y="5464"/>
                    <a:pt x="5456" y="5440"/>
                  </a:cubicBezTo>
                  <a:cubicBezTo>
                    <a:pt x="5447" y="5428"/>
                    <a:pt x="5440" y="5422"/>
                    <a:pt x="5429" y="5422"/>
                  </a:cubicBezTo>
                  <a:cubicBezTo>
                    <a:pt x="5420" y="5422"/>
                    <a:pt x="5403" y="5428"/>
                    <a:pt x="5399" y="5440"/>
                  </a:cubicBezTo>
                  <a:cubicBezTo>
                    <a:pt x="5385" y="5422"/>
                    <a:pt x="5369" y="5410"/>
                    <a:pt x="5355" y="5390"/>
                  </a:cubicBezTo>
                  <a:cubicBezTo>
                    <a:pt x="5337" y="5366"/>
                    <a:pt x="5316" y="5348"/>
                    <a:pt x="5293" y="5322"/>
                  </a:cubicBezTo>
                  <a:lnTo>
                    <a:pt x="5219" y="5265"/>
                  </a:lnTo>
                  <a:cubicBezTo>
                    <a:pt x="5206" y="5260"/>
                    <a:pt x="5187" y="5248"/>
                    <a:pt x="5171" y="5230"/>
                  </a:cubicBezTo>
                  <a:cubicBezTo>
                    <a:pt x="5167" y="5215"/>
                    <a:pt x="5162" y="5203"/>
                    <a:pt x="5153" y="5192"/>
                  </a:cubicBezTo>
                  <a:cubicBezTo>
                    <a:pt x="5148" y="5180"/>
                    <a:pt x="5134" y="5174"/>
                    <a:pt x="5123" y="5180"/>
                  </a:cubicBezTo>
                  <a:cubicBezTo>
                    <a:pt x="5104" y="5141"/>
                    <a:pt x="5081" y="5112"/>
                    <a:pt x="5052" y="5085"/>
                  </a:cubicBezTo>
                  <a:cubicBezTo>
                    <a:pt x="5047" y="5079"/>
                    <a:pt x="5042" y="5079"/>
                    <a:pt x="5033" y="5073"/>
                  </a:cubicBezTo>
                  <a:lnTo>
                    <a:pt x="5017" y="5073"/>
                  </a:lnTo>
                  <a:cubicBezTo>
                    <a:pt x="5008" y="5073"/>
                    <a:pt x="5003" y="5067"/>
                    <a:pt x="4994" y="5061"/>
                  </a:cubicBezTo>
                  <a:cubicBezTo>
                    <a:pt x="4985" y="5056"/>
                    <a:pt x="4980" y="5050"/>
                    <a:pt x="4969" y="5044"/>
                  </a:cubicBezTo>
                  <a:cubicBezTo>
                    <a:pt x="4969" y="5248"/>
                    <a:pt x="5017" y="5458"/>
                    <a:pt x="5104" y="5632"/>
                  </a:cubicBezTo>
                  <a:cubicBezTo>
                    <a:pt x="5144" y="5706"/>
                    <a:pt x="5192" y="5780"/>
                    <a:pt x="5192" y="5875"/>
                  </a:cubicBezTo>
                  <a:cubicBezTo>
                    <a:pt x="5192" y="5972"/>
                    <a:pt x="5134" y="6061"/>
                    <a:pt x="5081" y="6129"/>
                  </a:cubicBezTo>
                  <a:cubicBezTo>
                    <a:pt x="4985" y="6247"/>
                    <a:pt x="4872" y="6351"/>
                    <a:pt x="4757" y="6433"/>
                  </a:cubicBezTo>
                  <a:lnTo>
                    <a:pt x="4771" y="6824"/>
                  </a:lnTo>
                  <a:cubicBezTo>
                    <a:pt x="4743" y="6865"/>
                    <a:pt x="4695" y="6886"/>
                    <a:pt x="4651" y="6880"/>
                  </a:cubicBezTo>
                  <a:cubicBezTo>
                    <a:pt x="4656" y="6915"/>
                    <a:pt x="4661" y="6960"/>
                    <a:pt x="4670" y="6998"/>
                  </a:cubicBezTo>
                  <a:cubicBezTo>
                    <a:pt x="4603" y="7039"/>
                    <a:pt x="4523" y="7010"/>
                    <a:pt x="4444" y="6998"/>
                  </a:cubicBezTo>
                  <a:cubicBezTo>
                    <a:pt x="4368" y="6983"/>
                    <a:pt x="4274" y="7004"/>
                    <a:pt x="4242" y="7090"/>
                  </a:cubicBezTo>
                  <a:cubicBezTo>
                    <a:pt x="4221" y="7140"/>
                    <a:pt x="4230" y="7196"/>
                    <a:pt x="4235" y="7243"/>
                  </a:cubicBezTo>
                  <a:cubicBezTo>
                    <a:pt x="4260" y="7412"/>
                    <a:pt x="4279" y="7580"/>
                    <a:pt x="4304" y="7752"/>
                  </a:cubicBezTo>
                  <a:cubicBezTo>
                    <a:pt x="4313" y="7814"/>
                    <a:pt x="4318" y="7885"/>
                    <a:pt x="4299" y="7938"/>
                  </a:cubicBezTo>
                  <a:cubicBezTo>
                    <a:pt x="4283" y="7977"/>
                    <a:pt x="4256" y="8006"/>
                    <a:pt x="4247" y="8050"/>
                  </a:cubicBezTo>
                  <a:cubicBezTo>
                    <a:pt x="4235" y="8107"/>
                    <a:pt x="4260" y="8163"/>
                    <a:pt x="4274" y="8213"/>
                  </a:cubicBezTo>
                  <a:cubicBezTo>
                    <a:pt x="4304" y="8343"/>
                    <a:pt x="4260" y="8479"/>
                    <a:pt x="4242" y="8615"/>
                  </a:cubicBezTo>
                  <a:cubicBezTo>
                    <a:pt x="4212" y="8846"/>
                    <a:pt x="4265" y="9088"/>
                    <a:pt x="4221" y="9310"/>
                  </a:cubicBezTo>
                  <a:cubicBezTo>
                    <a:pt x="4207" y="9390"/>
                    <a:pt x="4178" y="9464"/>
                    <a:pt x="4159" y="9541"/>
                  </a:cubicBezTo>
                  <a:cubicBezTo>
                    <a:pt x="4106" y="9762"/>
                    <a:pt x="4129" y="10005"/>
                    <a:pt x="4155" y="10235"/>
                  </a:cubicBezTo>
                  <a:cubicBezTo>
                    <a:pt x="4164" y="10321"/>
                    <a:pt x="4173" y="10401"/>
                    <a:pt x="4182" y="10490"/>
                  </a:cubicBezTo>
                  <a:cubicBezTo>
                    <a:pt x="4203" y="10676"/>
                    <a:pt x="4226" y="10874"/>
                    <a:pt x="4304" y="11034"/>
                  </a:cubicBezTo>
                  <a:cubicBezTo>
                    <a:pt x="4357" y="11146"/>
                    <a:pt x="4428" y="11246"/>
                    <a:pt x="4472" y="11362"/>
                  </a:cubicBezTo>
                  <a:cubicBezTo>
                    <a:pt x="4516" y="11480"/>
                    <a:pt x="4516" y="11643"/>
                    <a:pt x="4440" y="11728"/>
                  </a:cubicBezTo>
                  <a:cubicBezTo>
                    <a:pt x="4102" y="11672"/>
                    <a:pt x="3764" y="11616"/>
                    <a:pt x="3425" y="11569"/>
                  </a:cubicBezTo>
                  <a:cubicBezTo>
                    <a:pt x="3324" y="11548"/>
                    <a:pt x="3218" y="11536"/>
                    <a:pt x="3122" y="11581"/>
                  </a:cubicBezTo>
                  <a:cubicBezTo>
                    <a:pt x="3074" y="11604"/>
                    <a:pt x="3030" y="11643"/>
                    <a:pt x="2991" y="11672"/>
                  </a:cubicBezTo>
                  <a:cubicBezTo>
                    <a:pt x="2968" y="11699"/>
                    <a:pt x="2938" y="11717"/>
                    <a:pt x="2915" y="11740"/>
                  </a:cubicBezTo>
                  <a:cubicBezTo>
                    <a:pt x="2889" y="11761"/>
                    <a:pt x="2866" y="11785"/>
                    <a:pt x="2841" y="11802"/>
                  </a:cubicBezTo>
                  <a:cubicBezTo>
                    <a:pt x="2653" y="11989"/>
                    <a:pt x="2577" y="12367"/>
                    <a:pt x="2717" y="12609"/>
                  </a:cubicBezTo>
                  <a:cubicBezTo>
                    <a:pt x="2784" y="12728"/>
                    <a:pt x="2903" y="12813"/>
                    <a:pt x="2924" y="12958"/>
                  </a:cubicBezTo>
                  <a:cubicBezTo>
                    <a:pt x="2814" y="13000"/>
                    <a:pt x="2731" y="13156"/>
                    <a:pt x="2740" y="13304"/>
                  </a:cubicBezTo>
                  <a:cubicBezTo>
                    <a:pt x="2745" y="13375"/>
                    <a:pt x="2770" y="13443"/>
                    <a:pt x="2788" y="13511"/>
                  </a:cubicBezTo>
                  <a:cubicBezTo>
                    <a:pt x="2818" y="13618"/>
                    <a:pt x="2837" y="13730"/>
                    <a:pt x="2837" y="13842"/>
                  </a:cubicBezTo>
                  <a:cubicBezTo>
                    <a:pt x="2837" y="13872"/>
                    <a:pt x="2837" y="13901"/>
                    <a:pt x="2823" y="13928"/>
                  </a:cubicBezTo>
                  <a:cubicBezTo>
                    <a:pt x="2788" y="13990"/>
                    <a:pt x="2712" y="13940"/>
                    <a:pt x="2669" y="13890"/>
                  </a:cubicBezTo>
                  <a:cubicBezTo>
                    <a:pt x="2489" y="13691"/>
                    <a:pt x="2273" y="13464"/>
                    <a:pt x="2041" y="13538"/>
                  </a:cubicBezTo>
                  <a:cubicBezTo>
                    <a:pt x="2036" y="13538"/>
                    <a:pt x="2032" y="13544"/>
                    <a:pt x="2027" y="13544"/>
                  </a:cubicBezTo>
                  <a:cubicBezTo>
                    <a:pt x="2032" y="13544"/>
                    <a:pt x="2036" y="13550"/>
                    <a:pt x="2041" y="13550"/>
                  </a:cubicBezTo>
                  <a:cubicBezTo>
                    <a:pt x="2064" y="13567"/>
                    <a:pt x="2075" y="13606"/>
                    <a:pt x="2075" y="13641"/>
                  </a:cubicBezTo>
                  <a:cubicBezTo>
                    <a:pt x="2080" y="13736"/>
                    <a:pt x="2050" y="13822"/>
                    <a:pt x="2027" y="13901"/>
                  </a:cubicBezTo>
                  <a:cubicBezTo>
                    <a:pt x="2022" y="13922"/>
                    <a:pt x="2018" y="13940"/>
                    <a:pt x="2006" y="13952"/>
                  </a:cubicBezTo>
                  <a:cubicBezTo>
                    <a:pt x="2002" y="13972"/>
                    <a:pt x="1992" y="13996"/>
                    <a:pt x="1983" y="14008"/>
                  </a:cubicBezTo>
                  <a:cubicBezTo>
                    <a:pt x="1958" y="14040"/>
                    <a:pt x="1921" y="14046"/>
                    <a:pt x="1882" y="14040"/>
                  </a:cubicBezTo>
                  <a:cubicBezTo>
                    <a:pt x="1848" y="14034"/>
                    <a:pt x="1813" y="14014"/>
                    <a:pt x="1776" y="14014"/>
                  </a:cubicBezTo>
                  <a:cubicBezTo>
                    <a:pt x="1716" y="14008"/>
                    <a:pt x="1659" y="14040"/>
                    <a:pt x="1601" y="14020"/>
                  </a:cubicBezTo>
                  <a:cubicBezTo>
                    <a:pt x="1578" y="14014"/>
                    <a:pt x="1558" y="13996"/>
                    <a:pt x="1535" y="13984"/>
                  </a:cubicBezTo>
                  <a:cubicBezTo>
                    <a:pt x="1452" y="13928"/>
                    <a:pt x="1365" y="13872"/>
                    <a:pt x="1273" y="13854"/>
                  </a:cubicBezTo>
                  <a:cubicBezTo>
                    <a:pt x="1254" y="13848"/>
                    <a:pt x="1236" y="13848"/>
                    <a:pt x="1220" y="13827"/>
                  </a:cubicBezTo>
                  <a:cubicBezTo>
                    <a:pt x="1206" y="13816"/>
                    <a:pt x="1201" y="13792"/>
                    <a:pt x="1192" y="13771"/>
                  </a:cubicBezTo>
                  <a:cubicBezTo>
                    <a:pt x="1167" y="13730"/>
                    <a:pt x="1121" y="13736"/>
                    <a:pt x="1082" y="13754"/>
                  </a:cubicBezTo>
                  <a:cubicBezTo>
                    <a:pt x="1045" y="13771"/>
                    <a:pt x="1008" y="13804"/>
                    <a:pt x="964" y="13804"/>
                  </a:cubicBezTo>
                  <a:cubicBezTo>
                    <a:pt x="921" y="13804"/>
                    <a:pt x="863" y="13786"/>
                    <a:pt x="849" y="13833"/>
                  </a:cubicBezTo>
                  <a:cubicBezTo>
                    <a:pt x="845" y="13854"/>
                    <a:pt x="845" y="13872"/>
                    <a:pt x="836" y="13884"/>
                  </a:cubicBezTo>
                  <a:cubicBezTo>
                    <a:pt x="819" y="13901"/>
                    <a:pt x="801" y="13895"/>
                    <a:pt x="780" y="13901"/>
                  </a:cubicBezTo>
                  <a:cubicBezTo>
                    <a:pt x="748" y="13916"/>
                    <a:pt x="744" y="13978"/>
                    <a:pt x="714" y="14002"/>
                  </a:cubicBezTo>
                  <a:cubicBezTo>
                    <a:pt x="686" y="14026"/>
                    <a:pt x="642" y="14008"/>
                    <a:pt x="608" y="13996"/>
                  </a:cubicBezTo>
                  <a:cubicBezTo>
                    <a:pt x="589" y="14002"/>
                    <a:pt x="560" y="13996"/>
                    <a:pt x="541" y="13990"/>
                  </a:cubicBezTo>
                  <a:cubicBezTo>
                    <a:pt x="534" y="13996"/>
                    <a:pt x="534" y="14002"/>
                    <a:pt x="530" y="14014"/>
                  </a:cubicBezTo>
                  <a:cubicBezTo>
                    <a:pt x="507" y="14008"/>
                    <a:pt x="481" y="14008"/>
                    <a:pt x="458" y="14002"/>
                  </a:cubicBezTo>
                  <a:cubicBezTo>
                    <a:pt x="458" y="14020"/>
                    <a:pt x="458" y="14040"/>
                    <a:pt x="454" y="14052"/>
                  </a:cubicBezTo>
                  <a:cubicBezTo>
                    <a:pt x="449" y="14070"/>
                    <a:pt x="428" y="14076"/>
                    <a:pt x="419" y="14070"/>
                  </a:cubicBezTo>
                  <a:cubicBezTo>
                    <a:pt x="396" y="14102"/>
                    <a:pt x="366" y="14132"/>
                    <a:pt x="336" y="14150"/>
                  </a:cubicBezTo>
                  <a:cubicBezTo>
                    <a:pt x="327" y="14159"/>
                    <a:pt x="313" y="14164"/>
                    <a:pt x="304" y="14164"/>
                  </a:cubicBezTo>
                  <a:cubicBezTo>
                    <a:pt x="295" y="14164"/>
                    <a:pt x="288" y="14159"/>
                    <a:pt x="279" y="14150"/>
                  </a:cubicBezTo>
                  <a:cubicBezTo>
                    <a:pt x="251" y="14144"/>
                    <a:pt x="226" y="14176"/>
                    <a:pt x="203" y="14176"/>
                  </a:cubicBezTo>
                  <a:cubicBezTo>
                    <a:pt x="182" y="14176"/>
                    <a:pt x="164" y="14164"/>
                    <a:pt x="139" y="14164"/>
                  </a:cubicBezTo>
                  <a:cubicBezTo>
                    <a:pt x="120" y="14159"/>
                    <a:pt x="90" y="14176"/>
                    <a:pt x="90" y="14200"/>
                  </a:cubicBezTo>
                  <a:cubicBezTo>
                    <a:pt x="72" y="14188"/>
                    <a:pt x="54" y="14206"/>
                    <a:pt x="37" y="14227"/>
                  </a:cubicBezTo>
                  <a:cubicBezTo>
                    <a:pt x="19" y="14250"/>
                    <a:pt x="-4" y="14280"/>
                    <a:pt x="1" y="14318"/>
                  </a:cubicBezTo>
                  <a:lnTo>
                    <a:pt x="28" y="14318"/>
                  </a:lnTo>
                  <a:cubicBezTo>
                    <a:pt x="28" y="14330"/>
                    <a:pt x="28" y="14342"/>
                    <a:pt x="24" y="14357"/>
                  </a:cubicBezTo>
                  <a:cubicBezTo>
                    <a:pt x="44" y="14342"/>
                    <a:pt x="72" y="14368"/>
                    <a:pt x="72" y="14398"/>
                  </a:cubicBezTo>
                  <a:cubicBezTo>
                    <a:pt x="77" y="14431"/>
                    <a:pt x="58" y="14454"/>
                    <a:pt x="37" y="14466"/>
                  </a:cubicBezTo>
                  <a:cubicBezTo>
                    <a:pt x="37" y="14481"/>
                    <a:pt x="37" y="14499"/>
                    <a:pt x="28" y="14510"/>
                  </a:cubicBezTo>
                  <a:cubicBezTo>
                    <a:pt x="44" y="14516"/>
                    <a:pt x="54" y="14522"/>
                    <a:pt x="67" y="14528"/>
                  </a:cubicBezTo>
                  <a:cubicBezTo>
                    <a:pt x="63" y="14555"/>
                    <a:pt x="58" y="14590"/>
                    <a:pt x="33" y="14596"/>
                  </a:cubicBezTo>
                  <a:cubicBezTo>
                    <a:pt x="44" y="14617"/>
                    <a:pt x="58" y="14629"/>
                    <a:pt x="72" y="14640"/>
                  </a:cubicBezTo>
                  <a:cubicBezTo>
                    <a:pt x="72" y="14646"/>
                    <a:pt x="65" y="14658"/>
                    <a:pt x="58" y="14658"/>
                  </a:cubicBezTo>
                  <a:cubicBezTo>
                    <a:pt x="83" y="14655"/>
                    <a:pt x="102" y="14691"/>
                    <a:pt x="106" y="14729"/>
                  </a:cubicBezTo>
                  <a:cubicBezTo>
                    <a:pt x="111" y="14759"/>
                    <a:pt x="106" y="14797"/>
                    <a:pt x="125" y="14821"/>
                  </a:cubicBezTo>
                  <a:cubicBezTo>
                    <a:pt x="134" y="14833"/>
                    <a:pt x="146" y="14839"/>
                    <a:pt x="155" y="14850"/>
                  </a:cubicBezTo>
                  <a:lnTo>
                    <a:pt x="178" y="14883"/>
                  </a:lnTo>
                  <a:lnTo>
                    <a:pt x="221" y="14957"/>
                  </a:lnTo>
                  <a:cubicBezTo>
                    <a:pt x="256" y="14975"/>
                    <a:pt x="300" y="14963"/>
                    <a:pt x="327" y="14927"/>
                  </a:cubicBezTo>
                  <a:lnTo>
                    <a:pt x="343" y="14945"/>
                  </a:lnTo>
                  <a:cubicBezTo>
                    <a:pt x="362" y="14933"/>
                    <a:pt x="385" y="14933"/>
                    <a:pt x="405" y="14939"/>
                  </a:cubicBezTo>
                  <a:cubicBezTo>
                    <a:pt x="410" y="14939"/>
                    <a:pt x="415" y="14945"/>
                    <a:pt x="415" y="14945"/>
                  </a:cubicBezTo>
                  <a:cubicBezTo>
                    <a:pt x="424" y="14957"/>
                    <a:pt x="401" y="14975"/>
                    <a:pt x="405" y="14995"/>
                  </a:cubicBezTo>
                  <a:cubicBezTo>
                    <a:pt x="424" y="15001"/>
                    <a:pt x="433" y="15025"/>
                    <a:pt x="433" y="15051"/>
                  </a:cubicBezTo>
                  <a:cubicBezTo>
                    <a:pt x="463" y="15025"/>
                    <a:pt x="507" y="15093"/>
                    <a:pt x="530" y="15057"/>
                  </a:cubicBezTo>
                  <a:cubicBezTo>
                    <a:pt x="534" y="15051"/>
                    <a:pt x="534" y="15043"/>
                    <a:pt x="541" y="15037"/>
                  </a:cubicBezTo>
                  <a:cubicBezTo>
                    <a:pt x="546" y="15031"/>
                    <a:pt x="555" y="15031"/>
                    <a:pt x="560" y="15031"/>
                  </a:cubicBezTo>
                  <a:cubicBezTo>
                    <a:pt x="564" y="15031"/>
                    <a:pt x="569" y="15019"/>
                    <a:pt x="569" y="15013"/>
                  </a:cubicBezTo>
                  <a:cubicBezTo>
                    <a:pt x="555" y="15013"/>
                    <a:pt x="546" y="14983"/>
                    <a:pt x="555" y="14969"/>
                  </a:cubicBezTo>
                  <a:cubicBezTo>
                    <a:pt x="560" y="14951"/>
                    <a:pt x="578" y="14945"/>
                    <a:pt x="594" y="14933"/>
                  </a:cubicBezTo>
                  <a:cubicBezTo>
                    <a:pt x="622" y="14945"/>
                    <a:pt x="652" y="14957"/>
                    <a:pt x="679" y="14963"/>
                  </a:cubicBezTo>
                  <a:cubicBezTo>
                    <a:pt x="686" y="14963"/>
                    <a:pt x="691" y="14969"/>
                    <a:pt x="695" y="14963"/>
                  </a:cubicBezTo>
                  <a:cubicBezTo>
                    <a:pt x="700" y="14963"/>
                    <a:pt x="704" y="14957"/>
                    <a:pt x="709" y="14951"/>
                  </a:cubicBezTo>
                  <a:cubicBezTo>
                    <a:pt x="718" y="14939"/>
                    <a:pt x="727" y="14933"/>
                    <a:pt x="744" y="14939"/>
                  </a:cubicBezTo>
                  <a:cubicBezTo>
                    <a:pt x="771" y="14939"/>
                    <a:pt x="792" y="14983"/>
                    <a:pt x="810" y="15013"/>
                  </a:cubicBezTo>
                  <a:cubicBezTo>
                    <a:pt x="819" y="15031"/>
                    <a:pt x="829" y="15057"/>
                    <a:pt x="840" y="15075"/>
                  </a:cubicBezTo>
                  <a:cubicBezTo>
                    <a:pt x="868" y="15075"/>
                    <a:pt x="893" y="15051"/>
                    <a:pt x="902" y="15019"/>
                  </a:cubicBezTo>
                  <a:lnTo>
                    <a:pt x="960" y="15019"/>
                  </a:lnTo>
                  <a:cubicBezTo>
                    <a:pt x="994" y="15019"/>
                    <a:pt x="1036" y="15016"/>
                    <a:pt x="1056" y="14983"/>
                  </a:cubicBezTo>
                  <a:cubicBezTo>
                    <a:pt x="1068" y="14972"/>
                    <a:pt x="1070" y="14951"/>
                    <a:pt x="1086" y="14945"/>
                  </a:cubicBezTo>
                  <a:lnTo>
                    <a:pt x="1105" y="14945"/>
                  </a:lnTo>
                  <a:cubicBezTo>
                    <a:pt x="1153" y="14957"/>
                    <a:pt x="1201" y="14945"/>
                    <a:pt x="1245" y="14921"/>
                  </a:cubicBezTo>
                  <a:cubicBezTo>
                    <a:pt x="1268" y="14921"/>
                    <a:pt x="1293" y="14927"/>
                    <a:pt x="1312" y="14939"/>
                  </a:cubicBezTo>
                  <a:cubicBezTo>
                    <a:pt x="1321" y="14927"/>
                    <a:pt x="1337" y="14933"/>
                    <a:pt x="1351" y="14939"/>
                  </a:cubicBezTo>
                  <a:cubicBezTo>
                    <a:pt x="1360" y="14951"/>
                    <a:pt x="1369" y="14963"/>
                    <a:pt x="1374" y="14983"/>
                  </a:cubicBezTo>
                  <a:cubicBezTo>
                    <a:pt x="1381" y="14995"/>
                    <a:pt x="1385" y="15001"/>
                    <a:pt x="1390" y="15013"/>
                  </a:cubicBezTo>
                  <a:cubicBezTo>
                    <a:pt x="1369" y="15051"/>
                    <a:pt x="1312" y="15037"/>
                    <a:pt x="1307" y="15081"/>
                  </a:cubicBezTo>
                  <a:cubicBezTo>
                    <a:pt x="1316" y="15099"/>
                    <a:pt x="1284" y="15119"/>
                    <a:pt x="1284" y="15137"/>
                  </a:cubicBezTo>
                  <a:cubicBezTo>
                    <a:pt x="1284" y="15143"/>
                    <a:pt x="1289" y="15149"/>
                    <a:pt x="1289" y="15161"/>
                  </a:cubicBezTo>
                  <a:cubicBezTo>
                    <a:pt x="1302" y="15199"/>
                    <a:pt x="1298" y="15244"/>
                    <a:pt x="1273" y="15267"/>
                  </a:cubicBezTo>
                  <a:cubicBezTo>
                    <a:pt x="1289" y="15267"/>
                    <a:pt x="1293" y="15300"/>
                    <a:pt x="1284" y="15312"/>
                  </a:cubicBezTo>
                  <a:cubicBezTo>
                    <a:pt x="1298" y="15317"/>
                    <a:pt x="1298" y="15347"/>
                    <a:pt x="1298" y="15368"/>
                  </a:cubicBezTo>
                  <a:cubicBezTo>
                    <a:pt x="1293" y="15385"/>
                    <a:pt x="1289" y="15409"/>
                    <a:pt x="1293" y="15430"/>
                  </a:cubicBezTo>
                  <a:cubicBezTo>
                    <a:pt x="1259" y="15409"/>
                    <a:pt x="1210" y="15442"/>
                    <a:pt x="1210" y="15492"/>
                  </a:cubicBezTo>
                  <a:cubicBezTo>
                    <a:pt x="1210" y="15510"/>
                    <a:pt x="1220" y="15527"/>
                    <a:pt x="1231" y="15545"/>
                  </a:cubicBezTo>
                  <a:cubicBezTo>
                    <a:pt x="1236" y="15560"/>
                    <a:pt x="1245" y="15566"/>
                    <a:pt x="1240" y="15578"/>
                  </a:cubicBezTo>
                  <a:cubicBezTo>
                    <a:pt x="1240" y="15589"/>
                    <a:pt x="1231" y="15601"/>
                    <a:pt x="1231" y="15613"/>
                  </a:cubicBezTo>
                  <a:cubicBezTo>
                    <a:pt x="1231" y="15628"/>
                    <a:pt x="1236" y="15640"/>
                    <a:pt x="1231" y="15652"/>
                  </a:cubicBezTo>
                  <a:cubicBezTo>
                    <a:pt x="1224" y="15675"/>
                    <a:pt x="1201" y="15675"/>
                    <a:pt x="1183" y="15669"/>
                  </a:cubicBezTo>
                  <a:cubicBezTo>
                    <a:pt x="1171" y="15696"/>
                    <a:pt x="1171" y="15725"/>
                    <a:pt x="1183" y="15752"/>
                  </a:cubicBezTo>
                  <a:cubicBezTo>
                    <a:pt x="1183" y="15758"/>
                    <a:pt x="1187" y="15764"/>
                    <a:pt x="1183" y="15770"/>
                  </a:cubicBezTo>
                  <a:cubicBezTo>
                    <a:pt x="1183" y="15776"/>
                    <a:pt x="1171" y="15776"/>
                    <a:pt x="1167" y="15782"/>
                  </a:cubicBezTo>
                  <a:cubicBezTo>
                    <a:pt x="1153" y="15793"/>
                    <a:pt x="1158" y="15820"/>
                    <a:pt x="1162" y="15838"/>
                  </a:cubicBezTo>
                  <a:cubicBezTo>
                    <a:pt x="1162" y="15870"/>
                    <a:pt x="1144" y="15906"/>
                    <a:pt x="1114" y="15906"/>
                  </a:cubicBezTo>
                  <a:cubicBezTo>
                    <a:pt x="1114" y="15924"/>
                    <a:pt x="1118" y="15938"/>
                    <a:pt x="1114" y="15956"/>
                  </a:cubicBezTo>
                  <a:cubicBezTo>
                    <a:pt x="1109" y="15968"/>
                    <a:pt x="1091" y="15974"/>
                    <a:pt x="1086" y="15962"/>
                  </a:cubicBezTo>
                  <a:cubicBezTo>
                    <a:pt x="1082" y="16000"/>
                    <a:pt x="1070" y="16030"/>
                    <a:pt x="1066" y="16068"/>
                  </a:cubicBezTo>
                  <a:cubicBezTo>
                    <a:pt x="1026" y="16068"/>
                    <a:pt x="985" y="16068"/>
                    <a:pt x="946" y="16063"/>
                  </a:cubicBezTo>
                  <a:lnTo>
                    <a:pt x="946" y="16104"/>
                  </a:lnTo>
                  <a:cubicBezTo>
                    <a:pt x="921" y="16104"/>
                    <a:pt x="893" y="16098"/>
                    <a:pt x="872" y="16092"/>
                  </a:cubicBezTo>
                  <a:cubicBezTo>
                    <a:pt x="859" y="16092"/>
                    <a:pt x="845" y="16092"/>
                    <a:pt x="840" y="16104"/>
                  </a:cubicBezTo>
                  <a:cubicBezTo>
                    <a:pt x="836" y="16110"/>
                    <a:pt x="836" y="16116"/>
                    <a:pt x="836" y="16125"/>
                  </a:cubicBezTo>
                  <a:cubicBezTo>
                    <a:pt x="836" y="16154"/>
                    <a:pt x="845" y="16187"/>
                    <a:pt x="859" y="16204"/>
                  </a:cubicBezTo>
                  <a:cubicBezTo>
                    <a:pt x="863" y="16213"/>
                    <a:pt x="868" y="16216"/>
                    <a:pt x="872" y="16228"/>
                  </a:cubicBezTo>
                  <a:cubicBezTo>
                    <a:pt x="884" y="16255"/>
                    <a:pt x="863" y="16284"/>
                    <a:pt x="868" y="16308"/>
                  </a:cubicBezTo>
                  <a:cubicBezTo>
                    <a:pt x="872" y="16329"/>
                    <a:pt x="893" y="16340"/>
                    <a:pt x="902" y="16358"/>
                  </a:cubicBezTo>
                  <a:cubicBezTo>
                    <a:pt x="911" y="16385"/>
                    <a:pt x="898" y="16414"/>
                    <a:pt x="907" y="16438"/>
                  </a:cubicBezTo>
                  <a:cubicBezTo>
                    <a:pt x="911" y="16459"/>
                    <a:pt x="932" y="16465"/>
                    <a:pt x="941" y="16476"/>
                  </a:cubicBezTo>
                  <a:cubicBezTo>
                    <a:pt x="957" y="16494"/>
                    <a:pt x="955" y="16533"/>
                    <a:pt x="955" y="16562"/>
                  </a:cubicBezTo>
                  <a:lnTo>
                    <a:pt x="955" y="16589"/>
                  </a:lnTo>
                  <a:cubicBezTo>
                    <a:pt x="960" y="16607"/>
                    <a:pt x="974" y="16612"/>
                    <a:pt x="990" y="16618"/>
                  </a:cubicBezTo>
                  <a:cubicBezTo>
                    <a:pt x="1022" y="16639"/>
                    <a:pt x="1052" y="16663"/>
                    <a:pt x="1075" y="16701"/>
                  </a:cubicBezTo>
                  <a:cubicBezTo>
                    <a:pt x="1082" y="16713"/>
                    <a:pt x="1091" y="16725"/>
                    <a:pt x="1095" y="16731"/>
                  </a:cubicBezTo>
                  <a:cubicBezTo>
                    <a:pt x="1105" y="16737"/>
                    <a:pt x="1114" y="16743"/>
                    <a:pt x="1123" y="16737"/>
                  </a:cubicBezTo>
                  <a:cubicBezTo>
                    <a:pt x="1135" y="16731"/>
                    <a:pt x="1139" y="16713"/>
                    <a:pt x="1139" y="16695"/>
                  </a:cubicBezTo>
                  <a:cubicBezTo>
                    <a:pt x="1139" y="16675"/>
                    <a:pt x="1135" y="16663"/>
                    <a:pt x="1135" y="16651"/>
                  </a:cubicBezTo>
                  <a:cubicBezTo>
                    <a:pt x="1139" y="16624"/>
                    <a:pt x="1148" y="16612"/>
                    <a:pt x="1153" y="16589"/>
                  </a:cubicBezTo>
                  <a:cubicBezTo>
                    <a:pt x="1162" y="16562"/>
                    <a:pt x="1158" y="16539"/>
                    <a:pt x="1158" y="16509"/>
                  </a:cubicBezTo>
                  <a:cubicBezTo>
                    <a:pt x="1158" y="16482"/>
                    <a:pt x="1167" y="16453"/>
                    <a:pt x="1187" y="16438"/>
                  </a:cubicBezTo>
                  <a:cubicBezTo>
                    <a:pt x="1183" y="16482"/>
                    <a:pt x="1183" y="16521"/>
                    <a:pt x="1176" y="16562"/>
                  </a:cubicBezTo>
                  <a:cubicBezTo>
                    <a:pt x="1176" y="16583"/>
                    <a:pt x="1171" y="16595"/>
                    <a:pt x="1171" y="16612"/>
                  </a:cubicBezTo>
                  <a:cubicBezTo>
                    <a:pt x="1167" y="16624"/>
                    <a:pt x="1162" y="16639"/>
                    <a:pt x="1162" y="16651"/>
                  </a:cubicBezTo>
                  <a:cubicBezTo>
                    <a:pt x="1162" y="16680"/>
                    <a:pt x="1192" y="16695"/>
                    <a:pt x="1210" y="16707"/>
                  </a:cubicBezTo>
                  <a:cubicBezTo>
                    <a:pt x="1259" y="16737"/>
                    <a:pt x="1284" y="16805"/>
                    <a:pt x="1307" y="16867"/>
                  </a:cubicBezTo>
                  <a:cubicBezTo>
                    <a:pt x="1307" y="16873"/>
                    <a:pt x="1307" y="16873"/>
                    <a:pt x="1302" y="16879"/>
                  </a:cubicBezTo>
                  <a:cubicBezTo>
                    <a:pt x="1346" y="16911"/>
                    <a:pt x="1374" y="16967"/>
                    <a:pt x="1394" y="17023"/>
                  </a:cubicBezTo>
                  <a:cubicBezTo>
                    <a:pt x="1399" y="17041"/>
                    <a:pt x="1404" y="17059"/>
                    <a:pt x="1408" y="17071"/>
                  </a:cubicBezTo>
                  <a:cubicBezTo>
                    <a:pt x="1422" y="17103"/>
                    <a:pt x="1452" y="17127"/>
                    <a:pt x="1461" y="17165"/>
                  </a:cubicBezTo>
                  <a:cubicBezTo>
                    <a:pt x="1461" y="17177"/>
                    <a:pt x="1461" y="17189"/>
                    <a:pt x="1466" y="17195"/>
                  </a:cubicBezTo>
                  <a:cubicBezTo>
                    <a:pt x="1470" y="17210"/>
                    <a:pt x="1477" y="17216"/>
                    <a:pt x="1486" y="17227"/>
                  </a:cubicBezTo>
                  <a:cubicBezTo>
                    <a:pt x="1514" y="17272"/>
                    <a:pt x="1491" y="17352"/>
                    <a:pt x="1519" y="17396"/>
                  </a:cubicBezTo>
                  <a:cubicBezTo>
                    <a:pt x="1539" y="17420"/>
                    <a:pt x="1562" y="17425"/>
                    <a:pt x="1592" y="17431"/>
                  </a:cubicBezTo>
                  <a:cubicBezTo>
                    <a:pt x="1659" y="17464"/>
                    <a:pt x="1707" y="17550"/>
                    <a:pt x="1723" y="17641"/>
                  </a:cubicBezTo>
                  <a:cubicBezTo>
                    <a:pt x="1733" y="17686"/>
                    <a:pt x="1733" y="17730"/>
                    <a:pt x="1733" y="17765"/>
                  </a:cubicBezTo>
                  <a:cubicBezTo>
                    <a:pt x="1733" y="17786"/>
                    <a:pt x="1728" y="17798"/>
                    <a:pt x="1733" y="17816"/>
                  </a:cubicBezTo>
                  <a:cubicBezTo>
                    <a:pt x="1737" y="17828"/>
                    <a:pt x="1742" y="17848"/>
                    <a:pt x="1746" y="17860"/>
                  </a:cubicBezTo>
                  <a:cubicBezTo>
                    <a:pt x="1760" y="17904"/>
                    <a:pt x="1765" y="17946"/>
                    <a:pt x="1776" y="17996"/>
                  </a:cubicBezTo>
                  <a:cubicBezTo>
                    <a:pt x="1785" y="18040"/>
                    <a:pt x="1799" y="18091"/>
                    <a:pt x="1829" y="18114"/>
                  </a:cubicBezTo>
                  <a:cubicBezTo>
                    <a:pt x="1861" y="18144"/>
                    <a:pt x="1914" y="18144"/>
                    <a:pt x="1949" y="18182"/>
                  </a:cubicBezTo>
                  <a:cubicBezTo>
                    <a:pt x="1979" y="18212"/>
                    <a:pt x="1983" y="18262"/>
                    <a:pt x="1992" y="18306"/>
                  </a:cubicBezTo>
                  <a:cubicBezTo>
                    <a:pt x="2002" y="18351"/>
                    <a:pt x="2022" y="18398"/>
                    <a:pt x="2055" y="18413"/>
                  </a:cubicBezTo>
                  <a:cubicBezTo>
                    <a:pt x="2045" y="18448"/>
                    <a:pt x="2089" y="18481"/>
                    <a:pt x="2089" y="18522"/>
                  </a:cubicBezTo>
                  <a:cubicBezTo>
                    <a:pt x="2089" y="18537"/>
                    <a:pt x="2089" y="18549"/>
                    <a:pt x="2094" y="18555"/>
                  </a:cubicBezTo>
                  <a:cubicBezTo>
                    <a:pt x="2098" y="18561"/>
                    <a:pt x="2103" y="18567"/>
                    <a:pt x="2107" y="18567"/>
                  </a:cubicBezTo>
                  <a:cubicBezTo>
                    <a:pt x="2160" y="18599"/>
                    <a:pt x="2195" y="18667"/>
                    <a:pt x="2199" y="18741"/>
                  </a:cubicBezTo>
                  <a:cubicBezTo>
                    <a:pt x="2199" y="18759"/>
                    <a:pt x="2199" y="18777"/>
                    <a:pt x="2204" y="18797"/>
                  </a:cubicBezTo>
                  <a:cubicBezTo>
                    <a:pt x="2209" y="18809"/>
                    <a:pt x="2220" y="18815"/>
                    <a:pt x="2225" y="18827"/>
                  </a:cubicBezTo>
                  <a:cubicBezTo>
                    <a:pt x="2239" y="18853"/>
                    <a:pt x="2239" y="18877"/>
                    <a:pt x="2243" y="18907"/>
                  </a:cubicBezTo>
                  <a:cubicBezTo>
                    <a:pt x="2248" y="18984"/>
                    <a:pt x="2257" y="19057"/>
                    <a:pt x="2252" y="19137"/>
                  </a:cubicBezTo>
                  <a:cubicBezTo>
                    <a:pt x="2252" y="19155"/>
                    <a:pt x="2248" y="19182"/>
                    <a:pt x="2257" y="19193"/>
                  </a:cubicBezTo>
                  <a:cubicBezTo>
                    <a:pt x="2262" y="19199"/>
                    <a:pt x="2273" y="19205"/>
                    <a:pt x="2278" y="19211"/>
                  </a:cubicBezTo>
                  <a:cubicBezTo>
                    <a:pt x="2305" y="19244"/>
                    <a:pt x="2296" y="19291"/>
                    <a:pt x="2296" y="19335"/>
                  </a:cubicBezTo>
                  <a:cubicBezTo>
                    <a:pt x="2296" y="19380"/>
                    <a:pt x="2305" y="19415"/>
                    <a:pt x="2321" y="19454"/>
                  </a:cubicBezTo>
                  <a:cubicBezTo>
                    <a:pt x="2326" y="19460"/>
                    <a:pt x="2326" y="19465"/>
                    <a:pt x="2331" y="19471"/>
                  </a:cubicBezTo>
                  <a:cubicBezTo>
                    <a:pt x="2335" y="19477"/>
                    <a:pt x="2340" y="19477"/>
                    <a:pt x="2344" y="19477"/>
                  </a:cubicBezTo>
                  <a:cubicBezTo>
                    <a:pt x="2388" y="19492"/>
                    <a:pt x="2436" y="19492"/>
                    <a:pt x="2480" y="19471"/>
                  </a:cubicBezTo>
                  <a:cubicBezTo>
                    <a:pt x="2489" y="19465"/>
                    <a:pt x="2498" y="19460"/>
                    <a:pt x="2508" y="19465"/>
                  </a:cubicBezTo>
                  <a:cubicBezTo>
                    <a:pt x="2515" y="19465"/>
                    <a:pt x="2519" y="19471"/>
                    <a:pt x="2524" y="19471"/>
                  </a:cubicBezTo>
                  <a:cubicBezTo>
                    <a:pt x="2538" y="19471"/>
                    <a:pt x="2542" y="19454"/>
                    <a:pt x="2542" y="19442"/>
                  </a:cubicBezTo>
                  <a:cubicBezTo>
                    <a:pt x="2542" y="19424"/>
                    <a:pt x="2533" y="19409"/>
                    <a:pt x="2524" y="19397"/>
                  </a:cubicBezTo>
                  <a:cubicBezTo>
                    <a:pt x="2538" y="19368"/>
                    <a:pt x="2581" y="19392"/>
                    <a:pt x="2595" y="19368"/>
                  </a:cubicBezTo>
                  <a:cubicBezTo>
                    <a:pt x="2600" y="19353"/>
                    <a:pt x="2600" y="19335"/>
                    <a:pt x="2604" y="19324"/>
                  </a:cubicBezTo>
                  <a:cubicBezTo>
                    <a:pt x="2611" y="19312"/>
                    <a:pt x="2625" y="19312"/>
                    <a:pt x="2634" y="19318"/>
                  </a:cubicBezTo>
                  <a:cubicBezTo>
                    <a:pt x="2664" y="19324"/>
                    <a:pt x="2694" y="19335"/>
                    <a:pt x="2722" y="19335"/>
                  </a:cubicBezTo>
                  <a:cubicBezTo>
                    <a:pt x="2751" y="19335"/>
                    <a:pt x="2779" y="19335"/>
                    <a:pt x="2802" y="19318"/>
                  </a:cubicBezTo>
                  <a:cubicBezTo>
                    <a:pt x="2818" y="19306"/>
                    <a:pt x="2827" y="19285"/>
                    <a:pt x="2841" y="19273"/>
                  </a:cubicBezTo>
                  <a:cubicBezTo>
                    <a:pt x="2871" y="19244"/>
                    <a:pt x="2915" y="19250"/>
                    <a:pt x="2952" y="19244"/>
                  </a:cubicBezTo>
                  <a:cubicBezTo>
                    <a:pt x="2991" y="19244"/>
                    <a:pt x="3034" y="19232"/>
                    <a:pt x="3055" y="19193"/>
                  </a:cubicBezTo>
                  <a:cubicBezTo>
                    <a:pt x="3048" y="19188"/>
                    <a:pt x="3044" y="19182"/>
                    <a:pt x="3039" y="19182"/>
                  </a:cubicBezTo>
                  <a:cubicBezTo>
                    <a:pt x="3074" y="19131"/>
                    <a:pt x="3122" y="19093"/>
                    <a:pt x="3170" y="19087"/>
                  </a:cubicBezTo>
                  <a:cubicBezTo>
                    <a:pt x="3184" y="19087"/>
                    <a:pt x="3205" y="19081"/>
                    <a:pt x="3209" y="19063"/>
                  </a:cubicBezTo>
                  <a:cubicBezTo>
                    <a:pt x="3214" y="19063"/>
                    <a:pt x="3218" y="19057"/>
                    <a:pt x="3223" y="19057"/>
                  </a:cubicBezTo>
                  <a:lnTo>
                    <a:pt x="3396" y="19019"/>
                  </a:lnTo>
                  <a:cubicBezTo>
                    <a:pt x="3421" y="19013"/>
                    <a:pt x="3444" y="19007"/>
                    <a:pt x="3455" y="18984"/>
                  </a:cubicBezTo>
                  <a:cubicBezTo>
                    <a:pt x="3469" y="18957"/>
                    <a:pt x="3460" y="18921"/>
                    <a:pt x="3460" y="18889"/>
                  </a:cubicBezTo>
                  <a:cubicBezTo>
                    <a:pt x="3460" y="18827"/>
                    <a:pt x="3504" y="18777"/>
                    <a:pt x="3552" y="18777"/>
                  </a:cubicBezTo>
                  <a:cubicBezTo>
                    <a:pt x="3575" y="18777"/>
                    <a:pt x="3593" y="18791"/>
                    <a:pt x="3619" y="18777"/>
                  </a:cubicBezTo>
                  <a:cubicBezTo>
                    <a:pt x="3628" y="18771"/>
                    <a:pt x="3632" y="18765"/>
                    <a:pt x="3642" y="18759"/>
                  </a:cubicBezTo>
                  <a:cubicBezTo>
                    <a:pt x="3672" y="18735"/>
                    <a:pt x="3711" y="18720"/>
                    <a:pt x="3750" y="18729"/>
                  </a:cubicBezTo>
                  <a:cubicBezTo>
                    <a:pt x="3777" y="18735"/>
                    <a:pt x="3803" y="18753"/>
                    <a:pt x="3830" y="18759"/>
                  </a:cubicBezTo>
                  <a:cubicBezTo>
                    <a:pt x="3860" y="18759"/>
                    <a:pt x="3895" y="18735"/>
                    <a:pt x="3888" y="18697"/>
                  </a:cubicBezTo>
                  <a:cubicBezTo>
                    <a:pt x="3888" y="18667"/>
                    <a:pt x="3856" y="18641"/>
                    <a:pt x="3856" y="18605"/>
                  </a:cubicBezTo>
                  <a:cubicBezTo>
                    <a:pt x="3856" y="18578"/>
                    <a:pt x="3874" y="18561"/>
                    <a:pt x="3895" y="18549"/>
                  </a:cubicBezTo>
                  <a:cubicBezTo>
                    <a:pt x="3927" y="18522"/>
                    <a:pt x="3961" y="18499"/>
                    <a:pt x="3996" y="18516"/>
                  </a:cubicBezTo>
                  <a:cubicBezTo>
                    <a:pt x="4005" y="18522"/>
                    <a:pt x="4010" y="18528"/>
                    <a:pt x="4019" y="18528"/>
                  </a:cubicBezTo>
                  <a:cubicBezTo>
                    <a:pt x="4037" y="18528"/>
                    <a:pt x="4053" y="18499"/>
                    <a:pt x="4049" y="18466"/>
                  </a:cubicBezTo>
                  <a:cubicBezTo>
                    <a:pt x="4044" y="18442"/>
                    <a:pt x="4033" y="18413"/>
                    <a:pt x="4033" y="18386"/>
                  </a:cubicBezTo>
                  <a:cubicBezTo>
                    <a:pt x="4086" y="18374"/>
                    <a:pt x="4134" y="18357"/>
                    <a:pt x="4189" y="18345"/>
                  </a:cubicBezTo>
                  <a:cubicBezTo>
                    <a:pt x="4194" y="18345"/>
                    <a:pt x="4203" y="18336"/>
                    <a:pt x="4203" y="18330"/>
                  </a:cubicBezTo>
                  <a:cubicBezTo>
                    <a:pt x="4212" y="18318"/>
                    <a:pt x="4203" y="18295"/>
                    <a:pt x="4198" y="18283"/>
                  </a:cubicBezTo>
                  <a:cubicBezTo>
                    <a:pt x="4182" y="18244"/>
                    <a:pt x="4178" y="18200"/>
                    <a:pt x="4189" y="18159"/>
                  </a:cubicBezTo>
                  <a:lnTo>
                    <a:pt x="4217" y="18159"/>
                  </a:lnTo>
                  <a:cubicBezTo>
                    <a:pt x="4217" y="18132"/>
                    <a:pt x="4212" y="18114"/>
                    <a:pt x="4203" y="18091"/>
                  </a:cubicBezTo>
                  <a:cubicBezTo>
                    <a:pt x="4217" y="18097"/>
                    <a:pt x="4235" y="18076"/>
                    <a:pt x="4235" y="18058"/>
                  </a:cubicBezTo>
                  <a:cubicBezTo>
                    <a:pt x="4256" y="18064"/>
                    <a:pt x="4274" y="18091"/>
                    <a:pt x="4274" y="18114"/>
                  </a:cubicBezTo>
                  <a:cubicBezTo>
                    <a:pt x="4304" y="18097"/>
                    <a:pt x="4318" y="18046"/>
                    <a:pt x="4309" y="18008"/>
                  </a:cubicBezTo>
                  <a:cubicBezTo>
                    <a:pt x="4304" y="17996"/>
                    <a:pt x="4304" y="17990"/>
                    <a:pt x="4304" y="17978"/>
                  </a:cubicBezTo>
                  <a:cubicBezTo>
                    <a:pt x="4304" y="17952"/>
                    <a:pt x="4334" y="17946"/>
                    <a:pt x="4352" y="17940"/>
                  </a:cubicBezTo>
                  <a:cubicBezTo>
                    <a:pt x="4373" y="17934"/>
                    <a:pt x="4396" y="17910"/>
                    <a:pt x="4380" y="17890"/>
                  </a:cubicBezTo>
                  <a:cubicBezTo>
                    <a:pt x="4401" y="17896"/>
                    <a:pt x="4424" y="17890"/>
                    <a:pt x="4440" y="17872"/>
                  </a:cubicBezTo>
                  <a:cubicBezTo>
                    <a:pt x="4454" y="17854"/>
                    <a:pt x="4449" y="17816"/>
                    <a:pt x="4428" y="17810"/>
                  </a:cubicBezTo>
                  <a:cubicBezTo>
                    <a:pt x="4454" y="17810"/>
                    <a:pt x="4488" y="17798"/>
                    <a:pt x="4497" y="17765"/>
                  </a:cubicBezTo>
                  <a:cubicBezTo>
                    <a:pt x="4502" y="17742"/>
                    <a:pt x="4493" y="17718"/>
                    <a:pt x="4472" y="17703"/>
                  </a:cubicBezTo>
                  <a:cubicBezTo>
                    <a:pt x="4458" y="17692"/>
                    <a:pt x="4440" y="17686"/>
                    <a:pt x="4419" y="17686"/>
                  </a:cubicBezTo>
                  <a:cubicBezTo>
                    <a:pt x="4410" y="17686"/>
                    <a:pt x="4396" y="17686"/>
                    <a:pt x="4391" y="17674"/>
                  </a:cubicBezTo>
                  <a:cubicBezTo>
                    <a:pt x="4387" y="17668"/>
                    <a:pt x="4387" y="17662"/>
                    <a:pt x="4380" y="17656"/>
                  </a:cubicBezTo>
                  <a:cubicBezTo>
                    <a:pt x="4366" y="17612"/>
                    <a:pt x="4352" y="17550"/>
                    <a:pt x="4313" y="17550"/>
                  </a:cubicBezTo>
                  <a:cubicBezTo>
                    <a:pt x="4304" y="17550"/>
                    <a:pt x="4290" y="17556"/>
                    <a:pt x="4279" y="17556"/>
                  </a:cubicBezTo>
                  <a:cubicBezTo>
                    <a:pt x="4265" y="17556"/>
                    <a:pt x="4251" y="17550"/>
                    <a:pt x="4235" y="17544"/>
                  </a:cubicBezTo>
                  <a:cubicBezTo>
                    <a:pt x="4178" y="17520"/>
                    <a:pt x="4115" y="17488"/>
                    <a:pt x="4058" y="17464"/>
                  </a:cubicBezTo>
                  <a:cubicBezTo>
                    <a:pt x="4053" y="17464"/>
                    <a:pt x="4049" y="17458"/>
                    <a:pt x="4044" y="17449"/>
                  </a:cubicBezTo>
                  <a:cubicBezTo>
                    <a:pt x="4037" y="17443"/>
                    <a:pt x="4037" y="17437"/>
                    <a:pt x="4037" y="17431"/>
                  </a:cubicBezTo>
                  <a:lnTo>
                    <a:pt x="4037" y="17307"/>
                  </a:lnTo>
                  <a:cubicBezTo>
                    <a:pt x="3991" y="17266"/>
                    <a:pt x="3971" y="17171"/>
                    <a:pt x="3996" y="17097"/>
                  </a:cubicBezTo>
                  <a:cubicBezTo>
                    <a:pt x="4000" y="17091"/>
                    <a:pt x="4000" y="17080"/>
                    <a:pt x="4000" y="17065"/>
                  </a:cubicBezTo>
                  <a:cubicBezTo>
                    <a:pt x="3996" y="17053"/>
                    <a:pt x="3980" y="17047"/>
                    <a:pt x="3971" y="17059"/>
                  </a:cubicBezTo>
                  <a:cubicBezTo>
                    <a:pt x="3961" y="17071"/>
                    <a:pt x="3957" y="17085"/>
                    <a:pt x="3957" y="17103"/>
                  </a:cubicBezTo>
                  <a:cubicBezTo>
                    <a:pt x="3952" y="17115"/>
                    <a:pt x="3952" y="17133"/>
                    <a:pt x="3943" y="17148"/>
                  </a:cubicBezTo>
                  <a:cubicBezTo>
                    <a:pt x="3931" y="17159"/>
                    <a:pt x="3913" y="17165"/>
                    <a:pt x="3899" y="17165"/>
                  </a:cubicBezTo>
                  <a:cubicBezTo>
                    <a:pt x="3883" y="17171"/>
                    <a:pt x="3865" y="17183"/>
                    <a:pt x="3869" y="17210"/>
                  </a:cubicBezTo>
                  <a:cubicBezTo>
                    <a:pt x="3869" y="17216"/>
                    <a:pt x="3874" y="17221"/>
                    <a:pt x="3874" y="17227"/>
                  </a:cubicBezTo>
                  <a:cubicBezTo>
                    <a:pt x="3874" y="17245"/>
                    <a:pt x="3869" y="17257"/>
                    <a:pt x="3860" y="17266"/>
                  </a:cubicBezTo>
                  <a:cubicBezTo>
                    <a:pt x="3851" y="17278"/>
                    <a:pt x="3835" y="17278"/>
                    <a:pt x="3826" y="17289"/>
                  </a:cubicBezTo>
                  <a:cubicBezTo>
                    <a:pt x="3782" y="17319"/>
                    <a:pt x="3764" y="17402"/>
                    <a:pt x="3715" y="17414"/>
                  </a:cubicBezTo>
                  <a:cubicBezTo>
                    <a:pt x="3706" y="17420"/>
                    <a:pt x="3690" y="17420"/>
                    <a:pt x="3685" y="17431"/>
                  </a:cubicBezTo>
                  <a:cubicBezTo>
                    <a:pt x="3681" y="17437"/>
                    <a:pt x="3681" y="17452"/>
                    <a:pt x="3676" y="17458"/>
                  </a:cubicBezTo>
                  <a:cubicBezTo>
                    <a:pt x="3672" y="17467"/>
                    <a:pt x="3667" y="17464"/>
                    <a:pt x="3658" y="17464"/>
                  </a:cubicBezTo>
                  <a:cubicBezTo>
                    <a:pt x="3609" y="17470"/>
                    <a:pt x="3561" y="17464"/>
                    <a:pt x="3513" y="17458"/>
                  </a:cubicBezTo>
                  <a:cubicBezTo>
                    <a:pt x="3492" y="17449"/>
                    <a:pt x="3469" y="17443"/>
                    <a:pt x="3455" y="17425"/>
                  </a:cubicBezTo>
                  <a:lnTo>
                    <a:pt x="3439" y="17408"/>
                  </a:lnTo>
                  <a:cubicBezTo>
                    <a:pt x="3430" y="17396"/>
                    <a:pt x="3412" y="17402"/>
                    <a:pt x="3396" y="17402"/>
                  </a:cubicBezTo>
                  <a:cubicBezTo>
                    <a:pt x="3382" y="17402"/>
                    <a:pt x="3363" y="17396"/>
                    <a:pt x="3359" y="17375"/>
                  </a:cubicBezTo>
                  <a:cubicBezTo>
                    <a:pt x="3359" y="17369"/>
                    <a:pt x="3359" y="17357"/>
                    <a:pt x="3363" y="17352"/>
                  </a:cubicBezTo>
                  <a:cubicBezTo>
                    <a:pt x="3373" y="17325"/>
                    <a:pt x="3382" y="17295"/>
                    <a:pt x="3396" y="17278"/>
                  </a:cubicBezTo>
                  <a:cubicBezTo>
                    <a:pt x="3402" y="17272"/>
                    <a:pt x="3402" y="17266"/>
                    <a:pt x="3407" y="17266"/>
                  </a:cubicBezTo>
                  <a:cubicBezTo>
                    <a:pt x="3412" y="17245"/>
                    <a:pt x="3391" y="17233"/>
                    <a:pt x="3382" y="17221"/>
                  </a:cubicBezTo>
                  <a:cubicBezTo>
                    <a:pt x="3363" y="17189"/>
                    <a:pt x="3391" y="17133"/>
                    <a:pt x="3368" y="17103"/>
                  </a:cubicBezTo>
                  <a:cubicBezTo>
                    <a:pt x="3363" y="17097"/>
                    <a:pt x="3359" y="17097"/>
                    <a:pt x="3359" y="17091"/>
                  </a:cubicBezTo>
                  <a:cubicBezTo>
                    <a:pt x="3354" y="17085"/>
                    <a:pt x="3354" y="17071"/>
                    <a:pt x="3354" y="17065"/>
                  </a:cubicBezTo>
                  <a:cubicBezTo>
                    <a:pt x="3354" y="17047"/>
                    <a:pt x="3347" y="17029"/>
                    <a:pt x="3338" y="17023"/>
                  </a:cubicBezTo>
                  <a:cubicBezTo>
                    <a:pt x="3324" y="17009"/>
                    <a:pt x="3306" y="17023"/>
                    <a:pt x="3301" y="17041"/>
                  </a:cubicBezTo>
                  <a:cubicBezTo>
                    <a:pt x="3290" y="17059"/>
                    <a:pt x="3294" y="17085"/>
                    <a:pt x="3294" y="17103"/>
                  </a:cubicBezTo>
                  <a:cubicBezTo>
                    <a:pt x="3301" y="17165"/>
                    <a:pt x="3294" y="17227"/>
                    <a:pt x="3294" y="17284"/>
                  </a:cubicBezTo>
                  <a:cubicBezTo>
                    <a:pt x="3285" y="17289"/>
                    <a:pt x="3276" y="17284"/>
                    <a:pt x="3267" y="17272"/>
                  </a:cubicBezTo>
                  <a:cubicBezTo>
                    <a:pt x="3262" y="17257"/>
                    <a:pt x="3258" y="17245"/>
                    <a:pt x="3258" y="17233"/>
                  </a:cubicBezTo>
                  <a:cubicBezTo>
                    <a:pt x="3253" y="17195"/>
                    <a:pt x="3253" y="17165"/>
                    <a:pt x="3258" y="17127"/>
                  </a:cubicBezTo>
                  <a:lnTo>
                    <a:pt x="3237" y="17127"/>
                  </a:lnTo>
                  <a:cubicBezTo>
                    <a:pt x="3241" y="17091"/>
                    <a:pt x="3258" y="17047"/>
                    <a:pt x="3281" y="17023"/>
                  </a:cubicBezTo>
                  <a:cubicBezTo>
                    <a:pt x="3262" y="16991"/>
                    <a:pt x="3237" y="16967"/>
                    <a:pt x="3214" y="16949"/>
                  </a:cubicBezTo>
                  <a:cubicBezTo>
                    <a:pt x="3209" y="16941"/>
                    <a:pt x="3198" y="16941"/>
                    <a:pt x="3193" y="16935"/>
                  </a:cubicBezTo>
                  <a:cubicBezTo>
                    <a:pt x="3184" y="16929"/>
                    <a:pt x="3184" y="16911"/>
                    <a:pt x="3184" y="16899"/>
                  </a:cubicBezTo>
                  <a:cubicBezTo>
                    <a:pt x="3170" y="16899"/>
                    <a:pt x="3161" y="16899"/>
                    <a:pt x="3145" y="16893"/>
                  </a:cubicBezTo>
                  <a:cubicBezTo>
                    <a:pt x="3122" y="16849"/>
                    <a:pt x="3092" y="16811"/>
                    <a:pt x="3069" y="16769"/>
                  </a:cubicBezTo>
                  <a:cubicBezTo>
                    <a:pt x="3064" y="16763"/>
                    <a:pt x="3060" y="16754"/>
                    <a:pt x="3055" y="16743"/>
                  </a:cubicBezTo>
                  <a:cubicBezTo>
                    <a:pt x="3044" y="16731"/>
                    <a:pt x="3034" y="16725"/>
                    <a:pt x="3025" y="16719"/>
                  </a:cubicBezTo>
                  <a:cubicBezTo>
                    <a:pt x="3016" y="16675"/>
                    <a:pt x="3007" y="16624"/>
                    <a:pt x="2977" y="16595"/>
                  </a:cubicBezTo>
                  <a:cubicBezTo>
                    <a:pt x="2963" y="16577"/>
                    <a:pt x="2938" y="16556"/>
                    <a:pt x="2938" y="16527"/>
                  </a:cubicBezTo>
                  <a:cubicBezTo>
                    <a:pt x="2938" y="16509"/>
                    <a:pt x="2942" y="16494"/>
                    <a:pt x="2942" y="16476"/>
                  </a:cubicBezTo>
                  <a:cubicBezTo>
                    <a:pt x="2938" y="16453"/>
                    <a:pt x="2915" y="16438"/>
                    <a:pt x="2894" y="16432"/>
                  </a:cubicBezTo>
                  <a:cubicBezTo>
                    <a:pt x="2894" y="16408"/>
                    <a:pt x="2915" y="16385"/>
                    <a:pt x="2933" y="16391"/>
                  </a:cubicBezTo>
                  <a:cubicBezTo>
                    <a:pt x="2938" y="16391"/>
                    <a:pt x="2947" y="16397"/>
                    <a:pt x="2952" y="16397"/>
                  </a:cubicBezTo>
                  <a:cubicBezTo>
                    <a:pt x="2972" y="16397"/>
                    <a:pt x="2977" y="16358"/>
                    <a:pt x="2972" y="16335"/>
                  </a:cubicBezTo>
                  <a:lnTo>
                    <a:pt x="3074" y="16278"/>
                  </a:lnTo>
                  <a:cubicBezTo>
                    <a:pt x="3083" y="16272"/>
                    <a:pt x="3087" y="16272"/>
                    <a:pt x="3097" y="16272"/>
                  </a:cubicBezTo>
                  <a:cubicBezTo>
                    <a:pt x="3108" y="16272"/>
                    <a:pt x="3117" y="16278"/>
                    <a:pt x="3126" y="16278"/>
                  </a:cubicBezTo>
                  <a:cubicBezTo>
                    <a:pt x="3140" y="16278"/>
                    <a:pt x="3149" y="16246"/>
                    <a:pt x="3170" y="16246"/>
                  </a:cubicBezTo>
                  <a:cubicBezTo>
                    <a:pt x="3179" y="16246"/>
                    <a:pt x="3184" y="16261"/>
                    <a:pt x="3189" y="16267"/>
                  </a:cubicBezTo>
                  <a:cubicBezTo>
                    <a:pt x="3228" y="16329"/>
                    <a:pt x="3262" y="16391"/>
                    <a:pt x="3294" y="16453"/>
                  </a:cubicBezTo>
                  <a:cubicBezTo>
                    <a:pt x="3301" y="16459"/>
                    <a:pt x="3306" y="16471"/>
                    <a:pt x="3306" y="16482"/>
                  </a:cubicBezTo>
                  <a:cubicBezTo>
                    <a:pt x="3310" y="16500"/>
                    <a:pt x="3301" y="16515"/>
                    <a:pt x="3301" y="16533"/>
                  </a:cubicBezTo>
                  <a:cubicBezTo>
                    <a:pt x="3301" y="16589"/>
                    <a:pt x="3363" y="16618"/>
                    <a:pt x="3373" y="16675"/>
                  </a:cubicBezTo>
                  <a:cubicBezTo>
                    <a:pt x="3373" y="16695"/>
                    <a:pt x="3373" y="16713"/>
                    <a:pt x="3382" y="16719"/>
                  </a:cubicBezTo>
                  <a:cubicBezTo>
                    <a:pt x="3396" y="16731"/>
                    <a:pt x="3416" y="16713"/>
                    <a:pt x="3435" y="16713"/>
                  </a:cubicBezTo>
                  <a:cubicBezTo>
                    <a:pt x="3474" y="16713"/>
                    <a:pt x="3483" y="16787"/>
                    <a:pt x="3522" y="16799"/>
                  </a:cubicBezTo>
                  <a:cubicBezTo>
                    <a:pt x="3531" y="16805"/>
                    <a:pt x="3540" y="16799"/>
                    <a:pt x="3557" y="16805"/>
                  </a:cubicBezTo>
                  <a:cubicBezTo>
                    <a:pt x="3575" y="16811"/>
                    <a:pt x="3586" y="16837"/>
                    <a:pt x="3600" y="16849"/>
                  </a:cubicBezTo>
                  <a:cubicBezTo>
                    <a:pt x="3616" y="16861"/>
                    <a:pt x="3637" y="16879"/>
                    <a:pt x="3653" y="16861"/>
                  </a:cubicBezTo>
                  <a:cubicBezTo>
                    <a:pt x="3658" y="16887"/>
                    <a:pt x="3658" y="16905"/>
                    <a:pt x="3662" y="16929"/>
                  </a:cubicBezTo>
                  <a:cubicBezTo>
                    <a:pt x="3697" y="16911"/>
                    <a:pt x="3736" y="16911"/>
                    <a:pt x="3764" y="16929"/>
                  </a:cubicBezTo>
                  <a:cubicBezTo>
                    <a:pt x="3793" y="16949"/>
                    <a:pt x="3821" y="16973"/>
                    <a:pt x="3846" y="16961"/>
                  </a:cubicBezTo>
                  <a:cubicBezTo>
                    <a:pt x="3856" y="16955"/>
                    <a:pt x="3860" y="16941"/>
                    <a:pt x="3869" y="16935"/>
                  </a:cubicBezTo>
                  <a:cubicBezTo>
                    <a:pt x="3883" y="16923"/>
                    <a:pt x="3899" y="16923"/>
                    <a:pt x="3913" y="16917"/>
                  </a:cubicBezTo>
                  <a:cubicBezTo>
                    <a:pt x="3927" y="16911"/>
                    <a:pt x="3936" y="16887"/>
                    <a:pt x="3927" y="16867"/>
                  </a:cubicBezTo>
                  <a:cubicBezTo>
                    <a:pt x="3966" y="16867"/>
                    <a:pt x="4000" y="16861"/>
                    <a:pt x="4037" y="16861"/>
                  </a:cubicBezTo>
                  <a:cubicBezTo>
                    <a:pt x="4049" y="16861"/>
                    <a:pt x="4058" y="16861"/>
                    <a:pt x="4067" y="16867"/>
                  </a:cubicBezTo>
                  <a:cubicBezTo>
                    <a:pt x="4086" y="16879"/>
                    <a:pt x="4092" y="16911"/>
                    <a:pt x="4102" y="16935"/>
                  </a:cubicBezTo>
                  <a:cubicBezTo>
                    <a:pt x="4111" y="16961"/>
                    <a:pt x="4129" y="16973"/>
                    <a:pt x="4141" y="16997"/>
                  </a:cubicBezTo>
                  <a:cubicBezTo>
                    <a:pt x="4145" y="17023"/>
                    <a:pt x="4145" y="17047"/>
                    <a:pt x="4150" y="17071"/>
                  </a:cubicBezTo>
                  <a:cubicBezTo>
                    <a:pt x="4155" y="17097"/>
                    <a:pt x="4173" y="17115"/>
                    <a:pt x="4189" y="17103"/>
                  </a:cubicBezTo>
                  <a:cubicBezTo>
                    <a:pt x="4235" y="17142"/>
                    <a:pt x="4295" y="17115"/>
                    <a:pt x="4352" y="17121"/>
                  </a:cubicBezTo>
                  <a:cubicBezTo>
                    <a:pt x="4396" y="17127"/>
                    <a:pt x="4435" y="17159"/>
                    <a:pt x="4481" y="17159"/>
                  </a:cubicBezTo>
                  <a:cubicBezTo>
                    <a:pt x="4511" y="17159"/>
                    <a:pt x="4541" y="17153"/>
                    <a:pt x="4569" y="17159"/>
                  </a:cubicBezTo>
                  <a:cubicBezTo>
                    <a:pt x="4603" y="17171"/>
                    <a:pt x="4633" y="17204"/>
                    <a:pt x="4665" y="17210"/>
                  </a:cubicBezTo>
                  <a:cubicBezTo>
                    <a:pt x="4690" y="17216"/>
                    <a:pt x="4713" y="17210"/>
                    <a:pt x="4734" y="17195"/>
                  </a:cubicBezTo>
                  <a:cubicBezTo>
                    <a:pt x="4792" y="17177"/>
                    <a:pt x="4849" y="17171"/>
                    <a:pt x="4907" y="17165"/>
                  </a:cubicBezTo>
                  <a:cubicBezTo>
                    <a:pt x="4916" y="17165"/>
                    <a:pt x="4925" y="17165"/>
                    <a:pt x="4932" y="17171"/>
                  </a:cubicBezTo>
                  <a:lnTo>
                    <a:pt x="4950" y="17195"/>
                  </a:lnTo>
                  <a:cubicBezTo>
                    <a:pt x="4973" y="17227"/>
                    <a:pt x="5012" y="17210"/>
                    <a:pt x="5042" y="17195"/>
                  </a:cubicBezTo>
                  <a:cubicBezTo>
                    <a:pt x="5081" y="17183"/>
                    <a:pt x="5123" y="17183"/>
                    <a:pt x="5162" y="17195"/>
                  </a:cubicBezTo>
                  <a:cubicBezTo>
                    <a:pt x="5178" y="17204"/>
                    <a:pt x="5192" y="17210"/>
                    <a:pt x="5206" y="17195"/>
                  </a:cubicBezTo>
                  <a:cubicBezTo>
                    <a:pt x="5215" y="17189"/>
                    <a:pt x="5219" y="17171"/>
                    <a:pt x="5231" y="17165"/>
                  </a:cubicBezTo>
                  <a:cubicBezTo>
                    <a:pt x="5245" y="17153"/>
                    <a:pt x="5263" y="17153"/>
                    <a:pt x="5279" y="17159"/>
                  </a:cubicBezTo>
                  <a:cubicBezTo>
                    <a:pt x="5337" y="17177"/>
                    <a:pt x="5390" y="17204"/>
                    <a:pt x="5438" y="17245"/>
                  </a:cubicBezTo>
                  <a:cubicBezTo>
                    <a:pt x="5447" y="17257"/>
                    <a:pt x="5461" y="17272"/>
                    <a:pt x="5466" y="17284"/>
                  </a:cubicBezTo>
                  <a:cubicBezTo>
                    <a:pt x="5472" y="17295"/>
                    <a:pt x="5472" y="17307"/>
                    <a:pt x="5477" y="17319"/>
                  </a:cubicBezTo>
                  <a:cubicBezTo>
                    <a:pt x="5486" y="17357"/>
                    <a:pt x="5525" y="17381"/>
                    <a:pt x="5514" y="17425"/>
                  </a:cubicBezTo>
                  <a:cubicBezTo>
                    <a:pt x="5514" y="17437"/>
                    <a:pt x="5505" y="17449"/>
                    <a:pt x="5509" y="17464"/>
                  </a:cubicBezTo>
                  <a:cubicBezTo>
                    <a:pt x="5514" y="17482"/>
                    <a:pt x="5535" y="17482"/>
                    <a:pt x="5553" y="17482"/>
                  </a:cubicBezTo>
                  <a:cubicBezTo>
                    <a:pt x="5592" y="17488"/>
                    <a:pt x="5606" y="17544"/>
                    <a:pt x="5631" y="17579"/>
                  </a:cubicBezTo>
                  <a:cubicBezTo>
                    <a:pt x="5670" y="17629"/>
                    <a:pt x="5728" y="17629"/>
                    <a:pt x="5781" y="17641"/>
                  </a:cubicBezTo>
                  <a:cubicBezTo>
                    <a:pt x="5799" y="17641"/>
                    <a:pt x="5820" y="17656"/>
                    <a:pt x="5820" y="17680"/>
                  </a:cubicBezTo>
                  <a:cubicBezTo>
                    <a:pt x="5820" y="17703"/>
                    <a:pt x="5794" y="17718"/>
                    <a:pt x="5776" y="17718"/>
                  </a:cubicBezTo>
                  <a:cubicBezTo>
                    <a:pt x="5746" y="17724"/>
                    <a:pt x="5719" y="17724"/>
                    <a:pt x="5684" y="17730"/>
                  </a:cubicBezTo>
                  <a:cubicBezTo>
                    <a:pt x="5679" y="17730"/>
                    <a:pt x="5675" y="17730"/>
                    <a:pt x="5675" y="17736"/>
                  </a:cubicBezTo>
                  <a:cubicBezTo>
                    <a:pt x="5663" y="17742"/>
                    <a:pt x="5670" y="17768"/>
                    <a:pt x="5679" y="17780"/>
                  </a:cubicBezTo>
                  <a:cubicBezTo>
                    <a:pt x="5689" y="17795"/>
                    <a:pt x="5702" y="17792"/>
                    <a:pt x="5712" y="17804"/>
                  </a:cubicBezTo>
                  <a:cubicBezTo>
                    <a:pt x="5723" y="17816"/>
                    <a:pt x="5723" y="17842"/>
                    <a:pt x="5707" y="17842"/>
                  </a:cubicBezTo>
                  <a:cubicBezTo>
                    <a:pt x="5719" y="17860"/>
                    <a:pt x="5723" y="17866"/>
                    <a:pt x="5737" y="17872"/>
                  </a:cubicBezTo>
                  <a:cubicBezTo>
                    <a:pt x="5746" y="17878"/>
                    <a:pt x="5751" y="17878"/>
                    <a:pt x="5760" y="17878"/>
                  </a:cubicBezTo>
                  <a:cubicBezTo>
                    <a:pt x="5804" y="17896"/>
                    <a:pt x="5829" y="17958"/>
                    <a:pt x="5873" y="17990"/>
                  </a:cubicBezTo>
                  <a:cubicBezTo>
                    <a:pt x="5900" y="18014"/>
                    <a:pt x="5935" y="18020"/>
                    <a:pt x="5969" y="18029"/>
                  </a:cubicBezTo>
                  <a:cubicBezTo>
                    <a:pt x="5978" y="18029"/>
                    <a:pt x="5988" y="18034"/>
                    <a:pt x="5997" y="18029"/>
                  </a:cubicBezTo>
                  <a:cubicBezTo>
                    <a:pt x="6011" y="18020"/>
                    <a:pt x="6018" y="18008"/>
                    <a:pt x="6031" y="17996"/>
                  </a:cubicBezTo>
                  <a:cubicBezTo>
                    <a:pt x="6045" y="17984"/>
                    <a:pt x="6068" y="17987"/>
                    <a:pt x="6080" y="17966"/>
                  </a:cubicBezTo>
                  <a:cubicBezTo>
                    <a:pt x="6091" y="17955"/>
                    <a:pt x="6084" y="17934"/>
                    <a:pt x="6089" y="17916"/>
                  </a:cubicBezTo>
                  <a:cubicBezTo>
                    <a:pt x="6089" y="17878"/>
                    <a:pt x="6107" y="17848"/>
                    <a:pt x="6128" y="17822"/>
                  </a:cubicBezTo>
                  <a:cubicBezTo>
                    <a:pt x="6133" y="17822"/>
                    <a:pt x="6133" y="17816"/>
                    <a:pt x="6137" y="17816"/>
                  </a:cubicBezTo>
                  <a:cubicBezTo>
                    <a:pt x="6142" y="17816"/>
                    <a:pt x="6146" y="17822"/>
                    <a:pt x="6146" y="17822"/>
                  </a:cubicBezTo>
                  <a:cubicBezTo>
                    <a:pt x="6176" y="17866"/>
                    <a:pt x="6190" y="17928"/>
                    <a:pt x="6186" y="17990"/>
                  </a:cubicBezTo>
                  <a:cubicBezTo>
                    <a:pt x="6186" y="18002"/>
                    <a:pt x="6181" y="18014"/>
                    <a:pt x="6186" y="18034"/>
                  </a:cubicBezTo>
                  <a:cubicBezTo>
                    <a:pt x="6190" y="18052"/>
                    <a:pt x="6199" y="18064"/>
                    <a:pt x="6209" y="18076"/>
                  </a:cubicBezTo>
                  <a:cubicBezTo>
                    <a:pt x="6229" y="18114"/>
                    <a:pt x="6234" y="18159"/>
                    <a:pt x="6234" y="18194"/>
                  </a:cubicBezTo>
                  <a:cubicBezTo>
                    <a:pt x="6234" y="18238"/>
                    <a:pt x="6229" y="18283"/>
                    <a:pt x="6220" y="18318"/>
                  </a:cubicBezTo>
                  <a:cubicBezTo>
                    <a:pt x="6220" y="18336"/>
                    <a:pt x="6215" y="18357"/>
                    <a:pt x="6220" y="18374"/>
                  </a:cubicBezTo>
                  <a:cubicBezTo>
                    <a:pt x="6225" y="18425"/>
                    <a:pt x="6264" y="18460"/>
                    <a:pt x="6252" y="18505"/>
                  </a:cubicBezTo>
                  <a:cubicBezTo>
                    <a:pt x="6248" y="18522"/>
                    <a:pt x="6238" y="18543"/>
                    <a:pt x="6234" y="18561"/>
                  </a:cubicBezTo>
                  <a:cubicBezTo>
                    <a:pt x="6234" y="18573"/>
                    <a:pt x="6234" y="18590"/>
                    <a:pt x="6238" y="18605"/>
                  </a:cubicBezTo>
                  <a:cubicBezTo>
                    <a:pt x="6248" y="18646"/>
                    <a:pt x="6268" y="18697"/>
                    <a:pt x="6287" y="18735"/>
                  </a:cubicBezTo>
                  <a:cubicBezTo>
                    <a:pt x="6296" y="18759"/>
                    <a:pt x="6312" y="18782"/>
                    <a:pt x="6301" y="18809"/>
                  </a:cubicBezTo>
                  <a:cubicBezTo>
                    <a:pt x="6326" y="18821"/>
                    <a:pt x="6340" y="18853"/>
                    <a:pt x="6349" y="18883"/>
                  </a:cubicBezTo>
                  <a:cubicBezTo>
                    <a:pt x="6353" y="18901"/>
                    <a:pt x="6360" y="18927"/>
                    <a:pt x="6360" y="18951"/>
                  </a:cubicBezTo>
                  <a:cubicBezTo>
                    <a:pt x="6370" y="19025"/>
                    <a:pt x="6402" y="19087"/>
                    <a:pt x="6436" y="19143"/>
                  </a:cubicBezTo>
                  <a:cubicBezTo>
                    <a:pt x="6445" y="19155"/>
                    <a:pt x="6450" y="19170"/>
                    <a:pt x="6450" y="19188"/>
                  </a:cubicBezTo>
                  <a:cubicBezTo>
                    <a:pt x="6450" y="19205"/>
                    <a:pt x="6436" y="19232"/>
                    <a:pt x="6441" y="19250"/>
                  </a:cubicBezTo>
                  <a:cubicBezTo>
                    <a:pt x="6450" y="19285"/>
                    <a:pt x="6503" y="19267"/>
                    <a:pt x="6519" y="19306"/>
                  </a:cubicBezTo>
                  <a:cubicBezTo>
                    <a:pt x="6528" y="19329"/>
                    <a:pt x="6514" y="19353"/>
                    <a:pt x="6510" y="19380"/>
                  </a:cubicBezTo>
                  <a:cubicBezTo>
                    <a:pt x="6503" y="19409"/>
                    <a:pt x="6514" y="19436"/>
                    <a:pt x="6519" y="19465"/>
                  </a:cubicBezTo>
                  <a:cubicBezTo>
                    <a:pt x="6533" y="19528"/>
                    <a:pt x="6551" y="19596"/>
                    <a:pt x="6595" y="19640"/>
                  </a:cubicBezTo>
                  <a:cubicBezTo>
                    <a:pt x="6606" y="19646"/>
                    <a:pt x="6616" y="19658"/>
                    <a:pt x="6616" y="19669"/>
                  </a:cubicBezTo>
                  <a:cubicBezTo>
                    <a:pt x="6620" y="19684"/>
                    <a:pt x="6616" y="19702"/>
                    <a:pt x="6616" y="19714"/>
                  </a:cubicBezTo>
                  <a:cubicBezTo>
                    <a:pt x="6606" y="19776"/>
                    <a:pt x="6616" y="19838"/>
                    <a:pt x="6625" y="19900"/>
                  </a:cubicBezTo>
                  <a:cubicBezTo>
                    <a:pt x="6629" y="19933"/>
                    <a:pt x="6634" y="19956"/>
                    <a:pt x="6639" y="19986"/>
                  </a:cubicBezTo>
                  <a:cubicBezTo>
                    <a:pt x="6648" y="20036"/>
                    <a:pt x="6652" y="20086"/>
                    <a:pt x="6682" y="20125"/>
                  </a:cubicBezTo>
                  <a:cubicBezTo>
                    <a:pt x="6701" y="20148"/>
                    <a:pt x="6721" y="20160"/>
                    <a:pt x="6744" y="20166"/>
                  </a:cubicBezTo>
                  <a:cubicBezTo>
                    <a:pt x="6779" y="20178"/>
                    <a:pt x="6818" y="20187"/>
                    <a:pt x="6853" y="20178"/>
                  </a:cubicBezTo>
                  <a:cubicBezTo>
                    <a:pt x="6862" y="20178"/>
                    <a:pt x="6871" y="20178"/>
                    <a:pt x="6880" y="20166"/>
                  </a:cubicBezTo>
                  <a:cubicBezTo>
                    <a:pt x="6899" y="20148"/>
                    <a:pt x="6896" y="20113"/>
                    <a:pt x="6910" y="20092"/>
                  </a:cubicBezTo>
                  <a:cubicBezTo>
                    <a:pt x="6926" y="20077"/>
                    <a:pt x="6954" y="20080"/>
                    <a:pt x="6968" y="20057"/>
                  </a:cubicBezTo>
                  <a:cubicBezTo>
                    <a:pt x="6977" y="20036"/>
                    <a:pt x="6972" y="20012"/>
                    <a:pt x="6972" y="19986"/>
                  </a:cubicBezTo>
                  <a:cubicBezTo>
                    <a:pt x="6977" y="19933"/>
                    <a:pt x="7030" y="19912"/>
                    <a:pt x="7060" y="19870"/>
                  </a:cubicBezTo>
                  <a:cubicBezTo>
                    <a:pt x="7096" y="19820"/>
                    <a:pt x="7103" y="19746"/>
                    <a:pt x="7117" y="19678"/>
                  </a:cubicBezTo>
                  <a:cubicBezTo>
                    <a:pt x="7122" y="19664"/>
                    <a:pt x="7122" y="19646"/>
                    <a:pt x="7126" y="19634"/>
                  </a:cubicBezTo>
                  <a:cubicBezTo>
                    <a:pt x="7135" y="19607"/>
                    <a:pt x="7152" y="19584"/>
                    <a:pt x="7165" y="19566"/>
                  </a:cubicBezTo>
                  <a:cubicBezTo>
                    <a:pt x="7184" y="19539"/>
                    <a:pt x="7204" y="19510"/>
                    <a:pt x="7218" y="19471"/>
                  </a:cubicBezTo>
                  <a:cubicBezTo>
                    <a:pt x="7227" y="19436"/>
                    <a:pt x="7232" y="19392"/>
                    <a:pt x="7214" y="19368"/>
                  </a:cubicBezTo>
                  <a:cubicBezTo>
                    <a:pt x="7204" y="19347"/>
                    <a:pt x="7184" y="19335"/>
                    <a:pt x="7175" y="19318"/>
                  </a:cubicBezTo>
                  <a:cubicBezTo>
                    <a:pt x="7152" y="19273"/>
                    <a:pt x="7165" y="19205"/>
                    <a:pt x="7156" y="19149"/>
                  </a:cubicBezTo>
                  <a:cubicBezTo>
                    <a:pt x="7156" y="19137"/>
                    <a:pt x="7140" y="19131"/>
                    <a:pt x="7140" y="19143"/>
                  </a:cubicBezTo>
                  <a:cubicBezTo>
                    <a:pt x="7126" y="19114"/>
                    <a:pt x="7126" y="19069"/>
                    <a:pt x="7140" y="19046"/>
                  </a:cubicBezTo>
                  <a:cubicBezTo>
                    <a:pt x="7152" y="19025"/>
                    <a:pt x="7170" y="19001"/>
                    <a:pt x="7161" y="18984"/>
                  </a:cubicBezTo>
                  <a:cubicBezTo>
                    <a:pt x="7161" y="18975"/>
                    <a:pt x="7156" y="18969"/>
                    <a:pt x="7152" y="18963"/>
                  </a:cubicBezTo>
                  <a:cubicBezTo>
                    <a:pt x="7145" y="18945"/>
                    <a:pt x="7165" y="18927"/>
                    <a:pt x="7179" y="18916"/>
                  </a:cubicBezTo>
                  <a:cubicBezTo>
                    <a:pt x="7227" y="18889"/>
                    <a:pt x="7280" y="18877"/>
                    <a:pt x="7324" y="18839"/>
                  </a:cubicBezTo>
                  <a:cubicBezTo>
                    <a:pt x="7333" y="18833"/>
                    <a:pt x="7338" y="18827"/>
                    <a:pt x="7349" y="18821"/>
                  </a:cubicBezTo>
                  <a:cubicBezTo>
                    <a:pt x="7354" y="18809"/>
                    <a:pt x="7359" y="18791"/>
                    <a:pt x="7363" y="18777"/>
                  </a:cubicBezTo>
                  <a:cubicBezTo>
                    <a:pt x="7372" y="18759"/>
                    <a:pt x="7391" y="18747"/>
                    <a:pt x="7402" y="18729"/>
                  </a:cubicBezTo>
                  <a:cubicBezTo>
                    <a:pt x="7407" y="18720"/>
                    <a:pt x="7407" y="18709"/>
                    <a:pt x="7411" y="18697"/>
                  </a:cubicBezTo>
                  <a:cubicBezTo>
                    <a:pt x="7416" y="18679"/>
                    <a:pt x="7430" y="18667"/>
                    <a:pt x="7446" y="18661"/>
                  </a:cubicBezTo>
                  <a:cubicBezTo>
                    <a:pt x="7460" y="18652"/>
                    <a:pt x="7478" y="18667"/>
                    <a:pt x="7487" y="18685"/>
                  </a:cubicBezTo>
                  <a:cubicBezTo>
                    <a:pt x="7487" y="18691"/>
                    <a:pt x="7494" y="18697"/>
                    <a:pt x="7499" y="18697"/>
                  </a:cubicBezTo>
                  <a:cubicBezTo>
                    <a:pt x="7503" y="18697"/>
                    <a:pt x="7503" y="18691"/>
                    <a:pt x="7508" y="18691"/>
                  </a:cubicBezTo>
                  <a:cubicBezTo>
                    <a:pt x="7536" y="18641"/>
                    <a:pt x="7561" y="18578"/>
                    <a:pt x="7600" y="18543"/>
                  </a:cubicBezTo>
                  <a:cubicBezTo>
                    <a:pt x="7614" y="18528"/>
                    <a:pt x="7628" y="18516"/>
                    <a:pt x="7637" y="18505"/>
                  </a:cubicBezTo>
                  <a:cubicBezTo>
                    <a:pt x="7648" y="18493"/>
                    <a:pt x="7658" y="18466"/>
                    <a:pt x="7658" y="18448"/>
                  </a:cubicBezTo>
                  <a:cubicBezTo>
                    <a:pt x="7658" y="18437"/>
                    <a:pt x="7653" y="18431"/>
                    <a:pt x="7653" y="18419"/>
                  </a:cubicBezTo>
                  <a:cubicBezTo>
                    <a:pt x="7653" y="18392"/>
                    <a:pt x="7667" y="18380"/>
                    <a:pt x="7681" y="18369"/>
                  </a:cubicBezTo>
                  <a:cubicBezTo>
                    <a:pt x="7701" y="18351"/>
                    <a:pt x="7715" y="18336"/>
                    <a:pt x="7733" y="18318"/>
                  </a:cubicBezTo>
                  <a:cubicBezTo>
                    <a:pt x="7733" y="18283"/>
                    <a:pt x="7768" y="18256"/>
                    <a:pt x="7798" y="18256"/>
                  </a:cubicBezTo>
                  <a:cubicBezTo>
                    <a:pt x="7825" y="18256"/>
                    <a:pt x="7865" y="18256"/>
                    <a:pt x="7883" y="18233"/>
                  </a:cubicBezTo>
                  <a:cubicBezTo>
                    <a:pt x="7899" y="18212"/>
                    <a:pt x="7906" y="18179"/>
                    <a:pt x="7917" y="18159"/>
                  </a:cubicBezTo>
                  <a:cubicBezTo>
                    <a:pt x="7934" y="18141"/>
                    <a:pt x="7952" y="18138"/>
                    <a:pt x="7966" y="18120"/>
                  </a:cubicBezTo>
                  <a:cubicBezTo>
                    <a:pt x="7980" y="18108"/>
                    <a:pt x="7984" y="18091"/>
                    <a:pt x="7991" y="18070"/>
                  </a:cubicBezTo>
                  <a:cubicBezTo>
                    <a:pt x="8000" y="18034"/>
                    <a:pt x="8014" y="18002"/>
                    <a:pt x="8023" y="17966"/>
                  </a:cubicBezTo>
                  <a:cubicBezTo>
                    <a:pt x="8023" y="17958"/>
                    <a:pt x="8028" y="17952"/>
                    <a:pt x="8023" y="17946"/>
                  </a:cubicBezTo>
                  <a:cubicBezTo>
                    <a:pt x="8023" y="17940"/>
                    <a:pt x="8014" y="17940"/>
                    <a:pt x="8014" y="17934"/>
                  </a:cubicBezTo>
                  <a:cubicBezTo>
                    <a:pt x="8005" y="17922"/>
                    <a:pt x="8000" y="17904"/>
                    <a:pt x="8009" y="17884"/>
                  </a:cubicBezTo>
                  <a:cubicBezTo>
                    <a:pt x="8014" y="17866"/>
                    <a:pt x="8023" y="17857"/>
                    <a:pt x="8032" y="17842"/>
                  </a:cubicBezTo>
                  <a:cubicBezTo>
                    <a:pt x="8044" y="17830"/>
                    <a:pt x="8049" y="17822"/>
                    <a:pt x="8058" y="17816"/>
                  </a:cubicBezTo>
                  <a:cubicBezTo>
                    <a:pt x="8072" y="17810"/>
                    <a:pt x="8088" y="17810"/>
                    <a:pt x="8101" y="17810"/>
                  </a:cubicBezTo>
                  <a:cubicBezTo>
                    <a:pt x="8145" y="17816"/>
                    <a:pt x="8189" y="17816"/>
                    <a:pt x="8230" y="17822"/>
                  </a:cubicBezTo>
                  <a:cubicBezTo>
                    <a:pt x="8260" y="17822"/>
                    <a:pt x="8290" y="17828"/>
                    <a:pt x="8318" y="17816"/>
                  </a:cubicBezTo>
                  <a:cubicBezTo>
                    <a:pt x="8334" y="17810"/>
                    <a:pt x="8348" y="17798"/>
                    <a:pt x="8361" y="17798"/>
                  </a:cubicBezTo>
                  <a:cubicBezTo>
                    <a:pt x="8382" y="17792"/>
                    <a:pt x="8405" y="17798"/>
                    <a:pt x="8423" y="17804"/>
                  </a:cubicBezTo>
                  <a:cubicBezTo>
                    <a:pt x="8444" y="17810"/>
                    <a:pt x="8467" y="17810"/>
                    <a:pt x="8488" y="17804"/>
                  </a:cubicBezTo>
                  <a:cubicBezTo>
                    <a:pt x="8502" y="17804"/>
                    <a:pt x="8511" y="17798"/>
                    <a:pt x="8520" y="17792"/>
                  </a:cubicBezTo>
                  <a:cubicBezTo>
                    <a:pt x="8532" y="17780"/>
                    <a:pt x="8532" y="17760"/>
                    <a:pt x="8536" y="17748"/>
                  </a:cubicBezTo>
                  <a:cubicBezTo>
                    <a:pt x="8550" y="17712"/>
                    <a:pt x="8589" y="17697"/>
                    <a:pt x="8617" y="17697"/>
                  </a:cubicBezTo>
                  <a:cubicBezTo>
                    <a:pt x="8633" y="17697"/>
                    <a:pt x="8647" y="17692"/>
                    <a:pt x="8656" y="17703"/>
                  </a:cubicBezTo>
                  <a:cubicBezTo>
                    <a:pt x="8665" y="17712"/>
                    <a:pt x="8670" y="17718"/>
                    <a:pt x="8674" y="17730"/>
                  </a:cubicBezTo>
                  <a:cubicBezTo>
                    <a:pt x="8695" y="17760"/>
                    <a:pt x="8709" y="17792"/>
                    <a:pt x="8718" y="17822"/>
                  </a:cubicBezTo>
                  <a:cubicBezTo>
                    <a:pt x="8722" y="17836"/>
                    <a:pt x="8729" y="17854"/>
                    <a:pt x="8718" y="17866"/>
                  </a:cubicBezTo>
                  <a:cubicBezTo>
                    <a:pt x="8713" y="17872"/>
                    <a:pt x="8704" y="17878"/>
                    <a:pt x="8695" y="17884"/>
                  </a:cubicBezTo>
                  <a:cubicBezTo>
                    <a:pt x="8656" y="17910"/>
                    <a:pt x="8656" y="17990"/>
                    <a:pt x="8690" y="18014"/>
                  </a:cubicBezTo>
                  <a:cubicBezTo>
                    <a:pt x="8704" y="18029"/>
                    <a:pt x="8722" y="18029"/>
                    <a:pt x="8739" y="18034"/>
                  </a:cubicBezTo>
                  <a:cubicBezTo>
                    <a:pt x="8766" y="18046"/>
                    <a:pt x="8787" y="18082"/>
                    <a:pt x="8791" y="18120"/>
                  </a:cubicBezTo>
                  <a:cubicBezTo>
                    <a:pt x="8791" y="18138"/>
                    <a:pt x="8791" y="18150"/>
                    <a:pt x="8801" y="18165"/>
                  </a:cubicBezTo>
                  <a:cubicBezTo>
                    <a:pt x="8810" y="18188"/>
                    <a:pt x="8840" y="18188"/>
                    <a:pt x="8858" y="18200"/>
                  </a:cubicBezTo>
                  <a:cubicBezTo>
                    <a:pt x="8911" y="18233"/>
                    <a:pt x="8893" y="18345"/>
                    <a:pt x="8941" y="18386"/>
                  </a:cubicBezTo>
                  <a:cubicBezTo>
                    <a:pt x="8959" y="18407"/>
                    <a:pt x="8989" y="18407"/>
                    <a:pt x="9008" y="18431"/>
                  </a:cubicBezTo>
                  <a:cubicBezTo>
                    <a:pt x="9028" y="18454"/>
                    <a:pt x="9028" y="18499"/>
                    <a:pt x="9024" y="18537"/>
                  </a:cubicBezTo>
                  <a:cubicBezTo>
                    <a:pt x="9012" y="18573"/>
                    <a:pt x="9003" y="18605"/>
                    <a:pt x="8998" y="18641"/>
                  </a:cubicBezTo>
                  <a:lnTo>
                    <a:pt x="8998" y="18691"/>
                  </a:lnTo>
                  <a:cubicBezTo>
                    <a:pt x="8994" y="18709"/>
                    <a:pt x="8985" y="18720"/>
                    <a:pt x="8969" y="18720"/>
                  </a:cubicBezTo>
                  <a:cubicBezTo>
                    <a:pt x="8964" y="18729"/>
                    <a:pt x="8959" y="18720"/>
                    <a:pt x="8959" y="18729"/>
                  </a:cubicBezTo>
                  <a:cubicBezTo>
                    <a:pt x="8955" y="18765"/>
                    <a:pt x="8950" y="18803"/>
                    <a:pt x="8955" y="18833"/>
                  </a:cubicBezTo>
                  <a:cubicBezTo>
                    <a:pt x="8959" y="18871"/>
                    <a:pt x="8980" y="18901"/>
                    <a:pt x="9003" y="18916"/>
                  </a:cubicBezTo>
                  <a:cubicBezTo>
                    <a:pt x="9017" y="18921"/>
                    <a:pt x="9033" y="18927"/>
                    <a:pt x="9047" y="18927"/>
                  </a:cubicBezTo>
                  <a:cubicBezTo>
                    <a:pt x="9077" y="18933"/>
                    <a:pt x="9104" y="18933"/>
                    <a:pt x="9134" y="18939"/>
                  </a:cubicBezTo>
                  <a:cubicBezTo>
                    <a:pt x="9143" y="18907"/>
                    <a:pt x="9153" y="18877"/>
                    <a:pt x="9162" y="18853"/>
                  </a:cubicBezTo>
                  <a:cubicBezTo>
                    <a:pt x="9166" y="18845"/>
                    <a:pt x="9166" y="18833"/>
                    <a:pt x="9166" y="18827"/>
                  </a:cubicBezTo>
                  <a:cubicBezTo>
                    <a:pt x="9166" y="18815"/>
                    <a:pt x="9162" y="18803"/>
                    <a:pt x="9162" y="18791"/>
                  </a:cubicBezTo>
                  <a:cubicBezTo>
                    <a:pt x="9166" y="18777"/>
                    <a:pt x="9182" y="18771"/>
                    <a:pt x="9192" y="18771"/>
                  </a:cubicBezTo>
                  <a:cubicBezTo>
                    <a:pt x="9215" y="18771"/>
                    <a:pt x="9240" y="18777"/>
                    <a:pt x="9263" y="18771"/>
                  </a:cubicBezTo>
                  <a:cubicBezTo>
                    <a:pt x="9279" y="18765"/>
                    <a:pt x="9298" y="18753"/>
                    <a:pt x="9311" y="18753"/>
                  </a:cubicBezTo>
                  <a:cubicBezTo>
                    <a:pt x="9327" y="18747"/>
                    <a:pt x="9341" y="18753"/>
                    <a:pt x="9355" y="18753"/>
                  </a:cubicBezTo>
                  <a:cubicBezTo>
                    <a:pt x="9385" y="18753"/>
                    <a:pt x="9419" y="18759"/>
                    <a:pt x="9447" y="18759"/>
                  </a:cubicBezTo>
                  <a:cubicBezTo>
                    <a:pt x="9461" y="18791"/>
                    <a:pt x="9452" y="18833"/>
                    <a:pt x="9438" y="18865"/>
                  </a:cubicBezTo>
                  <a:cubicBezTo>
                    <a:pt x="9429" y="18901"/>
                    <a:pt x="9413" y="18939"/>
                    <a:pt x="9429" y="18969"/>
                  </a:cubicBezTo>
                  <a:cubicBezTo>
                    <a:pt x="9433" y="18984"/>
                    <a:pt x="9438" y="18989"/>
                    <a:pt x="9447" y="19001"/>
                  </a:cubicBezTo>
                  <a:cubicBezTo>
                    <a:pt x="9482" y="19063"/>
                    <a:pt x="9472" y="19155"/>
                    <a:pt x="9509" y="19211"/>
                  </a:cubicBezTo>
                  <a:cubicBezTo>
                    <a:pt x="9530" y="19238"/>
                    <a:pt x="9553" y="19256"/>
                    <a:pt x="9557" y="19285"/>
                  </a:cubicBezTo>
                  <a:cubicBezTo>
                    <a:pt x="9562" y="19329"/>
                    <a:pt x="9530" y="19362"/>
                    <a:pt x="9525" y="19403"/>
                  </a:cubicBezTo>
                  <a:lnTo>
                    <a:pt x="9525" y="19448"/>
                  </a:lnTo>
                  <a:cubicBezTo>
                    <a:pt x="9525" y="19460"/>
                    <a:pt x="9521" y="19477"/>
                    <a:pt x="9509" y="19486"/>
                  </a:cubicBezTo>
                  <a:cubicBezTo>
                    <a:pt x="9500" y="19492"/>
                    <a:pt x="9482" y="19477"/>
                    <a:pt x="9472" y="19492"/>
                  </a:cubicBezTo>
                  <a:cubicBezTo>
                    <a:pt x="9468" y="19498"/>
                    <a:pt x="9468" y="19510"/>
                    <a:pt x="9468" y="19522"/>
                  </a:cubicBezTo>
                  <a:cubicBezTo>
                    <a:pt x="9472" y="19560"/>
                    <a:pt x="9482" y="19596"/>
                    <a:pt x="9486" y="19634"/>
                  </a:cubicBezTo>
                  <a:cubicBezTo>
                    <a:pt x="9491" y="19658"/>
                    <a:pt x="9495" y="19684"/>
                    <a:pt x="9509" y="19696"/>
                  </a:cubicBezTo>
                  <a:cubicBezTo>
                    <a:pt x="9525" y="19708"/>
                    <a:pt x="9553" y="19702"/>
                    <a:pt x="9553" y="19678"/>
                  </a:cubicBezTo>
                  <a:cubicBezTo>
                    <a:pt x="9569" y="19708"/>
                    <a:pt x="9557" y="19758"/>
                    <a:pt x="9530" y="19770"/>
                  </a:cubicBezTo>
                  <a:cubicBezTo>
                    <a:pt x="9500" y="19838"/>
                    <a:pt x="9525" y="19933"/>
                    <a:pt x="9521" y="20012"/>
                  </a:cubicBezTo>
                  <a:cubicBezTo>
                    <a:pt x="9521" y="20048"/>
                    <a:pt x="9509" y="20086"/>
                    <a:pt x="9530" y="20110"/>
                  </a:cubicBezTo>
                  <a:cubicBezTo>
                    <a:pt x="9534" y="20116"/>
                    <a:pt x="9539" y="20125"/>
                    <a:pt x="9539" y="20131"/>
                  </a:cubicBezTo>
                  <a:cubicBezTo>
                    <a:pt x="9548" y="20148"/>
                    <a:pt x="9539" y="20175"/>
                    <a:pt x="9539" y="20193"/>
                  </a:cubicBezTo>
                  <a:cubicBezTo>
                    <a:pt x="9539" y="20213"/>
                    <a:pt x="9548" y="20222"/>
                    <a:pt x="9557" y="20240"/>
                  </a:cubicBezTo>
                  <a:cubicBezTo>
                    <a:pt x="9574" y="20273"/>
                    <a:pt x="9592" y="20302"/>
                    <a:pt x="9606" y="20335"/>
                  </a:cubicBezTo>
                  <a:cubicBezTo>
                    <a:pt x="9617" y="20352"/>
                    <a:pt x="9631" y="20382"/>
                    <a:pt x="9645" y="20397"/>
                  </a:cubicBezTo>
                  <a:cubicBezTo>
                    <a:pt x="9675" y="20435"/>
                    <a:pt x="9718" y="20459"/>
                    <a:pt x="9728" y="20515"/>
                  </a:cubicBezTo>
                  <a:cubicBezTo>
                    <a:pt x="9728" y="20521"/>
                    <a:pt x="9728" y="20533"/>
                    <a:pt x="9732" y="20539"/>
                  </a:cubicBezTo>
                  <a:cubicBezTo>
                    <a:pt x="9741" y="20556"/>
                    <a:pt x="9760" y="20550"/>
                    <a:pt x="9776" y="20556"/>
                  </a:cubicBezTo>
                  <a:cubicBezTo>
                    <a:pt x="9808" y="20565"/>
                    <a:pt x="9829" y="20613"/>
                    <a:pt x="9833" y="20657"/>
                  </a:cubicBezTo>
                  <a:cubicBezTo>
                    <a:pt x="9838" y="20701"/>
                    <a:pt x="9829" y="20743"/>
                    <a:pt x="9824" y="20787"/>
                  </a:cubicBezTo>
                  <a:cubicBezTo>
                    <a:pt x="9820" y="20831"/>
                    <a:pt x="9829" y="20882"/>
                    <a:pt x="9852" y="20905"/>
                  </a:cubicBezTo>
                  <a:cubicBezTo>
                    <a:pt x="9873" y="20923"/>
                    <a:pt x="9896" y="20929"/>
                    <a:pt x="9912" y="20961"/>
                  </a:cubicBezTo>
                  <a:cubicBezTo>
                    <a:pt x="9935" y="21003"/>
                    <a:pt x="9902" y="21080"/>
                    <a:pt x="9930" y="21115"/>
                  </a:cubicBezTo>
                  <a:cubicBezTo>
                    <a:pt x="9946" y="21136"/>
                    <a:pt x="9965" y="21136"/>
                    <a:pt x="9978" y="21142"/>
                  </a:cubicBezTo>
                  <a:cubicBezTo>
                    <a:pt x="10036" y="21159"/>
                    <a:pt x="10080" y="21222"/>
                    <a:pt x="10119" y="21278"/>
                  </a:cubicBezTo>
                  <a:cubicBezTo>
                    <a:pt x="10119" y="21295"/>
                    <a:pt x="10123" y="21307"/>
                    <a:pt x="10142" y="21319"/>
                  </a:cubicBezTo>
                  <a:cubicBezTo>
                    <a:pt x="10146" y="21328"/>
                    <a:pt x="10158" y="21328"/>
                    <a:pt x="10162" y="21334"/>
                  </a:cubicBezTo>
                  <a:cubicBezTo>
                    <a:pt x="10169" y="21340"/>
                    <a:pt x="10167" y="21346"/>
                    <a:pt x="10172" y="21352"/>
                  </a:cubicBezTo>
                  <a:cubicBezTo>
                    <a:pt x="10195" y="21402"/>
                    <a:pt x="10247" y="21426"/>
                    <a:pt x="10264" y="21482"/>
                  </a:cubicBezTo>
                  <a:cubicBezTo>
                    <a:pt x="10268" y="21499"/>
                    <a:pt x="10268" y="21520"/>
                    <a:pt x="10268" y="21532"/>
                  </a:cubicBezTo>
                  <a:cubicBezTo>
                    <a:pt x="10273" y="21567"/>
                    <a:pt x="10300" y="21594"/>
                    <a:pt x="10330" y="21600"/>
                  </a:cubicBezTo>
                  <a:cubicBezTo>
                    <a:pt x="10321" y="21562"/>
                    <a:pt x="10312" y="21526"/>
                    <a:pt x="10296" y="21482"/>
                  </a:cubicBezTo>
                  <a:cubicBezTo>
                    <a:pt x="10291" y="21470"/>
                    <a:pt x="10287" y="21452"/>
                    <a:pt x="10287" y="21437"/>
                  </a:cubicBezTo>
                  <a:cubicBezTo>
                    <a:pt x="10282" y="21408"/>
                    <a:pt x="10287" y="21375"/>
                    <a:pt x="10277" y="21346"/>
                  </a:cubicBezTo>
                  <a:cubicBezTo>
                    <a:pt x="10273" y="21328"/>
                    <a:pt x="10259" y="21313"/>
                    <a:pt x="10252" y="21295"/>
                  </a:cubicBezTo>
                  <a:cubicBezTo>
                    <a:pt x="10238" y="21266"/>
                    <a:pt x="10234" y="21222"/>
                    <a:pt x="10211" y="21204"/>
                  </a:cubicBezTo>
                  <a:cubicBezTo>
                    <a:pt x="10199" y="21198"/>
                    <a:pt x="10190" y="21189"/>
                    <a:pt x="10185" y="21177"/>
                  </a:cubicBezTo>
                  <a:cubicBezTo>
                    <a:pt x="10181" y="21171"/>
                    <a:pt x="10181" y="21159"/>
                    <a:pt x="10181" y="21154"/>
                  </a:cubicBezTo>
                  <a:cubicBezTo>
                    <a:pt x="10176" y="21121"/>
                    <a:pt x="10176" y="21086"/>
                    <a:pt x="10172" y="21053"/>
                  </a:cubicBezTo>
                  <a:cubicBezTo>
                    <a:pt x="10167" y="20985"/>
                    <a:pt x="10162" y="20905"/>
                    <a:pt x="10190" y="20849"/>
                  </a:cubicBezTo>
                  <a:cubicBezTo>
                    <a:pt x="10199" y="20831"/>
                    <a:pt x="10211" y="20808"/>
                    <a:pt x="10199" y="20793"/>
                  </a:cubicBezTo>
                  <a:cubicBezTo>
                    <a:pt x="10195" y="20790"/>
                    <a:pt x="10190" y="20787"/>
                    <a:pt x="10185" y="20787"/>
                  </a:cubicBezTo>
                  <a:cubicBezTo>
                    <a:pt x="10137" y="20769"/>
                    <a:pt x="10119" y="20707"/>
                    <a:pt x="10084" y="20657"/>
                  </a:cubicBezTo>
                  <a:cubicBezTo>
                    <a:pt x="10050" y="20613"/>
                    <a:pt x="10006" y="20583"/>
                    <a:pt x="9965" y="20571"/>
                  </a:cubicBezTo>
                  <a:cubicBezTo>
                    <a:pt x="9953" y="20571"/>
                    <a:pt x="9944" y="20565"/>
                    <a:pt x="9935" y="20556"/>
                  </a:cubicBezTo>
                  <a:cubicBezTo>
                    <a:pt x="9925" y="20550"/>
                    <a:pt x="9921" y="20539"/>
                    <a:pt x="9912" y="20533"/>
                  </a:cubicBezTo>
                  <a:cubicBezTo>
                    <a:pt x="9886" y="20503"/>
                    <a:pt x="9856" y="20482"/>
                    <a:pt x="9829" y="20465"/>
                  </a:cubicBezTo>
                  <a:cubicBezTo>
                    <a:pt x="9804" y="20453"/>
                    <a:pt x="9781" y="20447"/>
                    <a:pt x="9760" y="20426"/>
                  </a:cubicBezTo>
                  <a:cubicBezTo>
                    <a:pt x="9746" y="20409"/>
                    <a:pt x="9737" y="20379"/>
                    <a:pt x="9732" y="20352"/>
                  </a:cubicBezTo>
                  <a:cubicBezTo>
                    <a:pt x="9723" y="20317"/>
                    <a:pt x="9702" y="20273"/>
                    <a:pt x="9707" y="20228"/>
                  </a:cubicBezTo>
                  <a:cubicBezTo>
                    <a:pt x="9712" y="20199"/>
                    <a:pt x="9723" y="20166"/>
                    <a:pt x="9718" y="20131"/>
                  </a:cubicBezTo>
                  <a:cubicBezTo>
                    <a:pt x="9718" y="20098"/>
                    <a:pt x="9689" y="20063"/>
                    <a:pt x="9666" y="20074"/>
                  </a:cubicBezTo>
                  <a:cubicBezTo>
                    <a:pt x="9654" y="20080"/>
                    <a:pt x="9649" y="20086"/>
                    <a:pt x="9640" y="20080"/>
                  </a:cubicBezTo>
                  <a:cubicBezTo>
                    <a:pt x="9636" y="20080"/>
                    <a:pt x="9631" y="20069"/>
                    <a:pt x="9631" y="20063"/>
                  </a:cubicBezTo>
                  <a:cubicBezTo>
                    <a:pt x="9610" y="19995"/>
                    <a:pt x="9626" y="19912"/>
                    <a:pt x="9670" y="19862"/>
                  </a:cubicBezTo>
                  <a:cubicBezTo>
                    <a:pt x="9679" y="19856"/>
                    <a:pt x="9689" y="19844"/>
                    <a:pt x="9684" y="19832"/>
                  </a:cubicBezTo>
                  <a:cubicBezTo>
                    <a:pt x="9684" y="19820"/>
                    <a:pt x="9670" y="19814"/>
                    <a:pt x="9666" y="19802"/>
                  </a:cubicBezTo>
                  <a:cubicBezTo>
                    <a:pt x="9626" y="19764"/>
                    <a:pt x="9626" y="19684"/>
                    <a:pt x="9666" y="19652"/>
                  </a:cubicBezTo>
                  <a:cubicBezTo>
                    <a:pt x="9675" y="19646"/>
                    <a:pt x="9684" y="19640"/>
                    <a:pt x="9689" y="19628"/>
                  </a:cubicBezTo>
                  <a:cubicBezTo>
                    <a:pt x="9702" y="19596"/>
                    <a:pt x="9666" y="19539"/>
                    <a:pt x="9689" y="19522"/>
                  </a:cubicBezTo>
                  <a:cubicBezTo>
                    <a:pt x="9670" y="19533"/>
                    <a:pt x="9645" y="19498"/>
                    <a:pt x="9654" y="19471"/>
                  </a:cubicBezTo>
                  <a:cubicBezTo>
                    <a:pt x="9659" y="19442"/>
                    <a:pt x="9679" y="19424"/>
                    <a:pt x="9698" y="19403"/>
                  </a:cubicBezTo>
                  <a:cubicBezTo>
                    <a:pt x="9737" y="19362"/>
                    <a:pt x="9767" y="19306"/>
                    <a:pt x="9760" y="19244"/>
                  </a:cubicBezTo>
                  <a:cubicBezTo>
                    <a:pt x="9785" y="19267"/>
                    <a:pt x="9820" y="19279"/>
                    <a:pt x="9847" y="19285"/>
                  </a:cubicBezTo>
                  <a:cubicBezTo>
                    <a:pt x="9843" y="19341"/>
                    <a:pt x="9886" y="19380"/>
                    <a:pt x="9925" y="19409"/>
                  </a:cubicBezTo>
                  <a:cubicBezTo>
                    <a:pt x="9965" y="19436"/>
                    <a:pt x="10006" y="19477"/>
                    <a:pt x="10001" y="19533"/>
                  </a:cubicBezTo>
                  <a:cubicBezTo>
                    <a:pt x="10027" y="19510"/>
                    <a:pt x="10066" y="19539"/>
                    <a:pt x="10080" y="19578"/>
                  </a:cubicBezTo>
                  <a:cubicBezTo>
                    <a:pt x="10093" y="19613"/>
                    <a:pt x="10098" y="19655"/>
                    <a:pt x="10121" y="19687"/>
                  </a:cubicBezTo>
                  <a:cubicBezTo>
                    <a:pt x="10119" y="19678"/>
                    <a:pt x="10135" y="19658"/>
                    <a:pt x="10142" y="19658"/>
                  </a:cubicBezTo>
                  <a:cubicBezTo>
                    <a:pt x="10151" y="19652"/>
                    <a:pt x="10162" y="19658"/>
                    <a:pt x="10172" y="19664"/>
                  </a:cubicBezTo>
                  <a:cubicBezTo>
                    <a:pt x="10190" y="19678"/>
                    <a:pt x="10220" y="19696"/>
                    <a:pt x="10211" y="19726"/>
                  </a:cubicBezTo>
                  <a:cubicBezTo>
                    <a:pt x="10204" y="19752"/>
                    <a:pt x="10176" y="19770"/>
                    <a:pt x="10185" y="19794"/>
                  </a:cubicBezTo>
                  <a:cubicBezTo>
                    <a:pt x="10190" y="19814"/>
                    <a:pt x="10215" y="19808"/>
                    <a:pt x="10229" y="19808"/>
                  </a:cubicBezTo>
                  <a:cubicBezTo>
                    <a:pt x="10268" y="19808"/>
                    <a:pt x="10296" y="19862"/>
                    <a:pt x="10282" y="19912"/>
                  </a:cubicBezTo>
                  <a:cubicBezTo>
                    <a:pt x="10316" y="19912"/>
                    <a:pt x="10349" y="19912"/>
                    <a:pt x="10379" y="19900"/>
                  </a:cubicBezTo>
                  <a:cubicBezTo>
                    <a:pt x="10397" y="19938"/>
                    <a:pt x="10392" y="19989"/>
                    <a:pt x="10369" y="20018"/>
                  </a:cubicBezTo>
                  <a:cubicBezTo>
                    <a:pt x="10360" y="20033"/>
                    <a:pt x="10356" y="20036"/>
                    <a:pt x="10349" y="20048"/>
                  </a:cubicBezTo>
                  <a:cubicBezTo>
                    <a:pt x="10339" y="20074"/>
                    <a:pt x="10360" y="20098"/>
                    <a:pt x="10379" y="20110"/>
                  </a:cubicBezTo>
                  <a:cubicBezTo>
                    <a:pt x="10397" y="20125"/>
                    <a:pt x="10418" y="20142"/>
                    <a:pt x="10418" y="20166"/>
                  </a:cubicBezTo>
                  <a:cubicBezTo>
                    <a:pt x="10418" y="20178"/>
                    <a:pt x="10418" y="20187"/>
                    <a:pt x="10422" y="20199"/>
                  </a:cubicBezTo>
                  <a:cubicBezTo>
                    <a:pt x="10431" y="20216"/>
                    <a:pt x="10457" y="20205"/>
                    <a:pt x="10461" y="20187"/>
                  </a:cubicBezTo>
                  <a:cubicBezTo>
                    <a:pt x="10466" y="20166"/>
                    <a:pt x="10466" y="20142"/>
                    <a:pt x="10475" y="20125"/>
                  </a:cubicBezTo>
                  <a:cubicBezTo>
                    <a:pt x="10489" y="20086"/>
                    <a:pt x="10528" y="20092"/>
                    <a:pt x="10563" y="20092"/>
                  </a:cubicBezTo>
                  <a:cubicBezTo>
                    <a:pt x="10595" y="20092"/>
                    <a:pt x="10634" y="20074"/>
                    <a:pt x="10634" y="20036"/>
                  </a:cubicBezTo>
                  <a:cubicBezTo>
                    <a:pt x="10634" y="20012"/>
                    <a:pt x="10615" y="19986"/>
                    <a:pt x="10615" y="19962"/>
                  </a:cubicBezTo>
                  <a:cubicBezTo>
                    <a:pt x="10615" y="19944"/>
                    <a:pt x="10629" y="19924"/>
                    <a:pt x="10638" y="19912"/>
                  </a:cubicBezTo>
                  <a:cubicBezTo>
                    <a:pt x="10668" y="19882"/>
                    <a:pt x="10696" y="19844"/>
                    <a:pt x="10735" y="19844"/>
                  </a:cubicBezTo>
                  <a:cubicBezTo>
                    <a:pt x="10744" y="19844"/>
                    <a:pt x="10760" y="19844"/>
                    <a:pt x="10770" y="19838"/>
                  </a:cubicBezTo>
                  <a:cubicBezTo>
                    <a:pt x="10788" y="19826"/>
                    <a:pt x="10793" y="19776"/>
                    <a:pt x="10818" y="19770"/>
                  </a:cubicBezTo>
                  <a:cubicBezTo>
                    <a:pt x="10832" y="19764"/>
                    <a:pt x="10852" y="19782"/>
                    <a:pt x="10871" y="19776"/>
                  </a:cubicBezTo>
                  <a:cubicBezTo>
                    <a:pt x="10901" y="19770"/>
                    <a:pt x="10905" y="19723"/>
                    <a:pt x="10928" y="19696"/>
                  </a:cubicBezTo>
                  <a:cubicBezTo>
                    <a:pt x="10954" y="19672"/>
                    <a:pt x="11002" y="19684"/>
                    <a:pt x="11006" y="19646"/>
                  </a:cubicBezTo>
                  <a:cubicBezTo>
                    <a:pt x="11016" y="19601"/>
                    <a:pt x="10954" y="19590"/>
                    <a:pt x="10942" y="19545"/>
                  </a:cubicBezTo>
                  <a:cubicBezTo>
                    <a:pt x="10937" y="19533"/>
                    <a:pt x="10937" y="19522"/>
                    <a:pt x="10942" y="19504"/>
                  </a:cubicBezTo>
                  <a:cubicBezTo>
                    <a:pt x="10949" y="19442"/>
                    <a:pt x="10954" y="19374"/>
                    <a:pt x="10981" y="19324"/>
                  </a:cubicBezTo>
                  <a:cubicBezTo>
                    <a:pt x="10986" y="19318"/>
                    <a:pt x="10990" y="19306"/>
                    <a:pt x="10997" y="19300"/>
                  </a:cubicBezTo>
                  <a:cubicBezTo>
                    <a:pt x="11002" y="19267"/>
                    <a:pt x="10977" y="19244"/>
                    <a:pt x="10963" y="19223"/>
                  </a:cubicBezTo>
                  <a:cubicBezTo>
                    <a:pt x="10928" y="19170"/>
                    <a:pt x="10949" y="19087"/>
                    <a:pt x="10914" y="19031"/>
                  </a:cubicBezTo>
                  <a:lnTo>
                    <a:pt x="10901" y="19013"/>
                  </a:lnTo>
                  <a:cubicBezTo>
                    <a:pt x="10894" y="19007"/>
                    <a:pt x="10885" y="19007"/>
                    <a:pt x="10880" y="19007"/>
                  </a:cubicBezTo>
                  <a:cubicBezTo>
                    <a:pt x="10866" y="19001"/>
                    <a:pt x="10857" y="18984"/>
                    <a:pt x="10852" y="18969"/>
                  </a:cubicBezTo>
                  <a:cubicBezTo>
                    <a:pt x="10804" y="18877"/>
                    <a:pt x="10751" y="18797"/>
                    <a:pt x="10696" y="18714"/>
                  </a:cubicBezTo>
                  <a:lnTo>
                    <a:pt x="10668" y="18679"/>
                  </a:lnTo>
                  <a:cubicBezTo>
                    <a:pt x="10648" y="18667"/>
                    <a:pt x="10629" y="18667"/>
                    <a:pt x="10611" y="18652"/>
                  </a:cubicBezTo>
                  <a:cubicBezTo>
                    <a:pt x="10581" y="18635"/>
                    <a:pt x="10572" y="18584"/>
                    <a:pt x="10567" y="18543"/>
                  </a:cubicBezTo>
                  <a:cubicBezTo>
                    <a:pt x="10563" y="18499"/>
                    <a:pt x="10546" y="18454"/>
                    <a:pt x="10514" y="18442"/>
                  </a:cubicBezTo>
                  <a:cubicBezTo>
                    <a:pt x="10505" y="18442"/>
                    <a:pt x="10498" y="18442"/>
                    <a:pt x="10489" y="18437"/>
                  </a:cubicBezTo>
                  <a:cubicBezTo>
                    <a:pt x="10480" y="18425"/>
                    <a:pt x="10484" y="18407"/>
                    <a:pt x="10489" y="18392"/>
                  </a:cubicBezTo>
                  <a:cubicBezTo>
                    <a:pt x="10505" y="18345"/>
                    <a:pt x="10519" y="18289"/>
                    <a:pt x="10533" y="18238"/>
                  </a:cubicBezTo>
                  <a:cubicBezTo>
                    <a:pt x="10542" y="18212"/>
                    <a:pt x="10553" y="18182"/>
                    <a:pt x="10572" y="18170"/>
                  </a:cubicBezTo>
                  <a:cubicBezTo>
                    <a:pt x="10581" y="18165"/>
                    <a:pt x="10595" y="18170"/>
                    <a:pt x="10606" y="18165"/>
                  </a:cubicBezTo>
                  <a:cubicBezTo>
                    <a:pt x="10638" y="18150"/>
                    <a:pt x="10643" y="18097"/>
                    <a:pt x="10643" y="18052"/>
                  </a:cubicBezTo>
                  <a:cubicBezTo>
                    <a:pt x="10678" y="18034"/>
                    <a:pt x="10717" y="18014"/>
                    <a:pt x="10751" y="18002"/>
                  </a:cubicBezTo>
                  <a:cubicBezTo>
                    <a:pt x="10793" y="17984"/>
                    <a:pt x="10836" y="17958"/>
                    <a:pt x="10880" y="17940"/>
                  </a:cubicBezTo>
                  <a:cubicBezTo>
                    <a:pt x="10885" y="17940"/>
                    <a:pt x="10889" y="17934"/>
                    <a:pt x="10901" y="17934"/>
                  </a:cubicBezTo>
                  <a:cubicBezTo>
                    <a:pt x="10914" y="17940"/>
                    <a:pt x="10919" y="17972"/>
                    <a:pt x="10937" y="17972"/>
                  </a:cubicBezTo>
                  <a:cubicBezTo>
                    <a:pt x="10958" y="17978"/>
                    <a:pt x="10967" y="17940"/>
                    <a:pt x="10986" y="17940"/>
                  </a:cubicBezTo>
                  <a:cubicBezTo>
                    <a:pt x="10990" y="17940"/>
                    <a:pt x="10997" y="17940"/>
                    <a:pt x="11002" y="17946"/>
                  </a:cubicBezTo>
                  <a:cubicBezTo>
                    <a:pt x="11043" y="17978"/>
                    <a:pt x="11055" y="18064"/>
                    <a:pt x="11016" y="18102"/>
                  </a:cubicBezTo>
                  <a:cubicBezTo>
                    <a:pt x="11029" y="18126"/>
                    <a:pt x="11050" y="18159"/>
                    <a:pt x="11064" y="18182"/>
                  </a:cubicBezTo>
                  <a:cubicBezTo>
                    <a:pt x="11039" y="18212"/>
                    <a:pt x="11002" y="18227"/>
                    <a:pt x="10963" y="18238"/>
                  </a:cubicBezTo>
                  <a:cubicBezTo>
                    <a:pt x="10928" y="18250"/>
                    <a:pt x="10889" y="18283"/>
                    <a:pt x="10885" y="18330"/>
                  </a:cubicBezTo>
                  <a:cubicBezTo>
                    <a:pt x="10885" y="18351"/>
                    <a:pt x="10889" y="18374"/>
                    <a:pt x="10885" y="18392"/>
                  </a:cubicBezTo>
                  <a:cubicBezTo>
                    <a:pt x="10880" y="18413"/>
                    <a:pt x="10875" y="18425"/>
                    <a:pt x="10871" y="18437"/>
                  </a:cubicBezTo>
                  <a:cubicBezTo>
                    <a:pt x="10866" y="18454"/>
                    <a:pt x="10871" y="18475"/>
                    <a:pt x="10880" y="18481"/>
                  </a:cubicBezTo>
                  <a:cubicBezTo>
                    <a:pt x="10894" y="18487"/>
                    <a:pt x="10910" y="18466"/>
                    <a:pt x="10928" y="18460"/>
                  </a:cubicBezTo>
                  <a:cubicBezTo>
                    <a:pt x="10954" y="18454"/>
                    <a:pt x="10977" y="18487"/>
                    <a:pt x="11002" y="18487"/>
                  </a:cubicBezTo>
                  <a:cubicBezTo>
                    <a:pt x="11055" y="18487"/>
                    <a:pt x="11064" y="18374"/>
                    <a:pt x="11112" y="18357"/>
                  </a:cubicBezTo>
                  <a:cubicBezTo>
                    <a:pt x="11131" y="18351"/>
                    <a:pt x="11151" y="18357"/>
                    <a:pt x="11170" y="18351"/>
                  </a:cubicBezTo>
                  <a:cubicBezTo>
                    <a:pt x="11209" y="18330"/>
                    <a:pt x="11209" y="18262"/>
                    <a:pt x="11188" y="18221"/>
                  </a:cubicBezTo>
                  <a:cubicBezTo>
                    <a:pt x="11174" y="18176"/>
                    <a:pt x="11147" y="18126"/>
                    <a:pt x="11151" y="18076"/>
                  </a:cubicBezTo>
                  <a:cubicBezTo>
                    <a:pt x="11151" y="18058"/>
                    <a:pt x="11161" y="18034"/>
                    <a:pt x="11179" y="18029"/>
                  </a:cubicBezTo>
                  <a:cubicBezTo>
                    <a:pt x="11188" y="18020"/>
                    <a:pt x="11204" y="18029"/>
                    <a:pt x="11209" y="18014"/>
                  </a:cubicBezTo>
                  <a:cubicBezTo>
                    <a:pt x="11218" y="17996"/>
                    <a:pt x="11188" y="17966"/>
                    <a:pt x="11200" y="17946"/>
                  </a:cubicBezTo>
                  <a:cubicBezTo>
                    <a:pt x="11204" y="17934"/>
                    <a:pt x="11213" y="17934"/>
                    <a:pt x="11223" y="17928"/>
                  </a:cubicBezTo>
                  <a:cubicBezTo>
                    <a:pt x="11271" y="17916"/>
                    <a:pt x="11324" y="17910"/>
                    <a:pt x="11372" y="17904"/>
                  </a:cubicBezTo>
                  <a:cubicBezTo>
                    <a:pt x="11407" y="17896"/>
                    <a:pt x="11430" y="17872"/>
                    <a:pt x="11464" y="17854"/>
                  </a:cubicBezTo>
                  <a:cubicBezTo>
                    <a:pt x="11473" y="17848"/>
                    <a:pt x="11478" y="17848"/>
                    <a:pt x="11487" y="17842"/>
                  </a:cubicBezTo>
                  <a:cubicBezTo>
                    <a:pt x="11503" y="17836"/>
                    <a:pt x="11522" y="17822"/>
                    <a:pt x="11535" y="17816"/>
                  </a:cubicBezTo>
                  <a:cubicBezTo>
                    <a:pt x="11570" y="17792"/>
                    <a:pt x="11600" y="17748"/>
                    <a:pt x="11627" y="17718"/>
                  </a:cubicBezTo>
                  <a:cubicBezTo>
                    <a:pt x="11662" y="17686"/>
                    <a:pt x="11706" y="17668"/>
                    <a:pt x="11740" y="17692"/>
                  </a:cubicBezTo>
                  <a:cubicBezTo>
                    <a:pt x="11749" y="17697"/>
                    <a:pt x="11754" y="17712"/>
                    <a:pt x="11763" y="17712"/>
                  </a:cubicBezTo>
                  <a:cubicBezTo>
                    <a:pt x="11772" y="17718"/>
                    <a:pt x="11788" y="17712"/>
                    <a:pt x="11802" y="17712"/>
                  </a:cubicBezTo>
                  <a:cubicBezTo>
                    <a:pt x="11837" y="17703"/>
                    <a:pt x="11869" y="17686"/>
                    <a:pt x="11899" y="17668"/>
                  </a:cubicBezTo>
                  <a:cubicBezTo>
                    <a:pt x="11917" y="17656"/>
                    <a:pt x="11938" y="17641"/>
                    <a:pt x="11938" y="17618"/>
                  </a:cubicBezTo>
                  <a:cubicBezTo>
                    <a:pt x="11938" y="17606"/>
                    <a:pt x="11931" y="17594"/>
                    <a:pt x="11938" y="17579"/>
                  </a:cubicBezTo>
                  <a:cubicBezTo>
                    <a:pt x="11943" y="17556"/>
                    <a:pt x="11966" y="17544"/>
                    <a:pt x="11986" y="17538"/>
                  </a:cubicBezTo>
                  <a:cubicBezTo>
                    <a:pt x="12053" y="17511"/>
                    <a:pt x="12117" y="17467"/>
                    <a:pt x="12163" y="17402"/>
                  </a:cubicBezTo>
                  <a:cubicBezTo>
                    <a:pt x="12175" y="17390"/>
                    <a:pt x="12184" y="17375"/>
                    <a:pt x="12184" y="17363"/>
                  </a:cubicBezTo>
                  <a:cubicBezTo>
                    <a:pt x="12184" y="17352"/>
                    <a:pt x="12177" y="17340"/>
                    <a:pt x="12184" y="17334"/>
                  </a:cubicBezTo>
                  <a:cubicBezTo>
                    <a:pt x="12189" y="17319"/>
                    <a:pt x="12198" y="17313"/>
                    <a:pt x="12202" y="17307"/>
                  </a:cubicBezTo>
                  <a:cubicBezTo>
                    <a:pt x="12237" y="17284"/>
                    <a:pt x="12274" y="17257"/>
                    <a:pt x="12313" y="17239"/>
                  </a:cubicBezTo>
                  <a:cubicBezTo>
                    <a:pt x="12329" y="17233"/>
                    <a:pt x="12347" y="17221"/>
                    <a:pt x="12357" y="17204"/>
                  </a:cubicBezTo>
                  <a:cubicBezTo>
                    <a:pt x="12366" y="17183"/>
                    <a:pt x="12366" y="17153"/>
                    <a:pt x="12347" y="17148"/>
                  </a:cubicBezTo>
                  <a:cubicBezTo>
                    <a:pt x="12343" y="17148"/>
                    <a:pt x="12338" y="17142"/>
                    <a:pt x="12334" y="17142"/>
                  </a:cubicBezTo>
                  <a:cubicBezTo>
                    <a:pt x="12329" y="17133"/>
                    <a:pt x="12329" y="17115"/>
                    <a:pt x="12334" y="17103"/>
                  </a:cubicBezTo>
                  <a:cubicBezTo>
                    <a:pt x="12343" y="17071"/>
                    <a:pt x="12352" y="17041"/>
                    <a:pt x="12375" y="17023"/>
                  </a:cubicBezTo>
                  <a:cubicBezTo>
                    <a:pt x="12391" y="17003"/>
                    <a:pt x="12410" y="16997"/>
                    <a:pt x="12423" y="16979"/>
                  </a:cubicBezTo>
                  <a:cubicBezTo>
                    <a:pt x="12453" y="16935"/>
                    <a:pt x="12435" y="16849"/>
                    <a:pt x="12472" y="16811"/>
                  </a:cubicBezTo>
                  <a:cubicBezTo>
                    <a:pt x="12492" y="16793"/>
                    <a:pt x="12518" y="16799"/>
                    <a:pt x="12536" y="16793"/>
                  </a:cubicBezTo>
                  <a:cubicBezTo>
                    <a:pt x="12557" y="16787"/>
                    <a:pt x="12584" y="16781"/>
                    <a:pt x="12589" y="16748"/>
                  </a:cubicBezTo>
                  <a:cubicBezTo>
                    <a:pt x="12594" y="16737"/>
                    <a:pt x="12589" y="16719"/>
                    <a:pt x="12589" y="16701"/>
                  </a:cubicBezTo>
                  <a:cubicBezTo>
                    <a:pt x="12594" y="16651"/>
                    <a:pt x="12651" y="16618"/>
                    <a:pt x="12651" y="16562"/>
                  </a:cubicBezTo>
                  <a:cubicBezTo>
                    <a:pt x="12651" y="16539"/>
                    <a:pt x="12633" y="16509"/>
                    <a:pt x="12642" y="16482"/>
                  </a:cubicBezTo>
                  <a:cubicBezTo>
                    <a:pt x="12646" y="16471"/>
                    <a:pt x="12656" y="16459"/>
                    <a:pt x="12660" y="16453"/>
                  </a:cubicBezTo>
                  <a:cubicBezTo>
                    <a:pt x="12690" y="16408"/>
                    <a:pt x="12686" y="16340"/>
                    <a:pt x="12676" y="16284"/>
                  </a:cubicBezTo>
                  <a:cubicBezTo>
                    <a:pt x="12676" y="16272"/>
                    <a:pt x="12669" y="16264"/>
                    <a:pt x="12665" y="16255"/>
                  </a:cubicBezTo>
                  <a:cubicBezTo>
                    <a:pt x="12660" y="16249"/>
                    <a:pt x="12651" y="16246"/>
                    <a:pt x="12646" y="16246"/>
                  </a:cubicBezTo>
                  <a:cubicBezTo>
                    <a:pt x="12637" y="16240"/>
                    <a:pt x="12633" y="16222"/>
                    <a:pt x="12633" y="16210"/>
                  </a:cubicBezTo>
                  <a:cubicBezTo>
                    <a:pt x="12633" y="16160"/>
                    <a:pt x="12665" y="16116"/>
                    <a:pt x="12676" y="16068"/>
                  </a:cubicBezTo>
                  <a:cubicBezTo>
                    <a:pt x="12690" y="15992"/>
                    <a:pt x="12646" y="15924"/>
                    <a:pt x="12603" y="15876"/>
                  </a:cubicBezTo>
                  <a:cubicBezTo>
                    <a:pt x="12603" y="15826"/>
                    <a:pt x="12545" y="15814"/>
                    <a:pt x="12531" y="15770"/>
                  </a:cubicBezTo>
                  <a:cubicBezTo>
                    <a:pt x="12527" y="15752"/>
                    <a:pt x="12527" y="15731"/>
                    <a:pt x="12520" y="15708"/>
                  </a:cubicBezTo>
                  <a:cubicBezTo>
                    <a:pt x="12511" y="15640"/>
                    <a:pt x="12458" y="15595"/>
                    <a:pt x="12453" y="15527"/>
                  </a:cubicBezTo>
                  <a:cubicBezTo>
                    <a:pt x="12453" y="15510"/>
                    <a:pt x="12458" y="15492"/>
                    <a:pt x="12453" y="15477"/>
                  </a:cubicBezTo>
                  <a:cubicBezTo>
                    <a:pt x="12444" y="15442"/>
                    <a:pt x="12396" y="15448"/>
                    <a:pt x="12366" y="15436"/>
                  </a:cubicBezTo>
                  <a:cubicBezTo>
                    <a:pt x="12329" y="15421"/>
                    <a:pt x="12299" y="15385"/>
                    <a:pt x="12290" y="15335"/>
                  </a:cubicBezTo>
                  <a:cubicBezTo>
                    <a:pt x="12285" y="15285"/>
                    <a:pt x="12304" y="15238"/>
                    <a:pt x="12338" y="15211"/>
                  </a:cubicBezTo>
                  <a:cubicBezTo>
                    <a:pt x="12366" y="15193"/>
                    <a:pt x="12410" y="15181"/>
                    <a:pt x="12410" y="15137"/>
                  </a:cubicBezTo>
                  <a:cubicBezTo>
                    <a:pt x="12410" y="15125"/>
                    <a:pt x="12405" y="15113"/>
                    <a:pt x="12410" y="15099"/>
                  </a:cubicBezTo>
                  <a:cubicBezTo>
                    <a:pt x="12414" y="15087"/>
                    <a:pt x="12423" y="15081"/>
                    <a:pt x="12435" y="15081"/>
                  </a:cubicBezTo>
                  <a:cubicBezTo>
                    <a:pt x="12449" y="15075"/>
                    <a:pt x="12462" y="15069"/>
                    <a:pt x="12483" y="15069"/>
                  </a:cubicBezTo>
                  <a:cubicBezTo>
                    <a:pt x="12492" y="15063"/>
                    <a:pt x="12506" y="15063"/>
                    <a:pt x="12515" y="15051"/>
                  </a:cubicBezTo>
                  <a:cubicBezTo>
                    <a:pt x="12527" y="15037"/>
                    <a:pt x="12531" y="15019"/>
                    <a:pt x="12536" y="15007"/>
                  </a:cubicBezTo>
                  <a:cubicBezTo>
                    <a:pt x="12554" y="14963"/>
                    <a:pt x="12603" y="14951"/>
                    <a:pt x="12642" y="14957"/>
                  </a:cubicBezTo>
                  <a:cubicBezTo>
                    <a:pt x="12660" y="14963"/>
                    <a:pt x="12681" y="14969"/>
                    <a:pt x="12699" y="14963"/>
                  </a:cubicBezTo>
                  <a:cubicBezTo>
                    <a:pt x="12718" y="14963"/>
                    <a:pt x="12738" y="14951"/>
                    <a:pt x="12748" y="14927"/>
                  </a:cubicBezTo>
                  <a:cubicBezTo>
                    <a:pt x="12752" y="14901"/>
                    <a:pt x="12738" y="14871"/>
                    <a:pt x="12718" y="14877"/>
                  </a:cubicBezTo>
                  <a:cubicBezTo>
                    <a:pt x="12729" y="14850"/>
                    <a:pt x="12743" y="14833"/>
                    <a:pt x="12752" y="14809"/>
                  </a:cubicBezTo>
                  <a:cubicBezTo>
                    <a:pt x="12718" y="14771"/>
                    <a:pt x="12669" y="14765"/>
                    <a:pt x="12633" y="14782"/>
                  </a:cubicBezTo>
                  <a:cubicBezTo>
                    <a:pt x="12617" y="14788"/>
                    <a:pt x="12603" y="14803"/>
                    <a:pt x="12589" y="14797"/>
                  </a:cubicBezTo>
                  <a:cubicBezTo>
                    <a:pt x="12568" y="14788"/>
                    <a:pt x="12554" y="14765"/>
                    <a:pt x="12541" y="14741"/>
                  </a:cubicBezTo>
                  <a:cubicBezTo>
                    <a:pt x="12515" y="14708"/>
                    <a:pt x="12479" y="14697"/>
                    <a:pt x="12449" y="14714"/>
                  </a:cubicBezTo>
                  <a:cubicBezTo>
                    <a:pt x="12419" y="14735"/>
                    <a:pt x="12396" y="14776"/>
                    <a:pt x="12400" y="14821"/>
                  </a:cubicBezTo>
                  <a:cubicBezTo>
                    <a:pt x="12375" y="14844"/>
                    <a:pt x="12347" y="14865"/>
                    <a:pt x="12318" y="14865"/>
                  </a:cubicBezTo>
                  <a:cubicBezTo>
                    <a:pt x="12290" y="14865"/>
                    <a:pt x="12255" y="14827"/>
                    <a:pt x="12265" y="14788"/>
                  </a:cubicBezTo>
                  <a:cubicBezTo>
                    <a:pt x="12290" y="14815"/>
                    <a:pt x="12334" y="14776"/>
                    <a:pt x="12329" y="14735"/>
                  </a:cubicBezTo>
                  <a:cubicBezTo>
                    <a:pt x="12318" y="14697"/>
                    <a:pt x="12269" y="14685"/>
                    <a:pt x="12251" y="14714"/>
                  </a:cubicBezTo>
                  <a:cubicBezTo>
                    <a:pt x="12242" y="14697"/>
                    <a:pt x="12242" y="14673"/>
                    <a:pt x="12242" y="14646"/>
                  </a:cubicBezTo>
                  <a:cubicBezTo>
                    <a:pt x="12216" y="14652"/>
                    <a:pt x="12193" y="14652"/>
                    <a:pt x="12173" y="14635"/>
                  </a:cubicBezTo>
                  <a:cubicBezTo>
                    <a:pt x="12154" y="14617"/>
                    <a:pt x="12150" y="14578"/>
                    <a:pt x="12163" y="14555"/>
                  </a:cubicBezTo>
                  <a:cubicBezTo>
                    <a:pt x="12140" y="14549"/>
                    <a:pt x="12110" y="14534"/>
                    <a:pt x="12101" y="14504"/>
                  </a:cubicBezTo>
                  <a:cubicBezTo>
                    <a:pt x="12097" y="14466"/>
                    <a:pt x="12124" y="14436"/>
                    <a:pt x="12154" y="14436"/>
                  </a:cubicBezTo>
                  <a:cubicBezTo>
                    <a:pt x="12184" y="14436"/>
                    <a:pt x="12212" y="14448"/>
                    <a:pt x="12242" y="14448"/>
                  </a:cubicBezTo>
                  <a:cubicBezTo>
                    <a:pt x="12269" y="14448"/>
                    <a:pt x="12304" y="14425"/>
                    <a:pt x="12299" y="14386"/>
                  </a:cubicBezTo>
                  <a:cubicBezTo>
                    <a:pt x="12299" y="14368"/>
                    <a:pt x="12285" y="14351"/>
                    <a:pt x="12294" y="14330"/>
                  </a:cubicBezTo>
                  <a:cubicBezTo>
                    <a:pt x="12299" y="14318"/>
                    <a:pt x="12304" y="14318"/>
                    <a:pt x="12313" y="14312"/>
                  </a:cubicBezTo>
                  <a:cubicBezTo>
                    <a:pt x="12343" y="14295"/>
                    <a:pt x="12370" y="14289"/>
                    <a:pt x="12396" y="14268"/>
                  </a:cubicBezTo>
                  <a:cubicBezTo>
                    <a:pt x="12423" y="14250"/>
                    <a:pt x="12449" y="14218"/>
                    <a:pt x="12449" y="14182"/>
                  </a:cubicBezTo>
                  <a:cubicBezTo>
                    <a:pt x="12449" y="14170"/>
                    <a:pt x="12449" y="14150"/>
                    <a:pt x="12453" y="14144"/>
                  </a:cubicBezTo>
                  <a:cubicBezTo>
                    <a:pt x="12467" y="14120"/>
                    <a:pt x="12497" y="14132"/>
                    <a:pt x="12520" y="14126"/>
                  </a:cubicBezTo>
                  <a:cubicBezTo>
                    <a:pt x="12541" y="14120"/>
                    <a:pt x="12550" y="14096"/>
                    <a:pt x="12559" y="14082"/>
                  </a:cubicBezTo>
                  <a:cubicBezTo>
                    <a:pt x="12573" y="14064"/>
                    <a:pt x="12594" y="14052"/>
                    <a:pt x="12607" y="14064"/>
                  </a:cubicBezTo>
                  <a:lnTo>
                    <a:pt x="12621" y="14082"/>
                  </a:lnTo>
                  <a:cubicBezTo>
                    <a:pt x="12633" y="14108"/>
                    <a:pt x="12646" y="14132"/>
                    <a:pt x="12646" y="14159"/>
                  </a:cubicBezTo>
                  <a:cubicBezTo>
                    <a:pt x="12646" y="14182"/>
                    <a:pt x="12628" y="14212"/>
                    <a:pt x="12607" y="14200"/>
                  </a:cubicBezTo>
                  <a:cubicBezTo>
                    <a:pt x="12598" y="14218"/>
                    <a:pt x="12628" y="14232"/>
                    <a:pt x="12633" y="14250"/>
                  </a:cubicBezTo>
                  <a:cubicBezTo>
                    <a:pt x="12637" y="14268"/>
                    <a:pt x="12621" y="14274"/>
                    <a:pt x="12612" y="14289"/>
                  </a:cubicBezTo>
                  <a:cubicBezTo>
                    <a:pt x="12584" y="14318"/>
                    <a:pt x="12568" y="14380"/>
                    <a:pt x="12584" y="14425"/>
                  </a:cubicBezTo>
                  <a:cubicBezTo>
                    <a:pt x="12589" y="14436"/>
                    <a:pt x="12594" y="14448"/>
                    <a:pt x="12589" y="14460"/>
                  </a:cubicBezTo>
                  <a:cubicBezTo>
                    <a:pt x="12584" y="14466"/>
                    <a:pt x="12580" y="14472"/>
                    <a:pt x="12580" y="14481"/>
                  </a:cubicBezTo>
                  <a:cubicBezTo>
                    <a:pt x="12573" y="14504"/>
                    <a:pt x="12603" y="14510"/>
                    <a:pt x="12617" y="14499"/>
                  </a:cubicBezTo>
                  <a:cubicBezTo>
                    <a:pt x="12676" y="14472"/>
                    <a:pt x="12725" y="14425"/>
                    <a:pt x="12766" y="14368"/>
                  </a:cubicBezTo>
                  <a:cubicBezTo>
                    <a:pt x="12778" y="14357"/>
                    <a:pt x="12787" y="14336"/>
                    <a:pt x="12805" y="14330"/>
                  </a:cubicBezTo>
                  <a:cubicBezTo>
                    <a:pt x="12835" y="14318"/>
                    <a:pt x="12874" y="14342"/>
                    <a:pt x="12902" y="14324"/>
                  </a:cubicBezTo>
                  <a:cubicBezTo>
                    <a:pt x="12916" y="14318"/>
                    <a:pt x="12922" y="14300"/>
                    <a:pt x="12936" y="14289"/>
                  </a:cubicBezTo>
                  <a:cubicBezTo>
                    <a:pt x="12959" y="14262"/>
                    <a:pt x="12994" y="14268"/>
                    <a:pt x="13024" y="14274"/>
                  </a:cubicBezTo>
                  <a:cubicBezTo>
                    <a:pt x="13033" y="14274"/>
                    <a:pt x="13042" y="14274"/>
                    <a:pt x="13047" y="14289"/>
                  </a:cubicBezTo>
                  <a:cubicBezTo>
                    <a:pt x="13051" y="14295"/>
                    <a:pt x="13056" y="14300"/>
                    <a:pt x="13056" y="14312"/>
                  </a:cubicBezTo>
                  <a:cubicBezTo>
                    <a:pt x="13072" y="14363"/>
                    <a:pt x="13081" y="14413"/>
                    <a:pt x="13095" y="14460"/>
                  </a:cubicBezTo>
                  <a:cubicBezTo>
                    <a:pt x="13100" y="14466"/>
                    <a:pt x="13100" y="14481"/>
                    <a:pt x="13095" y="14493"/>
                  </a:cubicBezTo>
                  <a:cubicBezTo>
                    <a:pt x="13090" y="14510"/>
                    <a:pt x="13065" y="14499"/>
                    <a:pt x="13056" y="14510"/>
                  </a:cubicBezTo>
                  <a:cubicBezTo>
                    <a:pt x="13042" y="14516"/>
                    <a:pt x="13042" y="14543"/>
                    <a:pt x="13042" y="14561"/>
                  </a:cubicBezTo>
                  <a:cubicBezTo>
                    <a:pt x="13042" y="14611"/>
                    <a:pt x="13042" y="14658"/>
                    <a:pt x="13065" y="14697"/>
                  </a:cubicBezTo>
                  <a:cubicBezTo>
                    <a:pt x="13090" y="14735"/>
                    <a:pt x="13148" y="14735"/>
                    <a:pt x="13157" y="14691"/>
                  </a:cubicBezTo>
                  <a:cubicBezTo>
                    <a:pt x="13173" y="14720"/>
                    <a:pt x="13196" y="14741"/>
                    <a:pt x="13226" y="14741"/>
                  </a:cubicBezTo>
                  <a:cubicBezTo>
                    <a:pt x="13210" y="14821"/>
                    <a:pt x="13221" y="14912"/>
                    <a:pt x="13254" y="14983"/>
                  </a:cubicBezTo>
                  <a:cubicBezTo>
                    <a:pt x="13263" y="15001"/>
                    <a:pt x="13274" y="15019"/>
                    <a:pt x="13274" y="15037"/>
                  </a:cubicBezTo>
                  <a:cubicBezTo>
                    <a:pt x="13274" y="15057"/>
                    <a:pt x="13270" y="15081"/>
                    <a:pt x="13274" y="15099"/>
                  </a:cubicBezTo>
                  <a:cubicBezTo>
                    <a:pt x="13279" y="15113"/>
                    <a:pt x="13288" y="15125"/>
                    <a:pt x="13288" y="15137"/>
                  </a:cubicBezTo>
                  <a:cubicBezTo>
                    <a:pt x="13297" y="15167"/>
                    <a:pt x="13274" y="15199"/>
                    <a:pt x="13254" y="15211"/>
                  </a:cubicBezTo>
                  <a:cubicBezTo>
                    <a:pt x="13231" y="15223"/>
                    <a:pt x="13205" y="15229"/>
                    <a:pt x="13187" y="15255"/>
                  </a:cubicBezTo>
                  <a:cubicBezTo>
                    <a:pt x="13157" y="15291"/>
                    <a:pt x="13169" y="15374"/>
                    <a:pt x="13125" y="15391"/>
                  </a:cubicBezTo>
                  <a:cubicBezTo>
                    <a:pt x="13169" y="15409"/>
                    <a:pt x="13205" y="15436"/>
                    <a:pt x="13249" y="15453"/>
                  </a:cubicBezTo>
                  <a:cubicBezTo>
                    <a:pt x="13263" y="15459"/>
                    <a:pt x="13279" y="15465"/>
                    <a:pt x="13293" y="15465"/>
                  </a:cubicBezTo>
                  <a:cubicBezTo>
                    <a:pt x="13318" y="15465"/>
                    <a:pt x="13341" y="15442"/>
                    <a:pt x="13366" y="15448"/>
                  </a:cubicBezTo>
                  <a:cubicBezTo>
                    <a:pt x="13376" y="15448"/>
                    <a:pt x="13385" y="15453"/>
                    <a:pt x="13394" y="15453"/>
                  </a:cubicBezTo>
                  <a:cubicBezTo>
                    <a:pt x="13424" y="15453"/>
                    <a:pt x="13433" y="15403"/>
                    <a:pt x="13451" y="15374"/>
                  </a:cubicBezTo>
                  <a:cubicBezTo>
                    <a:pt x="13477" y="15335"/>
                    <a:pt x="13520" y="15341"/>
                    <a:pt x="13557" y="15329"/>
                  </a:cubicBezTo>
                  <a:cubicBezTo>
                    <a:pt x="13596" y="15317"/>
                    <a:pt x="13635" y="15273"/>
                    <a:pt x="13617" y="15229"/>
                  </a:cubicBezTo>
                  <a:cubicBezTo>
                    <a:pt x="13612" y="15217"/>
                    <a:pt x="13601" y="15211"/>
                    <a:pt x="13596" y="15199"/>
                  </a:cubicBezTo>
                  <a:cubicBezTo>
                    <a:pt x="13587" y="15167"/>
                    <a:pt x="13612" y="15137"/>
                    <a:pt x="13626" y="15105"/>
                  </a:cubicBezTo>
                  <a:cubicBezTo>
                    <a:pt x="13654" y="15057"/>
                    <a:pt x="13658" y="14995"/>
                    <a:pt x="13649" y="14939"/>
                  </a:cubicBezTo>
                  <a:cubicBezTo>
                    <a:pt x="13640" y="14883"/>
                    <a:pt x="13626" y="14827"/>
                    <a:pt x="13606" y="14771"/>
                  </a:cubicBezTo>
                  <a:cubicBezTo>
                    <a:pt x="13592" y="14729"/>
                    <a:pt x="13573" y="14679"/>
                    <a:pt x="13539" y="14652"/>
                  </a:cubicBezTo>
                  <a:cubicBezTo>
                    <a:pt x="13525" y="14646"/>
                    <a:pt x="13509" y="14640"/>
                    <a:pt x="13500" y="14623"/>
                  </a:cubicBezTo>
                  <a:cubicBezTo>
                    <a:pt x="13477" y="14590"/>
                    <a:pt x="13500" y="14528"/>
                    <a:pt x="13477" y="14493"/>
                  </a:cubicBezTo>
                  <a:cubicBezTo>
                    <a:pt x="13461" y="14466"/>
                    <a:pt x="13433" y="14466"/>
                    <a:pt x="13419" y="14442"/>
                  </a:cubicBezTo>
                  <a:cubicBezTo>
                    <a:pt x="13403" y="14419"/>
                    <a:pt x="13403" y="14386"/>
                    <a:pt x="13389" y="14368"/>
                  </a:cubicBezTo>
                  <a:cubicBezTo>
                    <a:pt x="13385" y="14363"/>
                    <a:pt x="13376" y="14357"/>
                    <a:pt x="13371" y="14351"/>
                  </a:cubicBezTo>
                  <a:cubicBezTo>
                    <a:pt x="13359" y="14330"/>
                    <a:pt x="13371" y="14312"/>
                    <a:pt x="13380" y="14300"/>
                  </a:cubicBezTo>
                  <a:cubicBezTo>
                    <a:pt x="13394" y="14274"/>
                    <a:pt x="13415" y="14250"/>
                    <a:pt x="13438" y="14250"/>
                  </a:cubicBezTo>
                  <a:cubicBezTo>
                    <a:pt x="13447" y="14250"/>
                    <a:pt x="13461" y="14256"/>
                    <a:pt x="13472" y="14262"/>
                  </a:cubicBezTo>
                  <a:cubicBezTo>
                    <a:pt x="13520" y="14274"/>
                    <a:pt x="13564" y="14232"/>
                    <a:pt x="13596" y="14194"/>
                  </a:cubicBezTo>
                  <a:cubicBezTo>
                    <a:pt x="13606" y="14182"/>
                    <a:pt x="13596" y="14159"/>
                    <a:pt x="13587" y="14144"/>
                  </a:cubicBezTo>
                  <a:cubicBezTo>
                    <a:pt x="13583" y="14132"/>
                    <a:pt x="13578" y="14108"/>
                    <a:pt x="13587" y="14102"/>
                  </a:cubicBezTo>
                  <a:cubicBezTo>
                    <a:pt x="13596" y="14096"/>
                    <a:pt x="13608" y="14105"/>
                    <a:pt x="13612" y="14096"/>
                  </a:cubicBezTo>
                  <a:cubicBezTo>
                    <a:pt x="13619" y="14091"/>
                    <a:pt x="13622" y="14082"/>
                    <a:pt x="13622" y="14076"/>
                  </a:cubicBezTo>
                  <a:cubicBezTo>
                    <a:pt x="13658" y="13972"/>
                    <a:pt x="13675" y="13833"/>
                    <a:pt x="13746" y="13765"/>
                  </a:cubicBezTo>
                  <a:cubicBezTo>
                    <a:pt x="13750" y="13759"/>
                    <a:pt x="13755" y="13759"/>
                    <a:pt x="13755" y="13759"/>
                  </a:cubicBezTo>
                  <a:cubicBezTo>
                    <a:pt x="13762" y="13759"/>
                    <a:pt x="13767" y="13765"/>
                    <a:pt x="13767" y="13765"/>
                  </a:cubicBezTo>
                  <a:cubicBezTo>
                    <a:pt x="13785" y="13780"/>
                    <a:pt x="13810" y="13748"/>
                    <a:pt x="13819" y="13724"/>
                  </a:cubicBezTo>
                  <a:cubicBezTo>
                    <a:pt x="13847" y="13668"/>
                    <a:pt x="13882" y="13618"/>
                    <a:pt x="13925" y="13579"/>
                  </a:cubicBezTo>
                  <a:cubicBezTo>
                    <a:pt x="13944" y="13567"/>
                    <a:pt x="13964" y="13555"/>
                    <a:pt x="13983" y="13555"/>
                  </a:cubicBezTo>
                  <a:cubicBezTo>
                    <a:pt x="14001" y="13561"/>
                    <a:pt x="14022" y="13594"/>
                    <a:pt x="14013" y="13612"/>
                  </a:cubicBezTo>
                  <a:cubicBezTo>
                    <a:pt x="14008" y="13618"/>
                    <a:pt x="14008" y="13623"/>
                    <a:pt x="14001" y="13629"/>
                  </a:cubicBezTo>
                  <a:cubicBezTo>
                    <a:pt x="13992" y="13656"/>
                    <a:pt x="14013" y="13686"/>
                    <a:pt x="14031" y="13697"/>
                  </a:cubicBezTo>
                  <a:cubicBezTo>
                    <a:pt x="14066" y="13718"/>
                    <a:pt x="14098" y="13718"/>
                    <a:pt x="14132" y="13697"/>
                  </a:cubicBezTo>
                  <a:cubicBezTo>
                    <a:pt x="14146" y="13691"/>
                    <a:pt x="14162" y="13680"/>
                    <a:pt x="14176" y="13674"/>
                  </a:cubicBezTo>
                  <a:cubicBezTo>
                    <a:pt x="14210" y="13662"/>
                    <a:pt x="14247" y="13674"/>
                    <a:pt x="14277" y="13656"/>
                  </a:cubicBezTo>
                  <a:cubicBezTo>
                    <a:pt x="14312" y="13635"/>
                    <a:pt x="14330" y="13579"/>
                    <a:pt x="14339" y="13538"/>
                  </a:cubicBezTo>
                  <a:cubicBezTo>
                    <a:pt x="14348" y="13487"/>
                    <a:pt x="14360" y="13437"/>
                    <a:pt x="14388" y="13408"/>
                  </a:cubicBezTo>
                  <a:cubicBezTo>
                    <a:pt x="14397" y="13402"/>
                    <a:pt x="14404" y="13387"/>
                    <a:pt x="14404" y="13375"/>
                  </a:cubicBezTo>
                  <a:cubicBezTo>
                    <a:pt x="14404" y="13369"/>
                    <a:pt x="14397" y="13369"/>
                    <a:pt x="14397" y="13363"/>
                  </a:cubicBezTo>
                  <a:cubicBezTo>
                    <a:pt x="14392" y="13346"/>
                    <a:pt x="14399" y="13322"/>
                    <a:pt x="14408" y="13304"/>
                  </a:cubicBezTo>
                  <a:cubicBezTo>
                    <a:pt x="14420" y="13283"/>
                    <a:pt x="14431" y="13280"/>
                    <a:pt x="14445" y="13266"/>
                  </a:cubicBezTo>
                  <a:cubicBezTo>
                    <a:pt x="14519" y="13218"/>
                    <a:pt x="14590" y="13136"/>
                    <a:pt x="14606" y="13032"/>
                  </a:cubicBezTo>
                  <a:cubicBezTo>
                    <a:pt x="14668" y="12949"/>
                    <a:pt x="14726" y="12858"/>
                    <a:pt x="14788" y="12772"/>
                  </a:cubicBezTo>
                  <a:cubicBezTo>
                    <a:pt x="14799" y="12757"/>
                    <a:pt x="14804" y="12745"/>
                    <a:pt x="14804" y="12734"/>
                  </a:cubicBezTo>
                  <a:cubicBezTo>
                    <a:pt x="14804" y="12722"/>
                    <a:pt x="14799" y="12710"/>
                    <a:pt x="14792" y="12689"/>
                  </a:cubicBezTo>
                  <a:cubicBezTo>
                    <a:pt x="14783" y="12648"/>
                    <a:pt x="14804" y="12595"/>
                    <a:pt x="14827" y="12565"/>
                  </a:cubicBezTo>
                  <a:cubicBezTo>
                    <a:pt x="14852" y="12532"/>
                    <a:pt x="14884" y="12509"/>
                    <a:pt x="14914" y="12485"/>
                  </a:cubicBezTo>
                  <a:cubicBezTo>
                    <a:pt x="14923" y="12473"/>
                    <a:pt x="14933" y="12467"/>
                    <a:pt x="14937" y="12456"/>
                  </a:cubicBezTo>
                  <a:cubicBezTo>
                    <a:pt x="14953" y="12423"/>
                    <a:pt x="14944" y="12388"/>
                    <a:pt x="14953" y="12355"/>
                  </a:cubicBezTo>
                  <a:cubicBezTo>
                    <a:pt x="14967" y="12287"/>
                    <a:pt x="15045" y="12255"/>
                    <a:pt x="15059" y="12187"/>
                  </a:cubicBezTo>
                  <a:cubicBezTo>
                    <a:pt x="15064" y="12157"/>
                    <a:pt x="15055" y="12119"/>
                    <a:pt x="15050" y="12083"/>
                  </a:cubicBezTo>
                  <a:cubicBezTo>
                    <a:pt x="15034" y="11965"/>
                    <a:pt x="15094" y="11853"/>
                    <a:pt x="15078" y="11734"/>
                  </a:cubicBezTo>
                  <a:cubicBezTo>
                    <a:pt x="15073" y="11711"/>
                    <a:pt x="15068" y="11684"/>
                    <a:pt x="15073" y="11660"/>
                  </a:cubicBezTo>
                  <a:cubicBezTo>
                    <a:pt x="15078" y="11631"/>
                    <a:pt x="15098" y="11598"/>
                    <a:pt x="15087" y="11569"/>
                  </a:cubicBezTo>
                  <a:cubicBezTo>
                    <a:pt x="15082" y="11554"/>
                    <a:pt x="15078" y="11542"/>
                    <a:pt x="15073" y="11524"/>
                  </a:cubicBezTo>
                  <a:cubicBezTo>
                    <a:pt x="15068" y="11492"/>
                    <a:pt x="15087" y="11468"/>
                    <a:pt x="15107" y="11445"/>
                  </a:cubicBezTo>
                  <a:cubicBezTo>
                    <a:pt x="15126" y="11424"/>
                    <a:pt x="15142" y="11388"/>
                    <a:pt x="15130" y="11362"/>
                  </a:cubicBezTo>
                  <a:cubicBezTo>
                    <a:pt x="15126" y="11356"/>
                    <a:pt x="15121" y="11344"/>
                    <a:pt x="15117" y="11338"/>
                  </a:cubicBezTo>
                  <a:cubicBezTo>
                    <a:pt x="15107" y="11314"/>
                    <a:pt x="15130" y="11288"/>
                    <a:pt x="15147" y="11264"/>
                  </a:cubicBezTo>
                  <a:cubicBezTo>
                    <a:pt x="15170" y="11220"/>
                    <a:pt x="15156" y="11158"/>
                    <a:pt x="15160" y="11107"/>
                  </a:cubicBezTo>
                  <a:cubicBezTo>
                    <a:pt x="15165" y="11060"/>
                    <a:pt x="15183" y="11016"/>
                    <a:pt x="15204" y="10977"/>
                  </a:cubicBezTo>
                  <a:cubicBezTo>
                    <a:pt x="15174" y="10966"/>
                    <a:pt x="15170" y="10915"/>
                    <a:pt x="15156" y="10880"/>
                  </a:cubicBezTo>
                  <a:cubicBezTo>
                    <a:pt x="15135" y="10830"/>
                    <a:pt x="15098" y="10791"/>
                    <a:pt x="15059" y="10762"/>
                  </a:cubicBezTo>
                  <a:cubicBezTo>
                    <a:pt x="15029" y="10738"/>
                    <a:pt x="14981" y="10711"/>
                    <a:pt x="14958" y="10744"/>
                  </a:cubicBezTo>
                  <a:cubicBezTo>
                    <a:pt x="14958" y="10717"/>
                    <a:pt x="14944" y="10705"/>
                    <a:pt x="14923" y="10699"/>
                  </a:cubicBezTo>
                  <a:cubicBezTo>
                    <a:pt x="14905" y="10694"/>
                    <a:pt x="14889" y="10699"/>
                    <a:pt x="14871" y="10705"/>
                  </a:cubicBezTo>
                  <a:cubicBezTo>
                    <a:pt x="14848" y="10717"/>
                    <a:pt x="14818" y="10738"/>
                    <a:pt x="14804" y="10762"/>
                  </a:cubicBezTo>
                  <a:cubicBezTo>
                    <a:pt x="14792" y="10785"/>
                    <a:pt x="14788" y="10812"/>
                    <a:pt x="14779" y="10835"/>
                  </a:cubicBezTo>
                  <a:cubicBezTo>
                    <a:pt x="14774" y="10859"/>
                    <a:pt x="14760" y="10886"/>
                    <a:pt x="14739" y="10898"/>
                  </a:cubicBezTo>
                  <a:cubicBezTo>
                    <a:pt x="14721" y="10909"/>
                    <a:pt x="14691" y="10903"/>
                    <a:pt x="14687" y="10874"/>
                  </a:cubicBezTo>
                  <a:cubicBezTo>
                    <a:pt x="14682" y="10847"/>
                    <a:pt x="14698" y="10830"/>
                    <a:pt x="14707" y="10806"/>
                  </a:cubicBezTo>
                  <a:cubicBezTo>
                    <a:pt x="14716" y="10785"/>
                    <a:pt x="14721" y="10750"/>
                    <a:pt x="14703" y="10744"/>
                  </a:cubicBezTo>
                  <a:cubicBezTo>
                    <a:pt x="14721" y="10699"/>
                    <a:pt x="14673" y="10637"/>
                    <a:pt x="14638" y="10643"/>
                  </a:cubicBezTo>
                  <a:cubicBezTo>
                    <a:pt x="14634" y="10655"/>
                    <a:pt x="14634" y="10667"/>
                    <a:pt x="14629" y="10688"/>
                  </a:cubicBezTo>
                  <a:cubicBezTo>
                    <a:pt x="14606" y="10682"/>
                    <a:pt x="14615" y="10631"/>
                    <a:pt x="14601" y="10605"/>
                  </a:cubicBezTo>
                  <a:cubicBezTo>
                    <a:pt x="14590" y="10593"/>
                    <a:pt x="14576" y="10587"/>
                    <a:pt x="14562" y="10587"/>
                  </a:cubicBezTo>
                  <a:cubicBezTo>
                    <a:pt x="14519" y="10581"/>
                    <a:pt x="14475" y="10575"/>
                    <a:pt x="14431" y="10575"/>
                  </a:cubicBezTo>
                  <a:cubicBezTo>
                    <a:pt x="14408" y="10575"/>
                    <a:pt x="14378" y="10569"/>
                    <a:pt x="14365" y="10543"/>
                  </a:cubicBezTo>
                  <a:cubicBezTo>
                    <a:pt x="14344" y="10513"/>
                    <a:pt x="14355" y="10457"/>
                    <a:pt x="14383" y="10439"/>
                  </a:cubicBezTo>
                  <a:cubicBezTo>
                    <a:pt x="14408" y="10413"/>
                    <a:pt x="14445" y="10413"/>
                    <a:pt x="14475" y="10427"/>
                  </a:cubicBezTo>
                  <a:cubicBezTo>
                    <a:pt x="14480" y="10413"/>
                    <a:pt x="14484" y="10395"/>
                    <a:pt x="14489" y="10383"/>
                  </a:cubicBezTo>
                  <a:cubicBezTo>
                    <a:pt x="14470" y="10389"/>
                    <a:pt x="14457" y="10351"/>
                    <a:pt x="14461" y="10327"/>
                  </a:cubicBezTo>
                  <a:cubicBezTo>
                    <a:pt x="14470" y="10303"/>
                    <a:pt x="14493" y="10289"/>
                    <a:pt x="14514" y="10289"/>
                  </a:cubicBezTo>
                  <a:cubicBezTo>
                    <a:pt x="14532" y="10283"/>
                    <a:pt x="14558" y="10289"/>
                    <a:pt x="14576" y="10283"/>
                  </a:cubicBezTo>
                  <a:cubicBezTo>
                    <a:pt x="14638" y="10265"/>
                    <a:pt x="14664" y="10167"/>
                    <a:pt x="14682" y="10085"/>
                  </a:cubicBezTo>
                  <a:cubicBezTo>
                    <a:pt x="14707" y="10105"/>
                    <a:pt x="14737" y="10090"/>
                    <a:pt x="14756" y="10073"/>
                  </a:cubicBezTo>
                  <a:cubicBezTo>
                    <a:pt x="14776" y="10055"/>
                    <a:pt x="14783" y="10017"/>
                    <a:pt x="14792" y="9987"/>
                  </a:cubicBezTo>
                  <a:cubicBezTo>
                    <a:pt x="14804" y="9960"/>
                    <a:pt x="14813" y="9931"/>
                    <a:pt x="14822" y="9904"/>
                  </a:cubicBezTo>
                  <a:cubicBezTo>
                    <a:pt x="14827" y="9898"/>
                    <a:pt x="14827" y="9886"/>
                    <a:pt x="14831" y="9886"/>
                  </a:cubicBezTo>
                  <a:cubicBezTo>
                    <a:pt x="14848" y="9875"/>
                    <a:pt x="14861" y="9881"/>
                    <a:pt x="14875" y="9881"/>
                  </a:cubicBezTo>
                  <a:cubicBezTo>
                    <a:pt x="14910" y="9881"/>
                    <a:pt x="14933" y="9818"/>
                    <a:pt x="14910" y="9789"/>
                  </a:cubicBezTo>
                  <a:cubicBezTo>
                    <a:pt x="14944" y="9789"/>
                    <a:pt x="14981" y="9789"/>
                    <a:pt x="15006" y="9750"/>
                  </a:cubicBezTo>
                  <a:cubicBezTo>
                    <a:pt x="15025" y="9727"/>
                    <a:pt x="15029" y="9694"/>
                    <a:pt x="15038" y="9665"/>
                  </a:cubicBezTo>
                  <a:cubicBezTo>
                    <a:pt x="15050" y="9632"/>
                    <a:pt x="15068" y="9603"/>
                    <a:pt x="15094" y="9603"/>
                  </a:cubicBezTo>
                  <a:cubicBezTo>
                    <a:pt x="15103" y="9603"/>
                    <a:pt x="15107" y="9603"/>
                    <a:pt x="15117" y="9597"/>
                  </a:cubicBezTo>
                  <a:cubicBezTo>
                    <a:pt x="15126" y="9582"/>
                    <a:pt x="15121" y="9564"/>
                    <a:pt x="15112" y="9552"/>
                  </a:cubicBezTo>
                  <a:cubicBezTo>
                    <a:pt x="15103" y="9541"/>
                    <a:pt x="15087" y="9541"/>
                    <a:pt x="15078" y="9520"/>
                  </a:cubicBezTo>
                  <a:cubicBezTo>
                    <a:pt x="15064" y="9496"/>
                    <a:pt x="15078" y="9458"/>
                    <a:pt x="15098" y="9446"/>
                  </a:cubicBezTo>
                  <a:cubicBezTo>
                    <a:pt x="15121" y="9428"/>
                    <a:pt x="15151" y="9422"/>
                    <a:pt x="15174" y="9434"/>
                  </a:cubicBezTo>
                  <a:cubicBezTo>
                    <a:pt x="15183" y="9440"/>
                    <a:pt x="15190" y="9440"/>
                    <a:pt x="15199" y="9440"/>
                  </a:cubicBezTo>
                  <a:cubicBezTo>
                    <a:pt x="15222" y="9440"/>
                    <a:pt x="15243" y="9410"/>
                    <a:pt x="15232" y="9378"/>
                  </a:cubicBezTo>
                  <a:cubicBezTo>
                    <a:pt x="15227" y="9366"/>
                    <a:pt x="15218" y="9354"/>
                    <a:pt x="15213" y="9342"/>
                  </a:cubicBezTo>
                  <a:cubicBezTo>
                    <a:pt x="15209" y="9316"/>
                    <a:pt x="15225" y="9283"/>
                    <a:pt x="15243" y="9266"/>
                  </a:cubicBezTo>
                  <a:cubicBezTo>
                    <a:pt x="15264" y="9245"/>
                    <a:pt x="15282" y="9233"/>
                    <a:pt x="15291" y="9204"/>
                  </a:cubicBezTo>
                  <a:cubicBezTo>
                    <a:pt x="15303" y="9171"/>
                    <a:pt x="15291" y="9130"/>
                    <a:pt x="15310" y="9118"/>
                  </a:cubicBezTo>
                  <a:cubicBezTo>
                    <a:pt x="15319" y="9112"/>
                    <a:pt x="15328" y="9112"/>
                    <a:pt x="15340" y="9112"/>
                  </a:cubicBezTo>
                  <a:lnTo>
                    <a:pt x="15469" y="9112"/>
                  </a:lnTo>
                  <a:cubicBezTo>
                    <a:pt x="15499" y="9112"/>
                    <a:pt x="15526" y="9112"/>
                    <a:pt x="15547" y="9079"/>
                  </a:cubicBezTo>
                  <a:cubicBezTo>
                    <a:pt x="15561" y="9106"/>
                    <a:pt x="15591" y="9100"/>
                    <a:pt x="15614" y="9094"/>
                  </a:cubicBezTo>
                  <a:cubicBezTo>
                    <a:pt x="15639" y="9079"/>
                    <a:pt x="15662" y="9068"/>
                    <a:pt x="15687" y="9079"/>
                  </a:cubicBezTo>
                  <a:cubicBezTo>
                    <a:pt x="15696" y="9088"/>
                    <a:pt x="15706" y="9100"/>
                    <a:pt x="15715" y="9106"/>
                  </a:cubicBezTo>
                  <a:cubicBezTo>
                    <a:pt x="15735" y="9118"/>
                    <a:pt x="15758" y="9112"/>
                    <a:pt x="15777" y="9124"/>
                  </a:cubicBezTo>
                  <a:cubicBezTo>
                    <a:pt x="15798" y="9136"/>
                    <a:pt x="15807" y="9174"/>
                    <a:pt x="15788" y="9186"/>
                  </a:cubicBezTo>
                  <a:cubicBezTo>
                    <a:pt x="15788" y="9209"/>
                    <a:pt x="15816" y="9209"/>
                    <a:pt x="15832" y="9198"/>
                  </a:cubicBezTo>
                  <a:cubicBezTo>
                    <a:pt x="15846" y="9180"/>
                    <a:pt x="15850" y="9153"/>
                    <a:pt x="15860" y="9141"/>
                  </a:cubicBezTo>
                  <a:cubicBezTo>
                    <a:pt x="15869" y="9127"/>
                    <a:pt x="15878" y="9124"/>
                    <a:pt x="15894" y="9124"/>
                  </a:cubicBezTo>
                  <a:cubicBezTo>
                    <a:pt x="15933" y="9112"/>
                    <a:pt x="15975" y="9106"/>
                    <a:pt x="16018" y="9124"/>
                  </a:cubicBezTo>
                  <a:cubicBezTo>
                    <a:pt x="16044" y="9130"/>
                    <a:pt x="16062" y="9156"/>
                    <a:pt x="16076" y="9180"/>
                  </a:cubicBezTo>
                  <a:cubicBezTo>
                    <a:pt x="16092" y="9147"/>
                    <a:pt x="16131" y="9136"/>
                    <a:pt x="16154" y="9162"/>
                  </a:cubicBezTo>
                  <a:cubicBezTo>
                    <a:pt x="16163" y="9168"/>
                    <a:pt x="16168" y="9180"/>
                    <a:pt x="16179" y="9180"/>
                  </a:cubicBezTo>
                  <a:cubicBezTo>
                    <a:pt x="16198" y="9180"/>
                    <a:pt x="16202" y="9147"/>
                    <a:pt x="16202" y="9130"/>
                  </a:cubicBezTo>
                  <a:cubicBezTo>
                    <a:pt x="16198" y="9106"/>
                    <a:pt x="16189" y="9088"/>
                    <a:pt x="16189" y="9062"/>
                  </a:cubicBezTo>
                  <a:cubicBezTo>
                    <a:pt x="16193" y="9032"/>
                    <a:pt x="16216" y="9011"/>
                    <a:pt x="16241" y="9005"/>
                  </a:cubicBezTo>
                  <a:cubicBezTo>
                    <a:pt x="16251" y="9000"/>
                    <a:pt x="16255" y="9000"/>
                    <a:pt x="16264" y="9000"/>
                  </a:cubicBezTo>
                  <a:cubicBezTo>
                    <a:pt x="16269" y="9000"/>
                    <a:pt x="16276" y="9005"/>
                    <a:pt x="16285" y="9011"/>
                  </a:cubicBezTo>
                  <a:cubicBezTo>
                    <a:pt x="16333" y="9044"/>
                    <a:pt x="16400" y="9017"/>
                    <a:pt x="16435" y="9068"/>
                  </a:cubicBezTo>
                  <a:cubicBezTo>
                    <a:pt x="16444" y="9088"/>
                    <a:pt x="16448" y="9106"/>
                    <a:pt x="16462" y="9118"/>
                  </a:cubicBezTo>
                  <a:cubicBezTo>
                    <a:pt x="16474" y="9130"/>
                    <a:pt x="16488" y="9130"/>
                    <a:pt x="16501" y="9141"/>
                  </a:cubicBezTo>
                  <a:cubicBezTo>
                    <a:pt x="16511" y="9156"/>
                    <a:pt x="16520" y="9180"/>
                    <a:pt x="16506" y="9186"/>
                  </a:cubicBezTo>
                  <a:cubicBezTo>
                    <a:pt x="16497" y="9192"/>
                    <a:pt x="16488" y="9186"/>
                    <a:pt x="16478" y="9186"/>
                  </a:cubicBezTo>
                  <a:cubicBezTo>
                    <a:pt x="16458" y="9186"/>
                    <a:pt x="16444" y="9218"/>
                    <a:pt x="16448" y="9242"/>
                  </a:cubicBezTo>
                  <a:cubicBezTo>
                    <a:pt x="16448" y="9266"/>
                    <a:pt x="16462" y="9286"/>
                    <a:pt x="16474" y="9310"/>
                  </a:cubicBezTo>
                  <a:cubicBezTo>
                    <a:pt x="16515" y="9310"/>
                    <a:pt x="16559" y="9304"/>
                    <a:pt x="16603" y="9304"/>
                  </a:cubicBezTo>
                  <a:cubicBezTo>
                    <a:pt x="16607" y="9304"/>
                    <a:pt x="16616" y="9304"/>
                    <a:pt x="16623" y="9298"/>
                  </a:cubicBezTo>
                  <a:lnTo>
                    <a:pt x="16637" y="9280"/>
                  </a:lnTo>
                  <a:cubicBezTo>
                    <a:pt x="16655" y="9260"/>
                    <a:pt x="16681" y="9292"/>
                    <a:pt x="16699" y="9292"/>
                  </a:cubicBezTo>
                  <a:cubicBezTo>
                    <a:pt x="16738" y="9286"/>
                    <a:pt x="16738" y="9192"/>
                    <a:pt x="16782" y="9192"/>
                  </a:cubicBezTo>
                  <a:cubicBezTo>
                    <a:pt x="16800" y="9192"/>
                    <a:pt x="16814" y="9224"/>
                    <a:pt x="16839" y="9230"/>
                  </a:cubicBezTo>
                  <a:cubicBezTo>
                    <a:pt x="16853" y="9236"/>
                    <a:pt x="16869" y="9230"/>
                    <a:pt x="16879" y="9242"/>
                  </a:cubicBezTo>
                  <a:cubicBezTo>
                    <a:pt x="16888" y="9254"/>
                    <a:pt x="16883" y="9272"/>
                    <a:pt x="16892" y="9280"/>
                  </a:cubicBezTo>
                  <a:cubicBezTo>
                    <a:pt x="16902" y="9286"/>
                    <a:pt x="16911" y="9286"/>
                    <a:pt x="16922" y="9280"/>
                  </a:cubicBezTo>
                  <a:cubicBezTo>
                    <a:pt x="16950" y="9266"/>
                    <a:pt x="16980" y="9254"/>
                    <a:pt x="17003" y="9242"/>
                  </a:cubicBezTo>
                  <a:cubicBezTo>
                    <a:pt x="17042" y="9224"/>
                    <a:pt x="17081" y="9198"/>
                    <a:pt x="17090" y="9147"/>
                  </a:cubicBezTo>
                  <a:cubicBezTo>
                    <a:pt x="17033" y="9147"/>
                    <a:pt x="16975" y="9112"/>
                    <a:pt x="16941" y="9050"/>
                  </a:cubicBezTo>
                  <a:cubicBezTo>
                    <a:pt x="16936" y="9044"/>
                    <a:pt x="16931" y="9032"/>
                    <a:pt x="16927" y="9026"/>
                  </a:cubicBezTo>
                  <a:cubicBezTo>
                    <a:pt x="16906" y="9011"/>
                    <a:pt x="16879" y="9038"/>
                    <a:pt x="16862" y="9017"/>
                  </a:cubicBezTo>
                  <a:cubicBezTo>
                    <a:pt x="16849" y="9005"/>
                    <a:pt x="16853" y="8976"/>
                    <a:pt x="16869" y="8964"/>
                  </a:cubicBezTo>
                  <a:cubicBezTo>
                    <a:pt x="16883" y="8949"/>
                    <a:pt x="16902" y="8943"/>
                    <a:pt x="16918" y="8932"/>
                  </a:cubicBezTo>
                  <a:cubicBezTo>
                    <a:pt x="16945" y="8914"/>
                    <a:pt x="16964" y="8875"/>
                    <a:pt x="16971" y="8831"/>
                  </a:cubicBezTo>
                  <a:cubicBezTo>
                    <a:pt x="16971" y="8819"/>
                    <a:pt x="16971" y="8807"/>
                    <a:pt x="16975" y="8796"/>
                  </a:cubicBezTo>
                  <a:cubicBezTo>
                    <a:pt x="16984" y="8772"/>
                    <a:pt x="17012" y="8772"/>
                    <a:pt x="17037" y="8784"/>
                  </a:cubicBezTo>
                  <a:cubicBezTo>
                    <a:pt x="17056" y="8790"/>
                    <a:pt x="17086" y="8801"/>
                    <a:pt x="17099" y="8778"/>
                  </a:cubicBezTo>
                  <a:cubicBezTo>
                    <a:pt x="17120" y="8745"/>
                    <a:pt x="17095" y="8689"/>
                    <a:pt x="17125" y="8665"/>
                  </a:cubicBezTo>
                  <a:cubicBezTo>
                    <a:pt x="17129" y="8660"/>
                    <a:pt x="17138" y="8660"/>
                    <a:pt x="17143" y="8654"/>
                  </a:cubicBezTo>
                  <a:cubicBezTo>
                    <a:pt x="17152" y="8639"/>
                    <a:pt x="17152" y="8621"/>
                    <a:pt x="17143" y="8609"/>
                  </a:cubicBezTo>
                  <a:cubicBezTo>
                    <a:pt x="17138" y="8603"/>
                    <a:pt x="17134" y="8603"/>
                    <a:pt x="17134" y="8597"/>
                  </a:cubicBezTo>
                  <a:cubicBezTo>
                    <a:pt x="17125" y="8586"/>
                    <a:pt x="17134" y="8559"/>
                    <a:pt x="17148" y="8547"/>
                  </a:cubicBezTo>
                  <a:cubicBezTo>
                    <a:pt x="17164" y="8541"/>
                    <a:pt x="17178" y="8547"/>
                    <a:pt x="17191" y="8547"/>
                  </a:cubicBezTo>
                  <a:cubicBezTo>
                    <a:pt x="17205" y="8547"/>
                    <a:pt x="17226" y="8541"/>
                    <a:pt x="17230" y="8524"/>
                  </a:cubicBezTo>
                  <a:cubicBezTo>
                    <a:pt x="17235" y="8509"/>
                    <a:pt x="17230" y="8491"/>
                    <a:pt x="17230" y="8479"/>
                  </a:cubicBezTo>
                  <a:cubicBezTo>
                    <a:pt x="17226" y="8461"/>
                    <a:pt x="17221" y="8435"/>
                    <a:pt x="17217" y="8417"/>
                  </a:cubicBezTo>
                  <a:cubicBezTo>
                    <a:pt x="17217" y="8411"/>
                    <a:pt x="17210" y="8399"/>
                    <a:pt x="17217" y="8393"/>
                  </a:cubicBezTo>
                  <a:cubicBezTo>
                    <a:pt x="17221" y="8379"/>
                    <a:pt x="17235" y="8385"/>
                    <a:pt x="17244" y="8385"/>
                  </a:cubicBezTo>
                  <a:cubicBezTo>
                    <a:pt x="17283" y="8385"/>
                    <a:pt x="17306" y="8311"/>
                    <a:pt x="17350" y="8311"/>
                  </a:cubicBezTo>
                  <a:cubicBezTo>
                    <a:pt x="17355" y="8299"/>
                    <a:pt x="17375" y="8299"/>
                    <a:pt x="17385" y="8305"/>
                  </a:cubicBezTo>
                  <a:cubicBezTo>
                    <a:pt x="17394" y="8311"/>
                    <a:pt x="17403" y="8317"/>
                    <a:pt x="17414" y="8311"/>
                  </a:cubicBezTo>
                  <a:cubicBezTo>
                    <a:pt x="17424" y="8311"/>
                    <a:pt x="17428" y="8299"/>
                    <a:pt x="17433" y="8293"/>
                  </a:cubicBezTo>
                  <a:cubicBezTo>
                    <a:pt x="17463" y="8260"/>
                    <a:pt x="17516" y="8293"/>
                    <a:pt x="17552" y="8275"/>
                  </a:cubicBezTo>
                  <a:cubicBezTo>
                    <a:pt x="17559" y="8293"/>
                    <a:pt x="17573" y="8305"/>
                    <a:pt x="17587" y="8305"/>
                  </a:cubicBezTo>
                  <a:cubicBezTo>
                    <a:pt x="17601" y="8305"/>
                    <a:pt x="17617" y="8305"/>
                    <a:pt x="17631" y="8299"/>
                  </a:cubicBezTo>
                  <a:cubicBezTo>
                    <a:pt x="17670" y="8355"/>
                    <a:pt x="17679" y="8429"/>
                    <a:pt x="17665" y="8503"/>
                  </a:cubicBezTo>
                  <a:cubicBezTo>
                    <a:pt x="17661" y="8535"/>
                    <a:pt x="17649" y="8571"/>
                    <a:pt x="17670" y="8592"/>
                  </a:cubicBezTo>
                  <a:cubicBezTo>
                    <a:pt x="17674" y="8597"/>
                    <a:pt x="17679" y="8597"/>
                    <a:pt x="17684" y="8603"/>
                  </a:cubicBezTo>
                  <a:cubicBezTo>
                    <a:pt x="17693" y="8615"/>
                    <a:pt x="17693" y="8639"/>
                    <a:pt x="17688" y="8660"/>
                  </a:cubicBezTo>
                  <a:cubicBezTo>
                    <a:pt x="17684" y="8677"/>
                    <a:pt x="17674" y="8695"/>
                    <a:pt x="17674" y="8716"/>
                  </a:cubicBezTo>
                  <a:cubicBezTo>
                    <a:pt x="17697" y="8701"/>
                    <a:pt x="17727" y="8728"/>
                    <a:pt x="17750" y="8716"/>
                  </a:cubicBezTo>
                  <a:cubicBezTo>
                    <a:pt x="17771" y="8701"/>
                    <a:pt x="17776" y="8671"/>
                    <a:pt x="17776" y="8648"/>
                  </a:cubicBezTo>
                  <a:cubicBezTo>
                    <a:pt x="17780" y="8621"/>
                    <a:pt x="17785" y="8586"/>
                    <a:pt x="17805" y="8586"/>
                  </a:cubicBezTo>
                  <a:lnTo>
                    <a:pt x="17828" y="8586"/>
                  </a:lnTo>
                  <a:cubicBezTo>
                    <a:pt x="17851" y="8577"/>
                    <a:pt x="17868" y="8547"/>
                    <a:pt x="17872" y="8524"/>
                  </a:cubicBezTo>
                  <a:cubicBezTo>
                    <a:pt x="17881" y="8491"/>
                    <a:pt x="17886" y="8461"/>
                    <a:pt x="17907" y="8441"/>
                  </a:cubicBezTo>
                  <a:cubicBezTo>
                    <a:pt x="17920" y="8429"/>
                    <a:pt x="17941" y="8429"/>
                    <a:pt x="17960" y="8423"/>
                  </a:cubicBezTo>
                  <a:cubicBezTo>
                    <a:pt x="17980" y="8417"/>
                    <a:pt x="17996" y="8411"/>
                    <a:pt x="18008" y="8385"/>
                  </a:cubicBezTo>
                  <a:cubicBezTo>
                    <a:pt x="18022" y="8417"/>
                    <a:pt x="18056" y="8423"/>
                    <a:pt x="18075" y="8393"/>
                  </a:cubicBezTo>
                  <a:cubicBezTo>
                    <a:pt x="18093" y="8367"/>
                    <a:pt x="18084" y="8322"/>
                    <a:pt x="18065" y="8293"/>
                  </a:cubicBezTo>
                  <a:cubicBezTo>
                    <a:pt x="18061" y="8287"/>
                    <a:pt x="18056" y="8281"/>
                    <a:pt x="18056" y="8275"/>
                  </a:cubicBezTo>
                  <a:cubicBezTo>
                    <a:pt x="18049" y="8249"/>
                    <a:pt x="18070" y="8231"/>
                    <a:pt x="18084" y="8219"/>
                  </a:cubicBezTo>
                  <a:cubicBezTo>
                    <a:pt x="18098" y="8207"/>
                    <a:pt x="18114" y="8175"/>
                    <a:pt x="18098" y="8163"/>
                  </a:cubicBezTo>
                  <a:cubicBezTo>
                    <a:pt x="18093" y="8157"/>
                    <a:pt x="18084" y="8157"/>
                    <a:pt x="18079" y="8145"/>
                  </a:cubicBezTo>
                  <a:cubicBezTo>
                    <a:pt x="18070" y="8124"/>
                    <a:pt x="18084" y="8107"/>
                    <a:pt x="18093" y="8095"/>
                  </a:cubicBezTo>
                  <a:cubicBezTo>
                    <a:pt x="18114" y="8077"/>
                    <a:pt x="18127" y="8050"/>
                    <a:pt x="18137" y="8021"/>
                  </a:cubicBezTo>
                  <a:cubicBezTo>
                    <a:pt x="18141" y="8015"/>
                    <a:pt x="18141" y="8000"/>
                    <a:pt x="18146" y="7994"/>
                  </a:cubicBezTo>
                  <a:cubicBezTo>
                    <a:pt x="18153" y="7988"/>
                    <a:pt x="18157" y="7988"/>
                    <a:pt x="18162" y="7988"/>
                  </a:cubicBezTo>
                  <a:cubicBezTo>
                    <a:pt x="18201" y="7988"/>
                    <a:pt x="18233" y="8015"/>
                    <a:pt x="18259" y="8045"/>
                  </a:cubicBezTo>
                  <a:lnTo>
                    <a:pt x="18263" y="8050"/>
                  </a:lnTo>
                  <a:cubicBezTo>
                    <a:pt x="18268" y="8068"/>
                    <a:pt x="18249" y="8077"/>
                    <a:pt x="18233" y="8077"/>
                  </a:cubicBezTo>
                  <a:cubicBezTo>
                    <a:pt x="18215" y="8083"/>
                    <a:pt x="18201" y="8107"/>
                    <a:pt x="18190" y="8124"/>
                  </a:cubicBezTo>
                  <a:cubicBezTo>
                    <a:pt x="18180" y="8151"/>
                    <a:pt x="18180" y="8175"/>
                    <a:pt x="18180" y="8201"/>
                  </a:cubicBezTo>
                  <a:cubicBezTo>
                    <a:pt x="18180" y="8225"/>
                    <a:pt x="18180" y="8254"/>
                    <a:pt x="18176" y="8281"/>
                  </a:cubicBezTo>
                  <a:cubicBezTo>
                    <a:pt x="18176" y="8299"/>
                    <a:pt x="18176" y="8317"/>
                    <a:pt x="18185" y="8337"/>
                  </a:cubicBezTo>
                  <a:cubicBezTo>
                    <a:pt x="18190" y="8343"/>
                    <a:pt x="18194" y="8349"/>
                    <a:pt x="18194" y="8355"/>
                  </a:cubicBezTo>
                  <a:cubicBezTo>
                    <a:pt x="18194" y="8367"/>
                    <a:pt x="18190" y="8373"/>
                    <a:pt x="18180" y="8373"/>
                  </a:cubicBezTo>
                  <a:lnTo>
                    <a:pt x="18157" y="8373"/>
                  </a:lnTo>
                  <a:cubicBezTo>
                    <a:pt x="18137" y="8373"/>
                    <a:pt x="18118" y="8399"/>
                    <a:pt x="18114" y="8423"/>
                  </a:cubicBezTo>
                  <a:cubicBezTo>
                    <a:pt x="18109" y="8447"/>
                    <a:pt x="18109" y="8473"/>
                    <a:pt x="18114" y="8503"/>
                  </a:cubicBezTo>
                  <a:cubicBezTo>
                    <a:pt x="18114" y="8529"/>
                    <a:pt x="18118" y="8553"/>
                    <a:pt x="18118" y="8571"/>
                  </a:cubicBezTo>
                  <a:lnTo>
                    <a:pt x="18118" y="8592"/>
                  </a:lnTo>
                  <a:cubicBezTo>
                    <a:pt x="18114" y="8597"/>
                    <a:pt x="18109" y="8603"/>
                    <a:pt x="18104" y="8603"/>
                  </a:cubicBezTo>
                  <a:cubicBezTo>
                    <a:pt x="18079" y="8615"/>
                    <a:pt x="18049" y="8621"/>
                    <a:pt x="18026" y="8633"/>
                  </a:cubicBezTo>
                  <a:cubicBezTo>
                    <a:pt x="18012" y="8639"/>
                    <a:pt x="17996" y="8648"/>
                    <a:pt x="17987" y="8665"/>
                  </a:cubicBezTo>
                  <a:cubicBezTo>
                    <a:pt x="17978" y="8683"/>
                    <a:pt x="17978" y="8710"/>
                    <a:pt x="17992" y="8716"/>
                  </a:cubicBezTo>
                  <a:cubicBezTo>
                    <a:pt x="17964" y="8745"/>
                    <a:pt x="17911" y="8716"/>
                    <a:pt x="17881" y="8757"/>
                  </a:cubicBezTo>
                  <a:cubicBezTo>
                    <a:pt x="17868" y="8784"/>
                    <a:pt x="17872" y="8819"/>
                    <a:pt x="17863" y="8846"/>
                  </a:cubicBezTo>
                  <a:cubicBezTo>
                    <a:pt x="17851" y="8869"/>
                    <a:pt x="17833" y="8887"/>
                    <a:pt x="17833" y="8914"/>
                  </a:cubicBezTo>
                  <a:lnTo>
                    <a:pt x="17833" y="8932"/>
                  </a:lnTo>
                  <a:cubicBezTo>
                    <a:pt x="17833" y="8943"/>
                    <a:pt x="17819" y="8949"/>
                    <a:pt x="17805" y="8949"/>
                  </a:cubicBezTo>
                  <a:cubicBezTo>
                    <a:pt x="17794" y="8949"/>
                    <a:pt x="17780" y="8943"/>
                    <a:pt x="17771" y="8943"/>
                  </a:cubicBezTo>
                  <a:cubicBezTo>
                    <a:pt x="17741" y="8949"/>
                    <a:pt x="17736" y="9000"/>
                    <a:pt x="17723" y="9032"/>
                  </a:cubicBezTo>
                  <a:cubicBezTo>
                    <a:pt x="17702" y="9068"/>
                    <a:pt x="17670" y="9094"/>
                    <a:pt x="17674" y="9130"/>
                  </a:cubicBezTo>
                  <a:cubicBezTo>
                    <a:pt x="17654" y="9130"/>
                    <a:pt x="17661" y="9168"/>
                    <a:pt x="17649" y="9186"/>
                  </a:cubicBezTo>
                  <a:cubicBezTo>
                    <a:pt x="17640" y="9209"/>
                    <a:pt x="17617" y="9218"/>
                    <a:pt x="17601" y="9198"/>
                  </a:cubicBezTo>
                  <a:cubicBezTo>
                    <a:pt x="17612" y="9242"/>
                    <a:pt x="17578" y="9280"/>
                    <a:pt x="17564" y="9316"/>
                  </a:cubicBezTo>
                  <a:cubicBezTo>
                    <a:pt x="17559" y="9334"/>
                    <a:pt x="17559" y="9348"/>
                    <a:pt x="17552" y="9366"/>
                  </a:cubicBezTo>
                  <a:cubicBezTo>
                    <a:pt x="17543" y="9410"/>
                    <a:pt x="17520" y="9440"/>
                    <a:pt x="17495" y="9473"/>
                  </a:cubicBezTo>
                  <a:cubicBezTo>
                    <a:pt x="17490" y="9478"/>
                    <a:pt x="17486" y="9484"/>
                    <a:pt x="17477" y="9490"/>
                  </a:cubicBezTo>
                  <a:cubicBezTo>
                    <a:pt x="17463" y="9496"/>
                    <a:pt x="17447" y="9490"/>
                    <a:pt x="17428" y="9490"/>
                  </a:cubicBezTo>
                  <a:cubicBezTo>
                    <a:pt x="17389" y="9496"/>
                    <a:pt x="17380" y="9570"/>
                    <a:pt x="17345" y="9588"/>
                  </a:cubicBezTo>
                  <a:cubicBezTo>
                    <a:pt x="17327" y="9597"/>
                    <a:pt x="17306" y="9588"/>
                    <a:pt x="17288" y="9597"/>
                  </a:cubicBezTo>
                  <a:cubicBezTo>
                    <a:pt x="17270" y="9597"/>
                    <a:pt x="17249" y="9620"/>
                    <a:pt x="17253" y="9638"/>
                  </a:cubicBezTo>
                  <a:cubicBezTo>
                    <a:pt x="17253" y="9650"/>
                    <a:pt x="17265" y="9659"/>
                    <a:pt x="17258" y="9665"/>
                  </a:cubicBezTo>
                  <a:cubicBezTo>
                    <a:pt x="17258" y="9671"/>
                    <a:pt x="17253" y="9671"/>
                    <a:pt x="17249" y="9671"/>
                  </a:cubicBezTo>
                  <a:cubicBezTo>
                    <a:pt x="17230" y="9682"/>
                    <a:pt x="17205" y="9694"/>
                    <a:pt x="17187" y="9706"/>
                  </a:cubicBezTo>
                  <a:cubicBezTo>
                    <a:pt x="17178" y="9712"/>
                    <a:pt x="17168" y="9718"/>
                    <a:pt x="17164" y="9733"/>
                  </a:cubicBezTo>
                  <a:cubicBezTo>
                    <a:pt x="17157" y="9756"/>
                    <a:pt x="17187" y="9762"/>
                    <a:pt x="17201" y="9780"/>
                  </a:cubicBezTo>
                  <a:cubicBezTo>
                    <a:pt x="17221" y="9807"/>
                    <a:pt x="17201" y="9851"/>
                    <a:pt x="17178" y="9875"/>
                  </a:cubicBezTo>
                  <a:cubicBezTo>
                    <a:pt x="17152" y="9892"/>
                    <a:pt x="17125" y="9904"/>
                    <a:pt x="17109" y="9937"/>
                  </a:cubicBezTo>
                  <a:cubicBezTo>
                    <a:pt x="17104" y="9943"/>
                    <a:pt x="17104" y="9949"/>
                    <a:pt x="17104" y="9954"/>
                  </a:cubicBezTo>
                  <a:cubicBezTo>
                    <a:pt x="17109" y="9972"/>
                    <a:pt x="17125" y="9972"/>
                    <a:pt x="17134" y="9987"/>
                  </a:cubicBezTo>
                  <a:cubicBezTo>
                    <a:pt x="17143" y="9999"/>
                    <a:pt x="17134" y="10022"/>
                    <a:pt x="17125" y="10034"/>
                  </a:cubicBezTo>
                  <a:lnTo>
                    <a:pt x="17095" y="10073"/>
                  </a:lnTo>
                  <a:cubicBezTo>
                    <a:pt x="17086" y="10096"/>
                    <a:pt x="17095" y="10129"/>
                    <a:pt x="17090" y="10158"/>
                  </a:cubicBezTo>
                  <a:cubicBezTo>
                    <a:pt x="17086" y="10173"/>
                    <a:pt x="17081" y="10185"/>
                    <a:pt x="17076" y="10203"/>
                  </a:cubicBezTo>
                  <a:cubicBezTo>
                    <a:pt x="17072" y="10229"/>
                    <a:pt x="17081" y="10259"/>
                    <a:pt x="17076" y="10283"/>
                  </a:cubicBezTo>
                  <a:cubicBezTo>
                    <a:pt x="17076" y="10297"/>
                    <a:pt x="17067" y="10309"/>
                    <a:pt x="17067" y="10327"/>
                  </a:cubicBezTo>
                  <a:cubicBezTo>
                    <a:pt x="17067" y="10351"/>
                    <a:pt x="17086" y="10377"/>
                    <a:pt x="17081" y="10401"/>
                  </a:cubicBezTo>
                  <a:cubicBezTo>
                    <a:pt x="17081" y="10427"/>
                    <a:pt x="17060" y="10457"/>
                    <a:pt x="17076" y="10475"/>
                  </a:cubicBezTo>
                  <a:lnTo>
                    <a:pt x="17086" y="10490"/>
                  </a:lnTo>
                  <a:cubicBezTo>
                    <a:pt x="17095" y="10501"/>
                    <a:pt x="17081" y="10519"/>
                    <a:pt x="17072" y="10537"/>
                  </a:cubicBezTo>
                  <a:cubicBezTo>
                    <a:pt x="17056" y="10558"/>
                    <a:pt x="17051" y="10593"/>
                    <a:pt x="17072" y="10599"/>
                  </a:cubicBezTo>
                  <a:cubicBezTo>
                    <a:pt x="17090" y="10614"/>
                    <a:pt x="17090" y="10655"/>
                    <a:pt x="17086" y="10688"/>
                  </a:cubicBezTo>
                  <a:cubicBezTo>
                    <a:pt x="17086" y="10694"/>
                    <a:pt x="17081" y="10705"/>
                    <a:pt x="17081" y="10711"/>
                  </a:cubicBezTo>
                  <a:cubicBezTo>
                    <a:pt x="17081" y="10729"/>
                    <a:pt x="17104" y="10744"/>
                    <a:pt x="17115" y="10756"/>
                  </a:cubicBezTo>
                  <a:cubicBezTo>
                    <a:pt x="17120" y="10767"/>
                    <a:pt x="17120" y="10785"/>
                    <a:pt x="17120" y="10797"/>
                  </a:cubicBezTo>
                  <a:cubicBezTo>
                    <a:pt x="17120" y="10824"/>
                    <a:pt x="17115" y="10841"/>
                    <a:pt x="17109" y="10868"/>
                  </a:cubicBezTo>
                  <a:cubicBezTo>
                    <a:pt x="17109" y="10874"/>
                    <a:pt x="17104" y="10880"/>
                    <a:pt x="17109" y="10886"/>
                  </a:cubicBezTo>
                  <a:cubicBezTo>
                    <a:pt x="17109" y="10898"/>
                    <a:pt x="17120" y="10903"/>
                    <a:pt x="17120" y="10909"/>
                  </a:cubicBezTo>
                  <a:cubicBezTo>
                    <a:pt x="17125" y="10930"/>
                    <a:pt x="17115" y="10948"/>
                    <a:pt x="17109" y="10966"/>
                  </a:cubicBezTo>
                  <a:cubicBezTo>
                    <a:pt x="17099" y="10983"/>
                    <a:pt x="17095" y="11010"/>
                    <a:pt x="17104" y="11022"/>
                  </a:cubicBezTo>
                  <a:cubicBezTo>
                    <a:pt x="17109" y="11028"/>
                    <a:pt x="17115" y="11028"/>
                    <a:pt x="17120" y="11034"/>
                  </a:cubicBezTo>
                  <a:cubicBezTo>
                    <a:pt x="17143" y="11054"/>
                    <a:pt x="17148" y="11096"/>
                    <a:pt x="17138" y="11128"/>
                  </a:cubicBezTo>
                  <a:cubicBezTo>
                    <a:pt x="17134" y="11134"/>
                    <a:pt x="17129" y="11146"/>
                    <a:pt x="17129" y="11152"/>
                  </a:cubicBezTo>
                  <a:cubicBezTo>
                    <a:pt x="17125" y="11175"/>
                    <a:pt x="17138" y="11214"/>
                    <a:pt x="17125" y="11232"/>
                  </a:cubicBezTo>
                  <a:lnTo>
                    <a:pt x="17115" y="11246"/>
                  </a:lnTo>
                  <a:cubicBezTo>
                    <a:pt x="17109" y="11252"/>
                    <a:pt x="17115" y="11264"/>
                    <a:pt x="17120" y="11276"/>
                  </a:cubicBezTo>
                  <a:cubicBezTo>
                    <a:pt x="17125" y="11282"/>
                    <a:pt x="17134" y="11288"/>
                    <a:pt x="17138" y="11300"/>
                  </a:cubicBezTo>
                  <a:cubicBezTo>
                    <a:pt x="17152" y="11332"/>
                    <a:pt x="17138" y="11368"/>
                    <a:pt x="17152" y="11400"/>
                  </a:cubicBezTo>
                  <a:cubicBezTo>
                    <a:pt x="17157" y="11418"/>
                    <a:pt x="17173" y="11430"/>
                    <a:pt x="17173" y="11450"/>
                  </a:cubicBezTo>
                  <a:cubicBezTo>
                    <a:pt x="17173" y="11468"/>
                    <a:pt x="17164" y="11474"/>
                    <a:pt x="17157" y="11492"/>
                  </a:cubicBezTo>
                  <a:cubicBezTo>
                    <a:pt x="17148" y="11518"/>
                    <a:pt x="17152" y="11542"/>
                    <a:pt x="17157" y="11569"/>
                  </a:cubicBezTo>
                  <a:cubicBezTo>
                    <a:pt x="17164" y="11586"/>
                    <a:pt x="17134" y="11592"/>
                    <a:pt x="17138" y="11610"/>
                  </a:cubicBezTo>
                  <a:cubicBezTo>
                    <a:pt x="17138" y="11616"/>
                    <a:pt x="17143" y="11616"/>
                    <a:pt x="17143" y="11625"/>
                  </a:cubicBezTo>
                  <a:cubicBezTo>
                    <a:pt x="17152" y="11637"/>
                    <a:pt x="17152" y="11660"/>
                    <a:pt x="17143" y="11678"/>
                  </a:cubicBezTo>
                  <a:cubicBezTo>
                    <a:pt x="17152" y="11684"/>
                    <a:pt x="17168" y="11672"/>
                    <a:pt x="17173" y="11660"/>
                  </a:cubicBezTo>
                  <a:lnTo>
                    <a:pt x="17187" y="11625"/>
                  </a:lnTo>
                  <a:lnTo>
                    <a:pt x="17201" y="11604"/>
                  </a:lnTo>
                  <a:cubicBezTo>
                    <a:pt x="17235" y="11569"/>
                    <a:pt x="17274" y="11524"/>
                    <a:pt x="17306" y="11480"/>
                  </a:cubicBezTo>
                  <a:cubicBezTo>
                    <a:pt x="17313" y="11474"/>
                    <a:pt x="17318" y="11468"/>
                    <a:pt x="17318" y="11456"/>
                  </a:cubicBezTo>
                  <a:cubicBezTo>
                    <a:pt x="17318" y="11450"/>
                    <a:pt x="17313" y="11450"/>
                    <a:pt x="17313" y="11445"/>
                  </a:cubicBezTo>
                  <a:cubicBezTo>
                    <a:pt x="17306" y="11424"/>
                    <a:pt x="17318" y="11406"/>
                    <a:pt x="17327" y="11394"/>
                  </a:cubicBezTo>
                  <a:cubicBezTo>
                    <a:pt x="17345" y="11377"/>
                    <a:pt x="17375" y="11368"/>
                    <a:pt x="17394" y="11350"/>
                  </a:cubicBezTo>
                  <a:cubicBezTo>
                    <a:pt x="17419" y="11332"/>
                    <a:pt x="17433" y="11309"/>
                    <a:pt x="17442" y="11276"/>
                  </a:cubicBezTo>
                  <a:cubicBezTo>
                    <a:pt x="17442" y="11270"/>
                    <a:pt x="17447" y="11264"/>
                    <a:pt x="17442" y="11258"/>
                  </a:cubicBezTo>
                  <a:cubicBezTo>
                    <a:pt x="17442" y="11252"/>
                    <a:pt x="17437" y="11246"/>
                    <a:pt x="17437" y="11238"/>
                  </a:cubicBezTo>
                  <a:cubicBezTo>
                    <a:pt x="17424" y="11208"/>
                    <a:pt x="17424" y="11164"/>
                    <a:pt x="17424" y="11128"/>
                  </a:cubicBezTo>
                  <a:cubicBezTo>
                    <a:pt x="17424" y="11107"/>
                    <a:pt x="17424" y="11096"/>
                    <a:pt x="17428" y="11078"/>
                  </a:cubicBezTo>
                  <a:cubicBezTo>
                    <a:pt x="17437" y="11054"/>
                    <a:pt x="17456" y="11039"/>
                    <a:pt x="17477" y="11034"/>
                  </a:cubicBezTo>
                  <a:cubicBezTo>
                    <a:pt x="17495" y="11028"/>
                    <a:pt x="17516" y="11028"/>
                    <a:pt x="17534" y="11016"/>
                  </a:cubicBezTo>
                  <a:cubicBezTo>
                    <a:pt x="17582" y="10998"/>
                    <a:pt x="17612" y="10930"/>
                    <a:pt x="17608" y="10868"/>
                  </a:cubicBezTo>
                  <a:cubicBezTo>
                    <a:pt x="17601" y="10835"/>
                    <a:pt x="17601" y="10806"/>
                    <a:pt x="17601" y="10773"/>
                  </a:cubicBezTo>
                  <a:cubicBezTo>
                    <a:pt x="17601" y="10762"/>
                    <a:pt x="17601" y="10750"/>
                    <a:pt x="17608" y="10744"/>
                  </a:cubicBezTo>
                  <a:cubicBezTo>
                    <a:pt x="17612" y="10729"/>
                    <a:pt x="17621" y="10729"/>
                    <a:pt x="17631" y="10738"/>
                  </a:cubicBezTo>
                  <a:cubicBezTo>
                    <a:pt x="17635" y="10717"/>
                    <a:pt x="17656" y="10705"/>
                    <a:pt x="17670" y="10694"/>
                  </a:cubicBezTo>
                  <a:cubicBezTo>
                    <a:pt x="17686" y="10682"/>
                    <a:pt x="17697" y="10655"/>
                    <a:pt x="17688" y="10637"/>
                  </a:cubicBezTo>
                  <a:cubicBezTo>
                    <a:pt x="17684" y="10631"/>
                    <a:pt x="17679" y="10626"/>
                    <a:pt x="17679" y="10614"/>
                  </a:cubicBezTo>
                  <a:cubicBezTo>
                    <a:pt x="17679" y="10599"/>
                    <a:pt x="17674" y="10593"/>
                    <a:pt x="17684" y="10587"/>
                  </a:cubicBezTo>
                  <a:lnTo>
                    <a:pt x="17693" y="10587"/>
                  </a:lnTo>
                  <a:cubicBezTo>
                    <a:pt x="17713" y="10587"/>
                    <a:pt x="17732" y="10593"/>
                    <a:pt x="17750" y="10593"/>
                  </a:cubicBezTo>
                  <a:cubicBezTo>
                    <a:pt x="17771" y="10593"/>
                    <a:pt x="17789" y="10581"/>
                    <a:pt x="17799" y="10563"/>
                  </a:cubicBezTo>
                  <a:cubicBezTo>
                    <a:pt x="17838" y="10605"/>
                    <a:pt x="17891" y="10637"/>
                    <a:pt x="17939" y="10649"/>
                  </a:cubicBezTo>
                  <a:cubicBezTo>
                    <a:pt x="17948" y="10649"/>
                    <a:pt x="17960" y="10649"/>
                    <a:pt x="17969" y="10643"/>
                  </a:cubicBezTo>
                  <a:cubicBezTo>
                    <a:pt x="17978" y="10626"/>
                    <a:pt x="17964" y="10605"/>
                    <a:pt x="17948" y="10593"/>
                  </a:cubicBezTo>
                  <a:cubicBezTo>
                    <a:pt x="17920" y="10569"/>
                    <a:pt x="17891" y="10537"/>
                    <a:pt x="17872" y="10495"/>
                  </a:cubicBezTo>
                  <a:cubicBezTo>
                    <a:pt x="17863" y="10484"/>
                    <a:pt x="17858" y="10457"/>
                    <a:pt x="17863" y="10445"/>
                  </a:cubicBezTo>
                  <a:cubicBezTo>
                    <a:pt x="17868" y="10439"/>
                    <a:pt x="17872" y="10433"/>
                    <a:pt x="17872" y="10422"/>
                  </a:cubicBezTo>
                  <a:cubicBezTo>
                    <a:pt x="17872" y="10413"/>
                    <a:pt x="17868" y="10404"/>
                    <a:pt x="17863" y="10401"/>
                  </a:cubicBezTo>
                  <a:cubicBezTo>
                    <a:pt x="17842" y="10374"/>
                    <a:pt x="17833" y="10333"/>
                    <a:pt x="17838" y="10303"/>
                  </a:cubicBezTo>
                  <a:cubicBezTo>
                    <a:pt x="17858" y="10309"/>
                    <a:pt x="17872" y="10289"/>
                    <a:pt x="17881" y="10265"/>
                  </a:cubicBezTo>
                  <a:cubicBezTo>
                    <a:pt x="17900" y="10221"/>
                    <a:pt x="17916" y="10167"/>
                    <a:pt x="17916" y="10111"/>
                  </a:cubicBezTo>
                  <a:cubicBezTo>
                    <a:pt x="17930" y="10105"/>
                    <a:pt x="17939" y="10096"/>
                    <a:pt x="17955" y="10085"/>
                  </a:cubicBezTo>
                  <a:cubicBezTo>
                    <a:pt x="17969" y="10111"/>
                    <a:pt x="17978" y="10135"/>
                    <a:pt x="17983" y="10158"/>
                  </a:cubicBezTo>
                  <a:cubicBezTo>
                    <a:pt x="17987" y="10179"/>
                    <a:pt x="17992" y="10197"/>
                    <a:pt x="18008" y="10203"/>
                  </a:cubicBezTo>
                  <a:cubicBezTo>
                    <a:pt x="18022" y="10209"/>
                    <a:pt x="18035" y="10197"/>
                    <a:pt x="18040" y="10185"/>
                  </a:cubicBezTo>
                  <a:cubicBezTo>
                    <a:pt x="18049" y="10173"/>
                    <a:pt x="18049" y="10153"/>
                    <a:pt x="18049" y="10135"/>
                  </a:cubicBezTo>
                  <a:cubicBezTo>
                    <a:pt x="18049" y="10123"/>
                    <a:pt x="18049" y="10111"/>
                    <a:pt x="18045" y="10096"/>
                  </a:cubicBezTo>
                  <a:lnTo>
                    <a:pt x="18031" y="10079"/>
                  </a:lnTo>
                  <a:cubicBezTo>
                    <a:pt x="18012" y="10049"/>
                    <a:pt x="18049" y="9999"/>
                    <a:pt x="18040" y="9960"/>
                  </a:cubicBezTo>
                  <a:cubicBezTo>
                    <a:pt x="18035" y="9937"/>
                    <a:pt x="18012" y="9925"/>
                    <a:pt x="17996" y="9925"/>
                  </a:cubicBezTo>
                  <a:cubicBezTo>
                    <a:pt x="17992" y="9925"/>
                    <a:pt x="17987" y="9925"/>
                    <a:pt x="17983" y="9919"/>
                  </a:cubicBezTo>
                  <a:cubicBezTo>
                    <a:pt x="17978" y="9919"/>
                    <a:pt x="17978" y="9913"/>
                    <a:pt x="17973" y="9904"/>
                  </a:cubicBezTo>
                  <a:cubicBezTo>
                    <a:pt x="17955" y="9857"/>
                    <a:pt x="18008" y="9801"/>
                    <a:pt x="17987" y="9750"/>
                  </a:cubicBezTo>
                  <a:cubicBezTo>
                    <a:pt x="18003" y="9750"/>
                    <a:pt x="18022" y="9750"/>
                    <a:pt x="18031" y="9739"/>
                  </a:cubicBezTo>
                  <a:cubicBezTo>
                    <a:pt x="18045" y="9727"/>
                    <a:pt x="18049" y="9700"/>
                    <a:pt x="18040" y="9688"/>
                  </a:cubicBezTo>
                  <a:cubicBezTo>
                    <a:pt x="18035" y="9677"/>
                    <a:pt x="18022" y="9671"/>
                    <a:pt x="18017" y="9659"/>
                  </a:cubicBezTo>
                  <a:cubicBezTo>
                    <a:pt x="18008" y="9632"/>
                    <a:pt x="18035" y="9603"/>
                    <a:pt x="18031" y="9570"/>
                  </a:cubicBezTo>
                  <a:cubicBezTo>
                    <a:pt x="18031" y="9564"/>
                    <a:pt x="18026" y="9552"/>
                    <a:pt x="18022" y="9546"/>
                  </a:cubicBezTo>
                  <a:cubicBezTo>
                    <a:pt x="18003" y="9520"/>
                    <a:pt x="17973" y="9520"/>
                    <a:pt x="17948" y="9535"/>
                  </a:cubicBezTo>
                  <a:cubicBezTo>
                    <a:pt x="17934" y="9541"/>
                    <a:pt x="17925" y="9558"/>
                    <a:pt x="17911" y="9552"/>
                  </a:cubicBezTo>
                  <a:cubicBezTo>
                    <a:pt x="17886" y="9546"/>
                    <a:pt x="17886" y="9496"/>
                    <a:pt x="17863" y="9478"/>
                  </a:cubicBezTo>
                  <a:cubicBezTo>
                    <a:pt x="17858" y="9473"/>
                    <a:pt x="17847" y="9473"/>
                    <a:pt x="17847" y="9464"/>
                  </a:cubicBezTo>
                  <a:cubicBezTo>
                    <a:pt x="17842" y="9452"/>
                    <a:pt x="17842" y="9440"/>
                    <a:pt x="17847" y="9428"/>
                  </a:cubicBezTo>
                  <a:cubicBezTo>
                    <a:pt x="17851" y="9410"/>
                    <a:pt x="17863" y="9390"/>
                    <a:pt x="17877" y="9372"/>
                  </a:cubicBezTo>
                  <a:cubicBezTo>
                    <a:pt x="17886" y="9360"/>
                    <a:pt x="17900" y="9348"/>
                    <a:pt x="17900" y="9328"/>
                  </a:cubicBezTo>
                  <a:lnTo>
                    <a:pt x="17900" y="9304"/>
                  </a:lnTo>
                  <a:cubicBezTo>
                    <a:pt x="17900" y="9286"/>
                    <a:pt x="17920" y="9280"/>
                    <a:pt x="17930" y="9280"/>
                  </a:cubicBezTo>
                  <a:cubicBezTo>
                    <a:pt x="17943" y="9280"/>
                    <a:pt x="17960" y="9286"/>
                    <a:pt x="17969" y="9286"/>
                  </a:cubicBezTo>
                  <a:cubicBezTo>
                    <a:pt x="17992" y="9286"/>
                    <a:pt x="18022" y="9266"/>
                    <a:pt x="18031" y="9236"/>
                  </a:cubicBezTo>
                  <a:cubicBezTo>
                    <a:pt x="18045" y="9198"/>
                    <a:pt x="18017" y="9147"/>
                    <a:pt x="18031" y="9118"/>
                  </a:cubicBezTo>
                  <a:cubicBezTo>
                    <a:pt x="18035" y="9112"/>
                    <a:pt x="18035" y="9106"/>
                    <a:pt x="18040" y="9100"/>
                  </a:cubicBezTo>
                  <a:lnTo>
                    <a:pt x="18040" y="9073"/>
                  </a:lnTo>
                  <a:cubicBezTo>
                    <a:pt x="18031" y="9032"/>
                    <a:pt x="18026" y="8988"/>
                    <a:pt x="18017" y="8943"/>
                  </a:cubicBezTo>
                  <a:cubicBezTo>
                    <a:pt x="18049" y="8914"/>
                    <a:pt x="18084" y="8875"/>
                    <a:pt x="18118" y="8846"/>
                  </a:cubicBezTo>
                  <a:cubicBezTo>
                    <a:pt x="18123" y="8840"/>
                    <a:pt x="18127" y="8831"/>
                    <a:pt x="18137" y="8840"/>
                  </a:cubicBezTo>
                  <a:cubicBezTo>
                    <a:pt x="18141" y="8840"/>
                    <a:pt x="18141" y="8846"/>
                    <a:pt x="18146" y="8852"/>
                  </a:cubicBezTo>
                  <a:cubicBezTo>
                    <a:pt x="18153" y="8852"/>
                    <a:pt x="18157" y="8852"/>
                    <a:pt x="18162" y="8846"/>
                  </a:cubicBezTo>
                  <a:lnTo>
                    <a:pt x="18206" y="8807"/>
                  </a:lnTo>
                  <a:cubicBezTo>
                    <a:pt x="18219" y="8852"/>
                    <a:pt x="18238" y="8893"/>
                    <a:pt x="18268" y="8932"/>
                  </a:cubicBezTo>
                  <a:cubicBezTo>
                    <a:pt x="18295" y="8914"/>
                    <a:pt x="18311" y="8869"/>
                    <a:pt x="18311" y="8825"/>
                  </a:cubicBezTo>
                  <a:cubicBezTo>
                    <a:pt x="18334" y="8801"/>
                    <a:pt x="18369" y="8784"/>
                    <a:pt x="18403" y="8778"/>
                  </a:cubicBezTo>
                  <a:cubicBezTo>
                    <a:pt x="18403" y="8790"/>
                    <a:pt x="18413" y="8790"/>
                    <a:pt x="18422" y="8790"/>
                  </a:cubicBezTo>
                  <a:cubicBezTo>
                    <a:pt x="18431" y="8784"/>
                    <a:pt x="18436" y="8784"/>
                    <a:pt x="18447" y="8784"/>
                  </a:cubicBezTo>
                  <a:cubicBezTo>
                    <a:pt x="18452" y="8790"/>
                    <a:pt x="18456" y="8796"/>
                    <a:pt x="18456" y="8801"/>
                  </a:cubicBezTo>
                  <a:cubicBezTo>
                    <a:pt x="18466" y="8825"/>
                    <a:pt x="18475" y="8852"/>
                    <a:pt x="18493" y="8864"/>
                  </a:cubicBezTo>
                  <a:cubicBezTo>
                    <a:pt x="18514" y="8875"/>
                    <a:pt x="18537" y="8869"/>
                    <a:pt x="18548" y="8852"/>
                  </a:cubicBezTo>
                  <a:cubicBezTo>
                    <a:pt x="18553" y="8846"/>
                    <a:pt x="18553" y="8831"/>
                    <a:pt x="18558" y="8825"/>
                  </a:cubicBezTo>
                  <a:cubicBezTo>
                    <a:pt x="18562" y="8807"/>
                    <a:pt x="18571" y="8796"/>
                    <a:pt x="18581" y="8784"/>
                  </a:cubicBezTo>
                  <a:cubicBezTo>
                    <a:pt x="18606" y="8751"/>
                    <a:pt x="18638" y="8739"/>
                    <a:pt x="18663" y="8710"/>
                  </a:cubicBezTo>
                  <a:cubicBezTo>
                    <a:pt x="18682" y="8689"/>
                    <a:pt x="18693" y="8657"/>
                    <a:pt x="18712" y="8639"/>
                  </a:cubicBezTo>
                  <a:cubicBezTo>
                    <a:pt x="18730" y="8618"/>
                    <a:pt x="18760" y="8609"/>
                    <a:pt x="18778" y="8627"/>
                  </a:cubicBezTo>
                  <a:cubicBezTo>
                    <a:pt x="18788" y="8639"/>
                    <a:pt x="18795" y="8654"/>
                    <a:pt x="18804" y="8665"/>
                  </a:cubicBezTo>
                  <a:cubicBezTo>
                    <a:pt x="18818" y="8683"/>
                    <a:pt x="18836" y="8689"/>
                    <a:pt x="18857" y="8683"/>
                  </a:cubicBezTo>
                  <a:cubicBezTo>
                    <a:pt x="18852" y="8701"/>
                    <a:pt x="18843" y="8722"/>
                    <a:pt x="18836" y="8739"/>
                  </a:cubicBezTo>
                  <a:cubicBezTo>
                    <a:pt x="18836" y="8745"/>
                    <a:pt x="18831" y="8751"/>
                    <a:pt x="18836" y="8757"/>
                  </a:cubicBezTo>
                  <a:cubicBezTo>
                    <a:pt x="18843" y="8763"/>
                    <a:pt x="18847" y="8763"/>
                    <a:pt x="18857" y="8763"/>
                  </a:cubicBezTo>
                  <a:cubicBezTo>
                    <a:pt x="18891" y="8772"/>
                    <a:pt x="18923" y="8807"/>
                    <a:pt x="18923" y="8858"/>
                  </a:cubicBezTo>
                  <a:cubicBezTo>
                    <a:pt x="18923" y="8887"/>
                    <a:pt x="18914" y="8926"/>
                    <a:pt x="18933" y="8943"/>
                  </a:cubicBezTo>
                  <a:cubicBezTo>
                    <a:pt x="18949" y="8955"/>
                    <a:pt x="18972" y="8943"/>
                    <a:pt x="18985" y="8926"/>
                  </a:cubicBezTo>
                  <a:cubicBezTo>
                    <a:pt x="18976" y="8943"/>
                    <a:pt x="18985" y="8964"/>
                    <a:pt x="19002" y="8970"/>
                  </a:cubicBezTo>
                  <a:cubicBezTo>
                    <a:pt x="19015" y="8976"/>
                    <a:pt x="19029" y="8964"/>
                    <a:pt x="19041" y="8949"/>
                  </a:cubicBezTo>
                  <a:cubicBezTo>
                    <a:pt x="19050" y="8937"/>
                    <a:pt x="19054" y="8914"/>
                    <a:pt x="19054" y="8902"/>
                  </a:cubicBezTo>
                  <a:cubicBezTo>
                    <a:pt x="19064" y="8852"/>
                    <a:pt x="19068" y="8807"/>
                    <a:pt x="19073" y="8757"/>
                  </a:cubicBezTo>
                  <a:cubicBezTo>
                    <a:pt x="19073" y="8739"/>
                    <a:pt x="19077" y="8713"/>
                    <a:pt x="19082" y="8695"/>
                  </a:cubicBezTo>
                  <a:cubicBezTo>
                    <a:pt x="19089" y="8674"/>
                    <a:pt x="19107" y="8660"/>
                    <a:pt x="19121" y="8660"/>
                  </a:cubicBezTo>
                  <a:lnTo>
                    <a:pt x="19142" y="8660"/>
                  </a:lnTo>
                  <a:cubicBezTo>
                    <a:pt x="19151" y="8648"/>
                    <a:pt x="19151" y="8615"/>
                    <a:pt x="19160" y="8615"/>
                  </a:cubicBezTo>
                  <a:cubicBezTo>
                    <a:pt x="19160" y="8597"/>
                    <a:pt x="19165" y="8571"/>
                    <a:pt x="19165" y="8553"/>
                  </a:cubicBezTo>
                  <a:cubicBezTo>
                    <a:pt x="19195" y="8553"/>
                    <a:pt x="19227" y="8547"/>
                    <a:pt x="19248" y="8509"/>
                  </a:cubicBezTo>
                  <a:cubicBezTo>
                    <a:pt x="19252" y="8497"/>
                    <a:pt x="19257" y="8479"/>
                    <a:pt x="19261" y="8467"/>
                  </a:cubicBezTo>
                  <a:cubicBezTo>
                    <a:pt x="19266" y="8456"/>
                    <a:pt x="19275" y="8441"/>
                    <a:pt x="19291" y="8441"/>
                  </a:cubicBezTo>
                  <a:cubicBezTo>
                    <a:pt x="19296" y="8441"/>
                    <a:pt x="19301" y="8447"/>
                    <a:pt x="19305" y="8447"/>
                  </a:cubicBezTo>
                  <a:cubicBezTo>
                    <a:pt x="19319" y="8447"/>
                    <a:pt x="19328" y="8435"/>
                    <a:pt x="19335" y="8423"/>
                  </a:cubicBezTo>
                  <a:cubicBezTo>
                    <a:pt x="19340" y="8405"/>
                    <a:pt x="19340" y="8393"/>
                    <a:pt x="19340" y="8373"/>
                  </a:cubicBezTo>
                  <a:cubicBezTo>
                    <a:pt x="19353" y="8349"/>
                    <a:pt x="19381" y="8337"/>
                    <a:pt x="19406" y="8331"/>
                  </a:cubicBezTo>
                  <a:cubicBezTo>
                    <a:pt x="19420" y="8322"/>
                    <a:pt x="19436" y="8317"/>
                    <a:pt x="19455" y="8317"/>
                  </a:cubicBezTo>
                  <a:cubicBezTo>
                    <a:pt x="19468" y="8311"/>
                    <a:pt x="19489" y="8311"/>
                    <a:pt x="19498" y="8322"/>
                  </a:cubicBezTo>
                  <a:cubicBezTo>
                    <a:pt x="19526" y="8281"/>
                    <a:pt x="19560" y="8237"/>
                    <a:pt x="19600" y="8207"/>
                  </a:cubicBezTo>
                  <a:cubicBezTo>
                    <a:pt x="19618" y="8192"/>
                    <a:pt x="19634" y="8181"/>
                    <a:pt x="19648" y="8169"/>
                  </a:cubicBezTo>
                  <a:cubicBezTo>
                    <a:pt x="19666" y="8151"/>
                    <a:pt x="19682" y="8118"/>
                    <a:pt x="19701" y="8095"/>
                  </a:cubicBezTo>
                  <a:cubicBezTo>
                    <a:pt x="19705" y="8089"/>
                    <a:pt x="19710" y="8083"/>
                    <a:pt x="19715" y="8083"/>
                  </a:cubicBezTo>
                  <a:cubicBezTo>
                    <a:pt x="19724" y="8083"/>
                    <a:pt x="19731" y="8083"/>
                    <a:pt x="19740" y="8089"/>
                  </a:cubicBezTo>
                  <a:cubicBezTo>
                    <a:pt x="19772" y="8101"/>
                    <a:pt x="19811" y="8068"/>
                    <a:pt x="19816" y="8027"/>
                  </a:cubicBezTo>
                  <a:cubicBezTo>
                    <a:pt x="19816" y="8021"/>
                    <a:pt x="19816" y="8006"/>
                    <a:pt x="19820" y="8000"/>
                  </a:cubicBezTo>
                  <a:cubicBezTo>
                    <a:pt x="19825" y="7994"/>
                    <a:pt x="19832" y="7988"/>
                    <a:pt x="19836" y="7988"/>
                  </a:cubicBezTo>
                  <a:cubicBezTo>
                    <a:pt x="19855" y="7982"/>
                    <a:pt x="19873" y="7971"/>
                    <a:pt x="19894" y="7971"/>
                  </a:cubicBezTo>
                  <a:cubicBezTo>
                    <a:pt x="19912" y="7971"/>
                    <a:pt x="19933" y="7977"/>
                    <a:pt x="19947" y="8000"/>
                  </a:cubicBezTo>
                  <a:cubicBezTo>
                    <a:pt x="19951" y="8006"/>
                    <a:pt x="19951" y="8015"/>
                    <a:pt x="19956" y="8021"/>
                  </a:cubicBezTo>
                  <a:cubicBezTo>
                    <a:pt x="19970" y="8033"/>
                    <a:pt x="20000" y="8015"/>
                    <a:pt x="20009" y="8033"/>
                  </a:cubicBezTo>
                  <a:cubicBezTo>
                    <a:pt x="20014" y="8039"/>
                    <a:pt x="20014" y="8045"/>
                    <a:pt x="20014" y="8050"/>
                  </a:cubicBezTo>
                  <a:cubicBezTo>
                    <a:pt x="20018" y="8077"/>
                    <a:pt x="20048" y="8083"/>
                    <a:pt x="20066" y="8083"/>
                  </a:cubicBezTo>
                  <a:cubicBezTo>
                    <a:pt x="20092" y="8083"/>
                    <a:pt x="20115" y="8083"/>
                    <a:pt x="20140" y="8077"/>
                  </a:cubicBezTo>
                  <a:cubicBezTo>
                    <a:pt x="20149" y="8077"/>
                    <a:pt x="20158" y="8068"/>
                    <a:pt x="20163" y="8077"/>
                  </a:cubicBezTo>
                  <a:cubicBezTo>
                    <a:pt x="20179" y="8083"/>
                    <a:pt x="20188" y="8101"/>
                    <a:pt x="20202" y="8101"/>
                  </a:cubicBezTo>
                  <a:cubicBezTo>
                    <a:pt x="20223" y="8062"/>
                    <a:pt x="20223" y="8015"/>
                    <a:pt x="20211" y="7977"/>
                  </a:cubicBezTo>
                  <a:cubicBezTo>
                    <a:pt x="20193" y="7914"/>
                    <a:pt x="20149" y="7870"/>
                    <a:pt x="20154" y="7808"/>
                  </a:cubicBezTo>
                  <a:cubicBezTo>
                    <a:pt x="20154" y="7796"/>
                    <a:pt x="20158" y="7784"/>
                    <a:pt x="20158" y="7773"/>
                  </a:cubicBezTo>
                  <a:cubicBezTo>
                    <a:pt x="20158" y="7752"/>
                    <a:pt x="20154" y="7734"/>
                    <a:pt x="20145" y="7722"/>
                  </a:cubicBezTo>
                  <a:cubicBezTo>
                    <a:pt x="20135" y="7710"/>
                    <a:pt x="20115" y="7705"/>
                    <a:pt x="20106" y="7690"/>
                  </a:cubicBezTo>
                  <a:cubicBezTo>
                    <a:pt x="20092" y="7678"/>
                    <a:pt x="20083" y="7660"/>
                    <a:pt x="20083" y="7642"/>
                  </a:cubicBezTo>
                  <a:cubicBezTo>
                    <a:pt x="20083" y="7637"/>
                    <a:pt x="20087" y="7631"/>
                    <a:pt x="20087" y="7616"/>
                  </a:cubicBezTo>
                  <a:cubicBezTo>
                    <a:pt x="20087" y="7610"/>
                    <a:pt x="20083" y="7598"/>
                    <a:pt x="20078" y="7604"/>
                  </a:cubicBezTo>
                  <a:cubicBezTo>
                    <a:pt x="20083" y="7569"/>
                    <a:pt x="20083" y="7512"/>
                    <a:pt x="20062" y="7486"/>
                  </a:cubicBezTo>
                  <a:cubicBezTo>
                    <a:pt x="20053" y="7474"/>
                    <a:pt x="20039" y="7462"/>
                    <a:pt x="20034" y="7450"/>
                  </a:cubicBezTo>
                  <a:cubicBezTo>
                    <a:pt x="20018" y="7418"/>
                    <a:pt x="20034" y="7382"/>
                    <a:pt x="20048" y="7350"/>
                  </a:cubicBezTo>
                  <a:cubicBezTo>
                    <a:pt x="20030" y="7344"/>
                    <a:pt x="20014" y="7338"/>
                    <a:pt x="19995" y="7332"/>
                  </a:cubicBezTo>
                  <a:cubicBezTo>
                    <a:pt x="19991" y="7332"/>
                    <a:pt x="19986" y="7326"/>
                    <a:pt x="19981" y="7320"/>
                  </a:cubicBezTo>
                  <a:cubicBezTo>
                    <a:pt x="19981" y="7314"/>
                    <a:pt x="19981" y="7314"/>
                    <a:pt x="19986" y="7305"/>
                  </a:cubicBezTo>
                  <a:cubicBezTo>
                    <a:pt x="20000" y="7282"/>
                    <a:pt x="20009" y="7258"/>
                    <a:pt x="20023" y="7232"/>
                  </a:cubicBezTo>
                  <a:cubicBezTo>
                    <a:pt x="20030" y="7226"/>
                    <a:pt x="20030" y="7220"/>
                    <a:pt x="20034" y="7220"/>
                  </a:cubicBezTo>
                  <a:cubicBezTo>
                    <a:pt x="20039" y="7214"/>
                    <a:pt x="20048" y="7220"/>
                    <a:pt x="20053" y="7220"/>
                  </a:cubicBezTo>
                  <a:cubicBezTo>
                    <a:pt x="20083" y="7226"/>
                    <a:pt x="20106" y="7202"/>
                    <a:pt x="20119" y="7169"/>
                  </a:cubicBezTo>
                  <a:cubicBezTo>
                    <a:pt x="20140" y="7146"/>
                    <a:pt x="20158" y="7113"/>
                    <a:pt x="20184" y="7107"/>
                  </a:cubicBezTo>
                  <a:cubicBezTo>
                    <a:pt x="20202" y="7101"/>
                    <a:pt x="20223" y="7107"/>
                    <a:pt x="20241" y="7107"/>
                  </a:cubicBezTo>
                  <a:cubicBezTo>
                    <a:pt x="20260" y="7107"/>
                    <a:pt x="20285" y="7101"/>
                    <a:pt x="20290" y="7078"/>
                  </a:cubicBezTo>
                  <a:cubicBezTo>
                    <a:pt x="20299" y="7045"/>
                    <a:pt x="20280" y="7010"/>
                    <a:pt x="20280" y="6977"/>
                  </a:cubicBezTo>
                  <a:cubicBezTo>
                    <a:pt x="20280" y="6936"/>
                    <a:pt x="20317" y="6903"/>
                    <a:pt x="20352" y="6886"/>
                  </a:cubicBezTo>
                  <a:cubicBezTo>
                    <a:pt x="20338" y="6847"/>
                    <a:pt x="20299" y="6841"/>
                    <a:pt x="20285" y="6812"/>
                  </a:cubicBezTo>
                  <a:cubicBezTo>
                    <a:pt x="20276" y="6785"/>
                    <a:pt x="20280" y="6756"/>
                    <a:pt x="20276" y="6729"/>
                  </a:cubicBezTo>
                  <a:cubicBezTo>
                    <a:pt x="20269" y="6699"/>
                    <a:pt x="20246" y="6667"/>
                    <a:pt x="20246" y="6637"/>
                  </a:cubicBezTo>
                  <a:cubicBezTo>
                    <a:pt x="20246" y="6593"/>
                    <a:pt x="20280" y="6557"/>
                    <a:pt x="20313" y="6575"/>
                  </a:cubicBezTo>
                  <a:cubicBezTo>
                    <a:pt x="20317" y="6581"/>
                    <a:pt x="20329" y="6581"/>
                    <a:pt x="20333" y="6581"/>
                  </a:cubicBezTo>
                  <a:cubicBezTo>
                    <a:pt x="20342" y="6581"/>
                    <a:pt x="20352" y="6569"/>
                    <a:pt x="20361" y="6557"/>
                  </a:cubicBezTo>
                  <a:cubicBezTo>
                    <a:pt x="20372" y="6543"/>
                    <a:pt x="20382" y="6537"/>
                    <a:pt x="20391" y="6552"/>
                  </a:cubicBezTo>
                  <a:cubicBezTo>
                    <a:pt x="20395" y="6557"/>
                    <a:pt x="20395" y="6557"/>
                    <a:pt x="20395" y="6563"/>
                  </a:cubicBezTo>
                  <a:cubicBezTo>
                    <a:pt x="20409" y="6605"/>
                    <a:pt x="20421" y="6655"/>
                    <a:pt x="20391" y="6688"/>
                  </a:cubicBezTo>
                  <a:cubicBezTo>
                    <a:pt x="20382" y="6699"/>
                    <a:pt x="20372" y="6705"/>
                    <a:pt x="20365" y="6717"/>
                  </a:cubicBezTo>
                  <a:cubicBezTo>
                    <a:pt x="20361" y="6735"/>
                    <a:pt x="20377" y="6756"/>
                    <a:pt x="20391" y="6761"/>
                  </a:cubicBezTo>
                  <a:cubicBezTo>
                    <a:pt x="20405" y="6767"/>
                    <a:pt x="20421" y="6773"/>
                    <a:pt x="20430" y="6785"/>
                  </a:cubicBezTo>
                  <a:cubicBezTo>
                    <a:pt x="20439" y="6806"/>
                    <a:pt x="20430" y="6832"/>
                    <a:pt x="20414" y="6853"/>
                  </a:cubicBezTo>
                  <a:cubicBezTo>
                    <a:pt x="20400" y="6871"/>
                    <a:pt x="20386" y="6892"/>
                    <a:pt x="20386" y="6915"/>
                  </a:cubicBezTo>
                  <a:cubicBezTo>
                    <a:pt x="20400" y="6909"/>
                    <a:pt x="20409" y="6909"/>
                    <a:pt x="20425" y="6903"/>
                  </a:cubicBezTo>
                  <a:cubicBezTo>
                    <a:pt x="20453" y="6897"/>
                    <a:pt x="20487" y="6892"/>
                    <a:pt x="20515" y="6897"/>
                  </a:cubicBezTo>
                  <a:cubicBezTo>
                    <a:pt x="20531" y="6903"/>
                    <a:pt x="20545" y="6909"/>
                    <a:pt x="20559" y="6909"/>
                  </a:cubicBezTo>
                  <a:cubicBezTo>
                    <a:pt x="20575" y="6909"/>
                    <a:pt x="20589" y="6892"/>
                    <a:pt x="20584" y="6880"/>
                  </a:cubicBezTo>
                  <a:cubicBezTo>
                    <a:pt x="20584" y="6874"/>
                    <a:pt x="20579" y="6859"/>
                    <a:pt x="20579" y="6853"/>
                  </a:cubicBezTo>
                  <a:cubicBezTo>
                    <a:pt x="20579" y="6835"/>
                    <a:pt x="20598" y="6835"/>
                    <a:pt x="20612" y="6835"/>
                  </a:cubicBezTo>
                  <a:cubicBezTo>
                    <a:pt x="20646" y="6841"/>
                    <a:pt x="20681" y="6859"/>
                    <a:pt x="20713" y="6874"/>
                  </a:cubicBezTo>
                  <a:cubicBezTo>
                    <a:pt x="20724" y="6880"/>
                    <a:pt x="20729" y="6880"/>
                    <a:pt x="20733" y="6886"/>
                  </a:cubicBezTo>
                  <a:cubicBezTo>
                    <a:pt x="20738" y="6892"/>
                    <a:pt x="20738" y="6897"/>
                    <a:pt x="20743" y="6903"/>
                  </a:cubicBezTo>
                  <a:cubicBezTo>
                    <a:pt x="20752" y="6921"/>
                    <a:pt x="20777" y="6927"/>
                    <a:pt x="20791" y="6915"/>
                  </a:cubicBezTo>
                  <a:cubicBezTo>
                    <a:pt x="20805" y="6948"/>
                    <a:pt x="20796" y="6989"/>
                    <a:pt x="20791" y="7033"/>
                  </a:cubicBezTo>
                  <a:cubicBezTo>
                    <a:pt x="20791" y="7066"/>
                    <a:pt x="20796" y="7096"/>
                    <a:pt x="20805" y="7128"/>
                  </a:cubicBezTo>
                  <a:cubicBezTo>
                    <a:pt x="20816" y="7152"/>
                    <a:pt x="20835" y="7175"/>
                    <a:pt x="20858" y="7181"/>
                  </a:cubicBezTo>
                  <a:cubicBezTo>
                    <a:pt x="20878" y="7190"/>
                    <a:pt x="20901" y="7169"/>
                    <a:pt x="20911" y="7146"/>
                  </a:cubicBezTo>
                  <a:cubicBezTo>
                    <a:pt x="20966" y="7214"/>
                    <a:pt x="21019" y="7288"/>
                    <a:pt x="21067" y="7356"/>
                  </a:cubicBezTo>
                  <a:cubicBezTo>
                    <a:pt x="21072" y="7362"/>
                    <a:pt x="21076" y="7368"/>
                    <a:pt x="21085" y="7376"/>
                  </a:cubicBezTo>
                  <a:cubicBezTo>
                    <a:pt x="21099" y="7382"/>
                    <a:pt x="21115" y="7376"/>
                    <a:pt x="21124" y="7368"/>
                  </a:cubicBezTo>
                  <a:cubicBezTo>
                    <a:pt x="21124" y="7394"/>
                    <a:pt x="21150" y="7418"/>
                    <a:pt x="21168" y="7406"/>
                  </a:cubicBezTo>
                  <a:cubicBezTo>
                    <a:pt x="21189" y="7394"/>
                    <a:pt x="21177" y="7350"/>
                    <a:pt x="21157" y="7344"/>
                  </a:cubicBezTo>
                  <a:cubicBezTo>
                    <a:pt x="21191" y="7344"/>
                    <a:pt x="21226" y="7344"/>
                    <a:pt x="21253" y="7332"/>
                  </a:cubicBezTo>
                  <a:cubicBezTo>
                    <a:pt x="21260" y="7305"/>
                    <a:pt x="21244" y="7282"/>
                    <a:pt x="21226" y="7276"/>
                  </a:cubicBezTo>
                  <a:cubicBezTo>
                    <a:pt x="21205" y="7264"/>
                    <a:pt x="21187" y="7258"/>
                    <a:pt x="21173" y="7237"/>
                  </a:cubicBezTo>
                  <a:cubicBezTo>
                    <a:pt x="21168" y="7232"/>
                    <a:pt x="21168" y="7226"/>
                    <a:pt x="21168" y="7226"/>
                  </a:cubicBezTo>
                  <a:cubicBezTo>
                    <a:pt x="21168" y="7220"/>
                    <a:pt x="21173" y="7214"/>
                    <a:pt x="21182" y="7214"/>
                  </a:cubicBezTo>
                  <a:cubicBezTo>
                    <a:pt x="21212" y="7202"/>
                    <a:pt x="21239" y="7181"/>
                    <a:pt x="21269" y="7169"/>
                  </a:cubicBezTo>
                  <a:cubicBezTo>
                    <a:pt x="21279" y="7134"/>
                    <a:pt x="21249" y="7096"/>
                    <a:pt x="21221" y="7101"/>
                  </a:cubicBezTo>
                  <a:cubicBezTo>
                    <a:pt x="21216" y="7090"/>
                    <a:pt x="21212" y="7066"/>
                    <a:pt x="21212" y="7051"/>
                  </a:cubicBezTo>
                  <a:cubicBezTo>
                    <a:pt x="21230" y="7060"/>
                    <a:pt x="21249" y="7022"/>
                    <a:pt x="21239" y="6998"/>
                  </a:cubicBezTo>
                  <a:cubicBezTo>
                    <a:pt x="21235" y="6983"/>
                    <a:pt x="21226" y="6977"/>
                    <a:pt x="21226" y="6965"/>
                  </a:cubicBezTo>
                  <a:cubicBezTo>
                    <a:pt x="21226" y="6954"/>
                    <a:pt x="21239" y="6948"/>
                    <a:pt x="21244" y="6927"/>
                  </a:cubicBezTo>
                  <a:cubicBezTo>
                    <a:pt x="21253" y="6897"/>
                    <a:pt x="21212" y="6886"/>
                    <a:pt x="21205" y="6853"/>
                  </a:cubicBezTo>
                  <a:cubicBezTo>
                    <a:pt x="21200" y="6829"/>
                    <a:pt x="21230" y="6818"/>
                    <a:pt x="21249" y="6824"/>
                  </a:cubicBezTo>
                  <a:cubicBezTo>
                    <a:pt x="21269" y="6835"/>
                    <a:pt x="21283" y="6853"/>
                    <a:pt x="21297" y="6865"/>
                  </a:cubicBezTo>
                  <a:cubicBezTo>
                    <a:pt x="21318" y="6880"/>
                    <a:pt x="21345" y="6877"/>
                    <a:pt x="21350" y="6853"/>
                  </a:cubicBezTo>
                  <a:cubicBezTo>
                    <a:pt x="21354" y="6826"/>
                    <a:pt x="21336" y="6797"/>
                    <a:pt x="21341" y="6773"/>
                  </a:cubicBezTo>
                  <a:cubicBezTo>
                    <a:pt x="21354" y="6761"/>
                    <a:pt x="21371" y="6779"/>
                    <a:pt x="21380" y="6791"/>
                  </a:cubicBezTo>
                  <a:cubicBezTo>
                    <a:pt x="21398" y="6812"/>
                    <a:pt x="21419" y="6829"/>
                    <a:pt x="21442" y="6835"/>
                  </a:cubicBezTo>
                  <a:cubicBezTo>
                    <a:pt x="21467" y="6785"/>
                    <a:pt x="21490" y="6735"/>
                    <a:pt x="21486" y="6682"/>
                  </a:cubicBezTo>
                  <a:cubicBezTo>
                    <a:pt x="21515" y="6673"/>
                    <a:pt x="21543" y="6649"/>
                    <a:pt x="21564" y="6625"/>
                  </a:cubicBezTo>
                  <a:lnTo>
                    <a:pt x="21568" y="6620"/>
                  </a:lnTo>
                  <a:cubicBezTo>
                    <a:pt x="21596" y="6537"/>
                    <a:pt x="21596" y="6531"/>
                    <a:pt x="21591" y="6525"/>
                  </a:cubicBezTo>
                  <a:close/>
                  <a:moveTo>
                    <a:pt x="18620" y="4813"/>
                  </a:moveTo>
                  <a:lnTo>
                    <a:pt x="18622" y="4813"/>
                  </a:lnTo>
                  <a:lnTo>
                    <a:pt x="18620" y="4813"/>
                  </a:lnTo>
                  <a:close/>
                  <a:moveTo>
                    <a:pt x="11579" y="1215"/>
                  </a:moveTo>
                  <a:cubicBezTo>
                    <a:pt x="11579" y="1218"/>
                    <a:pt x="11579" y="1218"/>
                    <a:pt x="11579" y="1218"/>
                  </a:cubicBezTo>
                  <a:cubicBezTo>
                    <a:pt x="11579" y="1218"/>
                    <a:pt x="11579" y="1218"/>
                    <a:pt x="11579" y="1215"/>
                  </a:cubicBezTo>
                  <a:close/>
                  <a:moveTo>
                    <a:pt x="6563" y="3864"/>
                  </a:moveTo>
                  <a:cubicBezTo>
                    <a:pt x="6560" y="3864"/>
                    <a:pt x="6558" y="3861"/>
                    <a:pt x="6556" y="3861"/>
                  </a:cubicBezTo>
                  <a:cubicBezTo>
                    <a:pt x="6558" y="3861"/>
                    <a:pt x="6560" y="3861"/>
                    <a:pt x="6563" y="3864"/>
                  </a:cubicBezTo>
                  <a:close/>
                  <a:moveTo>
                    <a:pt x="6195" y="5954"/>
                  </a:moveTo>
                  <a:close/>
                  <a:moveTo>
                    <a:pt x="6151" y="5230"/>
                  </a:moveTo>
                  <a:cubicBezTo>
                    <a:pt x="6151" y="5230"/>
                    <a:pt x="6149" y="5230"/>
                    <a:pt x="6149" y="5227"/>
                  </a:cubicBezTo>
                  <a:cubicBezTo>
                    <a:pt x="6149" y="5227"/>
                    <a:pt x="6151" y="5227"/>
                    <a:pt x="6151" y="5230"/>
                  </a:cubicBezTo>
                  <a:close/>
                  <a:moveTo>
                    <a:pt x="58" y="14658"/>
                  </a:moveTo>
                  <a:close/>
                  <a:moveTo>
                    <a:pt x="10123" y="19690"/>
                  </a:moveTo>
                  <a:cubicBezTo>
                    <a:pt x="10121" y="19687"/>
                    <a:pt x="10121" y="19687"/>
                    <a:pt x="10121" y="19687"/>
                  </a:cubicBezTo>
                  <a:cubicBezTo>
                    <a:pt x="10121" y="19687"/>
                    <a:pt x="10121" y="19687"/>
                    <a:pt x="10123" y="19690"/>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7" name="Shape 2957"/>
            <p:cNvSpPr/>
            <p:nvPr/>
          </p:nvSpPr>
          <p:spPr>
            <a:xfrm>
              <a:off x="4621327" y="4010355"/>
              <a:ext cx="20907" cy="18468"/>
            </a:xfrm>
            <a:custGeom>
              <a:avLst/>
              <a:gdLst/>
              <a:ahLst/>
              <a:cxnLst>
                <a:cxn ang="0">
                  <a:pos x="wd2" y="hd2"/>
                </a:cxn>
                <a:cxn ang="5400000">
                  <a:pos x="wd2" y="hd2"/>
                </a:cxn>
                <a:cxn ang="10800000">
                  <a:pos x="wd2" y="hd2"/>
                </a:cxn>
                <a:cxn ang="16200000">
                  <a:pos x="wd2" y="hd2"/>
                </a:cxn>
              </a:cxnLst>
              <a:rect l="0" t="0" r="r" b="b"/>
              <a:pathLst>
                <a:path w="20029" h="21600" extrusionOk="0">
                  <a:moveTo>
                    <a:pt x="4730" y="1350"/>
                  </a:moveTo>
                  <a:cubicBezTo>
                    <a:pt x="4730" y="0"/>
                    <a:pt x="2673" y="0"/>
                    <a:pt x="1644" y="0"/>
                  </a:cubicBezTo>
                  <a:cubicBezTo>
                    <a:pt x="2673" y="2700"/>
                    <a:pt x="1644" y="7425"/>
                    <a:pt x="616" y="10125"/>
                  </a:cubicBezTo>
                  <a:cubicBezTo>
                    <a:pt x="-413" y="12825"/>
                    <a:pt x="-413" y="18225"/>
                    <a:pt x="2673" y="20250"/>
                  </a:cubicBezTo>
                  <a:cubicBezTo>
                    <a:pt x="4730" y="20250"/>
                    <a:pt x="5758" y="18225"/>
                    <a:pt x="8330" y="16875"/>
                  </a:cubicBezTo>
                  <a:cubicBezTo>
                    <a:pt x="11416" y="15525"/>
                    <a:pt x="14501" y="16875"/>
                    <a:pt x="16558" y="21600"/>
                  </a:cubicBezTo>
                  <a:cubicBezTo>
                    <a:pt x="21187" y="20250"/>
                    <a:pt x="21187" y="10800"/>
                    <a:pt x="16558" y="7425"/>
                  </a:cubicBezTo>
                  <a:cubicBezTo>
                    <a:pt x="14501" y="6750"/>
                    <a:pt x="13473" y="7425"/>
                    <a:pt x="11416" y="7425"/>
                  </a:cubicBezTo>
                  <a:cubicBezTo>
                    <a:pt x="9358" y="7425"/>
                    <a:pt x="12444" y="2700"/>
                    <a:pt x="11416" y="1350"/>
                  </a:cubicBezTo>
                  <a:cubicBezTo>
                    <a:pt x="10387" y="6075"/>
                    <a:pt x="5758" y="1350"/>
                    <a:pt x="5758" y="7425"/>
                  </a:cubicBezTo>
                  <a:cubicBezTo>
                    <a:pt x="5758" y="4725"/>
                    <a:pt x="5758" y="1350"/>
                    <a:pt x="4730" y="135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8" name="Shape 2958"/>
            <p:cNvSpPr/>
            <p:nvPr/>
          </p:nvSpPr>
          <p:spPr>
            <a:xfrm>
              <a:off x="4535856" y="4039453"/>
              <a:ext cx="19877" cy="23979"/>
            </a:xfrm>
            <a:custGeom>
              <a:avLst/>
              <a:gdLst/>
              <a:ahLst/>
              <a:cxnLst>
                <a:cxn ang="0">
                  <a:pos x="wd2" y="hd2"/>
                </a:cxn>
                <a:cxn ang="5400000">
                  <a:pos x="wd2" y="hd2"/>
                </a:cxn>
                <a:cxn ang="10800000">
                  <a:pos x="wd2" y="hd2"/>
                </a:cxn>
                <a:cxn ang="16200000">
                  <a:pos x="wd2" y="hd2"/>
                </a:cxn>
              </a:cxnLst>
              <a:rect l="0" t="0" r="r" b="b"/>
              <a:pathLst>
                <a:path w="21210" h="20842" extrusionOk="0">
                  <a:moveTo>
                    <a:pt x="5863" y="3757"/>
                  </a:moveTo>
                  <a:cubicBezTo>
                    <a:pt x="4726" y="3757"/>
                    <a:pt x="3589" y="3757"/>
                    <a:pt x="1884" y="3757"/>
                  </a:cubicBezTo>
                  <a:cubicBezTo>
                    <a:pt x="-390" y="7983"/>
                    <a:pt x="-390" y="11739"/>
                    <a:pt x="747" y="14557"/>
                  </a:cubicBezTo>
                  <a:cubicBezTo>
                    <a:pt x="1884" y="18783"/>
                    <a:pt x="6431" y="21600"/>
                    <a:pt x="11547" y="20661"/>
                  </a:cubicBezTo>
                  <a:cubicBezTo>
                    <a:pt x="16094" y="19722"/>
                    <a:pt x="20073" y="15496"/>
                    <a:pt x="17799" y="11739"/>
                  </a:cubicBezTo>
                  <a:cubicBezTo>
                    <a:pt x="15526" y="8922"/>
                    <a:pt x="10410" y="6574"/>
                    <a:pt x="11547" y="3757"/>
                  </a:cubicBezTo>
                  <a:cubicBezTo>
                    <a:pt x="15526" y="3757"/>
                    <a:pt x="18936" y="4696"/>
                    <a:pt x="21210" y="6574"/>
                  </a:cubicBezTo>
                  <a:cubicBezTo>
                    <a:pt x="20073" y="5635"/>
                    <a:pt x="21210" y="4696"/>
                    <a:pt x="20073" y="3757"/>
                  </a:cubicBezTo>
                  <a:cubicBezTo>
                    <a:pt x="20073" y="2817"/>
                    <a:pt x="18936" y="2817"/>
                    <a:pt x="17799" y="1878"/>
                  </a:cubicBezTo>
                  <a:cubicBezTo>
                    <a:pt x="16663" y="939"/>
                    <a:pt x="13821" y="0"/>
                    <a:pt x="12684" y="0"/>
                  </a:cubicBezTo>
                  <a:cubicBezTo>
                    <a:pt x="11547" y="0"/>
                    <a:pt x="11547" y="0"/>
                    <a:pt x="10410" y="0"/>
                  </a:cubicBezTo>
                  <a:cubicBezTo>
                    <a:pt x="10410" y="939"/>
                    <a:pt x="8136" y="1878"/>
                    <a:pt x="5863" y="3757"/>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59" name="Shape 2959"/>
            <p:cNvSpPr/>
            <p:nvPr/>
          </p:nvSpPr>
          <p:spPr>
            <a:xfrm>
              <a:off x="4562256" y="4051956"/>
              <a:ext cx="21171" cy="23215"/>
            </a:xfrm>
            <a:custGeom>
              <a:avLst/>
              <a:gdLst/>
              <a:ahLst/>
              <a:cxnLst>
                <a:cxn ang="0">
                  <a:pos x="wd2" y="hd2"/>
                </a:cxn>
                <a:cxn ang="5400000">
                  <a:pos x="wd2" y="hd2"/>
                </a:cxn>
                <a:cxn ang="10800000">
                  <a:pos x="wd2" y="hd2"/>
                </a:cxn>
                <a:cxn ang="16200000">
                  <a:pos x="wd2" y="hd2"/>
                </a:cxn>
              </a:cxnLst>
              <a:rect l="0" t="0" r="r" b="b"/>
              <a:pathLst>
                <a:path w="20282" h="20177" extrusionOk="0">
                  <a:moveTo>
                    <a:pt x="225" y="9964"/>
                  </a:moveTo>
                  <a:cubicBezTo>
                    <a:pt x="-1318" y="4799"/>
                    <a:pt x="5368" y="-836"/>
                    <a:pt x="11025" y="103"/>
                  </a:cubicBezTo>
                  <a:cubicBezTo>
                    <a:pt x="8453" y="103"/>
                    <a:pt x="7425" y="2921"/>
                    <a:pt x="8453" y="4799"/>
                  </a:cubicBezTo>
                  <a:cubicBezTo>
                    <a:pt x="9482" y="7147"/>
                    <a:pt x="12053" y="8086"/>
                    <a:pt x="14111" y="8086"/>
                  </a:cubicBezTo>
                  <a:cubicBezTo>
                    <a:pt x="16168" y="8086"/>
                    <a:pt x="18225" y="9025"/>
                    <a:pt x="20282" y="10903"/>
                  </a:cubicBezTo>
                  <a:cubicBezTo>
                    <a:pt x="17196" y="12781"/>
                    <a:pt x="17196" y="17947"/>
                    <a:pt x="14111" y="19825"/>
                  </a:cubicBezTo>
                  <a:cubicBezTo>
                    <a:pt x="12053" y="20764"/>
                    <a:pt x="7425" y="19825"/>
                    <a:pt x="6396" y="17007"/>
                  </a:cubicBezTo>
                  <a:cubicBezTo>
                    <a:pt x="5368" y="14660"/>
                    <a:pt x="5368" y="11842"/>
                    <a:pt x="5368" y="9025"/>
                  </a:cubicBezTo>
                  <a:cubicBezTo>
                    <a:pt x="4339" y="9025"/>
                    <a:pt x="2282" y="9025"/>
                    <a:pt x="225" y="9964"/>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0" name="Shape 2960"/>
            <p:cNvSpPr/>
            <p:nvPr/>
          </p:nvSpPr>
          <p:spPr>
            <a:xfrm>
              <a:off x="4623204" y="3940198"/>
              <a:ext cx="23302" cy="20242"/>
            </a:xfrm>
            <a:custGeom>
              <a:avLst/>
              <a:gdLst/>
              <a:ahLst/>
              <a:cxnLst>
                <a:cxn ang="0">
                  <a:pos x="wd2" y="hd2"/>
                </a:cxn>
                <a:cxn ang="5400000">
                  <a:pos x="wd2" y="hd2"/>
                </a:cxn>
                <a:cxn ang="10800000">
                  <a:pos x="wd2" y="hd2"/>
                </a:cxn>
                <a:cxn ang="16200000">
                  <a:pos x="wd2" y="hd2"/>
                </a:cxn>
              </a:cxnLst>
              <a:rect l="0" t="0" r="r" b="b"/>
              <a:pathLst>
                <a:path w="20236" h="21600" extrusionOk="0">
                  <a:moveTo>
                    <a:pt x="0" y="0"/>
                  </a:moveTo>
                  <a:cubicBezTo>
                    <a:pt x="0" y="4547"/>
                    <a:pt x="0" y="8526"/>
                    <a:pt x="0" y="13074"/>
                  </a:cubicBezTo>
                  <a:cubicBezTo>
                    <a:pt x="0" y="14211"/>
                    <a:pt x="0" y="15347"/>
                    <a:pt x="0" y="15347"/>
                  </a:cubicBezTo>
                  <a:cubicBezTo>
                    <a:pt x="0" y="16484"/>
                    <a:pt x="900" y="16484"/>
                    <a:pt x="1800" y="16484"/>
                  </a:cubicBezTo>
                  <a:cubicBezTo>
                    <a:pt x="4500" y="17621"/>
                    <a:pt x="7650" y="19326"/>
                    <a:pt x="10350" y="21600"/>
                  </a:cubicBezTo>
                  <a:cubicBezTo>
                    <a:pt x="10350" y="19326"/>
                    <a:pt x="12600" y="16484"/>
                    <a:pt x="14850" y="16484"/>
                  </a:cubicBezTo>
                  <a:cubicBezTo>
                    <a:pt x="16650" y="16484"/>
                    <a:pt x="18900" y="19326"/>
                    <a:pt x="18900" y="21600"/>
                  </a:cubicBezTo>
                  <a:cubicBezTo>
                    <a:pt x="21600" y="17621"/>
                    <a:pt x="19800" y="10800"/>
                    <a:pt x="17100" y="7389"/>
                  </a:cubicBezTo>
                  <a:cubicBezTo>
                    <a:pt x="16200" y="4547"/>
                    <a:pt x="13950" y="2274"/>
                    <a:pt x="11250" y="1137"/>
                  </a:cubicBezTo>
                  <a:cubicBezTo>
                    <a:pt x="9450" y="1137"/>
                    <a:pt x="6750" y="3411"/>
                    <a:pt x="7650" y="5684"/>
                  </a:cubicBezTo>
                  <a:cubicBezTo>
                    <a:pt x="5850" y="3411"/>
                    <a:pt x="2700" y="2274"/>
                    <a:pt x="0" y="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1" name="Shape 2961"/>
            <p:cNvSpPr/>
            <p:nvPr/>
          </p:nvSpPr>
          <p:spPr>
            <a:xfrm>
              <a:off x="5320640" y="2398858"/>
              <a:ext cx="18467" cy="18467"/>
            </a:xfrm>
            <a:custGeom>
              <a:avLst/>
              <a:gdLst/>
              <a:ahLst/>
              <a:cxnLst>
                <a:cxn ang="0">
                  <a:pos x="wd2" y="hd2"/>
                </a:cxn>
                <a:cxn ang="5400000">
                  <a:pos x="wd2" y="hd2"/>
                </a:cxn>
                <a:cxn ang="10800000">
                  <a:pos x="wd2" y="hd2"/>
                </a:cxn>
                <a:cxn ang="16200000">
                  <a:pos x="wd2" y="hd2"/>
                </a:cxn>
              </a:cxnLst>
              <a:rect l="0" t="0" r="r" b="b"/>
              <a:pathLst>
                <a:path w="9600" h="16200" extrusionOk="0">
                  <a:moveTo>
                    <a:pt x="0" y="0"/>
                  </a:moveTo>
                  <a:cubicBezTo>
                    <a:pt x="0" y="21600"/>
                    <a:pt x="21600" y="21600"/>
                    <a:pt x="0" y="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2" name="Shape 2962"/>
            <p:cNvSpPr/>
            <p:nvPr/>
          </p:nvSpPr>
          <p:spPr>
            <a:xfrm>
              <a:off x="6478895" y="1993468"/>
              <a:ext cx="79313" cy="83442"/>
            </a:xfrm>
            <a:custGeom>
              <a:avLst/>
              <a:gdLst/>
              <a:ahLst/>
              <a:cxnLst>
                <a:cxn ang="0">
                  <a:pos x="wd2" y="hd2"/>
                </a:cxn>
                <a:cxn ang="5400000">
                  <a:pos x="wd2" y="hd2"/>
                </a:cxn>
                <a:cxn ang="10800000">
                  <a:pos x="wd2" y="hd2"/>
                </a:cxn>
                <a:cxn ang="16200000">
                  <a:pos x="wd2" y="hd2"/>
                </a:cxn>
              </a:cxnLst>
              <a:rect l="0" t="0" r="r" b="b"/>
              <a:pathLst>
                <a:path w="20183" h="21233" extrusionOk="0">
                  <a:moveTo>
                    <a:pt x="596" y="21233"/>
                  </a:moveTo>
                  <a:cubicBezTo>
                    <a:pt x="1663" y="20033"/>
                    <a:pt x="2730" y="18966"/>
                    <a:pt x="3663" y="17633"/>
                  </a:cubicBezTo>
                  <a:cubicBezTo>
                    <a:pt x="4463" y="18433"/>
                    <a:pt x="4996" y="19233"/>
                    <a:pt x="4996" y="20433"/>
                  </a:cubicBezTo>
                  <a:cubicBezTo>
                    <a:pt x="6730" y="20433"/>
                    <a:pt x="8330" y="20033"/>
                    <a:pt x="10063" y="20033"/>
                  </a:cubicBezTo>
                  <a:cubicBezTo>
                    <a:pt x="10596" y="20033"/>
                    <a:pt x="11396" y="20033"/>
                    <a:pt x="12063" y="19500"/>
                  </a:cubicBezTo>
                  <a:cubicBezTo>
                    <a:pt x="13130" y="18700"/>
                    <a:pt x="13130" y="16966"/>
                    <a:pt x="14196" y="16166"/>
                  </a:cubicBezTo>
                  <a:cubicBezTo>
                    <a:pt x="15130" y="15366"/>
                    <a:pt x="16463" y="15366"/>
                    <a:pt x="17663" y="15100"/>
                  </a:cubicBezTo>
                  <a:cubicBezTo>
                    <a:pt x="18730" y="14833"/>
                    <a:pt x="20063" y="14166"/>
                    <a:pt x="20063" y="13100"/>
                  </a:cubicBezTo>
                  <a:cubicBezTo>
                    <a:pt x="20063" y="12300"/>
                    <a:pt x="19530" y="11633"/>
                    <a:pt x="19530" y="10833"/>
                  </a:cubicBezTo>
                  <a:cubicBezTo>
                    <a:pt x="19530" y="10033"/>
                    <a:pt x="20063" y="9500"/>
                    <a:pt x="20063" y="8566"/>
                  </a:cubicBezTo>
                  <a:cubicBezTo>
                    <a:pt x="20463" y="7766"/>
                    <a:pt x="19796" y="6700"/>
                    <a:pt x="18996" y="6966"/>
                  </a:cubicBezTo>
                  <a:cubicBezTo>
                    <a:pt x="18730" y="6966"/>
                    <a:pt x="18463" y="7233"/>
                    <a:pt x="18196" y="7233"/>
                  </a:cubicBezTo>
                  <a:cubicBezTo>
                    <a:pt x="17263" y="7500"/>
                    <a:pt x="16463" y="6300"/>
                    <a:pt x="16463" y="5500"/>
                  </a:cubicBezTo>
                  <a:cubicBezTo>
                    <a:pt x="16463" y="4566"/>
                    <a:pt x="16196" y="3633"/>
                    <a:pt x="15396" y="3366"/>
                  </a:cubicBezTo>
                  <a:cubicBezTo>
                    <a:pt x="14863" y="2966"/>
                    <a:pt x="13930" y="3366"/>
                    <a:pt x="13396" y="3633"/>
                  </a:cubicBezTo>
                  <a:cubicBezTo>
                    <a:pt x="13663" y="2966"/>
                    <a:pt x="13130" y="2433"/>
                    <a:pt x="12596" y="2166"/>
                  </a:cubicBezTo>
                  <a:cubicBezTo>
                    <a:pt x="12063" y="1900"/>
                    <a:pt x="11396" y="1900"/>
                    <a:pt x="10863" y="1900"/>
                  </a:cubicBezTo>
                  <a:cubicBezTo>
                    <a:pt x="10330" y="1633"/>
                    <a:pt x="10063" y="1366"/>
                    <a:pt x="9530" y="1100"/>
                  </a:cubicBezTo>
                  <a:cubicBezTo>
                    <a:pt x="7530" y="-367"/>
                    <a:pt x="4463" y="-367"/>
                    <a:pt x="2463" y="1100"/>
                  </a:cubicBezTo>
                  <a:cubicBezTo>
                    <a:pt x="6730" y="1633"/>
                    <a:pt x="-1137" y="6700"/>
                    <a:pt x="2463" y="7233"/>
                  </a:cubicBezTo>
                  <a:cubicBezTo>
                    <a:pt x="2196" y="8300"/>
                    <a:pt x="1130" y="8566"/>
                    <a:pt x="863" y="9500"/>
                  </a:cubicBezTo>
                  <a:cubicBezTo>
                    <a:pt x="-70" y="10566"/>
                    <a:pt x="596" y="11633"/>
                    <a:pt x="596" y="13100"/>
                  </a:cubicBezTo>
                  <a:cubicBezTo>
                    <a:pt x="863" y="15900"/>
                    <a:pt x="-870" y="18700"/>
                    <a:pt x="596" y="21233"/>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3" name="Shape 2963"/>
            <p:cNvSpPr/>
            <p:nvPr/>
          </p:nvSpPr>
          <p:spPr>
            <a:xfrm>
              <a:off x="5582717" y="2792993"/>
              <a:ext cx="41188" cy="72994"/>
            </a:xfrm>
            <a:custGeom>
              <a:avLst/>
              <a:gdLst/>
              <a:ahLst/>
              <a:cxnLst>
                <a:cxn ang="0">
                  <a:pos x="wd2" y="hd2"/>
                </a:cxn>
                <a:cxn ang="5400000">
                  <a:pos x="wd2" y="hd2"/>
                </a:cxn>
                <a:cxn ang="10800000">
                  <a:pos x="wd2" y="hd2"/>
                </a:cxn>
                <a:cxn ang="16200000">
                  <a:pos x="wd2" y="hd2"/>
                </a:cxn>
              </a:cxnLst>
              <a:rect l="0" t="0" r="r" b="b"/>
              <a:pathLst>
                <a:path w="20532" h="21496" extrusionOk="0">
                  <a:moveTo>
                    <a:pt x="12644" y="11104"/>
                  </a:moveTo>
                  <a:cubicBezTo>
                    <a:pt x="12644" y="11408"/>
                    <a:pt x="13171" y="11713"/>
                    <a:pt x="13171" y="12017"/>
                  </a:cubicBezTo>
                  <a:cubicBezTo>
                    <a:pt x="13698" y="13386"/>
                    <a:pt x="11590" y="14299"/>
                    <a:pt x="9747" y="15211"/>
                  </a:cubicBezTo>
                  <a:cubicBezTo>
                    <a:pt x="7639" y="16580"/>
                    <a:pt x="6586" y="18710"/>
                    <a:pt x="7639" y="20383"/>
                  </a:cubicBezTo>
                  <a:lnTo>
                    <a:pt x="7639" y="20687"/>
                  </a:lnTo>
                  <a:cubicBezTo>
                    <a:pt x="7639" y="20687"/>
                    <a:pt x="7112" y="20687"/>
                    <a:pt x="7112" y="20992"/>
                  </a:cubicBezTo>
                  <a:cubicBezTo>
                    <a:pt x="6059" y="20992"/>
                    <a:pt x="5532" y="21296"/>
                    <a:pt x="4215" y="21296"/>
                  </a:cubicBezTo>
                  <a:cubicBezTo>
                    <a:pt x="3161" y="21600"/>
                    <a:pt x="1054" y="21600"/>
                    <a:pt x="527" y="20992"/>
                  </a:cubicBezTo>
                  <a:cubicBezTo>
                    <a:pt x="-790" y="20079"/>
                    <a:pt x="3161" y="19166"/>
                    <a:pt x="2634" y="17797"/>
                  </a:cubicBezTo>
                  <a:cubicBezTo>
                    <a:pt x="2634" y="17189"/>
                    <a:pt x="1054" y="16580"/>
                    <a:pt x="527" y="15972"/>
                  </a:cubicBezTo>
                  <a:cubicBezTo>
                    <a:pt x="0" y="15211"/>
                    <a:pt x="527" y="14299"/>
                    <a:pt x="527" y="13690"/>
                  </a:cubicBezTo>
                  <a:cubicBezTo>
                    <a:pt x="1054" y="13082"/>
                    <a:pt x="1054" y="12017"/>
                    <a:pt x="0" y="11408"/>
                  </a:cubicBezTo>
                  <a:cubicBezTo>
                    <a:pt x="1054" y="11104"/>
                    <a:pt x="2108" y="10800"/>
                    <a:pt x="2108" y="10192"/>
                  </a:cubicBezTo>
                  <a:cubicBezTo>
                    <a:pt x="2108" y="9887"/>
                    <a:pt x="2108" y="9583"/>
                    <a:pt x="1581" y="9279"/>
                  </a:cubicBezTo>
                  <a:cubicBezTo>
                    <a:pt x="1581" y="8823"/>
                    <a:pt x="1581" y="8214"/>
                    <a:pt x="1581" y="7910"/>
                  </a:cubicBezTo>
                  <a:cubicBezTo>
                    <a:pt x="2634" y="4107"/>
                    <a:pt x="8693" y="608"/>
                    <a:pt x="15278" y="0"/>
                  </a:cubicBezTo>
                  <a:cubicBezTo>
                    <a:pt x="17122" y="304"/>
                    <a:pt x="18703" y="608"/>
                    <a:pt x="20283" y="608"/>
                  </a:cubicBezTo>
                  <a:cubicBezTo>
                    <a:pt x="20810" y="608"/>
                    <a:pt x="20810" y="3803"/>
                    <a:pt x="17122" y="3194"/>
                  </a:cubicBezTo>
                  <a:cubicBezTo>
                    <a:pt x="15278" y="5324"/>
                    <a:pt x="10273" y="7606"/>
                    <a:pt x="12644" y="11104"/>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4" name="Shape 2964"/>
            <p:cNvSpPr/>
            <p:nvPr/>
          </p:nvSpPr>
          <p:spPr>
            <a:xfrm>
              <a:off x="5377034" y="2900611"/>
              <a:ext cx="49736" cy="74214"/>
            </a:xfrm>
            <a:custGeom>
              <a:avLst/>
              <a:gdLst/>
              <a:ahLst/>
              <a:cxnLst>
                <a:cxn ang="0">
                  <a:pos x="wd2" y="hd2"/>
                </a:cxn>
                <a:cxn ang="5400000">
                  <a:pos x="wd2" y="hd2"/>
                </a:cxn>
                <a:cxn ang="10800000">
                  <a:pos x="wd2" y="hd2"/>
                </a:cxn>
                <a:cxn ang="16200000">
                  <a:pos x="wd2" y="hd2"/>
                </a:cxn>
              </a:cxnLst>
              <a:rect l="0" t="0" r="r" b="b"/>
              <a:pathLst>
                <a:path w="20435" h="21189" extrusionOk="0">
                  <a:moveTo>
                    <a:pt x="733" y="8080"/>
                  </a:moveTo>
                  <a:cubicBezTo>
                    <a:pt x="2016" y="9272"/>
                    <a:pt x="4155" y="12400"/>
                    <a:pt x="4155" y="6441"/>
                  </a:cubicBezTo>
                  <a:cubicBezTo>
                    <a:pt x="4583" y="7186"/>
                    <a:pt x="5010" y="8974"/>
                    <a:pt x="5438" y="9570"/>
                  </a:cubicBezTo>
                  <a:cubicBezTo>
                    <a:pt x="5866" y="10166"/>
                    <a:pt x="7363" y="9570"/>
                    <a:pt x="6935" y="10166"/>
                  </a:cubicBezTo>
                  <a:cubicBezTo>
                    <a:pt x="6507" y="10612"/>
                    <a:pt x="5866" y="10910"/>
                    <a:pt x="5438" y="11208"/>
                  </a:cubicBezTo>
                  <a:cubicBezTo>
                    <a:pt x="4155" y="12102"/>
                    <a:pt x="2872" y="12996"/>
                    <a:pt x="2444" y="14635"/>
                  </a:cubicBezTo>
                  <a:cubicBezTo>
                    <a:pt x="2872" y="14337"/>
                    <a:pt x="4155" y="14635"/>
                    <a:pt x="4155" y="15230"/>
                  </a:cubicBezTo>
                  <a:cubicBezTo>
                    <a:pt x="4155" y="15826"/>
                    <a:pt x="3727" y="16422"/>
                    <a:pt x="3300" y="17167"/>
                  </a:cubicBezTo>
                  <a:cubicBezTo>
                    <a:pt x="2872" y="17763"/>
                    <a:pt x="2444" y="18061"/>
                    <a:pt x="2872" y="18657"/>
                  </a:cubicBezTo>
                  <a:cubicBezTo>
                    <a:pt x="3300" y="19252"/>
                    <a:pt x="3300" y="19997"/>
                    <a:pt x="4155" y="19997"/>
                  </a:cubicBezTo>
                  <a:cubicBezTo>
                    <a:pt x="4583" y="19997"/>
                    <a:pt x="5438" y="19997"/>
                    <a:pt x="5438" y="20295"/>
                  </a:cubicBezTo>
                  <a:cubicBezTo>
                    <a:pt x="5866" y="20295"/>
                    <a:pt x="5866" y="20593"/>
                    <a:pt x="5866" y="20891"/>
                  </a:cubicBezTo>
                  <a:cubicBezTo>
                    <a:pt x="6507" y="21189"/>
                    <a:pt x="7363" y="21189"/>
                    <a:pt x="7791" y="21189"/>
                  </a:cubicBezTo>
                  <a:cubicBezTo>
                    <a:pt x="8218" y="20891"/>
                    <a:pt x="8646" y="20593"/>
                    <a:pt x="9074" y="20295"/>
                  </a:cubicBezTo>
                  <a:cubicBezTo>
                    <a:pt x="9501" y="19550"/>
                    <a:pt x="10357" y="19252"/>
                    <a:pt x="10999" y="18657"/>
                  </a:cubicBezTo>
                  <a:cubicBezTo>
                    <a:pt x="11426" y="18359"/>
                    <a:pt x="11854" y="17763"/>
                    <a:pt x="11854" y="17465"/>
                  </a:cubicBezTo>
                  <a:cubicBezTo>
                    <a:pt x="12282" y="16422"/>
                    <a:pt x="10999" y="15230"/>
                    <a:pt x="11426" y="14337"/>
                  </a:cubicBezTo>
                  <a:cubicBezTo>
                    <a:pt x="11854" y="13294"/>
                    <a:pt x="13565" y="12996"/>
                    <a:pt x="14848" y="12698"/>
                  </a:cubicBezTo>
                  <a:cubicBezTo>
                    <a:pt x="16345" y="12400"/>
                    <a:pt x="17628" y="11208"/>
                    <a:pt x="17200" y="10612"/>
                  </a:cubicBezTo>
                  <a:cubicBezTo>
                    <a:pt x="16773" y="10166"/>
                    <a:pt x="16345" y="9868"/>
                    <a:pt x="15917" y="9868"/>
                  </a:cubicBezTo>
                  <a:cubicBezTo>
                    <a:pt x="14848" y="9272"/>
                    <a:pt x="14848" y="8080"/>
                    <a:pt x="15490" y="7484"/>
                  </a:cubicBezTo>
                  <a:cubicBezTo>
                    <a:pt x="15917" y="6441"/>
                    <a:pt x="17200" y="6143"/>
                    <a:pt x="18484" y="5548"/>
                  </a:cubicBezTo>
                  <a:cubicBezTo>
                    <a:pt x="18911" y="5548"/>
                    <a:pt x="19339" y="5250"/>
                    <a:pt x="19339" y="4952"/>
                  </a:cubicBezTo>
                  <a:cubicBezTo>
                    <a:pt x="19981" y="4356"/>
                    <a:pt x="21050" y="3015"/>
                    <a:pt x="19981" y="3015"/>
                  </a:cubicBezTo>
                  <a:cubicBezTo>
                    <a:pt x="19125" y="3015"/>
                    <a:pt x="16773" y="3313"/>
                    <a:pt x="16345" y="2717"/>
                  </a:cubicBezTo>
                  <a:cubicBezTo>
                    <a:pt x="18484" y="483"/>
                    <a:pt x="14420" y="2121"/>
                    <a:pt x="13137" y="1823"/>
                  </a:cubicBezTo>
                  <a:cubicBezTo>
                    <a:pt x="12282" y="1526"/>
                    <a:pt x="11854" y="483"/>
                    <a:pt x="10357" y="185"/>
                  </a:cubicBezTo>
                  <a:cubicBezTo>
                    <a:pt x="8646" y="-411"/>
                    <a:pt x="6507" y="483"/>
                    <a:pt x="6507" y="2121"/>
                  </a:cubicBezTo>
                  <a:cubicBezTo>
                    <a:pt x="6507" y="2419"/>
                    <a:pt x="6507" y="2717"/>
                    <a:pt x="6507" y="2717"/>
                  </a:cubicBezTo>
                  <a:cubicBezTo>
                    <a:pt x="6507" y="3015"/>
                    <a:pt x="5866" y="3015"/>
                    <a:pt x="5438" y="3313"/>
                  </a:cubicBezTo>
                  <a:cubicBezTo>
                    <a:pt x="5010" y="3313"/>
                    <a:pt x="4583" y="3313"/>
                    <a:pt x="3727" y="3313"/>
                  </a:cubicBezTo>
                  <a:cubicBezTo>
                    <a:pt x="2872" y="3313"/>
                    <a:pt x="2444" y="3015"/>
                    <a:pt x="1802" y="3015"/>
                  </a:cubicBezTo>
                  <a:cubicBezTo>
                    <a:pt x="-122" y="1823"/>
                    <a:pt x="-550" y="6441"/>
                    <a:pt x="733" y="808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5" name="Shape 2965"/>
            <p:cNvSpPr/>
            <p:nvPr/>
          </p:nvSpPr>
          <p:spPr>
            <a:xfrm>
              <a:off x="5383523" y="2850700"/>
              <a:ext cx="18467" cy="27177"/>
            </a:xfrm>
            <a:custGeom>
              <a:avLst/>
              <a:gdLst/>
              <a:ahLst/>
              <a:cxnLst>
                <a:cxn ang="0">
                  <a:pos x="wd2" y="hd2"/>
                </a:cxn>
                <a:cxn ang="5400000">
                  <a:pos x="wd2" y="hd2"/>
                </a:cxn>
                <a:cxn ang="10800000">
                  <a:pos x="wd2" y="hd2"/>
                </a:cxn>
                <a:cxn ang="16200000">
                  <a:pos x="wd2" y="hd2"/>
                </a:cxn>
              </a:cxnLst>
              <a:rect l="0" t="0" r="r" b="b"/>
              <a:pathLst>
                <a:path w="21600" h="21600" extrusionOk="0">
                  <a:moveTo>
                    <a:pt x="0" y="12046"/>
                  </a:moveTo>
                  <a:lnTo>
                    <a:pt x="0" y="13708"/>
                  </a:lnTo>
                  <a:cubicBezTo>
                    <a:pt x="0" y="14538"/>
                    <a:pt x="1394" y="14538"/>
                    <a:pt x="2787" y="14538"/>
                  </a:cubicBezTo>
                  <a:cubicBezTo>
                    <a:pt x="5574" y="15785"/>
                    <a:pt x="5574" y="18277"/>
                    <a:pt x="4181" y="19938"/>
                  </a:cubicBezTo>
                  <a:cubicBezTo>
                    <a:pt x="5574" y="19938"/>
                    <a:pt x="6968" y="20769"/>
                    <a:pt x="6968" y="21600"/>
                  </a:cubicBezTo>
                  <a:cubicBezTo>
                    <a:pt x="16026" y="21600"/>
                    <a:pt x="21600" y="16615"/>
                    <a:pt x="21600" y="12046"/>
                  </a:cubicBezTo>
                  <a:cubicBezTo>
                    <a:pt x="20206" y="12046"/>
                    <a:pt x="18813" y="11215"/>
                    <a:pt x="17419" y="9554"/>
                  </a:cubicBezTo>
                  <a:cubicBezTo>
                    <a:pt x="17419" y="8723"/>
                    <a:pt x="16026" y="7062"/>
                    <a:pt x="14632" y="7062"/>
                  </a:cubicBezTo>
                  <a:lnTo>
                    <a:pt x="11845" y="7062"/>
                  </a:lnTo>
                  <a:cubicBezTo>
                    <a:pt x="10452" y="5815"/>
                    <a:pt x="10452" y="4154"/>
                    <a:pt x="11845" y="3323"/>
                  </a:cubicBezTo>
                  <a:cubicBezTo>
                    <a:pt x="11845" y="2492"/>
                    <a:pt x="11845" y="0"/>
                    <a:pt x="10452" y="0"/>
                  </a:cubicBezTo>
                  <a:cubicBezTo>
                    <a:pt x="10452" y="0"/>
                    <a:pt x="8361" y="0"/>
                    <a:pt x="8361" y="831"/>
                  </a:cubicBezTo>
                  <a:cubicBezTo>
                    <a:pt x="4181" y="2492"/>
                    <a:pt x="1394" y="4154"/>
                    <a:pt x="1394" y="7062"/>
                  </a:cubicBezTo>
                  <a:cubicBezTo>
                    <a:pt x="0" y="8723"/>
                    <a:pt x="0" y="10385"/>
                    <a:pt x="0" y="12046"/>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6" name="Shape 2966"/>
            <p:cNvSpPr/>
            <p:nvPr/>
          </p:nvSpPr>
          <p:spPr>
            <a:xfrm>
              <a:off x="5302270" y="3497892"/>
              <a:ext cx="30747" cy="84006"/>
            </a:xfrm>
            <a:custGeom>
              <a:avLst/>
              <a:gdLst/>
              <a:ahLst/>
              <a:cxnLst>
                <a:cxn ang="0">
                  <a:pos x="wd2" y="hd2"/>
                </a:cxn>
                <a:cxn ang="5400000">
                  <a:pos x="wd2" y="hd2"/>
                </a:cxn>
                <a:cxn ang="10800000">
                  <a:pos x="wd2" y="hd2"/>
                </a:cxn>
                <a:cxn ang="16200000">
                  <a:pos x="wd2" y="hd2"/>
                </a:cxn>
              </a:cxnLst>
              <a:rect l="0" t="0" r="r" b="b"/>
              <a:pathLst>
                <a:path w="20888" h="21376" extrusionOk="0">
                  <a:moveTo>
                    <a:pt x="6431" y="2824"/>
                  </a:moveTo>
                  <a:cubicBezTo>
                    <a:pt x="5369" y="2824"/>
                    <a:pt x="5014" y="3354"/>
                    <a:pt x="5014" y="3751"/>
                  </a:cubicBezTo>
                  <a:cubicBezTo>
                    <a:pt x="4660" y="4149"/>
                    <a:pt x="3952" y="4547"/>
                    <a:pt x="3598" y="4944"/>
                  </a:cubicBezTo>
                  <a:lnTo>
                    <a:pt x="6431" y="2824"/>
                  </a:lnTo>
                  <a:close/>
                  <a:moveTo>
                    <a:pt x="5014" y="4149"/>
                  </a:moveTo>
                  <a:cubicBezTo>
                    <a:pt x="5014" y="4679"/>
                    <a:pt x="5723" y="5607"/>
                    <a:pt x="4306" y="5607"/>
                  </a:cubicBezTo>
                  <a:cubicBezTo>
                    <a:pt x="2890" y="5872"/>
                    <a:pt x="1473" y="5342"/>
                    <a:pt x="765" y="5607"/>
                  </a:cubicBezTo>
                  <a:cubicBezTo>
                    <a:pt x="-297" y="6004"/>
                    <a:pt x="57" y="6137"/>
                    <a:pt x="57" y="6402"/>
                  </a:cubicBezTo>
                  <a:lnTo>
                    <a:pt x="57" y="9715"/>
                  </a:lnTo>
                  <a:cubicBezTo>
                    <a:pt x="57" y="10245"/>
                    <a:pt x="57" y="10775"/>
                    <a:pt x="765" y="11437"/>
                  </a:cubicBezTo>
                  <a:cubicBezTo>
                    <a:pt x="1473" y="12232"/>
                    <a:pt x="2890" y="12763"/>
                    <a:pt x="3598" y="13293"/>
                  </a:cubicBezTo>
                  <a:cubicBezTo>
                    <a:pt x="4306" y="13823"/>
                    <a:pt x="5014" y="14750"/>
                    <a:pt x="4306" y="15545"/>
                  </a:cubicBezTo>
                  <a:cubicBezTo>
                    <a:pt x="5723" y="15545"/>
                    <a:pt x="7493" y="16075"/>
                    <a:pt x="8201" y="17003"/>
                  </a:cubicBezTo>
                  <a:lnTo>
                    <a:pt x="8201" y="18858"/>
                  </a:lnTo>
                  <a:cubicBezTo>
                    <a:pt x="8201" y="19653"/>
                    <a:pt x="9618" y="20581"/>
                    <a:pt x="11742" y="21111"/>
                  </a:cubicBezTo>
                  <a:cubicBezTo>
                    <a:pt x="12451" y="21376"/>
                    <a:pt x="13867" y="21376"/>
                    <a:pt x="14929" y="21376"/>
                  </a:cubicBezTo>
                  <a:cubicBezTo>
                    <a:pt x="15637" y="21376"/>
                    <a:pt x="17054" y="20846"/>
                    <a:pt x="17054" y="20581"/>
                  </a:cubicBezTo>
                  <a:cubicBezTo>
                    <a:pt x="17054" y="20051"/>
                    <a:pt x="15283" y="19653"/>
                    <a:pt x="13867" y="19388"/>
                  </a:cubicBezTo>
                  <a:cubicBezTo>
                    <a:pt x="12096" y="19123"/>
                    <a:pt x="11742" y="18328"/>
                    <a:pt x="13159" y="18063"/>
                  </a:cubicBezTo>
                  <a:cubicBezTo>
                    <a:pt x="13867" y="17798"/>
                    <a:pt x="14929" y="18063"/>
                    <a:pt x="14929" y="17798"/>
                  </a:cubicBezTo>
                  <a:cubicBezTo>
                    <a:pt x="16346" y="17268"/>
                    <a:pt x="13867" y="16738"/>
                    <a:pt x="14929" y="15810"/>
                  </a:cubicBezTo>
                  <a:cubicBezTo>
                    <a:pt x="15637" y="15015"/>
                    <a:pt x="19887" y="15545"/>
                    <a:pt x="20595" y="14750"/>
                  </a:cubicBezTo>
                  <a:cubicBezTo>
                    <a:pt x="21303" y="14485"/>
                    <a:pt x="20595" y="13823"/>
                    <a:pt x="19887" y="13558"/>
                  </a:cubicBezTo>
                  <a:cubicBezTo>
                    <a:pt x="18470" y="13028"/>
                    <a:pt x="17762" y="12232"/>
                    <a:pt x="16346" y="11702"/>
                  </a:cubicBezTo>
                  <a:cubicBezTo>
                    <a:pt x="14929" y="10775"/>
                    <a:pt x="13867" y="9980"/>
                    <a:pt x="15637" y="9185"/>
                  </a:cubicBezTo>
                  <a:cubicBezTo>
                    <a:pt x="16346" y="8920"/>
                    <a:pt x="17054" y="8655"/>
                    <a:pt x="17054" y="8257"/>
                  </a:cubicBezTo>
                  <a:cubicBezTo>
                    <a:pt x="17054" y="7992"/>
                    <a:pt x="16346" y="7992"/>
                    <a:pt x="16346" y="7727"/>
                  </a:cubicBezTo>
                  <a:cubicBezTo>
                    <a:pt x="13867" y="6932"/>
                    <a:pt x="14929" y="5872"/>
                    <a:pt x="15637" y="4944"/>
                  </a:cubicBezTo>
                  <a:cubicBezTo>
                    <a:pt x="16346" y="3884"/>
                    <a:pt x="17054" y="2426"/>
                    <a:pt x="17762" y="1366"/>
                  </a:cubicBezTo>
                  <a:lnTo>
                    <a:pt x="17762" y="836"/>
                  </a:lnTo>
                  <a:cubicBezTo>
                    <a:pt x="17762" y="571"/>
                    <a:pt x="17054" y="571"/>
                    <a:pt x="16346" y="306"/>
                  </a:cubicBezTo>
                  <a:cubicBezTo>
                    <a:pt x="13867" y="41"/>
                    <a:pt x="11742" y="-224"/>
                    <a:pt x="10326" y="306"/>
                  </a:cubicBezTo>
                  <a:cubicBezTo>
                    <a:pt x="9618" y="704"/>
                    <a:pt x="9618" y="836"/>
                    <a:pt x="8910" y="1101"/>
                  </a:cubicBezTo>
                  <a:cubicBezTo>
                    <a:pt x="7847" y="2029"/>
                    <a:pt x="6431" y="2956"/>
                    <a:pt x="5014" y="3751"/>
                  </a:cubicBezTo>
                  <a:cubicBezTo>
                    <a:pt x="5014" y="3884"/>
                    <a:pt x="5014" y="4016"/>
                    <a:pt x="5014" y="4149"/>
                  </a:cubicBezTo>
                  <a:close/>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7" name="Shape 2967"/>
            <p:cNvSpPr/>
            <p:nvPr/>
          </p:nvSpPr>
          <p:spPr>
            <a:xfrm>
              <a:off x="5287983" y="3587034"/>
              <a:ext cx="50253" cy="89503"/>
            </a:xfrm>
            <a:custGeom>
              <a:avLst/>
              <a:gdLst/>
              <a:ahLst/>
              <a:cxnLst>
                <a:cxn ang="0">
                  <a:pos x="wd2" y="hd2"/>
                </a:cxn>
                <a:cxn ang="5400000">
                  <a:pos x="wd2" y="hd2"/>
                </a:cxn>
                <a:cxn ang="10800000">
                  <a:pos x="wd2" y="hd2"/>
                </a:cxn>
                <a:cxn ang="16200000">
                  <a:pos x="wd2" y="hd2"/>
                </a:cxn>
              </a:cxnLst>
              <a:rect l="0" t="0" r="r" b="b"/>
              <a:pathLst>
                <a:path w="21600" h="21600" extrusionOk="0">
                  <a:moveTo>
                    <a:pt x="2956" y="879"/>
                  </a:moveTo>
                  <a:cubicBezTo>
                    <a:pt x="2956" y="879"/>
                    <a:pt x="2956" y="1005"/>
                    <a:pt x="2956" y="1130"/>
                  </a:cubicBezTo>
                  <a:cubicBezTo>
                    <a:pt x="2956" y="1130"/>
                    <a:pt x="2956" y="1256"/>
                    <a:pt x="2956" y="1381"/>
                  </a:cubicBezTo>
                  <a:cubicBezTo>
                    <a:pt x="2046" y="1381"/>
                    <a:pt x="909" y="1130"/>
                    <a:pt x="0" y="1130"/>
                  </a:cubicBezTo>
                  <a:lnTo>
                    <a:pt x="2956" y="879"/>
                  </a:lnTo>
                  <a:close/>
                  <a:moveTo>
                    <a:pt x="4320" y="2135"/>
                  </a:moveTo>
                  <a:cubicBezTo>
                    <a:pt x="5229" y="3014"/>
                    <a:pt x="4775" y="4019"/>
                    <a:pt x="4320" y="5023"/>
                  </a:cubicBezTo>
                  <a:cubicBezTo>
                    <a:pt x="3865" y="6153"/>
                    <a:pt x="2956" y="6907"/>
                    <a:pt x="2956" y="7912"/>
                  </a:cubicBezTo>
                  <a:cubicBezTo>
                    <a:pt x="2956" y="9544"/>
                    <a:pt x="5684" y="10800"/>
                    <a:pt x="5684" y="12181"/>
                  </a:cubicBezTo>
                  <a:cubicBezTo>
                    <a:pt x="6366" y="14065"/>
                    <a:pt x="2501" y="16074"/>
                    <a:pt x="3865" y="17958"/>
                  </a:cubicBezTo>
                  <a:cubicBezTo>
                    <a:pt x="4775" y="17958"/>
                    <a:pt x="5229" y="18712"/>
                    <a:pt x="4775" y="19088"/>
                  </a:cubicBezTo>
                  <a:cubicBezTo>
                    <a:pt x="4775" y="19591"/>
                    <a:pt x="4320" y="20093"/>
                    <a:pt x="4775" y="20344"/>
                  </a:cubicBezTo>
                  <a:cubicBezTo>
                    <a:pt x="4775" y="21098"/>
                    <a:pt x="6366" y="21600"/>
                    <a:pt x="7276" y="21600"/>
                  </a:cubicBezTo>
                  <a:cubicBezTo>
                    <a:pt x="8640" y="21600"/>
                    <a:pt x="9549" y="21098"/>
                    <a:pt x="10004" y="20344"/>
                  </a:cubicBezTo>
                  <a:cubicBezTo>
                    <a:pt x="10459" y="19591"/>
                    <a:pt x="9549" y="18460"/>
                    <a:pt x="11141" y="18209"/>
                  </a:cubicBezTo>
                  <a:lnTo>
                    <a:pt x="12960" y="18209"/>
                  </a:lnTo>
                  <a:cubicBezTo>
                    <a:pt x="14324" y="18460"/>
                    <a:pt x="16825" y="18084"/>
                    <a:pt x="16825" y="16953"/>
                  </a:cubicBezTo>
                  <a:cubicBezTo>
                    <a:pt x="16825" y="15949"/>
                    <a:pt x="12960" y="15321"/>
                    <a:pt x="12960" y="14316"/>
                  </a:cubicBezTo>
                  <a:cubicBezTo>
                    <a:pt x="12960" y="13814"/>
                    <a:pt x="13642" y="13186"/>
                    <a:pt x="14779" y="13186"/>
                  </a:cubicBezTo>
                  <a:cubicBezTo>
                    <a:pt x="15688" y="13186"/>
                    <a:pt x="16598" y="13312"/>
                    <a:pt x="17735" y="13814"/>
                  </a:cubicBezTo>
                  <a:cubicBezTo>
                    <a:pt x="17962" y="14191"/>
                    <a:pt x="18644" y="14065"/>
                    <a:pt x="19099" y="14065"/>
                  </a:cubicBezTo>
                  <a:cubicBezTo>
                    <a:pt x="20008" y="14065"/>
                    <a:pt x="20463" y="13437"/>
                    <a:pt x="20463" y="12935"/>
                  </a:cubicBezTo>
                  <a:cubicBezTo>
                    <a:pt x="21145" y="11679"/>
                    <a:pt x="21145" y="10047"/>
                    <a:pt x="20008" y="8791"/>
                  </a:cubicBezTo>
                  <a:cubicBezTo>
                    <a:pt x="20008" y="8540"/>
                    <a:pt x="19554" y="8288"/>
                    <a:pt x="19554" y="7912"/>
                  </a:cubicBezTo>
                  <a:cubicBezTo>
                    <a:pt x="19554" y="7409"/>
                    <a:pt x="20008" y="7158"/>
                    <a:pt x="20008" y="6656"/>
                  </a:cubicBezTo>
                  <a:cubicBezTo>
                    <a:pt x="21145" y="5274"/>
                    <a:pt x="21145" y="4019"/>
                    <a:pt x="21600" y="2637"/>
                  </a:cubicBezTo>
                  <a:cubicBezTo>
                    <a:pt x="21600" y="1884"/>
                    <a:pt x="21600" y="879"/>
                    <a:pt x="20008" y="628"/>
                  </a:cubicBezTo>
                  <a:cubicBezTo>
                    <a:pt x="19554" y="377"/>
                    <a:pt x="19099" y="377"/>
                    <a:pt x="18644" y="377"/>
                  </a:cubicBezTo>
                  <a:cubicBezTo>
                    <a:pt x="14324" y="377"/>
                    <a:pt x="10004" y="377"/>
                    <a:pt x="5684" y="0"/>
                  </a:cubicBezTo>
                  <a:cubicBezTo>
                    <a:pt x="5229" y="0"/>
                    <a:pt x="4320" y="0"/>
                    <a:pt x="3865" y="377"/>
                  </a:cubicBezTo>
                  <a:cubicBezTo>
                    <a:pt x="3411" y="502"/>
                    <a:pt x="3183" y="753"/>
                    <a:pt x="2956" y="1130"/>
                  </a:cubicBezTo>
                  <a:cubicBezTo>
                    <a:pt x="3183" y="1507"/>
                    <a:pt x="3865" y="1758"/>
                    <a:pt x="4320" y="2135"/>
                  </a:cubicBezTo>
                  <a:close/>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8" name="Shape 2968"/>
            <p:cNvSpPr/>
            <p:nvPr/>
          </p:nvSpPr>
          <p:spPr>
            <a:xfrm>
              <a:off x="5120058" y="3628764"/>
              <a:ext cx="34934" cy="31595"/>
            </a:xfrm>
            <a:custGeom>
              <a:avLst/>
              <a:gdLst/>
              <a:ahLst/>
              <a:cxnLst>
                <a:cxn ang="0">
                  <a:pos x="wd2" y="hd2"/>
                </a:cxn>
                <a:cxn ang="5400000">
                  <a:pos x="wd2" y="hd2"/>
                </a:cxn>
                <a:cxn ang="10800000">
                  <a:pos x="wd2" y="hd2"/>
                </a:cxn>
                <a:cxn ang="16200000">
                  <a:pos x="wd2" y="hd2"/>
                </a:cxn>
              </a:cxnLst>
              <a:rect l="0" t="0" r="r" b="b"/>
              <a:pathLst>
                <a:path w="20723" h="20022" extrusionOk="0">
                  <a:moveTo>
                    <a:pt x="4903" y="4936"/>
                  </a:moveTo>
                  <a:cubicBezTo>
                    <a:pt x="4903" y="4936"/>
                    <a:pt x="4286" y="4936"/>
                    <a:pt x="4286" y="5622"/>
                  </a:cubicBezTo>
                  <a:cubicBezTo>
                    <a:pt x="3668" y="5622"/>
                    <a:pt x="3668" y="6308"/>
                    <a:pt x="3668" y="6308"/>
                  </a:cubicBezTo>
                  <a:cubicBezTo>
                    <a:pt x="2434" y="8365"/>
                    <a:pt x="1817" y="10765"/>
                    <a:pt x="274" y="12822"/>
                  </a:cubicBezTo>
                  <a:cubicBezTo>
                    <a:pt x="274" y="12822"/>
                    <a:pt x="-343" y="13508"/>
                    <a:pt x="274" y="14193"/>
                  </a:cubicBezTo>
                  <a:cubicBezTo>
                    <a:pt x="274" y="14193"/>
                    <a:pt x="274" y="14879"/>
                    <a:pt x="1200" y="14879"/>
                  </a:cubicBezTo>
                  <a:cubicBezTo>
                    <a:pt x="2434" y="15565"/>
                    <a:pt x="3668" y="15565"/>
                    <a:pt x="4903" y="14193"/>
                  </a:cubicBezTo>
                  <a:cubicBezTo>
                    <a:pt x="5520" y="13508"/>
                    <a:pt x="5520" y="13508"/>
                    <a:pt x="6137" y="13508"/>
                  </a:cubicBezTo>
                  <a:cubicBezTo>
                    <a:pt x="6754" y="13508"/>
                    <a:pt x="7371" y="14879"/>
                    <a:pt x="7371" y="15565"/>
                  </a:cubicBezTo>
                  <a:cubicBezTo>
                    <a:pt x="8297" y="17279"/>
                    <a:pt x="8914" y="17965"/>
                    <a:pt x="9531" y="18651"/>
                  </a:cubicBezTo>
                  <a:cubicBezTo>
                    <a:pt x="10148" y="19336"/>
                    <a:pt x="10766" y="20022"/>
                    <a:pt x="12000" y="20022"/>
                  </a:cubicBezTo>
                  <a:cubicBezTo>
                    <a:pt x="12617" y="20022"/>
                    <a:pt x="13851" y="20022"/>
                    <a:pt x="14777" y="18651"/>
                  </a:cubicBezTo>
                  <a:cubicBezTo>
                    <a:pt x="14777" y="18651"/>
                    <a:pt x="14777" y="17965"/>
                    <a:pt x="15394" y="17279"/>
                  </a:cubicBezTo>
                  <a:cubicBezTo>
                    <a:pt x="15394" y="16251"/>
                    <a:pt x="16011" y="15565"/>
                    <a:pt x="16011" y="14879"/>
                  </a:cubicBezTo>
                  <a:cubicBezTo>
                    <a:pt x="16011" y="14193"/>
                    <a:pt x="16628" y="12822"/>
                    <a:pt x="17246" y="12136"/>
                  </a:cubicBezTo>
                  <a:cubicBezTo>
                    <a:pt x="17863" y="11451"/>
                    <a:pt x="19097" y="11108"/>
                    <a:pt x="19714" y="10079"/>
                  </a:cubicBezTo>
                  <a:cubicBezTo>
                    <a:pt x="20331" y="9393"/>
                    <a:pt x="21257" y="7679"/>
                    <a:pt x="20331" y="6993"/>
                  </a:cubicBezTo>
                  <a:cubicBezTo>
                    <a:pt x="19714" y="6993"/>
                    <a:pt x="19714" y="6308"/>
                    <a:pt x="19714" y="6308"/>
                  </a:cubicBezTo>
                  <a:cubicBezTo>
                    <a:pt x="17863" y="6308"/>
                    <a:pt x="15394" y="6308"/>
                    <a:pt x="13234" y="4936"/>
                  </a:cubicBezTo>
                  <a:cubicBezTo>
                    <a:pt x="12617" y="4936"/>
                    <a:pt x="12000" y="4251"/>
                    <a:pt x="12000" y="3565"/>
                  </a:cubicBezTo>
                  <a:cubicBezTo>
                    <a:pt x="12000" y="3565"/>
                    <a:pt x="12617" y="3565"/>
                    <a:pt x="12617" y="2879"/>
                  </a:cubicBezTo>
                  <a:cubicBezTo>
                    <a:pt x="13234" y="1851"/>
                    <a:pt x="13234" y="1165"/>
                    <a:pt x="13234" y="479"/>
                  </a:cubicBezTo>
                  <a:cubicBezTo>
                    <a:pt x="6754" y="-1578"/>
                    <a:pt x="8297" y="3565"/>
                    <a:pt x="4903" y="4936"/>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69" name="Shape 2969"/>
            <p:cNvSpPr/>
            <p:nvPr/>
          </p:nvSpPr>
          <p:spPr>
            <a:xfrm>
              <a:off x="5150003" y="3621524"/>
              <a:ext cx="18467" cy="18467"/>
            </a:xfrm>
            <a:custGeom>
              <a:avLst/>
              <a:gdLst/>
              <a:ahLst/>
              <a:cxnLst>
                <a:cxn ang="0">
                  <a:pos x="wd2" y="hd2"/>
                </a:cxn>
                <a:cxn ang="5400000">
                  <a:pos x="wd2" y="hd2"/>
                </a:cxn>
                <a:cxn ang="10800000">
                  <a:pos x="wd2" y="hd2"/>
                </a:cxn>
                <a:cxn ang="16200000">
                  <a:pos x="wd2" y="hd2"/>
                </a:cxn>
              </a:cxnLst>
              <a:rect l="0" t="0" r="r" b="b"/>
              <a:pathLst>
                <a:path w="20517" h="19807" extrusionOk="0">
                  <a:moveTo>
                    <a:pt x="6075" y="11917"/>
                  </a:moveTo>
                  <a:cubicBezTo>
                    <a:pt x="7425" y="13151"/>
                    <a:pt x="8775" y="15620"/>
                    <a:pt x="11475" y="16854"/>
                  </a:cubicBezTo>
                  <a:cubicBezTo>
                    <a:pt x="12825" y="19323"/>
                    <a:pt x="16875" y="20557"/>
                    <a:pt x="18225" y="19323"/>
                  </a:cubicBezTo>
                  <a:cubicBezTo>
                    <a:pt x="20250" y="18088"/>
                    <a:pt x="20250" y="16854"/>
                    <a:pt x="20250" y="15620"/>
                  </a:cubicBezTo>
                  <a:cubicBezTo>
                    <a:pt x="20250" y="13151"/>
                    <a:pt x="21600" y="10066"/>
                    <a:pt x="18225" y="10066"/>
                  </a:cubicBezTo>
                  <a:cubicBezTo>
                    <a:pt x="18225" y="10066"/>
                    <a:pt x="16875" y="10066"/>
                    <a:pt x="16875" y="8831"/>
                  </a:cubicBezTo>
                  <a:cubicBezTo>
                    <a:pt x="15525" y="7597"/>
                    <a:pt x="15525" y="6363"/>
                    <a:pt x="15525" y="5128"/>
                  </a:cubicBezTo>
                  <a:cubicBezTo>
                    <a:pt x="15525" y="2660"/>
                    <a:pt x="12825" y="1426"/>
                    <a:pt x="11475" y="1426"/>
                  </a:cubicBezTo>
                  <a:cubicBezTo>
                    <a:pt x="8775" y="191"/>
                    <a:pt x="1350" y="-1043"/>
                    <a:pt x="0" y="1426"/>
                  </a:cubicBezTo>
                  <a:cubicBezTo>
                    <a:pt x="0" y="3894"/>
                    <a:pt x="4050" y="10066"/>
                    <a:pt x="6075" y="11917"/>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0" name="Shape 2970"/>
            <p:cNvSpPr/>
            <p:nvPr/>
          </p:nvSpPr>
          <p:spPr>
            <a:xfrm>
              <a:off x="5105245" y="3660804"/>
              <a:ext cx="18467" cy="18467"/>
            </a:xfrm>
            <a:custGeom>
              <a:avLst/>
              <a:gdLst/>
              <a:ahLst/>
              <a:cxnLst>
                <a:cxn ang="0">
                  <a:pos x="wd2" y="hd2"/>
                </a:cxn>
                <a:cxn ang="5400000">
                  <a:pos x="wd2" y="hd2"/>
                </a:cxn>
                <a:cxn ang="10800000">
                  <a:pos x="wd2" y="hd2"/>
                </a:cxn>
                <a:cxn ang="16200000">
                  <a:pos x="wd2" y="hd2"/>
                </a:cxn>
              </a:cxnLst>
              <a:rect l="0" t="0" r="r" b="b"/>
              <a:pathLst>
                <a:path w="20965" h="20720" extrusionOk="0">
                  <a:moveTo>
                    <a:pt x="0" y="20720"/>
                  </a:moveTo>
                  <a:cubicBezTo>
                    <a:pt x="6353" y="18020"/>
                    <a:pt x="8894" y="18020"/>
                    <a:pt x="13976" y="15320"/>
                  </a:cubicBezTo>
                  <a:cubicBezTo>
                    <a:pt x="16518" y="15320"/>
                    <a:pt x="19059" y="12620"/>
                    <a:pt x="19059" y="12620"/>
                  </a:cubicBezTo>
                  <a:cubicBezTo>
                    <a:pt x="21600" y="9920"/>
                    <a:pt x="21600" y="4520"/>
                    <a:pt x="19059" y="470"/>
                  </a:cubicBezTo>
                  <a:cubicBezTo>
                    <a:pt x="11435" y="-880"/>
                    <a:pt x="5082" y="470"/>
                    <a:pt x="1271" y="7220"/>
                  </a:cubicBezTo>
                  <a:cubicBezTo>
                    <a:pt x="2541" y="7220"/>
                    <a:pt x="3812" y="7220"/>
                    <a:pt x="3812" y="7220"/>
                  </a:cubicBezTo>
                  <a:cubicBezTo>
                    <a:pt x="3812" y="12620"/>
                    <a:pt x="3812" y="15320"/>
                    <a:pt x="0" y="20720"/>
                  </a:cubicBezTo>
                  <a:close/>
                  <a:moveTo>
                    <a:pt x="0" y="9920"/>
                  </a:moveTo>
                  <a:cubicBezTo>
                    <a:pt x="0" y="8570"/>
                    <a:pt x="1271" y="7220"/>
                    <a:pt x="1271" y="7220"/>
                  </a:cubicBezTo>
                  <a:cubicBezTo>
                    <a:pt x="1271" y="8570"/>
                    <a:pt x="1271" y="8570"/>
                    <a:pt x="0" y="9920"/>
                  </a:cubicBezTo>
                  <a:close/>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1" name="Shape 2971"/>
            <p:cNvSpPr/>
            <p:nvPr/>
          </p:nvSpPr>
          <p:spPr>
            <a:xfrm>
              <a:off x="5411079" y="3695265"/>
              <a:ext cx="95668" cy="70038"/>
            </a:xfrm>
            <a:custGeom>
              <a:avLst/>
              <a:gdLst/>
              <a:ahLst/>
              <a:cxnLst>
                <a:cxn ang="0">
                  <a:pos x="wd2" y="hd2"/>
                </a:cxn>
                <a:cxn ang="5400000">
                  <a:pos x="wd2" y="hd2"/>
                </a:cxn>
                <a:cxn ang="10800000">
                  <a:pos x="wd2" y="hd2"/>
                </a:cxn>
                <a:cxn ang="16200000">
                  <a:pos x="wd2" y="hd2"/>
                </a:cxn>
              </a:cxnLst>
              <a:rect l="0" t="0" r="r" b="b"/>
              <a:pathLst>
                <a:path w="21430" h="20629" extrusionOk="0">
                  <a:moveTo>
                    <a:pt x="6719" y="9257"/>
                  </a:moveTo>
                  <a:cubicBezTo>
                    <a:pt x="8704" y="10509"/>
                    <a:pt x="10338" y="11918"/>
                    <a:pt x="12323" y="13483"/>
                  </a:cubicBezTo>
                  <a:cubicBezTo>
                    <a:pt x="12790" y="13796"/>
                    <a:pt x="13607" y="14579"/>
                    <a:pt x="14074" y="15205"/>
                  </a:cubicBezTo>
                  <a:cubicBezTo>
                    <a:pt x="14541" y="15987"/>
                    <a:pt x="14775" y="16457"/>
                    <a:pt x="15008" y="16770"/>
                  </a:cubicBezTo>
                  <a:cubicBezTo>
                    <a:pt x="15475" y="17396"/>
                    <a:pt x="16059" y="17709"/>
                    <a:pt x="16526" y="18179"/>
                  </a:cubicBezTo>
                  <a:cubicBezTo>
                    <a:pt x="17227" y="18805"/>
                    <a:pt x="17694" y="19118"/>
                    <a:pt x="18511" y="19744"/>
                  </a:cubicBezTo>
                  <a:cubicBezTo>
                    <a:pt x="19445" y="20370"/>
                    <a:pt x="20613" y="20996"/>
                    <a:pt x="21430" y="20370"/>
                  </a:cubicBezTo>
                  <a:cubicBezTo>
                    <a:pt x="20613" y="20057"/>
                    <a:pt x="20146" y="19118"/>
                    <a:pt x="20146" y="18179"/>
                  </a:cubicBezTo>
                  <a:cubicBezTo>
                    <a:pt x="20146" y="17083"/>
                    <a:pt x="20379" y="15831"/>
                    <a:pt x="19912" y="14892"/>
                  </a:cubicBezTo>
                  <a:cubicBezTo>
                    <a:pt x="19679" y="14109"/>
                    <a:pt x="19212" y="13796"/>
                    <a:pt x="19445" y="13170"/>
                  </a:cubicBezTo>
                  <a:cubicBezTo>
                    <a:pt x="19679" y="12857"/>
                    <a:pt x="19912" y="12857"/>
                    <a:pt x="19912" y="12544"/>
                  </a:cubicBezTo>
                  <a:cubicBezTo>
                    <a:pt x="20146" y="12231"/>
                    <a:pt x="20146" y="11605"/>
                    <a:pt x="19912" y="11135"/>
                  </a:cubicBezTo>
                  <a:cubicBezTo>
                    <a:pt x="19679" y="10822"/>
                    <a:pt x="19445" y="10509"/>
                    <a:pt x="19212" y="9883"/>
                  </a:cubicBezTo>
                  <a:cubicBezTo>
                    <a:pt x="18161" y="7535"/>
                    <a:pt x="20963" y="5031"/>
                    <a:pt x="19912" y="2683"/>
                  </a:cubicBezTo>
                  <a:cubicBezTo>
                    <a:pt x="19912" y="2370"/>
                    <a:pt x="19679" y="2370"/>
                    <a:pt x="19679" y="2057"/>
                  </a:cubicBezTo>
                  <a:cubicBezTo>
                    <a:pt x="19212" y="961"/>
                    <a:pt x="17927" y="22"/>
                    <a:pt x="17227" y="648"/>
                  </a:cubicBezTo>
                  <a:cubicBezTo>
                    <a:pt x="16526" y="961"/>
                    <a:pt x="16409" y="2370"/>
                    <a:pt x="16059" y="2996"/>
                  </a:cubicBezTo>
                  <a:cubicBezTo>
                    <a:pt x="15826" y="3622"/>
                    <a:pt x="15242" y="4718"/>
                    <a:pt x="14775" y="5031"/>
                  </a:cubicBezTo>
                  <a:cubicBezTo>
                    <a:pt x="14541" y="5344"/>
                    <a:pt x="14541" y="5344"/>
                    <a:pt x="14308" y="5344"/>
                  </a:cubicBezTo>
                  <a:cubicBezTo>
                    <a:pt x="14074" y="5344"/>
                    <a:pt x="13841" y="5031"/>
                    <a:pt x="13607" y="4718"/>
                  </a:cubicBezTo>
                  <a:cubicBezTo>
                    <a:pt x="12790" y="3935"/>
                    <a:pt x="11856" y="3935"/>
                    <a:pt x="11389" y="4718"/>
                  </a:cubicBezTo>
                  <a:cubicBezTo>
                    <a:pt x="10572" y="2996"/>
                    <a:pt x="8704" y="4718"/>
                    <a:pt x="7419" y="3309"/>
                  </a:cubicBezTo>
                  <a:cubicBezTo>
                    <a:pt x="7186" y="2996"/>
                    <a:pt x="6952" y="2370"/>
                    <a:pt x="6485" y="2370"/>
                  </a:cubicBezTo>
                  <a:cubicBezTo>
                    <a:pt x="6252" y="2370"/>
                    <a:pt x="5668" y="2683"/>
                    <a:pt x="5434" y="2683"/>
                  </a:cubicBezTo>
                  <a:cubicBezTo>
                    <a:pt x="4734" y="2683"/>
                    <a:pt x="4267" y="2057"/>
                    <a:pt x="3800" y="1431"/>
                  </a:cubicBezTo>
                  <a:cubicBezTo>
                    <a:pt x="2982" y="648"/>
                    <a:pt x="1348" y="-604"/>
                    <a:pt x="531" y="335"/>
                  </a:cubicBezTo>
                  <a:cubicBezTo>
                    <a:pt x="297" y="648"/>
                    <a:pt x="-170" y="3309"/>
                    <a:pt x="64" y="3935"/>
                  </a:cubicBezTo>
                  <a:cubicBezTo>
                    <a:pt x="297" y="5344"/>
                    <a:pt x="1815" y="5657"/>
                    <a:pt x="2515" y="5970"/>
                  </a:cubicBezTo>
                  <a:cubicBezTo>
                    <a:pt x="4267" y="7535"/>
                    <a:pt x="5434" y="8318"/>
                    <a:pt x="6719" y="9257"/>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2" name="Shape 2972"/>
            <p:cNvSpPr/>
            <p:nvPr/>
          </p:nvSpPr>
          <p:spPr>
            <a:xfrm>
              <a:off x="5750959" y="3797548"/>
              <a:ext cx="92428" cy="30327"/>
            </a:xfrm>
            <a:custGeom>
              <a:avLst/>
              <a:gdLst/>
              <a:ahLst/>
              <a:cxnLst>
                <a:cxn ang="0">
                  <a:pos x="wd2" y="hd2"/>
                </a:cxn>
                <a:cxn ang="5400000">
                  <a:pos x="wd2" y="hd2"/>
                </a:cxn>
                <a:cxn ang="10800000">
                  <a:pos x="wd2" y="hd2"/>
                </a:cxn>
                <a:cxn ang="16200000">
                  <a:pos x="wd2" y="hd2"/>
                </a:cxn>
              </a:cxnLst>
              <a:rect l="0" t="0" r="r" b="b"/>
              <a:pathLst>
                <a:path w="21213" h="19201" extrusionOk="0">
                  <a:moveTo>
                    <a:pt x="58" y="4371"/>
                  </a:moveTo>
                  <a:cubicBezTo>
                    <a:pt x="1023" y="3727"/>
                    <a:pt x="1989" y="5661"/>
                    <a:pt x="1989" y="8240"/>
                  </a:cubicBezTo>
                  <a:cubicBezTo>
                    <a:pt x="1989" y="9852"/>
                    <a:pt x="1989" y="10497"/>
                    <a:pt x="2230" y="11142"/>
                  </a:cubicBezTo>
                  <a:cubicBezTo>
                    <a:pt x="2592" y="11786"/>
                    <a:pt x="3075" y="11786"/>
                    <a:pt x="3557" y="11786"/>
                  </a:cubicBezTo>
                  <a:cubicBezTo>
                    <a:pt x="4281" y="12431"/>
                    <a:pt x="4523" y="14365"/>
                    <a:pt x="5126" y="15977"/>
                  </a:cubicBezTo>
                  <a:cubicBezTo>
                    <a:pt x="6092" y="18556"/>
                    <a:pt x="7902" y="19201"/>
                    <a:pt x="9108" y="17267"/>
                  </a:cubicBezTo>
                  <a:cubicBezTo>
                    <a:pt x="9350" y="16622"/>
                    <a:pt x="9591" y="16622"/>
                    <a:pt x="9832" y="16622"/>
                  </a:cubicBezTo>
                  <a:cubicBezTo>
                    <a:pt x="10074" y="16622"/>
                    <a:pt x="10436" y="17912"/>
                    <a:pt x="10677" y="18556"/>
                  </a:cubicBezTo>
                  <a:cubicBezTo>
                    <a:pt x="11401" y="19846"/>
                    <a:pt x="12970" y="17267"/>
                    <a:pt x="13452" y="19201"/>
                  </a:cubicBezTo>
                  <a:cubicBezTo>
                    <a:pt x="14176" y="17267"/>
                    <a:pt x="15745" y="16945"/>
                    <a:pt x="16952" y="15977"/>
                  </a:cubicBezTo>
                  <a:cubicBezTo>
                    <a:pt x="18279" y="15333"/>
                    <a:pt x="19486" y="13721"/>
                    <a:pt x="19969" y="11142"/>
                  </a:cubicBezTo>
                  <a:cubicBezTo>
                    <a:pt x="19727" y="10497"/>
                    <a:pt x="19727" y="10174"/>
                    <a:pt x="19969" y="9207"/>
                  </a:cubicBezTo>
                  <a:cubicBezTo>
                    <a:pt x="20210" y="8562"/>
                    <a:pt x="20451" y="8240"/>
                    <a:pt x="20813" y="7595"/>
                  </a:cubicBezTo>
                  <a:cubicBezTo>
                    <a:pt x="21296" y="6306"/>
                    <a:pt x="21296" y="4694"/>
                    <a:pt x="21055" y="3082"/>
                  </a:cubicBezTo>
                  <a:cubicBezTo>
                    <a:pt x="20813" y="1792"/>
                    <a:pt x="19969" y="825"/>
                    <a:pt x="19245" y="1470"/>
                  </a:cubicBezTo>
                  <a:cubicBezTo>
                    <a:pt x="19003" y="2437"/>
                    <a:pt x="18762" y="2437"/>
                    <a:pt x="18521" y="3082"/>
                  </a:cubicBezTo>
                  <a:cubicBezTo>
                    <a:pt x="16469" y="6306"/>
                    <a:pt x="13694" y="-1754"/>
                    <a:pt x="11642" y="1470"/>
                  </a:cubicBezTo>
                  <a:cubicBezTo>
                    <a:pt x="11401" y="2437"/>
                    <a:pt x="10918" y="3082"/>
                    <a:pt x="10677" y="3727"/>
                  </a:cubicBezTo>
                  <a:cubicBezTo>
                    <a:pt x="10074" y="3727"/>
                    <a:pt x="9832" y="3727"/>
                    <a:pt x="9350" y="3727"/>
                  </a:cubicBezTo>
                  <a:cubicBezTo>
                    <a:pt x="7540" y="2437"/>
                    <a:pt x="5609" y="1470"/>
                    <a:pt x="3557" y="825"/>
                  </a:cubicBezTo>
                  <a:cubicBezTo>
                    <a:pt x="3075" y="825"/>
                    <a:pt x="1023" y="-464"/>
                    <a:pt x="782" y="180"/>
                  </a:cubicBezTo>
                  <a:cubicBezTo>
                    <a:pt x="-304" y="-464"/>
                    <a:pt x="58" y="4371"/>
                    <a:pt x="58" y="4371"/>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3" name="Shape 2973"/>
            <p:cNvSpPr/>
            <p:nvPr/>
          </p:nvSpPr>
          <p:spPr>
            <a:xfrm>
              <a:off x="4821174" y="2720609"/>
              <a:ext cx="275823" cy="493372"/>
            </a:xfrm>
            <a:custGeom>
              <a:avLst/>
              <a:gdLst/>
              <a:ahLst/>
              <a:cxnLst>
                <a:cxn ang="0">
                  <a:pos x="wd2" y="hd2"/>
                </a:cxn>
                <a:cxn ang="5400000">
                  <a:pos x="wd2" y="hd2"/>
                </a:cxn>
                <a:cxn ang="10800000">
                  <a:pos x="wd2" y="hd2"/>
                </a:cxn>
                <a:cxn ang="16200000">
                  <a:pos x="wd2" y="hd2"/>
                </a:cxn>
              </a:cxnLst>
              <a:rect l="0" t="0" r="r" b="b"/>
              <a:pathLst>
                <a:path w="21371" h="21496" extrusionOk="0">
                  <a:moveTo>
                    <a:pt x="11660" y="6603"/>
                  </a:moveTo>
                  <a:cubicBezTo>
                    <a:pt x="11334" y="6649"/>
                    <a:pt x="10887" y="6740"/>
                    <a:pt x="10724" y="6923"/>
                  </a:cubicBezTo>
                  <a:cubicBezTo>
                    <a:pt x="10561" y="7128"/>
                    <a:pt x="10805" y="7402"/>
                    <a:pt x="11131" y="7357"/>
                  </a:cubicBezTo>
                  <a:cubicBezTo>
                    <a:pt x="10805" y="7562"/>
                    <a:pt x="10724" y="7836"/>
                    <a:pt x="10805" y="8087"/>
                  </a:cubicBezTo>
                  <a:cubicBezTo>
                    <a:pt x="11212" y="8087"/>
                    <a:pt x="11660" y="8087"/>
                    <a:pt x="12066" y="8042"/>
                  </a:cubicBezTo>
                  <a:cubicBezTo>
                    <a:pt x="12188" y="8087"/>
                    <a:pt x="12188" y="8179"/>
                    <a:pt x="12188" y="8270"/>
                  </a:cubicBezTo>
                  <a:cubicBezTo>
                    <a:pt x="12270" y="8270"/>
                    <a:pt x="12351" y="8224"/>
                    <a:pt x="12432" y="8224"/>
                  </a:cubicBezTo>
                  <a:cubicBezTo>
                    <a:pt x="12595" y="8521"/>
                    <a:pt x="12758" y="8750"/>
                    <a:pt x="13002" y="9046"/>
                  </a:cubicBezTo>
                  <a:cubicBezTo>
                    <a:pt x="13124" y="9138"/>
                    <a:pt x="13124" y="9229"/>
                    <a:pt x="12921" y="9320"/>
                  </a:cubicBezTo>
                  <a:cubicBezTo>
                    <a:pt x="13205" y="9320"/>
                    <a:pt x="13449" y="9320"/>
                    <a:pt x="13694" y="9366"/>
                  </a:cubicBezTo>
                  <a:cubicBezTo>
                    <a:pt x="13856" y="9480"/>
                    <a:pt x="13978" y="9663"/>
                    <a:pt x="13775" y="9754"/>
                  </a:cubicBezTo>
                  <a:cubicBezTo>
                    <a:pt x="14141" y="9800"/>
                    <a:pt x="14141" y="10142"/>
                    <a:pt x="13856" y="10234"/>
                  </a:cubicBezTo>
                  <a:cubicBezTo>
                    <a:pt x="14141" y="10325"/>
                    <a:pt x="14304" y="10576"/>
                    <a:pt x="14222" y="10759"/>
                  </a:cubicBezTo>
                  <a:cubicBezTo>
                    <a:pt x="14222" y="10919"/>
                    <a:pt x="14141" y="11147"/>
                    <a:pt x="13856" y="11193"/>
                  </a:cubicBezTo>
                  <a:cubicBezTo>
                    <a:pt x="13775" y="11238"/>
                    <a:pt x="13612" y="11193"/>
                    <a:pt x="13531" y="11238"/>
                  </a:cubicBezTo>
                  <a:cubicBezTo>
                    <a:pt x="13287" y="11284"/>
                    <a:pt x="13205" y="11489"/>
                    <a:pt x="13368" y="11626"/>
                  </a:cubicBezTo>
                  <a:cubicBezTo>
                    <a:pt x="13449" y="11763"/>
                    <a:pt x="13694" y="11878"/>
                    <a:pt x="13978" y="11923"/>
                  </a:cubicBezTo>
                  <a:cubicBezTo>
                    <a:pt x="14222" y="11626"/>
                    <a:pt x="14873" y="11535"/>
                    <a:pt x="15483" y="11581"/>
                  </a:cubicBezTo>
                  <a:cubicBezTo>
                    <a:pt x="16053" y="11626"/>
                    <a:pt x="16622" y="11878"/>
                    <a:pt x="17029" y="12060"/>
                  </a:cubicBezTo>
                  <a:cubicBezTo>
                    <a:pt x="16866" y="12243"/>
                    <a:pt x="16622" y="12403"/>
                    <a:pt x="16338" y="12494"/>
                  </a:cubicBezTo>
                  <a:cubicBezTo>
                    <a:pt x="16622" y="12540"/>
                    <a:pt x="16866" y="12585"/>
                    <a:pt x="17029" y="12585"/>
                  </a:cubicBezTo>
                  <a:lnTo>
                    <a:pt x="17029" y="12768"/>
                  </a:lnTo>
                  <a:cubicBezTo>
                    <a:pt x="17558" y="12837"/>
                    <a:pt x="17721" y="13248"/>
                    <a:pt x="17273" y="13407"/>
                  </a:cubicBezTo>
                  <a:cubicBezTo>
                    <a:pt x="17477" y="13590"/>
                    <a:pt x="17558" y="13727"/>
                    <a:pt x="17721" y="13933"/>
                  </a:cubicBezTo>
                  <a:cubicBezTo>
                    <a:pt x="17802" y="13978"/>
                    <a:pt x="17802" y="14070"/>
                    <a:pt x="17802" y="14161"/>
                  </a:cubicBezTo>
                  <a:cubicBezTo>
                    <a:pt x="17802" y="14412"/>
                    <a:pt x="17477" y="14549"/>
                    <a:pt x="17355" y="14800"/>
                  </a:cubicBezTo>
                  <a:cubicBezTo>
                    <a:pt x="17273" y="15074"/>
                    <a:pt x="17965" y="15325"/>
                    <a:pt x="18412" y="15166"/>
                  </a:cubicBezTo>
                  <a:cubicBezTo>
                    <a:pt x="18575" y="15120"/>
                    <a:pt x="18656" y="15029"/>
                    <a:pt x="18819" y="14983"/>
                  </a:cubicBezTo>
                  <a:cubicBezTo>
                    <a:pt x="19266" y="14846"/>
                    <a:pt x="19836" y="14937"/>
                    <a:pt x="20039" y="15166"/>
                  </a:cubicBezTo>
                  <a:cubicBezTo>
                    <a:pt x="20202" y="15166"/>
                    <a:pt x="20365" y="15120"/>
                    <a:pt x="20446" y="15029"/>
                  </a:cubicBezTo>
                  <a:cubicBezTo>
                    <a:pt x="20446" y="15120"/>
                    <a:pt x="20446" y="15211"/>
                    <a:pt x="20527" y="15325"/>
                  </a:cubicBezTo>
                  <a:cubicBezTo>
                    <a:pt x="20771" y="15325"/>
                    <a:pt x="21056" y="15371"/>
                    <a:pt x="21219" y="15417"/>
                  </a:cubicBezTo>
                  <a:cubicBezTo>
                    <a:pt x="21382" y="15508"/>
                    <a:pt x="21422" y="15622"/>
                    <a:pt x="21300" y="15736"/>
                  </a:cubicBezTo>
                  <a:cubicBezTo>
                    <a:pt x="21178" y="15782"/>
                    <a:pt x="21138" y="15805"/>
                    <a:pt x="21056" y="15851"/>
                  </a:cubicBezTo>
                  <a:cubicBezTo>
                    <a:pt x="20975" y="15942"/>
                    <a:pt x="21219" y="16033"/>
                    <a:pt x="21300" y="16125"/>
                  </a:cubicBezTo>
                  <a:cubicBezTo>
                    <a:pt x="21463" y="16376"/>
                    <a:pt x="20771" y="16558"/>
                    <a:pt x="20853" y="16810"/>
                  </a:cubicBezTo>
                  <a:lnTo>
                    <a:pt x="20121" y="16810"/>
                  </a:lnTo>
                  <a:lnTo>
                    <a:pt x="20121" y="17335"/>
                  </a:lnTo>
                  <a:cubicBezTo>
                    <a:pt x="19917" y="17563"/>
                    <a:pt x="19429" y="17700"/>
                    <a:pt x="18982" y="17700"/>
                  </a:cubicBezTo>
                  <a:cubicBezTo>
                    <a:pt x="18819" y="17700"/>
                    <a:pt x="18656" y="17700"/>
                    <a:pt x="18575" y="17769"/>
                  </a:cubicBezTo>
                  <a:cubicBezTo>
                    <a:pt x="18331" y="17860"/>
                    <a:pt x="18575" y="18088"/>
                    <a:pt x="18819" y="18180"/>
                  </a:cubicBezTo>
                  <a:cubicBezTo>
                    <a:pt x="19266" y="18294"/>
                    <a:pt x="19673" y="18339"/>
                    <a:pt x="20121" y="18431"/>
                  </a:cubicBezTo>
                  <a:cubicBezTo>
                    <a:pt x="20527" y="18522"/>
                    <a:pt x="20975" y="18773"/>
                    <a:pt x="20853" y="19002"/>
                  </a:cubicBezTo>
                  <a:cubicBezTo>
                    <a:pt x="20609" y="19093"/>
                    <a:pt x="20202" y="19047"/>
                    <a:pt x="19917" y="19047"/>
                  </a:cubicBezTo>
                  <a:cubicBezTo>
                    <a:pt x="19592" y="19093"/>
                    <a:pt x="19348" y="19344"/>
                    <a:pt x="19510" y="19435"/>
                  </a:cubicBezTo>
                  <a:lnTo>
                    <a:pt x="18819" y="19435"/>
                  </a:lnTo>
                  <a:cubicBezTo>
                    <a:pt x="18575" y="19572"/>
                    <a:pt x="18331" y="19778"/>
                    <a:pt x="18127" y="19915"/>
                  </a:cubicBezTo>
                  <a:cubicBezTo>
                    <a:pt x="17273" y="19687"/>
                    <a:pt x="16338" y="19572"/>
                    <a:pt x="15402" y="19572"/>
                  </a:cubicBezTo>
                  <a:cubicBezTo>
                    <a:pt x="15402" y="19778"/>
                    <a:pt x="15077" y="19915"/>
                    <a:pt x="14629" y="19961"/>
                  </a:cubicBezTo>
                  <a:cubicBezTo>
                    <a:pt x="14304" y="19961"/>
                    <a:pt x="13978" y="19869"/>
                    <a:pt x="13612" y="19778"/>
                  </a:cubicBezTo>
                  <a:cubicBezTo>
                    <a:pt x="13612" y="19824"/>
                    <a:pt x="13531" y="19915"/>
                    <a:pt x="13531" y="19961"/>
                  </a:cubicBezTo>
                  <a:cubicBezTo>
                    <a:pt x="13124" y="19778"/>
                    <a:pt x="12432" y="19732"/>
                    <a:pt x="11985" y="19915"/>
                  </a:cubicBezTo>
                  <a:cubicBezTo>
                    <a:pt x="11660" y="19687"/>
                    <a:pt x="10805" y="19778"/>
                    <a:pt x="10643" y="20052"/>
                  </a:cubicBezTo>
                  <a:cubicBezTo>
                    <a:pt x="10358" y="19824"/>
                    <a:pt x="9707" y="19915"/>
                    <a:pt x="9178" y="20052"/>
                  </a:cubicBezTo>
                  <a:cubicBezTo>
                    <a:pt x="9016" y="20098"/>
                    <a:pt x="8771" y="20212"/>
                    <a:pt x="8649" y="20303"/>
                  </a:cubicBezTo>
                  <a:cubicBezTo>
                    <a:pt x="8609" y="20394"/>
                    <a:pt x="8812" y="20554"/>
                    <a:pt x="8975" y="20554"/>
                  </a:cubicBezTo>
                  <a:cubicBezTo>
                    <a:pt x="8649" y="20600"/>
                    <a:pt x="8487" y="20783"/>
                    <a:pt x="8487" y="20965"/>
                  </a:cubicBezTo>
                  <a:cubicBezTo>
                    <a:pt x="8080" y="20828"/>
                    <a:pt x="7551" y="20874"/>
                    <a:pt x="7063" y="20965"/>
                  </a:cubicBezTo>
                  <a:cubicBezTo>
                    <a:pt x="6982" y="20965"/>
                    <a:pt x="6778" y="21011"/>
                    <a:pt x="6697" y="21011"/>
                  </a:cubicBezTo>
                  <a:cubicBezTo>
                    <a:pt x="6371" y="21057"/>
                    <a:pt x="6005" y="21171"/>
                    <a:pt x="5680" y="21262"/>
                  </a:cubicBezTo>
                  <a:cubicBezTo>
                    <a:pt x="5436" y="21353"/>
                    <a:pt x="5151" y="21445"/>
                    <a:pt x="4907" y="21490"/>
                  </a:cubicBezTo>
                  <a:cubicBezTo>
                    <a:pt x="4500" y="21536"/>
                    <a:pt x="4053" y="21331"/>
                    <a:pt x="3971" y="21102"/>
                  </a:cubicBezTo>
                  <a:cubicBezTo>
                    <a:pt x="3890" y="20851"/>
                    <a:pt x="4216" y="20623"/>
                    <a:pt x="4744" y="20577"/>
                  </a:cubicBezTo>
                  <a:cubicBezTo>
                    <a:pt x="4988" y="20577"/>
                    <a:pt x="5273" y="20623"/>
                    <a:pt x="5517" y="20531"/>
                  </a:cubicBezTo>
                  <a:cubicBezTo>
                    <a:pt x="5843" y="20440"/>
                    <a:pt x="5843" y="20212"/>
                    <a:pt x="5761" y="19961"/>
                  </a:cubicBezTo>
                  <a:cubicBezTo>
                    <a:pt x="5924" y="20006"/>
                    <a:pt x="6127" y="19961"/>
                    <a:pt x="6209" y="19869"/>
                  </a:cubicBezTo>
                  <a:cubicBezTo>
                    <a:pt x="6290" y="19778"/>
                    <a:pt x="6290" y="19687"/>
                    <a:pt x="6371" y="19572"/>
                  </a:cubicBezTo>
                  <a:cubicBezTo>
                    <a:pt x="6697" y="19207"/>
                    <a:pt x="7836" y="19253"/>
                    <a:pt x="8243" y="18910"/>
                  </a:cubicBezTo>
                  <a:cubicBezTo>
                    <a:pt x="8934" y="19093"/>
                    <a:pt x="9951" y="18773"/>
                    <a:pt x="9870" y="18339"/>
                  </a:cubicBezTo>
                  <a:cubicBezTo>
                    <a:pt x="10114" y="18339"/>
                    <a:pt x="10480" y="18385"/>
                    <a:pt x="10724" y="18385"/>
                  </a:cubicBezTo>
                  <a:cubicBezTo>
                    <a:pt x="10968" y="18385"/>
                    <a:pt x="11334" y="18248"/>
                    <a:pt x="11131" y="18088"/>
                  </a:cubicBezTo>
                  <a:cubicBezTo>
                    <a:pt x="11049" y="18043"/>
                    <a:pt x="11049" y="17997"/>
                    <a:pt x="10968" y="17997"/>
                  </a:cubicBezTo>
                  <a:cubicBezTo>
                    <a:pt x="10643" y="17906"/>
                    <a:pt x="10277" y="17769"/>
                    <a:pt x="9951" y="17860"/>
                  </a:cubicBezTo>
                  <a:cubicBezTo>
                    <a:pt x="9788" y="17906"/>
                    <a:pt x="9626" y="17951"/>
                    <a:pt x="9504" y="17997"/>
                  </a:cubicBezTo>
                  <a:cubicBezTo>
                    <a:pt x="9097" y="18088"/>
                    <a:pt x="8649" y="18088"/>
                    <a:pt x="8243" y="18088"/>
                  </a:cubicBezTo>
                  <a:cubicBezTo>
                    <a:pt x="7836" y="18088"/>
                    <a:pt x="7388" y="18088"/>
                    <a:pt x="6982" y="18043"/>
                  </a:cubicBezTo>
                  <a:cubicBezTo>
                    <a:pt x="6209" y="18180"/>
                    <a:pt x="5273" y="18088"/>
                    <a:pt x="4582" y="17860"/>
                  </a:cubicBezTo>
                  <a:cubicBezTo>
                    <a:pt x="4744" y="17814"/>
                    <a:pt x="4826" y="17814"/>
                    <a:pt x="4988" y="17814"/>
                  </a:cubicBezTo>
                  <a:cubicBezTo>
                    <a:pt x="5070" y="17609"/>
                    <a:pt x="5151" y="17380"/>
                    <a:pt x="5436" y="17243"/>
                  </a:cubicBezTo>
                  <a:cubicBezTo>
                    <a:pt x="5680" y="17084"/>
                    <a:pt x="6127" y="16992"/>
                    <a:pt x="6371" y="17129"/>
                  </a:cubicBezTo>
                  <a:cubicBezTo>
                    <a:pt x="6371" y="16855"/>
                    <a:pt x="6941" y="16695"/>
                    <a:pt x="7470" y="16695"/>
                  </a:cubicBezTo>
                  <a:cubicBezTo>
                    <a:pt x="7958" y="16695"/>
                    <a:pt x="8487" y="16764"/>
                    <a:pt x="8934" y="16604"/>
                  </a:cubicBezTo>
                  <a:cubicBezTo>
                    <a:pt x="9016" y="16558"/>
                    <a:pt x="9097" y="16558"/>
                    <a:pt x="9097" y="16513"/>
                  </a:cubicBezTo>
                  <a:cubicBezTo>
                    <a:pt x="9178" y="16376"/>
                    <a:pt x="8853" y="16284"/>
                    <a:pt x="8568" y="16170"/>
                  </a:cubicBezTo>
                  <a:cubicBezTo>
                    <a:pt x="8161" y="16079"/>
                    <a:pt x="7917" y="15851"/>
                    <a:pt x="7836" y="15599"/>
                  </a:cubicBezTo>
                  <a:cubicBezTo>
                    <a:pt x="7470" y="15554"/>
                    <a:pt x="7063" y="15554"/>
                    <a:pt x="6778" y="15645"/>
                  </a:cubicBezTo>
                  <a:cubicBezTo>
                    <a:pt x="6697" y="15691"/>
                    <a:pt x="6616" y="15691"/>
                    <a:pt x="6534" y="15691"/>
                  </a:cubicBezTo>
                  <a:cubicBezTo>
                    <a:pt x="6290" y="15691"/>
                    <a:pt x="6290" y="15462"/>
                    <a:pt x="6453" y="15371"/>
                  </a:cubicBezTo>
                  <a:cubicBezTo>
                    <a:pt x="6616" y="15280"/>
                    <a:pt x="6778" y="15166"/>
                    <a:pt x="6778" y="15029"/>
                  </a:cubicBezTo>
                  <a:cubicBezTo>
                    <a:pt x="6778" y="14937"/>
                    <a:pt x="6697" y="14892"/>
                    <a:pt x="6778" y="14800"/>
                  </a:cubicBezTo>
                  <a:cubicBezTo>
                    <a:pt x="6860" y="14732"/>
                    <a:pt x="7063" y="14732"/>
                    <a:pt x="7144" y="14732"/>
                  </a:cubicBezTo>
                  <a:cubicBezTo>
                    <a:pt x="7470" y="14732"/>
                    <a:pt x="7836" y="14549"/>
                    <a:pt x="7714" y="14366"/>
                  </a:cubicBezTo>
                  <a:cubicBezTo>
                    <a:pt x="7999" y="14366"/>
                    <a:pt x="8324" y="14412"/>
                    <a:pt x="8568" y="14412"/>
                  </a:cubicBezTo>
                  <a:cubicBezTo>
                    <a:pt x="9178" y="14458"/>
                    <a:pt x="9788" y="14458"/>
                    <a:pt x="10480" y="14503"/>
                  </a:cubicBezTo>
                  <a:cubicBezTo>
                    <a:pt x="10805" y="14503"/>
                    <a:pt x="11334" y="14458"/>
                    <a:pt x="11334" y="14252"/>
                  </a:cubicBezTo>
                  <a:cubicBezTo>
                    <a:pt x="10968" y="14252"/>
                    <a:pt x="10805" y="14115"/>
                    <a:pt x="10724" y="13933"/>
                  </a:cubicBezTo>
                  <a:cubicBezTo>
                    <a:pt x="10724" y="13727"/>
                    <a:pt x="10805" y="13590"/>
                    <a:pt x="10805" y="13407"/>
                  </a:cubicBezTo>
                  <a:cubicBezTo>
                    <a:pt x="10968" y="13019"/>
                    <a:pt x="10805" y="12631"/>
                    <a:pt x="10561" y="12243"/>
                  </a:cubicBezTo>
                  <a:cubicBezTo>
                    <a:pt x="10480" y="12197"/>
                    <a:pt x="10358" y="12106"/>
                    <a:pt x="10277" y="12106"/>
                  </a:cubicBezTo>
                  <a:cubicBezTo>
                    <a:pt x="10195" y="12106"/>
                    <a:pt x="10114" y="12060"/>
                    <a:pt x="10032" y="12060"/>
                  </a:cubicBezTo>
                  <a:cubicBezTo>
                    <a:pt x="9178" y="11969"/>
                    <a:pt x="9219" y="11101"/>
                    <a:pt x="8405" y="10919"/>
                  </a:cubicBezTo>
                  <a:cubicBezTo>
                    <a:pt x="7958" y="10804"/>
                    <a:pt x="7388" y="10964"/>
                    <a:pt x="6982" y="11101"/>
                  </a:cubicBezTo>
                  <a:cubicBezTo>
                    <a:pt x="6778" y="11010"/>
                    <a:pt x="6616" y="10919"/>
                    <a:pt x="6534" y="10804"/>
                  </a:cubicBezTo>
                  <a:cubicBezTo>
                    <a:pt x="6290" y="11010"/>
                    <a:pt x="6005" y="11238"/>
                    <a:pt x="5843" y="11489"/>
                  </a:cubicBezTo>
                  <a:cubicBezTo>
                    <a:pt x="5599" y="11193"/>
                    <a:pt x="5436" y="10873"/>
                    <a:pt x="5273" y="10531"/>
                  </a:cubicBezTo>
                  <a:cubicBezTo>
                    <a:pt x="5599" y="10439"/>
                    <a:pt x="5924" y="10234"/>
                    <a:pt x="5924" y="10005"/>
                  </a:cubicBezTo>
                  <a:cubicBezTo>
                    <a:pt x="5924" y="9960"/>
                    <a:pt x="5924" y="9846"/>
                    <a:pt x="6005" y="9800"/>
                  </a:cubicBezTo>
                  <a:cubicBezTo>
                    <a:pt x="6127" y="9754"/>
                    <a:pt x="6290" y="9754"/>
                    <a:pt x="6371" y="9709"/>
                  </a:cubicBezTo>
                  <a:cubicBezTo>
                    <a:pt x="6982" y="9617"/>
                    <a:pt x="6982" y="9138"/>
                    <a:pt x="6778" y="8795"/>
                  </a:cubicBezTo>
                  <a:cubicBezTo>
                    <a:pt x="6616" y="8841"/>
                    <a:pt x="6453" y="8955"/>
                    <a:pt x="6290" y="9001"/>
                  </a:cubicBezTo>
                  <a:cubicBezTo>
                    <a:pt x="6005" y="8795"/>
                    <a:pt x="5517" y="8795"/>
                    <a:pt x="5273" y="8955"/>
                  </a:cubicBezTo>
                  <a:cubicBezTo>
                    <a:pt x="4907" y="9092"/>
                    <a:pt x="4744" y="9275"/>
                    <a:pt x="4582" y="9480"/>
                  </a:cubicBezTo>
                  <a:cubicBezTo>
                    <a:pt x="4419" y="9663"/>
                    <a:pt x="4134" y="9846"/>
                    <a:pt x="3727" y="9914"/>
                  </a:cubicBezTo>
                  <a:cubicBezTo>
                    <a:pt x="3727" y="9800"/>
                    <a:pt x="3646" y="9709"/>
                    <a:pt x="3646" y="9617"/>
                  </a:cubicBezTo>
                  <a:cubicBezTo>
                    <a:pt x="3565" y="9366"/>
                    <a:pt x="3199" y="9092"/>
                    <a:pt x="3483" y="8841"/>
                  </a:cubicBezTo>
                  <a:cubicBezTo>
                    <a:pt x="3565" y="8795"/>
                    <a:pt x="3565" y="8750"/>
                    <a:pt x="3646" y="8704"/>
                  </a:cubicBezTo>
                  <a:cubicBezTo>
                    <a:pt x="3727" y="8567"/>
                    <a:pt x="3361" y="8476"/>
                    <a:pt x="3199" y="8567"/>
                  </a:cubicBezTo>
                  <a:cubicBezTo>
                    <a:pt x="3117" y="8613"/>
                    <a:pt x="3117" y="8658"/>
                    <a:pt x="3036" y="8704"/>
                  </a:cubicBezTo>
                  <a:cubicBezTo>
                    <a:pt x="2629" y="8750"/>
                    <a:pt x="2263" y="8430"/>
                    <a:pt x="2629" y="8270"/>
                  </a:cubicBezTo>
                  <a:cubicBezTo>
                    <a:pt x="2629" y="8224"/>
                    <a:pt x="2710" y="8224"/>
                    <a:pt x="2710" y="8179"/>
                  </a:cubicBezTo>
                  <a:cubicBezTo>
                    <a:pt x="2792" y="8087"/>
                    <a:pt x="2588" y="8042"/>
                    <a:pt x="2426" y="7950"/>
                  </a:cubicBezTo>
                  <a:cubicBezTo>
                    <a:pt x="2141" y="7791"/>
                    <a:pt x="2182" y="7562"/>
                    <a:pt x="2344" y="7402"/>
                  </a:cubicBezTo>
                  <a:cubicBezTo>
                    <a:pt x="2182" y="7357"/>
                    <a:pt x="2019" y="7311"/>
                    <a:pt x="1938" y="7220"/>
                  </a:cubicBezTo>
                  <a:cubicBezTo>
                    <a:pt x="1856" y="7128"/>
                    <a:pt x="1775" y="7037"/>
                    <a:pt x="1938" y="6923"/>
                  </a:cubicBezTo>
                  <a:cubicBezTo>
                    <a:pt x="2019" y="6877"/>
                    <a:pt x="2100" y="6877"/>
                    <a:pt x="2182" y="6832"/>
                  </a:cubicBezTo>
                  <a:cubicBezTo>
                    <a:pt x="2710" y="6649"/>
                    <a:pt x="2629" y="6169"/>
                    <a:pt x="3036" y="5987"/>
                  </a:cubicBezTo>
                  <a:cubicBezTo>
                    <a:pt x="2426" y="5781"/>
                    <a:pt x="2507" y="5210"/>
                    <a:pt x="1938" y="4914"/>
                  </a:cubicBezTo>
                  <a:cubicBezTo>
                    <a:pt x="1856" y="4868"/>
                    <a:pt x="1653" y="4822"/>
                    <a:pt x="1571" y="4731"/>
                  </a:cubicBezTo>
                  <a:cubicBezTo>
                    <a:pt x="1490" y="4685"/>
                    <a:pt x="1490" y="4640"/>
                    <a:pt x="1490" y="4548"/>
                  </a:cubicBezTo>
                  <a:cubicBezTo>
                    <a:pt x="1327" y="4388"/>
                    <a:pt x="1002" y="4434"/>
                    <a:pt x="839" y="4594"/>
                  </a:cubicBezTo>
                  <a:cubicBezTo>
                    <a:pt x="636" y="4685"/>
                    <a:pt x="636" y="4868"/>
                    <a:pt x="555" y="5028"/>
                  </a:cubicBezTo>
                  <a:cubicBezTo>
                    <a:pt x="555" y="5165"/>
                    <a:pt x="473" y="5347"/>
                    <a:pt x="310" y="5439"/>
                  </a:cubicBezTo>
                  <a:cubicBezTo>
                    <a:pt x="-137" y="5347"/>
                    <a:pt x="-15" y="4959"/>
                    <a:pt x="148" y="4731"/>
                  </a:cubicBezTo>
                  <a:cubicBezTo>
                    <a:pt x="310" y="4503"/>
                    <a:pt x="392" y="4206"/>
                    <a:pt x="555" y="3955"/>
                  </a:cubicBezTo>
                  <a:cubicBezTo>
                    <a:pt x="555" y="3909"/>
                    <a:pt x="636" y="3863"/>
                    <a:pt x="717" y="3818"/>
                  </a:cubicBezTo>
                  <a:cubicBezTo>
                    <a:pt x="839" y="3772"/>
                    <a:pt x="1002" y="3772"/>
                    <a:pt x="1083" y="3726"/>
                  </a:cubicBezTo>
                  <a:cubicBezTo>
                    <a:pt x="1246" y="3635"/>
                    <a:pt x="1165" y="3475"/>
                    <a:pt x="1165" y="3338"/>
                  </a:cubicBezTo>
                  <a:cubicBezTo>
                    <a:pt x="1246" y="3201"/>
                    <a:pt x="1409" y="3110"/>
                    <a:pt x="1571" y="2950"/>
                  </a:cubicBezTo>
                  <a:cubicBezTo>
                    <a:pt x="1938" y="2767"/>
                    <a:pt x="2182" y="2516"/>
                    <a:pt x="2263" y="2242"/>
                  </a:cubicBezTo>
                  <a:cubicBezTo>
                    <a:pt x="2629" y="2516"/>
                    <a:pt x="2629" y="2950"/>
                    <a:pt x="2263" y="3247"/>
                  </a:cubicBezTo>
                  <a:cubicBezTo>
                    <a:pt x="2263" y="3292"/>
                    <a:pt x="2182" y="3292"/>
                    <a:pt x="2182" y="3338"/>
                  </a:cubicBezTo>
                  <a:cubicBezTo>
                    <a:pt x="2182" y="3384"/>
                    <a:pt x="2222" y="3475"/>
                    <a:pt x="2344" y="3544"/>
                  </a:cubicBezTo>
                  <a:cubicBezTo>
                    <a:pt x="2588" y="3681"/>
                    <a:pt x="2710" y="3909"/>
                    <a:pt x="2629" y="4114"/>
                  </a:cubicBezTo>
                  <a:cubicBezTo>
                    <a:pt x="3036" y="4114"/>
                    <a:pt x="3483" y="4297"/>
                    <a:pt x="3646" y="4548"/>
                  </a:cubicBezTo>
                  <a:cubicBezTo>
                    <a:pt x="3971" y="4434"/>
                    <a:pt x="4216" y="4251"/>
                    <a:pt x="4338" y="4069"/>
                  </a:cubicBezTo>
                  <a:cubicBezTo>
                    <a:pt x="4419" y="3909"/>
                    <a:pt x="4338" y="3772"/>
                    <a:pt x="4338" y="3681"/>
                  </a:cubicBezTo>
                  <a:cubicBezTo>
                    <a:pt x="4338" y="3384"/>
                    <a:pt x="4419" y="3064"/>
                    <a:pt x="4500" y="2767"/>
                  </a:cubicBezTo>
                  <a:lnTo>
                    <a:pt x="4744" y="2059"/>
                  </a:lnTo>
                  <a:cubicBezTo>
                    <a:pt x="4744" y="1945"/>
                    <a:pt x="4826" y="1854"/>
                    <a:pt x="4988" y="1763"/>
                  </a:cubicBezTo>
                  <a:cubicBezTo>
                    <a:pt x="5151" y="1671"/>
                    <a:pt x="5436" y="1717"/>
                    <a:pt x="5680" y="1717"/>
                  </a:cubicBezTo>
                  <a:cubicBezTo>
                    <a:pt x="5924" y="1717"/>
                    <a:pt x="6209" y="1671"/>
                    <a:pt x="6290" y="1580"/>
                  </a:cubicBezTo>
                  <a:cubicBezTo>
                    <a:pt x="6371" y="1671"/>
                    <a:pt x="6616" y="1717"/>
                    <a:pt x="6778" y="1671"/>
                  </a:cubicBezTo>
                  <a:cubicBezTo>
                    <a:pt x="6982" y="1626"/>
                    <a:pt x="7144" y="1580"/>
                    <a:pt x="7307" y="1466"/>
                  </a:cubicBezTo>
                  <a:cubicBezTo>
                    <a:pt x="7388" y="1626"/>
                    <a:pt x="7714" y="1671"/>
                    <a:pt x="7999" y="1671"/>
                  </a:cubicBezTo>
                  <a:cubicBezTo>
                    <a:pt x="8243" y="1671"/>
                    <a:pt x="8568" y="1626"/>
                    <a:pt x="8853" y="1671"/>
                  </a:cubicBezTo>
                  <a:lnTo>
                    <a:pt x="9341" y="1808"/>
                  </a:lnTo>
                  <a:cubicBezTo>
                    <a:pt x="9504" y="1854"/>
                    <a:pt x="9788" y="1808"/>
                    <a:pt x="9788" y="1671"/>
                  </a:cubicBezTo>
                  <a:cubicBezTo>
                    <a:pt x="9788" y="1626"/>
                    <a:pt x="9788" y="1580"/>
                    <a:pt x="9707" y="1511"/>
                  </a:cubicBezTo>
                  <a:cubicBezTo>
                    <a:pt x="9422" y="1237"/>
                    <a:pt x="9422" y="849"/>
                    <a:pt x="9707" y="552"/>
                  </a:cubicBezTo>
                  <a:cubicBezTo>
                    <a:pt x="10032" y="552"/>
                    <a:pt x="10195" y="370"/>
                    <a:pt x="10480" y="233"/>
                  </a:cubicBezTo>
                  <a:cubicBezTo>
                    <a:pt x="10643" y="96"/>
                    <a:pt x="10968" y="-64"/>
                    <a:pt x="11334" y="27"/>
                  </a:cubicBezTo>
                  <a:cubicBezTo>
                    <a:pt x="11416" y="96"/>
                    <a:pt x="11497" y="141"/>
                    <a:pt x="11578" y="233"/>
                  </a:cubicBezTo>
                  <a:cubicBezTo>
                    <a:pt x="11334" y="552"/>
                    <a:pt x="10968" y="895"/>
                    <a:pt x="10724" y="1237"/>
                  </a:cubicBezTo>
                  <a:cubicBezTo>
                    <a:pt x="10643" y="1329"/>
                    <a:pt x="10561" y="1511"/>
                    <a:pt x="10805" y="1511"/>
                  </a:cubicBezTo>
                  <a:cubicBezTo>
                    <a:pt x="10561" y="1671"/>
                    <a:pt x="10521" y="1900"/>
                    <a:pt x="10805" y="2059"/>
                  </a:cubicBezTo>
                  <a:cubicBezTo>
                    <a:pt x="10846" y="2105"/>
                    <a:pt x="11049" y="2151"/>
                    <a:pt x="11049" y="2242"/>
                  </a:cubicBezTo>
                  <a:cubicBezTo>
                    <a:pt x="11049" y="2379"/>
                    <a:pt x="10724" y="2470"/>
                    <a:pt x="10480" y="2470"/>
                  </a:cubicBezTo>
                  <a:cubicBezTo>
                    <a:pt x="9870" y="2516"/>
                    <a:pt x="9341" y="2722"/>
                    <a:pt x="8934" y="2904"/>
                  </a:cubicBezTo>
                  <a:cubicBezTo>
                    <a:pt x="9178" y="2950"/>
                    <a:pt x="9260" y="3110"/>
                    <a:pt x="9097" y="3201"/>
                  </a:cubicBezTo>
                  <a:cubicBezTo>
                    <a:pt x="9016" y="3247"/>
                    <a:pt x="8934" y="3292"/>
                    <a:pt x="8771" y="3338"/>
                  </a:cubicBezTo>
                  <a:cubicBezTo>
                    <a:pt x="8487" y="3475"/>
                    <a:pt x="8405" y="3726"/>
                    <a:pt x="8649" y="3909"/>
                  </a:cubicBezTo>
                  <a:cubicBezTo>
                    <a:pt x="8934" y="4069"/>
                    <a:pt x="9422" y="4069"/>
                    <a:pt x="9707" y="3863"/>
                  </a:cubicBezTo>
                  <a:cubicBezTo>
                    <a:pt x="9707" y="3955"/>
                    <a:pt x="9951" y="4069"/>
                    <a:pt x="10114" y="4069"/>
                  </a:cubicBezTo>
                  <a:cubicBezTo>
                    <a:pt x="10277" y="4069"/>
                    <a:pt x="10480" y="4023"/>
                    <a:pt x="10643" y="3955"/>
                  </a:cubicBezTo>
                  <a:cubicBezTo>
                    <a:pt x="11416" y="3772"/>
                    <a:pt x="12432" y="4023"/>
                    <a:pt x="12758" y="4503"/>
                  </a:cubicBezTo>
                  <a:cubicBezTo>
                    <a:pt x="12432" y="4548"/>
                    <a:pt x="12188" y="4685"/>
                    <a:pt x="12066" y="4868"/>
                  </a:cubicBezTo>
                  <a:cubicBezTo>
                    <a:pt x="12270" y="4914"/>
                    <a:pt x="12432" y="5028"/>
                    <a:pt x="12595" y="5119"/>
                  </a:cubicBezTo>
                  <a:cubicBezTo>
                    <a:pt x="12758" y="5210"/>
                    <a:pt x="12677" y="5347"/>
                    <a:pt x="12595" y="5439"/>
                  </a:cubicBezTo>
                  <a:cubicBezTo>
                    <a:pt x="12514" y="5507"/>
                    <a:pt x="12351" y="5553"/>
                    <a:pt x="12351" y="5599"/>
                  </a:cubicBezTo>
                  <a:cubicBezTo>
                    <a:pt x="12270" y="5736"/>
                    <a:pt x="12595" y="5873"/>
                    <a:pt x="12514" y="6032"/>
                  </a:cubicBezTo>
                  <a:lnTo>
                    <a:pt x="12270" y="6169"/>
                  </a:lnTo>
                  <a:cubicBezTo>
                    <a:pt x="12066" y="6261"/>
                    <a:pt x="12066" y="6352"/>
                    <a:pt x="11985" y="6512"/>
                  </a:cubicBezTo>
                  <a:cubicBezTo>
                    <a:pt x="11985" y="6558"/>
                    <a:pt x="11822" y="6649"/>
                    <a:pt x="11660" y="6603"/>
                  </a:cubicBezTo>
                  <a:close/>
                  <a:moveTo>
                    <a:pt x="9016" y="20531"/>
                  </a:moveTo>
                  <a:cubicBezTo>
                    <a:pt x="9016" y="20531"/>
                    <a:pt x="8975" y="20531"/>
                    <a:pt x="8975" y="20554"/>
                  </a:cubicBezTo>
                  <a:lnTo>
                    <a:pt x="9016" y="20531"/>
                  </a:lnTo>
                  <a:close/>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4" name="Shape 2974"/>
            <p:cNvSpPr/>
            <p:nvPr/>
          </p:nvSpPr>
          <p:spPr>
            <a:xfrm>
              <a:off x="4736308" y="2943495"/>
              <a:ext cx="143852" cy="196082"/>
            </a:xfrm>
            <a:custGeom>
              <a:avLst/>
              <a:gdLst/>
              <a:ahLst/>
              <a:cxnLst>
                <a:cxn ang="0">
                  <a:pos x="wd2" y="hd2"/>
                </a:cxn>
                <a:cxn ang="5400000">
                  <a:pos x="wd2" y="hd2"/>
                </a:cxn>
                <a:cxn ang="10800000">
                  <a:pos x="wd2" y="hd2"/>
                </a:cxn>
                <a:cxn ang="16200000">
                  <a:pos x="wd2" y="hd2"/>
                </a:cxn>
              </a:cxnLst>
              <a:rect l="0" t="0" r="r" b="b"/>
              <a:pathLst>
                <a:path w="21444" h="21392" extrusionOk="0">
                  <a:moveTo>
                    <a:pt x="8500" y="2692"/>
                  </a:moveTo>
                  <a:cubicBezTo>
                    <a:pt x="8656" y="3435"/>
                    <a:pt x="8500" y="4120"/>
                    <a:pt x="7876" y="4749"/>
                  </a:cubicBezTo>
                  <a:cubicBezTo>
                    <a:pt x="8344" y="4978"/>
                    <a:pt x="8032" y="5606"/>
                    <a:pt x="7564" y="5720"/>
                  </a:cubicBezTo>
                  <a:cubicBezTo>
                    <a:pt x="7018" y="5835"/>
                    <a:pt x="6238" y="5720"/>
                    <a:pt x="5770" y="5949"/>
                  </a:cubicBezTo>
                  <a:cubicBezTo>
                    <a:pt x="5536" y="6063"/>
                    <a:pt x="5381" y="6178"/>
                    <a:pt x="5069" y="6178"/>
                  </a:cubicBezTo>
                  <a:cubicBezTo>
                    <a:pt x="4601" y="6178"/>
                    <a:pt x="4289" y="5720"/>
                    <a:pt x="3743" y="5606"/>
                  </a:cubicBezTo>
                  <a:cubicBezTo>
                    <a:pt x="2963" y="5320"/>
                    <a:pt x="2261" y="6063"/>
                    <a:pt x="1638" y="6406"/>
                  </a:cubicBezTo>
                  <a:cubicBezTo>
                    <a:pt x="1482" y="6406"/>
                    <a:pt x="1326" y="6520"/>
                    <a:pt x="1326" y="6692"/>
                  </a:cubicBezTo>
                  <a:cubicBezTo>
                    <a:pt x="1326" y="6806"/>
                    <a:pt x="1170" y="6806"/>
                    <a:pt x="1170" y="6920"/>
                  </a:cubicBezTo>
                  <a:cubicBezTo>
                    <a:pt x="1014" y="7606"/>
                    <a:pt x="624" y="8235"/>
                    <a:pt x="468" y="8920"/>
                  </a:cubicBezTo>
                  <a:cubicBezTo>
                    <a:pt x="1014" y="8920"/>
                    <a:pt x="1482" y="9435"/>
                    <a:pt x="1326" y="9778"/>
                  </a:cubicBezTo>
                  <a:cubicBezTo>
                    <a:pt x="1326" y="9892"/>
                    <a:pt x="1170" y="10006"/>
                    <a:pt x="1170" y="10120"/>
                  </a:cubicBezTo>
                  <a:cubicBezTo>
                    <a:pt x="1170" y="10235"/>
                    <a:pt x="1326" y="10406"/>
                    <a:pt x="1326" y="10406"/>
                  </a:cubicBezTo>
                  <a:cubicBezTo>
                    <a:pt x="1794" y="10863"/>
                    <a:pt x="2495" y="11206"/>
                    <a:pt x="2963" y="11720"/>
                  </a:cubicBezTo>
                  <a:cubicBezTo>
                    <a:pt x="3119" y="11949"/>
                    <a:pt x="2651" y="12235"/>
                    <a:pt x="2651" y="12635"/>
                  </a:cubicBezTo>
                  <a:cubicBezTo>
                    <a:pt x="2651" y="12978"/>
                    <a:pt x="3275" y="13378"/>
                    <a:pt x="3431" y="13720"/>
                  </a:cubicBezTo>
                  <a:cubicBezTo>
                    <a:pt x="3743" y="14463"/>
                    <a:pt x="2261" y="14806"/>
                    <a:pt x="1949" y="15549"/>
                  </a:cubicBezTo>
                  <a:cubicBezTo>
                    <a:pt x="1794" y="15778"/>
                    <a:pt x="1794" y="16006"/>
                    <a:pt x="1638" y="16235"/>
                  </a:cubicBezTo>
                  <a:cubicBezTo>
                    <a:pt x="1482" y="16520"/>
                    <a:pt x="1170" y="16635"/>
                    <a:pt x="858" y="16520"/>
                  </a:cubicBezTo>
                  <a:cubicBezTo>
                    <a:pt x="468" y="17206"/>
                    <a:pt x="312" y="17835"/>
                    <a:pt x="0" y="18520"/>
                  </a:cubicBezTo>
                  <a:cubicBezTo>
                    <a:pt x="468" y="18406"/>
                    <a:pt x="858" y="18749"/>
                    <a:pt x="1014" y="19149"/>
                  </a:cubicBezTo>
                  <a:cubicBezTo>
                    <a:pt x="1170" y="19492"/>
                    <a:pt x="1170" y="19835"/>
                    <a:pt x="1326" y="20235"/>
                  </a:cubicBezTo>
                  <a:cubicBezTo>
                    <a:pt x="1482" y="20578"/>
                    <a:pt x="1794" y="20692"/>
                    <a:pt x="2261" y="20920"/>
                  </a:cubicBezTo>
                  <a:cubicBezTo>
                    <a:pt x="3587" y="21549"/>
                    <a:pt x="5536" y="21549"/>
                    <a:pt x="6862" y="20920"/>
                  </a:cubicBezTo>
                  <a:cubicBezTo>
                    <a:pt x="7876" y="20463"/>
                    <a:pt x="8656" y="19606"/>
                    <a:pt x="9513" y="19035"/>
                  </a:cubicBezTo>
                  <a:cubicBezTo>
                    <a:pt x="9981" y="18635"/>
                    <a:pt x="10839" y="18406"/>
                    <a:pt x="11307" y="18749"/>
                  </a:cubicBezTo>
                  <a:cubicBezTo>
                    <a:pt x="11775" y="18406"/>
                    <a:pt x="12243" y="18063"/>
                    <a:pt x="12788" y="17835"/>
                  </a:cubicBezTo>
                  <a:cubicBezTo>
                    <a:pt x="12944" y="17720"/>
                    <a:pt x="13256" y="17549"/>
                    <a:pt x="13412" y="17549"/>
                  </a:cubicBezTo>
                  <a:cubicBezTo>
                    <a:pt x="13568" y="17549"/>
                    <a:pt x="13724" y="17720"/>
                    <a:pt x="13880" y="17835"/>
                  </a:cubicBezTo>
                  <a:cubicBezTo>
                    <a:pt x="14270" y="17949"/>
                    <a:pt x="14582" y="17835"/>
                    <a:pt x="14738" y="17720"/>
                  </a:cubicBezTo>
                  <a:cubicBezTo>
                    <a:pt x="15518" y="17435"/>
                    <a:pt x="16531" y="17320"/>
                    <a:pt x="17311" y="17320"/>
                  </a:cubicBezTo>
                  <a:cubicBezTo>
                    <a:pt x="17701" y="17320"/>
                    <a:pt x="18013" y="17320"/>
                    <a:pt x="18325" y="17206"/>
                  </a:cubicBezTo>
                  <a:cubicBezTo>
                    <a:pt x="18637" y="17092"/>
                    <a:pt x="18793" y="16749"/>
                    <a:pt x="18793" y="16520"/>
                  </a:cubicBezTo>
                  <a:cubicBezTo>
                    <a:pt x="18949" y="16235"/>
                    <a:pt x="19339" y="15892"/>
                    <a:pt x="19806" y="16006"/>
                  </a:cubicBezTo>
                  <a:cubicBezTo>
                    <a:pt x="19495" y="15549"/>
                    <a:pt x="18325" y="15435"/>
                    <a:pt x="18325" y="14920"/>
                  </a:cubicBezTo>
                  <a:cubicBezTo>
                    <a:pt x="18325" y="14349"/>
                    <a:pt x="19417" y="13835"/>
                    <a:pt x="18949" y="13492"/>
                  </a:cubicBezTo>
                  <a:cubicBezTo>
                    <a:pt x="18715" y="13378"/>
                    <a:pt x="18637" y="13378"/>
                    <a:pt x="18481" y="13263"/>
                  </a:cubicBezTo>
                  <a:cubicBezTo>
                    <a:pt x="18013" y="13035"/>
                    <a:pt x="18169" y="12520"/>
                    <a:pt x="18325" y="12063"/>
                  </a:cubicBezTo>
                  <a:cubicBezTo>
                    <a:pt x="18481" y="11720"/>
                    <a:pt x="18793" y="11206"/>
                    <a:pt x="18481" y="10863"/>
                  </a:cubicBezTo>
                  <a:cubicBezTo>
                    <a:pt x="18325" y="10635"/>
                    <a:pt x="18169" y="10520"/>
                    <a:pt x="18013" y="10406"/>
                  </a:cubicBezTo>
                  <a:cubicBezTo>
                    <a:pt x="17701" y="9892"/>
                    <a:pt x="18325" y="9320"/>
                    <a:pt x="18637" y="8806"/>
                  </a:cubicBezTo>
                  <a:cubicBezTo>
                    <a:pt x="18949" y="8349"/>
                    <a:pt x="18793" y="7606"/>
                    <a:pt x="19495" y="7263"/>
                  </a:cubicBezTo>
                  <a:cubicBezTo>
                    <a:pt x="19962" y="7035"/>
                    <a:pt x="20586" y="7149"/>
                    <a:pt x="20976" y="6920"/>
                  </a:cubicBezTo>
                  <a:cubicBezTo>
                    <a:pt x="21600" y="6520"/>
                    <a:pt x="21132" y="5949"/>
                    <a:pt x="20976" y="5320"/>
                  </a:cubicBezTo>
                  <a:cubicBezTo>
                    <a:pt x="20820" y="4635"/>
                    <a:pt x="21132" y="3778"/>
                    <a:pt x="21444" y="2978"/>
                  </a:cubicBezTo>
                  <a:cubicBezTo>
                    <a:pt x="21444" y="2806"/>
                    <a:pt x="21444" y="2692"/>
                    <a:pt x="21444" y="2578"/>
                  </a:cubicBezTo>
                  <a:cubicBezTo>
                    <a:pt x="21444" y="2463"/>
                    <a:pt x="21288" y="2349"/>
                    <a:pt x="21132" y="2349"/>
                  </a:cubicBezTo>
                  <a:cubicBezTo>
                    <a:pt x="20430" y="2006"/>
                    <a:pt x="19806" y="1606"/>
                    <a:pt x="19183" y="1263"/>
                  </a:cubicBezTo>
                  <a:cubicBezTo>
                    <a:pt x="18793" y="1035"/>
                    <a:pt x="18481" y="692"/>
                    <a:pt x="18481" y="406"/>
                  </a:cubicBezTo>
                  <a:cubicBezTo>
                    <a:pt x="17857" y="-51"/>
                    <a:pt x="16687" y="-51"/>
                    <a:pt x="15908" y="63"/>
                  </a:cubicBezTo>
                  <a:cubicBezTo>
                    <a:pt x="14894" y="178"/>
                    <a:pt x="13724" y="178"/>
                    <a:pt x="12788" y="292"/>
                  </a:cubicBezTo>
                  <a:cubicBezTo>
                    <a:pt x="11619" y="406"/>
                    <a:pt x="10839" y="578"/>
                    <a:pt x="9981" y="806"/>
                  </a:cubicBezTo>
                  <a:cubicBezTo>
                    <a:pt x="9513" y="920"/>
                    <a:pt x="8656" y="806"/>
                    <a:pt x="8344" y="1035"/>
                  </a:cubicBezTo>
                  <a:cubicBezTo>
                    <a:pt x="7720" y="1149"/>
                    <a:pt x="8344" y="2235"/>
                    <a:pt x="8500" y="2692"/>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5" name="Shape 2975"/>
            <p:cNvSpPr/>
            <p:nvPr/>
          </p:nvSpPr>
          <p:spPr>
            <a:xfrm>
              <a:off x="4995622" y="2615501"/>
              <a:ext cx="34231" cy="73096"/>
            </a:xfrm>
            <a:custGeom>
              <a:avLst/>
              <a:gdLst/>
              <a:ahLst/>
              <a:cxnLst>
                <a:cxn ang="0">
                  <a:pos x="wd2" y="hd2"/>
                </a:cxn>
                <a:cxn ang="5400000">
                  <a:pos x="wd2" y="hd2"/>
                </a:cxn>
                <a:cxn ang="10800000">
                  <a:pos x="wd2" y="hd2"/>
                </a:cxn>
                <a:cxn ang="16200000">
                  <a:pos x="wd2" y="hd2"/>
                </a:cxn>
              </a:cxnLst>
              <a:rect l="0" t="0" r="r" b="b"/>
              <a:pathLst>
                <a:path w="19093" h="20871" extrusionOk="0">
                  <a:moveTo>
                    <a:pt x="1728" y="9321"/>
                  </a:moveTo>
                  <a:cubicBezTo>
                    <a:pt x="1152" y="9021"/>
                    <a:pt x="0" y="9621"/>
                    <a:pt x="576" y="10221"/>
                  </a:cubicBezTo>
                  <a:cubicBezTo>
                    <a:pt x="1152" y="10821"/>
                    <a:pt x="1728" y="11121"/>
                    <a:pt x="1728" y="11421"/>
                  </a:cubicBezTo>
                  <a:cubicBezTo>
                    <a:pt x="1728" y="12471"/>
                    <a:pt x="0" y="12921"/>
                    <a:pt x="0" y="13971"/>
                  </a:cubicBezTo>
                  <a:cubicBezTo>
                    <a:pt x="0" y="14871"/>
                    <a:pt x="1152" y="15621"/>
                    <a:pt x="3168" y="15921"/>
                  </a:cubicBezTo>
                  <a:cubicBezTo>
                    <a:pt x="4320" y="16221"/>
                    <a:pt x="6048" y="16521"/>
                    <a:pt x="7200" y="17121"/>
                  </a:cubicBezTo>
                  <a:cubicBezTo>
                    <a:pt x="8640" y="18471"/>
                    <a:pt x="7200" y="19971"/>
                    <a:pt x="8640" y="20871"/>
                  </a:cubicBezTo>
                  <a:cubicBezTo>
                    <a:pt x="10368" y="19371"/>
                    <a:pt x="10944" y="17421"/>
                    <a:pt x="9792" y="15921"/>
                  </a:cubicBezTo>
                  <a:cubicBezTo>
                    <a:pt x="9792" y="15621"/>
                    <a:pt x="9216" y="15021"/>
                    <a:pt x="9792" y="14571"/>
                  </a:cubicBezTo>
                  <a:cubicBezTo>
                    <a:pt x="10368" y="14271"/>
                    <a:pt x="10944" y="13971"/>
                    <a:pt x="12096" y="13671"/>
                  </a:cubicBezTo>
                  <a:cubicBezTo>
                    <a:pt x="15264" y="12471"/>
                    <a:pt x="12096" y="9321"/>
                    <a:pt x="15264" y="8271"/>
                  </a:cubicBezTo>
                  <a:cubicBezTo>
                    <a:pt x="12672" y="7071"/>
                    <a:pt x="12672" y="4521"/>
                    <a:pt x="15840" y="3621"/>
                  </a:cubicBezTo>
                  <a:cubicBezTo>
                    <a:pt x="16992" y="3321"/>
                    <a:pt x="18144" y="3021"/>
                    <a:pt x="18720" y="2721"/>
                  </a:cubicBezTo>
                  <a:cubicBezTo>
                    <a:pt x="19872" y="1671"/>
                    <a:pt x="18144" y="471"/>
                    <a:pt x="16416" y="171"/>
                  </a:cubicBezTo>
                  <a:cubicBezTo>
                    <a:pt x="9216" y="-729"/>
                    <a:pt x="9216" y="2121"/>
                    <a:pt x="6624" y="3921"/>
                  </a:cubicBezTo>
                  <a:cubicBezTo>
                    <a:pt x="4896" y="5121"/>
                    <a:pt x="-1728" y="7371"/>
                    <a:pt x="1728" y="9321"/>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6" name="Shape 2976"/>
            <p:cNvSpPr/>
            <p:nvPr/>
          </p:nvSpPr>
          <p:spPr>
            <a:xfrm>
              <a:off x="4815501" y="2516002"/>
              <a:ext cx="45741" cy="47343"/>
            </a:xfrm>
            <a:custGeom>
              <a:avLst/>
              <a:gdLst/>
              <a:ahLst/>
              <a:cxnLst>
                <a:cxn ang="0">
                  <a:pos x="wd2" y="hd2"/>
                </a:cxn>
                <a:cxn ang="5400000">
                  <a:pos x="wd2" y="hd2"/>
                </a:cxn>
                <a:cxn ang="10800000">
                  <a:pos x="wd2" y="hd2"/>
                </a:cxn>
                <a:cxn ang="16200000">
                  <a:pos x="wd2" y="hd2"/>
                </a:cxn>
              </a:cxnLst>
              <a:rect l="0" t="0" r="r" b="b"/>
              <a:pathLst>
                <a:path w="18001" h="21325" extrusionOk="0">
                  <a:moveTo>
                    <a:pt x="7694" y="16670"/>
                  </a:moveTo>
                  <a:cubicBezTo>
                    <a:pt x="7694" y="18313"/>
                    <a:pt x="7694" y="19722"/>
                    <a:pt x="7694" y="21130"/>
                  </a:cubicBezTo>
                  <a:cubicBezTo>
                    <a:pt x="8905" y="21600"/>
                    <a:pt x="10116" y="21130"/>
                    <a:pt x="11530" y="20661"/>
                  </a:cubicBezTo>
                  <a:cubicBezTo>
                    <a:pt x="11126" y="20191"/>
                    <a:pt x="10722" y="18783"/>
                    <a:pt x="11530" y="18313"/>
                  </a:cubicBezTo>
                  <a:cubicBezTo>
                    <a:pt x="12337" y="17843"/>
                    <a:pt x="13145" y="17374"/>
                    <a:pt x="13548" y="17843"/>
                  </a:cubicBezTo>
                  <a:cubicBezTo>
                    <a:pt x="13952" y="18313"/>
                    <a:pt x="14356" y="18783"/>
                    <a:pt x="14961" y="19252"/>
                  </a:cubicBezTo>
                  <a:cubicBezTo>
                    <a:pt x="15365" y="19722"/>
                    <a:pt x="16173" y="19252"/>
                    <a:pt x="16576" y="18783"/>
                  </a:cubicBezTo>
                  <a:cubicBezTo>
                    <a:pt x="16980" y="18313"/>
                    <a:pt x="16980" y="17374"/>
                    <a:pt x="16980" y="16200"/>
                  </a:cubicBezTo>
                  <a:cubicBezTo>
                    <a:pt x="16980" y="15730"/>
                    <a:pt x="16980" y="15261"/>
                    <a:pt x="16980" y="15261"/>
                  </a:cubicBezTo>
                  <a:cubicBezTo>
                    <a:pt x="16980" y="14791"/>
                    <a:pt x="16576" y="14791"/>
                    <a:pt x="16173" y="14791"/>
                  </a:cubicBezTo>
                  <a:cubicBezTo>
                    <a:pt x="15365" y="13852"/>
                    <a:pt x="16173" y="12209"/>
                    <a:pt x="16980" y="11270"/>
                  </a:cubicBezTo>
                  <a:cubicBezTo>
                    <a:pt x="17788" y="10096"/>
                    <a:pt x="18595" y="8452"/>
                    <a:pt x="17384" y="7983"/>
                  </a:cubicBezTo>
                  <a:cubicBezTo>
                    <a:pt x="16980" y="7983"/>
                    <a:pt x="16980" y="7983"/>
                    <a:pt x="16576" y="7513"/>
                  </a:cubicBezTo>
                  <a:cubicBezTo>
                    <a:pt x="15769" y="6809"/>
                    <a:pt x="15365" y="5400"/>
                    <a:pt x="14961" y="4461"/>
                  </a:cubicBezTo>
                  <a:cubicBezTo>
                    <a:pt x="13952" y="2583"/>
                    <a:pt x="12337" y="470"/>
                    <a:pt x="10116" y="0"/>
                  </a:cubicBezTo>
                  <a:cubicBezTo>
                    <a:pt x="9713" y="0"/>
                    <a:pt x="9309" y="0"/>
                    <a:pt x="8905" y="0"/>
                  </a:cubicBezTo>
                  <a:cubicBezTo>
                    <a:pt x="8098" y="470"/>
                    <a:pt x="8502" y="2113"/>
                    <a:pt x="8098" y="3522"/>
                  </a:cubicBezTo>
                  <a:cubicBezTo>
                    <a:pt x="7290" y="6809"/>
                    <a:pt x="2244" y="8452"/>
                    <a:pt x="831" y="11739"/>
                  </a:cubicBezTo>
                  <a:cubicBezTo>
                    <a:pt x="-3005" y="19722"/>
                    <a:pt x="7694" y="15730"/>
                    <a:pt x="7694" y="1667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7" name="Shape 2977"/>
            <p:cNvSpPr/>
            <p:nvPr/>
          </p:nvSpPr>
          <p:spPr>
            <a:xfrm>
              <a:off x="4306972" y="2242883"/>
              <a:ext cx="333287" cy="216006"/>
            </a:xfrm>
            <a:custGeom>
              <a:avLst/>
              <a:gdLst/>
              <a:ahLst/>
              <a:cxnLst>
                <a:cxn ang="0">
                  <a:pos x="wd2" y="hd2"/>
                </a:cxn>
                <a:cxn ang="5400000">
                  <a:pos x="wd2" y="hd2"/>
                </a:cxn>
                <a:cxn ang="10800000">
                  <a:pos x="wd2" y="hd2"/>
                </a:cxn>
                <a:cxn ang="16200000">
                  <a:pos x="wd2" y="hd2"/>
                </a:cxn>
              </a:cxnLst>
              <a:rect l="0" t="0" r="r" b="b"/>
              <a:pathLst>
                <a:path w="21543" h="21105" extrusionOk="0">
                  <a:moveTo>
                    <a:pt x="8952" y="3515"/>
                  </a:moveTo>
                  <a:cubicBezTo>
                    <a:pt x="9155" y="3617"/>
                    <a:pt x="9528" y="3617"/>
                    <a:pt x="9664" y="3311"/>
                  </a:cubicBezTo>
                  <a:cubicBezTo>
                    <a:pt x="9868" y="4024"/>
                    <a:pt x="10444" y="4585"/>
                    <a:pt x="11020" y="4483"/>
                  </a:cubicBezTo>
                  <a:cubicBezTo>
                    <a:pt x="11156" y="4024"/>
                    <a:pt x="11224" y="3515"/>
                    <a:pt x="11156" y="2955"/>
                  </a:cubicBezTo>
                  <a:cubicBezTo>
                    <a:pt x="11529" y="3056"/>
                    <a:pt x="11936" y="2751"/>
                    <a:pt x="12072" y="2241"/>
                  </a:cubicBezTo>
                  <a:lnTo>
                    <a:pt x="12309" y="2853"/>
                  </a:lnTo>
                  <a:cubicBezTo>
                    <a:pt x="12377" y="2649"/>
                    <a:pt x="12512" y="2445"/>
                    <a:pt x="12580" y="2241"/>
                  </a:cubicBezTo>
                  <a:cubicBezTo>
                    <a:pt x="12716" y="2445"/>
                    <a:pt x="12851" y="2649"/>
                    <a:pt x="13089" y="2649"/>
                  </a:cubicBezTo>
                  <a:cubicBezTo>
                    <a:pt x="13292" y="2649"/>
                    <a:pt x="13801" y="2751"/>
                    <a:pt x="13801" y="2445"/>
                  </a:cubicBezTo>
                  <a:cubicBezTo>
                    <a:pt x="14208" y="2955"/>
                    <a:pt x="15056" y="3209"/>
                    <a:pt x="15429" y="2547"/>
                  </a:cubicBezTo>
                  <a:cubicBezTo>
                    <a:pt x="15293" y="2751"/>
                    <a:pt x="15293" y="2241"/>
                    <a:pt x="15361" y="1885"/>
                  </a:cubicBezTo>
                  <a:cubicBezTo>
                    <a:pt x="15429" y="1579"/>
                    <a:pt x="14988" y="1579"/>
                    <a:pt x="15225" y="1477"/>
                  </a:cubicBezTo>
                  <a:cubicBezTo>
                    <a:pt x="15429" y="1375"/>
                    <a:pt x="15700" y="1477"/>
                    <a:pt x="15768" y="1273"/>
                  </a:cubicBezTo>
                  <a:cubicBezTo>
                    <a:pt x="15632" y="917"/>
                    <a:pt x="16073" y="509"/>
                    <a:pt x="15768" y="305"/>
                  </a:cubicBezTo>
                  <a:cubicBezTo>
                    <a:pt x="16141" y="-153"/>
                    <a:pt x="16480" y="204"/>
                    <a:pt x="17124" y="0"/>
                  </a:cubicBezTo>
                  <a:cubicBezTo>
                    <a:pt x="17192" y="815"/>
                    <a:pt x="18141" y="1273"/>
                    <a:pt x="18480" y="509"/>
                  </a:cubicBezTo>
                  <a:cubicBezTo>
                    <a:pt x="18616" y="1070"/>
                    <a:pt x="18548" y="1681"/>
                    <a:pt x="18277" y="1987"/>
                  </a:cubicBezTo>
                  <a:cubicBezTo>
                    <a:pt x="18209" y="2139"/>
                    <a:pt x="18141" y="2241"/>
                    <a:pt x="18141" y="2343"/>
                  </a:cubicBezTo>
                  <a:cubicBezTo>
                    <a:pt x="18141" y="2547"/>
                    <a:pt x="18345" y="2649"/>
                    <a:pt x="18480" y="2751"/>
                  </a:cubicBezTo>
                  <a:cubicBezTo>
                    <a:pt x="18853" y="2955"/>
                    <a:pt x="19057" y="3719"/>
                    <a:pt x="18921" y="4228"/>
                  </a:cubicBezTo>
                  <a:cubicBezTo>
                    <a:pt x="19125" y="4483"/>
                    <a:pt x="19396" y="4687"/>
                    <a:pt x="19565" y="4992"/>
                  </a:cubicBezTo>
                  <a:cubicBezTo>
                    <a:pt x="19701" y="5298"/>
                    <a:pt x="19769" y="5858"/>
                    <a:pt x="19565" y="6164"/>
                  </a:cubicBezTo>
                  <a:cubicBezTo>
                    <a:pt x="19905" y="6724"/>
                    <a:pt x="20481" y="6928"/>
                    <a:pt x="20990" y="6724"/>
                  </a:cubicBezTo>
                  <a:cubicBezTo>
                    <a:pt x="21261" y="7030"/>
                    <a:pt x="21397" y="7438"/>
                    <a:pt x="21532" y="7896"/>
                  </a:cubicBezTo>
                  <a:cubicBezTo>
                    <a:pt x="21125" y="7794"/>
                    <a:pt x="20752" y="8609"/>
                    <a:pt x="20990" y="9170"/>
                  </a:cubicBezTo>
                  <a:cubicBezTo>
                    <a:pt x="21329" y="9068"/>
                    <a:pt x="21600" y="9577"/>
                    <a:pt x="21532" y="10036"/>
                  </a:cubicBezTo>
                  <a:cubicBezTo>
                    <a:pt x="21329" y="10341"/>
                    <a:pt x="20922" y="9832"/>
                    <a:pt x="20617" y="10036"/>
                  </a:cubicBezTo>
                  <a:cubicBezTo>
                    <a:pt x="20481" y="10138"/>
                    <a:pt x="20413" y="10239"/>
                    <a:pt x="20345" y="10443"/>
                  </a:cubicBezTo>
                  <a:cubicBezTo>
                    <a:pt x="20210" y="10749"/>
                    <a:pt x="20108" y="11004"/>
                    <a:pt x="19972" y="11309"/>
                  </a:cubicBezTo>
                  <a:lnTo>
                    <a:pt x="19769" y="11972"/>
                  </a:lnTo>
                  <a:cubicBezTo>
                    <a:pt x="19769" y="12175"/>
                    <a:pt x="19905" y="12481"/>
                    <a:pt x="20040" y="12481"/>
                  </a:cubicBezTo>
                  <a:cubicBezTo>
                    <a:pt x="19769" y="12481"/>
                    <a:pt x="19837" y="13041"/>
                    <a:pt x="19837" y="13449"/>
                  </a:cubicBezTo>
                  <a:cubicBezTo>
                    <a:pt x="19905" y="14060"/>
                    <a:pt x="19735" y="14672"/>
                    <a:pt x="19396" y="15130"/>
                  </a:cubicBezTo>
                  <a:cubicBezTo>
                    <a:pt x="19023" y="15538"/>
                    <a:pt x="18548" y="15589"/>
                    <a:pt x="18209" y="15130"/>
                  </a:cubicBezTo>
                  <a:cubicBezTo>
                    <a:pt x="18141" y="15487"/>
                    <a:pt x="18141" y="15894"/>
                    <a:pt x="18073" y="16200"/>
                  </a:cubicBezTo>
                  <a:cubicBezTo>
                    <a:pt x="17768" y="16353"/>
                    <a:pt x="17497" y="15996"/>
                    <a:pt x="17192" y="15894"/>
                  </a:cubicBezTo>
                  <a:cubicBezTo>
                    <a:pt x="16921" y="15690"/>
                    <a:pt x="16581" y="15690"/>
                    <a:pt x="16344" y="15894"/>
                  </a:cubicBezTo>
                  <a:cubicBezTo>
                    <a:pt x="16208" y="16149"/>
                    <a:pt x="16242" y="16556"/>
                    <a:pt x="16344" y="16709"/>
                  </a:cubicBezTo>
                  <a:cubicBezTo>
                    <a:pt x="16141" y="16760"/>
                    <a:pt x="15971" y="16964"/>
                    <a:pt x="15869" y="17168"/>
                  </a:cubicBezTo>
                  <a:cubicBezTo>
                    <a:pt x="15700" y="17626"/>
                    <a:pt x="15869" y="18034"/>
                    <a:pt x="16141" y="18238"/>
                  </a:cubicBezTo>
                  <a:cubicBezTo>
                    <a:pt x="15768" y="18798"/>
                    <a:pt x="15225" y="19002"/>
                    <a:pt x="14716" y="18798"/>
                  </a:cubicBezTo>
                  <a:cubicBezTo>
                    <a:pt x="14445" y="18696"/>
                    <a:pt x="14140" y="18339"/>
                    <a:pt x="13869" y="18339"/>
                  </a:cubicBezTo>
                  <a:cubicBezTo>
                    <a:pt x="13564" y="18339"/>
                    <a:pt x="13292" y="18900"/>
                    <a:pt x="13496" y="19205"/>
                  </a:cubicBezTo>
                  <a:cubicBezTo>
                    <a:pt x="13089" y="19002"/>
                    <a:pt x="12648" y="19664"/>
                    <a:pt x="12716" y="20275"/>
                  </a:cubicBezTo>
                  <a:cubicBezTo>
                    <a:pt x="12004" y="21447"/>
                    <a:pt x="10580" y="21345"/>
                    <a:pt x="9868" y="20173"/>
                  </a:cubicBezTo>
                  <a:cubicBezTo>
                    <a:pt x="9664" y="20581"/>
                    <a:pt x="9223" y="20734"/>
                    <a:pt x="8884" y="20581"/>
                  </a:cubicBezTo>
                  <a:cubicBezTo>
                    <a:pt x="8240" y="20275"/>
                    <a:pt x="7969" y="18900"/>
                    <a:pt x="7324" y="18594"/>
                  </a:cubicBezTo>
                  <a:cubicBezTo>
                    <a:pt x="6951" y="18339"/>
                    <a:pt x="6612" y="18441"/>
                    <a:pt x="6239" y="18441"/>
                  </a:cubicBezTo>
                  <a:cubicBezTo>
                    <a:pt x="5765" y="18441"/>
                    <a:pt x="5188" y="18238"/>
                    <a:pt x="4747" y="17932"/>
                  </a:cubicBezTo>
                  <a:cubicBezTo>
                    <a:pt x="4612" y="17830"/>
                    <a:pt x="4544" y="17728"/>
                    <a:pt x="4476" y="17524"/>
                  </a:cubicBezTo>
                  <a:cubicBezTo>
                    <a:pt x="4408" y="16964"/>
                    <a:pt x="5052" y="16862"/>
                    <a:pt x="5120" y="16353"/>
                  </a:cubicBezTo>
                  <a:cubicBezTo>
                    <a:pt x="5188" y="15792"/>
                    <a:pt x="4612" y="15487"/>
                    <a:pt x="4612" y="14926"/>
                  </a:cubicBezTo>
                  <a:cubicBezTo>
                    <a:pt x="4612" y="14722"/>
                    <a:pt x="4679" y="14417"/>
                    <a:pt x="4612" y="14213"/>
                  </a:cubicBezTo>
                  <a:cubicBezTo>
                    <a:pt x="4476" y="13856"/>
                    <a:pt x="4103" y="13856"/>
                    <a:pt x="3967" y="13653"/>
                  </a:cubicBezTo>
                  <a:cubicBezTo>
                    <a:pt x="3900" y="13449"/>
                    <a:pt x="3900" y="13245"/>
                    <a:pt x="3832" y="13041"/>
                  </a:cubicBezTo>
                  <a:cubicBezTo>
                    <a:pt x="3764" y="12583"/>
                    <a:pt x="3391" y="12277"/>
                    <a:pt x="3120" y="12175"/>
                  </a:cubicBezTo>
                  <a:cubicBezTo>
                    <a:pt x="2781" y="12073"/>
                    <a:pt x="2475" y="12175"/>
                    <a:pt x="2136" y="12277"/>
                  </a:cubicBezTo>
                  <a:cubicBezTo>
                    <a:pt x="1967" y="12277"/>
                    <a:pt x="1763" y="12379"/>
                    <a:pt x="1628" y="12277"/>
                  </a:cubicBezTo>
                  <a:cubicBezTo>
                    <a:pt x="1289" y="11972"/>
                    <a:pt x="1492" y="11105"/>
                    <a:pt x="1424" y="10443"/>
                  </a:cubicBezTo>
                  <a:cubicBezTo>
                    <a:pt x="2068" y="11105"/>
                    <a:pt x="3120" y="9832"/>
                    <a:pt x="3628" y="10749"/>
                  </a:cubicBezTo>
                  <a:cubicBezTo>
                    <a:pt x="3764" y="10545"/>
                    <a:pt x="3900" y="10341"/>
                    <a:pt x="4103" y="10138"/>
                  </a:cubicBezTo>
                  <a:cubicBezTo>
                    <a:pt x="4103" y="9832"/>
                    <a:pt x="4035" y="9475"/>
                    <a:pt x="3900" y="9272"/>
                  </a:cubicBezTo>
                  <a:lnTo>
                    <a:pt x="4815" y="9272"/>
                  </a:lnTo>
                  <a:cubicBezTo>
                    <a:pt x="4917" y="8762"/>
                    <a:pt x="4679" y="8100"/>
                    <a:pt x="4340" y="7794"/>
                  </a:cubicBezTo>
                  <a:cubicBezTo>
                    <a:pt x="3967" y="7438"/>
                    <a:pt x="3493" y="7692"/>
                    <a:pt x="3255" y="8202"/>
                  </a:cubicBezTo>
                  <a:cubicBezTo>
                    <a:pt x="2340" y="7998"/>
                    <a:pt x="1424" y="7998"/>
                    <a:pt x="576" y="8202"/>
                  </a:cubicBezTo>
                  <a:cubicBezTo>
                    <a:pt x="339" y="8202"/>
                    <a:pt x="136" y="7998"/>
                    <a:pt x="0" y="7692"/>
                  </a:cubicBezTo>
                  <a:lnTo>
                    <a:pt x="848" y="6062"/>
                  </a:lnTo>
                  <a:cubicBezTo>
                    <a:pt x="712" y="5858"/>
                    <a:pt x="576" y="6062"/>
                    <a:pt x="407" y="5858"/>
                  </a:cubicBezTo>
                  <a:cubicBezTo>
                    <a:pt x="644" y="5553"/>
                    <a:pt x="1356" y="5858"/>
                    <a:pt x="1356" y="5298"/>
                  </a:cubicBezTo>
                  <a:cubicBezTo>
                    <a:pt x="1356" y="5094"/>
                    <a:pt x="1289" y="4992"/>
                    <a:pt x="1187" y="4789"/>
                  </a:cubicBezTo>
                  <a:cubicBezTo>
                    <a:pt x="1051" y="4126"/>
                    <a:pt x="1187" y="3311"/>
                    <a:pt x="1628" y="3209"/>
                  </a:cubicBezTo>
                  <a:lnTo>
                    <a:pt x="1967" y="3209"/>
                  </a:lnTo>
                  <a:cubicBezTo>
                    <a:pt x="2340" y="2955"/>
                    <a:pt x="2068" y="1987"/>
                    <a:pt x="2340" y="1681"/>
                  </a:cubicBezTo>
                  <a:cubicBezTo>
                    <a:pt x="2781" y="1375"/>
                    <a:pt x="3052" y="917"/>
                    <a:pt x="3255" y="305"/>
                  </a:cubicBezTo>
                  <a:cubicBezTo>
                    <a:pt x="3493" y="407"/>
                    <a:pt x="3696" y="407"/>
                    <a:pt x="3832" y="509"/>
                  </a:cubicBezTo>
                  <a:cubicBezTo>
                    <a:pt x="3696" y="815"/>
                    <a:pt x="4035" y="1273"/>
                    <a:pt x="4273" y="1273"/>
                  </a:cubicBezTo>
                  <a:cubicBezTo>
                    <a:pt x="4476" y="1273"/>
                    <a:pt x="4917" y="1273"/>
                    <a:pt x="4985" y="1681"/>
                  </a:cubicBezTo>
                  <a:lnTo>
                    <a:pt x="4985" y="2139"/>
                  </a:lnTo>
                  <a:cubicBezTo>
                    <a:pt x="5052" y="2547"/>
                    <a:pt x="5392" y="2649"/>
                    <a:pt x="5697" y="2547"/>
                  </a:cubicBezTo>
                  <a:cubicBezTo>
                    <a:pt x="5595" y="2751"/>
                    <a:pt x="5459" y="2955"/>
                    <a:pt x="5392" y="3209"/>
                  </a:cubicBezTo>
                  <a:cubicBezTo>
                    <a:pt x="5832" y="3056"/>
                    <a:pt x="6477" y="3209"/>
                    <a:pt x="6544" y="3821"/>
                  </a:cubicBezTo>
                  <a:cubicBezTo>
                    <a:pt x="6544" y="4126"/>
                    <a:pt x="6477" y="4381"/>
                    <a:pt x="6477" y="4687"/>
                  </a:cubicBezTo>
                  <a:cubicBezTo>
                    <a:pt x="6477" y="4992"/>
                    <a:pt x="6544" y="5298"/>
                    <a:pt x="6748" y="5298"/>
                  </a:cubicBezTo>
                  <a:cubicBezTo>
                    <a:pt x="6544" y="5655"/>
                    <a:pt x="6307" y="5960"/>
                    <a:pt x="6171" y="6266"/>
                  </a:cubicBezTo>
                  <a:cubicBezTo>
                    <a:pt x="6477" y="6062"/>
                    <a:pt x="6816" y="6368"/>
                    <a:pt x="6951" y="6724"/>
                  </a:cubicBezTo>
                  <a:cubicBezTo>
                    <a:pt x="7189" y="7030"/>
                    <a:pt x="7257" y="7590"/>
                    <a:pt x="7528" y="7896"/>
                  </a:cubicBezTo>
                  <a:cubicBezTo>
                    <a:pt x="7731" y="8202"/>
                    <a:pt x="8172" y="8304"/>
                    <a:pt x="8376" y="7896"/>
                  </a:cubicBezTo>
                  <a:cubicBezTo>
                    <a:pt x="8104" y="7692"/>
                    <a:pt x="7969" y="7234"/>
                    <a:pt x="7969" y="6826"/>
                  </a:cubicBezTo>
                  <a:cubicBezTo>
                    <a:pt x="8613" y="6622"/>
                    <a:pt x="8613" y="6622"/>
                    <a:pt x="8681" y="5858"/>
                  </a:cubicBezTo>
                  <a:cubicBezTo>
                    <a:pt x="8816" y="5756"/>
                    <a:pt x="8816" y="3413"/>
                    <a:pt x="8952" y="3515"/>
                  </a:cubicBezTo>
                  <a:close/>
                  <a:moveTo>
                    <a:pt x="16581" y="16760"/>
                  </a:moveTo>
                  <a:cubicBezTo>
                    <a:pt x="16480" y="16709"/>
                    <a:pt x="16412" y="16709"/>
                    <a:pt x="16344" y="16709"/>
                  </a:cubicBezTo>
                  <a:cubicBezTo>
                    <a:pt x="16412" y="16811"/>
                    <a:pt x="16480" y="16811"/>
                    <a:pt x="16581" y="16760"/>
                  </a:cubicBezTo>
                  <a:close/>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8" name="Shape 2978"/>
            <p:cNvSpPr/>
            <p:nvPr/>
          </p:nvSpPr>
          <p:spPr>
            <a:xfrm>
              <a:off x="5355128" y="764528"/>
              <a:ext cx="407833" cy="497566"/>
            </a:xfrm>
            <a:custGeom>
              <a:avLst/>
              <a:gdLst/>
              <a:ahLst/>
              <a:cxnLst>
                <a:cxn ang="0">
                  <a:pos x="wd2" y="hd2"/>
                </a:cxn>
                <a:cxn ang="5400000">
                  <a:pos x="wd2" y="hd2"/>
                </a:cxn>
                <a:cxn ang="10800000">
                  <a:pos x="wd2" y="hd2"/>
                </a:cxn>
                <a:cxn ang="16200000">
                  <a:pos x="wd2" y="hd2"/>
                </a:cxn>
              </a:cxnLst>
              <a:rect l="0" t="0" r="r" b="b"/>
              <a:pathLst>
                <a:path w="19594" h="21186" extrusionOk="0">
                  <a:moveTo>
                    <a:pt x="735" y="2535"/>
                  </a:moveTo>
                  <a:cubicBezTo>
                    <a:pt x="157" y="2825"/>
                    <a:pt x="182" y="3584"/>
                    <a:pt x="458" y="4143"/>
                  </a:cubicBezTo>
                  <a:cubicBezTo>
                    <a:pt x="710" y="4701"/>
                    <a:pt x="1087" y="5260"/>
                    <a:pt x="835" y="5818"/>
                  </a:cubicBezTo>
                  <a:cubicBezTo>
                    <a:pt x="1338" y="5818"/>
                    <a:pt x="1766" y="5304"/>
                    <a:pt x="1590" y="4880"/>
                  </a:cubicBezTo>
                  <a:cubicBezTo>
                    <a:pt x="1917" y="5550"/>
                    <a:pt x="2168" y="6198"/>
                    <a:pt x="2495" y="6913"/>
                  </a:cubicBezTo>
                  <a:cubicBezTo>
                    <a:pt x="2646" y="7181"/>
                    <a:pt x="2696" y="7605"/>
                    <a:pt x="2445" y="7784"/>
                  </a:cubicBezTo>
                  <a:cubicBezTo>
                    <a:pt x="1967" y="8074"/>
                    <a:pt x="1238" y="7426"/>
                    <a:pt x="886" y="7784"/>
                  </a:cubicBezTo>
                  <a:cubicBezTo>
                    <a:pt x="735" y="7985"/>
                    <a:pt x="861" y="8253"/>
                    <a:pt x="1087" y="8409"/>
                  </a:cubicBezTo>
                  <a:cubicBezTo>
                    <a:pt x="1288" y="8543"/>
                    <a:pt x="1590" y="8588"/>
                    <a:pt x="1816" y="8677"/>
                  </a:cubicBezTo>
                  <a:cubicBezTo>
                    <a:pt x="2696" y="9102"/>
                    <a:pt x="2872" y="10174"/>
                    <a:pt x="2872" y="11112"/>
                  </a:cubicBezTo>
                  <a:cubicBezTo>
                    <a:pt x="3023" y="11157"/>
                    <a:pt x="3224" y="11157"/>
                    <a:pt x="3400" y="11201"/>
                  </a:cubicBezTo>
                  <a:cubicBezTo>
                    <a:pt x="3174" y="11536"/>
                    <a:pt x="3652" y="11916"/>
                    <a:pt x="4079" y="11871"/>
                  </a:cubicBezTo>
                  <a:cubicBezTo>
                    <a:pt x="4507" y="11782"/>
                    <a:pt x="4758" y="11447"/>
                    <a:pt x="4984" y="11112"/>
                  </a:cubicBezTo>
                  <a:cubicBezTo>
                    <a:pt x="5236" y="10688"/>
                    <a:pt x="5336" y="10084"/>
                    <a:pt x="4859" y="9861"/>
                  </a:cubicBezTo>
                  <a:cubicBezTo>
                    <a:pt x="5286" y="9705"/>
                    <a:pt x="5663" y="9571"/>
                    <a:pt x="6091" y="9392"/>
                  </a:cubicBezTo>
                  <a:cubicBezTo>
                    <a:pt x="6015" y="9571"/>
                    <a:pt x="6242" y="9816"/>
                    <a:pt x="6443" y="9816"/>
                  </a:cubicBezTo>
                  <a:cubicBezTo>
                    <a:pt x="7147" y="9906"/>
                    <a:pt x="7826" y="9749"/>
                    <a:pt x="8404" y="9392"/>
                  </a:cubicBezTo>
                  <a:cubicBezTo>
                    <a:pt x="8781" y="9816"/>
                    <a:pt x="9033" y="10375"/>
                    <a:pt x="8983" y="10933"/>
                  </a:cubicBezTo>
                  <a:cubicBezTo>
                    <a:pt x="8354" y="10643"/>
                    <a:pt x="7549" y="11023"/>
                    <a:pt x="7348" y="11581"/>
                  </a:cubicBezTo>
                  <a:cubicBezTo>
                    <a:pt x="7298" y="11737"/>
                    <a:pt x="7298" y="11916"/>
                    <a:pt x="7197" y="12005"/>
                  </a:cubicBezTo>
                  <a:cubicBezTo>
                    <a:pt x="6971" y="12206"/>
                    <a:pt x="6669" y="12206"/>
                    <a:pt x="6342" y="12139"/>
                  </a:cubicBezTo>
                  <a:cubicBezTo>
                    <a:pt x="5437" y="12095"/>
                    <a:pt x="4557" y="12430"/>
                    <a:pt x="3979" y="13033"/>
                  </a:cubicBezTo>
                  <a:cubicBezTo>
                    <a:pt x="4557" y="13279"/>
                    <a:pt x="4859" y="13882"/>
                    <a:pt x="4708" y="14396"/>
                  </a:cubicBezTo>
                  <a:cubicBezTo>
                    <a:pt x="4859" y="14641"/>
                    <a:pt x="5336" y="14485"/>
                    <a:pt x="5563" y="14261"/>
                  </a:cubicBezTo>
                  <a:cubicBezTo>
                    <a:pt x="5764" y="14060"/>
                    <a:pt x="6091" y="13792"/>
                    <a:pt x="6393" y="13926"/>
                  </a:cubicBezTo>
                  <a:cubicBezTo>
                    <a:pt x="6493" y="13971"/>
                    <a:pt x="6543" y="14060"/>
                    <a:pt x="6619" y="14127"/>
                  </a:cubicBezTo>
                  <a:cubicBezTo>
                    <a:pt x="6921" y="14530"/>
                    <a:pt x="7021" y="15066"/>
                    <a:pt x="7021" y="15579"/>
                  </a:cubicBezTo>
                  <a:cubicBezTo>
                    <a:pt x="7398" y="15512"/>
                    <a:pt x="7826" y="15847"/>
                    <a:pt x="7826" y="16182"/>
                  </a:cubicBezTo>
                  <a:cubicBezTo>
                    <a:pt x="6870" y="16272"/>
                    <a:pt x="5865" y="16182"/>
                    <a:pt x="4984" y="15937"/>
                  </a:cubicBezTo>
                  <a:cubicBezTo>
                    <a:pt x="5286" y="16451"/>
                    <a:pt x="5613" y="17031"/>
                    <a:pt x="5865" y="17545"/>
                  </a:cubicBezTo>
                  <a:cubicBezTo>
                    <a:pt x="6493" y="17724"/>
                    <a:pt x="6870" y="18439"/>
                    <a:pt x="6719" y="18997"/>
                  </a:cubicBezTo>
                  <a:cubicBezTo>
                    <a:pt x="7021" y="18841"/>
                    <a:pt x="7398" y="19042"/>
                    <a:pt x="7600" y="19310"/>
                  </a:cubicBezTo>
                  <a:cubicBezTo>
                    <a:pt x="7826" y="19555"/>
                    <a:pt x="7926" y="19890"/>
                    <a:pt x="8077" y="20158"/>
                  </a:cubicBezTo>
                  <a:cubicBezTo>
                    <a:pt x="8404" y="20672"/>
                    <a:pt x="8932" y="21052"/>
                    <a:pt x="9511" y="21186"/>
                  </a:cubicBezTo>
                  <a:cubicBezTo>
                    <a:pt x="9662" y="20918"/>
                    <a:pt x="9511" y="20628"/>
                    <a:pt x="9460" y="20293"/>
                  </a:cubicBezTo>
                  <a:cubicBezTo>
                    <a:pt x="9033" y="18707"/>
                    <a:pt x="10240" y="17076"/>
                    <a:pt x="9838" y="15512"/>
                  </a:cubicBezTo>
                  <a:cubicBezTo>
                    <a:pt x="10039" y="15624"/>
                    <a:pt x="10190" y="15669"/>
                    <a:pt x="10416" y="15758"/>
                  </a:cubicBezTo>
                  <a:cubicBezTo>
                    <a:pt x="10667" y="15713"/>
                    <a:pt x="10718" y="15468"/>
                    <a:pt x="10768" y="15244"/>
                  </a:cubicBezTo>
                  <a:cubicBezTo>
                    <a:pt x="10869" y="14440"/>
                    <a:pt x="10869" y="13658"/>
                    <a:pt x="10818" y="12854"/>
                  </a:cubicBezTo>
                  <a:cubicBezTo>
                    <a:pt x="11573" y="12720"/>
                    <a:pt x="12000" y="11961"/>
                    <a:pt x="11723" y="11358"/>
                  </a:cubicBezTo>
                  <a:cubicBezTo>
                    <a:pt x="11623" y="11157"/>
                    <a:pt x="11522" y="11023"/>
                    <a:pt x="11472" y="10799"/>
                  </a:cubicBezTo>
                  <a:cubicBezTo>
                    <a:pt x="11296" y="10174"/>
                    <a:pt x="12101" y="9615"/>
                    <a:pt x="12000" y="9012"/>
                  </a:cubicBezTo>
                  <a:cubicBezTo>
                    <a:pt x="12252" y="9057"/>
                    <a:pt x="12528" y="9102"/>
                    <a:pt x="12729" y="9146"/>
                  </a:cubicBezTo>
                  <a:cubicBezTo>
                    <a:pt x="13106" y="8364"/>
                    <a:pt x="14615" y="8297"/>
                    <a:pt x="14992" y="9102"/>
                  </a:cubicBezTo>
                  <a:cubicBezTo>
                    <a:pt x="14515" y="9146"/>
                    <a:pt x="13936" y="9392"/>
                    <a:pt x="14037" y="9816"/>
                  </a:cubicBezTo>
                  <a:cubicBezTo>
                    <a:pt x="14087" y="9950"/>
                    <a:pt x="14213" y="10040"/>
                    <a:pt x="14313" y="10174"/>
                  </a:cubicBezTo>
                  <a:cubicBezTo>
                    <a:pt x="14565" y="10509"/>
                    <a:pt x="14515" y="10978"/>
                    <a:pt x="14263" y="11313"/>
                  </a:cubicBezTo>
                  <a:cubicBezTo>
                    <a:pt x="14892" y="11782"/>
                    <a:pt x="15420" y="12340"/>
                    <a:pt x="15847" y="12988"/>
                  </a:cubicBezTo>
                  <a:cubicBezTo>
                    <a:pt x="15898" y="13078"/>
                    <a:pt x="15948" y="13189"/>
                    <a:pt x="15948" y="13279"/>
                  </a:cubicBezTo>
                  <a:cubicBezTo>
                    <a:pt x="15948" y="13502"/>
                    <a:pt x="15722" y="13658"/>
                    <a:pt x="15621" y="13837"/>
                  </a:cubicBezTo>
                  <a:cubicBezTo>
                    <a:pt x="15520" y="14016"/>
                    <a:pt x="15621" y="14351"/>
                    <a:pt x="15847" y="14261"/>
                  </a:cubicBezTo>
                  <a:cubicBezTo>
                    <a:pt x="15621" y="14485"/>
                    <a:pt x="15420" y="14686"/>
                    <a:pt x="15143" y="14909"/>
                  </a:cubicBezTo>
                  <a:cubicBezTo>
                    <a:pt x="14791" y="15289"/>
                    <a:pt x="14414" y="15892"/>
                    <a:pt x="14841" y="16227"/>
                  </a:cubicBezTo>
                  <a:cubicBezTo>
                    <a:pt x="15093" y="16406"/>
                    <a:pt x="15470" y="16361"/>
                    <a:pt x="15722" y="16182"/>
                  </a:cubicBezTo>
                  <a:cubicBezTo>
                    <a:pt x="15998" y="15981"/>
                    <a:pt x="16149" y="15758"/>
                    <a:pt x="16250" y="15468"/>
                  </a:cubicBezTo>
                  <a:cubicBezTo>
                    <a:pt x="16577" y="15758"/>
                    <a:pt x="16727" y="16182"/>
                    <a:pt x="16577" y="16562"/>
                  </a:cubicBezTo>
                  <a:cubicBezTo>
                    <a:pt x="16727" y="16406"/>
                    <a:pt x="17054" y="16518"/>
                    <a:pt x="17205" y="16696"/>
                  </a:cubicBezTo>
                  <a:cubicBezTo>
                    <a:pt x="17381" y="16875"/>
                    <a:pt x="17431" y="17076"/>
                    <a:pt x="17633" y="17210"/>
                  </a:cubicBezTo>
                  <a:cubicBezTo>
                    <a:pt x="18060" y="17545"/>
                    <a:pt x="18689" y="17210"/>
                    <a:pt x="18890" y="16741"/>
                  </a:cubicBezTo>
                  <a:cubicBezTo>
                    <a:pt x="19116" y="16317"/>
                    <a:pt x="19016" y="15803"/>
                    <a:pt x="18940" y="15334"/>
                  </a:cubicBezTo>
                  <a:cubicBezTo>
                    <a:pt x="18940" y="14865"/>
                    <a:pt x="19116" y="14306"/>
                    <a:pt x="19594" y="14127"/>
                  </a:cubicBezTo>
                  <a:cubicBezTo>
                    <a:pt x="18689" y="13971"/>
                    <a:pt x="18110" y="13234"/>
                    <a:pt x="17683" y="12564"/>
                  </a:cubicBezTo>
                  <a:cubicBezTo>
                    <a:pt x="17482" y="12251"/>
                    <a:pt x="17255" y="11871"/>
                    <a:pt x="17381" y="11536"/>
                  </a:cubicBezTo>
                  <a:cubicBezTo>
                    <a:pt x="16903" y="11536"/>
                    <a:pt x="16551" y="11157"/>
                    <a:pt x="16375" y="10755"/>
                  </a:cubicBezTo>
                  <a:cubicBezTo>
                    <a:pt x="16224" y="10330"/>
                    <a:pt x="16199" y="9906"/>
                    <a:pt x="16149" y="9481"/>
                  </a:cubicBezTo>
                  <a:cubicBezTo>
                    <a:pt x="15998" y="8543"/>
                    <a:pt x="15420" y="7694"/>
                    <a:pt x="14615" y="7091"/>
                  </a:cubicBezTo>
                  <a:cubicBezTo>
                    <a:pt x="14213" y="6756"/>
                    <a:pt x="13735" y="6578"/>
                    <a:pt x="13308" y="6242"/>
                  </a:cubicBezTo>
                  <a:cubicBezTo>
                    <a:pt x="12880" y="5907"/>
                    <a:pt x="12578" y="5438"/>
                    <a:pt x="12679" y="4969"/>
                  </a:cubicBezTo>
                  <a:cubicBezTo>
                    <a:pt x="12402" y="4969"/>
                    <a:pt x="12201" y="5036"/>
                    <a:pt x="11925" y="5036"/>
                  </a:cubicBezTo>
                  <a:cubicBezTo>
                    <a:pt x="12050" y="3986"/>
                    <a:pt x="11472" y="2959"/>
                    <a:pt x="10516" y="2400"/>
                  </a:cubicBezTo>
                  <a:cubicBezTo>
                    <a:pt x="10567" y="1083"/>
                    <a:pt x="9083" y="-124"/>
                    <a:pt x="7600" y="10"/>
                  </a:cubicBezTo>
                  <a:cubicBezTo>
                    <a:pt x="7499" y="1194"/>
                    <a:pt x="7499" y="2356"/>
                    <a:pt x="7725" y="3473"/>
                  </a:cubicBezTo>
                  <a:cubicBezTo>
                    <a:pt x="7826" y="4187"/>
                    <a:pt x="8027" y="4969"/>
                    <a:pt x="8656" y="5394"/>
                  </a:cubicBezTo>
                  <a:cubicBezTo>
                    <a:pt x="8781" y="5505"/>
                    <a:pt x="8932" y="5595"/>
                    <a:pt x="8983" y="5684"/>
                  </a:cubicBezTo>
                  <a:cubicBezTo>
                    <a:pt x="9083" y="5974"/>
                    <a:pt x="8832" y="6242"/>
                    <a:pt x="8505" y="6376"/>
                  </a:cubicBezTo>
                  <a:cubicBezTo>
                    <a:pt x="8354" y="6488"/>
                    <a:pt x="8128" y="6578"/>
                    <a:pt x="7977" y="6533"/>
                  </a:cubicBezTo>
                  <a:cubicBezTo>
                    <a:pt x="7876" y="6488"/>
                    <a:pt x="7826" y="6376"/>
                    <a:pt x="7776" y="6332"/>
                  </a:cubicBezTo>
                  <a:cubicBezTo>
                    <a:pt x="6971" y="5081"/>
                    <a:pt x="6292" y="3674"/>
                    <a:pt x="6543" y="2266"/>
                  </a:cubicBezTo>
                  <a:cubicBezTo>
                    <a:pt x="6015" y="1887"/>
                    <a:pt x="5437" y="1552"/>
                    <a:pt x="4859" y="1239"/>
                  </a:cubicBezTo>
                  <a:cubicBezTo>
                    <a:pt x="4658" y="1753"/>
                    <a:pt x="4658" y="2356"/>
                    <a:pt x="4909" y="2870"/>
                  </a:cubicBezTo>
                  <a:cubicBezTo>
                    <a:pt x="4557" y="3249"/>
                    <a:pt x="3803" y="2780"/>
                    <a:pt x="3752" y="2311"/>
                  </a:cubicBezTo>
                  <a:cubicBezTo>
                    <a:pt x="3702" y="1820"/>
                    <a:pt x="4104" y="1418"/>
                    <a:pt x="4456" y="1083"/>
                  </a:cubicBezTo>
                  <a:cubicBezTo>
                    <a:pt x="3752" y="1552"/>
                    <a:pt x="-2006" y="-414"/>
                    <a:pt x="735" y="2535"/>
                  </a:cubicBezTo>
                  <a:close/>
                  <a:moveTo>
                    <a:pt x="4507" y="1038"/>
                  </a:moveTo>
                  <a:cubicBezTo>
                    <a:pt x="4482" y="1060"/>
                    <a:pt x="4482" y="1083"/>
                    <a:pt x="4456" y="1083"/>
                  </a:cubicBezTo>
                  <a:cubicBezTo>
                    <a:pt x="4456" y="1083"/>
                    <a:pt x="4482" y="1060"/>
                    <a:pt x="4507" y="1038"/>
                  </a:cubicBezTo>
                  <a:close/>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79" name="Shape 2979"/>
            <p:cNvSpPr/>
            <p:nvPr/>
          </p:nvSpPr>
          <p:spPr>
            <a:xfrm>
              <a:off x="5584072" y="617261"/>
              <a:ext cx="278424" cy="279239"/>
            </a:xfrm>
            <a:custGeom>
              <a:avLst/>
              <a:gdLst/>
              <a:ahLst/>
              <a:cxnLst>
                <a:cxn ang="0">
                  <a:pos x="wd2" y="hd2"/>
                </a:cxn>
                <a:cxn ang="5400000">
                  <a:pos x="wd2" y="hd2"/>
                </a:cxn>
                <a:cxn ang="10800000">
                  <a:pos x="wd2" y="hd2"/>
                </a:cxn>
                <a:cxn ang="16200000">
                  <a:pos x="wd2" y="hd2"/>
                </a:cxn>
              </a:cxnLst>
              <a:rect l="0" t="0" r="r" b="b"/>
              <a:pathLst>
                <a:path w="20881" h="21458" extrusionOk="0">
                  <a:moveTo>
                    <a:pt x="7236" y="19226"/>
                  </a:moveTo>
                  <a:cubicBezTo>
                    <a:pt x="7589" y="19064"/>
                    <a:pt x="7902" y="18822"/>
                    <a:pt x="8215" y="18822"/>
                  </a:cubicBezTo>
                  <a:cubicBezTo>
                    <a:pt x="8958" y="18903"/>
                    <a:pt x="9232" y="20235"/>
                    <a:pt x="10054" y="20154"/>
                  </a:cubicBezTo>
                  <a:cubicBezTo>
                    <a:pt x="9780" y="20598"/>
                    <a:pt x="10054" y="21164"/>
                    <a:pt x="10523" y="21366"/>
                  </a:cubicBezTo>
                  <a:cubicBezTo>
                    <a:pt x="11032" y="21527"/>
                    <a:pt x="11541" y="21446"/>
                    <a:pt x="11932" y="21366"/>
                  </a:cubicBezTo>
                  <a:cubicBezTo>
                    <a:pt x="12363" y="21244"/>
                    <a:pt x="12676" y="21164"/>
                    <a:pt x="12989" y="20921"/>
                  </a:cubicBezTo>
                  <a:cubicBezTo>
                    <a:pt x="13223" y="20679"/>
                    <a:pt x="13341" y="20397"/>
                    <a:pt x="13497" y="20154"/>
                  </a:cubicBezTo>
                  <a:cubicBezTo>
                    <a:pt x="14045" y="19226"/>
                    <a:pt x="15376" y="18983"/>
                    <a:pt x="16276" y="19589"/>
                  </a:cubicBezTo>
                  <a:cubicBezTo>
                    <a:pt x="15963" y="18216"/>
                    <a:pt x="15767" y="16359"/>
                    <a:pt x="17019" y="15673"/>
                  </a:cubicBezTo>
                  <a:cubicBezTo>
                    <a:pt x="17528" y="15431"/>
                    <a:pt x="17997" y="15511"/>
                    <a:pt x="18428" y="15148"/>
                  </a:cubicBezTo>
                  <a:cubicBezTo>
                    <a:pt x="18976" y="14744"/>
                    <a:pt x="19132" y="13816"/>
                    <a:pt x="19719" y="13573"/>
                  </a:cubicBezTo>
                  <a:cubicBezTo>
                    <a:pt x="20071" y="13371"/>
                    <a:pt x="20384" y="13452"/>
                    <a:pt x="20619" y="13291"/>
                  </a:cubicBezTo>
                  <a:cubicBezTo>
                    <a:pt x="21206" y="12887"/>
                    <a:pt x="20697" y="11878"/>
                    <a:pt x="20149" y="11514"/>
                  </a:cubicBezTo>
                  <a:cubicBezTo>
                    <a:pt x="19484" y="11191"/>
                    <a:pt x="18663" y="11030"/>
                    <a:pt x="18349" y="10424"/>
                  </a:cubicBezTo>
                  <a:cubicBezTo>
                    <a:pt x="18154" y="10182"/>
                    <a:pt x="18076" y="9819"/>
                    <a:pt x="17997" y="9576"/>
                  </a:cubicBezTo>
                  <a:cubicBezTo>
                    <a:pt x="17332" y="8204"/>
                    <a:pt x="15141" y="8123"/>
                    <a:pt x="14397" y="9496"/>
                  </a:cubicBezTo>
                  <a:cubicBezTo>
                    <a:pt x="14397" y="8809"/>
                    <a:pt x="14319" y="8042"/>
                    <a:pt x="14045" y="7477"/>
                  </a:cubicBezTo>
                  <a:cubicBezTo>
                    <a:pt x="13810" y="6871"/>
                    <a:pt x="13067" y="6346"/>
                    <a:pt x="12402" y="6629"/>
                  </a:cubicBezTo>
                  <a:cubicBezTo>
                    <a:pt x="10876" y="7114"/>
                    <a:pt x="11776" y="10343"/>
                    <a:pt x="10210" y="10828"/>
                  </a:cubicBezTo>
                  <a:cubicBezTo>
                    <a:pt x="9310" y="11111"/>
                    <a:pt x="8410" y="9657"/>
                    <a:pt x="9154" y="8971"/>
                  </a:cubicBezTo>
                  <a:cubicBezTo>
                    <a:pt x="8723" y="8890"/>
                    <a:pt x="8332" y="9132"/>
                    <a:pt x="8136" y="9576"/>
                  </a:cubicBezTo>
                  <a:cubicBezTo>
                    <a:pt x="8136" y="8971"/>
                    <a:pt x="7667" y="8567"/>
                    <a:pt x="7158" y="8325"/>
                  </a:cubicBezTo>
                  <a:cubicBezTo>
                    <a:pt x="6689" y="8042"/>
                    <a:pt x="6102" y="7961"/>
                    <a:pt x="5671" y="7558"/>
                  </a:cubicBezTo>
                  <a:cubicBezTo>
                    <a:pt x="5280" y="7114"/>
                    <a:pt x="5280" y="6266"/>
                    <a:pt x="5867" y="6104"/>
                  </a:cubicBezTo>
                  <a:cubicBezTo>
                    <a:pt x="5358" y="6023"/>
                    <a:pt x="4849" y="5862"/>
                    <a:pt x="4536" y="5418"/>
                  </a:cubicBezTo>
                  <a:cubicBezTo>
                    <a:pt x="4145" y="4812"/>
                    <a:pt x="4458" y="4005"/>
                    <a:pt x="4849" y="3480"/>
                  </a:cubicBezTo>
                  <a:cubicBezTo>
                    <a:pt x="5280" y="2874"/>
                    <a:pt x="5867" y="2471"/>
                    <a:pt x="6180" y="1784"/>
                  </a:cubicBezTo>
                  <a:cubicBezTo>
                    <a:pt x="6415" y="1098"/>
                    <a:pt x="6258" y="169"/>
                    <a:pt x="5515" y="8"/>
                  </a:cubicBezTo>
                  <a:cubicBezTo>
                    <a:pt x="4849" y="-73"/>
                    <a:pt x="4380" y="533"/>
                    <a:pt x="4223" y="1179"/>
                  </a:cubicBezTo>
                  <a:cubicBezTo>
                    <a:pt x="4028" y="1784"/>
                    <a:pt x="4028" y="2551"/>
                    <a:pt x="3636" y="3036"/>
                  </a:cubicBezTo>
                  <a:cubicBezTo>
                    <a:pt x="3402" y="3399"/>
                    <a:pt x="3049" y="3561"/>
                    <a:pt x="2815" y="3884"/>
                  </a:cubicBezTo>
                  <a:cubicBezTo>
                    <a:pt x="1836" y="5095"/>
                    <a:pt x="2228" y="6952"/>
                    <a:pt x="2658" y="8486"/>
                  </a:cubicBezTo>
                  <a:cubicBezTo>
                    <a:pt x="1993" y="8406"/>
                    <a:pt x="1328" y="8325"/>
                    <a:pt x="780" y="8325"/>
                  </a:cubicBezTo>
                  <a:cubicBezTo>
                    <a:pt x="349" y="8567"/>
                    <a:pt x="428" y="9132"/>
                    <a:pt x="663" y="9576"/>
                  </a:cubicBezTo>
                  <a:cubicBezTo>
                    <a:pt x="858" y="9980"/>
                    <a:pt x="1171" y="10424"/>
                    <a:pt x="1093" y="10949"/>
                  </a:cubicBezTo>
                  <a:cubicBezTo>
                    <a:pt x="1015" y="11434"/>
                    <a:pt x="271" y="11676"/>
                    <a:pt x="115" y="11272"/>
                  </a:cubicBezTo>
                  <a:cubicBezTo>
                    <a:pt x="-394" y="12806"/>
                    <a:pt x="858" y="14663"/>
                    <a:pt x="2423" y="14744"/>
                  </a:cubicBezTo>
                  <a:cubicBezTo>
                    <a:pt x="2893" y="14744"/>
                    <a:pt x="3480" y="14663"/>
                    <a:pt x="3949" y="14502"/>
                  </a:cubicBezTo>
                  <a:cubicBezTo>
                    <a:pt x="5515" y="14058"/>
                    <a:pt x="7002" y="13735"/>
                    <a:pt x="8567" y="13291"/>
                  </a:cubicBezTo>
                  <a:cubicBezTo>
                    <a:pt x="8645" y="14663"/>
                    <a:pt x="7236" y="15834"/>
                    <a:pt x="5945" y="15592"/>
                  </a:cubicBezTo>
                  <a:cubicBezTo>
                    <a:pt x="5945" y="18741"/>
                    <a:pt x="3128" y="15148"/>
                    <a:pt x="3636" y="17530"/>
                  </a:cubicBezTo>
                  <a:cubicBezTo>
                    <a:pt x="3715" y="18620"/>
                    <a:pt x="6102" y="19831"/>
                    <a:pt x="7236" y="19226"/>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0" name="Shape 2980"/>
            <p:cNvSpPr/>
            <p:nvPr/>
          </p:nvSpPr>
          <p:spPr>
            <a:xfrm>
              <a:off x="6585224" y="1214839"/>
              <a:ext cx="503021" cy="702776"/>
            </a:xfrm>
            <a:custGeom>
              <a:avLst/>
              <a:gdLst/>
              <a:ahLst/>
              <a:cxnLst>
                <a:cxn ang="0">
                  <a:pos x="wd2" y="hd2"/>
                </a:cxn>
                <a:cxn ang="5400000">
                  <a:pos x="wd2" y="hd2"/>
                </a:cxn>
                <a:cxn ang="10800000">
                  <a:pos x="wd2" y="hd2"/>
                </a:cxn>
                <a:cxn ang="16200000">
                  <a:pos x="wd2" y="hd2"/>
                </a:cxn>
              </a:cxnLst>
              <a:rect l="0" t="0" r="r" b="b"/>
              <a:pathLst>
                <a:path w="21418" h="20892" extrusionOk="0">
                  <a:moveTo>
                    <a:pt x="20662" y="2548"/>
                  </a:moveTo>
                  <a:cubicBezTo>
                    <a:pt x="19947" y="3233"/>
                    <a:pt x="18540" y="3420"/>
                    <a:pt x="17981" y="4152"/>
                  </a:cubicBezTo>
                  <a:cubicBezTo>
                    <a:pt x="17892" y="4246"/>
                    <a:pt x="17847" y="4370"/>
                    <a:pt x="17669" y="4433"/>
                  </a:cubicBezTo>
                  <a:cubicBezTo>
                    <a:pt x="17468" y="4510"/>
                    <a:pt x="17289" y="4433"/>
                    <a:pt x="17088" y="4433"/>
                  </a:cubicBezTo>
                  <a:cubicBezTo>
                    <a:pt x="16440" y="4401"/>
                    <a:pt x="15971" y="4837"/>
                    <a:pt x="15413" y="5055"/>
                  </a:cubicBezTo>
                  <a:cubicBezTo>
                    <a:pt x="14944" y="5289"/>
                    <a:pt x="14340" y="5383"/>
                    <a:pt x="13827" y="5585"/>
                  </a:cubicBezTo>
                  <a:cubicBezTo>
                    <a:pt x="12687" y="5943"/>
                    <a:pt x="11749" y="6628"/>
                    <a:pt x="11325" y="7485"/>
                  </a:cubicBezTo>
                  <a:cubicBezTo>
                    <a:pt x="11280" y="7609"/>
                    <a:pt x="11191" y="7734"/>
                    <a:pt x="11102" y="7812"/>
                  </a:cubicBezTo>
                  <a:cubicBezTo>
                    <a:pt x="10632" y="8092"/>
                    <a:pt x="9694" y="7765"/>
                    <a:pt x="9404" y="8170"/>
                  </a:cubicBezTo>
                  <a:cubicBezTo>
                    <a:pt x="9784" y="8450"/>
                    <a:pt x="9516" y="8886"/>
                    <a:pt x="9225" y="9214"/>
                  </a:cubicBezTo>
                  <a:cubicBezTo>
                    <a:pt x="8622" y="9992"/>
                    <a:pt x="8108" y="10802"/>
                    <a:pt x="7684" y="11627"/>
                  </a:cubicBezTo>
                  <a:cubicBezTo>
                    <a:pt x="7126" y="11861"/>
                    <a:pt x="6790" y="12344"/>
                    <a:pt x="6880" y="12764"/>
                  </a:cubicBezTo>
                  <a:cubicBezTo>
                    <a:pt x="6701" y="12795"/>
                    <a:pt x="6500" y="12842"/>
                    <a:pt x="6321" y="12873"/>
                  </a:cubicBezTo>
                  <a:cubicBezTo>
                    <a:pt x="6500" y="13091"/>
                    <a:pt x="6187" y="13418"/>
                    <a:pt x="5808" y="13387"/>
                  </a:cubicBezTo>
                  <a:cubicBezTo>
                    <a:pt x="6143" y="13683"/>
                    <a:pt x="5473" y="14041"/>
                    <a:pt x="5249" y="14368"/>
                  </a:cubicBezTo>
                  <a:cubicBezTo>
                    <a:pt x="5093" y="14571"/>
                    <a:pt x="5048" y="14789"/>
                    <a:pt x="5004" y="14991"/>
                  </a:cubicBezTo>
                  <a:cubicBezTo>
                    <a:pt x="4869" y="15972"/>
                    <a:pt x="4735" y="16953"/>
                    <a:pt x="4624" y="17934"/>
                  </a:cubicBezTo>
                  <a:cubicBezTo>
                    <a:pt x="4624" y="18168"/>
                    <a:pt x="4579" y="18386"/>
                    <a:pt x="4780" y="18589"/>
                  </a:cubicBezTo>
                  <a:cubicBezTo>
                    <a:pt x="4914" y="18744"/>
                    <a:pt x="5205" y="18853"/>
                    <a:pt x="5473" y="18947"/>
                  </a:cubicBezTo>
                  <a:cubicBezTo>
                    <a:pt x="6143" y="19211"/>
                    <a:pt x="6701" y="19632"/>
                    <a:pt x="6969" y="20115"/>
                  </a:cubicBezTo>
                  <a:cubicBezTo>
                    <a:pt x="7059" y="20255"/>
                    <a:pt x="7126" y="20411"/>
                    <a:pt x="7059" y="20551"/>
                  </a:cubicBezTo>
                  <a:cubicBezTo>
                    <a:pt x="7014" y="20644"/>
                    <a:pt x="6925" y="20738"/>
                    <a:pt x="6790" y="20800"/>
                  </a:cubicBezTo>
                  <a:cubicBezTo>
                    <a:pt x="5808" y="21236"/>
                    <a:pt x="4490" y="19959"/>
                    <a:pt x="3507" y="20411"/>
                  </a:cubicBezTo>
                  <a:cubicBezTo>
                    <a:pt x="3127" y="20317"/>
                    <a:pt x="2770" y="20224"/>
                    <a:pt x="2524" y="20021"/>
                  </a:cubicBezTo>
                  <a:cubicBezTo>
                    <a:pt x="2301" y="19819"/>
                    <a:pt x="2189" y="19507"/>
                    <a:pt x="2479" y="19305"/>
                  </a:cubicBezTo>
                  <a:cubicBezTo>
                    <a:pt x="1832" y="19336"/>
                    <a:pt x="1206" y="18947"/>
                    <a:pt x="1206" y="18480"/>
                  </a:cubicBezTo>
                  <a:cubicBezTo>
                    <a:pt x="648" y="18448"/>
                    <a:pt x="179" y="18121"/>
                    <a:pt x="45" y="17732"/>
                  </a:cubicBezTo>
                  <a:cubicBezTo>
                    <a:pt x="0" y="17607"/>
                    <a:pt x="0" y="17467"/>
                    <a:pt x="0" y="17343"/>
                  </a:cubicBezTo>
                  <a:cubicBezTo>
                    <a:pt x="0" y="16922"/>
                    <a:pt x="0" y="16502"/>
                    <a:pt x="45" y="16066"/>
                  </a:cubicBezTo>
                  <a:cubicBezTo>
                    <a:pt x="268" y="16175"/>
                    <a:pt x="603" y="16066"/>
                    <a:pt x="737" y="15910"/>
                  </a:cubicBezTo>
                  <a:cubicBezTo>
                    <a:pt x="893" y="15739"/>
                    <a:pt x="938" y="15552"/>
                    <a:pt x="938" y="15349"/>
                  </a:cubicBezTo>
                  <a:cubicBezTo>
                    <a:pt x="983" y="14898"/>
                    <a:pt x="1028" y="14399"/>
                    <a:pt x="1028" y="13948"/>
                  </a:cubicBezTo>
                  <a:cubicBezTo>
                    <a:pt x="1296" y="13917"/>
                    <a:pt x="1586" y="13854"/>
                    <a:pt x="1832" y="13808"/>
                  </a:cubicBezTo>
                  <a:cubicBezTo>
                    <a:pt x="2010" y="13590"/>
                    <a:pt x="1363" y="13387"/>
                    <a:pt x="1452" y="13169"/>
                  </a:cubicBezTo>
                  <a:cubicBezTo>
                    <a:pt x="1497" y="12998"/>
                    <a:pt x="1876" y="12998"/>
                    <a:pt x="2144" y="12935"/>
                  </a:cubicBezTo>
                  <a:cubicBezTo>
                    <a:pt x="2278" y="12904"/>
                    <a:pt x="2390" y="12795"/>
                    <a:pt x="2479" y="12733"/>
                  </a:cubicBezTo>
                  <a:cubicBezTo>
                    <a:pt x="2569" y="12640"/>
                    <a:pt x="2703" y="12577"/>
                    <a:pt x="2814" y="12468"/>
                  </a:cubicBezTo>
                  <a:cubicBezTo>
                    <a:pt x="3217" y="12157"/>
                    <a:pt x="3641" y="11752"/>
                    <a:pt x="3686" y="11331"/>
                  </a:cubicBezTo>
                  <a:cubicBezTo>
                    <a:pt x="3373" y="11394"/>
                    <a:pt x="3038" y="11503"/>
                    <a:pt x="2703" y="11565"/>
                  </a:cubicBezTo>
                  <a:cubicBezTo>
                    <a:pt x="2524" y="11129"/>
                    <a:pt x="3127" y="10771"/>
                    <a:pt x="3641" y="10522"/>
                  </a:cubicBezTo>
                  <a:cubicBezTo>
                    <a:pt x="4155" y="10257"/>
                    <a:pt x="4668" y="9727"/>
                    <a:pt x="4266" y="9400"/>
                  </a:cubicBezTo>
                  <a:cubicBezTo>
                    <a:pt x="4579" y="9307"/>
                    <a:pt x="4869" y="9214"/>
                    <a:pt x="5205" y="9104"/>
                  </a:cubicBezTo>
                  <a:cubicBezTo>
                    <a:pt x="5048" y="8886"/>
                    <a:pt x="5249" y="8559"/>
                    <a:pt x="5607" y="8450"/>
                  </a:cubicBezTo>
                  <a:cubicBezTo>
                    <a:pt x="5383" y="8497"/>
                    <a:pt x="5093" y="8388"/>
                    <a:pt x="5004" y="8232"/>
                  </a:cubicBezTo>
                  <a:cubicBezTo>
                    <a:pt x="5249" y="8123"/>
                    <a:pt x="5562" y="8061"/>
                    <a:pt x="5852" y="8123"/>
                  </a:cubicBezTo>
                  <a:cubicBezTo>
                    <a:pt x="5383" y="7703"/>
                    <a:pt x="5138" y="7189"/>
                    <a:pt x="5093" y="6660"/>
                  </a:cubicBezTo>
                  <a:cubicBezTo>
                    <a:pt x="5473" y="6784"/>
                    <a:pt x="5942" y="6597"/>
                    <a:pt x="5986" y="6301"/>
                  </a:cubicBezTo>
                  <a:cubicBezTo>
                    <a:pt x="6366" y="6426"/>
                    <a:pt x="6880" y="6146"/>
                    <a:pt x="6790" y="5850"/>
                  </a:cubicBezTo>
                  <a:cubicBezTo>
                    <a:pt x="6969" y="5943"/>
                    <a:pt x="7215" y="6068"/>
                    <a:pt x="7394" y="6177"/>
                  </a:cubicBezTo>
                  <a:cubicBezTo>
                    <a:pt x="7639" y="5772"/>
                    <a:pt x="7863" y="5351"/>
                    <a:pt x="8153" y="4962"/>
                  </a:cubicBezTo>
                  <a:cubicBezTo>
                    <a:pt x="8510" y="4931"/>
                    <a:pt x="8846" y="4635"/>
                    <a:pt x="8756" y="4370"/>
                  </a:cubicBezTo>
                  <a:cubicBezTo>
                    <a:pt x="8980" y="4401"/>
                    <a:pt x="9270" y="4433"/>
                    <a:pt x="9516" y="4479"/>
                  </a:cubicBezTo>
                  <a:cubicBezTo>
                    <a:pt x="9516" y="4246"/>
                    <a:pt x="9918" y="4183"/>
                    <a:pt x="10208" y="4106"/>
                  </a:cubicBezTo>
                  <a:cubicBezTo>
                    <a:pt x="10543" y="4074"/>
                    <a:pt x="10856" y="3825"/>
                    <a:pt x="10632" y="3654"/>
                  </a:cubicBezTo>
                  <a:cubicBezTo>
                    <a:pt x="11057" y="3685"/>
                    <a:pt x="11526" y="3654"/>
                    <a:pt x="11906" y="3560"/>
                  </a:cubicBezTo>
                  <a:cubicBezTo>
                    <a:pt x="11526" y="3420"/>
                    <a:pt x="11437" y="2953"/>
                    <a:pt x="11749" y="2766"/>
                  </a:cubicBezTo>
                  <a:cubicBezTo>
                    <a:pt x="12084" y="2564"/>
                    <a:pt x="12687" y="2642"/>
                    <a:pt x="12889" y="2938"/>
                  </a:cubicBezTo>
                  <a:cubicBezTo>
                    <a:pt x="13581" y="3000"/>
                    <a:pt x="14296" y="2875"/>
                    <a:pt x="14854" y="2610"/>
                  </a:cubicBezTo>
                  <a:cubicBezTo>
                    <a:pt x="15167" y="2813"/>
                    <a:pt x="15681" y="2673"/>
                    <a:pt x="16060" y="2517"/>
                  </a:cubicBezTo>
                  <a:cubicBezTo>
                    <a:pt x="16686" y="2283"/>
                    <a:pt x="17334" y="2019"/>
                    <a:pt x="17937" y="1801"/>
                  </a:cubicBezTo>
                  <a:cubicBezTo>
                    <a:pt x="18071" y="1723"/>
                    <a:pt x="18272" y="1661"/>
                    <a:pt x="18316" y="1536"/>
                  </a:cubicBezTo>
                  <a:cubicBezTo>
                    <a:pt x="18361" y="1396"/>
                    <a:pt x="18272" y="1240"/>
                    <a:pt x="18071" y="1271"/>
                  </a:cubicBezTo>
                  <a:cubicBezTo>
                    <a:pt x="18495" y="1100"/>
                    <a:pt x="18786" y="820"/>
                    <a:pt x="19121" y="555"/>
                  </a:cubicBezTo>
                  <a:cubicBezTo>
                    <a:pt x="19679" y="88"/>
                    <a:pt x="20997" y="-364"/>
                    <a:pt x="21354" y="446"/>
                  </a:cubicBezTo>
                  <a:cubicBezTo>
                    <a:pt x="21600" y="944"/>
                    <a:pt x="21086" y="2112"/>
                    <a:pt x="20662" y="254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1" name="Shape 2981"/>
            <p:cNvSpPr/>
            <p:nvPr/>
          </p:nvSpPr>
          <p:spPr>
            <a:xfrm>
              <a:off x="6811433" y="616305"/>
              <a:ext cx="71027" cy="77697"/>
            </a:xfrm>
            <a:custGeom>
              <a:avLst/>
              <a:gdLst/>
              <a:ahLst/>
              <a:cxnLst>
                <a:cxn ang="0">
                  <a:pos x="wd2" y="hd2"/>
                </a:cxn>
                <a:cxn ang="5400000">
                  <a:pos x="wd2" y="hd2"/>
                </a:cxn>
                <a:cxn ang="10800000">
                  <a:pos x="wd2" y="hd2"/>
                </a:cxn>
                <a:cxn ang="16200000">
                  <a:pos x="wd2" y="hd2"/>
                </a:cxn>
              </a:cxnLst>
              <a:rect l="0" t="0" r="r" b="b"/>
              <a:pathLst>
                <a:path w="21600" h="21528" extrusionOk="0">
                  <a:moveTo>
                    <a:pt x="19988" y="9423"/>
                  </a:moveTo>
                  <a:cubicBezTo>
                    <a:pt x="20633" y="9423"/>
                    <a:pt x="21278" y="9423"/>
                    <a:pt x="21600" y="10003"/>
                  </a:cubicBezTo>
                  <a:cubicBezTo>
                    <a:pt x="20633" y="11887"/>
                    <a:pt x="20955" y="13627"/>
                    <a:pt x="20310" y="15801"/>
                  </a:cubicBezTo>
                  <a:cubicBezTo>
                    <a:pt x="19666" y="17541"/>
                    <a:pt x="17570" y="19426"/>
                    <a:pt x="15958" y="18846"/>
                  </a:cubicBezTo>
                  <a:cubicBezTo>
                    <a:pt x="16603" y="19426"/>
                    <a:pt x="16281" y="21020"/>
                    <a:pt x="15152" y="21310"/>
                  </a:cubicBezTo>
                  <a:cubicBezTo>
                    <a:pt x="14185" y="21600"/>
                    <a:pt x="13218" y="21600"/>
                    <a:pt x="11767" y="21310"/>
                  </a:cubicBezTo>
                  <a:cubicBezTo>
                    <a:pt x="9188" y="20585"/>
                    <a:pt x="6770" y="20295"/>
                    <a:pt x="4030" y="19715"/>
                  </a:cubicBezTo>
                  <a:cubicBezTo>
                    <a:pt x="3385" y="19715"/>
                    <a:pt x="2740" y="19426"/>
                    <a:pt x="2418" y="19136"/>
                  </a:cubicBezTo>
                  <a:cubicBezTo>
                    <a:pt x="2096" y="18846"/>
                    <a:pt x="1612" y="18266"/>
                    <a:pt x="1290" y="17541"/>
                  </a:cubicBezTo>
                  <a:cubicBezTo>
                    <a:pt x="322" y="14932"/>
                    <a:pt x="0" y="12177"/>
                    <a:pt x="0" y="9423"/>
                  </a:cubicBezTo>
                  <a:cubicBezTo>
                    <a:pt x="0" y="7828"/>
                    <a:pt x="322" y="5799"/>
                    <a:pt x="2096" y="5509"/>
                  </a:cubicBezTo>
                  <a:cubicBezTo>
                    <a:pt x="3385" y="4784"/>
                    <a:pt x="4675" y="5799"/>
                    <a:pt x="6448" y="5799"/>
                  </a:cubicBezTo>
                  <a:cubicBezTo>
                    <a:pt x="7737" y="6089"/>
                    <a:pt x="9833" y="5074"/>
                    <a:pt x="9510" y="3914"/>
                  </a:cubicBezTo>
                  <a:cubicBezTo>
                    <a:pt x="11445" y="3914"/>
                    <a:pt x="13540" y="3624"/>
                    <a:pt x="15475" y="3624"/>
                  </a:cubicBezTo>
                  <a:cubicBezTo>
                    <a:pt x="14507" y="3624"/>
                    <a:pt x="16603" y="0"/>
                    <a:pt x="19343" y="0"/>
                  </a:cubicBezTo>
                  <a:cubicBezTo>
                    <a:pt x="18215" y="2754"/>
                    <a:pt x="20633" y="6379"/>
                    <a:pt x="19988" y="942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2" name="Shape 2982"/>
            <p:cNvSpPr/>
            <p:nvPr/>
          </p:nvSpPr>
          <p:spPr>
            <a:xfrm>
              <a:off x="6905611" y="551673"/>
              <a:ext cx="70699" cy="97046"/>
            </a:xfrm>
            <a:custGeom>
              <a:avLst/>
              <a:gdLst/>
              <a:ahLst/>
              <a:cxnLst>
                <a:cxn ang="0">
                  <a:pos x="wd2" y="hd2"/>
                </a:cxn>
                <a:cxn ang="5400000">
                  <a:pos x="wd2" y="hd2"/>
                </a:cxn>
                <a:cxn ang="10800000">
                  <a:pos x="wd2" y="hd2"/>
                </a:cxn>
                <a:cxn ang="16200000">
                  <a:pos x="wd2" y="hd2"/>
                </a:cxn>
              </a:cxnLst>
              <a:rect l="0" t="0" r="r" b="b"/>
              <a:pathLst>
                <a:path w="20823" h="21232" extrusionOk="0">
                  <a:moveTo>
                    <a:pt x="13131" y="21138"/>
                  </a:moveTo>
                  <a:cubicBezTo>
                    <a:pt x="16083" y="20560"/>
                    <a:pt x="18103" y="18712"/>
                    <a:pt x="19036" y="16749"/>
                  </a:cubicBezTo>
                  <a:cubicBezTo>
                    <a:pt x="20434" y="14323"/>
                    <a:pt x="20745" y="11435"/>
                    <a:pt x="20745" y="8779"/>
                  </a:cubicBezTo>
                  <a:cubicBezTo>
                    <a:pt x="20745" y="6815"/>
                    <a:pt x="21056" y="4620"/>
                    <a:pt x="20434" y="2657"/>
                  </a:cubicBezTo>
                  <a:cubicBezTo>
                    <a:pt x="19968" y="1502"/>
                    <a:pt x="18725" y="0"/>
                    <a:pt x="17171" y="0"/>
                  </a:cubicBezTo>
                  <a:cubicBezTo>
                    <a:pt x="14840" y="0"/>
                    <a:pt x="13908" y="2426"/>
                    <a:pt x="14219" y="4158"/>
                  </a:cubicBezTo>
                  <a:cubicBezTo>
                    <a:pt x="14529" y="9241"/>
                    <a:pt x="8624" y="9010"/>
                    <a:pt x="4429" y="12128"/>
                  </a:cubicBezTo>
                  <a:cubicBezTo>
                    <a:pt x="2719" y="13399"/>
                    <a:pt x="-544" y="15016"/>
                    <a:pt x="78" y="16980"/>
                  </a:cubicBezTo>
                  <a:cubicBezTo>
                    <a:pt x="1165" y="19174"/>
                    <a:pt x="4739" y="19174"/>
                    <a:pt x="6915" y="17904"/>
                  </a:cubicBezTo>
                  <a:cubicBezTo>
                    <a:pt x="7692" y="20329"/>
                    <a:pt x="10178" y="21600"/>
                    <a:pt x="13131" y="21138"/>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3" name="Shape 2983"/>
            <p:cNvSpPr/>
            <p:nvPr/>
          </p:nvSpPr>
          <p:spPr>
            <a:xfrm>
              <a:off x="6834197" y="572448"/>
              <a:ext cx="38065" cy="28731"/>
            </a:xfrm>
            <a:custGeom>
              <a:avLst/>
              <a:gdLst/>
              <a:ahLst/>
              <a:cxnLst>
                <a:cxn ang="0">
                  <a:pos x="wd2" y="hd2"/>
                </a:cxn>
                <a:cxn ang="5400000">
                  <a:pos x="wd2" y="hd2"/>
                </a:cxn>
                <a:cxn ang="10800000">
                  <a:pos x="wd2" y="hd2"/>
                </a:cxn>
                <a:cxn ang="16200000">
                  <a:pos x="wd2" y="hd2"/>
                </a:cxn>
              </a:cxnLst>
              <a:rect l="0" t="0" r="r" b="b"/>
              <a:pathLst>
                <a:path w="20046" h="21043" extrusionOk="0">
                  <a:moveTo>
                    <a:pt x="2319" y="7200"/>
                  </a:moveTo>
                  <a:cubicBezTo>
                    <a:pt x="-1047" y="8716"/>
                    <a:pt x="-486" y="15916"/>
                    <a:pt x="2319" y="18947"/>
                  </a:cubicBezTo>
                  <a:cubicBezTo>
                    <a:pt x="5405" y="21600"/>
                    <a:pt x="9613" y="21600"/>
                    <a:pt x="12979" y="19705"/>
                  </a:cubicBezTo>
                  <a:cubicBezTo>
                    <a:pt x="16065" y="18947"/>
                    <a:pt x="19431" y="16674"/>
                    <a:pt x="19992" y="12884"/>
                  </a:cubicBezTo>
                  <a:cubicBezTo>
                    <a:pt x="20553" y="7200"/>
                    <a:pt x="16626" y="3032"/>
                    <a:pt x="12979" y="758"/>
                  </a:cubicBezTo>
                  <a:cubicBezTo>
                    <a:pt x="12418" y="758"/>
                    <a:pt x="11857" y="0"/>
                    <a:pt x="11296" y="0"/>
                  </a:cubicBezTo>
                  <a:cubicBezTo>
                    <a:pt x="10174" y="0"/>
                    <a:pt x="9613" y="0"/>
                    <a:pt x="8771" y="758"/>
                  </a:cubicBezTo>
                  <a:cubicBezTo>
                    <a:pt x="5966" y="2274"/>
                    <a:pt x="3722" y="3789"/>
                    <a:pt x="636" y="5684"/>
                  </a:cubicBezTo>
                  <a:cubicBezTo>
                    <a:pt x="-486" y="6442"/>
                    <a:pt x="2319" y="7200"/>
                    <a:pt x="2319" y="720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4" name="Shape 2984"/>
            <p:cNvSpPr/>
            <p:nvPr/>
          </p:nvSpPr>
          <p:spPr>
            <a:xfrm>
              <a:off x="6712178" y="680936"/>
              <a:ext cx="72465" cy="66624"/>
            </a:xfrm>
            <a:custGeom>
              <a:avLst/>
              <a:gdLst/>
              <a:ahLst/>
              <a:cxnLst>
                <a:cxn ang="0">
                  <a:pos x="wd2" y="hd2"/>
                </a:cxn>
                <a:cxn ang="5400000">
                  <a:pos x="wd2" y="hd2"/>
                </a:cxn>
                <a:cxn ang="10800000">
                  <a:pos x="wd2" y="hd2"/>
                </a:cxn>
                <a:cxn ang="16200000">
                  <a:pos x="wd2" y="hd2"/>
                </a:cxn>
              </a:cxnLst>
              <a:rect l="0" t="0" r="r" b="b"/>
              <a:pathLst>
                <a:path w="21341" h="20939" extrusionOk="0">
                  <a:moveTo>
                    <a:pt x="9651" y="1473"/>
                  </a:moveTo>
                  <a:cubicBezTo>
                    <a:pt x="9345" y="2127"/>
                    <a:pt x="9345" y="9000"/>
                    <a:pt x="9957" y="9000"/>
                  </a:cubicBezTo>
                  <a:cubicBezTo>
                    <a:pt x="5515" y="8018"/>
                    <a:pt x="306" y="12109"/>
                    <a:pt x="0" y="17182"/>
                  </a:cubicBezTo>
                  <a:cubicBezTo>
                    <a:pt x="1685" y="20291"/>
                    <a:pt x="5515" y="21600"/>
                    <a:pt x="8732" y="20618"/>
                  </a:cubicBezTo>
                  <a:cubicBezTo>
                    <a:pt x="11949" y="19473"/>
                    <a:pt x="14094" y="15873"/>
                    <a:pt x="13481" y="12436"/>
                  </a:cubicBezTo>
                  <a:cubicBezTo>
                    <a:pt x="15166" y="12764"/>
                    <a:pt x="17157" y="13091"/>
                    <a:pt x="18689" y="12436"/>
                  </a:cubicBezTo>
                  <a:cubicBezTo>
                    <a:pt x="20374" y="11782"/>
                    <a:pt x="21600" y="9982"/>
                    <a:pt x="21294" y="8345"/>
                  </a:cubicBezTo>
                  <a:cubicBezTo>
                    <a:pt x="18996" y="8345"/>
                    <a:pt x="17004" y="6218"/>
                    <a:pt x="16698" y="4255"/>
                  </a:cubicBezTo>
                  <a:cubicBezTo>
                    <a:pt x="15166" y="4582"/>
                    <a:pt x="13634" y="4582"/>
                    <a:pt x="12255" y="3927"/>
                  </a:cubicBezTo>
                  <a:cubicBezTo>
                    <a:pt x="11030" y="3109"/>
                    <a:pt x="9651" y="1473"/>
                    <a:pt x="10264" y="0"/>
                  </a:cubicBezTo>
                  <a:cubicBezTo>
                    <a:pt x="9957" y="0"/>
                    <a:pt x="9345" y="1473"/>
                    <a:pt x="9651" y="147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5" name="Shape 2985"/>
            <p:cNvSpPr/>
            <p:nvPr/>
          </p:nvSpPr>
          <p:spPr>
            <a:xfrm>
              <a:off x="6700687" y="607837"/>
              <a:ext cx="76243" cy="46167"/>
            </a:xfrm>
            <a:custGeom>
              <a:avLst/>
              <a:gdLst/>
              <a:ahLst/>
              <a:cxnLst>
                <a:cxn ang="0">
                  <a:pos x="wd2" y="hd2"/>
                </a:cxn>
                <a:cxn ang="5400000">
                  <a:pos x="wd2" y="hd2"/>
                </a:cxn>
                <a:cxn ang="10800000">
                  <a:pos x="wd2" y="hd2"/>
                </a:cxn>
                <a:cxn ang="16200000">
                  <a:pos x="wd2" y="hd2"/>
                </a:cxn>
              </a:cxnLst>
              <a:rect l="0" t="0" r="r" b="b"/>
              <a:pathLst>
                <a:path w="15934" h="20795" extrusionOk="0">
                  <a:moveTo>
                    <a:pt x="3584" y="20785"/>
                  </a:moveTo>
                  <a:cubicBezTo>
                    <a:pt x="4886" y="20785"/>
                    <a:pt x="6297" y="18907"/>
                    <a:pt x="6731" y="15855"/>
                  </a:cubicBezTo>
                  <a:cubicBezTo>
                    <a:pt x="6948" y="14446"/>
                    <a:pt x="6948" y="13038"/>
                    <a:pt x="7382" y="11864"/>
                  </a:cubicBezTo>
                  <a:cubicBezTo>
                    <a:pt x="7600" y="10455"/>
                    <a:pt x="8359" y="9516"/>
                    <a:pt x="9011" y="9985"/>
                  </a:cubicBezTo>
                  <a:cubicBezTo>
                    <a:pt x="9445" y="9985"/>
                    <a:pt x="9662" y="10925"/>
                    <a:pt x="9879" y="10925"/>
                  </a:cubicBezTo>
                  <a:cubicBezTo>
                    <a:pt x="11507" y="13507"/>
                    <a:pt x="13787" y="9985"/>
                    <a:pt x="15198" y="7168"/>
                  </a:cubicBezTo>
                  <a:cubicBezTo>
                    <a:pt x="15415" y="6464"/>
                    <a:pt x="15632" y="5994"/>
                    <a:pt x="15849" y="5525"/>
                  </a:cubicBezTo>
                  <a:cubicBezTo>
                    <a:pt x="16283" y="3177"/>
                    <a:pt x="14980" y="1533"/>
                    <a:pt x="13787" y="1533"/>
                  </a:cubicBezTo>
                  <a:cubicBezTo>
                    <a:pt x="12701" y="1533"/>
                    <a:pt x="11507" y="2707"/>
                    <a:pt x="10639" y="1533"/>
                  </a:cubicBezTo>
                  <a:cubicBezTo>
                    <a:pt x="10205" y="1064"/>
                    <a:pt x="9879" y="594"/>
                    <a:pt x="9445" y="125"/>
                  </a:cubicBezTo>
                  <a:cubicBezTo>
                    <a:pt x="8794" y="-345"/>
                    <a:pt x="7925" y="594"/>
                    <a:pt x="7165" y="1533"/>
                  </a:cubicBezTo>
                  <a:cubicBezTo>
                    <a:pt x="4886" y="4585"/>
                    <a:pt x="-5317" y="21255"/>
                    <a:pt x="3584" y="20785"/>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6" name="Shape 2986"/>
            <p:cNvSpPr/>
            <p:nvPr/>
          </p:nvSpPr>
          <p:spPr>
            <a:xfrm>
              <a:off x="6681091" y="574756"/>
              <a:ext cx="43789" cy="27777"/>
            </a:xfrm>
            <a:custGeom>
              <a:avLst/>
              <a:gdLst/>
              <a:ahLst/>
              <a:cxnLst>
                <a:cxn ang="0">
                  <a:pos x="wd2" y="hd2"/>
                </a:cxn>
                <a:cxn ang="5400000">
                  <a:pos x="wd2" y="hd2"/>
                </a:cxn>
                <a:cxn ang="10800000">
                  <a:pos x="wd2" y="hd2"/>
                </a:cxn>
                <a:cxn ang="16200000">
                  <a:pos x="wd2" y="hd2"/>
                </a:cxn>
              </a:cxnLst>
              <a:rect l="0" t="0" r="r" b="b"/>
              <a:pathLst>
                <a:path w="20721" h="20357" extrusionOk="0">
                  <a:moveTo>
                    <a:pt x="401" y="6676"/>
                  </a:moveTo>
                  <a:cubicBezTo>
                    <a:pt x="-581" y="9033"/>
                    <a:pt x="401" y="13353"/>
                    <a:pt x="1628" y="14924"/>
                  </a:cubicBezTo>
                  <a:cubicBezTo>
                    <a:pt x="3101" y="17280"/>
                    <a:pt x="5064" y="18065"/>
                    <a:pt x="6783" y="18851"/>
                  </a:cubicBezTo>
                  <a:cubicBezTo>
                    <a:pt x="10219" y="20815"/>
                    <a:pt x="15374" y="21600"/>
                    <a:pt x="17583" y="16495"/>
                  </a:cubicBezTo>
                  <a:cubicBezTo>
                    <a:pt x="18074" y="14924"/>
                    <a:pt x="18074" y="13353"/>
                    <a:pt x="19055" y="12567"/>
                  </a:cubicBezTo>
                  <a:cubicBezTo>
                    <a:pt x="19546" y="11782"/>
                    <a:pt x="20037" y="11782"/>
                    <a:pt x="20528" y="10604"/>
                  </a:cubicBezTo>
                  <a:cubicBezTo>
                    <a:pt x="21019" y="9818"/>
                    <a:pt x="20528" y="8247"/>
                    <a:pt x="19546" y="7462"/>
                  </a:cubicBezTo>
                  <a:cubicBezTo>
                    <a:pt x="15864" y="3535"/>
                    <a:pt x="11446" y="1571"/>
                    <a:pt x="7274" y="2356"/>
                  </a:cubicBezTo>
                  <a:cubicBezTo>
                    <a:pt x="4819" y="3142"/>
                    <a:pt x="1874" y="3927"/>
                    <a:pt x="1137" y="785"/>
                  </a:cubicBezTo>
                  <a:cubicBezTo>
                    <a:pt x="1137" y="2356"/>
                    <a:pt x="401" y="5891"/>
                    <a:pt x="401" y="6676"/>
                  </a:cubicBezTo>
                  <a:close/>
                  <a:moveTo>
                    <a:pt x="1137" y="0"/>
                  </a:moveTo>
                  <a:cubicBezTo>
                    <a:pt x="1137" y="393"/>
                    <a:pt x="1137" y="393"/>
                    <a:pt x="1137" y="785"/>
                  </a:cubicBezTo>
                  <a:cubicBezTo>
                    <a:pt x="1137" y="785"/>
                    <a:pt x="1137" y="393"/>
                    <a:pt x="1137" y="0"/>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7" name="Shape 2987"/>
            <p:cNvSpPr/>
            <p:nvPr/>
          </p:nvSpPr>
          <p:spPr>
            <a:xfrm>
              <a:off x="6743759" y="468576"/>
              <a:ext cx="42479" cy="38725"/>
            </a:xfrm>
            <a:custGeom>
              <a:avLst/>
              <a:gdLst/>
              <a:ahLst/>
              <a:cxnLst>
                <a:cxn ang="0">
                  <a:pos x="wd2" y="hd2"/>
                </a:cxn>
                <a:cxn ang="5400000">
                  <a:pos x="wd2" y="hd2"/>
                </a:cxn>
                <a:cxn ang="10800000">
                  <a:pos x="wd2" y="hd2"/>
                </a:cxn>
                <a:cxn ang="16200000">
                  <a:pos x="wd2" y="hd2"/>
                </a:cxn>
              </a:cxnLst>
              <a:rect l="0" t="0" r="r" b="b"/>
              <a:pathLst>
                <a:path w="20106" h="21600" extrusionOk="0">
                  <a:moveTo>
                    <a:pt x="260" y="8352"/>
                  </a:moveTo>
                  <a:cubicBezTo>
                    <a:pt x="-745" y="12672"/>
                    <a:pt x="1264" y="16704"/>
                    <a:pt x="4529" y="19296"/>
                  </a:cubicBezTo>
                  <a:cubicBezTo>
                    <a:pt x="7543" y="21024"/>
                    <a:pt x="11813" y="21600"/>
                    <a:pt x="15581" y="21600"/>
                  </a:cubicBezTo>
                  <a:cubicBezTo>
                    <a:pt x="16083" y="21600"/>
                    <a:pt x="17088" y="21600"/>
                    <a:pt x="17590" y="21600"/>
                  </a:cubicBezTo>
                  <a:cubicBezTo>
                    <a:pt x="20855" y="20448"/>
                    <a:pt x="20855" y="14400"/>
                    <a:pt x="18092" y="12096"/>
                  </a:cubicBezTo>
                  <a:cubicBezTo>
                    <a:pt x="15581" y="9504"/>
                    <a:pt x="12064" y="8928"/>
                    <a:pt x="8799" y="7776"/>
                  </a:cubicBezTo>
                  <a:cubicBezTo>
                    <a:pt x="5785" y="6624"/>
                    <a:pt x="1767" y="4032"/>
                    <a:pt x="1767" y="0"/>
                  </a:cubicBezTo>
                  <a:lnTo>
                    <a:pt x="260" y="8352"/>
                  </a:ln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8" name="Shape 2988"/>
            <p:cNvSpPr/>
            <p:nvPr/>
          </p:nvSpPr>
          <p:spPr>
            <a:xfrm>
              <a:off x="6763730" y="408561"/>
              <a:ext cx="32442" cy="33273"/>
            </a:xfrm>
            <a:custGeom>
              <a:avLst/>
              <a:gdLst/>
              <a:ahLst/>
              <a:cxnLst>
                <a:cxn ang="0">
                  <a:pos x="wd2" y="hd2"/>
                </a:cxn>
                <a:cxn ang="5400000">
                  <a:pos x="wd2" y="hd2"/>
                </a:cxn>
                <a:cxn ang="10800000">
                  <a:pos x="wd2" y="hd2"/>
                </a:cxn>
                <a:cxn ang="16200000">
                  <a:pos x="wd2" y="hd2"/>
                </a:cxn>
              </a:cxnLst>
              <a:rect l="0" t="0" r="r" b="b"/>
              <a:pathLst>
                <a:path w="20550" h="21086" extrusionOk="0">
                  <a:moveTo>
                    <a:pt x="20447" y="8914"/>
                  </a:moveTo>
                  <a:cubicBezTo>
                    <a:pt x="21112" y="13029"/>
                    <a:pt x="18454" y="17486"/>
                    <a:pt x="14798" y="19543"/>
                  </a:cubicBezTo>
                  <a:cubicBezTo>
                    <a:pt x="11475" y="21600"/>
                    <a:pt x="6490" y="21600"/>
                    <a:pt x="2835" y="19543"/>
                  </a:cubicBezTo>
                  <a:cubicBezTo>
                    <a:pt x="1506" y="18857"/>
                    <a:pt x="177" y="17486"/>
                    <a:pt x="177" y="15771"/>
                  </a:cubicBezTo>
                  <a:cubicBezTo>
                    <a:pt x="-488" y="13714"/>
                    <a:pt x="841" y="11657"/>
                    <a:pt x="2170" y="9600"/>
                  </a:cubicBezTo>
                  <a:cubicBezTo>
                    <a:pt x="4829" y="5829"/>
                    <a:pt x="7820" y="3086"/>
                    <a:pt x="10478" y="0"/>
                  </a:cubicBezTo>
                  <a:cubicBezTo>
                    <a:pt x="10478" y="2057"/>
                    <a:pt x="10478" y="4114"/>
                    <a:pt x="10146" y="5829"/>
                  </a:cubicBezTo>
                  <a:cubicBezTo>
                    <a:pt x="13469" y="5829"/>
                    <a:pt x="17124" y="6857"/>
                    <a:pt x="20447" y="891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89" name="Shape 2989"/>
            <p:cNvSpPr/>
            <p:nvPr/>
          </p:nvSpPr>
          <p:spPr>
            <a:xfrm>
              <a:off x="6735387" y="464495"/>
              <a:ext cx="18467" cy="18467"/>
            </a:xfrm>
            <a:custGeom>
              <a:avLst/>
              <a:gdLst/>
              <a:ahLst/>
              <a:cxnLst>
                <a:cxn ang="0">
                  <a:pos x="wd2" y="hd2"/>
                </a:cxn>
                <a:cxn ang="5400000">
                  <a:pos x="wd2" y="hd2"/>
                </a:cxn>
                <a:cxn ang="10800000">
                  <a:pos x="wd2" y="hd2"/>
                </a:cxn>
                <a:cxn ang="16200000">
                  <a:pos x="wd2" y="hd2"/>
                </a:cxn>
              </a:cxnLst>
              <a:rect l="0" t="0" r="r" b="b"/>
              <a:pathLst>
                <a:path w="18138" h="19713" extrusionOk="0">
                  <a:moveTo>
                    <a:pt x="18138" y="513"/>
                  </a:moveTo>
                  <a:cubicBezTo>
                    <a:pt x="9498" y="-1887"/>
                    <a:pt x="-3462" y="4713"/>
                    <a:pt x="858" y="8313"/>
                  </a:cubicBezTo>
                  <a:cubicBezTo>
                    <a:pt x="5178" y="11913"/>
                    <a:pt x="13818" y="16113"/>
                    <a:pt x="5178" y="19713"/>
                  </a:cubicBezTo>
                  <a:lnTo>
                    <a:pt x="18138" y="513"/>
                  </a:ln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90" name="Shape 2990"/>
            <p:cNvSpPr/>
            <p:nvPr/>
          </p:nvSpPr>
          <p:spPr>
            <a:xfrm>
              <a:off x="4760924" y="1858898"/>
              <a:ext cx="2240584" cy="1927619"/>
            </a:xfrm>
            <a:custGeom>
              <a:avLst/>
              <a:gdLst/>
              <a:ahLst/>
              <a:cxnLst>
                <a:cxn ang="0">
                  <a:pos x="wd2" y="hd2"/>
                </a:cxn>
                <a:cxn ang="5400000">
                  <a:pos x="wd2" y="hd2"/>
                </a:cxn>
                <a:cxn ang="10800000">
                  <a:pos x="wd2" y="hd2"/>
                </a:cxn>
                <a:cxn ang="16200000">
                  <a:pos x="wd2" y="hd2"/>
                </a:cxn>
              </a:cxnLst>
              <a:rect l="0" t="0" r="r" b="b"/>
              <a:pathLst>
                <a:path w="21576" h="21582" extrusionOk="0">
                  <a:moveTo>
                    <a:pt x="16044" y="19102"/>
                  </a:moveTo>
                  <a:cubicBezTo>
                    <a:pt x="16140" y="19196"/>
                    <a:pt x="16306" y="19295"/>
                    <a:pt x="16382" y="19172"/>
                  </a:cubicBezTo>
                  <a:cubicBezTo>
                    <a:pt x="16412" y="19126"/>
                    <a:pt x="16412" y="19061"/>
                    <a:pt x="16412" y="19003"/>
                  </a:cubicBezTo>
                  <a:cubicBezTo>
                    <a:pt x="16402" y="18780"/>
                    <a:pt x="16372" y="18557"/>
                    <a:pt x="16306" y="18352"/>
                  </a:cubicBezTo>
                  <a:cubicBezTo>
                    <a:pt x="16266" y="18212"/>
                    <a:pt x="16210" y="18083"/>
                    <a:pt x="16200" y="17936"/>
                  </a:cubicBezTo>
                  <a:cubicBezTo>
                    <a:pt x="16170" y="17643"/>
                    <a:pt x="16351" y="17333"/>
                    <a:pt x="16603" y="17251"/>
                  </a:cubicBezTo>
                  <a:cubicBezTo>
                    <a:pt x="16558" y="16970"/>
                    <a:pt x="16306" y="16794"/>
                    <a:pt x="16150" y="16560"/>
                  </a:cubicBezTo>
                  <a:cubicBezTo>
                    <a:pt x="15832" y="16079"/>
                    <a:pt x="16009" y="15329"/>
                    <a:pt x="16422" y="14966"/>
                  </a:cubicBezTo>
                  <a:cubicBezTo>
                    <a:pt x="16477" y="14913"/>
                    <a:pt x="16528" y="14878"/>
                    <a:pt x="16583" y="14843"/>
                  </a:cubicBezTo>
                  <a:cubicBezTo>
                    <a:pt x="16634" y="14790"/>
                    <a:pt x="16699" y="14755"/>
                    <a:pt x="16750" y="14708"/>
                  </a:cubicBezTo>
                  <a:cubicBezTo>
                    <a:pt x="16846" y="14632"/>
                    <a:pt x="16931" y="14556"/>
                    <a:pt x="17037" y="14521"/>
                  </a:cubicBezTo>
                  <a:cubicBezTo>
                    <a:pt x="17249" y="14433"/>
                    <a:pt x="17481" y="14462"/>
                    <a:pt x="17703" y="14497"/>
                  </a:cubicBezTo>
                  <a:cubicBezTo>
                    <a:pt x="18444" y="14609"/>
                    <a:pt x="19185" y="14720"/>
                    <a:pt x="19926" y="14814"/>
                  </a:cubicBezTo>
                  <a:cubicBezTo>
                    <a:pt x="20103" y="14656"/>
                    <a:pt x="20093" y="14339"/>
                    <a:pt x="19997" y="14093"/>
                  </a:cubicBezTo>
                  <a:cubicBezTo>
                    <a:pt x="19901" y="13859"/>
                    <a:pt x="19745" y="13660"/>
                    <a:pt x="19629" y="13437"/>
                  </a:cubicBezTo>
                  <a:cubicBezTo>
                    <a:pt x="19467" y="13109"/>
                    <a:pt x="19417" y="12728"/>
                    <a:pt x="19361" y="12359"/>
                  </a:cubicBezTo>
                  <a:cubicBezTo>
                    <a:pt x="19341" y="12183"/>
                    <a:pt x="19321" y="12025"/>
                    <a:pt x="19301" y="11855"/>
                  </a:cubicBezTo>
                  <a:cubicBezTo>
                    <a:pt x="19246" y="11398"/>
                    <a:pt x="19185" y="10918"/>
                    <a:pt x="19311" y="10479"/>
                  </a:cubicBezTo>
                  <a:cubicBezTo>
                    <a:pt x="19351" y="10320"/>
                    <a:pt x="19417" y="10186"/>
                    <a:pt x="19447" y="10022"/>
                  </a:cubicBezTo>
                  <a:cubicBezTo>
                    <a:pt x="19553" y="9582"/>
                    <a:pt x="19427" y="9102"/>
                    <a:pt x="19493" y="8645"/>
                  </a:cubicBezTo>
                  <a:cubicBezTo>
                    <a:pt x="19533" y="8375"/>
                    <a:pt x="19629" y="8106"/>
                    <a:pt x="19563" y="7848"/>
                  </a:cubicBezTo>
                  <a:cubicBezTo>
                    <a:pt x="19533" y="7737"/>
                    <a:pt x="19477" y="7626"/>
                    <a:pt x="19503" y="7526"/>
                  </a:cubicBezTo>
                  <a:cubicBezTo>
                    <a:pt x="19523" y="7444"/>
                    <a:pt x="19573" y="7379"/>
                    <a:pt x="19619" y="7309"/>
                  </a:cubicBezTo>
                  <a:cubicBezTo>
                    <a:pt x="19669" y="7198"/>
                    <a:pt x="19649" y="7063"/>
                    <a:pt x="19629" y="6940"/>
                  </a:cubicBezTo>
                  <a:cubicBezTo>
                    <a:pt x="19573" y="6606"/>
                    <a:pt x="19533" y="6272"/>
                    <a:pt x="19477" y="5932"/>
                  </a:cubicBezTo>
                  <a:cubicBezTo>
                    <a:pt x="19467" y="5833"/>
                    <a:pt x="19447" y="5722"/>
                    <a:pt x="19493" y="5622"/>
                  </a:cubicBezTo>
                  <a:cubicBezTo>
                    <a:pt x="19563" y="5452"/>
                    <a:pt x="19770" y="5417"/>
                    <a:pt x="19936" y="5440"/>
                  </a:cubicBezTo>
                  <a:cubicBezTo>
                    <a:pt x="20108" y="5464"/>
                    <a:pt x="20274" y="5522"/>
                    <a:pt x="20430" y="5440"/>
                  </a:cubicBezTo>
                  <a:cubicBezTo>
                    <a:pt x="20420" y="5364"/>
                    <a:pt x="20410" y="5276"/>
                    <a:pt x="20390" y="5206"/>
                  </a:cubicBezTo>
                  <a:cubicBezTo>
                    <a:pt x="20486" y="5229"/>
                    <a:pt x="20592" y="5183"/>
                    <a:pt x="20652" y="5095"/>
                  </a:cubicBezTo>
                  <a:lnTo>
                    <a:pt x="20622" y="4321"/>
                  </a:lnTo>
                  <a:cubicBezTo>
                    <a:pt x="20874" y="4146"/>
                    <a:pt x="21121" y="3952"/>
                    <a:pt x="21333" y="3718"/>
                  </a:cubicBezTo>
                  <a:cubicBezTo>
                    <a:pt x="21459" y="3583"/>
                    <a:pt x="21585" y="3413"/>
                    <a:pt x="21575" y="3214"/>
                  </a:cubicBezTo>
                  <a:cubicBezTo>
                    <a:pt x="21575" y="3044"/>
                    <a:pt x="21469" y="2880"/>
                    <a:pt x="21383" y="2734"/>
                  </a:cubicBezTo>
                  <a:cubicBezTo>
                    <a:pt x="21192" y="2394"/>
                    <a:pt x="21086" y="1984"/>
                    <a:pt x="21086" y="1568"/>
                  </a:cubicBezTo>
                  <a:cubicBezTo>
                    <a:pt x="21046" y="1533"/>
                    <a:pt x="20990" y="1492"/>
                    <a:pt x="20950" y="1468"/>
                  </a:cubicBezTo>
                  <a:cubicBezTo>
                    <a:pt x="20919" y="1480"/>
                    <a:pt x="20884" y="1492"/>
                    <a:pt x="20844" y="1503"/>
                  </a:cubicBezTo>
                  <a:cubicBezTo>
                    <a:pt x="20854" y="1480"/>
                    <a:pt x="20854" y="1468"/>
                    <a:pt x="20864" y="1445"/>
                  </a:cubicBezTo>
                  <a:cubicBezTo>
                    <a:pt x="20793" y="1445"/>
                    <a:pt x="20718" y="1421"/>
                    <a:pt x="20652" y="1398"/>
                  </a:cubicBezTo>
                  <a:cubicBezTo>
                    <a:pt x="20602" y="1421"/>
                    <a:pt x="20546" y="1410"/>
                    <a:pt x="20506" y="1357"/>
                  </a:cubicBezTo>
                  <a:cubicBezTo>
                    <a:pt x="20486" y="1380"/>
                    <a:pt x="20451" y="1421"/>
                    <a:pt x="20420" y="1433"/>
                  </a:cubicBezTo>
                  <a:cubicBezTo>
                    <a:pt x="20390" y="1445"/>
                    <a:pt x="20350" y="1445"/>
                    <a:pt x="20324" y="1410"/>
                  </a:cubicBezTo>
                  <a:cubicBezTo>
                    <a:pt x="20314" y="1380"/>
                    <a:pt x="20304" y="1357"/>
                    <a:pt x="20294" y="1345"/>
                  </a:cubicBezTo>
                  <a:cubicBezTo>
                    <a:pt x="20274" y="1334"/>
                    <a:pt x="20244" y="1334"/>
                    <a:pt x="20219" y="1345"/>
                  </a:cubicBezTo>
                  <a:cubicBezTo>
                    <a:pt x="20188" y="1345"/>
                    <a:pt x="20158" y="1322"/>
                    <a:pt x="20168" y="1298"/>
                  </a:cubicBezTo>
                  <a:cubicBezTo>
                    <a:pt x="20219" y="1175"/>
                    <a:pt x="20082" y="1029"/>
                    <a:pt x="19997" y="918"/>
                  </a:cubicBezTo>
                  <a:cubicBezTo>
                    <a:pt x="19977" y="894"/>
                    <a:pt x="19956" y="853"/>
                    <a:pt x="19926" y="841"/>
                  </a:cubicBezTo>
                  <a:cubicBezTo>
                    <a:pt x="19916" y="841"/>
                    <a:pt x="19901" y="830"/>
                    <a:pt x="19891" y="818"/>
                  </a:cubicBezTo>
                  <a:cubicBezTo>
                    <a:pt x="19881" y="806"/>
                    <a:pt x="19871" y="795"/>
                    <a:pt x="19861" y="771"/>
                  </a:cubicBezTo>
                  <a:cubicBezTo>
                    <a:pt x="19840" y="718"/>
                    <a:pt x="19810" y="683"/>
                    <a:pt x="19765" y="660"/>
                  </a:cubicBezTo>
                  <a:cubicBezTo>
                    <a:pt x="19745" y="648"/>
                    <a:pt x="19724" y="636"/>
                    <a:pt x="19689" y="648"/>
                  </a:cubicBezTo>
                  <a:cubicBezTo>
                    <a:pt x="19674" y="654"/>
                    <a:pt x="19664" y="683"/>
                    <a:pt x="19674" y="707"/>
                  </a:cubicBezTo>
                  <a:cubicBezTo>
                    <a:pt x="19669" y="707"/>
                    <a:pt x="19664" y="707"/>
                    <a:pt x="19659" y="707"/>
                  </a:cubicBezTo>
                  <a:cubicBezTo>
                    <a:pt x="19609" y="730"/>
                    <a:pt x="19659" y="824"/>
                    <a:pt x="19619" y="877"/>
                  </a:cubicBezTo>
                  <a:cubicBezTo>
                    <a:pt x="19609" y="888"/>
                    <a:pt x="19573" y="906"/>
                    <a:pt x="19573" y="929"/>
                  </a:cubicBezTo>
                  <a:cubicBezTo>
                    <a:pt x="19573" y="941"/>
                    <a:pt x="19573" y="941"/>
                    <a:pt x="19583" y="953"/>
                  </a:cubicBezTo>
                  <a:lnTo>
                    <a:pt x="19679" y="1140"/>
                  </a:lnTo>
                  <a:cubicBezTo>
                    <a:pt x="19689" y="1152"/>
                    <a:pt x="19704" y="1175"/>
                    <a:pt x="19714" y="1187"/>
                  </a:cubicBezTo>
                  <a:cubicBezTo>
                    <a:pt x="19735" y="1199"/>
                    <a:pt x="19755" y="1199"/>
                    <a:pt x="19765" y="1211"/>
                  </a:cubicBezTo>
                  <a:cubicBezTo>
                    <a:pt x="19795" y="1234"/>
                    <a:pt x="19810" y="1298"/>
                    <a:pt x="19820" y="1334"/>
                  </a:cubicBezTo>
                  <a:cubicBezTo>
                    <a:pt x="19840" y="1380"/>
                    <a:pt x="19901" y="1410"/>
                    <a:pt x="19946" y="1398"/>
                  </a:cubicBezTo>
                  <a:cubicBezTo>
                    <a:pt x="19987" y="1457"/>
                    <a:pt x="20032" y="1521"/>
                    <a:pt x="20062" y="1591"/>
                  </a:cubicBezTo>
                  <a:cubicBezTo>
                    <a:pt x="20072" y="1603"/>
                    <a:pt x="20072" y="1627"/>
                    <a:pt x="20072" y="1644"/>
                  </a:cubicBezTo>
                  <a:cubicBezTo>
                    <a:pt x="20072" y="1679"/>
                    <a:pt x="20052" y="1703"/>
                    <a:pt x="20052" y="1726"/>
                  </a:cubicBezTo>
                  <a:cubicBezTo>
                    <a:pt x="20052" y="1779"/>
                    <a:pt x="20103" y="1814"/>
                    <a:pt x="20093" y="1849"/>
                  </a:cubicBezTo>
                  <a:cubicBezTo>
                    <a:pt x="20123" y="1873"/>
                    <a:pt x="20168" y="1902"/>
                    <a:pt x="20198" y="1925"/>
                  </a:cubicBezTo>
                  <a:cubicBezTo>
                    <a:pt x="20219" y="1960"/>
                    <a:pt x="20198" y="2007"/>
                    <a:pt x="20168" y="2037"/>
                  </a:cubicBezTo>
                  <a:cubicBezTo>
                    <a:pt x="20178" y="2095"/>
                    <a:pt x="20158" y="2171"/>
                    <a:pt x="20103" y="2206"/>
                  </a:cubicBezTo>
                  <a:cubicBezTo>
                    <a:pt x="20123" y="2206"/>
                    <a:pt x="20138" y="2230"/>
                    <a:pt x="20138" y="2242"/>
                  </a:cubicBezTo>
                  <a:cubicBezTo>
                    <a:pt x="20138" y="2271"/>
                    <a:pt x="20113" y="2283"/>
                    <a:pt x="20103" y="2294"/>
                  </a:cubicBezTo>
                  <a:cubicBezTo>
                    <a:pt x="20062" y="2330"/>
                    <a:pt x="20017" y="2353"/>
                    <a:pt x="19977" y="2330"/>
                  </a:cubicBezTo>
                  <a:cubicBezTo>
                    <a:pt x="19901" y="2294"/>
                    <a:pt x="19916" y="2130"/>
                    <a:pt x="19830" y="2095"/>
                  </a:cubicBezTo>
                  <a:cubicBezTo>
                    <a:pt x="19795" y="2119"/>
                    <a:pt x="19755" y="2119"/>
                    <a:pt x="19724" y="2083"/>
                  </a:cubicBezTo>
                  <a:cubicBezTo>
                    <a:pt x="19704" y="2119"/>
                    <a:pt x="19679" y="2160"/>
                    <a:pt x="19649" y="2171"/>
                  </a:cubicBezTo>
                  <a:cubicBezTo>
                    <a:pt x="19619" y="2195"/>
                    <a:pt x="19573" y="2195"/>
                    <a:pt x="19553" y="2171"/>
                  </a:cubicBezTo>
                  <a:cubicBezTo>
                    <a:pt x="19553" y="2230"/>
                    <a:pt x="19493" y="2253"/>
                    <a:pt x="19437" y="2283"/>
                  </a:cubicBezTo>
                  <a:cubicBezTo>
                    <a:pt x="19407" y="2294"/>
                    <a:pt x="19377" y="2306"/>
                    <a:pt x="19361" y="2341"/>
                  </a:cubicBezTo>
                  <a:cubicBezTo>
                    <a:pt x="19341" y="2283"/>
                    <a:pt x="19246" y="2283"/>
                    <a:pt x="19225" y="2353"/>
                  </a:cubicBezTo>
                  <a:cubicBezTo>
                    <a:pt x="19165" y="2253"/>
                    <a:pt x="19059" y="2195"/>
                    <a:pt x="18953" y="2183"/>
                  </a:cubicBezTo>
                  <a:cubicBezTo>
                    <a:pt x="18918" y="2107"/>
                    <a:pt x="18837" y="2060"/>
                    <a:pt x="18761" y="2072"/>
                  </a:cubicBezTo>
                  <a:cubicBezTo>
                    <a:pt x="18761" y="2119"/>
                    <a:pt x="18716" y="2160"/>
                    <a:pt x="18676" y="2148"/>
                  </a:cubicBezTo>
                  <a:cubicBezTo>
                    <a:pt x="18635" y="2148"/>
                    <a:pt x="18600" y="2107"/>
                    <a:pt x="18570" y="2072"/>
                  </a:cubicBezTo>
                  <a:cubicBezTo>
                    <a:pt x="18540" y="2107"/>
                    <a:pt x="18484" y="2095"/>
                    <a:pt x="18464" y="2072"/>
                  </a:cubicBezTo>
                  <a:cubicBezTo>
                    <a:pt x="18454" y="2083"/>
                    <a:pt x="18454" y="2107"/>
                    <a:pt x="18444" y="2119"/>
                  </a:cubicBezTo>
                  <a:cubicBezTo>
                    <a:pt x="18368" y="2107"/>
                    <a:pt x="18308" y="2095"/>
                    <a:pt x="18232" y="2095"/>
                  </a:cubicBezTo>
                  <a:cubicBezTo>
                    <a:pt x="18202" y="2095"/>
                    <a:pt x="18156" y="2095"/>
                    <a:pt x="18136" y="2130"/>
                  </a:cubicBezTo>
                  <a:cubicBezTo>
                    <a:pt x="18167" y="2130"/>
                    <a:pt x="18192" y="2148"/>
                    <a:pt x="18222" y="2148"/>
                  </a:cubicBezTo>
                  <a:cubicBezTo>
                    <a:pt x="18232" y="2183"/>
                    <a:pt x="18192" y="2195"/>
                    <a:pt x="18167" y="2195"/>
                  </a:cubicBezTo>
                  <a:cubicBezTo>
                    <a:pt x="18136" y="2195"/>
                    <a:pt x="18106" y="2183"/>
                    <a:pt x="18086" y="2206"/>
                  </a:cubicBezTo>
                  <a:cubicBezTo>
                    <a:pt x="18071" y="2218"/>
                    <a:pt x="18071" y="2230"/>
                    <a:pt x="18061" y="2242"/>
                  </a:cubicBezTo>
                  <a:cubicBezTo>
                    <a:pt x="18030" y="2306"/>
                    <a:pt x="17955" y="2283"/>
                    <a:pt x="17904" y="2271"/>
                  </a:cubicBezTo>
                  <a:cubicBezTo>
                    <a:pt x="17864" y="2294"/>
                    <a:pt x="17819" y="2365"/>
                    <a:pt x="17849" y="2406"/>
                  </a:cubicBezTo>
                  <a:cubicBezTo>
                    <a:pt x="17798" y="2417"/>
                    <a:pt x="17743" y="2464"/>
                    <a:pt x="17733" y="2529"/>
                  </a:cubicBezTo>
                  <a:cubicBezTo>
                    <a:pt x="17723" y="2488"/>
                    <a:pt x="17682" y="2499"/>
                    <a:pt x="17652" y="2511"/>
                  </a:cubicBezTo>
                  <a:cubicBezTo>
                    <a:pt x="17617" y="2529"/>
                    <a:pt x="17597" y="2552"/>
                    <a:pt x="17567" y="2564"/>
                  </a:cubicBezTo>
                  <a:cubicBezTo>
                    <a:pt x="17531" y="2564"/>
                    <a:pt x="17511" y="2552"/>
                    <a:pt x="17481" y="2552"/>
                  </a:cubicBezTo>
                  <a:cubicBezTo>
                    <a:pt x="17451" y="2552"/>
                    <a:pt x="17430" y="2587"/>
                    <a:pt x="17440" y="2611"/>
                  </a:cubicBezTo>
                  <a:cubicBezTo>
                    <a:pt x="17395" y="2587"/>
                    <a:pt x="17335" y="2634"/>
                    <a:pt x="17335" y="2687"/>
                  </a:cubicBezTo>
                  <a:cubicBezTo>
                    <a:pt x="17299" y="2675"/>
                    <a:pt x="17269" y="2663"/>
                    <a:pt x="17249" y="2699"/>
                  </a:cubicBezTo>
                  <a:cubicBezTo>
                    <a:pt x="17239" y="2710"/>
                    <a:pt x="17239" y="2722"/>
                    <a:pt x="17249" y="2745"/>
                  </a:cubicBezTo>
                  <a:cubicBezTo>
                    <a:pt x="17249" y="2786"/>
                    <a:pt x="17249" y="2822"/>
                    <a:pt x="17259" y="2857"/>
                  </a:cubicBezTo>
                  <a:cubicBezTo>
                    <a:pt x="17183" y="2845"/>
                    <a:pt x="17123" y="2898"/>
                    <a:pt x="17067" y="2945"/>
                  </a:cubicBezTo>
                  <a:cubicBezTo>
                    <a:pt x="17052" y="2962"/>
                    <a:pt x="17027" y="2992"/>
                    <a:pt x="17037" y="3015"/>
                  </a:cubicBezTo>
                  <a:cubicBezTo>
                    <a:pt x="17007" y="2992"/>
                    <a:pt x="16951" y="3027"/>
                    <a:pt x="16931" y="3068"/>
                  </a:cubicBezTo>
                  <a:cubicBezTo>
                    <a:pt x="16901" y="3115"/>
                    <a:pt x="16846" y="3167"/>
                    <a:pt x="16815" y="3126"/>
                  </a:cubicBezTo>
                  <a:cubicBezTo>
                    <a:pt x="16770" y="3191"/>
                    <a:pt x="16740" y="3249"/>
                    <a:pt x="16719" y="3325"/>
                  </a:cubicBezTo>
                  <a:cubicBezTo>
                    <a:pt x="16644" y="3302"/>
                    <a:pt x="16573" y="3302"/>
                    <a:pt x="16508" y="3349"/>
                  </a:cubicBezTo>
                  <a:cubicBezTo>
                    <a:pt x="16488" y="3361"/>
                    <a:pt x="16477" y="3384"/>
                    <a:pt x="16477" y="3413"/>
                  </a:cubicBezTo>
                  <a:cubicBezTo>
                    <a:pt x="16488" y="3437"/>
                    <a:pt x="16518" y="3448"/>
                    <a:pt x="16518" y="3472"/>
                  </a:cubicBezTo>
                  <a:cubicBezTo>
                    <a:pt x="16518" y="3507"/>
                    <a:pt x="16493" y="3525"/>
                    <a:pt x="16467" y="3548"/>
                  </a:cubicBezTo>
                  <a:cubicBezTo>
                    <a:pt x="16427" y="3595"/>
                    <a:pt x="16442" y="3683"/>
                    <a:pt x="16467" y="3753"/>
                  </a:cubicBezTo>
                  <a:cubicBezTo>
                    <a:pt x="16488" y="3818"/>
                    <a:pt x="16498" y="3888"/>
                    <a:pt x="16488" y="3952"/>
                  </a:cubicBezTo>
                  <a:cubicBezTo>
                    <a:pt x="16488" y="3987"/>
                    <a:pt x="16493" y="4028"/>
                    <a:pt x="16467" y="4052"/>
                  </a:cubicBezTo>
                  <a:cubicBezTo>
                    <a:pt x="16447" y="4075"/>
                    <a:pt x="16402" y="4075"/>
                    <a:pt x="16392" y="4040"/>
                  </a:cubicBezTo>
                  <a:cubicBezTo>
                    <a:pt x="16306" y="4110"/>
                    <a:pt x="16200" y="4122"/>
                    <a:pt x="16094" y="4087"/>
                  </a:cubicBezTo>
                  <a:cubicBezTo>
                    <a:pt x="16064" y="4075"/>
                    <a:pt x="16034" y="4052"/>
                    <a:pt x="16009" y="4011"/>
                  </a:cubicBezTo>
                  <a:cubicBezTo>
                    <a:pt x="15998" y="3987"/>
                    <a:pt x="15998" y="3976"/>
                    <a:pt x="15988" y="3952"/>
                  </a:cubicBezTo>
                  <a:cubicBezTo>
                    <a:pt x="15968" y="3905"/>
                    <a:pt x="15903" y="3888"/>
                    <a:pt x="15893" y="3841"/>
                  </a:cubicBezTo>
                  <a:lnTo>
                    <a:pt x="15893" y="3782"/>
                  </a:lnTo>
                  <a:cubicBezTo>
                    <a:pt x="15882" y="3741"/>
                    <a:pt x="15842" y="3730"/>
                    <a:pt x="15812" y="3706"/>
                  </a:cubicBezTo>
                  <a:cubicBezTo>
                    <a:pt x="15756" y="3671"/>
                    <a:pt x="15746" y="3595"/>
                    <a:pt x="15756" y="3525"/>
                  </a:cubicBezTo>
                  <a:cubicBezTo>
                    <a:pt x="15767" y="3460"/>
                    <a:pt x="15797" y="3402"/>
                    <a:pt x="15832" y="3337"/>
                  </a:cubicBezTo>
                  <a:lnTo>
                    <a:pt x="15862" y="3302"/>
                  </a:lnTo>
                  <a:cubicBezTo>
                    <a:pt x="15872" y="3290"/>
                    <a:pt x="15893" y="3290"/>
                    <a:pt x="15903" y="3302"/>
                  </a:cubicBezTo>
                  <a:cubicBezTo>
                    <a:pt x="15968" y="3302"/>
                    <a:pt x="16044" y="3314"/>
                    <a:pt x="16104" y="3337"/>
                  </a:cubicBezTo>
                  <a:cubicBezTo>
                    <a:pt x="16140" y="3349"/>
                    <a:pt x="16180" y="3349"/>
                    <a:pt x="16190" y="3314"/>
                  </a:cubicBezTo>
                  <a:cubicBezTo>
                    <a:pt x="16200" y="3261"/>
                    <a:pt x="16124" y="3238"/>
                    <a:pt x="16114" y="3191"/>
                  </a:cubicBezTo>
                  <a:cubicBezTo>
                    <a:pt x="16104" y="3138"/>
                    <a:pt x="16170" y="3091"/>
                    <a:pt x="16170" y="3044"/>
                  </a:cubicBezTo>
                  <a:cubicBezTo>
                    <a:pt x="16170" y="2980"/>
                    <a:pt x="16104" y="2968"/>
                    <a:pt x="16074" y="2933"/>
                  </a:cubicBezTo>
                  <a:cubicBezTo>
                    <a:pt x="16034" y="2880"/>
                    <a:pt x="16024" y="2804"/>
                    <a:pt x="15998" y="2734"/>
                  </a:cubicBezTo>
                  <a:cubicBezTo>
                    <a:pt x="15978" y="2658"/>
                    <a:pt x="15928" y="2587"/>
                    <a:pt x="15862" y="2611"/>
                  </a:cubicBezTo>
                  <a:cubicBezTo>
                    <a:pt x="15872" y="2576"/>
                    <a:pt x="15857" y="2523"/>
                    <a:pt x="15822" y="2499"/>
                  </a:cubicBezTo>
                  <a:cubicBezTo>
                    <a:pt x="15792" y="2470"/>
                    <a:pt x="15756" y="2464"/>
                    <a:pt x="15716" y="2453"/>
                  </a:cubicBezTo>
                  <a:cubicBezTo>
                    <a:pt x="15640" y="2429"/>
                    <a:pt x="15555" y="2417"/>
                    <a:pt x="15494" y="2453"/>
                  </a:cubicBezTo>
                  <a:cubicBezTo>
                    <a:pt x="15459" y="2394"/>
                    <a:pt x="15398" y="2353"/>
                    <a:pt x="15333" y="2365"/>
                  </a:cubicBezTo>
                  <a:cubicBezTo>
                    <a:pt x="15272" y="2376"/>
                    <a:pt x="15217" y="2429"/>
                    <a:pt x="15197" y="2499"/>
                  </a:cubicBezTo>
                  <a:cubicBezTo>
                    <a:pt x="15187" y="2529"/>
                    <a:pt x="15187" y="2564"/>
                    <a:pt x="15207" y="2587"/>
                  </a:cubicBezTo>
                  <a:cubicBezTo>
                    <a:pt x="15227" y="2622"/>
                    <a:pt x="15282" y="2611"/>
                    <a:pt x="15303" y="2634"/>
                  </a:cubicBezTo>
                  <a:cubicBezTo>
                    <a:pt x="15333" y="2663"/>
                    <a:pt x="15333" y="2710"/>
                    <a:pt x="15343" y="2745"/>
                  </a:cubicBezTo>
                  <a:cubicBezTo>
                    <a:pt x="15353" y="2786"/>
                    <a:pt x="15388" y="2822"/>
                    <a:pt x="15419" y="2810"/>
                  </a:cubicBezTo>
                  <a:cubicBezTo>
                    <a:pt x="15388" y="2868"/>
                    <a:pt x="15459" y="2933"/>
                    <a:pt x="15469" y="3003"/>
                  </a:cubicBezTo>
                  <a:cubicBezTo>
                    <a:pt x="15484" y="3068"/>
                    <a:pt x="15439" y="3126"/>
                    <a:pt x="15419" y="3191"/>
                  </a:cubicBezTo>
                  <a:cubicBezTo>
                    <a:pt x="15398" y="3249"/>
                    <a:pt x="15409" y="3325"/>
                    <a:pt x="15439" y="3372"/>
                  </a:cubicBezTo>
                  <a:cubicBezTo>
                    <a:pt x="15409" y="3349"/>
                    <a:pt x="15378" y="3413"/>
                    <a:pt x="15388" y="3460"/>
                  </a:cubicBezTo>
                  <a:cubicBezTo>
                    <a:pt x="15398" y="3495"/>
                    <a:pt x="15419" y="3548"/>
                    <a:pt x="15398" y="3583"/>
                  </a:cubicBezTo>
                  <a:lnTo>
                    <a:pt x="15363" y="3618"/>
                  </a:lnTo>
                  <a:cubicBezTo>
                    <a:pt x="15323" y="3671"/>
                    <a:pt x="15353" y="3765"/>
                    <a:pt x="15419" y="3765"/>
                  </a:cubicBezTo>
                  <a:cubicBezTo>
                    <a:pt x="15398" y="3806"/>
                    <a:pt x="15388" y="3829"/>
                    <a:pt x="15363" y="3864"/>
                  </a:cubicBezTo>
                  <a:cubicBezTo>
                    <a:pt x="15439" y="3888"/>
                    <a:pt x="15484" y="3999"/>
                    <a:pt x="15439" y="4075"/>
                  </a:cubicBezTo>
                  <a:cubicBezTo>
                    <a:pt x="15484" y="4134"/>
                    <a:pt x="15494" y="4210"/>
                    <a:pt x="15469" y="4286"/>
                  </a:cubicBezTo>
                  <a:cubicBezTo>
                    <a:pt x="15449" y="4357"/>
                    <a:pt x="15398" y="4409"/>
                    <a:pt x="15333" y="4433"/>
                  </a:cubicBezTo>
                  <a:cubicBezTo>
                    <a:pt x="15343" y="4456"/>
                    <a:pt x="15333" y="4503"/>
                    <a:pt x="15303" y="4515"/>
                  </a:cubicBezTo>
                  <a:cubicBezTo>
                    <a:pt x="15272" y="4532"/>
                    <a:pt x="15237" y="4515"/>
                    <a:pt x="15217" y="4503"/>
                  </a:cubicBezTo>
                  <a:cubicBezTo>
                    <a:pt x="15197" y="4491"/>
                    <a:pt x="15187" y="4468"/>
                    <a:pt x="15177" y="4456"/>
                  </a:cubicBezTo>
                  <a:cubicBezTo>
                    <a:pt x="15111" y="4392"/>
                    <a:pt x="15035" y="4357"/>
                    <a:pt x="14955" y="4368"/>
                  </a:cubicBezTo>
                  <a:cubicBezTo>
                    <a:pt x="14945" y="4392"/>
                    <a:pt x="14945" y="4421"/>
                    <a:pt x="14930" y="4444"/>
                  </a:cubicBezTo>
                  <a:cubicBezTo>
                    <a:pt x="14839" y="4444"/>
                    <a:pt x="14743" y="4532"/>
                    <a:pt x="14708" y="4626"/>
                  </a:cubicBezTo>
                  <a:cubicBezTo>
                    <a:pt x="14647" y="4614"/>
                    <a:pt x="14602" y="4749"/>
                    <a:pt x="14541" y="4749"/>
                  </a:cubicBezTo>
                  <a:lnTo>
                    <a:pt x="14496" y="4749"/>
                  </a:lnTo>
                  <a:cubicBezTo>
                    <a:pt x="14476" y="4749"/>
                    <a:pt x="14466" y="4761"/>
                    <a:pt x="14446" y="4761"/>
                  </a:cubicBezTo>
                  <a:cubicBezTo>
                    <a:pt x="14299" y="4837"/>
                    <a:pt x="14193" y="4995"/>
                    <a:pt x="14138" y="5165"/>
                  </a:cubicBezTo>
                  <a:cubicBezTo>
                    <a:pt x="14153" y="5130"/>
                    <a:pt x="14193" y="5159"/>
                    <a:pt x="14203" y="5194"/>
                  </a:cubicBezTo>
                  <a:cubicBezTo>
                    <a:pt x="14203" y="5229"/>
                    <a:pt x="14193" y="5253"/>
                    <a:pt x="14178" y="5294"/>
                  </a:cubicBezTo>
                  <a:cubicBezTo>
                    <a:pt x="14158" y="5388"/>
                    <a:pt x="14254" y="5487"/>
                    <a:pt x="14234" y="5587"/>
                  </a:cubicBezTo>
                  <a:cubicBezTo>
                    <a:pt x="14234" y="5610"/>
                    <a:pt x="14224" y="5634"/>
                    <a:pt x="14224" y="5645"/>
                  </a:cubicBezTo>
                  <a:cubicBezTo>
                    <a:pt x="14234" y="5686"/>
                    <a:pt x="14274" y="5686"/>
                    <a:pt x="14299" y="5710"/>
                  </a:cubicBezTo>
                  <a:cubicBezTo>
                    <a:pt x="14319" y="5745"/>
                    <a:pt x="14284" y="5798"/>
                    <a:pt x="14254" y="5809"/>
                  </a:cubicBezTo>
                  <a:cubicBezTo>
                    <a:pt x="14224" y="5821"/>
                    <a:pt x="14178" y="5809"/>
                    <a:pt x="14148" y="5821"/>
                  </a:cubicBezTo>
                  <a:cubicBezTo>
                    <a:pt x="14118" y="5821"/>
                    <a:pt x="14077" y="5845"/>
                    <a:pt x="14062" y="5891"/>
                  </a:cubicBezTo>
                  <a:cubicBezTo>
                    <a:pt x="14012" y="5798"/>
                    <a:pt x="13916" y="5733"/>
                    <a:pt x="13830" y="5686"/>
                  </a:cubicBezTo>
                  <a:cubicBezTo>
                    <a:pt x="13760" y="5645"/>
                    <a:pt x="13684" y="5599"/>
                    <a:pt x="13609" y="5563"/>
                  </a:cubicBezTo>
                  <a:lnTo>
                    <a:pt x="13356" y="5417"/>
                  </a:lnTo>
                  <a:cubicBezTo>
                    <a:pt x="13336" y="5475"/>
                    <a:pt x="13301" y="5540"/>
                    <a:pt x="13281" y="5599"/>
                  </a:cubicBezTo>
                  <a:cubicBezTo>
                    <a:pt x="13261" y="5634"/>
                    <a:pt x="13251" y="5686"/>
                    <a:pt x="13251" y="5733"/>
                  </a:cubicBezTo>
                  <a:cubicBezTo>
                    <a:pt x="13251" y="5786"/>
                    <a:pt x="13271" y="5833"/>
                    <a:pt x="13311" y="5845"/>
                  </a:cubicBezTo>
                  <a:cubicBezTo>
                    <a:pt x="13336" y="5845"/>
                    <a:pt x="13367" y="5845"/>
                    <a:pt x="13377" y="5856"/>
                  </a:cubicBezTo>
                  <a:cubicBezTo>
                    <a:pt x="13397" y="5880"/>
                    <a:pt x="13387" y="5921"/>
                    <a:pt x="13397" y="5944"/>
                  </a:cubicBezTo>
                  <a:cubicBezTo>
                    <a:pt x="13407" y="6003"/>
                    <a:pt x="13472" y="6014"/>
                    <a:pt x="13513" y="6044"/>
                  </a:cubicBezTo>
                  <a:cubicBezTo>
                    <a:pt x="13609" y="6091"/>
                    <a:pt x="13664" y="6225"/>
                    <a:pt x="13629" y="6337"/>
                  </a:cubicBezTo>
                  <a:cubicBezTo>
                    <a:pt x="13609" y="6337"/>
                    <a:pt x="13598" y="6325"/>
                    <a:pt x="13578" y="6325"/>
                  </a:cubicBezTo>
                  <a:cubicBezTo>
                    <a:pt x="13588" y="6360"/>
                    <a:pt x="13558" y="6407"/>
                    <a:pt x="13523" y="6425"/>
                  </a:cubicBezTo>
                  <a:cubicBezTo>
                    <a:pt x="13493" y="6436"/>
                    <a:pt x="13452" y="6436"/>
                    <a:pt x="13417" y="6425"/>
                  </a:cubicBezTo>
                  <a:cubicBezTo>
                    <a:pt x="13397" y="6425"/>
                    <a:pt x="13387" y="6425"/>
                    <a:pt x="13367" y="6407"/>
                  </a:cubicBezTo>
                  <a:lnTo>
                    <a:pt x="13336" y="6372"/>
                  </a:lnTo>
                  <a:cubicBezTo>
                    <a:pt x="13261" y="6237"/>
                    <a:pt x="13089" y="6214"/>
                    <a:pt x="12998" y="6102"/>
                  </a:cubicBezTo>
                  <a:cubicBezTo>
                    <a:pt x="12983" y="6091"/>
                    <a:pt x="12973" y="6067"/>
                    <a:pt x="12973" y="6044"/>
                  </a:cubicBezTo>
                  <a:cubicBezTo>
                    <a:pt x="12973" y="6026"/>
                    <a:pt x="12983" y="6014"/>
                    <a:pt x="12983" y="6003"/>
                  </a:cubicBezTo>
                  <a:cubicBezTo>
                    <a:pt x="12983" y="5979"/>
                    <a:pt x="12953" y="5968"/>
                    <a:pt x="12933" y="5956"/>
                  </a:cubicBezTo>
                  <a:cubicBezTo>
                    <a:pt x="12893" y="5944"/>
                    <a:pt x="12837" y="5891"/>
                    <a:pt x="12827" y="5845"/>
                  </a:cubicBezTo>
                  <a:cubicBezTo>
                    <a:pt x="12807" y="5798"/>
                    <a:pt x="12827" y="5722"/>
                    <a:pt x="12867" y="5698"/>
                  </a:cubicBezTo>
                  <a:cubicBezTo>
                    <a:pt x="12817" y="5675"/>
                    <a:pt x="12772" y="5587"/>
                    <a:pt x="12807" y="5522"/>
                  </a:cubicBezTo>
                  <a:cubicBezTo>
                    <a:pt x="12751" y="5499"/>
                    <a:pt x="12701" y="5452"/>
                    <a:pt x="12721" y="5399"/>
                  </a:cubicBezTo>
                  <a:lnTo>
                    <a:pt x="12751" y="5364"/>
                  </a:lnTo>
                  <a:cubicBezTo>
                    <a:pt x="12772" y="5329"/>
                    <a:pt x="12772" y="5276"/>
                    <a:pt x="12751" y="5253"/>
                  </a:cubicBezTo>
                  <a:cubicBezTo>
                    <a:pt x="12807" y="5206"/>
                    <a:pt x="12827" y="5101"/>
                    <a:pt x="12807" y="5019"/>
                  </a:cubicBezTo>
                  <a:cubicBezTo>
                    <a:pt x="12787" y="4931"/>
                    <a:pt x="12741" y="4872"/>
                    <a:pt x="12701" y="4802"/>
                  </a:cubicBezTo>
                  <a:cubicBezTo>
                    <a:pt x="12681" y="4772"/>
                    <a:pt x="12656" y="4737"/>
                    <a:pt x="12625" y="4726"/>
                  </a:cubicBezTo>
                  <a:cubicBezTo>
                    <a:pt x="12615" y="4726"/>
                    <a:pt x="12595" y="4726"/>
                    <a:pt x="12585" y="4714"/>
                  </a:cubicBezTo>
                  <a:cubicBezTo>
                    <a:pt x="12540" y="4690"/>
                    <a:pt x="12575" y="4591"/>
                    <a:pt x="12530" y="4567"/>
                  </a:cubicBezTo>
                  <a:cubicBezTo>
                    <a:pt x="12509" y="4556"/>
                    <a:pt x="12489" y="4556"/>
                    <a:pt x="12469" y="4544"/>
                  </a:cubicBezTo>
                  <a:cubicBezTo>
                    <a:pt x="12459" y="4532"/>
                    <a:pt x="12459" y="4503"/>
                    <a:pt x="12434" y="4491"/>
                  </a:cubicBezTo>
                  <a:cubicBezTo>
                    <a:pt x="12424" y="4480"/>
                    <a:pt x="12403" y="4480"/>
                    <a:pt x="12383" y="4480"/>
                  </a:cubicBezTo>
                  <a:cubicBezTo>
                    <a:pt x="12308" y="4468"/>
                    <a:pt x="12277" y="4368"/>
                    <a:pt x="12257" y="4298"/>
                  </a:cubicBezTo>
                  <a:cubicBezTo>
                    <a:pt x="12338" y="4286"/>
                    <a:pt x="12424" y="4269"/>
                    <a:pt x="12499" y="4245"/>
                  </a:cubicBezTo>
                  <a:cubicBezTo>
                    <a:pt x="12530" y="4245"/>
                    <a:pt x="12565" y="4233"/>
                    <a:pt x="12595" y="4245"/>
                  </a:cubicBezTo>
                  <a:cubicBezTo>
                    <a:pt x="12635" y="4257"/>
                    <a:pt x="12671" y="4310"/>
                    <a:pt x="12701" y="4333"/>
                  </a:cubicBezTo>
                  <a:cubicBezTo>
                    <a:pt x="12731" y="4368"/>
                    <a:pt x="12772" y="4392"/>
                    <a:pt x="12817" y="4368"/>
                  </a:cubicBezTo>
                  <a:lnTo>
                    <a:pt x="12817" y="4491"/>
                  </a:lnTo>
                  <a:cubicBezTo>
                    <a:pt x="12847" y="4456"/>
                    <a:pt x="12903" y="4468"/>
                    <a:pt x="12943" y="4491"/>
                  </a:cubicBezTo>
                  <a:cubicBezTo>
                    <a:pt x="12998" y="4515"/>
                    <a:pt x="13049" y="4544"/>
                    <a:pt x="13114" y="4567"/>
                  </a:cubicBezTo>
                  <a:cubicBezTo>
                    <a:pt x="13165" y="4591"/>
                    <a:pt x="13205" y="4614"/>
                    <a:pt x="13261" y="4603"/>
                  </a:cubicBezTo>
                  <a:cubicBezTo>
                    <a:pt x="13291" y="4603"/>
                    <a:pt x="13326" y="4579"/>
                    <a:pt x="13356" y="4591"/>
                  </a:cubicBezTo>
                  <a:cubicBezTo>
                    <a:pt x="13387" y="4591"/>
                    <a:pt x="13432" y="4626"/>
                    <a:pt x="13407" y="4667"/>
                  </a:cubicBezTo>
                  <a:cubicBezTo>
                    <a:pt x="13548" y="4702"/>
                    <a:pt x="13684" y="4726"/>
                    <a:pt x="13820" y="4726"/>
                  </a:cubicBezTo>
                  <a:cubicBezTo>
                    <a:pt x="13800" y="4726"/>
                    <a:pt x="13790" y="4714"/>
                    <a:pt x="13770" y="4714"/>
                  </a:cubicBezTo>
                  <a:cubicBezTo>
                    <a:pt x="13840" y="4702"/>
                    <a:pt x="13926" y="4690"/>
                    <a:pt x="14002" y="4679"/>
                  </a:cubicBezTo>
                  <a:cubicBezTo>
                    <a:pt x="14002" y="4655"/>
                    <a:pt x="14002" y="4626"/>
                    <a:pt x="13992" y="4603"/>
                  </a:cubicBezTo>
                  <a:cubicBezTo>
                    <a:pt x="14052" y="4603"/>
                    <a:pt x="14128" y="4603"/>
                    <a:pt x="14193" y="4579"/>
                  </a:cubicBezTo>
                  <a:cubicBezTo>
                    <a:pt x="14234" y="4556"/>
                    <a:pt x="14274" y="4515"/>
                    <a:pt x="14319" y="4468"/>
                  </a:cubicBezTo>
                  <a:cubicBezTo>
                    <a:pt x="14360" y="4421"/>
                    <a:pt x="14415" y="4368"/>
                    <a:pt x="14456" y="4321"/>
                  </a:cubicBezTo>
                  <a:lnTo>
                    <a:pt x="14425" y="4286"/>
                  </a:lnTo>
                  <a:cubicBezTo>
                    <a:pt x="14486" y="4245"/>
                    <a:pt x="14531" y="4146"/>
                    <a:pt x="14496" y="4064"/>
                  </a:cubicBezTo>
                  <a:cubicBezTo>
                    <a:pt x="14486" y="4064"/>
                    <a:pt x="14476" y="4040"/>
                    <a:pt x="14486" y="4028"/>
                  </a:cubicBezTo>
                  <a:cubicBezTo>
                    <a:pt x="14496" y="4011"/>
                    <a:pt x="14521" y="4011"/>
                    <a:pt x="14531" y="3999"/>
                  </a:cubicBezTo>
                  <a:cubicBezTo>
                    <a:pt x="14561" y="3987"/>
                    <a:pt x="14561" y="3941"/>
                    <a:pt x="14561" y="3888"/>
                  </a:cubicBezTo>
                  <a:lnTo>
                    <a:pt x="14531" y="3782"/>
                  </a:lnTo>
                  <a:cubicBezTo>
                    <a:pt x="14531" y="3741"/>
                    <a:pt x="14541" y="3706"/>
                    <a:pt x="14521" y="3683"/>
                  </a:cubicBezTo>
                  <a:cubicBezTo>
                    <a:pt x="14511" y="3659"/>
                    <a:pt x="14486" y="3642"/>
                    <a:pt x="14476" y="3630"/>
                  </a:cubicBezTo>
                  <a:cubicBezTo>
                    <a:pt x="14456" y="3583"/>
                    <a:pt x="14511" y="3548"/>
                    <a:pt x="14511" y="3495"/>
                  </a:cubicBezTo>
                  <a:cubicBezTo>
                    <a:pt x="14511" y="3448"/>
                    <a:pt x="14456" y="3413"/>
                    <a:pt x="14425" y="3437"/>
                  </a:cubicBezTo>
                  <a:cubicBezTo>
                    <a:pt x="14446" y="3402"/>
                    <a:pt x="14440" y="3349"/>
                    <a:pt x="14415" y="3314"/>
                  </a:cubicBezTo>
                  <a:cubicBezTo>
                    <a:pt x="14395" y="3279"/>
                    <a:pt x="14360" y="3249"/>
                    <a:pt x="14330" y="3226"/>
                  </a:cubicBezTo>
                  <a:cubicBezTo>
                    <a:pt x="14284" y="3167"/>
                    <a:pt x="14264" y="3068"/>
                    <a:pt x="14203" y="3068"/>
                  </a:cubicBezTo>
                  <a:cubicBezTo>
                    <a:pt x="14193" y="3003"/>
                    <a:pt x="14108" y="2980"/>
                    <a:pt x="14052" y="2956"/>
                  </a:cubicBezTo>
                  <a:cubicBezTo>
                    <a:pt x="13982" y="2921"/>
                    <a:pt x="13916" y="2845"/>
                    <a:pt x="13866" y="2775"/>
                  </a:cubicBezTo>
                  <a:cubicBezTo>
                    <a:pt x="13830" y="2722"/>
                    <a:pt x="13800" y="2652"/>
                    <a:pt x="13745" y="2652"/>
                  </a:cubicBezTo>
                  <a:cubicBezTo>
                    <a:pt x="13745" y="2587"/>
                    <a:pt x="13714" y="2540"/>
                    <a:pt x="13664" y="2529"/>
                  </a:cubicBezTo>
                  <a:cubicBezTo>
                    <a:pt x="13629" y="2529"/>
                    <a:pt x="13598" y="2540"/>
                    <a:pt x="13578" y="2511"/>
                  </a:cubicBezTo>
                  <a:cubicBezTo>
                    <a:pt x="13568" y="2499"/>
                    <a:pt x="13558" y="2476"/>
                    <a:pt x="13558" y="2464"/>
                  </a:cubicBezTo>
                  <a:cubicBezTo>
                    <a:pt x="13513" y="2353"/>
                    <a:pt x="13367" y="2330"/>
                    <a:pt x="13326" y="2218"/>
                  </a:cubicBezTo>
                  <a:lnTo>
                    <a:pt x="13104" y="2072"/>
                  </a:lnTo>
                  <a:cubicBezTo>
                    <a:pt x="13079" y="2060"/>
                    <a:pt x="13049" y="2031"/>
                    <a:pt x="13039" y="2007"/>
                  </a:cubicBezTo>
                  <a:cubicBezTo>
                    <a:pt x="13029" y="1978"/>
                    <a:pt x="13019" y="1960"/>
                    <a:pt x="12998" y="1949"/>
                  </a:cubicBezTo>
                  <a:cubicBezTo>
                    <a:pt x="12963" y="1925"/>
                    <a:pt x="12923" y="1925"/>
                    <a:pt x="12877" y="1925"/>
                  </a:cubicBezTo>
                  <a:cubicBezTo>
                    <a:pt x="12837" y="1925"/>
                    <a:pt x="12797" y="1902"/>
                    <a:pt x="12741" y="1884"/>
                  </a:cubicBezTo>
                  <a:cubicBezTo>
                    <a:pt x="12701" y="1873"/>
                    <a:pt x="12646" y="1884"/>
                    <a:pt x="12615" y="1925"/>
                  </a:cubicBezTo>
                  <a:cubicBezTo>
                    <a:pt x="12605" y="1861"/>
                    <a:pt x="12540" y="1849"/>
                    <a:pt x="12489" y="1861"/>
                  </a:cubicBezTo>
                  <a:cubicBezTo>
                    <a:pt x="12414" y="1861"/>
                    <a:pt x="12338" y="1884"/>
                    <a:pt x="12267" y="1914"/>
                  </a:cubicBezTo>
                  <a:cubicBezTo>
                    <a:pt x="12222" y="1884"/>
                    <a:pt x="12212" y="1814"/>
                    <a:pt x="12232" y="1767"/>
                  </a:cubicBezTo>
                  <a:cubicBezTo>
                    <a:pt x="12257" y="1714"/>
                    <a:pt x="12288" y="1679"/>
                    <a:pt x="12318" y="1644"/>
                  </a:cubicBezTo>
                  <a:cubicBezTo>
                    <a:pt x="12288" y="1627"/>
                    <a:pt x="12257" y="1627"/>
                    <a:pt x="12212" y="1615"/>
                  </a:cubicBezTo>
                  <a:cubicBezTo>
                    <a:pt x="12202" y="1615"/>
                    <a:pt x="12202" y="1615"/>
                    <a:pt x="12192" y="1603"/>
                  </a:cubicBezTo>
                  <a:cubicBezTo>
                    <a:pt x="12172" y="1591"/>
                    <a:pt x="12182" y="1556"/>
                    <a:pt x="12202" y="1533"/>
                  </a:cubicBezTo>
                  <a:cubicBezTo>
                    <a:pt x="12212" y="1503"/>
                    <a:pt x="12222" y="1468"/>
                    <a:pt x="12202" y="1457"/>
                  </a:cubicBezTo>
                  <a:cubicBezTo>
                    <a:pt x="12212" y="1398"/>
                    <a:pt x="12131" y="1357"/>
                    <a:pt x="12076" y="1334"/>
                  </a:cubicBezTo>
                  <a:cubicBezTo>
                    <a:pt x="12035" y="1310"/>
                    <a:pt x="11985" y="1298"/>
                    <a:pt x="11940" y="1275"/>
                  </a:cubicBezTo>
                  <a:cubicBezTo>
                    <a:pt x="11899" y="1246"/>
                    <a:pt x="11834" y="1234"/>
                    <a:pt x="11788" y="1263"/>
                  </a:cubicBezTo>
                  <a:cubicBezTo>
                    <a:pt x="11748" y="1287"/>
                    <a:pt x="11748" y="1380"/>
                    <a:pt x="11788" y="1398"/>
                  </a:cubicBezTo>
                  <a:cubicBezTo>
                    <a:pt x="11768" y="1421"/>
                    <a:pt x="11738" y="1445"/>
                    <a:pt x="11718" y="1468"/>
                  </a:cubicBezTo>
                  <a:cubicBezTo>
                    <a:pt x="11738" y="1492"/>
                    <a:pt x="11748" y="1521"/>
                    <a:pt x="11768" y="1544"/>
                  </a:cubicBezTo>
                  <a:cubicBezTo>
                    <a:pt x="11698" y="1568"/>
                    <a:pt x="11612" y="1544"/>
                    <a:pt x="11536" y="1492"/>
                  </a:cubicBezTo>
                  <a:cubicBezTo>
                    <a:pt x="11536" y="1468"/>
                    <a:pt x="11546" y="1433"/>
                    <a:pt x="11567" y="1421"/>
                  </a:cubicBezTo>
                  <a:cubicBezTo>
                    <a:pt x="11461" y="1398"/>
                    <a:pt x="11355" y="1357"/>
                    <a:pt x="11249" y="1298"/>
                  </a:cubicBezTo>
                  <a:cubicBezTo>
                    <a:pt x="11229" y="1263"/>
                    <a:pt x="11219" y="1222"/>
                    <a:pt x="11219" y="1175"/>
                  </a:cubicBezTo>
                  <a:cubicBezTo>
                    <a:pt x="11274" y="1175"/>
                    <a:pt x="11324" y="1111"/>
                    <a:pt x="11314" y="1052"/>
                  </a:cubicBezTo>
                  <a:cubicBezTo>
                    <a:pt x="11365" y="1029"/>
                    <a:pt x="11420" y="1017"/>
                    <a:pt x="11486" y="1017"/>
                  </a:cubicBezTo>
                  <a:cubicBezTo>
                    <a:pt x="11516" y="1017"/>
                    <a:pt x="11561" y="1011"/>
                    <a:pt x="11592" y="1000"/>
                  </a:cubicBezTo>
                  <a:cubicBezTo>
                    <a:pt x="11627" y="982"/>
                    <a:pt x="11652" y="953"/>
                    <a:pt x="11652" y="918"/>
                  </a:cubicBezTo>
                  <a:cubicBezTo>
                    <a:pt x="11652" y="841"/>
                    <a:pt x="11567" y="818"/>
                    <a:pt x="11536" y="759"/>
                  </a:cubicBezTo>
                  <a:cubicBezTo>
                    <a:pt x="11516" y="718"/>
                    <a:pt x="11516" y="683"/>
                    <a:pt x="11496" y="648"/>
                  </a:cubicBezTo>
                  <a:cubicBezTo>
                    <a:pt x="11461" y="607"/>
                    <a:pt x="11410" y="607"/>
                    <a:pt x="11365" y="595"/>
                  </a:cubicBezTo>
                  <a:cubicBezTo>
                    <a:pt x="11324" y="584"/>
                    <a:pt x="11274" y="549"/>
                    <a:pt x="11284" y="496"/>
                  </a:cubicBezTo>
                  <a:cubicBezTo>
                    <a:pt x="11249" y="513"/>
                    <a:pt x="11209" y="537"/>
                    <a:pt x="11178" y="549"/>
                  </a:cubicBezTo>
                  <a:cubicBezTo>
                    <a:pt x="11168" y="484"/>
                    <a:pt x="11143" y="437"/>
                    <a:pt x="11103" y="414"/>
                  </a:cubicBezTo>
                  <a:cubicBezTo>
                    <a:pt x="11082" y="402"/>
                    <a:pt x="11062" y="373"/>
                    <a:pt x="11037" y="361"/>
                  </a:cubicBezTo>
                  <a:cubicBezTo>
                    <a:pt x="11017" y="338"/>
                    <a:pt x="11007" y="302"/>
                    <a:pt x="11027" y="279"/>
                  </a:cubicBezTo>
                  <a:cubicBezTo>
                    <a:pt x="10987" y="314"/>
                    <a:pt x="10921" y="279"/>
                    <a:pt x="10891" y="238"/>
                  </a:cubicBezTo>
                  <a:cubicBezTo>
                    <a:pt x="10861" y="191"/>
                    <a:pt x="10840" y="133"/>
                    <a:pt x="10785" y="103"/>
                  </a:cubicBezTo>
                  <a:cubicBezTo>
                    <a:pt x="10745" y="80"/>
                    <a:pt x="10689" y="92"/>
                    <a:pt x="10649" y="103"/>
                  </a:cubicBezTo>
                  <a:cubicBezTo>
                    <a:pt x="10583" y="115"/>
                    <a:pt x="10533" y="144"/>
                    <a:pt x="10467" y="168"/>
                  </a:cubicBezTo>
                  <a:cubicBezTo>
                    <a:pt x="10488" y="250"/>
                    <a:pt x="10498" y="349"/>
                    <a:pt x="10498" y="449"/>
                  </a:cubicBezTo>
                  <a:cubicBezTo>
                    <a:pt x="10447" y="484"/>
                    <a:pt x="10417" y="560"/>
                    <a:pt x="10417" y="636"/>
                  </a:cubicBezTo>
                  <a:cubicBezTo>
                    <a:pt x="10341" y="560"/>
                    <a:pt x="10256" y="449"/>
                    <a:pt x="10301" y="338"/>
                  </a:cubicBezTo>
                  <a:cubicBezTo>
                    <a:pt x="10311" y="302"/>
                    <a:pt x="10331" y="267"/>
                    <a:pt x="10311" y="238"/>
                  </a:cubicBezTo>
                  <a:cubicBezTo>
                    <a:pt x="10291" y="215"/>
                    <a:pt x="10256" y="226"/>
                    <a:pt x="10235" y="215"/>
                  </a:cubicBezTo>
                  <a:cubicBezTo>
                    <a:pt x="10195" y="191"/>
                    <a:pt x="10205" y="133"/>
                    <a:pt x="10195" y="80"/>
                  </a:cubicBezTo>
                  <a:cubicBezTo>
                    <a:pt x="10160" y="-8"/>
                    <a:pt x="10054" y="-8"/>
                    <a:pt x="9983" y="10"/>
                  </a:cubicBezTo>
                  <a:cubicBezTo>
                    <a:pt x="9958" y="56"/>
                    <a:pt x="9948" y="133"/>
                    <a:pt x="9973" y="179"/>
                  </a:cubicBezTo>
                  <a:cubicBezTo>
                    <a:pt x="9938" y="191"/>
                    <a:pt x="9918" y="215"/>
                    <a:pt x="9898" y="238"/>
                  </a:cubicBezTo>
                  <a:cubicBezTo>
                    <a:pt x="9877" y="215"/>
                    <a:pt x="9852" y="203"/>
                    <a:pt x="9832" y="179"/>
                  </a:cubicBezTo>
                  <a:cubicBezTo>
                    <a:pt x="9802" y="156"/>
                    <a:pt x="9772" y="115"/>
                    <a:pt x="9726" y="103"/>
                  </a:cubicBezTo>
                  <a:cubicBezTo>
                    <a:pt x="9686" y="92"/>
                    <a:pt x="9646" y="115"/>
                    <a:pt x="9630" y="168"/>
                  </a:cubicBezTo>
                  <a:cubicBezTo>
                    <a:pt x="9630" y="203"/>
                    <a:pt x="9656" y="250"/>
                    <a:pt x="9676" y="279"/>
                  </a:cubicBezTo>
                  <a:cubicBezTo>
                    <a:pt x="9630" y="250"/>
                    <a:pt x="9600" y="226"/>
                    <a:pt x="9550" y="226"/>
                  </a:cubicBezTo>
                  <a:cubicBezTo>
                    <a:pt x="9504" y="226"/>
                    <a:pt x="9454" y="267"/>
                    <a:pt x="9464" y="326"/>
                  </a:cubicBezTo>
                  <a:cubicBezTo>
                    <a:pt x="9464" y="361"/>
                    <a:pt x="9494" y="390"/>
                    <a:pt x="9504" y="426"/>
                  </a:cubicBezTo>
                  <a:cubicBezTo>
                    <a:pt x="9514" y="461"/>
                    <a:pt x="9504" y="513"/>
                    <a:pt x="9474" y="496"/>
                  </a:cubicBezTo>
                  <a:cubicBezTo>
                    <a:pt x="9409" y="402"/>
                    <a:pt x="9282" y="361"/>
                    <a:pt x="9187" y="414"/>
                  </a:cubicBezTo>
                  <a:cubicBezTo>
                    <a:pt x="9187" y="437"/>
                    <a:pt x="9197" y="461"/>
                    <a:pt x="9197" y="484"/>
                  </a:cubicBezTo>
                  <a:cubicBezTo>
                    <a:pt x="9167" y="496"/>
                    <a:pt x="9136" y="513"/>
                    <a:pt x="9106" y="537"/>
                  </a:cubicBezTo>
                  <a:cubicBezTo>
                    <a:pt x="9081" y="560"/>
                    <a:pt x="9071" y="607"/>
                    <a:pt x="9091" y="648"/>
                  </a:cubicBezTo>
                  <a:cubicBezTo>
                    <a:pt x="9061" y="595"/>
                    <a:pt x="8985" y="619"/>
                    <a:pt x="8975" y="672"/>
                  </a:cubicBezTo>
                  <a:cubicBezTo>
                    <a:pt x="8955" y="730"/>
                    <a:pt x="8985" y="795"/>
                    <a:pt x="9040" y="818"/>
                  </a:cubicBezTo>
                  <a:cubicBezTo>
                    <a:pt x="9010" y="818"/>
                    <a:pt x="8985" y="841"/>
                    <a:pt x="8975" y="865"/>
                  </a:cubicBezTo>
                  <a:cubicBezTo>
                    <a:pt x="8935" y="841"/>
                    <a:pt x="8894" y="830"/>
                    <a:pt x="8839" y="830"/>
                  </a:cubicBezTo>
                  <a:cubicBezTo>
                    <a:pt x="8798" y="841"/>
                    <a:pt x="8753" y="877"/>
                    <a:pt x="8743" y="929"/>
                  </a:cubicBezTo>
                  <a:lnTo>
                    <a:pt x="8743" y="964"/>
                  </a:lnTo>
                  <a:cubicBezTo>
                    <a:pt x="8723" y="1000"/>
                    <a:pt x="8682" y="941"/>
                    <a:pt x="8647" y="929"/>
                  </a:cubicBezTo>
                  <a:cubicBezTo>
                    <a:pt x="8607" y="918"/>
                    <a:pt x="8577" y="964"/>
                    <a:pt x="8531" y="964"/>
                  </a:cubicBezTo>
                  <a:cubicBezTo>
                    <a:pt x="8491" y="964"/>
                    <a:pt x="8461" y="894"/>
                    <a:pt x="8491" y="853"/>
                  </a:cubicBezTo>
                  <a:cubicBezTo>
                    <a:pt x="8425" y="841"/>
                    <a:pt x="8365" y="865"/>
                    <a:pt x="8299" y="894"/>
                  </a:cubicBezTo>
                  <a:cubicBezTo>
                    <a:pt x="8259" y="853"/>
                    <a:pt x="8188" y="865"/>
                    <a:pt x="8153" y="894"/>
                  </a:cubicBezTo>
                  <a:cubicBezTo>
                    <a:pt x="8123" y="918"/>
                    <a:pt x="8098" y="964"/>
                    <a:pt x="8077" y="1017"/>
                  </a:cubicBezTo>
                  <a:cubicBezTo>
                    <a:pt x="8047" y="1088"/>
                    <a:pt x="7992" y="1152"/>
                    <a:pt x="7931" y="1187"/>
                  </a:cubicBezTo>
                  <a:cubicBezTo>
                    <a:pt x="7951" y="1187"/>
                    <a:pt x="7961" y="1199"/>
                    <a:pt x="7982" y="1222"/>
                  </a:cubicBezTo>
                  <a:cubicBezTo>
                    <a:pt x="7992" y="1234"/>
                    <a:pt x="7992" y="1246"/>
                    <a:pt x="7992" y="1263"/>
                  </a:cubicBezTo>
                  <a:cubicBezTo>
                    <a:pt x="8012" y="1334"/>
                    <a:pt x="7961" y="1410"/>
                    <a:pt x="7906" y="1457"/>
                  </a:cubicBezTo>
                  <a:cubicBezTo>
                    <a:pt x="7856" y="1503"/>
                    <a:pt x="7805" y="1568"/>
                    <a:pt x="7805" y="1644"/>
                  </a:cubicBezTo>
                  <a:cubicBezTo>
                    <a:pt x="7730" y="1627"/>
                    <a:pt x="7659" y="1650"/>
                    <a:pt x="7603" y="1714"/>
                  </a:cubicBezTo>
                  <a:cubicBezTo>
                    <a:pt x="7553" y="1773"/>
                    <a:pt x="7528" y="1873"/>
                    <a:pt x="7548" y="1949"/>
                  </a:cubicBezTo>
                  <a:cubicBezTo>
                    <a:pt x="7528" y="1972"/>
                    <a:pt x="7518" y="2007"/>
                    <a:pt x="7498" y="2037"/>
                  </a:cubicBezTo>
                  <a:cubicBezTo>
                    <a:pt x="7472" y="2072"/>
                    <a:pt x="7452" y="2107"/>
                    <a:pt x="7412" y="2119"/>
                  </a:cubicBezTo>
                  <a:cubicBezTo>
                    <a:pt x="7382" y="2130"/>
                    <a:pt x="7356" y="2119"/>
                    <a:pt x="7326" y="2107"/>
                  </a:cubicBezTo>
                  <a:cubicBezTo>
                    <a:pt x="7296" y="2107"/>
                    <a:pt x="7266" y="2119"/>
                    <a:pt x="7251" y="2148"/>
                  </a:cubicBezTo>
                  <a:cubicBezTo>
                    <a:pt x="7240" y="2095"/>
                    <a:pt x="7190" y="2083"/>
                    <a:pt x="7135" y="2083"/>
                  </a:cubicBezTo>
                  <a:cubicBezTo>
                    <a:pt x="7074" y="2095"/>
                    <a:pt x="7019" y="2130"/>
                    <a:pt x="6978" y="2183"/>
                  </a:cubicBezTo>
                  <a:cubicBezTo>
                    <a:pt x="6948" y="2218"/>
                    <a:pt x="6913" y="2271"/>
                    <a:pt x="6872" y="2271"/>
                  </a:cubicBezTo>
                  <a:lnTo>
                    <a:pt x="6832" y="2271"/>
                  </a:lnTo>
                  <a:cubicBezTo>
                    <a:pt x="6787" y="2294"/>
                    <a:pt x="6807" y="2376"/>
                    <a:pt x="6787" y="2429"/>
                  </a:cubicBezTo>
                  <a:cubicBezTo>
                    <a:pt x="6817" y="2429"/>
                    <a:pt x="6852" y="2453"/>
                    <a:pt x="6852" y="2488"/>
                  </a:cubicBezTo>
                  <a:cubicBezTo>
                    <a:pt x="6852" y="2499"/>
                    <a:pt x="6842" y="2529"/>
                    <a:pt x="6842" y="2540"/>
                  </a:cubicBezTo>
                  <a:cubicBezTo>
                    <a:pt x="6832" y="2587"/>
                    <a:pt x="6852" y="2652"/>
                    <a:pt x="6882" y="2675"/>
                  </a:cubicBezTo>
                  <a:cubicBezTo>
                    <a:pt x="6787" y="2699"/>
                    <a:pt x="6691" y="2734"/>
                    <a:pt x="6595" y="2757"/>
                  </a:cubicBezTo>
                  <a:cubicBezTo>
                    <a:pt x="6575" y="2775"/>
                    <a:pt x="6555" y="2775"/>
                    <a:pt x="6535" y="2786"/>
                  </a:cubicBezTo>
                  <a:cubicBezTo>
                    <a:pt x="6524" y="2798"/>
                    <a:pt x="6514" y="2822"/>
                    <a:pt x="6499" y="2845"/>
                  </a:cubicBezTo>
                  <a:cubicBezTo>
                    <a:pt x="6469" y="2909"/>
                    <a:pt x="6449" y="2968"/>
                    <a:pt x="6419" y="3015"/>
                  </a:cubicBezTo>
                  <a:cubicBezTo>
                    <a:pt x="6439" y="3056"/>
                    <a:pt x="6489" y="3044"/>
                    <a:pt x="6535" y="3033"/>
                  </a:cubicBezTo>
                  <a:cubicBezTo>
                    <a:pt x="6605" y="2992"/>
                    <a:pt x="6671" y="2956"/>
                    <a:pt x="6736" y="2909"/>
                  </a:cubicBezTo>
                  <a:lnTo>
                    <a:pt x="6797" y="2868"/>
                  </a:lnTo>
                  <a:cubicBezTo>
                    <a:pt x="6832" y="2868"/>
                    <a:pt x="6862" y="2880"/>
                    <a:pt x="6893" y="2880"/>
                  </a:cubicBezTo>
                  <a:cubicBezTo>
                    <a:pt x="6923" y="2880"/>
                    <a:pt x="6933" y="2857"/>
                    <a:pt x="6958" y="2833"/>
                  </a:cubicBezTo>
                  <a:cubicBezTo>
                    <a:pt x="6998" y="2798"/>
                    <a:pt x="7064" y="2775"/>
                    <a:pt x="7124" y="2786"/>
                  </a:cubicBezTo>
                  <a:cubicBezTo>
                    <a:pt x="7170" y="2880"/>
                    <a:pt x="7124" y="3015"/>
                    <a:pt x="7039" y="3056"/>
                  </a:cubicBezTo>
                  <a:cubicBezTo>
                    <a:pt x="7009" y="3068"/>
                    <a:pt x="6978" y="3068"/>
                    <a:pt x="6958" y="3091"/>
                  </a:cubicBezTo>
                  <a:cubicBezTo>
                    <a:pt x="6948" y="3103"/>
                    <a:pt x="6933" y="3115"/>
                    <a:pt x="6923" y="3138"/>
                  </a:cubicBezTo>
                  <a:cubicBezTo>
                    <a:pt x="6882" y="3226"/>
                    <a:pt x="6862" y="3337"/>
                    <a:pt x="6862" y="3437"/>
                  </a:cubicBezTo>
                  <a:cubicBezTo>
                    <a:pt x="6862" y="3460"/>
                    <a:pt x="6862" y="3484"/>
                    <a:pt x="6852" y="3507"/>
                  </a:cubicBezTo>
                  <a:cubicBezTo>
                    <a:pt x="6832" y="3583"/>
                    <a:pt x="6736" y="3583"/>
                    <a:pt x="6701" y="3525"/>
                  </a:cubicBezTo>
                  <a:cubicBezTo>
                    <a:pt x="6681" y="3607"/>
                    <a:pt x="6585" y="3642"/>
                    <a:pt x="6555" y="3718"/>
                  </a:cubicBezTo>
                  <a:cubicBezTo>
                    <a:pt x="6535" y="3782"/>
                    <a:pt x="6555" y="3841"/>
                    <a:pt x="6575" y="3905"/>
                  </a:cubicBezTo>
                  <a:cubicBezTo>
                    <a:pt x="6524" y="3941"/>
                    <a:pt x="6449" y="3929"/>
                    <a:pt x="6409" y="3888"/>
                  </a:cubicBezTo>
                  <a:cubicBezTo>
                    <a:pt x="6383" y="3941"/>
                    <a:pt x="6363" y="3987"/>
                    <a:pt x="6343" y="4028"/>
                  </a:cubicBezTo>
                  <a:cubicBezTo>
                    <a:pt x="6333" y="4064"/>
                    <a:pt x="6318" y="4099"/>
                    <a:pt x="6293" y="4122"/>
                  </a:cubicBezTo>
                  <a:cubicBezTo>
                    <a:pt x="6272" y="4146"/>
                    <a:pt x="6227" y="4163"/>
                    <a:pt x="6197" y="4134"/>
                  </a:cubicBezTo>
                  <a:cubicBezTo>
                    <a:pt x="6207" y="4187"/>
                    <a:pt x="6187" y="4233"/>
                    <a:pt x="6151" y="4257"/>
                  </a:cubicBezTo>
                  <a:cubicBezTo>
                    <a:pt x="6141" y="4269"/>
                    <a:pt x="6131" y="4269"/>
                    <a:pt x="6121" y="4286"/>
                  </a:cubicBezTo>
                  <a:cubicBezTo>
                    <a:pt x="6111" y="4298"/>
                    <a:pt x="6121" y="4321"/>
                    <a:pt x="6131" y="4333"/>
                  </a:cubicBezTo>
                  <a:cubicBezTo>
                    <a:pt x="6161" y="4380"/>
                    <a:pt x="6197" y="4433"/>
                    <a:pt x="6217" y="4468"/>
                  </a:cubicBezTo>
                  <a:cubicBezTo>
                    <a:pt x="6187" y="4491"/>
                    <a:pt x="6141" y="4515"/>
                    <a:pt x="6131" y="4556"/>
                  </a:cubicBezTo>
                  <a:cubicBezTo>
                    <a:pt x="6111" y="4591"/>
                    <a:pt x="6121" y="4655"/>
                    <a:pt x="6161" y="4667"/>
                  </a:cubicBezTo>
                  <a:cubicBezTo>
                    <a:pt x="6131" y="4690"/>
                    <a:pt x="6111" y="4726"/>
                    <a:pt x="6101" y="4761"/>
                  </a:cubicBezTo>
                  <a:cubicBezTo>
                    <a:pt x="6025" y="4813"/>
                    <a:pt x="5955" y="4895"/>
                    <a:pt x="5924" y="4995"/>
                  </a:cubicBezTo>
                  <a:cubicBezTo>
                    <a:pt x="5945" y="4972"/>
                    <a:pt x="5990" y="4995"/>
                    <a:pt x="5975" y="5036"/>
                  </a:cubicBezTo>
                  <a:cubicBezTo>
                    <a:pt x="5965" y="5071"/>
                    <a:pt x="5945" y="5095"/>
                    <a:pt x="5914" y="5095"/>
                  </a:cubicBezTo>
                  <a:cubicBezTo>
                    <a:pt x="5924" y="5130"/>
                    <a:pt x="5970" y="5171"/>
                    <a:pt x="6005" y="5159"/>
                  </a:cubicBezTo>
                  <a:cubicBezTo>
                    <a:pt x="5995" y="5241"/>
                    <a:pt x="5995" y="5317"/>
                    <a:pt x="5995" y="5399"/>
                  </a:cubicBezTo>
                  <a:cubicBezTo>
                    <a:pt x="5995" y="5376"/>
                    <a:pt x="5975" y="5364"/>
                    <a:pt x="5955" y="5364"/>
                  </a:cubicBezTo>
                  <a:cubicBezTo>
                    <a:pt x="5930" y="5364"/>
                    <a:pt x="5924" y="5388"/>
                    <a:pt x="5904" y="5399"/>
                  </a:cubicBezTo>
                  <a:cubicBezTo>
                    <a:pt x="5864" y="5452"/>
                    <a:pt x="5819" y="5511"/>
                    <a:pt x="5788" y="5563"/>
                  </a:cubicBezTo>
                  <a:cubicBezTo>
                    <a:pt x="5758" y="5511"/>
                    <a:pt x="5743" y="5440"/>
                    <a:pt x="5768" y="5376"/>
                  </a:cubicBezTo>
                  <a:cubicBezTo>
                    <a:pt x="5723" y="5388"/>
                    <a:pt x="5682" y="5417"/>
                    <a:pt x="5672" y="5452"/>
                  </a:cubicBezTo>
                  <a:cubicBezTo>
                    <a:pt x="5662" y="5499"/>
                    <a:pt x="5693" y="5552"/>
                    <a:pt x="5733" y="5540"/>
                  </a:cubicBezTo>
                  <a:cubicBezTo>
                    <a:pt x="5703" y="5575"/>
                    <a:pt x="5682" y="5622"/>
                    <a:pt x="5682" y="5675"/>
                  </a:cubicBezTo>
                  <a:cubicBezTo>
                    <a:pt x="5682" y="5722"/>
                    <a:pt x="5723" y="5786"/>
                    <a:pt x="5768" y="5757"/>
                  </a:cubicBezTo>
                  <a:cubicBezTo>
                    <a:pt x="5788" y="5798"/>
                    <a:pt x="5763" y="5833"/>
                    <a:pt x="5743" y="5868"/>
                  </a:cubicBezTo>
                  <a:cubicBezTo>
                    <a:pt x="5718" y="5903"/>
                    <a:pt x="5693" y="5932"/>
                    <a:pt x="5703" y="5968"/>
                  </a:cubicBezTo>
                  <a:cubicBezTo>
                    <a:pt x="5682" y="5944"/>
                    <a:pt x="5652" y="5956"/>
                    <a:pt x="5637" y="5968"/>
                  </a:cubicBezTo>
                  <a:cubicBezTo>
                    <a:pt x="5617" y="5979"/>
                    <a:pt x="5607" y="6014"/>
                    <a:pt x="5597" y="6044"/>
                  </a:cubicBezTo>
                  <a:cubicBezTo>
                    <a:pt x="5607" y="6067"/>
                    <a:pt x="5607" y="6079"/>
                    <a:pt x="5617" y="6102"/>
                  </a:cubicBezTo>
                  <a:cubicBezTo>
                    <a:pt x="5567" y="6149"/>
                    <a:pt x="5481" y="6167"/>
                    <a:pt x="5415" y="6126"/>
                  </a:cubicBezTo>
                  <a:lnTo>
                    <a:pt x="5415" y="6137"/>
                  </a:lnTo>
                  <a:cubicBezTo>
                    <a:pt x="5415" y="6149"/>
                    <a:pt x="5405" y="6149"/>
                    <a:pt x="5395" y="6149"/>
                  </a:cubicBezTo>
                  <a:cubicBezTo>
                    <a:pt x="5375" y="6167"/>
                    <a:pt x="5375" y="6202"/>
                    <a:pt x="5385" y="6237"/>
                  </a:cubicBezTo>
                  <a:cubicBezTo>
                    <a:pt x="5395" y="6261"/>
                    <a:pt x="5415" y="6302"/>
                    <a:pt x="5405" y="6325"/>
                  </a:cubicBezTo>
                  <a:cubicBezTo>
                    <a:pt x="5405" y="6337"/>
                    <a:pt x="5395" y="6360"/>
                    <a:pt x="5395" y="6372"/>
                  </a:cubicBezTo>
                  <a:cubicBezTo>
                    <a:pt x="5395" y="6407"/>
                    <a:pt x="5440" y="6436"/>
                    <a:pt x="5440" y="6471"/>
                  </a:cubicBezTo>
                  <a:cubicBezTo>
                    <a:pt x="5440" y="6483"/>
                    <a:pt x="5440" y="6507"/>
                    <a:pt x="5430" y="6518"/>
                  </a:cubicBezTo>
                  <a:cubicBezTo>
                    <a:pt x="5405" y="6571"/>
                    <a:pt x="5385" y="6618"/>
                    <a:pt x="5335" y="6630"/>
                  </a:cubicBezTo>
                  <a:cubicBezTo>
                    <a:pt x="5279" y="6641"/>
                    <a:pt x="5229" y="6571"/>
                    <a:pt x="5239" y="6507"/>
                  </a:cubicBezTo>
                  <a:cubicBezTo>
                    <a:pt x="5239" y="6448"/>
                    <a:pt x="5279" y="6384"/>
                    <a:pt x="5335" y="6360"/>
                  </a:cubicBezTo>
                  <a:cubicBezTo>
                    <a:pt x="5299" y="6325"/>
                    <a:pt x="5249" y="6313"/>
                    <a:pt x="5203" y="6337"/>
                  </a:cubicBezTo>
                  <a:cubicBezTo>
                    <a:pt x="5183" y="6348"/>
                    <a:pt x="5163" y="6395"/>
                    <a:pt x="5183" y="6407"/>
                  </a:cubicBezTo>
                  <a:cubicBezTo>
                    <a:pt x="5133" y="6384"/>
                    <a:pt x="5077" y="6407"/>
                    <a:pt x="5037" y="6448"/>
                  </a:cubicBezTo>
                  <a:cubicBezTo>
                    <a:pt x="5057" y="6507"/>
                    <a:pt x="5088" y="6571"/>
                    <a:pt x="5113" y="6630"/>
                  </a:cubicBezTo>
                  <a:cubicBezTo>
                    <a:pt x="5123" y="6641"/>
                    <a:pt x="5123" y="6653"/>
                    <a:pt x="5123" y="6682"/>
                  </a:cubicBezTo>
                  <a:cubicBezTo>
                    <a:pt x="5123" y="6694"/>
                    <a:pt x="5113" y="6706"/>
                    <a:pt x="5113" y="6717"/>
                  </a:cubicBezTo>
                  <a:cubicBezTo>
                    <a:pt x="5077" y="6753"/>
                    <a:pt x="5027" y="6764"/>
                    <a:pt x="4997" y="6741"/>
                  </a:cubicBezTo>
                  <a:cubicBezTo>
                    <a:pt x="5007" y="6753"/>
                    <a:pt x="5007" y="6764"/>
                    <a:pt x="4997" y="6764"/>
                  </a:cubicBezTo>
                  <a:cubicBezTo>
                    <a:pt x="4982" y="6776"/>
                    <a:pt x="4961" y="6764"/>
                    <a:pt x="4951" y="6764"/>
                  </a:cubicBezTo>
                  <a:cubicBezTo>
                    <a:pt x="4941" y="6753"/>
                    <a:pt x="4931" y="6741"/>
                    <a:pt x="4921" y="6741"/>
                  </a:cubicBezTo>
                  <a:cubicBezTo>
                    <a:pt x="4891" y="6729"/>
                    <a:pt x="4856" y="6764"/>
                    <a:pt x="4866" y="6805"/>
                  </a:cubicBezTo>
                  <a:cubicBezTo>
                    <a:pt x="4866" y="6840"/>
                    <a:pt x="4901" y="6852"/>
                    <a:pt x="4911" y="6887"/>
                  </a:cubicBezTo>
                  <a:cubicBezTo>
                    <a:pt x="4921" y="6940"/>
                    <a:pt x="4866" y="6975"/>
                    <a:pt x="4825" y="6987"/>
                  </a:cubicBezTo>
                  <a:cubicBezTo>
                    <a:pt x="4785" y="6999"/>
                    <a:pt x="4740" y="7051"/>
                    <a:pt x="4760" y="7098"/>
                  </a:cubicBezTo>
                  <a:cubicBezTo>
                    <a:pt x="4730" y="7063"/>
                    <a:pt x="4674" y="7063"/>
                    <a:pt x="4644" y="7098"/>
                  </a:cubicBezTo>
                  <a:cubicBezTo>
                    <a:pt x="4609" y="7133"/>
                    <a:pt x="4593" y="7186"/>
                    <a:pt x="4583" y="7233"/>
                  </a:cubicBezTo>
                  <a:cubicBezTo>
                    <a:pt x="4538" y="7256"/>
                    <a:pt x="4508" y="7309"/>
                    <a:pt x="4477" y="7344"/>
                  </a:cubicBezTo>
                  <a:cubicBezTo>
                    <a:pt x="4442" y="7379"/>
                    <a:pt x="4392" y="7420"/>
                    <a:pt x="4351" y="7403"/>
                  </a:cubicBezTo>
                  <a:cubicBezTo>
                    <a:pt x="4372" y="7444"/>
                    <a:pt x="4346" y="7497"/>
                    <a:pt x="4326" y="7526"/>
                  </a:cubicBezTo>
                  <a:cubicBezTo>
                    <a:pt x="4291" y="7561"/>
                    <a:pt x="4266" y="7590"/>
                    <a:pt x="4246" y="7626"/>
                  </a:cubicBezTo>
                  <a:cubicBezTo>
                    <a:pt x="4230" y="7649"/>
                    <a:pt x="4230" y="7661"/>
                    <a:pt x="4220" y="7690"/>
                  </a:cubicBezTo>
                  <a:cubicBezTo>
                    <a:pt x="4200" y="7725"/>
                    <a:pt x="4160" y="7731"/>
                    <a:pt x="4140" y="7772"/>
                  </a:cubicBezTo>
                  <a:cubicBezTo>
                    <a:pt x="4114" y="7807"/>
                    <a:pt x="4124" y="7860"/>
                    <a:pt x="4124" y="7907"/>
                  </a:cubicBezTo>
                  <a:cubicBezTo>
                    <a:pt x="4124" y="7983"/>
                    <a:pt x="4084" y="8041"/>
                    <a:pt x="4064" y="8118"/>
                  </a:cubicBezTo>
                  <a:cubicBezTo>
                    <a:pt x="4044" y="8194"/>
                    <a:pt x="4024" y="8264"/>
                    <a:pt x="4064" y="8329"/>
                  </a:cubicBezTo>
                  <a:cubicBezTo>
                    <a:pt x="4094" y="8329"/>
                    <a:pt x="4104" y="8364"/>
                    <a:pt x="4104" y="8399"/>
                  </a:cubicBezTo>
                  <a:lnTo>
                    <a:pt x="4104" y="8598"/>
                  </a:lnTo>
                  <a:cubicBezTo>
                    <a:pt x="4104" y="8645"/>
                    <a:pt x="4104" y="8709"/>
                    <a:pt x="4140" y="8733"/>
                  </a:cubicBezTo>
                  <a:cubicBezTo>
                    <a:pt x="4150" y="8733"/>
                    <a:pt x="4150" y="8733"/>
                    <a:pt x="4160" y="8744"/>
                  </a:cubicBezTo>
                  <a:lnTo>
                    <a:pt x="4160" y="8756"/>
                  </a:lnTo>
                  <a:cubicBezTo>
                    <a:pt x="4150" y="8809"/>
                    <a:pt x="4150" y="8856"/>
                    <a:pt x="4140" y="8903"/>
                  </a:cubicBezTo>
                  <a:cubicBezTo>
                    <a:pt x="4140" y="8944"/>
                    <a:pt x="4150" y="8991"/>
                    <a:pt x="4180" y="8991"/>
                  </a:cubicBezTo>
                  <a:cubicBezTo>
                    <a:pt x="4180" y="9067"/>
                    <a:pt x="4170" y="9125"/>
                    <a:pt x="4160" y="9201"/>
                  </a:cubicBezTo>
                  <a:cubicBezTo>
                    <a:pt x="4200" y="9248"/>
                    <a:pt x="4200" y="9336"/>
                    <a:pt x="4160" y="9395"/>
                  </a:cubicBezTo>
                  <a:cubicBezTo>
                    <a:pt x="4230" y="9436"/>
                    <a:pt x="4256" y="9541"/>
                    <a:pt x="4210" y="9617"/>
                  </a:cubicBezTo>
                  <a:cubicBezTo>
                    <a:pt x="4246" y="9641"/>
                    <a:pt x="4286" y="9664"/>
                    <a:pt x="4306" y="9717"/>
                  </a:cubicBezTo>
                  <a:cubicBezTo>
                    <a:pt x="4326" y="9764"/>
                    <a:pt x="4316" y="9828"/>
                    <a:pt x="4276" y="9840"/>
                  </a:cubicBezTo>
                  <a:cubicBezTo>
                    <a:pt x="4336" y="9922"/>
                    <a:pt x="4361" y="10033"/>
                    <a:pt x="4336" y="10145"/>
                  </a:cubicBezTo>
                  <a:cubicBezTo>
                    <a:pt x="4372" y="10145"/>
                    <a:pt x="4392" y="10168"/>
                    <a:pt x="4402" y="10209"/>
                  </a:cubicBezTo>
                  <a:cubicBezTo>
                    <a:pt x="4412" y="10244"/>
                    <a:pt x="4422" y="10268"/>
                    <a:pt x="4442" y="10291"/>
                  </a:cubicBezTo>
                  <a:cubicBezTo>
                    <a:pt x="4477" y="10320"/>
                    <a:pt x="4508" y="10332"/>
                    <a:pt x="4548" y="10344"/>
                  </a:cubicBezTo>
                  <a:cubicBezTo>
                    <a:pt x="4624" y="10367"/>
                    <a:pt x="4664" y="10426"/>
                    <a:pt x="4730" y="10490"/>
                  </a:cubicBezTo>
                  <a:cubicBezTo>
                    <a:pt x="4785" y="10537"/>
                    <a:pt x="4856" y="10590"/>
                    <a:pt x="4931" y="10566"/>
                  </a:cubicBezTo>
                  <a:cubicBezTo>
                    <a:pt x="4982" y="10537"/>
                    <a:pt x="5027" y="10479"/>
                    <a:pt x="5077" y="10455"/>
                  </a:cubicBezTo>
                  <a:cubicBezTo>
                    <a:pt x="5113" y="10426"/>
                    <a:pt x="5153" y="10426"/>
                    <a:pt x="5193" y="10414"/>
                  </a:cubicBezTo>
                  <a:cubicBezTo>
                    <a:pt x="5239" y="10402"/>
                    <a:pt x="5269" y="10367"/>
                    <a:pt x="5259" y="10320"/>
                  </a:cubicBezTo>
                  <a:cubicBezTo>
                    <a:pt x="5259" y="10303"/>
                    <a:pt x="5249" y="10279"/>
                    <a:pt x="5249" y="10268"/>
                  </a:cubicBezTo>
                  <a:cubicBezTo>
                    <a:pt x="5249" y="10233"/>
                    <a:pt x="5274" y="10221"/>
                    <a:pt x="5299" y="10209"/>
                  </a:cubicBezTo>
                  <a:cubicBezTo>
                    <a:pt x="5319" y="10197"/>
                    <a:pt x="5355" y="10197"/>
                    <a:pt x="5375" y="10186"/>
                  </a:cubicBezTo>
                  <a:cubicBezTo>
                    <a:pt x="5405" y="10156"/>
                    <a:pt x="5430" y="10121"/>
                    <a:pt x="5451" y="10086"/>
                  </a:cubicBezTo>
                  <a:cubicBezTo>
                    <a:pt x="5481" y="10033"/>
                    <a:pt x="5531" y="10010"/>
                    <a:pt x="5587" y="9986"/>
                  </a:cubicBezTo>
                  <a:cubicBezTo>
                    <a:pt x="5672" y="9951"/>
                    <a:pt x="5768" y="9899"/>
                    <a:pt x="5849" y="9951"/>
                  </a:cubicBezTo>
                  <a:cubicBezTo>
                    <a:pt x="5884" y="9975"/>
                    <a:pt x="5914" y="10010"/>
                    <a:pt x="5894" y="10045"/>
                  </a:cubicBezTo>
                  <a:cubicBezTo>
                    <a:pt x="5955" y="10121"/>
                    <a:pt x="5995" y="10221"/>
                    <a:pt x="5995" y="10320"/>
                  </a:cubicBezTo>
                  <a:cubicBezTo>
                    <a:pt x="5995" y="10379"/>
                    <a:pt x="5995" y="10455"/>
                    <a:pt x="6046" y="10479"/>
                  </a:cubicBezTo>
                  <a:cubicBezTo>
                    <a:pt x="6005" y="10502"/>
                    <a:pt x="6015" y="10590"/>
                    <a:pt x="6046" y="10625"/>
                  </a:cubicBezTo>
                  <a:cubicBezTo>
                    <a:pt x="6081" y="10660"/>
                    <a:pt x="6111" y="10725"/>
                    <a:pt x="6091" y="10760"/>
                  </a:cubicBezTo>
                  <a:lnTo>
                    <a:pt x="6343" y="11129"/>
                  </a:lnTo>
                  <a:cubicBezTo>
                    <a:pt x="6353" y="11141"/>
                    <a:pt x="6363" y="11164"/>
                    <a:pt x="6373" y="11193"/>
                  </a:cubicBezTo>
                  <a:cubicBezTo>
                    <a:pt x="6373" y="11205"/>
                    <a:pt x="6373" y="11228"/>
                    <a:pt x="6383" y="11240"/>
                  </a:cubicBezTo>
                  <a:cubicBezTo>
                    <a:pt x="6398" y="11275"/>
                    <a:pt x="6449" y="11287"/>
                    <a:pt x="6439" y="11328"/>
                  </a:cubicBezTo>
                  <a:cubicBezTo>
                    <a:pt x="6429" y="11340"/>
                    <a:pt x="6419" y="11340"/>
                    <a:pt x="6398" y="11351"/>
                  </a:cubicBezTo>
                  <a:cubicBezTo>
                    <a:pt x="6429" y="11398"/>
                    <a:pt x="6383" y="11463"/>
                    <a:pt x="6333" y="11498"/>
                  </a:cubicBezTo>
                  <a:cubicBezTo>
                    <a:pt x="6293" y="11533"/>
                    <a:pt x="6237" y="11586"/>
                    <a:pt x="6257" y="11633"/>
                  </a:cubicBezTo>
                  <a:cubicBezTo>
                    <a:pt x="6333" y="11697"/>
                    <a:pt x="6409" y="11721"/>
                    <a:pt x="6489" y="11732"/>
                  </a:cubicBezTo>
                  <a:cubicBezTo>
                    <a:pt x="6514" y="11767"/>
                    <a:pt x="6514" y="11803"/>
                    <a:pt x="6514" y="11844"/>
                  </a:cubicBezTo>
                  <a:cubicBezTo>
                    <a:pt x="6535" y="11832"/>
                    <a:pt x="6565" y="11855"/>
                    <a:pt x="6555" y="11890"/>
                  </a:cubicBezTo>
                  <a:cubicBezTo>
                    <a:pt x="6555" y="11914"/>
                    <a:pt x="6535" y="11943"/>
                    <a:pt x="6514" y="11967"/>
                  </a:cubicBezTo>
                  <a:cubicBezTo>
                    <a:pt x="6585" y="12025"/>
                    <a:pt x="6671" y="12060"/>
                    <a:pt x="6767" y="12060"/>
                  </a:cubicBezTo>
                  <a:cubicBezTo>
                    <a:pt x="6736" y="12037"/>
                    <a:pt x="6746" y="11978"/>
                    <a:pt x="6767" y="11926"/>
                  </a:cubicBezTo>
                  <a:cubicBezTo>
                    <a:pt x="6787" y="11890"/>
                    <a:pt x="6817" y="11844"/>
                    <a:pt x="6807" y="11791"/>
                  </a:cubicBezTo>
                  <a:cubicBezTo>
                    <a:pt x="6807" y="11779"/>
                    <a:pt x="6797" y="11767"/>
                    <a:pt x="6807" y="11756"/>
                  </a:cubicBezTo>
                  <a:cubicBezTo>
                    <a:pt x="6807" y="11732"/>
                    <a:pt x="6832" y="11721"/>
                    <a:pt x="6842" y="11721"/>
                  </a:cubicBezTo>
                  <a:cubicBezTo>
                    <a:pt x="6978" y="11621"/>
                    <a:pt x="7160" y="11621"/>
                    <a:pt x="7296" y="11709"/>
                  </a:cubicBezTo>
                  <a:cubicBezTo>
                    <a:pt x="7286" y="11668"/>
                    <a:pt x="7316" y="11633"/>
                    <a:pt x="7346" y="11609"/>
                  </a:cubicBezTo>
                  <a:cubicBezTo>
                    <a:pt x="7382" y="11598"/>
                    <a:pt x="7422" y="11586"/>
                    <a:pt x="7442" y="11545"/>
                  </a:cubicBezTo>
                  <a:cubicBezTo>
                    <a:pt x="7462" y="11510"/>
                    <a:pt x="7462" y="11475"/>
                    <a:pt x="7472" y="11433"/>
                  </a:cubicBezTo>
                  <a:cubicBezTo>
                    <a:pt x="7488" y="11398"/>
                    <a:pt x="7528" y="11363"/>
                    <a:pt x="7558" y="11398"/>
                  </a:cubicBezTo>
                  <a:cubicBezTo>
                    <a:pt x="7548" y="11340"/>
                    <a:pt x="7538" y="11252"/>
                    <a:pt x="7578" y="11217"/>
                  </a:cubicBezTo>
                  <a:cubicBezTo>
                    <a:pt x="7548" y="11205"/>
                    <a:pt x="7508" y="11176"/>
                    <a:pt x="7518" y="11141"/>
                  </a:cubicBezTo>
                  <a:cubicBezTo>
                    <a:pt x="7518" y="11129"/>
                    <a:pt x="7528" y="11117"/>
                    <a:pt x="7538" y="11105"/>
                  </a:cubicBezTo>
                  <a:cubicBezTo>
                    <a:pt x="7578" y="11029"/>
                    <a:pt x="7578" y="10930"/>
                    <a:pt x="7538" y="10859"/>
                  </a:cubicBezTo>
                  <a:cubicBezTo>
                    <a:pt x="7518" y="10848"/>
                    <a:pt x="7548" y="10824"/>
                    <a:pt x="7558" y="10795"/>
                  </a:cubicBezTo>
                  <a:cubicBezTo>
                    <a:pt x="7614" y="10713"/>
                    <a:pt x="7452" y="10602"/>
                    <a:pt x="7498" y="10514"/>
                  </a:cubicBezTo>
                  <a:cubicBezTo>
                    <a:pt x="7508" y="10502"/>
                    <a:pt x="7528" y="10490"/>
                    <a:pt x="7538" y="10479"/>
                  </a:cubicBezTo>
                  <a:cubicBezTo>
                    <a:pt x="7593" y="10426"/>
                    <a:pt x="7624" y="10344"/>
                    <a:pt x="7603" y="10268"/>
                  </a:cubicBezTo>
                  <a:cubicBezTo>
                    <a:pt x="7593" y="10244"/>
                    <a:pt x="7593" y="10233"/>
                    <a:pt x="7578" y="10209"/>
                  </a:cubicBezTo>
                  <a:cubicBezTo>
                    <a:pt x="7578" y="10121"/>
                    <a:pt x="7664" y="10098"/>
                    <a:pt x="7740" y="10074"/>
                  </a:cubicBezTo>
                  <a:cubicBezTo>
                    <a:pt x="7825" y="10045"/>
                    <a:pt x="7896" y="10010"/>
                    <a:pt x="7972" y="9963"/>
                  </a:cubicBezTo>
                  <a:cubicBezTo>
                    <a:pt x="8027" y="9922"/>
                    <a:pt x="8077" y="9887"/>
                    <a:pt x="8133" y="9840"/>
                  </a:cubicBezTo>
                  <a:cubicBezTo>
                    <a:pt x="8098" y="9828"/>
                    <a:pt x="8098" y="9776"/>
                    <a:pt x="8118" y="9752"/>
                  </a:cubicBezTo>
                  <a:cubicBezTo>
                    <a:pt x="8143" y="9729"/>
                    <a:pt x="8173" y="9717"/>
                    <a:pt x="8193" y="9694"/>
                  </a:cubicBezTo>
                  <a:cubicBezTo>
                    <a:pt x="8259" y="9653"/>
                    <a:pt x="8319" y="9559"/>
                    <a:pt x="8279" y="9494"/>
                  </a:cubicBezTo>
                  <a:cubicBezTo>
                    <a:pt x="8269" y="9483"/>
                    <a:pt x="8259" y="9471"/>
                    <a:pt x="8259" y="9459"/>
                  </a:cubicBezTo>
                  <a:cubicBezTo>
                    <a:pt x="8249" y="9436"/>
                    <a:pt x="8279" y="9406"/>
                    <a:pt x="8289" y="9371"/>
                  </a:cubicBezTo>
                  <a:cubicBezTo>
                    <a:pt x="8309" y="9295"/>
                    <a:pt x="8183" y="9260"/>
                    <a:pt x="8183" y="9172"/>
                  </a:cubicBezTo>
                  <a:cubicBezTo>
                    <a:pt x="8239" y="9149"/>
                    <a:pt x="8214" y="9067"/>
                    <a:pt x="8183" y="9002"/>
                  </a:cubicBezTo>
                  <a:cubicBezTo>
                    <a:pt x="8163" y="8967"/>
                    <a:pt x="8133" y="8914"/>
                    <a:pt x="8088" y="8903"/>
                  </a:cubicBezTo>
                  <a:cubicBezTo>
                    <a:pt x="8047" y="8879"/>
                    <a:pt x="7992" y="8891"/>
                    <a:pt x="7972" y="8944"/>
                  </a:cubicBezTo>
                  <a:cubicBezTo>
                    <a:pt x="7931" y="8879"/>
                    <a:pt x="7866" y="8832"/>
                    <a:pt x="7790" y="8821"/>
                  </a:cubicBezTo>
                  <a:cubicBezTo>
                    <a:pt x="7770" y="8821"/>
                    <a:pt x="7750" y="8809"/>
                    <a:pt x="7730" y="8791"/>
                  </a:cubicBezTo>
                  <a:cubicBezTo>
                    <a:pt x="7674" y="8756"/>
                    <a:pt x="7699" y="8645"/>
                    <a:pt x="7750" y="8633"/>
                  </a:cubicBezTo>
                  <a:cubicBezTo>
                    <a:pt x="7709" y="8633"/>
                    <a:pt x="7674" y="8586"/>
                    <a:pt x="7664" y="8534"/>
                  </a:cubicBezTo>
                  <a:cubicBezTo>
                    <a:pt x="7654" y="8487"/>
                    <a:pt x="7654" y="8428"/>
                    <a:pt x="7634" y="8387"/>
                  </a:cubicBezTo>
                  <a:cubicBezTo>
                    <a:pt x="7664" y="8399"/>
                    <a:pt x="7699" y="8364"/>
                    <a:pt x="7699" y="8329"/>
                  </a:cubicBezTo>
                  <a:cubicBezTo>
                    <a:pt x="7699" y="8288"/>
                    <a:pt x="7684" y="8252"/>
                    <a:pt x="7664" y="8217"/>
                  </a:cubicBezTo>
                  <a:cubicBezTo>
                    <a:pt x="7654" y="8182"/>
                    <a:pt x="7644" y="8141"/>
                    <a:pt x="7664" y="8106"/>
                  </a:cubicBezTo>
                  <a:lnTo>
                    <a:pt x="7740" y="8106"/>
                  </a:lnTo>
                  <a:cubicBezTo>
                    <a:pt x="7740" y="8059"/>
                    <a:pt x="7740" y="7995"/>
                    <a:pt x="7760" y="7948"/>
                  </a:cubicBezTo>
                  <a:cubicBezTo>
                    <a:pt x="7730" y="7883"/>
                    <a:pt x="7825" y="7813"/>
                    <a:pt x="7815" y="7737"/>
                  </a:cubicBezTo>
                  <a:cubicBezTo>
                    <a:pt x="7815" y="7713"/>
                    <a:pt x="7805" y="7702"/>
                    <a:pt x="7790" y="7690"/>
                  </a:cubicBezTo>
                  <a:cubicBezTo>
                    <a:pt x="7770" y="7649"/>
                    <a:pt x="7770" y="7590"/>
                    <a:pt x="7780" y="7555"/>
                  </a:cubicBezTo>
                  <a:cubicBezTo>
                    <a:pt x="7815" y="7567"/>
                    <a:pt x="7825" y="7514"/>
                    <a:pt x="7835" y="7479"/>
                  </a:cubicBezTo>
                  <a:cubicBezTo>
                    <a:pt x="7856" y="7420"/>
                    <a:pt x="7906" y="7391"/>
                    <a:pt x="7961" y="7356"/>
                  </a:cubicBezTo>
                  <a:cubicBezTo>
                    <a:pt x="8002" y="7321"/>
                    <a:pt x="8047" y="7245"/>
                    <a:pt x="8012" y="7198"/>
                  </a:cubicBezTo>
                  <a:cubicBezTo>
                    <a:pt x="8077" y="7210"/>
                    <a:pt x="8143" y="7122"/>
                    <a:pt x="8133" y="7051"/>
                  </a:cubicBezTo>
                  <a:cubicBezTo>
                    <a:pt x="8259" y="7034"/>
                    <a:pt x="8330" y="6876"/>
                    <a:pt x="8375" y="6741"/>
                  </a:cubicBezTo>
                  <a:cubicBezTo>
                    <a:pt x="8385" y="6794"/>
                    <a:pt x="8461" y="6764"/>
                    <a:pt x="8491" y="6717"/>
                  </a:cubicBezTo>
                  <a:lnTo>
                    <a:pt x="8551" y="6641"/>
                  </a:lnTo>
                  <a:cubicBezTo>
                    <a:pt x="8577" y="6618"/>
                    <a:pt x="8607" y="6583"/>
                    <a:pt x="8637" y="6583"/>
                  </a:cubicBezTo>
                  <a:cubicBezTo>
                    <a:pt x="8672" y="6583"/>
                    <a:pt x="8703" y="6618"/>
                    <a:pt x="8693" y="6653"/>
                  </a:cubicBezTo>
                  <a:cubicBezTo>
                    <a:pt x="8713" y="6682"/>
                    <a:pt x="8753" y="6630"/>
                    <a:pt x="8743" y="6594"/>
                  </a:cubicBezTo>
                  <a:cubicBezTo>
                    <a:pt x="8743" y="6559"/>
                    <a:pt x="8723" y="6518"/>
                    <a:pt x="8723" y="6483"/>
                  </a:cubicBezTo>
                  <a:cubicBezTo>
                    <a:pt x="8723" y="6425"/>
                    <a:pt x="8778" y="6395"/>
                    <a:pt x="8809" y="6360"/>
                  </a:cubicBezTo>
                  <a:cubicBezTo>
                    <a:pt x="8839" y="6325"/>
                    <a:pt x="8839" y="6225"/>
                    <a:pt x="8788" y="6237"/>
                  </a:cubicBezTo>
                  <a:cubicBezTo>
                    <a:pt x="8809" y="6178"/>
                    <a:pt x="8904" y="6225"/>
                    <a:pt x="8935" y="6178"/>
                  </a:cubicBezTo>
                  <a:cubicBezTo>
                    <a:pt x="8955" y="6137"/>
                    <a:pt x="8955" y="6079"/>
                    <a:pt x="8985" y="6079"/>
                  </a:cubicBezTo>
                  <a:cubicBezTo>
                    <a:pt x="8985" y="6044"/>
                    <a:pt x="8945" y="6026"/>
                    <a:pt x="8924" y="6003"/>
                  </a:cubicBezTo>
                  <a:cubicBezTo>
                    <a:pt x="8894" y="5968"/>
                    <a:pt x="8894" y="5921"/>
                    <a:pt x="8894" y="5868"/>
                  </a:cubicBezTo>
                  <a:cubicBezTo>
                    <a:pt x="8894" y="5821"/>
                    <a:pt x="8859" y="5768"/>
                    <a:pt x="8819" y="5768"/>
                  </a:cubicBezTo>
                  <a:lnTo>
                    <a:pt x="8924" y="5645"/>
                  </a:lnTo>
                  <a:cubicBezTo>
                    <a:pt x="8955" y="5610"/>
                    <a:pt x="9000" y="5563"/>
                    <a:pt x="9020" y="5511"/>
                  </a:cubicBezTo>
                  <a:cubicBezTo>
                    <a:pt x="9040" y="5464"/>
                    <a:pt x="9040" y="5388"/>
                    <a:pt x="9010" y="5341"/>
                  </a:cubicBezTo>
                  <a:cubicBezTo>
                    <a:pt x="9040" y="5352"/>
                    <a:pt x="9081" y="5317"/>
                    <a:pt x="9081" y="5276"/>
                  </a:cubicBezTo>
                  <a:cubicBezTo>
                    <a:pt x="9091" y="5276"/>
                    <a:pt x="9116" y="5294"/>
                    <a:pt x="9126" y="5294"/>
                  </a:cubicBezTo>
                  <a:cubicBezTo>
                    <a:pt x="9146" y="5241"/>
                    <a:pt x="9177" y="5206"/>
                    <a:pt x="9212" y="5183"/>
                  </a:cubicBezTo>
                  <a:cubicBezTo>
                    <a:pt x="9232" y="5194"/>
                    <a:pt x="9242" y="5206"/>
                    <a:pt x="9262" y="5218"/>
                  </a:cubicBezTo>
                  <a:cubicBezTo>
                    <a:pt x="9303" y="5171"/>
                    <a:pt x="9303" y="5095"/>
                    <a:pt x="9272" y="5048"/>
                  </a:cubicBezTo>
                  <a:cubicBezTo>
                    <a:pt x="9434" y="5036"/>
                    <a:pt x="9590" y="5019"/>
                    <a:pt x="9751" y="5036"/>
                  </a:cubicBezTo>
                  <a:cubicBezTo>
                    <a:pt x="9782" y="5071"/>
                    <a:pt x="9822" y="5095"/>
                    <a:pt x="9852" y="5130"/>
                  </a:cubicBezTo>
                  <a:lnTo>
                    <a:pt x="9908" y="5130"/>
                  </a:lnTo>
                  <a:cubicBezTo>
                    <a:pt x="9852" y="5194"/>
                    <a:pt x="9918" y="5294"/>
                    <a:pt x="9973" y="5352"/>
                  </a:cubicBezTo>
                  <a:cubicBezTo>
                    <a:pt x="9938" y="5364"/>
                    <a:pt x="9918" y="5429"/>
                    <a:pt x="9928" y="5464"/>
                  </a:cubicBezTo>
                  <a:cubicBezTo>
                    <a:pt x="9938" y="5487"/>
                    <a:pt x="9948" y="5511"/>
                    <a:pt x="9948" y="5522"/>
                  </a:cubicBezTo>
                  <a:cubicBezTo>
                    <a:pt x="9938" y="5563"/>
                    <a:pt x="9898" y="5552"/>
                    <a:pt x="9877" y="5540"/>
                  </a:cubicBezTo>
                  <a:cubicBezTo>
                    <a:pt x="9852" y="5511"/>
                    <a:pt x="9832" y="5487"/>
                    <a:pt x="9802" y="5487"/>
                  </a:cubicBezTo>
                  <a:cubicBezTo>
                    <a:pt x="9782" y="5563"/>
                    <a:pt x="9792" y="5663"/>
                    <a:pt x="9832" y="5722"/>
                  </a:cubicBezTo>
                  <a:cubicBezTo>
                    <a:pt x="9782" y="5722"/>
                    <a:pt x="9736" y="5757"/>
                    <a:pt x="9706" y="5798"/>
                  </a:cubicBezTo>
                  <a:cubicBezTo>
                    <a:pt x="9686" y="5821"/>
                    <a:pt x="9666" y="5845"/>
                    <a:pt x="9656" y="5868"/>
                  </a:cubicBezTo>
                  <a:cubicBezTo>
                    <a:pt x="9646" y="5891"/>
                    <a:pt x="9646" y="5944"/>
                    <a:pt x="9666" y="5956"/>
                  </a:cubicBezTo>
                  <a:lnTo>
                    <a:pt x="9600" y="6026"/>
                  </a:lnTo>
                  <a:cubicBezTo>
                    <a:pt x="9610" y="6055"/>
                    <a:pt x="9630" y="6067"/>
                    <a:pt x="9646" y="6091"/>
                  </a:cubicBezTo>
                  <a:cubicBezTo>
                    <a:pt x="9550" y="6126"/>
                    <a:pt x="9474" y="6225"/>
                    <a:pt x="9454" y="6337"/>
                  </a:cubicBezTo>
                  <a:cubicBezTo>
                    <a:pt x="9398" y="6360"/>
                    <a:pt x="9348" y="6395"/>
                    <a:pt x="9303" y="6460"/>
                  </a:cubicBezTo>
                  <a:cubicBezTo>
                    <a:pt x="9303" y="6425"/>
                    <a:pt x="9262" y="6407"/>
                    <a:pt x="9232" y="6436"/>
                  </a:cubicBezTo>
                  <a:cubicBezTo>
                    <a:pt x="9212" y="6460"/>
                    <a:pt x="9197" y="6483"/>
                    <a:pt x="9187" y="6518"/>
                  </a:cubicBezTo>
                  <a:cubicBezTo>
                    <a:pt x="9167" y="6583"/>
                    <a:pt x="9156" y="6641"/>
                    <a:pt x="9136" y="6706"/>
                  </a:cubicBezTo>
                  <a:cubicBezTo>
                    <a:pt x="9071" y="6829"/>
                    <a:pt x="8914" y="6864"/>
                    <a:pt x="8809" y="6794"/>
                  </a:cubicBezTo>
                  <a:cubicBezTo>
                    <a:pt x="8788" y="6805"/>
                    <a:pt x="8763" y="6840"/>
                    <a:pt x="8778" y="6864"/>
                  </a:cubicBezTo>
                  <a:cubicBezTo>
                    <a:pt x="8788" y="6887"/>
                    <a:pt x="8819" y="6917"/>
                    <a:pt x="8839" y="6899"/>
                  </a:cubicBezTo>
                  <a:cubicBezTo>
                    <a:pt x="8849" y="6928"/>
                    <a:pt x="8829" y="6952"/>
                    <a:pt x="8809" y="6964"/>
                  </a:cubicBezTo>
                  <a:cubicBezTo>
                    <a:pt x="8788" y="6964"/>
                    <a:pt x="8753" y="6952"/>
                    <a:pt x="8733" y="6964"/>
                  </a:cubicBezTo>
                  <a:cubicBezTo>
                    <a:pt x="8703" y="6975"/>
                    <a:pt x="8682" y="6993"/>
                    <a:pt x="8682" y="7034"/>
                  </a:cubicBezTo>
                  <a:cubicBezTo>
                    <a:pt x="8682" y="7069"/>
                    <a:pt x="8713" y="7098"/>
                    <a:pt x="8733" y="7110"/>
                  </a:cubicBezTo>
                  <a:cubicBezTo>
                    <a:pt x="8693" y="7157"/>
                    <a:pt x="8693" y="7233"/>
                    <a:pt x="8713" y="7280"/>
                  </a:cubicBezTo>
                  <a:cubicBezTo>
                    <a:pt x="8723" y="7309"/>
                    <a:pt x="8733" y="7321"/>
                    <a:pt x="8743" y="7333"/>
                  </a:cubicBezTo>
                  <a:cubicBezTo>
                    <a:pt x="8763" y="7368"/>
                    <a:pt x="8753" y="7432"/>
                    <a:pt x="8753" y="7479"/>
                  </a:cubicBezTo>
                  <a:cubicBezTo>
                    <a:pt x="8753" y="7526"/>
                    <a:pt x="8788" y="7579"/>
                    <a:pt x="8829" y="7579"/>
                  </a:cubicBezTo>
                  <a:cubicBezTo>
                    <a:pt x="8798" y="7626"/>
                    <a:pt x="8809" y="7690"/>
                    <a:pt x="8839" y="7725"/>
                  </a:cubicBezTo>
                  <a:cubicBezTo>
                    <a:pt x="8819" y="7737"/>
                    <a:pt x="8798" y="7760"/>
                    <a:pt x="8778" y="7772"/>
                  </a:cubicBezTo>
                  <a:cubicBezTo>
                    <a:pt x="8859" y="7860"/>
                    <a:pt x="8904" y="8006"/>
                    <a:pt x="8849" y="8129"/>
                  </a:cubicBezTo>
                  <a:cubicBezTo>
                    <a:pt x="8839" y="8153"/>
                    <a:pt x="8819" y="8194"/>
                    <a:pt x="8829" y="8217"/>
                  </a:cubicBezTo>
                  <a:cubicBezTo>
                    <a:pt x="8829" y="8241"/>
                    <a:pt x="8849" y="8264"/>
                    <a:pt x="8849" y="8276"/>
                  </a:cubicBezTo>
                  <a:cubicBezTo>
                    <a:pt x="8859" y="8329"/>
                    <a:pt x="8839" y="8375"/>
                    <a:pt x="8819" y="8428"/>
                  </a:cubicBezTo>
                  <a:cubicBezTo>
                    <a:pt x="8798" y="8475"/>
                    <a:pt x="8798" y="8551"/>
                    <a:pt x="8849" y="8563"/>
                  </a:cubicBezTo>
                  <a:cubicBezTo>
                    <a:pt x="8788" y="8633"/>
                    <a:pt x="8733" y="8721"/>
                    <a:pt x="8693" y="8809"/>
                  </a:cubicBezTo>
                  <a:cubicBezTo>
                    <a:pt x="8682" y="8791"/>
                    <a:pt x="8657" y="8791"/>
                    <a:pt x="8647" y="8780"/>
                  </a:cubicBezTo>
                  <a:cubicBezTo>
                    <a:pt x="8627" y="8791"/>
                    <a:pt x="8627" y="8821"/>
                    <a:pt x="8627" y="8844"/>
                  </a:cubicBezTo>
                  <a:cubicBezTo>
                    <a:pt x="8567" y="8879"/>
                    <a:pt x="8481" y="8868"/>
                    <a:pt x="8415" y="8832"/>
                  </a:cubicBezTo>
                  <a:cubicBezTo>
                    <a:pt x="8395" y="8809"/>
                    <a:pt x="8355" y="8844"/>
                    <a:pt x="8355" y="8891"/>
                  </a:cubicBezTo>
                  <a:cubicBezTo>
                    <a:pt x="8355" y="8932"/>
                    <a:pt x="8375" y="8979"/>
                    <a:pt x="8355" y="9014"/>
                  </a:cubicBezTo>
                  <a:cubicBezTo>
                    <a:pt x="8345" y="9037"/>
                    <a:pt x="8319" y="9067"/>
                    <a:pt x="8330" y="9090"/>
                  </a:cubicBezTo>
                  <a:cubicBezTo>
                    <a:pt x="8345" y="9102"/>
                    <a:pt x="8355" y="9102"/>
                    <a:pt x="8365" y="9102"/>
                  </a:cubicBezTo>
                  <a:cubicBezTo>
                    <a:pt x="8395" y="9125"/>
                    <a:pt x="8355" y="9190"/>
                    <a:pt x="8375" y="9225"/>
                  </a:cubicBezTo>
                  <a:cubicBezTo>
                    <a:pt x="8385" y="9237"/>
                    <a:pt x="8395" y="9237"/>
                    <a:pt x="8405" y="9248"/>
                  </a:cubicBezTo>
                  <a:cubicBezTo>
                    <a:pt x="8446" y="9260"/>
                    <a:pt x="8491" y="9272"/>
                    <a:pt x="8521" y="9283"/>
                  </a:cubicBezTo>
                  <a:cubicBezTo>
                    <a:pt x="8541" y="9283"/>
                    <a:pt x="8551" y="9295"/>
                    <a:pt x="8577" y="9283"/>
                  </a:cubicBezTo>
                  <a:cubicBezTo>
                    <a:pt x="8587" y="9272"/>
                    <a:pt x="8607" y="9260"/>
                    <a:pt x="8617" y="9260"/>
                  </a:cubicBezTo>
                  <a:cubicBezTo>
                    <a:pt x="8637" y="9248"/>
                    <a:pt x="8672" y="9272"/>
                    <a:pt x="8693" y="9283"/>
                  </a:cubicBezTo>
                  <a:cubicBezTo>
                    <a:pt x="8788" y="9348"/>
                    <a:pt x="8894" y="9324"/>
                    <a:pt x="9000" y="9313"/>
                  </a:cubicBezTo>
                  <a:cubicBezTo>
                    <a:pt x="9071" y="9295"/>
                    <a:pt x="9136" y="9283"/>
                    <a:pt x="9212" y="9272"/>
                  </a:cubicBezTo>
                  <a:cubicBezTo>
                    <a:pt x="9303" y="9260"/>
                    <a:pt x="9419" y="9295"/>
                    <a:pt x="9484" y="9225"/>
                  </a:cubicBezTo>
                  <a:cubicBezTo>
                    <a:pt x="9494" y="9213"/>
                    <a:pt x="9504" y="9201"/>
                    <a:pt x="9524" y="9190"/>
                  </a:cubicBezTo>
                  <a:cubicBezTo>
                    <a:pt x="9560" y="9160"/>
                    <a:pt x="9590" y="9160"/>
                    <a:pt x="9630" y="9160"/>
                  </a:cubicBezTo>
                  <a:lnTo>
                    <a:pt x="9736" y="9160"/>
                  </a:lnTo>
                  <a:cubicBezTo>
                    <a:pt x="9792" y="9160"/>
                    <a:pt x="9852" y="9160"/>
                    <a:pt x="9898" y="9125"/>
                  </a:cubicBezTo>
                  <a:cubicBezTo>
                    <a:pt x="9918" y="9102"/>
                    <a:pt x="9943" y="9067"/>
                    <a:pt x="9958" y="9055"/>
                  </a:cubicBezTo>
                  <a:cubicBezTo>
                    <a:pt x="10009" y="9026"/>
                    <a:pt x="10044" y="9067"/>
                    <a:pt x="10099" y="9067"/>
                  </a:cubicBezTo>
                  <a:cubicBezTo>
                    <a:pt x="10170" y="9078"/>
                    <a:pt x="10256" y="9037"/>
                    <a:pt x="10321" y="8991"/>
                  </a:cubicBezTo>
                  <a:cubicBezTo>
                    <a:pt x="10321" y="9014"/>
                    <a:pt x="10351" y="9002"/>
                    <a:pt x="10361" y="9002"/>
                  </a:cubicBezTo>
                  <a:cubicBezTo>
                    <a:pt x="10392" y="8979"/>
                    <a:pt x="10437" y="8955"/>
                    <a:pt x="10467" y="8944"/>
                  </a:cubicBezTo>
                  <a:cubicBezTo>
                    <a:pt x="10513" y="8944"/>
                    <a:pt x="10553" y="8967"/>
                    <a:pt x="10553" y="9014"/>
                  </a:cubicBezTo>
                  <a:cubicBezTo>
                    <a:pt x="10593" y="9014"/>
                    <a:pt x="10629" y="8991"/>
                    <a:pt x="10649" y="8955"/>
                  </a:cubicBezTo>
                  <a:cubicBezTo>
                    <a:pt x="10659" y="8944"/>
                    <a:pt x="10659" y="8932"/>
                    <a:pt x="10669" y="8932"/>
                  </a:cubicBezTo>
                  <a:cubicBezTo>
                    <a:pt x="10679" y="8914"/>
                    <a:pt x="10689" y="8932"/>
                    <a:pt x="10699" y="8932"/>
                  </a:cubicBezTo>
                  <a:cubicBezTo>
                    <a:pt x="10745" y="8944"/>
                    <a:pt x="10775" y="8944"/>
                    <a:pt x="10815" y="8955"/>
                  </a:cubicBezTo>
                  <a:cubicBezTo>
                    <a:pt x="10911" y="8955"/>
                    <a:pt x="10987" y="9037"/>
                    <a:pt x="11052" y="9114"/>
                  </a:cubicBezTo>
                  <a:cubicBezTo>
                    <a:pt x="11052" y="9160"/>
                    <a:pt x="11027" y="9225"/>
                    <a:pt x="10977" y="9237"/>
                  </a:cubicBezTo>
                  <a:lnTo>
                    <a:pt x="10911" y="9237"/>
                  </a:lnTo>
                  <a:cubicBezTo>
                    <a:pt x="10840" y="9237"/>
                    <a:pt x="10765" y="9336"/>
                    <a:pt x="10785" y="9418"/>
                  </a:cubicBezTo>
                  <a:cubicBezTo>
                    <a:pt x="10724" y="9436"/>
                    <a:pt x="10669" y="9506"/>
                    <a:pt x="10603" y="9506"/>
                  </a:cubicBezTo>
                  <a:cubicBezTo>
                    <a:pt x="10573" y="9506"/>
                    <a:pt x="10553" y="9483"/>
                    <a:pt x="10533" y="9483"/>
                  </a:cubicBezTo>
                  <a:cubicBezTo>
                    <a:pt x="10513" y="9471"/>
                    <a:pt x="10477" y="9483"/>
                    <a:pt x="10457" y="9506"/>
                  </a:cubicBezTo>
                  <a:cubicBezTo>
                    <a:pt x="10407" y="9459"/>
                    <a:pt x="10331" y="9447"/>
                    <a:pt x="10266" y="9436"/>
                  </a:cubicBezTo>
                  <a:lnTo>
                    <a:pt x="10014" y="9395"/>
                  </a:lnTo>
                  <a:lnTo>
                    <a:pt x="10014" y="9459"/>
                  </a:lnTo>
                  <a:cubicBezTo>
                    <a:pt x="9958" y="9471"/>
                    <a:pt x="9898" y="9459"/>
                    <a:pt x="9842" y="9436"/>
                  </a:cubicBezTo>
                  <a:cubicBezTo>
                    <a:pt x="9716" y="9530"/>
                    <a:pt x="9550" y="9571"/>
                    <a:pt x="9464" y="9717"/>
                  </a:cubicBezTo>
                  <a:cubicBezTo>
                    <a:pt x="9484" y="9729"/>
                    <a:pt x="9474" y="9752"/>
                    <a:pt x="9464" y="9764"/>
                  </a:cubicBezTo>
                  <a:cubicBezTo>
                    <a:pt x="9454" y="9776"/>
                    <a:pt x="9434" y="9776"/>
                    <a:pt x="9409" y="9764"/>
                  </a:cubicBezTo>
                  <a:cubicBezTo>
                    <a:pt x="9348" y="9752"/>
                    <a:pt x="9282" y="9740"/>
                    <a:pt x="9212" y="9729"/>
                  </a:cubicBezTo>
                  <a:cubicBezTo>
                    <a:pt x="9212" y="9740"/>
                    <a:pt x="9197" y="9752"/>
                    <a:pt x="9197" y="9776"/>
                  </a:cubicBezTo>
                  <a:cubicBezTo>
                    <a:pt x="9177" y="9776"/>
                    <a:pt x="9156" y="9764"/>
                    <a:pt x="9146" y="9776"/>
                  </a:cubicBezTo>
                  <a:cubicBezTo>
                    <a:pt x="9136" y="9787"/>
                    <a:pt x="9116" y="9799"/>
                    <a:pt x="9116" y="9828"/>
                  </a:cubicBezTo>
                  <a:cubicBezTo>
                    <a:pt x="9071" y="9828"/>
                    <a:pt x="9040" y="9828"/>
                    <a:pt x="9010" y="9863"/>
                  </a:cubicBezTo>
                  <a:cubicBezTo>
                    <a:pt x="8975" y="9887"/>
                    <a:pt x="8975" y="9963"/>
                    <a:pt x="9020" y="9975"/>
                  </a:cubicBezTo>
                  <a:cubicBezTo>
                    <a:pt x="9040" y="9986"/>
                    <a:pt x="9061" y="9975"/>
                    <a:pt x="9071" y="9986"/>
                  </a:cubicBezTo>
                  <a:cubicBezTo>
                    <a:pt x="9106" y="9998"/>
                    <a:pt x="9106" y="10063"/>
                    <a:pt x="9071" y="10086"/>
                  </a:cubicBezTo>
                  <a:cubicBezTo>
                    <a:pt x="9051" y="10109"/>
                    <a:pt x="9020" y="10121"/>
                    <a:pt x="8985" y="10133"/>
                  </a:cubicBezTo>
                  <a:cubicBezTo>
                    <a:pt x="8955" y="10145"/>
                    <a:pt x="8924" y="10168"/>
                    <a:pt x="8914" y="10209"/>
                  </a:cubicBezTo>
                  <a:cubicBezTo>
                    <a:pt x="8924" y="10221"/>
                    <a:pt x="8945" y="10221"/>
                    <a:pt x="8965" y="10221"/>
                  </a:cubicBezTo>
                  <a:cubicBezTo>
                    <a:pt x="8965" y="10244"/>
                    <a:pt x="8945" y="10256"/>
                    <a:pt x="8945" y="10279"/>
                  </a:cubicBezTo>
                  <a:cubicBezTo>
                    <a:pt x="8924" y="10344"/>
                    <a:pt x="9020" y="10402"/>
                    <a:pt x="8985" y="10455"/>
                  </a:cubicBezTo>
                  <a:cubicBezTo>
                    <a:pt x="9010" y="10426"/>
                    <a:pt x="9030" y="10490"/>
                    <a:pt x="9061" y="10490"/>
                  </a:cubicBezTo>
                  <a:cubicBezTo>
                    <a:pt x="9081" y="10490"/>
                    <a:pt x="9096" y="10467"/>
                    <a:pt x="9106" y="10443"/>
                  </a:cubicBezTo>
                  <a:cubicBezTo>
                    <a:pt x="9121" y="10414"/>
                    <a:pt x="9126" y="10391"/>
                    <a:pt x="9146" y="10391"/>
                  </a:cubicBezTo>
                  <a:cubicBezTo>
                    <a:pt x="9156" y="10391"/>
                    <a:pt x="9156" y="10402"/>
                    <a:pt x="9167" y="10414"/>
                  </a:cubicBezTo>
                  <a:cubicBezTo>
                    <a:pt x="9187" y="10426"/>
                    <a:pt x="9212" y="10391"/>
                    <a:pt x="9222" y="10367"/>
                  </a:cubicBezTo>
                  <a:cubicBezTo>
                    <a:pt x="9252" y="10320"/>
                    <a:pt x="9318" y="10303"/>
                    <a:pt x="9358" y="10344"/>
                  </a:cubicBezTo>
                  <a:cubicBezTo>
                    <a:pt x="9358" y="10303"/>
                    <a:pt x="9388" y="10291"/>
                    <a:pt x="9419" y="10291"/>
                  </a:cubicBezTo>
                  <a:cubicBezTo>
                    <a:pt x="9454" y="10291"/>
                    <a:pt x="9484" y="10303"/>
                    <a:pt x="9504" y="10279"/>
                  </a:cubicBezTo>
                  <a:cubicBezTo>
                    <a:pt x="9514" y="10268"/>
                    <a:pt x="9514" y="10268"/>
                    <a:pt x="9524" y="10268"/>
                  </a:cubicBezTo>
                  <a:cubicBezTo>
                    <a:pt x="9540" y="10268"/>
                    <a:pt x="9540" y="10268"/>
                    <a:pt x="9550" y="10279"/>
                  </a:cubicBezTo>
                  <a:cubicBezTo>
                    <a:pt x="9600" y="10320"/>
                    <a:pt x="9630" y="10402"/>
                    <a:pt x="9610" y="10479"/>
                  </a:cubicBezTo>
                  <a:cubicBezTo>
                    <a:pt x="9610" y="10502"/>
                    <a:pt x="9600" y="10514"/>
                    <a:pt x="9600" y="10537"/>
                  </a:cubicBezTo>
                  <a:cubicBezTo>
                    <a:pt x="9600" y="10549"/>
                    <a:pt x="9610" y="10578"/>
                    <a:pt x="9620" y="10590"/>
                  </a:cubicBezTo>
                  <a:cubicBezTo>
                    <a:pt x="9676" y="10672"/>
                    <a:pt x="9696" y="10783"/>
                    <a:pt x="9676" y="10883"/>
                  </a:cubicBezTo>
                  <a:cubicBezTo>
                    <a:pt x="9676" y="10906"/>
                    <a:pt x="9666" y="10930"/>
                    <a:pt x="9676" y="10947"/>
                  </a:cubicBezTo>
                  <a:cubicBezTo>
                    <a:pt x="9686" y="10971"/>
                    <a:pt x="9706" y="10982"/>
                    <a:pt x="9716" y="10971"/>
                  </a:cubicBezTo>
                  <a:cubicBezTo>
                    <a:pt x="9716" y="11006"/>
                    <a:pt x="9686" y="11029"/>
                    <a:pt x="9666" y="11018"/>
                  </a:cubicBezTo>
                  <a:cubicBezTo>
                    <a:pt x="9686" y="11094"/>
                    <a:pt x="9600" y="11164"/>
                    <a:pt x="9540" y="11152"/>
                  </a:cubicBezTo>
                  <a:cubicBezTo>
                    <a:pt x="9474" y="11141"/>
                    <a:pt x="9419" y="11082"/>
                    <a:pt x="9388" y="11006"/>
                  </a:cubicBezTo>
                  <a:cubicBezTo>
                    <a:pt x="9398" y="11006"/>
                    <a:pt x="9409" y="10994"/>
                    <a:pt x="9419" y="10982"/>
                  </a:cubicBezTo>
                  <a:cubicBezTo>
                    <a:pt x="9368" y="10930"/>
                    <a:pt x="9318" y="10883"/>
                    <a:pt x="9252" y="10824"/>
                  </a:cubicBezTo>
                  <a:cubicBezTo>
                    <a:pt x="9242" y="10813"/>
                    <a:pt x="9232" y="10795"/>
                    <a:pt x="9222" y="10771"/>
                  </a:cubicBezTo>
                  <a:cubicBezTo>
                    <a:pt x="9212" y="10748"/>
                    <a:pt x="9222" y="10725"/>
                    <a:pt x="9222" y="10701"/>
                  </a:cubicBezTo>
                  <a:cubicBezTo>
                    <a:pt x="9222" y="10660"/>
                    <a:pt x="9197" y="10613"/>
                    <a:pt x="9167" y="10602"/>
                  </a:cubicBezTo>
                  <a:cubicBezTo>
                    <a:pt x="9156" y="10625"/>
                    <a:pt x="9156" y="10648"/>
                    <a:pt x="9156" y="10689"/>
                  </a:cubicBezTo>
                  <a:cubicBezTo>
                    <a:pt x="9156" y="10713"/>
                    <a:pt x="9136" y="10748"/>
                    <a:pt x="9116" y="10748"/>
                  </a:cubicBezTo>
                  <a:cubicBezTo>
                    <a:pt x="9106" y="10748"/>
                    <a:pt x="9091" y="10736"/>
                    <a:pt x="9071" y="10736"/>
                  </a:cubicBezTo>
                  <a:cubicBezTo>
                    <a:pt x="9010" y="10713"/>
                    <a:pt x="8924" y="10748"/>
                    <a:pt x="8894" y="10836"/>
                  </a:cubicBezTo>
                  <a:cubicBezTo>
                    <a:pt x="8904" y="10848"/>
                    <a:pt x="8914" y="10848"/>
                    <a:pt x="8924" y="10859"/>
                  </a:cubicBezTo>
                  <a:cubicBezTo>
                    <a:pt x="8914" y="10883"/>
                    <a:pt x="8879" y="10895"/>
                    <a:pt x="8859" y="10906"/>
                  </a:cubicBezTo>
                  <a:cubicBezTo>
                    <a:pt x="8839" y="10918"/>
                    <a:pt x="8809" y="10930"/>
                    <a:pt x="8798" y="10959"/>
                  </a:cubicBezTo>
                  <a:cubicBezTo>
                    <a:pt x="8788" y="10982"/>
                    <a:pt x="8819" y="11029"/>
                    <a:pt x="8839" y="11006"/>
                  </a:cubicBezTo>
                  <a:cubicBezTo>
                    <a:pt x="8829" y="11041"/>
                    <a:pt x="8829" y="11094"/>
                    <a:pt x="8839" y="11129"/>
                  </a:cubicBezTo>
                  <a:cubicBezTo>
                    <a:pt x="8798" y="11193"/>
                    <a:pt x="8753" y="11252"/>
                    <a:pt x="8723" y="11299"/>
                  </a:cubicBezTo>
                  <a:cubicBezTo>
                    <a:pt x="8703" y="11340"/>
                    <a:pt x="8693" y="11387"/>
                    <a:pt x="8693" y="11422"/>
                  </a:cubicBezTo>
                  <a:cubicBezTo>
                    <a:pt x="8693" y="11498"/>
                    <a:pt x="8723" y="11557"/>
                    <a:pt x="8733" y="11621"/>
                  </a:cubicBezTo>
                  <a:cubicBezTo>
                    <a:pt x="8743" y="11680"/>
                    <a:pt x="8723" y="11767"/>
                    <a:pt x="8657" y="11779"/>
                  </a:cubicBezTo>
                  <a:cubicBezTo>
                    <a:pt x="8703" y="11890"/>
                    <a:pt x="8723" y="12013"/>
                    <a:pt x="8713" y="12137"/>
                  </a:cubicBezTo>
                  <a:cubicBezTo>
                    <a:pt x="8713" y="12148"/>
                    <a:pt x="8713" y="12160"/>
                    <a:pt x="8703" y="12172"/>
                  </a:cubicBezTo>
                  <a:cubicBezTo>
                    <a:pt x="8693" y="12201"/>
                    <a:pt x="8657" y="12201"/>
                    <a:pt x="8627" y="12213"/>
                  </a:cubicBezTo>
                  <a:cubicBezTo>
                    <a:pt x="8577" y="12224"/>
                    <a:pt x="8521" y="12283"/>
                    <a:pt x="8521" y="12359"/>
                  </a:cubicBezTo>
                  <a:cubicBezTo>
                    <a:pt x="8521" y="12371"/>
                    <a:pt x="8521" y="12394"/>
                    <a:pt x="8511" y="12394"/>
                  </a:cubicBezTo>
                  <a:cubicBezTo>
                    <a:pt x="8501" y="12418"/>
                    <a:pt x="8476" y="12394"/>
                    <a:pt x="8461" y="12371"/>
                  </a:cubicBezTo>
                  <a:cubicBezTo>
                    <a:pt x="8451" y="12347"/>
                    <a:pt x="8435" y="12324"/>
                    <a:pt x="8415" y="12306"/>
                  </a:cubicBezTo>
                  <a:cubicBezTo>
                    <a:pt x="8405" y="12371"/>
                    <a:pt x="8395" y="12429"/>
                    <a:pt x="8405" y="12482"/>
                  </a:cubicBezTo>
                  <a:cubicBezTo>
                    <a:pt x="8355" y="12470"/>
                    <a:pt x="8309" y="12552"/>
                    <a:pt x="8279" y="12605"/>
                  </a:cubicBezTo>
                  <a:cubicBezTo>
                    <a:pt x="8269" y="12617"/>
                    <a:pt x="8259" y="12640"/>
                    <a:pt x="8239" y="12640"/>
                  </a:cubicBezTo>
                  <a:cubicBezTo>
                    <a:pt x="8193" y="12664"/>
                    <a:pt x="8153" y="12664"/>
                    <a:pt x="8108" y="12629"/>
                  </a:cubicBezTo>
                  <a:cubicBezTo>
                    <a:pt x="8077" y="12593"/>
                    <a:pt x="8057" y="12541"/>
                    <a:pt x="8067" y="12494"/>
                  </a:cubicBezTo>
                  <a:cubicBezTo>
                    <a:pt x="8037" y="12482"/>
                    <a:pt x="8002" y="12470"/>
                    <a:pt x="7961" y="12459"/>
                  </a:cubicBezTo>
                  <a:lnTo>
                    <a:pt x="7961" y="12406"/>
                  </a:lnTo>
                  <a:cubicBezTo>
                    <a:pt x="7896" y="12347"/>
                    <a:pt x="7805" y="12347"/>
                    <a:pt x="7740" y="12394"/>
                  </a:cubicBezTo>
                  <a:cubicBezTo>
                    <a:pt x="7719" y="12406"/>
                    <a:pt x="7699" y="12429"/>
                    <a:pt x="7674" y="12429"/>
                  </a:cubicBezTo>
                  <a:cubicBezTo>
                    <a:pt x="7664" y="12429"/>
                    <a:pt x="7644" y="12418"/>
                    <a:pt x="7634" y="12418"/>
                  </a:cubicBezTo>
                  <a:cubicBezTo>
                    <a:pt x="7568" y="12394"/>
                    <a:pt x="7498" y="12429"/>
                    <a:pt x="7472" y="12506"/>
                  </a:cubicBezTo>
                  <a:cubicBezTo>
                    <a:pt x="7442" y="12482"/>
                    <a:pt x="7402" y="12494"/>
                    <a:pt x="7372" y="12517"/>
                  </a:cubicBezTo>
                  <a:cubicBezTo>
                    <a:pt x="7336" y="12541"/>
                    <a:pt x="7316" y="12593"/>
                    <a:pt x="7296" y="12617"/>
                  </a:cubicBezTo>
                  <a:cubicBezTo>
                    <a:pt x="7210" y="12740"/>
                    <a:pt x="7094" y="12828"/>
                    <a:pt x="6958" y="12851"/>
                  </a:cubicBezTo>
                  <a:cubicBezTo>
                    <a:pt x="6903" y="12863"/>
                    <a:pt x="6842" y="12851"/>
                    <a:pt x="6832" y="12787"/>
                  </a:cubicBezTo>
                  <a:lnTo>
                    <a:pt x="6671" y="12787"/>
                  </a:lnTo>
                  <a:cubicBezTo>
                    <a:pt x="6661" y="12787"/>
                    <a:pt x="6640" y="12787"/>
                    <a:pt x="6630" y="12775"/>
                  </a:cubicBezTo>
                  <a:cubicBezTo>
                    <a:pt x="6595" y="12752"/>
                    <a:pt x="6630" y="12705"/>
                    <a:pt x="6651" y="12664"/>
                  </a:cubicBezTo>
                  <a:cubicBezTo>
                    <a:pt x="6585" y="12675"/>
                    <a:pt x="6545" y="12582"/>
                    <a:pt x="6575" y="12517"/>
                  </a:cubicBezTo>
                  <a:cubicBezTo>
                    <a:pt x="6535" y="12506"/>
                    <a:pt x="6489" y="12494"/>
                    <a:pt x="6459" y="12494"/>
                  </a:cubicBezTo>
                  <a:cubicBezTo>
                    <a:pt x="6429" y="12494"/>
                    <a:pt x="6398" y="12494"/>
                    <a:pt x="6373" y="12517"/>
                  </a:cubicBezTo>
                  <a:cubicBezTo>
                    <a:pt x="6353" y="12541"/>
                    <a:pt x="6343" y="12582"/>
                    <a:pt x="6353" y="12617"/>
                  </a:cubicBezTo>
                  <a:cubicBezTo>
                    <a:pt x="6313" y="12640"/>
                    <a:pt x="6247" y="12629"/>
                    <a:pt x="6207" y="12593"/>
                  </a:cubicBezTo>
                  <a:cubicBezTo>
                    <a:pt x="6161" y="12728"/>
                    <a:pt x="6015" y="12787"/>
                    <a:pt x="5894" y="12810"/>
                  </a:cubicBezTo>
                  <a:cubicBezTo>
                    <a:pt x="5874" y="12799"/>
                    <a:pt x="5849" y="12787"/>
                    <a:pt x="5829" y="12763"/>
                  </a:cubicBezTo>
                  <a:cubicBezTo>
                    <a:pt x="5819" y="12740"/>
                    <a:pt x="5819" y="12705"/>
                    <a:pt x="5839" y="12687"/>
                  </a:cubicBezTo>
                  <a:cubicBezTo>
                    <a:pt x="5829" y="12652"/>
                    <a:pt x="5788" y="12617"/>
                    <a:pt x="5758" y="12629"/>
                  </a:cubicBezTo>
                  <a:cubicBezTo>
                    <a:pt x="5723" y="12640"/>
                    <a:pt x="5733" y="12775"/>
                    <a:pt x="5627" y="12640"/>
                  </a:cubicBezTo>
                  <a:cubicBezTo>
                    <a:pt x="5617" y="12629"/>
                    <a:pt x="5587" y="12605"/>
                    <a:pt x="5577" y="12582"/>
                  </a:cubicBezTo>
                  <a:cubicBezTo>
                    <a:pt x="5567" y="12552"/>
                    <a:pt x="5577" y="12494"/>
                    <a:pt x="5567" y="12470"/>
                  </a:cubicBezTo>
                  <a:cubicBezTo>
                    <a:pt x="5556" y="12447"/>
                    <a:pt x="5546" y="12406"/>
                    <a:pt x="5567" y="12383"/>
                  </a:cubicBezTo>
                  <a:cubicBezTo>
                    <a:pt x="5556" y="12336"/>
                    <a:pt x="5521" y="12213"/>
                    <a:pt x="5617" y="12324"/>
                  </a:cubicBezTo>
                  <a:cubicBezTo>
                    <a:pt x="5637" y="12347"/>
                    <a:pt x="5637" y="12271"/>
                    <a:pt x="5672" y="12260"/>
                  </a:cubicBezTo>
                  <a:cubicBezTo>
                    <a:pt x="5693" y="12248"/>
                    <a:pt x="5743" y="12248"/>
                    <a:pt x="5758" y="12224"/>
                  </a:cubicBezTo>
                  <a:cubicBezTo>
                    <a:pt x="5778" y="12183"/>
                    <a:pt x="5809" y="12224"/>
                    <a:pt x="5839" y="12201"/>
                  </a:cubicBezTo>
                  <a:cubicBezTo>
                    <a:pt x="5935" y="12125"/>
                    <a:pt x="5924" y="12049"/>
                    <a:pt x="5894" y="12037"/>
                  </a:cubicBezTo>
                  <a:cubicBezTo>
                    <a:pt x="5839" y="12025"/>
                    <a:pt x="5809" y="11967"/>
                    <a:pt x="5743" y="12060"/>
                  </a:cubicBezTo>
                  <a:cubicBezTo>
                    <a:pt x="5723" y="12090"/>
                    <a:pt x="5682" y="12025"/>
                    <a:pt x="5703" y="11990"/>
                  </a:cubicBezTo>
                  <a:cubicBezTo>
                    <a:pt x="5713" y="11978"/>
                    <a:pt x="5723" y="11967"/>
                    <a:pt x="5723" y="11955"/>
                  </a:cubicBezTo>
                  <a:cubicBezTo>
                    <a:pt x="5713" y="11914"/>
                    <a:pt x="5733" y="11955"/>
                    <a:pt x="5617" y="11943"/>
                  </a:cubicBezTo>
                  <a:cubicBezTo>
                    <a:pt x="5597" y="11943"/>
                    <a:pt x="5567" y="11879"/>
                    <a:pt x="5577" y="11855"/>
                  </a:cubicBezTo>
                  <a:cubicBezTo>
                    <a:pt x="5587" y="11832"/>
                    <a:pt x="5652" y="11820"/>
                    <a:pt x="5662" y="11779"/>
                  </a:cubicBezTo>
                  <a:cubicBezTo>
                    <a:pt x="5637" y="11791"/>
                    <a:pt x="5607" y="11756"/>
                    <a:pt x="5617" y="11732"/>
                  </a:cubicBezTo>
                  <a:cubicBezTo>
                    <a:pt x="5627" y="11709"/>
                    <a:pt x="5652" y="11697"/>
                    <a:pt x="5672" y="11680"/>
                  </a:cubicBezTo>
                  <a:lnTo>
                    <a:pt x="5743" y="11680"/>
                  </a:lnTo>
                  <a:cubicBezTo>
                    <a:pt x="5768" y="11680"/>
                    <a:pt x="5798" y="11656"/>
                    <a:pt x="5798" y="11633"/>
                  </a:cubicBezTo>
                  <a:cubicBezTo>
                    <a:pt x="5798" y="11609"/>
                    <a:pt x="5788" y="11586"/>
                    <a:pt x="5768" y="11574"/>
                  </a:cubicBezTo>
                  <a:lnTo>
                    <a:pt x="5864" y="11498"/>
                  </a:lnTo>
                  <a:cubicBezTo>
                    <a:pt x="5839" y="11475"/>
                    <a:pt x="5809" y="11463"/>
                    <a:pt x="5778" y="11463"/>
                  </a:cubicBezTo>
                  <a:cubicBezTo>
                    <a:pt x="5788" y="11433"/>
                    <a:pt x="5798" y="11410"/>
                    <a:pt x="5798" y="11387"/>
                  </a:cubicBezTo>
                  <a:cubicBezTo>
                    <a:pt x="5733" y="11398"/>
                    <a:pt x="5672" y="11316"/>
                    <a:pt x="5682" y="11240"/>
                  </a:cubicBezTo>
                  <a:cubicBezTo>
                    <a:pt x="5652" y="11252"/>
                    <a:pt x="5622" y="11199"/>
                    <a:pt x="5637" y="11164"/>
                  </a:cubicBezTo>
                  <a:cubicBezTo>
                    <a:pt x="5647" y="11123"/>
                    <a:pt x="5682" y="11117"/>
                    <a:pt x="5713" y="11094"/>
                  </a:cubicBezTo>
                  <a:cubicBezTo>
                    <a:pt x="5733" y="11070"/>
                    <a:pt x="5758" y="11029"/>
                    <a:pt x="5743" y="11006"/>
                  </a:cubicBezTo>
                  <a:cubicBezTo>
                    <a:pt x="5733" y="10994"/>
                    <a:pt x="5723" y="10982"/>
                    <a:pt x="5723" y="10959"/>
                  </a:cubicBezTo>
                  <a:cubicBezTo>
                    <a:pt x="5723" y="10947"/>
                    <a:pt x="5743" y="10930"/>
                    <a:pt x="5758" y="10930"/>
                  </a:cubicBezTo>
                  <a:cubicBezTo>
                    <a:pt x="5798" y="10918"/>
                    <a:pt x="5839" y="10930"/>
                    <a:pt x="5884" y="10971"/>
                  </a:cubicBezTo>
                  <a:cubicBezTo>
                    <a:pt x="5904" y="10918"/>
                    <a:pt x="5864" y="10871"/>
                    <a:pt x="5819" y="10848"/>
                  </a:cubicBezTo>
                  <a:cubicBezTo>
                    <a:pt x="5778" y="10824"/>
                    <a:pt x="5723" y="10795"/>
                    <a:pt x="5723" y="10736"/>
                  </a:cubicBezTo>
                  <a:cubicBezTo>
                    <a:pt x="5723" y="10713"/>
                    <a:pt x="5733" y="10701"/>
                    <a:pt x="5723" y="10689"/>
                  </a:cubicBezTo>
                  <a:cubicBezTo>
                    <a:pt x="5713" y="10648"/>
                    <a:pt x="5682" y="10637"/>
                    <a:pt x="5652" y="10625"/>
                  </a:cubicBezTo>
                  <a:cubicBezTo>
                    <a:pt x="5597" y="10613"/>
                    <a:pt x="5541" y="10596"/>
                    <a:pt x="5501" y="10648"/>
                  </a:cubicBezTo>
                  <a:cubicBezTo>
                    <a:pt x="5476" y="10666"/>
                    <a:pt x="5481" y="10701"/>
                    <a:pt x="5471" y="10725"/>
                  </a:cubicBezTo>
                  <a:cubicBezTo>
                    <a:pt x="5461" y="10771"/>
                    <a:pt x="5440" y="10824"/>
                    <a:pt x="5430" y="10871"/>
                  </a:cubicBezTo>
                  <a:cubicBezTo>
                    <a:pt x="5430" y="10883"/>
                    <a:pt x="5415" y="10906"/>
                    <a:pt x="5405" y="10918"/>
                  </a:cubicBezTo>
                  <a:cubicBezTo>
                    <a:pt x="5385" y="10930"/>
                    <a:pt x="5375" y="10918"/>
                    <a:pt x="5355" y="10918"/>
                  </a:cubicBezTo>
                  <a:cubicBezTo>
                    <a:pt x="5335" y="10930"/>
                    <a:pt x="5324" y="10947"/>
                    <a:pt x="5309" y="10971"/>
                  </a:cubicBezTo>
                  <a:cubicBezTo>
                    <a:pt x="5279" y="11006"/>
                    <a:pt x="5224" y="10982"/>
                    <a:pt x="5183" y="10971"/>
                  </a:cubicBezTo>
                  <a:cubicBezTo>
                    <a:pt x="5138" y="10959"/>
                    <a:pt x="5077" y="10982"/>
                    <a:pt x="5077" y="11029"/>
                  </a:cubicBezTo>
                  <a:cubicBezTo>
                    <a:pt x="5077" y="11053"/>
                    <a:pt x="5098" y="11082"/>
                    <a:pt x="5098" y="11105"/>
                  </a:cubicBezTo>
                  <a:cubicBezTo>
                    <a:pt x="5098" y="11152"/>
                    <a:pt x="5057" y="11176"/>
                    <a:pt x="5037" y="11228"/>
                  </a:cubicBezTo>
                  <a:cubicBezTo>
                    <a:pt x="5017" y="11275"/>
                    <a:pt x="5037" y="11340"/>
                    <a:pt x="5027" y="11387"/>
                  </a:cubicBezTo>
                  <a:cubicBezTo>
                    <a:pt x="5007" y="11451"/>
                    <a:pt x="4941" y="11498"/>
                    <a:pt x="4951" y="11574"/>
                  </a:cubicBezTo>
                  <a:cubicBezTo>
                    <a:pt x="4972" y="11574"/>
                    <a:pt x="4997" y="11586"/>
                    <a:pt x="5017" y="11586"/>
                  </a:cubicBezTo>
                  <a:cubicBezTo>
                    <a:pt x="4982" y="11680"/>
                    <a:pt x="5017" y="11791"/>
                    <a:pt x="5047" y="11902"/>
                  </a:cubicBezTo>
                  <a:cubicBezTo>
                    <a:pt x="5077" y="12002"/>
                    <a:pt x="5098" y="12125"/>
                    <a:pt x="5057" y="12213"/>
                  </a:cubicBezTo>
                  <a:cubicBezTo>
                    <a:pt x="5088" y="12224"/>
                    <a:pt x="5123" y="12224"/>
                    <a:pt x="5153" y="12236"/>
                  </a:cubicBezTo>
                  <a:cubicBezTo>
                    <a:pt x="5133" y="12306"/>
                    <a:pt x="5123" y="12394"/>
                    <a:pt x="5143" y="12470"/>
                  </a:cubicBezTo>
                  <a:cubicBezTo>
                    <a:pt x="5143" y="12482"/>
                    <a:pt x="5153" y="12494"/>
                    <a:pt x="5143" y="12506"/>
                  </a:cubicBezTo>
                  <a:cubicBezTo>
                    <a:pt x="5133" y="12529"/>
                    <a:pt x="5113" y="12541"/>
                    <a:pt x="5088" y="12564"/>
                  </a:cubicBezTo>
                  <a:cubicBezTo>
                    <a:pt x="5067" y="12605"/>
                    <a:pt x="5098" y="12640"/>
                    <a:pt x="5113" y="12675"/>
                  </a:cubicBezTo>
                  <a:cubicBezTo>
                    <a:pt x="5153" y="12775"/>
                    <a:pt x="5133" y="12910"/>
                    <a:pt x="5047" y="12986"/>
                  </a:cubicBezTo>
                  <a:cubicBezTo>
                    <a:pt x="5007" y="12963"/>
                    <a:pt x="4941" y="12922"/>
                    <a:pt x="4901" y="12974"/>
                  </a:cubicBezTo>
                  <a:lnTo>
                    <a:pt x="4866" y="13009"/>
                  </a:lnTo>
                  <a:cubicBezTo>
                    <a:pt x="4835" y="13045"/>
                    <a:pt x="4770" y="13009"/>
                    <a:pt x="4740" y="13033"/>
                  </a:cubicBezTo>
                  <a:cubicBezTo>
                    <a:pt x="4719" y="13021"/>
                    <a:pt x="4740" y="13021"/>
                    <a:pt x="4730" y="13009"/>
                  </a:cubicBezTo>
                  <a:cubicBezTo>
                    <a:pt x="4699" y="12986"/>
                    <a:pt x="4699" y="12974"/>
                    <a:pt x="4679" y="13009"/>
                  </a:cubicBezTo>
                  <a:cubicBezTo>
                    <a:pt x="4679" y="13021"/>
                    <a:pt x="4664" y="13033"/>
                    <a:pt x="4664" y="13045"/>
                  </a:cubicBezTo>
                  <a:cubicBezTo>
                    <a:pt x="4654" y="13056"/>
                    <a:pt x="4644" y="13056"/>
                    <a:pt x="4644" y="13056"/>
                  </a:cubicBezTo>
                  <a:cubicBezTo>
                    <a:pt x="4573" y="13086"/>
                    <a:pt x="4488" y="13109"/>
                    <a:pt x="4412" y="13132"/>
                  </a:cubicBezTo>
                  <a:cubicBezTo>
                    <a:pt x="4402" y="13132"/>
                    <a:pt x="4392" y="13144"/>
                    <a:pt x="4382" y="13156"/>
                  </a:cubicBezTo>
                  <a:cubicBezTo>
                    <a:pt x="4372" y="13168"/>
                    <a:pt x="4372" y="13185"/>
                    <a:pt x="4377" y="13191"/>
                  </a:cubicBezTo>
                  <a:cubicBezTo>
                    <a:pt x="4336" y="13173"/>
                    <a:pt x="4296" y="13197"/>
                    <a:pt x="4266" y="13232"/>
                  </a:cubicBezTo>
                  <a:cubicBezTo>
                    <a:pt x="4230" y="13267"/>
                    <a:pt x="4200" y="13302"/>
                    <a:pt x="4160" y="13314"/>
                  </a:cubicBezTo>
                  <a:lnTo>
                    <a:pt x="4190" y="13355"/>
                  </a:lnTo>
                  <a:cubicBezTo>
                    <a:pt x="4160" y="13367"/>
                    <a:pt x="4124" y="13367"/>
                    <a:pt x="4094" y="13378"/>
                  </a:cubicBezTo>
                  <a:cubicBezTo>
                    <a:pt x="4084" y="13378"/>
                    <a:pt x="4074" y="13378"/>
                    <a:pt x="4074" y="13390"/>
                  </a:cubicBezTo>
                  <a:lnTo>
                    <a:pt x="4074" y="13414"/>
                  </a:lnTo>
                  <a:cubicBezTo>
                    <a:pt x="4074" y="13437"/>
                    <a:pt x="4074" y="13466"/>
                    <a:pt x="4084" y="13490"/>
                  </a:cubicBezTo>
                  <a:lnTo>
                    <a:pt x="4009" y="13490"/>
                  </a:lnTo>
                  <a:cubicBezTo>
                    <a:pt x="3998" y="13490"/>
                    <a:pt x="3988" y="13490"/>
                    <a:pt x="3988" y="13502"/>
                  </a:cubicBezTo>
                  <a:lnTo>
                    <a:pt x="3988" y="13513"/>
                  </a:lnTo>
                  <a:cubicBezTo>
                    <a:pt x="3998" y="13537"/>
                    <a:pt x="4024" y="13548"/>
                    <a:pt x="4034" y="13578"/>
                  </a:cubicBezTo>
                  <a:cubicBezTo>
                    <a:pt x="4054" y="13589"/>
                    <a:pt x="4064" y="13613"/>
                    <a:pt x="4054" y="13636"/>
                  </a:cubicBezTo>
                  <a:cubicBezTo>
                    <a:pt x="4044" y="13660"/>
                    <a:pt x="4019" y="13660"/>
                    <a:pt x="3998" y="13671"/>
                  </a:cubicBezTo>
                  <a:cubicBezTo>
                    <a:pt x="3973" y="13683"/>
                    <a:pt x="3948" y="13695"/>
                    <a:pt x="3938" y="13724"/>
                  </a:cubicBezTo>
                  <a:cubicBezTo>
                    <a:pt x="3928" y="13748"/>
                    <a:pt x="3938" y="13783"/>
                    <a:pt x="3968" y="13794"/>
                  </a:cubicBezTo>
                  <a:cubicBezTo>
                    <a:pt x="3938" y="13818"/>
                    <a:pt x="3938" y="13882"/>
                    <a:pt x="3958" y="13917"/>
                  </a:cubicBezTo>
                  <a:cubicBezTo>
                    <a:pt x="3928" y="13917"/>
                    <a:pt x="3893" y="13941"/>
                    <a:pt x="3882" y="13982"/>
                  </a:cubicBezTo>
                  <a:cubicBezTo>
                    <a:pt x="3882" y="13994"/>
                    <a:pt x="3882" y="14005"/>
                    <a:pt x="3872" y="14017"/>
                  </a:cubicBezTo>
                  <a:cubicBezTo>
                    <a:pt x="3872" y="14029"/>
                    <a:pt x="3852" y="14029"/>
                    <a:pt x="3852" y="14029"/>
                  </a:cubicBezTo>
                  <a:lnTo>
                    <a:pt x="3852" y="14064"/>
                  </a:lnTo>
                  <a:lnTo>
                    <a:pt x="3777" y="14064"/>
                  </a:lnTo>
                  <a:cubicBezTo>
                    <a:pt x="3787" y="14093"/>
                    <a:pt x="3777" y="14128"/>
                    <a:pt x="3767" y="14140"/>
                  </a:cubicBezTo>
                  <a:cubicBezTo>
                    <a:pt x="3746" y="14164"/>
                    <a:pt x="3726" y="14164"/>
                    <a:pt x="3691" y="14152"/>
                  </a:cubicBezTo>
                  <a:cubicBezTo>
                    <a:pt x="3681" y="14140"/>
                    <a:pt x="3671" y="14140"/>
                    <a:pt x="3661" y="14140"/>
                  </a:cubicBezTo>
                  <a:lnTo>
                    <a:pt x="3651" y="14152"/>
                  </a:lnTo>
                  <a:cubicBezTo>
                    <a:pt x="3651" y="14175"/>
                    <a:pt x="3651" y="14216"/>
                    <a:pt x="3661" y="14240"/>
                  </a:cubicBezTo>
                  <a:cubicBezTo>
                    <a:pt x="3651" y="14275"/>
                    <a:pt x="3585" y="14240"/>
                    <a:pt x="3565" y="14275"/>
                  </a:cubicBezTo>
                  <a:lnTo>
                    <a:pt x="3565" y="14298"/>
                  </a:lnTo>
                  <a:cubicBezTo>
                    <a:pt x="3565" y="14339"/>
                    <a:pt x="3585" y="14374"/>
                    <a:pt x="3610" y="14398"/>
                  </a:cubicBezTo>
                  <a:cubicBezTo>
                    <a:pt x="3545" y="14445"/>
                    <a:pt x="3469" y="14486"/>
                    <a:pt x="3388" y="14474"/>
                  </a:cubicBezTo>
                  <a:lnTo>
                    <a:pt x="3333" y="14474"/>
                  </a:lnTo>
                  <a:cubicBezTo>
                    <a:pt x="3303" y="14486"/>
                    <a:pt x="3313" y="14533"/>
                    <a:pt x="3313" y="14568"/>
                  </a:cubicBezTo>
                  <a:lnTo>
                    <a:pt x="3272" y="14568"/>
                  </a:lnTo>
                  <a:cubicBezTo>
                    <a:pt x="3257" y="14609"/>
                    <a:pt x="3237" y="14656"/>
                    <a:pt x="3227" y="14691"/>
                  </a:cubicBezTo>
                  <a:cubicBezTo>
                    <a:pt x="3217" y="14744"/>
                    <a:pt x="3187" y="14779"/>
                    <a:pt x="3151" y="14790"/>
                  </a:cubicBezTo>
                  <a:cubicBezTo>
                    <a:pt x="3141" y="14802"/>
                    <a:pt x="3131" y="14802"/>
                    <a:pt x="3121" y="14814"/>
                  </a:cubicBezTo>
                  <a:lnTo>
                    <a:pt x="3121" y="14843"/>
                  </a:lnTo>
                  <a:cubicBezTo>
                    <a:pt x="3131" y="14867"/>
                    <a:pt x="3141" y="14902"/>
                    <a:pt x="3141" y="14925"/>
                  </a:cubicBezTo>
                  <a:cubicBezTo>
                    <a:pt x="3071" y="14925"/>
                    <a:pt x="2995" y="14990"/>
                    <a:pt x="2975" y="15060"/>
                  </a:cubicBezTo>
                  <a:cubicBezTo>
                    <a:pt x="2965" y="15089"/>
                    <a:pt x="2965" y="15124"/>
                    <a:pt x="2930" y="15124"/>
                  </a:cubicBezTo>
                  <a:cubicBezTo>
                    <a:pt x="2919" y="15124"/>
                    <a:pt x="2919" y="15124"/>
                    <a:pt x="2909" y="15113"/>
                  </a:cubicBezTo>
                  <a:cubicBezTo>
                    <a:pt x="2859" y="15089"/>
                    <a:pt x="2793" y="15113"/>
                    <a:pt x="2743" y="15148"/>
                  </a:cubicBezTo>
                  <a:cubicBezTo>
                    <a:pt x="2708" y="15171"/>
                    <a:pt x="2677" y="15183"/>
                    <a:pt x="2657" y="15224"/>
                  </a:cubicBezTo>
                  <a:cubicBezTo>
                    <a:pt x="2637" y="15259"/>
                    <a:pt x="2647" y="15306"/>
                    <a:pt x="2677" y="15329"/>
                  </a:cubicBezTo>
                  <a:cubicBezTo>
                    <a:pt x="2657" y="15382"/>
                    <a:pt x="2592" y="15406"/>
                    <a:pt x="2541" y="15382"/>
                  </a:cubicBezTo>
                  <a:cubicBezTo>
                    <a:pt x="2486" y="15370"/>
                    <a:pt x="2446" y="15318"/>
                    <a:pt x="2405" y="15294"/>
                  </a:cubicBezTo>
                  <a:cubicBezTo>
                    <a:pt x="2274" y="15195"/>
                    <a:pt x="2128" y="15159"/>
                    <a:pt x="1992" y="15195"/>
                  </a:cubicBezTo>
                  <a:cubicBezTo>
                    <a:pt x="1992" y="15236"/>
                    <a:pt x="2017" y="15259"/>
                    <a:pt x="2052" y="15271"/>
                  </a:cubicBezTo>
                  <a:cubicBezTo>
                    <a:pt x="2082" y="15282"/>
                    <a:pt x="2118" y="15282"/>
                    <a:pt x="2148" y="15294"/>
                  </a:cubicBezTo>
                  <a:cubicBezTo>
                    <a:pt x="2203" y="15318"/>
                    <a:pt x="2234" y="15382"/>
                    <a:pt x="2234" y="15441"/>
                  </a:cubicBezTo>
                  <a:cubicBezTo>
                    <a:pt x="2234" y="15470"/>
                    <a:pt x="2224" y="15493"/>
                    <a:pt x="2234" y="15529"/>
                  </a:cubicBezTo>
                  <a:cubicBezTo>
                    <a:pt x="2244" y="15575"/>
                    <a:pt x="2284" y="15616"/>
                    <a:pt x="2284" y="15663"/>
                  </a:cubicBezTo>
                  <a:cubicBezTo>
                    <a:pt x="2234" y="15698"/>
                    <a:pt x="2178" y="15640"/>
                    <a:pt x="2118" y="15628"/>
                  </a:cubicBezTo>
                  <a:cubicBezTo>
                    <a:pt x="2042" y="15616"/>
                    <a:pt x="1956" y="15687"/>
                    <a:pt x="1886" y="15652"/>
                  </a:cubicBezTo>
                  <a:cubicBezTo>
                    <a:pt x="1866" y="15640"/>
                    <a:pt x="1851" y="15616"/>
                    <a:pt x="1820" y="15605"/>
                  </a:cubicBezTo>
                  <a:cubicBezTo>
                    <a:pt x="1780" y="15575"/>
                    <a:pt x="1735" y="15616"/>
                    <a:pt x="1694" y="15628"/>
                  </a:cubicBezTo>
                  <a:cubicBezTo>
                    <a:pt x="1664" y="15628"/>
                    <a:pt x="1629" y="15616"/>
                    <a:pt x="1598" y="15616"/>
                  </a:cubicBezTo>
                  <a:cubicBezTo>
                    <a:pt x="1568" y="15616"/>
                    <a:pt x="1538" y="15616"/>
                    <a:pt x="1513" y="15640"/>
                  </a:cubicBezTo>
                  <a:cubicBezTo>
                    <a:pt x="1452" y="15652"/>
                    <a:pt x="1397" y="15675"/>
                    <a:pt x="1346" y="15728"/>
                  </a:cubicBezTo>
                  <a:cubicBezTo>
                    <a:pt x="1326" y="15751"/>
                    <a:pt x="1301" y="15769"/>
                    <a:pt x="1291" y="15810"/>
                  </a:cubicBezTo>
                  <a:cubicBezTo>
                    <a:pt x="1281" y="15845"/>
                    <a:pt x="1291" y="15886"/>
                    <a:pt x="1326" y="15909"/>
                  </a:cubicBezTo>
                  <a:cubicBezTo>
                    <a:pt x="1356" y="15921"/>
                    <a:pt x="1397" y="15909"/>
                    <a:pt x="1407" y="15944"/>
                  </a:cubicBezTo>
                  <a:cubicBezTo>
                    <a:pt x="1432" y="15985"/>
                    <a:pt x="1382" y="16027"/>
                    <a:pt x="1407" y="16068"/>
                  </a:cubicBezTo>
                  <a:cubicBezTo>
                    <a:pt x="1427" y="16103"/>
                    <a:pt x="1482" y="16079"/>
                    <a:pt x="1513" y="16097"/>
                  </a:cubicBezTo>
                  <a:cubicBezTo>
                    <a:pt x="1558" y="16109"/>
                    <a:pt x="1578" y="16155"/>
                    <a:pt x="1609" y="16167"/>
                  </a:cubicBezTo>
                  <a:cubicBezTo>
                    <a:pt x="1629" y="16179"/>
                    <a:pt x="1664" y="16155"/>
                    <a:pt x="1684" y="16167"/>
                  </a:cubicBezTo>
                  <a:cubicBezTo>
                    <a:pt x="1724" y="16179"/>
                    <a:pt x="1724" y="16243"/>
                    <a:pt x="1745" y="16278"/>
                  </a:cubicBezTo>
                  <a:cubicBezTo>
                    <a:pt x="1780" y="16343"/>
                    <a:pt x="1866" y="16343"/>
                    <a:pt x="1896" y="16278"/>
                  </a:cubicBezTo>
                  <a:cubicBezTo>
                    <a:pt x="1926" y="16355"/>
                    <a:pt x="1936" y="16425"/>
                    <a:pt x="1926" y="16513"/>
                  </a:cubicBezTo>
                  <a:lnTo>
                    <a:pt x="1926" y="16548"/>
                  </a:lnTo>
                  <a:cubicBezTo>
                    <a:pt x="1936" y="16571"/>
                    <a:pt x="1946" y="16571"/>
                    <a:pt x="1972" y="16583"/>
                  </a:cubicBezTo>
                  <a:cubicBezTo>
                    <a:pt x="2032" y="16612"/>
                    <a:pt x="2098" y="16659"/>
                    <a:pt x="2148" y="16706"/>
                  </a:cubicBezTo>
                  <a:lnTo>
                    <a:pt x="2193" y="16759"/>
                  </a:lnTo>
                  <a:cubicBezTo>
                    <a:pt x="2203" y="16771"/>
                    <a:pt x="2224" y="16771"/>
                    <a:pt x="2234" y="16782"/>
                  </a:cubicBezTo>
                  <a:cubicBezTo>
                    <a:pt x="2264" y="16806"/>
                    <a:pt x="2274" y="16847"/>
                    <a:pt x="2274" y="16882"/>
                  </a:cubicBezTo>
                  <a:cubicBezTo>
                    <a:pt x="2254" y="16905"/>
                    <a:pt x="2254" y="16940"/>
                    <a:pt x="2254" y="16981"/>
                  </a:cubicBezTo>
                  <a:cubicBezTo>
                    <a:pt x="2264" y="16993"/>
                    <a:pt x="2274" y="16993"/>
                    <a:pt x="2299" y="17005"/>
                  </a:cubicBezTo>
                  <a:cubicBezTo>
                    <a:pt x="2284" y="17017"/>
                    <a:pt x="2284" y="17040"/>
                    <a:pt x="2284" y="17052"/>
                  </a:cubicBezTo>
                  <a:lnTo>
                    <a:pt x="2284" y="17239"/>
                  </a:lnTo>
                  <a:cubicBezTo>
                    <a:pt x="2284" y="17351"/>
                    <a:pt x="2284" y="17456"/>
                    <a:pt x="2330" y="17556"/>
                  </a:cubicBezTo>
                  <a:cubicBezTo>
                    <a:pt x="2299" y="17579"/>
                    <a:pt x="2284" y="17632"/>
                    <a:pt x="2299" y="17679"/>
                  </a:cubicBezTo>
                  <a:cubicBezTo>
                    <a:pt x="2274" y="17679"/>
                    <a:pt x="2234" y="17679"/>
                    <a:pt x="2234" y="17714"/>
                  </a:cubicBezTo>
                  <a:cubicBezTo>
                    <a:pt x="2234" y="17731"/>
                    <a:pt x="2234" y="17743"/>
                    <a:pt x="2244" y="17755"/>
                  </a:cubicBezTo>
                  <a:cubicBezTo>
                    <a:pt x="2319" y="17925"/>
                    <a:pt x="2274" y="18153"/>
                    <a:pt x="2138" y="18264"/>
                  </a:cubicBezTo>
                  <a:cubicBezTo>
                    <a:pt x="2128" y="18264"/>
                    <a:pt x="2118" y="18253"/>
                    <a:pt x="2108" y="18253"/>
                  </a:cubicBezTo>
                  <a:cubicBezTo>
                    <a:pt x="2077" y="18264"/>
                    <a:pt x="2032" y="18288"/>
                    <a:pt x="2012" y="18323"/>
                  </a:cubicBezTo>
                  <a:cubicBezTo>
                    <a:pt x="1936" y="18323"/>
                    <a:pt x="1866" y="18300"/>
                    <a:pt x="1800" y="18241"/>
                  </a:cubicBezTo>
                  <a:cubicBezTo>
                    <a:pt x="1790" y="18253"/>
                    <a:pt x="1780" y="18264"/>
                    <a:pt x="1770" y="18288"/>
                  </a:cubicBezTo>
                  <a:cubicBezTo>
                    <a:pt x="1684" y="18276"/>
                    <a:pt x="1598" y="18264"/>
                    <a:pt x="1523" y="18241"/>
                  </a:cubicBezTo>
                  <a:cubicBezTo>
                    <a:pt x="1493" y="18241"/>
                    <a:pt x="1462" y="18229"/>
                    <a:pt x="1432" y="18241"/>
                  </a:cubicBezTo>
                  <a:cubicBezTo>
                    <a:pt x="1377" y="18177"/>
                    <a:pt x="1301" y="18212"/>
                    <a:pt x="1240" y="18253"/>
                  </a:cubicBezTo>
                  <a:cubicBezTo>
                    <a:pt x="1230" y="18229"/>
                    <a:pt x="1195" y="18212"/>
                    <a:pt x="1175" y="18212"/>
                  </a:cubicBezTo>
                  <a:cubicBezTo>
                    <a:pt x="1155" y="18212"/>
                    <a:pt x="1124" y="18229"/>
                    <a:pt x="1104" y="18229"/>
                  </a:cubicBezTo>
                  <a:cubicBezTo>
                    <a:pt x="1039" y="18229"/>
                    <a:pt x="983" y="18153"/>
                    <a:pt x="923" y="18141"/>
                  </a:cubicBezTo>
                  <a:cubicBezTo>
                    <a:pt x="847" y="18130"/>
                    <a:pt x="787" y="18188"/>
                    <a:pt x="711" y="18177"/>
                  </a:cubicBezTo>
                  <a:cubicBezTo>
                    <a:pt x="681" y="18177"/>
                    <a:pt x="646" y="18153"/>
                    <a:pt x="625" y="18165"/>
                  </a:cubicBezTo>
                  <a:cubicBezTo>
                    <a:pt x="615" y="18165"/>
                    <a:pt x="605" y="18177"/>
                    <a:pt x="595" y="18177"/>
                  </a:cubicBezTo>
                  <a:cubicBezTo>
                    <a:pt x="585" y="18177"/>
                    <a:pt x="575" y="18159"/>
                    <a:pt x="565" y="18141"/>
                  </a:cubicBezTo>
                  <a:cubicBezTo>
                    <a:pt x="550" y="18130"/>
                    <a:pt x="530" y="18130"/>
                    <a:pt x="509" y="18118"/>
                  </a:cubicBezTo>
                  <a:cubicBezTo>
                    <a:pt x="459" y="18106"/>
                    <a:pt x="403" y="18106"/>
                    <a:pt x="353" y="18100"/>
                  </a:cubicBezTo>
                  <a:lnTo>
                    <a:pt x="328" y="18100"/>
                  </a:lnTo>
                  <a:cubicBezTo>
                    <a:pt x="308" y="18106"/>
                    <a:pt x="308" y="18141"/>
                    <a:pt x="308" y="18165"/>
                  </a:cubicBezTo>
                  <a:cubicBezTo>
                    <a:pt x="298" y="18212"/>
                    <a:pt x="267" y="18253"/>
                    <a:pt x="222" y="18253"/>
                  </a:cubicBezTo>
                  <a:lnTo>
                    <a:pt x="192" y="18253"/>
                  </a:lnTo>
                  <a:cubicBezTo>
                    <a:pt x="172" y="18264"/>
                    <a:pt x="172" y="18300"/>
                    <a:pt x="182" y="18311"/>
                  </a:cubicBezTo>
                  <a:cubicBezTo>
                    <a:pt x="192" y="18335"/>
                    <a:pt x="212" y="18352"/>
                    <a:pt x="232" y="18364"/>
                  </a:cubicBezTo>
                  <a:lnTo>
                    <a:pt x="96" y="18364"/>
                  </a:lnTo>
                  <a:cubicBezTo>
                    <a:pt x="66" y="18364"/>
                    <a:pt x="30" y="18364"/>
                    <a:pt x="10" y="18387"/>
                  </a:cubicBezTo>
                  <a:cubicBezTo>
                    <a:pt x="-15" y="18417"/>
                    <a:pt x="10" y="18475"/>
                    <a:pt x="35" y="18458"/>
                  </a:cubicBezTo>
                  <a:cubicBezTo>
                    <a:pt x="25" y="18499"/>
                    <a:pt x="25" y="18522"/>
                    <a:pt x="10" y="18557"/>
                  </a:cubicBezTo>
                  <a:cubicBezTo>
                    <a:pt x="46" y="18557"/>
                    <a:pt x="66" y="18598"/>
                    <a:pt x="66" y="18633"/>
                  </a:cubicBezTo>
                  <a:cubicBezTo>
                    <a:pt x="66" y="18669"/>
                    <a:pt x="56" y="18704"/>
                    <a:pt x="56" y="18745"/>
                  </a:cubicBezTo>
                  <a:cubicBezTo>
                    <a:pt x="56" y="18780"/>
                    <a:pt x="56" y="18815"/>
                    <a:pt x="86" y="18827"/>
                  </a:cubicBezTo>
                  <a:cubicBezTo>
                    <a:pt x="96" y="18827"/>
                    <a:pt x="106" y="18827"/>
                    <a:pt x="116" y="18839"/>
                  </a:cubicBezTo>
                  <a:cubicBezTo>
                    <a:pt x="151" y="18868"/>
                    <a:pt x="131" y="18926"/>
                    <a:pt x="106" y="18962"/>
                  </a:cubicBezTo>
                  <a:cubicBezTo>
                    <a:pt x="116" y="19014"/>
                    <a:pt x="202" y="18979"/>
                    <a:pt x="222" y="19014"/>
                  </a:cubicBezTo>
                  <a:cubicBezTo>
                    <a:pt x="232" y="19026"/>
                    <a:pt x="222" y="19049"/>
                    <a:pt x="232" y="19061"/>
                  </a:cubicBezTo>
                  <a:cubicBezTo>
                    <a:pt x="232" y="19085"/>
                    <a:pt x="257" y="19102"/>
                    <a:pt x="267" y="19114"/>
                  </a:cubicBezTo>
                  <a:cubicBezTo>
                    <a:pt x="308" y="19196"/>
                    <a:pt x="202" y="19307"/>
                    <a:pt x="257" y="19395"/>
                  </a:cubicBezTo>
                  <a:cubicBezTo>
                    <a:pt x="222" y="19395"/>
                    <a:pt x="202" y="19442"/>
                    <a:pt x="222" y="19483"/>
                  </a:cubicBezTo>
                  <a:cubicBezTo>
                    <a:pt x="192" y="19565"/>
                    <a:pt x="141" y="19653"/>
                    <a:pt x="106" y="19741"/>
                  </a:cubicBezTo>
                  <a:cubicBezTo>
                    <a:pt x="141" y="19729"/>
                    <a:pt x="151" y="19788"/>
                    <a:pt x="141" y="19811"/>
                  </a:cubicBezTo>
                  <a:cubicBezTo>
                    <a:pt x="131" y="19846"/>
                    <a:pt x="96" y="19864"/>
                    <a:pt x="86" y="19899"/>
                  </a:cubicBezTo>
                  <a:cubicBezTo>
                    <a:pt x="76" y="19934"/>
                    <a:pt x="86" y="19975"/>
                    <a:pt x="86" y="20010"/>
                  </a:cubicBezTo>
                  <a:cubicBezTo>
                    <a:pt x="86" y="20051"/>
                    <a:pt x="76" y="20081"/>
                    <a:pt x="56" y="20110"/>
                  </a:cubicBezTo>
                  <a:cubicBezTo>
                    <a:pt x="96" y="20110"/>
                    <a:pt x="96" y="20168"/>
                    <a:pt x="86" y="20215"/>
                  </a:cubicBezTo>
                  <a:cubicBezTo>
                    <a:pt x="76" y="20315"/>
                    <a:pt x="86" y="20414"/>
                    <a:pt x="116" y="20502"/>
                  </a:cubicBezTo>
                  <a:cubicBezTo>
                    <a:pt x="131" y="20514"/>
                    <a:pt x="131" y="20537"/>
                    <a:pt x="141" y="20537"/>
                  </a:cubicBezTo>
                  <a:cubicBezTo>
                    <a:pt x="151" y="20549"/>
                    <a:pt x="172" y="20549"/>
                    <a:pt x="182" y="20549"/>
                  </a:cubicBezTo>
                  <a:cubicBezTo>
                    <a:pt x="247" y="20561"/>
                    <a:pt x="277" y="20637"/>
                    <a:pt x="298" y="20696"/>
                  </a:cubicBezTo>
                  <a:cubicBezTo>
                    <a:pt x="308" y="20737"/>
                    <a:pt x="318" y="20784"/>
                    <a:pt x="328" y="20819"/>
                  </a:cubicBezTo>
                  <a:cubicBezTo>
                    <a:pt x="338" y="20860"/>
                    <a:pt x="353" y="20895"/>
                    <a:pt x="373" y="20918"/>
                  </a:cubicBezTo>
                  <a:cubicBezTo>
                    <a:pt x="393" y="20942"/>
                    <a:pt x="434" y="20942"/>
                    <a:pt x="459" y="20918"/>
                  </a:cubicBezTo>
                  <a:cubicBezTo>
                    <a:pt x="489" y="20953"/>
                    <a:pt x="519" y="20977"/>
                    <a:pt x="565" y="20994"/>
                  </a:cubicBezTo>
                  <a:cubicBezTo>
                    <a:pt x="635" y="21018"/>
                    <a:pt x="721" y="21006"/>
                    <a:pt x="807" y="21030"/>
                  </a:cubicBezTo>
                  <a:cubicBezTo>
                    <a:pt x="837" y="21041"/>
                    <a:pt x="857" y="21053"/>
                    <a:pt x="867" y="21076"/>
                  </a:cubicBezTo>
                  <a:cubicBezTo>
                    <a:pt x="893" y="21117"/>
                    <a:pt x="857" y="21176"/>
                    <a:pt x="893" y="21211"/>
                  </a:cubicBezTo>
                  <a:cubicBezTo>
                    <a:pt x="903" y="21240"/>
                    <a:pt x="933" y="21240"/>
                    <a:pt x="943" y="21264"/>
                  </a:cubicBezTo>
                  <a:cubicBezTo>
                    <a:pt x="953" y="21287"/>
                    <a:pt x="943" y="21323"/>
                    <a:pt x="953" y="21364"/>
                  </a:cubicBezTo>
                  <a:cubicBezTo>
                    <a:pt x="963" y="21387"/>
                    <a:pt x="998" y="21399"/>
                    <a:pt x="1019" y="21422"/>
                  </a:cubicBezTo>
                  <a:cubicBezTo>
                    <a:pt x="1039" y="21446"/>
                    <a:pt x="1029" y="21487"/>
                    <a:pt x="1029" y="21522"/>
                  </a:cubicBezTo>
                  <a:cubicBezTo>
                    <a:pt x="1029" y="21563"/>
                    <a:pt x="1059" y="21592"/>
                    <a:pt x="1079" y="21580"/>
                  </a:cubicBezTo>
                  <a:cubicBezTo>
                    <a:pt x="1114" y="21569"/>
                    <a:pt x="1089" y="21498"/>
                    <a:pt x="1124" y="21457"/>
                  </a:cubicBezTo>
                  <a:cubicBezTo>
                    <a:pt x="1135" y="21434"/>
                    <a:pt x="1175" y="21434"/>
                    <a:pt x="1185" y="21410"/>
                  </a:cubicBezTo>
                  <a:cubicBezTo>
                    <a:pt x="1195" y="21387"/>
                    <a:pt x="1195" y="21364"/>
                    <a:pt x="1195" y="21346"/>
                  </a:cubicBezTo>
                  <a:cubicBezTo>
                    <a:pt x="1205" y="21276"/>
                    <a:pt x="1261" y="21223"/>
                    <a:pt x="1326" y="21199"/>
                  </a:cubicBezTo>
                  <a:cubicBezTo>
                    <a:pt x="1387" y="21176"/>
                    <a:pt x="1452" y="21176"/>
                    <a:pt x="1513" y="21153"/>
                  </a:cubicBezTo>
                  <a:cubicBezTo>
                    <a:pt x="1523" y="21153"/>
                    <a:pt x="1548" y="21141"/>
                    <a:pt x="1558" y="21141"/>
                  </a:cubicBezTo>
                  <a:cubicBezTo>
                    <a:pt x="1578" y="21141"/>
                    <a:pt x="1588" y="21153"/>
                    <a:pt x="1609" y="21153"/>
                  </a:cubicBezTo>
                  <a:lnTo>
                    <a:pt x="1704" y="21188"/>
                  </a:lnTo>
                  <a:cubicBezTo>
                    <a:pt x="1770" y="21199"/>
                    <a:pt x="1840" y="21188"/>
                    <a:pt x="1886" y="21141"/>
                  </a:cubicBezTo>
                  <a:cubicBezTo>
                    <a:pt x="1896" y="21211"/>
                    <a:pt x="1992" y="21211"/>
                    <a:pt x="2052" y="21199"/>
                  </a:cubicBezTo>
                  <a:cubicBezTo>
                    <a:pt x="2042" y="21176"/>
                    <a:pt x="2032" y="21153"/>
                    <a:pt x="2012" y="21153"/>
                  </a:cubicBezTo>
                  <a:cubicBezTo>
                    <a:pt x="2077" y="21129"/>
                    <a:pt x="2138" y="21088"/>
                    <a:pt x="2168" y="21018"/>
                  </a:cubicBezTo>
                  <a:cubicBezTo>
                    <a:pt x="2193" y="20977"/>
                    <a:pt x="2193" y="20930"/>
                    <a:pt x="2224" y="20895"/>
                  </a:cubicBezTo>
                  <a:cubicBezTo>
                    <a:pt x="2254" y="20860"/>
                    <a:pt x="2309" y="20842"/>
                    <a:pt x="2319" y="20883"/>
                  </a:cubicBezTo>
                  <a:cubicBezTo>
                    <a:pt x="2350" y="20842"/>
                    <a:pt x="2390" y="20819"/>
                    <a:pt x="2435" y="20830"/>
                  </a:cubicBezTo>
                  <a:cubicBezTo>
                    <a:pt x="2456" y="20830"/>
                    <a:pt x="2476" y="20842"/>
                    <a:pt x="2496" y="20830"/>
                  </a:cubicBezTo>
                  <a:cubicBezTo>
                    <a:pt x="2531" y="20819"/>
                    <a:pt x="2551" y="20784"/>
                    <a:pt x="2551" y="20748"/>
                  </a:cubicBezTo>
                  <a:cubicBezTo>
                    <a:pt x="2551" y="20707"/>
                    <a:pt x="2541" y="20672"/>
                    <a:pt x="2531" y="20637"/>
                  </a:cubicBezTo>
                  <a:cubicBezTo>
                    <a:pt x="2561" y="20661"/>
                    <a:pt x="2602" y="20625"/>
                    <a:pt x="2612" y="20573"/>
                  </a:cubicBezTo>
                  <a:cubicBezTo>
                    <a:pt x="2627" y="20537"/>
                    <a:pt x="2602" y="20491"/>
                    <a:pt x="2582" y="20450"/>
                  </a:cubicBezTo>
                  <a:cubicBezTo>
                    <a:pt x="2627" y="20461"/>
                    <a:pt x="2657" y="20414"/>
                    <a:pt x="2657" y="20368"/>
                  </a:cubicBezTo>
                  <a:cubicBezTo>
                    <a:pt x="2657" y="20315"/>
                    <a:pt x="2647" y="20280"/>
                    <a:pt x="2637" y="20233"/>
                  </a:cubicBezTo>
                  <a:cubicBezTo>
                    <a:pt x="2627" y="20168"/>
                    <a:pt x="2647" y="20092"/>
                    <a:pt x="2688" y="20045"/>
                  </a:cubicBezTo>
                  <a:cubicBezTo>
                    <a:pt x="2688" y="19969"/>
                    <a:pt x="2677" y="19911"/>
                    <a:pt x="2647" y="19846"/>
                  </a:cubicBezTo>
                  <a:cubicBezTo>
                    <a:pt x="2647" y="19776"/>
                    <a:pt x="2667" y="19700"/>
                    <a:pt x="2708" y="19653"/>
                  </a:cubicBezTo>
                  <a:cubicBezTo>
                    <a:pt x="2708" y="19618"/>
                    <a:pt x="2718" y="19577"/>
                    <a:pt x="2718" y="19542"/>
                  </a:cubicBezTo>
                  <a:cubicBezTo>
                    <a:pt x="2763" y="19565"/>
                    <a:pt x="2814" y="19588"/>
                    <a:pt x="2869" y="19588"/>
                  </a:cubicBezTo>
                  <a:cubicBezTo>
                    <a:pt x="2879" y="19588"/>
                    <a:pt x="2899" y="19588"/>
                    <a:pt x="2909" y="19577"/>
                  </a:cubicBezTo>
                  <a:cubicBezTo>
                    <a:pt x="2919" y="19553"/>
                    <a:pt x="2889" y="19530"/>
                    <a:pt x="2889" y="19506"/>
                  </a:cubicBezTo>
                  <a:cubicBezTo>
                    <a:pt x="2889" y="19495"/>
                    <a:pt x="2899" y="19483"/>
                    <a:pt x="2909" y="19465"/>
                  </a:cubicBezTo>
                  <a:cubicBezTo>
                    <a:pt x="2965" y="19407"/>
                    <a:pt x="3015" y="19342"/>
                    <a:pt x="3091" y="19360"/>
                  </a:cubicBezTo>
                  <a:cubicBezTo>
                    <a:pt x="3071" y="19307"/>
                    <a:pt x="3106" y="19249"/>
                    <a:pt x="3141" y="19208"/>
                  </a:cubicBezTo>
                  <a:cubicBezTo>
                    <a:pt x="3172" y="19172"/>
                    <a:pt x="3217" y="19161"/>
                    <a:pt x="3247" y="19126"/>
                  </a:cubicBezTo>
                  <a:lnTo>
                    <a:pt x="3282" y="19085"/>
                  </a:lnTo>
                  <a:cubicBezTo>
                    <a:pt x="3313" y="19049"/>
                    <a:pt x="3353" y="19049"/>
                    <a:pt x="3388" y="19049"/>
                  </a:cubicBezTo>
                  <a:cubicBezTo>
                    <a:pt x="3429" y="19038"/>
                    <a:pt x="3469" y="19026"/>
                    <a:pt x="3469" y="18979"/>
                  </a:cubicBezTo>
                  <a:lnTo>
                    <a:pt x="3469" y="18938"/>
                  </a:lnTo>
                  <a:cubicBezTo>
                    <a:pt x="3484" y="18915"/>
                    <a:pt x="3504" y="18891"/>
                    <a:pt x="3504" y="18868"/>
                  </a:cubicBezTo>
                  <a:cubicBezTo>
                    <a:pt x="3504" y="18856"/>
                    <a:pt x="3504" y="18839"/>
                    <a:pt x="3494" y="18827"/>
                  </a:cubicBezTo>
                  <a:cubicBezTo>
                    <a:pt x="3484" y="18792"/>
                    <a:pt x="3484" y="18745"/>
                    <a:pt x="3494" y="18692"/>
                  </a:cubicBezTo>
                  <a:lnTo>
                    <a:pt x="3494" y="18645"/>
                  </a:lnTo>
                  <a:cubicBezTo>
                    <a:pt x="3504" y="18581"/>
                    <a:pt x="3504" y="18522"/>
                    <a:pt x="3514" y="18446"/>
                  </a:cubicBezTo>
                  <a:cubicBezTo>
                    <a:pt x="3514" y="18411"/>
                    <a:pt x="3524" y="18364"/>
                    <a:pt x="3524" y="18323"/>
                  </a:cubicBezTo>
                  <a:cubicBezTo>
                    <a:pt x="3524" y="18300"/>
                    <a:pt x="3524" y="18276"/>
                    <a:pt x="3545" y="18264"/>
                  </a:cubicBezTo>
                  <a:cubicBezTo>
                    <a:pt x="3555" y="18253"/>
                    <a:pt x="3585" y="18253"/>
                    <a:pt x="3585" y="18276"/>
                  </a:cubicBezTo>
                  <a:cubicBezTo>
                    <a:pt x="3585" y="18253"/>
                    <a:pt x="3585" y="18212"/>
                    <a:pt x="3600" y="18200"/>
                  </a:cubicBezTo>
                  <a:cubicBezTo>
                    <a:pt x="3610" y="18177"/>
                    <a:pt x="3640" y="18177"/>
                    <a:pt x="3661" y="18188"/>
                  </a:cubicBezTo>
                  <a:cubicBezTo>
                    <a:pt x="3681" y="18177"/>
                    <a:pt x="3706" y="18153"/>
                    <a:pt x="3726" y="18141"/>
                  </a:cubicBezTo>
                  <a:cubicBezTo>
                    <a:pt x="3756" y="18153"/>
                    <a:pt x="3787" y="18153"/>
                    <a:pt x="3822" y="18141"/>
                  </a:cubicBezTo>
                  <a:cubicBezTo>
                    <a:pt x="3893" y="18118"/>
                    <a:pt x="3968" y="18100"/>
                    <a:pt x="4044" y="18059"/>
                  </a:cubicBezTo>
                  <a:cubicBezTo>
                    <a:pt x="4044" y="18083"/>
                    <a:pt x="4054" y="18106"/>
                    <a:pt x="4054" y="18130"/>
                  </a:cubicBezTo>
                  <a:cubicBezTo>
                    <a:pt x="4084" y="18130"/>
                    <a:pt x="4124" y="18130"/>
                    <a:pt x="4150" y="18165"/>
                  </a:cubicBezTo>
                  <a:cubicBezTo>
                    <a:pt x="4150" y="18177"/>
                    <a:pt x="4150" y="18188"/>
                    <a:pt x="4160" y="18200"/>
                  </a:cubicBezTo>
                  <a:cubicBezTo>
                    <a:pt x="4170" y="18241"/>
                    <a:pt x="4200" y="18276"/>
                    <a:pt x="4230" y="18276"/>
                  </a:cubicBezTo>
                  <a:cubicBezTo>
                    <a:pt x="4266" y="18288"/>
                    <a:pt x="4306" y="18276"/>
                    <a:pt x="4336" y="18276"/>
                  </a:cubicBezTo>
                  <a:cubicBezTo>
                    <a:pt x="4316" y="18335"/>
                    <a:pt x="4392" y="18399"/>
                    <a:pt x="4442" y="18364"/>
                  </a:cubicBezTo>
                  <a:cubicBezTo>
                    <a:pt x="4488" y="18411"/>
                    <a:pt x="4573" y="18387"/>
                    <a:pt x="4583" y="18311"/>
                  </a:cubicBezTo>
                  <a:cubicBezTo>
                    <a:pt x="4593" y="18288"/>
                    <a:pt x="4593" y="18276"/>
                    <a:pt x="4603" y="18253"/>
                  </a:cubicBezTo>
                  <a:cubicBezTo>
                    <a:pt x="4634" y="18200"/>
                    <a:pt x="4699" y="18241"/>
                    <a:pt x="4750" y="18200"/>
                  </a:cubicBezTo>
                  <a:cubicBezTo>
                    <a:pt x="4730" y="18188"/>
                    <a:pt x="4730" y="18141"/>
                    <a:pt x="4740" y="18118"/>
                  </a:cubicBezTo>
                  <a:cubicBezTo>
                    <a:pt x="4750" y="18100"/>
                    <a:pt x="4785" y="18083"/>
                    <a:pt x="4815" y="18083"/>
                  </a:cubicBezTo>
                  <a:cubicBezTo>
                    <a:pt x="4846" y="18083"/>
                    <a:pt x="4901" y="18100"/>
                    <a:pt x="4901" y="18059"/>
                  </a:cubicBezTo>
                  <a:lnTo>
                    <a:pt x="4866" y="17989"/>
                  </a:lnTo>
                  <a:cubicBezTo>
                    <a:pt x="4901" y="18001"/>
                    <a:pt x="4931" y="17977"/>
                    <a:pt x="4951" y="17936"/>
                  </a:cubicBezTo>
                  <a:cubicBezTo>
                    <a:pt x="4997" y="17878"/>
                    <a:pt x="5037" y="17825"/>
                    <a:pt x="5077" y="17766"/>
                  </a:cubicBezTo>
                  <a:cubicBezTo>
                    <a:pt x="5143" y="17778"/>
                    <a:pt x="5203" y="17743"/>
                    <a:pt x="5229" y="17679"/>
                  </a:cubicBezTo>
                  <a:cubicBezTo>
                    <a:pt x="5269" y="17714"/>
                    <a:pt x="5335" y="17714"/>
                    <a:pt x="5385" y="17679"/>
                  </a:cubicBezTo>
                  <a:cubicBezTo>
                    <a:pt x="5405" y="17714"/>
                    <a:pt x="5415" y="17755"/>
                    <a:pt x="5405" y="17790"/>
                  </a:cubicBezTo>
                  <a:cubicBezTo>
                    <a:pt x="5451" y="17802"/>
                    <a:pt x="5481" y="17837"/>
                    <a:pt x="5511" y="17866"/>
                  </a:cubicBezTo>
                  <a:cubicBezTo>
                    <a:pt x="5546" y="17889"/>
                    <a:pt x="5597" y="17901"/>
                    <a:pt x="5627" y="17878"/>
                  </a:cubicBezTo>
                  <a:cubicBezTo>
                    <a:pt x="5637" y="17901"/>
                    <a:pt x="5637" y="17936"/>
                    <a:pt x="5627" y="17960"/>
                  </a:cubicBezTo>
                  <a:cubicBezTo>
                    <a:pt x="5703" y="17989"/>
                    <a:pt x="5758" y="18095"/>
                    <a:pt x="5723" y="18165"/>
                  </a:cubicBezTo>
                  <a:cubicBezTo>
                    <a:pt x="5713" y="18177"/>
                    <a:pt x="5713" y="18200"/>
                    <a:pt x="5713" y="18212"/>
                  </a:cubicBezTo>
                  <a:cubicBezTo>
                    <a:pt x="5723" y="18241"/>
                    <a:pt x="5758" y="18241"/>
                    <a:pt x="5768" y="18276"/>
                  </a:cubicBezTo>
                  <a:lnTo>
                    <a:pt x="5768" y="18311"/>
                  </a:lnTo>
                  <a:cubicBezTo>
                    <a:pt x="5768" y="18376"/>
                    <a:pt x="5758" y="18434"/>
                    <a:pt x="5758" y="18499"/>
                  </a:cubicBezTo>
                  <a:cubicBezTo>
                    <a:pt x="5788" y="18510"/>
                    <a:pt x="5819" y="18522"/>
                    <a:pt x="5864" y="18546"/>
                  </a:cubicBezTo>
                  <a:cubicBezTo>
                    <a:pt x="5874" y="18534"/>
                    <a:pt x="5894" y="18534"/>
                    <a:pt x="5904" y="18522"/>
                  </a:cubicBezTo>
                  <a:cubicBezTo>
                    <a:pt x="5904" y="18581"/>
                    <a:pt x="5995" y="18546"/>
                    <a:pt x="6015" y="18598"/>
                  </a:cubicBezTo>
                  <a:cubicBezTo>
                    <a:pt x="6025" y="18622"/>
                    <a:pt x="6015" y="18645"/>
                    <a:pt x="6025" y="18669"/>
                  </a:cubicBezTo>
                  <a:cubicBezTo>
                    <a:pt x="6035" y="18704"/>
                    <a:pt x="6101" y="18704"/>
                    <a:pt x="6131" y="18733"/>
                  </a:cubicBezTo>
                  <a:cubicBezTo>
                    <a:pt x="6141" y="18745"/>
                    <a:pt x="6151" y="18768"/>
                    <a:pt x="6161" y="18780"/>
                  </a:cubicBezTo>
                  <a:cubicBezTo>
                    <a:pt x="6187" y="18815"/>
                    <a:pt x="6227" y="18856"/>
                    <a:pt x="6257" y="18880"/>
                  </a:cubicBezTo>
                  <a:cubicBezTo>
                    <a:pt x="6303" y="18903"/>
                    <a:pt x="6343" y="18938"/>
                    <a:pt x="6373" y="18962"/>
                  </a:cubicBezTo>
                  <a:cubicBezTo>
                    <a:pt x="6419" y="19003"/>
                    <a:pt x="6469" y="19026"/>
                    <a:pt x="6514" y="19061"/>
                  </a:cubicBezTo>
                  <a:cubicBezTo>
                    <a:pt x="6545" y="19126"/>
                    <a:pt x="6605" y="19161"/>
                    <a:pt x="6671" y="19149"/>
                  </a:cubicBezTo>
                  <a:cubicBezTo>
                    <a:pt x="6671" y="19219"/>
                    <a:pt x="6736" y="19272"/>
                    <a:pt x="6787" y="19319"/>
                  </a:cubicBezTo>
                  <a:cubicBezTo>
                    <a:pt x="6852" y="19360"/>
                    <a:pt x="6903" y="19407"/>
                    <a:pt x="6968" y="19442"/>
                  </a:cubicBezTo>
                  <a:cubicBezTo>
                    <a:pt x="6958" y="19506"/>
                    <a:pt x="7009" y="19542"/>
                    <a:pt x="7064" y="19565"/>
                  </a:cubicBezTo>
                  <a:cubicBezTo>
                    <a:pt x="7104" y="19588"/>
                    <a:pt x="7170" y="19606"/>
                    <a:pt x="7180" y="19665"/>
                  </a:cubicBezTo>
                  <a:cubicBezTo>
                    <a:pt x="7190" y="19729"/>
                    <a:pt x="7160" y="19811"/>
                    <a:pt x="7200" y="19834"/>
                  </a:cubicBezTo>
                  <a:cubicBezTo>
                    <a:pt x="7210" y="19846"/>
                    <a:pt x="7230" y="19846"/>
                    <a:pt x="7230" y="19864"/>
                  </a:cubicBezTo>
                  <a:cubicBezTo>
                    <a:pt x="7240" y="19875"/>
                    <a:pt x="7230" y="19887"/>
                    <a:pt x="7230" y="19911"/>
                  </a:cubicBezTo>
                  <a:cubicBezTo>
                    <a:pt x="7230" y="19946"/>
                    <a:pt x="7256" y="19975"/>
                    <a:pt x="7266" y="19999"/>
                  </a:cubicBezTo>
                  <a:cubicBezTo>
                    <a:pt x="7281" y="20028"/>
                    <a:pt x="7276" y="20069"/>
                    <a:pt x="7251" y="20081"/>
                  </a:cubicBezTo>
                  <a:cubicBezTo>
                    <a:pt x="7306" y="20092"/>
                    <a:pt x="7336" y="20157"/>
                    <a:pt x="7326" y="20215"/>
                  </a:cubicBezTo>
                  <a:cubicBezTo>
                    <a:pt x="7316" y="20291"/>
                    <a:pt x="7240" y="20327"/>
                    <a:pt x="7200" y="20391"/>
                  </a:cubicBezTo>
                  <a:cubicBezTo>
                    <a:pt x="7180" y="20426"/>
                    <a:pt x="7170" y="20473"/>
                    <a:pt x="7170" y="20526"/>
                  </a:cubicBezTo>
                  <a:cubicBezTo>
                    <a:pt x="7170" y="20537"/>
                    <a:pt x="7170" y="20549"/>
                    <a:pt x="7180" y="20561"/>
                  </a:cubicBezTo>
                  <a:cubicBezTo>
                    <a:pt x="7190" y="20573"/>
                    <a:pt x="7200" y="20573"/>
                    <a:pt x="7210" y="20573"/>
                  </a:cubicBezTo>
                  <a:cubicBezTo>
                    <a:pt x="7240" y="20596"/>
                    <a:pt x="7240" y="20661"/>
                    <a:pt x="7286" y="20672"/>
                  </a:cubicBezTo>
                  <a:cubicBezTo>
                    <a:pt x="7296" y="20672"/>
                    <a:pt x="7316" y="20661"/>
                    <a:pt x="7326" y="20672"/>
                  </a:cubicBezTo>
                  <a:cubicBezTo>
                    <a:pt x="7336" y="20672"/>
                    <a:pt x="7346" y="20684"/>
                    <a:pt x="7372" y="20684"/>
                  </a:cubicBezTo>
                  <a:cubicBezTo>
                    <a:pt x="7412" y="20696"/>
                    <a:pt x="7442" y="20637"/>
                    <a:pt x="7452" y="20596"/>
                  </a:cubicBezTo>
                  <a:cubicBezTo>
                    <a:pt x="7462" y="20549"/>
                    <a:pt x="7472" y="20502"/>
                    <a:pt x="7508" y="20461"/>
                  </a:cubicBezTo>
                  <a:cubicBezTo>
                    <a:pt x="7538" y="20438"/>
                    <a:pt x="7578" y="20438"/>
                    <a:pt x="7593" y="20403"/>
                  </a:cubicBezTo>
                  <a:cubicBezTo>
                    <a:pt x="7593" y="20379"/>
                    <a:pt x="7568" y="20379"/>
                    <a:pt x="7558" y="20368"/>
                  </a:cubicBezTo>
                  <a:cubicBezTo>
                    <a:pt x="7538" y="20350"/>
                    <a:pt x="7558" y="20315"/>
                    <a:pt x="7568" y="20291"/>
                  </a:cubicBezTo>
                  <a:cubicBezTo>
                    <a:pt x="7578" y="20268"/>
                    <a:pt x="7614" y="20268"/>
                    <a:pt x="7624" y="20245"/>
                  </a:cubicBezTo>
                  <a:cubicBezTo>
                    <a:pt x="7634" y="20215"/>
                    <a:pt x="7614" y="20192"/>
                    <a:pt x="7614" y="20180"/>
                  </a:cubicBezTo>
                  <a:cubicBezTo>
                    <a:pt x="7578" y="20110"/>
                    <a:pt x="7568" y="20022"/>
                    <a:pt x="7578" y="19946"/>
                  </a:cubicBezTo>
                  <a:cubicBezTo>
                    <a:pt x="7548" y="19946"/>
                    <a:pt x="7548" y="19899"/>
                    <a:pt x="7548" y="19864"/>
                  </a:cubicBezTo>
                  <a:cubicBezTo>
                    <a:pt x="7568" y="19764"/>
                    <a:pt x="7593" y="19676"/>
                    <a:pt x="7644" y="19606"/>
                  </a:cubicBezTo>
                  <a:lnTo>
                    <a:pt x="7770" y="19641"/>
                  </a:lnTo>
                  <a:cubicBezTo>
                    <a:pt x="7790" y="19641"/>
                    <a:pt x="7805" y="19653"/>
                    <a:pt x="7825" y="19665"/>
                  </a:cubicBezTo>
                  <a:cubicBezTo>
                    <a:pt x="7835" y="19676"/>
                    <a:pt x="7846" y="19688"/>
                    <a:pt x="7846" y="19700"/>
                  </a:cubicBezTo>
                  <a:cubicBezTo>
                    <a:pt x="7876" y="19776"/>
                    <a:pt x="7921" y="19834"/>
                    <a:pt x="7951" y="19911"/>
                  </a:cubicBezTo>
                  <a:cubicBezTo>
                    <a:pt x="8002" y="19911"/>
                    <a:pt x="8057" y="19834"/>
                    <a:pt x="8037" y="19776"/>
                  </a:cubicBezTo>
                  <a:cubicBezTo>
                    <a:pt x="8057" y="19764"/>
                    <a:pt x="8067" y="19752"/>
                    <a:pt x="8088" y="19741"/>
                  </a:cubicBezTo>
                  <a:cubicBezTo>
                    <a:pt x="8057" y="19729"/>
                    <a:pt x="8037" y="19688"/>
                    <a:pt x="8027" y="19641"/>
                  </a:cubicBezTo>
                  <a:cubicBezTo>
                    <a:pt x="8012" y="19606"/>
                    <a:pt x="8027" y="19553"/>
                    <a:pt x="8012" y="19518"/>
                  </a:cubicBezTo>
                  <a:cubicBezTo>
                    <a:pt x="7992" y="19419"/>
                    <a:pt x="7896" y="19372"/>
                    <a:pt x="7805" y="19342"/>
                  </a:cubicBezTo>
                  <a:cubicBezTo>
                    <a:pt x="7719" y="19331"/>
                    <a:pt x="7634" y="19331"/>
                    <a:pt x="7558" y="19284"/>
                  </a:cubicBezTo>
                  <a:lnTo>
                    <a:pt x="7558" y="19196"/>
                  </a:lnTo>
                  <a:cubicBezTo>
                    <a:pt x="7452" y="19184"/>
                    <a:pt x="7372" y="19085"/>
                    <a:pt x="7336" y="18979"/>
                  </a:cubicBezTo>
                  <a:cubicBezTo>
                    <a:pt x="7306" y="18950"/>
                    <a:pt x="7276" y="18962"/>
                    <a:pt x="7240" y="18962"/>
                  </a:cubicBezTo>
                  <a:cubicBezTo>
                    <a:pt x="7210" y="18962"/>
                    <a:pt x="7170" y="18938"/>
                    <a:pt x="7180" y="18903"/>
                  </a:cubicBezTo>
                  <a:cubicBezTo>
                    <a:pt x="7124" y="18891"/>
                    <a:pt x="7074" y="18856"/>
                    <a:pt x="7029" y="18815"/>
                  </a:cubicBezTo>
                  <a:cubicBezTo>
                    <a:pt x="6988" y="18780"/>
                    <a:pt x="6933" y="18733"/>
                    <a:pt x="6893" y="18757"/>
                  </a:cubicBezTo>
                  <a:cubicBezTo>
                    <a:pt x="6807" y="18692"/>
                    <a:pt x="6746" y="18610"/>
                    <a:pt x="6711" y="18510"/>
                  </a:cubicBezTo>
                  <a:cubicBezTo>
                    <a:pt x="6691" y="18446"/>
                    <a:pt x="6681" y="18376"/>
                    <a:pt x="6671" y="18300"/>
                  </a:cubicBezTo>
                  <a:cubicBezTo>
                    <a:pt x="6651" y="18253"/>
                    <a:pt x="6620" y="18200"/>
                    <a:pt x="6585" y="18165"/>
                  </a:cubicBezTo>
                  <a:cubicBezTo>
                    <a:pt x="6535" y="18095"/>
                    <a:pt x="6459" y="18036"/>
                    <a:pt x="6383" y="17977"/>
                  </a:cubicBezTo>
                  <a:cubicBezTo>
                    <a:pt x="6398" y="17936"/>
                    <a:pt x="6363" y="17889"/>
                    <a:pt x="6333" y="17889"/>
                  </a:cubicBezTo>
                  <a:cubicBezTo>
                    <a:pt x="6343" y="17854"/>
                    <a:pt x="6343" y="17802"/>
                    <a:pt x="6333" y="17766"/>
                  </a:cubicBezTo>
                  <a:cubicBezTo>
                    <a:pt x="6323" y="17778"/>
                    <a:pt x="6313" y="17802"/>
                    <a:pt x="6303" y="17813"/>
                  </a:cubicBezTo>
                  <a:cubicBezTo>
                    <a:pt x="6277" y="17755"/>
                    <a:pt x="6267" y="17690"/>
                    <a:pt x="6293" y="17632"/>
                  </a:cubicBezTo>
                  <a:lnTo>
                    <a:pt x="6257" y="17632"/>
                  </a:lnTo>
                  <a:cubicBezTo>
                    <a:pt x="6267" y="17591"/>
                    <a:pt x="6293" y="17567"/>
                    <a:pt x="6313" y="17532"/>
                  </a:cubicBezTo>
                  <a:cubicBezTo>
                    <a:pt x="6257" y="17497"/>
                    <a:pt x="6217" y="17421"/>
                    <a:pt x="6217" y="17351"/>
                  </a:cubicBezTo>
                  <a:cubicBezTo>
                    <a:pt x="6227" y="17362"/>
                    <a:pt x="6247" y="17351"/>
                    <a:pt x="6257" y="17333"/>
                  </a:cubicBezTo>
                  <a:cubicBezTo>
                    <a:pt x="6267" y="17321"/>
                    <a:pt x="6267" y="17298"/>
                    <a:pt x="6277" y="17286"/>
                  </a:cubicBezTo>
                  <a:cubicBezTo>
                    <a:pt x="6293" y="17263"/>
                    <a:pt x="6313" y="17263"/>
                    <a:pt x="6333" y="17251"/>
                  </a:cubicBezTo>
                  <a:cubicBezTo>
                    <a:pt x="6398" y="17227"/>
                    <a:pt x="6449" y="17186"/>
                    <a:pt x="6499" y="17140"/>
                  </a:cubicBezTo>
                  <a:cubicBezTo>
                    <a:pt x="6514" y="17163"/>
                    <a:pt x="6545" y="17163"/>
                    <a:pt x="6555" y="17151"/>
                  </a:cubicBezTo>
                  <a:cubicBezTo>
                    <a:pt x="6605" y="17186"/>
                    <a:pt x="6630" y="17251"/>
                    <a:pt x="6620" y="17309"/>
                  </a:cubicBezTo>
                  <a:cubicBezTo>
                    <a:pt x="6651" y="17298"/>
                    <a:pt x="6691" y="17321"/>
                    <a:pt x="6701" y="17362"/>
                  </a:cubicBezTo>
                  <a:cubicBezTo>
                    <a:pt x="6711" y="17397"/>
                    <a:pt x="6711" y="17433"/>
                    <a:pt x="6726" y="17485"/>
                  </a:cubicBezTo>
                  <a:cubicBezTo>
                    <a:pt x="6746" y="17474"/>
                    <a:pt x="6767" y="17456"/>
                    <a:pt x="6787" y="17485"/>
                  </a:cubicBezTo>
                  <a:cubicBezTo>
                    <a:pt x="6807" y="17497"/>
                    <a:pt x="6807" y="17532"/>
                    <a:pt x="6807" y="17556"/>
                  </a:cubicBezTo>
                  <a:cubicBezTo>
                    <a:pt x="6817" y="17556"/>
                    <a:pt x="6832" y="17556"/>
                    <a:pt x="6842" y="17544"/>
                  </a:cubicBezTo>
                  <a:lnTo>
                    <a:pt x="6842" y="17591"/>
                  </a:lnTo>
                  <a:cubicBezTo>
                    <a:pt x="6862" y="17579"/>
                    <a:pt x="6872" y="17579"/>
                    <a:pt x="6893" y="17567"/>
                  </a:cubicBezTo>
                  <a:cubicBezTo>
                    <a:pt x="6893" y="17591"/>
                    <a:pt x="6903" y="17608"/>
                    <a:pt x="6903" y="17632"/>
                  </a:cubicBezTo>
                  <a:cubicBezTo>
                    <a:pt x="6933" y="17632"/>
                    <a:pt x="6968" y="17643"/>
                    <a:pt x="6978" y="17679"/>
                  </a:cubicBezTo>
                  <a:cubicBezTo>
                    <a:pt x="6988" y="17702"/>
                    <a:pt x="6988" y="17755"/>
                    <a:pt x="6968" y="17778"/>
                  </a:cubicBezTo>
                  <a:cubicBezTo>
                    <a:pt x="6988" y="17778"/>
                    <a:pt x="6998" y="17790"/>
                    <a:pt x="7019" y="17790"/>
                  </a:cubicBezTo>
                  <a:lnTo>
                    <a:pt x="7054" y="17866"/>
                  </a:lnTo>
                  <a:cubicBezTo>
                    <a:pt x="7054" y="17878"/>
                    <a:pt x="7074" y="17889"/>
                    <a:pt x="7074" y="17878"/>
                  </a:cubicBezTo>
                  <a:lnTo>
                    <a:pt x="7074" y="17913"/>
                  </a:lnTo>
                  <a:cubicBezTo>
                    <a:pt x="7104" y="17913"/>
                    <a:pt x="7124" y="17960"/>
                    <a:pt x="7114" y="18001"/>
                  </a:cubicBezTo>
                  <a:cubicBezTo>
                    <a:pt x="7135" y="18001"/>
                    <a:pt x="7145" y="18024"/>
                    <a:pt x="7160" y="18048"/>
                  </a:cubicBezTo>
                  <a:cubicBezTo>
                    <a:pt x="7190" y="18048"/>
                    <a:pt x="7220" y="18059"/>
                    <a:pt x="7251" y="18071"/>
                  </a:cubicBezTo>
                  <a:cubicBezTo>
                    <a:pt x="7240" y="18106"/>
                    <a:pt x="7230" y="18130"/>
                    <a:pt x="7230" y="18165"/>
                  </a:cubicBezTo>
                  <a:cubicBezTo>
                    <a:pt x="7240" y="18165"/>
                    <a:pt x="7266" y="18177"/>
                    <a:pt x="7266" y="18188"/>
                  </a:cubicBezTo>
                  <a:cubicBezTo>
                    <a:pt x="7276" y="18188"/>
                    <a:pt x="7286" y="18188"/>
                    <a:pt x="7286" y="18177"/>
                  </a:cubicBezTo>
                  <a:cubicBezTo>
                    <a:pt x="7286" y="18188"/>
                    <a:pt x="7296" y="18200"/>
                    <a:pt x="7306" y="18200"/>
                  </a:cubicBezTo>
                  <a:cubicBezTo>
                    <a:pt x="7316" y="18188"/>
                    <a:pt x="7336" y="18177"/>
                    <a:pt x="7346" y="18153"/>
                  </a:cubicBezTo>
                  <a:cubicBezTo>
                    <a:pt x="7372" y="18188"/>
                    <a:pt x="7392" y="18229"/>
                    <a:pt x="7402" y="18264"/>
                  </a:cubicBezTo>
                  <a:cubicBezTo>
                    <a:pt x="7432" y="18288"/>
                    <a:pt x="7462" y="18288"/>
                    <a:pt x="7498" y="18264"/>
                  </a:cubicBezTo>
                  <a:cubicBezTo>
                    <a:pt x="7548" y="18352"/>
                    <a:pt x="7634" y="18399"/>
                    <a:pt x="7730" y="18376"/>
                  </a:cubicBezTo>
                  <a:cubicBezTo>
                    <a:pt x="7719" y="18411"/>
                    <a:pt x="7750" y="18434"/>
                    <a:pt x="7780" y="18446"/>
                  </a:cubicBezTo>
                  <a:cubicBezTo>
                    <a:pt x="7815" y="18458"/>
                    <a:pt x="7846" y="18487"/>
                    <a:pt x="7846" y="18522"/>
                  </a:cubicBezTo>
                  <a:cubicBezTo>
                    <a:pt x="7846" y="18546"/>
                    <a:pt x="7846" y="18569"/>
                    <a:pt x="7856" y="18581"/>
                  </a:cubicBezTo>
                  <a:cubicBezTo>
                    <a:pt x="7866" y="18598"/>
                    <a:pt x="7876" y="18598"/>
                    <a:pt x="7896" y="18610"/>
                  </a:cubicBezTo>
                  <a:cubicBezTo>
                    <a:pt x="7951" y="18622"/>
                    <a:pt x="8002" y="18645"/>
                    <a:pt x="8047" y="18692"/>
                  </a:cubicBezTo>
                  <a:cubicBezTo>
                    <a:pt x="8067" y="18669"/>
                    <a:pt x="8108" y="18704"/>
                    <a:pt x="8108" y="18745"/>
                  </a:cubicBezTo>
                  <a:cubicBezTo>
                    <a:pt x="8143" y="18745"/>
                    <a:pt x="8183" y="18757"/>
                    <a:pt x="8214" y="18757"/>
                  </a:cubicBezTo>
                  <a:cubicBezTo>
                    <a:pt x="8224" y="18757"/>
                    <a:pt x="8229" y="18757"/>
                    <a:pt x="8239" y="18768"/>
                  </a:cubicBezTo>
                  <a:cubicBezTo>
                    <a:pt x="8254" y="18786"/>
                    <a:pt x="8249" y="18792"/>
                    <a:pt x="8249" y="18803"/>
                  </a:cubicBezTo>
                  <a:cubicBezTo>
                    <a:pt x="8259" y="18880"/>
                    <a:pt x="8345" y="18938"/>
                    <a:pt x="8405" y="18903"/>
                  </a:cubicBezTo>
                  <a:cubicBezTo>
                    <a:pt x="8435" y="18926"/>
                    <a:pt x="8395" y="18991"/>
                    <a:pt x="8405" y="19026"/>
                  </a:cubicBezTo>
                  <a:cubicBezTo>
                    <a:pt x="8405" y="19038"/>
                    <a:pt x="8415" y="19049"/>
                    <a:pt x="8425" y="19061"/>
                  </a:cubicBezTo>
                  <a:cubicBezTo>
                    <a:pt x="8446" y="19114"/>
                    <a:pt x="8415" y="19172"/>
                    <a:pt x="8446" y="19219"/>
                  </a:cubicBezTo>
                  <a:cubicBezTo>
                    <a:pt x="8425" y="19208"/>
                    <a:pt x="8395" y="19219"/>
                    <a:pt x="8395" y="19260"/>
                  </a:cubicBezTo>
                  <a:cubicBezTo>
                    <a:pt x="8385" y="19284"/>
                    <a:pt x="8405" y="19319"/>
                    <a:pt x="8415" y="19331"/>
                  </a:cubicBezTo>
                  <a:cubicBezTo>
                    <a:pt x="8375" y="19319"/>
                    <a:pt x="8330" y="19360"/>
                    <a:pt x="8319" y="19407"/>
                  </a:cubicBezTo>
                  <a:cubicBezTo>
                    <a:pt x="8355" y="19419"/>
                    <a:pt x="8385" y="19430"/>
                    <a:pt x="8375" y="19465"/>
                  </a:cubicBezTo>
                  <a:cubicBezTo>
                    <a:pt x="8375" y="19483"/>
                    <a:pt x="8365" y="19483"/>
                    <a:pt x="8365" y="19495"/>
                  </a:cubicBezTo>
                  <a:cubicBezTo>
                    <a:pt x="8355" y="19530"/>
                    <a:pt x="8395" y="19565"/>
                    <a:pt x="8425" y="19577"/>
                  </a:cubicBezTo>
                  <a:cubicBezTo>
                    <a:pt x="8415" y="19606"/>
                    <a:pt x="8425" y="19641"/>
                    <a:pt x="8435" y="19665"/>
                  </a:cubicBezTo>
                  <a:cubicBezTo>
                    <a:pt x="8446" y="19676"/>
                    <a:pt x="8461" y="19700"/>
                    <a:pt x="8471" y="19711"/>
                  </a:cubicBezTo>
                  <a:cubicBezTo>
                    <a:pt x="8471" y="19741"/>
                    <a:pt x="8446" y="19776"/>
                    <a:pt x="8471" y="19799"/>
                  </a:cubicBezTo>
                  <a:cubicBezTo>
                    <a:pt x="8481" y="19823"/>
                    <a:pt x="8511" y="19823"/>
                    <a:pt x="8511" y="19846"/>
                  </a:cubicBezTo>
                  <a:cubicBezTo>
                    <a:pt x="8511" y="19864"/>
                    <a:pt x="8501" y="19887"/>
                    <a:pt x="8501" y="19899"/>
                  </a:cubicBezTo>
                  <a:cubicBezTo>
                    <a:pt x="8491" y="19934"/>
                    <a:pt x="8511" y="19969"/>
                    <a:pt x="8531" y="19999"/>
                  </a:cubicBezTo>
                  <a:cubicBezTo>
                    <a:pt x="8541" y="19999"/>
                    <a:pt x="8551" y="19987"/>
                    <a:pt x="8567" y="19987"/>
                  </a:cubicBezTo>
                  <a:cubicBezTo>
                    <a:pt x="8587" y="20022"/>
                    <a:pt x="8607" y="20069"/>
                    <a:pt x="8617" y="20110"/>
                  </a:cubicBezTo>
                  <a:cubicBezTo>
                    <a:pt x="8637" y="20092"/>
                    <a:pt x="8652" y="20122"/>
                    <a:pt x="8672" y="20133"/>
                  </a:cubicBezTo>
                  <a:cubicBezTo>
                    <a:pt x="8698" y="20145"/>
                    <a:pt x="8713" y="20145"/>
                    <a:pt x="8723" y="20133"/>
                  </a:cubicBezTo>
                  <a:cubicBezTo>
                    <a:pt x="8723" y="20157"/>
                    <a:pt x="8733" y="20168"/>
                    <a:pt x="8753" y="20180"/>
                  </a:cubicBezTo>
                  <a:cubicBezTo>
                    <a:pt x="8763" y="20192"/>
                    <a:pt x="8778" y="20215"/>
                    <a:pt x="8763" y="20233"/>
                  </a:cubicBezTo>
                  <a:cubicBezTo>
                    <a:pt x="8763" y="20233"/>
                    <a:pt x="8753" y="20233"/>
                    <a:pt x="8753" y="20245"/>
                  </a:cubicBezTo>
                  <a:cubicBezTo>
                    <a:pt x="8733" y="20256"/>
                    <a:pt x="8743" y="20291"/>
                    <a:pt x="8763" y="20315"/>
                  </a:cubicBezTo>
                  <a:cubicBezTo>
                    <a:pt x="8778" y="20338"/>
                    <a:pt x="8798" y="20379"/>
                    <a:pt x="8778" y="20391"/>
                  </a:cubicBezTo>
                  <a:cubicBezTo>
                    <a:pt x="8778" y="20414"/>
                    <a:pt x="8753" y="20450"/>
                    <a:pt x="8753" y="20473"/>
                  </a:cubicBezTo>
                  <a:cubicBezTo>
                    <a:pt x="8743" y="20461"/>
                    <a:pt x="8723" y="20473"/>
                    <a:pt x="8713" y="20491"/>
                  </a:cubicBezTo>
                  <a:cubicBezTo>
                    <a:pt x="8733" y="20491"/>
                    <a:pt x="8733" y="20526"/>
                    <a:pt x="8713" y="20537"/>
                  </a:cubicBezTo>
                  <a:cubicBezTo>
                    <a:pt x="8703" y="20549"/>
                    <a:pt x="8682" y="20549"/>
                    <a:pt x="8657" y="20549"/>
                  </a:cubicBezTo>
                  <a:cubicBezTo>
                    <a:pt x="8637" y="20549"/>
                    <a:pt x="8617" y="20561"/>
                    <a:pt x="8617" y="20584"/>
                  </a:cubicBezTo>
                  <a:cubicBezTo>
                    <a:pt x="8617" y="20596"/>
                    <a:pt x="8627" y="20614"/>
                    <a:pt x="8627" y="20614"/>
                  </a:cubicBezTo>
                  <a:cubicBezTo>
                    <a:pt x="8637" y="20637"/>
                    <a:pt x="8627" y="20672"/>
                    <a:pt x="8607" y="20684"/>
                  </a:cubicBezTo>
                  <a:cubicBezTo>
                    <a:pt x="8713" y="20684"/>
                    <a:pt x="8809" y="20696"/>
                    <a:pt x="8904" y="20737"/>
                  </a:cubicBezTo>
                  <a:cubicBezTo>
                    <a:pt x="8914" y="20737"/>
                    <a:pt x="8914" y="20737"/>
                    <a:pt x="8914" y="20748"/>
                  </a:cubicBezTo>
                  <a:cubicBezTo>
                    <a:pt x="8914" y="20748"/>
                    <a:pt x="8924" y="20760"/>
                    <a:pt x="8924" y="20772"/>
                  </a:cubicBezTo>
                  <a:cubicBezTo>
                    <a:pt x="8924" y="20795"/>
                    <a:pt x="8935" y="20819"/>
                    <a:pt x="8935" y="20842"/>
                  </a:cubicBezTo>
                  <a:cubicBezTo>
                    <a:pt x="8955" y="20860"/>
                    <a:pt x="8965" y="20883"/>
                    <a:pt x="8955" y="20907"/>
                  </a:cubicBezTo>
                  <a:cubicBezTo>
                    <a:pt x="8975" y="20895"/>
                    <a:pt x="9010" y="20918"/>
                    <a:pt x="9020" y="20942"/>
                  </a:cubicBezTo>
                  <a:cubicBezTo>
                    <a:pt x="9030" y="20965"/>
                    <a:pt x="9040" y="21006"/>
                    <a:pt x="9051" y="21030"/>
                  </a:cubicBezTo>
                  <a:cubicBezTo>
                    <a:pt x="9071" y="21088"/>
                    <a:pt x="9106" y="21153"/>
                    <a:pt x="9146" y="21199"/>
                  </a:cubicBezTo>
                  <a:lnTo>
                    <a:pt x="9156" y="21188"/>
                  </a:lnTo>
                  <a:cubicBezTo>
                    <a:pt x="9167" y="21199"/>
                    <a:pt x="9187" y="21211"/>
                    <a:pt x="9212" y="21211"/>
                  </a:cubicBezTo>
                  <a:cubicBezTo>
                    <a:pt x="9222" y="21199"/>
                    <a:pt x="9222" y="21188"/>
                    <a:pt x="9222" y="21164"/>
                  </a:cubicBezTo>
                  <a:cubicBezTo>
                    <a:pt x="9252" y="21188"/>
                    <a:pt x="9293" y="21188"/>
                    <a:pt x="9328" y="21176"/>
                  </a:cubicBezTo>
                  <a:cubicBezTo>
                    <a:pt x="9338" y="21188"/>
                    <a:pt x="9338" y="21199"/>
                    <a:pt x="9348" y="21199"/>
                  </a:cubicBezTo>
                  <a:cubicBezTo>
                    <a:pt x="9368" y="21188"/>
                    <a:pt x="9388" y="21176"/>
                    <a:pt x="9398" y="21153"/>
                  </a:cubicBezTo>
                  <a:lnTo>
                    <a:pt x="9409" y="21141"/>
                  </a:lnTo>
                  <a:cubicBezTo>
                    <a:pt x="9409" y="21129"/>
                    <a:pt x="9398" y="21117"/>
                    <a:pt x="9398" y="21117"/>
                  </a:cubicBezTo>
                  <a:cubicBezTo>
                    <a:pt x="9378" y="21100"/>
                    <a:pt x="9358" y="21076"/>
                    <a:pt x="9348" y="21065"/>
                  </a:cubicBezTo>
                  <a:cubicBezTo>
                    <a:pt x="9368" y="21041"/>
                    <a:pt x="9368" y="21006"/>
                    <a:pt x="9368" y="20977"/>
                  </a:cubicBezTo>
                  <a:cubicBezTo>
                    <a:pt x="9348" y="20977"/>
                    <a:pt x="9328" y="20965"/>
                    <a:pt x="9303" y="20965"/>
                  </a:cubicBezTo>
                  <a:cubicBezTo>
                    <a:pt x="9328" y="20953"/>
                    <a:pt x="9338" y="20942"/>
                    <a:pt x="9358" y="20942"/>
                  </a:cubicBezTo>
                  <a:cubicBezTo>
                    <a:pt x="9348" y="20930"/>
                    <a:pt x="9338" y="20907"/>
                    <a:pt x="9318" y="20895"/>
                  </a:cubicBezTo>
                  <a:cubicBezTo>
                    <a:pt x="9328" y="20895"/>
                    <a:pt x="9338" y="20883"/>
                    <a:pt x="9348" y="20883"/>
                  </a:cubicBezTo>
                  <a:cubicBezTo>
                    <a:pt x="9348" y="20860"/>
                    <a:pt x="9338" y="20830"/>
                    <a:pt x="9318" y="20819"/>
                  </a:cubicBezTo>
                  <a:cubicBezTo>
                    <a:pt x="9328" y="20819"/>
                    <a:pt x="9348" y="20807"/>
                    <a:pt x="9358" y="20807"/>
                  </a:cubicBezTo>
                  <a:cubicBezTo>
                    <a:pt x="9368" y="20830"/>
                    <a:pt x="9388" y="20860"/>
                    <a:pt x="9398" y="20883"/>
                  </a:cubicBezTo>
                  <a:lnTo>
                    <a:pt x="9434" y="20842"/>
                  </a:lnTo>
                  <a:cubicBezTo>
                    <a:pt x="9444" y="20860"/>
                    <a:pt x="9444" y="20883"/>
                    <a:pt x="9454" y="20895"/>
                  </a:cubicBezTo>
                  <a:cubicBezTo>
                    <a:pt x="9464" y="20907"/>
                    <a:pt x="9474" y="20930"/>
                    <a:pt x="9494" y="20918"/>
                  </a:cubicBezTo>
                  <a:cubicBezTo>
                    <a:pt x="9504" y="20907"/>
                    <a:pt x="9504" y="20883"/>
                    <a:pt x="9514" y="20871"/>
                  </a:cubicBezTo>
                  <a:cubicBezTo>
                    <a:pt x="9524" y="20848"/>
                    <a:pt x="9560" y="20842"/>
                    <a:pt x="9575" y="20860"/>
                  </a:cubicBezTo>
                  <a:cubicBezTo>
                    <a:pt x="9560" y="20836"/>
                    <a:pt x="9570" y="20795"/>
                    <a:pt x="9590" y="20784"/>
                  </a:cubicBezTo>
                  <a:cubicBezTo>
                    <a:pt x="9610" y="20772"/>
                    <a:pt x="9656" y="20772"/>
                    <a:pt x="9676" y="20784"/>
                  </a:cubicBezTo>
                  <a:cubicBezTo>
                    <a:pt x="9696" y="20748"/>
                    <a:pt x="9676" y="20696"/>
                    <a:pt x="9646" y="20672"/>
                  </a:cubicBezTo>
                  <a:cubicBezTo>
                    <a:pt x="9676" y="20672"/>
                    <a:pt x="9716" y="20661"/>
                    <a:pt x="9716" y="20625"/>
                  </a:cubicBezTo>
                  <a:cubicBezTo>
                    <a:pt x="9716" y="20596"/>
                    <a:pt x="9696" y="20584"/>
                    <a:pt x="9676" y="20584"/>
                  </a:cubicBezTo>
                  <a:cubicBezTo>
                    <a:pt x="9656" y="20584"/>
                    <a:pt x="9630" y="20584"/>
                    <a:pt x="9620" y="20573"/>
                  </a:cubicBezTo>
                  <a:cubicBezTo>
                    <a:pt x="9600" y="20561"/>
                    <a:pt x="9600" y="20537"/>
                    <a:pt x="9610" y="20526"/>
                  </a:cubicBezTo>
                  <a:cubicBezTo>
                    <a:pt x="9580" y="20526"/>
                    <a:pt x="9550" y="20502"/>
                    <a:pt x="9560" y="20461"/>
                  </a:cubicBezTo>
                  <a:cubicBezTo>
                    <a:pt x="9540" y="20473"/>
                    <a:pt x="9514" y="20491"/>
                    <a:pt x="9494" y="20514"/>
                  </a:cubicBezTo>
                  <a:cubicBezTo>
                    <a:pt x="9494" y="20491"/>
                    <a:pt x="9484" y="20473"/>
                    <a:pt x="9484" y="20450"/>
                  </a:cubicBezTo>
                  <a:lnTo>
                    <a:pt x="9514" y="20450"/>
                  </a:lnTo>
                  <a:cubicBezTo>
                    <a:pt x="9550" y="20438"/>
                    <a:pt x="9524" y="20379"/>
                    <a:pt x="9504" y="20368"/>
                  </a:cubicBezTo>
                  <a:cubicBezTo>
                    <a:pt x="9474" y="20350"/>
                    <a:pt x="9444" y="20368"/>
                    <a:pt x="9419" y="20379"/>
                  </a:cubicBezTo>
                  <a:lnTo>
                    <a:pt x="9419" y="20338"/>
                  </a:lnTo>
                  <a:cubicBezTo>
                    <a:pt x="9378" y="20350"/>
                    <a:pt x="9338" y="20350"/>
                    <a:pt x="9293" y="20350"/>
                  </a:cubicBezTo>
                  <a:cubicBezTo>
                    <a:pt x="9272" y="20315"/>
                    <a:pt x="9252" y="20291"/>
                    <a:pt x="9242" y="20256"/>
                  </a:cubicBezTo>
                  <a:cubicBezTo>
                    <a:pt x="9293" y="20291"/>
                    <a:pt x="9368" y="20268"/>
                    <a:pt x="9398" y="20204"/>
                  </a:cubicBezTo>
                  <a:cubicBezTo>
                    <a:pt x="9409" y="20180"/>
                    <a:pt x="9409" y="20157"/>
                    <a:pt x="9398" y="20133"/>
                  </a:cubicBezTo>
                  <a:cubicBezTo>
                    <a:pt x="9388" y="20122"/>
                    <a:pt x="9378" y="20122"/>
                    <a:pt x="9378" y="20110"/>
                  </a:cubicBezTo>
                  <a:cubicBezTo>
                    <a:pt x="9368" y="20081"/>
                    <a:pt x="9388" y="20069"/>
                    <a:pt x="9409" y="20069"/>
                  </a:cubicBezTo>
                  <a:cubicBezTo>
                    <a:pt x="9388" y="20069"/>
                    <a:pt x="9388" y="20045"/>
                    <a:pt x="9388" y="20034"/>
                  </a:cubicBezTo>
                  <a:cubicBezTo>
                    <a:pt x="9388" y="20010"/>
                    <a:pt x="9388" y="19987"/>
                    <a:pt x="9368" y="19987"/>
                  </a:cubicBezTo>
                  <a:cubicBezTo>
                    <a:pt x="9368" y="19958"/>
                    <a:pt x="9368" y="19946"/>
                    <a:pt x="9378" y="19922"/>
                  </a:cubicBezTo>
                  <a:cubicBezTo>
                    <a:pt x="9348" y="19934"/>
                    <a:pt x="9303" y="19899"/>
                    <a:pt x="9303" y="19846"/>
                  </a:cubicBezTo>
                  <a:cubicBezTo>
                    <a:pt x="9293" y="19823"/>
                    <a:pt x="9272" y="19811"/>
                    <a:pt x="9262" y="19788"/>
                  </a:cubicBezTo>
                  <a:cubicBezTo>
                    <a:pt x="9242" y="19764"/>
                    <a:pt x="9232" y="19729"/>
                    <a:pt x="9232" y="19700"/>
                  </a:cubicBezTo>
                  <a:cubicBezTo>
                    <a:pt x="9242" y="19653"/>
                    <a:pt x="9303" y="19629"/>
                    <a:pt x="9282" y="19577"/>
                  </a:cubicBezTo>
                  <a:cubicBezTo>
                    <a:pt x="9303" y="19565"/>
                    <a:pt x="9338" y="19565"/>
                    <a:pt x="9358" y="19553"/>
                  </a:cubicBezTo>
                  <a:cubicBezTo>
                    <a:pt x="9378" y="19588"/>
                    <a:pt x="9388" y="19641"/>
                    <a:pt x="9388" y="19688"/>
                  </a:cubicBezTo>
                  <a:cubicBezTo>
                    <a:pt x="9398" y="19688"/>
                    <a:pt x="9409" y="19676"/>
                    <a:pt x="9419" y="19665"/>
                  </a:cubicBezTo>
                  <a:cubicBezTo>
                    <a:pt x="9464" y="19700"/>
                    <a:pt x="9514" y="19711"/>
                    <a:pt x="9570" y="19700"/>
                  </a:cubicBezTo>
                  <a:cubicBezTo>
                    <a:pt x="9580" y="19700"/>
                    <a:pt x="9600" y="19688"/>
                    <a:pt x="9610" y="19676"/>
                  </a:cubicBezTo>
                  <a:cubicBezTo>
                    <a:pt x="9620" y="19665"/>
                    <a:pt x="9620" y="19641"/>
                    <a:pt x="9610" y="19629"/>
                  </a:cubicBezTo>
                  <a:cubicBezTo>
                    <a:pt x="9600" y="19618"/>
                    <a:pt x="9590" y="19618"/>
                    <a:pt x="9580" y="19606"/>
                  </a:cubicBezTo>
                  <a:cubicBezTo>
                    <a:pt x="9570" y="19577"/>
                    <a:pt x="9600" y="19565"/>
                    <a:pt x="9610" y="19553"/>
                  </a:cubicBezTo>
                  <a:cubicBezTo>
                    <a:pt x="9646" y="19530"/>
                    <a:pt x="9666" y="19495"/>
                    <a:pt x="9656" y="19454"/>
                  </a:cubicBezTo>
                  <a:cubicBezTo>
                    <a:pt x="9686" y="19465"/>
                    <a:pt x="9716" y="19407"/>
                    <a:pt x="9761" y="19407"/>
                  </a:cubicBezTo>
                  <a:cubicBezTo>
                    <a:pt x="9772" y="19407"/>
                    <a:pt x="9792" y="19419"/>
                    <a:pt x="9802" y="19419"/>
                  </a:cubicBezTo>
                  <a:cubicBezTo>
                    <a:pt x="9812" y="19419"/>
                    <a:pt x="9822" y="19407"/>
                    <a:pt x="9832" y="19407"/>
                  </a:cubicBezTo>
                  <a:cubicBezTo>
                    <a:pt x="9852" y="19395"/>
                    <a:pt x="9888" y="19395"/>
                    <a:pt x="9908" y="19395"/>
                  </a:cubicBezTo>
                  <a:cubicBezTo>
                    <a:pt x="9973" y="19395"/>
                    <a:pt x="10024" y="19360"/>
                    <a:pt x="10079" y="19331"/>
                  </a:cubicBezTo>
                  <a:cubicBezTo>
                    <a:pt x="10140" y="19319"/>
                    <a:pt x="10225" y="19331"/>
                    <a:pt x="10246" y="19395"/>
                  </a:cubicBezTo>
                  <a:lnTo>
                    <a:pt x="10256" y="19395"/>
                  </a:lnTo>
                  <a:lnTo>
                    <a:pt x="10215" y="19530"/>
                  </a:lnTo>
                  <a:cubicBezTo>
                    <a:pt x="10235" y="19553"/>
                    <a:pt x="10256" y="19577"/>
                    <a:pt x="10291" y="19588"/>
                  </a:cubicBezTo>
                  <a:cubicBezTo>
                    <a:pt x="10321" y="19653"/>
                    <a:pt x="10392" y="19629"/>
                    <a:pt x="10457" y="19606"/>
                  </a:cubicBezTo>
                  <a:cubicBezTo>
                    <a:pt x="10513" y="19565"/>
                    <a:pt x="10593" y="19553"/>
                    <a:pt x="10629" y="19618"/>
                  </a:cubicBezTo>
                  <a:cubicBezTo>
                    <a:pt x="10593" y="19530"/>
                    <a:pt x="10639" y="19430"/>
                    <a:pt x="10709" y="19395"/>
                  </a:cubicBezTo>
                  <a:cubicBezTo>
                    <a:pt x="10785" y="19360"/>
                    <a:pt x="10861" y="19360"/>
                    <a:pt x="10946" y="19372"/>
                  </a:cubicBezTo>
                  <a:cubicBezTo>
                    <a:pt x="11017" y="19383"/>
                    <a:pt x="11103" y="19395"/>
                    <a:pt x="11178" y="19372"/>
                  </a:cubicBezTo>
                  <a:cubicBezTo>
                    <a:pt x="11158" y="19260"/>
                    <a:pt x="11052" y="19184"/>
                    <a:pt x="10967" y="19219"/>
                  </a:cubicBezTo>
                  <a:cubicBezTo>
                    <a:pt x="10931" y="19237"/>
                    <a:pt x="10911" y="19249"/>
                    <a:pt x="10881" y="19249"/>
                  </a:cubicBezTo>
                  <a:cubicBezTo>
                    <a:pt x="10840" y="19237"/>
                    <a:pt x="10815" y="19184"/>
                    <a:pt x="10815" y="19149"/>
                  </a:cubicBezTo>
                  <a:cubicBezTo>
                    <a:pt x="10815" y="19102"/>
                    <a:pt x="10840" y="19061"/>
                    <a:pt x="10851" y="19026"/>
                  </a:cubicBezTo>
                  <a:cubicBezTo>
                    <a:pt x="10805" y="19026"/>
                    <a:pt x="10785" y="18962"/>
                    <a:pt x="10795" y="18915"/>
                  </a:cubicBezTo>
                  <a:cubicBezTo>
                    <a:pt x="10805" y="18868"/>
                    <a:pt x="10825" y="18815"/>
                    <a:pt x="10815" y="18780"/>
                  </a:cubicBezTo>
                  <a:cubicBezTo>
                    <a:pt x="10805" y="18745"/>
                    <a:pt x="10785" y="18704"/>
                    <a:pt x="10775" y="18669"/>
                  </a:cubicBezTo>
                  <a:cubicBezTo>
                    <a:pt x="10775" y="18645"/>
                    <a:pt x="10775" y="18622"/>
                    <a:pt x="10785" y="18598"/>
                  </a:cubicBezTo>
                  <a:cubicBezTo>
                    <a:pt x="10815" y="18458"/>
                    <a:pt x="10861" y="18335"/>
                    <a:pt x="10911" y="18212"/>
                  </a:cubicBezTo>
                  <a:cubicBezTo>
                    <a:pt x="10977" y="18229"/>
                    <a:pt x="11017" y="18130"/>
                    <a:pt x="11007" y="18059"/>
                  </a:cubicBezTo>
                  <a:cubicBezTo>
                    <a:pt x="10997" y="17983"/>
                    <a:pt x="10967" y="17913"/>
                    <a:pt x="10997" y="17837"/>
                  </a:cubicBezTo>
                  <a:cubicBezTo>
                    <a:pt x="11027" y="17755"/>
                    <a:pt x="11143" y="17743"/>
                    <a:pt x="11198" y="17667"/>
                  </a:cubicBezTo>
                  <a:cubicBezTo>
                    <a:pt x="11274" y="17567"/>
                    <a:pt x="11219" y="17409"/>
                    <a:pt x="11294" y="17309"/>
                  </a:cubicBezTo>
                  <a:cubicBezTo>
                    <a:pt x="11324" y="17274"/>
                    <a:pt x="11355" y="17251"/>
                    <a:pt x="11390" y="17227"/>
                  </a:cubicBezTo>
                  <a:cubicBezTo>
                    <a:pt x="11420" y="17186"/>
                    <a:pt x="11440" y="17140"/>
                    <a:pt x="11420" y="17104"/>
                  </a:cubicBezTo>
                  <a:cubicBezTo>
                    <a:pt x="11506" y="17104"/>
                    <a:pt x="11592" y="17028"/>
                    <a:pt x="11622" y="16929"/>
                  </a:cubicBezTo>
                  <a:cubicBezTo>
                    <a:pt x="11632" y="16905"/>
                    <a:pt x="11632" y="16870"/>
                    <a:pt x="11652" y="16847"/>
                  </a:cubicBezTo>
                  <a:cubicBezTo>
                    <a:pt x="11672" y="16806"/>
                    <a:pt x="11708" y="16782"/>
                    <a:pt x="11748" y="16759"/>
                  </a:cubicBezTo>
                  <a:cubicBezTo>
                    <a:pt x="11778" y="16747"/>
                    <a:pt x="11814" y="16724"/>
                    <a:pt x="11844" y="16724"/>
                  </a:cubicBezTo>
                  <a:cubicBezTo>
                    <a:pt x="11874" y="16724"/>
                    <a:pt x="11904" y="16759"/>
                    <a:pt x="11904" y="16794"/>
                  </a:cubicBezTo>
                  <a:cubicBezTo>
                    <a:pt x="11904" y="16817"/>
                    <a:pt x="11894" y="16829"/>
                    <a:pt x="11884" y="16858"/>
                  </a:cubicBezTo>
                  <a:cubicBezTo>
                    <a:pt x="11854" y="16952"/>
                    <a:pt x="11955" y="17040"/>
                    <a:pt x="12035" y="17040"/>
                  </a:cubicBezTo>
                  <a:cubicBezTo>
                    <a:pt x="12121" y="17040"/>
                    <a:pt x="12202" y="16993"/>
                    <a:pt x="12288" y="16993"/>
                  </a:cubicBezTo>
                  <a:cubicBezTo>
                    <a:pt x="12373" y="16993"/>
                    <a:pt x="12479" y="17052"/>
                    <a:pt x="12469" y="17151"/>
                  </a:cubicBezTo>
                  <a:cubicBezTo>
                    <a:pt x="12328" y="17175"/>
                    <a:pt x="12192" y="17239"/>
                    <a:pt x="12076" y="17351"/>
                  </a:cubicBezTo>
                  <a:cubicBezTo>
                    <a:pt x="12106" y="17497"/>
                    <a:pt x="12353" y="17386"/>
                    <a:pt x="12414" y="17520"/>
                  </a:cubicBezTo>
                  <a:cubicBezTo>
                    <a:pt x="12469" y="17632"/>
                    <a:pt x="12328" y="17802"/>
                    <a:pt x="12403" y="17901"/>
                  </a:cubicBezTo>
                  <a:cubicBezTo>
                    <a:pt x="12444" y="17960"/>
                    <a:pt x="12530" y="17936"/>
                    <a:pt x="12595" y="17913"/>
                  </a:cubicBezTo>
                  <a:cubicBezTo>
                    <a:pt x="12635" y="17901"/>
                    <a:pt x="12681" y="17878"/>
                    <a:pt x="12711" y="17837"/>
                  </a:cubicBezTo>
                  <a:cubicBezTo>
                    <a:pt x="12721" y="17813"/>
                    <a:pt x="12731" y="17790"/>
                    <a:pt x="12751" y="17766"/>
                  </a:cubicBezTo>
                  <a:cubicBezTo>
                    <a:pt x="12787" y="17731"/>
                    <a:pt x="12837" y="17714"/>
                    <a:pt x="12867" y="17679"/>
                  </a:cubicBezTo>
                  <a:cubicBezTo>
                    <a:pt x="12903" y="17643"/>
                    <a:pt x="12903" y="17556"/>
                    <a:pt x="12847" y="17567"/>
                  </a:cubicBezTo>
                  <a:cubicBezTo>
                    <a:pt x="12933" y="17433"/>
                    <a:pt x="13135" y="17591"/>
                    <a:pt x="13251" y="17509"/>
                  </a:cubicBezTo>
                  <a:cubicBezTo>
                    <a:pt x="13271" y="17497"/>
                    <a:pt x="13291" y="17474"/>
                    <a:pt x="13291" y="17433"/>
                  </a:cubicBezTo>
                  <a:cubicBezTo>
                    <a:pt x="13291" y="17374"/>
                    <a:pt x="13230" y="17333"/>
                    <a:pt x="13175" y="17351"/>
                  </a:cubicBezTo>
                  <a:cubicBezTo>
                    <a:pt x="13124" y="17362"/>
                    <a:pt x="13079" y="17397"/>
                    <a:pt x="13029" y="17421"/>
                  </a:cubicBezTo>
                  <a:cubicBezTo>
                    <a:pt x="12973" y="17444"/>
                    <a:pt x="12913" y="17421"/>
                    <a:pt x="12893" y="17374"/>
                  </a:cubicBezTo>
                  <a:cubicBezTo>
                    <a:pt x="12877" y="17351"/>
                    <a:pt x="12893" y="17309"/>
                    <a:pt x="12877" y="17286"/>
                  </a:cubicBezTo>
                  <a:cubicBezTo>
                    <a:pt x="12867" y="17257"/>
                    <a:pt x="12847" y="17239"/>
                    <a:pt x="12837" y="17210"/>
                  </a:cubicBezTo>
                  <a:cubicBezTo>
                    <a:pt x="12827" y="17186"/>
                    <a:pt x="12827" y="17140"/>
                    <a:pt x="12857" y="17140"/>
                  </a:cubicBezTo>
                  <a:cubicBezTo>
                    <a:pt x="12847" y="17116"/>
                    <a:pt x="12827" y="17104"/>
                    <a:pt x="12817" y="17075"/>
                  </a:cubicBezTo>
                  <a:cubicBezTo>
                    <a:pt x="12893" y="16952"/>
                    <a:pt x="13009" y="16894"/>
                    <a:pt x="13124" y="16829"/>
                  </a:cubicBezTo>
                  <a:cubicBezTo>
                    <a:pt x="13251" y="16771"/>
                    <a:pt x="13387" y="16694"/>
                    <a:pt x="13513" y="16636"/>
                  </a:cubicBezTo>
                  <a:cubicBezTo>
                    <a:pt x="13654" y="16560"/>
                    <a:pt x="13830" y="16501"/>
                    <a:pt x="13956" y="16612"/>
                  </a:cubicBezTo>
                  <a:cubicBezTo>
                    <a:pt x="13936" y="16683"/>
                    <a:pt x="13830" y="16636"/>
                    <a:pt x="13770" y="16671"/>
                  </a:cubicBezTo>
                  <a:cubicBezTo>
                    <a:pt x="13714" y="16694"/>
                    <a:pt x="13694" y="16782"/>
                    <a:pt x="13704" y="16847"/>
                  </a:cubicBezTo>
                  <a:cubicBezTo>
                    <a:pt x="13714" y="16905"/>
                    <a:pt x="13760" y="16970"/>
                    <a:pt x="13800" y="17017"/>
                  </a:cubicBezTo>
                  <a:cubicBezTo>
                    <a:pt x="13694" y="17028"/>
                    <a:pt x="13619" y="17175"/>
                    <a:pt x="13664" y="17298"/>
                  </a:cubicBezTo>
                  <a:cubicBezTo>
                    <a:pt x="13674" y="17333"/>
                    <a:pt x="13694" y="17374"/>
                    <a:pt x="13674" y="17409"/>
                  </a:cubicBezTo>
                  <a:cubicBezTo>
                    <a:pt x="13664" y="17421"/>
                    <a:pt x="13644" y="17433"/>
                    <a:pt x="13619" y="17433"/>
                  </a:cubicBezTo>
                  <a:cubicBezTo>
                    <a:pt x="13523" y="17444"/>
                    <a:pt x="13432" y="17444"/>
                    <a:pt x="13346" y="17421"/>
                  </a:cubicBezTo>
                  <a:cubicBezTo>
                    <a:pt x="13326" y="17456"/>
                    <a:pt x="13291" y="17509"/>
                    <a:pt x="13271" y="17544"/>
                  </a:cubicBezTo>
                  <a:lnTo>
                    <a:pt x="13493" y="17544"/>
                  </a:lnTo>
                  <a:cubicBezTo>
                    <a:pt x="13548" y="17544"/>
                    <a:pt x="13598" y="17544"/>
                    <a:pt x="13629" y="17591"/>
                  </a:cubicBezTo>
                  <a:cubicBezTo>
                    <a:pt x="13654" y="17620"/>
                    <a:pt x="13654" y="17643"/>
                    <a:pt x="13664" y="17679"/>
                  </a:cubicBezTo>
                  <a:cubicBezTo>
                    <a:pt x="13704" y="17802"/>
                    <a:pt x="13800" y="17889"/>
                    <a:pt x="13906" y="17901"/>
                  </a:cubicBezTo>
                  <a:cubicBezTo>
                    <a:pt x="13956" y="17913"/>
                    <a:pt x="14002" y="17901"/>
                    <a:pt x="14052" y="17925"/>
                  </a:cubicBezTo>
                  <a:cubicBezTo>
                    <a:pt x="14128" y="17948"/>
                    <a:pt x="14178" y="18048"/>
                    <a:pt x="14203" y="18130"/>
                  </a:cubicBezTo>
                  <a:cubicBezTo>
                    <a:pt x="14224" y="18229"/>
                    <a:pt x="14214" y="18311"/>
                    <a:pt x="14203" y="18411"/>
                  </a:cubicBezTo>
                  <a:cubicBezTo>
                    <a:pt x="14340" y="18423"/>
                    <a:pt x="14476" y="18446"/>
                    <a:pt x="14617" y="18458"/>
                  </a:cubicBezTo>
                  <a:cubicBezTo>
                    <a:pt x="14627" y="18458"/>
                    <a:pt x="14647" y="18458"/>
                    <a:pt x="14657" y="18475"/>
                  </a:cubicBezTo>
                  <a:cubicBezTo>
                    <a:pt x="14667" y="18475"/>
                    <a:pt x="14677" y="18458"/>
                    <a:pt x="14688" y="18458"/>
                  </a:cubicBezTo>
                  <a:cubicBezTo>
                    <a:pt x="15167" y="18253"/>
                    <a:pt x="15640" y="18704"/>
                    <a:pt x="16044" y="19102"/>
                  </a:cubicBezTo>
                  <a:close/>
                  <a:moveTo>
                    <a:pt x="9580" y="20871"/>
                  </a:moveTo>
                  <a:cubicBezTo>
                    <a:pt x="9580" y="20866"/>
                    <a:pt x="9575" y="20866"/>
                    <a:pt x="9575" y="20860"/>
                  </a:cubicBezTo>
                  <a:cubicBezTo>
                    <a:pt x="9575" y="20866"/>
                    <a:pt x="9580" y="20866"/>
                    <a:pt x="9580" y="20871"/>
                  </a:cubicBezTo>
                  <a:close/>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2995" name="Group 2995"/>
          <p:cNvGrpSpPr/>
          <p:nvPr/>
        </p:nvGrpSpPr>
        <p:grpSpPr>
          <a:xfrm>
            <a:off x="7532339" y="3213100"/>
            <a:ext cx="2281013" cy="1997208"/>
            <a:chOff x="0" y="0"/>
            <a:chExt cx="2281012" cy="1997207"/>
          </a:xfrm>
        </p:grpSpPr>
        <p:sp>
          <p:nvSpPr>
            <p:cNvPr id="2992" name="Shape 2992"/>
            <p:cNvSpPr/>
            <p:nvPr/>
          </p:nvSpPr>
          <p:spPr>
            <a:xfrm>
              <a:off x="505506" y="727207"/>
              <a:ext cx="1270001" cy="1270001"/>
            </a:xfrm>
            <a:prstGeom prst="ellipse">
              <a:avLst/>
            </a:prstGeom>
            <a:solidFill>
              <a:srgbClr val="FFFFFF"/>
            </a:solidFill>
            <a:ln w="38100" cap="flat">
              <a:solidFill>
                <a:srgbClr val="FFFFFF"/>
              </a:solidFill>
              <a:prstDash val="solid"/>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2993" name="Shape 2993"/>
            <p:cNvSpPr/>
            <p:nvPr/>
          </p:nvSpPr>
          <p:spPr>
            <a:xfrm>
              <a:off x="0" y="0"/>
              <a:ext cx="2281013" cy="7081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sz="3200" spc="319">
                  <a:solidFill>
                    <a:srgbClr val="212121"/>
                  </a:solidFill>
                  <a:latin typeface="Montserrat"/>
                  <a:ea typeface="Montserrat"/>
                  <a:cs typeface="Montserrat"/>
                  <a:sym typeface="Montserrat"/>
                </a:defRPr>
              </a:lvl1pPr>
            </a:lstStyle>
            <a:p>
              <a:r>
                <a:t>Europa</a:t>
              </a:r>
            </a:p>
          </p:txBody>
        </p:sp>
        <p:sp>
          <p:nvSpPr>
            <p:cNvPr id="2994" name="Shape 2994"/>
            <p:cNvSpPr/>
            <p:nvPr/>
          </p:nvSpPr>
          <p:spPr>
            <a:xfrm>
              <a:off x="480106" y="1068941"/>
              <a:ext cx="1320801" cy="5865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68%</a:t>
              </a:r>
            </a:p>
          </p:txBody>
        </p:sp>
      </p:grpSp>
      <p:sp>
        <p:nvSpPr>
          <p:cNvPr id="2996" name="Shape 2996"/>
          <p:cNvSpPr>
            <a:spLocks noGrp="1"/>
          </p:cNvSpPr>
          <p:nvPr>
            <p:ph type="title"/>
          </p:nvPr>
        </p:nvSpPr>
        <p:spPr>
          <a:xfrm>
            <a:off x="14481770" y="1712168"/>
            <a:ext cx="7875384" cy="3324821"/>
          </a:xfrm>
          <a:prstGeom prst="rect">
            <a:avLst/>
          </a:prstGeom>
        </p:spPr>
        <p:txBody>
          <a:bodyPr/>
          <a:lstStyle/>
          <a:p>
            <a:r>
              <a:t>World</a:t>
            </a:r>
          </a:p>
          <a:p>
            <a:r>
              <a:t>Map</a:t>
            </a:r>
          </a:p>
        </p:txBody>
      </p:sp>
      <p:sp>
        <p:nvSpPr>
          <p:cNvPr id="2997" name="Shape 2997"/>
          <p:cNvSpPr/>
          <p:nvPr/>
        </p:nvSpPr>
        <p:spPr>
          <a:xfrm>
            <a:off x="14481770" y="5930416"/>
            <a:ext cx="7875385" cy="16100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nSpc>
                <a:spcPct val="100000"/>
              </a:lnSpc>
              <a:defRPr sz="4800" spc="240">
                <a:solidFill>
                  <a:srgbClr val="212121"/>
                </a:solidFill>
                <a:latin typeface="Montserrat"/>
                <a:ea typeface="Montserrat"/>
                <a:cs typeface="Montserrat"/>
                <a:sym typeface="Montserrat"/>
              </a:defRPr>
            </a:pPr>
            <a:r>
              <a:t>World Map with</a:t>
            </a:r>
          </a:p>
          <a:p>
            <a:pPr>
              <a:lnSpc>
                <a:spcPct val="100000"/>
              </a:lnSpc>
              <a:defRPr sz="4800" spc="240">
                <a:solidFill>
                  <a:srgbClr val="212121"/>
                </a:solidFill>
                <a:latin typeface="Montserrat"/>
                <a:ea typeface="Montserrat"/>
                <a:cs typeface="Montserrat"/>
                <a:sym typeface="Montserrat"/>
              </a:defRPr>
            </a:pPr>
            <a:r>
              <a:t>separate Continents</a:t>
            </a:r>
          </a:p>
        </p:txBody>
      </p:sp>
      <p:sp>
        <p:nvSpPr>
          <p:cNvPr id="2998" name="Shape 2998"/>
          <p:cNvSpPr/>
          <p:nvPr/>
        </p:nvSpPr>
        <p:spPr>
          <a:xfrm>
            <a:off x="14482156" y="8433866"/>
            <a:ext cx="7874998" cy="348952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Dolor sit amet, deras consetetur sadicing elitromas. Sed diam dnie friad nonumy eirmod tempor invidunt utony es labore etodre dolore magna alito uyam dando erosa mie frws greadon. Psusit druamet. Lorem eso ipsum dolor sit amet, deras.</a:t>
            </a:r>
          </a:p>
        </p:txBody>
      </p:sp>
      <p:sp>
        <p:nvSpPr>
          <p:cNvPr id="2999" name="Shape 2999"/>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122</a:t>
            </a:fld>
            <a:endParaRPr/>
          </a:p>
        </p:txBody>
      </p:sp>
      <p:sp>
        <p:nvSpPr>
          <p:cNvPr id="3000" name="Shape 3000"/>
          <p:cNvSpPr/>
          <p:nvPr/>
        </p:nvSpPr>
        <p:spPr>
          <a:xfrm>
            <a:off x="2035075" y="9868371"/>
            <a:ext cx="482816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68% EUROPA</a:t>
            </a:r>
          </a:p>
        </p:txBody>
      </p:sp>
      <p:sp>
        <p:nvSpPr>
          <p:cNvPr id="3001" name="Shape 3001"/>
          <p:cNvSpPr/>
          <p:nvPr/>
        </p:nvSpPr>
        <p:spPr>
          <a:xfrm>
            <a:off x="7559113" y="9868371"/>
            <a:ext cx="482816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pc="150">
                <a:solidFill>
                  <a:srgbClr val="212121"/>
                </a:solidFill>
                <a:latin typeface="Montserrat"/>
                <a:ea typeface="Montserrat"/>
                <a:cs typeface="Montserrat"/>
                <a:sym typeface="Montserrat"/>
              </a:defRPr>
            </a:lvl1pPr>
          </a:lstStyle>
          <a:p>
            <a:r>
              <a:t>32% OTHERS</a:t>
            </a:r>
          </a:p>
        </p:txBody>
      </p:sp>
      <p:sp>
        <p:nvSpPr>
          <p:cNvPr id="3002" name="Shape 3002"/>
          <p:cNvSpPr/>
          <p:nvPr/>
        </p:nvSpPr>
        <p:spPr>
          <a:xfrm>
            <a:off x="2035078" y="10630371"/>
            <a:ext cx="4826001" cy="129302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a:t>
            </a:r>
          </a:p>
        </p:txBody>
      </p:sp>
      <p:sp>
        <p:nvSpPr>
          <p:cNvPr id="3003" name="Shape 3003"/>
          <p:cNvSpPr/>
          <p:nvPr/>
        </p:nvSpPr>
        <p:spPr>
          <a:xfrm>
            <a:off x="7559113" y="10630372"/>
            <a:ext cx="4826001" cy="1293018"/>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a:t>
            </a:r>
          </a:p>
        </p:txBody>
      </p:sp>
    </p:spTree>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4" name="Group 3154"/>
          <p:cNvGrpSpPr/>
          <p:nvPr/>
        </p:nvGrpSpPr>
        <p:grpSpPr>
          <a:xfrm>
            <a:off x="9656960" y="2749431"/>
            <a:ext cx="12700002" cy="8217138"/>
            <a:chOff x="0" y="0"/>
            <a:chExt cx="12700000" cy="8217136"/>
          </a:xfrm>
        </p:grpSpPr>
        <p:sp>
          <p:nvSpPr>
            <p:cNvPr id="3005" name="Shape 3005"/>
            <p:cNvSpPr/>
            <p:nvPr/>
          </p:nvSpPr>
          <p:spPr>
            <a:xfrm>
              <a:off x="5452930" y="4778150"/>
              <a:ext cx="21820" cy="21821"/>
            </a:xfrm>
            <a:custGeom>
              <a:avLst/>
              <a:gdLst/>
              <a:ahLst/>
              <a:cxnLst>
                <a:cxn ang="0">
                  <a:pos x="wd2" y="hd2"/>
                </a:cxn>
                <a:cxn ang="5400000">
                  <a:pos x="wd2" y="hd2"/>
                </a:cxn>
                <a:cxn ang="10800000">
                  <a:pos x="wd2" y="hd2"/>
                </a:cxn>
                <a:cxn ang="16200000">
                  <a:pos x="wd2" y="hd2"/>
                </a:cxn>
              </a:cxnLst>
              <a:rect l="0" t="0" r="r" b="b"/>
              <a:pathLst>
                <a:path w="21600" h="21600" extrusionOk="0">
                  <a:moveTo>
                    <a:pt x="0" y="2541"/>
                  </a:moveTo>
                  <a:cubicBezTo>
                    <a:pt x="3375" y="1271"/>
                    <a:pt x="7425" y="0"/>
                    <a:pt x="10125" y="0"/>
                  </a:cubicBezTo>
                  <a:cubicBezTo>
                    <a:pt x="12825" y="0"/>
                    <a:pt x="17550" y="2541"/>
                    <a:pt x="17550" y="6988"/>
                  </a:cubicBezTo>
                  <a:cubicBezTo>
                    <a:pt x="18900" y="6988"/>
                    <a:pt x="20250" y="6988"/>
                    <a:pt x="21600" y="8259"/>
                  </a:cubicBezTo>
                  <a:cubicBezTo>
                    <a:pt x="20250" y="10800"/>
                    <a:pt x="18900" y="13341"/>
                    <a:pt x="18900" y="15882"/>
                  </a:cubicBezTo>
                  <a:cubicBezTo>
                    <a:pt x="18900" y="17153"/>
                    <a:pt x="18900" y="18424"/>
                    <a:pt x="18900" y="20329"/>
                  </a:cubicBezTo>
                  <a:cubicBezTo>
                    <a:pt x="18900" y="21600"/>
                    <a:pt x="17550" y="21600"/>
                    <a:pt x="15525" y="21600"/>
                  </a:cubicBezTo>
                  <a:cubicBezTo>
                    <a:pt x="11475" y="21600"/>
                    <a:pt x="8775" y="21600"/>
                    <a:pt x="4725" y="21600"/>
                  </a:cubicBezTo>
                  <a:cubicBezTo>
                    <a:pt x="3375" y="15882"/>
                    <a:pt x="6075" y="10800"/>
                    <a:pt x="11475" y="8259"/>
                  </a:cubicBezTo>
                  <a:cubicBezTo>
                    <a:pt x="10125" y="6988"/>
                    <a:pt x="8775" y="6988"/>
                    <a:pt x="7425" y="5082"/>
                  </a:cubicBezTo>
                  <a:cubicBezTo>
                    <a:pt x="7425" y="5082"/>
                    <a:pt x="7425" y="5082"/>
                    <a:pt x="6075" y="5082"/>
                  </a:cubicBezTo>
                  <a:cubicBezTo>
                    <a:pt x="4725" y="5082"/>
                    <a:pt x="3375" y="6988"/>
                    <a:pt x="3375" y="6988"/>
                  </a:cubicBezTo>
                  <a:cubicBezTo>
                    <a:pt x="1350" y="5082"/>
                    <a:pt x="1350" y="3812"/>
                    <a:pt x="0" y="2541"/>
                  </a:cubicBezTo>
                </a:path>
              </a:pathLst>
            </a:custGeom>
            <a:solidFill>
              <a:srgbClr val="DDDDD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009" name="Group 3009"/>
            <p:cNvGrpSpPr/>
            <p:nvPr/>
          </p:nvGrpSpPr>
          <p:grpSpPr>
            <a:xfrm>
              <a:off x="5061832" y="4419190"/>
              <a:ext cx="2707341" cy="2717883"/>
              <a:chOff x="0" y="0"/>
              <a:chExt cx="2707339" cy="2717882"/>
            </a:xfrm>
          </p:grpSpPr>
          <p:sp>
            <p:nvSpPr>
              <p:cNvPr id="3006" name="Shape 3006"/>
              <p:cNvSpPr/>
              <p:nvPr/>
            </p:nvSpPr>
            <p:spPr>
              <a:xfrm>
                <a:off x="287729" y="0"/>
                <a:ext cx="2419611" cy="2717883"/>
              </a:xfrm>
              <a:custGeom>
                <a:avLst/>
                <a:gdLst/>
                <a:ahLst/>
                <a:cxnLst>
                  <a:cxn ang="0">
                    <a:pos x="wd2" y="hd2"/>
                  </a:cxn>
                  <a:cxn ang="5400000">
                    <a:pos x="wd2" y="hd2"/>
                  </a:cxn>
                  <a:cxn ang="10800000">
                    <a:pos x="wd2" y="hd2"/>
                  </a:cxn>
                  <a:cxn ang="16200000">
                    <a:pos x="wd2" y="hd2"/>
                  </a:cxn>
                </a:cxnLst>
                <a:rect l="0" t="0" r="r" b="b"/>
                <a:pathLst>
                  <a:path w="21512" h="21594" extrusionOk="0">
                    <a:moveTo>
                      <a:pt x="3597" y="574"/>
                    </a:moveTo>
                    <a:cubicBezTo>
                      <a:pt x="3591" y="574"/>
                      <a:pt x="3591" y="574"/>
                      <a:pt x="3586" y="574"/>
                    </a:cubicBezTo>
                    <a:cubicBezTo>
                      <a:pt x="3586" y="549"/>
                      <a:pt x="3597" y="559"/>
                      <a:pt x="3597" y="574"/>
                    </a:cubicBezTo>
                    <a:close/>
                    <a:moveTo>
                      <a:pt x="3481" y="800"/>
                    </a:moveTo>
                    <a:cubicBezTo>
                      <a:pt x="3195" y="1006"/>
                      <a:pt x="2882" y="1178"/>
                      <a:pt x="2547" y="1326"/>
                    </a:cubicBezTo>
                    <a:cubicBezTo>
                      <a:pt x="2514" y="1365"/>
                      <a:pt x="2525" y="1439"/>
                      <a:pt x="2569" y="1468"/>
                    </a:cubicBezTo>
                    <a:cubicBezTo>
                      <a:pt x="2431" y="1601"/>
                      <a:pt x="2338" y="1788"/>
                      <a:pt x="2316" y="1975"/>
                    </a:cubicBezTo>
                    <a:cubicBezTo>
                      <a:pt x="2376" y="1975"/>
                      <a:pt x="2442" y="2004"/>
                      <a:pt x="2464" y="2058"/>
                    </a:cubicBezTo>
                    <a:cubicBezTo>
                      <a:pt x="2338" y="2107"/>
                      <a:pt x="2349" y="2265"/>
                      <a:pt x="2365" y="2387"/>
                    </a:cubicBezTo>
                    <a:cubicBezTo>
                      <a:pt x="2376" y="2510"/>
                      <a:pt x="2261" y="2672"/>
                      <a:pt x="2134" y="2614"/>
                    </a:cubicBezTo>
                    <a:cubicBezTo>
                      <a:pt x="1969" y="2800"/>
                      <a:pt x="1777" y="2953"/>
                      <a:pt x="1557" y="3085"/>
                    </a:cubicBezTo>
                    <a:cubicBezTo>
                      <a:pt x="1463" y="3085"/>
                      <a:pt x="1370" y="3076"/>
                      <a:pt x="1265" y="3076"/>
                    </a:cubicBezTo>
                    <a:cubicBezTo>
                      <a:pt x="1265" y="3169"/>
                      <a:pt x="1254" y="3252"/>
                      <a:pt x="1254" y="3346"/>
                    </a:cubicBezTo>
                    <a:cubicBezTo>
                      <a:pt x="1106" y="3459"/>
                      <a:pt x="957" y="3582"/>
                      <a:pt x="803" y="3695"/>
                    </a:cubicBezTo>
                    <a:cubicBezTo>
                      <a:pt x="803" y="3818"/>
                      <a:pt x="792" y="3936"/>
                      <a:pt x="748" y="4049"/>
                    </a:cubicBezTo>
                    <a:cubicBezTo>
                      <a:pt x="699" y="4167"/>
                      <a:pt x="583" y="4250"/>
                      <a:pt x="446" y="4265"/>
                    </a:cubicBezTo>
                    <a:cubicBezTo>
                      <a:pt x="457" y="4294"/>
                      <a:pt x="484" y="4314"/>
                      <a:pt x="495" y="4343"/>
                    </a:cubicBezTo>
                    <a:cubicBezTo>
                      <a:pt x="193" y="4457"/>
                      <a:pt x="308" y="4963"/>
                      <a:pt x="0" y="5046"/>
                    </a:cubicBezTo>
                    <a:cubicBezTo>
                      <a:pt x="22" y="5149"/>
                      <a:pt x="44" y="5263"/>
                      <a:pt x="77" y="5366"/>
                    </a:cubicBezTo>
                    <a:cubicBezTo>
                      <a:pt x="160" y="5356"/>
                      <a:pt x="242" y="5366"/>
                      <a:pt x="319" y="5395"/>
                    </a:cubicBezTo>
                    <a:cubicBezTo>
                      <a:pt x="413" y="5420"/>
                      <a:pt x="385" y="5552"/>
                      <a:pt x="319" y="5611"/>
                    </a:cubicBezTo>
                    <a:cubicBezTo>
                      <a:pt x="248" y="5675"/>
                      <a:pt x="171" y="5769"/>
                      <a:pt x="215" y="5842"/>
                    </a:cubicBezTo>
                    <a:cubicBezTo>
                      <a:pt x="242" y="5872"/>
                      <a:pt x="275" y="5892"/>
                      <a:pt x="308" y="5911"/>
                    </a:cubicBezTo>
                    <a:cubicBezTo>
                      <a:pt x="446" y="6044"/>
                      <a:pt x="253" y="6324"/>
                      <a:pt x="424" y="6437"/>
                    </a:cubicBezTo>
                    <a:cubicBezTo>
                      <a:pt x="308" y="6511"/>
                      <a:pt x="264" y="6644"/>
                      <a:pt x="297" y="6757"/>
                    </a:cubicBezTo>
                    <a:cubicBezTo>
                      <a:pt x="226" y="6776"/>
                      <a:pt x="160" y="6820"/>
                      <a:pt x="127" y="6879"/>
                    </a:cubicBezTo>
                    <a:cubicBezTo>
                      <a:pt x="-60" y="7150"/>
                      <a:pt x="297" y="7499"/>
                      <a:pt x="193" y="7799"/>
                    </a:cubicBezTo>
                    <a:cubicBezTo>
                      <a:pt x="308" y="7853"/>
                      <a:pt x="424" y="7892"/>
                      <a:pt x="528" y="7941"/>
                    </a:cubicBezTo>
                    <a:lnTo>
                      <a:pt x="886" y="8265"/>
                    </a:lnTo>
                    <a:cubicBezTo>
                      <a:pt x="1095" y="8457"/>
                      <a:pt x="1326" y="8688"/>
                      <a:pt x="1315" y="8953"/>
                    </a:cubicBezTo>
                    <a:cubicBezTo>
                      <a:pt x="1579" y="9111"/>
                      <a:pt x="1832" y="9273"/>
                      <a:pt x="2096" y="9430"/>
                    </a:cubicBezTo>
                    <a:cubicBezTo>
                      <a:pt x="2283" y="9543"/>
                      <a:pt x="2453" y="9646"/>
                      <a:pt x="2629" y="9769"/>
                    </a:cubicBezTo>
                    <a:cubicBezTo>
                      <a:pt x="2788" y="9892"/>
                      <a:pt x="2975" y="10025"/>
                      <a:pt x="3184" y="10015"/>
                    </a:cubicBezTo>
                    <a:cubicBezTo>
                      <a:pt x="3217" y="9892"/>
                      <a:pt x="3426" y="9956"/>
                      <a:pt x="3564" y="9931"/>
                    </a:cubicBezTo>
                    <a:cubicBezTo>
                      <a:pt x="3641" y="9922"/>
                      <a:pt x="3701" y="9882"/>
                      <a:pt x="3767" y="9838"/>
                    </a:cubicBezTo>
                    <a:cubicBezTo>
                      <a:pt x="4070" y="9686"/>
                      <a:pt x="4488" y="9735"/>
                      <a:pt x="4730" y="9956"/>
                    </a:cubicBezTo>
                    <a:cubicBezTo>
                      <a:pt x="4944" y="9779"/>
                      <a:pt x="5214" y="9583"/>
                      <a:pt x="5499" y="9622"/>
                    </a:cubicBezTo>
                    <a:cubicBezTo>
                      <a:pt x="5549" y="9479"/>
                      <a:pt x="5791" y="9519"/>
                      <a:pt x="5950" y="9499"/>
                    </a:cubicBezTo>
                    <a:cubicBezTo>
                      <a:pt x="6099" y="9479"/>
                      <a:pt x="6236" y="9376"/>
                      <a:pt x="6390" y="9366"/>
                    </a:cubicBezTo>
                    <a:cubicBezTo>
                      <a:pt x="6528" y="9366"/>
                      <a:pt x="6654" y="9450"/>
                      <a:pt x="6792" y="9460"/>
                    </a:cubicBezTo>
                    <a:cubicBezTo>
                      <a:pt x="6863" y="9460"/>
                      <a:pt x="6940" y="9450"/>
                      <a:pt x="7012" y="9469"/>
                    </a:cubicBezTo>
                    <a:cubicBezTo>
                      <a:pt x="7105" y="9499"/>
                      <a:pt x="7160" y="9583"/>
                      <a:pt x="7182" y="9676"/>
                    </a:cubicBezTo>
                    <a:cubicBezTo>
                      <a:pt x="7210" y="9750"/>
                      <a:pt x="7210" y="9838"/>
                      <a:pt x="7254" y="9902"/>
                    </a:cubicBezTo>
                    <a:cubicBezTo>
                      <a:pt x="7298" y="9966"/>
                      <a:pt x="7424" y="10005"/>
                      <a:pt x="7474" y="9941"/>
                    </a:cubicBezTo>
                    <a:cubicBezTo>
                      <a:pt x="7507" y="9912"/>
                      <a:pt x="7578" y="9882"/>
                      <a:pt x="7611" y="9853"/>
                    </a:cubicBezTo>
                    <a:cubicBezTo>
                      <a:pt x="7633" y="9872"/>
                      <a:pt x="7655" y="9902"/>
                      <a:pt x="7683" y="9922"/>
                    </a:cubicBezTo>
                    <a:cubicBezTo>
                      <a:pt x="7694" y="9872"/>
                      <a:pt x="7787" y="9892"/>
                      <a:pt x="7820" y="9922"/>
                    </a:cubicBezTo>
                    <a:cubicBezTo>
                      <a:pt x="7864" y="9956"/>
                      <a:pt x="7903" y="10005"/>
                      <a:pt x="7958" y="9995"/>
                    </a:cubicBezTo>
                    <a:cubicBezTo>
                      <a:pt x="8062" y="10005"/>
                      <a:pt x="8166" y="10005"/>
                      <a:pt x="8271" y="10015"/>
                    </a:cubicBezTo>
                    <a:cubicBezTo>
                      <a:pt x="8441" y="10172"/>
                      <a:pt x="8546" y="10398"/>
                      <a:pt x="8535" y="10615"/>
                    </a:cubicBezTo>
                    <a:cubicBezTo>
                      <a:pt x="8397" y="10674"/>
                      <a:pt x="8386" y="10880"/>
                      <a:pt x="8513" y="10954"/>
                    </a:cubicBezTo>
                    <a:cubicBezTo>
                      <a:pt x="8359" y="11047"/>
                      <a:pt x="8304" y="11224"/>
                      <a:pt x="8260" y="11386"/>
                    </a:cubicBezTo>
                    <a:cubicBezTo>
                      <a:pt x="8243" y="11416"/>
                      <a:pt x="8232" y="11460"/>
                      <a:pt x="8243" y="11489"/>
                    </a:cubicBezTo>
                    <a:cubicBezTo>
                      <a:pt x="8243" y="11553"/>
                      <a:pt x="8304" y="11612"/>
                      <a:pt x="8337" y="11666"/>
                    </a:cubicBezTo>
                    <a:cubicBezTo>
                      <a:pt x="8375" y="11725"/>
                      <a:pt x="8408" y="11799"/>
                      <a:pt x="8359" y="11853"/>
                    </a:cubicBezTo>
                    <a:cubicBezTo>
                      <a:pt x="8408" y="11838"/>
                      <a:pt x="8452" y="11863"/>
                      <a:pt x="8485" y="11892"/>
                    </a:cubicBezTo>
                    <a:cubicBezTo>
                      <a:pt x="8557" y="11956"/>
                      <a:pt x="8617" y="12035"/>
                      <a:pt x="8650" y="12128"/>
                    </a:cubicBezTo>
                    <a:cubicBezTo>
                      <a:pt x="8733" y="12138"/>
                      <a:pt x="8788" y="12222"/>
                      <a:pt x="8799" y="12305"/>
                    </a:cubicBezTo>
                    <a:cubicBezTo>
                      <a:pt x="8810" y="12379"/>
                      <a:pt x="8810" y="12467"/>
                      <a:pt x="8870" y="12531"/>
                    </a:cubicBezTo>
                    <a:cubicBezTo>
                      <a:pt x="8914" y="12522"/>
                      <a:pt x="8964" y="12522"/>
                      <a:pt x="9002" y="12512"/>
                    </a:cubicBezTo>
                    <a:cubicBezTo>
                      <a:pt x="9129" y="12635"/>
                      <a:pt x="9266" y="12787"/>
                      <a:pt x="9244" y="12954"/>
                    </a:cubicBezTo>
                    <a:cubicBezTo>
                      <a:pt x="9288" y="12954"/>
                      <a:pt x="9316" y="12993"/>
                      <a:pt x="9316" y="13028"/>
                    </a:cubicBezTo>
                    <a:cubicBezTo>
                      <a:pt x="9316" y="13067"/>
                      <a:pt x="9288" y="13097"/>
                      <a:pt x="9266" y="13131"/>
                    </a:cubicBezTo>
                    <a:cubicBezTo>
                      <a:pt x="9338" y="13106"/>
                      <a:pt x="9415" y="13180"/>
                      <a:pt x="9404" y="13244"/>
                    </a:cubicBezTo>
                    <a:cubicBezTo>
                      <a:pt x="9404" y="13264"/>
                      <a:pt x="9393" y="13283"/>
                      <a:pt x="9393" y="13303"/>
                    </a:cubicBezTo>
                    <a:cubicBezTo>
                      <a:pt x="9393" y="13337"/>
                      <a:pt x="9431" y="13357"/>
                      <a:pt x="9453" y="13377"/>
                    </a:cubicBezTo>
                    <a:cubicBezTo>
                      <a:pt x="9569" y="13480"/>
                      <a:pt x="9646" y="13613"/>
                      <a:pt x="9684" y="13760"/>
                    </a:cubicBezTo>
                    <a:cubicBezTo>
                      <a:pt x="9624" y="13760"/>
                      <a:pt x="9569" y="13750"/>
                      <a:pt x="9508" y="13750"/>
                    </a:cubicBezTo>
                    <a:cubicBezTo>
                      <a:pt x="9519" y="13893"/>
                      <a:pt x="9602" y="14025"/>
                      <a:pt x="9717" y="14129"/>
                    </a:cubicBezTo>
                    <a:cubicBezTo>
                      <a:pt x="9646" y="14138"/>
                      <a:pt x="9624" y="14232"/>
                      <a:pt x="9673" y="14286"/>
                    </a:cubicBezTo>
                    <a:cubicBezTo>
                      <a:pt x="9717" y="14335"/>
                      <a:pt x="9789" y="14365"/>
                      <a:pt x="9822" y="14428"/>
                    </a:cubicBezTo>
                    <a:cubicBezTo>
                      <a:pt x="9761" y="14502"/>
                      <a:pt x="9750" y="14615"/>
                      <a:pt x="9811" y="14699"/>
                    </a:cubicBezTo>
                    <a:cubicBezTo>
                      <a:pt x="9728" y="14748"/>
                      <a:pt x="9646" y="14812"/>
                      <a:pt x="9569" y="14861"/>
                    </a:cubicBezTo>
                    <a:cubicBezTo>
                      <a:pt x="9530" y="14881"/>
                      <a:pt x="9497" y="14915"/>
                      <a:pt x="9486" y="14954"/>
                    </a:cubicBezTo>
                    <a:cubicBezTo>
                      <a:pt x="9475" y="14994"/>
                      <a:pt x="9508" y="15048"/>
                      <a:pt x="9558" y="15038"/>
                    </a:cubicBezTo>
                    <a:cubicBezTo>
                      <a:pt x="9415" y="15131"/>
                      <a:pt x="9277" y="15303"/>
                      <a:pt x="9277" y="15460"/>
                    </a:cubicBezTo>
                    <a:cubicBezTo>
                      <a:pt x="9277" y="15500"/>
                      <a:pt x="9288" y="15544"/>
                      <a:pt x="9266" y="15574"/>
                    </a:cubicBezTo>
                    <a:cubicBezTo>
                      <a:pt x="9244" y="15603"/>
                      <a:pt x="9211" y="15613"/>
                      <a:pt x="9184" y="15632"/>
                    </a:cubicBezTo>
                    <a:cubicBezTo>
                      <a:pt x="9129" y="15687"/>
                      <a:pt x="9107" y="15770"/>
                      <a:pt x="9096" y="15839"/>
                    </a:cubicBezTo>
                    <a:cubicBezTo>
                      <a:pt x="9068" y="15996"/>
                      <a:pt x="9068" y="16149"/>
                      <a:pt x="9107" y="16306"/>
                    </a:cubicBezTo>
                    <a:cubicBezTo>
                      <a:pt x="9162" y="16542"/>
                      <a:pt x="9316" y="16748"/>
                      <a:pt x="9464" y="16955"/>
                    </a:cubicBezTo>
                    <a:cubicBezTo>
                      <a:pt x="9486" y="16994"/>
                      <a:pt x="9519" y="17038"/>
                      <a:pt x="9569" y="17058"/>
                    </a:cubicBezTo>
                    <a:cubicBezTo>
                      <a:pt x="9706" y="17284"/>
                      <a:pt x="9833" y="17520"/>
                      <a:pt x="9970" y="17746"/>
                    </a:cubicBezTo>
                    <a:cubicBezTo>
                      <a:pt x="10003" y="17800"/>
                      <a:pt x="10031" y="17849"/>
                      <a:pt x="10031" y="17913"/>
                    </a:cubicBezTo>
                    <a:cubicBezTo>
                      <a:pt x="10031" y="17977"/>
                      <a:pt x="9981" y="18016"/>
                      <a:pt x="9970" y="18080"/>
                    </a:cubicBezTo>
                    <a:cubicBezTo>
                      <a:pt x="9937" y="18193"/>
                      <a:pt x="9992" y="18306"/>
                      <a:pt x="10042" y="18419"/>
                    </a:cubicBezTo>
                    <a:cubicBezTo>
                      <a:pt x="10053" y="18449"/>
                      <a:pt x="10064" y="18468"/>
                      <a:pt x="10075" y="18503"/>
                    </a:cubicBezTo>
                    <a:cubicBezTo>
                      <a:pt x="10157" y="18665"/>
                      <a:pt x="10234" y="18852"/>
                      <a:pt x="10190" y="19029"/>
                    </a:cubicBezTo>
                    <a:cubicBezTo>
                      <a:pt x="10179" y="19068"/>
                      <a:pt x="10157" y="19107"/>
                      <a:pt x="10157" y="19151"/>
                    </a:cubicBezTo>
                    <a:cubicBezTo>
                      <a:pt x="10168" y="19294"/>
                      <a:pt x="10421" y="19387"/>
                      <a:pt x="10350" y="19510"/>
                    </a:cubicBezTo>
                    <a:cubicBezTo>
                      <a:pt x="10504" y="19667"/>
                      <a:pt x="10652" y="19830"/>
                      <a:pt x="10800" y="19987"/>
                    </a:cubicBezTo>
                    <a:cubicBezTo>
                      <a:pt x="10822" y="20016"/>
                      <a:pt x="10850" y="20036"/>
                      <a:pt x="10861" y="20066"/>
                    </a:cubicBezTo>
                    <a:cubicBezTo>
                      <a:pt x="10894" y="20159"/>
                      <a:pt x="10811" y="20262"/>
                      <a:pt x="10872" y="20336"/>
                    </a:cubicBezTo>
                    <a:cubicBezTo>
                      <a:pt x="10916" y="20400"/>
                      <a:pt x="11020" y="20410"/>
                      <a:pt x="11075" y="20469"/>
                    </a:cubicBezTo>
                    <a:cubicBezTo>
                      <a:pt x="11147" y="20542"/>
                      <a:pt x="11092" y="20655"/>
                      <a:pt x="11114" y="20749"/>
                    </a:cubicBezTo>
                    <a:cubicBezTo>
                      <a:pt x="11136" y="20822"/>
                      <a:pt x="11196" y="20876"/>
                      <a:pt x="11218" y="20935"/>
                    </a:cubicBezTo>
                    <a:cubicBezTo>
                      <a:pt x="11246" y="20999"/>
                      <a:pt x="11169" y="21098"/>
                      <a:pt x="11103" y="21068"/>
                    </a:cubicBezTo>
                    <a:cubicBezTo>
                      <a:pt x="11042" y="21181"/>
                      <a:pt x="11075" y="21314"/>
                      <a:pt x="11169" y="21417"/>
                    </a:cubicBezTo>
                    <a:cubicBezTo>
                      <a:pt x="11262" y="21510"/>
                      <a:pt x="11389" y="21574"/>
                      <a:pt x="11526" y="21594"/>
                    </a:cubicBezTo>
                    <a:cubicBezTo>
                      <a:pt x="11757" y="21574"/>
                      <a:pt x="11988" y="21574"/>
                      <a:pt x="12219" y="21594"/>
                    </a:cubicBezTo>
                    <a:cubicBezTo>
                      <a:pt x="12230" y="21555"/>
                      <a:pt x="12241" y="21520"/>
                      <a:pt x="12252" y="21481"/>
                    </a:cubicBezTo>
                    <a:cubicBezTo>
                      <a:pt x="12219" y="21471"/>
                      <a:pt x="12186" y="21471"/>
                      <a:pt x="12153" y="21461"/>
                    </a:cubicBezTo>
                    <a:cubicBezTo>
                      <a:pt x="12126" y="21427"/>
                      <a:pt x="12126" y="21378"/>
                      <a:pt x="12153" y="21348"/>
                    </a:cubicBezTo>
                    <a:cubicBezTo>
                      <a:pt x="12208" y="21358"/>
                      <a:pt x="12269" y="21338"/>
                      <a:pt x="12302" y="21294"/>
                    </a:cubicBezTo>
                    <a:cubicBezTo>
                      <a:pt x="12522" y="21451"/>
                      <a:pt x="12808" y="21530"/>
                      <a:pt x="13099" y="21520"/>
                    </a:cubicBezTo>
                    <a:cubicBezTo>
                      <a:pt x="13132" y="21427"/>
                      <a:pt x="13281" y="21427"/>
                      <a:pt x="13396" y="21427"/>
                    </a:cubicBezTo>
                    <a:cubicBezTo>
                      <a:pt x="13522" y="21427"/>
                      <a:pt x="13660" y="21388"/>
                      <a:pt x="13764" y="21324"/>
                    </a:cubicBezTo>
                    <a:cubicBezTo>
                      <a:pt x="13940" y="21220"/>
                      <a:pt x="14100" y="21048"/>
                      <a:pt x="14298" y="21098"/>
                    </a:cubicBezTo>
                    <a:cubicBezTo>
                      <a:pt x="14298" y="20994"/>
                      <a:pt x="14364" y="20901"/>
                      <a:pt x="14457" y="20822"/>
                    </a:cubicBezTo>
                    <a:lnTo>
                      <a:pt x="14622" y="20675"/>
                    </a:lnTo>
                    <a:cubicBezTo>
                      <a:pt x="14749" y="20562"/>
                      <a:pt x="14875" y="20449"/>
                      <a:pt x="15013" y="20336"/>
                    </a:cubicBezTo>
                    <a:cubicBezTo>
                      <a:pt x="15057" y="20233"/>
                      <a:pt x="15057" y="20129"/>
                      <a:pt x="15035" y="20026"/>
                    </a:cubicBezTo>
                    <a:cubicBezTo>
                      <a:pt x="14980" y="20016"/>
                      <a:pt x="14941" y="19952"/>
                      <a:pt x="14963" y="19903"/>
                    </a:cubicBezTo>
                    <a:cubicBezTo>
                      <a:pt x="15024" y="19903"/>
                      <a:pt x="15068" y="19894"/>
                      <a:pt x="15128" y="19894"/>
                    </a:cubicBezTo>
                    <a:cubicBezTo>
                      <a:pt x="15079" y="19820"/>
                      <a:pt x="15139" y="19707"/>
                      <a:pt x="15233" y="19697"/>
                    </a:cubicBezTo>
                    <a:cubicBezTo>
                      <a:pt x="15266" y="19697"/>
                      <a:pt x="15310" y="19707"/>
                      <a:pt x="15348" y="19707"/>
                    </a:cubicBezTo>
                    <a:cubicBezTo>
                      <a:pt x="15453" y="19707"/>
                      <a:pt x="15546" y="19628"/>
                      <a:pt x="15579" y="19545"/>
                    </a:cubicBezTo>
                    <a:cubicBezTo>
                      <a:pt x="15618" y="19466"/>
                      <a:pt x="15612" y="19358"/>
                      <a:pt x="15612" y="19264"/>
                    </a:cubicBezTo>
                    <a:cubicBezTo>
                      <a:pt x="15684" y="19314"/>
                      <a:pt x="15783" y="19235"/>
                      <a:pt x="15783" y="19161"/>
                    </a:cubicBezTo>
                    <a:cubicBezTo>
                      <a:pt x="15783" y="19078"/>
                      <a:pt x="15728" y="19019"/>
                      <a:pt x="15706" y="18935"/>
                    </a:cubicBezTo>
                    <a:cubicBezTo>
                      <a:pt x="15656" y="18798"/>
                      <a:pt x="15684" y="18645"/>
                      <a:pt x="15783" y="18542"/>
                    </a:cubicBezTo>
                    <a:cubicBezTo>
                      <a:pt x="15821" y="18512"/>
                      <a:pt x="15854" y="18478"/>
                      <a:pt x="15909" y="18478"/>
                    </a:cubicBezTo>
                    <a:cubicBezTo>
                      <a:pt x="15970" y="18478"/>
                      <a:pt x="16014" y="18512"/>
                      <a:pt x="16074" y="18522"/>
                    </a:cubicBezTo>
                    <a:cubicBezTo>
                      <a:pt x="16233" y="18571"/>
                      <a:pt x="16431" y="18449"/>
                      <a:pt x="16431" y="18296"/>
                    </a:cubicBezTo>
                    <a:cubicBezTo>
                      <a:pt x="16431" y="18223"/>
                      <a:pt x="16409" y="18159"/>
                      <a:pt x="16442" y="18100"/>
                    </a:cubicBezTo>
                    <a:cubicBezTo>
                      <a:pt x="16464" y="18055"/>
                      <a:pt x="16514" y="18036"/>
                      <a:pt x="16525" y="17996"/>
                    </a:cubicBezTo>
                    <a:cubicBezTo>
                      <a:pt x="16580" y="17893"/>
                      <a:pt x="16453" y="17790"/>
                      <a:pt x="16398" y="17687"/>
                    </a:cubicBezTo>
                    <a:cubicBezTo>
                      <a:pt x="16338" y="17574"/>
                      <a:pt x="16371" y="17441"/>
                      <a:pt x="16475" y="17367"/>
                    </a:cubicBezTo>
                    <a:cubicBezTo>
                      <a:pt x="16283" y="17323"/>
                      <a:pt x="16167" y="17107"/>
                      <a:pt x="16244" y="16945"/>
                    </a:cubicBezTo>
                    <a:cubicBezTo>
                      <a:pt x="16233" y="16974"/>
                      <a:pt x="16272" y="16994"/>
                      <a:pt x="16305" y="16984"/>
                    </a:cubicBezTo>
                    <a:cubicBezTo>
                      <a:pt x="16420" y="16900"/>
                      <a:pt x="16525" y="16787"/>
                      <a:pt x="16569" y="16665"/>
                    </a:cubicBezTo>
                    <a:cubicBezTo>
                      <a:pt x="16684" y="16719"/>
                      <a:pt x="16844" y="16655"/>
                      <a:pt x="16882" y="16542"/>
                    </a:cubicBezTo>
                    <a:cubicBezTo>
                      <a:pt x="16893" y="16512"/>
                      <a:pt x="16893" y="16478"/>
                      <a:pt x="16904" y="16448"/>
                    </a:cubicBezTo>
                    <a:cubicBezTo>
                      <a:pt x="16959" y="16325"/>
                      <a:pt x="17201" y="16375"/>
                      <a:pt x="17295" y="16276"/>
                    </a:cubicBezTo>
                    <a:cubicBezTo>
                      <a:pt x="17317" y="16242"/>
                      <a:pt x="17344" y="16212"/>
                      <a:pt x="17377" y="16193"/>
                    </a:cubicBezTo>
                    <a:cubicBezTo>
                      <a:pt x="17410" y="16183"/>
                      <a:pt x="17443" y="16193"/>
                      <a:pt x="17493" y="16193"/>
                    </a:cubicBezTo>
                    <a:cubicBezTo>
                      <a:pt x="17652" y="16203"/>
                      <a:pt x="17779" y="16026"/>
                      <a:pt x="17713" y="15903"/>
                    </a:cubicBezTo>
                    <a:cubicBezTo>
                      <a:pt x="17861" y="15932"/>
                      <a:pt x="18021" y="15903"/>
                      <a:pt x="18164" y="15839"/>
                    </a:cubicBezTo>
                    <a:cubicBezTo>
                      <a:pt x="18092" y="15706"/>
                      <a:pt x="18081" y="15544"/>
                      <a:pt x="18125" y="15406"/>
                    </a:cubicBezTo>
                    <a:cubicBezTo>
                      <a:pt x="18048" y="15357"/>
                      <a:pt x="17944" y="15254"/>
                      <a:pt x="18021" y="15190"/>
                    </a:cubicBezTo>
                    <a:cubicBezTo>
                      <a:pt x="18048" y="15171"/>
                      <a:pt x="18070" y="15171"/>
                      <a:pt x="18081" y="15151"/>
                    </a:cubicBezTo>
                    <a:cubicBezTo>
                      <a:pt x="18103" y="15131"/>
                      <a:pt x="18103" y="15097"/>
                      <a:pt x="18114" y="15067"/>
                    </a:cubicBezTo>
                    <a:cubicBezTo>
                      <a:pt x="18164" y="14802"/>
                      <a:pt x="18208" y="14532"/>
                      <a:pt x="18252" y="14276"/>
                    </a:cubicBezTo>
                    <a:cubicBezTo>
                      <a:pt x="18197" y="14276"/>
                      <a:pt x="18125" y="14261"/>
                      <a:pt x="18070" y="14261"/>
                    </a:cubicBezTo>
                    <a:cubicBezTo>
                      <a:pt x="18147" y="14173"/>
                      <a:pt x="18032" y="14060"/>
                      <a:pt x="17916" y="13986"/>
                    </a:cubicBezTo>
                    <a:cubicBezTo>
                      <a:pt x="17806" y="13917"/>
                      <a:pt x="17691" y="13799"/>
                      <a:pt x="17768" y="13706"/>
                    </a:cubicBezTo>
                    <a:cubicBezTo>
                      <a:pt x="17641" y="13632"/>
                      <a:pt x="17894" y="13386"/>
                      <a:pt x="17768" y="13303"/>
                    </a:cubicBezTo>
                    <a:cubicBezTo>
                      <a:pt x="17735" y="13283"/>
                      <a:pt x="17702" y="13288"/>
                      <a:pt x="17674" y="13264"/>
                    </a:cubicBezTo>
                    <a:cubicBezTo>
                      <a:pt x="17652" y="13249"/>
                      <a:pt x="17652" y="13210"/>
                      <a:pt x="17641" y="13190"/>
                    </a:cubicBezTo>
                    <a:cubicBezTo>
                      <a:pt x="17619" y="13028"/>
                      <a:pt x="17619" y="12851"/>
                      <a:pt x="17630" y="12684"/>
                    </a:cubicBezTo>
                    <a:cubicBezTo>
                      <a:pt x="17806" y="12625"/>
                      <a:pt x="17883" y="12418"/>
                      <a:pt x="17779" y="12276"/>
                    </a:cubicBezTo>
                    <a:cubicBezTo>
                      <a:pt x="17839" y="12305"/>
                      <a:pt x="17911" y="12266"/>
                      <a:pt x="17944" y="12212"/>
                    </a:cubicBezTo>
                    <a:cubicBezTo>
                      <a:pt x="17982" y="12163"/>
                      <a:pt x="17977" y="12109"/>
                      <a:pt x="17999" y="12045"/>
                    </a:cubicBezTo>
                    <a:cubicBezTo>
                      <a:pt x="18032" y="11942"/>
                      <a:pt x="18092" y="11863"/>
                      <a:pt x="18197" y="11799"/>
                    </a:cubicBezTo>
                    <a:cubicBezTo>
                      <a:pt x="18219" y="11829"/>
                      <a:pt x="18263" y="11863"/>
                      <a:pt x="18312" y="11883"/>
                    </a:cubicBezTo>
                    <a:cubicBezTo>
                      <a:pt x="18356" y="11770"/>
                      <a:pt x="18428" y="11666"/>
                      <a:pt x="18521" y="11583"/>
                    </a:cubicBezTo>
                    <a:cubicBezTo>
                      <a:pt x="18598" y="11563"/>
                      <a:pt x="18681" y="11534"/>
                      <a:pt x="18763" y="11509"/>
                    </a:cubicBezTo>
                    <a:cubicBezTo>
                      <a:pt x="18763" y="11376"/>
                      <a:pt x="18889" y="11273"/>
                      <a:pt x="19005" y="11190"/>
                    </a:cubicBezTo>
                    <a:cubicBezTo>
                      <a:pt x="19186" y="11067"/>
                      <a:pt x="19362" y="10934"/>
                      <a:pt x="19544" y="10811"/>
                    </a:cubicBezTo>
                    <a:cubicBezTo>
                      <a:pt x="19637" y="10747"/>
                      <a:pt x="19731" y="10674"/>
                      <a:pt x="19846" y="10654"/>
                    </a:cubicBezTo>
                    <a:cubicBezTo>
                      <a:pt x="19901" y="10644"/>
                      <a:pt x="19973" y="10634"/>
                      <a:pt x="20006" y="10605"/>
                    </a:cubicBezTo>
                    <a:cubicBezTo>
                      <a:pt x="20028" y="10570"/>
                      <a:pt x="20039" y="10541"/>
                      <a:pt x="20055" y="10511"/>
                    </a:cubicBezTo>
                    <a:cubicBezTo>
                      <a:pt x="20088" y="10408"/>
                      <a:pt x="20182" y="10315"/>
                      <a:pt x="20297" y="10261"/>
                    </a:cubicBezTo>
                    <a:cubicBezTo>
                      <a:pt x="20352" y="10241"/>
                      <a:pt x="20424" y="10231"/>
                      <a:pt x="20468" y="10192"/>
                    </a:cubicBezTo>
                    <a:cubicBezTo>
                      <a:pt x="20528" y="10128"/>
                      <a:pt x="20501" y="10035"/>
                      <a:pt x="20512" y="9966"/>
                    </a:cubicBezTo>
                    <a:cubicBezTo>
                      <a:pt x="20528" y="9882"/>
                      <a:pt x="20627" y="9799"/>
                      <a:pt x="20688" y="9853"/>
                    </a:cubicBezTo>
                    <a:cubicBezTo>
                      <a:pt x="20743" y="9715"/>
                      <a:pt x="20814" y="9583"/>
                      <a:pt x="20875" y="9450"/>
                    </a:cubicBezTo>
                    <a:cubicBezTo>
                      <a:pt x="20897" y="9406"/>
                      <a:pt x="20908" y="9366"/>
                      <a:pt x="20941" y="9337"/>
                    </a:cubicBezTo>
                    <a:cubicBezTo>
                      <a:pt x="20974" y="9293"/>
                      <a:pt x="21034" y="9273"/>
                      <a:pt x="21067" y="9243"/>
                    </a:cubicBezTo>
                    <a:cubicBezTo>
                      <a:pt x="21254" y="9086"/>
                      <a:pt x="21183" y="8801"/>
                      <a:pt x="21348" y="8624"/>
                    </a:cubicBezTo>
                    <a:cubicBezTo>
                      <a:pt x="21359" y="8605"/>
                      <a:pt x="21381" y="8595"/>
                      <a:pt x="21392" y="8570"/>
                    </a:cubicBezTo>
                    <a:cubicBezTo>
                      <a:pt x="21414" y="8541"/>
                      <a:pt x="21425" y="8501"/>
                      <a:pt x="21436" y="8457"/>
                    </a:cubicBezTo>
                    <a:cubicBezTo>
                      <a:pt x="21447" y="8388"/>
                      <a:pt x="21474" y="8315"/>
                      <a:pt x="21485" y="8241"/>
                    </a:cubicBezTo>
                    <a:cubicBezTo>
                      <a:pt x="21518" y="8098"/>
                      <a:pt x="21540" y="7921"/>
                      <a:pt x="21436" y="7808"/>
                    </a:cubicBezTo>
                    <a:cubicBezTo>
                      <a:pt x="21370" y="7931"/>
                      <a:pt x="21254" y="8034"/>
                      <a:pt x="21128" y="8118"/>
                    </a:cubicBezTo>
                    <a:cubicBezTo>
                      <a:pt x="21117" y="8079"/>
                      <a:pt x="21056" y="8059"/>
                      <a:pt x="21023" y="8069"/>
                    </a:cubicBezTo>
                    <a:cubicBezTo>
                      <a:pt x="20990" y="8079"/>
                      <a:pt x="20941" y="8108"/>
                      <a:pt x="20897" y="8118"/>
                    </a:cubicBezTo>
                    <a:cubicBezTo>
                      <a:pt x="20732" y="8192"/>
                      <a:pt x="20539" y="8108"/>
                      <a:pt x="20363" y="8147"/>
                    </a:cubicBezTo>
                    <a:cubicBezTo>
                      <a:pt x="20248" y="8182"/>
                      <a:pt x="20154" y="8265"/>
                      <a:pt x="20055" y="8295"/>
                    </a:cubicBezTo>
                    <a:cubicBezTo>
                      <a:pt x="19890" y="8344"/>
                      <a:pt x="19709" y="8295"/>
                      <a:pt x="19533" y="8315"/>
                    </a:cubicBezTo>
                    <a:cubicBezTo>
                      <a:pt x="19478" y="8324"/>
                      <a:pt x="19423" y="8334"/>
                      <a:pt x="19373" y="8324"/>
                    </a:cubicBezTo>
                    <a:cubicBezTo>
                      <a:pt x="19329" y="8315"/>
                      <a:pt x="19280" y="8241"/>
                      <a:pt x="19324" y="8211"/>
                    </a:cubicBezTo>
                    <a:cubicBezTo>
                      <a:pt x="19197" y="8251"/>
                      <a:pt x="19082" y="8128"/>
                      <a:pt x="19060" y="8005"/>
                    </a:cubicBezTo>
                    <a:cubicBezTo>
                      <a:pt x="19038" y="7892"/>
                      <a:pt x="19049" y="7759"/>
                      <a:pt x="18994" y="7656"/>
                    </a:cubicBezTo>
                    <a:cubicBezTo>
                      <a:pt x="18922" y="7646"/>
                      <a:pt x="18840" y="7695"/>
                      <a:pt x="18840" y="7769"/>
                    </a:cubicBezTo>
                    <a:cubicBezTo>
                      <a:pt x="18818" y="7725"/>
                      <a:pt x="18774" y="7685"/>
                      <a:pt x="18714" y="7676"/>
                    </a:cubicBezTo>
                    <a:cubicBezTo>
                      <a:pt x="18692" y="7592"/>
                      <a:pt x="18648" y="7509"/>
                      <a:pt x="18637" y="7430"/>
                    </a:cubicBezTo>
                    <a:cubicBezTo>
                      <a:pt x="18620" y="7396"/>
                      <a:pt x="18620" y="7356"/>
                      <a:pt x="18598" y="7337"/>
                    </a:cubicBezTo>
                    <a:cubicBezTo>
                      <a:pt x="18576" y="7302"/>
                      <a:pt x="18532" y="7292"/>
                      <a:pt x="18494" y="7302"/>
                    </a:cubicBezTo>
                    <a:cubicBezTo>
                      <a:pt x="18450" y="7214"/>
                      <a:pt x="18356" y="7150"/>
                      <a:pt x="18252" y="7086"/>
                    </a:cubicBezTo>
                    <a:cubicBezTo>
                      <a:pt x="18208" y="7056"/>
                      <a:pt x="18147" y="7027"/>
                      <a:pt x="18092" y="7027"/>
                    </a:cubicBezTo>
                    <a:cubicBezTo>
                      <a:pt x="18081" y="7027"/>
                      <a:pt x="18059" y="7027"/>
                      <a:pt x="18048" y="7017"/>
                    </a:cubicBezTo>
                    <a:cubicBezTo>
                      <a:pt x="18021" y="7007"/>
                      <a:pt x="18021" y="6983"/>
                      <a:pt x="18021" y="6963"/>
                    </a:cubicBezTo>
                    <a:cubicBezTo>
                      <a:pt x="17999" y="6850"/>
                      <a:pt x="17861" y="6776"/>
                      <a:pt x="17806" y="6673"/>
                    </a:cubicBezTo>
                    <a:cubicBezTo>
                      <a:pt x="17768" y="6614"/>
                      <a:pt x="17768" y="6540"/>
                      <a:pt x="17768" y="6467"/>
                    </a:cubicBezTo>
                    <a:cubicBezTo>
                      <a:pt x="17768" y="6417"/>
                      <a:pt x="17768" y="6368"/>
                      <a:pt x="17757" y="6314"/>
                    </a:cubicBezTo>
                    <a:cubicBezTo>
                      <a:pt x="17724" y="6221"/>
                      <a:pt x="17630" y="6162"/>
                      <a:pt x="17537" y="6118"/>
                    </a:cubicBezTo>
                    <a:cubicBezTo>
                      <a:pt x="17482" y="6098"/>
                      <a:pt x="17416" y="6093"/>
                      <a:pt x="17355" y="6059"/>
                    </a:cubicBezTo>
                    <a:cubicBezTo>
                      <a:pt x="17300" y="6029"/>
                      <a:pt x="17262" y="5965"/>
                      <a:pt x="17295" y="5911"/>
                    </a:cubicBezTo>
                    <a:cubicBezTo>
                      <a:pt x="17218" y="5921"/>
                      <a:pt x="17168" y="5842"/>
                      <a:pt x="17157" y="5779"/>
                    </a:cubicBezTo>
                    <a:cubicBezTo>
                      <a:pt x="17124" y="5646"/>
                      <a:pt x="17135" y="5508"/>
                      <a:pt x="17179" y="5376"/>
                    </a:cubicBezTo>
                    <a:cubicBezTo>
                      <a:pt x="17179" y="5366"/>
                      <a:pt x="17190" y="5346"/>
                      <a:pt x="17190" y="5336"/>
                    </a:cubicBezTo>
                    <a:cubicBezTo>
                      <a:pt x="17190" y="5326"/>
                      <a:pt x="17179" y="5317"/>
                      <a:pt x="17168" y="5302"/>
                    </a:cubicBezTo>
                    <a:cubicBezTo>
                      <a:pt x="17086" y="5233"/>
                      <a:pt x="17086" y="5130"/>
                      <a:pt x="17064" y="5036"/>
                    </a:cubicBezTo>
                    <a:cubicBezTo>
                      <a:pt x="17042" y="4943"/>
                      <a:pt x="16937" y="4840"/>
                      <a:pt x="16833" y="4879"/>
                    </a:cubicBezTo>
                    <a:cubicBezTo>
                      <a:pt x="16871" y="4776"/>
                      <a:pt x="16673" y="4717"/>
                      <a:pt x="16651" y="4604"/>
                    </a:cubicBezTo>
                    <a:cubicBezTo>
                      <a:pt x="16629" y="4481"/>
                      <a:pt x="16591" y="4343"/>
                      <a:pt x="16536" y="4230"/>
                    </a:cubicBezTo>
                    <a:lnTo>
                      <a:pt x="16222" y="3705"/>
                    </a:lnTo>
                    <a:cubicBezTo>
                      <a:pt x="16200" y="3665"/>
                      <a:pt x="16178" y="3611"/>
                      <a:pt x="16189" y="3572"/>
                    </a:cubicBezTo>
                    <a:cubicBezTo>
                      <a:pt x="16156" y="3479"/>
                      <a:pt x="16118" y="3385"/>
                      <a:pt x="16063" y="3316"/>
                    </a:cubicBezTo>
                    <a:cubicBezTo>
                      <a:pt x="16041" y="3292"/>
                      <a:pt x="16014" y="3262"/>
                      <a:pt x="16014" y="3233"/>
                    </a:cubicBezTo>
                    <a:cubicBezTo>
                      <a:pt x="16003" y="3198"/>
                      <a:pt x="16014" y="3169"/>
                      <a:pt x="16052" y="3149"/>
                    </a:cubicBezTo>
                    <a:cubicBezTo>
                      <a:pt x="16003" y="3110"/>
                      <a:pt x="15959" y="3066"/>
                      <a:pt x="15926" y="3017"/>
                    </a:cubicBezTo>
                    <a:cubicBezTo>
                      <a:pt x="15898" y="2982"/>
                      <a:pt x="15865" y="2962"/>
                      <a:pt x="15843" y="2923"/>
                    </a:cubicBezTo>
                    <a:cubicBezTo>
                      <a:pt x="15832" y="2894"/>
                      <a:pt x="15810" y="2869"/>
                      <a:pt x="15794" y="2840"/>
                    </a:cubicBezTo>
                    <a:cubicBezTo>
                      <a:pt x="15739" y="2697"/>
                      <a:pt x="15684" y="2550"/>
                      <a:pt x="15623" y="2417"/>
                    </a:cubicBezTo>
                    <a:cubicBezTo>
                      <a:pt x="15568" y="2284"/>
                      <a:pt x="15508" y="2137"/>
                      <a:pt x="15530" y="1994"/>
                    </a:cubicBezTo>
                    <a:cubicBezTo>
                      <a:pt x="15508" y="1955"/>
                      <a:pt x="15453" y="1945"/>
                      <a:pt x="15392" y="1945"/>
                    </a:cubicBezTo>
                    <a:cubicBezTo>
                      <a:pt x="15337" y="1955"/>
                      <a:pt x="15288" y="1975"/>
                      <a:pt x="15244" y="1975"/>
                    </a:cubicBezTo>
                    <a:cubicBezTo>
                      <a:pt x="15161" y="1975"/>
                      <a:pt x="15057" y="1945"/>
                      <a:pt x="15002" y="2004"/>
                    </a:cubicBezTo>
                    <a:cubicBezTo>
                      <a:pt x="14980" y="2034"/>
                      <a:pt x="14980" y="2078"/>
                      <a:pt x="14952" y="2107"/>
                    </a:cubicBezTo>
                    <a:cubicBezTo>
                      <a:pt x="14919" y="2161"/>
                      <a:pt x="14815" y="2171"/>
                      <a:pt x="14771" y="2117"/>
                    </a:cubicBezTo>
                    <a:cubicBezTo>
                      <a:pt x="14732" y="2152"/>
                      <a:pt x="14688" y="2152"/>
                      <a:pt x="14655" y="2127"/>
                    </a:cubicBezTo>
                    <a:cubicBezTo>
                      <a:pt x="14518" y="2048"/>
                      <a:pt x="14320" y="2058"/>
                      <a:pt x="14160" y="2004"/>
                    </a:cubicBezTo>
                    <a:lnTo>
                      <a:pt x="14017" y="1975"/>
                    </a:lnTo>
                    <a:cubicBezTo>
                      <a:pt x="14017" y="1930"/>
                      <a:pt x="13951" y="1955"/>
                      <a:pt x="13918" y="1965"/>
                    </a:cubicBezTo>
                    <a:cubicBezTo>
                      <a:pt x="13858" y="1975"/>
                      <a:pt x="13814" y="1945"/>
                      <a:pt x="13764" y="1911"/>
                    </a:cubicBezTo>
                    <a:cubicBezTo>
                      <a:pt x="13698" y="1871"/>
                      <a:pt x="13605" y="1862"/>
                      <a:pt x="13511" y="1871"/>
                    </a:cubicBezTo>
                    <a:lnTo>
                      <a:pt x="13456" y="1921"/>
                    </a:lnTo>
                    <a:cubicBezTo>
                      <a:pt x="13385" y="1842"/>
                      <a:pt x="13270" y="1778"/>
                      <a:pt x="13154" y="1778"/>
                    </a:cubicBezTo>
                    <a:cubicBezTo>
                      <a:pt x="13088" y="1778"/>
                      <a:pt x="13017" y="1788"/>
                      <a:pt x="12945" y="1788"/>
                    </a:cubicBezTo>
                    <a:cubicBezTo>
                      <a:pt x="12879" y="1788"/>
                      <a:pt x="12808" y="1773"/>
                      <a:pt x="12764" y="1729"/>
                    </a:cubicBezTo>
                    <a:cubicBezTo>
                      <a:pt x="12742" y="1709"/>
                      <a:pt x="12725" y="1675"/>
                      <a:pt x="12714" y="1655"/>
                    </a:cubicBezTo>
                    <a:cubicBezTo>
                      <a:pt x="12692" y="1636"/>
                      <a:pt x="12659" y="1611"/>
                      <a:pt x="12637" y="1636"/>
                    </a:cubicBezTo>
                    <a:cubicBezTo>
                      <a:pt x="12659" y="1601"/>
                      <a:pt x="12637" y="1552"/>
                      <a:pt x="12615" y="1522"/>
                    </a:cubicBezTo>
                    <a:cubicBezTo>
                      <a:pt x="12577" y="1488"/>
                      <a:pt x="12533" y="1478"/>
                      <a:pt x="12500" y="1459"/>
                    </a:cubicBezTo>
                    <a:cubicBezTo>
                      <a:pt x="12450" y="1449"/>
                      <a:pt x="12417" y="1429"/>
                      <a:pt x="12368" y="1439"/>
                    </a:cubicBezTo>
                    <a:cubicBezTo>
                      <a:pt x="12324" y="1449"/>
                      <a:pt x="12291" y="1478"/>
                      <a:pt x="12302" y="1522"/>
                    </a:cubicBezTo>
                    <a:cubicBezTo>
                      <a:pt x="12164" y="1581"/>
                      <a:pt x="11988" y="1601"/>
                      <a:pt x="11840" y="1572"/>
                    </a:cubicBezTo>
                    <a:cubicBezTo>
                      <a:pt x="11840" y="1601"/>
                      <a:pt x="11851" y="1636"/>
                      <a:pt x="11873" y="1655"/>
                    </a:cubicBezTo>
                    <a:cubicBezTo>
                      <a:pt x="11818" y="1626"/>
                      <a:pt x="11735" y="1655"/>
                      <a:pt x="11713" y="1704"/>
                    </a:cubicBezTo>
                    <a:cubicBezTo>
                      <a:pt x="11691" y="1758"/>
                      <a:pt x="11724" y="1827"/>
                      <a:pt x="11796" y="1852"/>
                    </a:cubicBezTo>
                    <a:cubicBezTo>
                      <a:pt x="11746" y="1852"/>
                      <a:pt x="11724" y="1916"/>
                      <a:pt x="11735" y="1955"/>
                    </a:cubicBezTo>
                    <a:cubicBezTo>
                      <a:pt x="11746" y="1999"/>
                      <a:pt x="11796" y="2024"/>
                      <a:pt x="11829" y="2048"/>
                    </a:cubicBezTo>
                    <a:lnTo>
                      <a:pt x="11796" y="2137"/>
                    </a:lnTo>
                    <a:cubicBezTo>
                      <a:pt x="11757" y="2117"/>
                      <a:pt x="11719" y="2142"/>
                      <a:pt x="11691" y="2171"/>
                    </a:cubicBezTo>
                    <a:cubicBezTo>
                      <a:pt x="11669" y="2206"/>
                      <a:pt x="11653" y="2240"/>
                      <a:pt x="11609" y="2250"/>
                    </a:cubicBezTo>
                    <a:cubicBezTo>
                      <a:pt x="11587" y="2265"/>
                      <a:pt x="11565" y="2265"/>
                      <a:pt x="11537" y="2274"/>
                    </a:cubicBezTo>
                    <a:cubicBezTo>
                      <a:pt x="11515" y="2284"/>
                      <a:pt x="11504" y="2314"/>
                      <a:pt x="11515" y="2324"/>
                    </a:cubicBezTo>
                    <a:cubicBezTo>
                      <a:pt x="11411" y="2353"/>
                      <a:pt x="11345" y="2230"/>
                      <a:pt x="11251" y="2181"/>
                    </a:cubicBezTo>
                    <a:cubicBezTo>
                      <a:pt x="11191" y="2161"/>
                      <a:pt x="11125" y="2152"/>
                      <a:pt x="11103" y="2097"/>
                    </a:cubicBezTo>
                    <a:cubicBezTo>
                      <a:pt x="11092" y="2078"/>
                      <a:pt x="11092" y="2068"/>
                      <a:pt x="11075" y="2048"/>
                    </a:cubicBezTo>
                    <a:cubicBezTo>
                      <a:pt x="11042" y="2004"/>
                      <a:pt x="10976" y="2024"/>
                      <a:pt x="10916" y="2048"/>
                    </a:cubicBezTo>
                    <a:cubicBezTo>
                      <a:pt x="10789" y="2078"/>
                      <a:pt x="10652" y="2048"/>
                      <a:pt x="10570" y="1955"/>
                    </a:cubicBezTo>
                    <a:cubicBezTo>
                      <a:pt x="10537" y="1975"/>
                      <a:pt x="10504" y="1994"/>
                      <a:pt x="10454" y="2014"/>
                    </a:cubicBezTo>
                    <a:cubicBezTo>
                      <a:pt x="10443" y="2024"/>
                      <a:pt x="10432" y="2024"/>
                      <a:pt x="10421" y="2024"/>
                    </a:cubicBezTo>
                    <a:cubicBezTo>
                      <a:pt x="10410" y="2024"/>
                      <a:pt x="10399" y="2014"/>
                      <a:pt x="10388" y="2004"/>
                    </a:cubicBezTo>
                    <a:cubicBezTo>
                      <a:pt x="10317" y="1930"/>
                      <a:pt x="10273" y="1842"/>
                      <a:pt x="10262" y="1749"/>
                    </a:cubicBezTo>
                    <a:cubicBezTo>
                      <a:pt x="10262" y="1729"/>
                      <a:pt x="10245" y="1704"/>
                      <a:pt x="10234" y="1685"/>
                    </a:cubicBezTo>
                    <a:cubicBezTo>
                      <a:pt x="10212" y="1665"/>
                      <a:pt x="10179" y="1655"/>
                      <a:pt x="10146" y="1655"/>
                    </a:cubicBezTo>
                    <a:cubicBezTo>
                      <a:pt x="10042" y="1645"/>
                      <a:pt x="9937" y="1645"/>
                      <a:pt x="9833" y="1636"/>
                    </a:cubicBezTo>
                    <a:cubicBezTo>
                      <a:pt x="9822" y="1508"/>
                      <a:pt x="9673" y="1429"/>
                      <a:pt x="9530" y="1459"/>
                    </a:cubicBezTo>
                    <a:cubicBezTo>
                      <a:pt x="9497" y="1468"/>
                      <a:pt x="9453" y="1488"/>
                      <a:pt x="9415" y="1488"/>
                    </a:cubicBezTo>
                    <a:cubicBezTo>
                      <a:pt x="9382" y="1488"/>
                      <a:pt x="9338" y="1468"/>
                      <a:pt x="9338" y="1429"/>
                    </a:cubicBezTo>
                    <a:cubicBezTo>
                      <a:pt x="9277" y="1449"/>
                      <a:pt x="9200" y="1429"/>
                      <a:pt x="9162" y="1375"/>
                    </a:cubicBezTo>
                    <a:cubicBezTo>
                      <a:pt x="9118" y="1395"/>
                      <a:pt x="9046" y="1395"/>
                      <a:pt x="9002" y="1365"/>
                    </a:cubicBezTo>
                    <a:cubicBezTo>
                      <a:pt x="8947" y="1336"/>
                      <a:pt x="8925" y="1272"/>
                      <a:pt x="8881" y="1223"/>
                    </a:cubicBezTo>
                    <a:cubicBezTo>
                      <a:pt x="8848" y="1169"/>
                      <a:pt x="8777" y="1129"/>
                      <a:pt x="8705" y="1139"/>
                    </a:cubicBezTo>
                    <a:cubicBezTo>
                      <a:pt x="8705" y="1169"/>
                      <a:pt x="8705" y="1203"/>
                      <a:pt x="8694" y="1242"/>
                    </a:cubicBezTo>
                    <a:cubicBezTo>
                      <a:pt x="8617" y="1159"/>
                      <a:pt x="8579" y="1056"/>
                      <a:pt x="8590" y="952"/>
                    </a:cubicBezTo>
                    <a:cubicBezTo>
                      <a:pt x="8639" y="982"/>
                      <a:pt x="8716" y="972"/>
                      <a:pt x="8766" y="933"/>
                    </a:cubicBezTo>
                    <a:cubicBezTo>
                      <a:pt x="8810" y="893"/>
                      <a:pt x="8799" y="820"/>
                      <a:pt x="8755" y="780"/>
                    </a:cubicBezTo>
                    <a:cubicBezTo>
                      <a:pt x="8788" y="756"/>
                      <a:pt x="8821" y="766"/>
                      <a:pt x="8859" y="780"/>
                    </a:cubicBezTo>
                    <a:cubicBezTo>
                      <a:pt x="8881" y="726"/>
                      <a:pt x="8903" y="662"/>
                      <a:pt x="8892" y="603"/>
                    </a:cubicBezTo>
                    <a:cubicBezTo>
                      <a:pt x="8766" y="584"/>
                      <a:pt x="8672" y="456"/>
                      <a:pt x="8694" y="343"/>
                    </a:cubicBezTo>
                    <a:cubicBezTo>
                      <a:pt x="8744" y="368"/>
                      <a:pt x="8793" y="343"/>
                      <a:pt x="8832" y="313"/>
                    </a:cubicBezTo>
                    <a:cubicBezTo>
                      <a:pt x="8865" y="284"/>
                      <a:pt x="8881" y="230"/>
                      <a:pt x="8892" y="191"/>
                    </a:cubicBezTo>
                    <a:cubicBezTo>
                      <a:pt x="8903" y="137"/>
                      <a:pt x="8914" y="78"/>
                      <a:pt x="8870" y="48"/>
                    </a:cubicBezTo>
                    <a:cubicBezTo>
                      <a:pt x="8832" y="14"/>
                      <a:pt x="8777" y="28"/>
                      <a:pt x="8733" y="48"/>
                    </a:cubicBezTo>
                    <a:cubicBezTo>
                      <a:pt x="8683" y="73"/>
                      <a:pt x="8634" y="97"/>
                      <a:pt x="8590" y="107"/>
                    </a:cubicBezTo>
                    <a:cubicBezTo>
                      <a:pt x="8540" y="117"/>
                      <a:pt x="8474" y="97"/>
                      <a:pt x="8463" y="58"/>
                    </a:cubicBezTo>
                    <a:cubicBezTo>
                      <a:pt x="8408" y="33"/>
                      <a:pt x="8348" y="14"/>
                      <a:pt x="8293" y="14"/>
                    </a:cubicBezTo>
                    <a:cubicBezTo>
                      <a:pt x="8232" y="14"/>
                      <a:pt x="8166" y="48"/>
                      <a:pt x="8155" y="97"/>
                    </a:cubicBezTo>
                    <a:cubicBezTo>
                      <a:pt x="8073" y="58"/>
                      <a:pt x="7980" y="48"/>
                      <a:pt x="7886" y="68"/>
                    </a:cubicBezTo>
                    <a:cubicBezTo>
                      <a:pt x="7864" y="78"/>
                      <a:pt x="7831" y="78"/>
                      <a:pt x="7809" y="68"/>
                    </a:cubicBezTo>
                    <a:cubicBezTo>
                      <a:pt x="7787" y="58"/>
                      <a:pt x="7760" y="33"/>
                      <a:pt x="7749" y="23"/>
                    </a:cubicBezTo>
                    <a:cubicBezTo>
                      <a:pt x="7705" y="-6"/>
                      <a:pt x="7644" y="-6"/>
                      <a:pt x="7600" y="14"/>
                    </a:cubicBezTo>
                    <a:cubicBezTo>
                      <a:pt x="7556" y="33"/>
                      <a:pt x="7518" y="78"/>
                      <a:pt x="7485" y="117"/>
                    </a:cubicBezTo>
                    <a:cubicBezTo>
                      <a:pt x="7474" y="127"/>
                      <a:pt x="7463" y="151"/>
                      <a:pt x="7441" y="161"/>
                    </a:cubicBezTo>
                    <a:lnTo>
                      <a:pt x="7391" y="161"/>
                    </a:lnTo>
                    <a:cubicBezTo>
                      <a:pt x="7287" y="151"/>
                      <a:pt x="7182" y="127"/>
                      <a:pt x="7094" y="97"/>
                    </a:cubicBezTo>
                    <a:cubicBezTo>
                      <a:pt x="7012" y="161"/>
                      <a:pt x="6885" y="171"/>
                      <a:pt x="6803" y="117"/>
                    </a:cubicBezTo>
                    <a:cubicBezTo>
                      <a:pt x="6759" y="97"/>
                      <a:pt x="6665" y="117"/>
                      <a:pt x="6621" y="137"/>
                    </a:cubicBezTo>
                    <a:cubicBezTo>
                      <a:pt x="6594" y="151"/>
                      <a:pt x="6583" y="161"/>
                      <a:pt x="6561" y="171"/>
                    </a:cubicBezTo>
                    <a:cubicBezTo>
                      <a:pt x="6506" y="191"/>
                      <a:pt x="6434" y="171"/>
                      <a:pt x="6379" y="161"/>
                    </a:cubicBezTo>
                    <a:cubicBezTo>
                      <a:pt x="6319" y="161"/>
                      <a:pt x="6236" y="210"/>
                      <a:pt x="6275" y="264"/>
                    </a:cubicBezTo>
                    <a:cubicBezTo>
                      <a:pt x="6170" y="230"/>
                      <a:pt x="6055" y="200"/>
                      <a:pt x="5950" y="171"/>
                    </a:cubicBezTo>
                    <a:cubicBezTo>
                      <a:pt x="5868" y="151"/>
                      <a:pt x="5763" y="122"/>
                      <a:pt x="5686" y="151"/>
                    </a:cubicBezTo>
                    <a:cubicBezTo>
                      <a:pt x="5604" y="186"/>
                      <a:pt x="5549" y="294"/>
                      <a:pt x="5615" y="343"/>
                    </a:cubicBezTo>
                    <a:cubicBezTo>
                      <a:pt x="5488" y="333"/>
                      <a:pt x="5351" y="377"/>
                      <a:pt x="5247" y="446"/>
                    </a:cubicBezTo>
                    <a:cubicBezTo>
                      <a:pt x="5236" y="456"/>
                      <a:pt x="5214" y="471"/>
                      <a:pt x="5192" y="481"/>
                    </a:cubicBezTo>
                    <a:cubicBezTo>
                      <a:pt x="5153" y="490"/>
                      <a:pt x="5109" y="471"/>
                      <a:pt x="5060" y="481"/>
                    </a:cubicBezTo>
                    <a:cubicBezTo>
                      <a:pt x="5016" y="490"/>
                      <a:pt x="4994" y="544"/>
                      <a:pt x="4972" y="584"/>
                    </a:cubicBezTo>
                    <a:cubicBezTo>
                      <a:pt x="4944" y="628"/>
                      <a:pt x="4900" y="677"/>
                      <a:pt x="4856" y="653"/>
                    </a:cubicBezTo>
                    <a:cubicBezTo>
                      <a:pt x="4829" y="643"/>
                      <a:pt x="4818" y="633"/>
                      <a:pt x="4796" y="633"/>
                    </a:cubicBezTo>
                    <a:cubicBezTo>
                      <a:pt x="4741" y="623"/>
                      <a:pt x="4719" y="707"/>
                      <a:pt x="4719" y="756"/>
                    </a:cubicBezTo>
                    <a:cubicBezTo>
                      <a:pt x="4669" y="780"/>
                      <a:pt x="4614" y="800"/>
                      <a:pt x="4565" y="790"/>
                    </a:cubicBezTo>
                    <a:cubicBezTo>
                      <a:pt x="4510" y="780"/>
                      <a:pt x="4471" y="716"/>
                      <a:pt x="4510" y="677"/>
                    </a:cubicBezTo>
                    <a:cubicBezTo>
                      <a:pt x="4449" y="643"/>
                      <a:pt x="4383" y="633"/>
                      <a:pt x="4312" y="643"/>
                    </a:cubicBezTo>
                    <a:cubicBezTo>
                      <a:pt x="4240" y="662"/>
                      <a:pt x="4163" y="707"/>
                      <a:pt x="4092" y="662"/>
                    </a:cubicBezTo>
                    <a:cubicBezTo>
                      <a:pt x="4059" y="643"/>
                      <a:pt x="4037" y="603"/>
                      <a:pt x="3998" y="594"/>
                    </a:cubicBezTo>
                    <a:cubicBezTo>
                      <a:pt x="3943" y="574"/>
                      <a:pt x="3883" y="613"/>
                      <a:pt x="3839" y="633"/>
                    </a:cubicBezTo>
                    <a:cubicBezTo>
                      <a:pt x="3784" y="653"/>
                      <a:pt x="3701" y="623"/>
                      <a:pt x="3712" y="584"/>
                    </a:cubicBezTo>
                    <a:cubicBezTo>
                      <a:pt x="3701" y="574"/>
                      <a:pt x="3679" y="574"/>
                      <a:pt x="3668" y="574"/>
                    </a:cubicBezTo>
                    <a:cubicBezTo>
                      <a:pt x="3657" y="574"/>
                      <a:pt x="3641" y="594"/>
                      <a:pt x="3619" y="594"/>
                    </a:cubicBezTo>
                    <a:cubicBezTo>
                      <a:pt x="3608" y="594"/>
                      <a:pt x="3586" y="594"/>
                      <a:pt x="3586" y="574"/>
                    </a:cubicBezTo>
                    <a:cubicBezTo>
                      <a:pt x="3487" y="603"/>
                      <a:pt x="3426" y="721"/>
                      <a:pt x="3481" y="800"/>
                    </a:cubicBezTo>
                    <a:close/>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07" name="Shape 3007"/>
              <p:cNvSpPr/>
              <p:nvPr/>
            </p:nvSpPr>
            <p:spPr>
              <a:xfrm>
                <a:off x="2435009" y="1853265"/>
                <a:ext cx="244374" cy="503201"/>
              </a:xfrm>
              <a:custGeom>
                <a:avLst/>
                <a:gdLst/>
                <a:ahLst/>
                <a:cxnLst>
                  <a:cxn ang="0">
                    <a:pos x="wd2" y="hd2"/>
                  </a:cxn>
                  <a:cxn ang="5400000">
                    <a:pos x="wd2" y="hd2"/>
                  </a:cxn>
                  <a:cxn ang="10800000">
                    <a:pos x="wd2" y="hd2"/>
                  </a:cxn>
                  <a:cxn ang="16200000">
                    <a:pos x="wd2" y="hd2"/>
                  </a:cxn>
                </a:cxnLst>
                <a:rect l="0" t="0" r="r" b="b"/>
                <a:pathLst>
                  <a:path w="21321" h="20780" extrusionOk="0">
                    <a:moveTo>
                      <a:pt x="14700" y="1029"/>
                    </a:moveTo>
                    <a:cubicBezTo>
                      <a:pt x="13996" y="1567"/>
                      <a:pt x="13672" y="2207"/>
                      <a:pt x="13455" y="2847"/>
                    </a:cubicBezTo>
                    <a:cubicBezTo>
                      <a:pt x="13347" y="3179"/>
                      <a:pt x="13239" y="3563"/>
                      <a:pt x="12751" y="3819"/>
                    </a:cubicBezTo>
                    <a:cubicBezTo>
                      <a:pt x="12318" y="4101"/>
                      <a:pt x="11506" y="4229"/>
                      <a:pt x="10965" y="4075"/>
                    </a:cubicBezTo>
                    <a:cubicBezTo>
                      <a:pt x="9936" y="4561"/>
                      <a:pt x="8908" y="5047"/>
                      <a:pt x="7987" y="5534"/>
                    </a:cubicBezTo>
                    <a:cubicBezTo>
                      <a:pt x="7554" y="5303"/>
                      <a:pt x="6796" y="5483"/>
                      <a:pt x="6201" y="5636"/>
                    </a:cubicBezTo>
                    <a:cubicBezTo>
                      <a:pt x="5660" y="5790"/>
                      <a:pt x="4956" y="6020"/>
                      <a:pt x="4360" y="5841"/>
                    </a:cubicBezTo>
                    <a:cubicBezTo>
                      <a:pt x="4252" y="5790"/>
                      <a:pt x="4144" y="5738"/>
                      <a:pt x="4036" y="5738"/>
                    </a:cubicBezTo>
                    <a:cubicBezTo>
                      <a:pt x="3927" y="5738"/>
                      <a:pt x="3819" y="5790"/>
                      <a:pt x="3711" y="5841"/>
                    </a:cubicBezTo>
                    <a:cubicBezTo>
                      <a:pt x="3007" y="6225"/>
                      <a:pt x="2303" y="6557"/>
                      <a:pt x="1545" y="6916"/>
                    </a:cubicBezTo>
                    <a:cubicBezTo>
                      <a:pt x="1762" y="6967"/>
                      <a:pt x="1978" y="7044"/>
                      <a:pt x="2195" y="7095"/>
                    </a:cubicBezTo>
                    <a:cubicBezTo>
                      <a:pt x="1329" y="8119"/>
                      <a:pt x="1654" y="9398"/>
                      <a:pt x="3007" y="10320"/>
                    </a:cubicBezTo>
                    <a:cubicBezTo>
                      <a:pt x="3224" y="10473"/>
                      <a:pt x="3440" y="10575"/>
                      <a:pt x="3602" y="10780"/>
                    </a:cubicBezTo>
                    <a:cubicBezTo>
                      <a:pt x="3711" y="11062"/>
                      <a:pt x="3440" y="11318"/>
                      <a:pt x="3224" y="11599"/>
                    </a:cubicBezTo>
                    <a:cubicBezTo>
                      <a:pt x="2899" y="12085"/>
                      <a:pt x="2682" y="12674"/>
                      <a:pt x="2899" y="13211"/>
                    </a:cubicBezTo>
                    <a:cubicBezTo>
                      <a:pt x="2195" y="13032"/>
                      <a:pt x="1437" y="13160"/>
                      <a:pt x="950" y="13416"/>
                    </a:cubicBezTo>
                    <a:cubicBezTo>
                      <a:pt x="517" y="13698"/>
                      <a:pt x="408" y="14056"/>
                      <a:pt x="625" y="14389"/>
                    </a:cubicBezTo>
                    <a:cubicBezTo>
                      <a:pt x="733" y="14593"/>
                      <a:pt x="950" y="14773"/>
                      <a:pt x="950" y="14977"/>
                    </a:cubicBezTo>
                    <a:cubicBezTo>
                      <a:pt x="842" y="15412"/>
                      <a:pt x="-187" y="15720"/>
                      <a:pt x="30" y="16103"/>
                    </a:cubicBezTo>
                    <a:cubicBezTo>
                      <a:pt x="300" y="16487"/>
                      <a:pt x="1762" y="16641"/>
                      <a:pt x="1437" y="16974"/>
                    </a:cubicBezTo>
                    <a:cubicBezTo>
                      <a:pt x="1329" y="17127"/>
                      <a:pt x="842" y="17178"/>
                      <a:pt x="625" y="17281"/>
                    </a:cubicBezTo>
                    <a:cubicBezTo>
                      <a:pt x="192" y="17562"/>
                      <a:pt x="1058" y="17920"/>
                      <a:pt x="1329" y="18253"/>
                    </a:cubicBezTo>
                    <a:cubicBezTo>
                      <a:pt x="1437" y="18458"/>
                      <a:pt x="1166" y="18739"/>
                      <a:pt x="1329" y="18995"/>
                    </a:cubicBezTo>
                    <a:cubicBezTo>
                      <a:pt x="1545" y="19763"/>
                      <a:pt x="4144" y="19917"/>
                      <a:pt x="4360" y="20608"/>
                    </a:cubicBezTo>
                    <a:cubicBezTo>
                      <a:pt x="4956" y="20838"/>
                      <a:pt x="5714" y="20838"/>
                      <a:pt x="6201" y="20608"/>
                    </a:cubicBezTo>
                    <a:cubicBezTo>
                      <a:pt x="6742" y="20403"/>
                      <a:pt x="6851" y="20019"/>
                      <a:pt x="6418" y="19763"/>
                    </a:cubicBezTo>
                    <a:cubicBezTo>
                      <a:pt x="7446" y="19763"/>
                      <a:pt x="8366" y="19763"/>
                      <a:pt x="9341" y="19763"/>
                    </a:cubicBezTo>
                    <a:cubicBezTo>
                      <a:pt x="9720" y="19763"/>
                      <a:pt x="10045" y="19763"/>
                      <a:pt x="10369" y="19661"/>
                    </a:cubicBezTo>
                    <a:cubicBezTo>
                      <a:pt x="11290" y="19379"/>
                      <a:pt x="10857" y="18739"/>
                      <a:pt x="11290" y="18304"/>
                    </a:cubicBezTo>
                    <a:cubicBezTo>
                      <a:pt x="11777" y="17920"/>
                      <a:pt x="13022" y="17665"/>
                      <a:pt x="12914" y="17229"/>
                    </a:cubicBezTo>
                    <a:cubicBezTo>
                      <a:pt x="12751" y="17025"/>
                      <a:pt x="12210" y="16794"/>
                      <a:pt x="12210" y="16590"/>
                    </a:cubicBezTo>
                    <a:cubicBezTo>
                      <a:pt x="12210" y="16308"/>
                      <a:pt x="12751" y="16155"/>
                      <a:pt x="13239" y="16001"/>
                    </a:cubicBezTo>
                    <a:cubicBezTo>
                      <a:pt x="13672" y="15847"/>
                      <a:pt x="13780" y="15412"/>
                      <a:pt x="13239" y="15361"/>
                    </a:cubicBezTo>
                    <a:cubicBezTo>
                      <a:pt x="13888" y="15131"/>
                      <a:pt x="14267" y="14645"/>
                      <a:pt x="13888" y="14286"/>
                    </a:cubicBezTo>
                    <a:cubicBezTo>
                      <a:pt x="13780" y="14056"/>
                      <a:pt x="13455" y="13902"/>
                      <a:pt x="13563" y="13698"/>
                    </a:cubicBezTo>
                    <a:cubicBezTo>
                      <a:pt x="13672" y="13570"/>
                      <a:pt x="13780" y="13519"/>
                      <a:pt x="13996" y="13467"/>
                    </a:cubicBezTo>
                    <a:cubicBezTo>
                      <a:pt x="15621" y="12828"/>
                      <a:pt x="16649" y="11702"/>
                      <a:pt x="15512" y="10831"/>
                    </a:cubicBezTo>
                    <a:cubicBezTo>
                      <a:pt x="16270" y="10831"/>
                      <a:pt x="16974" y="10422"/>
                      <a:pt x="16757" y="10038"/>
                    </a:cubicBezTo>
                    <a:cubicBezTo>
                      <a:pt x="16649" y="9884"/>
                      <a:pt x="16433" y="9705"/>
                      <a:pt x="16649" y="9552"/>
                    </a:cubicBezTo>
                    <a:cubicBezTo>
                      <a:pt x="16866" y="9449"/>
                      <a:pt x="17190" y="9449"/>
                      <a:pt x="17407" y="9347"/>
                    </a:cubicBezTo>
                    <a:cubicBezTo>
                      <a:pt x="17786" y="9245"/>
                      <a:pt x="17678" y="9014"/>
                      <a:pt x="17407" y="8861"/>
                    </a:cubicBezTo>
                    <a:cubicBezTo>
                      <a:pt x="17190" y="8707"/>
                      <a:pt x="16974" y="8579"/>
                      <a:pt x="16757" y="8426"/>
                    </a:cubicBezTo>
                    <a:cubicBezTo>
                      <a:pt x="16270" y="7888"/>
                      <a:pt x="17678" y="7197"/>
                      <a:pt x="17082" y="6660"/>
                    </a:cubicBezTo>
                    <a:cubicBezTo>
                      <a:pt x="17786" y="6967"/>
                      <a:pt x="18923" y="7044"/>
                      <a:pt x="19681" y="6813"/>
                    </a:cubicBezTo>
                    <a:cubicBezTo>
                      <a:pt x="19464" y="6506"/>
                      <a:pt x="18815" y="6302"/>
                      <a:pt x="18327" y="5969"/>
                    </a:cubicBezTo>
                    <a:cubicBezTo>
                      <a:pt x="17894" y="5662"/>
                      <a:pt x="17786" y="5201"/>
                      <a:pt x="18436" y="5047"/>
                    </a:cubicBezTo>
                    <a:cubicBezTo>
                      <a:pt x="19031" y="5150"/>
                      <a:pt x="19572" y="5380"/>
                      <a:pt x="19789" y="5687"/>
                    </a:cubicBezTo>
                    <a:cubicBezTo>
                      <a:pt x="20060" y="5431"/>
                      <a:pt x="20709" y="5252"/>
                      <a:pt x="21305" y="5380"/>
                    </a:cubicBezTo>
                    <a:cubicBezTo>
                      <a:pt x="21413" y="4945"/>
                      <a:pt x="20926" y="4561"/>
                      <a:pt x="20709" y="4126"/>
                    </a:cubicBezTo>
                    <a:cubicBezTo>
                      <a:pt x="20493" y="3691"/>
                      <a:pt x="20493" y="3230"/>
                      <a:pt x="21196" y="2949"/>
                    </a:cubicBezTo>
                    <a:cubicBezTo>
                      <a:pt x="20384" y="2642"/>
                      <a:pt x="20276" y="2028"/>
                      <a:pt x="20384" y="1567"/>
                    </a:cubicBezTo>
                    <a:cubicBezTo>
                      <a:pt x="20493" y="1081"/>
                      <a:pt x="20709" y="543"/>
                      <a:pt x="20276" y="57"/>
                    </a:cubicBezTo>
                    <a:cubicBezTo>
                      <a:pt x="20276" y="6"/>
                      <a:pt x="18815" y="594"/>
                      <a:pt x="18706" y="646"/>
                    </a:cubicBezTo>
                    <a:cubicBezTo>
                      <a:pt x="18815" y="-762"/>
                      <a:pt x="15404" y="492"/>
                      <a:pt x="14700" y="1029"/>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08" name="Shape 3008"/>
              <p:cNvSpPr/>
              <p:nvPr/>
            </p:nvSpPr>
            <p:spPr>
              <a:xfrm>
                <a:off x="0" y="792933"/>
                <a:ext cx="52051" cy="29364"/>
              </a:xfrm>
              <a:custGeom>
                <a:avLst/>
                <a:gdLst/>
                <a:ahLst/>
                <a:cxnLst>
                  <a:cxn ang="0">
                    <a:pos x="wd2" y="hd2"/>
                  </a:cxn>
                  <a:cxn ang="5400000">
                    <a:pos x="wd2" y="hd2"/>
                  </a:cxn>
                  <a:cxn ang="10800000">
                    <a:pos x="wd2" y="hd2"/>
                  </a:cxn>
                  <a:cxn ang="16200000">
                    <a:pos x="wd2" y="hd2"/>
                  </a:cxn>
                </a:cxnLst>
                <a:rect l="0" t="0" r="r" b="b"/>
                <a:pathLst>
                  <a:path w="20850" h="21600" extrusionOk="0">
                    <a:moveTo>
                      <a:pt x="2512" y="16435"/>
                    </a:moveTo>
                    <a:cubicBezTo>
                      <a:pt x="4270" y="19722"/>
                      <a:pt x="6279" y="21600"/>
                      <a:pt x="8288" y="20661"/>
                    </a:cubicBezTo>
                    <a:cubicBezTo>
                      <a:pt x="9544" y="20661"/>
                      <a:pt x="10047" y="19722"/>
                      <a:pt x="11051" y="19722"/>
                    </a:cubicBezTo>
                    <a:cubicBezTo>
                      <a:pt x="12056" y="19722"/>
                      <a:pt x="12558" y="19722"/>
                      <a:pt x="13563" y="19722"/>
                    </a:cubicBezTo>
                    <a:cubicBezTo>
                      <a:pt x="15321" y="20661"/>
                      <a:pt x="17330" y="20661"/>
                      <a:pt x="18837" y="21600"/>
                    </a:cubicBezTo>
                    <a:cubicBezTo>
                      <a:pt x="21600" y="18783"/>
                      <a:pt x="21600" y="8922"/>
                      <a:pt x="18335" y="7043"/>
                    </a:cubicBezTo>
                    <a:cubicBezTo>
                      <a:pt x="17330" y="5635"/>
                      <a:pt x="15823" y="5635"/>
                      <a:pt x="14819" y="5635"/>
                    </a:cubicBezTo>
                    <a:cubicBezTo>
                      <a:pt x="12056" y="5635"/>
                      <a:pt x="10047" y="3757"/>
                      <a:pt x="7284" y="1878"/>
                    </a:cubicBezTo>
                    <a:cubicBezTo>
                      <a:pt x="6279" y="939"/>
                      <a:pt x="5274" y="0"/>
                      <a:pt x="4270" y="0"/>
                    </a:cubicBezTo>
                    <a:cubicBezTo>
                      <a:pt x="3014" y="0"/>
                      <a:pt x="1507" y="939"/>
                      <a:pt x="1005" y="2817"/>
                    </a:cubicBezTo>
                    <a:cubicBezTo>
                      <a:pt x="502" y="3757"/>
                      <a:pt x="1005" y="5635"/>
                      <a:pt x="1005" y="7043"/>
                    </a:cubicBezTo>
                    <a:cubicBezTo>
                      <a:pt x="502" y="7043"/>
                      <a:pt x="502" y="7043"/>
                      <a:pt x="0" y="7043"/>
                    </a:cubicBezTo>
                    <a:cubicBezTo>
                      <a:pt x="502" y="10800"/>
                      <a:pt x="1005" y="13617"/>
                      <a:pt x="2512" y="16435"/>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3010" name="Shape 3010"/>
            <p:cNvSpPr/>
            <p:nvPr/>
          </p:nvSpPr>
          <p:spPr>
            <a:xfrm>
              <a:off x="3092626" y="5389955"/>
              <a:ext cx="1635842" cy="2827182"/>
            </a:xfrm>
            <a:custGeom>
              <a:avLst/>
              <a:gdLst/>
              <a:ahLst/>
              <a:cxnLst>
                <a:cxn ang="0">
                  <a:pos x="wd2" y="hd2"/>
                </a:cxn>
                <a:cxn ang="5400000">
                  <a:pos x="wd2" y="hd2"/>
                </a:cxn>
                <a:cxn ang="10800000">
                  <a:pos x="wd2" y="hd2"/>
                </a:cxn>
                <a:cxn ang="16200000">
                  <a:pos x="wd2" y="hd2"/>
                </a:cxn>
              </a:cxnLst>
              <a:rect l="0" t="0" r="r" b="b"/>
              <a:pathLst>
                <a:path w="21600" h="21554" extrusionOk="0">
                  <a:moveTo>
                    <a:pt x="5976" y="341"/>
                  </a:moveTo>
                  <a:cubicBezTo>
                    <a:pt x="5804" y="289"/>
                    <a:pt x="5673" y="218"/>
                    <a:pt x="5518" y="152"/>
                  </a:cubicBezTo>
                  <a:cubicBezTo>
                    <a:pt x="5469" y="133"/>
                    <a:pt x="5412" y="110"/>
                    <a:pt x="5380" y="81"/>
                  </a:cubicBezTo>
                  <a:cubicBezTo>
                    <a:pt x="5224" y="11"/>
                    <a:pt x="4971" y="-46"/>
                    <a:pt x="4865" y="53"/>
                  </a:cubicBezTo>
                  <a:cubicBezTo>
                    <a:pt x="4816" y="110"/>
                    <a:pt x="4865" y="180"/>
                    <a:pt x="4914" y="242"/>
                  </a:cubicBezTo>
                  <a:cubicBezTo>
                    <a:pt x="4816" y="350"/>
                    <a:pt x="4571" y="397"/>
                    <a:pt x="4384" y="360"/>
                  </a:cubicBezTo>
                  <a:cubicBezTo>
                    <a:pt x="4318" y="260"/>
                    <a:pt x="4351" y="143"/>
                    <a:pt x="4457" y="62"/>
                  </a:cubicBezTo>
                  <a:cubicBezTo>
                    <a:pt x="4441" y="11"/>
                    <a:pt x="4286" y="25"/>
                    <a:pt x="4229" y="72"/>
                  </a:cubicBezTo>
                  <a:cubicBezTo>
                    <a:pt x="4180" y="110"/>
                    <a:pt x="4163" y="171"/>
                    <a:pt x="4114" y="209"/>
                  </a:cubicBezTo>
                  <a:cubicBezTo>
                    <a:pt x="4008" y="270"/>
                    <a:pt x="3837" y="251"/>
                    <a:pt x="3698" y="242"/>
                  </a:cubicBezTo>
                  <a:cubicBezTo>
                    <a:pt x="3412" y="232"/>
                    <a:pt x="3135" y="308"/>
                    <a:pt x="2882" y="388"/>
                  </a:cubicBezTo>
                  <a:cubicBezTo>
                    <a:pt x="2743" y="430"/>
                    <a:pt x="2571" y="487"/>
                    <a:pt x="2539" y="576"/>
                  </a:cubicBezTo>
                  <a:cubicBezTo>
                    <a:pt x="2522" y="614"/>
                    <a:pt x="2522" y="657"/>
                    <a:pt x="2506" y="694"/>
                  </a:cubicBezTo>
                  <a:cubicBezTo>
                    <a:pt x="2449" y="774"/>
                    <a:pt x="2294" y="817"/>
                    <a:pt x="2180" y="864"/>
                  </a:cubicBezTo>
                  <a:cubicBezTo>
                    <a:pt x="2057" y="916"/>
                    <a:pt x="1976" y="1029"/>
                    <a:pt x="2090" y="1081"/>
                  </a:cubicBezTo>
                  <a:cubicBezTo>
                    <a:pt x="1853" y="1090"/>
                    <a:pt x="1633" y="1270"/>
                    <a:pt x="1592" y="1406"/>
                  </a:cubicBezTo>
                  <a:cubicBezTo>
                    <a:pt x="1576" y="1468"/>
                    <a:pt x="1576" y="1534"/>
                    <a:pt x="1576" y="1595"/>
                  </a:cubicBezTo>
                  <a:cubicBezTo>
                    <a:pt x="1576" y="1684"/>
                    <a:pt x="1616" y="1774"/>
                    <a:pt x="1592" y="1873"/>
                  </a:cubicBezTo>
                  <a:cubicBezTo>
                    <a:pt x="1649" y="1882"/>
                    <a:pt x="1682" y="1901"/>
                    <a:pt x="1731" y="1911"/>
                  </a:cubicBezTo>
                  <a:cubicBezTo>
                    <a:pt x="1747" y="1991"/>
                    <a:pt x="1731" y="2071"/>
                    <a:pt x="1714" y="2151"/>
                  </a:cubicBezTo>
                  <a:cubicBezTo>
                    <a:pt x="1853" y="2151"/>
                    <a:pt x="1902" y="2250"/>
                    <a:pt x="1886" y="2326"/>
                  </a:cubicBezTo>
                  <a:cubicBezTo>
                    <a:pt x="1837" y="2467"/>
                    <a:pt x="1665" y="2576"/>
                    <a:pt x="1461" y="2623"/>
                  </a:cubicBezTo>
                  <a:cubicBezTo>
                    <a:pt x="1388" y="2632"/>
                    <a:pt x="1322" y="2642"/>
                    <a:pt x="1273" y="2675"/>
                  </a:cubicBezTo>
                  <a:cubicBezTo>
                    <a:pt x="1184" y="2722"/>
                    <a:pt x="1200" y="2807"/>
                    <a:pt x="1200" y="2873"/>
                  </a:cubicBezTo>
                  <a:cubicBezTo>
                    <a:pt x="1200" y="2943"/>
                    <a:pt x="1102" y="3028"/>
                    <a:pt x="996" y="3000"/>
                  </a:cubicBezTo>
                  <a:cubicBezTo>
                    <a:pt x="1045" y="3108"/>
                    <a:pt x="743" y="3189"/>
                    <a:pt x="620" y="3108"/>
                  </a:cubicBezTo>
                  <a:cubicBezTo>
                    <a:pt x="702" y="3198"/>
                    <a:pt x="588" y="3297"/>
                    <a:pt x="449" y="3354"/>
                  </a:cubicBezTo>
                  <a:cubicBezTo>
                    <a:pt x="310" y="3415"/>
                    <a:pt x="155" y="3467"/>
                    <a:pt x="106" y="3566"/>
                  </a:cubicBezTo>
                  <a:cubicBezTo>
                    <a:pt x="155" y="3585"/>
                    <a:pt x="212" y="3604"/>
                    <a:pt x="278" y="3622"/>
                  </a:cubicBezTo>
                  <a:cubicBezTo>
                    <a:pt x="229" y="3721"/>
                    <a:pt x="155" y="3820"/>
                    <a:pt x="106" y="3910"/>
                  </a:cubicBezTo>
                  <a:cubicBezTo>
                    <a:pt x="310" y="3919"/>
                    <a:pt x="482" y="3990"/>
                    <a:pt x="588" y="4089"/>
                  </a:cubicBezTo>
                  <a:cubicBezTo>
                    <a:pt x="653" y="4155"/>
                    <a:pt x="669" y="4245"/>
                    <a:pt x="604" y="4306"/>
                  </a:cubicBezTo>
                  <a:cubicBezTo>
                    <a:pt x="531" y="4377"/>
                    <a:pt x="359" y="4405"/>
                    <a:pt x="261" y="4344"/>
                  </a:cubicBezTo>
                  <a:cubicBezTo>
                    <a:pt x="229" y="4523"/>
                    <a:pt x="122" y="4702"/>
                    <a:pt x="0" y="4867"/>
                  </a:cubicBezTo>
                  <a:cubicBezTo>
                    <a:pt x="155" y="4910"/>
                    <a:pt x="310" y="4947"/>
                    <a:pt x="449" y="4990"/>
                  </a:cubicBezTo>
                  <a:cubicBezTo>
                    <a:pt x="498" y="5216"/>
                    <a:pt x="996" y="5306"/>
                    <a:pt x="1151" y="5513"/>
                  </a:cubicBezTo>
                  <a:cubicBezTo>
                    <a:pt x="1200" y="5603"/>
                    <a:pt x="1200" y="5692"/>
                    <a:pt x="1216" y="5777"/>
                  </a:cubicBezTo>
                  <a:cubicBezTo>
                    <a:pt x="1249" y="5867"/>
                    <a:pt x="1322" y="5966"/>
                    <a:pt x="1478" y="5985"/>
                  </a:cubicBezTo>
                  <a:cubicBezTo>
                    <a:pt x="1527" y="5999"/>
                    <a:pt x="1576" y="5999"/>
                    <a:pt x="1633" y="6008"/>
                  </a:cubicBezTo>
                  <a:cubicBezTo>
                    <a:pt x="1714" y="6027"/>
                    <a:pt x="1747" y="6098"/>
                    <a:pt x="1763" y="6145"/>
                  </a:cubicBezTo>
                  <a:cubicBezTo>
                    <a:pt x="1820" y="6272"/>
                    <a:pt x="1853" y="6404"/>
                    <a:pt x="1902" y="6541"/>
                  </a:cubicBezTo>
                  <a:cubicBezTo>
                    <a:pt x="1918" y="6569"/>
                    <a:pt x="1918" y="6602"/>
                    <a:pt x="1976" y="6621"/>
                  </a:cubicBezTo>
                  <a:cubicBezTo>
                    <a:pt x="2024" y="6640"/>
                    <a:pt x="2090" y="6631"/>
                    <a:pt x="2147" y="6640"/>
                  </a:cubicBezTo>
                  <a:cubicBezTo>
                    <a:pt x="2294" y="6668"/>
                    <a:pt x="2294" y="6800"/>
                    <a:pt x="2261" y="6885"/>
                  </a:cubicBezTo>
                  <a:cubicBezTo>
                    <a:pt x="2229" y="6975"/>
                    <a:pt x="2318" y="7116"/>
                    <a:pt x="2490" y="7093"/>
                  </a:cubicBezTo>
                  <a:cubicBezTo>
                    <a:pt x="2433" y="7225"/>
                    <a:pt x="2522" y="7361"/>
                    <a:pt x="2710" y="7432"/>
                  </a:cubicBezTo>
                  <a:cubicBezTo>
                    <a:pt x="2931" y="7512"/>
                    <a:pt x="3208" y="7569"/>
                    <a:pt x="3461" y="7560"/>
                  </a:cubicBezTo>
                  <a:lnTo>
                    <a:pt x="3510" y="7710"/>
                  </a:lnTo>
                  <a:cubicBezTo>
                    <a:pt x="3739" y="7767"/>
                    <a:pt x="3976" y="7828"/>
                    <a:pt x="4196" y="7885"/>
                  </a:cubicBezTo>
                  <a:cubicBezTo>
                    <a:pt x="4163" y="7937"/>
                    <a:pt x="4196" y="8003"/>
                    <a:pt x="4286" y="8036"/>
                  </a:cubicBezTo>
                  <a:cubicBezTo>
                    <a:pt x="4335" y="8055"/>
                    <a:pt x="4384" y="8055"/>
                    <a:pt x="4441" y="8064"/>
                  </a:cubicBezTo>
                  <a:cubicBezTo>
                    <a:pt x="4694" y="8116"/>
                    <a:pt x="4882" y="8253"/>
                    <a:pt x="5053" y="8380"/>
                  </a:cubicBezTo>
                  <a:cubicBezTo>
                    <a:pt x="5086" y="8408"/>
                    <a:pt x="5143" y="8451"/>
                    <a:pt x="5127" y="8498"/>
                  </a:cubicBezTo>
                  <a:cubicBezTo>
                    <a:pt x="5102" y="8550"/>
                    <a:pt x="5004" y="8587"/>
                    <a:pt x="5004" y="8639"/>
                  </a:cubicBezTo>
                  <a:cubicBezTo>
                    <a:pt x="5020" y="8686"/>
                    <a:pt x="5127" y="8705"/>
                    <a:pt x="5192" y="8748"/>
                  </a:cubicBezTo>
                  <a:cubicBezTo>
                    <a:pt x="5347" y="8847"/>
                    <a:pt x="5143" y="8993"/>
                    <a:pt x="5176" y="9120"/>
                  </a:cubicBezTo>
                  <a:cubicBezTo>
                    <a:pt x="5192" y="9172"/>
                    <a:pt x="5241" y="9219"/>
                    <a:pt x="5257" y="9281"/>
                  </a:cubicBezTo>
                  <a:cubicBezTo>
                    <a:pt x="5314" y="9431"/>
                    <a:pt x="5020" y="9568"/>
                    <a:pt x="5069" y="9714"/>
                  </a:cubicBezTo>
                  <a:cubicBezTo>
                    <a:pt x="5086" y="9785"/>
                    <a:pt x="5176" y="9837"/>
                    <a:pt x="5208" y="9893"/>
                  </a:cubicBezTo>
                  <a:cubicBezTo>
                    <a:pt x="5257" y="9955"/>
                    <a:pt x="5257" y="10044"/>
                    <a:pt x="5176" y="10082"/>
                  </a:cubicBezTo>
                  <a:cubicBezTo>
                    <a:pt x="5143" y="10101"/>
                    <a:pt x="5086" y="10101"/>
                    <a:pt x="5053" y="10120"/>
                  </a:cubicBezTo>
                  <a:cubicBezTo>
                    <a:pt x="5004" y="10143"/>
                    <a:pt x="4988" y="10181"/>
                    <a:pt x="4971" y="10219"/>
                  </a:cubicBezTo>
                  <a:cubicBezTo>
                    <a:pt x="4914" y="10370"/>
                    <a:pt x="4898" y="10516"/>
                    <a:pt x="4931" y="10676"/>
                  </a:cubicBezTo>
                  <a:cubicBezTo>
                    <a:pt x="4955" y="10747"/>
                    <a:pt x="4971" y="10813"/>
                    <a:pt x="4914" y="10874"/>
                  </a:cubicBezTo>
                  <a:cubicBezTo>
                    <a:pt x="4849" y="10931"/>
                    <a:pt x="4710" y="10964"/>
                    <a:pt x="4678" y="11020"/>
                  </a:cubicBezTo>
                  <a:cubicBezTo>
                    <a:pt x="4645" y="11072"/>
                    <a:pt x="4678" y="11119"/>
                    <a:pt x="4694" y="11171"/>
                  </a:cubicBezTo>
                  <a:cubicBezTo>
                    <a:pt x="4784" y="11360"/>
                    <a:pt x="4694" y="11577"/>
                    <a:pt x="4473" y="11723"/>
                  </a:cubicBezTo>
                  <a:cubicBezTo>
                    <a:pt x="4539" y="11756"/>
                    <a:pt x="4571" y="11822"/>
                    <a:pt x="4571" y="11874"/>
                  </a:cubicBezTo>
                  <a:cubicBezTo>
                    <a:pt x="4441" y="11930"/>
                    <a:pt x="4318" y="12001"/>
                    <a:pt x="4229" y="12081"/>
                  </a:cubicBezTo>
                  <a:cubicBezTo>
                    <a:pt x="4335" y="12110"/>
                    <a:pt x="4441" y="12138"/>
                    <a:pt x="4522" y="12171"/>
                  </a:cubicBezTo>
                  <a:cubicBezTo>
                    <a:pt x="4522" y="12378"/>
                    <a:pt x="4473" y="12586"/>
                    <a:pt x="4424" y="12784"/>
                  </a:cubicBezTo>
                  <a:cubicBezTo>
                    <a:pt x="4400" y="12822"/>
                    <a:pt x="4400" y="12859"/>
                    <a:pt x="4384" y="12902"/>
                  </a:cubicBezTo>
                  <a:cubicBezTo>
                    <a:pt x="4318" y="13119"/>
                    <a:pt x="4269" y="13345"/>
                    <a:pt x="4196" y="13562"/>
                  </a:cubicBezTo>
                  <a:lnTo>
                    <a:pt x="3992" y="13595"/>
                  </a:lnTo>
                  <a:cubicBezTo>
                    <a:pt x="4131" y="13670"/>
                    <a:pt x="4090" y="13812"/>
                    <a:pt x="3992" y="13911"/>
                  </a:cubicBezTo>
                  <a:cubicBezTo>
                    <a:pt x="3886" y="14010"/>
                    <a:pt x="3755" y="14090"/>
                    <a:pt x="3665" y="14189"/>
                  </a:cubicBezTo>
                  <a:cubicBezTo>
                    <a:pt x="3527" y="14373"/>
                    <a:pt x="3649" y="14580"/>
                    <a:pt x="3771" y="14769"/>
                  </a:cubicBezTo>
                  <a:cubicBezTo>
                    <a:pt x="3804" y="14821"/>
                    <a:pt x="3837" y="14868"/>
                    <a:pt x="3853" y="14920"/>
                  </a:cubicBezTo>
                  <a:cubicBezTo>
                    <a:pt x="3273" y="15226"/>
                    <a:pt x="3722" y="15858"/>
                    <a:pt x="3208" y="16193"/>
                  </a:cubicBezTo>
                  <a:cubicBezTo>
                    <a:pt x="3445" y="16245"/>
                    <a:pt x="3739" y="16193"/>
                    <a:pt x="3869" y="16066"/>
                  </a:cubicBezTo>
                  <a:cubicBezTo>
                    <a:pt x="3788" y="16235"/>
                    <a:pt x="3682" y="16400"/>
                    <a:pt x="3600" y="16561"/>
                  </a:cubicBezTo>
                  <a:cubicBezTo>
                    <a:pt x="3461" y="16580"/>
                    <a:pt x="3306" y="16570"/>
                    <a:pt x="3192" y="16523"/>
                  </a:cubicBezTo>
                  <a:cubicBezTo>
                    <a:pt x="3167" y="16688"/>
                    <a:pt x="3151" y="16867"/>
                    <a:pt x="3135" y="17037"/>
                  </a:cubicBezTo>
                  <a:cubicBezTo>
                    <a:pt x="2947" y="16976"/>
                    <a:pt x="2776" y="17145"/>
                    <a:pt x="2792" y="17273"/>
                  </a:cubicBezTo>
                  <a:cubicBezTo>
                    <a:pt x="2808" y="17400"/>
                    <a:pt x="2882" y="17551"/>
                    <a:pt x="2727" y="17640"/>
                  </a:cubicBezTo>
                  <a:cubicBezTo>
                    <a:pt x="2898" y="17598"/>
                    <a:pt x="3118" y="17640"/>
                    <a:pt x="3224" y="17739"/>
                  </a:cubicBezTo>
                  <a:cubicBezTo>
                    <a:pt x="3322" y="17838"/>
                    <a:pt x="3273" y="17966"/>
                    <a:pt x="3118" y="18037"/>
                  </a:cubicBezTo>
                  <a:cubicBezTo>
                    <a:pt x="2980" y="18046"/>
                    <a:pt x="2824" y="18046"/>
                    <a:pt x="2694" y="18055"/>
                  </a:cubicBezTo>
                  <a:cubicBezTo>
                    <a:pt x="2743" y="18282"/>
                    <a:pt x="2792" y="18508"/>
                    <a:pt x="2849" y="18748"/>
                  </a:cubicBezTo>
                  <a:cubicBezTo>
                    <a:pt x="2865" y="18805"/>
                    <a:pt x="2865" y="18857"/>
                    <a:pt x="2882" y="18914"/>
                  </a:cubicBezTo>
                  <a:cubicBezTo>
                    <a:pt x="2931" y="19130"/>
                    <a:pt x="2980" y="19352"/>
                    <a:pt x="2963" y="19578"/>
                  </a:cubicBezTo>
                  <a:cubicBezTo>
                    <a:pt x="2947" y="19715"/>
                    <a:pt x="2931" y="19847"/>
                    <a:pt x="2980" y="19974"/>
                  </a:cubicBezTo>
                  <a:cubicBezTo>
                    <a:pt x="3053" y="20102"/>
                    <a:pt x="3241" y="20220"/>
                    <a:pt x="3478" y="20210"/>
                  </a:cubicBezTo>
                  <a:cubicBezTo>
                    <a:pt x="3445" y="20361"/>
                    <a:pt x="3445" y="20559"/>
                    <a:pt x="3682" y="20616"/>
                  </a:cubicBezTo>
                  <a:cubicBezTo>
                    <a:pt x="3755" y="20635"/>
                    <a:pt x="3853" y="20635"/>
                    <a:pt x="3927" y="20658"/>
                  </a:cubicBezTo>
                  <a:cubicBezTo>
                    <a:pt x="4065" y="20696"/>
                    <a:pt x="4131" y="20795"/>
                    <a:pt x="4180" y="20875"/>
                  </a:cubicBezTo>
                  <a:cubicBezTo>
                    <a:pt x="4931" y="21101"/>
                    <a:pt x="5690" y="21328"/>
                    <a:pt x="6424" y="21554"/>
                  </a:cubicBezTo>
                  <a:cubicBezTo>
                    <a:pt x="6376" y="21347"/>
                    <a:pt x="6767" y="21205"/>
                    <a:pt x="7127" y="21172"/>
                  </a:cubicBezTo>
                  <a:cubicBezTo>
                    <a:pt x="7486" y="21144"/>
                    <a:pt x="7878" y="21130"/>
                    <a:pt x="8139" y="20993"/>
                  </a:cubicBezTo>
                  <a:cubicBezTo>
                    <a:pt x="7747" y="20875"/>
                    <a:pt x="7265" y="20875"/>
                    <a:pt x="6833" y="20804"/>
                  </a:cubicBezTo>
                  <a:cubicBezTo>
                    <a:pt x="6408" y="20734"/>
                    <a:pt x="5943" y="20569"/>
                    <a:pt x="5910" y="20309"/>
                  </a:cubicBezTo>
                  <a:cubicBezTo>
                    <a:pt x="5788" y="20352"/>
                    <a:pt x="5657" y="20290"/>
                    <a:pt x="5600" y="20210"/>
                  </a:cubicBezTo>
                  <a:cubicBezTo>
                    <a:pt x="5567" y="20139"/>
                    <a:pt x="5600" y="20064"/>
                    <a:pt x="5616" y="19984"/>
                  </a:cubicBezTo>
                  <a:cubicBezTo>
                    <a:pt x="5706" y="19734"/>
                    <a:pt x="5641" y="19479"/>
                    <a:pt x="5445" y="19253"/>
                  </a:cubicBezTo>
                  <a:cubicBezTo>
                    <a:pt x="5535" y="19229"/>
                    <a:pt x="5641" y="19201"/>
                    <a:pt x="5722" y="19182"/>
                  </a:cubicBezTo>
                  <a:cubicBezTo>
                    <a:pt x="5722" y="19102"/>
                    <a:pt x="5706" y="19031"/>
                    <a:pt x="5706" y="18956"/>
                  </a:cubicBezTo>
                  <a:cubicBezTo>
                    <a:pt x="5804" y="18914"/>
                    <a:pt x="5943" y="18904"/>
                    <a:pt x="6065" y="18923"/>
                  </a:cubicBezTo>
                  <a:cubicBezTo>
                    <a:pt x="6302" y="18866"/>
                    <a:pt x="6033" y="18626"/>
                    <a:pt x="6171" y="18499"/>
                  </a:cubicBezTo>
                  <a:cubicBezTo>
                    <a:pt x="6220" y="18451"/>
                    <a:pt x="6302" y="18433"/>
                    <a:pt x="6392" y="18400"/>
                  </a:cubicBezTo>
                  <a:cubicBezTo>
                    <a:pt x="6784" y="18272"/>
                    <a:pt x="7078" y="18037"/>
                    <a:pt x="7127" y="17777"/>
                  </a:cubicBezTo>
                  <a:cubicBezTo>
                    <a:pt x="6800" y="17749"/>
                    <a:pt x="6473" y="17678"/>
                    <a:pt x="6188" y="17589"/>
                  </a:cubicBezTo>
                  <a:cubicBezTo>
                    <a:pt x="6082" y="17560"/>
                    <a:pt x="5976" y="17523"/>
                    <a:pt x="5943" y="17452"/>
                  </a:cubicBezTo>
                  <a:cubicBezTo>
                    <a:pt x="5829" y="17244"/>
                    <a:pt x="6457" y="17136"/>
                    <a:pt x="6506" y="16919"/>
                  </a:cubicBezTo>
                  <a:cubicBezTo>
                    <a:pt x="6751" y="16858"/>
                    <a:pt x="7020" y="16848"/>
                    <a:pt x="7265" y="16886"/>
                  </a:cubicBezTo>
                  <a:cubicBezTo>
                    <a:pt x="7331" y="16829"/>
                    <a:pt x="7420" y="16768"/>
                    <a:pt x="7486" y="16712"/>
                  </a:cubicBezTo>
                  <a:cubicBezTo>
                    <a:pt x="7380" y="16712"/>
                    <a:pt x="7322" y="16622"/>
                    <a:pt x="7363" y="16570"/>
                  </a:cubicBezTo>
                  <a:cubicBezTo>
                    <a:pt x="7396" y="16523"/>
                    <a:pt x="7469" y="16462"/>
                    <a:pt x="7469" y="16400"/>
                  </a:cubicBezTo>
                  <a:cubicBezTo>
                    <a:pt x="7469" y="16325"/>
                    <a:pt x="7347" y="16235"/>
                    <a:pt x="7420" y="16165"/>
                  </a:cubicBezTo>
                  <a:cubicBezTo>
                    <a:pt x="7706" y="16146"/>
                    <a:pt x="8000" y="16155"/>
                    <a:pt x="8294" y="16193"/>
                  </a:cubicBezTo>
                  <a:cubicBezTo>
                    <a:pt x="8188" y="16094"/>
                    <a:pt x="8122" y="15976"/>
                    <a:pt x="8122" y="15868"/>
                  </a:cubicBezTo>
                  <a:cubicBezTo>
                    <a:pt x="7935" y="15948"/>
                    <a:pt x="7633" y="15858"/>
                    <a:pt x="7535" y="15740"/>
                  </a:cubicBezTo>
                  <a:cubicBezTo>
                    <a:pt x="7429" y="15622"/>
                    <a:pt x="7469" y="15471"/>
                    <a:pt x="7486" y="15344"/>
                  </a:cubicBezTo>
                  <a:cubicBezTo>
                    <a:pt x="7706" y="15382"/>
                    <a:pt x="7918" y="15443"/>
                    <a:pt x="8139" y="15462"/>
                  </a:cubicBezTo>
                  <a:cubicBezTo>
                    <a:pt x="8359" y="15481"/>
                    <a:pt x="8637" y="15424"/>
                    <a:pt x="8702" y="15297"/>
                  </a:cubicBezTo>
                  <a:cubicBezTo>
                    <a:pt x="8751" y="15306"/>
                    <a:pt x="8808" y="15316"/>
                    <a:pt x="8857" y="15335"/>
                  </a:cubicBezTo>
                  <a:cubicBezTo>
                    <a:pt x="8922" y="15198"/>
                    <a:pt x="8857" y="15047"/>
                    <a:pt x="8686" y="14948"/>
                  </a:cubicBezTo>
                  <a:cubicBezTo>
                    <a:pt x="8922" y="14877"/>
                    <a:pt x="9094" y="14722"/>
                    <a:pt x="9078" y="14561"/>
                  </a:cubicBezTo>
                  <a:cubicBezTo>
                    <a:pt x="9200" y="14514"/>
                    <a:pt x="9322" y="14623"/>
                    <a:pt x="9453" y="14651"/>
                  </a:cubicBezTo>
                  <a:cubicBezTo>
                    <a:pt x="9641" y="14693"/>
                    <a:pt x="9812" y="14580"/>
                    <a:pt x="9918" y="14486"/>
                  </a:cubicBezTo>
                  <a:cubicBezTo>
                    <a:pt x="10041" y="14594"/>
                    <a:pt x="10310" y="14571"/>
                    <a:pt x="10514" y="14543"/>
                  </a:cubicBezTo>
                  <a:cubicBezTo>
                    <a:pt x="10637" y="14524"/>
                    <a:pt x="10776" y="14505"/>
                    <a:pt x="10873" y="14462"/>
                  </a:cubicBezTo>
                  <a:cubicBezTo>
                    <a:pt x="11069" y="14396"/>
                    <a:pt x="11167" y="14264"/>
                    <a:pt x="11257" y="14147"/>
                  </a:cubicBezTo>
                  <a:cubicBezTo>
                    <a:pt x="11339" y="14038"/>
                    <a:pt x="11429" y="13901"/>
                    <a:pt x="11322" y="13793"/>
                  </a:cubicBezTo>
                  <a:cubicBezTo>
                    <a:pt x="11257" y="13732"/>
                    <a:pt x="11151" y="13694"/>
                    <a:pt x="11086" y="13633"/>
                  </a:cubicBezTo>
                  <a:cubicBezTo>
                    <a:pt x="10963" y="13534"/>
                    <a:pt x="10963" y="13406"/>
                    <a:pt x="10980" y="13288"/>
                  </a:cubicBezTo>
                  <a:cubicBezTo>
                    <a:pt x="10824" y="13336"/>
                    <a:pt x="10620" y="13246"/>
                    <a:pt x="10637" y="13147"/>
                  </a:cubicBezTo>
                  <a:cubicBezTo>
                    <a:pt x="10669" y="13100"/>
                    <a:pt x="10776" y="13057"/>
                    <a:pt x="10857" y="13071"/>
                  </a:cubicBezTo>
                  <a:cubicBezTo>
                    <a:pt x="10980" y="13109"/>
                    <a:pt x="11102" y="13156"/>
                    <a:pt x="11200" y="13199"/>
                  </a:cubicBezTo>
                  <a:cubicBezTo>
                    <a:pt x="11322" y="13237"/>
                    <a:pt x="11461" y="13288"/>
                    <a:pt x="11576" y="13246"/>
                  </a:cubicBezTo>
                  <a:cubicBezTo>
                    <a:pt x="11682" y="13218"/>
                    <a:pt x="11771" y="13137"/>
                    <a:pt x="11869" y="13156"/>
                  </a:cubicBezTo>
                  <a:cubicBezTo>
                    <a:pt x="11943" y="13166"/>
                    <a:pt x="11959" y="13218"/>
                    <a:pt x="12024" y="13246"/>
                  </a:cubicBezTo>
                  <a:cubicBezTo>
                    <a:pt x="12163" y="13307"/>
                    <a:pt x="12351" y="13199"/>
                    <a:pt x="12522" y="13189"/>
                  </a:cubicBezTo>
                  <a:cubicBezTo>
                    <a:pt x="12588" y="13189"/>
                    <a:pt x="12661" y="13208"/>
                    <a:pt x="12743" y="13208"/>
                  </a:cubicBezTo>
                  <a:cubicBezTo>
                    <a:pt x="12963" y="13208"/>
                    <a:pt x="13069" y="13038"/>
                    <a:pt x="13102" y="12911"/>
                  </a:cubicBezTo>
                  <a:cubicBezTo>
                    <a:pt x="13086" y="12883"/>
                    <a:pt x="13020" y="12859"/>
                    <a:pt x="12963" y="12873"/>
                  </a:cubicBezTo>
                  <a:cubicBezTo>
                    <a:pt x="12865" y="12784"/>
                    <a:pt x="13053" y="12685"/>
                    <a:pt x="13224" y="12642"/>
                  </a:cubicBezTo>
                  <a:cubicBezTo>
                    <a:pt x="13396" y="12605"/>
                    <a:pt x="13616" y="12534"/>
                    <a:pt x="13567" y="12435"/>
                  </a:cubicBezTo>
                  <a:cubicBezTo>
                    <a:pt x="13551" y="12416"/>
                    <a:pt x="13535" y="12397"/>
                    <a:pt x="13535" y="12369"/>
                  </a:cubicBezTo>
                  <a:cubicBezTo>
                    <a:pt x="13535" y="12336"/>
                    <a:pt x="13584" y="12317"/>
                    <a:pt x="13633" y="12298"/>
                  </a:cubicBezTo>
                  <a:cubicBezTo>
                    <a:pt x="13894" y="12209"/>
                    <a:pt x="14163" y="12119"/>
                    <a:pt x="14424" y="12029"/>
                  </a:cubicBezTo>
                  <a:cubicBezTo>
                    <a:pt x="14196" y="11912"/>
                    <a:pt x="14343" y="11676"/>
                    <a:pt x="14555" y="11544"/>
                  </a:cubicBezTo>
                  <a:cubicBezTo>
                    <a:pt x="14759" y="11416"/>
                    <a:pt x="15037" y="11327"/>
                    <a:pt x="15208" y="11190"/>
                  </a:cubicBezTo>
                  <a:cubicBezTo>
                    <a:pt x="15037" y="11171"/>
                    <a:pt x="14939" y="11053"/>
                    <a:pt x="15004" y="10964"/>
                  </a:cubicBezTo>
                  <a:cubicBezTo>
                    <a:pt x="15053" y="10903"/>
                    <a:pt x="15159" y="10855"/>
                    <a:pt x="15224" y="10794"/>
                  </a:cubicBezTo>
                  <a:cubicBezTo>
                    <a:pt x="15314" y="10695"/>
                    <a:pt x="15241" y="10587"/>
                    <a:pt x="15208" y="10478"/>
                  </a:cubicBezTo>
                  <a:cubicBezTo>
                    <a:pt x="15176" y="10370"/>
                    <a:pt x="15192" y="10242"/>
                    <a:pt x="15347" y="10191"/>
                  </a:cubicBezTo>
                  <a:cubicBezTo>
                    <a:pt x="15396" y="10172"/>
                    <a:pt x="15469" y="10172"/>
                    <a:pt x="15535" y="10153"/>
                  </a:cubicBezTo>
                  <a:cubicBezTo>
                    <a:pt x="15641" y="10120"/>
                    <a:pt x="15706" y="10054"/>
                    <a:pt x="15755" y="9993"/>
                  </a:cubicBezTo>
                  <a:cubicBezTo>
                    <a:pt x="15845" y="10011"/>
                    <a:pt x="15910" y="10021"/>
                    <a:pt x="16000" y="10044"/>
                  </a:cubicBezTo>
                  <a:cubicBezTo>
                    <a:pt x="16065" y="9936"/>
                    <a:pt x="16204" y="9804"/>
                    <a:pt x="16392" y="9823"/>
                  </a:cubicBezTo>
                  <a:cubicBezTo>
                    <a:pt x="16457" y="9837"/>
                    <a:pt x="16531" y="9865"/>
                    <a:pt x="16596" y="9856"/>
                  </a:cubicBezTo>
                  <a:cubicBezTo>
                    <a:pt x="16702" y="9846"/>
                    <a:pt x="16735" y="9785"/>
                    <a:pt x="16784" y="9738"/>
                  </a:cubicBezTo>
                  <a:cubicBezTo>
                    <a:pt x="16939" y="9578"/>
                    <a:pt x="17282" y="9488"/>
                    <a:pt x="17576" y="9530"/>
                  </a:cubicBezTo>
                  <a:cubicBezTo>
                    <a:pt x="17845" y="9559"/>
                    <a:pt x="18204" y="9677"/>
                    <a:pt x="18376" y="9549"/>
                  </a:cubicBezTo>
                  <a:cubicBezTo>
                    <a:pt x="18465" y="9488"/>
                    <a:pt x="18433" y="9398"/>
                    <a:pt x="18465" y="9318"/>
                  </a:cubicBezTo>
                  <a:cubicBezTo>
                    <a:pt x="18482" y="9243"/>
                    <a:pt x="18620" y="9153"/>
                    <a:pt x="18735" y="9191"/>
                  </a:cubicBezTo>
                  <a:cubicBezTo>
                    <a:pt x="18669" y="9101"/>
                    <a:pt x="18792" y="9012"/>
                    <a:pt x="18890" y="8936"/>
                  </a:cubicBezTo>
                  <a:cubicBezTo>
                    <a:pt x="18988" y="8861"/>
                    <a:pt x="19012" y="8724"/>
                    <a:pt x="18865" y="8701"/>
                  </a:cubicBezTo>
                  <a:cubicBezTo>
                    <a:pt x="18971" y="8705"/>
                    <a:pt x="19061" y="8630"/>
                    <a:pt x="19094" y="8559"/>
                  </a:cubicBezTo>
                  <a:cubicBezTo>
                    <a:pt x="19135" y="8488"/>
                    <a:pt x="19110" y="8408"/>
                    <a:pt x="19200" y="8342"/>
                  </a:cubicBezTo>
                  <a:cubicBezTo>
                    <a:pt x="19249" y="8300"/>
                    <a:pt x="19339" y="8271"/>
                    <a:pt x="19388" y="8234"/>
                  </a:cubicBezTo>
                  <a:cubicBezTo>
                    <a:pt x="19624" y="8073"/>
                    <a:pt x="19510" y="7748"/>
                    <a:pt x="19869" y="7696"/>
                  </a:cubicBezTo>
                  <a:cubicBezTo>
                    <a:pt x="19731" y="7578"/>
                    <a:pt x="19608" y="7470"/>
                    <a:pt x="19478" y="7352"/>
                  </a:cubicBezTo>
                  <a:cubicBezTo>
                    <a:pt x="19747" y="7262"/>
                    <a:pt x="19837" y="7046"/>
                    <a:pt x="19682" y="6895"/>
                  </a:cubicBezTo>
                  <a:cubicBezTo>
                    <a:pt x="20229" y="6739"/>
                    <a:pt x="20637" y="6442"/>
                    <a:pt x="20808" y="6098"/>
                  </a:cubicBezTo>
                  <a:cubicBezTo>
                    <a:pt x="20857" y="6136"/>
                    <a:pt x="20947" y="6117"/>
                    <a:pt x="21012" y="6084"/>
                  </a:cubicBezTo>
                  <a:cubicBezTo>
                    <a:pt x="21445" y="5909"/>
                    <a:pt x="21543" y="5570"/>
                    <a:pt x="21600" y="5263"/>
                  </a:cubicBezTo>
                  <a:cubicBezTo>
                    <a:pt x="21478" y="5244"/>
                    <a:pt x="21445" y="5164"/>
                    <a:pt x="21412" y="5098"/>
                  </a:cubicBezTo>
                  <a:cubicBezTo>
                    <a:pt x="21371" y="5037"/>
                    <a:pt x="21355" y="4990"/>
                    <a:pt x="21322" y="4928"/>
                  </a:cubicBezTo>
                  <a:cubicBezTo>
                    <a:pt x="21257" y="4768"/>
                    <a:pt x="21167" y="4613"/>
                    <a:pt x="20963" y="4504"/>
                  </a:cubicBezTo>
                  <a:cubicBezTo>
                    <a:pt x="20759" y="4396"/>
                    <a:pt x="20367" y="4405"/>
                    <a:pt x="20245" y="4542"/>
                  </a:cubicBezTo>
                  <a:cubicBezTo>
                    <a:pt x="20057" y="4363"/>
                    <a:pt x="19837" y="4165"/>
                    <a:pt x="19478" y="4136"/>
                  </a:cubicBezTo>
                  <a:cubicBezTo>
                    <a:pt x="19184" y="4108"/>
                    <a:pt x="18873" y="4198"/>
                    <a:pt x="18580" y="4155"/>
                  </a:cubicBezTo>
                  <a:cubicBezTo>
                    <a:pt x="18637" y="4117"/>
                    <a:pt x="18547" y="4056"/>
                    <a:pt x="18465" y="4056"/>
                  </a:cubicBezTo>
                  <a:cubicBezTo>
                    <a:pt x="18376" y="4056"/>
                    <a:pt x="18294" y="4080"/>
                    <a:pt x="18204" y="4089"/>
                  </a:cubicBezTo>
                  <a:cubicBezTo>
                    <a:pt x="18000" y="4117"/>
                    <a:pt x="17796" y="4056"/>
                    <a:pt x="17592" y="4047"/>
                  </a:cubicBezTo>
                  <a:cubicBezTo>
                    <a:pt x="17388" y="4037"/>
                    <a:pt x="17110" y="4089"/>
                    <a:pt x="17110" y="4216"/>
                  </a:cubicBezTo>
                  <a:cubicBezTo>
                    <a:pt x="16971" y="4117"/>
                    <a:pt x="17004" y="3957"/>
                    <a:pt x="17176" y="3882"/>
                  </a:cubicBezTo>
                  <a:cubicBezTo>
                    <a:pt x="17045" y="3792"/>
                    <a:pt x="16890" y="3717"/>
                    <a:pt x="16702" y="3665"/>
                  </a:cubicBezTo>
                  <a:cubicBezTo>
                    <a:pt x="16514" y="3618"/>
                    <a:pt x="16269" y="3613"/>
                    <a:pt x="16114" y="3693"/>
                  </a:cubicBezTo>
                  <a:cubicBezTo>
                    <a:pt x="16033" y="3594"/>
                    <a:pt x="15829" y="3533"/>
                    <a:pt x="15657" y="3552"/>
                  </a:cubicBezTo>
                  <a:cubicBezTo>
                    <a:pt x="15551" y="3566"/>
                    <a:pt x="15380" y="3575"/>
                    <a:pt x="15396" y="3514"/>
                  </a:cubicBezTo>
                  <a:cubicBezTo>
                    <a:pt x="15257" y="3575"/>
                    <a:pt x="15159" y="3651"/>
                    <a:pt x="15086" y="3750"/>
                  </a:cubicBezTo>
                  <a:cubicBezTo>
                    <a:pt x="15020" y="3641"/>
                    <a:pt x="15020" y="3514"/>
                    <a:pt x="15110" y="3415"/>
                  </a:cubicBezTo>
                  <a:lnTo>
                    <a:pt x="14490" y="3236"/>
                  </a:lnTo>
                  <a:cubicBezTo>
                    <a:pt x="14612" y="3118"/>
                    <a:pt x="14678" y="2972"/>
                    <a:pt x="14645" y="2830"/>
                  </a:cubicBezTo>
                  <a:cubicBezTo>
                    <a:pt x="14555" y="2849"/>
                    <a:pt x="14457" y="2873"/>
                    <a:pt x="14367" y="2892"/>
                  </a:cubicBezTo>
                  <a:cubicBezTo>
                    <a:pt x="14473" y="2793"/>
                    <a:pt x="14302" y="2684"/>
                    <a:pt x="14147" y="2604"/>
                  </a:cubicBezTo>
                  <a:cubicBezTo>
                    <a:pt x="13992" y="2533"/>
                    <a:pt x="13820" y="2415"/>
                    <a:pt x="13943" y="2316"/>
                  </a:cubicBezTo>
                  <a:cubicBezTo>
                    <a:pt x="13804" y="2118"/>
                    <a:pt x="13445" y="1953"/>
                    <a:pt x="13135" y="1845"/>
                  </a:cubicBezTo>
                  <a:cubicBezTo>
                    <a:pt x="13037" y="1802"/>
                    <a:pt x="12931" y="1774"/>
                    <a:pt x="12808" y="1755"/>
                  </a:cubicBezTo>
                  <a:cubicBezTo>
                    <a:pt x="12776" y="1694"/>
                    <a:pt x="12661" y="1684"/>
                    <a:pt x="12555" y="1684"/>
                  </a:cubicBezTo>
                  <a:cubicBezTo>
                    <a:pt x="12449" y="1694"/>
                    <a:pt x="12351" y="1703"/>
                    <a:pt x="12261" y="1675"/>
                  </a:cubicBezTo>
                  <a:cubicBezTo>
                    <a:pt x="12261" y="1703"/>
                    <a:pt x="12196" y="1703"/>
                    <a:pt x="12147" y="1703"/>
                  </a:cubicBezTo>
                  <a:cubicBezTo>
                    <a:pt x="11853" y="1684"/>
                    <a:pt x="11559" y="1675"/>
                    <a:pt x="11273" y="1656"/>
                  </a:cubicBezTo>
                  <a:cubicBezTo>
                    <a:pt x="11233" y="1656"/>
                    <a:pt x="11200" y="1656"/>
                    <a:pt x="11167" y="1633"/>
                  </a:cubicBezTo>
                  <a:cubicBezTo>
                    <a:pt x="11135" y="1623"/>
                    <a:pt x="11135" y="1595"/>
                    <a:pt x="11118" y="1585"/>
                  </a:cubicBezTo>
                  <a:cubicBezTo>
                    <a:pt x="11045" y="1524"/>
                    <a:pt x="10857" y="1524"/>
                    <a:pt x="10824" y="1458"/>
                  </a:cubicBezTo>
                  <a:cubicBezTo>
                    <a:pt x="10808" y="1425"/>
                    <a:pt x="10841" y="1397"/>
                    <a:pt x="10824" y="1369"/>
                  </a:cubicBezTo>
                  <a:cubicBezTo>
                    <a:pt x="10792" y="1326"/>
                    <a:pt x="10686" y="1340"/>
                    <a:pt x="10604" y="1317"/>
                  </a:cubicBezTo>
                  <a:cubicBezTo>
                    <a:pt x="10465" y="1288"/>
                    <a:pt x="10465" y="1171"/>
                    <a:pt x="10367" y="1109"/>
                  </a:cubicBezTo>
                  <a:cubicBezTo>
                    <a:pt x="10278" y="1062"/>
                    <a:pt x="10139" y="1053"/>
                    <a:pt x="10090" y="982"/>
                  </a:cubicBezTo>
                  <a:cubicBezTo>
                    <a:pt x="10090" y="972"/>
                    <a:pt x="10073" y="963"/>
                    <a:pt x="10073" y="963"/>
                  </a:cubicBezTo>
                  <a:cubicBezTo>
                    <a:pt x="10041" y="944"/>
                    <a:pt x="9967" y="972"/>
                    <a:pt x="9935" y="991"/>
                  </a:cubicBezTo>
                  <a:cubicBezTo>
                    <a:pt x="9869" y="1020"/>
                    <a:pt x="9763" y="1010"/>
                    <a:pt x="9698" y="972"/>
                  </a:cubicBezTo>
                  <a:cubicBezTo>
                    <a:pt x="9624" y="935"/>
                    <a:pt x="9592" y="892"/>
                    <a:pt x="9576" y="845"/>
                  </a:cubicBezTo>
                  <a:cubicBezTo>
                    <a:pt x="9527" y="746"/>
                    <a:pt x="9510" y="638"/>
                    <a:pt x="9510" y="529"/>
                  </a:cubicBezTo>
                  <a:cubicBezTo>
                    <a:pt x="9420" y="506"/>
                    <a:pt x="9331" y="548"/>
                    <a:pt x="9265" y="586"/>
                  </a:cubicBezTo>
                  <a:cubicBezTo>
                    <a:pt x="9192" y="624"/>
                    <a:pt x="9094" y="666"/>
                    <a:pt x="9029" y="624"/>
                  </a:cubicBezTo>
                  <a:cubicBezTo>
                    <a:pt x="8996" y="614"/>
                    <a:pt x="8971" y="586"/>
                    <a:pt x="8939" y="576"/>
                  </a:cubicBezTo>
                  <a:cubicBezTo>
                    <a:pt x="8898" y="567"/>
                    <a:pt x="8873" y="576"/>
                    <a:pt x="8841" y="576"/>
                  </a:cubicBezTo>
                  <a:cubicBezTo>
                    <a:pt x="8686" y="567"/>
                    <a:pt x="8686" y="416"/>
                    <a:pt x="8547" y="397"/>
                  </a:cubicBezTo>
                  <a:cubicBezTo>
                    <a:pt x="8465" y="388"/>
                    <a:pt x="8376" y="440"/>
                    <a:pt x="8278" y="430"/>
                  </a:cubicBezTo>
                  <a:cubicBezTo>
                    <a:pt x="8220" y="430"/>
                    <a:pt x="8171" y="397"/>
                    <a:pt x="8106" y="397"/>
                  </a:cubicBezTo>
                  <a:cubicBezTo>
                    <a:pt x="7935" y="397"/>
                    <a:pt x="7935" y="567"/>
                    <a:pt x="7763" y="595"/>
                  </a:cubicBezTo>
                  <a:cubicBezTo>
                    <a:pt x="7690" y="605"/>
                    <a:pt x="7624" y="595"/>
                    <a:pt x="7576" y="576"/>
                  </a:cubicBezTo>
                  <a:cubicBezTo>
                    <a:pt x="7420" y="539"/>
                    <a:pt x="7265" y="496"/>
                    <a:pt x="7192" y="407"/>
                  </a:cubicBezTo>
                  <a:lnTo>
                    <a:pt x="7143" y="350"/>
                  </a:lnTo>
                  <a:cubicBezTo>
                    <a:pt x="7110" y="331"/>
                    <a:pt x="7045" y="317"/>
                    <a:pt x="6988" y="317"/>
                  </a:cubicBezTo>
                  <a:cubicBezTo>
                    <a:pt x="6873" y="317"/>
                    <a:pt x="6767" y="360"/>
                    <a:pt x="6702" y="407"/>
                  </a:cubicBezTo>
                  <a:cubicBezTo>
                    <a:pt x="6580" y="430"/>
                    <a:pt x="6441" y="350"/>
                    <a:pt x="6359" y="407"/>
                  </a:cubicBezTo>
                  <a:cubicBezTo>
                    <a:pt x="6343" y="416"/>
                    <a:pt x="6335" y="449"/>
                    <a:pt x="6302" y="459"/>
                  </a:cubicBezTo>
                  <a:cubicBezTo>
                    <a:pt x="6261" y="468"/>
                    <a:pt x="6237" y="468"/>
                    <a:pt x="6204" y="459"/>
                  </a:cubicBezTo>
                  <a:cubicBezTo>
                    <a:pt x="6033" y="459"/>
                    <a:pt x="5927" y="407"/>
                    <a:pt x="5976" y="34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11" name="Shape 3011"/>
            <p:cNvSpPr/>
            <p:nvPr/>
          </p:nvSpPr>
          <p:spPr>
            <a:xfrm>
              <a:off x="3785394" y="7924092"/>
              <a:ext cx="137863" cy="88481"/>
            </a:xfrm>
            <a:custGeom>
              <a:avLst/>
              <a:gdLst/>
              <a:ahLst/>
              <a:cxnLst>
                <a:cxn ang="0">
                  <a:pos x="wd2" y="hd2"/>
                </a:cxn>
                <a:cxn ang="5400000">
                  <a:pos x="wd2" y="hd2"/>
                </a:cxn>
                <a:cxn ang="10800000">
                  <a:pos x="wd2" y="hd2"/>
                </a:cxn>
                <a:cxn ang="16200000">
                  <a:pos x="wd2" y="hd2"/>
                </a:cxn>
              </a:cxnLst>
              <a:rect l="0" t="0" r="r" b="b"/>
              <a:pathLst>
                <a:path w="21504" h="21382" extrusionOk="0">
                  <a:moveTo>
                    <a:pt x="2604" y="1746"/>
                  </a:moveTo>
                  <a:cubicBezTo>
                    <a:pt x="2411" y="2048"/>
                    <a:pt x="2604" y="2652"/>
                    <a:pt x="2796" y="2954"/>
                  </a:cubicBezTo>
                  <a:cubicBezTo>
                    <a:pt x="2989" y="3256"/>
                    <a:pt x="3375" y="3256"/>
                    <a:pt x="3568" y="3558"/>
                  </a:cubicBezTo>
                  <a:cubicBezTo>
                    <a:pt x="4436" y="4313"/>
                    <a:pt x="4629" y="6126"/>
                    <a:pt x="4050" y="7032"/>
                  </a:cubicBezTo>
                  <a:cubicBezTo>
                    <a:pt x="3375" y="8392"/>
                    <a:pt x="2025" y="8090"/>
                    <a:pt x="1157" y="8996"/>
                  </a:cubicBezTo>
                  <a:cubicBezTo>
                    <a:pt x="386" y="9902"/>
                    <a:pt x="193" y="11564"/>
                    <a:pt x="0" y="13074"/>
                  </a:cubicBezTo>
                  <a:cubicBezTo>
                    <a:pt x="579" y="13074"/>
                    <a:pt x="964" y="13679"/>
                    <a:pt x="964" y="14736"/>
                  </a:cubicBezTo>
                  <a:cubicBezTo>
                    <a:pt x="1736" y="14434"/>
                    <a:pt x="2796" y="14736"/>
                    <a:pt x="3568" y="15642"/>
                  </a:cubicBezTo>
                  <a:cubicBezTo>
                    <a:pt x="3761" y="15944"/>
                    <a:pt x="3761" y="15944"/>
                    <a:pt x="4050" y="16246"/>
                  </a:cubicBezTo>
                  <a:cubicBezTo>
                    <a:pt x="4243" y="16246"/>
                    <a:pt x="4629" y="16246"/>
                    <a:pt x="4821" y="15944"/>
                  </a:cubicBezTo>
                  <a:cubicBezTo>
                    <a:pt x="5593" y="15642"/>
                    <a:pt x="6461" y="15642"/>
                    <a:pt x="7039" y="15944"/>
                  </a:cubicBezTo>
                  <a:cubicBezTo>
                    <a:pt x="7232" y="15944"/>
                    <a:pt x="7425" y="16246"/>
                    <a:pt x="7618" y="16246"/>
                  </a:cubicBezTo>
                  <a:cubicBezTo>
                    <a:pt x="8004" y="16246"/>
                    <a:pt x="8293" y="15944"/>
                    <a:pt x="8679" y="15944"/>
                  </a:cubicBezTo>
                  <a:cubicBezTo>
                    <a:pt x="9257" y="15944"/>
                    <a:pt x="9643" y="17304"/>
                    <a:pt x="10029" y="18210"/>
                  </a:cubicBezTo>
                  <a:cubicBezTo>
                    <a:pt x="10511" y="19418"/>
                    <a:pt x="10896" y="20325"/>
                    <a:pt x="11475" y="21080"/>
                  </a:cubicBezTo>
                  <a:cubicBezTo>
                    <a:pt x="11668" y="21382"/>
                    <a:pt x="11668" y="21382"/>
                    <a:pt x="11861" y="21382"/>
                  </a:cubicBezTo>
                  <a:cubicBezTo>
                    <a:pt x="12054" y="21382"/>
                    <a:pt x="12343" y="21382"/>
                    <a:pt x="12536" y="21382"/>
                  </a:cubicBezTo>
                  <a:cubicBezTo>
                    <a:pt x="13500" y="21080"/>
                    <a:pt x="14754" y="20325"/>
                    <a:pt x="15332" y="19116"/>
                  </a:cubicBezTo>
                  <a:cubicBezTo>
                    <a:pt x="15718" y="18210"/>
                    <a:pt x="15911" y="17304"/>
                    <a:pt x="16296" y="16548"/>
                  </a:cubicBezTo>
                  <a:cubicBezTo>
                    <a:pt x="16971" y="15642"/>
                    <a:pt x="17936" y="15944"/>
                    <a:pt x="18804" y="15944"/>
                  </a:cubicBezTo>
                  <a:cubicBezTo>
                    <a:pt x="19768" y="15642"/>
                    <a:pt x="20829" y="14736"/>
                    <a:pt x="21214" y="13074"/>
                  </a:cubicBezTo>
                  <a:cubicBezTo>
                    <a:pt x="21600" y="11866"/>
                    <a:pt x="21600" y="9902"/>
                    <a:pt x="21214" y="8392"/>
                  </a:cubicBezTo>
                  <a:cubicBezTo>
                    <a:pt x="20829" y="7334"/>
                    <a:pt x="20346" y="6126"/>
                    <a:pt x="20346" y="5220"/>
                  </a:cubicBezTo>
                  <a:cubicBezTo>
                    <a:pt x="20346" y="4918"/>
                    <a:pt x="20636" y="4313"/>
                    <a:pt x="20346" y="3860"/>
                  </a:cubicBezTo>
                  <a:cubicBezTo>
                    <a:pt x="20346" y="3558"/>
                    <a:pt x="20154" y="3558"/>
                    <a:pt x="19961" y="3558"/>
                  </a:cubicBezTo>
                  <a:cubicBezTo>
                    <a:pt x="18996" y="3256"/>
                    <a:pt x="17743" y="2954"/>
                    <a:pt x="16779" y="2652"/>
                  </a:cubicBezTo>
                  <a:cubicBezTo>
                    <a:pt x="15525" y="2350"/>
                    <a:pt x="14079" y="2048"/>
                    <a:pt x="13307" y="3256"/>
                  </a:cubicBezTo>
                  <a:cubicBezTo>
                    <a:pt x="12921" y="3860"/>
                    <a:pt x="12729" y="4918"/>
                    <a:pt x="12536" y="5824"/>
                  </a:cubicBezTo>
                  <a:cubicBezTo>
                    <a:pt x="12343" y="6730"/>
                    <a:pt x="12054" y="7788"/>
                    <a:pt x="11668" y="8392"/>
                  </a:cubicBezTo>
                  <a:cubicBezTo>
                    <a:pt x="11282" y="8996"/>
                    <a:pt x="10511" y="9298"/>
                    <a:pt x="10029" y="8694"/>
                  </a:cubicBezTo>
                  <a:cubicBezTo>
                    <a:pt x="9836" y="8392"/>
                    <a:pt x="9836" y="8090"/>
                    <a:pt x="9643" y="7334"/>
                  </a:cubicBezTo>
                  <a:cubicBezTo>
                    <a:pt x="9257" y="5824"/>
                    <a:pt x="8679" y="4616"/>
                    <a:pt x="7618" y="3860"/>
                  </a:cubicBezTo>
                  <a:cubicBezTo>
                    <a:pt x="7039" y="3558"/>
                    <a:pt x="6461" y="3256"/>
                    <a:pt x="6268" y="2350"/>
                  </a:cubicBezTo>
                  <a:cubicBezTo>
                    <a:pt x="5979" y="1746"/>
                    <a:pt x="6268" y="1141"/>
                    <a:pt x="5786" y="688"/>
                  </a:cubicBezTo>
                  <a:cubicBezTo>
                    <a:pt x="5593" y="386"/>
                    <a:pt x="5207" y="386"/>
                    <a:pt x="4821" y="386"/>
                  </a:cubicBezTo>
                  <a:cubicBezTo>
                    <a:pt x="4243" y="386"/>
                    <a:pt x="3375" y="688"/>
                    <a:pt x="2796" y="386"/>
                  </a:cubicBezTo>
                  <a:cubicBezTo>
                    <a:pt x="2218" y="386"/>
                    <a:pt x="1350" y="-218"/>
                    <a:pt x="964" y="84"/>
                  </a:cubicBezTo>
                  <a:cubicBezTo>
                    <a:pt x="579" y="-218"/>
                    <a:pt x="1736" y="1746"/>
                    <a:pt x="2604" y="174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12" name="Shape 3012"/>
            <p:cNvSpPr/>
            <p:nvPr/>
          </p:nvSpPr>
          <p:spPr>
            <a:xfrm>
              <a:off x="2708658" y="5811948"/>
              <a:ext cx="74364" cy="60535"/>
            </a:xfrm>
            <a:custGeom>
              <a:avLst/>
              <a:gdLst/>
              <a:ahLst/>
              <a:cxnLst>
                <a:cxn ang="0">
                  <a:pos x="wd2" y="hd2"/>
                </a:cxn>
                <a:cxn ang="5400000">
                  <a:pos x="wd2" y="hd2"/>
                </a:cxn>
                <a:cxn ang="10800000">
                  <a:pos x="wd2" y="hd2"/>
                </a:cxn>
                <a:cxn ang="16200000">
                  <a:pos x="wd2" y="hd2"/>
                </a:cxn>
              </a:cxnLst>
              <a:rect l="0" t="0" r="r" b="b"/>
              <a:pathLst>
                <a:path w="19782" h="20169" extrusionOk="0">
                  <a:moveTo>
                    <a:pt x="5761" y="10066"/>
                  </a:moveTo>
                  <a:cubicBezTo>
                    <a:pt x="5761" y="10485"/>
                    <a:pt x="5761" y="11114"/>
                    <a:pt x="5761" y="11534"/>
                  </a:cubicBezTo>
                  <a:cubicBezTo>
                    <a:pt x="6093" y="12373"/>
                    <a:pt x="6426" y="12792"/>
                    <a:pt x="7090" y="13211"/>
                  </a:cubicBezTo>
                  <a:cubicBezTo>
                    <a:pt x="8918" y="14470"/>
                    <a:pt x="10247" y="16357"/>
                    <a:pt x="11743" y="18035"/>
                  </a:cubicBezTo>
                  <a:cubicBezTo>
                    <a:pt x="13404" y="19293"/>
                    <a:pt x="15232" y="20761"/>
                    <a:pt x="17226" y="19922"/>
                  </a:cubicBezTo>
                  <a:cubicBezTo>
                    <a:pt x="19718" y="18874"/>
                    <a:pt x="20715" y="14050"/>
                    <a:pt x="18721" y="11953"/>
                  </a:cubicBezTo>
                  <a:cubicBezTo>
                    <a:pt x="17890" y="11114"/>
                    <a:pt x="17226" y="10485"/>
                    <a:pt x="16893" y="9646"/>
                  </a:cubicBezTo>
                  <a:cubicBezTo>
                    <a:pt x="16561" y="8388"/>
                    <a:pt x="17226" y="7130"/>
                    <a:pt x="17226" y="5243"/>
                  </a:cubicBezTo>
                  <a:cubicBezTo>
                    <a:pt x="17226" y="2726"/>
                    <a:pt x="15232" y="1258"/>
                    <a:pt x="13072" y="419"/>
                  </a:cubicBezTo>
                  <a:cubicBezTo>
                    <a:pt x="12075" y="0"/>
                    <a:pt x="10580" y="-420"/>
                    <a:pt x="9915" y="839"/>
                  </a:cubicBezTo>
                  <a:cubicBezTo>
                    <a:pt x="9583" y="1258"/>
                    <a:pt x="9583" y="1887"/>
                    <a:pt x="9250" y="2307"/>
                  </a:cubicBezTo>
                  <a:cubicBezTo>
                    <a:pt x="7090" y="6711"/>
                    <a:pt x="1607" y="-839"/>
                    <a:pt x="112" y="3984"/>
                  </a:cubicBezTo>
                  <a:cubicBezTo>
                    <a:pt x="-885" y="8808"/>
                    <a:pt x="5097" y="7549"/>
                    <a:pt x="5761" y="1006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13" name="Shape 3013"/>
            <p:cNvSpPr/>
            <p:nvPr/>
          </p:nvSpPr>
          <p:spPr>
            <a:xfrm>
              <a:off x="0" y="3551812"/>
              <a:ext cx="90705" cy="54722"/>
            </a:xfrm>
            <a:custGeom>
              <a:avLst/>
              <a:gdLst/>
              <a:ahLst/>
              <a:cxnLst>
                <a:cxn ang="0">
                  <a:pos x="wd2" y="hd2"/>
                </a:cxn>
                <a:cxn ang="5400000">
                  <a:pos x="wd2" y="hd2"/>
                </a:cxn>
                <a:cxn ang="10800000">
                  <a:pos x="wd2" y="hd2"/>
                </a:cxn>
                <a:cxn ang="16200000">
                  <a:pos x="wd2" y="hd2"/>
                </a:cxn>
              </a:cxnLst>
              <a:rect l="0" t="0" r="r" b="b"/>
              <a:pathLst>
                <a:path w="19534" h="17494" extrusionOk="0">
                  <a:moveTo>
                    <a:pt x="5219" y="9567"/>
                  </a:moveTo>
                  <a:cubicBezTo>
                    <a:pt x="3885" y="9963"/>
                    <a:pt x="2419" y="8774"/>
                    <a:pt x="1085" y="9963"/>
                  </a:cubicBezTo>
                  <a:cubicBezTo>
                    <a:pt x="-648" y="11152"/>
                    <a:pt x="-115" y="15314"/>
                    <a:pt x="1352" y="16701"/>
                  </a:cubicBezTo>
                  <a:cubicBezTo>
                    <a:pt x="2685" y="17890"/>
                    <a:pt x="4685" y="17494"/>
                    <a:pt x="6685" y="17097"/>
                  </a:cubicBezTo>
                  <a:cubicBezTo>
                    <a:pt x="9752" y="15710"/>
                    <a:pt x="13085" y="12936"/>
                    <a:pt x="13885" y="8378"/>
                  </a:cubicBezTo>
                  <a:cubicBezTo>
                    <a:pt x="13885" y="7784"/>
                    <a:pt x="13885" y="7784"/>
                    <a:pt x="14152" y="7387"/>
                  </a:cubicBezTo>
                  <a:cubicBezTo>
                    <a:pt x="14419" y="6595"/>
                    <a:pt x="15619" y="6991"/>
                    <a:pt x="16152" y="6991"/>
                  </a:cubicBezTo>
                  <a:cubicBezTo>
                    <a:pt x="20952" y="7784"/>
                    <a:pt x="20685" y="-3710"/>
                    <a:pt x="15085" y="1244"/>
                  </a:cubicBezTo>
                  <a:cubicBezTo>
                    <a:pt x="11619" y="3820"/>
                    <a:pt x="9752" y="8774"/>
                    <a:pt x="5219" y="956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14" name="Shape 3014"/>
            <p:cNvSpPr/>
            <p:nvPr/>
          </p:nvSpPr>
          <p:spPr>
            <a:xfrm>
              <a:off x="48811" y="3137009"/>
              <a:ext cx="62073" cy="34772"/>
            </a:xfrm>
            <a:custGeom>
              <a:avLst/>
              <a:gdLst/>
              <a:ahLst/>
              <a:cxnLst>
                <a:cxn ang="0">
                  <a:pos x="wd2" y="hd2"/>
                </a:cxn>
                <a:cxn ang="5400000">
                  <a:pos x="wd2" y="hd2"/>
                </a:cxn>
                <a:cxn ang="10800000">
                  <a:pos x="wd2" y="hd2"/>
                </a:cxn>
                <a:cxn ang="16200000">
                  <a:pos x="wd2" y="hd2"/>
                </a:cxn>
              </a:cxnLst>
              <a:rect l="0" t="0" r="r" b="b"/>
              <a:pathLst>
                <a:path w="20682" h="19991" extrusionOk="0">
                  <a:moveTo>
                    <a:pt x="7130" y="14606"/>
                  </a:moveTo>
                  <a:cubicBezTo>
                    <a:pt x="7550" y="13898"/>
                    <a:pt x="7969" y="13190"/>
                    <a:pt x="8388" y="13190"/>
                  </a:cubicBezTo>
                  <a:cubicBezTo>
                    <a:pt x="9227" y="12482"/>
                    <a:pt x="10066" y="14606"/>
                    <a:pt x="10905" y="16023"/>
                  </a:cubicBezTo>
                  <a:cubicBezTo>
                    <a:pt x="12792" y="19918"/>
                    <a:pt x="16777" y="21334"/>
                    <a:pt x="18874" y="18501"/>
                  </a:cubicBezTo>
                  <a:cubicBezTo>
                    <a:pt x="21600" y="15314"/>
                    <a:pt x="21181" y="7170"/>
                    <a:pt x="18035" y="5754"/>
                  </a:cubicBezTo>
                  <a:cubicBezTo>
                    <a:pt x="16777" y="5045"/>
                    <a:pt x="15309" y="5754"/>
                    <a:pt x="14470" y="5045"/>
                  </a:cubicBezTo>
                  <a:cubicBezTo>
                    <a:pt x="12792" y="4337"/>
                    <a:pt x="12373" y="1504"/>
                    <a:pt x="10485" y="442"/>
                  </a:cubicBezTo>
                  <a:cubicBezTo>
                    <a:pt x="9227" y="-266"/>
                    <a:pt x="5662" y="-266"/>
                    <a:pt x="4404" y="1504"/>
                  </a:cubicBezTo>
                  <a:cubicBezTo>
                    <a:pt x="2097" y="2921"/>
                    <a:pt x="419" y="5754"/>
                    <a:pt x="0" y="9649"/>
                  </a:cubicBezTo>
                  <a:cubicBezTo>
                    <a:pt x="3146" y="7878"/>
                    <a:pt x="5243" y="16023"/>
                    <a:pt x="7130" y="1460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062" name="Group 3062"/>
            <p:cNvGrpSpPr/>
            <p:nvPr/>
          </p:nvGrpSpPr>
          <p:grpSpPr>
            <a:xfrm>
              <a:off x="24264" y="-1"/>
              <a:ext cx="5533344" cy="5557891"/>
              <a:chOff x="0" y="0"/>
              <a:chExt cx="5533342" cy="5557889"/>
            </a:xfrm>
          </p:grpSpPr>
          <p:sp>
            <p:nvSpPr>
              <p:cNvPr id="3015" name="Shape 3015"/>
              <p:cNvSpPr/>
              <p:nvPr/>
            </p:nvSpPr>
            <p:spPr>
              <a:xfrm>
                <a:off x="0" y="1827877"/>
                <a:ext cx="3970524" cy="3730013"/>
              </a:xfrm>
              <a:custGeom>
                <a:avLst/>
                <a:gdLst/>
                <a:ahLst/>
                <a:cxnLst>
                  <a:cxn ang="0">
                    <a:pos x="wd2" y="hd2"/>
                  </a:cxn>
                  <a:cxn ang="5400000">
                    <a:pos x="wd2" y="hd2"/>
                  </a:cxn>
                  <a:cxn ang="10800000">
                    <a:pos x="wd2" y="hd2"/>
                  </a:cxn>
                  <a:cxn ang="16200000">
                    <a:pos x="wd2" y="hd2"/>
                  </a:cxn>
                </a:cxnLst>
                <a:rect l="0" t="0" r="r" b="b"/>
                <a:pathLst>
                  <a:path w="21600" h="21597" extrusionOk="0">
                    <a:moveTo>
                      <a:pt x="17471" y="21468"/>
                    </a:moveTo>
                    <a:cubicBezTo>
                      <a:pt x="17464" y="21461"/>
                      <a:pt x="17461" y="21450"/>
                      <a:pt x="17454" y="21443"/>
                    </a:cubicBezTo>
                    <a:cubicBezTo>
                      <a:pt x="17458" y="21439"/>
                      <a:pt x="17461" y="21436"/>
                      <a:pt x="17464" y="21432"/>
                    </a:cubicBezTo>
                    <a:cubicBezTo>
                      <a:pt x="17485" y="21482"/>
                      <a:pt x="17491" y="21482"/>
                      <a:pt x="17471" y="21468"/>
                    </a:cubicBezTo>
                    <a:close/>
                    <a:moveTo>
                      <a:pt x="17414" y="21371"/>
                    </a:moveTo>
                    <a:cubicBezTo>
                      <a:pt x="17380" y="21310"/>
                      <a:pt x="17343" y="21257"/>
                      <a:pt x="17296" y="21214"/>
                    </a:cubicBezTo>
                    <a:cubicBezTo>
                      <a:pt x="17232" y="21160"/>
                      <a:pt x="17155" y="21131"/>
                      <a:pt x="17077" y="21117"/>
                    </a:cubicBezTo>
                    <a:cubicBezTo>
                      <a:pt x="17040" y="21106"/>
                      <a:pt x="17000" y="21099"/>
                      <a:pt x="16970" y="21124"/>
                    </a:cubicBezTo>
                    <a:cubicBezTo>
                      <a:pt x="16950" y="21138"/>
                      <a:pt x="16936" y="21160"/>
                      <a:pt x="16919" y="21181"/>
                    </a:cubicBezTo>
                    <a:cubicBezTo>
                      <a:pt x="16872" y="21242"/>
                      <a:pt x="16795" y="21275"/>
                      <a:pt x="16724" y="21303"/>
                    </a:cubicBezTo>
                    <a:cubicBezTo>
                      <a:pt x="16660" y="21235"/>
                      <a:pt x="16559" y="21214"/>
                      <a:pt x="16475" y="21181"/>
                    </a:cubicBezTo>
                    <a:cubicBezTo>
                      <a:pt x="16391" y="21146"/>
                      <a:pt x="16320" y="21085"/>
                      <a:pt x="16250" y="21024"/>
                    </a:cubicBezTo>
                    <a:cubicBezTo>
                      <a:pt x="16229" y="21010"/>
                      <a:pt x="16209" y="20988"/>
                      <a:pt x="16192" y="20967"/>
                    </a:cubicBezTo>
                    <a:cubicBezTo>
                      <a:pt x="16179" y="20941"/>
                      <a:pt x="16179" y="20913"/>
                      <a:pt x="16179" y="20884"/>
                    </a:cubicBezTo>
                    <a:cubicBezTo>
                      <a:pt x="16172" y="20791"/>
                      <a:pt x="16172" y="20701"/>
                      <a:pt x="16166" y="20612"/>
                    </a:cubicBezTo>
                    <a:cubicBezTo>
                      <a:pt x="16166" y="20576"/>
                      <a:pt x="16162" y="20540"/>
                      <a:pt x="16186" y="20515"/>
                    </a:cubicBezTo>
                    <a:cubicBezTo>
                      <a:pt x="16206" y="20494"/>
                      <a:pt x="16250" y="20490"/>
                      <a:pt x="16270" y="20461"/>
                    </a:cubicBezTo>
                    <a:cubicBezTo>
                      <a:pt x="16314" y="20401"/>
                      <a:pt x="16216" y="20343"/>
                      <a:pt x="16209" y="20268"/>
                    </a:cubicBezTo>
                    <a:cubicBezTo>
                      <a:pt x="16199" y="20175"/>
                      <a:pt x="16340" y="20136"/>
                      <a:pt x="16320" y="20042"/>
                    </a:cubicBezTo>
                    <a:cubicBezTo>
                      <a:pt x="16300" y="19953"/>
                      <a:pt x="16152" y="19989"/>
                      <a:pt x="16095" y="19913"/>
                    </a:cubicBezTo>
                    <a:cubicBezTo>
                      <a:pt x="16068" y="19885"/>
                      <a:pt x="16068" y="19831"/>
                      <a:pt x="16038" y="19799"/>
                    </a:cubicBezTo>
                    <a:cubicBezTo>
                      <a:pt x="15967" y="19724"/>
                      <a:pt x="15856" y="19853"/>
                      <a:pt x="15755" y="19831"/>
                    </a:cubicBezTo>
                    <a:cubicBezTo>
                      <a:pt x="15735" y="19824"/>
                      <a:pt x="15715" y="19810"/>
                      <a:pt x="15691" y="19817"/>
                    </a:cubicBezTo>
                    <a:cubicBezTo>
                      <a:pt x="15664" y="19824"/>
                      <a:pt x="15651" y="19853"/>
                      <a:pt x="15620" y="19867"/>
                    </a:cubicBezTo>
                    <a:cubicBezTo>
                      <a:pt x="15530" y="19935"/>
                      <a:pt x="15395" y="19749"/>
                      <a:pt x="15304" y="19817"/>
                    </a:cubicBezTo>
                    <a:cubicBezTo>
                      <a:pt x="15284" y="19673"/>
                      <a:pt x="15331" y="19516"/>
                      <a:pt x="15432" y="19408"/>
                    </a:cubicBezTo>
                    <a:cubicBezTo>
                      <a:pt x="15368" y="19394"/>
                      <a:pt x="15355" y="19304"/>
                      <a:pt x="15381" y="19236"/>
                    </a:cubicBezTo>
                    <a:cubicBezTo>
                      <a:pt x="15412" y="19176"/>
                      <a:pt x="15466" y="19133"/>
                      <a:pt x="15503" y="19079"/>
                    </a:cubicBezTo>
                    <a:cubicBezTo>
                      <a:pt x="15560" y="18996"/>
                      <a:pt x="15567" y="18885"/>
                      <a:pt x="15573" y="18785"/>
                    </a:cubicBezTo>
                    <a:cubicBezTo>
                      <a:pt x="15573" y="18735"/>
                      <a:pt x="15573" y="18674"/>
                      <a:pt x="15536" y="18635"/>
                    </a:cubicBezTo>
                    <a:cubicBezTo>
                      <a:pt x="15496" y="18599"/>
                      <a:pt x="15432" y="18613"/>
                      <a:pt x="15388" y="18642"/>
                    </a:cubicBezTo>
                    <a:cubicBezTo>
                      <a:pt x="15341" y="18667"/>
                      <a:pt x="15291" y="18703"/>
                      <a:pt x="15240" y="18696"/>
                    </a:cubicBezTo>
                    <a:cubicBezTo>
                      <a:pt x="15200" y="18688"/>
                      <a:pt x="15163" y="18660"/>
                      <a:pt x="15122" y="18653"/>
                    </a:cubicBezTo>
                    <a:cubicBezTo>
                      <a:pt x="15065" y="18642"/>
                      <a:pt x="14998" y="18685"/>
                      <a:pt x="14964" y="18735"/>
                    </a:cubicBezTo>
                    <a:cubicBezTo>
                      <a:pt x="14927" y="18789"/>
                      <a:pt x="14917" y="18853"/>
                      <a:pt x="14917" y="18914"/>
                    </a:cubicBezTo>
                    <a:cubicBezTo>
                      <a:pt x="14917" y="18950"/>
                      <a:pt x="14914" y="18989"/>
                      <a:pt x="14900" y="19025"/>
                    </a:cubicBezTo>
                    <a:cubicBezTo>
                      <a:pt x="14883" y="19064"/>
                      <a:pt x="14850" y="19097"/>
                      <a:pt x="14823" y="19125"/>
                    </a:cubicBezTo>
                    <a:cubicBezTo>
                      <a:pt x="14793" y="19158"/>
                      <a:pt x="14782" y="19208"/>
                      <a:pt x="14803" y="19244"/>
                    </a:cubicBezTo>
                    <a:cubicBezTo>
                      <a:pt x="14803" y="19276"/>
                      <a:pt x="14772" y="19290"/>
                      <a:pt x="14745" y="19290"/>
                    </a:cubicBezTo>
                    <a:cubicBezTo>
                      <a:pt x="14715" y="19290"/>
                      <a:pt x="14698" y="19283"/>
                      <a:pt x="14675" y="19276"/>
                    </a:cubicBezTo>
                    <a:cubicBezTo>
                      <a:pt x="14584" y="19244"/>
                      <a:pt x="14486" y="19269"/>
                      <a:pt x="14392" y="19290"/>
                    </a:cubicBezTo>
                    <a:cubicBezTo>
                      <a:pt x="14261" y="19319"/>
                      <a:pt x="14120" y="19183"/>
                      <a:pt x="13985" y="19201"/>
                    </a:cubicBezTo>
                    <a:cubicBezTo>
                      <a:pt x="13972" y="19201"/>
                      <a:pt x="13948" y="19208"/>
                      <a:pt x="13935" y="19201"/>
                    </a:cubicBezTo>
                    <a:cubicBezTo>
                      <a:pt x="13914" y="19193"/>
                      <a:pt x="13901" y="19168"/>
                      <a:pt x="13884" y="19147"/>
                    </a:cubicBezTo>
                    <a:cubicBezTo>
                      <a:pt x="13850" y="19093"/>
                      <a:pt x="13813" y="19032"/>
                      <a:pt x="13780" y="18982"/>
                    </a:cubicBezTo>
                    <a:cubicBezTo>
                      <a:pt x="13760" y="18943"/>
                      <a:pt x="13729" y="18907"/>
                      <a:pt x="13716" y="18860"/>
                    </a:cubicBezTo>
                    <a:cubicBezTo>
                      <a:pt x="13659" y="18717"/>
                      <a:pt x="13672" y="18531"/>
                      <a:pt x="13561" y="18434"/>
                    </a:cubicBezTo>
                    <a:cubicBezTo>
                      <a:pt x="13548" y="18416"/>
                      <a:pt x="13534" y="18409"/>
                      <a:pt x="13517" y="18395"/>
                    </a:cubicBezTo>
                    <a:cubicBezTo>
                      <a:pt x="13484" y="18334"/>
                      <a:pt x="13554" y="18258"/>
                      <a:pt x="13611" y="18223"/>
                    </a:cubicBezTo>
                    <a:cubicBezTo>
                      <a:pt x="13517" y="18183"/>
                      <a:pt x="13490" y="18065"/>
                      <a:pt x="13504" y="17968"/>
                    </a:cubicBezTo>
                    <a:cubicBezTo>
                      <a:pt x="13511" y="17868"/>
                      <a:pt x="13548" y="17778"/>
                      <a:pt x="13595" y="17696"/>
                    </a:cubicBezTo>
                    <a:cubicBezTo>
                      <a:pt x="13611" y="17675"/>
                      <a:pt x="13625" y="17660"/>
                      <a:pt x="13625" y="17635"/>
                    </a:cubicBezTo>
                    <a:cubicBezTo>
                      <a:pt x="13632" y="17599"/>
                      <a:pt x="13611" y="17560"/>
                      <a:pt x="13595" y="17524"/>
                    </a:cubicBezTo>
                    <a:cubicBezTo>
                      <a:pt x="13554" y="17417"/>
                      <a:pt x="13568" y="17291"/>
                      <a:pt x="13625" y="17202"/>
                    </a:cubicBezTo>
                    <a:cubicBezTo>
                      <a:pt x="13638" y="17170"/>
                      <a:pt x="13689" y="17155"/>
                      <a:pt x="13696" y="17184"/>
                    </a:cubicBezTo>
                    <a:cubicBezTo>
                      <a:pt x="13716" y="17148"/>
                      <a:pt x="13736" y="17101"/>
                      <a:pt x="13753" y="17058"/>
                    </a:cubicBezTo>
                    <a:cubicBezTo>
                      <a:pt x="13793" y="17026"/>
                      <a:pt x="13850" y="17127"/>
                      <a:pt x="13901" y="17094"/>
                    </a:cubicBezTo>
                    <a:cubicBezTo>
                      <a:pt x="13921" y="17080"/>
                      <a:pt x="13921" y="17044"/>
                      <a:pt x="13914" y="17019"/>
                    </a:cubicBezTo>
                    <a:cubicBezTo>
                      <a:pt x="13914" y="16944"/>
                      <a:pt x="13955" y="16861"/>
                      <a:pt x="14025" y="16833"/>
                    </a:cubicBezTo>
                    <a:cubicBezTo>
                      <a:pt x="14049" y="16869"/>
                      <a:pt x="14113" y="16876"/>
                      <a:pt x="14147" y="16854"/>
                    </a:cubicBezTo>
                    <a:cubicBezTo>
                      <a:pt x="14190" y="16833"/>
                      <a:pt x="14217" y="16793"/>
                      <a:pt x="14244" y="16758"/>
                    </a:cubicBezTo>
                    <a:cubicBezTo>
                      <a:pt x="14308" y="16793"/>
                      <a:pt x="14385" y="16793"/>
                      <a:pt x="14443" y="16758"/>
                    </a:cubicBezTo>
                    <a:cubicBezTo>
                      <a:pt x="14456" y="16772"/>
                      <a:pt x="14463" y="16786"/>
                      <a:pt x="14480" y="16811"/>
                    </a:cubicBezTo>
                    <a:cubicBezTo>
                      <a:pt x="14507" y="16779"/>
                      <a:pt x="14547" y="16765"/>
                      <a:pt x="14584" y="16772"/>
                    </a:cubicBezTo>
                    <a:cubicBezTo>
                      <a:pt x="14618" y="16779"/>
                      <a:pt x="14655" y="16833"/>
                      <a:pt x="14634" y="16861"/>
                    </a:cubicBezTo>
                    <a:cubicBezTo>
                      <a:pt x="14698" y="16869"/>
                      <a:pt x="14762" y="16854"/>
                      <a:pt x="14816" y="16826"/>
                    </a:cubicBezTo>
                    <a:cubicBezTo>
                      <a:pt x="14816" y="16840"/>
                      <a:pt x="14823" y="16854"/>
                      <a:pt x="14823" y="16869"/>
                    </a:cubicBezTo>
                    <a:cubicBezTo>
                      <a:pt x="14900" y="16915"/>
                      <a:pt x="15008" y="16894"/>
                      <a:pt x="15058" y="16818"/>
                    </a:cubicBezTo>
                    <a:cubicBezTo>
                      <a:pt x="15079" y="16779"/>
                      <a:pt x="15106" y="16725"/>
                      <a:pt x="15149" y="16743"/>
                    </a:cubicBezTo>
                    <a:cubicBezTo>
                      <a:pt x="15169" y="16704"/>
                      <a:pt x="15176" y="16661"/>
                      <a:pt x="15176" y="16621"/>
                    </a:cubicBezTo>
                    <a:cubicBezTo>
                      <a:pt x="15270" y="16621"/>
                      <a:pt x="15361" y="16607"/>
                      <a:pt x="15445" y="16578"/>
                    </a:cubicBezTo>
                    <a:cubicBezTo>
                      <a:pt x="15509" y="16650"/>
                      <a:pt x="15651" y="16518"/>
                      <a:pt x="15708" y="16600"/>
                    </a:cubicBezTo>
                    <a:cubicBezTo>
                      <a:pt x="15715" y="16614"/>
                      <a:pt x="15721" y="16629"/>
                      <a:pt x="15735" y="16636"/>
                    </a:cubicBezTo>
                    <a:cubicBezTo>
                      <a:pt x="15755" y="16643"/>
                      <a:pt x="15779" y="16636"/>
                      <a:pt x="15799" y="16629"/>
                    </a:cubicBezTo>
                    <a:cubicBezTo>
                      <a:pt x="15849" y="16621"/>
                      <a:pt x="15896" y="16682"/>
                      <a:pt x="15883" y="16736"/>
                    </a:cubicBezTo>
                    <a:cubicBezTo>
                      <a:pt x="15967" y="16779"/>
                      <a:pt x="16075" y="16736"/>
                      <a:pt x="16159" y="16682"/>
                    </a:cubicBezTo>
                    <a:cubicBezTo>
                      <a:pt x="16172" y="16675"/>
                      <a:pt x="16186" y="16668"/>
                      <a:pt x="16199" y="16668"/>
                    </a:cubicBezTo>
                    <a:cubicBezTo>
                      <a:pt x="16216" y="16675"/>
                      <a:pt x="16223" y="16690"/>
                      <a:pt x="16229" y="16697"/>
                    </a:cubicBezTo>
                    <a:cubicBezTo>
                      <a:pt x="16263" y="16750"/>
                      <a:pt x="16320" y="16786"/>
                      <a:pt x="16384" y="16793"/>
                    </a:cubicBezTo>
                    <a:cubicBezTo>
                      <a:pt x="16357" y="16861"/>
                      <a:pt x="16371" y="16944"/>
                      <a:pt x="16411" y="16998"/>
                    </a:cubicBezTo>
                    <a:cubicBezTo>
                      <a:pt x="16435" y="17019"/>
                      <a:pt x="16462" y="17051"/>
                      <a:pt x="16455" y="17080"/>
                    </a:cubicBezTo>
                    <a:cubicBezTo>
                      <a:pt x="16448" y="17101"/>
                      <a:pt x="16435" y="17109"/>
                      <a:pt x="16421" y="17134"/>
                    </a:cubicBezTo>
                    <a:cubicBezTo>
                      <a:pt x="16398" y="17170"/>
                      <a:pt x="16421" y="17223"/>
                      <a:pt x="16448" y="17259"/>
                    </a:cubicBezTo>
                    <a:cubicBezTo>
                      <a:pt x="16475" y="17298"/>
                      <a:pt x="16512" y="17334"/>
                      <a:pt x="16519" y="17381"/>
                    </a:cubicBezTo>
                    <a:cubicBezTo>
                      <a:pt x="16519" y="17410"/>
                      <a:pt x="16505" y="17442"/>
                      <a:pt x="16526" y="17463"/>
                    </a:cubicBezTo>
                    <a:cubicBezTo>
                      <a:pt x="16539" y="17478"/>
                      <a:pt x="16559" y="17485"/>
                      <a:pt x="16583" y="17492"/>
                    </a:cubicBezTo>
                    <a:cubicBezTo>
                      <a:pt x="16694" y="17531"/>
                      <a:pt x="16694" y="17696"/>
                      <a:pt x="16744" y="17811"/>
                    </a:cubicBezTo>
                    <a:cubicBezTo>
                      <a:pt x="16758" y="17832"/>
                      <a:pt x="16771" y="17854"/>
                      <a:pt x="16795" y="17868"/>
                    </a:cubicBezTo>
                    <a:cubicBezTo>
                      <a:pt x="16835" y="17886"/>
                      <a:pt x="16879" y="17839"/>
                      <a:pt x="16886" y="17793"/>
                    </a:cubicBezTo>
                    <a:cubicBezTo>
                      <a:pt x="16892" y="17750"/>
                      <a:pt x="16879" y="17703"/>
                      <a:pt x="16865" y="17660"/>
                    </a:cubicBezTo>
                    <a:cubicBezTo>
                      <a:pt x="16849" y="17614"/>
                      <a:pt x="16842" y="17560"/>
                      <a:pt x="16859" y="17524"/>
                    </a:cubicBezTo>
                    <a:cubicBezTo>
                      <a:pt x="16879" y="17478"/>
                      <a:pt x="16919" y="17435"/>
                      <a:pt x="16899" y="17388"/>
                    </a:cubicBezTo>
                    <a:cubicBezTo>
                      <a:pt x="16886" y="17367"/>
                      <a:pt x="16859" y="17359"/>
                      <a:pt x="16835" y="17334"/>
                    </a:cubicBezTo>
                    <a:cubicBezTo>
                      <a:pt x="16781" y="17284"/>
                      <a:pt x="16828" y="17184"/>
                      <a:pt x="16828" y="17101"/>
                    </a:cubicBezTo>
                    <a:cubicBezTo>
                      <a:pt x="16828" y="17033"/>
                      <a:pt x="16781" y="16958"/>
                      <a:pt x="16724" y="16937"/>
                    </a:cubicBezTo>
                    <a:cubicBezTo>
                      <a:pt x="16711" y="16922"/>
                      <a:pt x="16744" y="16908"/>
                      <a:pt x="16751" y="16926"/>
                    </a:cubicBezTo>
                    <a:cubicBezTo>
                      <a:pt x="16741" y="16876"/>
                      <a:pt x="16701" y="16826"/>
                      <a:pt x="16647" y="16826"/>
                    </a:cubicBezTo>
                    <a:cubicBezTo>
                      <a:pt x="16667" y="16765"/>
                      <a:pt x="16660" y="16704"/>
                      <a:pt x="16653" y="16643"/>
                    </a:cubicBezTo>
                    <a:cubicBezTo>
                      <a:pt x="16653" y="16629"/>
                      <a:pt x="16653" y="16621"/>
                      <a:pt x="16647" y="16607"/>
                    </a:cubicBezTo>
                    <a:cubicBezTo>
                      <a:pt x="16640" y="16532"/>
                      <a:pt x="16630" y="16450"/>
                      <a:pt x="16647" y="16374"/>
                    </a:cubicBezTo>
                    <a:cubicBezTo>
                      <a:pt x="16660" y="16328"/>
                      <a:pt x="16694" y="16285"/>
                      <a:pt x="16731" y="16299"/>
                    </a:cubicBezTo>
                    <a:cubicBezTo>
                      <a:pt x="16751" y="16270"/>
                      <a:pt x="16764" y="16231"/>
                      <a:pt x="16788" y="16202"/>
                    </a:cubicBezTo>
                    <a:lnTo>
                      <a:pt x="16936" y="16020"/>
                    </a:lnTo>
                    <a:cubicBezTo>
                      <a:pt x="17000" y="15944"/>
                      <a:pt x="17071" y="15855"/>
                      <a:pt x="17168" y="15841"/>
                    </a:cubicBezTo>
                    <a:cubicBezTo>
                      <a:pt x="17232" y="15841"/>
                      <a:pt x="17289" y="15780"/>
                      <a:pt x="17296" y="15719"/>
                    </a:cubicBezTo>
                    <a:cubicBezTo>
                      <a:pt x="17296" y="15712"/>
                      <a:pt x="17296" y="15697"/>
                      <a:pt x="17303" y="15690"/>
                    </a:cubicBezTo>
                    <a:cubicBezTo>
                      <a:pt x="17310" y="15676"/>
                      <a:pt x="17330" y="15683"/>
                      <a:pt x="17343" y="15676"/>
                    </a:cubicBezTo>
                    <a:cubicBezTo>
                      <a:pt x="17380" y="15676"/>
                      <a:pt x="17414" y="15644"/>
                      <a:pt x="17431" y="15608"/>
                    </a:cubicBezTo>
                    <a:cubicBezTo>
                      <a:pt x="17464" y="15629"/>
                      <a:pt x="17518" y="15633"/>
                      <a:pt x="17555" y="15601"/>
                    </a:cubicBezTo>
                    <a:cubicBezTo>
                      <a:pt x="17589" y="15572"/>
                      <a:pt x="17606" y="15518"/>
                      <a:pt x="17592" y="15472"/>
                    </a:cubicBezTo>
                    <a:cubicBezTo>
                      <a:pt x="17649" y="15486"/>
                      <a:pt x="17720" y="15457"/>
                      <a:pt x="17740" y="15396"/>
                    </a:cubicBezTo>
                    <a:cubicBezTo>
                      <a:pt x="17683" y="15404"/>
                      <a:pt x="17639" y="15328"/>
                      <a:pt x="17663" y="15278"/>
                    </a:cubicBezTo>
                    <a:cubicBezTo>
                      <a:pt x="17670" y="15260"/>
                      <a:pt x="17683" y="15246"/>
                      <a:pt x="17697" y="15224"/>
                    </a:cubicBezTo>
                    <a:cubicBezTo>
                      <a:pt x="17727" y="15171"/>
                      <a:pt x="17683" y="15096"/>
                      <a:pt x="17626" y="15096"/>
                    </a:cubicBezTo>
                    <a:cubicBezTo>
                      <a:pt x="17626" y="15060"/>
                      <a:pt x="17626" y="15013"/>
                      <a:pt x="17612" y="14977"/>
                    </a:cubicBezTo>
                    <a:cubicBezTo>
                      <a:pt x="17606" y="14959"/>
                      <a:pt x="17599" y="14952"/>
                      <a:pt x="17592" y="14938"/>
                    </a:cubicBezTo>
                    <a:cubicBezTo>
                      <a:pt x="17586" y="14924"/>
                      <a:pt x="17586" y="14909"/>
                      <a:pt x="17586" y="14895"/>
                    </a:cubicBezTo>
                    <a:cubicBezTo>
                      <a:pt x="17579" y="14795"/>
                      <a:pt x="17569" y="14698"/>
                      <a:pt x="17569" y="14601"/>
                    </a:cubicBezTo>
                    <a:cubicBezTo>
                      <a:pt x="17592" y="14623"/>
                      <a:pt x="17626" y="14594"/>
                      <a:pt x="17656" y="14594"/>
                    </a:cubicBezTo>
                    <a:cubicBezTo>
                      <a:pt x="17697" y="14594"/>
                      <a:pt x="17727" y="14644"/>
                      <a:pt x="17720" y="14684"/>
                    </a:cubicBezTo>
                    <a:cubicBezTo>
                      <a:pt x="17710" y="14727"/>
                      <a:pt x="17690" y="14766"/>
                      <a:pt x="17670" y="14802"/>
                    </a:cubicBezTo>
                    <a:cubicBezTo>
                      <a:pt x="17656" y="14841"/>
                      <a:pt x="17639" y="14895"/>
                      <a:pt x="17670" y="14924"/>
                    </a:cubicBezTo>
                    <a:cubicBezTo>
                      <a:pt x="17697" y="14924"/>
                      <a:pt x="17727" y="14895"/>
                      <a:pt x="17727" y="14856"/>
                    </a:cubicBezTo>
                    <a:cubicBezTo>
                      <a:pt x="17734" y="14827"/>
                      <a:pt x="17727" y="14787"/>
                      <a:pt x="17734" y="14759"/>
                    </a:cubicBezTo>
                    <a:cubicBezTo>
                      <a:pt x="17740" y="14712"/>
                      <a:pt x="17774" y="14669"/>
                      <a:pt x="17818" y="14651"/>
                    </a:cubicBezTo>
                    <a:cubicBezTo>
                      <a:pt x="17838" y="14644"/>
                      <a:pt x="17858" y="14637"/>
                      <a:pt x="17868" y="14623"/>
                    </a:cubicBezTo>
                    <a:cubicBezTo>
                      <a:pt x="17875" y="14616"/>
                      <a:pt x="17875" y="14601"/>
                      <a:pt x="17868" y="14594"/>
                    </a:cubicBezTo>
                    <a:cubicBezTo>
                      <a:pt x="17858" y="14540"/>
                      <a:pt x="17845" y="14494"/>
                      <a:pt x="17818" y="14458"/>
                    </a:cubicBezTo>
                    <a:cubicBezTo>
                      <a:pt x="17781" y="14436"/>
                      <a:pt x="17811" y="14368"/>
                      <a:pt x="17851" y="14361"/>
                    </a:cubicBezTo>
                    <a:cubicBezTo>
                      <a:pt x="17895" y="14361"/>
                      <a:pt x="17922" y="14404"/>
                      <a:pt x="17915" y="14451"/>
                    </a:cubicBezTo>
                    <a:cubicBezTo>
                      <a:pt x="17946" y="14376"/>
                      <a:pt x="17993" y="14315"/>
                      <a:pt x="18050" y="14261"/>
                    </a:cubicBezTo>
                    <a:cubicBezTo>
                      <a:pt x="18016" y="14225"/>
                      <a:pt x="17979" y="14164"/>
                      <a:pt x="18010" y="14128"/>
                    </a:cubicBezTo>
                    <a:cubicBezTo>
                      <a:pt x="18023" y="14110"/>
                      <a:pt x="18036" y="14103"/>
                      <a:pt x="18050" y="14096"/>
                    </a:cubicBezTo>
                    <a:cubicBezTo>
                      <a:pt x="18100" y="14067"/>
                      <a:pt x="18121" y="13985"/>
                      <a:pt x="18094" y="13931"/>
                    </a:cubicBezTo>
                    <a:cubicBezTo>
                      <a:pt x="18114" y="13953"/>
                      <a:pt x="18127" y="13978"/>
                      <a:pt x="18158" y="13985"/>
                    </a:cubicBezTo>
                    <a:cubicBezTo>
                      <a:pt x="18185" y="13992"/>
                      <a:pt x="18218" y="13978"/>
                      <a:pt x="18218" y="13946"/>
                    </a:cubicBezTo>
                    <a:cubicBezTo>
                      <a:pt x="18218" y="13931"/>
                      <a:pt x="18211" y="13917"/>
                      <a:pt x="18218" y="13910"/>
                    </a:cubicBezTo>
                    <a:cubicBezTo>
                      <a:pt x="18218" y="13878"/>
                      <a:pt x="18248" y="13863"/>
                      <a:pt x="18269" y="13849"/>
                    </a:cubicBezTo>
                    <a:cubicBezTo>
                      <a:pt x="18289" y="13863"/>
                      <a:pt x="18312" y="13885"/>
                      <a:pt x="18319" y="13917"/>
                    </a:cubicBezTo>
                    <a:lnTo>
                      <a:pt x="18353" y="13878"/>
                    </a:lnTo>
                    <a:cubicBezTo>
                      <a:pt x="18383" y="13903"/>
                      <a:pt x="18417" y="13924"/>
                      <a:pt x="18454" y="13917"/>
                    </a:cubicBezTo>
                    <a:cubicBezTo>
                      <a:pt x="18487" y="13910"/>
                      <a:pt x="18494" y="13835"/>
                      <a:pt x="18460" y="13835"/>
                    </a:cubicBezTo>
                    <a:cubicBezTo>
                      <a:pt x="18474" y="13795"/>
                      <a:pt x="18514" y="13788"/>
                      <a:pt x="18551" y="13795"/>
                    </a:cubicBezTo>
                    <a:cubicBezTo>
                      <a:pt x="18585" y="13802"/>
                      <a:pt x="18622" y="13813"/>
                      <a:pt x="18659" y="13795"/>
                    </a:cubicBezTo>
                    <a:cubicBezTo>
                      <a:pt x="18672" y="13788"/>
                      <a:pt x="18679" y="13781"/>
                      <a:pt x="18693" y="13788"/>
                    </a:cubicBezTo>
                    <a:cubicBezTo>
                      <a:pt x="18726" y="13788"/>
                      <a:pt x="18743" y="13856"/>
                      <a:pt x="18777" y="13842"/>
                    </a:cubicBezTo>
                    <a:cubicBezTo>
                      <a:pt x="18807" y="13835"/>
                      <a:pt x="18783" y="13781"/>
                      <a:pt x="18763" y="13759"/>
                    </a:cubicBezTo>
                    <a:cubicBezTo>
                      <a:pt x="18743" y="13738"/>
                      <a:pt x="18720" y="13713"/>
                      <a:pt x="18726" y="13684"/>
                    </a:cubicBezTo>
                    <a:cubicBezTo>
                      <a:pt x="18726" y="13670"/>
                      <a:pt x="18743" y="13652"/>
                      <a:pt x="18743" y="13638"/>
                    </a:cubicBezTo>
                    <a:cubicBezTo>
                      <a:pt x="18743" y="13609"/>
                      <a:pt x="18713" y="13595"/>
                      <a:pt x="18706" y="13570"/>
                    </a:cubicBezTo>
                    <a:cubicBezTo>
                      <a:pt x="18686" y="13519"/>
                      <a:pt x="18743" y="13458"/>
                      <a:pt x="18726" y="13398"/>
                    </a:cubicBezTo>
                    <a:cubicBezTo>
                      <a:pt x="18720" y="13376"/>
                      <a:pt x="18706" y="13362"/>
                      <a:pt x="18706" y="13337"/>
                    </a:cubicBezTo>
                    <a:cubicBezTo>
                      <a:pt x="18693" y="13261"/>
                      <a:pt x="18814" y="13233"/>
                      <a:pt x="18841" y="13161"/>
                    </a:cubicBezTo>
                    <a:cubicBezTo>
                      <a:pt x="18932" y="13154"/>
                      <a:pt x="19032" y="13140"/>
                      <a:pt x="19110" y="13079"/>
                    </a:cubicBezTo>
                    <a:cubicBezTo>
                      <a:pt x="19150" y="13050"/>
                      <a:pt x="19177" y="13011"/>
                      <a:pt x="19221" y="12982"/>
                    </a:cubicBezTo>
                    <a:cubicBezTo>
                      <a:pt x="19261" y="12950"/>
                      <a:pt x="19322" y="12936"/>
                      <a:pt x="19362" y="12964"/>
                    </a:cubicBezTo>
                    <a:cubicBezTo>
                      <a:pt x="19386" y="12921"/>
                      <a:pt x="19386" y="12867"/>
                      <a:pt x="19376" y="12824"/>
                    </a:cubicBezTo>
                    <a:lnTo>
                      <a:pt x="19463" y="12889"/>
                    </a:lnTo>
                    <a:cubicBezTo>
                      <a:pt x="19483" y="12860"/>
                      <a:pt x="19504" y="12832"/>
                      <a:pt x="19517" y="12792"/>
                    </a:cubicBezTo>
                    <a:cubicBezTo>
                      <a:pt x="19625" y="12756"/>
                      <a:pt x="19722" y="12724"/>
                      <a:pt x="19830" y="12688"/>
                    </a:cubicBezTo>
                    <a:cubicBezTo>
                      <a:pt x="19830" y="12717"/>
                      <a:pt x="19823" y="12749"/>
                      <a:pt x="19823" y="12778"/>
                    </a:cubicBezTo>
                    <a:cubicBezTo>
                      <a:pt x="19786" y="12764"/>
                      <a:pt x="19753" y="12792"/>
                      <a:pt x="19729" y="12832"/>
                    </a:cubicBezTo>
                    <a:cubicBezTo>
                      <a:pt x="19709" y="12860"/>
                      <a:pt x="19695" y="12907"/>
                      <a:pt x="19658" y="12921"/>
                    </a:cubicBezTo>
                    <a:cubicBezTo>
                      <a:pt x="19618" y="12950"/>
                      <a:pt x="19541" y="12957"/>
                      <a:pt x="19547" y="13018"/>
                    </a:cubicBezTo>
                    <a:cubicBezTo>
                      <a:pt x="19568" y="13025"/>
                      <a:pt x="19581" y="13032"/>
                      <a:pt x="19605" y="13032"/>
                    </a:cubicBezTo>
                    <a:cubicBezTo>
                      <a:pt x="19561" y="13115"/>
                      <a:pt x="19625" y="13211"/>
                      <a:pt x="19695" y="13269"/>
                    </a:cubicBezTo>
                    <a:cubicBezTo>
                      <a:pt x="19759" y="13226"/>
                      <a:pt x="19864" y="13211"/>
                      <a:pt x="19870" y="13133"/>
                    </a:cubicBezTo>
                    <a:cubicBezTo>
                      <a:pt x="19870" y="13115"/>
                      <a:pt x="19864" y="13093"/>
                      <a:pt x="19870" y="13079"/>
                    </a:cubicBezTo>
                    <a:cubicBezTo>
                      <a:pt x="19877" y="13064"/>
                      <a:pt x="19887" y="13057"/>
                      <a:pt x="19894" y="13039"/>
                    </a:cubicBezTo>
                    <a:cubicBezTo>
                      <a:pt x="19985" y="12950"/>
                      <a:pt x="20153" y="12996"/>
                      <a:pt x="20237" y="12900"/>
                    </a:cubicBezTo>
                    <a:cubicBezTo>
                      <a:pt x="20261" y="12867"/>
                      <a:pt x="20281" y="12832"/>
                      <a:pt x="20318" y="12832"/>
                    </a:cubicBezTo>
                    <a:cubicBezTo>
                      <a:pt x="20338" y="12832"/>
                      <a:pt x="20358" y="12839"/>
                      <a:pt x="20372" y="12839"/>
                    </a:cubicBezTo>
                    <a:cubicBezTo>
                      <a:pt x="20422" y="12839"/>
                      <a:pt x="20442" y="12771"/>
                      <a:pt x="20493" y="12749"/>
                    </a:cubicBezTo>
                    <a:cubicBezTo>
                      <a:pt x="20537" y="12731"/>
                      <a:pt x="20607" y="12749"/>
                      <a:pt x="20614" y="12703"/>
                    </a:cubicBezTo>
                    <a:cubicBezTo>
                      <a:pt x="20590" y="12688"/>
                      <a:pt x="20570" y="12656"/>
                      <a:pt x="20570" y="12627"/>
                    </a:cubicBezTo>
                    <a:cubicBezTo>
                      <a:pt x="20621" y="12606"/>
                      <a:pt x="20685" y="12592"/>
                      <a:pt x="20739" y="12592"/>
                    </a:cubicBezTo>
                    <a:cubicBezTo>
                      <a:pt x="20745" y="12559"/>
                      <a:pt x="20745" y="12531"/>
                      <a:pt x="20755" y="12498"/>
                    </a:cubicBezTo>
                    <a:cubicBezTo>
                      <a:pt x="20705" y="12484"/>
                      <a:pt x="20718" y="12409"/>
                      <a:pt x="20705" y="12359"/>
                    </a:cubicBezTo>
                    <a:cubicBezTo>
                      <a:pt x="20691" y="12291"/>
                      <a:pt x="20634" y="12244"/>
                      <a:pt x="20570" y="12244"/>
                    </a:cubicBezTo>
                    <a:cubicBezTo>
                      <a:pt x="20506" y="12312"/>
                      <a:pt x="20473" y="12395"/>
                      <a:pt x="20456" y="12484"/>
                    </a:cubicBezTo>
                    <a:cubicBezTo>
                      <a:pt x="20479" y="12509"/>
                      <a:pt x="20493" y="12538"/>
                      <a:pt x="20493" y="12567"/>
                    </a:cubicBezTo>
                    <a:cubicBezTo>
                      <a:pt x="20422" y="12552"/>
                      <a:pt x="20345" y="12559"/>
                      <a:pt x="20281" y="12606"/>
                    </a:cubicBezTo>
                    <a:cubicBezTo>
                      <a:pt x="20267" y="12613"/>
                      <a:pt x="20254" y="12620"/>
                      <a:pt x="20237" y="12620"/>
                    </a:cubicBezTo>
                    <a:cubicBezTo>
                      <a:pt x="20230" y="12617"/>
                      <a:pt x="20227" y="12599"/>
                      <a:pt x="20230" y="12592"/>
                    </a:cubicBezTo>
                    <a:cubicBezTo>
                      <a:pt x="20183" y="12606"/>
                      <a:pt x="20136" y="12606"/>
                      <a:pt x="20089" y="12592"/>
                    </a:cubicBezTo>
                    <a:cubicBezTo>
                      <a:pt x="20153" y="12524"/>
                      <a:pt x="20230" y="12463"/>
                      <a:pt x="20308" y="12409"/>
                    </a:cubicBezTo>
                    <a:cubicBezTo>
                      <a:pt x="20294" y="12387"/>
                      <a:pt x="20274" y="12380"/>
                      <a:pt x="20247" y="12373"/>
                    </a:cubicBezTo>
                    <a:cubicBezTo>
                      <a:pt x="20204" y="12359"/>
                      <a:pt x="20160" y="12341"/>
                      <a:pt x="20119" y="12359"/>
                    </a:cubicBezTo>
                    <a:cubicBezTo>
                      <a:pt x="20076" y="12366"/>
                      <a:pt x="20042" y="12409"/>
                      <a:pt x="20049" y="12456"/>
                    </a:cubicBezTo>
                    <a:cubicBezTo>
                      <a:pt x="19998" y="12448"/>
                      <a:pt x="19948" y="12441"/>
                      <a:pt x="19907" y="12434"/>
                    </a:cubicBezTo>
                    <a:cubicBezTo>
                      <a:pt x="19843" y="12334"/>
                      <a:pt x="19830" y="12198"/>
                      <a:pt x="19877" y="12087"/>
                    </a:cubicBezTo>
                    <a:cubicBezTo>
                      <a:pt x="19800" y="12018"/>
                      <a:pt x="19695" y="11983"/>
                      <a:pt x="19598" y="11983"/>
                    </a:cubicBezTo>
                    <a:cubicBezTo>
                      <a:pt x="19574" y="11936"/>
                      <a:pt x="19625" y="11900"/>
                      <a:pt x="19675" y="11900"/>
                    </a:cubicBezTo>
                    <a:cubicBezTo>
                      <a:pt x="19722" y="11900"/>
                      <a:pt x="19756" y="11922"/>
                      <a:pt x="19806" y="11915"/>
                    </a:cubicBezTo>
                    <a:cubicBezTo>
                      <a:pt x="19854" y="11907"/>
                      <a:pt x="19901" y="11857"/>
                      <a:pt x="19914" y="11807"/>
                    </a:cubicBezTo>
                    <a:cubicBezTo>
                      <a:pt x="19928" y="11753"/>
                      <a:pt x="19914" y="11703"/>
                      <a:pt x="19894" y="11650"/>
                    </a:cubicBezTo>
                    <a:cubicBezTo>
                      <a:pt x="19887" y="11635"/>
                      <a:pt x="19877" y="11621"/>
                      <a:pt x="19864" y="11614"/>
                    </a:cubicBezTo>
                    <a:cubicBezTo>
                      <a:pt x="19843" y="11599"/>
                      <a:pt x="19823" y="11592"/>
                      <a:pt x="19800" y="11581"/>
                    </a:cubicBezTo>
                    <a:cubicBezTo>
                      <a:pt x="19695" y="11560"/>
                      <a:pt x="19581" y="11538"/>
                      <a:pt x="19490" y="11599"/>
                    </a:cubicBezTo>
                    <a:cubicBezTo>
                      <a:pt x="19463" y="11614"/>
                      <a:pt x="19440" y="11642"/>
                      <a:pt x="19413" y="11650"/>
                    </a:cubicBezTo>
                    <a:cubicBezTo>
                      <a:pt x="19393" y="11657"/>
                      <a:pt x="19362" y="11657"/>
                      <a:pt x="19342" y="11667"/>
                    </a:cubicBezTo>
                    <a:cubicBezTo>
                      <a:pt x="19265" y="11689"/>
                      <a:pt x="19221" y="11786"/>
                      <a:pt x="19144" y="11832"/>
                    </a:cubicBezTo>
                    <a:cubicBezTo>
                      <a:pt x="19117" y="11847"/>
                      <a:pt x="19073" y="11850"/>
                      <a:pt x="19046" y="11875"/>
                    </a:cubicBezTo>
                    <a:cubicBezTo>
                      <a:pt x="19019" y="11897"/>
                      <a:pt x="18995" y="11936"/>
                      <a:pt x="19009" y="11976"/>
                    </a:cubicBezTo>
                    <a:cubicBezTo>
                      <a:pt x="18955" y="11976"/>
                      <a:pt x="18898" y="12018"/>
                      <a:pt x="18878" y="12079"/>
                    </a:cubicBezTo>
                    <a:cubicBezTo>
                      <a:pt x="18827" y="12051"/>
                      <a:pt x="18861" y="11965"/>
                      <a:pt x="18905" y="11929"/>
                    </a:cubicBezTo>
                    <a:cubicBezTo>
                      <a:pt x="18948" y="11890"/>
                      <a:pt x="19009" y="11847"/>
                      <a:pt x="18995" y="11786"/>
                    </a:cubicBezTo>
                    <a:cubicBezTo>
                      <a:pt x="18995" y="11771"/>
                      <a:pt x="18989" y="11764"/>
                      <a:pt x="18989" y="11750"/>
                    </a:cubicBezTo>
                    <a:cubicBezTo>
                      <a:pt x="18989" y="11725"/>
                      <a:pt x="19002" y="11703"/>
                      <a:pt x="19019" y="11689"/>
                    </a:cubicBezTo>
                    <a:lnTo>
                      <a:pt x="19144" y="11553"/>
                    </a:lnTo>
                    <a:cubicBezTo>
                      <a:pt x="19157" y="11574"/>
                      <a:pt x="19187" y="11574"/>
                      <a:pt x="19207" y="11560"/>
                    </a:cubicBezTo>
                    <a:cubicBezTo>
                      <a:pt x="19228" y="11546"/>
                      <a:pt x="19244" y="11524"/>
                      <a:pt x="19258" y="11499"/>
                    </a:cubicBezTo>
                    <a:cubicBezTo>
                      <a:pt x="19292" y="11517"/>
                      <a:pt x="19342" y="11506"/>
                      <a:pt x="19362" y="11470"/>
                    </a:cubicBezTo>
                    <a:cubicBezTo>
                      <a:pt x="19393" y="11442"/>
                      <a:pt x="19393" y="11388"/>
                      <a:pt x="19369" y="11349"/>
                    </a:cubicBezTo>
                    <a:cubicBezTo>
                      <a:pt x="19483" y="11273"/>
                      <a:pt x="19605" y="11223"/>
                      <a:pt x="19736" y="11184"/>
                    </a:cubicBezTo>
                    <a:cubicBezTo>
                      <a:pt x="19800" y="11209"/>
                      <a:pt x="19870" y="11209"/>
                      <a:pt x="19934" y="11198"/>
                    </a:cubicBezTo>
                    <a:cubicBezTo>
                      <a:pt x="19985" y="11191"/>
                      <a:pt x="20025" y="11177"/>
                      <a:pt x="20076" y="11184"/>
                    </a:cubicBezTo>
                    <a:cubicBezTo>
                      <a:pt x="20106" y="11191"/>
                      <a:pt x="20140" y="11198"/>
                      <a:pt x="20167" y="11216"/>
                    </a:cubicBezTo>
                    <a:cubicBezTo>
                      <a:pt x="20247" y="11245"/>
                      <a:pt x="20338" y="11245"/>
                      <a:pt x="20422" y="11223"/>
                    </a:cubicBezTo>
                    <a:cubicBezTo>
                      <a:pt x="20436" y="11216"/>
                      <a:pt x="20449" y="11216"/>
                      <a:pt x="20473" y="11216"/>
                    </a:cubicBezTo>
                    <a:cubicBezTo>
                      <a:pt x="20486" y="11216"/>
                      <a:pt x="20493" y="11223"/>
                      <a:pt x="20500" y="11230"/>
                    </a:cubicBezTo>
                    <a:cubicBezTo>
                      <a:pt x="20584" y="11273"/>
                      <a:pt x="20685" y="11259"/>
                      <a:pt x="20769" y="11238"/>
                    </a:cubicBezTo>
                    <a:cubicBezTo>
                      <a:pt x="20796" y="11230"/>
                      <a:pt x="20826" y="11223"/>
                      <a:pt x="20846" y="11198"/>
                    </a:cubicBezTo>
                    <a:cubicBezTo>
                      <a:pt x="20860" y="11180"/>
                      <a:pt x="20843" y="11137"/>
                      <a:pt x="20816" y="11137"/>
                    </a:cubicBezTo>
                    <a:cubicBezTo>
                      <a:pt x="20877" y="11130"/>
                      <a:pt x="20940" y="11094"/>
                      <a:pt x="20981" y="11041"/>
                    </a:cubicBezTo>
                    <a:cubicBezTo>
                      <a:pt x="20994" y="11019"/>
                      <a:pt x="21008" y="10990"/>
                      <a:pt x="21028" y="10976"/>
                    </a:cubicBezTo>
                    <a:cubicBezTo>
                      <a:pt x="21052" y="10951"/>
                      <a:pt x="21078" y="10944"/>
                      <a:pt x="21099" y="10930"/>
                    </a:cubicBezTo>
                    <a:cubicBezTo>
                      <a:pt x="21213" y="10876"/>
                      <a:pt x="21334" y="10826"/>
                      <a:pt x="21452" y="10772"/>
                    </a:cubicBezTo>
                    <a:cubicBezTo>
                      <a:pt x="21412" y="10779"/>
                      <a:pt x="21368" y="10779"/>
                      <a:pt x="21334" y="10786"/>
                    </a:cubicBezTo>
                    <a:cubicBezTo>
                      <a:pt x="21375" y="10758"/>
                      <a:pt x="21418" y="10733"/>
                      <a:pt x="21459" y="10718"/>
                    </a:cubicBezTo>
                    <a:cubicBezTo>
                      <a:pt x="21465" y="10718"/>
                      <a:pt x="21475" y="10711"/>
                      <a:pt x="21482" y="10711"/>
                    </a:cubicBezTo>
                    <a:cubicBezTo>
                      <a:pt x="21489" y="10704"/>
                      <a:pt x="21489" y="10690"/>
                      <a:pt x="21496" y="10682"/>
                    </a:cubicBezTo>
                    <a:cubicBezTo>
                      <a:pt x="21509" y="10643"/>
                      <a:pt x="21546" y="10629"/>
                      <a:pt x="21580" y="10614"/>
                    </a:cubicBezTo>
                    <a:cubicBezTo>
                      <a:pt x="21587" y="10593"/>
                      <a:pt x="21587" y="10568"/>
                      <a:pt x="21593" y="10546"/>
                    </a:cubicBezTo>
                    <a:cubicBezTo>
                      <a:pt x="21593" y="10532"/>
                      <a:pt x="21587" y="10518"/>
                      <a:pt x="21580" y="10525"/>
                    </a:cubicBezTo>
                    <a:cubicBezTo>
                      <a:pt x="21573" y="10478"/>
                      <a:pt x="21566" y="10442"/>
                      <a:pt x="21566" y="10396"/>
                    </a:cubicBezTo>
                    <a:cubicBezTo>
                      <a:pt x="21566" y="10349"/>
                      <a:pt x="21573" y="10299"/>
                      <a:pt x="21593" y="10260"/>
                    </a:cubicBezTo>
                    <a:cubicBezTo>
                      <a:pt x="21593" y="10253"/>
                      <a:pt x="21600" y="10245"/>
                      <a:pt x="21600" y="10231"/>
                    </a:cubicBezTo>
                    <a:cubicBezTo>
                      <a:pt x="21600" y="10192"/>
                      <a:pt x="21546" y="10184"/>
                      <a:pt x="21546" y="10149"/>
                    </a:cubicBezTo>
                    <a:cubicBezTo>
                      <a:pt x="21536" y="10102"/>
                      <a:pt x="21489" y="10073"/>
                      <a:pt x="21445" y="10081"/>
                    </a:cubicBezTo>
                    <a:cubicBezTo>
                      <a:pt x="21432" y="10081"/>
                      <a:pt x="21425" y="10088"/>
                      <a:pt x="21412" y="10095"/>
                    </a:cubicBezTo>
                    <a:cubicBezTo>
                      <a:pt x="21381" y="10102"/>
                      <a:pt x="21361" y="10081"/>
                      <a:pt x="21334" y="10066"/>
                    </a:cubicBezTo>
                    <a:cubicBezTo>
                      <a:pt x="21284" y="10027"/>
                      <a:pt x="21226" y="10005"/>
                      <a:pt x="21163" y="9998"/>
                    </a:cubicBezTo>
                    <a:cubicBezTo>
                      <a:pt x="21149" y="9998"/>
                      <a:pt x="21129" y="9991"/>
                      <a:pt x="21115" y="9984"/>
                    </a:cubicBezTo>
                    <a:cubicBezTo>
                      <a:pt x="21092" y="9959"/>
                      <a:pt x="21099" y="9923"/>
                      <a:pt x="21122" y="9901"/>
                    </a:cubicBezTo>
                    <a:cubicBezTo>
                      <a:pt x="21142" y="9876"/>
                      <a:pt x="21169" y="9869"/>
                      <a:pt x="21200" y="9862"/>
                    </a:cubicBezTo>
                    <a:cubicBezTo>
                      <a:pt x="21233" y="9855"/>
                      <a:pt x="21264" y="9848"/>
                      <a:pt x="21297" y="9841"/>
                    </a:cubicBezTo>
                    <a:cubicBezTo>
                      <a:pt x="21311" y="9833"/>
                      <a:pt x="21334" y="9826"/>
                      <a:pt x="21341" y="9808"/>
                    </a:cubicBezTo>
                    <a:cubicBezTo>
                      <a:pt x="21341" y="9787"/>
                      <a:pt x="21311" y="9780"/>
                      <a:pt x="21297" y="9773"/>
                    </a:cubicBezTo>
                    <a:cubicBezTo>
                      <a:pt x="21270" y="9758"/>
                      <a:pt x="21247" y="9726"/>
                      <a:pt x="21220" y="9712"/>
                    </a:cubicBezTo>
                    <a:cubicBezTo>
                      <a:pt x="21193" y="9690"/>
                      <a:pt x="21149" y="9690"/>
                      <a:pt x="21129" y="9712"/>
                    </a:cubicBezTo>
                    <a:cubicBezTo>
                      <a:pt x="21136" y="9683"/>
                      <a:pt x="21105" y="9658"/>
                      <a:pt x="21078" y="9651"/>
                    </a:cubicBezTo>
                    <a:cubicBezTo>
                      <a:pt x="21052" y="9644"/>
                      <a:pt x="21021" y="9651"/>
                      <a:pt x="21001" y="9636"/>
                    </a:cubicBezTo>
                    <a:cubicBezTo>
                      <a:pt x="20967" y="9622"/>
                      <a:pt x="20951" y="9568"/>
                      <a:pt x="20917" y="9540"/>
                    </a:cubicBezTo>
                    <a:cubicBezTo>
                      <a:pt x="20897" y="9525"/>
                      <a:pt x="20873" y="9525"/>
                      <a:pt x="20853" y="9518"/>
                    </a:cubicBezTo>
                    <a:cubicBezTo>
                      <a:pt x="20796" y="9500"/>
                      <a:pt x="20739" y="9464"/>
                      <a:pt x="20705" y="9411"/>
                    </a:cubicBezTo>
                    <a:cubicBezTo>
                      <a:pt x="20685" y="9389"/>
                      <a:pt x="20685" y="9336"/>
                      <a:pt x="20712" y="9336"/>
                    </a:cubicBezTo>
                    <a:cubicBezTo>
                      <a:pt x="20668" y="9328"/>
                      <a:pt x="20628" y="9321"/>
                      <a:pt x="20614" y="9275"/>
                    </a:cubicBezTo>
                    <a:cubicBezTo>
                      <a:pt x="20614" y="9260"/>
                      <a:pt x="20614" y="9246"/>
                      <a:pt x="20607" y="9239"/>
                    </a:cubicBezTo>
                    <a:cubicBezTo>
                      <a:pt x="20597" y="9217"/>
                      <a:pt x="20570" y="9210"/>
                      <a:pt x="20557" y="9192"/>
                    </a:cubicBezTo>
                    <a:cubicBezTo>
                      <a:pt x="20527" y="9164"/>
                      <a:pt x="20543" y="9103"/>
                      <a:pt x="20584" y="9096"/>
                    </a:cubicBezTo>
                    <a:cubicBezTo>
                      <a:pt x="20543" y="9096"/>
                      <a:pt x="20520" y="9027"/>
                      <a:pt x="20550" y="8999"/>
                    </a:cubicBezTo>
                    <a:cubicBezTo>
                      <a:pt x="20557" y="8992"/>
                      <a:pt x="20570" y="8984"/>
                      <a:pt x="20570" y="8977"/>
                    </a:cubicBezTo>
                    <a:cubicBezTo>
                      <a:pt x="20577" y="8952"/>
                      <a:pt x="20557" y="8938"/>
                      <a:pt x="20543" y="8924"/>
                    </a:cubicBezTo>
                    <a:cubicBezTo>
                      <a:pt x="20506" y="8884"/>
                      <a:pt x="20486" y="8834"/>
                      <a:pt x="20493" y="8780"/>
                    </a:cubicBezTo>
                    <a:cubicBezTo>
                      <a:pt x="20473" y="8780"/>
                      <a:pt x="20449" y="8780"/>
                      <a:pt x="20429" y="8773"/>
                    </a:cubicBezTo>
                    <a:cubicBezTo>
                      <a:pt x="20416" y="8719"/>
                      <a:pt x="20479" y="8669"/>
                      <a:pt x="20449" y="8623"/>
                    </a:cubicBezTo>
                    <a:cubicBezTo>
                      <a:pt x="20436" y="8601"/>
                      <a:pt x="20402" y="8608"/>
                      <a:pt x="20379" y="8583"/>
                    </a:cubicBezTo>
                    <a:cubicBezTo>
                      <a:pt x="20372" y="8576"/>
                      <a:pt x="20372" y="8562"/>
                      <a:pt x="20365" y="8547"/>
                    </a:cubicBezTo>
                    <a:cubicBezTo>
                      <a:pt x="20352" y="8519"/>
                      <a:pt x="20325" y="8501"/>
                      <a:pt x="20294" y="8519"/>
                    </a:cubicBezTo>
                    <a:cubicBezTo>
                      <a:pt x="20294" y="8487"/>
                      <a:pt x="20301" y="8458"/>
                      <a:pt x="20318" y="8433"/>
                    </a:cubicBezTo>
                    <a:cubicBezTo>
                      <a:pt x="20281" y="8433"/>
                      <a:pt x="20254" y="8404"/>
                      <a:pt x="20261" y="8368"/>
                    </a:cubicBezTo>
                    <a:cubicBezTo>
                      <a:pt x="20261" y="8350"/>
                      <a:pt x="20267" y="8336"/>
                      <a:pt x="20261" y="8322"/>
                    </a:cubicBezTo>
                    <a:cubicBezTo>
                      <a:pt x="20254" y="8315"/>
                      <a:pt x="20237" y="8307"/>
                      <a:pt x="20230" y="8300"/>
                    </a:cubicBezTo>
                    <a:cubicBezTo>
                      <a:pt x="20204" y="8268"/>
                      <a:pt x="20237" y="8200"/>
                      <a:pt x="20204" y="8178"/>
                    </a:cubicBezTo>
                    <a:cubicBezTo>
                      <a:pt x="20183" y="8164"/>
                      <a:pt x="20160" y="8178"/>
                      <a:pt x="20140" y="8193"/>
                    </a:cubicBezTo>
                    <a:cubicBezTo>
                      <a:pt x="20133" y="8164"/>
                      <a:pt x="20133" y="8125"/>
                      <a:pt x="20146" y="8096"/>
                    </a:cubicBezTo>
                    <a:lnTo>
                      <a:pt x="20106" y="8096"/>
                    </a:lnTo>
                    <a:cubicBezTo>
                      <a:pt x="20119" y="8067"/>
                      <a:pt x="20133" y="8042"/>
                      <a:pt x="20140" y="8014"/>
                    </a:cubicBezTo>
                    <a:cubicBezTo>
                      <a:pt x="20126" y="8028"/>
                      <a:pt x="20106" y="8007"/>
                      <a:pt x="20089" y="7992"/>
                    </a:cubicBezTo>
                    <a:cubicBezTo>
                      <a:pt x="20049" y="7938"/>
                      <a:pt x="20005" y="7863"/>
                      <a:pt x="20042" y="7810"/>
                    </a:cubicBezTo>
                    <a:cubicBezTo>
                      <a:pt x="20005" y="7817"/>
                      <a:pt x="19985" y="7767"/>
                      <a:pt x="19985" y="7720"/>
                    </a:cubicBezTo>
                    <a:cubicBezTo>
                      <a:pt x="19992" y="7684"/>
                      <a:pt x="20005" y="7638"/>
                      <a:pt x="19992" y="7602"/>
                    </a:cubicBezTo>
                    <a:cubicBezTo>
                      <a:pt x="19971" y="7548"/>
                      <a:pt x="19907" y="7534"/>
                      <a:pt x="19850" y="7534"/>
                    </a:cubicBezTo>
                    <a:cubicBezTo>
                      <a:pt x="19850" y="7509"/>
                      <a:pt x="19843" y="7487"/>
                      <a:pt x="19843" y="7466"/>
                    </a:cubicBezTo>
                    <a:cubicBezTo>
                      <a:pt x="19793" y="7487"/>
                      <a:pt x="19793" y="7555"/>
                      <a:pt x="19806" y="7616"/>
                    </a:cubicBezTo>
                    <a:cubicBezTo>
                      <a:pt x="19823" y="7670"/>
                      <a:pt x="19823" y="7741"/>
                      <a:pt x="19780" y="7767"/>
                    </a:cubicBezTo>
                    <a:cubicBezTo>
                      <a:pt x="19766" y="7774"/>
                      <a:pt x="19759" y="7774"/>
                      <a:pt x="19746" y="7781"/>
                    </a:cubicBezTo>
                    <a:cubicBezTo>
                      <a:pt x="19716" y="7802"/>
                      <a:pt x="19722" y="7842"/>
                      <a:pt x="19729" y="7878"/>
                    </a:cubicBezTo>
                    <a:cubicBezTo>
                      <a:pt x="19702" y="7870"/>
                      <a:pt x="19689" y="7910"/>
                      <a:pt x="19682" y="7938"/>
                    </a:cubicBezTo>
                    <a:cubicBezTo>
                      <a:pt x="19658" y="8028"/>
                      <a:pt x="19631" y="8118"/>
                      <a:pt x="19611" y="8211"/>
                    </a:cubicBezTo>
                    <a:cubicBezTo>
                      <a:pt x="19554" y="8193"/>
                      <a:pt x="19490" y="8261"/>
                      <a:pt x="19504" y="8322"/>
                    </a:cubicBezTo>
                    <a:lnTo>
                      <a:pt x="19419" y="8322"/>
                    </a:lnTo>
                    <a:lnTo>
                      <a:pt x="19419" y="8390"/>
                    </a:lnTo>
                    <a:cubicBezTo>
                      <a:pt x="19399" y="8390"/>
                      <a:pt x="19369" y="8397"/>
                      <a:pt x="19356" y="8411"/>
                    </a:cubicBezTo>
                    <a:cubicBezTo>
                      <a:pt x="19278" y="8397"/>
                      <a:pt x="19228" y="8322"/>
                      <a:pt x="19181" y="8261"/>
                    </a:cubicBezTo>
                    <a:cubicBezTo>
                      <a:pt x="19123" y="8200"/>
                      <a:pt x="19039" y="8157"/>
                      <a:pt x="18975" y="8200"/>
                    </a:cubicBezTo>
                    <a:cubicBezTo>
                      <a:pt x="18938" y="8225"/>
                      <a:pt x="18905" y="8264"/>
                      <a:pt x="18878" y="8239"/>
                    </a:cubicBezTo>
                    <a:cubicBezTo>
                      <a:pt x="18854" y="8214"/>
                      <a:pt x="18884" y="8178"/>
                      <a:pt x="18905" y="8171"/>
                    </a:cubicBezTo>
                    <a:cubicBezTo>
                      <a:pt x="18932" y="8164"/>
                      <a:pt x="18958" y="8171"/>
                      <a:pt x="18989" y="8164"/>
                    </a:cubicBezTo>
                    <a:cubicBezTo>
                      <a:pt x="19016" y="8157"/>
                      <a:pt x="19046" y="8136"/>
                      <a:pt x="19039" y="8103"/>
                    </a:cubicBezTo>
                    <a:cubicBezTo>
                      <a:pt x="19039" y="8089"/>
                      <a:pt x="19026" y="8082"/>
                      <a:pt x="19019" y="8075"/>
                    </a:cubicBezTo>
                    <a:cubicBezTo>
                      <a:pt x="18982" y="8035"/>
                      <a:pt x="18938" y="7999"/>
                      <a:pt x="18905" y="7967"/>
                    </a:cubicBezTo>
                    <a:cubicBezTo>
                      <a:pt x="18884" y="7953"/>
                      <a:pt x="18868" y="7931"/>
                      <a:pt x="18854" y="7910"/>
                    </a:cubicBezTo>
                    <a:cubicBezTo>
                      <a:pt x="18821" y="7842"/>
                      <a:pt x="18854" y="7759"/>
                      <a:pt x="18905" y="7698"/>
                    </a:cubicBezTo>
                    <a:cubicBezTo>
                      <a:pt x="18891" y="7698"/>
                      <a:pt x="18868" y="7691"/>
                      <a:pt x="18861" y="7677"/>
                    </a:cubicBezTo>
                    <a:cubicBezTo>
                      <a:pt x="18868" y="7652"/>
                      <a:pt x="18884" y="7630"/>
                      <a:pt x="18905" y="7616"/>
                    </a:cubicBezTo>
                    <a:lnTo>
                      <a:pt x="18884" y="7433"/>
                    </a:lnTo>
                    <a:cubicBezTo>
                      <a:pt x="18925" y="7376"/>
                      <a:pt x="18898" y="7276"/>
                      <a:pt x="18834" y="7247"/>
                    </a:cubicBezTo>
                    <a:cubicBezTo>
                      <a:pt x="18770" y="7218"/>
                      <a:pt x="18693" y="7226"/>
                      <a:pt x="18635" y="7269"/>
                    </a:cubicBezTo>
                    <a:cubicBezTo>
                      <a:pt x="18615" y="7233"/>
                      <a:pt x="18595" y="7201"/>
                      <a:pt x="18571" y="7165"/>
                    </a:cubicBezTo>
                    <a:cubicBezTo>
                      <a:pt x="18551" y="7186"/>
                      <a:pt x="18518" y="7158"/>
                      <a:pt x="18508" y="7125"/>
                    </a:cubicBezTo>
                    <a:cubicBezTo>
                      <a:pt x="18501" y="7097"/>
                      <a:pt x="18508" y="7061"/>
                      <a:pt x="18501" y="7029"/>
                    </a:cubicBezTo>
                    <a:cubicBezTo>
                      <a:pt x="18494" y="7000"/>
                      <a:pt x="18474" y="6986"/>
                      <a:pt x="18454" y="6961"/>
                    </a:cubicBezTo>
                    <a:cubicBezTo>
                      <a:pt x="18397" y="6910"/>
                      <a:pt x="18339" y="6850"/>
                      <a:pt x="18289" y="6796"/>
                    </a:cubicBezTo>
                    <a:cubicBezTo>
                      <a:pt x="18262" y="6774"/>
                      <a:pt x="18238" y="6742"/>
                      <a:pt x="18205" y="6735"/>
                    </a:cubicBezTo>
                    <a:cubicBezTo>
                      <a:pt x="18168" y="6728"/>
                      <a:pt x="18127" y="6735"/>
                      <a:pt x="18114" y="6774"/>
                    </a:cubicBezTo>
                    <a:cubicBezTo>
                      <a:pt x="18114" y="6742"/>
                      <a:pt x="18080" y="6728"/>
                      <a:pt x="18057" y="6735"/>
                    </a:cubicBezTo>
                    <a:cubicBezTo>
                      <a:pt x="18030" y="6735"/>
                      <a:pt x="18010" y="6753"/>
                      <a:pt x="17986" y="6760"/>
                    </a:cubicBezTo>
                    <a:cubicBezTo>
                      <a:pt x="17909" y="6789"/>
                      <a:pt x="17824" y="6767"/>
                      <a:pt x="17761" y="6706"/>
                    </a:cubicBezTo>
                    <a:cubicBezTo>
                      <a:pt x="17697" y="6645"/>
                      <a:pt x="17586" y="6692"/>
                      <a:pt x="17528" y="6631"/>
                    </a:cubicBezTo>
                    <a:cubicBezTo>
                      <a:pt x="17515" y="6617"/>
                      <a:pt x="17498" y="6595"/>
                      <a:pt x="17478" y="6577"/>
                    </a:cubicBezTo>
                    <a:cubicBezTo>
                      <a:pt x="17431" y="6549"/>
                      <a:pt x="17374" y="6592"/>
                      <a:pt x="17330" y="6638"/>
                    </a:cubicBezTo>
                    <a:cubicBezTo>
                      <a:pt x="17310" y="6656"/>
                      <a:pt x="17289" y="6692"/>
                      <a:pt x="17289" y="6721"/>
                    </a:cubicBezTo>
                    <a:cubicBezTo>
                      <a:pt x="17289" y="6742"/>
                      <a:pt x="17296" y="6774"/>
                      <a:pt x="17303" y="6796"/>
                    </a:cubicBezTo>
                    <a:cubicBezTo>
                      <a:pt x="17323" y="6850"/>
                      <a:pt x="17330" y="6903"/>
                      <a:pt x="17337" y="6953"/>
                    </a:cubicBezTo>
                    <a:cubicBezTo>
                      <a:pt x="17360" y="7082"/>
                      <a:pt x="17367" y="7211"/>
                      <a:pt x="17374" y="7337"/>
                    </a:cubicBezTo>
                    <a:cubicBezTo>
                      <a:pt x="17330" y="7337"/>
                      <a:pt x="17289" y="7315"/>
                      <a:pt x="17259" y="7276"/>
                    </a:cubicBezTo>
                    <a:cubicBezTo>
                      <a:pt x="17246" y="7308"/>
                      <a:pt x="17239" y="7330"/>
                      <a:pt x="17225" y="7362"/>
                    </a:cubicBezTo>
                    <a:cubicBezTo>
                      <a:pt x="17330" y="7376"/>
                      <a:pt x="17394" y="7509"/>
                      <a:pt x="17360" y="7609"/>
                    </a:cubicBezTo>
                    <a:cubicBezTo>
                      <a:pt x="17387" y="7652"/>
                      <a:pt x="17421" y="7706"/>
                      <a:pt x="17394" y="7752"/>
                    </a:cubicBezTo>
                    <a:cubicBezTo>
                      <a:pt x="17387" y="7767"/>
                      <a:pt x="17374" y="7774"/>
                      <a:pt x="17367" y="7788"/>
                    </a:cubicBezTo>
                    <a:cubicBezTo>
                      <a:pt x="17360" y="7810"/>
                      <a:pt x="17360" y="7835"/>
                      <a:pt x="17350" y="7849"/>
                    </a:cubicBezTo>
                    <a:cubicBezTo>
                      <a:pt x="17343" y="7863"/>
                      <a:pt x="17337" y="7878"/>
                      <a:pt x="17323" y="7892"/>
                    </a:cubicBezTo>
                    <a:cubicBezTo>
                      <a:pt x="17273" y="7960"/>
                      <a:pt x="17219" y="8028"/>
                      <a:pt x="17168" y="8103"/>
                    </a:cubicBezTo>
                    <a:cubicBezTo>
                      <a:pt x="17155" y="8118"/>
                      <a:pt x="17138" y="8143"/>
                      <a:pt x="17118" y="8143"/>
                    </a:cubicBezTo>
                    <a:cubicBezTo>
                      <a:pt x="17219" y="8368"/>
                      <a:pt x="17491" y="8487"/>
                      <a:pt x="17535" y="8727"/>
                    </a:cubicBezTo>
                    <a:cubicBezTo>
                      <a:pt x="17542" y="8773"/>
                      <a:pt x="17535" y="8834"/>
                      <a:pt x="17498" y="8856"/>
                    </a:cubicBezTo>
                    <a:cubicBezTo>
                      <a:pt x="17549" y="8916"/>
                      <a:pt x="17549" y="9006"/>
                      <a:pt x="17549" y="9088"/>
                    </a:cubicBezTo>
                    <a:cubicBezTo>
                      <a:pt x="17549" y="9156"/>
                      <a:pt x="17542" y="9224"/>
                      <a:pt x="17508" y="9275"/>
                    </a:cubicBezTo>
                    <a:cubicBezTo>
                      <a:pt x="17478" y="9314"/>
                      <a:pt x="17437" y="9336"/>
                      <a:pt x="17407" y="9368"/>
                    </a:cubicBezTo>
                    <a:cubicBezTo>
                      <a:pt x="17374" y="9396"/>
                      <a:pt x="17343" y="9443"/>
                      <a:pt x="17360" y="9493"/>
                    </a:cubicBezTo>
                    <a:cubicBezTo>
                      <a:pt x="17323" y="9472"/>
                      <a:pt x="17279" y="9500"/>
                      <a:pt x="17252" y="9533"/>
                    </a:cubicBezTo>
                    <a:cubicBezTo>
                      <a:pt x="17225" y="9561"/>
                      <a:pt x="17188" y="9601"/>
                      <a:pt x="17155" y="9593"/>
                    </a:cubicBezTo>
                    <a:cubicBezTo>
                      <a:pt x="17138" y="9593"/>
                      <a:pt x="17125" y="9576"/>
                      <a:pt x="17104" y="9576"/>
                    </a:cubicBezTo>
                    <a:cubicBezTo>
                      <a:pt x="17061" y="9583"/>
                      <a:pt x="17061" y="9651"/>
                      <a:pt x="17027" y="9669"/>
                    </a:cubicBezTo>
                    <a:cubicBezTo>
                      <a:pt x="17013" y="9676"/>
                      <a:pt x="16990" y="9669"/>
                      <a:pt x="16976" y="9676"/>
                    </a:cubicBezTo>
                    <a:cubicBezTo>
                      <a:pt x="16950" y="9690"/>
                      <a:pt x="16950" y="9733"/>
                      <a:pt x="16963" y="9765"/>
                    </a:cubicBezTo>
                    <a:cubicBezTo>
                      <a:pt x="16976" y="9794"/>
                      <a:pt x="17000" y="9826"/>
                      <a:pt x="17000" y="9855"/>
                    </a:cubicBezTo>
                    <a:cubicBezTo>
                      <a:pt x="17000" y="9884"/>
                      <a:pt x="17007" y="9901"/>
                      <a:pt x="17013" y="9923"/>
                    </a:cubicBezTo>
                    <a:cubicBezTo>
                      <a:pt x="17040" y="9984"/>
                      <a:pt x="17061" y="10052"/>
                      <a:pt x="17077" y="10116"/>
                    </a:cubicBezTo>
                    <a:cubicBezTo>
                      <a:pt x="17084" y="10134"/>
                      <a:pt x="17084" y="10149"/>
                      <a:pt x="17084" y="10163"/>
                    </a:cubicBezTo>
                    <a:cubicBezTo>
                      <a:pt x="17084" y="10199"/>
                      <a:pt x="17071" y="10231"/>
                      <a:pt x="17077" y="10267"/>
                    </a:cubicBezTo>
                    <a:cubicBezTo>
                      <a:pt x="17084" y="10292"/>
                      <a:pt x="17098" y="10306"/>
                      <a:pt x="17104" y="10328"/>
                    </a:cubicBezTo>
                    <a:cubicBezTo>
                      <a:pt x="17138" y="10410"/>
                      <a:pt x="17077" y="10507"/>
                      <a:pt x="17091" y="10600"/>
                    </a:cubicBezTo>
                    <a:lnTo>
                      <a:pt x="17013" y="10600"/>
                    </a:lnTo>
                    <a:cubicBezTo>
                      <a:pt x="17020" y="10690"/>
                      <a:pt x="17007" y="10786"/>
                      <a:pt x="16970" y="10869"/>
                    </a:cubicBezTo>
                    <a:cubicBezTo>
                      <a:pt x="16970" y="10876"/>
                      <a:pt x="16963" y="10883"/>
                      <a:pt x="16956" y="10890"/>
                    </a:cubicBezTo>
                    <a:cubicBezTo>
                      <a:pt x="16943" y="10908"/>
                      <a:pt x="16906" y="10901"/>
                      <a:pt x="16892" y="10883"/>
                    </a:cubicBezTo>
                    <a:cubicBezTo>
                      <a:pt x="16758" y="10793"/>
                      <a:pt x="16764" y="10568"/>
                      <a:pt x="16647" y="10450"/>
                    </a:cubicBezTo>
                    <a:cubicBezTo>
                      <a:pt x="16610" y="10471"/>
                      <a:pt x="16552" y="10435"/>
                      <a:pt x="16559" y="10389"/>
                    </a:cubicBezTo>
                    <a:cubicBezTo>
                      <a:pt x="16559" y="10342"/>
                      <a:pt x="16616" y="10313"/>
                      <a:pt x="16653" y="10342"/>
                    </a:cubicBezTo>
                    <a:cubicBezTo>
                      <a:pt x="16640" y="10274"/>
                      <a:pt x="16569" y="10231"/>
                      <a:pt x="16512" y="10245"/>
                    </a:cubicBezTo>
                    <a:cubicBezTo>
                      <a:pt x="16482" y="10170"/>
                      <a:pt x="16489" y="10088"/>
                      <a:pt x="16519" y="10013"/>
                    </a:cubicBezTo>
                    <a:cubicBezTo>
                      <a:pt x="16526" y="9991"/>
                      <a:pt x="16539" y="9959"/>
                      <a:pt x="16519" y="9944"/>
                    </a:cubicBezTo>
                    <a:cubicBezTo>
                      <a:pt x="16512" y="9937"/>
                      <a:pt x="16499" y="9937"/>
                      <a:pt x="16489" y="9930"/>
                    </a:cubicBezTo>
                    <a:cubicBezTo>
                      <a:pt x="16482" y="9923"/>
                      <a:pt x="16482" y="9901"/>
                      <a:pt x="16482" y="9884"/>
                    </a:cubicBezTo>
                    <a:cubicBezTo>
                      <a:pt x="16499" y="9787"/>
                      <a:pt x="16482" y="9690"/>
                      <a:pt x="16441" y="9608"/>
                    </a:cubicBezTo>
                    <a:cubicBezTo>
                      <a:pt x="16411" y="9554"/>
                      <a:pt x="16357" y="9500"/>
                      <a:pt x="16300" y="9507"/>
                    </a:cubicBezTo>
                    <a:cubicBezTo>
                      <a:pt x="16243" y="9518"/>
                      <a:pt x="16199" y="9576"/>
                      <a:pt x="16145" y="9576"/>
                    </a:cubicBezTo>
                    <a:cubicBezTo>
                      <a:pt x="16068" y="9576"/>
                      <a:pt x="16011" y="9457"/>
                      <a:pt x="15933" y="9479"/>
                    </a:cubicBezTo>
                    <a:cubicBezTo>
                      <a:pt x="15920" y="9457"/>
                      <a:pt x="15903" y="9443"/>
                      <a:pt x="15890" y="9418"/>
                    </a:cubicBezTo>
                    <a:cubicBezTo>
                      <a:pt x="15812" y="9314"/>
                      <a:pt x="15620" y="9350"/>
                      <a:pt x="15530" y="9267"/>
                    </a:cubicBezTo>
                    <a:cubicBezTo>
                      <a:pt x="15536" y="9275"/>
                      <a:pt x="15536" y="9293"/>
                      <a:pt x="15523" y="9293"/>
                    </a:cubicBezTo>
                    <a:cubicBezTo>
                      <a:pt x="15482" y="9260"/>
                      <a:pt x="15452" y="9217"/>
                      <a:pt x="15439" y="9164"/>
                    </a:cubicBezTo>
                    <a:cubicBezTo>
                      <a:pt x="15432" y="9149"/>
                      <a:pt x="15432" y="9124"/>
                      <a:pt x="15425" y="9110"/>
                    </a:cubicBezTo>
                    <a:cubicBezTo>
                      <a:pt x="15388" y="9042"/>
                      <a:pt x="15297" y="9053"/>
                      <a:pt x="15240" y="9006"/>
                    </a:cubicBezTo>
                    <a:cubicBezTo>
                      <a:pt x="15220" y="8984"/>
                      <a:pt x="15196" y="8952"/>
                      <a:pt x="15169" y="8938"/>
                    </a:cubicBezTo>
                    <a:cubicBezTo>
                      <a:pt x="15139" y="8924"/>
                      <a:pt x="15099" y="8924"/>
                      <a:pt x="15092" y="8959"/>
                    </a:cubicBezTo>
                    <a:cubicBezTo>
                      <a:pt x="15072" y="8916"/>
                      <a:pt x="15021" y="8891"/>
                      <a:pt x="14981" y="8884"/>
                    </a:cubicBezTo>
                    <a:cubicBezTo>
                      <a:pt x="14937" y="8877"/>
                      <a:pt x="14887" y="8870"/>
                      <a:pt x="14846" y="8848"/>
                    </a:cubicBezTo>
                    <a:cubicBezTo>
                      <a:pt x="14803" y="8816"/>
                      <a:pt x="14762" y="8759"/>
                      <a:pt x="14712" y="8766"/>
                    </a:cubicBezTo>
                    <a:cubicBezTo>
                      <a:pt x="14698" y="8773"/>
                      <a:pt x="14682" y="8780"/>
                      <a:pt x="14661" y="8787"/>
                    </a:cubicBezTo>
                    <a:cubicBezTo>
                      <a:pt x="14641" y="8795"/>
                      <a:pt x="14611" y="8787"/>
                      <a:pt x="14584" y="8787"/>
                    </a:cubicBezTo>
                    <a:cubicBezTo>
                      <a:pt x="14564" y="8787"/>
                      <a:pt x="14533" y="8816"/>
                      <a:pt x="14544" y="8841"/>
                    </a:cubicBezTo>
                    <a:cubicBezTo>
                      <a:pt x="14500" y="8856"/>
                      <a:pt x="14456" y="8795"/>
                      <a:pt x="14456" y="8744"/>
                    </a:cubicBezTo>
                    <a:cubicBezTo>
                      <a:pt x="14456" y="8691"/>
                      <a:pt x="14480" y="8637"/>
                      <a:pt x="14473" y="8583"/>
                    </a:cubicBezTo>
                    <a:cubicBezTo>
                      <a:pt x="14456" y="8526"/>
                      <a:pt x="14385" y="8472"/>
                      <a:pt x="14392" y="8404"/>
                    </a:cubicBezTo>
                    <a:cubicBezTo>
                      <a:pt x="14392" y="8390"/>
                      <a:pt x="14402" y="8376"/>
                      <a:pt x="14409" y="8361"/>
                    </a:cubicBezTo>
                    <a:cubicBezTo>
                      <a:pt x="14416" y="8307"/>
                      <a:pt x="14379" y="8261"/>
                      <a:pt x="14338" y="8232"/>
                    </a:cubicBezTo>
                    <a:cubicBezTo>
                      <a:pt x="14295" y="8225"/>
                      <a:pt x="14244" y="8218"/>
                      <a:pt x="14204" y="8211"/>
                    </a:cubicBezTo>
                    <a:cubicBezTo>
                      <a:pt x="14184" y="8211"/>
                      <a:pt x="14160" y="8200"/>
                      <a:pt x="14140" y="8186"/>
                    </a:cubicBezTo>
                    <a:cubicBezTo>
                      <a:pt x="14126" y="8171"/>
                      <a:pt x="14126" y="8136"/>
                      <a:pt x="14147" y="8125"/>
                    </a:cubicBezTo>
                    <a:cubicBezTo>
                      <a:pt x="14113" y="8118"/>
                      <a:pt x="14089" y="8082"/>
                      <a:pt x="14089" y="8035"/>
                    </a:cubicBezTo>
                    <a:cubicBezTo>
                      <a:pt x="14096" y="7999"/>
                      <a:pt x="14120" y="7960"/>
                      <a:pt x="14140" y="7931"/>
                    </a:cubicBezTo>
                    <a:cubicBezTo>
                      <a:pt x="14103" y="7946"/>
                      <a:pt x="14069" y="7903"/>
                      <a:pt x="14069" y="7856"/>
                    </a:cubicBezTo>
                    <a:cubicBezTo>
                      <a:pt x="14069" y="7810"/>
                      <a:pt x="14089" y="7774"/>
                      <a:pt x="14083" y="7727"/>
                    </a:cubicBezTo>
                    <a:cubicBezTo>
                      <a:pt x="14076" y="7677"/>
                      <a:pt x="14025" y="7616"/>
                      <a:pt x="14049" y="7570"/>
                    </a:cubicBezTo>
                    <a:cubicBezTo>
                      <a:pt x="14049" y="7584"/>
                      <a:pt x="14076" y="7577"/>
                      <a:pt x="14083" y="7562"/>
                    </a:cubicBezTo>
                    <a:cubicBezTo>
                      <a:pt x="14103" y="7509"/>
                      <a:pt x="14093" y="7451"/>
                      <a:pt x="14103" y="7390"/>
                    </a:cubicBezTo>
                    <a:cubicBezTo>
                      <a:pt x="14109" y="7330"/>
                      <a:pt x="14160" y="7269"/>
                      <a:pt x="14210" y="7294"/>
                    </a:cubicBezTo>
                    <a:cubicBezTo>
                      <a:pt x="14190" y="7269"/>
                      <a:pt x="14190" y="7240"/>
                      <a:pt x="14204" y="7211"/>
                    </a:cubicBezTo>
                    <a:cubicBezTo>
                      <a:pt x="14217" y="7186"/>
                      <a:pt x="14237" y="7165"/>
                      <a:pt x="14261" y="7143"/>
                    </a:cubicBezTo>
                    <a:cubicBezTo>
                      <a:pt x="14288" y="7111"/>
                      <a:pt x="14321" y="7079"/>
                      <a:pt x="14338" y="7036"/>
                    </a:cubicBezTo>
                    <a:cubicBezTo>
                      <a:pt x="14352" y="6989"/>
                      <a:pt x="14338" y="6939"/>
                      <a:pt x="14301" y="6918"/>
                    </a:cubicBezTo>
                    <a:cubicBezTo>
                      <a:pt x="14358" y="6918"/>
                      <a:pt x="14422" y="6903"/>
                      <a:pt x="14436" y="6842"/>
                    </a:cubicBezTo>
                    <a:cubicBezTo>
                      <a:pt x="14436" y="6828"/>
                      <a:pt x="14436" y="6817"/>
                      <a:pt x="14443" y="6803"/>
                    </a:cubicBezTo>
                    <a:cubicBezTo>
                      <a:pt x="14449" y="6789"/>
                      <a:pt x="14473" y="6781"/>
                      <a:pt x="14486" y="6767"/>
                    </a:cubicBezTo>
                    <a:cubicBezTo>
                      <a:pt x="14533" y="6735"/>
                      <a:pt x="14570" y="6685"/>
                      <a:pt x="14604" y="6638"/>
                    </a:cubicBezTo>
                    <a:cubicBezTo>
                      <a:pt x="14641" y="6595"/>
                      <a:pt x="14698" y="6549"/>
                      <a:pt x="14752" y="6556"/>
                    </a:cubicBezTo>
                    <a:cubicBezTo>
                      <a:pt x="14803" y="6509"/>
                      <a:pt x="14833" y="6466"/>
                      <a:pt x="14840" y="6398"/>
                    </a:cubicBezTo>
                    <a:cubicBezTo>
                      <a:pt x="14840" y="6370"/>
                      <a:pt x="14840" y="6337"/>
                      <a:pt x="14846" y="6309"/>
                    </a:cubicBezTo>
                    <a:cubicBezTo>
                      <a:pt x="14853" y="6276"/>
                      <a:pt x="14887" y="6255"/>
                      <a:pt x="14910" y="6269"/>
                    </a:cubicBezTo>
                    <a:cubicBezTo>
                      <a:pt x="14880" y="6212"/>
                      <a:pt x="14907" y="6137"/>
                      <a:pt x="14944" y="6083"/>
                    </a:cubicBezTo>
                    <a:cubicBezTo>
                      <a:pt x="14978" y="6029"/>
                      <a:pt x="15028" y="5986"/>
                      <a:pt x="15065" y="5925"/>
                    </a:cubicBezTo>
                    <a:cubicBezTo>
                      <a:pt x="15065" y="5947"/>
                      <a:pt x="15085" y="5968"/>
                      <a:pt x="15106" y="5968"/>
                    </a:cubicBezTo>
                    <a:cubicBezTo>
                      <a:pt x="15129" y="5968"/>
                      <a:pt x="15149" y="5961"/>
                      <a:pt x="15169" y="5954"/>
                    </a:cubicBezTo>
                    <a:cubicBezTo>
                      <a:pt x="15200" y="5940"/>
                      <a:pt x="15233" y="5925"/>
                      <a:pt x="15260" y="5911"/>
                    </a:cubicBezTo>
                    <a:cubicBezTo>
                      <a:pt x="15284" y="5904"/>
                      <a:pt x="15304" y="5886"/>
                      <a:pt x="15318" y="5864"/>
                    </a:cubicBezTo>
                    <a:cubicBezTo>
                      <a:pt x="15331" y="5843"/>
                      <a:pt x="15324" y="5811"/>
                      <a:pt x="15304" y="5796"/>
                    </a:cubicBezTo>
                    <a:cubicBezTo>
                      <a:pt x="15375" y="5789"/>
                      <a:pt x="15432" y="5728"/>
                      <a:pt x="15439" y="5660"/>
                    </a:cubicBezTo>
                    <a:cubicBezTo>
                      <a:pt x="15439" y="5639"/>
                      <a:pt x="15439" y="5617"/>
                      <a:pt x="15445" y="5603"/>
                    </a:cubicBezTo>
                    <a:cubicBezTo>
                      <a:pt x="15466" y="5549"/>
                      <a:pt x="15550" y="5535"/>
                      <a:pt x="15550" y="5474"/>
                    </a:cubicBezTo>
                    <a:cubicBezTo>
                      <a:pt x="15550" y="5435"/>
                      <a:pt x="15509" y="5406"/>
                      <a:pt x="15516" y="5377"/>
                    </a:cubicBezTo>
                    <a:cubicBezTo>
                      <a:pt x="15523" y="5338"/>
                      <a:pt x="15587" y="5324"/>
                      <a:pt x="15580" y="5288"/>
                    </a:cubicBezTo>
                    <a:cubicBezTo>
                      <a:pt x="15573" y="5263"/>
                      <a:pt x="15543" y="5256"/>
                      <a:pt x="15536" y="5241"/>
                    </a:cubicBezTo>
                    <a:cubicBezTo>
                      <a:pt x="15516" y="5202"/>
                      <a:pt x="15567" y="5166"/>
                      <a:pt x="15600" y="5137"/>
                    </a:cubicBezTo>
                    <a:cubicBezTo>
                      <a:pt x="15671" y="5084"/>
                      <a:pt x="15691" y="4951"/>
                      <a:pt x="15637" y="4879"/>
                    </a:cubicBezTo>
                    <a:cubicBezTo>
                      <a:pt x="15607" y="4840"/>
                      <a:pt x="15573" y="4797"/>
                      <a:pt x="15593" y="4761"/>
                    </a:cubicBezTo>
                    <a:cubicBezTo>
                      <a:pt x="15644" y="4776"/>
                      <a:pt x="15701" y="4761"/>
                      <a:pt x="15735" y="4722"/>
                    </a:cubicBezTo>
                    <a:cubicBezTo>
                      <a:pt x="15762" y="4761"/>
                      <a:pt x="15819" y="4776"/>
                      <a:pt x="15863" y="4754"/>
                    </a:cubicBezTo>
                    <a:cubicBezTo>
                      <a:pt x="15839" y="4811"/>
                      <a:pt x="15876" y="4879"/>
                      <a:pt x="15933" y="4894"/>
                    </a:cubicBezTo>
                    <a:cubicBezTo>
                      <a:pt x="15947" y="4904"/>
                      <a:pt x="15967" y="4904"/>
                      <a:pt x="15980" y="4912"/>
                    </a:cubicBezTo>
                    <a:cubicBezTo>
                      <a:pt x="15997" y="4919"/>
                      <a:pt x="16004" y="4947"/>
                      <a:pt x="15991" y="4955"/>
                    </a:cubicBezTo>
                    <a:cubicBezTo>
                      <a:pt x="16011" y="4955"/>
                      <a:pt x="16024" y="4962"/>
                      <a:pt x="16044" y="4962"/>
                    </a:cubicBezTo>
                    <a:cubicBezTo>
                      <a:pt x="16031" y="5016"/>
                      <a:pt x="16051" y="5076"/>
                      <a:pt x="16095" y="5105"/>
                    </a:cubicBezTo>
                    <a:cubicBezTo>
                      <a:pt x="16115" y="5119"/>
                      <a:pt x="16145" y="5119"/>
                      <a:pt x="16159" y="5144"/>
                    </a:cubicBezTo>
                    <a:cubicBezTo>
                      <a:pt x="16172" y="5159"/>
                      <a:pt x="16172" y="5202"/>
                      <a:pt x="16152" y="5202"/>
                    </a:cubicBezTo>
                    <a:cubicBezTo>
                      <a:pt x="16199" y="5241"/>
                      <a:pt x="16287" y="5202"/>
                      <a:pt x="16293" y="5144"/>
                    </a:cubicBezTo>
                    <a:cubicBezTo>
                      <a:pt x="16256" y="5137"/>
                      <a:pt x="16236" y="5105"/>
                      <a:pt x="16229" y="5069"/>
                    </a:cubicBezTo>
                    <a:cubicBezTo>
                      <a:pt x="16223" y="5030"/>
                      <a:pt x="16223" y="4994"/>
                      <a:pt x="16199" y="4962"/>
                    </a:cubicBezTo>
                    <a:cubicBezTo>
                      <a:pt x="16172" y="4919"/>
                      <a:pt x="16108" y="4879"/>
                      <a:pt x="16122" y="4829"/>
                    </a:cubicBezTo>
                    <a:cubicBezTo>
                      <a:pt x="16132" y="4797"/>
                      <a:pt x="16162" y="4776"/>
                      <a:pt x="16192" y="4776"/>
                    </a:cubicBezTo>
                    <a:cubicBezTo>
                      <a:pt x="16219" y="4776"/>
                      <a:pt x="16256" y="4776"/>
                      <a:pt x="16293" y="4768"/>
                    </a:cubicBezTo>
                    <a:cubicBezTo>
                      <a:pt x="16404" y="4736"/>
                      <a:pt x="16411" y="4578"/>
                      <a:pt x="16489" y="4482"/>
                    </a:cubicBezTo>
                    <a:cubicBezTo>
                      <a:pt x="16505" y="4503"/>
                      <a:pt x="16539" y="4503"/>
                      <a:pt x="16552" y="4482"/>
                    </a:cubicBezTo>
                    <a:cubicBezTo>
                      <a:pt x="16576" y="4467"/>
                      <a:pt x="16583" y="4435"/>
                      <a:pt x="16583" y="4407"/>
                    </a:cubicBezTo>
                    <a:cubicBezTo>
                      <a:pt x="16590" y="4360"/>
                      <a:pt x="16603" y="4306"/>
                      <a:pt x="16596" y="4263"/>
                    </a:cubicBezTo>
                    <a:cubicBezTo>
                      <a:pt x="16590" y="4217"/>
                      <a:pt x="16552" y="4174"/>
                      <a:pt x="16512" y="4167"/>
                    </a:cubicBezTo>
                    <a:cubicBezTo>
                      <a:pt x="16526" y="4106"/>
                      <a:pt x="16532" y="4030"/>
                      <a:pt x="16489" y="3995"/>
                    </a:cubicBezTo>
                    <a:cubicBezTo>
                      <a:pt x="16475" y="3977"/>
                      <a:pt x="16448" y="3962"/>
                      <a:pt x="16435" y="3948"/>
                    </a:cubicBezTo>
                    <a:cubicBezTo>
                      <a:pt x="16398" y="3912"/>
                      <a:pt x="16411" y="3833"/>
                      <a:pt x="16448" y="3798"/>
                    </a:cubicBezTo>
                    <a:cubicBezTo>
                      <a:pt x="16482" y="3758"/>
                      <a:pt x="16532" y="3730"/>
                      <a:pt x="16569" y="3687"/>
                    </a:cubicBezTo>
                    <a:cubicBezTo>
                      <a:pt x="16603" y="3647"/>
                      <a:pt x="16640" y="3586"/>
                      <a:pt x="16616" y="3536"/>
                    </a:cubicBezTo>
                    <a:cubicBezTo>
                      <a:pt x="16610" y="3522"/>
                      <a:pt x="16596" y="3504"/>
                      <a:pt x="16596" y="3490"/>
                    </a:cubicBezTo>
                    <a:cubicBezTo>
                      <a:pt x="16583" y="3447"/>
                      <a:pt x="16623" y="3407"/>
                      <a:pt x="16660" y="3378"/>
                    </a:cubicBezTo>
                    <a:cubicBezTo>
                      <a:pt x="16583" y="3346"/>
                      <a:pt x="16603" y="3221"/>
                      <a:pt x="16552" y="3153"/>
                    </a:cubicBezTo>
                    <a:cubicBezTo>
                      <a:pt x="16526" y="3113"/>
                      <a:pt x="16482" y="3099"/>
                      <a:pt x="16455" y="3063"/>
                    </a:cubicBezTo>
                    <a:cubicBezTo>
                      <a:pt x="16428" y="3024"/>
                      <a:pt x="16428" y="2956"/>
                      <a:pt x="16468" y="2949"/>
                    </a:cubicBezTo>
                    <a:cubicBezTo>
                      <a:pt x="16455" y="2913"/>
                      <a:pt x="16482" y="2866"/>
                      <a:pt x="16512" y="2852"/>
                    </a:cubicBezTo>
                    <a:cubicBezTo>
                      <a:pt x="16546" y="2838"/>
                      <a:pt x="16583" y="2845"/>
                      <a:pt x="16616" y="2859"/>
                    </a:cubicBezTo>
                    <a:cubicBezTo>
                      <a:pt x="16660" y="2881"/>
                      <a:pt x="16717" y="2913"/>
                      <a:pt x="16744" y="2873"/>
                    </a:cubicBezTo>
                    <a:cubicBezTo>
                      <a:pt x="16758" y="2927"/>
                      <a:pt x="16764" y="2970"/>
                      <a:pt x="16781" y="3024"/>
                    </a:cubicBezTo>
                    <a:cubicBezTo>
                      <a:pt x="16815" y="3053"/>
                      <a:pt x="16859" y="3070"/>
                      <a:pt x="16906" y="3070"/>
                    </a:cubicBezTo>
                    <a:cubicBezTo>
                      <a:pt x="16919" y="3031"/>
                      <a:pt x="16929" y="2988"/>
                      <a:pt x="16943" y="2949"/>
                    </a:cubicBezTo>
                    <a:cubicBezTo>
                      <a:pt x="16943" y="2934"/>
                      <a:pt x="16950" y="2927"/>
                      <a:pt x="16956" y="2913"/>
                    </a:cubicBezTo>
                    <a:cubicBezTo>
                      <a:pt x="16970" y="2895"/>
                      <a:pt x="16983" y="2888"/>
                      <a:pt x="17007" y="2881"/>
                    </a:cubicBezTo>
                    <a:cubicBezTo>
                      <a:pt x="17040" y="2866"/>
                      <a:pt x="17077" y="2852"/>
                      <a:pt x="17104" y="2845"/>
                    </a:cubicBezTo>
                    <a:cubicBezTo>
                      <a:pt x="17091" y="2798"/>
                      <a:pt x="17091" y="2755"/>
                      <a:pt x="17104" y="2716"/>
                    </a:cubicBezTo>
                    <a:cubicBezTo>
                      <a:pt x="17077" y="2709"/>
                      <a:pt x="17054" y="2669"/>
                      <a:pt x="17071" y="2641"/>
                    </a:cubicBezTo>
                    <a:cubicBezTo>
                      <a:pt x="17084" y="2612"/>
                      <a:pt x="17125" y="2605"/>
                      <a:pt x="17148" y="2626"/>
                    </a:cubicBezTo>
                    <a:cubicBezTo>
                      <a:pt x="17155" y="2633"/>
                      <a:pt x="17162" y="2648"/>
                      <a:pt x="17175" y="2655"/>
                    </a:cubicBezTo>
                    <a:cubicBezTo>
                      <a:pt x="17195" y="2680"/>
                      <a:pt x="17232" y="2669"/>
                      <a:pt x="17259" y="2680"/>
                    </a:cubicBezTo>
                    <a:cubicBezTo>
                      <a:pt x="17310" y="2694"/>
                      <a:pt x="17337" y="2770"/>
                      <a:pt x="17310" y="2813"/>
                    </a:cubicBezTo>
                    <a:cubicBezTo>
                      <a:pt x="17343" y="2820"/>
                      <a:pt x="17367" y="2859"/>
                      <a:pt x="17374" y="2895"/>
                    </a:cubicBezTo>
                    <a:cubicBezTo>
                      <a:pt x="17380" y="2934"/>
                      <a:pt x="17374" y="2970"/>
                      <a:pt x="17367" y="3010"/>
                    </a:cubicBezTo>
                    <a:cubicBezTo>
                      <a:pt x="17394" y="2988"/>
                      <a:pt x="17421" y="2977"/>
                      <a:pt x="17451" y="2970"/>
                    </a:cubicBezTo>
                    <a:cubicBezTo>
                      <a:pt x="17471" y="2995"/>
                      <a:pt x="17508" y="2995"/>
                      <a:pt x="17535" y="2977"/>
                    </a:cubicBezTo>
                    <a:cubicBezTo>
                      <a:pt x="17528" y="3010"/>
                      <a:pt x="17528" y="3031"/>
                      <a:pt x="17535" y="3063"/>
                    </a:cubicBezTo>
                    <a:cubicBezTo>
                      <a:pt x="17542" y="3085"/>
                      <a:pt x="17569" y="3106"/>
                      <a:pt x="17599" y="3092"/>
                    </a:cubicBezTo>
                    <a:cubicBezTo>
                      <a:pt x="17619" y="3113"/>
                      <a:pt x="17649" y="3138"/>
                      <a:pt x="17670" y="3167"/>
                    </a:cubicBezTo>
                    <a:cubicBezTo>
                      <a:pt x="17690" y="3196"/>
                      <a:pt x="17697" y="3235"/>
                      <a:pt x="17676" y="3264"/>
                    </a:cubicBezTo>
                    <a:cubicBezTo>
                      <a:pt x="17703" y="3318"/>
                      <a:pt x="17690" y="3393"/>
                      <a:pt x="17649" y="3429"/>
                    </a:cubicBezTo>
                    <a:cubicBezTo>
                      <a:pt x="17676" y="3429"/>
                      <a:pt x="17703" y="3454"/>
                      <a:pt x="17710" y="3482"/>
                    </a:cubicBezTo>
                    <a:cubicBezTo>
                      <a:pt x="17727" y="3475"/>
                      <a:pt x="17740" y="3475"/>
                      <a:pt x="17754" y="3468"/>
                    </a:cubicBezTo>
                    <a:cubicBezTo>
                      <a:pt x="17761" y="3490"/>
                      <a:pt x="17761" y="3522"/>
                      <a:pt x="17767" y="3543"/>
                    </a:cubicBezTo>
                    <a:cubicBezTo>
                      <a:pt x="17781" y="3543"/>
                      <a:pt x="17804" y="3536"/>
                      <a:pt x="17818" y="3536"/>
                    </a:cubicBezTo>
                    <a:cubicBezTo>
                      <a:pt x="17845" y="3543"/>
                      <a:pt x="17858" y="3586"/>
                      <a:pt x="17845" y="3611"/>
                    </a:cubicBezTo>
                    <a:cubicBezTo>
                      <a:pt x="17831" y="3640"/>
                      <a:pt x="17804" y="3654"/>
                      <a:pt x="17774" y="3661"/>
                    </a:cubicBezTo>
                    <a:cubicBezTo>
                      <a:pt x="17824" y="3708"/>
                      <a:pt x="17888" y="3722"/>
                      <a:pt x="17952" y="3715"/>
                    </a:cubicBezTo>
                    <a:cubicBezTo>
                      <a:pt x="17966" y="3715"/>
                      <a:pt x="17979" y="3708"/>
                      <a:pt x="17993" y="3715"/>
                    </a:cubicBezTo>
                    <a:cubicBezTo>
                      <a:pt x="18010" y="3722"/>
                      <a:pt x="18010" y="3730"/>
                      <a:pt x="18016" y="3744"/>
                    </a:cubicBezTo>
                    <a:cubicBezTo>
                      <a:pt x="18030" y="3776"/>
                      <a:pt x="18043" y="3798"/>
                      <a:pt x="18050" y="3830"/>
                    </a:cubicBezTo>
                    <a:cubicBezTo>
                      <a:pt x="18063" y="3819"/>
                      <a:pt x="18080" y="3812"/>
                      <a:pt x="18100" y="3805"/>
                    </a:cubicBezTo>
                    <a:cubicBezTo>
                      <a:pt x="18121" y="3830"/>
                      <a:pt x="18134" y="3858"/>
                      <a:pt x="18134" y="3894"/>
                    </a:cubicBezTo>
                    <a:cubicBezTo>
                      <a:pt x="18171" y="3905"/>
                      <a:pt x="18205" y="3919"/>
                      <a:pt x="18228" y="3941"/>
                    </a:cubicBezTo>
                    <a:cubicBezTo>
                      <a:pt x="18248" y="3970"/>
                      <a:pt x="18255" y="4016"/>
                      <a:pt x="18228" y="4038"/>
                    </a:cubicBezTo>
                    <a:cubicBezTo>
                      <a:pt x="18289" y="4063"/>
                      <a:pt x="18326" y="4145"/>
                      <a:pt x="18346" y="4213"/>
                    </a:cubicBezTo>
                    <a:cubicBezTo>
                      <a:pt x="18359" y="4256"/>
                      <a:pt x="18376" y="4317"/>
                      <a:pt x="18353" y="4360"/>
                    </a:cubicBezTo>
                    <a:cubicBezTo>
                      <a:pt x="18333" y="4407"/>
                      <a:pt x="18282" y="4428"/>
                      <a:pt x="18275" y="4482"/>
                    </a:cubicBezTo>
                    <a:cubicBezTo>
                      <a:pt x="18275" y="4510"/>
                      <a:pt x="18289" y="4536"/>
                      <a:pt x="18289" y="4564"/>
                    </a:cubicBezTo>
                    <a:cubicBezTo>
                      <a:pt x="18289" y="4632"/>
                      <a:pt x="18205" y="4668"/>
                      <a:pt x="18185" y="4736"/>
                    </a:cubicBezTo>
                    <a:cubicBezTo>
                      <a:pt x="18178" y="4754"/>
                      <a:pt x="18178" y="4761"/>
                      <a:pt x="18171" y="4768"/>
                    </a:cubicBezTo>
                    <a:cubicBezTo>
                      <a:pt x="18158" y="4783"/>
                      <a:pt x="18127" y="4768"/>
                      <a:pt x="18107" y="4768"/>
                    </a:cubicBezTo>
                    <a:cubicBezTo>
                      <a:pt x="18063" y="4768"/>
                      <a:pt x="18030" y="4829"/>
                      <a:pt x="18050" y="4865"/>
                    </a:cubicBezTo>
                    <a:cubicBezTo>
                      <a:pt x="17999" y="4904"/>
                      <a:pt x="17979" y="4980"/>
                      <a:pt x="17993" y="5037"/>
                    </a:cubicBezTo>
                    <a:cubicBezTo>
                      <a:pt x="18050" y="5084"/>
                      <a:pt x="18107" y="5137"/>
                      <a:pt x="18164" y="5180"/>
                    </a:cubicBezTo>
                    <a:cubicBezTo>
                      <a:pt x="18127" y="5256"/>
                      <a:pt x="18043" y="5309"/>
                      <a:pt x="17966" y="5288"/>
                    </a:cubicBezTo>
                    <a:cubicBezTo>
                      <a:pt x="17966" y="5331"/>
                      <a:pt x="17915" y="5370"/>
                      <a:pt x="17868" y="5370"/>
                    </a:cubicBezTo>
                    <a:cubicBezTo>
                      <a:pt x="17824" y="5370"/>
                      <a:pt x="17781" y="5352"/>
                      <a:pt x="17734" y="5338"/>
                    </a:cubicBezTo>
                    <a:cubicBezTo>
                      <a:pt x="17626" y="5309"/>
                      <a:pt x="17508" y="5309"/>
                      <a:pt x="17400" y="5345"/>
                    </a:cubicBezTo>
                    <a:cubicBezTo>
                      <a:pt x="17421" y="5359"/>
                      <a:pt x="17431" y="5384"/>
                      <a:pt x="17431" y="5413"/>
                    </a:cubicBezTo>
                    <a:cubicBezTo>
                      <a:pt x="17394" y="5384"/>
                      <a:pt x="17343" y="5413"/>
                      <a:pt x="17310" y="5445"/>
                    </a:cubicBezTo>
                    <a:cubicBezTo>
                      <a:pt x="17252" y="5510"/>
                      <a:pt x="17232" y="5624"/>
                      <a:pt x="17273" y="5707"/>
                    </a:cubicBezTo>
                    <a:cubicBezTo>
                      <a:pt x="17316" y="5714"/>
                      <a:pt x="17343" y="5761"/>
                      <a:pt x="17337" y="5804"/>
                    </a:cubicBezTo>
                    <a:cubicBezTo>
                      <a:pt x="17380" y="5850"/>
                      <a:pt x="17444" y="5879"/>
                      <a:pt x="17508" y="5879"/>
                    </a:cubicBezTo>
                    <a:cubicBezTo>
                      <a:pt x="17508" y="5843"/>
                      <a:pt x="17542" y="5829"/>
                      <a:pt x="17569" y="5818"/>
                    </a:cubicBezTo>
                    <a:cubicBezTo>
                      <a:pt x="17697" y="5789"/>
                      <a:pt x="17838" y="5789"/>
                      <a:pt x="17966" y="5836"/>
                    </a:cubicBezTo>
                    <a:cubicBezTo>
                      <a:pt x="17959" y="5857"/>
                      <a:pt x="17986" y="5879"/>
                      <a:pt x="18010" y="5879"/>
                    </a:cubicBezTo>
                    <a:cubicBezTo>
                      <a:pt x="18030" y="5879"/>
                      <a:pt x="18057" y="5872"/>
                      <a:pt x="18080" y="5879"/>
                    </a:cubicBezTo>
                    <a:cubicBezTo>
                      <a:pt x="18100" y="5886"/>
                      <a:pt x="18121" y="5918"/>
                      <a:pt x="18107" y="5933"/>
                    </a:cubicBezTo>
                    <a:cubicBezTo>
                      <a:pt x="18178" y="5918"/>
                      <a:pt x="18248" y="5961"/>
                      <a:pt x="18299" y="6022"/>
                    </a:cubicBezTo>
                    <a:cubicBezTo>
                      <a:pt x="18333" y="6069"/>
                      <a:pt x="18353" y="6126"/>
                      <a:pt x="18370" y="6187"/>
                    </a:cubicBezTo>
                    <a:cubicBezTo>
                      <a:pt x="18417" y="6180"/>
                      <a:pt x="18454" y="6241"/>
                      <a:pt x="18474" y="6294"/>
                    </a:cubicBezTo>
                    <a:cubicBezTo>
                      <a:pt x="18518" y="6391"/>
                      <a:pt x="18578" y="6481"/>
                      <a:pt x="18666" y="6549"/>
                    </a:cubicBezTo>
                    <a:cubicBezTo>
                      <a:pt x="18699" y="6520"/>
                      <a:pt x="18736" y="6595"/>
                      <a:pt x="18777" y="6602"/>
                    </a:cubicBezTo>
                    <a:lnTo>
                      <a:pt x="18821" y="6602"/>
                    </a:lnTo>
                    <a:cubicBezTo>
                      <a:pt x="18898" y="6584"/>
                      <a:pt x="18982" y="6645"/>
                      <a:pt x="19009" y="6721"/>
                    </a:cubicBezTo>
                    <a:cubicBezTo>
                      <a:pt x="19039" y="6713"/>
                      <a:pt x="19073" y="6706"/>
                      <a:pt x="19103" y="6699"/>
                    </a:cubicBezTo>
                    <a:lnTo>
                      <a:pt x="19144" y="6767"/>
                    </a:lnTo>
                    <a:cubicBezTo>
                      <a:pt x="19228" y="6810"/>
                      <a:pt x="19315" y="6850"/>
                      <a:pt x="19399" y="6893"/>
                    </a:cubicBezTo>
                    <a:cubicBezTo>
                      <a:pt x="19440" y="6918"/>
                      <a:pt x="19490" y="6939"/>
                      <a:pt x="19541" y="6939"/>
                    </a:cubicBezTo>
                    <a:cubicBezTo>
                      <a:pt x="19588" y="6939"/>
                      <a:pt x="19638" y="6903"/>
                      <a:pt x="19645" y="6850"/>
                    </a:cubicBezTo>
                    <a:cubicBezTo>
                      <a:pt x="19625" y="6850"/>
                      <a:pt x="19618" y="6810"/>
                      <a:pt x="19611" y="6789"/>
                    </a:cubicBezTo>
                    <a:cubicBezTo>
                      <a:pt x="19605" y="6760"/>
                      <a:pt x="19581" y="6728"/>
                      <a:pt x="19554" y="6706"/>
                    </a:cubicBezTo>
                    <a:cubicBezTo>
                      <a:pt x="19440" y="6595"/>
                      <a:pt x="19335" y="6481"/>
                      <a:pt x="19221" y="6377"/>
                    </a:cubicBezTo>
                    <a:cubicBezTo>
                      <a:pt x="19228" y="6352"/>
                      <a:pt x="19228" y="6330"/>
                      <a:pt x="19238" y="6316"/>
                    </a:cubicBezTo>
                    <a:cubicBezTo>
                      <a:pt x="19201" y="6316"/>
                      <a:pt x="19157" y="6287"/>
                      <a:pt x="19144" y="6248"/>
                    </a:cubicBezTo>
                    <a:cubicBezTo>
                      <a:pt x="19201" y="6226"/>
                      <a:pt x="19265" y="6219"/>
                      <a:pt x="19315" y="6241"/>
                    </a:cubicBezTo>
                    <a:cubicBezTo>
                      <a:pt x="19362" y="6269"/>
                      <a:pt x="19399" y="6344"/>
                      <a:pt x="19362" y="6398"/>
                    </a:cubicBezTo>
                    <a:cubicBezTo>
                      <a:pt x="19413" y="6420"/>
                      <a:pt x="19463" y="6445"/>
                      <a:pt x="19504" y="6481"/>
                    </a:cubicBezTo>
                    <a:cubicBezTo>
                      <a:pt x="19527" y="6434"/>
                      <a:pt x="19588" y="6434"/>
                      <a:pt x="19625" y="6466"/>
                    </a:cubicBezTo>
                    <a:cubicBezTo>
                      <a:pt x="19658" y="6495"/>
                      <a:pt x="19682" y="6538"/>
                      <a:pt x="19702" y="6584"/>
                    </a:cubicBezTo>
                    <a:cubicBezTo>
                      <a:pt x="19722" y="6627"/>
                      <a:pt x="19746" y="6678"/>
                      <a:pt x="19786" y="6699"/>
                    </a:cubicBezTo>
                    <a:cubicBezTo>
                      <a:pt x="19817" y="6692"/>
                      <a:pt x="19837" y="6670"/>
                      <a:pt x="19837" y="6645"/>
                    </a:cubicBezTo>
                    <a:cubicBezTo>
                      <a:pt x="19773" y="6563"/>
                      <a:pt x="19766" y="6445"/>
                      <a:pt x="19817" y="6352"/>
                    </a:cubicBezTo>
                    <a:cubicBezTo>
                      <a:pt x="19830" y="6344"/>
                      <a:pt x="19850" y="6344"/>
                      <a:pt x="19864" y="6337"/>
                    </a:cubicBezTo>
                    <a:cubicBezTo>
                      <a:pt x="19877" y="6309"/>
                      <a:pt x="19877" y="6276"/>
                      <a:pt x="19877" y="6248"/>
                    </a:cubicBezTo>
                    <a:cubicBezTo>
                      <a:pt x="19901" y="6241"/>
                      <a:pt x="19921" y="6226"/>
                      <a:pt x="19928" y="6212"/>
                    </a:cubicBezTo>
                    <a:cubicBezTo>
                      <a:pt x="19894" y="6187"/>
                      <a:pt x="19857" y="6158"/>
                      <a:pt x="19857" y="6112"/>
                    </a:cubicBezTo>
                    <a:cubicBezTo>
                      <a:pt x="19857" y="6097"/>
                      <a:pt x="19864" y="6083"/>
                      <a:pt x="19864" y="6061"/>
                    </a:cubicBezTo>
                    <a:cubicBezTo>
                      <a:pt x="19864" y="6015"/>
                      <a:pt x="19827" y="5983"/>
                      <a:pt x="19800" y="5954"/>
                    </a:cubicBezTo>
                    <a:cubicBezTo>
                      <a:pt x="19769" y="5922"/>
                      <a:pt x="19753" y="5864"/>
                      <a:pt x="19786" y="5843"/>
                    </a:cubicBezTo>
                    <a:cubicBezTo>
                      <a:pt x="19746" y="5850"/>
                      <a:pt x="19722" y="5796"/>
                      <a:pt x="19709" y="5753"/>
                    </a:cubicBezTo>
                    <a:cubicBezTo>
                      <a:pt x="19668" y="5624"/>
                      <a:pt x="19541" y="5556"/>
                      <a:pt x="19426" y="5503"/>
                    </a:cubicBezTo>
                    <a:cubicBezTo>
                      <a:pt x="19440" y="5467"/>
                      <a:pt x="19446" y="5427"/>
                      <a:pt x="19463" y="5392"/>
                    </a:cubicBezTo>
                    <a:cubicBezTo>
                      <a:pt x="19440" y="5384"/>
                      <a:pt x="19413" y="5370"/>
                      <a:pt x="19393" y="5359"/>
                    </a:cubicBezTo>
                    <a:cubicBezTo>
                      <a:pt x="19406" y="5263"/>
                      <a:pt x="19315" y="5180"/>
                      <a:pt x="19221" y="5152"/>
                    </a:cubicBezTo>
                    <a:cubicBezTo>
                      <a:pt x="19251" y="5105"/>
                      <a:pt x="19298" y="5076"/>
                      <a:pt x="19349" y="5062"/>
                    </a:cubicBezTo>
                    <a:cubicBezTo>
                      <a:pt x="19315" y="5044"/>
                      <a:pt x="19322" y="4998"/>
                      <a:pt x="19335" y="4962"/>
                    </a:cubicBezTo>
                    <a:cubicBezTo>
                      <a:pt x="19349" y="4922"/>
                      <a:pt x="19362" y="4879"/>
                      <a:pt x="19335" y="4858"/>
                    </a:cubicBezTo>
                    <a:cubicBezTo>
                      <a:pt x="19376" y="4858"/>
                      <a:pt x="19413" y="4818"/>
                      <a:pt x="19413" y="4776"/>
                    </a:cubicBezTo>
                    <a:cubicBezTo>
                      <a:pt x="19456" y="4783"/>
                      <a:pt x="19497" y="4818"/>
                      <a:pt x="19527" y="4858"/>
                    </a:cubicBezTo>
                    <a:cubicBezTo>
                      <a:pt x="19527" y="4872"/>
                      <a:pt x="19527" y="4879"/>
                      <a:pt x="19534" y="4894"/>
                    </a:cubicBezTo>
                    <a:lnTo>
                      <a:pt x="19746" y="5213"/>
                    </a:lnTo>
                    <a:cubicBezTo>
                      <a:pt x="19766" y="5241"/>
                      <a:pt x="19786" y="5270"/>
                      <a:pt x="19800" y="5302"/>
                    </a:cubicBezTo>
                    <a:cubicBezTo>
                      <a:pt x="19823" y="5338"/>
                      <a:pt x="19843" y="5370"/>
                      <a:pt x="19870" y="5406"/>
                    </a:cubicBezTo>
                    <a:cubicBezTo>
                      <a:pt x="19914" y="5420"/>
                      <a:pt x="19958" y="5453"/>
                      <a:pt x="19985" y="5496"/>
                    </a:cubicBezTo>
                    <a:cubicBezTo>
                      <a:pt x="20005" y="5521"/>
                      <a:pt x="20018" y="5549"/>
                      <a:pt x="20049" y="5564"/>
                    </a:cubicBezTo>
                    <a:cubicBezTo>
                      <a:pt x="20076" y="5578"/>
                      <a:pt x="20119" y="5564"/>
                      <a:pt x="20119" y="5535"/>
                    </a:cubicBezTo>
                    <a:cubicBezTo>
                      <a:pt x="20119" y="5521"/>
                      <a:pt x="20113" y="5496"/>
                      <a:pt x="20096" y="5488"/>
                    </a:cubicBezTo>
                    <a:cubicBezTo>
                      <a:pt x="20076" y="5453"/>
                      <a:pt x="20055" y="5402"/>
                      <a:pt x="20062" y="5359"/>
                    </a:cubicBezTo>
                    <a:cubicBezTo>
                      <a:pt x="20069" y="5313"/>
                      <a:pt x="20119" y="5277"/>
                      <a:pt x="20153" y="5295"/>
                    </a:cubicBezTo>
                    <a:cubicBezTo>
                      <a:pt x="20167" y="5302"/>
                      <a:pt x="20183" y="5316"/>
                      <a:pt x="20197" y="5324"/>
                    </a:cubicBezTo>
                    <a:cubicBezTo>
                      <a:pt x="20217" y="5331"/>
                      <a:pt x="20237" y="5309"/>
                      <a:pt x="20237" y="5288"/>
                    </a:cubicBezTo>
                    <a:cubicBezTo>
                      <a:pt x="20237" y="5270"/>
                      <a:pt x="20227" y="5252"/>
                      <a:pt x="20210" y="5248"/>
                    </a:cubicBezTo>
                    <a:cubicBezTo>
                      <a:pt x="20257" y="5245"/>
                      <a:pt x="20308" y="5220"/>
                      <a:pt x="20294" y="5180"/>
                    </a:cubicBezTo>
                    <a:cubicBezTo>
                      <a:pt x="20288" y="5159"/>
                      <a:pt x="20274" y="5152"/>
                      <a:pt x="20261" y="5127"/>
                    </a:cubicBezTo>
                    <a:cubicBezTo>
                      <a:pt x="20224" y="5051"/>
                      <a:pt x="20379" y="4969"/>
                      <a:pt x="20331" y="4904"/>
                    </a:cubicBezTo>
                    <a:cubicBezTo>
                      <a:pt x="20402" y="4872"/>
                      <a:pt x="20456" y="4804"/>
                      <a:pt x="20493" y="4729"/>
                    </a:cubicBezTo>
                    <a:cubicBezTo>
                      <a:pt x="20500" y="4715"/>
                      <a:pt x="20500" y="4707"/>
                      <a:pt x="20500" y="4693"/>
                    </a:cubicBezTo>
                    <a:cubicBezTo>
                      <a:pt x="20493" y="4647"/>
                      <a:pt x="20429" y="4647"/>
                      <a:pt x="20395" y="4618"/>
                    </a:cubicBezTo>
                    <a:cubicBezTo>
                      <a:pt x="20379" y="4604"/>
                      <a:pt x="20372" y="4578"/>
                      <a:pt x="20365" y="4557"/>
                    </a:cubicBezTo>
                    <a:cubicBezTo>
                      <a:pt x="20331" y="4482"/>
                      <a:pt x="20254" y="4442"/>
                      <a:pt x="20183" y="4407"/>
                    </a:cubicBezTo>
                    <a:cubicBezTo>
                      <a:pt x="20113" y="4367"/>
                      <a:pt x="20042" y="4303"/>
                      <a:pt x="20049" y="4220"/>
                    </a:cubicBezTo>
                    <a:cubicBezTo>
                      <a:pt x="19998" y="4174"/>
                      <a:pt x="19934" y="4152"/>
                      <a:pt x="19870" y="4145"/>
                    </a:cubicBezTo>
                    <a:lnTo>
                      <a:pt x="19870" y="4077"/>
                    </a:lnTo>
                    <a:cubicBezTo>
                      <a:pt x="19817" y="4016"/>
                      <a:pt x="19729" y="3987"/>
                      <a:pt x="19652" y="4009"/>
                    </a:cubicBezTo>
                    <a:cubicBezTo>
                      <a:pt x="19645" y="3987"/>
                      <a:pt x="19638" y="3962"/>
                      <a:pt x="19631" y="3934"/>
                    </a:cubicBezTo>
                    <a:cubicBezTo>
                      <a:pt x="19605" y="3941"/>
                      <a:pt x="19568" y="3955"/>
                      <a:pt x="19541" y="3962"/>
                    </a:cubicBezTo>
                    <a:cubicBezTo>
                      <a:pt x="19541" y="3948"/>
                      <a:pt x="19534" y="3927"/>
                      <a:pt x="19534" y="3912"/>
                    </a:cubicBezTo>
                    <a:cubicBezTo>
                      <a:pt x="19510" y="3919"/>
                      <a:pt x="19497" y="3927"/>
                      <a:pt x="19477" y="3941"/>
                    </a:cubicBezTo>
                    <a:cubicBezTo>
                      <a:pt x="19477" y="3919"/>
                      <a:pt x="19470" y="3894"/>
                      <a:pt x="19470" y="3866"/>
                    </a:cubicBezTo>
                    <a:cubicBezTo>
                      <a:pt x="19440" y="3866"/>
                      <a:pt x="19413" y="3873"/>
                      <a:pt x="19393" y="3873"/>
                    </a:cubicBezTo>
                    <a:cubicBezTo>
                      <a:pt x="19386" y="3830"/>
                      <a:pt x="19369" y="3783"/>
                      <a:pt x="19362" y="3737"/>
                    </a:cubicBezTo>
                    <a:cubicBezTo>
                      <a:pt x="19315" y="3722"/>
                      <a:pt x="19265" y="3701"/>
                      <a:pt x="19221" y="3661"/>
                    </a:cubicBezTo>
                    <a:cubicBezTo>
                      <a:pt x="19221" y="3647"/>
                      <a:pt x="19238" y="3633"/>
                      <a:pt x="19251" y="3626"/>
                    </a:cubicBezTo>
                    <a:cubicBezTo>
                      <a:pt x="19221" y="3640"/>
                      <a:pt x="19194" y="3597"/>
                      <a:pt x="19201" y="3565"/>
                    </a:cubicBezTo>
                    <a:cubicBezTo>
                      <a:pt x="19207" y="3536"/>
                      <a:pt x="19228" y="3511"/>
                      <a:pt x="19244" y="3482"/>
                    </a:cubicBezTo>
                    <a:cubicBezTo>
                      <a:pt x="19258" y="3454"/>
                      <a:pt x="19251" y="3407"/>
                      <a:pt x="19221" y="3400"/>
                    </a:cubicBezTo>
                    <a:cubicBezTo>
                      <a:pt x="19292" y="3393"/>
                      <a:pt x="19356" y="3371"/>
                      <a:pt x="19413" y="3332"/>
                    </a:cubicBezTo>
                    <a:cubicBezTo>
                      <a:pt x="19386" y="3318"/>
                      <a:pt x="19362" y="3285"/>
                      <a:pt x="19349" y="3257"/>
                    </a:cubicBezTo>
                    <a:cubicBezTo>
                      <a:pt x="19356" y="3228"/>
                      <a:pt x="19369" y="3203"/>
                      <a:pt x="19376" y="3174"/>
                    </a:cubicBezTo>
                    <a:cubicBezTo>
                      <a:pt x="19356" y="3138"/>
                      <a:pt x="19329" y="3106"/>
                      <a:pt x="19308" y="3070"/>
                    </a:cubicBezTo>
                    <a:lnTo>
                      <a:pt x="19329" y="3002"/>
                    </a:lnTo>
                    <a:cubicBezTo>
                      <a:pt x="19322" y="2970"/>
                      <a:pt x="19315" y="2934"/>
                      <a:pt x="19308" y="2906"/>
                    </a:cubicBezTo>
                    <a:cubicBezTo>
                      <a:pt x="19292" y="2913"/>
                      <a:pt x="19265" y="2906"/>
                      <a:pt x="19258" y="2881"/>
                    </a:cubicBezTo>
                    <a:cubicBezTo>
                      <a:pt x="19251" y="2859"/>
                      <a:pt x="19251" y="2845"/>
                      <a:pt x="19251" y="2820"/>
                    </a:cubicBezTo>
                    <a:cubicBezTo>
                      <a:pt x="19258" y="2737"/>
                      <a:pt x="19244" y="2655"/>
                      <a:pt x="19221" y="2573"/>
                    </a:cubicBezTo>
                    <a:cubicBezTo>
                      <a:pt x="19214" y="2573"/>
                      <a:pt x="19207" y="2573"/>
                      <a:pt x="19201" y="2580"/>
                    </a:cubicBezTo>
                    <a:cubicBezTo>
                      <a:pt x="19214" y="2558"/>
                      <a:pt x="19201" y="2530"/>
                      <a:pt x="19187" y="2504"/>
                    </a:cubicBezTo>
                    <a:cubicBezTo>
                      <a:pt x="19167" y="2490"/>
                      <a:pt x="19144" y="2483"/>
                      <a:pt x="19117" y="2476"/>
                    </a:cubicBezTo>
                    <a:cubicBezTo>
                      <a:pt x="19046" y="2454"/>
                      <a:pt x="18969" y="2454"/>
                      <a:pt x="18891" y="2461"/>
                    </a:cubicBezTo>
                    <a:cubicBezTo>
                      <a:pt x="18884" y="2379"/>
                      <a:pt x="18854" y="2304"/>
                      <a:pt x="18797" y="2250"/>
                    </a:cubicBezTo>
                    <a:cubicBezTo>
                      <a:pt x="18770" y="2286"/>
                      <a:pt x="18699" y="2250"/>
                      <a:pt x="18706" y="2204"/>
                    </a:cubicBezTo>
                    <a:cubicBezTo>
                      <a:pt x="18693" y="2196"/>
                      <a:pt x="18679" y="2204"/>
                      <a:pt x="18672" y="2214"/>
                    </a:cubicBezTo>
                    <a:lnTo>
                      <a:pt x="18545" y="1989"/>
                    </a:lnTo>
                    <a:cubicBezTo>
                      <a:pt x="18538" y="1971"/>
                      <a:pt x="18531" y="1956"/>
                      <a:pt x="18518" y="1949"/>
                    </a:cubicBezTo>
                    <a:cubicBezTo>
                      <a:pt x="18501" y="1942"/>
                      <a:pt x="18481" y="1956"/>
                      <a:pt x="18481" y="1971"/>
                    </a:cubicBezTo>
                    <a:cubicBezTo>
                      <a:pt x="18481" y="1921"/>
                      <a:pt x="18410" y="1896"/>
                      <a:pt x="18376" y="1935"/>
                    </a:cubicBezTo>
                    <a:cubicBezTo>
                      <a:pt x="18397" y="1888"/>
                      <a:pt x="18289" y="1874"/>
                      <a:pt x="18299" y="1820"/>
                    </a:cubicBezTo>
                    <a:cubicBezTo>
                      <a:pt x="18275" y="1831"/>
                      <a:pt x="18248" y="1838"/>
                      <a:pt x="18228" y="1831"/>
                    </a:cubicBezTo>
                    <a:cubicBezTo>
                      <a:pt x="18205" y="1820"/>
                      <a:pt x="18185" y="1792"/>
                      <a:pt x="18198" y="1770"/>
                    </a:cubicBezTo>
                    <a:lnTo>
                      <a:pt x="18080" y="1770"/>
                    </a:lnTo>
                    <a:cubicBezTo>
                      <a:pt x="18080" y="1745"/>
                      <a:pt x="18063" y="1731"/>
                      <a:pt x="18043" y="1731"/>
                    </a:cubicBezTo>
                    <a:cubicBezTo>
                      <a:pt x="18023" y="1731"/>
                      <a:pt x="18010" y="1738"/>
                      <a:pt x="17986" y="1756"/>
                    </a:cubicBezTo>
                    <a:cubicBezTo>
                      <a:pt x="17993" y="1688"/>
                      <a:pt x="17993" y="1620"/>
                      <a:pt x="17986" y="1552"/>
                    </a:cubicBezTo>
                    <a:cubicBezTo>
                      <a:pt x="17959" y="1559"/>
                      <a:pt x="17929" y="1527"/>
                      <a:pt x="17922" y="1498"/>
                    </a:cubicBezTo>
                    <a:cubicBezTo>
                      <a:pt x="17915" y="1466"/>
                      <a:pt x="17909" y="1437"/>
                      <a:pt x="17888" y="1408"/>
                    </a:cubicBezTo>
                    <a:cubicBezTo>
                      <a:pt x="17858" y="1373"/>
                      <a:pt x="17787" y="1340"/>
                      <a:pt x="17804" y="1297"/>
                    </a:cubicBezTo>
                    <a:cubicBezTo>
                      <a:pt x="17761" y="1297"/>
                      <a:pt x="17730" y="1258"/>
                      <a:pt x="17703" y="1229"/>
                    </a:cubicBezTo>
                    <a:cubicBezTo>
                      <a:pt x="17673" y="1197"/>
                      <a:pt x="17633" y="1176"/>
                      <a:pt x="17599" y="1190"/>
                    </a:cubicBezTo>
                    <a:cubicBezTo>
                      <a:pt x="17612" y="1176"/>
                      <a:pt x="17606" y="1154"/>
                      <a:pt x="17592" y="1147"/>
                    </a:cubicBezTo>
                    <a:cubicBezTo>
                      <a:pt x="17579" y="1140"/>
                      <a:pt x="17555" y="1129"/>
                      <a:pt x="17542" y="1129"/>
                    </a:cubicBezTo>
                    <a:cubicBezTo>
                      <a:pt x="17508" y="1129"/>
                      <a:pt x="17478" y="1122"/>
                      <a:pt x="17444" y="1122"/>
                    </a:cubicBezTo>
                    <a:cubicBezTo>
                      <a:pt x="17407" y="1122"/>
                      <a:pt x="17370" y="1115"/>
                      <a:pt x="17343" y="1140"/>
                    </a:cubicBezTo>
                    <a:cubicBezTo>
                      <a:pt x="17313" y="1161"/>
                      <a:pt x="17303" y="1204"/>
                      <a:pt x="17330" y="1229"/>
                    </a:cubicBezTo>
                    <a:cubicBezTo>
                      <a:pt x="17259" y="1258"/>
                      <a:pt x="17188" y="1265"/>
                      <a:pt x="17118" y="1265"/>
                    </a:cubicBezTo>
                    <a:cubicBezTo>
                      <a:pt x="17125" y="1297"/>
                      <a:pt x="17138" y="1326"/>
                      <a:pt x="17162" y="1340"/>
                    </a:cubicBezTo>
                    <a:cubicBezTo>
                      <a:pt x="17125" y="1355"/>
                      <a:pt x="17091" y="1362"/>
                      <a:pt x="17054" y="1380"/>
                    </a:cubicBezTo>
                    <a:cubicBezTo>
                      <a:pt x="17071" y="1340"/>
                      <a:pt x="17020" y="1312"/>
                      <a:pt x="16983" y="1319"/>
                    </a:cubicBezTo>
                    <a:cubicBezTo>
                      <a:pt x="16950" y="1319"/>
                      <a:pt x="16913" y="1340"/>
                      <a:pt x="16879" y="1326"/>
                    </a:cubicBezTo>
                    <a:cubicBezTo>
                      <a:pt x="16892" y="1355"/>
                      <a:pt x="16862" y="1387"/>
                      <a:pt x="16835" y="1387"/>
                    </a:cubicBezTo>
                    <a:cubicBezTo>
                      <a:pt x="16805" y="1387"/>
                      <a:pt x="16788" y="1355"/>
                      <a:pt x="16781" y="1326"/>
                    </a:cubicBezTo>
                    <a:cubicBezTo>
                      <a:pt x="16771" y="1297"/>
                      <a:pt x="16795" y="1265"/>
                      <a:pt x="16815" y="1244"/>
                    </a:cubicBezTo>
                    <a:cubicBezTo>
                      <a:pt x="16801" y="1222"/>
                      <a:pt x="16788" y="1204"/>
                      <a:pt x="16771" y="1183"/>
                    </a:cubicBezTo>
                    <a:cubicBezTo>
                      <a:pt x="16781" y="1161"/>
                      <a:pt x="16771" y="1129"/>
                      <a:pt x="16758" y="1107"/>
                    </a:cubicBezTo>
                    <a:cubicBezTo>
                      <a:pt x="16751" y="1100"/>
                      <a:pt x="16738" y="1093"/>
                      <a:pt x="16731" y="1079"/>
                    </a:cubicBezTo>
                    <a:cubicBezTo>
                      <a:pt x="16724" y="1064"/>
                      <a:pt x="16724" y="1047"/>
                      <a:pt x="16731" y="1032"/>
                    </a:cubicBezTo>
                    <a:cubicBezTo>
                      <a:pt x="16738" y="978"/>
                      <a:pt x="16744" y="921"/>
                      <a:pt x="16758" y="867"/>
                    </a:cubicBezTo>
                    <a:cubicBezTo>
                      <a:pt x="16751" y="821"/>
                      <a:pt x="16724" y="778"/>
                      <a:pt x="16674" y="764"/>
                    </a:cubicBezTo>
                    <a:cubicBezTo>
                      <a:pt x="16660" y="756"/>
                      <a:pt x="16653" y="756"/>
                      <a:pt x="16640" y="746"/>
                    </a:cubicBezTo>
                    <a:cubicBezTo>
                      <a:pt x="16630" y="738"/>
                      <a:pt x="16630" y="731"/>
                      <a:pt x="16623" y="717"/>
                    </a:cubicBezTo>
                    <a:cubicBezTo>
                      <a:pt x="16610" y="670"/>
                      <a:pt x="16603" y="620"/>
                      <a:pt x="16590" y="574"/>
                    </a:cubicBezTo>
                    <a:cubicBezTo>
                      <a:pt x="16583" y="545"/>
                      <a:pt x="16576" y="513"/>
                      <a:pt x="16590" y="484"/>
                    </a:cubicBezTo>
                    <a:cubicBezTo>
                      <a:pt x="16596" y="470"/>
                      <a:pt x="16603" y="456"/>
                      <a:pt x="16603" y="438"/>
                    </a:cubicBezTo>
                    <a:cubicBezTo>
                      <a:pt x="16603" y="430"/>
                      <a:pt x="16590" y="423"/>
                      <a:pt x="16590" y="423"/>
                    </a:cubicBezTo>
                    <a:cubicBezTo>
                      <a:pt x="16546" y="395"/>
                      <a:pt x="16482" y="362"/>
                      <a:pt x="16441" y="395"/>
                    </a:cubicBezTo>
                    <a:cubicBezTo>
                      <a:pt x="16421" y="409"/>
                      <a:pt x="16411" y="430"/>
                      <a:pt x="16391" y="430"/>
                    </a:cubicBezTo>
                    <a:cubicBezTo>
                      <a:pt x="16371" y="438"/>
                      <a:pt x="16351" y="423"/>
                      <a:pt x="16334" y="430"/>
                    </a:cubicBezTo>
                    <a:cubicBezTo>
                      <a:pt x="16314" y="438"/>
                      <a:pt x="16307" y="477"/>
                      <a:pt x="16287" y="484"/>
                    </a:cubicBezTo>
                    <a:cubicBezTo>
                      <a:pt x="16263" y="491"/>
                      <a:pt x="16236" y="477"/>
                      <a:pt x="16216" y="477"/>
                    </a:cubicBezTo>
                    <a:cubicBezTo>
                      <a:pt x="16199" y="477"/>
                      <a:pt x="16186" y="484"/>
                      <a:pt x="16172" y="491"/>
                    </a:cubicBezTo>
                    <a:lnTo>
                      <a:pt x="16044" y="559"/>
                    </a:lnTo>
                    <a:cubicBezTo>
                      <a:pt x="16031" y="567"/>
                      <a:pt x="16017" y="574"/>
                      <a:pt x="16011" y="581"/>
                    </a:cubicBezTo>
                    <a:cubicBezTo>
                      <a:pt x="16004" y="588"/>
                      <a:pt x="15997" y="606"/>
                      <a:pt x="15991" y="613"/>
                    </a:cubicBezTo>
                    <a:cubicBezTo>
                      <a:pt x="15974" y="635"/>
                      <a:pt x="15960" y="649"/>
                      <a:pt x="15940" y="663"/>
                    </a:cubicBezTo>
                    <a:cubicBezTo>
                      <a:pt x="15890" y="710"/>
                      <a:pt x="15839" y="764"/>
                      <a:pt x="15792" y="807"/>
                    </a:cubicBezTo>
                    <a:cubicBezTo>
                      <a:pt x="15755" y="839"/>
                      <a:pt x="15721" y="882"/>
                      <a:pt x="15735" y="921"/>
                    </a:cubicBezTo>
                    <a:cubicBezTo>
                      <a:pt x="15742" y="943"/>
                      <a:pt x="15742" y="971"/>
                      <a:pt x="15721" y="971"/>
                    </a:cubicBezTo>
                    <a:cubicBezTo>
                      <a:pt x="15664" y="928"/>
                      <a:pt x="15657" y="839"/>
                      <a:pt x="15684" y="764"/>
                    </a:cubicBezTo>
                    <a:cubicBezTo>
                      <a:pt x="15715" y="696"/>
                      <a:pt x="15762" y="635"/>
                      <a:pt x="15819" y="581"/>
                    </a:cubicBezTo>
                    <a:cubicBezTo>
                      <a:pt x="15883" y="513"/>
                      <a:pt x="15954" y="448"/>
                      <a:pt x="16017" y="380"/>
                    </a:cubicBezTo>
                    <a:cubicBezTo>
                      <a:pt x="15991" y="348"/>
                      <a:pt x="15954" y="341"/>
                      <a:pt x="15920" y="348"/>
                    </a:cubicBezTo>
                    <a:lnTo>
                      <a:pt x="15920" y="280"/>
                    </a:lnTo>
                    <a:cubicBezTo>
                      <a:pt x="15832" y="258"/>
                      <a:pt x="15742" y="266"/>
                      <a:pt x="15664" y="319"/>
                    </a:cubicBezTo>
                    <a:cubicBezTo>
                      <a:pt x="15644" y="334"/>
                      <a:pt x="15620" y="348"/>
                      <a:pt x="15593" y="348"/>
                    </a:cubicBezTo>
                    <a:cubicBezTo>
                      <a:pt x="15567" y="348"/>
                      <a:pt x="15530" y="334"/>
                      <a:pt x="15503" y="334"/>
                    </a:cubicBezTo>
                    <a:cubicBezTo>
                      <a:pt x="15459" y="334"/>
                      <a:pt x="15422" y="370"/>
                      <a:pt x="15395" y="409"/>
                    </a:cubicBezTo>
                    <a:cubicBezTo>
                      <a:pt x="15365" y="445"/>
                      <a:pt x="15341" y="484"/>
                      <a:pt x="15304" y="513"/>
                    </a:cubicBezTo>
                    <a:cubicBezTo>
                      <a:pt x="15284" y="538"/>
                      <a:pt x="15260" y="567"/>
                      <a:pt x="15260" y="595"/>
                    </a:cubicBezTo>
                    <a:cubicBezTo>
                      <a:pt x="15260" y="613"/>
                      <a:pt x="15270" y="627"/>
                      <a:pt x="15270" y="642"/>
                    </a:cubicBezTo>
                    <a:cubicBezTo>
                      <a:pt x="15260" y="681"/>
                      <a:pt x="15213" y="696"/>
                      <a:pt x="15193" y="724"/>
                    </a:cubicBezTo>
                    <a:cubicBezTo>
                      <a:pt x="15176" y="746"/>
                      <a:pt x="15183" y="785"/>
                      <a:pt x="15169" y="807"/>
                    </a:cubicBezTo>
                    <a:cubicBezTo>
                      <a:pt x="15149" y="839"/>
                      <a:pt x="15092" y="839"/>
                      <a:pt x="15079" y="875"/>
                    </a:cubicBezTo>
                    <a:cubicBezTo>
                      <a:pt x="15072" y="889"/>
                      <a:pt x="15079" y="914"/>
                      <a:pt x="15085" y="928"/>
                    </a:cubicBezTo>
                    <a:cubicBezTo>
                      <a:pt x="15099" y="1004"/>
                      <a:pt x="15028" y="1093"/>
                      <a:pt x="15079" y="1154"/>
                    </a:cubicBezTo>
                    <a:cubicBezTo>
                      <a:pt x="15015" y="1183"/>
                      <a:pt x="15001" y="1272"/>
                      <a:pt x="15001" y="1340"/>
                    </a:cubicBezTo>
                    <a:cubicBezTo>
                      <a:pt x="15001" y="1394"/>
                      <a:pt x="14994" y="1448"/>
                      <a:pt x="14994" y="1498"/>
                    </a:cubicBezTo>
                    <a:cubicBezTo>
                      <a:pt x="14988" y="1620"/>
                      <a:pt x="14988" y="1745"/>
                      <a:pt x="15015" y="1867"/>
                    </a:cubicBezTo>
                    <a:cubicBezTo>
                      <a:pt x="15028" y="1921"/>
                      <a:pt x="15052" y="1971"/>
                      <a:pt x="15042" y="2024"/>
                    </a:cubicBezTo>
                    <a:cubicBezTo>
                      <a:pt x="15042" y="2046"/>
                      <a:pt x="15028" y="2071"/>
                      <a:pt x="15028" y="2100"/>
                    </a:cubicBezTo>
                    <a:cubicBezTo>
                      <a:pt x="15028" y="2168"/>
                      <a:pt x="15085" y="2221"/>
                      <a:pt x="15143" y="2257"/>
                    </a:cubicBezTo>
                    <a:cubicBezTo>
                      <a:pt x="15112" y="2304"/>
                      <a:pt x="15139" y="2361"/>
                      <a:pt x="15176" y="2393"/>
                    </a:cubicBezTo>
                    <a:cubicBezTo>
                      <a:pt x="15210" y="2422"/>
                      <a:pt x="15260" y="2454"/>
                      <a:pt x="15291" y="2490"/>
                    </a:cubicBezTo>
                    <a:cubicBezTo>
                      <a:pt x="15311" y="2522"/>
                      <a:pt x="15318" y="2551"/>
                      <a:pt x="15341" y="2580"/>
                    </a:cubicBezTo>
                    <a:cubicBezTo>
                      <a:pt x="15402" y="2662"/>
                      <a:pt x="15536" y="2655"/>
                      <a:pt x="15587" y="2737"/>
                    </a:cubicBezTo>
                    <a:cubicBezTo>
                      <a:pt x="15607" y="2777"/>
                      <a:pt x="15614" y="2830"/>
                      <a:pt x="15657" y="2838"/>
                    </a:cubicBezTo>
                    <a:cubicBezTo>
                      <a:pt x="15678" y="2838"/>
                      <a:pt x="15691" y="2830"/>
                      <a:pt x="15708" y="2820"/>
                    </a:cubicBezTo>
                    <a:cubicBezTo>
                      <a:pt x="15772" y="2791"/>
                      <a:pt x="15849" y="2784"/>
                      <a:pt x="15927" y="2784"/>
                    </a:cubicBezTo>
                    <a:cubicBezTo>
                      <a:pt x="15967" y="2784"/>
                      <a:pt x="16007" y="2780"/>
                      <a:pt x="16044" y="2805"/>
                    </a:cubicBezTo>
                    <a:cubicBezTo>
                      <a:pt x="16078" y="2827"/>
                      <a:pt x="16095" y="2895"/>
                      <a:pt x="16061" y="2920"/>
                    </a:cubicBezTo>
                    <a:cubicBezTo>
                      <a:pt x="16004" y="2906"/>
                      <a:pt x="15947" y="2895"/>
                      <a:pt x="15896" y="2920"/>
                    </a:cubicBezTo>
                    <a:cubicBezTo>
                      <a:pt x="15849" y="2941"/>
                      <a:pt x="15819" y="3024"/>
                      <a:pt x="15856" y="3070"/>
                    </a:cubicBezTo>
                    <a:cubicBezTo>
                      <a:pt x="15805" y="3099"/>
                      <a:pt x="15805" y="3203"/>
                      <a:pt x="15839" y="3250"/>
                    </a:cubicBezTo>
                    <a:cubicBezTo>
                      <a:pt x="15812" y="3264"/>
                      <a:pt x="15799" y="3303"/>
                      <a:pt x="15805" y="3332"/>
                    </a:cubicBezTo>
                    <a:cubicBezTo>
                      <a:pt x="15812" y="3361"/>
                      <a:pt x="15826" y="3393"/>
                      <a:pt x="15849" y="3421"/>
                    </a:cubicBezTo>
                    <a:cubicBezTo>
                      <a:pt x="15792" y="3447"/>
                      <a:pt x="15805" y="3536"/>
                      <a:pt x="15799" y="3597"/>
                    </a:cubicBezTo>
                    <a:cubicBezTo>
                      <a:pt x="15792" y="3661"/>
                      <a:pt x="15748" y="3715"/>
                      <a:pt x="15748" y="3783"/>
                    </a:cubicBezTo>
                    <a:cubicBezTo>
                      <a:pt x="15748" y="3812"/>
                      <a:pt x="15762" y="3841"/>
                      <a:pt x="15762" y="3873"/>
                    </a:cubicBezTo>
                    <a:cubicBezTo>
                      <a:pt x="15762" y="3901"/>
                      <a:pt x="15748" y="3934"/>
                      <a:pt x="15721" y="3941"/>
                    </a:cubicBezTo>
                    <a:cubicBezTo>
                      <a:pt x="15657" y="3948"/>
                      <a:pt x="15657" y="3819"/>
                      <a:pt x="15593" y="3812"/>
                    </a:cubicBezTo>
                    <a:cubicBezTo>
                      <a:pt x="15607" y="3880"/>
                      <a:pt x="15509" y="3955"/>
                      <a:pt x="15560" y="4009"/>
                    </a:cubicBezTo>
                    <a:cubicBezTo>
                      <a:pt x="15567" y="4016"/>
                      <a:pt x="15580" y="4023"/>
                      <a:pt x="15593" y="4038"/>
                    </a:cubicBezTo>
                    <a:cubicBezTo>
                      <a:pt x="15614" y="4070"/>
                      <a:pt x="15580" y="4106"/>
                      <a:pt x="15567" y="4138"/>
                    </a:cubicBezTo>
                    <a:cubicBezTo>
                      <a:pt x="15550" y="4174"/>
                      <a:pt x="15560" y="4220"/>
                      <a:pt x="15587" y="4242"/>
                    </a:cubicBezTo>
                    <a:cubicBezTo>
                      <a:pt x="15560" y="4249"/>
                      <a:pt x="15536" y="4278"/>
                      <a:pt x="15509" y="4303"/>
                    </a:cubicBezTo>
                    <a:cubicBezTo>
                      <a:pt x="15482" y="4324"/>
                      <a:pt x="15439" y="4331"/>
                      <a:pt x="15425" y="4303"/>
                    </a:cubicBezTo>
                    <a:cubicBezTo>
                      <a:pt x="15402" y="4270"/>
                      <a:pt x="15432" y="4220"/>
                      <a:pt x="15418" y="4188"/>
                    </a:cubicBezTo>
                    <a:cubicBezTo>
                      <a:pt x="15402" y="4167"/>
                      <a:pt x="15381" y="4159"/>
                      <a:pt x="15361" y="4145"/>
                    </a:cubicBezTo>
                    <a:cubicBezTo>
                      <a:pt x="15297" y="4098"/>
                      <a:pt x="15297" y="3995"/>
                      <a:pt x="15240" y="3941"/>
                    </a:cubicBezTo>
                    <a:cubicBezTo>
                      <a:pt x="15277" y="3927"/>
                      <a:pt x="15318" y="3916"/>
                      <a:pt x="15341" y="3880"/>
                    </a:cubicBezTo>
                    <a:cubicBezTo>
                      <a:pt x="15361" y="3841"/>
                      <a:pt x="15348" y="3783"/>
                      <a:pt x="15311" y="3783"/>
                    </a:cubicBezTo>
                    <a:cubicBezTo>
                      <a:pt x="15361" y="3737"/>
                      <a:pt x="15375" y="3661"/>
                      <a:pt x="15348" y="3604"/>
                    </a:cubicBezTo>
                    <a:cubicBezTo>
                      <a:pt x="15341" y="3579"/>
                      <a:pt x="15324" y="3565"/>
                      <a:pt x="15311" y="3543"/>
                    </a:cubicBezTo>
                    <a:cubicBezTo>
                      <a:pt x="15297" y="3529"/>
                      <a:pt x="15291" y="3504"/>
                      <a:pt x="15277" y="3490"/>
                    </a:cubicBezTo>
                    <a:cubicBezTo>
                      <a:pt x="15240" y="3447"/>
                      <a:pt x="15213" y="3400"/>
                      <a:pt x="15176" y="3353"/>
                    </a:cubicBezTo>
                    <a:cubicBezTo>
                      <a:pt x="15156" y="3325"/>
                      <a:pt x="15132" y="3293"/>
                      <a:pt x="15099" y="3278"/>
                    </a:cubicBezTo>
                    <a:cubicBezTo>
                      <a:pt x="15062" y="3260"/>
                      <a:pt x="15021" y="3278"/>
                      <a:pt x="15008" y="3318"/>
                    </a:cubicBezTo>
                    <a:cubicBezTo>
                      <a:pt x="15001" y="3346"/>
                      <a:pt x="15015" y="3378"/>
                      <a:pt x="15008" y="3407"/>
                    </a:cubicBezTo>
                    <a:cubicBezTo>
                      <a:pt x="15001" y="3429"/>
                      <a:pt x="14964" y="3454"/>
                      <a:pt x="14971" y="3475"/>
                    </a:cubicBezTo>
                    <a:cubicBezTo>
                      <a:pt x="14981" y="3497"/>
                      <a:pt x="15008" y="3511"/>
                      <a:pt x="15008" y="3536"/>
                    </a:cubicBezTo>
                    <a:cubicBezTo>
                      <a:pt x="15008" y="3550"/>
                      <a:pt x="14981" y="3558"/>
                      <a:pt x="14971" y="3572"/>
                    </a:cubicBezTo>
                    <a:cubicBezTo>
                      <a:pt x="14951" y="3597"/>
                      <a:pt x="14971" y="3629"/>
                      <a:pt x="14988" y="3661"/>
                    </a:cubicBezTo>
                    <a:cubicBezTo>
                      <a:pt x="15001" y="3690"/>
                      <a:pt x="15001" y="3737"/>
                      <a:pt x="14971" y="3744"/>
                    </a:cubicBezTo>
                    <a:cubicBezTo>
                      <a:pt x="14944" y="3769"/>
                      <a:pt x="14894" y="3744"/>
                      <a:pt x="14880" y="3715"/>
                    </a:cubicBezTo>
                    <a:cubicBezTo>
                      <a:pt x="14860" y="3679"/>
                      <a:pt x="14867" y="3640"/>
                      <a:pt x="14867" y="3597"/>
                    </a:cubicBezTo>
                    <a:cubicBezTo>
                      <a:pt x="14867" y="3565"/>
                      <a:pt x="14873" y="3543"/>
                      <a:pt x="14873" y="3511"/>
                    </a:cubicBezTo>
                    <a:lnTo>
                      <a:pt x="14873" y="3475"/>
                    </a:lnTo>
                    <a:cubicBezTo>
                      <a:pt x="14867" y="3421"/>
                      <a:pt x="14816" y="3386"/>
                      <a:pt x="14833" y="3339"/>
                    </a:cubicBezTo>
                    <a:cubicBezTo>
                      <a:pt x="14846" y="3303"/>
                      <a:pt x="14910" y="3285"/>
                      <a:pt x="14910" y="3242"/>
                    </a:cubicBezTo>
                    <a:cubicBezTo>
                      <a:pt x="14910" y="3214"/>
                      <a:pt x="14880" y="3181"/>
                      <a:pt x="14887" y="3153"/>
                    </a:cubicBezTo>
                    <a:cubicBezTo>
                      <a:pt x="14894" y="3121"/>
                      <a:pt x="14924" y="3106"/>
                      <a:pt x="14931" y="3085"/>
                    </a:cubicBezTo>
                    <a:cubicBezTo>
                      <a:pt x="14944" y="3053"/>
                      <a:pt x="14924" y="3017"/>
                      <a:pt x="14900" y="3002"/>
                    </a:cubicBezTo>
                    <a:cubicBezTo>
                      <a:pt x="14873" y="2988"/>
                      <a:pt x="14846" y="2977"/>
                      <a:pt x="14816" y="2970"/>
                    </a:cubicBezTo>
                    <a:cubicBezTo>
                      <a:pt x="14762" y="2963"/>
                      <a:pt x="14705" y="2956"/>
                      <a:pt x="14655" y="2949"/>
                    </a:cubicBezTo>
                    <a:cubicBezTo>
                      <a:pt x="14621" y="2941"/>
                      <a:pt x="14577" y="2941"/>
                      <a:pt x="14557" y="2970"/>
                    </a:cubicBezTo>
                    <a:cubicBezTo>
                      <a:pt x="14513" y="2913"/>
                      <a:pt x="14513" y="2813"/>
                      <a:pt x="14570" y="2755"/>
                    </a:cubicBezTo>
                    <a:cubicBezTo>
                      <a:pt x="14604" y="2762"/>
                      <a:pt x="14648" y="2730"/>
                      <a:pt x="14655" y="2687"/>
                    </a:cubicBezTo>
                    <a:cubicBezTo>
                      <a:pt x="14661" y="2648"/>
                      <a:pt x="14628" y="2605"/>
                      <a:pt x="14591" y="2598"/>
                    </a:cubicBezTo>
                    <a:cubicBezTo>
                      <a:pt x="14634" y="2537"/>
                      <a:pt x="14611" y="2436"/>
                      <a:pt x="14557" y="2393"/>
                    </a:cubicBezTo>
                    <a:cubicBezTo>
                      <a:pt x="14520" y="2361"/>
                      <a:pt x="14463" y="2347"/>
                      <a:pt x="14463" y="2304"/>
                    </a:cubicBezTo>
                    <a:cubicBezTo>
                      <a:pt x="14463" y="2279"/>
                      <a:pt x="14473" y="2257"/>
                      <a:pt x="14463" y="2236"/>
                    </a:cubicBezTo>
                    <a:cubicBezTo>
                      <a:pt x="14456" y="2221"/>
                      <a:pt x="14443" y="2221"/>
                      <a:pt x="14436" y="2204"/>
                    </a:cubicBezTo>
                    <a:cubicBezTo>
                      <a:pt x="14372" y="2161"/>
                      <a:pt x="14385" y="2053"/>
                      <a:pt x="14416" y="1971"/>
                    </a:cubicBezTo>
                    <a:cubicBezTo>
                      <a:pt x="14379" y="1971"/>
                      <a:pt x="14352" y="1942"/>
                      <a:pt x="14338" y="1906"/>
                    </a:cubicBezTo>
                    <a:cubicBezTo>
                      <a:pt x="14321" y="1867"/>
                      <a:pt x="14321" y="1831"/>
                      <a:pt x="14332" y="1792"/>
                    </a:cubicBezTo>
                    <a:cubicBezTo>
                      <a:pt x="14295" y="1784"/>
                      <a:pt x="14261" y="1784"/>
                      <a:pt x="14224" y="1784"/>
                    </a:cubicBezTo>
                    <a:cubicBezTo>
                      <a:pt x="14261" y="1702"/>
                      <a:pt x="14126" y="1613"/>
                      <a:pt x="14167" y="1537"/>
                    </a:cubicBezTo>
                    <a:cubicBezTo>
                      <a:pt x="14184" y="1505"/>
                      <a:pt x="14224" y="1491"/>
                      <a:pt x="14244" y="1469"/>
                    </a:cubicBezTo>
                    <a:cubicBezTo>
                      <a:pt x="14301" y="1416"/>
                      <a:pt x="14301" y="1326"/>
                      <a:pt x="14295" y="1251"/>
                    </a:cubicBezTo>
                    <a:cubicBezTo>
                      <a:pt x="14321" y="1251"/>
                      <a:pt x="14345" y="1229"/>
                      <a:pt x="14358" y="1204"/>
                    </a:cubicBezTo>
                    <a:cubicBezTo>
                      <a:pt x="14332" y="1161"/>
                      <a:pt x="14261" y="1154"/>
                      <a:pt x="14237" y="1100"/>
                    </a:cubicBezTo>
                    <a:cubicBezTo>
                      <a:pt x="14224" y="1064"/>
                      <a:pt x="14244" y="1025"/>
                      <a:pt x="14274" y="996"/>
                    </a:cubicBezTo>
                    <a:cubicBezTo>
                      <a:pt x="14301" y="964"/>
                      <a:pt x="14332" y="943"/>
                      <a:pt x="14352" y="914"/>
                    </a:cubicBezTo>
                    <a:cubicBezTo>
                      <a:pt x="14409" y="943"/>
                      <a:pt x="14443" y="1011"/>
                      <a:pt x="14429" y="1072"/>
                    </a:cubicBezTo>
                    <a:cubicBezTo>
                      <a:pt x="14436" y="1039"/>
                      <a:pt x="14473" y="1043"/>
                      <a:pt x="14500" y="1054"/>
                    </a:cubicBezTo>
                    <a:cubicBezTo>
                      <a:pt x="14527" y="1061"/>
                      <a:pt x="14557" y="1086"/>
                      <a:pt x="14577" y="1072"/>
                    </a:cubicBezTo>
                    <a:cubicBezTo>
                      <a:pt x="14604" y="1054"/>
                      <a:pt x="14611" y="1004"/>
                      <a:pt x="14641" y="1011"/>
                    </a:cubicBezTo>
                    <a:cubicBezTo>
                      <a:pt x="14611" y="989"/>
                      <a:pt x="14611" y="936"/>
                      <a:pt x="14628" y="896"/>
                    </a:cubicBezTo>
                    <a:cubicBezTo>
                      <a:pt x="14641" y="860"/>
                      <a:pt x="14668" y="832"/>
                      <a:pt x="14675" y="792"/>
                    </a:cubicBezTo>
                    <a:cubicBezTo>
                      <a:pt x="14682" y="771"/>
                      <a:pt x="14682" y="756"/>
                      <a:pt x="14682" y="731"/>
                    </a:cubicBezTo>
                    <a:cubicBezTo>
                      <a:pt x="14692" y="710"/>
                      <a:pt x="14705" y="688"/>
                      <a:pt x="14719" y="663"/>
                    </a:cubicBezTo>
                    <a:cubicBezTo>
                      <a:pt x="14776" y="574"/>
                      <a:pt x="14816" y="477"/>
                      <a:pt x="14853" y="380"/>
                    </a:cubicBezTo>
                    <a:cubicBezTo>
                      <a:pt x="14880" y="305"/>
                      <a:pt x="14900" y="223"/>
                      <a:pt x="14951" y="169"/>
                    </a:cubicBezTo>
                    <a:cubicBezTo>
                      <a:pt x="14816" y="162"/>
                      <a:pt x="14682" y="140"/>
                      <a:pt x="14550" y="108"/>
                    </a:cubicBezTo>
                    <a:cubicBezTo>
                      <a:pt x="14493" y="33"/>
                      <a:pt x="14392" y="11"/>
                      <a:pt x="14301" y="4"/>
                    </a:cubicBezTo>
                    <a:cubicBezTo>
                      <a:pt x="14274" y="-3"/>
                      <a:pt x="14237" y="-3"/>
                      <a:pt x="14210" y="18"/>
                    </a:cubicBezTo>
                    <a:cubicBezTo>
                      <a:pt x="14184" y="40"/>
                      <a:pt x="14173" y="87"/>
                      <a:pt x="14210" y="101"/>
                    </a:cubicBezTo>
                    <a:cubicBezTo>
                      <a:pt x="14056" y="65"/>
                      <a:pt x="13884" y="223"/>
                      <a:pt x="13894" y="387"/>
                    </a:cubicBezTo>
                    <a:cubicBezTo>
                      <a:pt x="13894" y="409"/>
                      <a:pt x="13901" y="430"/>
                      <a:pt x="13901" y="448"/>
                    </a:cubicBezTo>
                    <a:cubicBezTo>
                      <a:pt x="13901" y="463"/>
                      <a:pt x="13908" y="484"/>
                      <a:pt x="13901" y="498"/>
                    </a:cubicBezTo>
                    <a:cubicBezTo>
                      <a:pt x="13914" y="581"/>
                      <a:pt x="13914" y="663"/>
                      <a:pt x="13884" y="738"/>
                    </a:cubicBezTo>
                    <a:cubicBezTo>
                      <a:pt x="13894" y="785"/>
                      <a:pt x="13908" y="832"/>
                      <a:pt x="13914" y="875"/>
                    </a:cubicBezTo>
                    <a:lnTo>
                      <a:pt x="13978" y="1190"/>
                    </a:lnTo>
                    <a:cubicBezTo>
                      <a:pt x="13998" y="1176"/>
                      <a:pt x="14019" y="1204"/>
                      <a:pt x="14012" y="1229"/>
                    </a:cubicBezTo>
                    <a:cubicBezTo>
                      <a:pt x="14005" y="1251"/>
                      <a:pt x="13985" y="1265"/>
                      <a:pt x="13978" y="1287"/>
                    </a:cubicBezTo>
                    <a:cubicBezTo>
                      <a:pt x="13961" y="1312"/>
                      <a:pt x="13972" y="1340"/>
                      <a:pt x="13972" y="1373"/>
                    </a:cubicBezTo>
                    <a:cubicBezTo>
                      <a:pt x="13978" y="1416"/>
                      <a:pt x="13985" y="1469"/>
                      <a:pt x="13985" y="1512"/>
                    </a:cubicBezTo>
                    <a:cubicBezTo>
                      <a:pt x="13985" y="1537"/>
                      <a:pt x="13992" y="1566"/>
                      <a:pt x="13978" y="1587"/>
                    </a:cubicBezTo>
                    <a:cubicBezTo>
                      <a:pt x="13972" y="1613"/>
                      <a:pt x="13941" y="1627"/>
                      <a:pt x="13921" y="1613"/>
                    </a:cubicBezTo>
                    <a:cubicBezTo>
                      <a:pt x="13928" y="1695"/>
                      <a:pt x="13884" y="1777"/>
                      <a:pt x="13823" y="1820"/>
                    </a:cubicBezTo>
                    <a:cubicBezTo>
                      <a:pt x="13850" y="1820"/>
                      <a:pt x="13871" y="1853"/>
                      <a:pt x="13877" y="1881"/>
                    </a:cubicBezTo>
                    <a:cubicBezTo>
                      <a:pt x="13807" y="1928"/>
                      <a:pt x="13736" y="1964"/>
                      <a:pt x="13665" y="1996"/>
                    </a:cubicBezTo>
                    <a:cubicBezTo>
                      <a:pt x="13652" y="2032"/>
                      <a:pt x="13672" y="2078"/>
                      <a:pt x="13702" y="2100"/>
                    </a:cubicBezTo>
                    <a:cubicBezTo>
                      <a:pt x="13716" y="2107"/>
                      <a:pt x="13736" y="2114"/>
                      <a:pt x="13743" y="2128"/>
                    </a:cubicBezTo>
                    <a:cubicBezTo>
                      <a:pt x="13760" y="2153"/>
                      <a:pt x="13753" y="2175"/>
                      <a:pt x="13743" y="2196"/>
                    </a:cubicBezTo>
                    <a:cubicBezTo>
                      <a:pt x="13723" y="2250"/>
                      <a:pt x="13709" y="2311"/>
                      <a:pt x="13689" y="2361"/>
                    </a:cubicBezTo>
                    <a:cubicBezTo>
                      <a:pt x="13702" y="2372"/>
                      <a:pt x="13709" y="2393"/>
                      <a:pt x="13709" y="2415"/>
                    </a:cubicBezTo>
                    <a:lnTo>
                      <a:pt x="13753" y="2820"/>
                    </a:lnTo>
                    <a:cubicBezTo>
                      <a:pt x="13864" y="2888"/>
                      <a:pt x="13978" y="2970"/>
                      <a:pt x="14019" y="3099"/>
                    </a:cubicBezTo>
                    <a:cubicBezTo>
                      <a:pt x="13941" y="3146"/>
                      <a:pt x="13837" y="3099"/>
                      <a:pt x="13807" y="3010"/>
                    </a:cubicBezTo>
                    <a:cubicBezTo>
                      <a:pt x="13729" y="3017"/>
                      <a:pt x="13645" y="2967"/>
                      <a:pt x="13611" y="2895"/>
                    </a:cubicBezTo>
                    <a:cubicBezTo>
                      <a:pt x="13595" y="2863"/>
                      <a:pt x="13588" y="2838"/>
                      <a:pt x="13574" y="2813"/>
                    </a:cubicBezTo>
                    <a:cubicBezTo>
                      <a:pt x="13554" y="2791"/>
                      <a:pt x="13524" y="2777"/>
                      <a:pt x="13497" y="2791"/>
                    </a:cubicBezTo>
                    <a:cubicBezTo>
                      <a:pt x="13484" y="2820"/>
                      <a:pt x="13470" y="2845"/>
                      <a:pt x="13453" y="2873"/>
                    </a:cubicBezTo>
                    <a:cubicBezTo>
                      <a:pt x="13440" y="2838"/>
                      <a:pt x="13383" y="2852"/>
                      <a:pt x="13369" y="2888"/>
                    </a:cubicBezTo>
                    <a:cubicBezTo>
                      <a:pt x="13356" y="2920"/>
                      <a:pt x="13362" y="2963"/>
                      <a:pt x="13356" y="3002"/>
                    </a:cubicBezTo>
                    <a:cubicBezTo>
                      <a:pt x="13349" y="3038"/>
                      <a:pt x="13322" y="3078"/>
                      <a:pt x="13285" y="3070"/>
                    </a:cubicBezTo>
                    <a:cubicBezTo>
                      <a:pt x="13322" y="3099"/>
                      <a:pt x="13319" y="3156"/>
                      <a:pt x="13285" y="3189"/>
                    </a:cubicBezTo>
                    <a:cubicBezTo>
                      <a:pt x="13248" y="3217"/>
                      <a:pt x="13194" y="3203"/>
                      <a:pt x="13174" y="3160"/>
                    </a:cubicBezTo>
                    <a:cubicBezTo>
                      <a:pt x="13103" y="3250"/>
                      <a:pt x="13124" y="3407"/>
                      <a:pt x="13221" y="3475"/>
                    </a:cubicBezTo>
                    <a:cubicBezTo>
                      <a:pt x="13292" y="3529"/>
                      <a:pt x="13393" y="3529"/>
                      <a:pt x="13447" y="3586"/>
                    </a:cubicBezTo>
                    <a:cubicBezTo>
                      <a:pt x="13453" y="3572"/>
                      <a:pt x="13453" y="3550"/>
                      <a:pt x="13463" y="3536"/>
                    </a:cubicBezTo>
                    <a:cubicBezTo>
                      <a:pt x="13490" y="3550"/>
                      <a:pt x="13511" y="3572"/>
                      <a:pt x="13541" y="3586"/>
                    </a:cubicBezTo>
                    <a:cubicBezTo>
                      <a:pt x="13541" y="3626"/>
                      <a:pt x="13497" y="3640"/>
                      <a:pt x="13463" y="3633"/>
                    </a:cubicBezTo>
                    <a:cubicBezTo>
                      <a:pt x="13426" y="3626"/>
                      <a:pt x="13393" y="3622"/>
                      <a:pt x="13369" y="3647"/>
                    </a:cubicBezTo>
                    <a:cubicBezTo>
                      <a:pt x="13356" y="3658"/>
                      <a:pt x="13356" y="3679"/>
                      <a:pt x="13349" y="3694"/>
                    </a:cubicBezTo>
                    <a:cubicBezTo>
                      <a:pt x="13336" y="3762"/>
                      <a:pt x="13342" y="3830"/>
                      <a:pt x="13369" y="3887"/>
                    </a:cubicBezTo>
                    <a:cubicBezTo>
                      <a:pt x="13336" y="3941"/>
                      <a:pt x="13299" y="4002"/>
                      <a:pt x="13245" y="4009"/>
                    </a:cubicBezTo>
                    <a:cubicBezTo>
                      <a:pt x="13194" y="4016"/>
                      <a:pt x="13144" y="3987"/>
                      <a:pt x="13087" y="3977"/>
                    </a:cubicBezTo>
                    <a:cubicBezTo>
                      <a:pt x="12975" y="3962"/>
                      <a:pt x="12854" y="4052"/>
                      <a:pt x="12757" y="4009"/>
                    </a:cubicBezTo>
                    <a:cubicBezTo>
                      <a:pt x="12713" y="3987"/>
                      <a:pt x="12663" y="3948"/>
                      <a:pt x="12622" y="3970"/>
                    </a:cubicBezTo>
                    <a:cubicBezTo>
                      <a:pt x="12609" y="3977"/>
                      <a:pt x="12595" y="3995"/>
                      <a:pt x="12578" y="4002"/>
                    </a:cubicBezTo>
                    <a:cubicBezTo>
                      <a:pt x="12565" y="4009"/>
                      <a:pt x="12545" y="4002"/>
                      <a:pt x="12531" y="3995"/>
                    </a:cubicBezTo>
                    <a:lnTo>
                      <a:pt x="12212" y="3837"/>
                    </a:lnTo>
                    <a:cubicBezTo>
                      <a:pt x="12191" y="3819"/>
                      <a:pt x="12165" y="3812"/>
                      <a:pt x="12141" y="3790"/>
                    </a:cubicBezTo>
                    <a:cubicBezTo>
                      <a:pt x="12107" y="3755"/>
                      <a:pt x="12101" y="3669"/>
                      <a:pt x="12148" y="3654"/>
                    </a:cubicBezTo>
                    <a:cubicBezTo>
                      <a:pt x="12084" y="3647"/>
                      <a:pt x="12030" y="3626"/>
                      <a:pt x="11979" y="3579"/>
                    </a:cubicBezTo>
                    <a:cubicBezTo>
                      <a:pt x="11986" y="3543"/>
                      <a:pt x="11979" y="3497"/>
                      <a:pt x="11946" y="3468"/>
                    </a:cubicBezTo>
                    <a:cubicBezTo>
                      <a:pt x="12013" y="3436"/>
                      <a:pt x="12101" y="3447"/>
                      <a:pt x="12165" y="3482"/>
                    </a:cubicBezTo>
                    <a:cubicBezTo>
                      <a:pt x="12141" y="3447"/>
                      <a:pt x="12191" y="3407"/>
                      <a:pt x="12235" y="3414"/>
                    </a:cubicBezTo>
                    <a:cubicBezTo>
                      <a:pt x="12276" y="3421"/>
                      <a:pt x="12302" y="3454"/>
                      <a:pt x="12339" y="3468"/>
                    </a:cubicBezTo>
                    <a:cubicBezTo>
                      <a:pt x="12417" y="3490"/>
                      <a:pt x="12514" y="3436"/>
                      <a:pt x="12558" y="3511"/>
                    </a:cubicBezTo>
                    <a:cubicBezTo>
                      <a:pt x="12609" y="3529"/>
                      <a:pt x="12656" y="3475"/>
                      <a:pt x="12649" y="3421"/>
                    </a:cubicBezTo>
                    <a:lnTo>
                      <a:pt x="12706" y="3421"/>
                    </a:lnTo>
                    <a:cubicBezTo>
                      <a:pt x="12706" y="3400"/>
                      <a:pt x="12713" y="3378"/>
                      <a:pt x="12713" y="3353"/>
                    </a:cubicBezTo>
                    <a:cubicBezTo>
                      <a:pt x="12693" y="3346"/>
                      <a:pt x="12679" y="3339"/>
                      <a:pt x="12656" y="3332"/>
                    </a:cubicBezTo>
                    <a:cubicBezTo>
                      <a:pt x="12663" y="3278"/>
                      <a:pt x="12679" y="3228"/>
                      <a:pt x="12713" y="3181"/>
                    </a:cubicBezTo>
                    <a:cubicBezTo>
                      <a:pt x="12642" y="3181"/>
                      <a:pt x="12585" y="3113"/>
                      <a:pt x="12585" y="3038"/>
                    </a:cubicBezTo>
                    <a:cubicBezTo>
                      <a:pt x="12609" y="3017"/>
                      <a:pt x="12636" y="2995"/>
                      <a:pt x="12656" y="2970"/>
                    </a:cubicBezTo>
                    <a:cubicBezTo>
                      <a:pt x="12700" y="2927"/>
                      <a:pt x="12743" y="2888"/>
                      <a:pt x="12784" y="2845"/>
                    </a:cubicBezTo>
                    <a:cubicBezTo>
                      <a:pt x="12804" y="2873"/>
                      <a:pt x="12814" y="2920"/>
                      <a:pt x="12814" y="2956"/>
                    </a:cubicBezTo>
                    <a:cubicBezTo>
                      <a:pt x="12841" y="2988"/>
                      <a:pt x="12875" y="2927"/>
                      <a:pt x="12875" y="2888"/>
                    </a:cubicBezTo>
                    <a:cubicBezTo>
                      <a:pt x="12885" y="2784"/>
                      <a:pt x="12885" y="2680"/>
                      <a:pt x="12932" y="2587"/>
                    </a:cubicBezTo>
                    <a:cubicBezTo>
                      <a:pt x="12875" y="2598"/>
                      <a:pt x="12827" y="2605"/>
                      <a:pt x="12770" y="2587"/>
                    </a:cubicBezTo>
                    <a:cubicBezTo>
                      <a:pt x="12720" y="2573"/>
                      <a:pt x="12673" y="2537"/>
                      <a:pt x="12663" y="2476"/>
                    </a:cubicBezTo>
                    <a:cubicBezTo>
                      <a:pt x="12602" y="2490"/>
                      <a:pt x="12508" y="2497"/>
                      <a:pt x="12481" y="2436"/>
                    </a:cubicBezTo>
                    <a:cubicBezTo>
                      <a:pt x="12474" y="2422"/>
                      <a:pt x="12474" y="2401"/>
                      <a:pt x="12461" y="2379"/>
                    </a:cubicBezTo>
                    <a:cubicBezTo>
                      <a:pt x="12437" y="2333"/>
                      <a:pt x="12383" y="2333"/>
                      <a:pt x="12339" y="2311"/>
                    </a:cubicBezTo>
                    <a:cubicBezTo>
                      <a:pt x="12255" y="2272"/>
                      <a:pt x="12198" y="2175"/>
                      <a:pt x="12198" y="2078"/>
                    </a:cubicBezTo>
                    <a:cubicBezTo>
                      <a:pt x="12191" y="1978"/>
                      <a:pt x="12218" y="1881"/>
                      <a:pt x="12249" y="1784"/>
                    </a:cubicBezTo>
                    <a:cubicBezTo>
                      <a:pt x="12198" y="1784"/>
                      <a:pt x="12165" y="1709"/>
                      <a:pt x="12191" y="1663"/>
                    </a:cubicBezTo>
                    <a:cubicBezTo>
                      <a:pt x="12178" y="1681"/>
                      <a:pt x="12148" y="1670"/>
                      <a:pt x="12134" y="1648"/>
                    </a:cubicBezTo>
                    <a:cubicBezTo>
                      <a:pt x="12121" y="1627"/>
                      <a:pt x="12121" y="1605"/>
                      <a:pt x="12121" y="1580"/>
                    </a:cubicBezTo>
                    <a:cubicBezTo>
                      <a:pt x="12121" y="1523"/>
                      <a:pt x="12114" y="1462"/>
                      <a:pt x="12114" y="1401"/>
                    </a:cubicBezTo>
                    <a:cubicBezTo>
                      <a:pt x="12064" y="1355"/>
                      <a:pt x="12037" y="1279"/>
                      <a:pt x="12064" y="1215"/>
                    </a:cubicBezTo>
                    <a:cubicBezTo>
                      <a:pt x="12077" y="1176"/>
                      <a:pt x="12084" y="1107"/>
                      <a:pt x="12050" y="1115"/>
                    </a:cubicBezTo>
                    <a:cubicBezTo>
                      <a:pt x="12141" y="1072"/>
                      <a:pt x="12057" y="896"/>
                      <a:pt x="12134" y="832"/>
                    </a:cubicBezTo>
                    <a:cubicBezTo>
                      <a:pt x="12148" y="814"/>
                      <a:pt x="12178" y="807"/>
                      <a:pt x="12185" y="785"/>
                    </a:cubicBezTo>
                    <a:cubicBezTo>
                      <a:pt x="12191" y="771"/>
                      <a:pt x="12185" y="756"/>
                      <a:pt x="12178" y="738"/>
                    </a:cubicBezTo>
                    <a:cubicBezTo>
                      <a:pt x="12165" y="670"/>
                      <a:pt x="12185" y="595"/>
                      <a:pt x="12235" y="552"/>
                    </a:cubicBezTo>
                    <a:cubicBezTo>
                      <a:pt x="12212" y="538"/>
                      <a:pt x="12191" y="513"/>
                      <a:pt x="12185" y="484"/>
                    </a:cubicBezTo>
                    <a:cubicBezTo>
                      <a:pt x="12165" y="409"/>
                      <a:pt x="12121" y="319"/>
                      <a:pt x="12057" y="280"/>
                    </a:cubicBezTo>
                    <a:cubicBezTo>
                      <a:pt x="12037" y="266"/>
                      <a:pt x="12023" y="258"/>
                      <a:pt x="12000" y="258"/>
                    </a:cubicBezTo>
                    <a:cubicBezTo>
                      <a:pt x="11959" y="258"/>
                      <a:pt x="11929" y="287"/>
                      <a:pt x="11895" y="305"/>
                    </a:cubicBezTo>
                    <a:cubicBezTo>
                      <a:pt x="11858" y="327"/>
                      <a:pt x="11811" y="327"/>
                      <a:pt x="11788" y="287"/>
                    </a:cubicBezTo>
                    <a:cubicBezTo>
                      <a:pt x="11724" y="380"/>
                      <a:pt x="11710" y="498"/>
                      <a:pt x="11697" y="606"/>
                    </a:cubicBezTo>
                    <a:cubicBezTo>
                      <a:pt x="11690" y="574"/>
                      <a:pt x="11640" y="574"/>
                      <a:pt x="11640" y="606"/>
                    </a:cubicBezTo>
                    <a:cubicBezTo>
                      <a:pt x="11613" y="595"/>
                      <a:pt x="11592" y="581"/>
                      <a:pt x="11562" y="574"/>
                    </a:cubicBezTo>
                    <a:cubicBezTo>
                      <a:pt x="11485" y="670"/>
                      <a:pt x="11394" y="764"/>
                      <a:pt x="11296" y="839"/>
                    </a:cubicBezTo>
                    <a:cubicBezTo>
                      <a:pt x="11310" y="853"/>
                      <a:pt x="11323" y="875"/>
                      <a:pt x="11337" y="889"/>
                    </a:cubicBezTo>
                    <a:cubicBezTo>
                      <a:pt x="11209" y="936"/>
                      <a:pt x="11084" y="738"/>
                      <a:pt x="10963" y="799"/>
                    </a:cubicBezTo>
                    <a:cubicBezTo>
                      <a:pt x="10983" y="832"/>
                      <a:pt x="11007" y="853"/>
                      <a:pt x="11027" y="882"/>
                    </a:cubicBezTo>
                    <a:cubicBezTo>
                      <a:pt x="11074" y="943"/>
                      <a:pt x="11125" y="1018"/>
                      <a:pt x="11118" y="1100"/>
                    </a:cubicBezTo>
                    <a:cubicBezTo>
                      <a:pt x="11084" y="1115"/>
                      <a:pt x="11054" y="1140"/>
                      <a:pt x="11020" y="1140"/>
                    </a:cubicBezTo>
                    <a:cubicBezTo>
                      <a:pt x="10983" y="1140"/>
                      <a:pt x="10943" y="1122"/>
                      <a:pt x="10926" y="1086"/>
                    </a:cubicBezTo>
                    <a:cubicBezTo>
                      <a:pt x="10913" y="1054"/>
                      <a:pt x="10919" y="1018"/>
                      <a:pt x="10913" y="989"/>
                    </a:cubicBezTo>
                    <a:cubicBezTo>
                      <a:pt x="10899" y="943"/>
                      <a:pt x="10842" y="918"/>
                      <a:pt x="10802" y="896"/>
                    </a:cubicBezTo>
                    <a:cubicBezTo>
                      <a:pt x="10758" y="871"/>
                      <a:pt x="10707" y="839"/>
                      <a:pt x="10714" y="785"/>
                    </a:cubicBezTo>
                    <a:cubicBezTo>
                      <a:pt x="10681" y="799"/>
                      <a:pt x="10637" y="792"/>
                      <a:pt x="10617" y="764"/>
                    </a:cubicBezTo>
                    <a:cubicBezTo>
                      <a:pt x="10596" y="799"/>
                      <a:pt x="10546" y="807"/>
                      <a:pt x="10506" y="814"/>
                    </a:cubicBezTo>
                    <a:cubicBezTo>
                      <a:pt x="10462" y="821"/>
                      <a:pt x="10418" y="882"/>
                      <a:pt x="10448" y="914"/>
                    </a:cubicBezTo>
                    <a:cubicBezTo>
                      <a:pt x="10405" y="921"/>
                      <a:pt x="10378" y="864"/>
                      <a:pt x="10371" y="821"/>
                    </a:cubicBezTo>
                    <a:cubicBezTo>
                      <a:pt x="10364" y="774"/>
                      <a:pt x="10384" y="731"/>
                      <a:pt x="10384" y="688"/>
                    </a:cubicBezTo>
                    <a:cubicBezTo>
                      <a:pt x="10384" y="642"/>
                      <a:pt x="10358" y="588"/>
                      <a:pt x="10314" y="574"/>
                    </a:cubicBezTo>
                    <a:cubicBezTo>
                      <a:pt x="10270" y="559"/>
                      <a:pt x="10216" y="581"/>
                      <a:pt x="10199" y="627"/>
                    </a:cubicBezTo>
                    <a:cubicBezTo>
                      <a:pt x="10172" y="627"/>
                      <a:pt x="10146" y="620"/>
                      <a:pt x="10115" y="620"/>
                    </a:cubicBezTo>
                    <a:cubicBezTo>
                      <a:pt x="10075" y="656"/>
                      <a:pt x="10031" y="710"/>
                      <a:pt x="10004" y="764"/>
                    </a:cubicBezTo>
                    <a:cubicBezTo>
                      <a:pt x="9910" y="785"/>
                      <a:pt x="9819" y="839"/>
                      <a:pt x="9762" y="914"/>
                    </a:cubicBezTo>
                    <a:cubicBezTo>
                      <a:pt x="9742" y="936"/>
                      <a:pt x="9742" y="982"/>
                      <a:pt x="9765" y="982"/>
                    </a:cubicBezTo>
                    <a:cubicBezTo>
                      <a:pt x="9668" y="996"/>
                      <a:pt x="9587" y="1086"/>
                      <a:pt x="9567" y="1190"/>
                    </a:cubicBezTo>
                    <a:cubicBezTo>
                      <a:pt x="9530" y="1204"/>
                      <a:pt x="9503" y="1251"/>
                      <a:pt x="9516" y="1287"/>
                    </a:cubicBezTo>
                    <a:cubicBezTo>
                      <a:pt x="9530" y="1287"/>
                      <a:pt x="9550" y="1297"/>
                      <a:pt x="9557" y="1312"/>
                    </a:cubicBezTo>
                    <a:cubicBezTo>
                      <a:pt x="9496" y="1394"/>
                      <a:pt x="9446" y="1491"/>
                      <a:pt x="9425" y="1595"/>
                    </a:cubicBezTo>
                    <a:cubicBezTo>
                      <a:pt x="9466" y="1613"/>
                      <a:pt x="9446" y="1681"/>
                      <a:pt x="9415" y="1716"/>
                    </a:cubicBezTo>
                    <a:cubicBezTo>
                      <a:pt x="9473" y="1724"/>
                      <a:pt x="9523" y="1770"/>
                      <a:pt x="9530" y="1831"/>
                    </a:cubicBezTo>
                    <a:cubicBezTo>
                      <a:pt x="9671" y="1881"/>
                      <a:pt x="9839" y="1874"/>
                      <a:pt x="9974" y="1806"/>
                    </a:cubicBezTo>
                    <a:cubicBezTo>
                      <a:pt x="10004" y="1792"/>
                      <a:pt x="10031" y="1777"/>
                      <a:pt x="10058" y="1770"/>
                    </a:cubicBezTo>
                    <a:cubicBezTo>
                      <a:pt x="10088" y="1770"/>
                      <a:pt x="10122" y="1777"/>
                      <a:pt x="10135" y="1806"/>
                    </a:cubicBezTo>
                    <a:cubicBezTo>
                      <a:pt x="10152" y="1860"/>
                      <a:pt x="10088" y="1903"/>
                      <a:pt x="10038" y="1896"/>
                    </a:cubicBezTo>
                    <a:cubicBezTo>
                      <a:pt x="9987" y="1885"/>
                      <a:pt x="9934" y="1874"/>
                      <a:pt x="9883" y="1896"/>
                    </a:cubicBezTo>
                    <a:cubicBezTo>
                      <a:pt x="9863" y="1906"/>
                      <a:pt x="9846" y="1928"/>
                      <a:pt x="9826" y="1935"/>
                    </a:cubicBezTo>
                    <a:cubicBezTo>
                      <a:pt x="9806" y="1942"/>
                      <a:pt x="9775" y="1935"/>
                      <a:pt x="9769" y="1913"/>
                    </a:cubicBezTo>
                    <a:cubicBezTo>
                      <a:pt x="9708" y="1971"/>
                      <a:pt x="9637" y="2024"/>
                      <a:pt x="9573" y="2085"/>
                    </a:cubicBezTo>
                    <a:cubicBezTo>
                      <a:pt x="9557" y="2093"/>
                      <a:pt x="9543" y="2103"/>
                      <a:pt x="9543" y="2121"/>
                    </a:cubicBezTo>
                    <a:cubicBezTo>
                      <a:pt x="9543" y="2136"/>
                      <a:pt x="9543" y="2153"/>
                      <a:pt x="9550" y="2161"/>
                    </a:cubicBezTo>
                    <a:cubicBezTo>
                      <a:pt x="9580" y="2243"/>
                      <a:pt x="9664" y="2297"/>
                      <a:pt x="9742" y="2325"/>
                    </a:cubicBezTo>
                    <a:cubicBezTo>
                      <a:pt x="9826" y="2354"/>
                      <a:pt x="9917" y="2379"/>
                      <a:pt x="10011" y="2379"/>
                    </a:cubicBezTo>
                    <a:cubicBezTo>
                      <a:pt x="10031" y="2379"/>
                      <a:pt x="10058" y="2379"/>
                      <a:pt x="10082" y="2372"/>
                    </a:cubicBezTo>
                    <a:cubicBezTo>
                      <a:pt x="10102" y="2361"/>
                      <a:pt x="10122" y="2347"/>
                      <a:pt x="10146" y="2340"/>
                    </a:cubicBezTo>
                    <a:cubicBezTo>
                      <a:pt x="10166" y="2333"/>
                      <a:pt x="10193" y="2340"/>
                      <a:pt x="10216" y="2340"/>
                    </a:cubicBezTo>
                    <a:cubicBezTo>
                      <a:pt x="10270" y="2347"/>
                      <a:pt x="10334" y="2354"/>
                      <a:pt x="10391" y="2372"/>
                    </a:cubicBezTo>
                    <a:cubicBezTo>
                      <a:pt x="10425" y="2379"/>
                      <a:pt x="10462" y="2386"/>
                      <a:pt x="10482" y="2415"/>
                    </a:cubicBezTo>
                    <a:cubicBezTo>
                      <a:pt x="10506" y="2447"/>
                      <a:pt x="10489" y="2497"/>
                      <a:pt x="10455" y="2497"/>
                    </a:cubicBezTo>
                    <a:cubicBezTo>
                      <a:pt x="10405" y="2490"/>
                      <a:pt x="10358" y="2490"/>
                      <a:pt x="10307" y="2483"/>
                    </a:cubicBezTo>
                    <a:cubicBezTo>
                      <a:pt x="10300" y="2504"/>
                      <a:pt x="10270" y="2522"/>
                      <a:pt x="10250" y="2512"/>
                    </a:cubicBezTo>
                    <a:cubicBezTo>
                      <a:pt x="10236" y="2565"/>
                      <a:pt x="10152" y="2580"/>
                      <a:pt x="10122" y="2537"/>
                    </a:cubicBezTo>
                    <a:cubicBezTo>
                      <a:pt x="10095" y="2573"/>
                      <a:pt x="10045" y="2587"/>
                      <a:pt x="10004" y="2573"/>
                    </a:cubicBezTo>
                    <a:cubicBezTo>
                      <a:pt x="9981" y="2565"/>
                      <a:pt x="9960" y="2551"/>
                      <a:pt x="9940" y="2551"/>
                    </a:cubicBezTo>
                    <a:cubicBezTo>
                      <a:pt x="9910" y="2551"/>
                      <a:pt x="9883" y="2573"/>
                      <a:pt x="9863" y="2587"/>
                    </a:cubicBezTo>
                    <a:cubicBezTo>
                      <a:pt x="9826" y="2619"/>
                      <a:pt x="9782" y="2655"/>
                      <a:pt x="9762" y="2701"/>
                    </a:cubicBezTo>
                    <a:cubicBezTo>
                      <a:pt x="9738" y="2744"/>
                      <a:pt x="9728" y="2798"/>
                      <a:pt x="9755" y="2845"/>
                    </a:cubicBezTo>
                    <a:cubicBezTo>
                      <a:pt x="9785" y="2906"/>
                      <a:pt x="9876" y="2949"/>
                      <a:pt x="9846" y="3010"/>
                    </a:cubicBezTo>
                    <a:cubicBezTo>
                      <a:pt x="9870" y="2995"/>
                      <a:pt x="9896" y="3010"/>
                      <a:pt x="9910" y="3031"/>
                    </a:cubicBezTo>
                    <a:cubicBezTo>
                      <a:pt x="9927" y="3053"/>
                      <a:pt x="9927" y="3085"/>
                      <a:pt x="9947" y="3099"/>
                    </a:cubicBezTo>
                    <a:cubicBezTo>
                      <a:pt x="9960" y="3121"/>
                      <a:pt x="10004" y="3121"/>
                      <a:pt x="10011" y="3092"/>
                    </a:cubicBezTo>
                    <a:cubicBezTo>
                      <a:pt x="10045" y="3128"/>
                      <a:pt x="10102" y="3146"/>
                      <a:pt x="10152" y="3153"/>
                    </a:cubicBezTo>
                    <a:cubicBezTo>
                      <a:pt x="10236" y="3167"/>
                      <a:pt x="10314" y="3174"/>
                      <a:pt x="10398" y="3189"/>
                    </a:cubicBezTo>
                    <a:cubicBezTo>
                      <a:pt x="10425" y="3189"/>
                      <a:pt x="10448" y="3196"/>
                      <a:pt x="10475" y="3214"/>
                    </a:cubicBezTo>
                    <a:cubicBezTo>
                      <a:pt x="10539" y="3242"/>
                      <a:pt x="10553" y="3346"/>
                      <a:pt x="10512" y="3400"/>
                    </a:cubicBezTo>
                    <a:cubicBezTo>
                      <a:pt x="10539" y="3468"/>
                      <a:pt x="10590" y="3522"/>
                      <a:pt x="10654" y="3550"/>
                    </a:cubicBezTo>
                    <a:cubicBezTo>
                      <a:pt x="10707" y="3579"/>
                      <a:pt x="10795" y="3558"/>
                      <a:pt x="10856" y="3558"/>
                    </a:cubicBezTo>
                    <a:lnTo>
                      <a:pt x="10893" y="3558"/>
                    </a:lnTo>
                    <a:cubicBezTo>
                      <a:pt x="10913" y="3558"/>
                      <a:pt x="10943" y="3565"/>
                      <a:pt x="10963" y="3565"/>
                    </a:cubicBezTo>
                    <a:cubicBezTo>
                      <a:pt x="11054" y="3572"/>
                      <a:pt x="11155" y="3558"/>
                      <a:pt x="11216" y="3482"/>
                    </a:cubicBezTo>
                    <a:cubicBezTo>
                      <a:pt x="11232" y="3468"/>
                      <a:pt x="11253" y="3436"/>
                      <a:pt x="11273" y="3447"/>
                    </a:cubicBezTo>
                    <a:cubicBezTo>
                      <a:pt x="11286" y="3454"/>
                      <a:pt x="11303" y="3468"/>
                      <a:pt x="11317" y="3461"/>
                    </a:cubicBezTo>
                    <a:cubicBezTo>
                      <a:pt x="11337" y="3454"/>
                      <a:pt x="11337" y="3429"/>
                      <a:pt x="11357" y="3421"/>
                    </a:cubicBezTo>
                    <a:cubicBezTo>
                      <a:pt x="11374" y="3421"/>
                      <a:pt x="11380" y="3429"/>
                      <a:pt x="11394" y="3436"/>
                    </a:cubicBezTo>
                    <a:cubicBezTo>
                      <a:pt x="11421" y="3447"/>
                      <a:pt x="11434" y="3400"/>
                      <a:pt x="11451" y="3378"/>
                    </a:cubicBezTo>
                    <a:cubicBezTo>
                      <a:pt x="11492" y="3310"/>
                      <a:pt x="11599" y="3346"/>
                      <a:pt x="11670" y="3325"/>
                    </a:cubicBezTo>
                    <a:cubicBezTo>
                      <a:pt x="11710" y="3310"/>
                      <a:pt x="11741" y="3271"/>
                      <a:pt x="11747" y="3228"/>
                    </a:cubicBezTo>
                    <a:cubicBezTo>
                      <a:pt x="11747" y="3214"/>
                      <a:pt x="11747" y="3196"/>
                      <a:pt x="11754" y="3181"/>
                    </a:cubicBezTo>
                    <a:cubicBezTo>
                      <a:pt x="11761" y="3174"/>
                      <a:pt x="11767" y="3160"/>
                      <a:pt x="11774" y="3153"/>
                    </a:cubicBezTo>
                    <a:cubicBezTo>
                      <a:pt x="11804" y="3121"/>
                      <a:pt x="11818" y="3078"/>
                      <a:pt x="11811" y="3031"/>
                    </a:cubicBezTo>
                    <a:cubicBezTo>
                      <a:pt x="11845" y="3070"/>
                      <a:pt x="11875" y="3121"/>
                      <a:pt x="11882" y="3174"/>
                    </a:cubicBezTo>
                    <a:cubicBezTo>
                      <a:pt x="11882" y="3189"/>
                      <a:pt x="11882" y="3214"/>
                      <a:pt x="11895" y="3228"/>
                    </a:cubicBezTo>
                    <a:cubicBezTo>
                      <a:pt x="11902" y="3242"/>
                      <a:pt x="11916" y="3250"/>
                      <a:pt x="11929" y="3257"/>
                    </a:cubicBezTo>
                    <a:cubicBezTo>
                      <a:pt x="11959" y="3278"/>
                      <a:pt x="11966" y="3318"/>
                      <a:pt x="11959" y="3353"/>
                    </a:cubicBezTo>
                    <a:cubicBezTo>
                      <a:pt x="11909" y="3339"/>
                      <a:pt x="11852" y="3386"/>
                      <a:pt x="11811" y="3414"/>
                    </a:cubicBezTo>
                    <a:cubicBezTo>
                      <a:pt x="11767" y="3454"/>
                      <a:pt x="11704" y="3482"/>
                      <a:pt x="11663" y="3447"/>
                    </a:cubicBezTo>
                    <a:cubicBezTo>
                      <a:pt x="11633" y="3522"/>
                      <a:pt x="11492" y="3490"/>
                      <a:pt x="11478" y="3565"/>
                    </a:cubicBezTo>
                    <a:cubicBezTo>
                      <a:pt x="11414" y="3565"/>
                      <a:pt x="11374" y="3654"/>
                      <a:pt x="11401" y="3715"/>
                    </a:cubicBezTo>
                    <a:cubicBezTo>
                      <a:pt x="11444" y="3715"/>
                      <a:pt x="11485" y="3715"/>
                      <a:pt x="11529" y="3722"/>
                    </a:cubicBezTo>
                    <a:cubicBezTo>
                      <a:pt x="11529" y="3744"/>
                      <a:pt x="11545" y="3769"/>
                      <a:pt x="11576" y="3769"/>
                    </a:cubicBezTo>
                    <a:cubicBezTo>
                      <a:pt x="11603" y="3769"/>
                      <a:pt x="11619" y="3755"/>
                      <a:pt x="11640" y="3737"/>
                    </a:cubicBezTo>
                    <a:cubicBezTo>
                      <a:pt x="11734" y="3679"/>
                      <a:pt x="11818" y="3611"/>
                      <a:pt x="11909" y="3550"/>
                    </a:cubicBezTo>
                    <a:cubicBezTo>
                      <a:pt x="11916" y="3543"/>
                      <a:pt x="11929" y="3536"/>
                      <a:pt x="11936" y="3543"/>
                    </a:cubicBezTo>
                    <a:cubicBezTo>
                      <a:pt x="11959" y="3550"/>
                      <a:pt x="11966" y="3586"/>
                      <a:pt x="11979" y="3579"/>
                    </a:cubicBezTo>
                    <a:cubicBezTo>
                      <a:pt x="11946" y="3647"/>
                      <a:pt x="11902" y="3701"/>
                      <a:pt x="11845" y="3744"/>
                    </a:cubicBezTo>
                    <a:cubicBezTo>
                      <a:pt x="11794" y="3783"/>
                      <a:pt x="11734" y="3805"/>
                      <a:pt x="11677" y="3830"/>
                    </a:cubicBezTo>
                    <a:cubicBezTo>
                      <a:pt x="11640" y="3844"/>
                      <a:pt x="11599" y="3858"/>
                      <a:pt x="11562" y="3873"/>
                    </a:cubicBezTo>
                    <a:cubicBezTo>
                      <a:pt x="11555" y="3880"/>
                      <a:pt x="11542" y="3880"/>
                      <a:pt x="11535" y="3887"/>
                    </a:cubicBezTo>
                    <a:cubicBezTo>
                      <a:pt x="11522" y="3912"/>
                      <a:pt x="11529" y="3941"/>
                      <a:pt x="11542" y="3955"/>
                    </a:cubicBezTo>
                    <a:cubicBezTo>
                      <a:pt x="11555" y="3977"/>
                      <a:pt x="11576" y="3995"/>
                      <a:pt x="11586" y="4016"/>
                    </a:cubicBezTo>
                    <a:cubicBezTo>
                      <a:pt x="11592" y="4038"/>
                      <a:pt x="11592" y="4063"/>
                      <a:pt x="11586" y="4077"/>
                    </a:cubicBezTo>
                    <a:cubicBezTo>
                      <a:pt x="11586" y="4195"/>
                      <a:pt x="11663" y="4331"/>
                      <a:pt x="11599" y="4435"/>
                    </a:cubicBezTo>
                    <a:cubicBezTo>
                      <a:pt x="11542" y="4407"/>
                      <a:pt x="11535" y="4331"/>
                      <a:pt x="11529" y="4270"/>
                    </a:cubicBezTo>
                    <a:cubicBezTo>
                      <a:pt x="11522" y="4202"/>
                      <a:pt x="11515" y="4127"/>
                      <a:pt x="11505" y="4063"/>
                    </a:cubicBezTo>
                    <a:cubicBezTo>
                      <a:pt x="11451" y="4052"/>
                      <a:pt x="11394" y="4070"/>
                      <a:pt x="11350" y="4106"/>
                    </a:cubicBezTo>
                    <a:cubicBezTo>
                      <a:pt x="11343" y="4052"/>
                      <a:pt x="11303" y="4016"/>
                      <a:pt x="11259" y="4009"/>
                    </a:cubicBezTo>
                    <a:cubicBezTo>
                      <a:pt x="11253" y="4023"/>
                      <a:pt x="11239" y="4030"/>
                      <a:pt x="11232" y="4045"/>
                    </a:cubicBezTo>
                    <a:cubicBezTo>
                      <a:pt x="11195" y="4023"/>
                      <a:pt x="11202" y="3962"/>
                      <a:pt x="11189" y="3927"/>
                    </a:cubicBezTo>
                    <a:cubicBezTo>
                      <a:pt x="11168" y="3880"/>
                      <a:pt x="11111" y="3873"/>
                      <a:pt x="11061" y="3873"/>
                    </a:cubicBezTo>
                    <a:cubicBezTo>
                      <a:pt x="11034" y="3905"/>
                      <a:pt x="11007" y="3934"/>
                      <a:pt x="10963" y="3948"/>
                    </a:cubicBezTo>
                    <a:cubicBezTo>
                      <a:pt x="10879" y="3987"/>
                      <a:pt x="10778" y="3977"/>
                      <a:pt x="10687" y="3987"/>
                    </a:cubicBezTo>
                    <a:cubicBezTo>
                      <a:pt x="10623" y="3995"/>
                      <a:pt x="10559" y="4016"/>
                      <a:pt x="10495" y="3995"/>
                    </a:cubicBezTo>
                    <a:cubicBezTo>
                      <a:pt x="10469" y="3987"/>
                      <a:pt x="10442" y="3962"/>
                      <a:pt x="10411" y="3955"/>
                    </a:cubicBezTo>
                    <a:cubicBezTo>
                      <a:pt x="10384" y="3948"/>
                      <a:pt x="10347" y="3948"/>
                      <a:pt x="10327" y="3970"/>
                    </a:cubicBezTo>
                    <a:cubicBezTo>
                      <a:pt x="10320" y="3977"/>
                      <a:pt x="10314" y="3995"/>
                      <a:pt x="10300" y="3995"/>
                    </a:cubicBezTo>
                    <a:cubicBezTo>
                      <a:pt x="10294" y="3995"/>
                      <a:pt x="10287" y="3995"/>
                      <a:pt x="10277" y="3987"/>
                    </a:cubicBezTo>
                    <a:lnTo>
                      <a:pt x="10172" y="3941"/>
                    </a:lnTo>
                    <a:cubicBezTo>
                      <a:pt x="10159" y="3934"/>
                      <a:pt x="10135" y="3927"/>
                      <a:pt x="10122" y="3905"/>
                    </a:cubicBezTo>
                    <a:cubicBezTo>
                      <a:pt x="10102" y="3866"/>
                      <a:pt x="10129" y="3830"/>
                      <a:pt x="10152" y="3798"/>
                    </a:cubicBezTo>
                    <a:cubicBezTo>
                      <a:pt x="10159" y="3790"/>
                      <a:pt x="10166" y="3776"/>
                      <a:pt x="10179" y="3769"/>
                    </a:cubicBezTo>
                    <a:cubicBezTo>
                      <a:pt x="10186" y="3762"/>
                      <a:pt x="10193" y="3744"/>
                      <a:pt x="10206" y="3737"/>
                    </a:cubicBezTo>
                    <a:cubicBezTo>
                      <a:pt x="10236" y="3715"/>
                      <a:pt x="10263" y="3715"/>
                      <a:pt x="10300" y="3730"/>
                    </a:cubicBezTo>
                    <a:cubicBezTo>
                      <a:pt x="10371" y="3694"/>
                      <a:pt x="10398" y="3572"/>
                      <a:pt x="10347" y="3504"/>
                    </a:cubicBezTo>
                    <a:cubicBezTo>
                      <a:pt x="10364" y="3490"/>
                      <a:pt x="10384" y="3475"/>
                      <a:pt x="10405" y="3468"/>
                    </a:cubicBezTo>
                    <a:cubicBezTo>
                      <a:pt x="10384" y="3468"/>
                      <a:pt x="10347" y="3454"/>
                      <a:pt x="10320" y="3454"/>
                    </a:cubicBezTo>
                    <a:cubicBezTo>
                      <a:pt x="10307" y="3454"/>
                      <a:pt x="10287" y="3454"/>
                      <a:pt x="10270" y="3447"/>
                    </a:cubicBezTo>
                    <a:cubicBezTo>
                      <a:pt x="10250" y="3436"/>
                      <a:pt x="10243" y="3414"/>
                      <a:pt x="10230" y="3400"/>
                    </a:cubicBezTo>
                    <a:cubicBezTo>
                      <a:pt x="10223" y="3386"/>
                      <a:pt x="10216" y="3378"/>
                      <a:pt x="10206" y="3361"/>
                    </a:cubicBezTo>
                    <a:cubicBezTo>
                      <a:pt x="10199" y="3353"/>
                      <a:pt x="10199" y="3346"/>
                      <a:pt x="10193" y="3346"/>
                    </a:cubicBezTo>
                    <a:cubicBezTo>
                      <a:pt x="10186" y="3346"/>
                      <a:pt x="10186" y="3353"/>
                      <a:pt x="10179" y="3353"/>
                    </a:cubicBezTo>
                    <a:cubicBezTo>
                      <a:pt x="10172" y="3361"/>
                      <a:pt x="10159" y="3353"/>
                      <a:pt x="10152" y="3353"/>
                    </a:cubicBezTo>
                    <a:cubicBezTo>
                      <a:pt x="10102" y="3339"/>
                      <a:pt x="10051" y="3318"/>
                      <a:pt x="10011" y="3296"/>
                    </a:cubicBezTo>
                    <a:cubicBezTo>
                      <a:pt x="10004" y="3285"/>
                      <a:pt x="9987" y="3275"/>
                      <a:pt x="9974" y="3285"/>
                    </a:cubicBezTo>
                    <a:cubicBezTo>
                      <a:pt x="9960" y="3293"/>
                      <a:pt x="9954" y="3303"/>
                      <a:pt x="9960" y="3318"/>
                    </a:cubicBezTo>
                    <a:cubicBezTo>
                      <a:pt x="9940" y="3318"/>
                      <a:pt x="9917" y="3339"/>
                      <a:pt x="9903" y="3361"/>
                    </a:cubicBezTo>
                    <a:cubicBezTo>
                      <a:pt x="9883" y="3339"/>
                      <a:pt x="9839" y="3361"/>
                      <a:pt x="9812" y="3353"/>
                    </a:cubicBezTo>
                    <a:cubicBezTo>
                      <a:pt x="9792" y="3353"/>
                      <a:pt x="9775" y="3339"/>
                      <a:pt x="9762" y="3325"/>
                    </a:cubicBezTo>
                    <a:cubicBezTo>
                      <a:pt x="9748" y="3318"/>
                      <a:pt x="9722" y="3310"/>
                      <a:pt x="9708" y="3325"/>
                    </a:cubicBezTo>
                    <a:cubicBezTo>
                      <a:pt x="9698" y="3303"/>
                      <a:pt x="9698" y="3285"/>
                      <a:pt x="9691" y="3264"/>
                    </a:cubicBezTo>
                    <a:cubicBezTo>
                      <a:pt x="9671" y="3278"/>
                      <a:pt x="9641" y="3278"/>
                      <a:pt x="9621" y="3271"/>
                    </a:cubicBezTo>
                    <a:cubicBezTo>
                      <a:pt x="9597" y="3264"/>
                      <a:pt x="9580" y="3242"/>
                      <a:pt x="9557" y="3228"/>
                    </a:cubicBezTo>
                    <a:cubicBezTo>
                      <a:pt x="9550" y="3221"/>
                      <a:pt x="9536" y="3214"/>
                      <a:pt x="9536" y="3196"/>
                    </a:cubicBezTo>
                    <a:cubicBezTo>
                      <a:pt x="9536" y="3189"/>
                      <a:pt x="9536" y="3181"/>
                      <a:pt x="9530" y="3174"/>
                    </a:cubicBezTo>
                    <a:cubicBezTo>
                      <a:pt x="9523" y="3167"/>
                      <a:pt x="9523" y="3167"/>
                      <a:pt x="9516" y="3167"/>
                    </a:cubicBezTo>
                    <a:cubicBezTo>
                      <a:pt x="9496" y="3160"/>
                      <a:pt x="9473" y="3153"/>
                      <a:pt x="9446" y="3146"/>
                    </a:cubicBezTo>
                    <a:cubicBezTo>
                      <a:pt x="9439" y="3146"/>
                      <a:pt x="9432" y="3138"/>
                      <a:pt x="9425" y="3138"/>
                    </a:cubicBezTo>
                    <a:cubicBezTo>
                      <a:pt x="9415" y="3138"/>
                      <a:pt x="9409" y="3138"/>
                      <a:pt x="9402" y="3146"/>
                    </a:cubicBezTo>
                    <a:cubicBezTo>
                      <a:pt x="9375" y="3153"/>
                      <a:pt x="9338" y="3153"/>
                      <a:pt x="9311" y="3138"/>
                    </a:cubicBezTo>
                    <a:cubicBezTo>
                      <a:pt x="9298" y="3121"/>
                      <a:pt x="9284" y="3106"/>
                      <a:pt x="9277" y="3085"/>
                    </a:cubicBezTo>
                    <a:cubicBezTo>
                      <a:pt x="9247" y="3078"/>
                      <a:pt x="9220" y="3063"/>
                      <a:pt x="9197" y="3053"/>
                    </a:cubicBezTo>
                    <a:cubicBezTo>
                      <a:pt x="9183" y="3038"/>
                      <a:pt x="9176" y="3024"/>
                      <a:pt x="9176" y="3002"/>
                    </a:cubicBezTo>
                    <a:cubicBezTo>
                      <a:pt x="9163" y="3010"/>
                      <a:pt x="9143" y="3002"/>
                      <a:pt x="9126" y="2977"/>
                    </a:cubicBezTo>
                    <a:cubicBezTo>
                      <a:pt x="9112" y="2963"/>
                      <a:pt x="9112" y="2941"/>
                      <a:pt x="9099" y="2927"/>
                    </a:cubicBezTo>
                    <a:cubicBezTo>
                      <a:pt x="9086" y="2913"/>
                      <a:pt x="9065" y="2906"/>
                      <a:pt x="9042" y="2895"/>
                    </a:cubicBezTo>
                    <a:cubicBezTo>
                      <a:pt x="8978" y="2859"/>
                      <a:pt x="8924" y="2784"/>
                      <a:pt x="8853" y="2791"/>
                    </a:cubicBezTo>
                    <a:cubicBezTo>
                      <a:pt x="8816" y="2791"/>
                      <a:pt x="8789" y="2813"/>
                      <a:pt x="8759" y="2798"/>
                    </a:cubicBezTo>
                    <a:cubicBezTo>
                      <a:pt x="8752" y="2791"/>
                      <a:pt x="8739" y="2784"/>
                      <a:pt x="8732" y="2784"/>
                    </a:cubicBezTo>
                    <a:cubicBezTo>
                      <a:pt x="8705" y="2784"/>
                      <a:pt x="8699" y="2813"/>
                      <a:pt x="8688" y="2845"/>
                    </a:cubicBezTo>
                    <a:cubicBezTo>
                      <a:pt x="8682" y="2873"/>
                      <a:pt x="8662" y="2906"/>
                      <a:pt x="8641" y="2920"/>
                    </a:cubicBezTo>
                    <a:cubicBezTo>
                      <a:pt x="8662" y="2920"/>
                      <a:pt x="8668" y="2949"/>
                      <a:pt x="8662" y="2963"/>
                    </a:cubicBezTo>
                    <a:cubicBezTo>
                      <a:pt x="8655" y="2977"/>
                      <a:pt x="8628" y="2988"/>
                      <a:pt x="8611" y="2995"/>
                    </a:cubicBezTo>
                    <a:cubicBezTo>
                      <a:pt x="8591" y="2988"/>
                      <a:pt x="8571" y="3017"/>
                      <a:pt x="8564" y="3031"/>
                    </a:cubicBezTo>
                    <a:cubicBezTo>
                      <a:pt x="8557" y="3045"/>
                      <a:pt x="8547" y="3078"/>
                      <a:pt x="8534" y="3092"/>
                    </a:cubicBezTo>
                    <a:cubicBezTo>
                      <a:pt x="8520" y="3106"/>
                      <a:pt x="8487" y="3099"/>
                      <a:pt x="8493" y="3078"/>
                    </a:cubicBezTo>
                    <a:cubicBezTo>
                      <a:pt x="8476" y="3085"/>
                      <a:pt x="8463" y="3085"/>
                      <a:pt x="8450" y="3092"/>
                    </a:cubicBezTo>
                    <a:cubicBezTo>
                      <a:pt x="8399" y="3045"/>
                      <a:pt x="8463" y="2956"/>
                      <a:pt x="8429" y="2906"/>
                    </a:cubicBezTo>
                    <a:cubicBezTo>
                      <a:pt x="8423" y="2888"/>
                      <a:pt x="8399" y="2881"/>
                      <a:pt x="8399" y="2859"/>
                    </a:cubicBezTo>
                    <a:cubicBezTo>
                      <a:pt x="8399" y="2852"/>
                      <a:pt x="8409" y="2845"/>
                      <a:pt x="8416" y="2830"/>
                    </a:cubicBezTo>
                    <a:cubicBezTo>
                      <a:pt x="8443" y="2784"/>
                      <a:pt x="8423" y="2723"/>
                      <a:pt x="8399" y="2669"/>
                    </a:cubicBezTo>
                    <a:cubicBezTo>
                      <a:pt x="8392" y="2655"/>
                      <a:pt x="8386" y="2633"/>
                      <a:pt x="8365" y="2626"/>
                    </a:cubicBezTo>
                    <a:cubicBezTo>
                      <a:pt x="8352" y="2619"/>
                      <a:pt x="8338" y="2626"/>
                      <a:pt x="8322" y="2626"/>
                    </a:cubicBezTo>
                    <a:cubicBezTo>
                      <a:pt x="8288" y="2633"/>
                      <a:pt x="8244" y="2641"/>
                      <a:pt x="8231" y="2680"/>
                    </a:cubicBezTo>
                    <a:cubicBezTo>
                      <a:pt x="8204" y="2737"/>
                      <a:pt x="8288" y="2820"/>
                      <a:pt x="8244" y="2881"/>
                    </a:cubicBezTo>
                    <a:cubicBezTo>
                      <a:pt x="8231" y="2906"/>
                      <a:pt x="8197" y="2913"/>
                      <a:pt x="8197" y="2941"/>
                    </a:cubicBezTo>
                    <a:cubicBezTo>
                      <a:pt x="8197" y="2970"/>
                      <a:pt x="8224" y="2988"/>
                      <a:pt x="8251" y="2995"/>
                    </a:cubicBezTo>
                    <a:cubicBezTo>
                      <a:pt x="8238" y="3031"/>
                      <a:pt x="8231" y="3070"/>
                      <a:pt x="8238" y="3106"/>
                    </a:cubicBezTo>
                    <a:cubicBezTo>
                      <a:pt x="8187" y="3099"/>
                      <a:pt x="8147" y="3092"/>
                      <a:pt x="8103" y="3070"/>
                    </a:cubicBezTo>
                    <a:cubicBezTo>
                      <a:pt x="8063" y="3045"/>
                      <a:pt x="8032" y="2995"/>
                      <a:pt x="8039" y="2941"/>
                    </a:cubicBezTo>
                    <a:cubicBezTo>
                      <a:pt x="8005" y="2934"/>
                      <a:pt x="7992" y="2888"/>
                      <a:pt x="8005" y="2859"/>
                    </a:cubicBezTo>
                    <a:cubicBezTo>
                      <a:pt x="7955" y="2845"/>
                      <a:pt x="7978" y="2762"/>
                      <a:pt x="7948" y="2716"/>
                    </a:cubicBezTo>
                    <a:cubicBezTo>
                      <a:pt x="7941" y="2701"/>
                      <a:pt x="7928" y="2694"/>
                      <a:pt x="7915" y="2687"/>
                    </a:cubicBezTo>
                    <a:cubicBezTo>
                      <a:pt x="7898" y="2669"/>
                      <a:pt x="7891" y="2655"/>
                      <a:pt x="7884" y="2641"/>
                    </a:cubicBezTo>
                    <a:cubicBezTo>
                      <a:pt x="7857" y="2580"/>
                      <a:pt x="7820" y="2530"/>
                      <a:pt x="7793" y="2469"/>
                    </a:cubicBezTo>
                    <a:cubicBezTo>
                      <a:pt x="7787" y="2454"/>
                      <a:pt x="7760" y="2429"/>
                      <a:pt x="7750" y="2454"/>
                    </a:cubicBezTo>
                    <a:cubicBezTo>
                      <a:pt x="7750" y="2415"/>
                      <a:pt x="7723" y="2386"/>
                      <a:pt x="7696" y="2386"/>
                    </a:cubicBezTo>
                    <a:cubicBezTo>
                      <a:pt x="7689" y="2461"/>
                      <a:pt x="7703" y="2544"/>
                      <a:pt x="7723" y="2619"/>
                    </a:cubicBezTo>
                    <a:cubicBezTo>
                      <a:pt x="7696" y="2626"/>
                      <a:pt x="7679" y="2662"/>
                      <a:pt x="7679" y="2694"/>
                    </a:cubicBezTo>
                    <a:cubicBezTo>
                      <a:pt x="7679" y="2723"/>
                      <a:pt x="7689" y="2755"/>
                      <a:pt x="7703" y="2784"/>
                    </a:cubicBezTo>
                    <a:lnTo>
                      <a:pt x="7602" y="2784"/>
                    </a:lnTo>
                    <a:cubicBezTo>
                      <a:pt x="7595" y="2784"/>
                      <a:pt x="7581" y="2784"/>
                      <a:pt x="7575" y="2791"/>
                    </a:cubicBezTo>
                    <a:cubicBezTo>
                      <a:pt x="7568" y="2798"/>
                      <a:pt x="7568" y="2813"/>
                      <a:pt x="7561" y="2820"/>
                    </a:cubicBezTo>
                    <a:cubicBezTo>
                      <a:pt x="7554" y="2845"/>
                      <a:pt x="7531" y="2852"/>
                      <a:pt x="7517" y="2859"/>
                    </a:cubicBezTo>
                    <a:cubicBezTo>
                      <a:pt x="7453" y="2881"/>
                      <a:pt x="7390" y="2906"/>
                      <a:pt x="7329" y="2913"/>
                    </a:cubicBezTo>
                    <a:cubicBezTo>
                      <a:pt x="7319" y="2888"/>
                      <a:pt x="7329" y="2866"/>
                      <a:pt x="7329" y="2845"/>
                    </a:cubicBezTo>
                    <a:cubicBezTo>
                      <a:pt x="7369" y="2838"/>
                      <a:pt x="7413" y="2805"/>
                      <a:pt x="7433" y="2770"/>
                    </a:cubicBezTo>
                    <a:cubicBezTo>
                      <a:pt x="7440" y="2762"/>
                      <a:pt x="7440" y="2755"/>
                      <a:pt x="7440" y="2744"/>
                    </a:cubicBezTo>
                    <a:cubicBezTo>
                      <a:pt x="7440" y="2730"/>
                      <a:pt x="7427" y="2716"/>
                      <a:pt x="7420" y="2701"/>
                    </a:cubicBezTo>
                    <a:cubicBezTo>
                      <a:pt x="7400" y="2669"/>
                      <a:pt x="7400" y="2633"/>
                      <a:pt x="7413" y="2605"/>
                    </a:cubicBezTo>
                    <a:cubicBezTo>
                      <a:pt x="7363" y="2573"/>
                      <a:pt x="7292" y="2641"/>
                      <a:pt x="7305" y="2701"/>
                    </a:cubicBezTo>
                    <a:cubicBezTo>
                      <a:pt x="7272" y="2694"/>
                      <a:pt x="7235" y="2680"/>
                      <a:pt x="7194" y="2687"/>
                    </a:cubicBezTo>
                    <a:cubicBezTo>
                      <a:pt x="7157" y="2694"/>
                      <a:pt x="7117" y="2709"/>
                      <a:pt x="7100" y="2744"/>
                    </a:cubicBezTo>
                    <a:cubicBezTo>
                      <a:pt x="7093" y="2762"/>
                      <a:pt x="7093" y="2777"/>
                      <a:pt x="7087" y="2791"/>
                    </a:cubicBezTo>
                    <a:cubicBezTo>
                      <a:pt x="7073" y="2813"/>
                      <a:pt x="7053" y="2830"/>
                      <a:pt x="7023" y="2838"/>
                    </a:cubicBezTo>
                    <a:cubicBezTo>
                      <a:pt x="6959" y="2866"/>
                      <a:pt x="6888" y="2895"/>
                      <a:pt x="6828" y="2927"/>
                    </a:cubicBezTo>
                    <a:cubicBezTo>
                      <a:pt x="6821" y="2949"/>
                      <a:pt x="6828" y="2970"/>
                      <a:pt x="6841" y="2988"/>
                    </a:cubicBezTo>
                    <a:cubicBezTo>
                      <a:pt x="6797" y="2970"/>
                      <a:pt x="6757" y="2995"/>
                      <a:pt x="6740" y="3038"/>
                    </a:cubicBezTo>
                    <a:cubicBezTo>
                      <a:pt x="6733" y="3063"/>
                      <a:pt x="6733" y="3088"/>
                      <a:pt x="6720" y="3113"/>
                    </a:cubicBezTo>
                    <a:cubicBezTo>
                      <a:pt x="6706" y="3135"/>
                      <a:pt x="6680" y="3153"/>
                      <a:pt x="6656" y="3138"/>
                    </a:cubicBezTo>
                    <a:cubicBezTo>
                      <a:pt x="6636" y="3106"/>
                      <a:pt x="6669" y="3070"/>
                      <a:pt x="6669" y="3031"/>
                    </a:cubicBezTo>
                    <a:cubicBezTo>
                      <a:pt x="6669" y="2988"/>
                      <a:pt x="6609" y="2977"/>
                      <a:pt x="6558" y="2977"/>
                    </a:cubicBezTo>
                    <a:cubicBezTo>
                      <a:pt x="6572" y="2956"/>
                      <a:pt x="6558" y="2927"/>
                      <a:pt x="6538" y="2906"/>
                    </a:cubicBezTo>
                    <a:cubicBezTo>
                      <a:pt x="6515" y="2888"/>
                      <a:pt x="6488" y="2881"/>
                      <a:pt x="6474" y="2859"/>
                    </a:cubicBezTo>
                    <a:cubicBezTo>
                      <a:pt x="6468" y="2852"/>
                      <a:pt x="6461" y="2838"/>
                      <a:pt x="6451" y="2830"/>
                    </a:cubicBezTo>
                    <a:cubicBezTo>
                      <a:pt x="6431" y="2813"/>
                      <a:pt x="6404" y="2845"/>
                      <a:pt x="6397" y="2866"/>
                    </a:cubicBezTo>
                    <a:cubicBezTo>
                      <a:pt x="6390" y="2888"/>
                      <a:pt x="6390" y="2920"/>
                      <a:pt x="6373" y="2941"/>
                    </a:cubicBezTo>
                    <a:cubicBezTo>
                      <a:pt x="6353" y="2963"/>
                      <a:pt x="6319" y="2963"/>
                      <a:pt x="6289" y="2970"/>
                    </a:cubicBezTo>
                    <a:cubicBezTo>
                      <a:pt x="6219" y="2988"/>
                      <a:pt x="6178" y="3078"/>
                      <a:pt x="6198" y="3153"/>
                    </a:cubicBezTo>
                    <a:cubicBezTo>
                      <a:pt x="6171" y="3167"/>
                      <a:pt x="6148" y="3181"/>
                      <a:pt x="6128" y="3203"/>
                    </a:cubicBezTo>
                    <a:cubicBezTo>
                      <a:pt x="6114" y="3228"/>
                      <a:pt x="6107" y="3264"/>
                      <a:pt x="6128" y="3285"/>
                    </a:cubicBezTo>
                    <a:lnTo>
                      <a:pt x="6084" y="3310"/>
                    </a:lnTo>
                    <a:cubicBezTo>
                      <a:pt x="6114" y="3325"/>
                      <a:pt x="6114" y="3371"/>
                      <a:pt x="6107" y="3400"/>
                    </a:cubicBezTo>
                    <a:cubicBezTo>
                      <a:pt x="6101" y="3429"/>
                      <a:pt x="6084" y="3468"/>
                      <a:pt x="6101" y="3497"/>
                    </a:cubicBezTo>
                    <a:cubicBezTo>
                      <a:pt x="6070" y="3497"/>
                      <a:pt x="6044" y="3482"/>
                      <a:pt x="6020" y="3461"/>
                    </a:cubicBezTo>
                    <a:cubicBezTo>
                      <a:pt x="6007" y="3461"/>
                      <a:pt x="5993" y="3429"/>
                      <a:pt x="5986" y="3421"/>
                    </a:cubicBezTo>
                    <a:cubicBezTo>
                      <a:pt x="5973" y="3407"/>
                      <a:pt x="5949" y="3400"/>
                      <a:pt x="5929" y="3393"/>
                    </a:cubicBezTo>
                    <a:cubicBezTo>
                      <a:pt x="5909" y="3386"/>
                      <a:pt x="5895" y="3361"/>
                      <a:pt x="5902" y="3339"/>
                    </a:cubicBezTo>
                    <a:cubicBezTo>
                      <a:pt x="5879" y="3361"/>
                      <a:pt x="5845" y="3332"/>
                      <a:pt x="5825" y="3310"/>
                    </a:cubicBezTo>
                    <a:cubicBezTo>
                      <a:pt x="5788" y="3271"/>
                      <a:pt x="5741" y="3235"/>
                      <a:pt x="5690" y="3221"/>
                    </a:cubicBezTo>
                    <a:cubicBezTo>
                      <a:pt x="5670" y="3214"/>
                      <a:pt x="5653" y="3203"/>
                      <a:pt x="5640" y="3189"/>
                    </a:cubicBezTo>
                    <a:cubicBezTo>
                      <a:pt x="5626" y="3160"/>
                      <a:pt x="5646" y="3128"/>
                      <a:pt x="5633" y="3099"/>
                    </a:cubicBezTo>
                    <a:cubicBezTo>
                      <a:pt x="5626" y="3078"/>
                      <a:pt x="5606" y="3063"/>
                      <a:pt x="5589" y="3045"/>
                    </a:cubicBezTo>
                    <a:cubicBezTo>
                      <a:pt x="5576" y="3031"/>
                      <a:pt x="5569" y="2995"/>
                      <a:pt x="5589" y="2988"/>
                    </a:cubicBezTo>
                    <a:cubicBezTo>
                      <a:pt x="5522" y="2941"/>
                      <a:pt x="5421" y="2934"/>
                      <a:pt x="5344" y="2977"/>
                    </a:cubicBezTo>
                    <a:cubicBezTo>
                      <a:pt x="5330" y="2988"/>
                      <a:pt x="5323" y="2995"/>
                      <a:pt x="5310" y="2995"/>
                    </a:cubicBezTo>
                    <a:lnTo>
                      <a:pt x="5280" y="2995"/>
                    </a:lnTo>
                    <a:cubicBezTo>
                      <a:pt x="5253" y="2988"/>
                      <a:pt x="5222" y="2984"/>
                      <a:pt x="5202" y="2970"/>
                    </a:cubicBezTo>
                    <a:cubicBezTo>
                      <a:pt x="5182" y="2952"/>
                      <a:pt x="5162" y="2941"/>
                      <a:pt x="5138" y="2934"/>
                    </a:cubicBezTo>
                    <a:cubicBezTo>
                      <a:pt x="5118" y="2927"/>
                      <a:pt x="5091" y="2927"/>
                      <a:pt x="5074" y="2949"/>
                    </a:cubicBezTo>
                    <a:cubicBezTo>
                      <a:pt x="5074" y="2920"/>
                      <a:pt x="5068" y="2895"/>
                      <a:pt x="5068" y="2866"/>
                    </a:cubicBezTo>
                    <a:cubicBezTo>
                      <a:pt x="5068" y="2859"/>
                      <a:pt x="5068" y="2852"/>
                      <a:pt x="5061" y="2845"/>
                    </a:cubicBezTo>
                    <a:cubicBezTo>
                      <a:pt x="5048" y="2813"/>
                      <a:pt x="4990" y="2838"/>
                      <a:pt x="4970" y="2813"/>
                    </a:cubicBezTo>
                    <a:cubicBezTo>
                      <a:pt x="4950" y="2791"/>
                      <a:pt x="4970" y="2755"/>
                      <a:pt x="4950" y="2730"/>
                    </a:cubicBezTo>
                    <a:cubicBezTo>
                      <a:pt x="4940" y="2723"/>
                      <a:pt x="4933" y="2716"/>
                      <a:pt x="4920" y="2709"/>
                    </a:cubicBezTo>
                    <a:cubicBezTo>
                      <a:pt x="4879" y="2687"/>
                      <a:pt x="4836" y="2669"/>
                      <a:pt x="4792" y="2648"/>
                    </a:cubicBezTo>
                    <a:cubicBezTo>
                      <a:pt x="4772" y="2641"/>
                      <a:pt x="4751" y="2633"/>
                      <a:pt x="4731" y="2641"/>
                    </a:cubicBezTo>
                    <a:cubicBezTo>
                      <a:pt x="4701" y="2648"/>
                      <a:pt x="4687" y="2669"/>
                      <a:pt x="4674" y="2694"/>
                    </a:cubicBezTo>
                    <a:cubicBezTo>
                      <a:pt x="4661" y="2716"/>
                      <a:pt x="4630" y="2730"/>
                      <a:pt x="4603" y="2716"/>
                    </a:cubicBezTo>
                    <a:cubicBezTo>
                      <a:pt x="4590" y="2709"/>
                      <a:pt x="4580" y="2694"/>
                      <a:pt x="4566" y="2694"/>
                    </a:cubicBezTo>
                    <a:cubicBezTo>
                      <a:pt x="4549" y="2694"/>
                      <a:pt x="4546" y="2701"/>
                      <a:pt x="4533" y="2701"/>
                    </a:cubicBezTo>
                    <a:cubicBezTo>
                      <a:pt x="4489" y="2723"/>
                      <a:pt x="4449" y="2737"/>
                      <a:pt x="4405" y="2744"/>
                    </a:cubicBezTo>
                    <a:cubicBezTo>
                      <a:pt x="4391" y="2744"/>
                      <a:pt x="4371" y="2755"/>
                      <a:pt x="4354" y="2744"/>
                    </a:cubicBezTo>
                    <a:cubicBezTo>
                      <a:pt x="4334" y="2737"/>
                      <a:pt x="4327" y="2709"/>
                      <a:pt x="4314" y="2687"/>
                    </a:cubicBezTo>
                    <a:cubicBezTo>
                      <a:pt x="4300" y="2662"/>
                      <a:pt x="4277" y="2648"/>
                      <a:pt x="4257" y="2662"/>
                    </a:cubicBezTo>
                    <a:cubicBezTo>
                      <a:pt x="4136" y="2626"/>
                      <a:pt x="3981" y="2598"/>
                      <a:pt x="3863" y="2633"/>
                    </a:cubicBezTo>
                    <a:cubicBezTo>
                      <a:pt x="3853" y="2612"/>
                      <a:pt x="3853" y="2587"/>
                      <a:pt x="3846" y="2558"/>
                    </a:cubicBezTo>
                    <a:cubicBezTo>
                      <a:pt x="3806" y="2565"/>
                      <a:pt x="3755" y="2537"/>
                      <a:pt x="3749" y="2490"/>
                    </a:cubicBezTo>
                    <a:cubicBezTo>
                      <a:pt x="3658" y="2551"/>
                      <a:pt x="3580" y="2347"/>
                      <a:pt x="3466" y="2361"/>
                    </a:cubicBezTo>
                    <a:cubicBezTo>
                      <a:pt x="3459" y="2422"/>
                      <a:pt x="3446" y="2476"/>
                      <a:pt x="3439" y="2537"/>
                    </a:cubicBezTo>
                    <a:cubicBezTo>
                      <a:pt x="3338" y="2483"/>
                      <a:pt x="3227" y="2461"/>
                      <a:pt x="3113" y="2476"/>
                    </a:cubicBezTo>
                    <a:cubicBezTo>
                      <a:pt x="3113" y="2454"/>
                      <a:pt x="3106" y="2436"/>
                      <a:pt x="3106" y="2415"/>
                    </a:cubicBezTo>
                    <a:cubicBezTo>
                      <a:pt x="3062" y="2372"/>
                      <a:pt x="3015" y="2325"/>
                      <a:pt x="2971" y="2279"/>
                    </a:cubicBezTo>
                    <a:cubicBezTo>
                      <a:pt x="2978" y="2204"/>
                      <a:pt x="2924" y="2128"/>
                      <a:pt x="2854" y="2121"/>
                    </a:cubicBezTo>
                    <a:cubicBezTo>
                      <a:pt x="2783" y="2114"/>
                      <a:pt x="2712" y="2189"/>
                      <a:pt x="2719" y="2264"/>
                    </a:cubicBezTo>
                    <a:cubicBezTo>
                      <a:pt x="2766" y="2272"/>
                      <a:pt x="2810" y="2333"/>
                      <a:pt x="2790" y="2393"/>
                    </a:cubicBezTo>
                    <a:cubicBezTo>
                      <a:pt x="2668" y="2372"/>
                      <a:pt x="2689" y="2107"/>
                      <a:pt x="2564" y="2114"/>
                    </a:cubicBezTo>
                    <a:cubicBezTo>
                      <a:pt x="2547" y="2128"/>
                      <a:pt x="2534" y="2146"/>
                      <a:pt x="2514" y="2161"/>
                    </a:cubicBezTo>
                    <a:cubicBezTo>
                      <a:pt x="2456" y="1996"/>
                      <a:pt x="2308" y="1874"/>
                      <a:pt x="2147" y="1867"/>
                    </a:cubicBezTo>
                    <a:cubicBezTo>
                      <a:pt x="2117" y="1838"/>
                      <a:pt x="2083" y="1906"/>
                      <a:pt x="2096" y="1942"/>
                    </a:cubicBezTo>
                    <a:cubicBezTo>
                      <a:pt x="2110" y="1978"/>
                      <a:pt x="2147" y="2024"/>
                      <a:pt x="2123" y="2064"/>
                    </a:cubicBezTo>
                    <a:cubicBezTo>
                      <a:pt x="2103" y="2093"/>
                      <a:pt x="2063" y="2093"/>
                      <a:pt x="2026" y="2078"/>
                    </a:cubicBezTo>
                    <a:cubicBezTo>
                      <a:pt x="1999" y="2146"/>
                      <a:pt x="1975" y="2221"/>
                      <a:pt x="1948" y="2286"/>
                    </a:cubicBezTo>
                    <a:cubicBezTo>
                      <a:pt x="1898" y="2243"/>
                      <a:pt x="1820" y="2250"/>
                      <a:pt x="1787" y="2304"/>
                    </a:cubicBezTo>
                    <a:cubicBezTo>
                      <a:pt x="1763" y="2243"/>
                      <a:pt x="1709" y="2193"/>
                      <a:pt x="1652" y="2204"/>
                    </a:cubicBezTo>
                    <a:cubicBezTo>
                      <a:pt x="1595" y="2211"/>
                      <a:pt x="1538" y="2272"/>
                      <a:pt x="1561" y="2333"/>
                    </a:cubicBezTo>
                    <a:cubicBezTo>
                      <a:pt x="1491" y="2372"/>
                      <a:pt x="1447" y="2461"/>
                      <a:pt x="1467" y="2544"/>
                    </a:cubicBezTo>
                    <a:cubicBezTo>
                      <a:pt x="1403" y="2537"/>
                      <a:pt x="1343" y="2587"/>
                      <a:pt x="1326" y="2648"/>
                    </a:cubicBezTo>
                    <a:cubicBezTo>
                      <a:pt x="1292" y="2605"/>
                      <a:pt x="1248" y="2551"/>
                      <a:pt x="1184" y="2544"/>
                    </a:cubicBezTo>
                    <a:cubicBezTo>
                      <a:pt x="1131" y="2537"/>
                      <a:pt x="1073" y="2619"/>
                      <a:pt x="1114" y="2662"/>
                    </a:cubicBezTo>
                    <a:cubicBezTo>
                      <a:pt x="1073" y="2701"/>
                      <a:pt x="1036" y="2737"/>
                      <a:pt x="996" y="2784"/>
                    </a:cubicBezTo>
                    <a:cubicBezTo>
                      <a:pt x="966" y="2813"/>
                      <a:pt x="939" y="2866"/>
                      <a:pt x="966" y="2895"/>
                    </a:cubicBezTo>
                    <a:cubicBezTo>
                      <a:pt x="925" y="2934"/>
                      <a:pt x="905" y="2988"/>
                      <a:pt x="895" y="3045"/>
                    </a:cubicBezTo>
                    <a:cubicBezTo>
                      <a:pt x="888" y="3121"/>
                      <a:pt x="919" y="3196"/>
                      <a:pt x="952" y="3264"/>
                    </a:cubicBezTo>
                    <a:cubicBezTo>
                      <a:pt x="925" y="3271"/>
                      <a:pt x="905" y="3285"/>
                      <a:pt x="875" y="3296"/>
                    </a:cubicBezTo>
                    <a:cubicBezTo>
                      <a:pt x="740" y="3393"/>
                      <a:pt x="572" y="3436"/>
                      <a:pt x="411" y="3414"/>
                    </a:cubicBezTo>
                    <a:cubicBezTo>
                      <a:pt x="404" y="3454"/>
                      <a:pt x="404" y="3490"/>
                      <a:pt x="397" y="3522"/>
                    </a:cubicBezTo>
                    <a:cubicBezTo>
                      <a:pt x="360" y="3522"/>
                      <a:pt x="333" y="3550"/>
                      <a:pt x="326" y="3586"/>
                    </a:cubicBezTo>
                    <a:cubicBezTo>
                      <a:pt x="289" y="3694"/>
                      <a:pt x="333" y="3819"/>
                      <a:pt x="417" y="3873"/>
                    </a:cubicBezTo>
                    <a:cubicBezTo>
                      <a:pt x="464" y="3905"/>
                      <a:pt x="552" y="3948"/>
                      <a:pt x="528" y="4009"/>
                    </a:cubicBezTo>
                    <a:lnTo>
                      <a:pt x="720" y="4120"/>
                    </a:lnTo>
                    <a:cubicBezTo>
                      <a:pt x="754" y="4145"/>
                      <a:pt x="791" y="4181"/>
                      <a:pt x="771" y="4213"/>
                    </a:cubicBezTo>
                    <a:cubicBezTo>
                      <a:pt x="798" y="4235"/>
                      <a:pt x="835" y="4242"/>
                      <a:pt x="868" y="4235"/>
                    </a:cubicBezTo>
                    <a:cubicBezTo>
                      <a:pt x="835" y="4256"/>
                      <a:pt x="824" y="4317"/>
                      <a:pt x="861" y="4346"/>
                    </a:cubicBezTo>
                    <a:cubicBezTo>
                      <a:pt x="912" y="4414"/>
                      <a:pt x="989" y="4460"/>
                      <a:pt x="1067" y="4460"/>
                    </a:cubicBezTo>
                    <a:cubicBezTo>
                      <a:pt x="1094" y="4460"/>
                      <a:pt x="1131" y="4460"/>
                      <a:pt x="1158" y="4475"/>
                    </a:cubicBezTo>
                    <a:cubicBezTo>
                      <a:pt x="1184" y="4489"/>
                      <a:pt x="1201" y="4536"/>
                      <a:pt x="1171" y="4557"/>
                    </a:cubicBezTo>
                    <a:cubicBezTo>
                      <a:pt x="1242" y="4578"/>
                      <a:pt x="1285" y="4686"/>
                      <a:pt x="1248" y="4754"/>
                    </a:cubicBezTo>
                    <a:cubicBezTo>
                      <a:pt x="1279" y="4768"/>
                      <a:pt x="1306" y="4783"/>
                      <a:pt x="1343" y="4797"/>
                    </a:cubicBezTo>
                    <a:cubicBezTo>
                      <a:pt x="1299" y="4790"/>
                      <a:pt x="1255" y="4786"/>
                      <a:pt x="1228" y="4818"/>
                    </a:cubicBezTo>
                    <a:cubicBezTo>
                      <a:pt x="1201" y="4847"/>
                      <a:pt x="1208" y="4912"/>
                      <a:pt x="1242" y="4919"/>
                    </a:cubicBezTo>
                    <a:cubicBezTo>
                      <a:pt x="1248" y="4940"/>
                      <a:pt x="1215" y="4955"/>
                      <a:pt x="1195" y="4962"/>
                    </a:cubicBezTo>
                    <a:cubicBezTo>
                      <a:pt x="1023" y="4980"/>
                      <a:pt x="848" y="4851"/>
                      <a:pt x="798" y="4668"/>
                    </a:cubicBezTo>
                    <a:cubicBezTo>
                      <a:pt x="670" y="4707"/>
                      <a:pt x="545" y="4736"/>
                      <a:pt x="411" y="4743"/>
                    </a:cubicBezTo>
                    <a:cubicBezTo>
                      <a:pt x="404" y="4797"/>
                      <a:pt x="367" y="4844"/>
                      <a:pt x="316" y="4858"/>
                    </a:cubicBezTo>
                    <a:cubicBezTo>
                      <a:pt x="296" y="4865"/>
                      <a:pt x="276" y="4865"/>
                      <a:pt x="262" y="4872"/>
                    </a:cubicBezTo>
                    <a:cubicBezTo>
                      <a:pt x="232" y="4879"/>
                      <a:pt x="205" y="4912"/>
                      <a:pt x="185" y="4933"/>
                    </a:cubicBezTo>
                    <a:cubicBezTo>
                      <a:pt x="168" y="4947"/>
                      <a:pt x="148" y="4962"/>
                      <a:pt x="135" y="4980"/>
                    </a:cubicBezTo>
                    <a:cubicBezTo>
                      <a:pt x="77" y="5030"/>
                      <a:pt x="20" y="5084"/>
                      <a:pt x="0" y="5166"/>
                    </a:cubicBezTo>
                    <a:cubicBezTo>
                      <a:pt x="91" y="5220"/>
                      <a:pt x="192" y="5248"/>
                      <a:pt x="296" y="5248"/>
                    </a:cubicBezTo>
                    <a:cubicBezTo>
                      <a:pt x="340" y="5241"/>
                      <a:pt x="380" y="5277"/>
                      <a:pt x="380" y="5324"/>
                    </a:cubicBezTo>
                    <a:cubicBezTo>
                      <a:pt x="367" y="5370"/>
                      <a:pt x="326" y="5406"/>
                      <a:pt x="276" y="5406"/>
                    </a:cubicBezTo>
                    <a:cubicBezTo>
                      <a:pt x="289" y="5467"/>
                      <a:pt x="289" y="5535"/>
                      <a:pt x="262" y="5596"/>
                    </a:cubicBezTo>
                    <a:cubicBezTo>
                      <a:pt x="289" y="5578"/>
                      <a:pt x="333" y="5585"/>
                      <a:pt x="353" y="5617"/>
                    </a:cubicBezTo>
                    <a:cubicBezTo>
                      <a:pt x="353" y="5646"/>
                      <a:pt x="333" y="5678"/>
                      <a:pt x="310" y="5685"/>
                    </a:cubicBezTo>
                    <a:cubicBezTo>
                      <a:pt x="360" y="5721"/>
                      <a:pt x="437" y="5721"/>
                      <a:pt x="488" y="5685"/>
                    </a:cubicBezTo>
                    <a:cubicBezTo>
                      <a:pt x="522" y="5707"/>
                      <a:pt x="552" y="5728"/>
                      <a:pt x="586" y="5761"/>
                    </a:cubicBezTo>
                    <a:cubicBezTo>
                      <a:pt x="606" y="5736"/>
                      <a:pt x="623" y="5714"/>
                      <a:pt x="629" y="5685"/>
                    </a:cubicBezTo>
                    <a:cubicBezTo>
                      <a:pt x="734" y="5685"/>
                      <a:pt x="835" y="5678"/>
                      <a:pt x="932" y="5653"/>
                    </a:cubicBezTo>
                    <a:cubicBezTo>
                      <a:pt x="959" y="5693"/>
                      <a:pt x="983" y="5736"/>
                      <a:pt x="1010" y="5775"/>
                    </a:cubicBezTo>
                    <a:cubicBezTo>
                      <a:pt x="1003" y="5700"/>
                      <a:pt x="1060" y="5632"/>
                      <a:pt x="1131" y="5603"/>
                    </a:cubicBezTo>
                    <a:cubicBezTo>
                      <a:pt x="1201" y="5571"/>
                      <a:pt x="1272" y="5578"/>
                      <a:pt x="1343" y="5585"/>
                    </a:cubicBezTo>
                    <a:cubicBezTo>
                      <a:pt x="1312" y="5639"/>
                      <a:pt x="1292" y="5685"/>
                      <a:pt x="1265" y="5736"/>
                    </a:cubicBezTo>
                    <a:cubicBezTo>
                      <a:pt x="1299" y="5782"/>
                      <a:pt x="1336" y="5818"/>
                      <a:pt x="1370" y="5864"/>
                    </a:cubicBezTo>
                    <a:cubicBezTo>
                      <a:pt x="1306" y="5886"/>
                      <a:pt x="1413" y="5993"/>
                      <a:pt x="1383" y="6051"/>
                    </a:cubicBezTo>
                    <a:cubicBezTo>
                      <a:pt x="1363" y="6097"/>
                      <a:pt x="1265" y="6112"/>
                      <a:pt x="1299" y="6158"/>
                    </a:cubicBezTo>
                    <a:cubicBezTo>
                      <a:pt x="1235" y="6151"/>
                      <a:pt x="1164" y="6137"/>
                      <a:pt x="1100" y="6126"/>
                    </a:cubicBezTo>
                    <a:cubicBezTo>
                      <a:pt x="1087" y="6165"/>
                      <a:pt x="1087" y="6212"/>
                      <a:pt x="1100" y="6248"/>
                    </a:cubicBezTo>
                    <a:cubicBezTo>
                      <a:pt x="1067" y="6248"/>
                      <a:pt x="1030" y="6255"/>
                      <a:pt x="996" y="6255"/>
                    </a:cubicBezTo>
                    <a:cubicBezTo>
                      <a:pt x="983" y="6294"/>
                      <a:pt x="966" y="6337"/>
                      <a:pt x="952" y="6377"/>
                    </a:cubicBezTo>
                    <a:cubicBezTo>
                      <a:pt x="888" y="6330"/>
                      <a:pt x="818" y="6287"/>
                      <a:pt x="740" y="6294"/>
                    </a:cubicBezTo>
                    <a:cubicBezTo>
                      <a:pt x="663" y="6301"/>
                      <a:pt x="592" y="6398"/>
                      <a:pt x="636" y="6466"/>
                    </a:cubicBezTo>
                    <a:lnTo>
                      <a:pt x="437" y="6466"/>
                    </a:lnTo>
                    <a:cubicBezTo>
                      <a:pt x="451" y="6534"/>
                      <a:pt x="508" y="6584"/>
                      <a:pt x="572" y="6595"/>
                    </a:cubicBezTo>
                    <a:cubicBezTo>
                      <a:pt x="444" y="6660"/>
                      <a:pt x="374" y="6828"/>
                      <a:pt x="411" y="6978"/>
                    </a:cubicBezTo>
                    <a:cubicBezTo>
                      <a:pt x="417" y="7007"/>
                      <a:pt x="411" y="7029"/>
                      <a:pt x="417" y="7061"/>
                    </a:cubicBezTo>
                    <a:cubicBezTo>
                      <a:pt x="451" y="7021"/>
                      <a:pt x="501" y="7090"/>
                      <a:pt x="501" y="7143"/>
                    </a:cubicBezTo>
                    <a:cubicBezTo>
                      <a:pt x="501" y="7193"/>
                      <a:pt x="501" y="7261"/>
                      <a:pt x="552" y="7269"/>
                    </a:cubicBezTo>
                    <a:cubicBezTo>
                      <a:pt x="522" y="7308"/>
                      <a:pt x="501" y="7344"/>
                      <a:pt x="501" y="7390"/>
                    </a:cubicBezTo>
                    <a:cubicBezTo>
                      <a:pt x="501" y="7433"/>
                      <a:pt x="535" y="7487"/>
                      <a:pt x="579" y="7480"/>
                    </a:cubicBezTo>
                    <a:cubicBezTo>
                      <a:pt x="579" y="7519"/>
                      <a:pt x="565" y="7548"/>
                      <a:pt x="535" y="7570"/>
                    </a:cubicBezTo>
                    <a:cubicBezTo>
                      <a:pt x="579" y="7584"/>
                      <a:pt x="629" y="7584"/>
                      <a:pt x="670" y="7577"/>
                    </a:cubicBezTo>
                    <a:cubicBezTo>
                      <a:pt x="643" y="7638"/>
                      <a:pt x="686" y="7720"/>
                      <a:pt x="747" y="7720"/>
                    </a:cubicBezTo>
                    <a:cubicBezTo>
                      <a:pt x="754" y="7752"/>
                      <a:pt x="754" y="7781"/>
                      <a:pt x="764" y="7810"/>
                    </a:cubicBezTo>
                    <a:cubicBezTo>
                      <a:pt x="798" y="7835"/>
                      <a:pt x="841" y="7856"/>
                      <a:pt x="875" y="7849"/>
                    </a:cubicBezTo>
                    <a:cubicBezTo>
                      <a:pt x="919" y="7842"/>
                      <a:pt x="946" y="7788"/>
                      <a:pt x="925" y="7752"/>
                    </a:cubicBezTo>
                    <a:cubicBezTo>
                      <a:pt x="1003" y="7734"/>
                      <a:pt x="1080" y="7713"/>
                      <a:pt x="1158" y="7698"/>
                    </a:cubicBezTo>
                    <a:cubicBezTo>
                      <a:pt x="1201" y="7720"/>
                      <a:pt x="1191" y="7788"/>
                      <a:pt x="1178" y="7842"/>
                    </a:cubicBezTo>
                    <a:cubicBezTo>
                      <a:pt x="1161" y="7892"/>
                      <a:pt x="1178" y="7967"/>
                      <a:pt x="1228" y="7960"/>
                    </a:cubicBezTo>
                    <a:cubicBezTo>
                      <a:pt x="1208" y="7999"/>
                      <a:pt x="1201" y="8060"/>
                      <a:pt x="1221" y="8096"/>
                    </a:cubicBezTo>
                    <a:cubicBezTo>
                      <a:pt x="1235" y="8178"/>
                      <a:pt x="1137" y="8254"/>
                      <a:pt x="1067" y="8218"/>
                    </a:cubicBezTo>
                    <a:lnTo>
                      <a:pt x="1067" y="8315"/>
                    </a:lnTo>
                    <a:cubicBezTo>
                      <a:pt x="1124" y="8315"/>
                      <a:pt x="1178" y="8329"/>
                      <a:pt x="1228" y="8300"/>
                    </a:cubicBezTo>
                    <a:cubicBezTo>
                      <a:pt x="1248" y="8286"/>
                      <a:pt x="1272" y="8261"/>
                      <a:pt x="1285" y="8247"/>
                    </a:cubicBezTo>
                    <a:cubicBezTo>
                      <a:pt x="1326" y="8193"/>
                      <a:pt x="1370" y="8143"/>
                      <a:pt x="1420" y="8089"/>
                    </a:cubicBezTo>
                    <a:cubicBezTo>
                      <a:pt x="1427" y="8075"/>
                      <a:pt x="1440" y="8067"/>
                      <a:pt x="1454" y="8060"/>
                    </a:cubicBezTo>
                    <a:cubicBezTo>
                      <a:pt x="1497" y="8053"/>
                      <a:pt x="1511" y="8125"/>
                      <a:pt x="1497" y="8171"/>
                    </a:cubicBezTo>
                    <a:lnTo>
                      <a:pt x="1709" y="8171"/>
                    </a:lnTo>
                    <a:cubicBezTo>
                      <a:pt x="1679" y="8225"/>
                      <a:pt x="1709" y="8307"/>
                      <a:pt x="1763" y="8322"/>
                    </a:cubicBezTo>
                    <a:cubicBezTo>
                      <a:pt x="1787" y="8275"/>
                      <a:pt x="1794" y="8232"/>
                      <a:pt x="1794" y="8186"/>
                    </a:cubicBezTo>
                    <a:cubicBezTo>
                      <a:pt x="1851" y="8186"/>
                      <a:pt x="1898" y="8186"/>
                      <a:pt x="1955" y="8178"/>
                    </a:cubicBezTo>
                    <a:cubicBezTo>
                      <a:pt x="2012" y="8178"/>
                      <a:pt x="2090" y="8200"/>
                      <a:pt x="2076" y="8261"/>
                    </a:cubicBezTo>
                    <a:cubicBezTo>
                      <a:pt x="2069" y="8275"/>
                      <a:pt x="2063" y="8293"/>
                      <a:pt x="2046" y="8307"/>
                    </a:cubicBezTo>
                    <a:cubicBezTo>
                      <a:pt x="1985" y="8383"/>
                      <a:pt x="1975" y="8494"/>
                      <a:pt x="2019" y="8583"/>
                    </a:cubicBezTo>
                    <a:cubicBezTo>
                      <a:pt x="1921" y="8712"/>
                      <a:pt x="1827" y="8841"/>
                      <a:pt x="1730" y="8959"/>
                    </a:cubicBezTo>
                    <a:cubicBezTo>
                      <a:pt x="1632" y="8984"/>
                      <a:pt x="1545" y="9067"/>
                      <a:pt x="1504" y="9164"/>
                    </a:cubicBezTo>
                    <a:cubicBezTo>
                      <a:pt x="1433" y="9171"/>
                      <a:pt x="1370" y="9210"/>
                      <a:pt x="1312" y="9253"/>
                    </a:cubicBezTo>
                    <a:cubicBezTo>
                      <a:pt x="1221" y="9314"/>
                      <a:pt x="1131" y="9382"/>
                      <a:pt x="1047" y="9450"/>
                    </a:cubicBezTo>
                    <a:cubicBezTo>
                      <a:pt x="959" y="9518"/>
                      <a:pt x="875" y="9576"/>
                      <a:pt x="784" y="9644"/>
                    </a:cubicBezTo>
                    <a:cubicBezTo>
                      <a:pt x="777" y="9697"/>
                      <a:pt x="784" y="9780"/>
                      <a:pt x="841" y="9780"/>
                    </a:cubicBezTo>
                    <a:cubicBezTo>
                      <a:pt x="861" y="9780"/>
                      <a:pt x="875" y="9765"/>
                      <a:pt x="888" y="9751"/>
                    </a:cubicBezTo>
                    <a:cubicBezTo>
                      <a:pt x="946" y="9697"/>
                      <a:pt x="1003" y="9636"/>
                      <a:pt x="1047" y="9576"/>
                    </a:cubicBezTo>
                    <a:cubicBezTo>
                      <a:pt x="1060" y="9561"/>
                      <a:pt x="1067" y="9540"/>
                      <a:pt x="1087" y="9533"/>
                    </a:cubicBezTo>
                    <a:cubicBezTo>
                      <a:pt x="1107" y="9525"/>
                      <a:pt x="1131" y="9518"/>
                      <a:pt x="1144" y="9518"/>
                    </a:cubicBezTo>
                    <a:cubicBezTo>
                      <a:pt x="1265" y="9507"/>
                      <a:pt x="1383" y="9457"/>
                      <a:pt x="1484" y="9382"/>
                    </a:cubicBezTo>
                    <a:cubicBezTo>
                      <a:pt x="1497" y="9368"/>
                      <a:pt x="1511" y="9361"/>
                      <a:pt x="1531" y="9350"/>
                    </a:cubicBezTo>
                    <a:cubicBezTo>
                      <a:pt x="1545" y="9350"/>
                      <a:pt x="1561" y="9361"/>
                      <a:pt x="1575" y="9361"/>
                    </a:cubicBezTo>
                    <a:cubicBezTo>
                      <a:pt x="1659" y="9375"/>
                      <a:pt x="1730" y="9300"/>
                      <a:pt x="1787" y="9224"/>
                    </a:cubicBezTo>
                    <a:cubicBezTo>
                      <a:pt x="1844" y="9149"/>
                      <a:pt x="1898" y="9081"/>
                      <a:pt x="1955" y="9006"/>
                    </a:cubicBezTo>
                    <a:cubicBezTo>
                      <a:pt x="1999" y="9013"/>
                      <a:pt x="2039" y="8984"/>
                      <a:pt x="2053" y="8938"/>
                    </a:cubicBezTo>
                    <a:cubicBezTo>
                      <a:pt x="2063" y="8924"/>
                      <a:pt x="2063" y="8909"/>
                      <a:pt x="2069" y="8891"/>
                    </a:cubicBezTo>
                    <a:cubicBezTo>
                      <a:pt x="2083" y="8870"/>
                      <a:pt x="2110" y="8870"/>
                      <a:pt x="2133" y="8863"/>
                    </a:cubicBezTo>
                    <a:cubicBezTo>
                      <a:pt x="2211" y="8841"/>
                      <a:pt x="2265" y="8752"/>
                      <a:pt x="2251" y="8658"/>
                    </a:cubicBezTo>
                    <a:cubicBezTo>
                      <a:pt x="2345" y="8644"/>
                      <a:pt x="2413" y="8555"/>
                      <a:pt x="2413" y="8458"/>
                    </a:cubicBezTo>
                    <a:cubicBezTo>
                      <a:pt x="2456" y="8487"/>
                      <a:pt x="2507" y="8444"/>
                      <a:pt x="2541" y="8404"/>
                    </a:cubicBezTo>
                    <a:cubicBezTo>
                      <a:pt x="2584" y="8361"/>
                      <a:pt x="2625" y="8322"/>
                      <a:pt x="2668" y="8275"/>
                    </a:cubicBezTo>
                    <a:cubicBezTo>
                      <a:pt x="2726" y="8218"/>
                      <a:pt x="2790" y="8150"/>
                      <a:pt x="2823" y="8075"/>
                    </a:cubicBezTo>
                    <a:cubicBezTo>
                      <a:pt x="2726" y="8067"/>
                      <a:pt x="2635" y="8028"/>
                      <a:pt x="2554" y="7960"/>
                    </a:cubicBezTo>
                    <a:cubicBezTo>
                      <a:pt x="2591" y="7985"/>
                      <a:pt x="2635" y="7953"/>
                      <a:pt x="2655" y="7917"/>
                    </a:cubicBezTo>
                    <a:cubicBezTo>
                      <a:pt x="2675" y="7878"/>
                      <a:pt x="2695" y="7842"/>
                      <a:pt x="2732" y="7827"/>
                    </a:cubicBezTo>
                    <a:cubicBezTo>
                      <a:pt x="2753" y="7817"/>
                      <a:pt x="2773" y="7827"/>
                      <a:pt x="2790" y="7827"/>
                    </a:cubicBezTo>
                    <a:cubicBezTo>
                      <a:pt x="2867" y="7827"/>
                      <a:pt x="2924" y="7713"/>
                      <a:pt x="2880" y="7638"/>
                    </a:cubicBezTo>
                    <a:cubicBezTo>
                      <a:pt x="2924" y="7659"/>
                      <a:pt x="2971" y="7623"/>
                      <a:pt x="2991" y="7577"/>
                    </a:cubicBezTo>
                    <a:cubicBezTo>
                      <a:pt x="3015" y="7534"/>
                      <a:pt x="3015" y="7480"/>
                      <a:pt x="3029" y="7426"/>
                    </a:cubicBezTo>
                    <a:cubicBezTo>
                      <a:pt x="3042" y="7398"/>
                      <a:pt x="3055" y="7369"/>
                      <a:pt x="3079" y="7344"/>
                    </a:cubicBezTo>
                    <a:cubicBezTo>
                      <a:pt x="3170" y="7233"/>
                      <a:pt x="3311" y="7158"/>
                      <a:pt x="3453" y="7143"/>
                    </a:cubicBezTo>
                    <a:cubicBezTo>
                      <a:pt x="3473" y="7150"/>
                      <a:pt x="3503" y="7150"/>
                      <a:pt x="3523" y="7150"/>
                    </a:cubicBezTo>
                    <a:cubicBezTo>
                      <a:pt x="3516" y="7186"/>
                      <a:pt x="3516" y="7233"/>
                      <a:pt x="3530" y="7269"/>
                    </a:cubicBezTo>
                    <a:cubicBezTo>
                      <a:pt x="3493" y="7294"/>
                      <a:pt x="3446" y="7294"/>
                      <a:pt x="3402" y="7294"/>
                    </a:cubicBezTo>
                    <a:cubicBezTo>
                      <a:pt x="3362" y="7294"/>
                      <a:pt x="3311" y="7294"/>
                      <a:pt x="3274" y="7315"/>
                    </a:cubicBezTo>
                    <a:cubicBezTo>
                      <a:pt x="3241" y="7344"/>
                      <a:pt x="3234" y="7412"/>
                      <a:pt x="3274" y="7426"/>
                    </a:cubicBezTo>
                    <a:cubicBezTo>
                      <a:pt x="3227" y="7444"/>
                      <a:pt x="3197" y="7501"/>
                      <a:pt x="3183" y="7562"/>
                    </a:cubicBezTo>
                    <a:cubicBezTo>
                      <a:pt x="3156" y="7652"/>
                      <a:pt x="3133" y="7741"/>
                      <a:pt x="3113" y="7842"/>
                    </a:cubicBezTo>
                    <a:cubicBezTo>
                      <a:pt x="3106" y="7870"/>
                      <a:pt x="3099" y="7903"/>
                      <a:pt x="3106" y="7924"/>
                    </a:cubicBezTo>
                    <a:cubicBezTo>
                      <a:pt x="3119" y="7978"/>
                      <a:pt x="3183" y="8007"/>
                      <a:pt x="3227" y="7978"/>
                    </a:cubicBezTo>
                    <a:cubicBezTo>
                      <a:pt x="3261" y="7953"/>
                      <a:pt x="3274" y="7910"/>
                      <a:pt x="3304" y="7885"/>
                    </a:cubicBezTo>
                    <a:cubicBezTo>
                      <a:pt x="3375" y="7817"/>
                      <a:pt x="3503" y="7849"/>
                      <a:pt x="3564" y="7774"/>
                    </a:cubicBezTo>
                    <a:cubicBezTo>
                      <a:pt x="3587" y="7741"/>
                      <a:pt x="3601" y="7706"/>
                      <a:pt x="3634" y="7691"/>
                    </a:cubicBezTo>
                    <a:cubicBezTo>
                      <a:pt x="3651" y="7684"/>
                      <a:pt x="3671" y="7684"/>
                      <a:pt x="3691" y="7691"/>
                    </a:cubicBezTo>
                    <a:cubicBezTo>
                      <a:pt x="3728" y="7698"/>
                      <a:pt x="3769" y="7706"/>
                      <a:pt x="3806" y="7706"/>
                    </a:cubicBezTo>
                    <a:cubicBezTo>
                      <a:pt x="3833" y="7713"/>
                      <a:pt x="3870" y="7713"/>
                      <a:pt x="3897" y="7706"/>
                    </a:cubicBezTo>
                    <a:cubicBezTo>
                      <a:pt x="3924" y="7698"/>
                      <a:pt x="3954" y="7659"/>
                      <a:pt x="3947" y="7630"/>
                    </a:cubicBezTo>
                    <a:cubicBezTo>
                      <a:pt x="3890" y="7577"/>
                      <a:pt x="3870" y="7494"/>
                      <a:pt x="3890" y="7419"/>
                    </a:cubicBezTo>
                    <a:cubicBezTo>
                      <a:pt x="3910" y="7344"/>
                      <a:pt x="3974" y="7294"/>
                      <a:pt x="4045" y="7276"/>
                    </a:cubicBezTo>
                    <a:cubicBezTo>
                      <a:pt x="4088" y="7269"/>
                      <a:pt x="4136" y="7287"/>
                      <a:pt x="4152" y="7330"/>
                    </a:cubicBezTo>
                    <a:cubicBezTo>
                      <a:pt x="4159" y="7351"/>
                      <a:pt x="4159" y="7383"/>
                      <a:pt x="4173" y="7405"/>
                    </a:cubicBezTo>
                    <a:cubicBezTo>
                      <a:pt x="4186" y="7433"/>
                      <a:pt x="4223" y="7444"/>
                      <a:pt x="4243" y="7451"/>
                    </a:cubicBezTo>
                    <a:cubicBezTo>
                      <a:pt x="4270" y="7466"/>
                      <a:pt x="4290" y="7501"/>
                      <a:pt x="4270" y="7527"/>
                    </a:cubicBezTo>
                    <a:cubicBezTo>
                      <a:pt x="4327" y="7541"/>
                      <a:pt x="4378" y="7548"/>
                      <a:pt x="4432" y="7562"/>
                    </a:cubicBezTo>
                    <a:cubicBezTo>
                      <a:pt x="4405" y="7570"/>
                      <a:pt x="4378" y="7577"/>
                      <a:pt x="4354" y="7595"/>
                    </a:cubicBezTo>
                    <a:cubicBezTo>
                      <a:pt x="4432" y="7595"/>
                      <a:pt x="4496" y="7623"/>
                      <a:pt x="4573" y="7623"/>
                    </a:cubicBezTo>
                    <a:cubicBezTo>
                      <a:pt x="4610" y="7623"/>
                      <a:pt x="4661" y="7623"/>
                      <a:pt x="4674" y="7584"/>
                    </a:cubicBezTo>
                    <a:cubicBezTo>
                      <a:pt x="4745" y="7584"/>
                      <a:pt x="4815" y="7616"/>
                      <a:pt x="4862" y="7670"/>
                    </a:cubicBezTo>
                    <a:cubicBezTo>
                      <a:pt x="4873" y="7630"/>
                      <a:pt x="4926" y="7623"/>
                      <a:pt x="4963" y="7638"/>
                    </a:cubicBezTo>
                    <a:cubicBezTo>
                      <a:pt x="4997" y="7652"/>
                      <a:pt x="5041" y="7677"/>
                      <a:pt x="5074" y="7652"/>
                    </a:cubicBezTo>
                    <a:cubicBezTo>
                      <a:pt x="5125" y="7691"/>
                      <a:pt x="5175" y="7727"/>
                      <a:pt x="5233" y="7767"/>
                    </a:cubicBezTo>
                    <a:cubicBezTo>
                      <a:pt x="5260" y="7788"/>
                      <a:pt x="5293" y="7810"/>
                      <a:pt x="5330" y="7817"/>
                    </a:cubicBezTo>
                    <a:cubicBezTo>
                      <a:pt x="5364" y="7827"/>
                      <a:pt x="5408" y="7802"/>
                      <a:pt x="5414" y="7767"/>
                    </a:cubicBezTo>
                    <a:cubicBezTo>
                      <a:pt x="5414" y="7788"/>
                      <a:pt x="5421" y="7802"/>
                      <a:pt x="5421" y="7827"/>
                    </a:cubicBezTo>
                    <a:cubicBezTo>
                      <a:pt x="5441" y="7817"/>
                      <a:pt x="5465" y="7802"/>
                      <a:pt x="5485" y="7795"/>
                    </a:cubicBezTo>
                    <a:cubicBezTo>
                      <a:pt x="5556" y="7863"/>
                      <a:pt x="5613" y="7938"/>
                      <a:pt x="5653" y="8028"/>
                    </a:cubicBezTo>
                    <a:cubicBezTo>
                      <a:pt x="5660" y="8042"/>
                      <a:pt x="5670" y="8067"/>
                      <a:pt x="5690" y="8082"/>
                    </a:cubicBezTo>
                    <a:cubicBezTo>
                      <a:pt x="5710" y="8096"/>
                      <a:pt x="5741" y="8096"/>
                      <a:pt x="5768" y="8096"/>
                    </a:cubicBezTo>
                    <a:cubicBezTo>
                      <a:pt x="5872" y="8103"/>
                      <a:pt x="5949" y="8232"/>
                      <a:pt x="5922" y="8336"/>
                    </a:cubicBezTo>
                    <a:cubicBezTo>
                      <a:pt x="5949" y="8350"/>
                      <a:pt x="5980" y="8361"/>
                      <a:pt x="6007" y="8343"/>
                    </a:cubicBezTo>
                    <a:lnTo>
                      <a:pt x="6007" y="8411"/>
                    </a:lnTo>
                    <a:cubicBezTo>
                      <a:pt x="6064" y="8451"/>
                      <a:pt x="6077" y="8533"/>
                      <a:pt x="6050" y="8594"/>
                    </a:cubicBezTo>
                    <a:cubicBezTo>
                      <a:pt x="6101" y="8576"/>
                      <a:pt x="6134" y="8637"/>
                      <a:pt x="6148" y="8684"/>
                    </a:cubicBezTo>
                    <a:cubicBezTo>
                      <a:pt x="6185" y="8773"/>
                      <a:pt x="6225" y="8863"/>
                      <a:pt x="6262" y="8952"/>
                    </a:cubicBezTo>
                    <a:cubicBezTo>
                      <a:pt x="6276" y="8977"/>
                      <a:pt x="6282" y="9006"/>
                      <a:pt x="6303" y="9020"/>
                    </a:cubicBezTo>
                    <a:cubicBezTo>
                      <a:pt x="6326" y="9042"/>
                      <a:pt x="6353" y="9053"/>
                      <a:pt x="6373" y="9074"/>
                    </a:cubicBezTo>
                    <a:cubicBezTo>
                      <a:pt x="6424" y="9117"/>
                      <a:pt x="6444" y="9185"/>
                      <a:pt x="6451" y="9260"/>
                    </a:cubicBezTo>
                    <a:cubicBezTo>
                      <a:pt x="6494" y="9260"/>
                      <a:pt x="6528" y="9293"/>
                      <a:pt x="6552" y="9328"/>
                    </a:cubicBezTo>
                    <a:cubicBezTo>
                      <a:pt x="6565" y="9314"/>
                      <a:pt x="6579" y="9307"/>
                      <a:pt x="6592" y="9293"/>
                    </a:cubicBezTo>
                    <a:cubicBezTo>
                      <a:pt x="6592" y="9389"/>
                      <a:pt x="6643" y="9486"/>
                      <a:pt x="6713" y="9547"/>
                    </a:cubicBezTo>
                    <a:cubicBezTo>
                      <a:pt x="6727" y="9533"/>
                      <a:pt x="6740" y="9525"/>
                      <a:pt x="6757" y="9507"/>
                    </a:cubicBezTo>
                    <a:cubicBezTo>
                      <a:pt x="6784" y="9576"/>
                      <a:pt x="6828" y="9644"/>
                      <a:pt x="6881" y="9690"/>
                    </a:cubicBezTo>
                    <a:cubicBezTo>
                      <a:pt x="6945" y="9658"/>
                      <a:pt x="6959" y="9554"/>
                      <a:pt x="6912" y="9507"/>
                    </a:cubicBezTo>
                    <a:cubicBezTo>
                      <a:pt x="6945" y="9533"/>
                      <a:pt x="6989" y="9533"/>
                      <a:pt x="7023" y="9518"/>
                    </a:cubicBezTo>
                    <a:cubicBezTo>
                      <a:pt x="7117" y="9601"/>
                      <a:pt x="7171" y="9726"/>
                      <a:pt x="7171" y="9862"/>
                    </a:cubicBezTo>
                    <a:cubicBezTo>
                      <a:pt x="7171" y="9930"/>
                      <a:pt x="7171" y="10013"/>
                      <a:pt x="7228" y="10034"/>
                    </a:cubicBezTo>
                    <a:cubicBezTo>
                      <a:pt x="7235" y="10041"/>
                      <a:pt x="7248" y="10041"/>
                      <a:pt x="7258" y="10041"/>
                    </a:cubicBezTo>
                    <a:cubicBezTo>
                      <a:pt x="7285" y="10059"/>
                      <a:pt x="7272" y="10102"/>
                      <a:pt x="7265" y="10134"/>
                    </a:cubicBezTo>
                    <a:cubicBezTo>
                      <a:pt x="7285" y="10163"/>
                      <a:pt x="7329" y="10170"/>
                      <a:pt x="7363" y="10184"/>
                    </a:cubicBezTo>
                    <a:cubicBezTo>
                      <a:pt x="7440" y="10231"/>
                      <a:pt x="7433" y="10367"/>
                      <a:pt x="7504" y="10424"/>
                    </a:cubicBezTo>
                    <a:cubicBezTo>
                      <a:pt x="7538" y="10457"/>
                      <a:pt x="7581" y="10464"/>
                      <a:pt x="7608" y="10493"/>
                    </a:cubicBezTo>
                    <a:cubicBezTo>
                      <a:pt x="7672" y="10568"/>
                      <a:pt x="7595" y="10718"/>
                      <a:pt x="7672" y="10786"/>
                    </a:cubicBezTo>
                    <a:cubicBezTo>
                      <a:pt x="7689" y="10801"/>
                      <a:pt x="7709" y="10808"/>
                      <a:pt x="7716" y="10826"/>
                    </a:cubicBezTo>
                    <a:cubicBezTo>
                      <a:pt x="7736" y="10861"/>
                      <a:pt x="7689" y="10908"/>
                      <a:pt x="7652" y="10922"/>
                    </a:cubicBezTo>
                    <a:cubicBezTo>
                      <a:pt x="7608" y="10937"/>
                      <a:pt x="7561" y="10944"/>
                      <a:pt x="7548" y="10990"/>
                    </a:cubicBezTo>
                    <a:cubicBezTo>
                      <a:pt x="7581" y="11019"/>
                      <a:pt x="7618" y="11041"/>
                      <a:pt x="7652" y="11073"/>
                    </a:cubicBezTo>
                    <a:cubicBezTo>
                      <a:pt x="7632" y="11058"/>
                      <a:pt x="7618" y="11051"/>
                      <a:pt x="7595" y="11033"/>
                    </a:cubicBezTo>
                    <a:cubicBezTo>
                      <a:pt x="7652" y="11094"/>
                      <a:pt x="7743" y="11177"/>
                      <a:pt x="7814" y="11216"/>
                    </a:cubicBezTo>
                    <a:cubicBezTo>
                      <a:pt x="7851" y="11238"/>
                      <a:pt x="7891" y="11259"/>
                      <a:pt x="7915" y="11298"/>
                    </a:cubicBezTo>
                    <a:cubicBezTo>
                      <a:pt x="7935" y="11334"/>
                      <a:pt x="7948" y="11388"/>
                      <a:pt x="7921" y="11424"/>
                    </a:cubicBezTo>
                    <a:cubicBezTo>
                      <a:pt x="7985" y="11402"/>
                      <a:pt x="8039" y="11449"/>
                      <a:pt x="8089" y="11492"/>
                    </a:cubicBezTo>
                    <a:cubicBezTo>
                      <a:pt x="8160" y="11560"/>
                      <a:pt x="8238" y="11628"/>
                      <a:pt x="8308" y="11696"/>
                    </a:cubicBezTo>
                    <a:cubicBezTo>
                      <a:pt x="8322" y="11703"/>
                      <a:pt x="8328" y="11714"/>
                      <a:pt x="8338" y="11732"/>
                    </a:cubicBezTo>
                    <a:cubicBezTo>
                      <a:pt x="8345" y="11746"/>
                      <a:pt x="8345" y="11771"/>
                      <a:pt x="8345" y="11793"/>
                    </a:cubicBezTo>
                    <a:lnTo>
                      <a:pt x="8345" y="11976"/>
                    </a:lnTo>
                    <a:cubicBezTo>
                      <a:pt x="8379" y="11983"/>
                      <a:pt x="8399" y="12026"/>
                      <a:pt x="8409" y="12065"/>
                    </a:cubicBezTo>
                    <a:cubicBezTo>
                      <a:pt x="8429" y="12155"/>
                      <a:pt x="8456" y="12244"/>
                      <a:pt x="8476" y="12334"/>
                    </a:cubicBezTo>
                    <a:cubicBezTo>
                      <a:pt x="8493" y="12395"/>
                      <a:pt x="8507" y="12470"/>
                      <a:pt x="8470" y="12524"/>
                    </a:cubicBezTo>
                    <a:lnTo>
                      <a:pt x="8450" y="12545"/>
                    </a:lnTo>
                    <a:cubicBezTo>
                      <a:pt x="8429" y="12592"/>
                      <a:pt x="8500" y="12635"/>
                      <a:pt x="8487" y="12681"/>
                    </a:cubicBezTo>
                    <a:cubicBezTo>
                      <a:pt x="8476" y="12710"/>
                      <a:pt x="8436" y="12717"/>
                      <a:pt x="8436" y="12749"/>
                    </a:cubicBezTo>
                    <a:cubicBezTo>
                      <a:pt x="8436" y="12778"/>
                      <a:pt x="8463" y="12792"/>
                      <a:pt x="8470" y="12824"/>
                    </a:cubicBezTo>
                    <a:cubicBezTo>
                      <a:pt x="8487" y="12853"/>
                      <a:pt x="8463" y="12889"/>
                      <a:pt x="8456" y="12921"/>
                    </a:cubicBezTo>
                    <a:cubicBezTo>
                      <a:pt x="8450" y="12950"/>
                      <a:pt x="8443" y="12996"/>
                      <a:pt x="8476" y="13011"/>
                    </a:cubicBezTo>
                    <a:cubicBezTo>
                      <a:pt x="8443" y="13050"/>
                      <a:pt x="8450" y="13107"/>
                      <a:pt x="8487" y="13147"/>
                    </a:cubicBezTo>
                    <a:cubicBezTo>
                      <a:pt x="8443" y="13147"/>
                      <a:pt x="8429" y="13197"/>
                      <a:pt x="8423" y="13240"/>
                    </a:cubicBezTo>
                    <a:cubicBezTo>
                      <a:pt x="8416" y="13287"/>
                      <a:pt x="8386" y="13337"/>
                      <a:pt x="8352" y="13322"/>
                    </a:cubicBezTo>
                    <a:cubicBezTo>
                      <a:pt x="8372" y="13398"/>
                      <a:pt x="8392" y="13480"/>
                      <a:pt x="8423" y="13555"/>
                    </a:cubicBezTo>
                    <a:cubicBezTo>
                      <a:pt x="8436" y="13602"/>
                      <a:pt x="8443" y="13663"/>
                      <a:pt x="8409" y="13684"/>
                    </a:cubicBezTo>
                    <a:cubicBezTo>
                      <a:pt x="8443" y="13698"/>
                      <a:pt x="8476" y="13720"/>
                      <a:pt x="8513" y="13745"/>
                    </a:cubicBezTo>
                    <a:cubicBezTo>
                      <a:pt x="8476" y="13835"/>
                      <a:pt x="8463" y="13931"/>
                      <a:pt x="8456" y="14028"/>
                    </a:cubicBezTo>
                    <a:cubicBezTo>
                      <a:pt x="8423" y="14028"/>
                      <a:pt x="8386" y="14060"/>
                      <a:pt x="8386" y="14096"/>
                    </a:cubicBezTo>
                    <a:cubicBezTo>
                      <a:pt x="8423" y="14136"/>
                      <a:pt x="8456" y="14171"/>
                      <a:pt x="8487" y="14211"/>
                    </a:cubicBezTo>
                    <a:cubicBezTo>
                      <a:pt x="8513" y="14239"/>
                      <a:pt x="8540" y="14272"/>
                      <a:pt x="8557" y="14307"/>
                    </a:cubicBezTo>
                    <a:cubicBezTo>
                      <a:pt x="8571" y="14347"/>
                      <a:pt x="8571" y="14390"/>
                      <a:pt x="8540" y="14418"/>
                    </a:cubicBezTo>
                    <a:cubicBezTo>
                      <a:pt x="8598" y="14504"/>
                      <a:pt x="8655" y="14594"/>
                      <a:pt x="8719" y="14676"/>
                    </a:cubicBezTo>
                    <a:cubicBezTo>
                      <a:pt x="8776" y="14669"/>
                      <a:pt x="8837" y="14684"/>
                      <a:pt x="8874" y="14727"/>
                    </a:cubicBezTo>
                    <a:cubicBezTo>
                      <a:pt x="8907" y="14773"/>
                      <a:pt x="8874" y="14863"/>
                      <a:pt x="8816" y="14856"/>
                    </a:cubicBezTo>
                    <a:cubicBezTo>
                      <a:pt x="8810" y="14945"/>
                      <a:pt x="8860" y="15045"/>
                      <a:pt x="8931" y="15088"/>
                    </a:cubicBezTo>
                    <a:cubicBezTo>
                      <a:pt x="8988" y="15121"/>
                      <a:pt x="9028" y="15171"/>
                      <a:pt x="9022" y="15239"/>
                    </a:cubicBezTo>
                    <a:cubicBezTo>
                      <a:pt x="9119" y="15246"/>
                      <a:pt x="9156" y="15375"/>
                      <a:pt x="9170" y="15472"/>
                    </a:cubicBezTo>
                    <a:cubicBezTo>
                      <a:pt x="9254" y="15518"/>
                      <a:pt x="9338" y="15561"/>
                      <a:pt x="9415" y="15608"/>
                    </a:cubicBezTo>
                    <a:cubicBezTo>
                      <a:pt x="9446" y="15622"/>
                      <a:pt x="9466" y="15636"/>
                      <a:pt x="9486" y="15651"/>
                    </a:cubicBezTo>
                    <a:cubicBezTo>
                      <a:pt x="9503" y="15669"/>
                      <a:pt x="9516" y="15683"/>
                      <a:pt x="9536" y="15697"/>
                    </a:cubicBezTo>
                    <a:cubicBezTo>
                      <a:pt x="9573" y="15737"/>
                      <a:pt x="9614" y="15765"/>
                      <a:pt x="9658" y="15780"/>
                    </a:cubicBezTo>
                    <a:cubicBezTo>
                      <a:pt x="9678" y="15737"/>
                      <a:pt x="9742" y="15765"/>
                      <a:pt x="9769" y="15812"/>
                    </a:cubicBezTo>
                    <a:cubicBezTo>
                      <a:pt x="9819" y="15894"/>
                      <a:pt x="9826" y="15998"/>
                      <a:pt x="9799" y="16088"/>
                    </a:cubicBezTo>
                    <a:cubicBezTo>
                      <a:pt x="9863" y="16127"/>
                      <a:pt x="9890" y="16217"/>
                      <a:pt x="9870" y="16292"/>
                    </a:cubicBezTo>
                    <a:cubicBezTo>
                      <a:pt x="9927" y="16299"/>
                      <a:pt x="9940" y="16374"/>
                      <a:pt x="9947" y="16428"/>
                    </a:cubicBezTo>
                    <a:cubicBezTo>
                      <a:pt x="9974" y="16607"/>
                      <a:pt x="10082" y="16772"/>
                      <a:pt x="10236" y="16861"/>
                    </a:cubicBezTo>
                    <a:cubicBezTo>
                      <a:pt x="10263" y="16876"/>
                      <a:pt x="10294" y="16894"/>
                      <a:pt x="10314" y="16915"/>
                    </a:cubicBezTo>
                    <a:cubicBezTo>
                      <a:pt x="10327" y="16930"/>
                      <a:pt x="10334" y="16944"/>
                      <a:pt x="10341" y="16969"/>
                    </a:cubicBezTo>
                    <a:cubicBezTo>
                      <a:pt x="10371" y="17033"/>
                      <a:pt x="10391" y="17101"/>
                      <a:pt x="10418" y="17170"/>
                    </a:cubicBezTo>
                    <a:cubicBezTo>
                      <a:pt x="10341" y="17195"/>
                      <a:pt x="10257" y="17195"/>
                      <a:pt x="10186" y="17155"/>
                    </a:cubicBezTo>
                    <a:cubicBezTo>
                      <a:pt x="10206" y="17284"/>
                      <a:pt x="10347" y="17367"/>
                      <a:pt x="10462" y="17320"/>
                    </a:cubicBezTo>
                    <a:cubicBezTo>
                      <a:pt x="10469" y="17341"/>
                      <a:pt x="10482" y="17367"/>
                      <a:pt x="10489" y="17388"/>
                    </a:cubicBezTo>
                    <a:cubicBezTo>
                      <a:pt x="10617" y="17395"/>
                      <a:pt x="10681" y="17546"/>
                      <a:pt x="10724" y="17682"/>
                    </a:cubicBezTo>
                    <a:cubicBezTo>
                      <a:pt x="10744" y="17757"/>
                      <a:pt x="10765" y="17825"/>
                      <a:pt x="10765" y="17900"/>
                    </a:cubicBezTo>
                    <a:cubicBezTo>
                      <a:pt x="10926" y="17900"/>
                      <a:pt x="11014" y="18087"/>
                      <a:pt x="11118" y="18216"/>
                    </a:cubicBezTo>
                    <a:cubicBezTo>
                      <a:pt x="11145" y="18244"/>
                      <a:pt x="11189" y="18276"/>
                      <a:pt x="11226" y="18251"/>
                    </a:cubicBezTo>
                    <a:cubicBezTo>
                      <a:pt x="11280" y="18201"/>
                      <a:pt x="11232" y="18094"/>
                      <a:pt x="11182" y="18033"/>
                    </a:cubicBezTo>
                    <a:cubicBezTo>
                      <a:pt x="11162" y="18004"/>
                      <a:pt x="11138" y="17976"/>
                      <a:pt x="11111" y="17943"/>
                    </a:cubicBezTo>
                    <a:cubicBezTo>
                      <a:pt x="11068" y="17943"/>
                      <a:pt x="11041" y="17893"/>
                      <a:pt x="11041" y="17847"/>
                    </a:cubicBezTo>
                    <a:cubicBezTo>
                      <a:pt x="11034" y="17800"/>
                      <a:pt x="11034" y="17750"/>
                      <a:pt x="10997" y="17718"/>
                    </a:cubicBezTo>
                    <a:cubicBezTo>
                      <a:pt x="10983" y="17710"/>
                      <a:pt x="10963" y="17703"/>
                      <a:pt x="10943" y="17696"/>
                    </a:cubicBezTo>
                    <a:cubicBezTo>
                      <a:pt x="10879" y="17667"/>
                      <a:pt x="10872" y="17567"/>
                      <a:pt x="10872" y="17492"/>
                    </a:cubicBezTo>
                    <a:lnTo>
                      <a:pt x="10744" y="17381"/>
                    </a:lnTo>
                    <a:cubicBezTo>
                      <a:pt x="10687" y="17334"/>
                      <a:pt x="10623" y="17252"/>
                      <a:pt x="10667" y="17195"/>
                    </a:cubicBezTo>
                    <a:cubicBezTo>
                      <a:pt x="10647" y="17177"/>
                      <a:pt x="10623" y="17155"/>
                      <a:pt x="10603" y="17141"/>
                    </a:cubicBezTo>
                    <a:cubicBezTo>
                      <a:pt x="10617" y="17119"/>
                      <a:pt x="10623" y="17087"/>
                      <a:pt x="10617" y="17058"/>
                    </a:cubicBezTo>
                    <a:cubicBezTo>
                      <a:pt x="10610" y="17044"/>
                      <a:pt x="10603" y="17019"/>
                      <a:pt x="10596" y="17005"/>
                    </a:cubicBezTo>
                    <a:cubicBezTo>
                      <a:pt x="10526" y="16887"/>
                      <a:pt x="10442" y="16750"/>
                      <a:pt x="10314" y="16736"/>
                    </a:cubicBezTo>
                    <a:lnTo>
                      <a:pt x="10314" y="16661"/>
                    </a:lnTo>
                    <a:cubicBezTo>
                      <a:pt x="10294" y="16675"/>
                      <a:pt x="10263" y="16643"/>
                      <a:pt x="10257" y="16614"/>
                    </a:cubicBezTo>
                    <a:cubicBezTo>
                      <a:pt x="10257" y="16586"/>
                      <a:pt x="10270" y="16553"/>
                      <a:pt x="10270" y="16525"/>
                    </a:cubicBezTo>
                    <a:cubicBezTo>
                      <a:pt x="10270" y="16471"/>
                      <a:pt x="10243" y="16435"/>
                      <a:pt x="10223" y="16381"/>
                    </a:cubicBezTo>
                    <a:cubicBezTo>
                      <a:pt x="10199" y="16328"/>
                      <a:pt x="10216" y="16270"/>
                      <a:pt x="10263" y="16260"/>
                    </a:cubicBezTo>
                    <a:cubicBezTo>
                      <a:pt x="10307" y="16260"/>
                      <a:pt x="10347" y="16285"/>
                      <a:pt x="10378" y="16313"/>
                    </a:cubicBezTo>
                    <a:cubicBezTo>
                      <a:pt x="10391" y="16270"/>
                      <a:pt x="10455" y="16260"/>
                      <a:pt x="10489" y="16299"/>
                    </a:cubicBezTo>
                    <a:cubicBezTo>
                      <a:pt x="10526" y="16328"/>
                      <a:pt x="10526" y="16389"/>
                      <a:pt x="10519" y="16435"/>
                    </a:cubicBezTo>
                    <a:cubicBezTo>
                      <a:pt x="10559" y="16428"/>
                      <a:pt x="10610" y="16442"/>
                      <a:pt x="10637" y="16478"/>
                    </a:cubicBezTo>
                    <a:cubicBezTo>
                      <a:pt x="10660" y="16518"/>
                      <a:pt x="10623" y="16586"/>
                      <a:pt x="10583" y="16568"/>
                    </a:cubicBezTo>
                    <a:cubicBezTo>
                      <a:pt x="10667" y="16668"/>
                      <a:pt x="10731" y="16786"/>
                      <a:pt x="10758" y="16915"/>
                    </a:cubicBezTo>
                    <a:cubicBezTo>
                      <a:pt x="10822" y="16951"/>
                      <a:pt x="10886" y="16990"/>
                      <a:pt x="10956" y="17026"/>
                    </a:cubicBezTo>
                    <a:cubicBezTo>
                      <a:pt x="10983" y="17044"/>
                      <a:pt x="11014" y="17058"/>
                      <a:pt x="11027" y="17087"/>
                    </a:cubicBezTo>
                    <a:cubicBezTo>
                      <a:pt x="11041" y="17119"/>
                      <a:pt x="11041" y="17148"/>
                      <a:pt x="11041" y="17177"/>
                    </a:cubicBezTo>
                    <a:cubicBezTo>
                      <a:pt x="11047" y="17209"/>
                      <a:pt x="11061" y="17238"/>
                      <a:pt x="11074" y="17259"/>
                    </a:cubicBezTo>
                    <a:cubicBezTo>
                      <a:pt x="11118" y="17306"/>
                      <a:pt x="11175" y="17327"/>
                      <a:pt x="11232" y="17359"/>
                    </a:cubicBezTo>
                    <a:cubicBezTo>
                      <a:pt x="11280" y="17388"/>
                      <a:pt x="11330" y="17456"/>
                      <a:pt x="11310" y="17517"/>
                    </a:cubicBezTo>
                    <a:cubicBezTo>
                      <a:pt x="11273" y="17553"/>
                      <a:pt x="11239" y="17635"/>
                      <a:pt x="11296" y="17650"/>
                    </a:cubicBezTo>
                    <a:cubicBezTo>
                      <a:pt x="11317" y="17660"/>
                      <a:pt x="11337" y="17650"/>
                      <a:pt x="11350" y="17642"/>
                    </a:cubicBezTo>
                    <a:cubicBezTo>
                      <a:pt x="11421" y="17628"/>
                      <a:pt x="11485" y="17710"/>
                      <a:pt x="11465" y="17778"/>
                    </a:cubicBezTo>
                    <a:cubicBezTo>
                      <a:pt x="11498" y="17793"/>
                      <a:pt x="11542" y="17793"/>
                      <a:pt x="11576" y="17778"/>
                    </a:cubicBezTo>
                    <a:cubicBezTo>
                      <a:pt x="11592" y="17811"/>
                      <a:pt x="11599" y="17839"/>
                      <a:pt x="11592" y="17868"/>
                    </a:cubicBezTo>
                    <a:cubicBezTo>
                      <a:pt x="11656" y="17861"/>
                      <a:pt x="11717" y="17900"/>
                      <a:pt x="11754" y="17961"/>
                    </a:cubicBezTo>
                    <a:cubicBezTo>
                      <a:pt x="11788" y="18011"/>
                      <a:pt x="11811" y="18087"/>
                      <a:pt x="11825" y="18147"/>
                    </a:cubicBezTo>
                    <a:cubicBezTo>
                      <a:pt x="11895" y="18216"/>
                      <a:pt x="11966" y="18291"/>
                      <a:pt x="12043" y="18359"/>
                    </a:cubicBezTo>
                    <a:cubicBezTo>
                      <a:pt x="12070" y="18387"/>
                      <a:pt x="12101" y="18434"/>
                      <a:pt x="12070" y="18463"/>
                    </a:cubicBezTo>
                    <a:cubicBezTo>
                      <a:pt x="12043" y="18470"/>
                      <a:pt x="12023" y="18477"/>
                      <a:pt x="11993" y="18477"/>
                    </a:cubicBezTo>
                    <a:cubicBezTo>
                      <a:pt x="12057" y="18531"/>
                      <a:pt x="12084" y="18627"/>
                      <a:pt x="12064" y="18710"/>
                    </a:cubicBezTo>
                    <a:cubicBezTo>
                      <a:pt x="12006" y="18710"/>
                      <a:pt x="11953" y="18710"/>
                      <a:pt x="11895" y="18717"/>
                    </a:cubicBezTo>
                    <a:cubicBezTo>
                      <a:pt x="11953" y="18742"/>
                      <a:pt x="12013" y="18778"/>
                      <a:pt x="12013" y="18839"/>
                    </a:cubicBezTo>
                    <a:cubicBezTo>
                      <a:pt x="12077" y="18921"/>
                      <a:pt x="12148" y="19004"/>
                      <a:pt x="12212" y="19093"/>
                    </a:cubicBezTo>
                    <a:cubicBezTo>
                      <a:pt x="12212" y="19107"/>
                      <a:pt x="12205" y="19100"/>
                      <a:pt x="12205" y="19118"/>
                    </a:cubicBezTo>
                    <a:cubicBezTo>
                      <a:pt x="12282" y="19107"/>
                      <a:pt x="12360" y="19154"/>
                      <a:pt x="12424" y="19208"/>
                    </a:cubicBezTo>
                    <a:cubicBezTo>
                      <a:pt x="12481" y="19251"/>
                      <a:pt x="12531" y="19304"/>
                      <a:pt x="12565" y="19365"/>
                    </a:cubicBezTo>
                    <a:cubicBezTo>
                      <a:pt x="12595" y="19344"/>
                      <a:pt x="12615" y="19319"/>
                      <a:pt x="12642" y="19297"/>
                    </a:cubicBezTo>
                    <a:cubicBezTo>
                      <a:pt x="12706" y="19304"/>
                      <a:pt x="12770" y="19333"/>
                      <a:pt x="12821" y="19373"/>
                    </a:cubicBezTo>
                    <a:cubicBezTo>
                      <a:pt x="12891" y="19426"/>
                      <a:pt x="12938" y="19509"/>
                      <a:pt x="13023" y="19537"/>
                    </a:cubicBezTo>
                    <a:cubicBezTo>
                      <a:pt x="13073" y="19559"/>
                      <a:pt x="13137" y="19552"/>
                      <a:pt x="13187" y="19566"/>
                    </a:cubicBezTo>
                    <a:cubicBezTo>
                      <a:pt x="13245" y="19584"/>
                      <a:pt x="13299" y="19620"/>
                      <a:pt x="13299" y="19681"/>
                    </a:cubicBezTo>
                    <a:cubicBezTo>
                      <a:pt x="13329" y="19634"/>
                      <a:pt x="13413" y="19666"/>
                      <a:pt x="13406" y="19716"/>
                    </a:cubicBezTo>
                    <a:cubicBezTo>
                      <a:pt x="13554" y="19716"/>
                      <a:pt x="13702" y="19734"/>
                      <a:pt x="13844" y="19763"/>
                    </a:cubicBezTo>
                    <a:cubicBezTo>
                      <a:pt x="13864" y="19741"/>
                      <a:pt x="13871" y="19702"/>
                      <a:pt x="13871" y="19673"/>
                    </a:cubicBezTo>
                    <a:cubicBezTo>
                      <a:pt x="13914" y="19673"/>
                      <a:pt x="13961" y="19695"/>
                      <a:pt x="13998" y="19716"/>
                    </a:cubicBezTo>
                    <a:cubicBezTo>
                      <a:pt x="14062" y="19634"/>
                      <a:pt x="14204" y="19652"/>
                      <a:pt x="14261" y="19734"/>
                    </a:cubicBezTo>
                    <a:cubicBezTo>
                      <a:pt x="14237" y="19741"/>
                      <a:pt x="14217" y="19763"/>
                      <a:pt x="14217" y="19784"/>
                    </a:cubicBezTo>
                    <a:cubicBezTo>
                      <a:pt x="14261" y="19817"/>
                      <a:pt x="14315" y="19817"/>
                      <a:pt x="14358" y="19792"/>
                    </a:cubicBezTo>
                    <a:cubicBezTo>
                      <a:pt x="14352" y="19838"/>
                      <a:pt x="14358" y="19885"/>
                      <a:pt x="14379" y="19921"/>
                    </a:cubicBezTo>
                    <a:cubicBezTo>
                      <a:pt x="14416" y="19899"/>
                      <a:pt x="14456" y="19906"/>
                      <a:pt x="14493" y="19935"/>
                    </a:cubicBezTo>
                    <a:cubicBezTo>
                      <a:pt x="14520" y="19967"/>
                      <a:pt x="14533" y="20010"/>
                      <a:pt x="14520" y="20050"/>
                    </a:cubicBezTo>
                    <a:cubicBezTo>
                      <a:pt x="14570" y="20035"/>
                      <a:pt x="14634" y="20064"/>
                      <a:pt x="14655" y="20125"/>
                    </a:cubicBezTo>
                    <a:cubicBezTo>
                      <a:pt x="14668" y="20118"/>
                      <a:pt x="14692" y="20100"/>
                      <a:pt x="14705" y="20093"/>
                    </a:cubicBezTo>
                    <a:cubicBezTo>
                      <a:pt x="14719" y="20107"/>
                      <a:pt x="14725" y="20125"/>
                      <a:pt x="14732" y="20139"/>
                    </a:cubicBezTo>
                    <a:cubicBezTo>
                      <a:pt x="14752" y="20139"/>
                      <a:pt x="14769" y="20132"/>
                      <a:pt x="14789" y="20132"/>
                    </a:cubicBezTo>
                    <a:cubicBezTo>
                      <a:pt x="14789" y="20153"/>
                      <a:pt x="14796" y="20182"/>
                      <a:pt x="14809" y="20200"/>
                    </a:cubicBezTo>
                    <a:cubicBezTo>
                      <a:pt x="14840" y="20182"/>
                      <a:pt x="14860" y="20175"/>
                      <a:pt x="14887" y="20161"/>
                    </a:cubicBezTo>
                    <a:cubicBezTo>
                      <a:pt x="14931" y="20221"/>
                      <a:pt x="15001" y="20250"/>
                      <a:pt x="15065" y="20243"/>
                    </a:cubicBezTo>
                    <a:cubicBezTo>
                      <a:pt x="15143" y="20236"/>
                      <a:pt x="15233" y="20193"/>
                      <a:pt x="15277" y="20257"/>
                    </a:cubicBezTo>
                    <a:cubicBezTo>
                      <a:pt x="15291" y="20275"/>
                      <a:pt x="15291" y="20297"/>
                      <a:pt x="15297" y="20318"/>
                    </a:cubicBezTo>
                    <a:cubicBezTo>
                      <a:pt x="15324" y="20372"/>
                      <a:pt x="15388" y="20379"/>
                      <a:pt x="15445" y="20393"/>
                    </a:cubicBezTo>
                    <a:cubicBezTo>
                      <a:pt x="15503" y="20408"/>
                      <a:pt x="15560" y="20461"/>
                      <a:pt x="15536" y="20515"/>
                    </a:cubicBezTo>
                    <a:cubicBezTo>
                      <a:pt x="15593" y="20490"/>
                      <a:pt x="15671" y="20544"/>
                      <a:pt x="15664" y="20612"/>
                    </a:cubicBezTo>
                    <a:cubicBezTo>
                      <a:pt x="15664" y="20641"/>
                      <a:pt x="15684" y="20666"/>
                      <a:pt x="15721" y="20673"/>
                    </a:cubicBezTo>
                    <a:lnTo>
                      <a:pt x="15721" y="20723"/>
                    </a:lnTo>
                    <a:cubicBezTo>
                      <a:pt x="15805" y="20741"/>
                      <a:pt x="15849" y="20873"/>
                      <a:pt x="15785" y="20941"/>
                    </a:cubicBezTo>
                    <a:cubicBezTo>
                      <a:pt x="15812" y="20920"/>
                      <a:pt x="15849" y="20952"/>
                      <a:pt x="15863" y="20988"/>
                    </a:cubicBezTo>
                    <a:cubicBezTo>
                      <a:pt x="15876" y="21027"/>
                      <a:pt x="15883" y="21063"/>
                      <a:pt x="15910" y="21078"/>
                    </a:cubicBezTo>
                    <a:cubicBezTo>
                      <a:pt x="15947" y="21099"/>
                      <a:pt x="15991" y="21063"/>
                      <a:pt x="16031" y="21063"/>
                    </a:cubicBezTo>
                    <a:cubicBezTo>
                      <a:pt x="16088" y="21056"/>
                      <a:pt x="16139" y="21124"/>
                      <a:pt x="16132" y="21181"/>
                    </a:cubicBezTo>
                    <a:cubicBezTo>
                      <a:pt x="16172" y="21153"/>
                      <a:pt x="16243" y="21174"/>
                      <a:pt x="16263" y="21228"/>
                    </a:cubicBezTo>
                    <a:cubicBezTo>
                      <a:pt x="16270" y="21250"/>
                      <a:pt x="16270" y="21282"/>
                      <a:pt x="16287" y="21303"/>
                    </a:cubicBezTo>
                    <a:cubicBezTo>
                      <a:pt x="16300" y="21332"/>
                      <a:pt x="16327" y="21350"/>
                      <a:pt x="16351" y="21371"/>
                    </a:cubicBezTo>
                    <a:cubicBezTo>
                      <a:pt x="16404" y="21407"/>
                      <a:pt x="16455" y="21447"/>
                      <a:pt x="16512" y="21482"/>
                    </a:cubicBezTo>
                    <a:cubicBezTo>
                      <a:pt x="16519" y="21447"/>
                      <a:pt x="16576" y="21425"/>
                      <a:pt x="16603" y="21447"/>
                    </a:cubicBezTo>
                    <a:cubicBezTo>
                      <a:pt x="16630" y="21475"/>
                      <a:pt x="16630" y="21529"/>
                      <a:pt x="16674" y="21543"/>
                    </a:cubicBezTo>
                    <a:cubicBezTo>
                      <a:pt x="16694" y="21550"/>
                      <a:pt x="16711" y="21536"/>
                      <a:pt x="16731" y="21536"/>
                    </a:cubicBezTo>
                    <a:cubicBezTo>
                      <a:pt x="16764" y="21529"/>
                      <a:pt x="16801" y="21558"/>
                      <a:pt x="16835" y="21583"/>
                    </a:cubicBezTo>
                    <a:cubicBezTo>
                      <a:pt x="16872" y="21597"/>
                      <a:pt x="16919" y="21597"/>
                      <a:pt x="16929" y="21550"/>
                    </a:cubicBezTo>
                    <a:cubicBezTo>
                      <a:pt x="16936" y="21515"/>
                      <a:pt x="16892" y="21490"/>
                      <a:pt x="16879" y="21454"/>
                    </a:cubicBezTo>
                    <a:cubicBezTo>
                      <a:pt x="16865" y="21407"/>
                      <a:pt x="16892" y="21364"/>
                      <a:pt x="16936" y="21332"/>
                    </a:cubicBezTo>
                    <a:cubicBezTo>
                      <a:pt x="17027" y="21275"/>
                      <a:pt x="17168" y="21303"/>
                      <a:pt x="17225" y="21407"/>
                    </a:cubicBezTo>
                    <a:cubicBezTo>
                      <a:pt x="17259" y="21475"/>
                      <a:pt x="17279" y="21565"/>
                      <a:pt x="17350" y="21597"/>
                    </a:cubicBezTo>
                    <a:cubicBezTo>
                      <a:pt x="17367" y="21558"/>
                      <a:pt x="17367" y="21550"/>
                      <a:pt x="17400" y="21507"/>
                    </a:cubicBezTo>
                    <a:cubicBezTo>
                      <a:pt x="17424" y="21475"/>
                      <a:pt x="17434" y="21464"/>
                      <a:pt x="17454" y="21443"/>
                    </a:cubicBezTo>
                    <a:cubicBezTo>
                      <a:pt x="17441" y="21421"/>
                      <a:pt x="17431" y="21396"/>
                      <a:pt x="17414" y="21371"/>
                    </a:cubicBezTo>
                    <a:close/>
                    <a:moveTo>
                      <a:pt x="16751" y="16930"/>
                    </a:moveTo>
                    <a:lnTo>
                      <a:pt x="16751" y="16926"/>
                    </a:lnTo>
                    <a:lnTo>
                      <a:pt x="16751" y="16930"/>
                    </a:lnTo>
                    <a:close/>
                    <a:moveTo>
                      <a:pt x="20237" y="12592"/>
                    </a:moveTo>
                    <a:cubicBezTo>
                      <a:pt x="20237" y="12592"/>
                      <a:pt x="20234" y="12592"/>
                      <a:pt x="20230" y="12592"/>
                    </a:cubicBezTo>
                    <a:cubicBezTo>
                      <a:pt x="20230" y="12588"/>
                      <a:pt x="20234" y="12588"/>
                      <a:pt x="20237" y="12592"/>
                    </a:cubicBezTo>
                    <a:close/>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16" name="Shape 3016"/>
              <p:cNvSpPr/>
              <p:nvPr/>
            </p:nvSpPr>
            <p:spPr>
              <a:xfrm>
                <a:off x="2948932" y="4966654"/>
                <a:ext cx="350646" cy="135996"/>
              </a:xfrm>
              <a:custGeom>
                <a:avLst/>
                <a:gdLst/>
                <a:ahLst/>
                <a:cxnLst>
                  <a:cxn ang="0">
                    <a:pos x="wd2" y="hd2"/>
                  </a:cxn>
                  <a:cxn ang="5400000">
                    <a:pos x="wd2" y="hd2"/>
                  </a:cxn>
                  <a:cxn ang="10800000">
                    <a:pos x="wd2" y="hd2"/>
                  </a:cxn>
                  <a:cxn ang="16200000">
                    <a:pos x="wd2" y="hd2"/>
                  </a:cxn>
                </a:cxnLst>
                <a:rect l="0" t="0" r="r" b="b"/>
                <a:pathLst>
                  <a:path w="20758" h="21213" extrusionOk="0">
                    <a:moveTo>
                      <a:pt x="763" y="9783"/>
                    </a:moveTo>
                    <a:cubicBezTo>
                      <a:pt x="1603" y="9977"/>
                      <a:pt x="2150" y="7458"/>
                      <a:pt x="2989" y="6587"/>
                    </a:cubicBezTo>
                    <a:cubicBezTo>
                      <a:pt x="3828" y="5812"/>
                      <a:pt x="4850" y="7168"/>
                      <a:pt x="5616" y="5909"/>
                    </a:cubicBezTo>
                    <a:cubicBezTo>
                      <a:pt x="6200" y="7749"/>
                      <a:pt x="7367" y="8136"/>
                      <a:pt x="8207" y="7168"/>
                    </a:cubicBezTo>
                    <a:cubicBezTo>
                      <a:pt x="8353" y="7749"/>
                      <a:pt x="8426" y="8330"/>
                      <a:pt x="8572" y="8814"/>
                    </a:cubicBezTo>
                    <a:cubicBezTo>
                      <a:pt x="9593" y="9977"/>
                      <a:pt x="10578" y="10848"/>
                      <a:pt x="11636" y="11236"/>
                    </a:cubicBezTo>
                    <a:cubicBezTo>
                      <a:pt x="12038" y="12883"/>
                      <a:pt x="12111" y="15110"/>
                      <a:pt x="11709" y="16660"/>
                    </a:cubicBezTo>
                    <a:cubicBezTo>
                      <a:pt x="11782" y="17919"/>
                      <a:pt x="12476" y="17532"/>
                      <a:pt x="12877" y="16951"/>
                    </a:cubicBezTo>
                    <a:cubicBezTo>
                      <a:pt x="13497" y="16079"/>
                      <a:pt x="14190" y="15885"/>
                      <a:pt x="14774" y="16660"/>
                    </a:cubicBezTo>
                    <a:cubicBezTo>
                      <a:pt x="15103" y="17919"/>
                      <a:pt x="15249" y="19566"/>
                      <a:pt x="15176" y="21019"/>
                    </a:cubicBezTo>
                    <a:cubicBezTo>
                      <a:pt x="15942" y="20535"/>
                      <a:pt x="16708" y="20341"/>
                      <a:pt x="17474" y="19953"/>
                    </a:cubicBezTo>
                    <a:cubicBezTo>
                      <a:pt x="17766" y="21600"/>
                      <a:pt x="18824" y="21406"/>
                      <a:pt x="19080" y="19760"/>
                    </a:cubicBezTo>
                    <a:cubicBezTo>
                      <a:pt x="19372" y="20728"/>
                      <a:pt x="19919" y="21213"/>
                      <a:pt x="20357" y="21213"/>
                    </a:cubicBezTo>
                    <a:cubicBezTo>
                      <a:pt x="20539" y="21213"/>
                      <a:pt x="20685" y="21019"/>
                      <a:pt x="20758" y="20535"/>
                    </a:cubicBezTo>
                    <a:cubicBezTo>
                      <a:pt x="20758" y="20341"/>
                      <a:pt x="20758" y="20147"/>
                      <a:pt x="20758" y="19953"/>
                    </a:cubicBezTo>
                    <a:cubicBezTo>
                      <a:pt x="20211" y="16273"/>
                      <a:pt x="18532" y="15110"/>
                      <a:pt x="17219" y="13270"/>
                    </a:cubicBezTo>
                    <a:cubicBezTo>
                      <a:pt x="16380" y="12011"/>
                      <a:pt x="15686" y="10364"/>
                      <a:pt x="15176" y="8330"/>
                    </a:cubicBezTo>
                    <a:cubicBezTo>
                      <a:pt x="14409" y="9396"/>
                      <a:pt x="13424" y="7749"/>
                      <a:pt x="13315" y="5521"/>
                    </a:cubicBezTo>
                    <a:cubicBezTo>
                      <a:pt x="12549" y="4940"/>
                      <a:pt x="11709" y="4068"/>
                      <a:pt x="10943" y="3487"/>
                    </a:cubicBezTo>
                    <a:cubicBezTo>
                      <a:pt x="10359" y="3100"/>
                      <a:pt x="9666" y="2034"/>
                      <a:pt x="9666" y="484"/>
                    </a:cubicBezTo>
                    <a:cubicBezTo>
                      <a:pt x="7988" y="291"/>
                      <a:pt x="6273" y="291"/>
                      <a:pt x="4594" y="0"/>
                    </a:cubicBezTo>
                    <a:cubicBezTo>
                      <a:pt x="4230" y="0"/>
                      <a:pt x="3828" y="0"/>
                      <a:pt x="3536" y="678"/>
                    </a:cubicBezTo>
                    <a:cubicBezTo>
                      <a:pt x="3317" y="1065"/>
                      <a:pt x="3135" y="2034"/>
                      <a:pt x="3135" y="2906"/>
                    </a:cubicBezTo>
                    <a:cubicBezTo>
                      <a:pt x="2697" y="2518"/>
                      <a:pt x="2150" y="2034"/>
                      <a:pt x="1603" y="2325"/>
                    </a:cubicBezTo>
                    <a:cubicBezTo>
                      <a:pt x="399" y="3100"/>
                      <a:pt x="-842" y="9202"/>
                      <a:pt x="763" y="97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17" name="Shape 3017"/>
              <p:cNvSpPr/>
              <p:nvPr/>
            </p:nvSpPr>
            <p:spPr>
              <a:xfrm>
                <a:off x="3172625" y="5146665"/>
                <a:ext cx="82391" cy="40293"/>
              </a:xfrm>
              <a:custGeom>
                <a:avLst/>
                <a:gdLst/>
                <a:ahLst/>
                <a:cxnLst>
                  <a:cxn ang="0">
                    <a:pos x="wd2" y="hd2"/>
                  </a:cxn>
                  <a:cxn ang="5400000">
                    <a:pos x="wd2" y="hd2"/>
                  </a:cxn>
                  <a:cxn ang="10800000">
                    <a:pos x="wd2" y="hd2"/>
                  </a:cxn>
                  <a:cxn ang="16200000">
                    <a:pos x="wd2" y="hd2"/>
                  </a:cxn>
                </a:cxnLst>
                <a:rect l="0" t="0" r="r" b="b"/>
                <a:pathLst>
                  <a:path w="19910" h="21600" extrusionOk="0">
                    <a:moveTo>
                      <a:pt x="6932" y="20935"/>
                    </a:moveTo>
                    <a:cubicBezTo>
                      <a:pt x="7682" y="21600"/>
                      <a:pt x="7982" y="21600"/>
                      <a:pt x="8582" y="21600"/>
                    </a:cubicBezTo>
                    <a:cubicBezTo>
                      <a:pt x="9182" y="21600"/>
                      <a:pt x="10082" y="21600"/>
                      <a:pt x="10682" y="21600"/>
                    </a:cubicBezTo>
                    <a:cubicBezTo>
                      <a:pt x="12632" y="20935"/>
                      <a:pt x="15182" y="20271"/>
                      <a:pt x="15482" y="15951"/>
                    </a:cubicBezTo>
                    <a:cubicBezTo>
                      <a:pt x="16382" y="17280"/>
                      <a:pt x="17732" y="17945"/>
                      <a:pt x="18632" y="16615"/>
                    </a:cubicBezTo>
                    <a:cubicBezTo>
                      <a:pt x="19532" y="15286"/>
                      <a:pt x="20132" y="12628"/>
                      <a:pt x="19832" y="10302"/>
                    </a:cubicBezTo>
                    <a:cubicBezTo>
                      <a:pt x="18932" y="5649"/>
                      <a:pt x="15782" y="6978"/>
                      <a:pt x="13832" y="3988"/>
                    </a:cubicBezTo>
                    <a:cubicBezTo>
                      <a:pt x="13232" y="2658"/>
                      <a:pt x="12632" y="1329"/>
                      <a:pt x="12032" y="665"/>
                    </a:cubicBezTo>
                    <a:cubicBezTo>
                      <a:pt x="11432" y="0"/>
                      <a:pt x="10682" y="0"/>
                      <a:pt x="10082" y="0"/>
                    </a:cubicBezTo>
                    <a:cubicBezTo>
                      <a:pt x="7682" y="665"/>
                      <a:pt x="1682" y="2658"/>
                      <a:pt x="332" y="8308"/>
                    </a:cubicBezTo>
                    <a:cubicBezTo>
                      <a:pt x="-1468" y="17280"/>
                      <a:pt x="4532" y="19606"/>
                      <a:pt x="6932" y="20935"/>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18" name="Shape 3018"/>
              <p:cNvSpPr/>
              <p:nvPr/>
            </p:nvSpPr>
            <p:spPr>
              <a:xfrm>
                <a:off x="3308334" y="5095536"/>
                <a:ext cx="232989" cy="76059"/>
              </a:xfrm>
              <a:custGeom>
                <a:avLst/>
                <a:gdLst/>
                <a:ahLst/>
                <a:cxnLst>
                  <a:cxn ang="0">
                    <a:pos x="wd2" y="hd2"/>
                  </a:cxn>
                  <a:cxn ang="5400000">
                    <a:pos x="wd2" y="hd2"/>
                  </a:cxn>
                  <a:cxn ang="10800000">
                    <a:pos x="wd2" y="hd2"/>
                  </a:cxn>
                  <a:cxn ang="16200000">
                    <a:pos x="wd2" y="hd2"/>
                  </a:cxn>
                </a:cxnLst>
                <a:rect l="0" t="0" r="r" b="b"/>
                <a:pathLst>
                  <a:path w="21264" h="20935" extrusionOk="0">
                    <a:moveTo>
                      <a:pt x="1451" y="13867"/>
                    </a:moveTo>
                    <a:cubicBezTo>
                      <a:pt x="1056" y="13867"/>
                      <a:pt x="716" y="13524"/>
                      <a:pt x="377" y="14210"/>
                    </a:cubicBezTo>
                    <a:cubicBezTo>
                      <a:pt x="-245" y="15239"/>
                      <a:pt x="-19" y="18153"/>
                      <a:pt x="490" y="19181"/>
                    </a:cubicBezTo>
                    <a:cubicBezTo>
                      <a:pt x="942" y="20381"/>
                      <a:pt x="1678" y="20724"/>
                      <a:pt x="2356" y="20724"/>
                    </a:cubicBezTo>
                    <a:cubicBezTo>
                      <a:pt x="3826" y="21067"/>
                      <a:pt x="5466" y="21410"/>
                      <a:pt x="6314" y="18153"/>
                    </a:cubicBezTo>
                    <a:cubicBezTo>
                      <a:pt x="6540" y="20724"/>
                      <a:pt x="7615" y="21067"/>
                      <a:pt x="8406" y="20724"/>
                    </a:cubicBezTo>
                    <a:cubicBezTo>
                      <a:pt x="9254" y="20724"/>
                      <a:pt x="10103" y="20381"/>
                      <a:pt x="10894" y="20381"/>
                    </a:cubicBezTo>
                    <a:cubicBezTo>
                      <a:pt x="11290" y="20381"/>
                      <a:pt x="11629" y="20381"/>
                      <a:pt x="11969" y="19524"/>
                    </a:cubicBezTo>
                    <a:cubicBezTo>
                      <a:pt x="12817" y="18839"/>
                      <a:pt x="13552" y="16267"/>
                      <a:pt x="14343" y="17467"/>
                    </a:cubicBezTo>
                    <a:cubicBezTo>
                      <a:pt x="14739" y="18153"/>
                      <a:pt x="15079" y="19181"/>
                      <a:pt x="15418" y="19181"/>
                    </a:cubicBezTo>
                    <a:cubicBezTo>
                      <a:pt x="16040" y="19181"/>
                      <a:pt x="16379" y="16267"/>
                      <a:pt x="16945" y="16781"/>
                    </a:cubicBezTo>
                    <a:cubicBezTo>
                      <a:pt x="17227" y="16781"/>
                      <a:pt x="17340" y="17467"/>
                      <a:pt x="17567" y="17810"/>
                    </a:cubicBezTo>
                    <a:cubicBezTo>
                      <a:pt x="18415" y="19524"/>
                      <a:pt x="19602" y="19181"/>
                      <a:pt x="20620" y="18153"/>
                    </a:cubicBezTo>
                    <a:cubicBezTo>
                      <a:pt x="20903" y="18153"/>
                      <a:pt x="21129" y="17810"/>
                      <a:pt x="21242" y="17124"/>
                    </a:cubicBezTo>
                    <a:cubicBezTo>
                      <a:pt x="21355" y="15924"/>
                      <a:pt x="21016" y="15239"/>
                      <a:pt x="20790" y="14553"/>
                    </a:cubicBezTo>
                    <a:cubicBezTo>
                      <a:pt x="19715" y="12667"/>
                      <a:pt x="18641" y="11639"/>
                      <a:pt x="17453" y="11639"/>
                    </a:cubicBezTo>
                    <a:cubicBezTo>
                      <a:pt x="17114" y="11639"/>
                      <a:pt x="16605" y="11639"/>
                      <a:pt x="16266" y="10610"/>
                    </a:cubicBezTo>
                    <a:cubicBezTo>
                      <a:pt x="15927" y="9581"/>
                      <a:pt x="15927" y="7696"/>
                      <a:pt x="15644" y="6667"/>
                    </a:cubicBezTo>
                    <a:cubicBezTo>
                      <a:pt x="14852" y="3067"/>
                      <a:pt x="12704" y="7010"/>
                      <a:pt x="11516" y="4439"/>
                    </a:cubicBezTo>
                    <a:cubicBezTo>
                      <a:pt x="11290" y="4096"/>
                      <a:pt x="11064" y="3067"/>
                      <a:pt x="10781" y="2724"/>
                    </a:cubicBezTo>
                    <a:cubicBezTo>
                      <a:pt x="10216" y="1524"/>
                      <a:pt x="9481" y="2724"/>
                      <a:pt x="8915" y="3410"/>
                    </a:cubicBezTo>
                    <a:cubicBezTo>
                      <a:pt x="8293" y="4096"/>
                      <a:pt x="7332" y="3753"/>
                      <a:pt x="7106" y="2039"/>
                    </a:cubicBezTo>
                    <a:cubicBezTo>
                      <a:pt x="6993" y="1181"/>
                      <a:pt x="6993" y="496"/>
                      <a:pt x="6767" y="153"/>
                    </a:cubicBezTo>
                    <a:cubicBezTo>
                      <a:pt x="6653" y="-190"/>
                      <a:pt x="6540" y="153"/>
                      <a:pt x="6314" y="153"/>
                    </a:cubicBezTo>
                    <a:cubicBezTo>
                      <a:pt x="5805" y="496"/>
                      <a:pt x="5353" y="839"/>
                      <a:pt x="4844" y="1181"/>
                    </a:cubicBezTo>
                    <a:cubicBezTo>
                      <a:pt x="4505" y="1524"/>
                      <a:pt x="4052" y="2039"/>
                      <a:pt x="3939" y="3067"/>
                    </a:cubicBezTo>
                    <a:cubicBezTo>
                      <a:pt x="3826" y="4439"/>
                      <a:pt x="4222" y="5639"/>
                      <a:pt x="4731" y="6667"/>
                    </a:cubicBezTo>
                    <a:cubicBezTo>
                      <a:pt x="5183" y="7867"/>
                      <a:pt x="5240" y="9067"/>
                      <a:pt x="4844" y="10267"/>
                    </a:cubicBezTo>
                    <a:cubicBezTo>
                      <a:pt x="6201" y="14896"/>
                      <a:pt x="1904" y="13867"/>
                      <a:pt x="1451" y="1386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19" name="Shape 3019"/>
              <p:cNvSpPr/>
              <p:nvPr/>
            </p:nvSpPr>
            <p:spPr>
              <a:xfrm>
                <a:off x="3556572" y="5150083"/>
                <a:ext cx="94537" cy="36016"/>
              </a:xfrm>
              <a:custGeom>
                <a:avLst/>
                <a:gdLst/>
                <a:ahLst/>
                <a:cxnLst>
                  <a:cxn ang="0">
                    <a:pos x="wd2" y="hd2"/>
                  </a:cxn>
                  <a:cxn ang="5400000">
                    <a:pos x="wd2" y="hd2"/>
                  </a:cxn>
                  <a:cxn ang="10800000">
                    <a:pos x="wd2" y="hd2"/>
                  </a:cxn>
                  <a:cxn ang="16200000">
                    <a:pos x="wd2" y="hd2"/>
                  </a:cxn>
                </a:cxnLst>
                <a:rect l="0" t="0" r="r" b="b"/>
                <a:pathLst>
                  <a:path w="20359" h="18084" extrusionOk="0">
                    <a:moveTo>
                      <a:pt x="9956" y="16010"/>
                    </a:moveTo>
                    <a:cubicBezTo>
                      <a:pt x="11016" y="18514"/>
                      <a:pt x="12739" y="18514"/>
                      <a:pt x="14064" y="17262"/>
                    </a:cubicBezTo>
                    <a:cubicBezTo>
                      <a:pt x="15787" y="15071"/>
                      <a:pt x="16582" y="10062"/>
                      <a:pt x="18305" y="8810"/>
                    </a:cubicBezTo>
                    <a:cubicBezTo>
                      <a:pt x="18835" y="8810"/>
                      <a:pt x="19630" y="8810"/>
                      <a:pt x="20160" y="7244"/>
                    </a:cubicBezTo>
                    <a:cubicBezTo>
                      <a:pt x="20425" y="6618"/>
                      <a:pt x="20425" y="5992"/>
                      <a:pt x="20160" y="5366"/>
                    </a:cubicBezTo>
                    <a:cubicBezTo>
                      <a:pt x="20160" y="3488"/>
                      <a:pt x="20160" y="1297"/>
                      <a:pt x="19895" y="44"/>
                    </a:cubicBezTo>
                    <a:cubicBezTo>
                      <a:pt x="17377" y="44"/>
                      <a:pt x="14859" y="-582"/>
                      <a:pt x="12739" y="2862"/>
                    </a:cubicBezTo>
                    <a:cubicBezTo>
                      <a:pt x="11812" y="4114"/>
                      <a:pt x="11016" y="5992"/>
                      <a:pt x="9956" y="5992"/>
                    </a:cubicBezTo>
                    <a:cubicBezTo>
                      <a:pt x="9426" y="5992"/>
                      <a:pt x="9029" y="5366"/>
                      <a:pt x="8499" y="4740"/>
                    </a:cubicBezTo>
                    <a:cubicBezTo>
                      <a:pt x="6643" y="2236"/>
                      <a:pt x="-1175" y="-3086"/>
                      <a:pt x="150" y="9436"/>
                    </a:cubicBezTo>
                    <a:cubicBezTo>
                      <a:pt x="1608" y="17888"/>
                      <a:pt x="7969" y="11314"/>
                      <a:pt x="9956" y="1601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0" name="Shape 3020"/>
              <p:cNvSpPr/>
              <p:nvPr/>
            </p:nvSpPr>
            <p:spPr>
              <a:xfrm>
                <a:off x="3654759" y="3780015"/>
                <a:ext cx="110499" cy="60737"/>
              </a:xfrm>
              <a:custGeom>
                <a:avLst/>
                <a:gdLst/>
                <a:ahLst/>
                <a:cxnLst>
                  <a:cxn ang="0">
                    <a:pos x="wd2" y="hd2"/>
                  </a:cxn>
                  <a:cxn ang="5400000">
                    <a:pos x="wd2" y="hd2"/>
                  </a:cxn>
                  <a:cxn ang="10800000">
                    <a:pos x="wd2" y="hd2"/>
                  </a:cxn>
                  <a:cxn ang="16200000">
                    <a:pos x="wd2" y="hd2"/>
                  </a:cxn>
                </a:cxnLst>
                <a:rect l="0" t="0" r="r" b="b"/>
                <a:pathLst>
                  <a:path w="21461" h="20233" extrusionOk="0">
                    <a:moveTo>
                      <a:pt x="5222" y="9034"/>
                    </a:moveTo>
                    <a:cubicBezTo>
                      <a:pt x="5697" y="9446"/>
                      <a:pt x="6171" y="9857"/>
                      <a:pt x="6646" y="10680"/>
                    </a:cubicBezTo>
                    <a:cubicBezTo>
                      <a:pt x="6884" y="11503"/>
                      <a:pt x="7121" y="12531"/>
                      <a:pt x="6884" y="13354"/>
                    </a:cubicBezTo>
                    <a:cubicBezTo>
                      <a:pt x="8664" y="12531"/>
                      <a:pt x="10207" y="15411"/>
                      <a:pt x="11868" y="15823"/>
                    </a:cubicBezTo>
                    <a:cubicBezTo>
                      <a:pt x="12462" y="15823"/>
                      <a:pt x="12936" y="15823"/>
                      <a:pt x="13174" y="16440"/>
                    </a:cubicBezTo>
                    <a:cubicBezTo>
                      <a:pt x="14598" y="17263"/>
                      <a:pt x="15666" y="19731"/>
                      <a:pt x="17090" y="20143"/>
                    </a:cubicBezTo>
                    <a:cubicBezTo>
                      <a:pt x="18870" y="20760"/>
                      <a:pt x="20413" y="18086"/>
                      <a:pt x="21125" y="15411"/>
                    </a:cubicBezTo>
                    <a:cubicBezTo>
                      <a:pt x="21363" y="15000"/>
                      <a:pt x="21600" y="14177"/>
                      <a:pt x="21363" y="13354"/>
                    </a:cubicBezTo>
                    <a:cubicBezTo>
                      <a:pt x="21125" y="12531"/>
                      <a:pt x="20651" y="12120"/>
                      <a:pt x="20176" y="12120"/>
                    </a:cubicBezTo>
                    <a:cubicBezTo>
                      <a:pt x="19582" y="12120"/>
                      <a:pt x="19108" y="12531"/>
                      <a:pt x="18633" y="12120"/>
                    </a:cubicBezTo>
                    <a:cubicBezTo>
                      <a:pt x="17684" y="11091"/>
                      <a:pt x="17921" y="9034"/>
                      <a:pt x="17921" y="7389"/>
                    </a:cubicBezTo>
                    <a:cubicBezTo>
                      <a:pt x="16141" y="5949"/>
                      <a:pt x="14360" y="5126"/>
                      <a:pt x="12462" y="5126"/>
                    </a:cubicBezTo>
                    <a:cubicBezTo>
                      <a:pt x="11393" y="5126"/>
                      <a:pt x="10444" y="5126"/>
                      <a:pt x="9969" y="3891"/>
                    </a:cubicBezTo>
                    <a:cubicBezTo>
                      <a:pt x="9613" y="3480"/>
                      <a:pt x="9613" y="2451"/>
                      <a:pt x="9376" y="2040"/>
                    </a:cubicBezTo>
                    <a:cubicBezTo>
                      <a:pt x="9138" y="1217"/>
                      <a:pt x="8426" y="394"/>
                      <a:pt x="7714" y="394"/>
                    </a:cubicBezTo>
                    <a:cubicBezTo>
                      <a:pt x="6171" y="-17"/>
                      <a:pt x="4985" y="1629"/>
                      <a:pt x="3442" y="1217"/>
                    </a:cubicBezTo>
                    <a:cubicBezTo>
                      <a:pt x="2255" y="1217"/>
                      <a:pt x="1187" y="-840"/>
                      <a:pt x="0" y="394"/>
                    </a:cubicBezTo>
                    <a:cubicBezTo>
                      <a:pt x="1424" y="3891"/>
                      <a:pt x="3204" y="7389"/>
                      <a:pt x="5222" y="9034"/>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1" name="Shape 3021"/>
              <p:cNvSpPr/>
              <p:nvPr/>
            </p:nvSpPr>
            <p:spPr>
              <a:xfrm>
                <a:off x="3840225" y="3665669"/>
                <a:ext cx="235763" cy="289798"/>
              </a:xfrm>
              <a:custGeom>
                <a:avLst/>
                <a:gdLst/>
                <a:ahLst/>
                <a:cxnLst>
                  <a:cxn ang="0">
                    <a:pos x="wd2" y="hd2"/>
                  </a:cxn>
                  <a:cxn ang="5400000">
                    <a:pos x="wd2" y="hd2"/>
                  </a:cxn>
                  <a:cxn ang="10800000">
                    <a:pos x="wd2" y="hd2"/>
                  </a:cxn>
                  <a:cxn ang="16200000">
                    <a:pos x="wd2" y="hd2"/>
                  </a:cxn>
                </a:cxnLst>
                <a:rect l="0" t="0" r="r" b="b"/>
                <a:pathLst>
                  <a:path w="21518" h="21295" extrusionOk="0">
                    <a:moveTo>
                      <a:pt x="6066" y="5536"/>
                    </a:moveTo>
                    <a:cubicBezTo>
                      <a:pt x="5896" y="5808"/>
                      <a:pt x="5783" y="6217"/>
                      <a:pt x="5669" y="6489"/>
                    </a:cubicBezTo>
                    <a:cubicBezTo>
                      <a:pt x="5443" y="7034"/>
                      <a:pt x="5216" y="7714"/>
                      <a:pt x="4479" y="8077"/>
                    </a:cubicBezTo>
                    <a:cubicBezTo>
                      <a:pt x="4252" y="8213"/>
                      <a:pt x="3912" y="8304"/>
                      <a:pt x="3685" y="8486"/>
                    </a:cubicBezTo>
                    <a:cubicBezTo>
                      <a:pt x="3402" y="8667"/>
                      <a:pt x="3231" y="8939"/>
                      <a:pt x="3515" y="9166"/>
                    </a:cubicBezTo>
                    <a:cubicBezTo>
                      <a:pt x="3628" y="9257"/>
                      <a:pt x="3912" y="9257"/>
                      <a:pt x="4025" y="9439"/>
                    </a:cubicBezTo>
                    <a:cubicBezTo>
                      <a:pt x="4252" y="9711"/>
                      <a:pt x="3912" y="9983"/>
                      <a:pt x="3685" y="10301"/>
                    </a:cubicBezTo>
                    <a:cubicBezTo>
                      <a:pt x="3175" y="10936"/>
                      <a:pt x="3912" y="11980"/>
                      <a:pt x="3061" y="12479"/>
                    </a:cubicBezTo>
                    <a:cubicBezTo>
                      <a:pt x="2721" y="12661"/>
                      <a:pt x="2098" y="12570"/>
                      <a:pt x="1757" y="12751"/>
                    </a:cubicBezTo>
                    <a:cubicBezTo>
                      <a:pt x="1020" y="13069"/>
                      <a:pt x="1304" y="13886"/>
                      <a:pt x="680" y="14385"/>
                    </a:cubicBezTo>
                    <a:cubicBezTo>
                      <a:pt x="454" y="14566"/>
                      <a:pt x="0" y="14748"/>
                      <a:pt x="0" y="15066"/>
                    </a:cubicBezTo>
                    <a:cubicBezTo>
                      <a:pt x="0" y="15338"/>
                      <a:pt x="227" y="15519"/>
                      <a:pt x="454" y="15701"/>
                    </a:cubicBezTo>
                    <a:cubicBezTo>
                      <a:pt x="680" y="16109"/>
                      <a:pt x="454" y="16654"/>
                      <a:pt x="340" y="17153"/>
                    </a:cubicBezTo>
                    <a:cubicBezTo>
                      <a:pt x="227" y="17607"/>
                      <a:pt x="454" y="18287"/>
                      <a:pt x="1020" y="18287"/>
                    </a:cubicBezTo>
                    <a:cubicBezTo>
                      <a:pt x="1304" y="18287"/>
                      <a:pt x="1531" y="18197"/>
                      <a:pt x="1757" y="18106"/>
                    </a:cubicBezTo>
                    <a:cubicBezTo>
                      <a:pt x="3685" y="17334"/>
                      <a:pt x="5896" y="17244"/>
                      <a:pt x="7937" y="17924"/>
                    </a:cubicBezTo>
                    <a:cubicBezTo>
                      <a:pt x="8277" y="18015"/>
                      <a:pt x="8674" y="18106"/>
                      <a:pt x="9014" y="18106"/>
                    </a:cubicBezTo>
                    <a:cubicBezTo>
                      <a:pt x="9354" y="18106"/>
                      <a:pt x="9751" y="17788"/>
                      <a:pt x="9581" y="17516"/>
                    </a:cubicBezTo>
                    <a:cubicBezTo>
                      <a:pt x="9978" y="17244"/>
                      <a:pt x="10772" y="17516"/>
                      <a:pt x="10942" y="17924"/>
                    </a:cubicBezTo>
                    <a:cubicBezTo>
                      <a:pt x="11055" y="18287"/>
                      <a:pt x="10772" y="18741"/>
                      <a:pt x="10431" y="19150"/>
                    </a:cubicBezTo>
                    <a:cubicBezTo>
                      <a:pt x="10091" y="19513"/>
                      <a:pt x="9751" y="19785"/>
                      <a:pt x="9468" y="20284"/>
                    </a:cubicBezTo>
                    <a:cubicBezTo>
                      <a:pt x="9978" y="20193"/>
                      <a:pt x="10431" y="20103"/>
                      <a:pt x="10942" y="20103"/>
                    </a:cubicBezTo>
                    <a:cubicBezTo>
                      <a:pt x="11055" y="20466"/>
                      <a:pt x="11055" y="20738"/>
                      <a:pt x="11169" y="21146"/>
                    </a:cubicBezTo>
                    <a:cubicBezTo>
                      <a:pt x="11849" y="21237"/>
                      <a:pt x="12699" y="20965"/>
                      <a:pt x="13153" y="20466"/>
                    </a:cubicBezTo>
                    <a:cubicBezTo>
                      <a:pt x="12359" y="20012"/>
                      <a:pt x="14117" y="18877"/>
                      <a:pt x="13436" y="18197"/>
                    </a:cubicBezTo>
                    <a:cubicBezTo>
                      <a:pt x="14117" y="18197"/>
                      <a:pt x="14854" y="18106"/>
                      <a:pt x="15534" y="18106"/>
                    </a:cubicBezTo>
                    <a:cubicBezTo>
                      <a:pt x="15817" y="18378"/>
                      <a:pt x="15817" y="18741"/>
                      <a:pt x="15817" y="19150"/>
                    </a:cubicBezTo>
                    <a:cubicBezTo>
                      <a:pt x="16498" y="19331"/>
                      <a:pt x="17008" y="19921"/>
                      <a:pt x="17008" y="20466"/>
                    </a:cubicBezTo>
                    <a:cubicBezTo>
                      <a:pt x="17802" y="21509"/>
                      <a:pt x="20069" y="21600"/>
                      <a:pt x="20920" y="20556"/>
                    </a:cubicBezTo>
                    <a:cubicBezTo>
                      <a:pt x="20409" y="20738"/>
                      <a:pt x="19956" y="20284"/>
                      <a:pt x="20069" y="19921"/>
                    </a:cubicBezTo>
                    <a:cubicBezTo>
                      <a:pt x="20183" y="19513"/>
                      <a:pt x="20523" y="19240"/>
                      <a:pt x="21033" y="19059"/>
                    </a:cubicBezTo>
                    <a:cubicBezTo>
                      <a:pt x="21146" y="18968"/>
                      <a:pt x="21373" y="18968"/>
                      <a:pt x="21487" y="18741"/>
                    </a:cubicBezTo>
                    <a:cubicBezTo>
                      <a:pt x="21600" y="18469"/>
                      <a:pt x="21373" y="18287"/>
                      <a:pt x="21260" y="18015"/>
                    </a:cubicBezTo>
                    <a:cubicBezTo>
                      <a:pt x="21146" y="17697"/>
                      <a:pt x="21033" y="17334"/>
                      <a:pt x="21373" y="17334"/>
                    </a:cubicBezTo>
                    <a:cubicBezTo>
                      <a:pt x="20523" y="17334"/>
                      <a:pt x="19729" y="16563"/>
                      <a:pt x="20069" y="15882"/>
                    </a:cubicBezTo>
                    <a:cubicBezTo>
                      <a:pt x="19843" y="16018"/>
                      <a:pt x="19446" y="15973"/>
                      <a:pt x="19219" y="15882"/>
                    </a:cubicBezTo>
                    <a:cubicBezTo>
                      <a:pt x="18935" y="15746"/>
                      <a:pt x="18765" y="15610"/>
                      <a:pt x="18879" y="15429"/>
                    </a:cubicBezTo>
                    <a:lnTo>
                      <a:pt x="19219" y="15156"/>
                    </a:lnTo>
                    <a:cubicBezTo>
                      <a:pt x="19616" y="14975"/>
                      <a:pt x="20069" y="14748"/>
                      <a:pt x="20409" y="14566"/>
                    </a:cubicBezTo>
                    <a:cubicBezTo>
                      <a:pt x="19956" y="14203"/>
                      <a:pt x="18879" y="14476"/>
                      <a:pt x="18539" y="14022"/>
                    </a:cubicBezTo>
                    <a:cubicBezTo>
                      <a:pt x="18425" y="13886"/>
                      <a:pt x="18425" y="13704"/>
                      <a:pt x="18539" y="13523"/>
                    </a:cubicBezTo>
                    <a:cubicBezTo>
                      <a:pt x="18652" y="12388"/>
                      <a:pt x="19332" y="11254"/>
                      <a:pt x="18765" y="10210"/>
                    </a:cubicBezTo>
                    <a:cubicBezTo>
                      <a:pt x="18652" y="9892"/>
                      <a:pt x="18028" y="9711"/>
                      <a:pt x="18028" y="9983"/>
                    </a:cubicBezTo>
                    <a:cubicBezTo>
                      <a:pt x="18028" y="9439"/>
                      <a:pt x="17008" y="8939"/>
                      <a:pt x="16384" y="9348"/>
                    </a:cubicBezTo>
                    <a:cubicBezTo>
                      <a:pt x="16157" y="9439"/>
                      <a:pt x="16044" y="9711"/>
                      <a:pt x="15647" y="9802"/>
                    </a:cubicBezTo>
                    <a:cubicBezTo>
                      <a:pt x="15307" y="9983"/>
                      <a:pt x="14797" y="9892"/>
                      <a:pt x="14457" y="9892"/>
                    </a:cubicBezTo>
                    <a:cubicBezTo>
                      <a:pt x="14060" y="9892"/>
                      <a:pt x="13550" y="9983"/>
                      <a:pt x="13550" y="10392"/>
                    </a:cubicBezTo>
                    <a:cubicBezTo>
                      <a:pt x="13776" y="10482"/>
                      <a:pt x="14003" y="10664"/>
                      <a:pt x="14230" y="10755"/>
                    </a:cubicBezTo>
                    <a:cubicBezTo>
                      <a:pt x="13436" y="10755"/>
                      <a:pt x="12472" y="10664"/>
                      <a:pt x="11849" y="10301"/>
                    </a:cubicBezTo>
                    <a:cubicBezTo>
                      <a:pt x="11282" y="9802"/>
                      <a:pt x="11395" y="8758"/>
                      <a:pt x="12246" y="8758"/>
                    </a:cubicBezTo>
                    <a:cubicBezTo>
                      <a:pt x="11735" y="8576"/>
                      <a:pt x="11395" y="8213"/>
                      <a:pt x="11169" y="7714"/>
                    </a:cubicBezTo>
                    <a:cubicBezTo>
                      <a:pt x="10545" y="7805"/>
                      <a:pt x="9751" y="7714"/>
                      <a:pt x="9751" y="7261"/>
                    </a:cubicBezTo>
                    <a:cubicBezTo>
                      <a:pt x="9581" y="6761"/>
                      <a:pt x="10658" y="6489"/>
                      <a:pt x="10658" y="5899"/>
                    </a:cubicBezTo>
                    <a:cubicBezTo>
                      <a:pt x="10658" y="5808"/>
                      <a:pt x="10545" y="5627"/>
                      <a:pt x="10545" y="5536"/>
                    </a:cubicBezTo>
                    <a:cubicBezTo>
                      <a:pt x="10318" y="4855"/>
                      <a:pt x="11169" y="4084"/>
                      <a:pt x="11962" y="4175"/>
                    </a:cubicBezTo>
                    <a:cubicBezTo>
                      <a:pt x="11622" y="3812"/>
                      <a:pt x="11962" y="3313"/>
                      <a:pt x="12359" y="3040"/>
                    </a:cubicBezTo>
                    <a:cubicBezTo>
                      <a:pt x="12699" y="2723"/>
                      <a:pt x="13153" y="2450"/>
                      <a:pt x="13436" y="2087"/>
                    </a:cubicBezTo>
                    <a:cubicBezTo>
                      <a:pt x="13663" y="1679"/>
                      <a:pt x="13550" y="1361"/>
                      <a:pt x="13663" y="953"/>
                    </a:cubicBezTo>
                    <a:cubicBezTo>
                      <a:pt x="13153" y="771"/>
                      <a:pt x="12926" y="408"/>
                      <a:pt x="12926" y="0"/>
                    </a:cubicBezTo>
                    <a:cubicBezTo>
                      <a:pt x="12472" y="0"/>
                      <a:pt x="12076" y="272"/>
                      <a:pt x="11849" y="681"/>
                    </a:cubicBezTo>
                    <a:cubicBezTo>
                      <a:pt x="11622" y="1044"/>
                      <a:pt x="11509" y="1452"/>
                      <a:pt x="11169" y="1634"/>
                    </a:cubicBezTo>
                    <a:lnTo>
                      <a:pt x="10431" y="1906"/>
                    </a:lnTo>
                    <a:cubicBezTo>
                      <a:pt x="9978" y="2087"/>
                      <a:pt x="9751" y="2496"/>
                      <a:pt x="9865" y="2859"/>
                    </a:cubicBezTo>
                    <a:cubicBezTo>
                      <a:pt x="9751" y="2723"/>
                      <a:pt x="7597" y="3630"/>
                      <a:pt x="7483" y="3721"/>
                    </a:cubicBezTo>
                    <a:cubicBezTo>
                      <a:pt x="6633" y="4084"/>
                      <a:pt x="6293" y="4765"/>
                      <a:pt x="6066" y="553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2" name="Shape 3022"/>
              <p:cNvSpPr/>
              <p:nvPr/>
            </p:nvSpPr>
            <p:spPr>
              <a:xfrm>
                <a:off x="3100471" y="3355673"/>
                <a:ext cx="61970" cy="88454"/>
              </a:xfrm>
              <a:custGeom>
                <a:avLst/>
                <a:gdLst/>
                <a:ahLst/>
                <a:cxnLst>
                  <a:cxn ang="0">
                    <a:pos x="wd2" y="hd2"/>
                  </a:cxn>
                  <a:cxn ang="5400000">
                    <a:pos x="wd2" y="hd2"/>
                  </a:cxn>
                  <a:cxn ang="10800000">
                    <a:pos x="wd2" y="hd2"/>
                  </a:cxn>
                  <a:cxn ang="16200000">
                    <a:pos x="wd2" y="hd2"/>
                  </a:cxn>
                </a:cxnLst>
                <a:rect l="0" t="0" r="r" b="b"/>
                <a:pathLst>
                  <a:path w="20645" h="21375" extrusionOk="0">
                    <a:moveTo>
                      <a:pt x="2621" y="11025"/>
                    </a:moveTo>
                    <a:cubicBezTo>
                      <a:pt x="2206" y="11325"/>
                      <a:pt x="1375" y="11625"/>
                      <a:pt x="960" y="12375"/>
                    </a:cubicBezTo>
                    <a:cubicBezTo>
                      <a:pt x="-702" y="13875"/>
                      <a:pt x="129" y="16125"/>
                      <a:pt x="960" y="17925"/>
                    </a:cubicBezTo>
                    <a:cubicBezTo>
                      <a:pt x="960" y="18225"/>
                      <a:pt x="1375" y="18675"/>
                      <a:pt x="1790" y="18975"/>
                    </a:cubicBezTo>
                    <a:cubicBezTo>
                      <a:pt x="2206" y="18975"/>
                      <a:pt x="2621" y="18975"/>
                      <a:pt x="2621" y="19275"/>
                    </a:cubicBezTo>
                    <a:cubicBezTo>
                      <a:pt x="4075" y="19575"/>
                      <a:pt x="4075" y="20475"/>
                      <a:pt x="4075" y="21375"/>
                    </a:cubicBezTo>
                    <a:cubicBezTo>
                      <a:pt x="5736" y="21375"/>
                      <a:pt x="7398" y="21375"/>
                      <a:pt x="8852" y="21075"/>
                    </a:cubicBezTo>
                    <a:cubicBezTo>
                      <a:pt x="12383" y="20475"/>
                      <a:pt x="14044" y="17325"/>
                      <a:pt x="13213" y="15075"/>
                    </a:cubicBezTo>
                    <a:cubicBezTo>
                      <a:pt x="14460" y="15825"/>
                      <a:pt x="16121" y="14475"/>
                      <a:pt x="16536" y="13575"/>
                    </a:cubicBezTo>
                    <a:cubicBezTo>
                      <a:pt x="17160" y="12375"/>
                      <a:pt x="16536" y="11325"/>
                      <a:pt x="16536" y="10125"/>
                    </a:cubicBezTo>
                    <a:cubicBezTo>
                      <a:pt x="16536" y="8925"/>
                      <a:pt x="17575" y="7875"/>
                      <a:pt x="18406" y="6975"/>
                    </a:cubicBezTo>
                    <a:cubicBezTo>
                      <a:pt x="19236" y="6075"/>
                      <a:pt x="20067" y="5025"/>
                      <a:pt x="20483" y="3825"/>
                    </a:cubicBezTo>
                    <a:cubicBezTo>
                      <a:pt x="20898" y="2625"/>
                      <a:pt x="20483" y="1275"/>
                      <a:pt x="19652" y="675"/>
                    </a:cubicBezTo>
                    <a:cubicBezTo>
                      <a:pt x="18406" y="-225"/>
                      <a:pt x="16121" y="-225"/>
                      <a:pt x="15290" y="675"/>
                    </a:cubicBezTo>
                    <a:cubicBezTo>
                      <a:pt x="14875" y="1275"/>
                      <a:pt x="14875" y="1875"/>
                      <a:pt x="14875" y="2175"/>
                    </a:cubicBezTo>
                    <a:cubicBezTo>
                      <a:pt x="14460" y="4125"/>
                      <a:pt x="13629" y="6075"/>
                      <a:pt x="12383" y="7575"/>
                    </a:cubicBezTo>
                    <a:cubicBezTo>
                      <a:pt x="11760" y="7875"/>
                      <a:pt x="11344" y="7275"/>
                      <a:pt x="10929" y="7275"/>
                    </a:cubicBezTo>
                    <a:cubicBezTo>
                      <a:pt x="10098" y="7275"/>
                      <a:pt x="10098" y="7875"/>
                      <a:pt x="9683" y="8475"/>
                    </a:cubicBezTo>
                    <a:cubicBezTo>
                      <a:pt x="9267" y="9225"/>
                      <a:pt x="8021" y="9225"/>
                      <a:pt x="6983" y="8475"/>
                    </a:cubicBezTo>
                    <a:cubicBezTo>
                      <a:pt x="6567" y="7875"/>
                      <a:pt x="6152" y="7275"/>
                      <a:pt x="6152" y="6675"/>
                    </a:cubicBezTo>
                    <a:cubicBezTo>
                      <a:pt x="5321" y="6975"/>
                      <a:pt x="4490" y="6675"/>
                      <a:pt x="4075" y="6375"/>
                    </a:cubicBezTo>
                    <a:cubicBezTo>
                      <a:pt x="4906" y="7575"/>
                      <a:pt x="4490" y="9825"/>
                      <a:pt x="2621" y="11025"/>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3" name="Shape 3023"/>
              <p:cNvSpPr/>
              <p:nvPr/>
            </p:nvSpPr>
            <p:spPr>
              <a:xfrm>
                <a:off x="3081998" y="3152494"/>
                <a:ext cx="38149" cy="75424"/>
              </a:xfrm>
              <a:custGeom>
                <a:avLst/>
                <a:gdLst/>
                <a:ahLst/>
                <a:cxnLst>
                  <a:cxn ang="0">
                    <a:pos x="wd2" y="hd2"/>
                  </a:cxn>
                  <a:cxn ang="5400000">
                    <a:pos x="wd2" y="hd2"/>
                  </a:cxn>
                  <a:cxn ang="10800000">
                    <a:pos x="wd2" y="hd2"/>
                  </a:cxn>
                  <a:cxn ang="16200000">
                    <a:pos x="wd2" y="hd2"/>
                  </a:cxn>
                </a:cxnLst>
                <a:rect l="0" t="0" r="r" b="b"/>
                <a:pathLst>
                  <a:path w="19152" h="20061" extrusionOk="0">
                    <a:moveTo>
                      <a:pt x="926" y="10442"/>
                    </a:moveTo>
                    <a:cubicBezTo>
                      <a:pt x="0" y="10769"/>
                      <a:pt x="0" y="11424"/>
                      <a:pt x="0" y="11751"/>
                    </a:cubicBezTo>
                    <a:cubicBezTo>
                      <a:pt x="0" y="12078"/>
                      <a:pt x="926" y="12405"/>
                      <a:pt x="926" y="13060"/>
                    </a:cubicBezTo>
                    <a:cubicBezTo>
                      <a:pt x="1543" y="13878"/>
                      <a:pt x="926" y="14860"/>
                      <a:pt x="926" y="15842"/>
                    </a:cubicBezTo>
                    <a:cubicBezTo>
                      <a:pt x="926" y="16824"/>
                      <a:pt x="2777" y="17969"/>
                      <a:pt x="4011" y="17315"/>
                    </a:cubicBezTo>
                    <a:cubicBezTo>
                      <a:pt x="4011" y="17969"/>
                      <a:pt x="3394" y="18624"/>
                      <a:pt x="4011" y="19278"/>
                    </a:cubicBezTo>
                    <a:cubicBezTo>
                      <a:pt x="4629" y="19933"/>
                      <a:pt x="5863" y="20260"/>
                      <a:pt x="7097" y="19933"/>
                    </a:cubicBezTo>
                    <a:cubicBezTo>
                      <a:pt x="8023" y="19933"/>
                      <a:pt x="8023" y="19605"/>
                      <a:pt x="8640" y="19278"/>
                    </a:cubicBezTo>
                    <a:cubicBezTo>
                      <a:pt x="10491" y="17969"/>
                      <a:pt x="11726" y="16496"/>
                      <a:pt x="12343" y="15187"/>
                    </a:cubicBezTo>
                    <a:cubicBezTo>
                      <a:pt x="12343" y="14860"/>
                      <a:pt x="12960" y="14533"/>
                      <a:pt x="12343" y="14205"/>
                    </a:cubicBezTo>
                    <a:cubicBezTo>
                      <a:pt x="12343" y="13878"/>
                      <a:pt x="11726" y="13878"/>
                      <a:pt x="11726" y="13387"/>
                    </a:cubicBezTo>
                    <a:cubicBezTo>
                      <a:pt x="10491" y="12733"/>
                      <a:pt x="10491" y="11751"/>
                      <a:pt x="11109" y="10769"/>
                    </a:cubicBezTo>
                    <a:cubicBezTo>
                      <a:pt x="11726" y="9624"/>
                      <a:pt x="12960" y="8969"/>
                      <a:pt x="13577" y="8315"/>
                    </a:cubicBezTo>
                    <a:cubicBezTo>
                      <a:pt x="15737" y="7005"/>
                      <a:pt x="16971" y="5533"/>
                      <a:pt x="18206" y="3896"/>
                    </a:cubicBezTo>
                    <a:cubicBezTo>
                      <a:pt x="21600" y="133"/>
                      <a:pt x="15120" y="-1340"/>
                      <a:pt x="10491" y="1442"/>
                    </a:cubicBezTo>
                    <a:cubicBezTo>
                      <a:pt x="5863" y="4224"/>
                      <a:pt x="3394" y="7987"/>
                      <a:pt x="926" y="10442"/>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4" name="Shape 3024"/>
              <p:cNvSpPr/>
              <p:nvPr/>
            </p:nvSpPr>
            <p:spPr>
              <a:xfrm>
                <a:off x="3101894" y="2981882"/>
                <a:ext cx="46951" cy="69495"/>
              </a:xfrm>
              <a:custGeom>
                <a:avLst/>
                <a:gdLst/>
                <a:ahLst/>
                <a:cxnLst>
                  <a:cxn ang="0">
                    <a:pos x="wd2" y="hd2"/>
                  </a:cxn>
                  <a:cxn ang="5400000">
                    <a:pos x="wd2" y="hd2"/>
                  </a:cxn>
                  <a:cxn ang="10800000">
                    <a:pos x="wd2" y="hd2"/>
                  </a:cxn>
                  <a:cxn ang="16200000">
                    <a:pos x="wd2" y="hd2"/>
                  </a:cxn>
                </a:cxnLst>
                <a:rect l="0" t="0" r="r" b="b"/>
                <a:pathLst>
                  <a:path w="19805" h="19817" extrusionOk="0">
                    <a:moveTo>
                      <a:pt x="592" y="10610"/>
                    </a:moveTo>
                    <a:cubicBezTo>
                      <a:pt x="1633" y="9725"/>
                      <a:pt x="3194" y="10079"/>
                      <a:pt x="3975" y="10965"/>
                    </a:cubicBezTo>
                    <a:cubicBezTo>
                      <a:pt x="4496" y="11673"/>
                      <a:pt x="4496" y="12381"/>
                      <a:pt x="4496" y="13443"/>
                    </a:cubicBezTo>
                    <a:cubicBezTo>
                      <a:pt x="4496" y="14328"/>
                      <a:pt x="3975" y="15037"/>
                      <a:pt x="3194" y="15745"/>
                    </a:cubicBezTo>
                    <a:cubicBezTo>
                      <a:pt x="2674" y="16453"/>
                      <a:pt x="1633" y="17161"/>
                      <a:pt x="2153" y="17869"/>
                    </a:cubicBezTo>
                    <a:cubicBezTo>
                      <a:pt x="2674" y="18401"/>
                      <a:pt x="3194" y="18755"/>
                      <a:pt x="3975" y="19109"/>
                    </a:cubicBezTo>
                    <a:cubicBezTo>
                      <a:pt x="5016" y="19463"/>
                      <a:pt x="5537" y="19817"/>
                      <a:pt x="6577" y="19817"/>
                    </a:cubicBezTo>
                    <a:cubicBezTo>
                      <a:pt x="8139" y="19817"/>
                      <a:pt x="9961" y="19463"/>
                      <a:pt x="10481" y="18401"/>
                    </a:cubicBezTo>
                    <a:cubicBezTo>
                      <a:pt x="11522" y="17515"/>
                      <a:pt x="12043" y="16453"/>
                      <a:pt x="12563" y="15391"/>
                    </a:cubicBezTo>
                    <a:cubicBezTo>
                      <a:pt x="13083" y="14683"/>
                      <a:pt x="13083" y="13797"/>
                      <a:pt x="13604" y="13089"/>
                    </a:cubicBezTo>
                    <a:cubicBezTo>
                      <a:pt x="13083" y="13089"/>
                      <a:pt x="12043" y="13089"/>
                      <a:pt x="11522" y="12735"/>
                    </a:cubicBezTo>
                    <a:cubicBezTo>
                      <a:pt x="12563" y="11319"/>
                      <a:pt x="14124" y="9725"/>
                      <a:pt x="16987" y="9017"/>
                    </a:cubicBezTo>
                    <a:cubicBezTo>
                      <a:pt x="18028" y="8663"/>
                      <a:pt x="19069" y="8309"/>
                      <a:pt x="19590" y="7955"/>
                    </a:cubicBezTo>
                    <a:cubicBezTo>
                      <a:pt x="20110" y="7247"/>
                      <a:pt x="19590" y="6361"/>
                      <a:pt x="19069" y="5653"/>
                    </a:cubicBezTo>
                    <a:cubicBezTo>
                      <a:pt x="18549" y="4945"/>
                      <a:pt x="17508" y="4591"/>
                      <a:pt x="16467" y="4237"/>
                    </a:cubicBezTo>
                    <a:cubicBezTo>
                      <a:pt x="12563" y="2289"/>
                      <a:pt x="6577" y="-1783"/>
                      <a:pt x="2153" y="873"/>
                    </a:cubicBezTo>
                    <a:cubicBezTo>
                      <a:pt x="-1490" y="2643"/>
                      <a:pt x="592" y="7955"/>
                      <a:pt x="592" y="1061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5" name="Shape 3025"/>
              <p:cNvSpPr/>
              <p:nvPr/>
            </p:nvSpPr>
            <p:spPr>
              <a:xfrm>
                <a:off x="3513874" y="3114728"/>
                <a:ext cx="35092" cy="36519"/>
              </a:xfrm>
              <a:custGeom>
                <a:avLst/>
                <a:gdLst/>
                <a:ahLst/>
                <a:cxnLst>
                  <a:cxn ang="0">
                    <a:pos x="wd2" y="hd2"/>
                  </a:cxn>
                  <a:cxn ang="5400000">
                    <a:pos x="wd2" y="hd2"/>
                  </a:cxn>
                  <a:cxn ang="10800000">
                    <a:pos x="wd2" y="hd2"/>
                  </a:cxn>
                  <a:cxn ang="16200000">
                    <a:pos x="wd2" y="hd2"/>
                  </a:cxn>
                </a:cxnLst>
                <a:rect l="0" t="0" r="r" b="b"/>
                <a:pathLst>
                  <a:path w="20187" h="21002" extrusionOk="0">
                    <a:moveTo>
                      <a:pt x="3119" y="0"/>
                    </a:moveTo>
                    <a:cubicBezTo>
                      <a:pt x="922" y="3600"/>
                      <a:pt x="-542" y="9000"/>
                      <a:pt x="190" y="13680"/>
                    </a:cubicBezTo>
                    <a:cubicBezTo>
                      <a:pt x="190" y="14400"/>
                      <a:pt x="190" y="15120"/>
                      <a:pt x="922" y="15120"/>
                    </a:cubicBezTo>
                    <a:cubicBezTo>
                      <a:pt x="2387" y="15840"/>
                      <a:pt x="3851" y="15120"/>
                      <a:pt x="5682" y="15840"/>
                    </a:cubicBezTo>
                    <a:cubicBezTo>
                      <a:pt x="6414" y="16560"/>
                      <a:pt x="7146" y="17280"/>
                      <a:pt x="7878" y="18720"/>
                    </a:cubicBezTo>
                    <a:cubicBezTo>
                      <a:pt x="9343" y="21240"/>
                      <a:pt x="13370" y="21600"/>
                      <a:pt x="15566" y="20160"/>
                    </a:cubicBezTo>
                    <a:cubicBezTo>
                      <a:pt x="17763" y="18360"/>
                      <a:pt x="18495" y="15120"/>
                      <a:pt x="17031" y="12600"/>
                    </a:cubicBezTo>
                    <a:cubicBezTo>
                      <a:pt x="17031" y="11880"/>
                      <a:pt x="16299" y="11880"/>
                      <a:pt x="16299" y="11160"/>
                    </a:cubicBezTo>
                    <a:cubicBezTo>
                      <a:pt x="16299" y="9720"/>
                      <a:pt x="17031" y="8280"/>
                      <a:pt x="18495" y="7560"/>
                    </a:cubicBezTo>
                    <a:cubicBezTo>
                      <a:pt x="19960" y="6840"/>
                      <a:pt x="21058" y="4320"/>
                      <a:pt x="19227" y="3600"/>
                    </a:cubicBezTo>
                    <a:cubicBezTo>
                      <a:pt x="15566" y="1440"/>
                      <a:pt x="10807" y="720"/>
                      <a:pt x="7146" y="720"/>
                    </a:cubicBezTo>
                    <a:cubicBezTo>
                      <a:pt x="5682" y="720"/>
                      <a:pt x="3851" y="1440"/>
                      <a:pt x="3851" y="2880"/>
                    </a:cubicBezTo>
                    <a:lnTo>
                      <a:pt x="3119" y="0"/>
                    </a:ln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6" name="Shape 3026"/>
              <p:cNvSpPr/>
              <p:nvPr/>
            </p:nvSpPr>
            <p:spPr>
              <a:xfrm>
                <a:off x="2850167" y="2697721"/>
                <a:ext cx="260152" cy="241831"/>
              </a:xfrm>
              <a:custGeom>
                <a:avLst/>
                <a:gdLst/>
                <a:ahLst/>
                <a:cxnLst>
                  <a:cxn ang="0">
                    <a:pos x="wd2" y="hd2"/>
                  </a:cxn>
                  <a:cxn ang="5400000">
                    <a:pos x="wd2" y="hd2"/>
                  </a:cxn>
                  <a:cxn ang="10800000">
                    <a:pos x="wd2" y="hd2"/>
                  </a:cxn>
                  <a:cxn ang="16200000">
                    <a:pos x="wd2" y="hd2"/>
                  </a:cxn>
                </a:cxnLst>
                <a:rect l="0" t="0" r="r" b="b"/>
                <a:pathLst>
                  <a:path w="21512" h="21334" extrusionOk="0">
                    <a:moveTo>
                      <a:pt x="3020" y="6971"/>
                    </a:moveTo>
                    <a:cubicBezTo>
                      <a:pt x="2815" y="7683"/>
                      <a:pt x="3634" y="8231"/>
                      <a:pt x="3532" y="9054"/>
                    </a:cubicBezTo>
                    <a:cubicBezTo>
                      <a:pt x="3532" y="9492"/>
                      <a:pt x="3225" y="9766"/>
                      <a:pt x="3020" y="10095"/>
                    </a:cubicBezTo>
                    <a:cubicBezTo>
                      <a:pt x="2355" y="11137"/>
                      <a:pt x="2355" y="12617"/>
                      <a:pt x="3020" y="13659"/>
                    </a:cubicBezTo>
                    <a:cubicBezTo>
                      <a:pt x="2662" y="13988"/>
                      <a:pt x="2150" y="13988"/>
                      <a:pt x="1740" y="14207"/>
                    </a:cubicBezTo>
                    <a:cubicBezTo>
                      <a:pt x="665" y="14591"/>
                      <a:pt x="0" y="15742"/>
                      <a:pt x="0" y="17003"/>
                    </a:cubicBezTo>
                    <a:cubicBezTo>
                      <a:pt x="205" y="17003"/>
                      <a:pt x="512" y="17113"/>
                      <a:pt x="768" y="17113"/>
                    </a:cubicBezTo>
                    <a:cubicBezTo>
                      <a:pt x="665" y="17442"/>
                      <a:pt x="870" y="17771"/>
                      <a:pt x="1280" y="17880"/>
                    </a:cubicBezTo>
                    <a:cubicBezTo>
                      <a:pt x="1587" y="18045"/>
                      <a:pt x="1945" y="17771"/>
                      <a:pt x="2252" y="17551"/>
                    </a:cubicBezTo>
                    <a:cubicBezTo>
                      <a:pt x="2662" y="17332"/>
                      <a:pt x="3071" y="17003"/>
                      <a:pt x="3532" y="16893"/>
                    </a:cubicBezTo>
                    <a:cubicBezTo>
                      <a:pt x="3941" y="16729"/>
                      <a:pt x="4607" y="16893"/>
                      <a:pt x="4811" y="17332"/>
                    </a:cubicBezTo>
                    <a:cubicBezTo>
                      <a:pt x="5170" y="17771"/>
                      <a:pt x="4811" y="18483"/>
                      <a:pt x="4402" y="18483"/>
                    </a:cubicBezTo>
                    <a:cubicBezTo>
                      <a:pt x="4607" y="18703"/>
                      <a:pt x="4811" y="18922"/>
                      <a:pt x="5067" y="19196"/>
                    </a:cubicBezTo>
                    <a:cubicBezTo>
                      <a:pt x="4607" y="19196"/>
                      <a:pt x="4402" y="19689"/>
                      <a:pt x="4504" y="20183"/>
                    </a:cubicBezTo>
                    <a:cubicBezTo>
                      <a:pt x="4607" y="20621"/>
                      <a:pt x="4914" y="20895"/>
                      <a:pt x="5272" y="21224"/>
                    </a:cubicBezTo>
                    <a:cubicBezTo>
                      <a:pt x="5374" y="21334"/>
                      <a:pt x="5477" y="21334"/>
                      <a:pt x="5477" y="21334"/>
                    </a:cubicBezTo>
                    <a:cubicBezTo>
                      <a:pt x="5579" y="21334"/>
                      <a:pt x="5784" y="21334"/>
                      <a:pt x="5886" y="21224"/>
                    </a:cubicBezTo>
                    <a:cubicBezTo>
                      <a:pt x="6347" y="21005"/>
                      <a:pt x="6705" y="20786"/>
                      <a:pt x="7064" y="20457"/>
                    </a:cubicBezTo>
                    <a:cubicBezTo>
                      <a:pt x="7371" y="20073"/>
                      <a:pt x="7422" y="19415"/>
                      <a:pt x="7064" y="19031"/>
                    </a:cubicBezTo>
                    <a:cubicBezTo>
                      <a:pt x="7831" y="19196"/>
                      <a:pt x="8701" y="18812"/>
                      <a:pt x="9367" y="18264"/>
                    </a:cubicBezTo>
                    <a:cubicBezTo>
                      <a:pt x="9469" y="18154"/>
                      <a:pt x="9572" y="18045"/>
                      <a:pt x="9572" y="17880"/>
                    </a:cubicBezTo>
                    <a:cubicBezTo>
                      <a:pt x="9572" y="17661"/>
                      <a:pt x="9213" y="17551"/>
                      <a:pt x="9009" y="17442"/>
                    </a:cubicBezTo>
                    <a:cubicBezTo>
                      <a:pt x="8497" y="17003"/>
                      <a:pt x="9009" y="16181"/>
                      <a:pt x="9674" y="15852"/>
                    </a:cubicBezTo>
                    <a:cubicBezTo>
                      <a:pt x="10288" y="15468"/>
                      <a:pt x="10954" y="15249"/>
                      <a:pt x="11056" y="14591"/>
                    </a:cubicBezTo>
                    <a:cubicBezTo>
                      <a:pt x="10749" y="13988"/>
                      <a:pt x="11158" y="13165"/>
                      <a:pt x="11824" y="13056"/>
                    </a:cubicBezTo>
                    <a:cubicBezTo>
                      <a:pt x="12438" y="12946"/>
                      <a:pt x="13001" y="13659"/>
                      <a:pt x="12899" y="14317"/>
                    </a:cubicBezTo>
                    <a:cubicBezTo>
                      <a:pt x="14076" y="14700"/>
                      <a:pt x="15048" y="15961"/>
                      <a:pt x="15048" y="17222"/>
                    </a:cubicBezTo>
                    <a:cubicBezTo>
                      <a:pt x="15560" y="17222"/>
                      <a:pt x="16226" y="17222"/>
                      <a:pt x="16737" y="17332"/>
                    </a:cubicBezTo>
                    <a:cubicBezTo>
                      <a:pt x="16737" y="17880"/>
                      <a:pt x="17147" y="18374"/>
                      <a:pt x="17710" y="18483"/>
                    </a:cubicBezTo>
                    <a:cubicBezTo>
                      <a:pt x="18222" y="18593"/>
                      <a:pt x="18785" y="18374"/>
                      <a:pt x="19092" y="17880"/>
                    </a:cubicBezTo>
                    <a:cubicBezTo>
                      <a:pt x="19245" y="17661"/>
                      <a:pt x="19348" y="17442"/>
                      <a:pt x="19553" y="17222"/>
                    </a:cubicBezTo>
                    <a:cubicBezTo>
                      <a:pt x="19860" y="16893"/>
                      <a:pt x="20269" y="16729"/>
                      <a:pt x="20730" y="16619"/>
                    </a:cubicBezTo>
                    <a:cubicBezTo>
                      <a:pt x="21139" y="16510"/>
                      <a:pt x="21600" y="16181"/>
                      <a:pt x="21498" y="15742"/>
                    </a:cubicBezTo>
                    <a:cubicBezTo>
                      <a:pt x="21139" y="15578"/>
                      <a:pt x="20832" y="15578"/>
                      <a:pt x="20525" y="15468"/>
                    </a:cubicBezTo>
                    <a:cubicBezTo>
                      <a:pt x="20627" y="14591"/>
                      <a:pt x="19860" y="13549"/>
                      <a:pt x="18990" y="13549"/>
                    </a:cubicBezTo>
                    <a:cubicBezTo>
                      <a:pt x="18478" y="13549"/>
                      <a:pt x="17915" y="13769"/>
                      <a:pt x="17505" y="13440"/>
                    </a:cubicBezTo>
                    <a:cubicBezTo>
                      <a:pt x="17096" y="13056"/>
                      <a:pt x="17198" y="12343"/>
                      <a:pt x="17300" y="11905"/>
                    </a:cubicBezTo>
                    <a:cubicBezTo>
                      <a:pt x="17403" y="11411"/>
                      <a:pt x="17300" y="10644"/>
                      <a:pt x="16840" y="10424"/>
                    </a:cubicBezTo>
                    <a:cubicBezTo>
                      <a:pt x="16737" y="10315"/>
                      <a:pt x="16533" y="10315"/>
                      <a:pt x="16430" y="10315"/>
                    </a:cubicBezTo>
                    <a:cubicBezTo>
                      <a:pt x="15867" y="10095"/>
                      <a:pt x="15663" y="9383"/>
                      <a:pt x="15560" y="8835"/>
                    </a:cubicBezTo>
                    <a:cubicBezTo>
                      <a:pt x="14946" y="8341"/>
                      <a:pt x="14178" y="8341"/>
                      <a:pt x="13410" y="8725"/>
                    </a:cubicBezTo>
                    <a:cubicBezTo>
                      <a:pt x="13103" y="8012"/>
                      <a:pt x="12540" y="7299"/>
                      <a:pt x="12028" y="6971"/>
                    </a:cubicBezTo>
                    <a:cubicBezTo>
                      <a:pt x="11824" y="6861"/>
                      <a:pt x="11721" y="6751"/>
                      <a:pt x="11619" y="6532"/>
                    </a:cubicBezTo>
                    <a:cubicBezTo>
                      <a:pt x="11465" y="6313"/>
                      <a:pt x="11465" y="6039"/>
                      <a:pt x="11465" y="5710"/>
                    </a:cubicBezTo>
                    <a:cubicBezTo>
                      <a:pt x="11363" y="5161"/>
                      <a:pt x="11056" y="4558"/>
                      <a:pt x="10544" y="4339"/>
                    </a:cubicBezTo>
                    <a:cubicBezTo>
                      <a:pt x="9981" y="4558"/>
                      <a:pt x="9367" y="4449"/>
                      <a:pt x="8906" y="4010"/>
                    </a:cubicBezTo>
                    <a:cubicBezTo>
                      <a:pt x="8497" y="3517"/>
                      <a:pt x="8394" y="2859"/>
                      <a:pt x="8599" y="2256"/>
                    </a:cubicBezTo>
                    <a:cubicBezTo>
                      <a:pt x="7627" y="1927"/>
                      <a:pt x="7729" y="447"/>
                      <a:pt x="6859" y="63"/>
                    </a:cubicBezTo>
                    <a:cubicBezTo>
                      <a:pt x="5989" y="-266"/>
                      <a:pt x="5374" y="776"/>
                      <a:pt x="4914" y="1433"/>
                    </a:cubicBezTo>
                    <a:cubicBezTo>
                      <a:pt x="4402" y="2365"/>
                      <a:pt x="4300" y="3517"/>
                      <a:pt x="3736" y="4449"/>
                    </a:cubicBezTo>
                    <a:cubicBezTo>
                      <a:pt x="3429" y="5161"/>
                      <a:pt x="3429" y="4778"/>
                      <a:pt x="3429" y="5490"/>
                    </a:cubicBezTo>
                    <a:cubicBezTo>
                      <a:pt x="3122" y="6313"/>
                      <a:pt x="3225" y="6313"/>
                      <a:pt x="3020" y="6971"/>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7" name="Shape 3027"/>
              <p:cNvSpPr/>
              <p:nvPr/>
            </p:nvSpPr>
            <p:spPr>
              <a:xfrm>
                <a:off x="2959998" y="2936972"/>
                <a:ext cx="90639" cy="71633"/>
              </a:xfrm>
              <a:custGeom>
                <a:avLst/>
                <a:gdLst/>
                <a:ahLst/>
                <a:cxnLst>
                  <a:cxn ang="0">
                    <a:pos x="wd2" y="hd2"/>
                  </a:cxn>
                  <a:cxn ang="5400000">
                    <a:pos x="wd2" y="hd2"/>
                  </a:cxn>
                  <a:cxn ang="10800000">
                    <a:pos x="wd2" y="hd2"/>
                  </a:cxn>
                  <a:cxn ang="16200000">
                    <a:pos x="wd2" y="hd2"/>
                  </a:cxn>
                </a:cxnLst>
                <a:rect l="0" t="0" r="r" b="b"/>
                <a:pathLst>
                  <a:path w="21256" h="19717" extrusionOk="0">
                    <a:moveTo>
                      <a:pt x="4236" y="6515"/>
                    </a:moveTo>
                    <a:cubicBezTo>
                      <a:pt x="4236" y="6858"/>
                      <a:pt x="3795" y="7200"/>
                      <a:pt x="3501" y="7200"/>
                    </a:cubicBezTo>
                    <a:cubicBezTo>
                      <a:pt x="3208" y="7200"/>
                      <a:pt x="3208" y="7200"/>
                      <a:pt x="2914" y="7200"/>
                    </a:cubicBezTo>
                    <a:cubicBezTo>
                      <a:pt x="1738" y="7200"/>
                      <a:pt x="1150" y="8743"/>
                      <a:pt x="416" y="9772"/>
                    </a:cubicBezTo>
                    <a:cubicBezTo>
                      <a:pt x="122" y="10458"/>
                      <a:pt x="-172" y="11143"/>
                      <a:pt x="122" y="12343"/>
                    </a:cubicBezTo>
                    <a:cubicBezTo>
                      <a:pt x="122" y="13029"/>
                      <a:pt x="416" y="13200"/>
                      <a:pt x="857" y="14058"/>
                    </a:cubicBezTo>
                    <a:cubicBezTo>
                      <a:pt x="1444" y="15258"/>
                      <a:pt x="2032" y="17315"/>
                      <a:pt x="3208" y="18343"/>
                    </a:cubicBezTo>
                    <a:cubicBezTo>
                      <a:pt x="5118" y="20229"/>
                      <a:pt x="8497" y="20229"/>
                      <a:pt x="9673" y="18000"/>
                    </a:cubicBezTo>
                    <a:cubicBezTo>
                      <a:pt x="10701" y="16629"/>
                      <a:pt x="10995" y="14058"/>
                      <a:pt x="12465" y="13372"/>
                    </a:cubicBezTo>
                    <a:cubicBezTo>
                      <a:pt x="12759" y="13372"/>
                      <a:pt x="13493" y="13372"/>
                      <a:pt x="13787" y="13372"/>
                    </a:cubicBezTo>
                    <a:cubicBezTo>
                      <a:pt x="15257" y="13372"/>
                      <a:pt x="16138" y="12000"/>
                      <a:pt x="17461" y="10458"/>
                    </a:cubicBezTo>
                    <a:cubicBezTo>
                      <a:pt x="18636" y="9086"/>
                      <a:pt x="19518" y="7200"/>
                      <a:pt x="20840" y="5829"/>
                    </a:cubicBezTo>
                    <a:cubicBezTo>
                      <a:pt x="21134" y="5486"/>
                      <a:pt x="21428" y="4800"/>
                      <a:pt x="21134" y="4286"/>
                    </a:cubicBezTo>
                    <a:cubicBezTo>
                      <a:pt x="20840" y="4800"/>
                      <a:pt x="20252" y="4286"/>
                      <a:pt x="20252" y="3943"/>
                    </a:cubicBezTo>
                    <a:cubicBezTo>
                      <a:pt x="20252" y="3600"/>
                      <a:pt x="20252" y="2915"/>
                      <a:pt x="20546" y="2572"/>
                    </a:cubicBezTo>
                    <a:cubicBezTo>
                      <a:pt x="20840" y="2229"/>
                      <a:pt x="21134" y="1886"/>
                      <a:pt x="20840" y="1200"/>
                    </a:cubicBezTo>
                    <a:cubicBezTo>
                      <a:pt x="20840" y="343"/>
                      <a:pt x="20252" y="0"/>
                      <a:pt x="19518" y="0"/>
                    </a:cubicBezTo>
                    <a:cubicBezTo>
                      <a:pt x="18930" y="0"/>
                      <a:pt x="18342" y="0"/>
                      <a:pt x="18048" y="343"/>
                    </a:cubicBezTo>
                    <a:cubicBezTo>
                      <a:pt x="16873" y="686"/>
                      <a:pt x="15550" y="1543"/>
                      <a:pt x="14375" y="1886"/>
                    </a:cubicBezTo>
                    <a:cubicBezTo>
                      <a:pt x="10408" y="4286"/>
                      <a:pt x="6587" y="-1371"/>
                      <a:pt x="4236" y="6515"/>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8" name="Shape 3028"/>
              <p:cNvSpPr/>
              <p:nvPr/>
            </p:nvSpPr>
            <p:spPr>
              <a:xfrm>
                <a:off x="3203000" y="2484765"/>
                <a:ext cx="88391" cy="100221"/>
              </a:xfrm>
              <a:custGeom>
                <a:avLst/>
                <a:gdLst/>
                <a:ahLst/>
                <a:cxnLst>
                  <a:cxn ang="0">
                    <a:pos x="wd2" y="hd2"/>
                  </a:cxn>
                  <a:cxn ang="5400000">
                    <a:pos x="wd2" y="hd2"/>
                  </a:cxn>
                  <a:cxn ang="10800000">
                    <a:pos x="wd2" y="hd2"/>
                  </a:cxn>
                  <a:cxn ang="16200000">
                    <a:pos x="wd2" y="hd2"/>
                  </a:cxn>
                </a:cxnLst>
                <a:rect l="0" t="0" r="r" b="b"/>
                <a:pathLst>
                  <a:path w="21360" h="21013" extrusionOk="0">
                    <a:moveTo>
                      <a:pt x="3210" y="16589"/>
                    </a:moveTo>
                    <a:cubicBezTo>
                      <a:pt x="4110" y="17109"/>
                      <a:pt x="4410" y="18280"/>
                      <a:pt x="4110" y="19061"/>
                    </a:cubicBezTo>
                    <a:cubicBezTo>
                      <a:pt x="5610" y="19582"/>
                      <a:pt x="7260" y="19842"/>
                      <a:pt x="8760" y="20362"/>
                    </a:cubicBezTo>
                    <a:cubicBezTo>
                      <a:pt x="9510" y="20753"/>
                      <a:pt x="10410" y="21013"/>
                      <a:pt x="11010" y="21013"/>
                    </a:cubicBezTo>
                    <a:cubicBezTo>
                      <a:pt x="11910" y="21013"/>
                      <a:pt x="13260" y="20753"/>
                      <a:pt x="13860" y="19842"/>
                    </a:cubicBezTo>
                    <a:cubicBezTo>
                      <a:pt x="14160" y="19582"/>
                      <a:pt x="14160" y="19321"/>
                      <a:pt x="14160" y="19061"/>
                    </a:cubicBezTo>
                    <a:cubicBezTo>
                      <a:pt x="14160" y="18801"/>
                      <a:pt x="13860" y="18801"/>
                      <a:pt x="13860" y="18541"/>
                    </a:cubicBezTo>
                    <a:cubicBezTo>
                      <a:pt x="13560" y="18020"/>
                      <a:pt x="13560" y="17370"/>
                      <a:pt x="14160" y="16849"/>
                    </a:cubicBezTo>
                    <a:cubicBezTo>
                      <a:pt x="14760" y="16589"/>
                      <a:pt x="15360" y="16589"/>
                      <a:pt x="16110" y="16589"/>
                    </a:cubicBezTo>
                    <a:cubicBezTo>
                      <a:pt x="16710" y="16589"/>
                      <a:pt x="17310" y="16589"/>
                      <a:pt x="17610" y="16329"/>
                    </a:cubicBezTo>
                    <a:cubicBezTo>
                      <a:pt x="18510" y="15548"/>
                      <a:pt x="17010" y="14117"/>
                      <a:pt x="17310" y="13336"/>
                    </a:cubicBezTo>
                    <a:cubicBezTo>
                      <a:pt x="17610" y="12815"/>
                      <a:pt x="18510" y="12555"/>
                      <a:pt x="19260" y="12295"/>
                    </a:cubicBezTo>
                    <a:cubicBezTo>
                      <a:pt x="19860" y="11905"/>
                      <a:pt x="20460" y="11124"/>
                      <a:pt x="20160" y="10603"/>
                    </a:cubicBezTo>
                    <a:cubicBezTo>
                      <a:pt x="19860" y="10343"/>
                      <a:pt x="19860" y="10343"/>
                      <a:pt x="19560" y="10343"/>
                    </a:cubicBezTo>
                    <a:cubicBezTo>
                      <a:pt x="18510" y="9823"/>
                      <a:pt x="19260" y="8652"/>
                      <a:pt x="19560" y="7871"/>
                    </a:cubicBezTo>
                    <a:cubicBezTo>
                      <a:pt x="20160" y="6830"/>
                      <a:pt x="20760" y="5919"/>
                      <a:pt x="21360" y="4878"/>
                    </a:cubicBezTo>
                    <a:cubicBezTo>
                      <a:pt x="19860" y="4878"/>
                      <a:pt x="20460" y="2926"/>
                      <a:pt x="19860" y="2146"/>
                    </a:cubicBezTo>
                    <a:cubicBezTo>
                      <a:pt x="18510" y="714"/>
                      <a:pt x="18210" y="1105"/>
                      <a:pt x="16410" y="714"/>
                    </a:cubicBezTo>
                    <a:cubicBezTo>
                      <a:pt x="13860" y="454"/>
                      <a:pt x="10410" y="-587"/>
                      <a:pt x="7860" y="454"/>
                    </a:cubicBezTo>
                    <a:cubicBezTo>
                      <a:pt x="3810" y="2406"/>
                      <a:pt x="3810" y="8391"/>
                      <a:pt x="660" y="11384"/>
                    </a:cubicBezTo>
                    <a:cubicBezTo>
                      <a:pt x="960" y="11384"/>
                      <a:pt x="960" y="11384"/>
                      <a:pt x="1260" y="11644"/>
                    </a:cubicBezTo>
                    <a:cubicBezTo>
                      <a:pt x="660" y="13336"/>
                      <a:pt x="-240" y="14637"/>
                      <a:pt x="60" y="16329"/>
                    </a:cubicBezTo>
                    <a:cubicBezTo>
                      <a:pt x="1260" y="16068"/>
                      <a:pt x="2160" y="16068"/>
                      <a:pt x="3210" y="16589"/>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29" name="Shape 3029"/>
              <p:cNvSpPr/>
              <p:nvPr/>
            </p:nvSpPr>
            <p:spPr>
              <a:xfrm>
                <a:off x="3138434" y="2355644"/>
                <a:ext cx="31723" cy="80030"/>
              </a:xfrm>
              <a:custGeom>
                <a:avLst/>
                <a:gdLst/>
                <a:ahLst/>
                <a:cxnLst>
                  <a:cxn ang="0">
                    <a:pos x="wd2" y="hd2"/>
                  </a:cxn>
                  <a:cxn ang="5400000">
                    <a:pos x="wd2" y="hd2"/>
                  </a:cxn>
                  <a:cxn ang="10800000">
                    <a:pos x="wd2" y="hd2"/>
                  </a:cxn>
                  <a:cxn ang="16200000">
                    <a:pos x="wd2" y="hd2"/>
                  </a:cxn>
                </a:cxnLst>
                <a:rect l="0" t="0" r="r" b="b"/>
                <a:pathLst>
                  <a:path w="18239" h="20596" extrusionOk="0">
                    <a:moveTo>
                      <a:pt x="534" y="13279"/>
                    </a:moveTo>
                    <a:cubicBezTo>
                      <a:pt x="1242" y="14399"/>
                      <a:pt x="3367" y="15039"/>
                      <a:pt x="4075" y="16319"/>
                    </a:cubicBezTo>
                    <a:cubicBezTo>
                      <a:pt x="5491" y="17759"/>
                      <a:pt x="4075" y="19679"/>
                      <a:pt x="1242" y="20319"/>
                    </a:cubicBezTo>
                    <a:cubicBezTo>
                      <a:pt x="2658" y="21119"/>
                      <a:pt x="5491" y="19999"/>
                      <a:pt x="7262" y="19359"/>
                    </a:cubicBezTo>
                    <a:cubicBezTo>
                      <a:pt x="10095" y="17759"/>
                      <a:pt x="12927" y="15679"/>
                      <a:pt x="13636" y="13279"/>
                    </a:cubicBezTo>
                    <a:cubicBezTo>
                      <a:pt x="14698" y="12319"/>
                      <a:pt x="14698" y="11199"/>
                      <a:pt x="15406" y="10559"/>
                    </a:cubicBezTo>
                    <a:cubicBezTo>
                      <a:pt x="16114" y="9759"/>
                      <a:pt x="16822" y="9599"/>
                      <a:pt x="17531" y="8959"/>
                    </a:cubicBezTo>
                    <a:cubicBezTo>
                      <a:pt x="18947" y="7999"/>
                      <a:pt x="17531" y="6559"/>
                      <a:pt x="17531" y="5279"/>
                    </a:cubicBezTo>
                    <a:cubicBezTo>
                      <a:pt x="17531" y="4319"/>
                      <a:pt x="18239" y="2879"/>
                      <a:pt x="18239" y="1919"/>
                    </a:cubicBezTo>
                    <a:cubicBezTo>
                      <a:pt x="18239" y="959"/>
                      <a:pt x="15406" y="-481"/>
                      <a:pt x="12927" y="159"/>
                    </a:cubicBezTo>
                    <a:cubicBezTo>
                      <a:pt x="11511" y="639"/>
                      <a:pt x="11511" y="1279"/>
                      <a:pt x="11511" y="1919"/>
                    </a:cubicBezTo>
                    <a:cubicBezTo>
                      <a:pt x="9386" y="5599"/>
                      <a:pt x="-2653" y="9919"/>
                      <a:pt x="534" y="13279"/>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0" name="Shape 3030"/>
              <p:cNvSpPr/>
              <p:nvPr/>
            </p:nvSpPr>
            <p:spPr>
              <a:xfrm>
                <a:off x="3211370" y="2374913"/>
                <a:ext cx="32779" cy="62096"/>
              </a:xfrm>
              <a:custGeom>
                <a:avLst/>
                <a:gdLst/>
                <a:ahLst/>
                <a:cxnLst>
                  <a:cxn ang="0">
                    <a:pos x="wd2" y="hd2"/>
                  </a:cxn>
                  <a:cxn ang="5400000">
                    <a:pos x="wd2" y="hd2"/>
                  </a:cxn>
                  <a:cxn ang="10800000">
                    <a:pos x="wd2" y="hd2"/>
                  </a:cxn>
                  <a:cxn ang="16200000">
                    <a:pos x="wd2" y="hd2"/>
                  </a:cxn>
                </a:cxnLst>
                <a:rect l="0" t="0" r="r" b="b"/>
                <a:pathLst>
                  <a:path w="20331" h="20682" extrusionOk="0">
                    <a:moveTo>
                      <a:pt x="13405" y="19101"/>
                    </a:moveTo>
                    <a:cubicBezTo>
                      <a:pt x="14191" y="19707"/>
                      <a:pt x="14976" y="20514"/>
                      <a:pt x="16547" y="20514"/>
                    </a:cubicBezTo>
                    <a:cubicBezTo>
                      <a:pt x="18118" y="20918"/>
                      <a:pt x="20082" y="20514"/>
                      <a:pt x="20082" y="20111"/>
                    </a:cubicBezTo>
                    <a:cubicBezTo>
                      <a:pt x="20867" y="19101"/>
                      <a:pt x="19689" y="18294"/>
                      <a:pt x="18118" y="17890"/>
                    </a:cubicBezTo>
                    <a:cubicBezTo>
                      <a:pt x="16154" y="17486"/>
                      <a:pt x="14976" y="17082"/>
                      <a:pt x="14191" y="16679"/>
                    </a:cubicBezTo>
                    <a:cubicBezTo>
                      <a:pt x="10656" y="14862"/>
                      <a:pt x="14191" y="11632"/>
                      <a:pt x="11834" y="9411"/>
                    </a:cubicBezTo>
                    <a:cubicBezTo>
                      <a:pt x="10656" y="9008"/>
                      <a:pt x="10656" y="8604"/>
                      <a:pt x="9871" y="8200"/>
                    </a:cubicBezTo>
                    <a:cubicBezTo>
                      <a:pt x="7514" y="4365"/>
                      <a:pt x="16547" y="3154"/>
                      <a:pt x="7514" y="933"/>
                    </a:cubicBezTo>
                    <a:cubicBezTo>
                      <a:pt x="1623" y="-682"/>
                      <a:pt x="838" y="-278"/>
                      <a:pt x="52" y="2750"/>
                    </a:cubicBezTo>
                    <a:cubicBezTo>
                      <a:pt x="-733" y="7797"/>
                      <a:pt x="7514" y="15468"/>
                      <a:pt x="13405" y="19101"/>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1" name="Shape 3031"/>
              <p:cNvSpPr/>
              <p:nvPr/>
            </p:nvSpPr>
            <p:spPr>
              <a:xfrm>
                <a:off x="3299180" y="2501008"/>
                <a:ext cx="45986" cy="42784"/>
              </a:xfrm>
              <a:custGeom>
                <a:avLst/>
                <a:gdLst/>
                <a:ahLst/>
                <a:cxnLst>
                  <a:cxn ang="0">
                    <a:pos x="wd2" y="hd2"/>
                  </a:cxn>
                  <a:cxn ang="5400000">
                    <a:pos x="wd2" y="hd2"/>
                  </a:cxn>
                  <a:cxn ang="10800000">
                    <a:pos x="wd2" y="hd2"/>
                  </a:cxn>
                  <a:cxn ang="16200000">
                    <a:pos x="wd2" y="hd2"/>
                  </a:cxn>
                </a:cxnLst>
                <a:rect l="0" t="0" r="r" b="b"/>
                <a:pathLst>
                  <a:path w="20495" h="20193" extrusionOk="0">
                    <a:moveTo>
                      <a:pt x="919" y="11809"/>
                    </a:moveTo>
                    <a:cubicBezTo>
                      <a:pt x="919" y="12377"/>
                      <a:pt x="1480" y="13230"/>
                      <a:pt x="2041" y="13230"/>
                    </a:cubicBezTo>
                    <a:cubicBezTo>
                      <a:pt x="3163" y="13798"/>
                      <a:pt x="3724" y="13230"/>
                      <a:pt x="5127" y="13230"/>
                    </a:cubicBezTo>
                    <a:cubicBezTo>
                      <a:pt x="6249" y="13230"/>
                      <a:pt x="7932" y="13798"/>
                      <a:pt x="8493" y="14935"/>
                    </a:cubicBezTo>
                    <a:cubicBezTo>
                      <a:pt x="9615" y="15503"/>
                      <a:pt x="11018" y="16640"/>
                      <a:pt x="12140" y="17209"/>
                    </a:cubicBezTo>
                    <a:cubicBezTo>
                      <a:pt x="13262" y="17777"/>
                      <a:pt x="14945" y="19198"/>
                      <a:pt x="16067" y="19767"/>
                    </a:cubicBezTo>
                    <a:cubicBezTo>
                      <a:pt x="17470" y="20335"/>
                      <a:pt x="18031" y="20335"/>
                      <a:pt x="19153" y="19767"/>
                    </a:cubicBezTo>
                    <a:cubicBezTo>
                      <a:pt x="20275" y="19198"/>
                      <a:pt x="20836" y="17209"/>
                      <a:pt x="20275" y="15503"/>
                    </a:cubicBezTo>
                    <a:cubicBezTo>
                      <a:pt x="19714" y="14367"/>
                      <a:pt x="19153" y="12377"/>
                      <a:pt x="18592" y="11240"/>
                    </a:cubicBezTo>
                    <a:cubicBezTo>
                      <a:pt x="18031" y="10103"/>
                      <a:pt x="18031" y="7830"/>
                      <a:pt x="19714" y="7261"/>
                    </a:cubicBezTo>
                    <a:cubicBezTo>
                      <a:pt x="16628" y="6409"/>
                      <a:pt x="13823" y="4703"/>
                      <a:pt x="12701" y="2430"/>
                    </a:cubicBezTo>
                    <a:cubicBezTo>
                      <a:pt x="12140" y="1861"/>
                      <a:pt x="12140" y="1293"/>
                      <a:pt x="11579" y="724"/>
                    </a:cubicBezTo>
                    <a:cubicBezTo>
                      <a:pt x="9615" y="-1265"/>
                      <a:pt x="3163" y="1293"/>
                      <a:pt x="2041" y="2998"/>
                    </a:cubicBezTo>
                    <a:cubicBezTo>
                      <a:pt x="-764" y="5840"/>
                      <a:pt x="-203" y="8967"/>
                      <a:pt x="919" y="11809"/>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2" name="Shape 3032"/>
              <p:cNvSpPr/>
              <p:nvPr/>
            </p:nvSpPr>
            <p:spPr>
              <a:xfrm>
                <a:off x="3166549" y="2882896"/>
                <a:ext cx="39331" cy="51198"/>
              </a:xfrm>
              <a:custGeom>
                <a:avLst/>
                <a:gdLst/>
                <a:ahLst/>
                <a:cxnLst>
                  <a:cxn ang="0">
                    <a:pos x="wd2" y="hd2"/>
                  </a:cxn>
                  <a:cxn ang="5400000">
                    <a:pos x="wd2" y="hd2"/>
                  </a:cxn>
                  <a:cxn ang="10800000">
                    <a:pos x="wd2" y="hd2"/>
                  </a:cxn>
                  <a:cxn ang="16200000">
                    <a:pos x="wd2" y="hd2"/>
                  </a:cxn>
                </a:cxnLst>
                <a:rect l="0" t="0" r="r" b="b"/>
                <a:pathLst>
                  <a:path w="21095" h="21600" extrusionOk="0">
                    <a:moveTo>
                      <a:pt x="2743" y="12117"/>
                    </a:moveTo>
                    <a:cubicBezTo>
                      <a:pt x="2743" y="12644"/>
                      <a:pt x="3429" y="13961"/>
                      <a:pt x="3429" y="14488"/>
                    </a:cubicBezTo>
                    <a:cubicBezTo>
                      <a:pt x="3429" y="15015"/>
                      <a:pt x="5829" y="15541"/>
                      <a:pt x="6514" y="15015"/>
                    </a:cubicBezTo>
                    <a:cubicBezTo>
                      <a:pt x="5829" y="16595"/>
                      <a:pt x="6514" y="18966"/>
                      <a:pt x="8571" y="20020"/>
                    </a:cubicBezTo>
                    <a:cubicBezTo>
                      <a:pt x="10629" y="21073"/>
                      <a:pt x="13029" y="21600"/>
                      <a:pt x="15771" y="21600"/>
                    </a:cubicBezTo>
                    <a:cubicBezTo>
                      <a:pt x="16457" y="21600"/>
                      <a:pt x="16457" y="21600"/>
                      <a:pt x="17143" y="21600"/>
                    </a:cubicBezTo>
                    <a:cubicBezTo>
                      <a:pt x="17829" y="21600"/>
                      <a:pt x="17829" y="21073"/>
                      <a:pt x="18514" y="20546"/>
                    </a:cubicBezTo>
                    <a:cubicBezTo>
                      <a:pt x="20229" y="18966"/>
                      <a:pt x="21600" y="17122"/>
                      <a:pt x="20914" y="15015"/>
                    </a:cubicBezTo>
                    <a:cubicBezTo>
                      <a:pt x="20229" y="12644"/>
                      <a:pt x="17829" y="11590"/>
                      <a:pt x="16457" y="10010"/>
                    </a:cubicBezTo>
                    <a:cubicBezTo>
                      <a:pt x="15086" y="7902"/>
                      <a:pt x="15771" y="5532"/>
                      <a:pt x="17143" y="3951"/>
                    </a:cubicBezTo>
                    <a:cubicBezTo>
                      <a:pt x="18514" y="2898"/>
                      <a:pt x="20914" y="1580"/>
                      <a:pt x="20229" y="0"/>
                    </a:cubicBezTo>
                    <a:cubicBezTo>
                      <a:pt x="17143" y="0"/>
                      <a:pt x="14400" y="0"/>
                      <a:pt x="11314" y="0"/>
                    </a:cubicBezTo>
                    <a:cubicBezTo>
                      <a:pt x="9943" y="0"/>
                      <a:pt x="9257" y="0"/>
                      <a:pt x="7886" y="527"/>
                    </a:cubicBezTo>
                    <a:cubicBezTo>
                      <a:pt x="4800" y="1580"/>
                      <a:pt x="3429" y="3951"/>
                      <a:pt x="0" y="3951"/>
                    </a:cubicBezTo>
                    <a:cubicBezTo>
                      <a:pt x="686" y="6585"/>
                      <a:pt x="2057" y="9483"/>
                      <a:pt x="2743" y="1211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3" name="Shape 3033"/>
              <p:cNvSpPr/>
              <p:nvPr/>
            </p:nvSpPr>
            <p:spPr>
              <a:xfrm>
                <a:off x="3623486" y="3015233"/>
                <a:ext cx="25185" cy="46132"/>
              </a:xfrm>
              <a:custGeom>
                <a:avLst/>
                <a:gdLst/>
                <a:ahLst/>
                <a:cxnLst>
                  <a:cxn ang="0">
                    <a:pos x="wd2" y="hd2"/>
                  </a:cxn>
                  <a:cxn ang="5400000">
                    <a:pos x="wd2" y="hd2"/>
                  </a:cxn>
                  <a:cxn ang="10800000">
                    <a:pos x="wd2" y="hd2"/>
                  </a:cxn>
                  <a:cxn ang="16200000">
                    <a:pos x="wd2" y="hd2"/>
                  </a:cxn>
                </a:cxnLst>
                <a:rect l="0" t="0" r="r" b="b"/>
                <a:pathLst>
                  <a:path w="20420" h="20550" extrusionOk="0">
                    <a:moveTo>
                      <a:pt x="877" y="10707"/>
                    </a:moveTo>
                    <a:cubicBezTo>
                      <a:pt x="1906" y="13407"/>
                      <a:pt x="4477" y="16107"/>
                      <a:pt x="8591" y="18537"/>
                    </a:cubicBezTo>
                    <a:cubicBezTo>
                      <a:pt x="10649" y="19617"/>
                      <a:pt x="14249" y="20967"/>
                      <a:pt x="16306" y="20427"/>
                    </a:cubicBezTo>
                    <a:cubicBezTo>
                      <a:pt x="19391" y="19887"/>
                      <a:pt x="20420" y="17457"/>
                      <a:pt x="20420" y="15297"/>
                    </a:cubicBezTo>
                    <a:cubicBezTo>
                      <a:pt x="20420" y="14217"/>
                      <a:pt x="20420" y="13407"/>
                      <a:pt x="18363" y="12867"/>
                    </a:cubicBezTo>
                    <a:cubicBezTo>
                      <a:pt x="17334" y="12327"/>
                      <a:pt x="16306" y="12327"/>
                      <a:pt x="15277" y="11787"/>
                    </a:cubicBezTo>
                    <a:cubicBezTo>
                      <a:pt x="11677" y="10707"/>
                      <a:pt x="12706" y="8547"/>
                      <a:pt x="14249" y="6657"/>
                    </a:cubicBezTo>
                    <a:cubicBezTo>
                      <a:pt x="15277" y="5037"/>
                      <a:pt x="17334" y="3417"/>
                      <a:pt x="18363" y="1527"/>
                    </a:cubicBezTo>
                    <a:cubicBezTo>
                      <a:pt x="18363" y="447"/>
                      <a:pt x="5506" y="-633"/>
                      <a:pt x="3449" y="447"/>
                    </a:cubicBezTo>
                    <a:cubicBezTo>
                      <a:pt x="-1180" y="2877"/>
                      <a:pt x="-151" y="8547"/>
                      <a:pt x="877" y="1070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4" name="Shape 3034"/>
              <p:cNvSpPr/>
              <p:nvPr/>
            </p:nvSpPr>
            <p:spPr>
              <a:xfrm>
                <a:off x="3073816" y="1893408"/>
                <a:ext cx="182120" cy="121550"/>
              </a:xfrm>
              <a:custGeom>
                <a:avLst/>
                <a:gdLst/>
                <a:ahLst/>
                <a:cxnLst>
                  <a:cxn ang="0">
                    <a:pos x="wd2" y="hd2"/>
                  </a:cxn>
                  <a:cxn ang="5400000">
                    <a:pos x="wd2" y="hd2"/>
                  </a:cxn>
                  <a:cxn ang="10800000">
                    <a:pos x="wd2" y="hd2"/>
                  </a:cxn>
                  <a:cxn ang="16200000">
                    <a:pos x="wd2" y="hd2"/>
                  </a:cxn>
                </a:cxnLst>
                <a:rect l="0" t="0" r="r" b="b"/>
                <a:pathLst>
                  <a:path w="21600" h="19736" extrusionOk="0">
                    <a:moveTo>
                      <a:pt x="0" y="7136"/>
                    </a:moveTo>
                    <a:cubicBezTo>
                      <a:pt x="441" y="7336"/>
                      <a:pt x="882" y="7536"/>
                      <a:pt x="1396" y="7736"/>
                    </a:cubicBezTo>
                    <a:cubicBezTo>
                      <a:pt x="882" y="8636"/>
                      <a:pt x="1543" y="9836"/>
                      <a:pt x="2278" y="10436"/>
                    </a:cubicBezTo>
                    <a:cubicBezTo>
                      <a:pt x="3086" y="10936"/>
                      <a:pt x="3967" y="11136"/>
                      <a:pt x="4482" y="11936"/>
                    </a:cubicBezTo>
                    <a:cubicBezTo>
                      <a:pt x="5510" y="13836"/>
                      <a:pt x="4114" y="16936"/>
                      <a:pt x="5216" y="18836"/>
                    </a:cubicBezTo>
                    <a:cubicBezTo>
                      <a:pt x="5510" y="18636"/>
                      <a:pt x="5878" y="18436"/>
                      <a:pt x="6171" y="18236"/>
                    </a:cubicBezTo>
                    <a:cubicBezTo>
                      <a:pt x="5878" y="18636"/>
                      <a:pt x="6098" y="19736"/>
                      <a:pt x="6759" y="19736"/>
                    </a:cubicBezTo>
                    <a:cubicBezTo>
                      <a:pt x="7347" y="19736"/>
                      <a:pt x="7714" y="19336"/>
                      <a:pt x="8155" y="19036"/>
                    </a:cubicBezTo>
                    <a:cubicBezTo>
                      <a:pt x="9845" y="17636"/>
                      <a:pt x="11682" y="15936"/>
                      <a:pt x="13739" y="16136"/>
                    </a:cubicBezTo>
                    <a:cubicBezTo>
                      <a:pt x="14767" y="16336"/>
                      <a:pt x="15722" y="16936"/>
                      <a:pt x="16751" y="17436"/>
                    </a:cubicBezTo>
                    <a:cubicBezTo>
                      <a:pt x="17706" y="17636"/>
                      <a:pt x="18808" y="17636"/>
                      <a:pt x="19690" y="17236"/>
                    </a:cubicBezTo>
                    <a:cubicBezTo>
                      <a:pt x="20351" y="17836"/>
                      <a:pt x="21086" y="17636"/>
                      <a:pt x="21600" y="16936"/>
                    </a:cubicBezTo>
                    <a:cubicBezTo>
                      <a:pt x="21380" y="16136"/>
                      <a:pt x="20645" y="15736"/>
                      <a:pt x="20057" y="15536"/>
                    </a:cubicBezTo>
                    <a:cubicBezTo>
                      <a:pt x="19396" y="15336"/>
                      <a:pt x="18661" y="14236"/>
                      <a:pt x="19102" y="13636"/>
                    </a:cubicBezTo>
                    <a:cubicBezTo>
                      <a:pt x="19396" y="13636"/>
                      <a:pt x="19690" y="13436"/>
                      <a:pt x="20057" y="13436"/>
                    </a:cubicBezTo>
                    <a:cubicBezTo>
                      <a:pt x="20351" y="12136"/>
                      <a:pt x="19102" y="11336"/>
                      <a:pt x="18147" y="11136"/>
                    </a:cubicBezTo>
                    <a:cubicBezTo>
                      <a:pt x="17412" y="10936"/>
                      <a:pt x="16604" y="10736"/>
                      <a:pt x="15869" y="10236"/>
                    </a:cubicBezTo>
                    <a:cubicBezTo>
                      <a:pt x="15429" y="10036"/>
                      <a:pt x="14914" y="10036"/>
                      <a:pt x="14620" y="9636"/>
                    </a:cubicBezTo>
                    <a:cubicBezTo>
                      <a:pt x="14327" y="9236"/>
                      <a:pt x="14033" y="8636"/>
                      <a:pt x="14180" y="7936"/>
                    </a:cubicBezTo>
                    <a:cubicBezTo>
                      <a:pt x="14327" y="7336"/>
                      <a:pt x="15061" y="7136"/>
                      <a:pt x="15282" y="7736"/>
                    </a:cubicBezTo>
                    <a:cubicBezTo>
                      <a:pt x="15576" y="6536"/>
                      <a:pt x="15061" y="4836"/>
                      <a:pt x="14327" y="4236"/>
                    </a:cubicBezTo>
                    <a:cubicBezTo>
                      <a:pt x="14473" y="3936"/>
                      <a:pt x="14767" y="3536"/>
                      <a:pt x="14914" y="3336"/>
                    </a:cubicBezTo>
                    <a:cubicBezTo>
                      <a:pt x="12490" y="2736"/>
                      <a:pt x="9992" y="3336"/>
                      <a:pt x="7861" y="5236"/>
                    </a:cubicBezTo>
                    <a:cubicBezTo>
                      <a:pt x="7567" y="3736"/>
                      <a:pt x="6759" y="2536"/>
                      <a:pt x="6024" y="1636"/>
                    </a:cubicBezTo>
                    <a:cubicBezTo>
                      <a:pt x="5878" y="1436"/>
                      <a:pt x="5510" y="1236"/>
                      <a:pt x="5363" y="1436"/>
                    </a:cubicBezTo>
                    <a:cubicBezTo>
                      <a:pt x="5216" y="1436"/>
                      <a:pt x="5069" y="1636"/>
                      <a:pt x="4922" y="1836"/>
                    </a:cubicBezTo>
                    <a:cubicBezTo>
                      <a:pt x="3380" y="2936"/>
                      <a:pt x="2792" y="-1864"/>
                      <a:pt x="1396" y="836"/>
                    </a:cubicBezTo>
                    <a:cubicBezTo>
                      <a:pt x="1249" y="636"/>
                      <a:pt x="735" y="7336"/>
                      <a:pt x="0" y="713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5" name="Shape 3035"/>
              <p:cNvSpPr/>
              <p:nvPr/>
            </p:nvSpPr>
            <p:spPr>
              <a:xfrm>
                <a:off x="474573" y="3258821"/>
                <a:ext cx="90962" cy="108940"/>
              </a:xfrm>
              <a:custGeom>
                <a:avLst/>
                <a:gdLst/>
                <a:ahLst/>
                <a:cxnLst>
                  <a:cxn ang="0">
                    <a:pos x="wd2" y="hd2"/>
                  </a:cxn>
                  <a:cxn ang="5400000">
                    <a:pos x="wd2" y="hd2"/>
                  </a:cxn>
                  <a:cxn ang="10800000">
                    <a:pos x="wd2" y="hd2"/>
                  </a:cxn>
                  <a:cxn ang="16200000">
                    <a:pos x="wd2" y="hd2"/>
                  </a:cxn>
                </a:cxnLst>
                <a:rect l="0" t="0" r="r" b="b"/>
                <a:pathLst>
                  <a:path w="21330" h="19710" extrusionOk="0">
                    <a:moveTo>
                      <a:pt x="10003" y="5608"/>
                    </a:moveTo>
                    <a:cubicBezTo>
                      <a:pt x="9713" y="5832"/>
                      <a:pt x="9133" y="6280"/>
                      <a:pt x="8843" y="6504"/>
                    </a:cubicBezTo>
                    <a:cubicBezTo>
                      <a:pt x="8553" y="6728"/>
                      <a:pt x="7828" y="6728"/>
                      <a:pt x="7248" y="6951"/>
                    </a:cubicBezTo>
                    <a:cubicBezTo>
                      <a:pt x="6089" y="7511"/>
                      <a:pt x="5219" y="8630"/>
                      <a:pt x="5799" y="9861"/>
                    </a:cubicBezTo>
                    <a:cubicBezTo>
                      <a:pt x="5219" y="10085"/>
                      <a:pt x="4494" y="10085"/>
                      <a:pt x="4204" y="10309"/>
                    </a:cubicBezTo>
                    <a:cubicBezTo>
                      <a:pt x="3914" y="11988"/>
                      <a:pt x="1885" y="13107"/>
                      <a:pt x="0" y="14002"/>
                    </a:cubicBezTo>
                    <a:cubicBezTo>
                      <a:pt x="870" y="14002"/>
                      <a:pt x="1450" y="14898"/>
                      <a:pt x="1450" y="15905"/>
                    </a:cubicBezTo>
                    <a:cubicBezTo>
                      <a:pt x="1450" y="16800"/>
                      <a:pt x="1160" y="17584"/>
                      <a:pt x="1450" y="18255"/>
                    </a:cubicBezTo>
                    <a:cubicBezTo>
                      <a:pt x="2754" y="19486"/>
                      <a:pt x="5219" y="18479"/>
                      <a:pt x="6958" y="19262"/>
                    </a:cubicBezTo>
                    <a:cubicBezTo>
                      <a:pt x="7248" y="19486"/>
                      <a:pt x="7828" y="19710"/>
                      <a:pt x="8263" y="19710"/>
                    </a:cubicBezTo>
                    <a:cubicBezTo>
                      <a:pt x="8843" y="19710"/>
                      <a:pt x="9423" y="19710"/>
                      <a:pt x="9713" y="19486"/>
                    </a:cubicBezTo>
                    <a:cubicBezTo>
                      <a:pt x="10872" y="18927"/>
                      <a:pt x="12467" y="18255"/>
                      <a:pt x="13047" y="17584"/>
                    </a:cubicBezTo>
                    <a:cubicBezTo>
                      <a:pt x="13917" y="16576"/>
                      <a:pt x="14352" y="15457"/>
                      <a:pt x="13627" y="14562"/>
                    </a:cubicBezTo>
                    <a:cubicBezTo>
                      <a:pt x="15511" y="14786"/>
                      <a:pt x="17976" y="14338"/>
                      <a:pt x="18846" y="12883"/>
                    </a:cubicBezTo>
                    <a:cubicBezTo>
                      <a:pt x="19136" y="12659"/>
                      <a:pt x="19136" y="12435"/>
                      <a:pt x="19136" y="12435"/>
                    </a:cubicBezTo>
                    <a:cubicBezTo>
                      <a:pt x="19136" y="11652"/>
                      <a:pt x="18266" y="11428"/>
                      <a:pt x="17686" y="11204"/>
                    </a:cubicBezTo>
                    <a:cubicBezTo>
                      <a:pt x="16671" y="10757"/>
                      <a:pt x="16091" y="9749"/>
                      <a:pt x="16381" y="8854"/>
                    </a:cubicBezTo>
                    <a:cubicBezTo>
                      <a:pt x="16671" y="7847"/>
                      <a:pt x="17686" y="7287"/>
                      <a:pt x="18556" y="6951"/>
                    </a:cubicBezTo>
                    <a:cubicBezTo>
                      <a:pt x="19136" y="6951"/>
                      <a:pt x="20005" y="6728"/>
                      <a:pt x="20295" y="6504"/>
                    </a:cubicBezTo>
                    <a:cubicBezTo>
                      <a:pt x="21020" y="5608"/>
                      <a:pt x="18556" y="4937"/>
                      <a:pt x="18556" y="3930"/>
                    </a:cubicBezTo>
                    <a:cubicBezTo>
                      <a:pt x="18556" y="2811"/>
                      <a:pt x="21600" y="2811"/>
                      <a:pt x="21310" y="1579"/>
                    </a:cubicBezTo>
                    <a:cubicBezTo>
                      <a:pt x="21310" y="1132"/>
                      <a:pt x="20730" y="908"/>
                      <a:pt x="20005" y="684"/>
                    </a:cubicBezTo>
                    <a:cubicBezTo>
                      <a:pt x="16671" y="-1890"/>
                      <a:pt x="12467" y="3482"/>
                      <a:pt x="10003" y="560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6" name="Shape 3036"/>
              <p:cNvSpPr/>
              <p:nvPr/>
            </p:nvSpPr>
            <p:spPr>
              <a:xfrm>
                <a:off x="91019" y="3504751"/>
                <a:ext cx="43778" cy="40292"/>
              </a:xfrm>
              <a:custGeom>
                <a:avLst/>
                <a:gdLst/>
                <a:ahLst/>
                <a:cxnLst>
                  <a:cxn ang="0">
                    <a:pos x="wd2" y="hd2"/>
                  </a:cxn>
                  <a:cxn ang="5400000">
                    <a:pos x="wd2" y="hd2"/>
                  </a:cxn>
                  <a:cxn ang="10800000">
                    <a:pos x="wd2" y="hd2"/>
                  </a:cxn>
                  <a:cxn ang="16200000">
                    <a:pos x="wd2" y="hd2"/>
                  </a:cxn>
                </a:cxnLst>
                <a:rect l="0" t="0" r="r" b="b"/>
                <a:pathLst>
                  <a:path w="20673" h="21600" extrusionOk="0">
                    <a:moveTo>
                      <a:pt x="4551" y="11298"/>
                    </a:moveTo>
                    <a:cubicBezTo>
                      <a:pt x="1296" y="12628"/>
                      <a:pt x="-479" y="15951"/>
                      <a:pt x="113" y="19606"/>
                    </a:cubicBezTo>
                    <a:cubicBezTo>
                      <a:pt x="1296" y="19606"/>
                      <a:pt x="2480" y="20271"/>
                      <a:pt x="3072" y="21600"/>
                    </a:cubicBezTo>
                    <a:cubicBezTo>
                      <a:pt x="5735" y="18277"/>
                      <a:pt x="8694" y="14622"/>
                      <a:pt x="12540" y="13957"/>
                    </a:cubicBezTo>
                    <a:cubicBezTo>
                      <a:pt x="13724" y="13957"/>
                      <a:pt x="14907" y="13957"/>
                      <a:pt x="16091" y="13292"/>
                    </a:cubicBezTo>
                    <a:cubicBezTo>
                      <a:pt x="19937" y="11963"/>
                      <a:pt x="21121" y="6978"/>
                      <a:pt x="20529" y="1994"/>
                    </a:cubicBezTo>
                    <a:cubicBezTo>
                      <a:pt x="20529" y="1329"/>
                      <a:pt x="20529" y="1329"/>
                      <a:pt x="19937" y="665"/>
                    </a:cubicBezTo>
                    <a:cubicBezTo>
                      <a:pt x="19346" y="0"/>
                      <a:pt x="18754" y="0"/>
                      <a:pt x="18162" y="0"/>
                    </a:cubicBezTo>
                    <a:cubicBezTo>
                      <a:pt x="14316" y="0"/>
                      <a:pt x="10765" y="1329"/>
                      <a:pt x="8102" y="4320"/>
                    </a:cubicBezTo>
                    <a:cubicBezTo>
                      <a:pt x="5735" y="6978"/>
                      <a:pt x="3663" y="9637"/>
                      <a:pt x="1296" y="11963"/>
                    </a:cubicBezTo>
                    <a:lnTo>
                      <a:pt x="4551" y="11298"/>
                    </a:ln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7" name="Shape 3037"/>
              <p:cNvSpPr/>
              <p:nvPr/>
            </p:nvSpPr>
            <p:spPr>
              <a:xfrm>
                <a:off x="1235160" y="3540292"/>
                <a:ext cx="77612" cy="132945"/>
              </a:xfrm>
              <a:custGeom>
                <a:avLst/>
                <a:gdLst/>
                <a:ahLst/>
                <a:cxnLst>
                  <a:cxn ang="0">
                    <a:pos x="wd2" y="hd2"/>
                  </a:cxn>
                  <a:cxn ang="5400000">
                    <a:pos x="wd2" y="hd2"/>
                  </a:cxn>
                  <a:cxn ang="10800000">
                    <a:pos x="wd2" y="hd2"/>
                  </a:cxn>
                  <a:cxn ang="16200000">
                    <a:pos x="wd2" y="hd2"/>
                  </a:cxn>
                </a:cxnLst>
                <a:rect l="0" t="0" r="r" b="b"/>
                <a:pathLst>
                  <a:path w="19973" h="20736" extrusionOk="0">
                    <a:moveTo>
                      <a:pt x="4408" y="4032"/>
                    </a:moveTo>
                    <a:cubicBezTo>
                      <a:pt x="4408" y="4608"/>
                      <a:pt x="3931" y="4992"/>
                      <a:pt x="3614" y="5664"/>
                    </a:cubicBezTo>
                    <a:cubicBezTo>
                      <a:pt x="3296" y="7008"/>
                      <a:pt x="5678" y="8256"/>
                      <a:pt x="6314" y="9696"/>
                    </a:cubicBezTo>
                    <a:cubicBezTo>
                      <a:pt x="6631" y="10656"/>
                      <a:pt x="6631" y="11904"/>
                      <a:pt x="7266" y="12672"/>
                    </a:cubicBezTo>
                    <a:cubicBezTo>
                      <a:pt x="8696" y="14112"/>
                      <a:pt x="12031" y="14496"/>
                      <a:pt x="12349" y="15936"/>
                    </a:cubicBezTo>
                    <a:cubicBezTo>
                      <a:pt x="12349" y="16320"/>
                      <a:pt x="12031" y="16896"/>
                      <a:pt x="12349" y="17280"/>
                    </a:cubicBezTo>
                    <a:cubicBezTo>
                      <a:pt x="12666" y="17664"/>
                      <a:pt x="12984" y="17952"/>
                      <a:pt x="13302" y="18144"/>
                    </a:cubicBezTo>
                    <a:cubicBezTo>
                      <a:pt x="14731" y="18912"/>
                      <a:pt x="16002" y="19680"/>
                      <a:pt x="17590" y="20544"/>
                    </a:cubicBezTo>
                    <a:cubicBezTo>
                      <a:pt x="18066" y="20736"/>
                      <a:pt x="18384" y="20736"/>
                      <a:pt x="18702" y="20736"/>
                    </a:cubicBezTo>
                    <a:cubicBezTo>
                      <a:pt x="19337" y="20736"/>
                      <a:pt x="19337" y="20352"/>
                      <a:pt x="19655" y="20160"/>
                    </a:cubicBezTo>
                    <a:cubicBezTo>
                      <a:pt x="19972" y="19104"/>
                      <a:pt x="20290" y="18048"/>
                      <a:pt x="19337" y="17280"/>
                    </a:cubicBezTo>
                    <a:cubicBezTo>
                      <a:pt x="18384" y="16416"/>
                      <a:pt x="16637" y="15936"/>
                      <a:pt x="16002" y="15072"/>
                    </a:cubicBezTo>
                    <a:cubicBezTo>
                      <a:pt x="15366" y="14304"/>
                      <a:pt x="15684" y="13248"/>
                      <a:pt x="16002" y="12288"/>
                    </a:cubicBezTo>
                    <a:cubicBezTo>
                      <a:pt x="16319" y="11424"/>
                      <a:pt x="16319" y="10656"/>
                      <a:pt x="15684" y="10272"/>
                    </a:cubicBezTo>
                    <a:cubicBezTo>
                      <a:pt x="15366" y="10080"/>
                      <a:pt x="15049" y="10080"/>
                      <a:pt x="14731" y="9888"/>
                    </a:cubicBezTo>
                    <a:cubicBezTo>
                      <a:pt x="12666" y="9024"/>
                      <a:pt x="12031" y="7200"/>
                      <a:pt x="12031" y="5856"/>
                    </a:cubicBezTo>
                    <a:cubicBezTo>
                      <a:pt x="12031" y="4416"/>
                      <a:pt x="12984" y="2784"/>
                      <a:pt x="12349" y="1152"/>
                    </a:cubicBezTo>
                    <a:cubicBezTo>
                      <a:pt x="12349" y="576"/>
                      <a:pt x="11714" y="0"/>
                      <a:pt x="10602" y="0"/>
                    </a:cubicBezTo>
                    <a:cubicBezTo>
                      <a:pt x="10284" y="0"/>
                      <a:pt x="9649" y="0"/>
                      <a:pt x="9331" y="192"/>
                    </a:cubicBezTo>
                    <a:cubicBezTo>
                      <a:pt x="6949" y="576"/>
                      <a:pt x="1708" y="-864"/>
                      <a:pt x="278" y="960"/>
                    </a:cubicBezTo>
                    <a:cubicBezTo>
                      <a:pt x="-1310" y="3456"/>
                      <a:pt x="4408" y="2208"/>
                      <a:pt x="4408" y="4032"/>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8" name="Shape 3038"/>
              <p:cNvSpPr/>
              <p:nvPr/>
            </p:nvSpPr>
            <p:spPr>
              <a:xfrm>
                <a:off x="1505542" y="1789195"/>
                <a:ext cx="359402" cy="413952"/>
              </a:xfrm>
              <a:custGeom>
                <a:avLst/>
                <a:gdLst/>
                <a:ahLst/>
                <a:cxnLst>
                  <a:cxn ang="0">
                    <a:pos x="wd2" y="hd2"/>
                  </a:cxn>
                  <a:cxn ang="5400000">
                    <a:pos x="wd2" y="hd2"/>
                  </a:cxn>
                  <a:cxn ang="10800000">
                    <a:pos x="wd2" y="hd2"/>
                  </a:cxn>
                  <a:cxn ang="16200000">
                    <a:pos x="wd2" y="hd2"/>
                  </a:cxn>
                </a:cxnLst>
                <a:rect l="0" t="0" r="r" b="b"/>
                <a:pathLst>
                  <a:path w="21600" h="21600" extrusionOk="0">
                    <a:moveTo>
                      <a:pt x="2761" y="4197"/>
                    </a:moveTo>
                    <a:cubicBezTo>
                      <a:pt x="2761" y="4746"/>
                      <a:pt x="3395" y="5424"/>
                      <a:pt x="3842" y="5069"/>
                    </a:cubicBezTo>
                    <a:cubicBezTo>
                      <a:pt x="3619" y="5683"/>
                      <a:pt x="3469" y="6296"/>
                      <a:pt x="3208" y="6909"/>
                    </a:cubicBezTo>
                    <a:cubicBezTo>
                      <a:pt x="2910" y="6845"/>
                      <a:pt x="2537" y="6716"/>
                      <a:pt x="2276" y="6554"/>
                    </a:cubicBezTo>
                    <a:cubicBezTo>
                      <a:pt x="2350" y="7168"/>
                      <a:pt x="2350" y="7781"/>
                      <a:pt x="2462" y="8330"/>
                    </a:cubicBezTo>
                    <a:cubicBezTo>
                      <a:pt x="2462" y="8524"/>
                      <a:pt x="2462" y="8814"/>
                      <a:pt x="2276" y="9008"/>
                    </a:cubicBezTo>
                    <a:cubicBezTo>
                      <a:pt x="2164" y="9137"/>
                      <a:pt x="1977" y="9170"/>
                      <a:pt x="1828" y="9137"/>
                    </a:cubicBezTo>
                    <a:cubicBezTo>
                      <a:pt x="2089" y="9363"/>
                      <a:pt x="2350" y="9589"/>
                      <a:pt x="2686" y="9815"/>
                    </a:cubicBezTo>
                    <a:cubicBezTo>
                      <a:pt x="1753" y="9815"/>
                      <a:pt x="1268" y="10816"/>
                      <a:pt x="1119" y="11656"/>
                    </a:cubicBezTo>
                    <a:cubicBezTo>
                      <a:pt x="709" y="13141"/>
                      <a:pt x="336" y="14561"/>
                      <a:pt x="0" y="16047"/>
                    </a:cubicBezTo>
                    <a:cubicBezTo>
                      <a:pt x="1045" y="15853"/>
                      <a:pt x="2126" y="16789"/>
                      <a:pt x="1903" y="17661"/>
                    </a:cubicBezTo>
                    <a:cubicBezTo>
                      <a:pt x="2537" y="17467"/>
                      <a:pt x="3208" y="17726"/>
                      <a:pt x="3619" y="18145"/>
                    </a:cubicBezTo>
                    <a:cubicBezTo>
                      <a:pt x="3768" y="18339"/>
                      <a:pt x="3917" y="18630"/>
                      <a:pt x="4104" y="18823"/>
                    </a:cubicBezTo>
                    <a:cubicBezTo>
                      <a:pt x="4551" y="19760"/>
                      <a:pt x="5036" y="20664"/>
                      <a:pt x="5484" y="21600"/>
                    </a:cubicBezTo>
                    <a:cubicBezTo>
                      <a:pt x="5894" y="21471"/>
                      <a:pt x="6267" y="21406"/>
                      <a:pt x="6678" y="21277"/>
                    </a:cubicBezTo>
                    <a:cubicBezTo>
                      <a:pt x="7051" y="21116"/>
                      <a:pt x="6827" y="20599"/>
                      <a:pt x="6752" y="20244"/>
                    </a:cubicBezTo>
                    <a:cubicBezTo>
                      <a:pt x="6603" y="19630"/>
                      <a:pt x="7125" y="18888"/>
                      <a:pt x="7834" y="18759"/>
                    </a:cubicBezTo>
                    <a:cubicBezTo>
                      <a:pt x="8618" y="18630"/>
                      <a:pt x="9401" y="19178"/>
                      <a:pt x="9401" y="19824"/>
                    </a:cubicBezTo>
                    <a:cubicBezTo>
                      <a:pt x="10110" y="19566"/>
                      <a:pt x="10893" y="19308"/>
                      <a:pt x="11602" y="18952"/>
                    </a:cubicBezTo>
                    <a:cubicBezTo>
                      <a:pt x="11304" y="18759"/>
                      <a:pt x="10968" y="18630"/>
                      <a:pt x="10669" y="18404"/>
                    </a:cubicBezTo>
                    <a:cubicBezTo>
                      <a:pt x="11117" y="18145"/>
                      <a:pt x="11527" y="17726"/>
                      <a:pt x="11826" y="17338"/>
                    </a:cubicBezTo>
                    <a:cubicBezTo>
                      <a:pt x="10819" y="17048"/>
                      <a:pt x="10334" y="15853"/>
                      <a:pt x="10968" y="15110"/>
                    </a:cubicBezTo>
                    <a:cubicBezTo>
                      <a:pt x="11677" y="15239"/>
                      <a:pt x="12311" y="15369"/>
                      <a:pt x="13020" y="15369"/>
                    </a:cubicBezTo>
                    <a:cubicBezTo>
                      <a:pt x="12460" y="14561"/>
                      <a:pt x="12759" y="13528"/>
                      <a:pt x="13169" y="12721"/>
                    </a:cubicBezTo>
                    <a:cubicBezTo>
                      <a:pt x="13393" y="12721"/>
                      <a:pt x="13617" y="12721"/>
                      <a:pt x="13952" y="12657"/>
                    </a:cubicBezTo>
                    <a:cubicBezTo>
                      <a:pt x="13803" y="11591"/>
                      <a:pt x="14848" y="10622"/>
                      <a:pt x="15967" y="10009"/>
                    </a:cubicBezTo>
                    <a:cubicBezTo>
                      <a:pt x="17049" y="9396"/>
                      <a:pt x="18242" y="8814"/>
                      <a:pt x="18653" y="7717"/>
                    </a:cubicBezTo>
                    <a:cubicBezTo>
                      <a:pt x="18802" y="8201"/>
                      <a:pt x="19660" y="8039"/>
                      <a:pt x="20145" y="7717"/>
                    </a:cubicBezTo>
                    <a:cubicBezTo>
                      <a:pt x="20593" y="7361"/>
                      <a:pt x="21078" y="6974"/>
                      <a:pt x="21600" y="7168"/>
                    </a:cubicBezTo>
                    <a:cubicBezTo>
                      <a:pt x="21451" y="6780"/>
                      <a:pt x="21078" y="6425"/>
                      <a:pt x="20667" y="6167"/>
                    </a:cubicBezTo>
                    <a:cubicBezTo>
                      <a:pt x="21078" y="6296"/>
                      <a:pt x="21376" y="5683"/>
                      <a:pt x="21078" y="5360"/>
                    </a:cubicBezTo>
                    <a:cubicBezTo>
                      <a:pt x="20742" y="5004"/>
                      <a:pt x="20369" y="4746"/>
                      <a:pt x="20294" y="4391"/>
                    </a:cubicBezTo>
                    <a:cubicBezTo>
                      <a:pt x="19585" y="3519"/>
                      <a:pt x="18242" y="2970"/>
                      <a:pt x="17011" y="3100"/>
                    </a:cubicBezTo>
                    <a:cubicBezTo>
                      <a:pt x="16676" y="3100"/>
                      <a:pt x="16377" y="3164"/>
                      <a:pt x="16153" y="3035"/>
                    </a:cubicBezTo>
                    <a:cubicBezTo>
                      <a:pt x="15519" y="2648"/>
                      <a:pt x="16153" y="1550"/>
                      <a:pt x="15445" y="1291"/>
                    </a:cubicBezTo>
                    <a:cubicBezTo>
                      <a:pt x="14512" y="1743"/>
                      <a:pt x="13393" y="1970"/>
                      <a:pt x="12311" y="1743"/>
                    </a:cubicBezTo>
                    <a:cubicBezTo>
                      <a:pt x="11192" y="678"/>
                      <a:pt x="9476" y="0"/>
                      <a:pt x="7834" y="0"/>
                    </a:cubicBezTo>
                    <a:cubicBezTo>
                      <a:pt x="7312" y="0"/>
                      <a:pt x="6678" y="65"/>
                      <a:pt x="6118" y="0"/>
                    </a:cubicBezTo>
                    <a:cubicBezTo>
                      <a:pt x="5670" y="387"/>
                      <a:pt x="4962" y="549"/>
                      <a:pt x="4327" y="323"/>
                    </a:cubicBezTo>
                    <a:cubicBezTo>
                      <a:pt x="3320" y="613"/>
                      <a:pt x="970" y="549"/>
                      <a:pt x="1492" y="1679"/>
                    </a:cubicBezTo>
                    <a:cubicBezTo>
                      <a:pt x="1753" y="2099"/>
                      <a:pt x="2537" y="2163"/>
                      <a:pt x="2761" y="2583"/>
                    </a:cubicBezTo>
                    <a:cubicBezTo>
                      <a:pt x="2984" y="3100"/>
                      <a:pt x="2761" y="3648"/>
                      <a:pt x="2761" y="4197"/>
                    </a:cubicBezTo>
                    <a:close/>
                    <a:moveTo>
                      <a:pt x="1679" y="9008"/>
                    </a:moveTo>
                    <a:cubicBezTo>
                      <a:pt x="1716" y="9040"/>
                      <a:pt x="1753" y="9105"/>
                      <a:pt x="1828" y="9137"/>
                    </a:cubicBezTo>
                    <a:cubicBezTo>
                      <a:pt x="1753" y="9105"/>
                      <a:pt x="1679" y="9073"/>
                      <a:pt x="1679" y="9008"/>
                    </a:cubicBezTo>
                    <a:close/>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39" name="Shape 3039"/>
              <p:cNvSpPr/>
              <p:nvPr/>
            </p:nvSpPr>
            <p:spPr>
              <a:xfrm>
                <a:off x="2310135" y="1833927"/>
                <a:ext cx="220306" cy="340772"/>
              </a:xfrm>
              <a:custGeom>
                <a:avLst/>
                <a:gdLst/>
                <a:ahLst/>
                <a:cxnLst>
                  <a:cxn ang="0">
                    <a:pos x="wd2" y="hd2"/>
                  </a:cxn>
                  <a:cxn ang="5400000">
                    <a:pos x="wd2" y="hd2"/>
                  </a:cxn>
                  <a:cxn ang="10800000">
                    <a:pos x="wd2" y="hd2"/>
                  </a:cxn>
                  <a:cxn ang="16200000">
                    <a:pos x="wd2" y="hd2"/>
                  </a:cxn>
                </a:cxnLst>
                <a:rect l="0" t="0" r="r" b="b"/>
                <a:pathLst>
                  <a:path w="21600" h="21457" extrusionOk="0">
                    <a:moveTo>
                      <a:pt x="3933" y="5350"/>
                    </a:moveTo>
                    <a:cubicBezTo>
                      <a:pt x="4175" y="5584"/>
                      <a:pt x="4598" y="5818"/>
                      <a:pt x="5082" y="5818"/>
                    </a:cubicBezTo>
                    <a:cubicBezTo>
                      <a:pt x="5203" y="5974"/>
                      <a:pt x="5203" y="6130"/>
                      <a:pt x="5324" y="6247"/>
                    </a:cubicBezTo>
                    <a:cubicBezTo>
                      <a:pt x="6232" y="6637"/>
                      <a:pt x="6716" y="7456"/>
                      <a:pt x="6595" y="8119"/>
                    </a:cubicBezTo>
                    <a:cubicBezTo>
                      <a:pt x="7261" y="8509"/>
                      <a:pt x="7745" y="8937"/>
                      <a:pt x="8410" y="9249"/>
                    </a:cubicBezTo>
                    <a:cubicBezTo>
                      <a:pt x="8531" y="9327"/>
                      <a:pt x="8531" y="9366"/>
                      <a:pt x="8531" y="9483"/>
                    </a:cubicBezTo>
                    <a:cubicBezTo>
                      <a:pt x="8531" y="9561"/>
                      <a:pt x="8410" y="9678"/>
                      <a:pt x="8229" y="9756"/>
                    </a:cubicBezTo>
                    <a:cubicBezTo>
                      <a:pt x="7382" y="10146"/>
                      <a:pt x="6353" y="10575"/>
                      <a:pt x="5445" y="10965"/>
                    </a:cubicBezTo>
                    <a:cubicBezTo>
                      <a:pt x="4296" y="10809"/>
                      <a:pt x="4296" y="9756"/>
                      <a:pt x="3691" y="9171"/>
                    </a:cubicBezTo>
                    <a:cubicBezTo>
                      <a:pt x="2904" y="8431"/>
                      <a:pt x="787" y="8509"/>
                      <a:pt x="121" y="9327"/>
                    </a:cubicBezTo>
                    <a:cubicBezTo>
                      <a:pt x="0" y="9405"/>
                      <a:pt x="0" y="9600"/>
                      <a:pt x="0" y="9678"/>
                    </a:cubicBezTo>
                    <a:cubicBezTo>
                      <a:pt x="0" y="9756"/>
                      <a:pt x="121" y="9912"/>
                      <a:pt x="242" y="9990"/>
                    </a:cubicBezTo>
                    <a:cubicBezTo>
                      <a:pt x="666" y="10419"/>
                      <a:pt x="545" y="10809"/>
                      <a:pt x="666" y="11238"/>
                    </a:cubicBezTo>
                    <a:cubicBezTo>
                      <a:pt x="1150" y="13109"/>
                      <a:pt x="5324" y="13577"/>
                      <a:pt x="6958" y="15215"/>
                    </a:cubicBezTo>
                    <a:cubicBezTo>
                      <a:pt x="7382" y="15566"/>
                      <a:pt x="7503" y="15956"/>
                      <a:pt x="7987" y="16306"/>
                    </a:cubicBezTo>
                    <a:cubicBezTo>
                      <a:pt x="8410" y="16618"/>
                      <a:pt x="9015" y="16852"/>
                      <a:pt x="9681" y="16774"/>
                    </a:cubicBezTo>
                    <a:cubicBezTo>
                      <a:pt x="9378" y="17125"/>
                      <a:pt x="9499" y="17515"/>
                      <a:pt x="9923" y="17827"/>
                    </a:cubicBezTo>
                    <a:cubicBezTo>
                      <a:pt x="10286" y="18178"/>
                      <a:pt x="10770" y="18334"/>
                      <a:pt x="11193" y="18646"/>
                    </a:cubicBezTo>
                    <a:cubicBezTo>
                      <a:pt x="11677" y="19153"/>
                      <a:pt x="11677" y="19737"/>
                      <a:pt x="11798" y="20205"/>
                    </a:cubicBezTo>
                    <a:cubicBezTo>
                      <a:pt x="11919" y="20790"/>
                      <a:pt x="12464" y="21375"/>
                      <a:pt x="13190" y="21453"/>
                    </a:cubicBezTo>
                    <a:lnTo>
                      <a:pt x="13311" y="21453"/>
                    </a:lnTo>
                    <a:cubicBezTo>
                      <a:pt x="14461" y="21531"/>
                      <a:pt x="15005" y="20478"/>
                      <a:pt x="14703" y="19737"/>
                    </a:cubicBezTo>
                    <a:cubicBezTo>
                      <a:pt x="14461" y="18997"/>
                      <a:pt x="13976" y="18100"/>
                      <a:pt x="14703" y="17515"/>
                    </a:cubicBezTo>
                    <a:cubicBezTo>
                      <a:pt x="15489" y="18022"/>
                      <a:pt x="15973" y="18763"/>
                      <a:pt x="15852" y="19465"/>
                    </a:cubicBezTo>
                    <a:cubicBezTo>
                      <a:pt x="16518" y="19309"/>
                      <a:pt x="17244" y="19231"/>
                      <a:pt x="17909" y="19075"/>
                    </a:cubicBezTo>
                    <a:cubicBezTo>
                      <a:pt x="18151" y="18334"/>
                      <a:pt x="18817" y="17437"/>
                      <a:pt x="19906" y="17515"/>
                    </a:cubicBezTo>
                    <a:cubicBezTo>
                      <a:pt x="20208" y="17515"/>
                      <a:pt x="20329" y="17593"/>
                      <a:pt x="20571" y="17515"/>
                    </a:cubicBezTo>
                    <a:cubicBezTo>
                      <a:pt x="21055" y="17515"/>
                      <a:pt x="21479" y="17125"/>
                      <a:pt x="21479" y="16696"/>
                    </a:cubicBezTo>
                    <a:cubicBezTo>
                      <a:pt x="21479" y="16384"/>
                      <a:pt x="21055" y="16034"/>
                      <a:pt x="20692" y="15800"/>
                    </a:cubicBezTo>
                    <a:cubicBezTo>
                      <a:pt x="21055" y="15137"/>
                      <a:pt x="21358" y="14396"/>
                      <a:pt x="21600" y="13655"/>
                    </a:cubicBezTo>
                    <a:cubicBezTo>
                      <a:pt x="20813" y="13499"/>
                      <a:pt x="20208" y="13031"/>
                      <a:pt x="20329" y="12447"/>
                    </a:cubicBezTo>
                    <a:cubicBezTo>
                      <a:pt x="20329" y="12213"/>
                      <a:pt x="20571" y="11862"/>
                      <a:pt x="20571" y="11628"/>
                    </a:cubicBezTo>
                    <a:cubicBezTo>
                      <a:pt x="20571" y="11043"/>
                      <a:pt x="19785" y="10575"/>
                      <a:pt x="18938" y="10575"/>
                    </a:cubicBezTo>
                    <a:cubicBezTo>
                      <a:pt x="18938" y="9834"/>
                      <a:pt x="18938" y="9171"/>
                      <a:pt x="18938" y="8431"/>
                    </a:cubicBezTo>
                    <a:cubicBezTo>
                      <a:pt x="18514" y="8509"/>
                      <a:pt x="18151" y="8509"/>
                      <a:pt x="17788" y="8587"/>
                    </a:cubicBezTo>
                    <a:cubicBezTo>
                      <a:pt x="18030" y="7690"/>
                      <a:pt x="18030" y="6793"/>
                      <a:pt x="17667" y="5896"/>
                    </a:cubicBezTo>
                    <a:cubicBezTo>
                      <a:pt x="18030" y="5818"/>
                      <a:pt x="18393" y="5740"/>
                      <a:pt x="18817" y="5662"/>
                    </a:cubicBezTo>
                    <a:cubicBezTo>
                      <a:pt x="18514" y="5078"/>
                      <a:pt x="19059" y="4415"/>
                      <a:pt x="19785" y="4181"/>
                    </a:cubicBezTo>
                    <a:cubicBezTo>
                      <a:pt x="19422" y="4103"/>
                      <a:pt x="18938" y="4025"/>
                      <a:pt x="18514" y="3947"/>
                    </a:cubicBezTo>
                    <a:cubicBezTo>
                      <a:pt x="18393" y="3050"/>
                      <a:pt x="18635" y="2153"/>
                      <a:pt x="18151" y="1257"/>
                    </a:cubicBezTo>
                    <a:cubicBezTo>
                      <a:pt x="17788" y="672"/>
                      <a:pt x="16941" y="87"/>
                      <a:pt x="15973" y="9"/>
                    </a:cubicBezTo>
                    <a:cubicBezTo>
                      <a:pt x="14945" y="-69"/>
                      <a:pt x="13855" y="360"/>
                      <a:pt x="13734" y="984"/>
                    </a:cubicBezTo>
                    <a:cubicBezTo>
                      <a:pt x="13190" y="594"/>
                      <a:pt x="12222" y="516"/>
                      <a:pt x="11556" y="828"/>
                    </a:cubicBezTo>
                    <a:cubicBezTo>
                      <a:pt x="11677" y="750"/>
                      <a:pt x="9499" y="672"/>
                      <a:pt x="9136" y="750"/>
                    </a:cubicBezTo>
                    <a:cubicBezTo>
                      <a:pt x="8229" y="984"/>
                      <a:pt x="6837" y="1569"/>
                      <a:pt x="6474" y="2153"/>
                    </a:cubicBezTo>
                    <a:cubicBezTo>
                      <a:pt x="6111" y="2621"/>
                      <a:pt x="6474" y="3128"/>
                      <a:pt x="5990" y="3596"/>
                    </a:cubicBezTo>
                    <a:cubicBezTo>
                      <a:pt x="5445" y="4415"/>
                      <a:pt x="4477" y="4610"/>
                      <a:pt x="3933" y="535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0" name="Shape 3040"/>
              <p:cNvSpPr/>
              <p:nvPr/>
            </p:nvSpPr>
            <p:spPr>
              <a:xfrm>
                <a:off x="2372720" y="2219027"/>
                <a:ext cx="36729" cy="63928"/>
              </a:xfrm>
              <a:custGeom>
                <a:avLst/>
                <a:gdLst/>
                <a:ahLst/>
                <a:cxnLst>
                  <a:cxn ang="0">
                    <a:pos x="wd2" y="hd2"/>
                  </a:cxn>
                  <a:cxn ang="5400000">
                    <a:pos x="wd2" y="hd2"/>
                  </a:cxn>
                  <a:cxn ang="10800000">
                    <a:pos x="wd2" y="hd2"/>
                  </a:cxn>
                  <a:cxn ang="16200000">
                    <a:pos x="wd2" y="hd2"/>
                  </a:cxn>
                </a:cxnLst>
                <a:rect l="0" t="0" r="r" b="b"/>
                <a:pathLst>
                  <a:path w="17341" h="17005" extrusionOk="0">
                    <a:moveTo>
                      <a:pt x="0" y="8900"/>
                    </a:moveTo>
                    <a:cubicBezTo>
                      <a:pt x="3794" y="9232"/>
                      <a:pt x="5546" y="11725"/>
                      <a:pt x="6713" y="13386"/>
                    </a:cubicBezTo>
                    <a:cubicBezTo>
                      <a:pt x="7881" y="15546"/>
                      <a:pt x="11091" y="17540"/>
                      <a:pt x="14010" y="16875"/>
                    </a:cubicBezTo>
                    <a:cubicBezTo>
                      <a:pt x="15178" y="16543"/>
                      <a:pt x="16637" y="15878"/>
                      <a:pt x="17221" y="15214"/>
                    </a:cubicBezTo>
                    <a:cubicBezTo>
                      <a:pt x="17805" y="13718"/>
                      <a:pt x="16054" y="12389"/>
                      <a:pt x="16054" y="10894"/>
                    </a:cubicBezTo>
                    <a:cubicBezTo>
                      <a:pt x="16054" y="9897"/>
                      <a:pt x="16637" y="9232"/>
                      <a:pt x="16054" y="8568"/>
                    </a:cubicBezTo>
                    <a:cubicBezTo>
                      <a:pt x="15178" y="7737"/>
                      <a:pt x="14010" y="7405"/>
                      <a:pt x="13427" y="6740"/>
                    </a:cubicBezTo>
                    <a:cubicBezTo>
                      <a:pt x="12259" y="5411"/>
                      <a:pt x="14010" y="3583"/>
                      <a:pt x="12259" y="2254"/>
                    </a:cubicBezTo>
                    <a:cubicBezTo>
                      <a:pt x="11675" y="1922"/>
                      <a:pt x="9924" y="1589"/>
                      <a:pt x="9048" y="1257"/>
                    </a:cubicBezTo>
                    <a:cubicBezTo>
                      <a:pt x="-3795" y="-4060"/>
                      <a:pt x="4378" y="9232"/>
                      <a:pt x="0" y="890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1" name="Shape 3041"/>
              <p:cNvSpPr/>
              <p:nvPr/>
            </p:nvSpPr>
            <p:spPr>
              <a:xfrm>
                <a:off x="1584294" y="1335739"/>
                <a:ext cx="271318" cy="278282"/>
              </a:xfrm>
              <a:custGeom>
                <a:avLst/>
                <a:gdLst/>
                <a:ahLst/>
                <a:cxnLst>
                  <a:cxn ang="0">
                    <a:pos x="wd2" y="hd2"/>
                  </a:cxn>
                  <a:cxn ang="5400000">
                    <a:pos x="wd2" y="hd2"/>
                  </a:cxn>
                  <a:cxn ang="10800000">
                    <a:pos x="wd2" y="hd2"/>
                  </a:cxn>
                  <a:cxn ang="16200000">
                    <a:pos x="wd2" y="hd2"/>
                  </a:cxn>
                </a:cxnLst>
                <a:rect l="0" t="0" r="r" b="b"/>
                <a:pathLst>
                  <a:path w="21322" h="21444" extrusionOk="0">
                    <a:moveTo>
                      <a:pt x="10540" y="4002"/>
                    </a:moveTo>
                    <a:cubicBezTo>
                      <a:pt x="10297" y="4862"/>
                      <a:pt x="10103" y="5865"/>
                      <a:pt x="9909" y="6773"/>
                    </a:cubicBezTo>
                    <a:cubicBezTo>
                      <a:pt x="9521" y="6773"/>
                      <a:pt x="9084" y="6773"/>
                      <a:pt x="8696" y="6773"/>
                    </a:cubicBezTo>
                    <a:cubicBezTo>
                      <a:pt x="8259" y="7203"/>
                      <a:pt x="8404" y="7777"/>
                      <a:pt x="8404" y="8302"/>
                    </a:cubicBezTo>
                    <a:cubicBezTo>
                      <a:pt x="8259" y="8780"/>
                      <a:pt x="7579" y="9306"/>
                      <a:pt x="7240" y="8780"/>
                    </a:cubicBezTo>
                    <a:cubicBezTo>
                      <a:pt x="7142" y="9067"/>
                      <a:pt x="6948" y="9402"/>
                      <a:pt x="6851" y="9784"/>
                    </a:cubicBezTo>
                    <a:cubicBezTo>
                      <a:pt x="6123" y="9497"/>
                      <a:pt x="5541" y="10405"/>
                      <a:pt x="5346" y="11217"/>
                    </a:cubicBezTo>
                    <a:cubicBezTo>
                      <a:pt x="5104" y="11886"/>
                      <a:pt x="4813" y="12890"/>
                      <a:pt x="3987" y="12890"/>
                    </a:cubicBezTo>
                    <a:cubicBezTo>
                      <a:pt x="3987" y="13320"/>
                      <a:pt x="3987" y="13702"/>
                      <a:pt x="4084" y="14085"/>
                    </a:cubicBezTo>
                    <a:cubicBezTo>
                      <a:pt x="2774" y="13416"/>
                      <a:pt x="1269" y="14706"/>
                      <a:pt x="541" y="15996"/>
                    </a:cubicBezTo>
                    <a:cubicBezTo>
                      <a:pt x="347" y="16331"/>
                      <a:pt x="347" y="16904"/>
                      <a:pt x="735" y="16904"/>
                    </a:cubicBezTo>
                    <a:cubicBezTo>
                      <a:pt x="56" y="17621"/>
                      <a:pt x="-187" y="18625"/>
                      <a:pt x="153" y="19532"/>
                    </a:cubicBezTo>
                    <a:cubicBezTo>
                      <a:pt x="735" y="19724"/>
                      <a:pt x="1269" y="20010"/>
                      <a:pt x="1852" y="20202"/>
                    </a:cubicBezTo>
                    <a:cubicBezTo>
                      <a:pt x="2094" y="20297"/>
                      <a:pt x="2289" y="20440"/>
                      <a:pt x="2483" y="20297"/>
                    </a:cubicBezTo>
                    <a:cubicBezTo>
                      <a:pt x="2677" y="20297"/>
                      <a:pt x="2871" y="20106"/>
                      <a:pt x="2968" y="20010"/>
                    </a:cubicBezTo>
                    <a:cubicBezTo>
                      <a:pt x="3599" y="19532"/>
                      <a:pt x="4230" y="19007"/>
                      <a:pt x="4715" y="18433"/>
                    </a:cubicBezTo>
                    <a:cubicBezTo>
                      <a:pt x="5249" y="19437"/>
                      <a:pt x="5735" y="20440"/>
                      <a:pt x="6269" y="21444"/>
                    </a:cubicBezTo>
                    <a:cubicBezTo>
                      <a:pt x="6560" y="21301"/>
                      <a:pt x="6657" y="20823"/>
                      <a:pt x="6657" y="20440"/>
                    </a:cubicBezTo>
                    <a:cubicBezTo>
                      <a:pt x="6560" y="20010"/>
                      <a:pt x="6366" y="19724"/>
                      <a:pt x="6269" y="19437"/>
                    </a:cubicBezTo>
                    <a:cubicBezTo>
                      <a:pt x="5929" y="18529"/>
                      <a:pt x="6269" y="17525"/>
                      <a:pt x="6948" y="16904"/>
                    </a:cubicBezTo>
                    <a:cubicBezTo>
                      <a:pt x="7240" y="17717"/>
                      <a:pt x="7045" y="18625"/>
                      <a:pt x="7142" y="19532"/>
                    </a:cubicBezTo>
                    <a:cubicBezTo>
                      <a:pt x="7240" y="20440"/>
                      <a:pt x="8259" y="21205"/>
                      <a:pt x="8987" y="20632"/>
                    </a:cubicBezTo>
                    <a:cubicBezTo>
                      <a:pt x="9278" y="20106"/>
                      <a:pt x="9424" y="19437"/>
                      <a:pt x="9278" y="18816"/>
                    </a:cubicBezTo>
                    <a:cubicBezTo>
                      <a:pt x="9521" y="18816"/>
                      <a:pt x="9812" y="18720"/>
                      <a:pt x="10006" y="18720"/>
                    </a:cubicBezTo>
                    <a:cubicBezTo>
                      <a:pt x="9521" y="17812"/>
                      <a:pt x="9521" y="16713"/>
                      <a:pt x="10103" y="15901"/>
                    </a:cubicBezTo>
                    <a:cubicBezTo>
                      <a:pt x="10540" y="16426"/>
                      <a:pt x="10734" y="17095"/>
                      <a:pt x="10637" y="17812"/>
                    </a:cubicBezTo>
                    <a:cubicBezTo>
                      <a:pt x="10929" y="17812"/>
                      <a:pt x="11123" y="17908"/>
                      <a:pt x="11414" y="17908"/>
                    </a:cubicBezTo>
                    <a:cubicBezTo>
                      <a:pt x="11317" y="17191"/>
                      <a:pt x="11560" y="16522"/>
                      <a:pt x="11948" y="15996"/>
                    </a:cubicBezTo>
                    <a:cubicBezTo>
                      <a:pt x="11754" y="15709"/>
                      <a:pt x="11657" y="15423"/>
                      <a:pt x="11754" y="15088"/>
                    </a:cubicBezTo>
                    <a:cubicBezTo>
                      <a:pt x="12336" y="15088"/>
                      <a:pt x="12967" y="14802"/>
                      <a:pt x="13258" y="14324"/>
                    </a:cubicBezTo>
                    <a:cubicBezTo>
                      <a:pt x="12773" y="14085"/>
                      <a:pt x="12336" y="13702"/>
                      <a:pt x="12239" y="13225"/>
                    </a:cubicBezTo>
                    <a:cubicBezTo>
                      <a:pt x="13064" y="12699"/>
                      <a:pt x="13453" y="11600"/>
                      <a:pt x="13258" y="10692"/>
                    </a:cubicBezTo>
                    <a:cubicBezTo>
                      <a:pt x="13695" y="10596"/>
                      <a:pt x="13986" y="10309"/>
                      <a:pt x="14181" y="9975"/>
                    </a:cubicBezTo>
                    <a:cubicBezTo>
                      <a:pt x="14617" y="10883"/>
                      <a:pt x="14472" y="12078"/>
                      <a:pt x="13792" y="12890"/>
                    </a:cubicBezTo>
                    <a:cubicBezTo>
                      <a:pt x="14084" y="12986"/>
                      <a:pt x="14375" y="13081"/>
                      <a:pt x="14617" y="13320"/>
                    </a:cubicBezTo>
                    <a:cubicBezTo>
                      <a:pt x="14278" y="13989"/>
                      <a:pt x="13889" y="14706"/>
                      <a:pt x="13598" y="15327"/>
                    </a:cubicBezTo>
                    <a:cubicBezTo>
                      <a:pt x="14181" y="15184"/>
                      <a:pt x="15006" y="15088"/>
                      <a:pt x="15394" y="15614"/>
                    </a:cubicBezTo>
                    <a:cubicBezTo>
                      <a:pt x="15491" y="15805"/>
                      <a:pt x="15637" y="15996"/>
                      <a:pt x="15734" y="16092"/>
                    </a:cubicBezTo>
                    <a:cubicBezTo>
                      <a:pt x="16122" y="16522"/>
                      <a:pt x="16850" y="15996"/>
                      <a:pt x="17239" y="15518"/>
                    </a:cubicBezTo>
                    <a:cubicBezTo>
                      <a:pt x="16753" y="15088"/>
                      <a:pt x="16511" y="14180"/>
                      <a:pt x="16850" y="13607"/>
                    </a:cubicBezTo>
                    <a:cubicBezTo>
                      <a:pt x="16947" y="13416"/>
                      <a:pt x="17142" y="13081"/>
                      <a:pt x="17336" y="12890"/>
                    </a:cubicBezTo>
                    <a:cubicBezTo>
                      <a:pt x="17530" y="12603"/>
                      <a:pt x="17870" y="12317"/>
                      <a:pt x="18064" y="11982"/>
                    </a:cubicBezTo>
                    <a:cubicBezTo>
                      <a:pt x="18452" y="11982"/>
                      <a:pt x="18986" y="11982"/>
                      <a:pt x="19374" y="11886"/>
                    </a:cubicBezTo>
                    <a:cubicBezTo>
                      <a:pt x="19374" y="11409"/>
                      <a:pt x="19374" y="10883"/>
                      <a:pt x="19374" y="10405"/>
                    </a:cubicBezTo>
                    <a:cubicBezTo>
                      <a:pt x="19908" y="10501"/>
                      <a:pt x="20394" y="10309"/>
                      <a:pt x="20685" y="9879"/>
                    </a:cubicBezTo>
                    <a:cubicBezTo>
                      <a:pt x="20200" y="9784"/>
                      <a:pt x="19811" y="9688"/>
                      <a:pt x="19374" y="9306"/>
                    </a:cubicBezTo>
                    <a:cubicBezTo>
                      <a:pt x="19083" y="8971"/>
                      <a:pt x="18889" y="8398"/>
                      <a:pt x="19180" y="7968"/>
                    </a:cubicBezTo>
                    <a:cubicBezTo>
                      <a:pt x="19569" y="8111"/>
                      <a:pt x="20005" y="8207"/>
                      <a:pt x="20297" y="8398"/>
                    </a:cubicBezTo>
                    <a:cubicBezTo>
                      <a:pt x="20102" y="7394"/>
                      <a:pt x="19471" y="6391"/>
                      <a:pt x="18792" y="5674"/>
                    </a:cubicBezTo>
                    <a:cubicBezTo>
                      <a:pt x="18646" y="5579"/>
                      <a:pt x="18452" y="5387"/>
                      <a:pt x="18452" y="5196"/>
                    </a:cubicBezTo>
                    <a:cubicBezTo>
                      <a:pt x="18355" y="4766"/>
                      <a:pt x="18986" y="4479"/>
                      <a:pt x="19471" y="4479"/>
                    </a:cubicBezTo>
                    <a:cubicBezTo>
                      <a:pt x="19908" y="4479"/>
                      <a:pt x="20491" y="4671"/>
                      <a:pt x="20782" y="4384"/>
                    </a:cubicBezTo>
                    <a:cubicBezTo>
                      <a:pt x="20394" y="3858"/>
                      <a:pt x="21413" y="3285"/>
                      <a:pt x="21316" y="2663"/>
                    </a:cubicBezTo>
                    <a:cubicBezTo>
                      <a:pt x="21316" y="2472"/>
                      <a:pt x="21122" y="2281"/>
                      <a:pt x="20928" y="2090"/>
                    </a:cubicBezTo>
                    <a:cubicBezTo>
                      <a:pt x="20200" y="1469"/>
                      <a:pt x="19471" y="848"/>
                      <a:pt x="18646" y="370"/>
                    </a:cubicBezTo>
                    <a:cubicBezTo>
                      <a:pt x="18258" y="179"/>
                      <a:pt x="17724" y="-156"/>
                      <a:pt x="17336" y="83"/>
                    </a:cubicBezTo>
                    <a:cubicBezTo>
                      <a:pt x="16899" y="274"/>
                      <a:pt x="16608" y="752"/>
                      <a:pt x="16753" y="1278"/>
                    </a:cubicBezTo>
                    <a:cubicBezTo>
                      <a:pt x="16753" y="1756"/>
                      <a:pt x="17044" y="2186"/>
                      <a:pt x="17239" y="2568"/>
                    </a:cubicBezTo>
                    <a:cubicBezTo>
                      <a:pt x="16753" y="2998"/>
                      <a:pt x="16122" y="2568"/>
                      <a:pt x="15637" y="2186"/>
                    </a:cubicBezTo>
                    <a:cubicBezTo>
                      <a:pt x="14472" y="1278"/>
                      <a:pt x="11414" y="2759"/>
                      <a:pt x="10540" y="4002"/>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2" name="Shape 3042"/>
              <p:cNvSpPr/>
              <p:nvPr/>
            </p:nvSpPr>
            <p:spPr>
              <a:xfrm>
                <a:off x="1716021" y="1561081"/>
                <a:ext cx="74231" cy="88404"/>
              </a:xfrm>
              <a:custGeom>
                <a:avLst/>
                <a:gdLst/>
                <a:ahLst/>
                <a:cxnLst>
                  <a:cxn ang="0">
                    <a:pos x="wd2" y="hd2"/>
                  </a:cxn>
                  <a:cxn ang="5400000">
                    <a:pos x="wd2" y="hd2"/>
                  </a:cxn>
                  <a:cxn ang="10800000">
                    <a:pos x="wd2" y="hd2"/>
                  </a:cxn>
                  <a:cxn ang="16200000">
                    <a:pos x="wd2" y="hd2"/>
                  </a:cxn>
                </a:cxnLst>
                <a:rect l="0" t="0" r="r" b="b"/>
                <a:pathLst>
                  <a:path w="21168" h="21361" extrusionOk="0">
                    <a:moveTo>
                      <a:pt x="10667" y="8342"/>
                    </a:moveTo>
                    <a:cubicBezTo>
                      <a:pt x="10313" y="9969"/>
                      <a:pt x="8897" y="11449"/>
                      <a:pt x="6949" y="10857"/>
                    </a:cubicBezTo>
                    <a:cubicBezTo>
                      <a:pt x="6949" y="13076"/>
                      <a:pt x="4824" y="15147"/>
                      <a:pt x="2523" y="15591"/>
                    </a:cubicBezTo>
                    <a:cubicBezTo>
                      <a:pt x="2169" y="15591"/>
                      <a:pt x="1460" y="15887"/>
                      <a:pt x="1106" y="15887"/>
                    </a:cubicBezTo>
                    <a:cubicBezTo>
                      <a:pt x="752" y="16183"/>
                      <a:pt x="752" y="16479"/>
                      <a:pt x="398" y="16775"/>
                    </a:cubicBezTo>
                    <a:cubicBezTo>
                      <a:pt x="-133" y="17958"/>
                      <a:pt x="-133" y="19586"/>
                      <a:pt x="398" y="20769"/>
                    </a:cubicBezTo>
                    <a:cubicBezTo>
                      <a:pt x="1815" y="20769"/>
                      <a:pt x="2877" y="21065"/>
                      <a:pt x="4470" y="21065"/>
                    </a:cubicBezTo>
                    <a:cubicBezTo>
                      <a:pt x="6241" y="21065"/>
                      <a:pt x="8542" y="21361"/>
                      <a:pt x="10313" y="21361"/>
                    </a:cubicBezTo>
                    <a:cubicBezTo>
                      <a:pt x="11906" y="21361"/>
                      <a:pt x="13677" y="21361"/>
                      <a:pt x="14385" y="20473"/>
                    </a:cubicBezTo>
                    <a:cubicBezTo>
                      <a:pt x="14739" y="19882"/>
                      <a:pt x="15093" y="19290"/>
                      <a:pt x="14739" y="18550"/>
                    </a:cubicBezTo>
                    <a:cubicBezTo>
                      <a:pt x="14385" y="18254"/>
                      <a:pt x="14031" y="17958"/>
                      <a:pt x="13677" y="17958"/>
                    </a:cubicBezTo>
                    <a:cubicBezTo>
                      <a:pt x="12969" y="17366"/>
                      <a:pt x="13323" y="16183"/>
                      <a:pt x="14031" y="15147"/>
                    </a:cubicBezTo>
                    <a:cubicBezTo>
                      <a:pt x="14739" y="14556"/>
                      <a:pt x="15978" y="13964"/>
                      <a:pt x="16687" y="13076"/>
                    </a:cubicBezTo>
                    <a:cubicBezTo>
                      <a:pt x="15978" y="12780"/>
                      <a:pt x="15093" y="12040"/>
                      <a:pt x="15093" y="11153"/>
                    </a:cubicBezTo>
                    <a:cubicBezTo>
                      <a:pt x="15093" y="9969"/>
                      <a:pt x="16333" y="8934"/>
                      <a:pt x="17395" y="8046"/>
                    </a:cubicBezTo>
                    <a:cubicBezTo>
                      <a:pt x="18457" y="7158"/>
                      <a:pt x="19342" y="5531"/>
                      <a:pt x="18103" y="4939"/>
                    </a:cubicBezTo>
                    <a:cubicBezTo>
                      <a:pt x="20051" y="5235"/>
                      <a:pt x="21467" y="3460"/>
                      <a:pt x="21113" y="2128"/>
                    </a:cubicBezTo>
                    <a:cubicBezTo>
                      <a:pt x="20759" y="649"/>
                      <a:pt x="18457" y="-239"/>
                      <a:pt x="16687" y="57"/>
                    </a:cubicBezTo>
                    <a:cubicBezTo>
                      <a:pt x="16333" y="57"/>
                      <a:pt x="15978" y="57"/>
                      <a:pt x="15978" y="353"/>
                    </a:cubicBezTo>
                    <a:cubicBezTo>
                      <a:pt x="15093" y="649"/>
                      <a:pt x="15093" y="1240"/>
                      <a:pt x="15093" y="1832"/>
                    </a:cubicBezTo>
                    <a:cubicBezTo>
                      <a:pt x="15624" y="4939"/>
                      <a:pt x="11906" y="5235"/>
                      <a:pt x="10667" y="8342"/>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3" name="Shape 3043"/>
              <p:cNvSpPr/>
              <p:nvPr/>
            </p:nvSpPr>
            <p:spPr>
              <a:xfrm>
                <a:off x="1871469" y="1253681"/>
                <a:ext cx="53493" cy="67560"/>
              </a:xfrm>
              <a:custGeom>
                <a:avLst/>
                <a:gdLst/>
                <a:ahLst/>
                <a:cxnLst>
                  <a:cxn ang="0">
                    <a:pos x="wd2" y="hd2"/>
                  </a:cxn>
                  <a:cxn ang="5400000">
                    <a:pos x="wd2" y="hd2"/>
                  </a:cxn>
                  <a:cxn ang="10800000">
                    <a:pos x="wd2" y="hd2"/>
                  </a:cxn>
                  <a:cxn ang="16200000">
                    <a:pos x="wd2" y="hd2"/>
                  </a:cxn>
                </a:cxnLst>
                <a:rect l="0" t="0" r="r" b="b"/>
                <a:pathLst>
                  <a:path w="19452" h="20759" extrusionOk="0">
                    <a:moveTo>
                      <a:pt x="1379" y="10250"/>
                    </a:moveTo>
                    <a:cubicBezTo>
                      <a:pt x="1819" y="10629"/>
                      <a:pt x="2481" y="10629"/>
                      <a:pt x="2921" y="11008"/>
                    </a:cubicBezTo>
                    <a:cubicBezTo>
                      <a:pt x="4244" y="11766"/>
                      <a:pt x="4244" y="13092"/>
                      <a:pt x="4244" y="14229"/>
                    </a:cubicBezTo>
                    <a:cubicBezTo>
                      <a:pt x="5125" y="13850"/>
                      <a:pt x="5787" y="14608"/>
                      <a:pt x="6448" y="15366"/>
                    </a:cubicBezTo>
                    <a:cubicBezTo>
                      <a:pt x="6889" y="16124"/>
                      <a:pt x="7109" y="17071"/>
                      <a:pt x="7991" y="17829"/>
                    </a:cubicBezTo>
                    <a:cubicBezTo>
                      <a:pt x="8872" y="18587"/>
                      <a:pt x="9754" y="19345"/>
                      <a:pt x="11076" y="19724"/>
                    </a:cubicBezTo>
                    <a:cubicBezTo>
                      <a:pt x="12619" y="20103"/>
                      <a:pt x="14162" y="21050"/>
                      <a:pt x="16146" y="20671"/>
                    </a:cubicBezTo>
                    <a:cubicBezTo>
                      <a:pt x="17909" y="20103"/>
                      <a:pt x="19452" y="18587"/>
                      <a:pt x="18570" y="17450"/>
                    </a:cubicBezTo>
                    <a:cubicBezTo>
                      <a:pt x="17689" y="17071"/>
                      <a:pt x="17248" y="15745"/>
                      <a:pt x="17248" y="14608"/>
                    </a:cubicBezTo>
                    <a:cubicBezTo>
                      <a:pt x="17248" y="13471"/>
                      <a:pt x="18570" y="13092"/>
                      <a:pt x="19452" y="12145"/>
                    </a:cubicBezTo>
                    <a:cubicBezTo>
                      <a:pt x="17248" y="11008"/>
                      <a:pt x="15264" y="9113"/>
                      <a:pt x="14383" y="7029"/>
                    </a:cubicBezTo>
                    <a:cubicBezTo>
                      <a:pt x="14383" y="6650"/>
                      <a:pt x="13942" y="5892"/>
                      <a:pt x="13942" y="5513"/>
                    </a:cubicBezTo>
                    <a:cubicBezTo>
                      <a:pt x="13501" y="4755"/>
                      <a:pt x="12619" y="4376"/>
                      <a:pt x="12179" y="3808"/>
                    </a:cubicBezTo>
                    <a:cubicBezTo>
                      <a:pt x="11076" y="3050"/>
                      <a:pt x="10195" y="1913"/>
                      <a:pt x="9313" y="1155"/>
                    </a:cubicBezTo>
                    <a:cubicBezTo>
                      <a:pt x="8432" y="397"/>
                      <a:pt x="6448" y="-550"/>
                      <a:pt x="5125" y="397"/>
                    </a:cubicBezTo>
                    <a:cubicBezTo>
                      <a:pt x="1819" y="776"/>
                      <a:pt x="-2148" y="8734"/>
                      <a:pt x="1379" y="1025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4" name="Shape 3044"/>
              <p:cNvSpPr/>
              <p:nvPr/>
            </p:nvSpPr>
            <p:spPr>
              <a:xfrm>
                <a:off x="1877489" y="1450994"/>
                <a:ext cx="57208" cy="30770"/>
              </a:xfrm>
              <a:custGeom>
                <a:avLst/>
                <a:gdLst/>
                <a:ahLst/>
                <a:cxnLst>
                  <a:cxn ang="0">
                    <a:pos x="wd2" y="hd2"/>
                  </a:cxn>
                  <a:cxn ang="5400000">
                    <a:pos x="wd2" y="hd2"/>
                  </a:cxn>
                  <a:cxn ang="10800000">
                    <a:pos x="wd2" y="hd2"/>
                  </a:cxn>
                  <a:cxn ang="16200000">
                    <a:pos x="wd2" y="hd2"/>
                  </a:cxn>
                </a:cxnLst>
                <a:rect l="0" t="0" r="r" b="b"/>
                <a:pathLst>
                  <a:path w="20812" h="20704" extrusionOk="0">
                    <a:moveTo>
                      <a:pt x="91" y="8894"/>
                    </a:moveTo>
                    <a:cubicBezTo>
                      <a:pt x="550" y="11859"/>
                      <a:pt x="2388" y="13553"/>
                      <a:pt x="3767" y="14400"/>
                    </a:cubicBezTo>
                    <a:cubicBezTo>
                      <a:pt x="5376" y="14400"/>
                      <a:pt x="6754" y="14400"/>
                      <a:pt x="8133" y="15247"/>
                    </a:cubicBezTo>
                    <a:lnTo>
                      <a:pt x="10201" y="18635"/>
                    </a:lnTo>
                    <a:cubicBezTo>
                      <a:pt x="12040" y="21600"/>
                      <a:pt x="14337" y="20753"/>
                      <a:pt x="16405" y="19906"/>
                    </a:cubicBezTo>
                    <a:cubicBezTo>
                      <a:pt x="17784" y="18635"/>
                      <a:pt x="18703" y="18635"/>
                      <a:pt x="19852" y="16941"/>
                    </a:cubicBezTo>
                    <a:cubicBezTo>
                      <a:pt x="20771" y="15247"/>
                      <a:pt x="21231" y="12706"/>
                      <a:pt x="20312" y="11012"/>
                    </a:cubicBezTo>
                    <a:cubicBezTo>
                      <a:pt x="17325" y="11859"/>
                      <a:pt x="16865" y="847"/>
                      <a:pt x="13418" y="0"/>
                    </a:cubicBezTo>
                    <a:lnTo>
                      <a:pt x="11580" y="0"/>
                    </a:lnTo>
                    <a:cubicBezTo>
                      <a:pt x="9742" y="847"/>
                      <a:pt x="7674" y="0"/>
                      <a:pt x="6295" y="0"/>
                    </a:cubicBezTo>
                    <a:cubicBezTo>
                      <a:pt x="4686" y="0"/>
                      <a:pt x="3308" y="1271"/>
                      <a:pt x="2388" y="3388"/>
                    </a:cubicBezTo>
                    <a:cubicBezTo>
                      <a:pt x="1010" y="2541"/>
                      <a:pt x="-369" y="5929"/>
                      <a:pt x="91" y="8894"/>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5" name="Shape 3045"/>
              <p:cNvSpPr/>
              <p:nvPr/>
            </p:nvSpPr>
            <p:spPr>
              <a:xfrm>
                <a:off x="1791923" y="1441780"/>
                <a:ext cx="423491" cy="357569"/>
              </a:xfrm>
              <a:custGeom>
                <a:avLst/>
                <a:gdLst/>
                <a:ahLst/>
                <a:cxnLst>
                  <a:cxn ang="0">
                    <a:pos x="wd2" y="hd2"/>
                  </a:cxn>
                  <a:cxn ang="5400000">
                    <a:pos x="wd2" y="hd2"/>
                  </a:cxn>
                  <a:cxn ang="10800000">
                    <a:pos x="wd2" y="hd2"/>
                  </a:cxn>
                  <a:cxn ang="16200000">
                    <a:pos x="wd2" y="hd2"/>
                  </a:cxn>
                </a:cxnLst>
                <a:rect l="0" t="0" r="r" b="b"/>
                <a:pathLst>
                  <a:path w="21530" h="21328" extrusionOk="0">
                    <a:moveTo>
                      <a:pt x="2897" y="6187"/>
                    </a:moveTo>
                    <a:cubicBezTo>
                      <a:pt x="2456" y="6372"/>
                      <a:pt x="1984" y="6520"/>
                      <a:pt x="1669" y="6815"/>
                    </a:cubicBezTo>
                    <a:cubicBezTo>
                      <a:pt x="1322" y="7222"/>
                      <a:pt x="1197" y="7888"/>
                      <a:pt x="1511" y="8295"/>
                    </a:cubicBezTo>
                    <a:cubicBezTo>
                      <a:pt x="1259" y="8517"/>
                      <a:pt x="1008" y="8850"/>
                      <a:pt x="1071" y="9146"/>
                    </a:cubicBezTo>
                    <a:cubicBezTo>
                      <a:pt x="1134" y="9774"/>
                      <a:pt x="1858" y="9774"/>
                      <a:pt x="2393" y="9626"/>
                    </a:cubicBezTo>
                    <a:cubicBezTo>
                      <a:pt x="2897" y="9441"/>
                      <a:pt x="3621" y="9552"/>
                      <a:pt x="3621" y="10144"/>
                    </a:cubicBezTo>
                    <a:cubicBezTo>
                      <a:pt x="2708" y="10218"/>
                      <a:pt x="1795" y="10218"/>
                      <a:pt x="850" y="10329"/>
                    </a:cubicBezTo>
                    <a:cubicBezTo>
                      <a:pt x="693" y="10514"/>
                      <a:pt x="756" y="10958"/>
                      <a:pt x="1008" y="10995"/>
                    </a:cubicBezTo>
                    <a:cubicBezTo>
                      <a:pt x="882" y="11032"/>
                      <a:pt x="756" y="11032"/>
                      <a:pt x="661" y="11106"/>
                    </a:cubicBezTo>
                    <a:cubicBezTo>
                      <a:pt x="724" y="11772"/>
                      <a:pt x="598" y="12548"/>
                      <a:pt x="346" y="13177"/>
                    </a:cubicBezTo>
                    <a:cubicBezTo>
                      <a:pt x="472" y="13325"/>
                      <a:pt x="598" y="13399"/>
                      <a:pt x="724" y="13584"/>
                    </a:cubicBezTo>
                    <a:cubicBezTo>
                      <a:pt x="409" y="14102"/>
                      <a:pt x="126" y="14804"/>
                      <a:pt x="0" y="15433"/>
                    </a:cubicBezTo>
                    <a:cubicBezTo>
                      <a:pt x="1071" y="16062"/>
                      <a:pt x="2110" y="16580"/>
                      <a:pt x="3306" y="16765"/>
                    </a:cubicBezTo>
                    <a:cubicBezTo>
                      <a:pt x="3715" y="16839"/>
                      <a:pt x="4156" y="16765"/>
                      <a:pt x="4566" y="16691"/>
                    </a:cubicBezTo>
                    <a:cubicBezTo>
                      <a:pt x="4692" y="16691"/>
                      <a:pt x="4880" y="16580"/>
                      <a:pt x="5038" y="16691"/>
                    </a:cubicBezTo>
                    <a:cubicBezTo>
                      <a:pt x="5164" y="16765"/>
                      <a:pt x="5227" y="17061"/>
                      <a:pt x="5101" y="17135"/>
                    </a:cubicBezTo>
                    <a:cubicBezTo>
                      <a:pt x="4692" y="16987"/>
                      <a:pt x="4503" y="17652"/>
                      <a:pt x="4692" y="18059"/>
                    </a:cubicBezTo>
                    <a:cubicBezTo>
                      <a:pt x="4880" y="18429"/>
                      <a:pt x="5290" y="18688"/>
                      <a:pt x="5479" y="19095"/>
                    </a:cubicBezTo>
                    <a:cubicBezTo>
                      <a:pt x="5762" y="19539"/>
                      <a:pt x="5762" y="20315"/>
                      <a:pt x="6140" y="20648"/>
                    </a:cubicBezTo>
                    <a:cubicBezTo>
                      <a:pt x="6266" y="20796"/>
                      <a:pt x="6486" y="20870"/>
                      <a:pt x="6675" y="20870"/>
                    </a:cubicBezTo>
                    <a:cubicBezTo>
                      <a:pt x="7085" y="20944"/>
                      <a:pt x="7399" y="21092"/>
                      <a:pt x="7809" y="21166"/>
                    </a:cubicBezTo>
                    <a:cubicBezTo>
                      <a:pt x="8407" y="21314"/>
                      <a:pt x="9037" y="21499"/>
                      <a:pt x="9446" y="21018"/>
                    </a:cubicBezTo>
                    <a:cubicBezTo>
                      <a:pt x="9572" y="20870"/>
                      <a:pt x="9635" y="20722"/>
                      <a:pt x="9792" y="20648"/>
                    </a:cubicBezTo>
                    <a:cubicBezTo>
                      <a:pt x="9918" y="20537"/>
                      <a:pt x="10107" y="20648"/>
                      <a:pt x="10233" y="20648"/>
                    </a:cubicBezTo>
                    <a:cubicBezTo>
                      <a:pt x="10454" y="20537"/>
                      <a:pt x="10580" y="20241"/>
                      <a:pt x="10706" y="20020"/>
                    </a:cubicBezTo>
                    <a:cubicBezTo>
                      <a:pt x="10894" y="19687"/>
                      <a:pt x="11304" y="19539"/>
                      <a:pt x="11619" y="19613"/>
                    </a:cubicBezTo>
                    <a:lnTo>
                      <a:pt x="11619" y="18984"/>
                    </a:lnTo>
                    <a:cubicBezTo>
                      <a:pt x="12154" y="18688"/>
                      <a:pt x="12878" y="18688"/>
                      <a:pt x="13413" y="18984"/>
                    </a:cubicBezTo>
                    <a:cubicBezTo>
                      <a:pt x="13823" y="17837"/>
                      <a:pt x="14988" y="17283"/>
                      <a:pt x="16058" y="16913"/>
                    </a:cubicBezTo>
                    <a:cubicBezTo>
                      <a:pt x="16373" y="16913"/>
                      <a:pt x="16783" y="17061"/>
                      <a:pt x="17034" y="17283"/>
                    </a:cubicBezTo>
                    <a:cubicBezTo>
                      <a:pt x="17097" y="16765"/>
                      <a:pt x="17696" y="16358"/>
                      <a:pt x="18105" y="16580"/>
                    </a:cubicBezTo>
                    <a:cubicBezTo>
                      <a:pt x="18294" y="16691"/>
                      <a:pt x="18420" y="16839"/>
                      <a:pt x="18640" y="16913"/>
                    </a:cubicBezTo>
                    <a:cubicBezTo>
                      <a:pt x="19081" y="17209"/>
                      <a:pt x="19742" y="17061"/>
                      <a:pt x="20089" y="16506"/>
                    </a:cubicBezTo>
                    <a:cubicBezTo>
                      <a:pt x="19900" y="16432"/>
                      <a:pt x="19742" y="16284"/>
                      <a:pt x="19616" y="16136"/>
                    </a:cubicBezTo>
                    <a:cubicBezTo>
                      <a:pt x="19900" y="15803"/>
                      <a:pt x="20152" y="15581"/>
                      <a:pt x="20466" y="15433"/>
                    </a:cubicBezTo>
                    <a:cubicBezTo>
                      <a:pt x="20750" y="14657"/>
                      <a:pt x="21002" y="13954"/>
                      <a:pt x="21285" y="13177"/>
                    </a:cubicBezTo>
                    <a:cubicBezTo>
                      <a:pt x="21348" y="13103"/>
                      <a:pt x="21348" y="12955"/>
                      <a:pt x="21348" y="12807"/>
                    </a:cubicBezTo>
                    <a:cubicBezTo>
                      <a:pt x="21348" y="12733"/>
                      <a:pt x="21191" y="12622"/>
                      <a:pt x="21128" y="12474"/>
                    </a:cubicBezTo>
                    <a:cubicBezTo>
                      <a:pt x="21002" y="12252"/>
                      <a:pt x="21065" y="12031"/>
                      <a:pt x="21128" y="11772"/>
                    </a:cubicBezTo>
                    <a:cubicBezTo>
                      <a:pt x="21285" y="11328"/>
                      <a:pt x="21348" y="10773"/>
                      <a:pt x="21474" y="10329"/>
                    </a:cubicBezTo>
                    <a:cubicBezTo>
                      <a:pt x="21537" y="9922"/>
                      <a:pt x="21600" y="9367"/>
                      <a:pt x="21348" y="9072"/>
                    </a:cubicBezTo>
                    <a:cubicBezTo>
                      <a:pt x="21191" y="8998"/>
                      <a:pt x="21065" y="8924"/>
                      <a:pt x="21002" y="8776"/>
                    </a:cubicBezTo>
                    <a:cubicBezTo>
                      <a:pt x="20939" y="8591"/>
                      <a:pt x="21002" y="8443"/>
                      <a:pt x="21002" y="8295"/>
                    </a:cubicBezTo>
                    <a:cubicBezTo>
                      <a:pt x="20939" y="7999"/>
                      <a:pt x="20687" y="7740"/>
                      <a:pt x="20341" y="7666"/>
                    </a:cubicBezTo>
                    <a:cubicBezTo>
                      <a:pt x="19963" y="7518"/>
                      <a:pt x="19553" y="7370"/>
                      <a:pt x="19144" y="7518"/>
                    </a:cubicBezTo>
                    <a:cubicBezTo>
                      <a:pt x="18766" y="7666"/>
                      <a:pt x="18483" y="8295"/>
                      <a:pt x="18766" y="8665"/>
                    </a:cubicBezTo>
                    <a:lnTo>
                      <a:pt x="17570" y="8665"/>
                    </a:lnTo>
                    <a:cubicBezTo>
                      <a:pt x="17633" y="8517"/>
                      <a:pt x="17696" y="8295"/>
                      <a:pt x="17696" y="8147"/>
                    </a:cubicBezTo>
                    <a:cubicBezTo>
                      <a:pt x="17444" y="7888"/>
                      <a:pt x="17255" y="7518"/>
                      <a:pt x="17318" y="7148"/>
                    </a:cubicBezTo>
                    <a:cubicBezTo>
                      <a:pt x="16971" y="7222"/>
                      <a:pt x="16594" y="7148"/>
                      <a:pt x="16247" y="6889"/>
                    </a:cubicBezTo>
                    <a:cubicBezTo>
                      <a:pt x="16594" y="6815"/>
                      <a:pt x="16562" y="6261"/>
                      <a:pt x="16436" y="5891"/>
                    </a:cubicBezTo>
                    <a:cubicBezTo>
                      <a:pt x="16279" y="5484"/>
                      <a:pt x="16121" y="5114"/>
                      <a:pt x="16310" y="4818"/>
                    </a:cubicBezTo>
                    <a:cubicBezTo>
                      <a:pt x="16121" y="4633"/>
                      <a:pt x="15932" y="4559"/>
                      <a:pt x="15712" y="4411"/>
                    </a:cubicBezTo>
                    <a:cubicBezTo>
                      <a:pt x="15523" y="4115"/>
                      <a:pt x="16121" y="3709"/>
                      <a:pt x="16121" y="3265"/>
                    </a:cubicBezTo>
                    <a:cubicBezTo>
                      <a:pt x="16121" y="3006"/>
                      <a:pt x="15932" y="2858"/>
                      <a:pt x="15869" y="2710"/>
                    </a:cubicBezTo>
                    <a:cubicBezTo>
                      <a:pt x="15712" y="2414"/>
                      <a:pt x="15869" y="1933"/>
                      <a:pt x="15932" y="1526"/>
                    </a:cubicBezTo>
                    <a:cubicBezTo>
                      <a:pt x="15995" y="750"/>
                      <a:pt x="15397" y="-101"/>
                      <a:pt x="14673" y="10"/>
                    </a:cubicBezTo>
                    <a:cubicBezTo>
                      <a:pt x="14610" y="1009"/>
                      <a:pt x="14264" y="2007"/>
                      <a:pt x="13665" y="2710"/>
                    </a:cubicBezTo>
                    <a:cubicBezTo>
                      <a:pt x="13413" y="3006"/>
                      <a:pt x="13162" y="3413"/>
                      <a:pt x="13162" y="3783"/>
                    </a:cubicBezTo>
                    <a:lnTo>
                      <a:pt x="12563" y="3783"/>
                    </a:lnTo>
                    <a:cubicBezTo>
                      <a:pt x="12406" y="4189"/>
                      <a:pt x="12311" y="4633"/>
                      <a:pt x="12406" y="5040"/>
                    </a:cubicBezTo>
                    <a:cubicBezTo>
                      <a:pt x="12469" y="5410"/>
                      <a:pt x="12878" y="5817"/>
                      <a:pt x="13224" y="5743"/>
                    </a:cubicBezTo>
                    <a:lnTo>
                      <a:pt x="13224" y="6372"/>
                    </a:lnTo>
                    <a:cubicBezTo>
                      <a:pt x="13602" y="6520"/>
                      <a:pt x="14012" y="6741"/>
                      <a:pt x="14327" y="7037"/>
                    </a:cubicBezTo>
                    <a:cubicBezTo>
                      <a:pt x="14012" y="7666"/>
                      <a:pt x="13728" y="8221"/>
                      <a:pt x="13413" y="8850"/>
                    </a:cubicBezTo>
                    <a:cubicBezTo>
                      <a:pt x="13665" y="8998"/>
                      <a:pt x="13949" y="9072"/>
                      <a:pt x="14138" y="8998"/>
                    </a:cubicBezTo>
                    <a:cubicBezTo>
                      <a:pt x="14138" y="9294"/>
                      <a:pt x="14138" y="9552"/>
                      <a:pt x="14012" y="9848"/>
                    </a:cubicBezTo>
                    <a:cubicBezTo>
                      <a:pt x="14484" y="9996"/>
                      <a:pt x="14893" y="10292"/>
                      <a:pt x="15114" y="10773"/>
                    </a:cubicBezTo>
                    <a:cubicBezTo>
                      <a:pt x="15303" y="11217"/>
                      <a:pt x="15334" y="11957"/>
                      <a:pt x="14862" y="12252"/>
                    </a:cubicBezTo>
                    <a:cubicBezTo>
                      <a:pt x="14075" y="12807"/>
                      <a:pt x="12941" y="11254"/>
                      <a:pt x="12217" y="11957"/>
                    </a:cubicBezTo>
                    <a:cubicBezTo>
                      <a:pt x="12028" y="12104"/>
                      <a:pt x="11902" y="12400"/>
                      <a:pt x="11682" y="12326"/>
                    </a:cubicBezTo>
                    <a:cubicBezTo>
                      <a:pt x="11556" y="12326"/>
                      <a:pt x="11493" y="12178"/>
                      <a:pt x="11430" y="12104"/>
                    </a:cubicBezTo>
                    <a:cubicBezTo>
                      <a:pt x="11020" y="11550"/>
                      <a:pt x="10643" y="10921"/>
                      <a:pt x="10296" y="10403"/>
                    </a:cubicBezTo>
                    <a:cubicBezTo>
                      <a:pt x="10706" y="9996"/>
                      <a:pt x="10296" y="9294"/>
                      <a:pt x="9918" y="8924"/>
                    </a:cubicBezTo>
                    <a:cubicBezTo>
                      <a:pt x="9572" y="8517"/>
                      <a:pt x="9257" y="8221"/>
                      <a:pt x="8911" y="7814"/>
                    </a:cubicBezTo>
                    <a:cubicBezTo>
                      <a:pt x="8722" y="7666"/>
                      <a:pt x="8533" y="7444"/>
                      <a:pt x="8470" y="7222"/>
                    </a:cubicBezTo>
                    <a:cubicBezTo>
                      <a:pt x="8407" y="7037"/>
                      <a:pt x="8407" y="6815"/>
                      <a:pt x="8313" y="6667"/>
                    </a:cubicBezTo>
                    <a:cubicBezTo>
                      <a:pt x="8187" y="6261"/>
                      <a:pt x="7809" y="6039"/>
                      <a:pt x="7399" y="5965"/>
                    </a:cubicBezTo>
                    <a:cubicBezTo>
                      <a:pt x="6990" y="5891"/>
                      <a:pt x="6675" y="6113"/>
                      <a:pt x="6266" y="6261"/>
                    </a:cubicBezTo>
                    <a:cubicBezTo>
                      <a:pt x="6329" y="5595"/>
                      <a:pt x="6014" y="4818"/>
                      <a:pt x="5479" y="4411"/>
                    </a:cubicBezTo>
                    <a:cubicBezTo>
                      <a:pt x="4880" y="3709"/>
                      <a:pt x="3904" y="3635"/>
                      <a:pt x="3243" y="4189"/>
                    </a:cubicBezTo>
                    <a:cubicBezTo>
                      <a:pt x="2834" y="4485"/>
                      <a:pt x="2645" y="3967"/>
                      <a:pt x="2393" y="4485"/>
                    </a:cubicBezTo>
                    <a:cubicBezTo>
                      <a:pt x="2236" y="5262"/>
                      <a:pt x="2645" y="5965"/>
                      <a:pt x="2897" y="618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6" name="Shape 3046"/>
              <p:cNvSpPr/>
              <p:nvPr/>
            </p:nvSpPr>
            <p:spPr>
              <a:xfrm>
                <a:off x="2232451" y="1658804"/>
                <a:ext cx="53805" cy="71239"/>
              </a:xfrm>
              <a:custGeom>
                <a:avLst/>
                <a:gdLst/>
                <a:ahLst/>
                <a:cxnLst>
                  <a:cxn ang="0">
                    <a:pos x="wd2" y="hd2"/>
                  </a:cxn>
                  <a:cxn ang="5400000">
                    <a:pos x="wd2" y="hd2"/>
                  </a:cxn>
                  <a:cxn ang="10800000">
                    <a:pos x="wd2" y="hd2"/>
                  </a:cxn>
                  <a:cxn ang="16200000">
                    <a:pos x="wd2" y="hd2"/>
                  </a:cxn>
                </a:cxnLst>
                <a:rect l="0" t="0" r="r" b="b"/>
                <a:pathLst>
                  <a:path w="20509" h="20315" extrusionOk="0">
                    <a:moveTo>
                      <a:pt x="3410" y="9426"/>
                    </a:moveTo>
                    <a:cubicBezTo>
                      <a:pt x="2946" y="10675"/>
                      <a:pt x="1552" y="11568"/>
                      <a:pt x="1088" y="12817"/>
                    </a:cubicBezTo>
                    <a:cubicBezTo>
                      <a:pt x="391" y="13889"/>
                      <a:pt x="-538" y="15495"/>
                      <a:pt x="391" y="16209"/>
                    </a:cubicBezTo>
                    <a:cubicBezTo>
                      <a:pt x="1552" y="17280"/>
                      <a:pt x="3875" y="17280"/>
                      <a:pt x="5965" y="17816"/>
                    </a:cubicBezTo>
                    <a:cubicBezTo>
                      <a:pt x="7823" y="17816"/>
                      <a:pt x="10146" y="19244"/>
                      <a:pt x="9681" y="20315"/>
                    </a:cubicBezTo>
                    <a:cubicBezTo>
                      <a:pt x="12236" y="19601"/>
                      <a:pt x="15023" y="20672"/>
                      <a:pt x="16649" y="19244"/>
                    </a:cubicBezTo>
                    <a:cubicBezTo>
                      <a:pt x="18043" y="17280"/>
                      <a:pt x="15023" y="15138"/>
                      <a:pt x="16649" y="13174"/>
                    </a:cubicBezTo>
                    <a:cubicBezTo>
                      <a:pt x="17114" y="12460"/>
                      <a:pt x="18507" y="12103"/>
                      <a:pt x="19436" y="11389"/>
                    </a:cubicBezTo>
                    <a:cubicBezTo>
                      <a:pt x="20365" y="10675"/>
                      <a:pt x="21062" y="9426"/>
                      <a:pt x="19901" y="9069"/>
                    </a:cubicBezTo>
                    <a:cubicBezTo>
                      <a:pt x="18507" y="9426"/>
                      <a:pt x="17114" y="7998"/>
                      <a:pt x="16649" y="6927"/>
                    </a:cubicBezTo>
                    <a:cubicBezTo>
                      <a:pt x="16185" y="5677"/>
                      <a:pt x="16649" y="4249"/>
                      <a:pt x="16185" y="3178"/>
                    </a:cubicBezTo>
                    <a:cubicBezTo>
                      <a:pt x="15488" y="-214"/>
                      <a:pt x="6894" y="-928"/>
                      <a:pt x="3875" y="1214"/>
                    </a:cubicBezTo>
                    <a:cubicBezTo>
                      <a:pt x="-73" y="3535"/>
                      <a:pt x="4804" y="6927"/>
                      <a:pt x="3410" y="942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7" name="Shape 3047"/>
              <p:cNvSpPr/>
              <p:nvPr/>
            </p:nvSpPr>
            <p:spPr>
              <a:xfrm>
                <a:off x="1938492" y="1243709"/>
                <a:ext cx="132247" cy="145587"/>
              </a:xfrm>
              <a:custGeom>
                <a:avLst/>
                <a:gdLst/>
                <a:ahLst/>
                <a:cxnLst>
                  <a:cxn ang="0">
                    <a:pos x="wd2" y="hd2"/>
                  </a:cxn>
                  <a:cxn ang="5400000">
                    <a:pos x="wd2" y="hd2"/>
                  </a:cxn>
                  <a:cxn ang="10800000">
                    <a:pos x="wd2" y="hd2"/>
                  </a:cxn>
                  <a:cxn ang="16200000">
                    <a:pos x="wd2" y="hd2"/>
                  </a:cxn>
                </a:cxnLst>
                <a:rect l="0" t="0" r="r" b="b"/>
                <a:pathLst>
                  <a:path w="21043" h="21442" extrusionOk="0">
                    <a:moveTo>
                      <a:pt x="12362" y="368"/>
                    </a:moveTo>
                    <a:cubicBezTo>
                      <a:pt x="12758" y="0"/>
                      <a:pt x="13650" y="0"/>
                      <a:pt x="14244" y="0"/>
                    </a:cubicBezTo>
                    <a:cubicBezTo>
                      <a:pt x="15433" y="0"/>
                      <a:pt x="16721" y="0"/>
                      <a:pt x="18009" y="0"/>
                    </a:cubicBezTo>
                    <a:cubicBezTo>
                      <a:pt x="18802" y="0"/>
                      <a:pt x="19595" y="0"/>
                      <a:pt x="20288" y="368"/>
                    </a:cubicBezTo>
                    <a:cubicBezTo>
                      <a:pt x="20883" y="735"/>
                      <a:pt x="21279" y="1563"/>
                      <a:pt x="20883" y="2298"/>
                    </a:cubicBezTo>
                    <a:cubicBezTo>
                      <a:pt x="20486" y="3033"/>
                      <a:pt x="18802" y="3493"/>
                      <a:pt x="19198" y="4228"/>
                    </a:cubicBezTo>
                    <a:cubicBezTo>
                      <a:pt x="19396" y="4596"/>
                      <a:pt x="19595" y="4596"/>
                      <a:pt x="19793" y="4963"/>
                    </a:cubicBezTo>
                    <a:cubicBezTo>
                      <a:pt x="20288" y="5607"/>
                      <a:pt x="19396" y="6342"/>
                      <a:pt x="19396" y="7077"/>
                    </a:cubicBezTo>
                    <a:cubicBezTo>
                      <a:pt x="19396" y="8089"/>
                      <a:pt x="20685" y="8824"/>
                      <a:pt x="20090" y="9651"/>
                    </a:cubicBezTo>
                    <a:cubicBezTo>
                      <a:pt x="19793" y="9835"/>
                      <a:pt x="19595" y="10019"/>
                      <a:pt x="19396" y="10019"/>
                    </a:cubicBezTo>
                    <a:cubicBezTo>
                      <a:pt x="19000" y="10386"/>
                      <a:pt x="18802" y="10938"/>
                      <a:pt x="18802" y="11581"/>
                    </a:cubicBezTo>
                    <a:cubicBezTo>
                      <a:pt x="18604" y="12868"/>
                      <a:pt x="18406" y="14063"/>
                      <a:pt x="18207" y="15442"/>
                    </a:cubicBezTo>
                    <a:cubicBezTo>
                      <a:pt x="18207" y="15809"/>
                      <a:pt x="18207" y="16361"/>
                      <a:pt x="18604" y="16361"/>
                    </a:cubicBezTo>
                    <a:cubicBezTo>
                      <a:pt x="15631" y="18843"/>
                      <a:pt x="11569" y="19670"/>
                      <a:pt x="7804" y="18475"/>
                    </a:cubicBezTo>
                    <a:cubicBezTo>
                      <a:pt x="7407" y="18843"/>
                      <a:pt x="7407" y="19670"/>
                      <a:pt x="7110" y="20221"/>
                    </a:cubicBezTo>
                    <a:cubicBezTo>
                      <a:pt x="6912" y="20773"/>
                      <a:pt x="6714" y="21600"/>
                      <a:pt x="6119" y="21416"/>
                    </a:cubicBezTo>
                    <a:cubicBezTo>
                      <a:pt x="5723" y="21416"/>
                      <a:pt x="5327" y="20957"/>
                      <a:pt x="5029" y="20405"/>
                    </a:cubicBezTo>
                    <a:cubicBezTo>
                      <a:pt x="4237" y="19026"/>
                      <a:pt x="3246" y="17556"/>
                      <a:pt x="2354" y="16177"/>
                    </a:cubicBezTo>
                    <a:cubicBezTo>
                      <a:pt x="2156" y="15809"/>
                      <a:pt x="1958" y="15442"/>
                      <a:pt x="1562" y="15166"/>
                    </a:cubicBezTo>
                    <a:cubicBezTo>
                      <a:pt x="1165" y="14798"/>
                      <a:pt x="273" y="14798"/>
                      <a:pt x="75" y="14247"/>
                    </a:cubicBezTo>
                    <a:cubicBezTo>
                      <a:pt x="-321" y="13236"/>
                      <a:pt x="967" y="12500"/>
                      <a:pt x="967" y="11581"/>
                    </a:cubicBezTo>
                    <a:cubicBezTo>
                      <a:pt x="967" y="10754"/>
                      <a:pt x="472" y="10203"/>
                      <a:pt x="670" y="9467"/>
                    </a:cubicBezTo>
                    <a:cubicBezTo>
                      <a:pt x="967" y="8824"/>
                      <a:pt x="1562" y="8640"/>
                      <a:pt x="1562" y="8089"/>
                    </a:cubicBezTo>
                    <a:cubicBezTo>
                      <a:pt x="1562" y="7721"/>
                      <a:pt x="1165" y="7261"/>
                      <a:pt x="967" y="6894"/>
                    </a:cubicBezTo>
                    <a:cubicBezTo>
                      <a:pt x="75" y="4780"/>
                      <a:pt x="4435" y="5147"/>
                      <a:pt x="5525" y="4963"/>
                    </a:cubicBezTo>
                    <a:cubicBezTo>
                      <a:pt x="3048" y="919"/>
                      <a:pt x="10677" y="1563"/>
                      <a:pt x="12362" y="36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8" name="Shape 3048"/>
              <p:cNvSpPr/>
              <p:nvPr/>
            </p:nvSpPr>
            <p:spPr>
              <a:xfrm>
                <a:off x="1905976" y="1127297"/>
                <a:ext cx="170828" cy="106080"/>
              </a:xfrm>
              <a:custGeom>
                <a:avLst/>
                <a:gdLst/>
                <a:ahLst/>
                <a:cxnLst>
                  <a:cxn ang="0">
                    <a:pos x="wd2" y="hd2"/>
                  </a:cxn>
                  <a:cxn ang="5400000">
                    <a:pos x="wd2" y="hd2"/>
                  </a:cxn>
                  <a:cxn ang="10800000">
                    <a:pos x="wd2" y="hd2"/>
                  </a:cxn>
                  <a:cxn ang="16200000">
                    <a:pos x="wd2" y="hd2"/>
                  </a:cxn>
                </a:cxnLst>
                <a:rect l="0" t="0" r="r" b="b"/>
                <a:pathLst>
                  <a:path w="21213" h="21123" extrusionOk="0">
                    <a:moveTo>
                      <a:pt x="5295" y="20930"/>
                    </a:moveTo>
                    <a:cubicBezTo>
                      <a:pt x="6058" y="20434"/>
                      <a:pt x="6592" y="19317"/>
                      <a:pt x="7203" y="18075"/>
                    </a:cubicBezTo>
                    <a:cubicBezTo>
                      <a:pt x="7813" y="16710"/>
                      <a:pt x="8348" y="15965"/>
                      <a:pt x="9111" y="15717"/>
                    </a:cubicBezTo>
                    <a:cubicBezTo>
                      <a:pt x="10103" y="17455"/>
                      <a:pt x="11859" y="15717"/>
                      <a:pt x="13156" y="16461"/>
                    </a:cubicBezTo>
                    <a:cubicBezTo>
                      <a:pt x="13462" y="16710"/>
                      <a:pt x="13767" y="16958"/>
                      <a:pt x="13919" y="16958"/>
                    </a:cubicBezTo>
                    <a:cubicBezTo>
                      <a:pt x="14225" y="16958"/>
                      <a:pt x="14606" y="16461"/>
                      <a:pt x="14912" y="16213"/>
                    </a:cubicBezTo>
                    <a:cubicBezTo>
                      <a:pt x="15522" y="15965"/>
                      <a:pt x="16209" y="16958"/>
                      <a:pt x="16820" y="17206"/>
                    </a:cubicBezTo>
                    <a:cubicBezTo>
                      <a:pt x="17965" y="17827"/>
                      <a:pt x="19186" y="16461"/>
                      <a:pt x="20178" y="17455"/>
                    </a:cubicBezTo>
                    <a:cubicBezTo>
                      <a:pt x="20331" y="17827"/>
                      <a:pt x="20483" y="17827"/>
                      <a:pt x="20636" y="17827"/>
                    </a:cubicBezTo>
                    <a:cubicBezTo>
                      <a:pt x="21323" y="18075"/>
                      <a:pt x="21323" y="16213"/>
                      <a:pt x="21018" y="15468"/>
                    </a:cubicBezTo>
                    <a:cubicBezTo>
                      <a:pt x="20636" y="14599"/>
                      <a:pt x="20025" y="13855"/>
                      <a:pt x="20178" y="12861"/>
                    </a:cubicBezTo>
                    <a:cubicBezTo>
                      <a:pt x="20331" y="11993"/>
                      <a:pt x="21018" y="11496"/>
                      <a:pt x="21018" y="10751"/>
                    </a:cubicBezTo>
                    <a:cubicBezTo>
                      <a:pt x="21018" y="9386"/>
                      <a:pt x="19415" y="9137"/>
                      <a:pt x="19415" y="7896"/>
                    </a:cubicBezTo>
                    <a:cubicBezTo>
                      <a:pt x="19415" y="7648"/>
                      <a:pt x="19568" y="7151"/>
                      <a:pt x="19568" y="6779"/>
                    </a:cubicBezTo>
                    <a:cubicBezTo>
                      <a:pt x="19720" y="5786"/>
                      <a:pt x="19186" y="5041"/>
                      <a:pt x="18575" y="4544"/>
                    </a:cubicBezTo>
                    <a:cubicBezTo>
                      <a:pt x="18117" y="3924"/>
                      <a:pt x="17430" y="3675"/>
                      <a:pt x="16820" y="3179"/>
                    </a:cubicBezTo>
                    <a:cubicBezTo>
                      <a:pt x="16362" y="2682"/>
                      <a:pt x="15828" y="1813"/>
                      <a:pt x="15370" y="1068"/>
                    </a:cubicBezTo>
                    <a:cubicBezTo>
                      <a:pt x="14912" y="199"/>
                      <a:pt x="14225" y="-173"/>
                      <a:pt x="13614" y="75"/>
                    </a:cubicBezTo>
                    <a:cubicBezTo>
                      <a:pt x="13004" y="324"/>
                      <a:pt x="12469" y="1317"/>
                      <a:pt x="12851" y="2434"/>
                    </a:cubicBezTo>
                    <a:cubicBezTo>
                      <a:pt x="12011" y="2434"/>
                      <a:pt x="11401" y="3924"/>
                      <a:pt x="11553" y="5289"/>
                    </a:cubicBezTo>
                    <a:cubicBezTo>
                      <a:pt x="11553" y="5786"/>
                      <a:pt x="11706" y="6034"/>
                      <a:pt x="11706" y="6530"/>
                    </a:cubicBezTo>
                    <a:cubicBezTo>
                      <a:pt x="11706" y="7896"/>
                      <a:pt x="10561" y="8144"/>
                      <a:pt x="9951" y="7648"/>
                    </a:cubicBezTo>
                    <a:cubicBezTo>
                      <a:pt x="9264" y="7151"/>
                      <a:pt x="8653" y="6282"/>
                      <a:pt x="8042" y="6282"/>
                    </a:cubicBezTo>
                    <a:cubicBezTo>
                      <a:pt x="6592" y="6530"/>
                      <a:pt x="6287" y="10006"/>
                      <a:pt x="4989" y="10999"/>
                    </a:cubicBezTo>
                    <a:cubicBezTo>
                      <a:pt x="4455" y="11496"/>
                      <a:pt x="3692" y="11248"/>
                      <a:pt x="3234" y="10751"/>
                    </a:cubicBezTo>
                    <a:cubicBezTo>
                      <a:pt x="3234" y="10751"/>
                      <a:pt x="3387" y="15717"/>
                      <a:pt x="3539" y="16213"/>
                    </a:cubicBezTo>
                    <a:cubicBezTo>
                      <a:pt x="2394" y="16710"/>
                      <a:pt x="334" y="14351"/>
                      <a:pt x="28" y="17455"/>
                    </a:cubicBezTo>
                    <a:cubicBezTo>
                      <a:pt x="-277" y="20434"/>
                      <a:pt x="1936" y="21179"/>
                      <a:pt x="3081" y="19813"/>
                    </a:cubicBezTo>
                    <a:cubicBezTo>
                      <a:pt x="3539" y="20930"/>
                      <a:pt x="4303" y="21427"/>
                      <a:pt x="5295" y="2093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49" name="Shape 3049"/>
              <p:cNvSpPr/>
              <p:nvPr/>
            </p:nvSpPr>
            <p:spPr>
              <a:xfrm>
                <a:off x="2204002" y="1025470"/>
                <a:ext cx="246008" cy="281451"/>
              </a:xfrm>
              <a:custGeom>
                <a:avLst/>
                <a:gdLst/>
                <a:ahLst/>
                <a:cxnLst>
                  <a:cxn ang="0">
                    <a:pos x="wd2" y="hd2"/>
                  </a:cxn>
                  <a:cxn ang="5400000">
                    <a:pos x="wd2" y="hd2"/>
                  </a:cxn>
                  <a:cxn ang="10800000">
                    <a:pos x="wd2" y="hd2"/>
                  </a:cxn>
                  <a:cxn ang="16200000">
                    <a:pos x="wd2" y="hd2"/>
                  </a:cxn>
                </a:cxnLst>
                <a:rect l="0" t="0" r="r" b="b"/>
                <a:pathLst>
                  <a:path w="20342" h="21274" extrusionOk="0">
                    <a:moveTo>
                      <a:pt x="2084" y="6263"/>
                    </a:moveTo>
                    <a:cubicBezTo>
                      <a:pt x="2644" y="6497"/>
                      <a:pt x="2950" y="6966"/>
                      <a:pt x="2848" y="7387"/>
                    </a:cubicBezTo>
                    <a:cubicBezTo>
                      <a:pt x="2746" y="7856"/>
                      <a:pt x="1880" y="8043"/>
                      <a:pt x="1676" y="7669"/>
                    </a:cubicBezTo>
                    <a:cubicBezTo>
                      <a:pt x="1574" y="8746"/>
                      <a:pt x="1574" y="9824"/>
                      <a:pt x="1676" y="10808"/>
                    </a:cubicBezTo>
                    <a:cubicBezTo>
                      <a:pt x="1982" y="10808"/>
                      <a:pt x="2186" y="10808"/>
                      <a:pt x="2542" y="10808"/>
                    </a:cubicBezTo>
                    <a:cubicBezTo>
                      <a:pt x="2746" y="11511"/>
                      <a:pt x="2542" y="12401"/>
                      <a:pt x="1880" y="12869"/>
                    </a:cubicBezTo>
                    <a:cubicBezTo>
                      <a:pt x="2950" y="13760"/>
                      <a:pt x="3816" y="14837"/>
                      <a:pt x="4427" y="16009"/>
                    </a:cubicBezTo>
                    <a:cubicBezTo>
                      <a:pt x="5191" y="15540"/>
                      <a:pt x="5497" y="14697"/>
                      <a:pt x="6159" y="14135"/>
                    </a:cubicBezTo>
                    <a:cubicBezTo>
                      <a:pt x="6770" y="13525"/>
                      <a:pt x="8095" y="13572"/>
                      <a:pt x="8299" y="14322"/>
                    </a:cubicBezTo>
                    <a:cubicBezTo>
                      <a:pt x="8401" y="15118"/>
                      <a:pt x="7127" y="15728"/>
                      <a:pt x="7127" y="16524"/>
                    </a:cubicBezTo>
                    <a:cubicBezTo>
                      <a:pt x="8197" y="16290"/>
                      <a:pt x="9165" y="15540"/>
                      <a:pt x="9470" y="14650"/>
                    </a:cubicBezTo>
                    <a:cubicBezTo>
                      <a:pt x="9980" y="14228"/>
                      <a:pt x="10744" y="14650"/>
                      <a:pt x="11304" y="15025"/>
                    </a:cubicBezTo>
                    <a:cubicBezTo>
                      <a:pt x="11610" y="15212"/>
                      <a:pt x="11814" y="15446"/>
                      <a:pt x="12120" y="15634"/>
                    </a:cubicBezTo>
                    <a:cubicBezTo>
                      <a:pt x="12782" y="16102"/>
                      <a:pt x="13648" y="16899"/>
                      <a:pt x="13189" y="17695"/>
                    </a:cubicBezTo>
                    <a:cubicBezTo>
                      <a:pt x="14157" y="17695"/>
                      <a:pt x="14921" y="18586"/>
                      <a:pt x="14820" y="19335"/>
                    </a:cubicBezTo>
                    <a:cubicBezTo>
                      <a:pt x="14820" y="19570"/>
                      <a:pt x="14718" y="19757"/>
                      <a:pt x="14718" y="20038"/>
                    </a:cubicBezTo>
                    <a:cubicBezTo>
                      <a:pt x="14718" y="20319"/>
                      <a:pt x="14921" y="20647"/>
                      <a:pt x="15227" y="20835"/>
                    </a:cubicBezTo>
                    <a:cubicBezTo>
                      <a:pt x="15889" y="21303"/>
                      <a:pt x="16908" y="21397"/>
                      <a:pt x="17672" y="21116"/>
                    </a:cubicBezTo>
                    <a:cubicBezTo>
                      <a:pt x="18386" y="20788"/>
                      <a:pt x="18997" y="19945"/>
                      <a:pt x="18895" y="19148"/>
                    </a:cubicBezTo>
                    <a:cubicBezTo>
                      <a:pt x="19303" y="19335"/>
                      <a:pt x="19710" y="19570"/>
                      <a:pt x="20270" y="19757"/>
                    </a:cubicBezTo>
                    <a:cubicBezTo>
                      <a:pt x="20678" y="19054"/>
                      <a:pt x="19201" y="18258"/>
                      <a:pt x="19404" y="17602"/>
                    </a:cubicBezTo>
                    <a:cubicBezTo>
                      <a:pt x="19506" y="17414"/>
                      <a:pt x="19710" y="17180"/>
                      <a:pt x="19812" y="16899"/>
                    </a:cubicBezTo>
                    <a:cubicBezTo>
                      <a:pt x="20067" y="16430"/>
                      <a:pt x="19404" y="15915"/>
                      <a:pt x="18895" y="15634"/>
                    </a:cubicBezTo>
                    <a:cubicBezTo>
                      <a:pt x="18335" y="15306"/>
                      <a:pt x="17825" y="14744"/>
                      <a:pt x="18233" y="14228"/>
                    </a:cubicBezTo>
                    <a:cubicBezTo>
                      <a:pt x="17825" y="14463"/>
                      <a:pt x="17265" y="14041"/>
                      <a:pt x="17163" y="13666"/>
                    </a:cubicBezTo>
                    <a:cubicBezTo>
                      <a:pt x="17061" y="13244"/>
                      <a:pt x="17061" y="12776"/>
                      <a:pt x="17163" y="12401"/>
                    </a:cubicBezTo>
                    <a:cubicBezTo>
                      <a:pt x="17367" y="10995"/>
                      <a:pt x="17469" y="9355"/>
                      <a:pt x="16093" y="8653"/>
                    </a:cubicBezTo>
                    <a:cubicBezTo>
                      <a:pt x="15533" y="8371"/>
                      <a:pt x="14870" y="8231"/>
                      <a:pt x="14361" y="7950"/>
                    </a:cubicBezTo>
                    <a:cubicBezTo>
                      <a:pt x="13801" y="7669"/>
                      <a:pt x="13648" y="6872"/>
                      <a:pt x="14157" y="6591"/>
                    </a:cubicBezTo>
                    <a:cubicBezTo>
                      <a:pt x="13750" y="6778"/>
                      <a:pt x="13291" y="6450"/>
                      <a:pt x="13087" y="6076"/>
                    </a:cubicBezTo>
                    <a:cubicBezTo>
                      <a:pt x="12884" y="5654"/>
                      <a:pt x="12986" y="5326"/>
                      <a:pt x="12782" y="4904"/>
                    </a:cubicBezTo>
                    <a:cubicBezTo>
                      <a:pt x="12374" y="3920"/>
                      <a:pt x="10642" y="3639"/>
                      <a:pt x="9878" y="4529"/>
                    </a:cubicBezTo>
                    <a:cubicBezTo>
                      <a:pt x="9674" y="4717"/>
                      <a:pt x="9470" y="5092"/>
                      <a:pt x="9165" y="5092"/>
                    </a:cubicBezTo>
                    <a:cubicBezTo>
                      <a:pt x="8706" y="5185"/>
                      <a:pt x="8401" y="4717"/>
                      <a:pt x="8299" y="4201"/>
                    </a:cubicBezTo>
                    <a:cubicBezTo>
                      <a:pt x="8299" y="3827"/>
                      <a:pt x="8299" y="3358"/>
                      <a:pt x="7993" y="2936"/>
                    </a:cubicBezTo>
                    <a:cubicBezTo>
                      <a:pt x="7738" y="2749"/>
                      <a:pt x="7535" y="2749"/>
                      <a:pt x="7331" y="2561"/>
                    </a:cubicBezTo>
                    <a:cubicBezTo>
                      <a:pt x="6923" y="2046"/>
                      <a:pt x="7331" y="1390"/>
                      <a:pt x="6770" y="875"/>
                    </a:cubicBezTo>
                    <a:cubicBezTo>
                      <a:pt x="6363" y="406"/>
                      <a:pt x="5599" y="312"/>
                      <a:pt x="4987" y="172"/>
                    </a:cubicBezTo>
                    <a:cubicBezTo>
                      <a:pt x="3714" y="-16"/>
                      <a:pt x="2186" y="-203"/>
                      <a:pt x="1116" y="500"/>
                    </a:cubicBezTo>
                    <a:cubicBezTo>
                      <a:pt x="-922" y="1765"/>
                      <a:pt x="46" y="6685"/>
                      <a:pt x="2287" y="5092"/>
                    </a:cubicBezTo>
                    <a:cubicBezTo>
                      <a:pt x="2644" y="5607"/>
                      <a:pt x="2542" y="6076"/>
                      <a:pt x="2084" y="626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0" name="Shape 3050"/>
              <p:cNvSpPr/>
              <p:nvPr/>
            </p:nvSpPr>
            <p:spPr>
              <a:xfrm>
                <a:off x="2311259" y="1281086"/>
                <a:ext cx="58255" cy="56545"/>
              </a:xfrm>
              <a:custGeom>
                <a:avLst/>
                <a:gdLst/>
                <a:ahLst/>
                <a:cxnLst>
                  <a:cxn ang="0">
                    <a:pos x="wd2" y="hd2"/>
                  </a:cxn>
                  <a:cxn ang="5400000">
                    <a:pos x="wd2" y="hd2"/>
                  </a:cxn>
                  <a:cxn ang="10800000">
                    <a:pos x="wd2" y="hd2"/>
                  </a:cxn>
                  <a:cxn ang="16200000">
                    <a:pos x="wd2" y="hd2"/>
                  </a:cxn>
                </a:cxnLst>
                <a:rect l="0" t="0" r="r" b="b"/>
                <a:pathLst>
                  <a:path w="21191" h="20569" extrusionOk="0">
                    <a:moveTo>
                      <a:pt x="46" y="8396"/>
                    </a:moveTo>
                    <a:cubicBezTo>
                      <a:pt x="46" y="9305"/>
                      <a:pt x="46" y="9987"/>
                      <a:pt x="728" y="10897"/>
                    </a:cubicBezTo>
                    <a:cubicBezTo>
                      <a:pt x="1183" y="11806"/>
                      <a:pt x="2547" y="11806"/>
                      <a:pt x="3456" y="12261"/>
                    </a:cubicBezTo>
                    <a:cubicBezTo>
                      <a:pt x="7322" y="13170"/>
                      <a:pt x="10732" y="15672"/>
                      <a:pt x="12096" y="19309"/>
                    </a:cubicBezTo>
                    <a:cubicBezTo>
                      <a:pt x="12096" y="19992"/>
                      <a:pt x="12551" y="20446"/>
                      <a:pt x="13006" y="20446"/>
                    </a:cubicBezTo>
                    <a:cubicBezTo>
                      <a:pt x="13915" y="20901"/>
                      <a:pt x="14370" y="19992"/>
                      <a:pt x="15507" y="19309"/>
                    </a:cubicBezTo>
                    <a:cubicBezTo>
                      <a:pt x="16871" y="17945"/>
                      <a:pt x="19145" y="17490"/>
                      <a:pt x="21191" y="17945"/>
                    </a:cubicBezTo>
                    <a:cubicBezTo>
                      <a:pt x="21191" y="14762"/>
                      <a:pt x="21191" y="11806"/>
                      <a:pt x="21191" y="8396"/>
                    </a:cubicBezTo>
                    <a:cubicBezTo>
                      <a:pt x="20282" y="8850"/>
                      <a:pt x="18690" y="7941"/>
                      <a:pt x="18235" y="7032"/>
                    </a:cubicBezTo>
                    <a:cubicBezTo>
                      <a:pt x="17780" y="6122"/>
                      <a:pt x="17780" y="5213"/>
                      <a:pt x="17326" y="3621"/>
                    </a:cubicBezTo>
                    <a:cubicBezTo>
                      <a:pt x="15962" y="-699"/>
                      <a:pt x="11642" y="-244"/>
                      <a:pt x="7776" y="438"/>
                    </a:cubicBezTo>
                    <a:cubicBezTo>
                      <a:pt x="2547" y="1802"/>
                      <a:pt x="-409" y="3166"/>
                      <a:pt x="46" y="839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1" name="Shape 3051"/>
              <p:cNvSpPr/>
              <p:nvPr/>
            </p:nvSpPr>
            <p:spPr>
              <a:xfrm>
                <a:off x="2186039" y="1307298"/>
                <a:ext cx="92447" cy="120107"/>
              </a:xfrm>
              <a:custGeom>
                <a:avLst/>
                <a:gdLst/>
                <a:ahLst/>
                <a:cxnLst>
                  <a:cxn ang="0">
                    <a:pos x="wd2" y="hd2"/>
                  </a:cxn>
                  <a:cxn ang="5400000">
                    <a:pos x="wd2" y="hd2"/>
                  </a:cxn>
                  <a:cxn ang="10800000">
                    <a:pos x="wd2" y="hd2"/>
                  </a:cxn>
                  <a:cxn ang="16200000">
                    <a:pos x="wd2" y="hd2"/>
                  </a:cxn>
                </a:cxnLst>
                <a:rect l="0" t="0" r="r" b="b"/>
                <a:pathLst>
                  <a:path w="19381" h="20336" extrusionOk="0">
                    <a:moveTo>
                      <a:pt x="10727" y="6795"/>
                    </a:moveTo>
                    <a:cubicBezTo>
                      <a:pt x="10984" y="6795"/>
                      <a:pt x="11498" y="6795"/>
                      <a:pt x="11755" y="7110"/>
                    </a:cubicBezTo>
                    <a:cubicBezTo>
                      <a:pt x="12012" y="7319"/>
                      <a:pt x="12269" y="7529"/>
                      <a:pt x="12269" y="7948"/>
                    </a:cubicBezTo>
                    <a:cubicBezTo>
                      <a:pt x="12269" y="8578"/>
                      <a:pt x="12269" y="9521"/>
                      <a:pt x="12269" y="10150"/>
                    </a:cubicBezTo>
                    <a:cubicBezTo>
                      <a:pt x="12269" y="10780"/>
                      <a:pt x="12527" y="11723"/>
                      <a:pt x="13427" y="12143"/>
                    </a:cubicBezTo>
                    <a:cubicBezTo>
                      <a:pt x="13684" y="12352"/>
                      <a:pt x="14198" y="12352"/>
                      <a:pt x="14455" y="12562"/>
                    </a:cubicBezTo>
                    <a:cubicBezTo>
                      <a:pt x="15227" y="12981"/>
                      <a:pt x="15227" y="13925"/>
                      <a:pt x="15484" y="14554"/>
                    </a:cubicBezTo>
                    <a:cubicBezTo>
                      <a:pt x="15869" y="15813"/>
                      <a:pt x="16641" y="17176"/>
                      <a:pt x="17669" y="18014"/>
                    </a:cubicBezTo>
                    <a:cubicBezTo>
                      <a:pt x="18569" y="18748"/>
                      <a:pt x="19598" y="19378"/>
                      <a:pt x="19341" y="20216"/>
                    </a:cubicBezTo>
                    <a:cubicBezTo>
                      <a:pt x="17412" y="20531"/>
                      <a:pt x="15484" y="20216"/>
                      <a:pt x="13941" y="19378"/>
                    </a:cubicBezTo>
                    <a:cubicBezTo>
                      <a:pt x="13684" y="19168"/>
                      <a:pt x="13427" y="19168"/>
                      <a:pt x="13169" y="18958"/>
                    </a:cubicBezTo>
                    <a:cubicBezTo>
                      <a:pt x="12912" y="18748"/>
                      <a:pt x="12912" y="18329"/>
                      <a:pt x="12912" y="17805"/>
                    </a:cubicBezTo>
                    <a:cubicBezTo>
                      <a:pt x="12912" y="17176"/>
                      <a:pt x="12269" y="16337"/>
                      <a:pt x="11498" y="16127"/>
                    </a:cubicBezTo>
                    <a:cubicBezTo>
                      <a:pt x="10727" y="15813"/>
                      <a:pt x="9569" y="16337"/>
                      <a:pt x="9569" y="16966"/>
                    </a:cubicBezTo>
                    <a:cubicBezTo>
                      <a:pt x="8027" y="15813"/>
                      <a:pt x="5327" y="15393"/>
                      <a:pt x="4812" y="13715"/>
                    </a:cubicBezTo>
                    <a:cubicBezTo>
                      <a:pt x="4427" y="12562"/>
                      <a:pt x="4941" y="11199"/>
                      <a:pt x="4427" y="10360"/>
                    </a:cubicBezTo>
                    <a:cubicBezTo>
                      <a:pt x="3784" y="9521"/>
                      <a:pt x="2627" y="8997"/>
                      <a:pt x="2627" y="8158"/>
                    </a:cubicBezTo>
                    <a:cubicBezTo>
                      <a:pt x="2627" y="7739"/>
                      <a:pt x="3141" y="7319"/>
                      <a:pt x="3141" y="6585"/>
                    </a:cubicBezTo>
                    <a:cubicBezTo>
                      <a:pt x="3398" y="5537"/>
                      <a:pt x="1469" y="4593"/>
                      <a:pt x="1855" y="3335"/>
                    </a:cubicBezTo>
                    <a:cubicBezTo>
                      <a:pt x="1855" y="3125"/>
                      <a:pt x="2112" y="2706"/>
                      <a:pt x="1855" y="2496"/>
                    </a:cubicBezTo>
                    <a:cubicBezTo>
                      <a:pt x="1469" y="2181"/>
                      <a:pt x="1212" y="2181"/>
                      <a:pt x="955" y="1972"/>
                    </a:cubicBezTo>
                    <a:cubicBezTo>
                      <a:pt x="-2002" y="923"/>
                      <a:pt x="2627" y="-1069"/>
                      <a:pt x="5069" y="714"/>
                    </a:cubicBezTo>
                    <a:cubicBezTo>
                      <a:pt x="7127" y="2496"/>
                      <a:pt x="7769" y="6585"/>
                      <a:pt x="10727" y="6795"/>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2" name="Shape 3052"/>
              <p:cNvSpPr/>
              <p:nvPr/>
            </p:nvSpPr>
            <p:spPr>
              <a:xfrm>
                <a:off x="2242004" y="1468425"/>
                <a:ext cx="280252" cy="258442"/>
              </a:xfrm>
              <a:custGeom>
                <a:avLst/>
                <a:gdLst/>
                <a:ahLst/>
                <a:cxnLst>
                  <a:cxn ang="0">
                    <a:pos x="wd2" y="hd2"/>
                  </a:cxn>
                  <a:cxn ang="5400000">
                    <a:pos x="wd2" y="hd2"/>
                  </a:cxn>
                  <a:cxn ang="10800000">
                    <a:pos x="wd2" y="hd2"/>
                  </a:cxn>
                  <a:cxn ang="16200000">
                    <a:pos x="wd2" y="hd2"/>
                  </a:cxn>
                </a:cxnLst>
                <a:rect l="0" t="0" r="r" b="b"/>
                <a:pathLst>
                  <a:path w="21184" h="21370" extrusionOk="0">
                    <a:moveTo>
                      <a:pt x="334" y="4191"/>
                    </a:moveTo>
                    <a:cubicBezTo>
                      <a:pt x="334" y="4548"/>
                      <a:pt x="334" y="4854"/>
                      <a:pt x="427" y="5159"/>
                    </a:cubicBezTo>
                    <a:cubicBezTo>
                      <a:pt x="662" y="5618"/>
                      <a:pt x="1318" y="5618"/>
                      <a:pt x="1411" y="6025"/>
                    </a:cubicBezTo>
                    <a:cubicBezTo>
                      <a:pt x="1646" y="6687"/>
                      <a:pt x="334" y="7197"/>
                      <a:pt x="662" y="7859"/>
                    </a:cubicBezTo>
                    <a:cubicBezTo>
                      <a:pt x="943" y="7961"/>
                      <a:pt x="1224" y="8063"/>
                      <a:pt x="1505" y="7961"/>
                    </a:cubicBezTo>
                    <a:cubicBezTo>
                      <a:pt x="1505" y="8369"/>
                      <a:pt x="1505" y="8827"/>
                      <a:pt x="1646" y="9235"/>
                    </a:cubicBezTo>
                    <a:cubicBezTo>
                      <a:pt x="2114" y="9133"/>
                      <a:pt x="2911" y="9337"/>
                      <a:pt x="2723" y="9897"/>
                    </a:cubicBezTo>
                    <a:cubicBezTo>
                      <a:pt x="2630" y="10101"/>
                      <a:pt x="2302" y="10203"/>
                      <a:pt x="2114" y="10304"/>
                    </a:cubicBezTo>
                    <a:cubicBezTo>
                      <a:pt x="1927" y="10406"/>
                      <a:pt x="1739" y="10712"/>
                      <a:pt x="1833" y="10967"/>
                    </a:cubicBezTo>
                    <a:cubicBezTo>
                      <a:pt x="2302" y="11374"/>
                      <a:pt x="2817" y="11782"/>
                      <a:pt x="3286" y="12240"/>
                    </a:cubicBezTo>
                    <a:cubicBezTo>
                      <a:pt x="3286" y="12444"/>
                      <a:pt x="3379" y="12648"/>
                      <a:pt x="3379" y="12852"/>
                    </a:cubicBezTo>
                    <a:cubicBezTo>
                      <a:pt x="3707" y="12852"/>
                      <a:pt x="3988" y="12852"/>
                      <a:pt x="4269" y="12852"/>
                    </a:cubicBezTo>
                    <a:cubicBezTo>
                      <a:pt x="4269" y="13616"/>
                      <a:pt x="5253" y="14023"/>
                      <a:pt x="5769" y="13514"/>
                    </a:cubicBezTo>
                    <a:cubicBezTo>
                      <a:pt x="5956" y="13820"/>
                      <a:pt x="6050" y="14125"/>
                      <a:pt x="5956" y="14584"/>
                    </a:cubicBezTo>
                    <a:cubicBezTo>
                      <a:pt x="6331" y="14482"/>
                      <a:pt x="6518" y="14889"/>
                      <a:pt x="6940" y="15093"/>
                    </a:cubicBezTo>
                    <a:cubicBezTo>
                      <a:pt x="7924" y="15755"/>
                      <a:pt x="9283" y="14380"/>
                      <a:pt x="10173" y="15195"/>
                    </a:cubicBezTo>
                    <a:cubicBezTo>
                      <a:pt x="10361" y="16061"/>
                      <a:pt x="10689" y="16825"/>
                      <a:pt x="10876" y="17691"/>
                    </a:cubicBezTo>
                    <a:cubicBezTo>
                      <a:pt x="11157" y="18659"/>
                      <a:pt x="11345" y="19576"/>
                      <a:pt x="11532" y="20544"/>
                    </a:cubicBezTo>
                    <a:cubicBezTo>
                      <a:pt x="12141" y="20544"/>
                      <a:pt x="12516" y="21104"/>
                      <a:pt x="13031" y="21308"/>
                    </a:cubicBezTo>
                    <a:cubicBezTo>
                      <a:pt x="13500" y="21512"/>
                      <a:pt x="14390" y="21206"/>
                      <a:pt x="14203" y="20544"/>
                    </a:cubicBezTo>
                    <a:cubicBezTo>
                      <a:pt x="15280" y="21308"/>
                      <a:pt x="16686" y="21512"/>
                      <a:pt x="17857" y="21104"/>
                    </a:cubicBezTo>
                    <a:cubicBezTo>
                      <a:pt x="18326" y="20340"/>
                      <a:pt x="18513" y="19576"/>
                      <a:pt x="18841" y="18761"/>
                    </a:cubicBezTo>
                    <a:cubicBezTo>
                      <a:pt x="18935" y="18659"/>
                      <a:pt x="18935" y="18404"/>
                      <a:pt x="19029" y="18303"/>
                    </a:cubicBezTo>
                    <a:cubicBezTo>
                      <a:pt x="19122" y="17997"/>
                      <a:pt x="19216" y="17589"/>
                      <a:pt x="19404" y="17233"/>
                    </a:cubicBezTo>
                    <a:cubicBezTo>
                      <a:pt x="19732" y="16418"/>
                      <a:pt x="20387" y="15348"/>
                      <a:pt x="21184" y="15755"/>
                    </a:cubicBezTo>
                    <a:cubicBezTo>
                      <a:pt x="20575" y="14889"/>
                      <a:pt x="19732" y="14125"/>
                      <a:pt x="18841" y="13616"/>
                    </a:cubicBezTo>
                    <a:cubicBezTo>
                      <a:pt x="19029" y="12138"/>
                      <a:pt x="19310" y="10508"/>
                      <a:pt x="19216" y="9031"/>
                    </a:cubicBezTo>
                    <a:cubicBezTo>
                      <a:pt x="19122" y="6891"/>
                      <a:pt x="18420" y="4752"/>
                      <a:pt x="19029" y="2714"/>
                    </a:cubicBezTo>
                    <a:cubicBezTo>
                      <a:pt x="18326" y="2612"/>
                      <a:pt x="17857" y="1950"/>
                      <a:pt x="17248" y="1542"/>
                    </a:cubicBezTo>
                    <a:cubicBezTo>
                      <a:pt x="16873" y="1237"/>
                      <a:pt x="16264" y="1135"/>
                      <a:pt x="15796" y="880"/>
                    </a:cubicBezTo>
                    <a:cubicBezTo>
                      <a:pt x="14999" y="676"/>
                      <a:pt x="14109" y="472"/>
                      <a:pt x="13312" y="167"/>
                    </a:cubicBezTo>
                    <a:cubicBezTo>
                      <a:pt x="12938" y="65"/>
                      <a:pt x="12516" y="-88"/>
                      <a:pt x="12141" y="65"/>
                    </a:cubicBezTo>
                    <a:cubicBezTo>
                      <a:pt x="11954" y="167"/>
                      <a:pt x="11673" y="269"/>
                      <a:pt x="11438" y="269"/>
                    </a:cubicBezTo>
                    <a:cubicBezTo>
                      <a:pt x="10970" y="370"/>
                      <a:pt x="10454" y="65"/>
                      <a:pt x="9986" y="65"/>
                    </a:cubicBezTo>
                    <a:cubicBezTo>
                      <a:pt x="9470" y="65"/>
                      <a:pt x="9002" y="778"/>
                      <a:pt x="9377" y="1135"/>
                    </a:cubicBezTo>
                    <a:cubicBezTo>
                      <a:pt x="8486" y="880"/>
                      <a:pt x="7643" y="1644"/>
                      <a:pt x="7502" y="2612"/>
                    </a:cubicBezTo>
                    <a:cubicBezTo>
                      <a:pt x="7502" y="3121"/>
                      <a:pt x="7737" y="3631"/>
                      <a:pt x="7643" y="4191"/>
                    </a:cubicBezTo>
                    <a:cubicBezTo>
                      <a:pt x="7502" y="4701"/>
                      <a:pt x="7221" y="5363"/>
                      <a:pt x="6753" y="5261"/>
                    </a:cubicBezTo>
                    <a:cubicBezTo>
                      <a:pt x="6846" y="5720"/>
                      <a:pt x="6940" y="6025"/>
                      <a:pt x="7034" y="6331"/>
                    </a:cubicBezTo>
                    <a:cubicBezTo>
                      <a:pt x="6659" y="7095"/>
                      <a:pt x="5956" y="7859"/>
                      <a:pt x="5347" y="7401"/>
                    </a:cubicBezTo>
                    <a:cubicBezTo>
                      <a:pt x="5160" y="7299"/>
                      <a:pt x="5066" y="6993"/>
                      <a:pt x="4972" y="6687"/>
                    </a:cubicBezTo>
                    <a:cubicBezTo>
                      <a:pt x="4691" y="5618"/>
                      <a:pt x="4457" y="4446"/>
                      <a:pt x="4597" y="3376"/>
                    </a:cubicBezTo>
                    <a:cubicBezTo>
                      <a:pt x="3895" y="3682"/>
                      <a:pt x="3098" y="3121"/>
                      <a:pt x="2395" y="2714"/>
                    </a:cubicBezTo>
                    <a:cubicBezTo>
                      <a:pt x="1927" y="2306"/>
                      <a:pt x="1130" y="1338"/>
                      <a:pt x="334" y="1746"/>
                    </a:cubicBezTo>
                    <a:cubicBezTo>
                      <a:pt x="-416" y="2052"/>
                      <a:pt x="334" y="3478"/>
                      <a:pt x="334" y="4191"/>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3" name="Shape 3053"/>
              <p:cNvSpPr/>
              <p:nvPr/>
            </p:nvSpPr>
            <p:spPr>
              <a:xfrm>
                <a:off x="2513868" y="1635030"/>
                <a:ext cx="117487" cy="150821"/>
              </a:xfrm>
              <a:custGeom>
                <a:avLst/>
                <a:gdLst/>
                <a:ahLst/>
                <a:cxnLst>
                  <a:cxn ang="0">
                    <a:pos x="wd2" y="hd2"/>
                  </a:cxn>
                  <a:cxn ang="5400000">
                    <a:pos x="wd2" y="hd2"/>
                  </a:cxn>
                  <a:cxn ang="10800000">
                    <a:pos x="wd2" y="hd2"/>
                  </a:cxn>
                  <a:cxn ang="16200000">
                    <a:pos x="wd2" y="hd2"/>
                  </a:cxn>
                </a:cxnLst>
                <a:rect l="0" t="0" r="r" b="b"/>
                <a:pathLst>
                  <a:path w="21256" h="21416" extrusionOk="0">
                    <a:moveTo>
                      <a:pt x="10960" y="518"/>
                    </a:moveTo>
                    <a:cubicBezTo>
                      <a:pt x="11407" y="518"/>
                      <a:pt x="11631" y="343"/>
                      <a:pt x="12191" y="167"/>
                    </a:cubicBezTo>
                    <a:cubicBezTo>
                      <a:pt x="13310" y="-184"/>
                      <a:pt x="14989" y="-8"/>
                      <a:pt x="15660" y="957"/>
                    </a:cubicBezTo>
                    <a:cubicBezTo>
                      <a:pt x="16667" y="1660"/>
                      <a:pt x="16667" y="2977"/>
                      <a:pt x="15884" y="3855"/>
                    </a:cubicBezTo>
                    <a:cubicBezTo>
                      <a:pt x="17563" y="4206"/>
                      <a:pt x="19241" y="5172"/>
                      <a:pt x="19241" y="6314"/>
                    </a:cubicBezTo>
                    <a:cubicBezTo>
                      <a:pt x="19913" y="6050"/>
                      <a:pt x="20584" y="6665"/>
                      <a:pt x="21032" y="7016"/>
                    </a:cubicBezTo>
                    <a:cubicBezTo>
                      <a:pt x="21256" y="7543"/>
                      <a:pt x="21256" y="8070"/>
                      <a:pt x="21256" y="8860"/>
                    </a:cubicBezTo>
                    <a:cubicBezTo>
                      <a:pt x="21256" y="10177"/>
                      <a:pt x="21256" y="11406"/>
                      <a:pt x="21032" y="12899"/>
                    </a:cubicBezTo>
                    <a:cubicBezTo>
                      <a:pt x="21032" y="13075"/>
                      <a:pt x="21032" y="13426"/>
                      <a:pt x="20808" y="13601"/>
                    </a:cubicBezTo>
                    <a:cubicBezTo>
                      <a:pt x="20584" y="13865"/>
                      <a:pt x="20584" y="13865"/>
                      <a:pt x="20361" y="14040"/>
                    </a:cubicBezTo>
                    <a:cubicBezTo>
                      <a:pt x="19689" y="14743"/>
                      <a:pt x="20584" y="15709"/>
                      <a:pt x="20808" y="16587"/>
                    </a:cubicBezTo>
                    <a:cubicBezTo>
                      <a:pt x="21256" y="17465"/>
                      <a:pt x="21032" y="18606"/>
                      <a:pt x="20137" y="19309"/>
                    </a:cubicBezTo>
                    <a:cubicBezTo>
                      <a:pt x="18906" y="19923"/>
                      <a:pt x="17339" y="19923"/>
                      <a:pt x="15660" y="19923"/>
                    </a:cubicBezTo>
                    <a:cubicBezTo>
                      <a:pt x="14317" y="19923"/>
                      <a:pt x="12638" y="20275"/>
                      <a:pt x="11967" y="21416"/>
                    </a:cubicBezTo>
                    <a:cubicBezTo>
                      <a:pt x="10960" y="20977"/>
                      <a:pt x="9840" y="20450"/>
                      <a:pt x="9057" y="19923"/>
                    </a:cubicBezTo>
                    <a:cubicBezTo>
                      <a:pt x="8386" y="19133"/>
                      <a:pt x="7714" y="18255"/>
                      <a:pt x="8162" y="17465"/>
                    </a:cubicBezTo>
                    <a:cubicBezTo>
                      <a:pt x="5811" y="16938"/>
                      <a:pt x="3461" y="16060"/>
                      <a:pt x="1559" y="14743"/>
                    </a:cubicBezTo>
                    <a:cubicBezTo>
                      <a:pt x="1335" y="14567"/>
                      <a:pt x="1335" y="14567"/>
                      <a:pt x="1111" y="14392"/>
                    </a:cubicBezTo>
                    <a:cubicBezTo>
                      <a:pt x="663" y="13865"/>
                      <a:pt x="1782" y="13250"/>
                      <a:pt x="2342" y="12899"/>
                    </a:cubicBezTo>
                    <a:cubicBezTo>
                      <a:pt x="3014" y="12196"/>
                      <a:pt x="2566" y="11406"/>
                      <a:pt x="2566" y="10528"/>
                    </a:cubicBezTo>
                    <a:cubicBezTo>
                      <a:pt x="2342" y="9738"/>
                      <a:pt x="3014" y="8684"/>
                      <a:pt x="3909" y="8684"/>
                    </a:cubicBezTo>
                    <a:cubicBezTo>
                      <a:pt x="2790" y="8509"/>
                      <a:pt x="1559" y="8070"/>
                      <a:pt x="887" y="7543"/>
                    </a:cubicBezTo>
                    <a:cubicBezTo>
                      <a:pt x="-8" y="7016"/>
                      <a:pt x="-344" y="5875"/>
                      <a:pt x="439" y="5172"/>
                    </a:cubicBezTo>
                    <a:cubicBezTo>
                      <a:pt x="663" y="4821"/>
                      <a:pt x="1111" y="4645"/>
                      <a:pt x="1559" y="4470"/>
                    </a:cubicBezTo>
                    <a:cubicBezTo>
                      <a:pt x="2006" y="4031"/>
                      <a:pt x="2006" y="3504"/>
                      <a:pt x="2006" y="3153"/>
                    </a:cubicBezTo>
                    <a:cubicBezTo>
                      <a:pt x="2006" y="2977"/>
                      <a:pt x="2006" y="2977"/>
                      <a:pt x="2006" y="2801"/>
                    </a:cubicBezTo>
                    <a:cubicBezTo>
                      <a:pt x="2006" y="2626"/>
                      <a:pt x="2566" y="2362"/>
                      <a:pt x="2790" y="2187"/>
                    </a:cubicBezTo>
                    <a:cubicBezTo>
                      <a:pt x="5588" y="957"/>
                      <a:pt x="8162" y="343"/>
                      <a:pt x="10960" y="51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4" name="Shape 3054"/>
              <p:cNvSpPr/>
              <p:nvPr/>
            </p:nvSpPr>
            <p:spPr>
              <a:xfrm>
                <a:off x="2507194" y="1419366"/>
                <a:ext cx="621038" cy="383658"/>
              </a:xfrm>
              <a:custGeom>
                <a:avLst/>
                <a:gdLst/>
                <a:ahLst/>
                <a:cxnLst>
                  <a:cxn ang="0">
                    <a:pos x="wd2" y="hd2"/>
                  </a:cxn>
                  <a:cxn ang="5400000">
                    <a:pos x="wd2" y="hd2"/>
                  </a:cxn>
                  <a:cxn ang="10800000">
                    <a:pos x="wd2" y="hd2"/>
                  </a:cxn>
                  <a:cxn ang="16200000">
                    <a:pos x="wd2" y="hd2"/>
                  </a:cxn>
                </a:cxnLst>
                <a:rect l="0" t="0" r="r" b="b"/>
                <a:pathLst>
                  <a:path w="21129" h="21281" extrusionOk="0">
                    <a:moveTo>
                      <a:pt x="2607" y="660"/>
                    </a:moveTo>
                    <a:cubicBezTo>
                      <a:pt x="3006" y="866"/>
                      <a:pt x="3405" y="1072"/>
                      <a:pt x="3741" y="1450"/>
                    </a:cubicBezTo>
                    <a:cubicBezTo>
                      <a:pt x="3846" y="1519"/>
                      <a:pt x="3972" y="1656"/>
                      <a:pt x="4014" y="1862"/>
                    </a:cubicBezTo>
                    <a:cubicBezTo>
                      <a:pt x="4056" y="2034"/>
                      <a:pt x="4056" y="2102"/>
                      <a:pt x="4098" y="2240"/>
                    </a:cubicBezTo>
                    <a:cubicBezTo>
                      <a:pt x="4140" y="2308"/>
                      <a:pt x="4182" y="2308"/>
                      <a:pt x="4287" y="2377"/>
                    </a:cubicBezTo>
                    <a:cubicBezTo>
                      <a:pt x="4813" y="2652"/>
                      <a:pt x="5170" y="3545"/>
                      <a:pt x="5107" y="4472"/>
                    </a:cubicBezTo>
                    <a:cubicBezTo>
                      <a:pt x="5863" y="4094"/>
                      <a:pt x="6620" y="3819"/>
                      <a:pt x="7418" y="3682"/>
                    </a:cubicBezTo>
                    <a:cubicBezTo>
                      <a:pt x="7670" y="4403"/>
                      <a:pt x="7944" y="5193"/>
                      <a:pt x="7796" y="5983"/>
                    </a:cubicBezTo>
                    <a:cubicBezTo>
                      <a:pt x="8028" y="5846"/>
                      <a:pt x="8238" y="5983"/>
                      <a:pt x="8469" y="6120"/>
                    </a:cubicBezTo>
                    <a:cubicBezTo>
                      <a:pt x="8784" y="6326"/>
                      <a:pt x="9036" y="6567"/>
                      <a:pt x="9351" y="6704"/>
                    </a:cubicBezTo>
                    <a:cubicBezTo>
                      <a:pt x="9435" y="6773"/>
                      <a:pt x="9519" y="6841"/>
                      <a:pt x="9561" y="6910"/>
                    </a:cubicBezTo>
                    <a:cubicBezTo>
                      <a:pt x="9709" y="7288"/>
                      <a:pt x="9372" y="7631"/>
                      <a:pt x="9162" y="7631"/>
                    </a:cubicBezTo>
                    <a:cubicBezTo>
                      <a:pt x="8931" y="7631"/>
                      <a:pt x="8637" y="7563"/>
                      <a:pt x="8469" y="7940"/>
                    </a:cubicBezTo>
                    <a:cubicBezTo>
                      <a:pt x="8511" y="8078"/>
                      <a:pt x="8595" y="8215"/>
                      <a:pt x="8679" y="8284"/>
                    </a:cubicBezTo>
                    <a:cubicBezTo>
                      <a:pt x="8595" y="8490"/>
                      <a:pt x="8511" y="8730"/>
                      <a:pt x="8385" y="9005"/>
                    </a:cubicBezTo>
                    <a:cubicBezTo>
                      <a:pt x="8511" y="9142"/>
                      <a:pt x="8637" y="9211"/>
                      <a:pt x="8784" y="9211"/>
                    </a:cubicBezTo>
                    <a:cubicBezTo>
                      <a:pt x="8679" y="9726"/>
                      <a:pt x="8994" y="10104"/>
                      <a:pt x="9309" y="10310"/>
                    </a:cubicBezTo>
                    <a:cubicBezTo>
                      <a:pt x="9561" y="10516"/>
                      <a:pt x="9919" y="11031"/>
                      <a:pt x="9751" y="11443"/>
                    </a:cubicBezTo>
                    <a:cubicBezTo>
                      <a:pt x="10003" y="11100"/>
                      <a:pt x="10360" y="11615"/>
                      <a:pt x="10591" y="11958"/>
                    </a:cubicBezTo>
                    <a:cubicBezTo>
                      <a:pt x="10885" y="12336"/>
                      <a:pt x="11242" y="12542"/>
                      <a:pt x="11600" y="12817"/>
                    </a:cubicBezTo>
                    <a:cubicBezTo>
                      <a:pt x="12167" y="13194"/>
                      <a:pt x="12776" y="13538"/>
                      <a:pt x="13365" y="13915"/>
                    </a:cubicBezTo>
                    <a:cubicBezTo>
                      <a:pt x="13449" y="13778"/>
                      <a:pt x="13491" y="13606"/>
                      <a:pt x="13533" y="13469"/>
                    </a:cubicBezTo>
                    <a:cubicBezTo>
                      <a:pt x="14016" y="13057"/>
                      <a:pt x="14499" y="12542"/>
                      <a:pt x="14982" y="12095"/>
                    </a:cubicBezTo>
                    <a:cubicBezTo>
                      <a:pt x="15529" y="11615"/>
                      <a:pt x="16054" y="11100"/>
                      <a:pt x="16663" y="11100"/>
                    </a:cubicBezTo>
                    <a:cubicBezTo>
                      <a:pt x="16789" y="11100"/>
                      <a:pt x="16937" y="11100"/>
                      <a:pt x="17063" y="11100"/>
                    </a:cubicBezTo>
                    <a:cubicBezTo>
                      <a:pt x="17189" y="11100"/>
                      <a:pt x="17336" y="10962"/>
                      <a:pt x="17462" y="10962"/>
                    </a:cubicBezTo>
                    <a:cubicBezTo>
                      <a:pt x="17945" y="10722"/>
                      <a:pt x="18470" y="10722"/>
                      <a:pt x="18954" y="11100"/>
                    </a:cubicBezTo>
                    <a:cubicBezTo>
                      <a:pt x="19143" y="11237"/>
                      <a:pt x="19311" y="11374"/>
                      <a:pt x="19437" y="11546"/>
                    </a:cubicBezTo>
                    <a:cubicBezTo>
                      <a:pt x="19626" y="11683"/>
                      <a:pt x="19794" y="11889"/>
                      <a:pt x="19962" y="12027"/>
                    </a:cubicBezTo>
                    <a:cubicBezTo>
                      <a:pt x="20235" y="12336"/>
                      <a:pt x="20551" y="12679"/>
                      <a:pt x="20509" y="13263"/>
                    </a:cubicBezTo>
                    <a:cubicBezTo>
                      <a:pt x="20635" y="13332"/>
                      <a:pt x="20719" y="13400"/>
                      <a:pt x="20845" y="13469"/>
                    </a:cubicBezTo>
                    <a:cubicBezTo>
                      <a:pt x="20803" y="14259"/>
                      <a:pt x="20803" y="14980"/>
                      <a:pt x="20761" y="15770"/>
                    </a:cubicBezTo>
                    <a:cubicBezTo>
                      <a:pt x="20761" y="15839"/>
                      <a:pt x="20761" y="15839"/>
                      <a:pt x="20761" y="15907"/>
                    </a:cubicBezTo>
                    <a:cubicBezTo>
                      <a:pt x="20803" y="16079"/>
                      <a:pt x="20887" y="16079"/>
                      <a:pt x="20992" y="16148"/>
                    </a:cubicBezTo>
                    <a:cubicBezTo>
                      <a:pt x="21391" y="16560"/>
                      <a:pt x="20761" y="17727"/>
                      <a:pt x="21076" y="18242"/>
                    </a:cubicBezTo>
                    <a:cubicBezTo>
                      <a:pt x="20761" y="17933"/>
                      <a:pt x="20361" y="18277"/>
                      <a:pt x="20235" y="18792"/>
                    </a:cubicBezTo>
                    <a:cubicBezTo>
                      <a:pt x="20109" y="19273"/>
                      <a:pt x="20193" y="19891"/>
                      <a:pt x="20277" y="20474"/>
                    </a:cubicBezTo>
                    <a:cubicBezTo>
                      <a:pt x="19710" y="20543"/>
                      <a:pt x="19143" y="20612"/>
                      <a:pt x="18512" y="20680"/>
                    </a:cubicBezTo>
                    <a:cubicBezTo>
                      <a:pt x="18512" y="20818"/>
                      <a:pt x="18512" y="21024"/>
                      <a:pt x="18512" y="21196"/>
                    </a:cubicBezTo>
                    <a:cubicBezTo>
                      <a:pt x="18113" y="21539"/>
                      <a:pt x="17672" y="20749"/>
                      <a:pt x="17189" y="20612"/>
                    </a:cubicBezTo>
                    <a:cubicBezTo>
                      <a:pt x="16705" y="20474"/>
                      <a:pt x="16180" y="21127"/>
                      <a:pt x="15697" y="20955"/>
                    </a:cubicBezTo>
                    <a:cubicBezTo>
                      <a:pt x="15529" y="20887"/>
                      <a:pt x="15340" y="20749"/>
                      <a:pt x="15172" y="20749"/>
                    </a:cubicBezTo>
                    <a:cubicBezTo>
                      <a:pt x="14940" y="20680"/>
                      <a:pt x="14730" y="20818"/>
                      <a:pt x="14499" y="20887"/>
                    </a:cubicBezTo>
                    <a:cubicBezTo>
                      <a:pt x="14142" y="21024"/>
                      <a:pt x="13806" y="21024"/>
                      <a:pt x="13449" y="21024"/>
                    </a:cubicBezTo>
                    <a:cubicBezTo>
                      <a:pt x="13091" y="21024"/>
                      <a:pt x="12734" y="21024"/>
                      <a:pt x="12398" y="20955"/>
                    </a:cubicBezTo>
                    <a:cubicBezTo>
                      <a:pt x="11999" y="20955"/>
                      <a:pt x="11600" y="20887"/>
                      <a:pt x="11200" y="20818"/>
                    </a:cubicBezTo>
                    <a:cubicBezTo>
                      <a:pt x="10801" y="20749"/>
                      <a:pt x="10360" y="20749"/>
                      <a:pt x="9961" y="20680"/>
                    </a:cubicBezTo>
                    <a:cubicBezTo>
                      <a:pt x="9919" y="20474"/>
                      <a:pt x="9877" y="20303"/>
                      <a:pt x="9835" y="20097"/>
                    </a:cubicBezTo>
                    <a:cubicBezTo>
                      <a:pt x="9435" y="19891"/>
                      <a:pt x="8994" y="20406"/>
                      <a:pt x="8553" y="20303"/>
                    </a:cubicBezTo>
                    <a:cubicBezTo>
                      <a:pt x="8385" y="20234"/>
                      <a:pt x="8196" y="20097"/>
                      <a:pt x="8070" y="19959"/>
                    </a:cubicBezTo>
                    <a:cubicBezTo>
                      <a:pt x="7754" y="19685"/>
                      <a:pt x="7460" y="19307"/>
                      <a:pt x="7187" y="19032"/>
                    </a:cubicBezTo>
                    <a:cubicBezTo>
                      <a:pt x="7103" y="19307"/>
                      <a:pt x="6830" y="19376"/>
                      <a:pt x="6662" y="19307"/>
                    </a:cubicBezTo>
                    <a:cubicBezTo>
                      <a:pt x="6473" y="19238"/>
                      <a:pt x="6305" y="19032"/>
                      <a:pt x="6137" y="18792"/>
                    </a:cubicBezTo>
                    <a:cubicBezTo>
                      <a:pt x="6095" y="18723"/>
                      <a:pt x="5989" y="18654"/>
                      <a:pt x="5989" y="18517"/>
                    </a:cubicBezTo>
                    <a:cubicBezTo>
                      <a:pt x="5989" y="18311"/>
                      <a:pt x="6095" y="18174"/>
                      <a:pt x="6137" y="18002"/>
                    </a:cubicBezTo>
                    <a:cubicBezTo>
                      <a:pt x="6221" y="17727"/>
                      <a:pt x="6095" y="17349"/>
                      <a:pt x="5947" y="17075"/>
                    </a:cubicBezTo>
                    <a:cubicBezTo>
                      <a:pt x="5863" y="16800"/>
                      <a:pt x="5821" y="16354"/>
                      <a:pt x="5989" y="16216"/>
                    </a:cubicBezTo>
                    <a:cubicBezTo>
                      <a:pt x="5737" y="16079"/>
                      <a:pt x="5506" y="15632"/>
                      <a:pt x="5464" y="15117"/>
                    </a:cubicBezTo>
                    <a:cubicBezTo>
                      <a:pt x="5422" y="14705"/>
                      <a:pt x="5422" y="14190"/>
                      <a:pt x="5464" y="13675"/>
                    </a:cubicBezTo>
                    <a:cubicBezTo>
                      <a:pt x="5695" y="13778"/>
                      <a:pt x="5905" y="13469"/>
                      <a:pt x="5905" y="13126"/>
                    </a:cubicBezTo>
                    <a:cubicBezTo>
                      <a:pt x="5905" y="12954"/>
                      <a:pt x="5863" y="12817"/>
                      <a:pt x="5863" y="12679"/>
                    </a:cubicBezTo>
                    <a:cubicBezTo>
                      <a:pt x="5863" y="12542"/>
                      <a:pt x="5926" y="12370"/>
                      <a:pt x="5989" y="12233"/>
                    </a:cubicBezTo>
                    <a:cubicBezTo>
                      <a:pt x="6116" y="11786"/>
                      <a:pt x="6031" y="11374"/>
                      <a:pt x="5989" y="10894"/>
                    </a:cubicBezTo>
                    <a:cubicBezTo>
                      <a:pt x="5863" y="10172"/>
                      <a:pt x="5737" y="9383"/>
                      <a:pt x="5464" y="8730"/>
                    </a:cubicBezTo>
                    <a:cubicBezTo>
                      <a:pt x="5254" y="8215"/>
                      <a:pt x="4939" y="7769"/>
                      <a:pt x="4813" y="7219"/>
                    </a:cubicBezTo>
                    <a:cubicBezTo>
                      <a:pt x="4771" y="6910"/>
                      <a:pt x="4729" y="6704"/>
                      <a:pt x="4624" y="6429"/>
                    </a:cubicBezTo>
                    <a:cubicBezTo>
                      <a:pt x="4540" y="6189"/>
                      <a:pt x="4372" y="5983"/>
                      <a:pt x="4182" y="6120"/>
                    </a:cubicBezTo>
                    <a:cubicBezTo>
                      <a:pt x="3972" y="6258"/>
                      <a:pt x="3972" y="6910"/>
                      <a:pt x="3741" y="7047"/>
                    </a:cubicBezTo>
                    <a:cubicBezTo>
                      <a:pt x="3573" y="7219"/>
                      <a:pt x="3405" y="6910"/>
                      <a:pt x="3174" y="6773"/>
                    </a:cubicBezTo>
                    <a:cubicBezTo>
                      <a:pt x="2817" y="6498"/>
                      <a:pt x="2417" y="6635"/>
                      <a:pt x="2165" y="7150"/>
                    </a:cubicBezTo>
                    <a:cubicBezTo>
                      <a:pt x="2333" y="7356"/>
                      <a:pt x="2249" y="7872"/>
                      <a:pt x="2039" y="7940"/>
                    </a:cubicBezTo>
                    <a:cubicBezTo>
                      <a:pt x="1724" y="7356"/>
                      <a:pt x="1640" y="6498"/>
                      <a:pt x="1808" y="5777"/>
                    </a:cubicBezTo>
                    <a:cubicBezTo>
                      <a:pt x="1325" y="4987"/>
                      <a:pt x="884" y="4025"/>
                      <a:pt x="526" y="3030"/>
                    </a:cubicBezTo>
                    <a:cubicBezTo>
                      <a:pt x="400" y="2583"/>
                      <a:pt x="316" y="2171"/>
                      <a:pt x="442" y="1725"/>
                    </a:cubicBezTo>
                    <a:cubicBezTo>
                      <a:pt x="-83" y="1244"/>
                      <a:pt x="-209" y="214"/>
                      <a:pt x="442" y="8"/>
                    </a:cubicBezTo>
                    <a:cubicBezTo>
                      <a:pt x="1010" y="-61"/>
                      <a:pt x="1934" y="351"/>
                      <a:pt x="2607" y="66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5" name="Shape 3055"/>
              <p:cNvSpPr/>
              <p:nvPr/>
            </p:nvSpPr>
            <p:spPr>
              <a:xfrm>
                <a:off x="2452246" y="1130247"/>
                <a:ext cx="195009" cy="235630"/>
              </a:xfrm>
              <a:custGeom>
                <a:avLst/>
                <a:gdLst/>
                <a:ahLst/>
                <a:cxnLst>
                  <a:cxn ang="0">
                    <a:pos x="wd2" y="hd2"/>
                  </a:cxn>
                  <a:cxn ang="5400000">
                    <a:pos x="wd2" y="hd2"/>
                  </a:cxn>
                  <a:cxn ang="10800000">
                    <a:pos x="wd2" y="hd2"/>
                  </a:cxn>
                  <a:cxn ang="16200000">
                    <a:pos x="wd2" y="hd2"/>
                  </a:cxn>
                </a:cxnLst>
                <a:rect l="0" t="0" r="r" b="b"/>
                <a:pathLst>
                  <a:path w="20381" h="21260" extrusionOk="0">
                    <a:moveTo>
                      <a:pt x="7367" y="1693"/>
                    </a:moveTo>
                    <a:cubicBezTo>
                      <a:pt x="8466" y="2476"/>
                      <a:pt x="9565" y="3427"/>
                      <a:pt x="10212" y="4603"/>
                    </a:cubicBezTo>
                    <a:cubicBezTo>
                      <a:pt x="10923" y="4938"/>
                      <a:pt x="11699" y="4379"/>
                      <a:pt x="12540" y="4491"/>
                    </a:cubicBezTo>
                    <a:cubicBezTo>
                      <a:pt x="13510" y="4603"/>
                      <a:pt x="13898" y="5554"/>
                      <a:pt x="14028" y="6393"/>
                    </a:cubicBezTo>
                    <a:cubicBezTo>
                      <a:pt x="14157" y="7177"/>
                      <a:pt x="14674" y="8128"/>
                      <a:pt x="15644" y="8128"/>
                    </a:cubicBezTo>
                    <a:cubicBezTo>
                      <a:pt x="14868" y="9303"/>
                      <a:pt x="14286" y="10702"/>
                      <a:pt x="14416" y="11989"/>
                    </a:cubicBezTo>
                    <a:cubicBezTo>
                      <a:pt x="14674" y="12213"/>
                      <a:pt x="14868" y="12493"/>
                      <a:pt x="15127" y="12605"/>
                    </a:cubicBezTo>
                    <a:cubicBezTo>
                      <a:pt x="14157" y="13052"/>
                      <a:pt x="13058" y="13892"/>
                      <a:pt x="13769" y="14675"/>
                    </a:cubicBezTo>
                    <a:cubicBezTo>
                      <a:pt x="14028" y="15067"/>
                      <a:pt x="14545" y="15179"/>
                      <a:pt x="14998" y="15179"/>
                    </a:cubicBezTo>
                    <a:cubicBezTo>
                      <a:pt x="16356" y="15403"/>
                      <a:pt x="17714" y="15514"/>
                      <a:pt x="19072" y="15738"/>
                    </a:cubicBezTo>
                    <a:cubicBezTo>
                      <a:pt x="19589" y="15850"/>
                      <a:pt x="20107" y="15850"/>
                      <a:pt x="20236" y="16354"/>
                    </a:cubicBezTo>
                    <a:cubicBezTo>
                      <a:pt x="20430" y="16578"/>
                      <a:pt x="20430" y="16801"/>
                      <a:pt x="20236" y="17025"/>
                    </a:cubicBezTo>
                    <a:cubicBezTo>
                      <a:pt x="20107" y="18480"/>
                      <a:pt x="19848" y="19879"/>
                      <a:pt x="19719" y="21166"/>
                    </a:cubicBezTo>
                    <a:cubicBezTo>
                      <a:pt x="17132" y="21502"/>
                      <a:pt x="14545" y="20942"/>
                      <a:pt x="12540" y="19487"/>
                    </a:cubicBezTo>
                    <a:cubicBezTo>
                      <a:pt x="11958" y="20215"/>
                      <a:pt x="10794" y="20551"/>
                      <a:pt x="9824" y="20327"/>
                    </a:cubicBezTo>
                    <a:cubicBezTo>
                      <a:pt x="8854" y="20103"/>
                      <a:pt x="8207" y="19264"/>
                      <a:pt x="8078" y="18312"/>
                    </a:cubicBezTo>
                    <a:cubicBezTo>
                      <a:pt x="8078" y="18200"/>
                      <a:pt x="8078" y="17977"/>
                      <a:pt x="8207" y="17865"/>
                    </a:cubicBezTo>
                    <a:cubicBezTo>
                      <a:pt x="8337" y="17753"/>
                      <a:pt x="8595" y="17753"/>
                      <a:pt x="8725" y="17641"/>
                    </a:cubicBezTo>
                    <a:cubicBezTo>
                      <a:pt x="9565" y="17417"/>
                      <a:pt x="9953" y="16410"/>
                      <a:pt x="9565" y="15850"/>
                    </a:cubicBezTo>
                    <a:cubicBezTo>
                      <a:pt x="9113" y="15235"/>
                      <a:pt x="8078" y="15067"/>
                      <a:pt x="7367" y="15514"/>
                    </a:cubicBezTo>
                    <a:cubicBezTo>
                      <a:pt x="6979" y="15738"/>
                      <a:pt x="6590" y="16354"/>
                      <a:pt x="6138" y="16242"/>
                    </a:cubicBezTo>
                    <a:cubicBezTo>
                      <a:pt x="5750" y="15738"/>
                      <a:pt x="5750" y="15179"/>
                      <a:pt x="6008" y="14563"/>
                    </a:cubicBezTo>
                    <a:cubicBezTo>
                      <a:pt x="5362" y="14339"/>
                      <a:pt x="4650" y="14115"/>
                      <a:pt x="4133" y="14004"/>
                    </a:cubicBezTo>
                    <a:cubicBezTo>
                      <a:pt x="4392" y="13500"/>
                      <a:pt x="3939" y="12940"/>
                      <a:pt x="3422" y="12605"/>
                    </a:cubicBezTo>
                    <a:cubicBezTo>
                      <a:pt x="2840" y="12213"/>
                      <a:pt x="2322" y="11989"/>
                      <a:pt x="2064" y="11429"/>
                    </a:cubicBezTo>
                    <a:cubicBezTo>
                      <a:pt x="1740" y="10814"/>
                      <a:pt x="2193" y="10142"/>
                      <a:pt x="1934" y="9527"/>
                    </a:cubicBezTo>
                    <a:cubicBezTo>
                      <a:pt x="1805" y="9191"/>
                      <a:pt x="1546" y="9079"/>
                      <a:pt x="1287" y="8687"/>
                    </a:cubicBezTo>
                    <a:cubicBezTo>
                      <a:pt x="705" y="7904"/>
                      <a:pt x="1158" y="6953"/>
                      <a:pt x="1287" y="6001"/>
                    </a:cubicBezTo>
                    <a:cubicBezTo>
                      <a:pt x="1287" y="4714"/>
                      <a:pt x="-1170" y="741"/>
                      <a:pt x="705" y="14"/>
                    </a:cubicBezTo>
                    <a:cubicBezTo>
                      <a:pt x="1029" y="-98"/>
                      <a:pt x="3034" y="518"/>
                      <a:pt x="3422" y="629"/>
                    </a:cubicBezTo>
                    <a:cubicBezTo>
                      <a:pt x="5038" y="741"/>
                      <a:pt x="6008" y="741"/>
                      <a:pt x="7367" y="169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6" name="Shape 3056"/>
              <p:cNvSpPr/>
              <p:nvPr/>
            </p:nvSpPr>
            <p:spPr>
              <a:xfrm>
                <a:off x="2385006" y="851956"/>
                <a:ext cx="78043" cy="130959"/>
              </a:xfrm>
              <a:custGeom>
                <a:avLst/>
                <a:gdLst/>
                <a:ahLst/>
                <a:cxnLst>
                  <a:cxn ang="0">
                    <a:pos x="wd2" y="hd2"/>
                  </a:cxn>
                  <a:cxn ang="5400000">
                    <a:pos x="wd2" y="hd2"/>
                  </a:cxn>
                  <a:cxn ang="10800000">
                    <a:pos x="wd2" y="hd2"/>
                  </a:cxn>
                  <a:cxn ang="16200000">
                    <a:pos x="wd2" y="hd2"/>
                  </a:cxn>
                </a:cxnLst>
                <a:rect l="0" t="0" r="r" b="b"/>
                <a:pathLst>
                  <a:path w="20758" h="21264" extrusionOk="0">
                    <a:moveTo>
                      <a:pt x="3109" y="10738"/>
                    </a:moveTo>
                    <a:cubicBezTo>
                      <a:pt x="3437" y="11338"/>
                      <a:pt x="4418" y="12038"/>
                      <a:pt x="5400" y="12038"/>
                    </a:cubicBezTo>
                    <a:cubicBezTo>
                      <a:pt x="5728" y="12038"/>
                      <a:pt x="6546" y="12038"/>
                      <a:pt x="6873" y="12238"/>
                    </a:cubicBezTo>
                    <a:cubicBezTo>
                      <a:pt x="7200" y="12438"/>
                      <a:pt x="6873" y="12838"/>
                      <a:pt x="7200" y="13038"/>
                    </a:cubicBezTo>
                    <a:cubicBezTo>
                      <a:pt x="7528" y="13738"/>
                      <a:pt x="8509" y="13938"/>
                      <a:pt x="9164" y="14138"/>
                    </a:cubicBezTo>
                    <a:cubicBezTo>
                      <a:pt x="10964" y="14738"/>
                      <a:pt x="11946" y="16038"/>
                      <a:pt x="12600" y="17038"/>
                    </a:cubicBezTo>
                    <a:cubicBezTo>
                      <a:pt x="13746" y="18138"/>
                      <a:pt x="14728" y="19338"/>
                      <a:pt x="16855" y="19538"/>
                    </a:cubicBezTo>
                    <a:cubicBezTo>
                      <a:pt x="16364" y="20438"/>
                      <a:pt x="17837" y="21438"/>
                      <a:pt x="19146" y="21238"/>
                    </a:cubicBezTo>
                    <a:cubicBezTo>
                      <a:pt x="20618" y="21038"/>
                      <a:pt x="21273" y="19738"/>
                      <a:pt x="20291" y="19138"/>
                    </a:cubicBezTo>
                    <a:cubicBezTo>
                      <a:pt x="19800" y="18938"/>
                      <a:pt x="19473" y="18738"/>
                      <a:pt x="19146" y="18538"/>
                    </a:cubicBezTo>
                    <a:cubicBezTo>
                      <a:pt x="17509" y="17438"/>
                      <a:pt x="19146" y="15838"/>
                      <a:pt x="18818" y="14338"/>
                    </a:cubicBezTo>
                    <a:cubicBezTo>
                      <a:pt x="18491" y="12838"/>
                      <a:pt x="16855" y="11838"/>
                      <a:pt x="16855" y="10338"/>
                    </a:cubicBezTo>
                    <a:cubicBezTo>
                      <a:pt x="16855" y="9338"/>
                      <a:pt x="18164" y="8438"/>
                      <a:pt x="17509" y="7438"/>
                    </a:cubicBezTo>
                    <a:cubicBezTo>
                      <a:pt x="17182" y="7238"/>
                      <a:pt x="16855" y="6938"/>
                      <a:pt x="16364" y="6538"/>
                    </a:cubicBezTo>
                    <a:cubicBezTo>
                      <a:pt x="14728" y="5138"/>
                      <a:pt x="15709" y="3038"/>
                      <a:pt x="14400" y="1538"/>
                    </a:cubicBezTo>
                    <a:cubicBezTo>
                      <a:pt x="13418" y="438"/>
                      <a:pt x="11291" y="-162"/>
                      <a:pt x="9655" y="38"/>
                    </a:cubicBezTo>
                    <a:cubicBezTo>
                      <a:pt x="7528" y="238"/>
                      <a:pt x="6218" y="1338"/>
                      <a:pt x="5728" y="2538"/>
                    </a:cubicBezTo>
                    <a:cubicBezTo>
                      <a:pt x="5728" y="3038"/>
                      <a:pt x="5728" y="3238"/>
                      <a:pt x="5400" y="3638"/>
                    </a:cubicBezTo>
                    <a:cubicBezTo>
                      <a:pt x="5073" y="4038"/>
                      <a:pt x="4091" y="4238"/>
                      <a:pt x="3437" y="4038"/>
                    </a:cubicBezTo>
                    <a:cubicBezTo>
                      <a:pt x="2782" y="3838"/>
                      <a:pt x="1964" y="3638"/>
                      <a:pt x="1309" y="3238"/>
                    </a:cubicBezTo>
                    <a:cubicBezTo>
                      <a:pt x="0" y="4638"/>
                      <a:pt x="-327" y="6338"/>
                      <a:pt x="328" y="7838"/>
                    </a:cubicBezTo>
                    <a:lnTo>
                      <a:pt x="3109" y="8238"/>
                    </a:lnTo>
                    <a:cubicBezTo>
                      <a:pt x="3437" y="9338"/>
                      <a:pt x="3109" y="10138"/>
                      <a:pt x="3109" y="1073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7" name="Shape 3057"/>
              <p:cNvSpPr/>
              <p:nvPr/>
            </p:nvSpPr>
            <p:spPr>
              <a:xfrm>
                <a:off x="2713149" y="1326295"/>
                <a:ext cx="49125" cy="77397"/>
              </a:xfrm>
              <a:custGeom>
                <a:avLst/>
                <a:gdLst/>
                <a:ahLst/>
                <a:cxnLst>
                  <a:cxn ang="0">
                    <a:pos x="wd2" y="hd2"/>
                  </a:cxn>
                  <a:cxn ang="5400000">
                    <a:pos x="wd2" y="hd2"/>
                  </a:cxn>
                  <a:cxn ang="10800000">
                    <a:pos x="wd2" y="hd2"/>
                  </a:cxn>
                  <a:cxn ang="16200000">
                    <a:pos x="wd2" y="hd2"/>
                  </a:cxn>
                </a:cxnLst>
                <a:rect l="0" t="0" r="r" b="b"/>
                <a:pathLst>
                  <a:path w="18727" h="20588" extrusionOk="0">
                    <a:moveTo>
                      <a:pt x="18727" y="14358"/>
                    </a:moveTo>
                    <a:cubicBezTo>
                      <a:pt x="18727" y="16850"/>
                      <a:pt x="17788" y="19509"/>
                      <a:pt x="14970" y="20007"/>
                    </a:cubicBezTo>
                    <a:cubicBezTo>
                      <a:pt x="12857" y="20340"/>
                      <a:pt x="10510" y="19177"/>
                      <a:pt x="8397" y="20007"/>
                    </a:cubicBezTo>
                    <a:cubicBezTo>
                      <a:pt x="7927" y="20007"/>
                      <a:pt x="7927" y="20340"/>
                      <a:pt x="7457" y="20340"/>
                    </a:cubicBezTo>
                    <a:cubicBezTo>
                      <a:pt x="6518" y="20672"/>
                      <a:pt x="5579" y="20672"/>
                      <a:pt x="5110" y="20340"/>
                    </a:cubicBezTo>
                    <a:cubicBezTo>
                      <a:pt x="2997" y="20007"/>
                      <a:pt x="1588" y="18180"/>
                      <a:pt x="1118" y="16850"/>
                    </a:cubicBezTo>
                    <a:cubicBezTo>
                      <a:pt x="1118" y="15355"/>
                      <a:pt x="2057" y="13694"/>
                      <a:pt x="3936" y="13029"/>
                    </a:cubicBezTo>
                    <a:cubicBezTo>
                      <a:pt x="-2873" y="11866"/>
                      <a:pt x="1118" y="8044"/>
                      <a:pt x="1588" y="5220"/>
                    </a:cubicBezTo>
                    <a:cubicBezTo>
                      <a:pt x="1588" y="2561"/>
                      <a:pt x="-1934" y="734"/>
                      <a:pt x="3466" y="69"/>
                    </a:cubicBezTo>
                    <a:cubicBezTo>
                      <a:pt x="12857" y="-928"/>
                      <a:pt x="18727" y="9207"/>
                      <a:pt x="18727" y="1435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58" name="Shape 3058"/>
              <p:cNvSpPr/>
              <p:nvPr/>
            </p:nvSpPr>
            <p:spPr>
              <a:xfrm>
                <a:off x="2518537" y="157281"/>
                <a:ext cx="1244267" cy="1403797"/>
              </a:xfrm>
              <a:custGeom>
                <a:avLst/>
                <a:gdLst/>
                <a:ahLst/>
                <a:cxnLst>
                  <a:cxn ang="0">
                    <a:pos x="wd2" y="hd2"/>
                  </a:cxn>
                  <a:cxn ang="5400000">
                    <a:pos x="wd2" y="hd2"/>
                  </a:cxn>
                  <a:cxn ang="10800000">
                    <a:pos x="wd2" y="hd2"/>
                  </a:cxn>
                  <a:cxn ang="16200000">
                    <a:pos x="wd2" y="hd2"/>
                  </a:cxn>
                </a:cxnLst>
                <a:rect l="0" t="0" r="r" b="b"/>
                <a:pathLst>
                  <a:path w="21526" h="21555" extrusionOk="0">
                    <a:moveTo>
                      <a:pt x="1458" y="6701"/>
                    </a:moveTo>
                    <a:lnTo>
                      <a:pt x="1447" y="6701"/>
                    </a:lnTo>
                    <a:lnTo>
                      <a:pt x="1458" y="6701"/>
                    </a:lnTo>
                    <a:close/>
                    <a:moveTo>
                      <a:pt x="1372" y="7574"/>
                    </a:moveTo>
                    <a:cubicBezTo>
                      <a:pt x="1169" y="7555"/>
                      <a:pt x="1051" y="7754"/>
                      <a:pt x="987" y="7934"/>
                    </a:cubicBezTo>
                    <a:cubicBezTo>
                      <a:pt x="923" y="8153"/>
                      <a:pt x="827" y="8352"/>
                      <a:pt x="762" y="8570"/>
                    </a:cubicBezTo>
                    <a:cubicBezTo>
                      <a:pt x="677" y="8751"/>
                      <a:pt x="559" y="8931"/>
                      <a:pt x="473" y="9111"/>
                    </a:cubicBezTo>
                    <a:cubicBezTo>
                      <a:pt x="291" y="9462"/>
                      <a:pt x="88" y="9823"/>
                      <a:pt x="163" y="10222"/>
                    </a:cubicBezTo>
                    <a:cubicBezTo>
                      <a:pt x="184" y="10345"/>
                      <a:pt x="227" y="10459"/>
                      <a:pt x="184" y="10582"/>
                    </a:cubicBezTo>
                    <a:cubicBezTo>
                      <a:pt x="131" y="10725"/>
                      <a:pt x="-19" y="10819"/>
                      <a:pt x="2" y="10962"/>
                    </a:cubicBezTo>
                    <a:cubicBezTo>
                      <a:pt x="24" y="11038"/>
                      <a:pt x="88" y="11095"/>
                      <a:pt x="131" y="11180"/>
                    </a:cubicBezTo>
                    <a:cubicBezTo>
                      <a:pt x="184" y="11275"/>
                      <a:pt x="184" y="11398"/>
                      <a:pt x="163" y="11512"/>
                    </a:cubicBezTo>
                    <a:cubicBezTo>
                      <a:pt x="131" y="11835"/>
                      <a:pt x="163" y="12129"/>
                      <a:pt x="270" y="12433"/>
                    </a:cubicBezTo>
                    <a:cubicBezTo>
                      <a:pt x="452" y="12452"/>
                      <a:pt x="538" y="12632"/>
                      <a:pt x="613" y="12793"/>
                    </a:cubicBezTo>
                    <a:lnTo>
                      <a:pt x="944" y="13629"/>
                    </a:lnTo>
                    <a:cubicBezTo>
                      <a:pt x="1009" y="13610"/>
                      <a:pt x="1083" y="13610"/>
                      <a:pt x="1148" y="13591"/>
                    </a:cubicBezTo>
                    <a:cubicBezTo>
                      <a:pt x="1212" y="13828"/>
                      <a:pt x="1415" y="14027"/>
                      <a:pt x="1554" y="14226"/>
                    </a:cubicBezTo>
                    <a:cubicBezTo>
                      <a:pt x="1704" y="14426"/>
                      <a:pt x="1801" y="14701"/>
                      <a:pt x="1661" y="14919"/>
                    </a:cubicBezTo>
                    <a:cubicBezTo>
                      <a:pt x="1950" y="15223"/>
                      <a:pt x="2132" y="15593"/>
                      <a:pt x="2132" y="15992"/>
                    </a:cubicBezTo>
                    <a:cubicBezTo>
                      <a:pt x="2518" y="15973"/>
                      <a:pt x="2646" y="16476"/>
                      <a:pt x="2989" y="16637"/>
                    </a:cubicBezTo>
                    <a:cubicBezTo>
                      <a:pt x="3321" y="16789"/>
                      <a:pt x="3792" y="16533"/>
                      <a:pt x="4113" y="16713"/>
                    </a:cubicBezTo>
                    <a:cubicBezTo>
                      <a:pt x="4155" y="16590"/>
                      <a:pt x="4177" y="16476"/>
                      <a:pt x="4220" y="16352"/>
                    </a:cubicBezTo>
                    <a:cubicBezTo>
                      <a:pt x="4444" y="16476"/>
                      <a:pt x="4691" y="16571"/>
                      <a:pt x="4937" y="16590"/>
                    </a:cubicBezTo>
                    <a:cubicBezTo>
                      <a:pt x="4894" y="16476"/>
                      <a:pt x="4990" y="16333"/>
                      <a:pt x="5097" y="16276"/>
                    </a:cubicBezTo>
                    <a:cubicBezTo>
                      <a:pt x="5301" y="15479"/>
                      <a:pt x="5772" y="14739"/>
                      <a:pt x="6425" y="14189"/>
                    </a:cubicBezTo>
                    <a:cubicBezTo>
                      <a:pt x="6489" y="14321"/>
                      <a:pt x="6510" y="14483"/>
                      <a:pt x="6467" y="14625"/>
                    </a:cubicBezTo>
                    <a:cubicBezTo>
                      <a:pt x="6307" y="14805"/>
                      <a:pt x="6157" y="14976"/>
                      <a:pt x="6018" y="15157"/>
                    </a:cubicBezTo>
                    <a:cubicBezTo>
                      <a:pt x="5836" y="15375"/>
                      <a:pt x="5633" y="15593"/>
                      <a:pt x="5547" y="15859"/>
                    </a:cubicBezTo>
                    <a:cubicBezTo>
                      <a:pt x="5461" y="16115"/>
                      <a:pt x="5504" y="16438"/>
                      <a:pt x="5729" y="16609"/>
                    </a:cubicBezTo>
                    <a:cubicBezTo>
                      <a:pt x="5954" y="16694"/>
                      <a:pt x="6200" y="16751"/>
                      <a:pt x="6446" y="16751"/>
                    </a:cubicBezTo>
                    <a:cubicBezTo>
                      <a:pt x="6692" y="16751"/>
                      <a:pt x="6938" y="16656"/>
                      <a:pt x="7078" y="16476"/>
                    </a:cubicBezTo>
                    <a:cubicBezTo>
                      <a:pt x="7099" y="16457"/>
                      <a:pt x="7120" y="16409"/>
                      <a:pt x="7142" y="16390"/>
                    </a:cubicBezTo>
                    <a:cubicBezTo>
                      <a:pt x="7163" y="16390"/>
                      <a:pt x="7185" y="16390"/>
                      <a:pt x="7206" y="16409"/>
                    </a:cubicBezTo>
                    <a:cubicBezTo>
                      <a:pt x="7431" y="16533"/>
                      <a:pt x="7452" y="16836"/>
                      <a:pt x="7281" y="16988"/>
                    </a:cubicBezTo>
                    <a:cubicBezTo>
                      <a:pt x="7206" y="17055"/>
                      <a:pt x="7142" y="17074"/>
                      <a:pt x="7078" y="17131"/>
                    </a:cubicBezTo>
                    <a:cubicBezTo>
                      <a:pt x="6874" y="17311"/>
                      <a:pt x="6981" y="17624"/>
                      <a:pt x="7142" y="17852"/>
                    </a:cubicBezTo>
                    <a:cubicBezTo>
                      <a:pt x="7302" y="18070"/>
                      <a:pt x="7527" y="18288"/>
                      <a:pt x="7506" y="18545"/>
                    </a:cubicBezTo>
                    <a:cubicBezTo>
                      <a:pt x="7078" y="18583"/>
                      <a:pt x="6671" y="18165"/>
                      <a:pt x="6778" y="17804"/>
                    </a:cubicBezTo>
                    <a:cubicBezTo>
                      <a:pt x="6328" y="17586"/>
                      <a:pt x="5836" y="17453"/>
                      <a:pt x="5322" y="17387"/>
                    </a:cubicBezTo>
                    <a:cubicBezTo>
                      <a:pt x="5183" y="17529"/>
                      <a:pt x="5290" y="17747"/>
                      <a:pt x="5386" y="17909"/>
                    </a:cubicBezTo>
                    <a:cubicBezTo>
                      <a:pt x="5472" y="18070"/>
                      <a:pt x="5568" y="18307"/>
                      <a:pt x="5386" y="18421"/>
                    </a:cubicBezTo>
                    <a:cubicBezTo>
                      <a:pt x="5568" y="18507"/>
                      <a:pt x="5729" y="18602"/>
                      <a:pt x="5911" y="18687"/>
                    </a:cubicBezTo>
                    <a:cubicBezTo>
                      <a:pt x="5707" y="18725"/>
                      <a:pt x="5525" y="18924"/>
                      <a:pt x="5568" y="19123"/>
                    </a:cubicBezTo>
                    <a:cubicBezTo>
                      <a:pt x="5322" y="19199"/>
                      <a:pt x="5097" y="19256"/>
                      <a:pt x="4851" y="19342"/>
                    </a:cubicBezTo>
                    <a:cubicBezTo>
                      <a:pt x="4830" y="19399"/>
                      <a:pt x="4851" y="19456"/>
                      <a:pt x="4873" y="19522"/>
                    </a:cubicBezTo>
                    <a:cubicBezTo>
                      <a:pt x="4787" y="19560"/>
                      <a:pt x="4691" y="19598"/>
                      <a:pt x="4584" y="19636"/>
                    </a:cubicBezTo>
                    <a:cubicBezTo>
                      <a:pt x="4584" y="19702"/>
                      <a:pt x="4562" y="19778"/>
                      <a:pt x="4562" y="19835"/>
                    </a:cubicBezTo>
                    <a:lnTo>
                      <a:pt x="4016" y="19902"/>
                    </a:lnTo>
                    <a:cubicBezTo>
                      <a:pt x="4016" y="20177"/>
                      <a:pt x="4070" y="20538"/>
                      <a:pt x="4380" y="20613"/>
                    </a:cubicBezTo>
                    <a:cubicBezTo>
                      <a:pt x="4466" y="20632"/>
                      <a:pt x="4562" y="20632"/>
                      <a:pt x="4648" y="20651"/>
                    </a:cubicBezTo>
                    <a:cubicBezTo>
                      <a:pt x="4712" y="20699"/>
                      <a:pt x="4766" y="20756"/>
                      <a:pt x="4808" y="20794"/>
                    </a:cubicBezTo>
                    <a:cubicBezTo>
                      <a:pt x="5076" y="21050"/>
                      <a:pt x="5547" y="20955"/>
                      <a:pt x="5932" y="21012"/>
                    </a:cubicBezTo>
                    <a:cubicBezTo>
                      <a:pt x="6136" y="21050"/>
                      <a:pt x="6328" y="21135"/>
                      <a:pt x="6510" y="21249"/>
                    </a:cubicBezTo>
                    <a:cubicBezTo>
                      <a:pt x="6425" y="21173"/>
                      <a:pt x="6628" y="21088"/>
                      <a:pt x="6735" y="21135"/>
                    </a:cubicBezTo>
                    <a:cubicBezTo>
                      <a:pt x="6981" y="21192"/>
                      <a:pt x="7227" y="21230"/>
                      <a:pt x="7452" y="21287"/>
                    </a:cubicBezTo>
                    <a:cubicBezTo>
                      <a:pt x="7452" y="21211"/>
                      <a:pt x="7431" y="21135"/>
                      <a:pt x="7431" y="21050"/>
                    </a:cubicBezTo>
                    <a:cubicBezTo>
                      <a:pt x="7634" y="20974"/>
                      <a:pt x="7902" y="21069"/>
                      <a:pt x="7977" y="21268"/>
                    </a:cubicBezTo>
                    <a:cubicBezTo>
                      <a:pt x="8201" y="21230"/>
                      <a:pt x="8426" y="21088"/>
                      <a:pt x="8533" y="20917"/>
                    </a:cubicBezTo>
                    <a:cubicBezTo>
                      <a:pt x="8651" y="21069"/>
                      <a:pt x="8897" y="20889"/>
                      <a:pt x="9047" y="20794"/>
                    </a:cubicBezTo>
                    <a:cubicBezTo>
                      <a:pt x="9272" y="20651"/>
                      <a:pt x="9614" y="20670"/>
                      <a:pt x="9818" y="20832"/>
                    </a:cubicBezTo>
                    <a:cubicBezTo>
                      <a:pt x="9796" y="21031"/>
                      <a:pt x="9679" y="21192"/>
                      <a:pt x="9657" y="21392"/>
                    </a:cubicBezTo>
                    <a:lnTo>
                      <a:pt x="9657" y="21487"/>
                    </a:lnTo>
                    <a:cubicBezTo>
                      <a:pt x="9700" y="21572"/>
                      <a:pt x="9860" y="21572"/>
                      <a:pt x="9946" y="21515"/>
                    </a:cubicBezTo>
                    <a:cubicBezTo>
                      <a:pt x="10042" y="21449"/>
                      <a:pt x="10085" y="21354"/>
                      <a:pt x="10149" y="21287"/>
                    </a:cubicBezTo>
                    <a:cubicBezTo>
                      <a:pt x="10235" y="21230"/>
                      <a:pt x="10374" y="21211"/>
                      <a:pt x="10438" y="21287"/>
                    </a:cubicBezTo>
                    <a:cubicBezTo>
                      <a:pt x="10460" y="21230"/>
                      <a:pt x="10492" y="21192"/>
                      <a:pt x="10492" y="21135"/>
                    </a:cubicBezTo>
                    <a:cubicBezTo>
                      <a:pt x="10556" y="21154"/>
                      <a:pt x="10620" y="21192"/>
                      <a:pt x="10717" y="21211"/>
                    </a:cubicBezTo>
                    <a:lnTo>
                      <a:pt x="10642" y="20917"/>
                    </a:lnTo>
                    <a:cubicBezTo>
                      <a:pt x="10738" y="20851"/>
                      <a:pt x="10845" y="20870"/>
                      <a:pt x="10963" y="20917"/>
                    </a:cubicBezTo>
                    <a:cubicBezTo>
                      <a:pt x="11134" y="20955"/>
                      <a:pt x="11338" y="20946"/>
                      <a:pt x="11498" y="20851"/>
                    </a:cubicBezTo>
                    <a:cubicBezTo>
                      <a:pt x="11659" y="20746"/>
                      <a:pt x="11702" y="20538"/>
                      <a:pt x="11562" y="20414"/>
                    </a:cubicBezTo>
                    <a:cubicBezTo>
                      <a:pt x="11520" y="20357"/>
                      <a:pt x="11434" y="20338"/>
                      <a:pt x="11413" y="20272"/>
                    </a:cubicBezTo>
                    <a:cubicBezTo>
                      <a:pt x="11359" y="20120"/>
                      <a:pt x="11702" y="19978"/>
                      <a:pt x="11584" y="19835"/>
                    </a:cubicBezTo>
                    <a:cubicBezTo>
                      <a:pt x="11477" y="19835"/>
                      <a:pt x="11413" y="19740"/>
                      <a:pt x="11380" y="19655"/>
                    </a:cubicBezTo>
                    <a:cubicBezTo>
                      <a:pt x="11359" y="19560"/>
                      <a:pt x="11359" y="19484"/>
                      <a:pt x="11316" y="19380"/>
                    </a:cubicBezTo>
                    <a:cubicBezTo>
                      <a:pt x="11209" y="19161"/>
                      <a:pt x="10888" y="19123"/>
                      <a:pt x="10642" y="19123"/>
                    </a:cubicBezTo>
                    <a:cubicBezTo>
                      <a:pt x="10578" y="19123"/>
                      <a:pt x="10481" y="19123"/>
                      <a:pt x="10417" y="19142"/>
                    </a:cubicBezTo>
                    <a:cubicBezTo>
                      <a:pt x="10342" y="19161"/>
                      <a:pt x="10310" y="19199"/>
                      <a:pt x="10235" y="19199"/>
                    </a:cubicBezTo>
                    <a:cubicBezTo>
                      <a:pt x="10085" y="19218"/>
                      <a:pt x="9925" y="19105"/>
                      <a:pt x="9796" y="19019"/>
                    </a:cubicBezTo>
                    <a:cubicBezTo>
                      <a:pt x="9657" y="18924"/>
                      <a:pt x="9411" y="18886"/>
                      <a:pt x="9347" y="19019"/>
                    </a:cubicBezTo>
                    <a:cubicBezTo>
                      <a:pt x="9250" y="18924"/>
                      <a:pt x="9368" y="18763"/>
                      <a:pt x="9497" y="18706"/>
                    </a:cubicBezTo>
                    <a:cubicBezTo>
                      <a:pt x="9636" y="18668"/>
                      <a:pt x="9786" y="18687"/>
                      <a:pt x="9925" y="18725"/>
                    </a:cubicBezTo>
                    <a:cubicBezTo>
                      <a:pt x="10053" y="18763"/>
                      <a:pt x="10214" y="18801"/>
                      <a:pt x="10353" y="18782"/>
                    </a:cubicBezTo>
                    <a:cubicBezTo>
                      <a:pt x="10492" y="18763"/>
                      <a:pt x="10599" y="18706"/>
                      <a:pt x="10717" y="18706"/>
                    </a:cubicBezTo>
                    <a:cubicBezTo>
                      <a:pt x="10931" y="18706"/>
                      <a:pt x="11091" y="18905"/>
                      <a:pt x="11295" y="18924"/>
                    </a:cubicBezTo>
                    <a:cubicBezTo>
                      <a:pt x="11455" y="18943"/>
                      <a:pt x="11605" y="18839"/>
                      <a:pt x="11744" y="18763"/>
                    </a:cubicBezTo>
                    <a:cubicBezTo>
                      <a:pt x="11969" y="18621"/>
                      <a:pt x="12172" y="18488"/>
                      <a:pt x="12397" y="18326"/>
                    </a:cubicBezTo>
                    <a:cubicBezTo>
                      <a:pt x="12483" y="18269"/>
                      <a:pt x="12579" y="18165"/>
                      <a:pt x="12504" y="18108"/>
                    </a:cubicBezTo>
                    <a:cubicBezTo>
                      <a:pt x="12483" y="18070"/>
                      <a:pt x="12419" y="18070"/>
                      <a:pt x="12376" y="18004"/>
                    </a:cubicBezTo>
                    <a:cubicBezTo>
                      <a:pt x="12354" y="17947"/>
                      <a:pt x="12376" y="17890"/>
                      <a:pt x="12419" y="17852"/>
                    </a:cubicBezTo>
                    <a:cubicBezTo>
                      <a:pt x="12579" y="17624"/>
                      <a:pt x="12643" y="17368"/>
                      <a:pt x="12622" y="17112"/>
                    </a:cubicBezTo>
                    <a:cubicBezTo>
                      <a:pt x="12825" y="17131"/>
                      <a:pt x="13029" y="16950"/>
                      <a:pt x="12997" y="16751"/>
                    </a:cubicBezTo>
                    <a:cubicBezTo>
                      <a:pt x="12975" y="16675"/>
                      <a:pt x="12932" y="16609"/>
                      <a:pt x="12932" y="16552"/>
                    </a:cubicBezTo>
                    <a:cubicBezTo>
                      <a:pt x="12932" y="16476"/>
                      <a:pt x="12975" y="16390"/>
                      <a:pt x="13072" y="16390"/>
                    </a:cubicBezTo>
                    <a:cubicBezTo>
                      <a:pt x="12975" y="16352"/>
                      <a:pt x="12975" y="16248"/>
                      <a:pt x="13029" y="16191"/>
                    </a:cubicBezTo>
                    <a:cubicBezTo>
                      <a:pt x="13072" y="16125"/>
                      <a:pt x="13136" y="16077"/>
                      <a:pt x="13157" y="15992"/>
                    </a:cubicBezTo>
                    <a:cubicBezTo>
                      <a:pt x="13200" y="15878"/>
                      <a:pt x="13114" y="15716"/>
                      <a:pt x="12975" y="15679"/>
                    </a:cubicBezTo>
                    <a:cubicBezTo>
                      <a:pt x="13200" y="15641"/>
                      <a:pt x="13478" y="15536"/>
                      <a:pt x="13478" y="15337"/>
                    </a:cubicBezTo>
                    <a:cubicBezTo>
                      <a:pt x="13478" y="15242"/>
                      <a:pt x="13403" y="15176"/>
                      <a:pt x="13361" y="15081"/>
                    </a:cubicBezTo>
                    <a:cubicBezTo>
                      <a:pt x="13318" y="14976"/>
                      <a:pt x="13318" y="14881"/>
                      <a:pt x="13403" y="14843"/>
                    </a:cubicBezTo>
                    <a:cubicBezTo>
                      <a:pt x="13275" y="14805"/>
                      <a:pt x="13104" y="14758"/>
                      <a:pt x="12997" y="14682"/>
                    </a:cubicBezTo>
                    <a:cubicBezTo>
                      <a:pt x="12879" y="14606"/>
                      <a:pt x="12804" y="14483"/>
                      <a:pt x="12825" y="14340"/>
                    </a:cubicBezTo>
                    <a:cubicBezTo>
                      <a:pt x="12868" y="14407"/>
                      <a:pt x="12975" y="14340"/>
                      <a:pt x="12975" y="14264"/>
                    </a:cubicBezTo>
                    <a:cubicBezTo>
                      <a:pt x="12975" y="14189"/>
                      <a:pt x="12911" y="14141"/>
                      <a:pt x="12868" y="14084"/>
                    </a:cubicBezTo>
                    <a:cubicBezTo>
                      <a:pt x="12750" y="13942"/>
                      <a:pt x="12783" y="13705"/>
                      <a:pt x="12954" y="13667"/>
                    </a:cubicBezTo>
                    <a:cubicBezTo>
                      <a:pt x="13072" y="13629"/>
                      <a:pt x="13179" y="13686"/>
                      <a:pt x="13296" y="13705"/>
                    </a:cubicBezTo>
                    <a:cubicBezTo>
                      <a:pt x="13543" y="13742"/>
                      <a:pt x="13832" y="13610"/>
                      <a:pt x="13896" y="13372"/>
                    </a:cubicBezTo>
                    <a:cubicBezTo>
                      <a:pt x="13949" y="13230"/>
                      <a:pt x="13949" y="13031"/>
                      <a:pt x="14121" y="12993"/>
                    </a:cubicBezTo>
                    <a:cubicBezTo>
                      <a:pt x="14195" y="12974"/>
                      <a:pt x="14238" y="13012"/>
                      <a:pt x="14303" y="13012"/>
                    </a:cubicBezTo>
                    <a:cubicBezTo>
                      <a:pt x="14484" y="13012"/>
                      <a:pt x="14624" y="12888"/>
                      <a:pt x="14731" y="12774"/>
                    </a:cubicBezTo>
                    <a:cubicBezTo>
                      <a:pt x="14709" y="12708"/>
                      <a:pt x="14731" y="12689"/>
                      <a:pt x="14752" y="12632"/>
                    </a:cubicBezTo>
                    <a:cubicBezTo>
                      <a:pt x="15159" y="12509"/>
                      <a:pt x="15544" y="12309"/>
                      <a:pt x="15855" y="12053"/>
                    </a:cubicBezTo>
                    <a:cubicBezTo>
                      <a:pt x="15919" y="11996"/>
                      <a:pt x="16015" y="11892"/>
                      <a:pt x="15962" y="11816"/>
                    </a:cubicBezTo>
                    <a:cubicBezTo>
                      <a:pt x="15940" y="11759"/>
                      <a:pt x="15855" y="11712"/>
                      <a:pt x="15833" y="11655"/>
                    </a:cubicBezTo>
                    <a:cubicBezTo>
                      <a:pt x="15769" y="11512"/>
                      <a:pt x="15962" y="11417"/>
                      <a:pt x="16101" y="11313"/>
                    </a:cubicBezTo>
                    <a:cubicBezTo>
                      <a:pt x="16347" y="11114"/>
                      <a:pt x="16304" y="10744"/>
                      <a:pt x="16550" y="10544"/>
                    </a:cubicBezTo>
                    <a:cubicBezTo>
                      <a:pt x="16593" y="10497"/>
                      <a:pt x="16636" y="10478"/>
                      <a:pt x="16689" y="10421"/>
                    </a:cubicBezTo>
                    <a:cubicBezTo>
                      <a:pt x="16711" y="10364"/>
                      <a:pt x="16689" y="10297"/>
                      <a:pt x="16711" y="10241"/>
                    </a:cubicBezTo>
                    <a:cubicBezTo>
                      <a:pt x="16711" y="10060"/>
                      <a:pt x="16882" y="9946"/>
                      <a:pt x="17043" y="9842"/>
                    </a:cubicBezTo>
                    <a:cubicBezTo>
                      <a:pt x="17182" y="9728"/>
                      <a:pt x="17332" y="9567"/>
                      <a:pt x="17246" y="9405"/>
                    </a:cubicBezTo>
                    <a:cubicBezTo>
                      <a:pt x="17332" y="9263"/>
                      <a:pt x="17428" y="9149"/>
                      <a:pt x="17535" y="9007"/>
                    </a:cubicBezTo>
                    <a:cubicBezTo>
                      <a:pt x="17631" y="8893"/>
                      <a:pt x="17717" y="8770"/>
                      <a:pt x="17781" y="8646"/>
                    </a:cubicBezTo>
                    <a:cubicBezTo>
                      <a:pt x="17899" y="8494"/>
                      <a:pt x="18006" y="8314"/>
                      <a:pt x="18145" y="8153"/>
                    </a:cubicBezTo>
                    <a:cubicBezTo>
                      <a:pt x="18274" y="7972"/>
                      <a:pt x="18413" y="7773"/>
                      <a:pt x="18637" y="7697"/>
                    </a:cubicBezTo>
                    <a:cubicBezTo>
                      <a:pt x="18680" y="7678"/>
                      <a:pt x="18755" y="7650"/>
                      <a:pt x="18777" y="7631"/>
                    </a:cubicBezTo>
                    <a:cubicBezTo>
                      <a:pt x="18841" y="7574"/>
                      <a:pt x="18819" y="7450"/>
                      <a:pt x="18862" y="7355"/>
                    </a:cubicBezTo>
                    <a:cubicBezTo>
                      <a:pt x="18905" y="7280"/>
                      <a:pt x="19012" y="7232"/>
                      <a:pt x="19130" y="7213"/>
                    </a:cubicBezTo>
                    <a:cubicBezTo>
                      <a:pt x="19237" y="7194"/>
                      <a:pt x="19344" y="7175"/>
                      <a:pt x="19419" y="7118"/>
                    </a:cubicBezTo>
                    <a:cubicBezTo>
                      <a:pt x="19483" y="7061"/>
                      <a:pt x="19515" y="6919"/>
                      <a:pt x="19419" y="6881"/>
                    </a:cubicBezTo>
                    <a:cubicBezTo>
                      <a:pt x="19579" y="6919"/>
                      <a:pt x="19719" y="6777"/>
                      <a:pt x="19740" y="6634"/>
                    </a:cubicBezTo>
                    <a:cubicBezTo>
                      <a:pt x="19761" y="6501"/>
                      <a:pt x="19719" y="6359"/>
                      <a:pt x="19761" y="6217"/>
                    </a:cubicBezTo>
                    <a:cubicBezTo>
                      <a:pt x="19804" y="6103"/>
                      <a:pt x="19901" y="6017"/>
                      <a:pt x="19943" y="5922"/>
                    </a:cubicBezTo>
                    <a:cubicBezTo>
                      <a:pt x="19986" y="5818"/>
                      <a:pt x="19965" y="5666"/>
                      <a:pt x="19847" y="5619"/>
                    </a:cubicBezTo>
                    <a:cubicBezTo>
                      <a:pt x="19965" y="5600"/>
                      <a:pt x="20008" y="5486"/>
                      <a:pt x="20029" y="5400"/>
                    </a:cubicBezTo>
                    <a:cubicBezTo>
                      <a:pt x="20050" y="5306"/>
                      <a:pt x="20168" y="5201"/>
                      <a:pt x="20254" y="5268"/>
                    </a:cubicBezTo>
                    <a:cubicBezTo>
                      <a:pt x="20275" y="5201"/>
                      <a:pt x="20254" y="5125"/>
                      <a:pt x="20275" y="5068"/>
                    </a:cubicBezTo>
                    <a:cubicBezTo>
                      <a:pt x="20339" y="5087"/>
                      <a:pt x="20393" y="5106"/>
                      <a:pt x="20457" y="5106"/>
                    </a:cubicBezTo>
                    <a:cubicBezTo>
                      <a:pt x="20500" y="4888"/>
                      <a:pt x="20660" y="4689"/>
                      <a:pt x="20885" y="4584"/>
                    </a:cubicBezTo>
                    <a:cubicBezTo>
                      <a:pt x="20885" y="4470"/>
                      <a:pt x="20885" y="4328"/>
                      <a:pt x="20907" y="4214"/>
                    </a:cubicBezTo>
                    <a:cubicBezTo>
                      <a:pt x="21313" y="4129"/>
                      <a:pt x="21581" y="3749"/>
                      <a:pt x="21517" y="3398"/>
                    </a:cubicBezTo>
                    <a:cubicBezTo>
                      <a:pt x="21442" y="3037"/>
                      <a:pt x="21110" y="2734"/>
                      <a:pt x="20703" y="2658"/>
                    </a:cubicBezTo>
                    <a:cubicBezTo>
                      <a:pt x="20660" y="2734"/>
                      <a:pt x="20618" y="2819"/>
                      <a:pt x="20564" y="2914"/>
                    </a:cubicBezTo>
                    <a:cubicBezTo>
                      <a:pt x="20521" y="2876"/>
                      <a:pt x="20500" y="2819"/>
                      <a:pt x="20457" y="2772"/>
                    </a:cubicBezTo>
                    <a:cubicBezTo>
                      <a:pt x="20393" y="2819"/>
                      <a:pt x="20318" y="2838"/>
                      <a:pt x="20254" y="2876"/>
                    </a:cubicBezTo>
                    <a:cubicBezTo>
                      <a:pt x="20211" y="2753"/>
                      <a:pt x="20275" y="2639"/>
                      <a:pt x="20297" y="2534"/>
                    </a:cubicBezTo>
                    <a:cubicBezTo>
                      <a:pt x="20318" y="2421"/>
                      <a:pt x="20232" y="2259"/>
                      <a:pt x="20115" y="2278"/>
                    </a:cubicBezTo>
                    <a:cubicBezTo>
                      <a:pt x="19965" y="2136"/>
                      <a:pt x="19901" y="1918"/>
                      <a:pt x="19986" y="1737"/>
                    </a:cubicBezTo>
                    <a:cubicBezTo>
                      <a:pt x="20008" y="1680"/>
                      <a:pt x="20050" y="1623"/>
                      <a:pt x="20050" y="1566"/>
                    </a:cubicBezTo>
                    <a:cubicBezTo>
                      <a:pt x="20050" y="1481"/>
                      <a:pt x="19965" y="1405"/>
                      <a:pt x="20008" y="1320"/>
                    </a:cubicBezTo>
                    <a:cubicBezTo>
                      <a:pt x="19783" y="1301"/>
                      <a:pt x="19558" y="1500"/>
                      <a:pt x="19579" y="1699"/>
                    </a:cubicBezTo>
                    <a:cubicBezTo>
                      <a:pt x="19515" y="1623"/>
                      <a:pt x="19494" y="1519"/>
                      <a:pt x="19515" y="1424"/>
                    </a:cubicBezTo>
                    <a:cubicBezTo>
                      <a:pt x="19355" y="1405"/>
                      <a:pt x="19355" y="1215"/>
                      <a:pt x="19355" y="1101"/>
                    </a:cubicBezTo>
                    <a:cubicBezTo>
                      <a:pt x="19355" y="978"/>
                      <a:pt x="19290" y="788"/>
                      <a:pt x="19151" y="826"/>
                    </a:cubicBezTo>
                    <a:cubicBezTo>
                      <a:pt x="19108" y="1139"/>
                      <a:pt x="19087" y="1462"/>
                      <a:pt x="19108" y="1756"/>
                    </a:cubicBezTo>
                    <a:cubicBezTo>
                      <a:pt x="18948" y="1680"/>
                      <a:pt x="18862" y="1500"/>
                      <a:pt x="18905" y="1367"/>
                    </a:cubicBezTo>
                    <a:cubicBezTo>
                      <a:pt x="18755" y="1320"/>
                      <a:pt x="18552" y="1405"/>
                      <a:pt x="18477" y="1538"/>
                    </a:cubicBezTo>
                    <a:cubicBezTo>
                      <a:pt x="18456" y="1585"/>
                      <a:pt x="18456" y="1623"/>
                      <a:pt x="18434" y="1642"/>
                    </a:cubicBezTo>
                    <a:cubicBezTo>
                      <a:pt x="18413" y="1680"/>
                      <a:pt x="18370" y="1699"/>
                      <a:pt x="18327" y="1737"/>
                    </a:cubicBezTo>
                    <a:cubicBezTo>
                      <a:pt x="17942" y="2003"/>
                      <a:pt x="17492" y="2202"/>
                      <a:pt x="17000" y="2259"/>
                    </a:cubicBezTo>
                    <a:cubicBezTo>
                      <a:pt x="16957" y="2136"/>
                      <a:pt x="17085" y="2041"/>
                      <a:pt x="17203" y="1984"/>
                    </a:cubicBezTo>
                    <a:cubicBezTo>
                      <a:pt x="17428" y="1842"/>
                      <a:pt x="17631" y="1718"/>
                      <a:pt x="17856" y="1585"/>
                    </a:cubicBezTo>
                    <a:cubicBezTo>
                      <a:pt x="18027" y="1481"/>
                      <a:pt x="18209" y="1367"/>
                      <a:pt x="18274" y="1168"/>
                    </a:cubicBezTo>
                    <a:cubicBezTo>
                      <a:pt x="18274" y="1139"/>
                      <a:pt x="18306" y="1101"/>
                      <a:pt x="18274" y="1082"/>
                    </a:cubicBezTo>
                    <a:cubicBezTo>
                      <a:pt x="18252" y="1044"/>
                      <a:pt x="18209" y="1025"/>
                      <a:pt x="18145" y="1006"/>
                    </a:cubicBezTo>
                    <a:cubicBezTo>
                      <a:pt x="17856" y="902"/>
                      <a:pt x="17535" y="807"/>
                      <a:pt x="17246" y="722"/>
                    </a:cubicBezTo>
                    <a:cubicBezTo>
                      <a:pt x="17128" y="684"/>
                      <a:pt x="17021" y="665"/>
                      <a:pt x="16914" y="665"/>
                    </a:cubicBezTo>
                    <a:cubicBezTo>
                      <a:pt x="16839" y="684"/>
                      <a:pt x="16775" y="703"/>
                      <a:pt x="16711" y="703"/>
                    </a:cubicBezTo>
                    <a:cubicBezTo>
                      <a:pt x="16529" y="722"/>
                      <a:pt x="16390" y="589"/>
                      <a:pt x="16325" y="428"/>
                    </a:cubicBezTo>
                    <a:cubicBezTo>
                      <a:pt x="16325" y="409"/>
                      <a:pt x="16304" y="371"/>
                      <a:pt x="16283" y="352"/>
                    </a:cubicBezTo>
                    <a:cubicBezTo>
                      <a:pt x="16240" y="323"/>
                      <a:pt x="16186" y="323"/>
                      <a:pt x="16122" y="323"/>
                    </a:cubicBezTo>
                    <a:cubicBezTo>
                      <a:pt x="16015" y="323"/>
                      <a:pt x="15940" y="266"/>
                      <a:pt x="15833" y="228"/>
                    </a:cubicBezTo>
                    <a:cubicBezTo>
                      <a:pt x="15737" y="190"/>
                      <a:pt x="15608" y="190"/>
                      <a:pt x="15566" y="266"/>
                    </a:cubicBezTo>
                    <a:cubicBezTo>
                      <a:pt x="15491" y="371"/>
                      <a:pt x="15608" y="465"/>
                      <a:pt x="15694" y="522"/>
                    </a:cubicBezTo>
                    <a:cubicBezTo>
                      <a:pt x="15790" y="589"/>
                      <a:pt x="15876" y="703"/>
                      <a:pt x="15790" y="788"/>
                    </a:cubicBezTo>
                    <a:cubicBezTo>
                      <a:pt x="15737" y="845"/>
                      <a:pt x="15630" y="826"/>
                      <a:pt x="15566" y="788"/>
                    </a:cubicBezTo>
                    <a:cubicBezTo>
                      <a:pt x="15491" y="750"/>
                      <a:pt x="15469" y="665"/>
                      <a:pt x="15448" y="589"/>
                    </a:cubicBezTo>
                    <a:cubicBezTo>
                      <a:pt x="15405" y="484"/>
                      <a:pt x="15384" y="390"/>
                      <a:pt x="15341" y="266"/>
                    </a:cubicBezTo>
                    <a:cubicBezTo>
                      <a:pt x="15319" y="228"/>
                      <a:pt x="15309" y="190"/>
                      <a:pt x="15266" y="152"/>
                    </a:cubicBezTo>
                    <a:cubicBezTo>
                      <a:pt x="15212" y="105"/>
                      <a:pt x="15180" y="86"/>
                      <a:pt x="15137" y="86"/>
                    </a:cubicBezTo>
                    <a:cubicBezTo>
                      <a:pt x="15095" y="67"/>
                      <a:pt x="15041" y="48"/>
                      <a:pt x="14998" y="48"/>
                    </a:cubicBezTo>
                    <a:cubicBezTo>
                      <a:pt x="14870" y="10"/>
                      <a:pt x="14731" y="-28"/>
                      <a:pt x="14624" y="29"/>
                    </a:cubicBezTo>
                    <a:cubicBezTo>
                      <a:pt x="14506" y="86"/>
                      <a:pt x="14463" y="266"/>
                      <a:pt x="14592" y="304"/>
                    </a:cubicBezTo>
                    <a:cubicBezTo>
                      <a:pt x="14420" y="323"/>
                      <a:pt x="14195" y="409"/>
                      <a:pt x="14238" y="570"/>
                    </a:cubicBezTo>
                    <a:cubicBezTo>
                      <a:pt x="14238" y="608"/>
                      <a:pt x="14260" y="627"/>
                      <a:pt x="14281" y="665"/>
                    </a:cubicBezTo>
                    <a:cubicBezTo>
                      <a:pt x="14463" y="940"/>
                      <a:pt x="14645" y="1244"/>
                      <a:pt x="14816" y="1519"/>
                    </a:cubicBezTo>
                    <a:cubicBezTo>
                      <a:pt x="14506" y="1462"/>
                      <a:pt x="14238" y="1244"/>
                      <a:pt x="14174" y="968"/>
                    </a:cubicBezTo>
                    <a:cubicBezTo>
                      <a:pt x="14121" y="826"/>
                      <a:pt x="14142" y="684"/>
                      <a:pt x="14078" y="570"/>
                    </a:cubicBezTo>
                    <a:cubicBezTo>
                      <a:pt x="13949" y="285"/>
                      <a:pt x="13521" y="190"/>
                      <a:pt x="13254" y="323"/>
                    </a:cubicBezTo>
                    <a:cubicBezTo>
                      <a:pt x="13179" y="171"/>
                      <a:pt x="12911" y="152"/>
                      <a:pt x="12815" y="295"/>
                    </a:cubicBezTo>
                    <a:cubicBezTo>
                      <a:pt x="12815" y="257"/>
                      <a:pt x="12729" y="209"/>
                      <a:pt x="12665" y="228"/>
                    </a:cubicBezTo>
                    <a:cubicBezTo>
                      <a:pt x="12461" y="266"/>
                      <a:pt x="12237" y="304"/>
                      <a:pt x="12033" y="352"/>
                    </a:cubicBezTo>
                    <a:cubicBezTo>
                      <a:pt x="11991" y="352"/>
                      <a:pt x="11969" y="371"/>
                      <a:pt x="11926" y="390"/>
                    </a:cubicBezTo>
                    <a:cubicBezTo>
                      <a:pt x="11862" y="447"/>
                      <a:pt x="11926" y="522"/>
                      <a:pt x="11991" y="589"/>
                    </a:cubicBezTo>
                    <a:lnTo>
                      <a:pt x="12461" y="1063"/>
                    </a:lnTo>
                    <a:cubicBezTo>
                      <a:pt x="12504" y="1101"/>
                      <a:pt x="12558" y="1168"/>
                      <a:pt x="12579" y="1225"/>
                    </a:cubicBezTo>
                    <a:lnTo>
                      <a:pt x="12579" y="1339"/>
                    </a:lnTo>
                    <a:cubicBezTo>
                      <a:pt x="12579" y="1405"/>
                      <a:pt x="12622" y="1462"/>
                      <a:pt x="12665" y="1519"/>
                    </a:cubicBezTo>
                    <a:cubicBezTo>
                      <a:pt x="12783" y="1680"/>
                      <a:pt x="12911" y="1842"/>
                      <a:pt x="12997" y="2022"/>
                    </a:cubicBezTo>
                    <a:cubicBezTo>
                      <a:pt x="13072" y="2202"/>
                      <a:pt x="13093" y="2421"/>
                      <a:pt x="12997" y="2582"/>
                    </a:cubicBezTo>
                    <a:cubicBezTo>
                      <a:pt x="12932" y="2383"/>
                      <a:pt x="12825" y="2202"/>
                      <a:pt x="12665" y="2041"/>
                    </a:cubicBezTo>
                    <a:cubicBezTo>
                      <a:pt x="12579" y="1936"/>
                      <a:pt x="12483" y="1842"/>
                      <a:pt x="12483" y="1718"/>
                    </a:cubicBezTo>
                    <a:cubicBezTo>
                      <a:pt x="12333" y="1443"/>
                      <a:pt x="12172" y="1187"/>
                      <a:pt x="11991" y="921"/>
                    </a:cubicBezTo>
                    <a:cubicBezTo>
                      <a:pt x="11926" y="826"/>
                      <a:pt x="11787" y="703"/>
                      <a:pt x="11659" y="722"/>
                    </a:cubicBezTo>
                    <a:cubicBezTo>
                      <a:pt x="11520" y="769"/>
                      <a:pt x="11477" y="921"/>
                      <a:pt x="11477" y="1063"/>
                    </a:cubicBezTo>
                    <a:cubicBezTo>
                      <a:pt x="11477" y="1244"/>
                      <a:pt x="11477" y="1424"/>
                      <a:pt x="11455" y="1604"/>
                    </a:cubicBezTo>
                    <a:cubicBezTo>
                      <a:pt x="11380" y="1642"/>
                      <a:pt x="11295" y="1538"/>
                      <a:pt x="11273" y="1462"/>
                    </a:cubicBezTo>
                    <a:cubicBezTo>
                      <a:pt x="11209" y="1225"/>
                      <a:pt x="11231" y="987"/>
                      <a:pt x="11338" y="769"/>
                    </a:cubicBezTo>
                    <a:cubicBezTo>
                      <a:pt x="11231" y="665"/>
                      <a:pt x="11038" y="684"/>
                      <a:pt x="10909" y="750"/>
                    </a:cubicBezTo>
                    <a:cubicBezTo>
                      <a:pt x="10770" y="807"/>
                      <a:pt x="10685" y="940"/>
                      <a:pt x="10717" y="1082"/>
                    </a:cubicBezTo>
                    <a:cubicBezTo>
                      <a:pt x="10620" y="1006"/>
                      <a:pt x="10599" y="902"/>
                      <a:pt x="10599" y="807"/>
                    </a:cubicBezTo>
                    <a:cubicBezTo>
                      <a:pt x="10438" y="722"/>
                      <a:pt x="10192" y="684"/>
                      <a:pt x="10128" y="845"/>
                    </a:cubicBezTo>
                    <a:cubicBezTo>
                      <a:pt x="10107" y="940"/>
                      <a:pt x="10171" y="1025"/>
                      <a:pt x="10235" y="1101"/>
                    </a:cubicBezTo>
                    <a:cubicBezTo>
                      <a:pt x="10396" y="1301"/>
                      <a:pt x="10417" y="1566"/>
                      <a:pt x="10310" y="1785"/>
                    </a:cubicBezTo>
                    <a:cubicBezTo>
                      <a:pt x="10289" y="1566"/>
                      <a:pt x="10192" y="1339"/>
                      <a:pt x="9989" y="1225"/>
                    </a:cubicBezTo>
                    <a:cubicBezTo>
                      <a:pt x="9796" y="1101"/>
                      <a:pt x="9475" y="1120"/>
                      <a:pt x="9368" y="1320"/>
                    </a:cubicBezTo>
                    <a:cubicBezTo>
                      <a:pt x="9636" y="1585"/>
                      <a:pt x="9839" y="1918"/>
                      <a:pt x="9903" y="2278"/>
                    </a:cubicBezTo>
                    <a:cubicBezTo>
                      <a:pt x="9743" y="2297"/>
                      <a:pt x="9636" y="2136"/>
                      <a:pt x="9539" y="2022"/>
                    </a:cubicBezTo>
                    <a:cubicBezTo>
                      <a:pt x="9411" y="1861"/>
                      <a:pt x="9186" y="1756"/>
                      <a:pt x="8961" y="1756"/>
                    </a:cubicBezTo>
                    <a:cubicBezTo>
                      <a:pt x="8801" y="2022"/>
                      <a:pt x="8961" y="2383"/>
                      <a:pt x="9272" y="2496"/>
                    </a:cubicBezTo>
                    <a:cubicBezTo>
                      <a:pt x="9143" y="2582"/>
                      <a:pt x="8983" y="2601"/>
                      <a:pt x="8801" y="2582"/>
                    </a:cubicBezTo>
                    <a:cubicBezTo>
                      <a:pt x="8715" y="2658"/>
                      <a:pt x="8672" y="2772"/>
                      <a:pt x="8672" y="2895"/>
                    </a:cubicBezTo>
                    <a:cubicBezTo>
                      <a:pt x="8694" y="3132"/>
                      <a:pt x="8897" y="3313"/>
                      <a:pt x="9090" y="3455"/>
                    </a:cubicBezTo>
                    <a:cubicBezTo>
                      <a:pt x="9432" y="3711"/>
                      <a:pt x="9764" y="3967"/>
                      <a:pt x="10085" y="4233"/>
                    </a:cubicBezTo>
                    <a:cubicBezTo>
                      <a:pt x="10331" y="4432"/>
                      <a:pt x="10599" y="4651"/>
                      <a:pt x="10642" y="4945"/>
                    </a:cubicBezTo>
                    <a:cubicBezTo>
                      <a:pt x="10353" y="4632"/>
                      <a:pt x="9989" y="4385"/>
                      <a:pt x="9571" y="4233"/>
                    </a:cubicBezTo>
                    <a:cubicBezTo>
                      <a:pt x="9593" y="4328"/>
                      <a:pt x="9614" y="4451"/>
                      <a:pt x="9614" y="4565"/>
                    </a:cubicBezTo>
                    <a:cubicBezTo>
                      <a:pt x="9432" y="4451"/>
                      <a:pt x="9272" y="4309"/>
                      <a:pt x="9165" y="4148"/>
                    </a:cubicBezTo>
                    <a:cubicBezTo>
                      <a:pt x="8822" y="4214"/>
                      <a:pt x="8448" y="3967"/>
                      <a:pt x="8426" y="3654"/>
                    </a:cubicBezTo>
                    <a:cubicBezTo>
                      <a:pt x="8105" y="3531"/>
                      <a:pt x="7795" y="3370"/>
                      <a:pt x="7548" y="3170"/>
                    </a:cubicBezTo>
                    <a:cubicBezTo>
                      <a:pt x="7548" y="2933"/>
                      <a:pt x="7281" y="2772"/>
                      <a:pt x="7024" y="2677"/>
                    </a:cubicBezTo>
                    <a:cubicBezTo>
                      <a:pt x="6853" y="2838"/>
                      <a:pt x="7142" y="3132"/>
                      <a:pt x="6981" y="3313"/>
                    </a:cubicBezTo>
                    <a:cubicBezTo>
                      <a:pt x="6938" y="3351"/>
                      <a:pt x="6896" y="3370"/>
                      <a:pt x="6831" y="3398"/>
                    </a:cubicBezTo>
                    <a:cubicBezTo>
                      <a:pt x="6692" y="3436"/>
                      <a:pt x="6553" y="3493"/>
                      <a:pt x="6403" y="3531"/>
                    </a:cubicBezTo>
                    <a:cubicBezTo>
                      <a:pt x="6328" y="3531"/>
                      <a:pt x="6328" y="3616"/>
                      <a:pt x="6382" y="3654"/>
                    </a:cubicBezTo>
                    <a:cubicBezTo>
                      <a:pt x="6425" y="3692"/>
                      <a:pt x="6489" y="3711"/>
                      <a:pt x="6510" y="3768"/>
                    </a:cubicBezTo>
                    <a:cubicBezTo>
                      <a:pt x="6553" y="3854"/>
                      <a:pt x="6425" y="3948"/>
                      <a:pt x="6360" y="3910"/>
                    </a:cubicBezTo>
                    <a:cubicBezTo>
                      <a:pt x="6307" y="4034"/>
                      <a:pt x="6414" y="4148"/>
                      <a:pt x="6553" y="4214"/>
                    </a:cubicBezTo>
                    <a:cubicBezTo>
                      <a:pt x="6681" y="4271"/>
                      <a:pt x="6831" y="4252"/>
                      <a:pt x="6981" y="4271"/>
                    </a:cubicBezTo>
                    <a:cubicBezTo>
                      <a:pt x="7249" y="4309"/>
                      <a:pt x="7506" y="4508"/>
                      <a:pt x="7591" y="4727"/>
                    </a:cubicBezTo>
                    <a:cubicBezTo>
                      <a:pt x="7431" y="4746"/>
                      <a:pt x="7281" y="4746"/>
                      <a:pt x="7120" y="4765"/>
                    </a:cubicBezTo>
                    <a:cubicBezTo>
                      <a:pt x="7120" y="4831"/>
                      <a:pt x="7142" y="4888"/>
                      <a:pt x="7185" y="4926"/>
                    </a:cubicBezTo>
                    <a:cubicBezTo>
                      <a:pt x="7099" y="4983"/>
                      <a:pt x="6981" y="4907"/>
                      <a:pt x="6896" y="4850"/>
                    </a:cubicBezTo>
                    <a:cubicBezTo>
                      <a:pt x="6799" y="4784"/>
                      <a:pt x="6628" y="4784"/>
                      <a:pt x="6628" y="4888"/>
                    </a:cubicBezTo>
                    <a:cubicBezTo>
                      <a:pt x="6532" y="4869"/>
                      <a:pt x="6467" y="4784"/>
                      <a:pt x="6425" y="4708"/>
                    </a:cubicBezTo>
                    <a:cubicBezTo>
                      <a:pt x="6382" y="4632"/>
                      <a:pt x="6264" y="4546"/>
                      <a:pt x="6178" y="4603"/>
                    </a:cubicBezTo>
                    <a:cubicBezTo>
                      <a:pt x="6136" y="4632"/>
                      <a:pt x="6103" y="4689"/>
                      <a:pt x="6082" y="4746"/>
                    </a:cubicBezTo>
                    <a:cubicBezTo>
                      <a:pt x="6039" y="4850"/>
                      <a:pt x="5879" y="4926"/>
                      <a:pt x="5772" y="4888"/>
                    </a:cubicBezTo>
                    <a:cubicBezTo>
                      <a:pt x="5665" y="4850"/>
                      <a:pt x="5611" y="4670"/>
                      <a:pt x="5750" y="4603"/>
                    </a:cubicBezTo>
                    <a:cubicBezTo>
                      <a:pt x="5568" y="4470"/>
                      <a:pt x="5344" y="4366"/>
                      <a:pt x="5119" y="4328"/>
                    </a:cubicBezTo>
                    <a:cubicBezTo>
                      <a:pt x="5097" y="4451"/>
                      <a:pt x="5076" y="4584"/>
                      <a:pt x="5012" y="4708"/>
                    </a:cubicBezTo>
                    <a:cubicBezTo>
                      <a:pt x="4915" y="4803"/>
                      <a:pt x="4766" y="4888"/>
                      <a:pt x="4626" y="4803"/>
                    </a:cubicBezTo>
                    <a:lnTo>
                      <a:pt x="4626" y="5030"/>
                    </a:lnTo>
                    <a:cubicBezTo>
                      <a:pt x="4466" y="5030"/>
                      <a:pt x="4337" y="4964"/>
                      <a:pt x="4241" y="4850"/>
                    </a:cubicBezTo>
                    <a:cubicBezTo>
                      <a:pt x="4241" y="4907"/>
                      <a:pt x="4220" y="4964"/>
                      <a:pt x="4220" y="5030"/>
                    </a:cubicBezTo>
                    <a:cubicBezTo>
                      <a:pt x="4038" y="4926"/>
                      <a:pt x="3792" y="5002"/>
                      <a:pt x="3642" y="5125"/>
                    </a:cubicBezTo>
                    <a:cubicBezTo>
                      <a:pt x="3481" y="5249"/>
                      <a:pt x="3374" y="5419"/>
                      <a:pt x="3214" y="5543"/>
                    </a:cubicBezTo>
                    <a:cubicBezTo>
                      <a:pt x="3117" y="5600"/>
                      <a:pt x="2989" y="5704"/>
                      <a:pt x="3032" y="5799"/>
                    </a:cubicBezTo>
                    <a:cubicBezTo>
                      <a:pt x="3074" y="5922"/>
                      <a:pt x="3321" y="5979"/>
                      <a:pt x="3235" y="6084"/>
                    </a:cubicBezTo>
                    <a:cubicBezTo>
                      <a:pt x="3395" y="6160"/>
                      <a:pt x="3567" y="6255"/>
                      <a:pt x="3727" y="6160"/>
                    </a:cubicBezTo>
                    <a:cubicBezTo>
                      <a:pt x="3888" y="6055"/>
                      <a:pt x="3888" y="5799"/>
                      <a:pt x="4091" y="5761"/>
                    </a:cubicBezTo>
                    <a:cubicBezTo>
                      <a:pt x="4241" y="5884"/>
                      <a:pt x="4402" y="6084"/>
                      <a:pt x="4262" y="6217"/>
                    </a:cubicBezTo>
                    <a:cubicBezTo>
                      <a:pt x="4220" y="6283"/>
                      <a:pt x="4134" y="6302"/>
                      <a:pt x="4091" y="6340"/>
                    </a:cubicBezTo>
                    <a:cubicBezTo>
                      <a:pt x="3973" y="6435"/>
                      <a:pt x="4038" y="6634"/>
                      <a:pt x="4177" y="6701"/>
                    </a:cubicBezTo>
                    <a:cubicBezTo>
                      <a:pt x="4316" y="6758"/>
                      <a:pt x="4487" y="6710"/>
                      <a:pt x="4626" y="6634"/>
                    </a:cubicBezTo>
                    <a:cubicBezTo>
                      <a:pt x="4766" y="6549"/>
                      <a:pt x="4851" y="6435"/>
                      <a:pt x="4937" y="6321"/>
                    </a:cubicBezTo>
                    <a:cubicBezTo>
                      <a:pt x="4894" y="6663"/>
                      <a:pt x="4691" y="6976"/>
                      <a:pt x="4380" y="7156"/>
                    </a:cubicBezTo>
                    <a:cubicBezTo>
                      <a:pt x="4487" y="7213"/>
                      <a:pt x="4584" y="7280"/>
                      <a:pt x="4648" y="7374"/>
                    </a:cubicBezTo>
                    <a:cubicBezTo>
                      <a:pt x="4562" y="7431"/>
                      <a:pt x="4423" y="7450"/>
                      <a:pt x="4337" y="7431"/>
                    </a:cubicBezTo>
                    <a:cubicBezTo>
                      <a:pt x="4359" y="7574"/>
                      <a:pt x="4380" y="7697"/>
                      <a:pt x="4402" y="7830"/>
                    </a:cubicBezTo>
                    <a:cubicBezTo>
                      <a:pt x="4402" y="7877"/>
                      <a:pt x="4423" y="7934"/>
                      <a:pt x="4466" y="7972"/>
                    </a:cubicBezTo>
                    <a:cubicBezTo>
                      <a:pt x="4519" y="7991"/>
                      <a:pt x="4562" y="7991"/>
                      <a:pt x="4605" y="8010"/>
                    </a:cubicBezTo>
                    <a:cubicBezTo>
                      <a:pt x="5097" y="8010"/>
                      <a:pt x="5590" y="8029"/>
                      <a:pt x="6061" y="7934"/>
                    </a:cubicBezTo>
                    <a:cubicBezTo>
                      <a:pt x="6532" y="7830"/>
                      <a:pt x="7003" y="7612"/>
                      <a:pt x="7281" y="7251"/>
                    </a:cubicBezTo>
                    <a:cubicBezTo>
                      <a:pt x="7185" y="7631"/>
                      <a:pt x="6714" y="7849"/>
                      <a:pt x="6307" y="7991"/>
                    </a:cubicBezTo>
                    <a:cubicBezTo>
                      <a:pt x="5932" y="8134"/>
                      <a:pt x="5568" y="8267"/>
                      <a:pt x="5162" y="8295"/>
                    </a:cubicBezTo>
                    <a:cubicBezTo>
                      <a:pt x="5055" y="8295"/>
                      <a:pt x="4937" y="8295"/>
                      <a:pt x="4851" y="8352"/>
                    </a:cubicBezTo>
                    <a:cubicBezTo>
                      <a:pt x="4766" y="8390"/>
                      <a:pt x="4712" y="8523"/>
                      <a:pt x="4787" y="8589"/>
                    </a:cubicBezTo>
                    <a:cubicBezTo>
                      <a:pt x="4873" y="8656"/>
                      <a:pt x="5055" y="8608"/>
                      <a:pt x="5119" y="8713"/>
                    </a:cubicBezTo>
                    <a:cubicBezTo>
                      <a:pt x="5162" y="8751"/>
                      <a:pt x="5140" y="8808"/>
                      <a:pt x="5183" y="8864"/>
                    </a:cubicBezTo>
                    <a:cubicBezTo>
                      <a:pt x="5237" y="8931"/>
                      <a:pt x="5344" y="8931"/>
                      <a:pt x="5440" y="8969"/>
                    </a:cubicBezTo>
                    <a:cubicBezTo>
                      <a:pt x="5525" y="9007"/>
                      <a:pt x="5568" y="9083"/>
                      <a:pt x="5633" y="9149"/>
                    </a:cubicBezTo>
                    <a:cubicBezTo>
                      <a:pt x="5793" y="9263"/>
                      <a:pt x="6039" y="9206"/>
                      <a:pt x="6178" y="9083"/>
                    </a:cubicBezTo>
                    <a:cubicBezTo>
                      <a:pt x="6307" y="8969"/>
                      <a:pt x="6382" y="8789"/>
                      <a:pt x="6425" y="8608"/>
                    </a:cubicBezTo>
                    <a:cubicBezTo>
                      <a:pt x="6553" y="8665"/>
                      <a:pt x="6574" y="8864"/>
                      <a:pt x="6532" y="9007"/>
                    </a:cubicBezTo>
                    <a:cubicBezTo>
                      <a:pt x="6478" y="9149"/>
                      <a:pt x="6403" y="9282"/>
                      <a:pt x="6425" y="9424"/>
                    </a:cubicBezTo>
                    <a:cubicBezTo>
                      <a:pt x="6607" y="9567"/>
                      <a:pt x="6853" y="9586"/>
                      <a:pt x="7099" y="9624"/>
                    </a:cubicBezTo>
                    <a:cubicBezTo>
                      <a:pt x="7506" y="9681"/>
                      <a:pt x="7902" y="9728"/>
                      <a:pt x="8330" y="9709"/>
                    </a:cubicBezTo>
                    <a:cubicBezTo>
                      <a:pt x="8533" y="9681"/>
                      <a:pt x="8758" y="9662"/>
                      <a:pt x="8961" y="9624"/>
                    </a:cubicBezTo>
                    <a:cubicBezTo>
                      <a:pt x="9068" y="9605"/>
                      <a:pt x="9186" y="9586"/>
                      <a:pt x="9293" y="9548"/>
                    </a:cubicBezTo>
                    <a:cubicBezTo>
                      <a:pt x="9454" y="9462"/>
                      <a:pt x="9571" y="9282"/>
                      <a:pt x="9764" y="9263"/>
                    </a:cubicBezTo>
                    <a:cubicBezTo>
                      <a:pt x="9860" y="9244"/>
                      <a:pt x="9946" y="9282"/>
                      <a:pt x="10042" y="9263"/>
                    </a:cubicBezTo>
                    <a:cubicBezTo>
                      <a:pt x="10149" y="9244"/>
                      <a:pt x="10235" y="9149"/>
                      <a:pt x="10310" y="9045"/>
                    </a:cubicBezTo>
                    <a:cubicBezTo>
                      <a:pt x="10513" y="8770"/>
                      <a:pt x="10717" y="8494"/>
                      <a:pt x="10909" y="8229"/>
                    </a:cubicBezTo>
                    <a:cubicBezTo>
                      <a:pt x="10963" y="8172"/>
                      <a:pt x="11006" y="8096"/>
                      <a:pt x="11049" y="8010"/>
                    </a:cubicBezTo>
                    <a:cubicBezTo>
                      <a:pt x="11070" y="7953"/>
                      <a:pt x="11091" y="7877"/>
                      <a:pt x="11113" y="7811"/>
                    </a:cubicBezTo>
                    <a:cubicBezTo>
                      <a:pt x="11156" y="7735"/>
                      <a:pt x="11231" y="7650"/>
                      <a:pt x="11273" y="7593"/>
                    </a:cubicBezTo>
                    <a:cubicBezTo>
                      <a:pt x="11584" y="7251"/>
                      <a:pt x="11905" y="6919"/>
                      <a:pt x="12237" y="6558"/>
                    </a:cubicBezTo>
                    <a:cubicBezTo>
                      <a:pt x="12108" y="6938"/>
                      <a:pt x="11830" y="7280"/>
                      <a:pt x="11520" y="7536"/>
                    </a:cubicBezTo>
                    <a:cubicBezTo>
                      <a:pt x="11434" y="7612"/>
                      <a:pt x="11316" y="7697"/>
                      <a:pt x="11295" y="7811"/>
                    </a:cubicBezTo>
                    <a:cubicBezTo>
                      <a:pt x="11295" y="7896"/>
                      <a:pt x="11316" y="7953"/>
                      <a:pt x="11316" y="8029"/>
                    </a:cubicBezTo>
                    <a:cubicBezTo>
                      <a:pt x="11316" y="8229"/>
                      <a:pt x="11027" y="8390"/>
                      <a:pt x="11070" y="8589"/>
                    </a:cubicBezTo>
                    <a:cubicBezTo>
                      <a:pt x="11134" y="8608"/>
                      <a:pt x="11188" y="8646"/>
                      <a:pt x="11188" y="8713"/>
                    </a:cubicBezTo>
                    <a:cubicBezTo>
                      <a:pt x="11316" y="8608"/>
                      <a:pt x="11520" y="8608"/>
                      <a:pt x="11702" y="8608"/>
                    </a:cubicBezTo>
                    <a:lnTo>
                      <a:pt x="12997" y="8608"/>
                    </a:lnTo>
                    <a:cubicBezTo>
                      <a:pt x="12890" y="8732"/>
                      <a:pt x="12686" y="8789"/>
                      <a:pt x="12504" y="8826"/>
                    </a:cubicBezTo>
                    <a:cubicBezTo>
                      <a:pt x="12033" y="8931"/>
                      <a:pt x="11541" y="9026"/>
                      <a:pt x="11070" y="9130"/>
                    </a:cubicBezTo>
                    <a:cubicBezTo>
                      <a:pt x="10963" y="9149"/>
                      <a:pt x="10824" y="9187"/>
                      <a:pt x="10760" y="9282"/>
                    </a:cubicBezTo>
                    <a:cubicBezTo>
                      <a:pt x="10685" y="9405"/>
                      <a:pt x="10824" y="9548"/>
                      <a:pt x="10963" y="9529"/>
                    </a:cubicBezTo>
                    <a:cubicBezTo>
                      <a:pt x="10802" y="9728"/>
                      <a:pt x="10556" y="9804"/>
                      <a:pt x="10310" y="9880"/>
                    </a:cubicBezTo>
                    <a:cubicBezTo>
                      <a:pt x="9989" y="9984"/>
                      <a:pt x="9657" y="10079"/>
                      <a:pt x="9347" y="10184"/>
                    </a:cubicBezTo>
                    <a:cubicBezTo>
                      <a:pt x="9068" y="10260"/>
                      <a:pt x="8779" y="10364"/>
                      <a:pt x="8490" y="10345"/>
                    </a:cubicBezTo>
                    <a:cubicBezTo>
                      <a:pt x="8844" y="10677"/>
                      <a:pt x="9122" y="11038"/>
                      <a:pt x="9475" y="11379"/>
                    </a:cubicBezTo>
                    <a:cubicBezTo>
                      <a:pt x="9518" y="11417"/>
                      <a:pt x="9571" y="11474"/>
                      <a:pt x="9614" y="11541"/>
                    </a:cubicBezTo>
                    <a:cubicBezTo>
                      <a:pt x="9636" y="11617"/>
                      <a:pt x="9636" y="11693"/>
                      <a:pt x="9636" y="11759"/>
                    </a:cubicBezTo>
                    <a:cubicBezTo>
                      <a:pt x="9636" y="11958"/>
                      <a:pt x="9614" y="12158"/>
                      <a:pt x="9614" y="12376"/>
                    </a:cubicBezTo>
                    <a:cubicBezTo>
                      <a:pt x="9390" y="12376"/>
                      <a:pt x="9411" y="12053"/>
                      <a:pt x="9250" y="11911"/>
                    </a:cubicBezTo>
                    <a:cubicBezTo>
                      <a:pt x="9208" y="11873"/>
                      <a:pt x="9143" y="11854"/>
                      <a:pt x="9068" y="11835"/>
                    </a:cubicBezTo>
                    <a:cubicBezTo>
                      <a:pt x="8865" y="11712"/>
                      <a:pt x="8865" y="11417"/>
                      <a:pt x="8672" y="11294"/>
                    </a:cubicBezTo>
                    <a:lnTo>
                      <a:pt x="8533" y="11237"/>
                    </a:lnTo>
                    <a:cubicBezTo>
                      <a:pt x="8266" y="11095"/>
                      <a:pt x="8244" y="10677"/>
                      <a:pt x="7945" y="10658"/>
                    </a:cubicBezTo>
                    <a:cubicBezTo>
                      <a:pt x="7837" y="10639"/>
                      <a:pt x="7752" y="10696"/>
                      <a:pt x="7634" y="10725"/>
                    </a:cubicBezTo>
                    <a:cubicBezTo>
                      <a:pt x="7388" y="10800"/>
                      <a:pt x="7099" y="10763"/>
                      <a:pt x="6896" y="10620"/>
                    </a:cubicBezTo>
                    <a:cubicBezTo>
                      <a:pt x="6853" y="10601"/>
                      <a:pt x="6799" y="10563"/>
                      <a:pt x="6756" y="10563"/>
                    </a:cubicBezTo>
                    <a:cubicBezTo>
                      <a:pt x="6607" y="10525"/>
                      <a:pt x="6467" y="10677"/>
                      <a:pt x="6467" y="10800"/>
                    </a:cubicBezTo>
                    <a:cubicBezTo>
                      <a:pt x="6467" y="10943"/>
                      <a:pt x="6532" y="11057"/>
                      <a:pt x="6585" y="11199"/>
                    </a:cubicBezTo>
                    <a:cubicBezTo>
                      <a:pt x="6628" y="11341"/>
                      <a:pt x="6607" y="11493"/>
                      <a:pt x="6489" y="11579"/>
                    </a:cubicBezTo>
                    <a:cubicBezTo>
                      <a:pt x="6285" y="11474"/>
                      <a:pt x="6178" y="11256"/>
                      <a:pt x="6082" y="11057"/>
                    </a:cubicBezTo>
                    <a:cubicBezTo>
                      <a:pt x="6039" y="10962"/>
                      <a:pt x="5996" y="10838"/>
                      <a:pt x="5975" y="10725"/>
                    </a:cubicBezTo>
                    <a:cubicBezTo>
                      <a:pt x="5975" y="10601"/>
                      <a:pt x="6018" y="10497"/>
                      <a:pt x="5975" y="10383"/>
                    </a:cubicBezTo>
                    <a:cubicBezTo>
                      <a:pt x="5911" y="10165"/>
                      <a:pt x="5590" y="10098"/>
                      <a:pt x="5322" y="10098"/>
                    </a:cubicBezTo>
                    <a:cubicBezTo>
                      <a:pt x="5301" y="10345"/>
                      <a:pt x="5322" y="10563"/>
                      <a:pt x="5386" y="10781"/>
                    </a:cubicBezTo>
                    <a:cubicBezTo>
                      <a:pt x="5183" y="10838"/>
                      <a:pt x="4958" y="10658"/>
                      <a:pt x="4915" y="10478"/>
                    </a:cubicBezTo>
                    <a:cubicBezTo>
                      <a:pt x="4873" y="10297"/>
                      <a:pt x="4937" y="10098"/>
                      <a:pt x="5012" y="9899"/>
                    </a:cubicBezTo>
                    <a:cubicBezTo>
                      <a:pt x="4626" y="9880"/>
                      <a:pt x="4177" y="9785"/>
                      <a:pt x="4070" y="9462"/>
                    </a:cubicBezTo>
                    <a:cubicBezTo>
                      <a:pt x="4038" y="9405"/>
                      <a:pt x="4038" y="9367"/>
                      <a:pt x="4016" y="9310"/>
                    </a:cubicBezTo>
                    <a:cubicBezTo>
                      <a:pt x="3995" y="9263"/>
                      <a:pt x="3931" y="9225"/>
                      <a:pt x="3888" y="9187"/>
                    </a:cubicBezTo>
                    <a:cubicBezTo>
                      <a:pt x="3620" y="8988"/>
                      <a:pt x="3599" y="8627"/>
                      <a:pt x="3599" y="8314"/>
                    </a:cubicBezTo>
                    <a:cubicBezTo>
                      <a:pt x="3599" y="8210"/>
                      <a:pt x="3588" y="8105"/>
                      <a:pt x="3524" y="8029"/>
                    </a:cubicBezTo>
                    <a:cubicBezTo>
                      <a:pt x="3449" y="7944"/>
                      <a:pt x="3321" y="7915"/>
                      <a:pt x="3235" y="7972"/>
                    </a:cubicBezTo>
                    <a:cubicBezTo>
                      <a:pt x="3235" y="7849"/>
                      <a:pt x="3214" y="7754"/>
                      <a:pt x="3214" y="7631"/>
                    </a:cubicBezTo>
                    <a:cubicBezTo>
                      <a:pt x="3074" y="7450"/>
                      <a:pt x="2946" y="7299"/>
                      <a:pt x="2785" y="7118"/>
                    </a:cubicBezTo>
                    <a:cubicBezTo>
                      <a:pt x="2646" y="6976"/>
                      <a:pt x="2518" y="6862"/>
                      <a:pt x="2314" y="6777"/>
                    </a:cubicBezTo>
                    <a:cubicBezTo>
                      <a:pt x="2132" y="6701"/>
                      <a:pt x="1908" y="6701"/>
                      <a:pt x="1726" y="6796"/>
                    </a:cubicBezTo>
                    <a:cubicBezTo>
                      <a:pt x="1565" y="6729"/>
                      <a:pt x="1490" y="6710"/>
                      <a:pt x="1458" y="6701"/>
                    </a:cubicBezTo>
                    <a:cubicBezTo>
                      <a:pt x="1351" y="6976"/>
                      <a:pt x="1308" y="7280"/>
                      <a:pt x="1372" y="7574"/>
                    </a:cubicBezTo>
                    <a:close/>
                    <a:moveTo>
                      <a:pt x="1447" y="6701"/>
                    </a:moveTo>
                    <a:cubicBezTo>
                      <a:pt x="1437" y="6701"/>
                      <a:pt x="1437" y="6701"/>
                      <a:pt x="1447" y="6701"/>
                    </a:cubicBezTo>
                    <a:close/>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061" name="Group 3061"/>
              <p:cNvGrpSpPr/>
              <p:nvPr/>
            </p:nvGrpSpPr>
            <p:grpSpPr>
              <a:xfrm>
                <a:off x="3368990" y="-1"/>
                <a:ext cx="2164353" cy="3175709"/>
                <a:chOff x="0" y="0"/>
                <a:chExt cx="2164351" cy="3175707"/>
              </a:xfrm>
            </p:grpSpPr>
            <p:sp>
              <p:nvSpPr>
                <p:cNvPr id="3059" name="Shape 3059"/>
                <p:cNvSpPr/>
                <p:nvPr/>
              </p:nvSpPr>
              <p:spPr>
                <a:xfrm>
                  <a:off x="0" y="0"/>
                  <a:ext cx="2164352" cy="3175708"/>
                </a:xfrm>
                <a:custGeom>
                  <a:avLst/>
                  <a:gdLst/>
                  <a:ahLst/>
                  <a:cxnLst>
                    <a:cxn ang="0">
                      <a:pos x="wd2" y="hd2"/>
                    </a:cxn>
                    <a:cxn ang="5400000">
                      <a:pos x="wd2" y="hd2"/>
                    </a:cxn>
                    <a:cxn ang="10800000">
                      <a:pos x="wd2" y="hd2"/>
                    </a:cxn>
                    <a:cxn ang="16200000">
                      <a:pos x="wd2" y="hd2"/>
                    </a:cxn>
                  </a:cxnLst>
                  <a:rect l="0" t="0" r="r" b="b"/>
                  <a:pathLst>
                    <a:path w="21591" h="21592" extrusionOk="0">
                      <a:moveTo>
                        <a:pt x="4094" y="3256"/>
                      </a:moveTo>
                      <a:cubicBezTo>
                        <a:pt x="3964" y="3201"/>
                        <a:pt x="3835" y="3327"/>
                        <a:pt x="3847" y="3424"/>
                      </a:cubicBezTo>
                      <a:cubicBezTo>
                        <a:pt x="3859" y="3521"/>
                        <a:pt x="3952" y="3618"/>
                        <a:pt x="3915" y="3714"/>
                      </a:cubicBezTo>
                      <a:cubicBezTo>
                        <a:pt x="3899" y="3750"/>
                        <a:pt x="3873" y="3783"/>
                        <a:pt x="3848" y="3815"/>
                      </a:cubicBezTo>
                      <a:cubicBezTo>
                        <a:pt x="3822" y="3848"/>
                        <a:pt x="3798" y="3880"/>
                        <a:pt x="3785" y="3916"/>
                      </a:cubicBezTo>
                      <a:cubicBezTo>
                        <a:pt x="3770" y="3950"/>
                        <a:pt x="3788" y="3992"/>
                        <a:pt x="3822" y="4021"/>
                      </a:cubicBezTo>
                      <a:cubicBezTo>
                        <a:pt x="3856" y="4051"/>
                        <a:pt x="3906" y="4068"/>
                        <a:pt x="3952" y="4051"/>
                      </a:cubicBezTo>
                      <a:cubicBezTo>
                        <a:pt x="3875" y="4120"/>
                        <a:pt x="3822" y="4204"/>
                        <a:pt x="3799" y="4293"/>
                      </a:cubicBezTo>
                      <a:cubicBezTo>
                        <a:pt x="3776" y="4382"/>
                        <a:pt x="3782" y="4476"/>
                        <a:pt x="3822" y="4564"/>
                      </a:cubicBezTo>
                      <a:cubicBezTo>
                        <a:pt x="3705" y="4631"/>
                        <a:pt x="3588" y="4438"/>
                        <a:pt x="3434" y="4438"/>
                      </a:cubicBezTo>
                      <a:cubicBezTo>
                        <a:pt x="3372" y="4438"/>
                        <a:pt x="3316" y="4476"/>
                        <a:pt x="3255" y="4492"/>
                      </a:cubicBezTo>
                      <a:cubicBezTo>
                        <a:pt x="3227" y="4505"/>
                        <a:pt x="3187" y="4511"/>
                        <a:pt x="3152" y="4509"/>
                      </a:cubicBezTo>
                      <a:cubicBezTo>
                        <a:pt x="3117" y="4507"/>
                        <a:pt x="3088" y="4497"/>
                        <a:pt x="3082" y="4476"/>
                      </a:cubicBezTo>
                      <a:cubicBezTo>
                        <a:pt x="3057" y="4532"/>
                        <a:pt x="3036" y="4589"/>
                        <a:pt x="3013" y="4646"/>
                      </a:cubicBezTo>
                      <a:cubicBezTo>
                        <a:pt x="2991" y="4703"/>
                        <a:pt x="2968" y="4760"/>
                        <a:pt x="2940" y="4816"/>
                      </a:cubicBezTo>
                      <a:cubicBezTo>
                        <a:pt x="2909" y="4791"/>
                        <a:pt x="2858" y="4780"/>
                        <a:pt x="2804" y="4780"/>
                      </a:cubicBezTo>
                      <a:cubicBezTo>
                        <a:pt x="2749" y="4781"/>
                        <a:pt x="2690" y="4793"/>
                        <a:pt x="2644" y="4816"/>
                      </a:cubicBezTo>
                      <a:cubicBezTo>
                        <a:pt x="2598" y="4837"/>
                        <a:pt x="2565" y="4869"/>
                        <a:pt x="2540" y="4903"/>
                      </a:cubicBezTo>
                      <a:cubicBezTo>
                        <a:pt x="2514" y="4936"/>
                        <a:pt x="2496" y="4972"/>
                        <a:pt x="2477" y="5001"/>
                      </a:cubicBezTo>
                      <a:cubicBezTo>
                        <a:pt x="2450" y="5041"/>
                        <a:pt x="2426" y="5083"/>
                        <a:pt x="2404" y="5126"/>
                      </a:cubicBezTo>
                      <a:cubicBezTo>
                        <a:pt x="2382" y="5168"/>
                        <a:pt x="2360" y="5210"/>
                        <a:pt x="2335" y="5250"/>
                      </a:cubicBezTo>
                      <a:cubicBezTo>
                        <a:pt x="2277" y="5250"/>
                        <a:pt x="2221" y="5250"/>
                        <a:pt x="2166" y="5251"/>
                      </a:cubicBezTo>
                      <a:cubicBezTo>
                        <a:pt x="2110" y="5252"/>
                        <a:pt x="2055" y="5254"/>
                        <a:pt x="1996" y="5258"/>
                      </a:cubicBezTo>
                      <a:cubicBezTo>
                        <a:pt x="2024" y="5321"/>
                        <a:pt x="2008" y="5385"/>
                        <a:pt x="1976" y="5448"/>
                      </a:cubicBezTo>
                      <a:cubicBezTo>
                        <a:pt x="1944" y="5510"/>
                        <a:pt x="1894" y="5571"/>
                        <a:pt x="1854" y="5628"/>
                      </a:cubicBezTo>
                      <a:cubicBezTo>
                        <a:pt x="1817" y="5687"/>
                        <a:pt x="1788" y="5758"/>
                        <a:pt x="1787" y="5823"/>
                      </a:cubicBezTo>
                      <a:cubicBezTo>
                        <a:pt x="1786" y="5889"/>
                        <a:pt x="1814" y="5950"/>
                        <a:pt x="1891" y="5990"/>
                      </a:cubicBezTo>
                      <a:cubicBezTo>
                        <a:pt x="1962" y="5990"/>
                        <a:pt x="2035" y="5995"/>
                        <a:pt x="2106" y="6006"/>
                      </a:cubicBezTo>
                      <a:cubicBezTo>
                        <a:pt x="2177" y="6016"/>
                        <a:pt x="2246" y="6032"/>
                        <a:pt x="2311" y="6053"/>
                      </a:cubicBezTo>
                      <a:cubicBezTo>
                        <a:pt x="2335" y="6036"/>
                        <a:pt x="2360" y="6020"/>
                        <a:pt x="2384" y="6005"/>
                      </a:cubicBezTo>
                      <a:cubicBezTo>
                        <a:pt x="2408" y="5989"/>
                        <a:pt x="2431" y="5973"/>
                        <a:pt x="2453" y="5956"/>
                      </a:cubicBezTo>
                      <a:cubicBezTo>
                        <a:pt x="2554" y="5973"/>
                        <a:pt x="2641" y="6026"/>
                        <a:pt x="2691" y="6092"/>
                      </a:cubicBezTo>
                      <a:cubicBezTo>
                        <a:pt x="2741" y="6158"/>
                        <a:pt x="2755" y="6238"/>
                        <a:pt x="2712" y="6310"/>
                      </a:cubicBezTo>
                      <a:cubicBezTo>
                        <a:pt x="2684" y="6314"/>
                        <a:pt x="2655" y="6318"/>
                        <a:pt x="2625" y="6322"/>
                      </a:cubicBezTo>
                      <a:cubicBezTo>
                        <a:pt x="2596" y="6326"/>
                        <a:pt x="2567" y="6331"/>
                        <a:pt x="2539" y="6335"/>
                      </a:cubicBezTo>
                      <a:cubicBezTo>
                        <a:pt x="2585" y="6362"/>
                        <a:pt x="2632" y="6391"/>
                        <a:pt x="2677" y="6419"/>
                      </a:cubicBezTo>
                      <a:cubicBezTo>
                        <a:pt x="2723" y="6447"/>
                        <a:pt x="2767" y="6476"/>
                        <a:pt x="2811" y="6503"/>
                      </a:cubicBezTo>
                      <a:cubicBezTo>
                        <a:pt x="2761" y="6503"/>
                        <a:pt x="2704" y="6507"/>
                        <a:pt x="2654" y="6520"/>
                      </a:cubicBezTo>
                      <a:cubicBezTo>
                        <a:pt x="2604" y="6534"/>
                        <a:pt x="2561" y="6556"/>
                        <a:pt x="2539" y="6591"/>
                      </a:cubicBezTo>
                      <a:cubicBezTo>
                        <a:pt x="2527" y="6608"/>
                        <a:pt x="2521" y="6626"/>
                        <a:pt x="2517" y="6645"/>
                      </a:cubicBezTo>
                      <a:cubicBezTo>
                        <a:pt x="2514" y="6664"/>
                        <a:pt x="2514" y="6684"/>
                        <a:pt x="2514" y="6705"/>
                      </a:cubicBezTo>
                      <a:cubicBezTo>
                        <a:pt x="2502" y="6865"/>
                        <a:pt x="2379" y="7011"/>
                        <a:pt x="2201" y="7110"/>
                      </a:cubicBezTo>
                      <a:cubicBezTo>
                        <a:pt x="2022" y="7210"/>
                        <a:pt x="1789" y="7262"/>
                        <a:pt x="1558" y="7235"/>
                      </a:cubicBezTo>
                      <a:cubicBezTo>
                        <a:pt x="1546" y="7258"/>
                        <a:pt x="1532" y="7282"/>
                        <a:pt x="1520" y="7307"/>
                      </a:cubicBezTo>
                      <a:cubicBezTo>
                        <a:pt x="1507" y="7331"/>
                        <a:pt x="1496" y="7355"/>
                        <a:pt x="1490" y="7378"/>
                      </a:cubicBezTo>
                      <a:cubicBezTo>
                        <a:pt x="1453" y="7378"/>
                        <a:pt x="1412" y="7374"/>
                        <a:pt x="1370" y="7367"/>
                      </a:cubicBezTo>
                      <a:cubicBezTo>
                        <a:pt x="1328" y="7360"/>
                        <a:pt x="1287" y="7351"/>
                        <a:pt x="1250" y="7340"/>
                      </a:cubicBezTo>
                      <a:cubicBezTo>
                        <a:pt x="1222" y="7408"/>
                        <a:pt x="1182" y="7470"/>
                        <a:pt x="1131" y="7526"/>
                      </a:cubicBezTo>
                      <a:cubicBezTo>
                        <a:pt x="1080" y="7582"/>
                        <a:pt x="1018" y="7633"/>
                        <a:pt x="947" y="7677"/>
                      </a:cubicBezTo>
                      <a:cubicBezTo>
                        <a:pt x="916" y="7673"/>
                        <a:pt x="884" y="7668"/>
                        <a:pt x="853" y="7664"/>
                      </a:cubicBezTo>
                      <a:cubicBezTo>
                        <a:pt x="822" y="7660"/>
                        <a:pt x="793" y="7656"/>
                        <a:pt x="768" y="7651"/>
                      </a:cubicBezTo>
                      <a:cubicBezTo>
                        <a:pt x="651" y="7702"/>
                        <a:pt x="534" y="7765"/>
                        <a:pt x="429" y="7820"/>
                      </a:cubicBezTo>
                      <a:cubicBezTo>
                        <a:pt x="262" y="7908"/>
                        <a:pt x="84" y="7996"/>
                        <a:pt x="16" y="8135"/>
                      </a:cubicBezTo>
                      <a:cubicBezTo>
                        <a:pt x="-9" y="8203"/>
                        <a:pt x="-3" y="8269"/>
                        <a:pt x="18" y="8333"/>
                      </a:cubicBezTo>
                      <a:cubicBezTo>
                        <a:pt x="39" y="8398"/>
                        <a:pt x="74" y="8461"/>
                        <a:pt x="108" y="8522"/>
                      </a:cubicBezTo>
                      <a:cubicBezTo>
                        <a:pt x="145" y="8529"/>
                        <a:pt x="181" y="8534"/>
                        <a:pt x="217" y="8539"/>
                      </a:cubicBezTo>
                      <a:cubicBezTo>
                        <a:pt x="253" y="8543"/>
                        <a:pt x="290" y="8547"/>
                        <a:pt x="330" y="8552"/>
                      </a:cubicBezTo>
                      <a:cubicBezTo>
                        <a:pt x="321" y="8596"/>
                        <a:pt x="307" y="8638"/>
                        <a:pt x="289" y="8678"/>
                      </a:cubicBezTo>
                      <a:cubicBezTo>
                        <a:pt x="272" y="8719"/>
                        <a:pt x="250" y="8758"/>
                        <a:pt x="225" y="8796"/>
                      </a:cubicBezTo>
                      <a:cubicBezTo>
                        <a:pt x="380" y="8840"/>
                        <a:pt x="542" y="8889"/>
                        <a:pt x="681" y="8954"/>
                      </a:cubicBezTo>
                      <a:cubicBezTo>
                        <a:pt x="821" y="9019"/>
                        <a:pt x="938" y="9099"/>
                        <a:pt x="1003" y="9204"/>
                      </a:cubicBezTo>
                      <a:cubicBezTo>
                        <a:pt x="1092" y="9191"/>
                        <a:pt x="1185" y="9177"/>
                        <a:pt x="1278" y="9164"/>
                      </a:cubicBezTo>
                      <a:cubicBezTo>
                        <a:pt x="1371" y="9150"/>
                        <a:pt x="1466" y="9136"/>
                        <a:pt x="1558" y="9124"/>
                      </a:cubicBezTo>
                      <a:cubicBezTo>
                        <a:pt x="1577" y="9107"/>
                        <a:pt x="1600" y="9091"/>
                        <a:pt x="1623" y="9075"/>
                      </a:cubicBezTo>
                      <a:cubicBezTo>
                        <a:pt x="1646" y="9060"/>
                        <a:pt x="1669" y="9044"/>
                        <a:pt x="1688" y="9027"/>
                      </a:cubicBezTo>
                      <a:cubicBezTo>
                        <a:pt x="1811" y="8991"/>
                        <a:pt x="1953" y="8985"/>
                        <a:pt x="2085" y="9005"/>
                      </a:cubicBezTo>
                      <a:cubicBezTo>
                        <a:pt x="2217" y="9025"/>
                        <a:pt x="2339" y="9071"/>
                        <a:pt x="2422" y="9141"/>
                      </a:cubicBezTo>
                      <a:cubicBezTo>
                        <a:pt x="2372" y="9229"/>
                        <a:pt x="2266" y="9303"/>
                        <a:pt x="2138" y="9347"/>
                      </a:cubicBezTo>
                      <a:cubicBezTo>
                        <a:pt x="2010" y="9392"/>
                        <a:pt x="1860" y="9408"/>
                        <a:pt x="1725" y="9380"/>
                      </a:cubicBezTo>
                      <a:cubicBezTo>
                        <a:pt x="1620" y="9364"/>
                        <a:pt x="1521" y="9317"/>
                        <a:pt x="1404" y="9317"/>
                      </a:cubicBezTo>
                      <a:cubicBezTo>
                        <a:pt x="1287" y="9317"/>
                        <a:pt x="1157" y="9372"/>
                        <a:pt x="1182" y="9452"/>
                      </a:cubicBezTo>
                      <a:cubicBezTo>
                        <a:pt x="1077" y="9492"/>
                        <a:pt x="967" y="9520"/>
                        <a:pt x="855" y="9536"/>
                      </a:cubicBezTo>
                      <a:cubicBezTo>
                        <a:pt x="742" y="9553"/>
                        <a:pt x="626" y="9557"/>
                        <a:pt x="509" y="9549"/>
                      </a:cubicBezTo>
                      <a:cubicBezTo>
                        <a:pt x="497" y="9584"/>
                        <a:pt x="488" y="9619"/>
                        <a:pt x="478" y="9653"/>
                      </a:cubicBezTo>
                      <a:cubicBezTo>
                        <a:pt x="468" y="9686"/>
                        <a:pt x="457" y="9719"/>
                        <a:pt x="441" y="9750"/>
                      </a:cubicBezTo>
                      <a:cubicBezTo>
                        <a:pt x="552" y="9786"/>
                        <a:pt x="673" y="9828"/>
                        <a:pt x="770" y="9881"/>
                      </a:cubicBezTo>
                      <a:cubicBezTo>
                        <a:pt x="867" y="9935"/>
                        <a:pt x="941" y="9999"/>
                        <a:pt x="960" y="10079"/>
                      </a:cubicBezTo>
                      <a:cubicBezTo>
                        <a:pt x="1031" y="10047"/>
                        <a:pt x="1115" y="10031"/>
                        <a:pt x="1200" y="10031"/>
                      </a:cubicBezTo>
                      <a:cubicBezTo>
                        <a:pt x="1285" y="10031"/>
                        <a:pt x="1370" y="10047"/>
                        <a:pt x="1441" y="10079"/>
                      </a:cubicBezTo>
                      <a:cubicBezTo>
                        <a:pt x="1388" y="10119"/>
                        <a:pt x="1333" y="10155"/>
                        <a:pt x="1278" y="10192"/>
                      </a:cubicBezTo>
                      <a:cubicBezTo>
                        <a:pt x="1223" y="10229"/>
                        <a:pt x="1169" y="10266"/>
                        <a:pt x="1120" y="10306"/>
                      </a:cubicBezTo>
                      <a:cubicBezTo>
                        <a:pt x="1145" y="10289"/>
                        <a:pt x="1177" y="10293"/>
                        <a:pt x="1205" y="10307"/>
                      </a:cubicBezTo>
                      <a:cubicBezTo>
                        <a:pt x="1233" y="10322"/>
                        <a:pt x="1256" y="10346"/>
                        <a:pt x="1262" y="10369"/>
                      </a:cubicBezTo>
                      <a:cubicBezTo>
                        <a:pt x="1274" y="10411"/>
                        <a:pt x="1250" y="10466"/>
                        <a:pt x="1274" y="10508"/>
                      </a:cubicBezTo>
                      <a:cubicBezTo>
                        <a:pt x="1287" y="10529"/>
                        <a:pt x="1324" y="10546"/>
                        <a:pt x="1348" y="10562"/>
                      </a:cubicBezTo>
                      <a:cubicBezTo>
                        <a:pt x="1512" y="10642"/>
                        <a:pt x="1697" y="10722"/>
                        <a:pt x="1885" y="10765"/>
                      </a:cubicBezTo>
                      <a:cubicBezTo>
                        <a:pt x="2073" y="10808"/>
                        <a:pt x="2265" y="10815"/>
                        <a:pt x="2440" y="10747"/>
                      </a:cubicBezTo>
                      <a:cubicBezTo>
                        <a:pt x="2447" y="10716"/>
                        <a:pt x="2453" y="10683"/>
                        <a:pt x="2459" y="10651"/>
                      </a:cubicBezTo>
                      <a:cubicBezTo>
                        <a:pt x="2465" y="10618"/>
                        <a:pt x="2471" y="10585"/>
                        <a:pt x="2477" y="10554"/>
                      </a:cubicBezTo>
                      <a:cubicBezTo>
                        <a:pt x="2669" y="10520"/>
                        <a:pt x="2798" y="10684"/>
                        <a:pt x="2996" y="10714"/>
                      </a:cubicBezTo>
                      <a:cubicBezTo>
                        <a:pt x="3113" y="10731"/>
                        <a:pt x="3224" y="10676"/>
                        <a:pt x="3341" y="10667"/>
                      </a:cubicBezTo>
                      <a:cubicBezTo>
                        <a:pt x="3412" y="10659"/>
                        <a:pt x="3485" y="10661"/>
                        <a:pt x="3555" y="10669"/>
                      </a:cubicBezTo>
                      <a:cubicBezTo>
                        <a:pt x="3625" y="10677"/>
                        <a:pt x="3693" y="10691"/>
                        <a:pt x="3754" y="10705"/>
                      </a:cubicBezTo>
                      <a:cubicBezTo>
                        <a:pt x="4248" y="10802"/>
                        <a:pt x="4803" y="10916"/>
                        <a:pt x="5050" y="11223"/>
                      </a:cubicBezTo>
                      <a:cubicBezTo>
                        <a:pt x="5192" y="11399"/>
                        <a:pt x="5204" y="11614"/>
                        <a:pt x="5223" y="11807"/>
                      </a:cubicBezTo>
                      <a:cubicBezTo>
                        <a:pt x="5306" y="11833"/>
                        <a:pt x="5377" y="11879"/>
                        <a:pt x="5423" y="11934"/>
                      </a:cubicBezTo>
                      <a:cubicBezTo>
                        <a:pt x="5470" y="11989"/>
                        <a:pt x="5491" y="12054"/>
                        <a:pt x="5476" y="12115"/>
                      </a:cubicBezTo>
                      <a:cubicBezTo>
                        <a:pt x="5463" y="12211"/>
                        <a:pt x="5426" y="12300"/>
                        <a:pt x="5426" y="12396"/>
                      </a:cubicBezTo>
                      <a:cubicBezTo>
                        <a:pt x="5426" y="12426"/>
                        <a:pt x="5426" y="12459"/>
                        <a:pt x="5451" y="12476"/>
                      </a:cubicBezTo>
                      <a:cubicBezTo>
                        <a:pt x="5457" y="12485"/>
                        <a:pt x="5471" y="12494"/>
                        <a:pt x="5485" y="12505"/>
                      </a:cubicBezTo>
                      <a:cubicBezTo>
                        <a:pt x="5499" y="12515"/>
                        <a:pt x="5513" y="12527"/>
                        <a:pt x="5519" y="12539"/>
                      </a:cubicBezTo>
                      <a:cubicBezTo>
                        <a:pt x="5531" y="12560"/>
                        <a:pt x="5524" y="12581"/>
                        <a:pt x="5510" y="12602"/>
                      </a:cubicBezTo>
                      <a:cubicBezTo>
                        <a:pt x="5496" y="12622"/>
                        <a:pt x="5476" y="12642"/>
                        <a:pt x="5463" y="12661"/>
                      </a:cubicBezTo>
                      <a:cubicBezTo>
                        <a:pt x="5430" y="12703"/>
                        <a:pt x="5423" y="12757"/>
                        <a:pt x="5440" y="12808"/>
                      </a:cubicBezTo>
                      <a:cubicBezTo>
                        <a:pt x="5457" y="12858"/>
                        <a:pt x="5497" y="12905"/>
                        <a:pt x="5556" y="12935"/>
                      </a:cubicBezTo>
                      <a:cubicBezTo>
                        <a:pt x="5575" y="12945"/>
                        <a:pt x="5598" y="12955"/>
                        <a:pt x="5619" y="12966"/>
                      </a:cubicBezTo>
                      <a:cubicBezTo>
                        <a:pt x="5641" y="12977"/>
                        <a:pt x="5661" y="12989"/>
                        <a:pt x="5673" y="13006"/>
                      </a:cubicBezTo>
                      <a:cubicBezTo>
                        <a:pt x="5686" y="13032"/>
                        <a:pt x="5686" y="13061"/>
                        <a:pt x="5686" y="13086"/>
                      </a:cubicBezTo>
                      <a:cubicBezTo>
                        <a:pt x="5686" y="13351"/>
                        <a:pt x="5908" y="13608"/>
                        <a:pt x="5828" y="13873"/>
                      </a:cubicBezTo>
                      <a:cubicBezTo>
                        <a:pt x="5803" y="13953"/>
                        <a:pt x="5766" y="14058"/>
                        <a:pt x="5865" y="14100"/>
                      </a:cubicBezTo>
                      <a:cubicBezTo>
                        <a:pt x="5908" y="14117"/>
                        <a:pt x="5969" y="14129"/>
                        <a:pt x="5994" y="14163"/>
                      </a:cubicBezTo>
                      <a:cubicBezTo>
                        <a:pt x="6013" y="14188"/>
                        <a:pt x="5994" y="14218"/>
                        <a:pt x="5994" y="14243"/>
                      </a:cubicBezTo>
                      <a:cubicBezTo>
                        <a:pt x="5957" y="14340"/>
                        <a:pt x="5965" y="14443"/>
                        <a:pt x="6010" y="14538"/>
                      </a:cubicBezTo>
                      <a:cubicBezTo>
                        <a:pt x="6056" y="14634"/>
                        <a:pt x="6139" y="14722"/>
                        <a:pt x="6253" y="14790"/>
                      </a:cubicBezTo>
                      <a:cubicBezTo>
                        <a:pt x="6269" y="14798"/>
                        <a:pt x="6283" y="14805"/>
                        <a:pt x="6297" y="14809"/>
                      </a:cubicBezTo>
                      <a:cubicBezTo>
                        <a:pt x="6312" y="14813"/>
                        <a:pt x="6327" y="14815"/>
                        <a:pt x="6346" y="14815"/>
                      </a:cubicBezTo>
                      <a:cubicBezTo>
                        <a:pt x="6380" y="14819"/>
                        <a:pt x="6409" y="14809"/>
                        <a:pt x="6433" y="14791"/>
                      </a:cubicBezTo>
                      <a:cubicBezTo>
                        <a:pt x="6457" y="14774"/>
                        <a:pt x="6475" y="14750"/>
                        <a:pt x="6488" y="14727"/>
                      </a:cubicBezTo>
                      <a:cubicBezTo>
                        <a:pt x="6494" y="14706"/>
                        <a:pt x="6497" y="14684"/>
                        <a:pt x="6500" y="14660"/>
                      </a:cubicBezTo>
                      <a:cubicBezTo>
                        <a:pt x="6503" y="14637"/>
                        <a:pt x="6506" y="14613"/>
                        <a:pt x="6512" y="14588"/>
                      </a:cubicBezTo>
                      <a:cubicBezTo>
                        <a:pt x="6559" y="14573"/>
                        <a:pt x="6611" y="14584"/>
                        <a:pt x="6647" y="14606"/>
                      </a:cubicBezTo>
                      <a:cubicBezTo>
                        <a:pt x="6684" y="14628"/>
                        <a:pt x="6704" y="14661"/>
                        <a:pt x="6685" y="14693"/>
                      </a:cubicBezTo>
                      <a:cubicBezTo>
                        <a:pt x="6670" y="14714"/>
                        <a:pt x="6640" y="14732"/>
                        <a:pt x="6613" y="14751"/>
                      </a:cubicBezTo>
                      <a:cubicBezTo>
                        <a:pt x="6586" y="14770"/>
                        <a:pt x="6562" y="14790"/>
                        <a:pt x="6556" y="14815"/>
                      </a:cubicBezTo>
                      <a:cubicBezTo>
                        <a:pt x="6525" y="14878"/>
                        <a:pt x="6617" y="14941"/>
                        <a:pt x="6722" y="14941"/>
                      </a:cubicBezTo>
                      <a:cubicBezTo>
                        <a:pt x="6827" y="14941"/>
                        <a:pt x="6901" y="14903"/>
                        <a:pt x="6981" y="14861"/>
                      </a:cubicBezTo>
                      <a:cubicBezTo>
                        <a:pt x="7098" y="14887"/>
                        <a:pt x="7185" y="14953"/>
                        <a:pt x="7230" y="15031"/>
                      </a:cubicBezTo>
                      <a:cubicBezTo>
                        <a:pt x="7274" y="15109"/>
                        <a:pt x="7277" y="15200"/>
                        <a:pt x="7228" y="15274"/>
                      </a:cubicBezTo>
                      <a:cubicBezTo>
                        <a:pt x="7111" y="15261"/>
                        <a:pt x="6997" y="15239"/>
                        <a:pt x="6888" y="15209"/>
                      </a:cubicBezTo>
                      <a:cubicBezTo>
                        <a:pt x="6779" y="15179"/>
                        <a:pt x="6676" y="15141"/>
                        <a:pt x="6580" y="15097"/>
                      </a:cubicBezTo>
                      <a:cubicBezTo>
                        <a:pt x="6451" y="15088"/>
                        <a:pt x="6383" y="15202"/>
                        <a:pt x="6383" y="15290"/>
                      </a:cubicBezTo>
                      <a:cubicBezTo>
                        <a:pt x="6383" y="15379"/>
                        <a:pt x="6426" y="15488"/>
                        <a:pt x="6321" y="15547"/>
                      </a:cubicBezTo>
                      <a:cubicBezTo>
                        <a:pt x="6266" y="15585"/>
                        <a:pt x="6167" y="15602"/>
                        <a:pt x="6167" y="15652"/>
                      </a:cubicBezTo>
                      <a:cubicBezTo>
                        <a:pt x="6167" y="15682"/>
                        <a:pt x="6192" y="15707"/>
                        <a:pt x="6204" y="15724"/>
                      </a:cubicBezTo>
                      <a:cubicBezTo>
                        <a:pt x="6256" y="15772"/>
                        <a:pt x="6295" y="15826"/>
                        <a:pt x="6322" y="15882"/>
                      </a:cubicBezTo>
                      <a:cubicBezTo>
                        <a:pt x="6349" y="15939"/>
                        <a:pt x="6364" y="15999"/>
                        <a:pt x="6370" y="16060"/>
                      </a:cubicBezTo>
                      <a:cubicBezTo>
                        <a:pt x="6370" y="16077"/>
                        <a:pt x="6370" y="16095"/>
                        <a:pt x="6374" y="16112"/>
                      </a:cubicBezTo>
                      <a:cubicBezTo>
                        <a:pt x="6377" y="16128"/>
                        <a:pt x="6383" y="16144"/>
                        <a:pt x="6395" y="16157"/>
                      </a:cubicBezTo>
                      <a:cubicBezTo>
                        <a:pt x="6429" y="16197"/>
                        <a:pt x="6491" y="16213"/>
                        <a:pt x="6560" y="16214"/>
                      </a:cubicBezTo>
                      <a:cubicBezTo>
                        <a:pt x="6630" y="16215"/>
                        <a:pt x="6707" y="16201"/>
                        <a:pt x="6771" y="16182"/>
                      </a:cubicBezTo>
                      <a:cubicBezTo>
                        <a:pt x="6812" y="16174"/>
                        <a:pt x="6850" y="16163"/>
                        <a:pt x="6890" y="16153"/>
                      </a:cubicBezTo>
                      <a:cubicBezTo>
                        <a:pt x="6930" y="16142"/>
                        <a:pt x="6972" y="16132"/>
                        <a:pt x="7018" y="16123"/>
                      </a:cubicBezTo>
                      <a:cubicBezTo>
                        <a:pt x="7037" y="16119"/>
                        <a:pt x="7057" y="16112"/>
                        <a:pt x="7074" y="16102"/>
                      </a:cubicBezTo>
                      <a:cubicBezTo>
                        <a:pt x="7091" y="16093"/>
                        <a:pt x="7105" y="16081"/>
                        <a:pt x="7111" y="16069"/>
                      </a:cubicBezTo>
                      <a:cubicBezTo>
                        <a:pt x="7117" y="16052"/>
                        <a:pt x="7108" y="16034"/>
                        <a:pt x="7100" y="16017"/>
                      </a:cubicBezTo>
                      <a:cubicBezTo>
                        <a:pt x="7092" y="16000"/>
                        <a:pt x="7086" y="15984"/>
                        <a:pt x="7098" y="15972"/>
                      </a:cubicBezTo>
                      <a:cubicBezTo>
                        <a:pt x="7105" y="15963"/>
                        <a:pt x="7114" y="15959"/>
                        <a:pt x="7125" y="15957"/>
                      </a:cubicBezTo>
                      <a:cubicBezTo>
                        <a:pt x="7135" y="15955"/>
                        <a:pt x="7148" y="15955"/>
                        <a:pt x="7160" y="15955"/>
                      </a:cubicBezTo>
                      <a:cubicBezTo>
                        <a:pt x="7206" y="15951"/>
                        <a:pt x="7248" y="15947"/>
                        <a:pt x="7290" y="15942"/>
                      </a:cubicBezTo>
                      <a:cubicBezTo>
                        <a:pt x="7331" y="15937"/>
                        <a:pt x="7373" y="15932"/>
                        <a:pt x="7419" y="15926"/>
                      </a:cubicBezTo>
                      <a:cubicBezTo>
                        <a:pt x="7459" y="15997"/>
                        <a:pt x="7495" y="16077"/>
                        <a:pt x="7501" y="16152"/>
                      </a:cubicBezTo>
                      <a:cubicBezTo>
                        <a:pt x="7507" y="16227"/>
                        <a:pt x="7484" y="16298"/>
                        <a:pt x="7407" y="16350"/>
                      </a:cubicBezTo>
                      <a:cubicBezTo>
                        <a:pt x="7459" y="16342"/>
                        <a:pt x="7498" y="16366"/>
                        <a:pt x="7517" y="16400"/>
                      </a:cubicBezTo>
                      <a:cubicBezTo>
                        <a:pt x="7537" y="16435"/>
                        <a:pt x="7537" y="16479"/>
                        <a:pt x="7512" y="16510"/>
                      </a:cubicBezTo>
                      <a:cubicBezTo>
                        <a:pt x="7484" y="16542"/>
                        <a:pt x="7449" y="16570"/>
                        <a:pt x="7417" y="16600"/>
                      </a:cubicBezTo>
                      <a:cubicBezTo>
                        <a:pt x="7385" y="16629"/>
                        <a:pt x="7358" y="16660"/>
                        <a:pt x="7345" y="16695"/>
                      </a:cubicBezTo>
                      <a:cubicBezTo>
                        <a:pt x="7280" y="16683"/>
                        <a:pt x="7213" y="16669"/>
                        <a:pt x="7145" y="16655"/>
                      </a:cubicBezTo>
                      <a:cubicBezTo>
                        <a:pt x="7077" y="16642"/>
                        <a:pt x="7009" y="16628"/>
                        <a:pt x="6944" y="16615"/>
                      </a:cubicBezTo>
                      <a:cubicBezTo>
                        <a:pt x="6910" y="16611"/>
                        <a:pt x="6876" y="16605"/>
                        <a:pt x="6845" y="16602"/>
                      </a:cubicBezTo>
                      <a:cubicBezTo>
                        <a:pt x="6813" y="16599"/>
                        <a:pt x="6784" y="16599"/>
                        <a:pt x="6759" y="16607"/>
                      </a:cubicBezTo>
                      <a:cubicBezTo>
                        <a:pt x="6731" y="16615"/>
                        <a:pt x="6708" y="16635"/>
                        <a:pt x="6699" y="16656"/>
                      </a:cubicBezTo>
                      <a:cubicBezTo>
                        <a:pt x="6690" y="16677"/>
                        <a:pt x="6694" y="16700"/>
                        <a:pt x="6722" y="16712"/>
                      </a:cubicBezTo>
                      <a:cubicBezTo>
                        <a:pt x="6747" y="16704"/>
                        <a:pt x="6768" y="16710"/>
                        <a:pt x="6782" y="16723"/>
                      </a:cubicBezTo>
                      <a:cubicBezTo>
                        <a:pt x="6796" y="16736"/>
                        <a:pt x="6802" y="16756"/>
                        <a:pt x="6796" y="16775"/>
                      </a:cubicBezTo>
                      <a:cubicBezTo>
                        <a:pt x="6787" y="16792"/>
                        <a:pt x="6775" y="16808"/>
                        <a:pt x="6761" y="16823"/>
                      </a:cubicBezTo>
                      <a:cubicBezTo>
                        <a:pt x="6748" y="16837"/>
                        <a:pt x="6734" y="16851"/>
                        <a:pt x="6722" y="16864"/>
                      </a:cubicBezTo>
                      <a:cubicBezTo>
                        <a:pt x="6676" y="16908"/>
                        <a:pt x="6656" y="16960"/>
                        <a:pt x="6653" y="17015"/>
                      </a:cubicBezTo>
                      <a:cubicBezTo>
                        <a:pt x="6650" y="17070"/>
                        <a:pt x="6663" y="17126"/>
                        <a:pt x="6685" y="17179"/>
                      </a:cubicBezTo>
                      <a:cubicBezTo>
                        <a:pt x="6710" y="17291"/>
                        <a:pt x="6687" y="17410"/>
                        <a:pt x="6669" y="17529"/>
                      </a:cubicBezTo>
                      <a:cubicBezTo>
                        <a:pt x="6651" y="17647"/>
                        <a:pt x="6639" y="17764"/>
                        <a:pt x="6685" y="17869"/>
                      </a:cubicBezTo>
                      <a:cubicBezTo>
                        <a:pt x="6716" y="17957"/>
                        <a:pt x="6767" y="18048"/>
                        <a:pt x="6798" y="18137"/>
                      </a:cubicBezTo>
                      <a:cubicBezTo>
                        <a:pt x="6830" y="18226"/>
                        <a:pt x="6842" y="18315"/>
                        <a:pt x="6796" y="18399"/>
                      </a:cubicBezTo>
                      <a:cubicBezTo>
                        <a:pt x="6824" y="18407"/>
                        <a:pt x="6847" y="18414"/>
                        <a:pt x="6870" y="18420"/>
                      </a:cubicBezTo>
                      <a:cubicBezTo>
                        <a:pt x="6893" y="18426"/>
                        <a:pt x="6916" y="18433"/>
                        <a:pt x="6944" y="18441"/>
                      </a:cubicBezTo>
                      <a:cubicBezTo>
                        <a:pt x="6994" y="18592"/>
                        <a:pt x="7048" y="18741"/>
                        <a:pt x="7102" y="18888"/>
                      </a:cubicBezTo>
                      <a:cubicBezTo>
                        <a:pt x="7157" y="19036"/>
                        <a:pt x="7213" y="19183"/>
                        <a:pt x="7265" y="19333"/>
                      </a:cubicBezTo>
                      <a:cubicBezTo>
                        <a:pt x="7271" y="19352"/>
                        <a:pt x="7277" y="19372"/>
                        <a:pt x="7287" y="19390"/>
                      </a:cubicBezTo>
                      <a:cubicBezTo>
                        <a:pt x="7296" y="19408"/>
                        <a:pt x="7308" y="19425"/>
                        <a:pt x="7327" y="19438"/>
                      </a:cubicBezTo>
                      <a:cubicBezTo>
                        <a:pt x="7342" y="19453"/>
                        <a:pt x="7362" y="19462"/>
                        <a:pt x="7380" y="19472"/>
                      </a:cubicBezTo>
                      <a:cubicBezTo>
                        <a:pt x="7398" y="19482"/>
                        <a:pt x="7413" y="19493"/>
                        <a:pt x="7419" y="19509"/>
                      </a:cubicBezTo>
                      <a:cubicBezTo>
                        <a:pt x="7444" y="19547"/>
                        <a:pt x="7432" y="19581"/>
                        <a:pt x="7432" y="19615"/>
                      </a:cubicBezTo>
                      <a:cubicBezTo>
                        <a:pt x="7432" y="19749"/>
                        <a:pt x="7617" y="19846"/>
                        <a:pt x="7734" y="19959"/>
                      </a:cubicBezTo>
                      <a:cubicBezTo>
                        <a:pt x="7796" y="20023"/>
                        <a:pt x="7837" y="20091"/>
                        <a:pt x="7870" y="20162"/>
                      </a:cubicBezTo>
                      <a:cubicBezTo>
                        <a:pt x="7902" y="20234"/>
                        <a:pt x="7925" y="20309"/>
                        <a:pt x="7950" y="20384"/>
                      </a:cubicBezTo>
                      <a:cubicBezTo>
                        <a:pt x="7984" y="20384"/>
                        <a:pt x="8013" y="20386"/>
                        <a:pt x="8042" y="20389"/>
                      </a:cubicBezTo>
                      <a:cubicBezTo>
                        <a:pt x="8072" y="20391"/>
                        <a:pt x="8101" y="20393"/>
                        <a:pt x="8135" y="20393"/>
                      </a:cubicBezTo>
                      <a:cubicBezTo>
                        <a:pt x="8101" y="20441"/>
                        <a:pt x="8107" y="20492"/>
                        <a:pt x="8133" y="20541"/>
                      </a:cubicBezTo>
                      <a:cubicBezTo>
                        <a:pt x="8158" y="20590"/>
                        <a:pt x="8203" y="20639"/>
                        <a:pt x="8246" y="20683"/>
                      </a:cubicBezTo>
                      <a:cubicBezTo>
                        <a:pt x="8292" y="20723"/>
                        <a:pt x="8339" y="20763"/>
                        <a:pt x="8383" y="20803"/>
                      </a:cubicBezTo>
                      <a:cubicBezTo>
                        <a:pt x="8426" y="20843"/>
                        <a:pt x="8468" y="20883"/>
                        <a:pt x="8505" y="20923"/>
                      </a:cubicBezTo>
                      <a:cubicBezTo>
                        <a:pt x="8564" y="20975"/>
                        <a:pt x="8629" y="21032"/>
                        <a:pt x="8705" y="21077"/>
                      </a:cubicBezTo>
                      <a:cubicBezTo>
                        <a:pt x="8781" y="21122"/>
                        <a:pt x="8869" y="21154"/>
                        <a:pt x="8974" y="21158"/>
                      </a:cubicBezTo>
                      <a:cubicBezTo>
                        <a:pt x="8999" y="21133"/>
                        <a:pt x="9043" y="21127"/>
                        <a:pt x="9092" y="21130"/>
                      </a:cubicBezTo>
                      <a:cubicBezTo>
                        <a:pt x="9141" y="21133"/>
                        <a:pt x="9193" y="21146"/>
                        <a:pt x="9233" y="21158"/>
                      </a:cubicBezTo>
                      <a:cubicBezTo>
                        <a:pt x="9329" y="21194"/>
                        <a:pt x="9429" y="21232"/>
                        <a:pt x="9523" y="21275"/>
                      </a:cubicBezTo>
                      <a:cubicBezTo>
                        <a:pt x="9617" y="21318"/>
                        <a:pt x="9705" y="21367"/>
                        <a:pt x="9776" y="21423"/>
                      </a:cubicBezTo>
                      <a:cubicBezTo>
                        <a:pt x="9869" y="21495"/>
                        <a:pt x="9943" y="21583"/>
                        <a:pt x="10072" y="21592"/>
                      </a:cubicBezTo>
                      <a:cubicBezTo>
                        <a:pt x="10202" y="21600"/>
                        <a:pt x="10313" y="21533"/>
                        <a:pt x="10356" y="21444"/>
                      </a:cubicBezTo>
                      <a:cubicBezTo>
                        <a:pt x="10375" y="21400"/>
                        <a:pt x="10378" y="21356"/>
                        <a:pt x="10373" y="21312"/>
                      </a:cubicBezTo>
                      <a:cubicBezTo>
                        <a:pt x="10368" y="21268"/>
                        <a:pt x="10356" y="21224"/>
                        <a:pt x="10344" y="21179"/>
                      </a:cubicBezTo>
                      <a:cubicBezTo>
                        <a:pt x="10365" y="21175"/>
                        <a:pt x="10385" y="21173"/>
                        <a:pt x="10406" y="21170"/>
                      </a:cubicBezTo>
                      <a:cubicBezTo>
                        <a:pt x="10427" y="21168"/>
                        <a:pt x="10449" y="21165"/>
                        <a:pt x="10473" y="21158"/>
                      </a:cubicBezTo>
                      <a:cubicBezTo>
                        <a:pt x="10479" y="21106"/>
                        <a:pt x="10483" y="21051"/>
                        <a:pt x="10486" y="20996"/>
                      </a:cubicBezTo>
                      <a:cubicBezTo>
                        <a:pt x="10489" y="20942"/>
                        <a:pt x="10492" y="20887"/>
                        <a:pt x="10498" y="20834"/>
                      </a:cubicBezTo>
                      <a:cubicBezTo>
                        <a:pt x="10507" y="20816"/>
                        <a:pt x="10515" y="20796"/>
                        <a:pt x="10522" y="20776"/>
                      </a:cubicBezTo>
                      <a:cubicBezTo>
                        <a:pt x="10529" y="20757"/>
                        <a:pt x="10535" y="20738"/>
                        <a:pt x="10541" y="20721"/>
                      </a:cubicBezTo>
                      <a:cubicBezTo>
                        <a:pt x="10566" y="20637"/>
                        <a:pt x="10587" y="20546"/>
                        <a:pt x="10582" y="20462"/>
                      </a:cubicBezTo>
                      <a:cubicBezTo>
                        <a:pt x="10577" y="20378"/>
                        <a:pt x="10544" y="20300"/>
                        <a:pt x="10461" y="20241"/>
                      </a:cubicBezTo>
                      <a:cubicBezTo>
                        <a:pt x="10479" y="20237"/>
                        <a:pt x="10499" y="20231"/>
                        <a:pt x="10520" y="20224"/>
                      </a:cubicBezTo>
                      <a:cubicBezTo>
                        <a:pt x="10540" y="20218"/>
                        <a:pt x="10560" y="20212"/>
                        <a:pt x="10578" y="20208"/>
                      </a:cubicBezTo>
                      <a:cubicBezTo>
                        <a:pt x="10646" y="20145"/>
                        <a:pt x="10708" y="20086"/>
                        <a:pt x="10769" y="20031"/>
                      </a:cubicBezTo>
                      <a:cubicBezTo>
                        <a:pt x="11047" y="19791"/>
                        <a:pt x="11331" y="19493"/>
                        <a:pt x="11201" y="19202"/>
                      </a:cubicBezTo>
                      <a:cubicBezTo>
                        <a:pt x="11220" y="19207"/>
                        <a:pt x="11238" y="19209"/>
                        <a:pt x="11258" y="19211"/>
                      </a:cubicBezTo>
                      <a:cubicBezTo>
                        <a:pt x="11277" y="19213"/>
                        <a:pt x="11297" y="19215"/>
                        <a:pt x="11319" y="19219"/>
                      </a:cubicBezTo>
                      <a:cubicBezTo>
                        <a:pt x="11312" y="19158"/>
                        <a:pt x="11292" y="19096"/>
                        <a:pt x="11262" y="19037"/>
                      </a:cubicBezTo>
                      <a:cubicBezTo>
                        <a:pt x="11232" y="18978"/>
                        <a:pt x="11192" y="18923"/>
                        <a:pt x="11146" y="18874"/>
                      </a:cubicBezTo>
                      <a:cubicBezTo>
                        <a:pt x="11192" y="18883"/>
                        <a:pt x="11241" y="18892"/>
                        <a:pt x="11290" y="18895"/>
                      </a:cubicBezTo>
                      <a:cubicBezTo>
                        <a:pt x="11339" y="18897"/>
                        <a:pt x="11386" y="18893"/>
                        <a:pt x="11430" y="18874"/>
                      </a:cubicBezTo>
                      <a:cubicBezTo>
                        <a:pt x="11522" y="18838"/>
                        <a:pt x="11554" y="18760"/>
                        <a:pt x="11590" y="18686"/>
                      </a:cubicBezTo>
                      <a:cubicBezTo>
                        <a:pt x="11625" y="18612"/>
                        <a:pt x="11664" y="18544"/>
                        <a:pt x="11769" y="18529"/>
                      </a:cubicBezTo>
                      <a:cubicBezTo>
                        <a:pt x="11794" y="18548"/>
                        <a:pt x="11820" y="18564"/>
                        <a:pt x="11848" y="18577"/>
                      </a:cubicBezTo>
                      <a:cubicBezTo>
                        <a:pt x="11875" y="18590"/>
                        <a:pt x="11905" y="18601"/>
                        <a:pt x="11935" y="18609"/>
                      </a:cubicBezTo>
                      <a:cubicBezTo>
                        <a:pt x="11942" y="18561"/>
                        <a:pt x="11959" y="18515"/>
                        <a:pt x="11983" y="18470"/>
                      </a:cubicBezTo>
                      <a:cubicBezTo>
                        <a:pt x="12008" y="18426"/>
                        <a:pt x="12040" y="18384"/>
                        <a:pt x="12077" y="18344"/>
                      </a:cubicBezTo>
                      <a:cubicBezTo>
                        <a:pt x="12105" y="18384"/>
                        <a:pt x="12125" y="18426"/>
                        <a:pt x="12138" y="18470"/>
                      </a:cubicBezTo>
                      <a:cubicBezTo>
                        <a:pt x="12151" y="18515"/>
                        <a:pt x="12158" y="18561"/>
                        <a:pt x="12158" y="18609"/>
                      </a:cubicBezTo>
                      <a:cubicBezTo>
                        <a:pt x="12176" y="18584"/>
                        <a:pt x="12218" y="18578"/>
                        <a:pt x="12266" y="18578"/>
                      </a:cubicBezTo>
                      <a:cubicBezTo>
                        <a:pt x="12315" y="18578"/>
                        <a:pt x="12370" y="18584"/>
                        <a:pt x="12417" y="18584"/>
                      </a:cubicBezTo>
                      <a:cubicBezTo>
                        <a:pt x="12506" y="18588"/>
                        <a:pt x="12586" y="18555"/>
                        <a:pt x="12637" y="18506"/>
                      </a:cubicBezTo>
                      <a:cubicBezTo>
                        <a:pt x="12687" y="18457"/>
                        <a:pt x="12707" y="18393"/>
                        <a:pt x="12676" y="18336"/>
                      </a:cubicBezTo>
                      <a:cubicBezTo>
                        <a:pt x="12707" y="18327"/>
                        <a:pt x="12745" y="18323"/>
                        <a:pt x="12785" y="18325"/>
                      </a:cubicBezTo>
                      <a:cubicBezTo>
                        <a:pt x="12824" y="18327"/>
                        <a:pt x="12864" y="18336"/>
                        <a:pt x="12898" y="18353"/>
                      </a:cubicBezTo>
                      <a:cubicBezTo>
                        <a:pt x="12935" y="18304"/>
                        <a:pt x="12983" y="18263"/>
                        <a:pt x="13039" y="18229"/>
                      </a:cubicBezTo>
                      <a:cubicBezTo>
                        <a:pt x="13095" y="18194"/>
                        <a:pt x="13160" y="18165"/>
                        <a:pt x="13231" y="18142"/>
                      </a:cubicBezTo>
                      <a:cubicBezTo>
                        <a:pt x="13250" y="18138"/>
                        <a:pt x="13270" y="18132"/>
                        <a:pt x="13288" y="18124"/>
                      </a:cubicBezTo>
                      <a:cubicBezTo>
                        <a:pt x="13307" y="18117"/>
                        <a:pt x="13324" y="18109"/>
                        <a:pt x="13336" y="18100"/>
                      </a:cubicBezTo>
                      <a:cubicBezTo>
                        <a:pt x="13348" y="18090"/>
                        <a:pt x="13358" y="18078"/>
                        <a:pt x="13365" y="18066"/>
                      </a:cubicBezTo>
                      <a:cubicBezTo>
                        <a:pt x="13373" y="18054"/>
                        <a:pt x="13379" y="18041"/>
                        <a:pt x="13385" y="18029"/>
                      </a:cubicBezTo>
                      <a:cubicBezTo>
                        <a:pt x="13441" y="17924"/>
                        <a:pt x="13527" y="17827"/>
                        <a:pt x="13644" y="17755"/>
                      </a:cubicBezTo>
                      <a:cubicBezTo>
                        <a:pt x="13842" y="17638"/>
                        <a:pt x="13959" y="17482"/>
                        <a:pt x="14021" y="17305"/>
                      </a:cubicBezTo>
                      <a:cubicBezTo>
                        <a:pt x="14113" y="17356"/>
                        <a:pt x="14268" y="17288"/>
                        <a:pt x="14280" y="17200"/>
                      </a:cubicBezTo>
                      <a:cubicBezTo>
                        <a:pt x="14292" y="17112"/>
                        <a:pt x="14200" y="17040"/>
                        <a:pt x="14126" y="16969"/>
                      </a:cubicBezTo>
                      <a:cubicBezTo>
                        <a:pt x="14086" y="16933"/>
                        <a:pt x="14047" y="16897"/>
                        <a:pt x="14020" y="16859"/>
                      </a:cubicBezTo>
                      <a:cubicBezTo>
                        <a:pt x="13993" y="16822"/>
                        <a:pt x="13978" y="16782"/>
                        <a:pt x="13984" y="16737"/>
                      </a:cubicBezTo>
                      <a:cubicBezTo>
                        <a:pt x="14002" y="16761"/>
                        <a:pt x="14032" y="16778"/>
                        <a:pt x="14064" y="16789"/>
                      </a:cubicBezTo>
                      <a:cubicBezTo>
                        <a:pt x="14096" y="16800"/>
                        <a:pt x="14132" y="16805"/>
                        <a:pt x="14163" y="16800"/>
                      </a:cubicBezTo>
                      <a:cubicBezTo>
                        <a:pt x="14181" y="16868"/>
                        <a:pt x="14234" y="16930"/>
                        <a:pt x="14305" y="16978"/>
                      </a:cubicBezTo>
                      <a:cubicBezTo>
                        <a:pt x="14377" y="17027"/>
                        <a:pt x="14468" y="17061"/>
                        <a:pt x="14564" y="17074"/>
                      </a:cubicBezTo>
                      <a:cubicBezTo>
                        <a:pt x="14699" y="17049"/>
                        <a:pt x="14832" y="17020"/>
                        <a:pt x="14965" y="16991"/>
                      </a:cubicBezTo>
                      <a:cubicBezTo>
                        <a:pt x="15097" y="16962"/>
                        <a:pt x="15230" y="16933"/>
                        <a:pt x="15366" y="16906"/>
                      </a:cubicBezTo>
                      <a:cubicBezTo>
                        <a:pt x="15390" y="16872"/>
                        <a:pt x="15409" y="16855"/>
                        <a:pt x="15458" y="16855"/>
                      </a:cubicBezTo>
                      <a:cubicBezTo>
                        <a:pt x="15495" y="16855"/>
                        <a:pt x="15532" y="16864"/>
                        <a:pt x="15576" y="16855"/>
                      </a:cubicBezTo>
                      <a:cubicBezTo>
                        <a:pt x="15588" y="16851"/>
                        <a:pt x="15600" y="16847"/>
                        <a:pt x="15613" y="16841"/>
                      </a:cubicBezTo>
                      <a:cubicBezTo>
                        <a:pt x="15625" y="16835"/>
                        <a:pt x="15637" y="16828"/>
                        <a:pt x="15650" y="16817"/>
                      </a:cubicBezTo>
                      <a:cubicBezTo>
                        <a:pt x="15754" y="16756"/>
                        <a:pt x="15869" y="16700"/>
                        <a:pt x="15989" y="16649"/>
                      </a:cubicBezTo>
                      <a:cubicBezTo>
                        <a:pt x="16109" y="16599"/>
                        <a:pt x="16236" y="16554"/>
                        <a:pt x="16365" y="16519"/>
                      </a:cubicBezTo>
                      <a:cubicBezTo>
                        <a:pt x="16390" y="16510"/>
                        <a:pt x="16419" y="16504"/>
                        <a:pt x="16450" y="16501"/>
                      </a:cubicBezTo>
                      <a:cubicBezTo>
                        <a:pt x="16481" y="16498"/>
                        <a:pt x="16513" y="16498"/>
                        <a:pt x="16544" y="16502"/>
                      </a:cubicBezTo>
                      <a:cubicBezTo>
                        <a:pt x="16634" y="16409"/>
                        <a:pt x="16740" y="16323"/>
                        <a:pt x="16858" y="16245"/>
                      </a:cubicBezTo>
                      <a:cubicBezTo>
                        <a:pt x="16976" y="16166"/>
                        <a:pt x="17106" y="16096"/>
                        <a:pt x="17241" y="16035"/>
                      </a:cubicBezTo>
                      <a:cubicBezTo>
                        <a:pt x="17288" y="16016"/>
                        <a:pt x="17334" y="15998"/>
                        <a:pt x="17376" y="15977"/>
                      </a:cubicBezTo>
                      <a:cubicBezTo>
                        <a:pt x="17419" y="15956"/>
                        <a:pt x="17457" y="15932"/>
                        <a:pt x="17488" y="15900"/>
                      </a:cubicBezTo>
                      <a:cubicBezTo>
                        <a:pt x="17510" y="15888"/>
                        <a:pt x="17527" y="15873"/>
                        <a:pt x="17543" y="15859"/>
                      </a:cubicBezTo>
                      <a:cubicBezTo>
                        <a:pt x="17559" y="15845"/>
                        <a:pt x="17575" y="15831"/>
                        <a:pt x="17593" y="15820"/>
                      </a:cubicBezTo>
                      <a:cubicBezTo>
                        <a:pt x="17618" y="15808"/>
                        <a:pt x="17647" y="15799"/>
                        <a:pt x="17678" y="15791"/>
                      </a:cubicBezTo>
                      <a:cubicBezTo>
                        <a:pt x="17709" y="15783"/>
                        <a:pt x="17741" y="15774"/>
                        <a:pt x="17772" y="15761"/>
                      </a:cubicBezTo>
                      <a:cubicBezTo>
                        <a:pt x="17800" y="15747"/>
                        <a:pt x="17826" y="15727"/>
                        <a:pt x="17841" y="15706"/>
                      </a:cubicBezTo>
                      <a:cubicBezTo>
                        <a:pt x="17855" y="15685"/>
                        <a:pt x="17858" y="15663"/>
                        <a:pt x="17840" y="15644"/>
                      </a:cubicBezTo>
                      <a:cubicBezTo>
                        <a:pt x="17661" y="15644"/>
                        <a:pt x="17463" y="15635"/>
                        <a:pt x="17285" y="15635"/>
                      </a:cubicBezTo>
                      <a:cubicBezTo>
                        <a:pt x="17217" y="15635"/>
                        <a:pt x="17155" y="15635"/>
                        <a:pt x="17099" y="15610"/>
                      </a:cubicBezTo>
                      <a:cubicBezTo>
                        <a:pt x="17075" y="15602"/>
                        <a:pt x="17050" y="15586"/>
                        <a:pt x="17033" y="15567"/>
                      </a:cubicBezTo>
                      <a:cubicBezTo>
                        <a:pt x="17016" y="15548"/>
                        <a:pt x="17007" y="15526"/>
                        <a:pt x="17013" y="15505"/>
                      </a:cubicBezTo>
                      <a:cubicBezTo>
                        <a:pt x="16896" y="15492"/>
                        <a:pt x="16772" y="15481"/>
                        <a:pt x="16652" y="15482"/>
                      </a:cubicBezTo>
                      <a:cubicBezTo>
                        <a:pt x="16532" y="15484"/>
                        <a:pt x="16415" y="15499"/>
                        <a:pt x="16310" y="15539"/>
                      </a:cubicBezTo>
                      <a:cubicBezTo>
                        <a:pt x="16267" y="15557"/>
                        <a:pt x="16225" y="15577"/>
                        <a:pt x="16183" y="15598"/>
                      </a:cubicBezTo>
                      <a:cubicBezTo>
                        <a:pt x="16140" y="15620"/>
                        <a:pt x="16097" y="15642"/>
                        <a:pt x="16051" y="15665"/>
                      </a:cubicBezTo>
                      <a:cubicBezTo>
                        <a:pt x="15949" y="15713"/>
                        <a:pt x="15836" y="15748"/>
                        <a:pt x="15718" y="15769"/>
                      </a:cubicBezTo>
                      <a:cubicBezTo>
                        <a:pt x="15600" y="15791"/>
                        <a:pt x="15477" y="15799"/>
                        <a:pt x="15353" y="15795"/>
                      </a:cubicBezTo>
                      <a:cubicBezTo>
                        <a:pt x="15347" y="15795"/>
                        <a:pt x="15341" y="15795"/>
                        <a:pt x="15335" y="15794"/>
                      </a:cubicBezTo>
                      <a:cubicBezTo>
                        <a:pt x="15329" y="15793"/>
                        <a:pt x="15323" y="15791"/>
                        <a:pt x="15316" y="15787"/>
                      </a:cubicBezTo>
                      <a:cubicBezTo>
                        <a:pt x="15289" y="15778"/>
                        <a:pt x="15287" y="15758"/>
                        <a:pt x="15301" y="15737"/>
                      </a:cubicBezTo>
                      <a:cubicBezTo>
                        <a:pt x="15315" y="15716"/>
                        <a:pt x="15344" y="15694"/>
                        <a:pt x="15378" y="15682"/>
                      </a:cubicBezTo>
                      <a:cubicBezTo>
                        <a:pt x="15440" y="15652"/>
                        <a:pt x="15520" y="15635"/>
                        <a:pt x="15600" y="15618"/>
                      </a:cubicBezTo>
                      <a:cubicBezTo>
                        <a:pt x="15680" y="15602"/>
                        <a:pt x="15754" y="15593"/>
                        <a:pt x="15835" y="15564"/>
                      </a:cubicBezTo>
                      <a:cubicBezTo>
                        <a:pt x="15866" y="15551"/>
                        <a:pt x="15895" y="15536"/>
                        <a:pt x="15924" y="15522"/>
                      </a:cubicBezTo>
                      <a:cubicBezTo>
                        <a:pt x="15953" y="15507"/>
                        <a:pt x="15983" y="15492"/>
                        <a:pt x="16014" y="15480"/>
                      </a:cubicBezTo>
                      <a:cubicBezTo>
                        <a:pt x="16143" y="15417"/>
                        <a:pt x="16322" y="15408"/>
                        <a:pt x="16452" y="15345"/>
                      </a:cubicBezTo>
                      <a:cubicBezTo>
                        <a:pt x="16581" y="15282"/>
                        <a:pt x="16698" y="15152"/>
                        <a:pt x="16581" y="15072"/>
                      </a:cubicBezTo>
                      <a:cubicBezTo>
                        <a:pt x="16495" y="15000"/>
                        <a:pt x="16322" y="15030"/>
                        <a:pt x="16193" y="15063"/>
                      </a:cubicBezTo>
                      <a:cubicBezTo>
                        <a:pt x="16063" y="15097"/>
                        <a:pt x="15921" y="15152"/>
                        <a:pt x="15792" y="15114"/>
                      </a:cubicBezTo>
                      <a:cubicBezTo>
                        <a:pt x="15785" y="15080"/>
                        <a:pt x="15818" y="15059"/>
                        <a:pt x="15863" y="15046"/>
                      </a:cubicBezTo>
                      <a:cubicBezTo>
                        <a:pt x="15909" y="15034"/>
                        <a:pt x="15967" y="15030"/>
                        <a:pt x="16014" y="15030"/>
                      </a:cubicBezTo>
                      <a:cubicBezTo>
                        <a:pt x="16085" y="15023"/>
                        <a:pt x="16156" y="15012"/>
                        <a:pt x="16222" y="14994"/>
                      </a:cubicBezTo>
                      <a:cubicBezTo>
                        <a:pt x="16288" y="14976"/>
                        <a:pt x="16350" y="14952"/>
                        <a:pt x="16402" y="14920"/>
                      </a:cubicBezTo>
                      <a:cubicBezTo>
                        <a:pt x="16442" y="14899"/>
                        <a:pt x="16481" y="14869"/>
                        <a:pt x="16502" y="14837"/>
                      </a:cubicBezTo>
                      <a:cubicBezTo>
                        <a:pt x="16523" y="14805"/>
                        <a:pt x="16526" y="14771"/>
                        <a:pt x="16495" y="14744"/>
                      </a:cubicBezTo>
                      <a:cubicBezTo>
                        <a:pt x="16452" y="14710"/>
                        <a:pt x="16378" y="14710"/>
                        <a:pt x="16310" y="14710"/>
                      </a:cubicBezTo>
                      <a:cubicBezTo>
                        <a:pt x="16211" y="14710"/>
                        <a:pt x="16106" y="14710"/>
                        <a:pt x="16001" y="14685"/>
                      </a:cubicBezTo>
                      <a:cubicBezTo>
                        <a:pt x="15955" y="14670"/>
                        <a:pt x="15910" y="14648"/>
                        <a:pt x="15879" y="14620"/>
                      </a:cubicBezTo>
                      <a:cubicBezTo>
                        <a:pt x="15847" y="14593"/>
                        <a:pt x="15829" y="14561"/>
                        <a:pt x="15835" y="14525"/>
                      </a:cubicBezTo>
                      <a:cubicBezTo>
                        <a:pt x="15782" y="14508"/>
                        <a:pt x="15730" y="14490"/>
                        <a:pt x="15681" y="14469"/>
                      </a:cubicBezTo>
                      <a:cubicBezTo>
                        <a:pt x="15633" y="14447"/>
                        <a:pt x="15588" y="14422"/>
                        <a:pt x="15551" y="14390"/>
                      </a:cubicBezTo>
                      <a:cubicBezTo>
                        <a:pt x="15511" y="14361"/>
                        <a:pt x="15488" y="14322"/>
                        <a:pt x="15482" y="14282"/>
                      </a:cubicBezTo>
                      <a:cubicBezTo>
                        <a:pt x="15477" y="14243"/>
                        <a:pt x="15489" y="14203"/>
                        <a:pt x="15520" y="14171"/>
                      </a:cubicBezTo>
                      <a:cubicBezTo>
                        <a:pt x="15591" y="14232"/>
                        <a:pt x="15667" y="14290"/>
                        <a:pt x="15745" y="14346"/>
                      </a:cubicBezTo>
                      <a:cubicBezTo>
                        <a:pt x="15824" y="14402"/>
                        <a:pt x="15906" y="14455"/>
                        <a:pt x="15989" y="14508"/>
                      </a:cubicBezTo>
                      <a:cubicBezTo>
                        <a:pt x="16020" y="14525"/>
                        <a:pt x="16049" y="14543"/>
                        <a:pt x="16080" y="14558"/>
                      </a:cubicBezTo>
                      <a:cubicBezTo>
                        <a:pt x="16111" y="14574"/>
                        <a:pt x="16143" y="14588"/>
                        <a:pt x="16180" y="14596"/>
                      </a:cubicBezTo>
                      <a:cubicBezTo>
                        <a:pt x="16285" y="14622"/>
                        <a:pt x="16402" y="14622"/>
                        <a:pt x="16507" y="14630"/>
                      </a:cubicBezTo>
                      <a:cubicBezTo>
                        <a:pt x="16612" y="14638"/>
                        <a:pt x="16723" y="14676"/>
                        <a:pt x="16766" y="14744"/>
                      </a:cubicBezTo>
                      <a:cubicBezTo>
                        <a:pt x="16772" y="14758"/>
                        <a:pt x="16776" y="14774"/>
                        <a:pt x="16779" y="14789"/>
                      </a:cubicBezTo>
                      <a:cubicBezTo>
                        <a:pt x="16782" y="14805"/>
                        <a:pt x="16785" y="14819"/>
                        <a:pt x="16791" y="14832"/>
                      </a:cubicBezTo>
                      <a:cubicBezTo>
                        <a:pt x="16803" y="14855"/>
                        <a:pt x="16823" y="14875"/>
                        <a:pt x="16845" y="14894"/>
                      </a:cubicBezTo>
                      <a:cubicBezTo>
                        <a:pt x="16867" y="14913"/>
                        <a:pt x="16890" y="14931"/>
                        <a:pt x="16908" y="14950"/>
                      </a:cubicBezTo>
                      <a:cubicBezTo>
                        <a:pt x="16979" y="15002"/>
                        <a:pt x="17041" y="15063"/>
                        <a:pt x="17089" y="15130"/>
                      </a:cubicBezTo>
                      <a:cubicBezTo>
                        <a:pt x="17138" y="15197"/>
                        <a:pt x="17174" y="15269"/>
                        <a:pt x="17192" y="15345"/>
                      </a:cubicBezTo>
                      <a:cubicBezTo>
                        <a:pt x="17217" y="15372"/>
                        <a:pt x="17258" y="15388"/>
                        <a:pt x="17307" y="15396"/>
                      </a:cubicBezTo>
                      <a:cubicBezTo>
                        <a:pt x="17356" y="15404"/>
                        <a:pt x="17411" y="15404"/>
                        <a:pt x="17463" y="15400"/>
                      </a:cubicBezTo>
                      <a:cubicBezTo>
                        <a:pt x="17556" y="15391"/>
                        <a:pt x="17655" y="15362"/>
                        <a:pt x="17747" y="15362"/>
                      </a:cubicBezTo>
                      <a:cubicBezTo>
                        <a:pt x="17834" y="15362"/>
                        <a:pt x="17969" y="15370"/>
                        <a:pt x="17982" y="15311"/>
                      </a:cubicBezTo>
                      <a:cubicBezTo>
                        <a:pt x="17994" y="15271"/>
                        <a:pt x="17949" y="15247"/>
                        <a:pt x="17898" y="15223"/>
                      </a:cubicBezTo>
                      <a:cubicBezTo>
                        <a:pt x="17846" y="15199"/>
                        <a:pt x="17787" y="15175"/>
                        <a:pt x="17772" y="15135"/>
                      </a:cubicBezTo>
                      <a:cubicBezTo>
                        <a:pt x="17753" y="15091"/>
                        <a:pt x="17797" y="15046"/>
                        <a:pt x="17834" y="15004"/>
                      </a:cubicBezTo>
                      <a:cubicBezTo>
                        <a:pt x="17872" y="14962"/>
                        <a:pt x="17905" y="14922"/>
                        <a:pt x="17865" y="14887"/>
                      </a:cubicBezTo>
                      <a:cubicBezTo>
                        <a:pt x="17824" y="14855"/>
                        <a:pt x="17801" y="14813"/>
                        <a:pt x="17797" y="14770"/>
                      </a:cubicBezTo>
                      <a:cubicBezTo>
                        <a:pt x="17792" y="14727"/>
                        <a:pt x="17806" y="14683"/>
                        <a:pt x="17840" y="14647"/>
                      </a:cubicBezTo>
                      <a:cubicBezTo>
                        <a:pt x="17812" y="14651"/>
                        <a:pt x="17789" y="14642"/>
                        <a:pt x="17771" y="14626"/>
                      </a:cubicBezTo>
                      <a:cubicBezTo>
                        <a:pt x="17753" y="14610"/>
                        <a:pt x="17741" y="14588"/>
                        <a:pt x="17735" y="14567"/>
                      </a:cubicBezTo>
                      <a:cubicBezTo>
                        <a:pt x="17729" y="14544"/>
                        <a:pt x="17729" y="14525"/>
                        <a:pt x="17726" y="14507"/>
                      </a:cubicBezTo>
                      <a:cubicBezTo>
                        <a:pt x="17723" y="14489"/>
                        <a:pt x="17716" y="14472"/>
                        <a:pt x="17698" y="14453"/>
                      </a:cubicBezTo>
                      <a:cubicBezTo>
                        <a:pt x="17664" y="14432"/>
                        <a:pt x="17612" y="14430"/>
                        <a:pt x="17563" y="14425"/>
                      </a:cubicBezTo>
                      <a:cubicBezTo>
                        <a:pt x="17514" y="14421"/>
                        <a:pt x="17470" y="14413"/>
                        <a:pt x="17451" y="14382"/>
                      </a:cubicBezTo>
                      <a:cubicBezTo>
                        <a:pt x="17426" y="14357"/>
                        <a:pt x="17451" y="14310"/>
                        <a:pt x="17414" y="14285"/>
                      </a:cubicBezTo>
                      <a:cubicBezTo>
                        <a:pt x="17383" y="14264"/>
                        <a:pt x="17346" y="14277"/>
                        <a:pt x="17322" y="14277"/>
                      </a:cubicBezTo>
                      <a:cubicBezTo>
                        <a:pt x="17155" y="14277"/>
                        <a:pt x="17050" y="14146"/>
                        <a:pt x="16982" y="14028"/>
                      </a:cubicBezTo>
                      <a:cubicBezTo>
                        <a:pt x="16958" y="13986"/>
                        <a:pt x="16933" y="13953"/>
                        <a:pt x="16896" y="13923"/>
                      </a:cubicBezTo>
                      <a:cubicBezTo>
                        <a:pt x="16868" y="13911"/>
                        <a:pt x="16836" y="13904"/>
                        <a:pt x="16805" y="13905"/>
                      </a:cubicBezTo>
                      <a:cubicBezTo>
                        <a:pt x="16774" y="13906"/>
                        <a:pt x="16745" y="13915"/>
                        <a:pt x="16723" y="13932"/>
                      </a:cubicBezTo>
                      <a:cubicBezTo>
                        <a:pt x="16717" y="13942"/>
                        <a:pt x="16711" y="13954"/>
                        <a:pt x="16706" y="13965"/>
                      </a:cubicBezTo>
                      <a:cubicBezTo>
                        <a:pt x="16702" y="13976"/>
                        <a:pt x="16698" y="13986"/>
                        <a:pt x="16698" y="13995"/>
                      </a:cubicBezTo>
                      <a:cubicBezTo>
                        <a:pt x="16692" y="14043"/>
                        <a:pt x="16674" y="14089"/>
                        <a:pt x="16642" y="14130"/>
                      </a:cubicBezTo>
                      <a:cubicBezTo>
                        <a:pt x="16611" y="14171"/>
                        <a:pt x="16566" y="14207"/>
                        <a:pt x="16507" y="14235"/>
                      </a:cubicBezTo>
                      <a:cubicBezTo>
                        <a:pt x="16449" y="14260"/>
                        <a:pt x="16378" y="14272"/>
                        <a:pt x="16308" y="14271"/>
                      </a:cubicBezTo>
                      <a:cubicBezTo>
                        <a:pt x="16239" y="14270"/>
                        <a:pt x="16171" y="14256"/>
                        <a:pt x="16119" y="14226"/>
                      </a:cubicBezTo>
                      <a:cubicBezTo>
                        <a:pt x="16171" y="14195"/>
                        <a:pt x="16222" y="14161"/>
                        <a:pt x="16274" y="14127"/>
                      </a:cubicBezTo>
                      <a:cubicBezTo>
                        <a:pt x="16327" y="14094"/>
                        <a:pt x="16381" y="14060"/>
                        <a:pt x="16439" y="14028"/>
                      </a:cubicBezTo>
                      <a:cubicBezTo>
                        <a:pt x="16452" y="14020"/>
                        <a:pt x="16483" y="14003"/>
                        <a:pt x="16483" y="13986"/>
                      </a:cubicBezTo>
                      <a:cubicBezTo>
                        <a:pt x="16483" y="13970"/>
                        <a:pt x="16427" y="13961"/>
                        <a:pt x="16415" y="13940"/>
                      </a:cubicBezTo>
                      <a:cubicBezTo>
                        <a:pt x="16402" y="13927"/>
                        <a:pt x="16399" y="13913"/>
                        <a:pt x="16402" y="13899"/>
                      </a:cubicBezTo>
                      <a:cubicBezTo>
                        <a:pt x="16405" y="13885"/>
                        <a:pt x="16415" y="13873"/>
                        <a:pt x="16427" y="13864"/>
                      </a:cubicBezTo>
                      <a:cubicBezTo>
                        <a:pt x="16449" y="13854"/>
                        <a:pt x="16469" y="13847"/>
                        <a:pt x="16489" y="13841"/>
                      </a:cubicBezTo>
                      <a:cubicBezTo>
                        <a:pt x="16510" y="13835"/>
                        <a:pt x="16532" y="13831"/>
                        <a:pt x="16557" y="13827"/>
                      </a:cubicBezTo>
                      <a:cubicBezTo>
                        <a:pt x="16609" y="13818"/>
                        <a:pt x="16665" y="13812"/>
                        <a:pt x="16720" y="13805"/>
                      </a:cubicBezTo>
                      <a:cubicBezTo>
                        <a:pt x="16776" y="13799"/>
                        <a:pt x="16831" y="13793"/>
                        <a:pt x="16884" y="13784"/>
                      </a:cubicBezTo>
                      <a:cubicBezTo>
                        <a:pt x="16850" y="13749"/>
                        <a:pt x="16817" y="13715"/>
                        <a:pt x="16785" y="13681"/>
                      </a:cubicBezTo>
                      <a:cubicBezTo>
                        <a:pt x="16752" y="13648"/>
                        <a:pt x="16720" y="13614"/>
                        <a:pt x="16686" y="13578"/>
                      </a:cubicBezTo>
                      <a:cubicBezTo>
                        <a:pt x="16649" y="13585"/>
                        <a:pt x="16614" y="13578"/>
                        <a:pt x="16580" y="13567"/>
                      </a:cubicBezTo>
                      <a:cubicBezTo>
                        <a:pt x="16546" y="13556"/>
                        <a:pt x="16513" y="13540"/>
                        <a:pt x="16483" y="13528"/>
                      </a:cubicBezTo>
                      <a:cubicBezTo>
                        <a:pt x="16449" y="13515"/>
                        <a:pt x="16405" y="13509"/>
                        <a:pt x="16368" y="13511"/>
                      </a:cubicBezTo>
                      <a:cubicBezTo>
                        <a:pt x="16330" y="13513"/>
                        <a:pt x="16297" y="13524"/>
                        <a:pt x="16285" y="13545"/>
                      </a:cubicBezTo>
                      <a:cubicBezTo>
                        <a:pt x="16260" y="13524"/>
                        <a:pt x="16250" y="13494"/>
                        <a:pt x="16253" y="13466"/>
                      </a:cubicBezTo>
                      <a:cubicBezTo>
                        <a:pt x="16257" y="13437"/>
                        <a:pt x="16276" y="13410"/>
                        <a:pt x="16310" y="13393"/>
                      </a:cubicBezTo>
                      <a:cubicBezTo>
                        <a:pt x="16341" y="13374"/>
                        <a:pt x="16384" y="13368"/>
                        <a:pt x="16425" y="13372"/>
                      </a:cubicBezTo>
                      <a:cubicBezTo>
                        <a:pt x="16467" y="13376"/>
                        <a:pt x="16507" y="13391"/>
                        <a:pt x="16532" y="13414"/>
                      </a:cubicBezTo>
                      <a:cubicBezTo>
                        <a:pt x="16550" y="13435"/>
                        <a:pt x="16567" y="13464"/>
                        <a:pt x="16589" y="13485"/>
                      </a:cubicBezTo>
                      <a:cubicBezTo>
                        <a:pt x="16611" y="13506"/>
                        <a:pt x="16637" y="13519"/>
                        <a:pt x="16674" y="13511"/>
                      </a:cubicBezTo>
                      <a:cubicBezTo>
                        <a:pt x="16686" y="13511"/>
                        <a:pt x="16698" y="13504"/>
                        <a:pt x="16712" y="13495"/>
                      </a:cubicBezTo>
                      <a:cubicBezTo>
                        <a:pt x="16725" y="13487"/>
                        <a:pt x="16739" y="13477"/>
                        <a:pt x="16754" y="13473"/>
                      </a:cubicBezTo>
                      <a:cubicBezTo>
                        <a:pt x="16803" y="13456"/>
                        <a:pt x="16853" y="13473"/>
                        <a:pt x="16896" y="13503"/>
                      </a:cubicBezTo>
                      <a:cubicBezTo>
                        <a:pt x="16933" y="13528"/>
                        <a:pt x="16945" y="13562"/>
                        <a:pt x="16945" y="13599"/>
                      </a:cubicBezTo>
                      <a:cubicBezTo>
                        <a:pt x="16964" y="13652"/>
                        <a:pt x="16987" y="13713"/>
                        <a:pt x="17025" y="13763"/>
                      </a:cubicBezTo>
                      <a:cubicBezTo>
                        <a:pt x="17062" y="13814"/>
                        <a:pt x="17115" y="13854"/>
                        <a:pt x="17192" y="13864"/>
                      </a:cubicBezTo>
                      <a:cubicBezTo>
                        <a:pt x="17238" y="13869"/>
                        <a:pt x="17286" y="13861"/>
                        <a:pt x="17334" y="13856"/>
                      </a:cubicBezTo>
                      <a:cubicBezTo>
                        <a:pt x="17382" y="13852"/>
                        <a:pt x="17430" y="13850"/>
                        <a:pt x="17476" y="13864"/>
                      </a:cubicBezTo>
                      <a:cubicBezTo>
                        <a:pt x="17504" y="13873"/>
                        <a:pt x="17527" y="13885"/>
                        <a:pt x="17546" y="13902"/>
                      </a:cubicBezTo>
                      <a:cubicBezTo>
                        <a:pt x="17565" y="13918"/>
                        <a:pt x="17581" y="13938"/>
                        <a:pt x="17593" y="13961"/>
                      </a:cubicBezTo>
                      <a:cubicBezTo>
                        <a:pt x="17605" y="13982"/>
                        <a:pt x="17618" y="14002"/>
                        <a:pt x="17634" y="14019"/>
                      </a:cubicBezTo>
                      <a:cubicBezTo>
                        <a:pt x="17650" y="14036"/>
                        <a:pt x="17670" y="14049"/>
                        <a:pt x="17698" y="14058"/>
                      </a:cubicBezTo>
                      <a:cubicBezTo>
                        <a:pt x="17723" y="14066"/>
                        <a:pt x="17758" y="14066"/>
                        <a:pt x="17787" y="14059"/>
                      </a:cubicBezTo>
                      <a:cubicBezTo>
                        <a:pt x="17817" y="14053"/>
                        <a:pt x="17840" y="14039"/>
                        <a:pt x="17840" y="14020"/>
                      </a:cubicBezTo>
                      <a:cubicBezTo>
                        <a:pt x="17806" y="13991"/>
                        <a:pt x="17767" y="13962"/>
                        <a:pt x="17726" y="13938"/>
                      </a:cubicBezTo>
                      <a:cubicBezTo>
                        <a:pt x="17684" y="13914"/>
                        <a:pt x="17639" y="13894"/>
                        <a:pt x="17593" y="13881"/>
                      </a:cubicBezTo>
                      <a:cubicBezTo>
                        <a:pt x="17618" y="13873"/>
                        <a:pt x="17641" y="13857"/>
                        <a:pt x="17656" y="13838"/>
                      </a:cubicBezTo>
                      <a:cubicBezTo>
                        <a:pt x="17672" y="13819"/>
                        <a:pt x="17679" y="13797"/>
                        <a:pt x="17673" y="13776"/>
                      </a:cubicBezTo>
                      <a:cubicBezTo>
                        <a:pt x="17698" y="13784"/>
                        <a:pt x="17730" y="13784"/>
                        <a:pt x="17758" y="13778"/>
                      </a:cubicBezTo>
                      <a:cubicBezTo>
                        <a:pt x="17786" y="13771"/>
                        <a:pt x="17809" y="13757"/>
                        <a:pt x="17815" y="13738"/>
                      </a:cubicBezTo>
                      <a:cubicBezTo>
                        <a:pt x="17747" y="13768"/>
                        <a:pt x="17661" y="13717"/>
                        <a:pt x="17661" y="13667"/>
                      </a:cubicBezTo>
                      <a:cubicBezTo>
                        <a:pt x="17661" y="13612"/>
                        <a:pt x="17735" y="13570"/>
                        <a:pt x="17815" y="13562"/>
                      </a:cubicBezTo>
                      <a:cubicBezTo>
                        <a:pt x="17716" y="13549"/>
                        <a:pt x="17635" y="13514"/>
                        <a:pt x="17563" y="13470"/>
                      </a:cubicBezTo>
                      <a:cubicBezTo>
                        <a:pt x="17491" y="13425"/>
                        <a:pt x="17430" y="13370"/>
                        <a:pt x="17371" y="13318"/>
                      </a:cubicBezTo>
                      <a:cubicBezTo>
                        <a:pt x="17359" y="13303"/>
                        <a:pt x="17346" y="13289"/>
                        <a:pt x="17339" y="13276"/>
                      </a:cubicBezTo>
                      <a:cubicBezTo>
                        <a:pt x="17331" y="13263"/>
                        <a:pt x="17328" y="13250"/>
                        <a:pt x="17334" y="13238"/>
                      </a:cubicBezTo>
                      <a:cubicBezTo>
                        <a:pt x="17223" y="13246"/>
                        <a:pt x="17123" y="13200"/>
                        <a:pt x="17026" y="13158"/>
                      </a:cubicBezTo>
                      <a:cubicBezTo>
                        <a:pt x="16930" y="13116"/>
                        <a:pt x="16837" y="13078"/>
                        <a:pt x="16742" y="13103"/>
                      </a:cubicBezTo>
                      <a:cubicBezTo>
                        <a:pt x="16708" y="13111"/>
                        <a:pt x="16681" y="13125"/>
                        <a:pt x="16655" y="13139"/>
                      </a:cubicBezTo>
                      <a:cubicBezTo>
                        <a:pt x="16629" y="13152"/>
                        <a:pt x="16603" y="13166"/>
                        <a:pt x="16569" y="13175"/>
                      </a:cubicBezTo>
                      <a:cubicBezTo>
                        <a:pt x="16544" y="13183"/>
                        <a:pt x="16509" y="13187"/>
                        <a:pt x="16476" y="13184"/>
                      </a:cubicBezTo>
                      <a:cubicBezTo>
                        <a:pt x="16444" y="13181"/>
                        <a:pt x="16415" y="13170"/>
                        <a:pt x="16402" y="13149"/>
                      </a:cubicBezTo>
                      <a:cubicBezTo>
                        <a:pt x="16442" y="13126"/>
                        <a:pt x="16481" y="13106"/>
                        <a:pt x="16523" y="13090"/>
                      </a:cubicBezTo>
                      <a:cubicBezTo>
                        <a:pt x="16564" y="13074"/>
                        <a:pt x="16609" y="13061"/>
                        <a:pt x="16661" y="13053"/>
                      </a:cubicBezTo>
                      <a:cubicBezTo>
                        <a:pt x="16686" y="13048"/>
                        <a:pt x="16715" y="13043"/>
                        <a:pt x="16745" y="13037"/>
                      </a:cubicBezTo>
                      <a:cubicBezTo>
                        <a:pt x="16774" y="13030"/>
                        <a:pt x="16803" y="13023"/>
                        <a:pt x="16828" y="13015"/>
                      </a:cubicBezTo>
                      <a:cubicBezTo>
                        <a:pt x="16887" y="12985"/>
                        <a:pt x="16901" y="12928"/>
                        <a:pt x="16916" y="12873"/>
                      </a:cubicBezTo>
                      <a:cubicBezTo>
                        <a:pt x="16931" y="12818"/>
                        <a:pt x="16948" y="12764"/>
                        <a:pt x="17013" y="12741"/>
                      </a:cubicBezTo>
                      <a:cubicBezTo>
                        <a:pt x="17044" y="12741"/>
                        <a:pt x="17062" y="12756"/>
                        <a:pt x="17072" y="12776"/>
                      </a:cubicBezTo>
                      <a:cubicBezTo>
                        <a:pt x="17081" y="12797"/>
                        <a:pt x="17081" y="12823"/>
                        <a:pt x="17075" y="12846"/>
                      </a:cubicBezTo>
                      <a:cubicBezTo>
                        <a:pt x="17062" y="12888"/>
                        <a:pt x="17038" y="12943"/>
                        <a:pt x="17087" y="12973"/>
                      </a:cubicBezTo>
                      <a:cubicBezTo>
                        <a:pt x="17130" y="12998"/>
                        <a:pt x="17192" y="12989"/>
                        <a:pt x="17241" y="13006"/>
                      </a:cubicBezTo>
                      <a:cubicBezTo>
                        <a:pt x="17285" y="13023"/>
                        <a:pt x="17309" y="13061"/>
                        <a:pt x="17334" y="13086"/>
                      </a:cubicBezTo>
                      <a:cubicBezTo>
                        <a:pt x="17359" y="13111"/>
                        <a:pt x="17426" y="13128"/>
                        <a:pt x="17463" y="13103"/>
                      </a:cubicBezTo>
                      <a:cubicBezTo>
                        <a:pt x="17476" y="13141"/>
                        <a:pt x="17488" y="13175"/>
                        <a:pt x="17531" y="13208"/>
                      </a:cubicBezTo>
                      <a:cubicBezTo>
                        <a:pt x="17568" y="13238"/>
                        <a:pt x="17630" y="13254"/>
                        <a:pt x="17673" y="13238"/>
                      </a:cubicBezTo>
                      <a:cubicBezTo>
                        <a:pt x="17692" y="13233"/>
                        <a:pt x="17703" y="13224"/>
                        <a:pt x="17714" y="13214"/>
                      </a:cubicBezTo>
                      <a:cubicBezTo>
                        <a:pt x="17726" y="13205"/>
                        <a:pt x="17738" y="13196"/>
                        <a:pt x="17760" y="13191"/>
                      </a:cubicBezTo>
                      <a:cubicBezTo>
                        <a:pt x="17778" y="13187"/>
                        <a:pt x="17801" y="13191"/>
                        <a:pt x="17826" y="13196"/>
                      </a:cubicBezTo>
                      <a:cubicBezTo>
                        <a:pt x="17851" y="13200"/>
                        <a:pt x="17877" y="13204"/>
                        <a:pt x="17902" y="13200"/>
                      </a:cubicBezTo>
                      <a:cubicBezTo>
                        <a:pt x="17929" y="13196"/>
                        <a:pt x="17946" y="13184"/>
                        <a:pt x="17955" y="13169"/>
                      </a:cubicBezTo>
                      <a:cubicBezTo>
                        <a:pt x="17963" y="13155"/>
                        <a:pt x="17963" y="13137"/>
                        <a:pt x="17957" y="13120"/>
                      </a:cubicBezTo>
                      <a:cubicBezTo>
                        <a:pt x="17951" y="13101"/>
                        <a:pt x="17940" y="13088"/>
                        <a:pt x="17926" y="13077"/>
                      </a:cubicBezTo>
                      <a:cubicBezTo>
                        <a:pt x="17912" y="13066"/>
                        <a:pt x="17895" y="13057"/>
                        <a:pt x="17877" y="13044"/>
                      </a:cubicBezTo>
                      <a:cubicBezTo>
                        <a:pt x="18031" y="13044"/>
                        <a:pt x="18192" y="13032"/>
                        <a:pt x="18333" y="13032"/>
                      </a:cubicBezTo>
                      <a:cubicBezTo>
                        <a:pt x="18358" y="13032"/>
                        <a:pt x="18383" y="13032"/>
                        <a:pt x="18395" y="13023"/>
                      </a:cubicBezTo>
                      <a:cubicBezTo>
                        <a:pt x="18414" y="13015"/>
                        <a:pt x="18420" y="13000"/>
                        <a:pt x="18420" y="12983"/>
                      </a:cubicBezTo>
                      <a:cubicBezTo>
                        <a:pt x="18420" y="12965"/>
                        <a:pt x="18414" y="12945"/>
                        <a:pt x="18407" y="12926"/>
                      </a:cubicBezTo>
                      <a:cubicBezTo>
                        <a:pt x="18401" y="12910"/>
                        <a:pt x="18407" y="12890"/>
                        <a:pt x="18422" y="12876"/>
                      </a:cubicBezTo>
                      <a:cubicBezTo>
                        <a:pt x="18437" y="12863"/>
                        <a:pt x="18460" y="12857"/>
                        <a:pt x="18488" y="12867"/>
                      </a:cubicBezTo>
                      <a:cubicBezTo>
                        <a:pt x="18429" y="12823"/>
                        <a:pt x="18341" y="12808"/>
                        <a:pt x="18253" y="12792"/>
                      </a:cubicBezTo>
                      <a:cubicBezTo>
                        <a:pt x="18165" y="12776"/>
                        <a:pt x="18077" y="12760"/>
                        <a:pt x="18019" y="12716"/>
                      </a:cubicBezTo>
                      <a:cubicBezTo>
                        <a:pt x="17982" y="12693"/>
                        <a:pt x="17956" y="12659"/>
                        <a:pt x="17926" y="12630"/>
                      </a:cubicBezTo>
                      <a:cubicBezTo>
                        <a:pt x="17897" y="12601"/>
                        <a:pt x="17865" y="12577"/>
                        <a:pt x="17815" y="12573"/>
                      </a:cubicBezTo>
                      <a:lnTo>
                        <a:pt x="17710" y="12573"/>
                      </a:lnTo>
                      <a:cubicBezTo>
                        <a:pt x="17670" y="12569"/>
                        <a:pt x="17641" y="12554"/>
                        <a:pt x="17625" y="12534"/>
                      </a:cubicBezTo>
                      <a:cubicBezTo>
                        <a:pt x="17608" y="12513"/>
                        <a:pt x="17605" y="12487"/>
                        <a:pt x="17618" y="12459"/>
                      </a:cubicBezTo>
                      <a:cubicBezTo>
                        <a:pt x="17612" y="12447"/>
                        <a:pt x="17612" y="12436"/>
                        <a:pt x="17615" y="12425"/>
                      </a:cubicBezTo>
                      <a:cubicBezTo>
                        <a:pt x="17618" y="12414"/>
                        <a:pt x="17624" y="12403"/>
                        <a:pt x="17630" y="12388"/>
                      </a:cubicBezTo>
                      <a:cubicBezTo>
                        <a:pt x="17645" y="12392"/>
                        <a:pt x="17662" y="12394"/>
                        <a:pt x="17680" y="12395"/>
                      </a:cubicBezTo>
                      <a:cubicBezTo>
                        <a:pt x="17698" y="12396"/>
                        <a:pt x="17716" y="12396"/>
                        <a:pt x="17735" y="12396"/>
                      </a:cubicBezTo>
                      <a:cubicBezTo>
                        <a:pt x="17741" y="12401"/>
                        <a:pt x="17744" y="12406"/>
                        <a:pt x="17747" y="12411"/>
                      </a:cubicBezTo>
                      <a:cubicBezTo>
                        <a:pt x="17750" y="12416"/>
                        <a:pt x="17753" y="12422"/>
                        <a:pt x="17760" y="12426"/>
                      </a:cubicBezTo>
                      <a:cubicBezTo>
                        <a:pt x="17818" y="12403"/>
                        <a:pt x="17883" y="12405"/>
                        <a:pt x="17945" y="12420"/>
                      </a:cubicBezTo>
                      <a:cubicBezTo>
                        <a:pt x="18006" y="12435"/>
                        <a:pt x="18065" y="12464"/>
                        <a:pt x="18111" y="12493"/>
                      </a:cubicBezTo>
                      <a:cubicBezTo>
                        <a:pt x="18164" y="12525"/>
                        <a:pt x="18216" y="12556"/>
                        <a:pt x="18273" y="12579"/>
                      </a:cubicBezTo>
                      <a:cubicBezTo>
                        <a:pt x="18330" y="12601"/>
                        <a:pt x="18392" y="12615"/>
                        <a:pt x="18463" y="12611"/>
                      </a:cubicBezTo>
                      <a:cubicBezTo>
                        <a:pt x="18441" y="12588"/>
                        <a:pt x="18457" y="12566"/>
                        <a:pt x="18476" y="12544"/>
                      </a:cubicBezTo>
                      <a:cubicBezTo>
                        <a:pt x="18495" y="12521"/>
                        <a:pt x="18519" y="12499"/>
                        <a:pt x="18512" y="12476"/>
                      </a:cubicBezTo>
                      <a:cubicBezTo>
                        <a:pt x="18512" y="12468"/>
                        <a:pt x="18509" y="12462"/>
                        <a:pt x="18505" y="12456"/>
                      </a:cubicBezTo>
                      <a:cubicBezTo>
                        <a:pt x="18500" y="12451"/>
                        <a:pt x="18494" y="12447"/>
                        <a:pt x="18488" y="12443"/>
                      </a:cubicBezTo>
                      <a:cubicBezTo>
                        <a:pt x="18448" y="12403"/>
                        <a:pt x="18409" y="12363"/>
                        <a:pt x="18369" y="12323"/>
                      </a:cubicBezTo>
                      <a:cubicBezTo>
                        <a:pt x="18329" y="12283"/>
                        <a:pt x="18287" y="12243"/>
                        <a:pt x="18241" y="12203"/>
                      </a:cubicBezTo>
                      <a:cubicBezTo>
                        <a:pt x="18272" y="12199"/>
                        <a:pt x="18307" y="12201"/>
                        <a:pt x="18340" y="12210"/>
                      </a:cubicBezTo>
                      <a:cubicBezTo>
                        <a:pt x="18372" y="12219"/>
                        <a:pt x="18401" y="12234"/>
                        <a:pt x="18420" y="12258"/>
                      </a:cubicBezTo>
                      <a:cubicBezTo>
                        <a:pt x="18448" y="12274"/>
                        <a:pt x="18465" y="12294"/>
                        <a:pt x="18478" y="12316"/>
                      </a:cubicBezTo>
                      <a:cubicBezTo>
                        <a:pt x="18491" y="12338"/>
                        <a:pt x="18500" y="12363"/>
                        <a:pt x="18512" y="12388"/>
                      </a:cubicBezTo>
                      <a:cubicBezTo>
                        <a:pt x="18577" y="12344"/>
                        <a:pt x="18642" y="12300"/>
                        <a:pt x="18708" y="12256"/>
                      </a:cubicBezTo>
                      <a:cubicBezTo>
                        <a:pt x="18775" y="12213"/>
                        <a:pt x="18842" y="12171"/>
                        <a:pt x="18913" y="12131"/>
                      </a:cubicBezTo>
                      <a:cubicBezTo>
                        <a:pt x="18953" y="12106"/>
                        <a:pt x="18998" y="12078"/>
                        <a:pt x="19030" y="12047"/>
                      </a:cubicBezTo>
                      <a:cubicBezTo>
                        <a:pt x="19061" y="12016"/>
                        <a:pt x="19080" y="11982"/>
                        <a:pt x="19068" y="11946"/>
                      </a:cubicBezTo>
                      <a:cubicBezTo>
                        <a:pt x="19021" y="11929"/>
                        <a:pt x="18967" y="11927"/>
                        <a:pt x="18920" y="11938"/>
                      </a:cubicBezTo>
                      <a:cubicBezTo>
                        <a:pt x="18872" y="11949"/>
                        <a:pt x="18830" y="11974"/>
                        <a:pt x="18808" y="12009"/>
                      </a:cubicBezTo>
                      <a:cubicBezTo>
                        <a:pt x="18691" y="11967"/>
                        <a:pt x="18642" y="11858"/>
                        <a:pt x="18642" y="11770"/>
                      </a:cubicBezTo>
                      <a:cubicBezTo>
                        <a:pt x="18642" y="11736"/>
                        <a:pt x="18642" y="11698"/>
                        <a:pt x="18630" y="11664"/>
                      </a:cubicBezTo>
                      <a:cubicBezTo>
                        <a:pt x="18623" y="11645"/>
                        <a:pt x="18606" y="11628"/>
                        <a:pt x="18585" y="11616"/>
                      </a:cubicBezTo>
                      <a:cubicBezTo>
                        <a:pt x="18563" y="11604"/>
                        <a:pt x="18537" y="11599"/>
                        <a:pt x="18512" y="11606"/>
                      </a:cubicBezTo>
                      <a:cubicBezTo>
                        <a:pt x="18537" y="11587"/>
                        <a:pt x="18563" y="11567"/>
                        <a:pt x="18589" y="11546"/>
                      </a:cubicBezTo>
                      <a:cubicBezTo>
                        <a:pt x="18616" y="11525"/>
                        <a:pt x="18642" y="11502"/>
                        <a:pt x="18667" y="11479"/>
                      </a:cubicBezTo>
                      <a:cubicBezTo>
                        <a:pt x="18654" y="11475"/>
                        <a:pt x="18639" y="11473"/>
                        <a:pt x="18623" y="11471"/>
                      </a:cubicBezTo>
                      <a:cubicBezTo>
                        <a:pt x="18606" y="11469"/>
                        <a:pt x="18589" y="11467"/>
                        <a:pt x="18574" y="11463"/>
                      </a:cubicBezTo>
                      <a:cubicBezTo>
                        <a:pt x="18633" y="11427"/>
                        <a:pt x="18665" y="11378"/>
                        <a:pt x="18672" y="11328"/>
                      </a:cubicBezTo>
                      <a:cubicBezTo>
                        <a:pt x="18679" y="11277"/>
                        <a:pt x="18660" y="11225"/>
                        <a:pt x="18617" y="11181"/>
                      </a:cubicBezTo>
                      <a:cubicBezTo>
                        <a:pt x="18617" y="11193"/>
                        <a:pt x="18620" y="11204"/>
                        <a:pt x="18623" y="11215"/>
                      </a:cubicBezTo>
                      <a:cubicBezTo>
                        <a:pt x="18626" y="11226"/>
                        <a:pt x="18630" y="11237"/>
                        <a:pt x="18630" y="11252"/>
                      </a:cubicBezTo>
                      <a:cubicBezTo>
                        <a:pt x="18611" y="11229"/>
                        <a:pt x="18588" y="11209"/>
                        <a:pt x="18565" y="11189"/>
                      </a:cubicBezTo>
                      <a:cubicBezTo>
                        <a:pt x="18542" y="11169"/>
                        <a:pt x="18519" y="11149"/>
                        <a:pt x="18500" y="11126"/>
                      </a:cubicBezTo>
                      <a:cubicBezTo>
                        <a:pt x="18525" y="11113"/>
                        <a:pt x="18551" y="11105"/>
                        <a:pt x="18579" y="11100"/>
                      </a:cubicBezTo>
                      <a:cubicBezTo>
                        <a:pt x="18606" y="11094"/>
                        <a:pt x="18636" y="11092"/>
                        <a:pt x="18667" y="11092"/>
                      </a:cubicBezTo>
                      <a:cubicBezTo>
                        <a:pt x="18654" y="11044"/>
                        <a:pt x="18642" y="10996"/>
                        <a:pt x="18631" y="10947"/>
                      </a:cubicBezTo>
                      <a:cubicBezTo>
                        <a:pt x="18620" y="10899"/>
                        <a:pt x="18611" y="10850"/>
                        <a:pt x="18605" y="10802"/>
                      </a:cubicBezTo>
                      <a:cubicBezTo>
                        <a:pt x="18589" y="10754"/>
                        <a:pt x="18576" y="10702"/>
                        <a:pt x="18559" y="10651"/>
                      </a:cubicBezTo>
                      <a:cubicBezTo>
                        <a:pt x="18543" y="10599"/>
                        <a:pt x="18525" y="10548"/>
                        <a:pt x="18500" y="10499"/>
                      </a:cubicBezTo>
                      <a:cubicBezTo>
                        <a:pt x="18488" y="10482"/>
                        <a:pt x="18474" y="10466"/>
                        <a:pt x="18461" y="10448"/>
                      </a:cubicBezTo>
                      <a:cubicBezTo>
                        <a:pt x="18449" y="10431"/>
                        <a:pt x="18438" y="10413"/>
                        <a:pt x="18432" y="10394"/>
                      </a:cubicBezTo>
                      <a:cubicBezTo>
                        <a:pt x="18420" y="10354"/>
                        <a:pt x="18417" y="10306"/>
                        <a:pt x="18402" y="10264"/>
                      </a:cubicBezTo>
                      <a:cubicBezTo>
                        <a:pt x="18387" y="10223"/>
                        <a:pt x="18361" y="10188"/>
                        <a:pt x="18303" y="10175"/>
                      </a:cubicBezTo>
                      <a:cubicBezTo>
                        <a:pt x="18318" y="10140"/>
                        <a:pt x="18323" y="10102"/>
                        <a:pt x="18318" y="10065"/>
                      </a:cubicBezTo>
                      <a:cubicBezTo>
                        <a:pt x="18313" y="10028"/>
                        <a:pt x="18299" y="9992"/>
                        <a:pt x="18278" y="9961"/>
                      </a:cubicBezTo>
                      <a:cubicBezTo>
                        <a:pt x="18303" y="9936"/>
                        <a:pt x="18370" y="9936"/>
                        <a:pt x="18407" y="9952"/>
                      </a:cubicBezTo>
                      <a:cubicBezTo>
                        <a:pt x="18444" y="9969"/>
                        <a:pt x="18475" y="9999"/>
                        <a:pt x="18525" y="10016"/>
                      </a:cubicBezTo>
                      <a:cubicBezTo>
                        <a:pt x="18543" y="10024"/>
                        <a:pt x="18572" y="10024"/>
                        <a:pt x="18597" y="10019"/>
                      </a:cubicBezTo>
                      <a:cubicBezTo>
                        <a:pt x="18622" y="10013"/>
                        <a:pt x="18642" y="10003"/>
                        <a:pt x="18642" y="9990"/>
                      </a:cubicBezTo>
                      <a:cubicBezTo>
                        <a:pt x="18679" y="10121"/>
                        <a:pt x="18722" y="10272"/>
                        <a:pt x="18864" y="10369"/>
                      </a:cubicBezTo>
                      <a:cubicBezTo>
                        <a:pt x="18889" y="10386"/>
                        <a:pt x="18913" y="10394"/>
                        <a:pt x="18913" y="10419"/>
                      </a:cubicBezTo>
                      <a:cubicBezTo>
                        <a:pt x="18913" y="10440"/>
                        <a:pt x="18901" y="10457"/>
                        <a:pt x="18889" y="10474"/>
                      </a:cubicBezTo>
                      <a:cubicBezTo>
                        <a:pt x="18861" y="10522"/>
                        <a:pt x="18896" y="10567"/>
                        <a:pt x="18940" y="10611"/>
                      </a:cubicBezTo>
                      <a:cubicBezTo>
                        <a:pt x="18984" y="10655"/>
                        <a:pt x="19037" y="10699"/>
                        <a:pt x="19043" y="10747"/>
                      </a:cubicBezTo>
                      <a:lnTo>
                        <a:pt x="19043" y="10819"/>
                      </a:lnTo>
                      <a:cubicBezTo>
                        <a:pt x="19049" y="10832"/>
                        <a:pt x="19061" y="10842"/>
                        <a:pt x="19076" y="10847"/>
                      </a:cubicBezTo>
                      <a:cubicBezTo>
                        <a:pt x="19091" y="10853"/>
                        <a:pt x="19108" y="10853"/>
                        <a:pt x="19123" y="10844"/>
                      </a:cubicBezTo>
                      <a:cubicBezTo>
                        <a:pt x="19123" y="10764"/>
                        <a:pt x="19115" y="10685"/>
                        <a:pt x="19102" y="10608"/>
                      </a:cubicBezTo>
                      <a:cubicBezTo>
                        <a:pt x="19088" y="10530"/>
                        <a:pt x="19068" y="10453"/>
                        <a:pt x="19043" y="10377"/>
                      </a:cubicBezTo>
                      <a:cubicBezTo>
                        <a:pt x="19031" y="10341"/>
                        <a:pt x="19014" y="10303"/>
                        <a:pt x="19002" y="10263"/>
                      </a:cubicBezTo>
                      <a:cubicBezTo>
                        <a:pt x="18990" y="10224"/>
                        <a:pt x="18984" y="10184"/>
                        <a:pt x="18994" y="10146"/>
                      </a:cubicBezTo>
                      <a:cubicBezTo>
                        <a:pt x="19000" y="10106"/>
                        <a:pt x="19012" y="10067"/>
                        <a:pt x="19036" y="10033"/>
                      </a:cubicBezTo>
                      <a:cubicBezTo>
                        <a:pt x="19060" y="10000"/>
                        <a:pt x="19095" y="9971"/>
                        <a:pt x="19148" y="9952"/>
                      </a:cubicBezTo>
                      <a:cubicBezTo>
                        <a:pt x="19108" y="9952"/>
                        <a:pt x="19085" y="9932"/>
                        <a:pt x="19075" y="9907"/>
                      </a:cubicBezTo>
                      <a:cubicBezTo>
                        <a:pt x="19065" y="9882"/>
                        <a:pt x="19068" y="9851"/>
                        <a:pt x="19080" y="9830"/>
                      </a:cubicBezTo>
                      <a:cubicBezTo>
                        <a:pt x="19092" y="9807"/>
                        <a:pt x="19115" y="9783"/>
                        <a:pt x="19134" y="9759"/>
                      </a:cubicBezTo>
                      <a:cubicBezTo>
                        <a:pt x="19152" y="9735"/>
                        <a:pt x="19166" y="9711"/>
                        <a:pt x="19160" y="9687"/>
                      </a:cubicBezTo>
                      <a:cubicBezTo>
                        <a:pt x="19148" y="9662"/>
                        <a:pt x="19123" y="9637"/>
                        <a:pt x="19123" y="9607"/>
                      </a:cubicBezTo>
                      <a:cubicBezTo>
                        <a:pt x="19123" y="9574"/>
                        <a:pt x="19160" y="9540"/>
                        <a:pt x="19172" y="9502"/>
                      </a:cubicBezTo>
                      <a:cubicBezTo>
                        <a:pt x="19185" y="9443"/>
                        <a:pt x="19117" y="9385"/>
                        <a:pt x="19055" y="9334"/>
                      </a:cubicBezTo>
                      <a:cubicBezTo>
                        <a:pt x="18987" y="9279"/>
                        <a:pt x="18950" y="9212"/>
                        <a:pt x="19006" y="9157"/>
                      </a:cubicBezTo>
                      <a:cubicBezTo>
                        <a:pt x="18978" y="9157"/>
                        <a:pt x="18958" y="9149"/>
                        <a:pt x="18942" y="9137"/>
                      </a:cubicBezTo>
                      <a:cubicBezTo>
                        <a:pt x="18926" y="9126"/>
                        <a:pt x="18913" y="9111"/>
                        <a:pt x="18901" y="9099"/>
                      </a:cubicBezTo>
                      <a:cubicBezTo>
                        <a:pt x="18867" y="9050"/>
                        <a:pt x="18847" y="8996"/>
                        <a:pt x="18842" y="8943"/>
                      </a:cubicBezTo>
                      <a:cubicBezTo>
                        <a:pt x="18838" y="8889"/>
                        <a:pt x="18849" y="8836"/>
                        <a:pt x="18876" y="8787"/>
                      </a:cubicBezTo>
                      <a:cubicBezTo>
                        <a:pt x="18895" y="8747"/>
                        <a:pt x="18920" y="8710"/>
                        <a:pt x="18948" y="8675"/>
                      </a:cubicBezTo>
                      <a:cubicBezTo>
                        <a:pt x="18977" y="8639"/>
                        <a:pt x="19009" y="8604"/>
                        <a:pt x="19043" y="8568"/>
                      </a:cubicBezTo>
                      <a:cubicBezTo>
                        <a:pt x="19024" y="8533"/>
                        <a:pt x="19018" y="8493"/>
                        <a:pt x="19023" y="8453"/>
                      </a:cubicBezTo>
                      <a:cubicBezTo>
                        <a:pt x="19028" y="8413"/>
                        <a:pt x="19043" y="8373"/>
                        <a:pt x="19068" y="8337"/>
                      </a:cubicBezTo>
                      <a:cubicBezTo>
                        <a:pt x="19037" y="8341"/>
                        <a:pt x="19001" y="8343"/>
                        <a:pt x="18972" y="8339"/>
                      </a:cubicBezTo>
                      <a:cubicBezTo>
                        <a:pt x="18943" y="8335"/>
                        <a:pt x="18920" y="8325"/>
                        <a:pt x="18913" y="8303"/>
                      </a:cubicBezTo>
                      <a:cubicBezTo>
                        <a:pt x="18913" y="8295"/>
                        <a:pt x="18916" y="8289"/>
                        <a:pt x="18921" y="8282"/>
                      </a:cubicBezTo>
                      <a:cubicBezTo>
                        <a:pt x="18926" y="8275"/>
                        <a:pt x="18932" y="8268"/>
                        <a:pt x="18938" y="8257"/>
                      </a:cubicBezTo>
                      <a:cubicBezTo>
                        <a:pt x="18957" y="8228"/>
                        <a:pt x="18941" y="8189"/>
                        <a:pt x="18930" y="8152"/>
                      </a:cubicBezTo>
                      <a:cubicBezTo>
                        <a:pt x="18920" y="8114"/>
                        <a:pt x="18913" y="8078"/>
                        <a:pt x="18950" y="8055"/>
                      </a:cubicBezTo>
                      <a:cubicBezTo>
                        <a:pt x="18963" y="8047"/>
                        <a:pt x="18980" y="8043"/>
                        <a:pt x="18998" y="8040"/>
                      </a:cubicBezTo>
                      <a:cubicBezTo>
                        <a:pt x="19017" y="8036"/>
                        <a:pt x="19037" y="8034"/>
                        <a:pt x="19055" y="8030"/>
                      </a:cubicBezTo>
                      <a:cubicBezTo>
                        <a:pt x="19102" y="8017"/>
                        <a:pt x="19122" y="7989"/>
                        <a:pt x="19126" y="7956"/>
                      </a:cubicBezTo>
                      <a:cubicBezTo>
                        <a:pt x="19131" y="7923"/>
                        <a:pt x="19120" y="7885"/>
                        <a:pt x="19105" y="7853"/>
                      </a:cubicBezTo>
                      <a:cubicBezTo>
                        <a:pt x="19092" y="7822"/>
                        <a:pt x="19083" y="7784"/>
                        <a:pt x="19087" y="7751"/>
                      </a:cubicBezTo>
                      <a:cubicBezTo>
                        <a:pt x="19091" y="7718"/>
                        <a:pt x="19108" y="7689"/>
                        <a:pt x="19148" y="7677"/>
                      </a:cubicBezTo>
                      <a:cubicBezTo>
                        <a:pt x="19160" y="7673"/>
                        <a:pt x="19172" y="7670"/>
                        <a:pt x="19185" y="7668"/>
                      </a:cubicBezTo>
                      <a:cubicBezTo>
                        <a:pt x="19197" y="7666"/>
                        <a:pt x="19210" y="7664"/>
                        <a:pt x="19222" y="7660"/>
                      </a:cubicBezTo>
                      <a:cubicBezTo>
                        <a:pt x="19250" y="7647"/>
                        <a:pt x="19263" y="7629"/>
                        <a:pt x="19272" y="7609"/>
                      </a:cubicBezTo>
                      <a:cubicBezTo>
                        <a:pt x="19280" y="7589"/>
                        <a:pt x="19284" y="7567"/>
                        <a:pt x="19290" y="7546"/>
                      </a:cubicBezTo>
                      <a:cubicBezTo>
                        <a:pt x="19296" y="7502"/>
                        <a:pt x="19314" y="7460"/>
                        <a:pt x="19334" y="7418"/>
                      </a:cubicBezTo>
                      <a:cubicBezTo>
                        <a:pt x="19353" y="7376"/>
                        <a:pt x="19373" y="7334"/>
                        <a:pt x="19382" y="7290"/>
                      </a:cubicBezTo>
                      <a:cubicBezTo>
                        <a:pt x="19388" y="7246"/>
                        <a:pt x="19371" y="7197"/>
                        <a:pt x="19337" y="7160"/>
                      </a:cubicBezTo>
                      <a:cubicBezTo>
                        <a:pt x="19302" y="7123"/>
                        <a:pt x="19250" y="7096"/>
                        <a:pt x="19185" y="7096"/>
                      </a:cubicBezTo>
                      <a:cubicBezTo>
                        <a:pt x="19191" y="7161"/>
                        <a:pt x="19159" y="7230"/>
                        <a:pt x="19101" y="7285"/>
                      </a:cubicBezTo>
                      <a:cubicBezTo>
                        <a:pt x="19043" y="7340"/>
                        <a:pt x="18960" y="7382"/>
                        <a:pt x="18864" y="7395"/>
                      </a:cubicBezTo>
                      <a:cubicBezTo>
                        <a:pt x="18842" y="7342"/>
                        <a:pt x="18839" y="7287"/>
                        <a:pt x="18849" y="7231"/>
                      </a:cubicBezTo>
                      <a:cubicBezTo>
                        <a:pt x="18859" y="7175"/>
                        <a:pt x="18883" y="7119"/>
                        <a:pt x="18913" y="7067"/>
                      </a:cubicBezTo>
                      <a:cubicBezTo>
                        <a:pt x="18873" y="7058"/>
                        <a:pt x="18847" y="7036"/>
                        <a:pt x="18829" y="7009"/>
                      </a:cubicBezTo>
                      <a:cubicBezTo>
                        <a:pt x="18812" y="6982"/>
                        <a:pt x="18802" y="6949"/>
                        <a:pt x="18796" y="6920"/>
                      </a:cubicBezTo>
                      <a:cubicBezTo>
                        <a:pt x="18790" y="6871"/>
                        <a:pt x="18784" y="6820"/>
                        <a:pt x="18776" y="6768"/>
                      </a:cubicBezTo>
                      <a:cubicBezTo>
                        <a:pt x="18768" y="6717"/>
                        <a:pt x="18759" y="6665"/>
                        <a:pt x="18747" y="6617"/>
                      </a:cubicBezTo>
                      <a:cubicBezTo>
                        <a:pt x="18784" y="6503"/>
                        <a:pt x="19031" y="6457"/>
                        <a:pt x="19148" y="6537"/>
                      </a:cubicBezTo>
                      <a:cubicBezTo>
                        <a:pt x="19172" y="6554"/>
                        <a:pt x="19185" y="6583"/>
                        <a:pt x="19222" y="6583"/>
                      </a:cubicBezTo>
                      <a:cubicBezTo>
                        <a:pt x="19222" y="6520"/>
                        <a:pt x="19382" y="6495"/>
                        <a:pt x="19382" y="6432"/>
                      </a:cubicBezTo>
                      <a:cubicBezTo>
                        <a:pt x="19382" y="6415"/>
                        <a:pt x="19364" y="6398"/>
                        <a:pt x="19364" y="6381"/>
                      </a:cubicBezTo>
                      <a:cubicBezTo>
                        <a:pt x="19364" y="6360"/>
                        <a:pt x="19382" y="6335"/>
                        <a:pt x="19395" y="6318"/>
                      </a:cubicBezTo>
                      <a:cubicBezTo>
                        <a:pt x="19444" y="6253"/>
                        <a:pt x="19486" y="6187"/>
                        <a:pt x="19521" y="6119"/>
                      </a:cubicBezTo>
                      <a:cubicBezTo>
                        <a:pt x="19557" y="6051"/>
                        <a:pt x="19586" y="5982"/>
                        <a:pt x="19611" y="5910"/>
                      </a:cubicBezTo>
                      <a:cubicBezTo>
                        <a:pt x="19632" y="5925"/>
                        <a:pt x="19658" y="5925"/>
                        <a:pt x="19682" y="5917"/>
                      </a:cubicBezTo>
                      <a:cubicBezTo>
                        <a:pt x="19706" y="5909"/>
                        <a:pt x="19728" y="5893"/>
                        <a:pt x="19740" y="5876"/>
                      </a:cubicBezTo>
                      <a:cubicBezTo>
                        <a:pt x="19746" y="5860"/>
                        <a:pt x="19749" y="5840"/>
                        <a:pt x="19755" y="5821"/>
                      </a:cubicBezTo>
                      <a:cubicBezTo>
                        <a:pt x="19760" y="5802"/>
                        <a:pt x="19768" y="5784"/>
                        <a:pt x="19783" y="5771"/>
                      </a:cubicBezTo>
                      <a:cubicBezTo>
                        <a:pt x="19796" y="5759"/>
                        <a:pt x="19811" y="5747"/>
                        <a:pt x="19826" y="5737"/>
                      </a:cubicBezTo>
                      <a:cubicBezTo>
                        <a:pt x="19842" y="5726"/>
                        <a:pt x="19857" y="5717"/>
                        <a:pt x="19870" y="5708"/>
                      </a:cubicBezTo>
                      <a:cubicBezTo>
                        <a:pt x="19928" y="5672"/>
                        <a:pt x="19971" y="5628"/>
                        <a:pt x="19998" y="5580"/>
                      </a:cubicBezTo>
                      <a:cubicBezTo>
                        <a:pt x="20024" y="5531"/>
                        <a:pt x="20033" y="5479"/>
                        <a:pt x="20024" y="5426"/>
                      </a:cubicBezTo>
                      <a:cubicBezTo>
                        <a:pt x="19968" y="5418"/>
                        <a:pt x="19917" y="5389"/>
                        <a:pt x="19884" y="5353"/>
                      </a:cubicBezTo>
                      <a:cubicBezTo>
                        <a:pt x="19850" y="5317"/>
                        <a:pt x="19833" y="5273"/>
                        <a:pt x="19845" y="5233"/>
                      </a:cubicBezTo>
                      <a:cubicBezTo>
                        <a:pt x="19879" y="5241"/>
                        <a:pt x="19908" y="5250"/>
                        <a:pt x="19937" y="5259"/>
                      </a:cubicBezTo>
                      <a:cubicBezTo>
                        <a:pt x="19965" y="5267"/>
                        <a:pt x="19993" y="5277"/>
                        <a:pt x="20024" y="5287"/>
                      </a:cubicBezTo>
                      <a:cubicBezTo>
                        <a:pt x="20052" y="5243"/>
                        <a:pt x="20075" y="5199"/>
                        <a:pt x="20097" y="5155"/>
                      </a:cubicBezTo>
                      <a:cubicBezTo>
                        <a:pt x="20120" y="5111"/>
                        <a:pt x="20141" y="5067"/>
                        <a:pt x="20166" y="5022"/>
                      </a:cubicBezTo>
                      <a:cubicBezTo>
                        <a:pt x="20206" y="5039"/>
                        <a:pt x="20255" y="5052"/>
                        <a:pt x="20306" y="5057"/>
                      </a:cubicBezTo>
                      <a:cubicBezTo>
                        <a:pt x="20357" y="5062"/>
                        <a:pt x="20410" y="5060"/>
                        <a:pt x="20456" y="5048"/>
                      </a:cubicBezTo>
                      <a:cubicBezTo>
                        <a:pt x="20450" y="5031"/>
                        <a:pt x="20453" y="5013"/>
                        <a:pt x="20462" y="4997"/>
                      </a:cubicBezTo>
                      <a:cubicBezTo>
                        <a:pt x="20471" y="4981"/>
                        <a:pt x="20487" y="4968"/>
                        <a:pt x="20505" y="4959"/>
                      </a:cubicBezTo>
                      <a:cubicBezTo>
                        <a:pt x="20530" y="4951"/>
                        <a:pt x="20554" y="4943"/>
                        <a:pt x="20554" y="4926"/>
                      </a:cubicBezTo>
                      <a:cubicBezTo>
                        <a:pt x="20554" y="4913"/>
                        <a:pt x="20554" y="4896"/>
                        <a:pt x="20542" y="4888"/>
                      </a:cubicBezTo>
                      <a:cubicBezTo>
                        <a:pt x="20524" y="4867"/>
                        <a:pt x="20505" y="4843"/>
                        <a:pt x="20486" y="4818"/>
                      </a:cubicBezTo>
                      <a:cubicBezTo>
                        <a:pt x="20467" y="4794"/>
                        <a:pt x="20447" y="4770"/>
                        <a:pt x="20425" y="4749"/>
                      </a:cubicBezTo>
                      <a:cubicBezTo>
                        <a:pt x="20459" y="4739"/>
                        <a:pt x="20496" y="4733"/>
                        <a:pt x="20532" y="4734"/>
                      </a:cubicBezTo>
                      <a:cubicBezTo>
                        <a:pt x="20568" y="4735"/>
                        <a:pt x="20604" y="4743"/>
                        <a:pt x="20635" y="4757"/>
                      </a:cubicBezTo>
                      <a:cubicBezTo>
                        <a:pt x="20647" y="4766"/>
                        <a:pt x="20659" y="4774"/>
                        <a:pt x="20674" y="4781"/>
                      </a:cubicBezTo>
                      <a:cubicBezTo>
                        <a:pt x="20689" y="4787"/>
                        <a:pt x="20706" y="4791"/>
                        <a:pt x="20727" y="4791"/>
                      </a:cubicBezTo>
                      <a:cubicBezTo>
                        <a:pt x="20752" y="4795"/>
                        <a:pt x="20774" y="4787"/>
                        <a:pt x="20793" y="4774"/>
                      </a:cubicBezTo>
                      <a:cubicBezTo>
                        <a:pt x="20812" y="4761"/>
                        <a:pt x="20829" y="4743"/>
                        <a:pt x="20844" y="4728"/>
                      </a:cubicBezTo>
                      <a:cubicBezTo>
                        <a:pt x="20863" y="4707"/>
                        <a:pt x="20878" y="4687"/>
                        <a:pt x="20889" y="4667"/>
                      </a:cubicBezTo>
                      <a:cubicBezTo>
                        <a:pt x="20900" y="4647"/>
                        <a:pt x="20906" y="4627"/>
                        <a:pt x="20906" y="4606"/>
                      </a:cubicBezTo>
                      <a:cubicBezTo>
                        <a:pt x="20912" y="4545"/>
                        <a:pt x="20865" y="4487"/>
                        <a:pt x="20821" y="4430"/>
                      </a:cubicBezTo>
                      <a:cubicBezTo>
                        <a:pt x="20778" y="4374"/>
                        <a:pt x="20740" y="4318"/>
                        <a:pt x="20764" y="4261"/>
                      </a:cubicBezTo>
                      <a:cubicBezTo>
                        <a:pt x="20823" y="4293"/>
                        <a:pt x="20881" y="4326"/>
                        <a:pt x="20936" y="4363"/>
                      </a:cubicBezTo>
                      <a:cubicBezTo>
                        <a:pt x="20991" y="4400"/>
                        <a:pt x="21042" y="4440"/>
                        <a:pt x="21085" y="4484"/>
                      </a:cubicBezTo>
                      <a:cubicBezTo>
                        <a:pt x="21125" y="4440"/>
                        <a:pt x="21165" y="4394"/>
                        <a:pt x="21213" y="4355"/>
                      </a:cubicBezTo>
                      <a:cubicBezTo>
                        <a:pt x="21261" y="4316"/>
                        <a:pt x="21316" y="4284"/>
                        <a:pt x="21387" y="4270"/>
                      </a:cubicBezTo>
                      <a:cubicBezTo>
                        <a:pt x="21412" y="4265"/>
                        <a:pt x="21437" y="4261"/>
                        <a:pt x="21459" y="4256"/>
                      </a:cubicBezTo>
                      <a:cubicBezTo>
                        <a:pt x="21481" y="4251"/>
                        <a:pt x="21502" y="4244"/>
                        <a:pt x="21517" y="4236"/>
                      </a:cubicBezTo>
                      <a:cubicBezTo>
                        <a:pt x="21535" y="4223"/>
                        <a:pt x="21542" y="4203"/>
                        <a:pt x="21536" y="4186"/>
                      </a:cubicBezTo>
                      <a:cubicBezTo>
                        <a:pt x="21531" y="4170"/>
                        <a:pt x="21514" y="4156"/>
                        <a:pt x="21486" y="4156"/>
                      </a:cubicBezTo>
                      <a:cubicBezTo>
                        <a:pt x="21566" y="4139"/>
                        <a:pt x="21579" y="4076"/>
                        <a:pt x="21579" y="4026"/>
                      </a:cubicBezTo>
                      <a:cubicBezTo>
                        <a:pt x="21579" y="3971"/>
                        <a:pt x="21554" y="3916"/>
                        <a:pt x="21591" y="3866"/>
                      </a:cubicBezTo>
                      <a:cubicBezTo>
                        <a:pt x="21526" y="3866"/>
                        <a:pt x="21505" y="3826"/>
                        <a:pt x="21486" y="3782"/>
                      </a:cubicBezTo>
                      <a:cubicBezTo>
                        <a:pt x="21468" y="3737"/>
                        <a:pt x="21452" y="3689"/>
                        <a:pt x="21400" y="3672"/>
                      </a:cubicBezTo>
                      <a:cubicBezTo>
                        <a:pt x="21366" y="3657"/>
                        <a:pt x="21324" y="3655"/>
                        <a:pt x="21289" y="3651"/>
                      </a:cubicBezTo>
                      <a:cubicBezTo>
                        <a:pt x="21253" y="3647"/>
                        <a:pt x="21224" y="3641"/>
                        <a:pt x="21215" y="3618"/>
                      </a:cubicBezTo>
                      <a:cubicBezTo>
                        <a:pt x="21184" y="3630"/>
                        <a:pt x="21151" y="3639"/>
                        <a:pt x="21119" y="3644"/>
                      </a:cubicBezTo>
                      <a:cubicBezTo>
                        <a:pt x="21087" y="3649"/>
                        <a:pt x="21054" y="3651"/>
                        <a:pt x="21023" y="3651"/>
                      </a:cubicBezTo>
                      <a:cubicBezTo>
                        <a:pt x="21005" y="3626"/>
                        <a:pt x="20988" y="3598"/>
                        <a:pt x="20969" y="3569"/>
                      </a:cubicBezTo>
                      <a:cubicBezTo>
                        <a:pt x="20951" y="3541"/>
                        <a:pt x="20931" y="3512"/>
                        <a:pt x="20906" y="3487"/>
                      </a:cubicBezTo>
                      <a:cubicBezTo>
                        <a:pt x="20888" y="3460"/>
                        <a:pt x="20861" y="3432"/>
                        <a:pt x="20829" y="3411"/>
                      </a:cubicBezTo>
                      <a:cubicBezTo>
                        <a:pt x="20797" y="3389"/>
                        <a:pt x="20758" y="3374"/>
                        <a:pt x="20715" y="3369"/>
                      </a:cubicBezTo>
                      <a:cubicBezTo>
                        <a:pt x="20669" y="3361"/>
                        <a:pt x="20619" y="3366"/>
                        <a:pt x="20580" y="3381"/>
                      </a:cubicBezTo>
                      <a:cubicBezTo>
                        <a:pt x="20541" y="3396"/>
                        <a:pt x="20511" y="3420"/>
                        <a:pt x="20505" y="3449"/>
                      </a:cubicBezTo>
                      <a:cubicBezTo>
                        <a:pt x="20434" y="3424"/>
                        <a:pt x="20357" y="3402"/>
                        <a:pt x="20278" y="3384"/>
                      </a:cubicBezTo>
                      <a:cubicBezTo>
                        <a:pt x="20200" y="3366"/>
                        <a:pt x="20120" y="3353"/>
                        <a:pt x="20042" y="3344"/>
                      </a:cubicBezTo>
                      <a:cubicBezTo>
                        <a:pt x="20033" y="3361"/>
                        <a:pt x="20016" y="3373"/>
                        <a:pt x="19997" y="3381"/>
                      </a:cubicBezTo>
                      <a:cubicBezTo>
                        <a:pt x="19978" y="3389"/>
                        <a:pt x="19956" y="3395"/>
                        <a:pt x="19938" y="3399"/>
                      </a:cubicBezTo>
                      <a:cubicBezTo>
                        <a:pt x="19916" y="3407"/>
                        <a:pt x="19896" y="3420"/>
                        <a:pt x="19886" y="3433"/>
                      </a:cubicBezTo>
                      <a:cubicBezTo>
                        <a:pt x="19876" y="3447"/>
                        <a:pt x="19876" y="3462"/>
                        <a:pt x="19894" y="3475"/>
                      </a:cubicBezTo>
                      <a:cubicBezTo>
                        <a:pt x="19863" y="3475"/>
                        <a:pt x="19831" y="3478"/>
                        <a:pt x="19800" y="3481"/>
                      </a:cubicBezTo>
                      <a:cubicBezTo>
                        <a:pt x="19769" y="3484"/>
                        <a:pt x="19740" y="3487"/>
                        <a:pt x="19715" y="3487"/>
                      </a:cubicBezTo>
                      <a:cubicBezTo>
                        <a:pt x="19715" y="3504"/>
                        <a:pt x="19719" y="3521"/>
                        <a:pt x="19725" y="3538"/>
                      </a:cubicBezTo>
                      <a:cubicBezTo>
                        <a:pt x="19731" y="3555"/>
                        <a:pt x="19740" y="3573"/>
                        <a:pt x="19752" y="3592"/>
                      </a:cubicBezTo>
                      <a:cubicBezTo>
                        <a:pt x="19740" y="3613"/>
                        <a:pt x="19714" y="3626"/>
                        <a:pt x="19683" y="3631"/>
                      </a:cubicBezTo>
                      <a:cubicBezTo>
                        <a:pt x="19652" y="3636"/>
                        <a:pt x="19617" y="3634"/>
                        <a:pt x="19586" y="3626"/>
                      </a:cubicBezTo>
                      <a:cubicBezTo>
                        <a:pt x="19552" y="3618"/>
                        <a:pt x="19526" y="3605"/>
                        <a:pt x="19505" y="3589"/>
                      </a:cubicBezTo>
                      <a:cubicBezTo>
                        <a:pt x="19484" y="3572"/>
                        <a:pt x="19469" y="3552"/>
                        <a:pt x="19456" y="3529"/>
                      </a:cubicBezTo>
                      <a:cubicBezTo>
                        <a:pt x="19432" y="3512"/>
                        <a:pt x="19419" y="3487"/>
                        <a:pt x="19419" y="3466"/>
                      </a:cubicBezTo>
                      <a:cubicBezTo>
                        <a:pt x="19419" y="3441"/>
                        <a:pt x="19444" y="3407"/>
                        <a:pt x="19432" y="3378"/>
                      </a:cubicBezTo>
                      <a:cubicBezTo>
                        <a:pt x="19425" y="3357"/>
                        <a:pt x="19396" y="3343"/>
                        <a:pt x="19364" y="3339"/>
                      </a:cubicBezTo>
                      <a:cubicBezTo>
                        <a:pt x="19331" y="3336"/>
                        <a:pt x="19296" y="3342"/>
                        <a:pt x="19277" y="3361"/>
                      </a:cubicBezTo>
                      <a:cubicBezTo>
                        <a:pt x="19256" y="3378"/>
                        <a:pt x="19245" y="3400"/>
                        <a:pt x="19245" y="3422"/>
                      </a:cubicBezTo>
                      <a:cubicBezTo>
                        <a:pt x="19245" y="3445"/>
                        <a:pt x="19256" y="3468"/>
                        <a:pt x="19277" y="3487"/>
                      </a:cubicBezTo>
                      <a:cubicBezTo>
                        <a:pt x="19231" y="3496"/>
                        <a:pt x="19193" y="3510"/>
                        <a:pt x="19163" y="3531"/>
                      </a:cubicBezTo>
                      <a:cubicBezTo>
                        <a:pt x="19134" y="3551"/>
                        <a:pt x="19114" y="3578"/>
                        <a:pt x="19105" y="3609"/>
                      </a:cubicBezTo>
                      <a:cubicBezTo>
                        <a:pt x="19092" y="3643"/>
                        <a:pt x="19105" y="3672"/>
                        <a:pt x="19092" y="3706"/>
                      </a:cubicBezTo>
                      <a:cubicBezTo>
                        <a:pt x="19080" y="3740"/>
                        <a:pt x="19043" y="3769"/>
                        <a:pt x="18994" y="3761"/>
                      </a:cubicBezTo>
                      <a:cubicBezTo>
                        <a:pt x="18852" y="3714"/>
                        <a:pt x="18901" y="3512"/>
                        <a:pt x="18747" y="3496"/>
                      </a:cubicBezTo>
                      <a:cubicBezTo>
                        <a:pt x="18667" y="3487"/>
                        <a:pt x="18617" y="3538"/>
                        <a:pt x="18593" y="3592"/>
                      </a:cubicBezTo>
                      <a:cubicBezTo>
                        <a:pt x="18583" y="3618"/>
                        <a:pt x="18583" y="3644"/>
                        <a:pt x="18586" y="3669"/>
                      </a:cubicBezTo>
                      <a:cubicBezTo>
                        <a:pt x="18588" y="3694"/>
                        <a:pt x="18593" y="3718"/>
                        <a:pt x="18593" y="3740"/>
                      </a:cubicBezTo>
                      <a:cubicBezTo>
                        <a:pt x="18583" y="3803"/>
                        <a:pt x="18551" y="3860"/>
                        <a:pt x="18505" y="3914"/>
                      </a:cubicBezTo>
                      <a:cubicBezTo>
                        <a:pt x="18458" y="3967"/>
                        <a:pt x="18398" y="4015"/>
                        <a:pt x="18333" y="4059"/>
                      </a:cubicBezTo>
                      <a:cubicBezTo>
                        <a:pt x="18312" y="4072"/>
                        <a:pt x="18292" y="4085"/>
                        <a:pt x="18274" y="4100"/>
                      </a:cubicBezTo>
                      <a:cubicBezTo>
                        <a:pt x="18256" y="4115"/>
                        <a:pt x="18241" y="4131"/>
                        <a:pt x="18229" y="4148"/>
                      </a:cubicBezTo>
                      <a:cubicBezTo>
                        <a:pt x="18216" y="4160"/>
                        <a:pt x="18210" y="4176"/>
                        <a:pt x="18203" y="4192"/>
                      </a:cubicBezTo>
                      <a:cubicBezTo>
                        <a:pt x="18196" y="4207"/>
                        <a:pt x="18188" y="4223"/>
                        <a:pt x="18173" y="4236"/>
                      </a:cubicBezTo>
                      <a:cubicBezTo>
                        <a:pt x="18161" y="4257"/>
                        <a:pt x="18142" y="4277"/>
                        <a:pt x="18120" y="4296"/>
                      </a:cubicBezTo>
                      <a:cubicBezTo>
                        <a:pt x="18097" y="4315"/>
                        <a:pt x="18071" y="4333"/>
                        <a:pt x="18043" y="4349"/>
                      </a:cubicBezTo>
                      <a:cubicBezTo>
                        <a:pt x="17994" y="4385"/>
                        <a:pt x="17943" y="4421"/>
                        <a:pt x="17892" y="4458"/>
                      </a:cubicBezTo>
                      <a:cubicBezTo>
                        <a:pt x="17840" y="4495"/>
                        <a:pt x="17787" y="4532"/>
                        <a:pt x="17735" y="4572"/>
                      </a:cubicBezTo>
                      <a:cubicBezTo>
                        <a:pt x="17710" y="4589"/>
                        <a:pt x="17686" y="4606"/>
                        <a:pt x="17661" y="4606"/>
                      </a:cubicBezTo>
                      <a:cubicBezTo>
                        <a:pt x="17605" y="4606"/>
                        <a:pt x="17581" y="4560"/>
                        <a:pt x="17593" y="4526"/>
                      </a:cubicBezTo>
                      <a:cubicBezTo>
                        <a:pt x="17599" y="4507"/>
                        <a:pt x="17612" y="4491"/>
                        <a:pt x="17628" y="4478"/>
                      </a:cubicBezTo>
                      <a:cubicBezTo>
                        <a:pt x="17644" y="4465"/>
                        <a:pt x="17664" y="4455"/>
                        <a:pt x="17686" y="4446"/>
                      </a:cubicBezTo>
                      <a:cubicBezTo>
                        <a:pt x="17815" y="4366"/>
                        <a:pt x="17912" y="4267"/>
                        <a:pt x="17985" y="4160"/>
                      </a:cubicBezTo>
                      <a:cubicBezTo>
                        <a:pt x="18057" y="4052"/>
                        <a:pt x="18105" y="3935"/>
                        <a:pt x="18136" y="3819"/>
                      </a:cubicBezTo>
                      <a:cubicBezTo>
                        <a:pt x="18142" y="3803"/>
                        <a:pt x="18145" y="3788"/>
                        <a:pt x="18145" y="3773"/>
                      </a:cubicBezTo>
                      <a:cubicBezTo>
                        <a:pt x="18145" y="3757"/>
                        <a:pt x="18142" y="3742"/>
                        <a:pt x="18136" y="3723"/>
                      </a:cubicBezTo>
                      <a:cubicBezTo>
                        <a:pt x="18130" y="3710"/>
                        <a:pt x="18121" y="3700"/>
                        <a:pt x="18110" y="3689"/>
                      </a:cubicBezTo>
                      <a:cubicBezTo>
                        <a:pt x="18099" y="3677"/>
                        <a:pt x="18087" y="3666"/>
                        <a:pt x="18074" y="3651"/>
                      </a:cubicBezTo>
                      <a:cubicBezTo>
                        <a:pt x="18053" y="3622"/>
                        <a:pt x="18045" y="3589"/>
                        <a:pt x="18051" y="3557"/>
                      </a:cubicBezTo>
                      <a:cubicBezTo>
                        <a:pt x="18057" y="3525"/>
                        <a:pt x="18077" y="3493"/>
                        <a:pt x="18111" y="3466"/>
                      </a:cubicBezTo>
                      <a:cubicBezTo>
                        <a:pt x="18059" y="3449"/>
                        <a:pt x="18010" y="3432"/>
                        <a:pt x="17961" y="3416"/>
                      </a:cubicBezTo>
                      <a:cubicBezTo>
                        <a:pt x="17912" y="3400"/>
                        <a:pt x="17865" y="3384"/>
                        <a:pt x="17815" y="3369"/>
                      </a:cubicBezTo>
                      <a:cubicBezTo>
                        <a:pt x="17809" y="3365"/>
                        <a:pt x="17798" y="3363"/>
                        <a:pt x="17787" y="3361"/>
                      </a:cubicBezTo>
                      <a:cubicBezTo>
                        <a:pt x="17777" y="3359"/>
                        <a:pt x="17766" y="3357"/>
                        <a:pt x="17760" y="3353"/>
                      </a:cubicBezTo>
                      <a:cubicBezTo>
                        <a:pt x="17723" y="3348"/>
                        <a:pt x="17684" y="3355"/>
                        <a:pt x="17650" y="3368"/>
                      </a:cubicBezTo>
                      <a:cubicBezTo>
                        <a:pt x="17616" y="3381"/>
                        <a:pt x="17587" y="3401"/>
                        <a:pt x="17568" y="3424"/>
                      </a:cubicBezTo>
                      <a:cubicBezTo>
                        <a:pt x="17541" y="3445"/>
                        <a:pt x="17517" y="3467"/>
                        <a:pt x="17494" y="3487"/>
                      </a:cubicBezTo>
                      <a:cubicBezTo>
                        <a:pt x="17470" y="3507"/>
                        <a:pt x="17445" y="3525"/>
                        <a:pt x="17414" y="3538"/>
                      </a:cubicBezTo>
                      <a:cubicBezTo>
                        <a:pt x="17386" y="3546"/>
                        <a:pt x="17354" y="3550"/>
                        <a:pt x="17322" y="3553"/>
                      </a:cubicBezTo>
                      <a:cubicBezTo>
                        <a:pt x="17289" y="3557"/>
                        <a:pt x="17257" y="3559"/>
                        <a:pt x="17229" y="3563"/>
                      </a:cubicBezTo>
                      <a:cubicBezTo>
                        <a:pt x="17186" y="3573"/>
                        <a:pt x="17141" y="3591"/>
                        <a:pt x="17104" y="3614"/>
                      </a:cubicBezTo>
                      <a:cubicBezTo>
                        <a:pt x="17067" y="3638"/>
                        <a:pt x="17038" y="3666"/>
                        <a:pt x="17025" y="3697"/>
                      </a:cubicBezTo>
                      <a:cubicBezTo>
                        <a:pt x="17013" y="3681"/>
                        <a:pt x="17007" y="3663"/>
                        <a:pt x="17007" y="3645"/>
                      </a:cubicBezTo>
                      <a:cubicBezTo>
                        <a:pt x="17007" y="3627"/>
                        <a:pt x="17013" y="3609"/>
                        <a:pt x="17025" y="3592"/>
                      </a:cubicBezTo>
                      <a:cubicBezTo>
                        <a:pt x="16973" y="3601"/>
                        <a:pt x="16921" y="3583"/>
                        <a:pt x="16886" y="3555"/>
                      </a:cubicBezTo>
                      <a:cubicBezTo>
                        <a:pt x="16851" y="3527"/>
                        <a:pt x="16834" y="3489"/>
                        <a:pt x="16853" y="3458"/>
                      </a:cubicBezTo>
                      <a:cubicBezTo>
                        <a:pt x="16834" y="3449"/>
                        <a:pt x="16816" y="3443"/>
                        <a:pt x="16795" y="3437"/>
                      </a:cubicBezTo>
                      <a:cubicBezTo>
                        <a:pt x="16774" y="3430"/>
                        <a:pt x="16751" y="3424"/>
                        <a:pt x="16723" y="3416"/>
                      </a:cubicBezTo>
                      <a:cubicBezTo>
                        <a:pt x="16717" y="3411"/>
                        <a:pt x="16722" y="3409"/>
                        <a:pt x="16725" y="3408"/>
                      </a:cubicBezTo>
                      <a:cubicBezTo>
                        <a:pt x="16729" y="3407"/>
                        <a:pt x="16732" y="3407"/>
                        <a:pt x="16723" y="3407"/>
                      </a:cubicBezTo>
                      <a:cubicBezTo>
                        <a:pt x="16692" y="3380"/>
                        <a:pt x="16648" y="3362"/>
                        <a:pt x="16597" y="3354"/>
                      </a:cubicBezTo>
                      <a:cubicBezTo>
                        <a:pt x="16547" y="3346"/>
                        <a:pt x="16492" y="3348"/>
                        <a:pt x="16439" y="3361"/>
                      </a:cubicBezTo>
                      <a:cubicBezTo>
                        <a:pt x="16427" y="3365"/>
                        <a:pt x="16415" y="3369"/>
                        <a:pt x="16402" y="3371"/>
                      </a:cubicBezTo>
                      <a:cubicBezTo>
                        <a:pt x="16390" y="3374"/>
                        <a:pt x="16378" y="3374"/>
                        <a:pt x="16365" y="3369"/>
                      </a:cubicBezTo>
                      <a:cubicBezTo>
                        <a:pt x="16359" y="3369"/>
                        <a:pt x="16348" y="3367"/>
                        <a:pt x="16338" y="3363"/>
                      </a:cubicBezTo>
                      <a:cubicBezTo>
                        <a:pt x="16327" y="3359"/>
                        <a:pt x="16316" y="3353"/>
                        <a:pt x="16310" y="3344"/>
                      </a:cubicBezTo>
                      <a:cubicBezTo>
                        <a:pt x="16285" y="3323"/>
                        <a:pt x="16263" y="3301"/>
                        <a:pt x="16244" y="3277"/>
                      </a:cubicBezTo>
                      <a:cubicBezTo>
                        <a:pt x="16225" y="3254"/>
                        <a:pt x="16208" y="3228"/>
                        <a:pt x="16193" y="3201"/>
                      </a:cubicBezTo>
                      <a:cubicBezTo>
                        <a:pt x="16174" y="3180"/>
                        <a:pt x="16139" y="3170"/>
                        <a:pt x="16098" y="3164"/>
                      </a:cubicBezTo>
                      <a:cubicBezTo>
                        <a:pt x="16058" y="3159"/>
                        <a:pt x="16014" y="3159"/>
                        <a:pt x="15977" y="3159"/>
                      </a:cubicBezTo>
                      <a:cubicBezTo>
                        <a:pt x="15899" y="3163"/>
                        <a:pt x="15825" y="3163"/>
                        <a:pt x="15751" y="3161"/>
                      </a:cubicBezTo>
                      <a:cubicBezTo>
                        <a:pt x="15676" y="3159"/>
                        <a:pt x="15600" y="3155"/>
                        <a:pt x="15520" y="3151"/>
                      </a:cubicBezTo>
                      <a:cubicBezTo>
                        <a:pt x="15483" y="3146"/>
                        <a:pt x="15448" y="3142"/>
                        <a:pt x="15412" y="3141"/>
                      </a:cubicBezTo>
                      <a:cubicBezTo>
                        <a:pt x="15377" y="3140"/>
                        <a:pt x="15341" y="3142"/>
                        <a:pt x="15304" y="3151"/>
                      </a:cubicBezTo>
                      <a:cubicBezTo>
                        <a:pt x="15264" y="3159"/>
                        <a:pt x="15232" y="3175"/>
                        <a:pt x="15211" y="3194"/>
                      </a:cubicBezTo>
                      <a:cubicBezTo>
                        <a:pt x="15190" y="3213"/>
                        <a:pt x="15181" y="3235"/>
                        <a:pt x="15187" y="3256"/>
                      </a:cubicBezTo>
                      <a:cubicBezTo>
                        <a:pt x="15181" y="3243"/>
                        <a:pt x="15171" y="3233"/>
                        <a:pt x="15161" y="3222"/>
                      </a:cubicBezTo>
                      <a:cubicBezTo>
                        <a:pt x="15151" y="3211"/>
                        <a:pt x="15141" y="3199"/>
                        <a:pt x="15131" y="3184"/>
                      </a:cubicBezTo>
                      <a:cubicBezTo>
                        <a:pt x="15011" y="3199"/>
                        <a:pt x="14889" y="3228"/>
                        <a:pt x="14776" y="3269"/>
                      </a:cubicBezTo>
                      <a:cubicBezTo>
                        <a:pt x="14662" y="3310"/>
                        <a:pt x="14558" y="3363"/>
                        <a:pt x="14471" y="3424"/>
                      </a:cubicBezTo>
                      <a:cubicBezTo>
                        <a:pt x="14440" y="3392"/>
                        <a:pt x="14393" y="3379"/>
                        <a:pt x="14338" y="3374"/>
                      </a:cubicBezTo>
                      <a:cubicBezTo>
                        <a:pt x="14283" y="3369"/>
                        <a:pt x="14221" y="3374"/>
                        <a:pt x="14163" y="3378"/>
                      </a:cubicBezTo>
                      <a:cubicBezTo>
                        <a:pt x="14138" y="3384"/>
                        <a:pt x="14112" y="3389"/>
                        <a:pt x="14089" y="3395"/>
                      </a:cubicBezTo>
                      <a:cubicBezTo>
                        <a:pt x="14066" y="3401"/>
                        <a:pt x="14045" y="3407"/>
                        <a:pt x="14033" y="3416"/>
                      </a:cubicBezTo>
                      <a:cubicBezTo>
                        <a:pt x="14021" y="3428"/>
                        <a:pt x="14015" y="3446"/>
                        <a:pt x="14018" y="3462"/>
                      </a:cubicBezTo>
                      <a:cubicBezTo>
                        <a:pt x="14021" y="3478"/>
                        <a:pt x="14033" y="3491"/>
                        <a:pt x="14058" y="3496"/>
                      </a:cubicBezTo>
                      <a:cubicBezTo>
                        <a:pt x="13956" y="3504"/>
                        <a:pt x="13853" y="3521"/>
                        <a:pt x="13754" y="3545"/>
                      </a:cubicBezTo>
                      <a:cubicBezTo>
                        <a:pt x="13655" y="3570"/>
                        <a:pt x="13561" y="3603"/>
                        <a:pt x="13478" y="3643"/>
                      </a:cubicBezTo>
                      <a:cubicBezTo>
                        <a:pt x="13438" y="3630"/>
                        <a:pt x="13412" y="3604"/>
                        <a:pt x="13400" y="3574"/>
                      </a:cubicBezTo>
                      <a:cubicBezTo>
                        <a:pt x="13388" y="3545"/>
                        <a:pt x="13392" y="3512"/>
                        <a:pt x="13410" y="3487"/>
                      </a:cubicBezTo>
                      <a:cubicBezTo>
                        <a:pt x="13432" y="3460"/>
                        <a:pt x="13461" y="3436"/>
                        <a:pt x="13493" y="3414"/>
                      </a:cubicBezTo>
                      <a:cubicBezTo>
                        <a:pt x="13526" y="3391"/>
                        <a:pt x="13561" y="3371"/>
                        <a:pt x="13595" y="3353"/>
                      </a:cubicBezTo>
                      <a:cubicBezTo>
                        <a:pt x="13638" y="3331"/>
                        <a:pt x="13683" y="3309"/>
                        <a:pt x="13730" y="3290"/>
                      </a:cubicBezTo>
                      <a:cubicBezTo>
                        <a:pt x="13777" y="3272"/>
                        <a:pt x="13826" y="3256"/>
                        <a:pt x="13879" y="3247"/>
                      </a:cubicBezTo>
                      <a:cubicBezTo>
                        <a:pt x="13891" y="3247"/>
                        <a:pt x="13907" y="3245"/>
                        <a:pt x="13923" y="3242"/>
                      </a:cubicBezTo>
                      <a:cubicBezTo>
                        <a:pt x="13939" y="3239"/>
                        <a:pt x="13956" y="3235"/>
                        <a:pt x="13971" y="3231"/>
                      </a:cubicBezTo>
                      <a:cubicBezTo>
                        <a:pt x="13990" y="3226"/>
                        <a:pt x="14005" y="3215"/>
                        <a:pt x="14021" y="3202"/>
                      </a:cubicBezTo>
                      <a:cubicBezTo>
                        <a:pt x="14036" y="3190"/>
                        <a:pt x="14052" y="3176"/>
                        <a:pt x="14070" y="3167"/>
                      </a:cubicBezTo>
                      <a:cubicBezTo>
                        <a:pt x="14098" y="3151"/>
                        <a:pt x="14130" y="3135"/>
                        <a:pt x="14164" y="3120"/>
                      </a:cubicBezTo>
                      <a:cubicBezTo>
                        <a:pt x="14198" y="3105"/>
                        <a:pt x="14234" y="3092"/>
                        <a:pt x="14268" y="3079"/>
                      </a:cubicBezTo>
                      <a:lnTo>
                        <a:pt x="14928" y="2839"/>
                      </a:lnTo>
                      <a:cubicBezTo>
                        <a:pt x="14989" y="2814"/>
                        <a:pt x="15057" y="2797"/>
                        <a:pt x="15131" y="2797"/>
                      </a:cubicBezTo>
                      <a:cubicBezTo>
                        <a:pt x="15187" y="2797"/>
                        <a:pt x="15224" y="2814"/>
                        <a:pt x="15279" y="2806"/>
                      </a:cubicBezTo>
                      <a:cubicBezTo>
                        <a:pt x="15298" y="2801"/>
                        <a:pt x="15316" y="2795"/>
                        <a:pt x="15333" y="2789"/>
                      </a:cubicBezTo>
                      <a:cubicBezTo>
                        <a:pt x="15350" y="2783"/>
                        <a:pt x="15366" y="2776"/>
                        <a:pt x="15378" y="2772"/>
                      </a:cubicBezTo>
                      <a:cubicBezTo>
                        <a:pt x="15437" y="2745"/>
                        <a:pt x="15502" y="2729"/>
                        <a:pt x="15568" y="2723"/>
                      </a:cubicBezTo>
                      <a:cubicBezTo>
                        <a:pt x="15634" y="2717"/>
                        <a:pt x="15702" y="2722"/>
                        <a:pt x="15767" y="2734"/>
                      </a:cubicBezTo>
                      <a:cubicBezTo>
                        <a:pt x="15779" y="2738"/>
                        <a:pt x="15796" y="2743"/>
                        <a:pt x="15813" y="2745"/>
                      </a:cubicBezTo>
                      <a:cubicBezTo>
                        <a:pt x="15830" y="2747"/>
                        <a:pt x="15847" y="2747"/>
                        <a:pt x="15859" y="2743"/>
                      </a:cubicBezTo>
                      <a:cubicBezTo>
                        <a:pt x="15896" y="2734"/>
                        <a:pt x="15909" y="2709"/>
                        <a:pt x="15952" y="2692"/>
                      </a:cubicBezTo>
                      <a:cubicBezTo>
                        <a:pt x="16051" y="2654"/>
                        <a:pt x="16143" y="2764"/>
                        <a:pt x="16260" y="2751"/>
                      </a:cubicBezTo>
                      <a:cubicBezTo>
                        <a:pt x="16285" y="2751"/>
                        <a:pt x="16311" y="2745"/>
                        <a:pt x="16336" y="2739"/>
                      </a:cubicBezTo>
                      <a:cubicBezTo>
                        <a:pt x="16361" y="2734"/>
                        <a:pt x="16384" y="2730"/>
                        <a:pt x="16402" y="2734"/>
                      </a:cubicBezTo>
                      <a:cubicBezTo>
                        <a:pt x="16415" y="2738"/>
                        <a:pt x="16424" y="2746"/>
                        <a:pt x="16434" y="2752"/>
                      </a:cubicBezTo>
                      <a:cubicBezTo>
                        <a:pt x="16444" y="2758"/>
                        <a:pt x="16455" y="2764"/>
                        <a:pt x="16470" y="2764"/>
                      </a:cubicBezTo>
                      <a:cubicBezTo>
                        <a:pt x="16495" y="2768"/>
                        <a:pt x="16513" y="2758"/>
                        <a:pt x="16530" y="2745"/>
                      </a:cubicBezTo>
                      <a:cubicBezTo>
                        <a:pt x="16547" y="2731"/>
                        <a:pt x="16563" y="2713"/>
                        <a:pt x="16581" y="2701"/>
                      </a:cubicBezTo>
                      <a:cubicBezTo>
                        <a:pt x="16597" y="2692"/>
                        <a:pt x="16614" y="2686"/>
                        <a:pt x="16631" y="2680"/>
                      </a:cubicBezTo>
                      <a:cubicBezTo>
                        <a:pt x="16649" y="2674"/>
                        <a:pt x="16668" y="2669"/>
                        <a:pt x="16686" y="2663"/>
                      </a:cubicBezTo>
                      <a:cubicBezTo>
                        <a:pt x="16791" y="2642"/>
                        <a:pt x="16894" y="2621"/>
                        <a:pt x="16996" y="2599"/>
                      </a:cubicBezTo>
                      <a:cubicBezTo>
                        <a:pt x="17098" y="2577"/>
                        <a:pt x="17198" y="2555"/>
                        <a:pt x="17297" y="2532"/>
                      </a:cubicBezTo>
                      <a:cubicBezTo>
                        <a:pt x="17328" y="2524"/>
                        <a:pt x="17360" y="2510"/>
                        <a:pt x="17382" y="2494"/>
                      </a:cubicBezTo>
                      <a:cubicBezTo>
                        <a:pt x="17403" y="2479"/>
                        <a:pt x="17414" y="2461"/>
                        <a:pt x="17402" y="2444"/>
                      </a:cubicBezTo>
                      <a:lnTo>
                        <a:pt x="17359" y="2419"/>
                      </a:lnTo>
                      <a:cubicBezTo>
                        <a:pt x="17346" y="2404"/>
                        <a:pt x="17346" y="2388"/>
                        <a:pt x="17352" y="2374"/>
                      </a:cubicBezTo>
                      <a:cubicBezTo>
                        <a:pt x="17359" y="2360"/>
                        <a:pt x="17371" y="2347"/>
                        <a:pt x="17383" y="2339"/>
                      </a:cubicBezTo>
                      <a:cubicBezTo>
                        <a:pt x="17405" y="2330"/>
                        <a:pt x="17425" y="2324"/>
                        <a:pt x="17444" y="2317"/>
                      </a:cubicBezTo>
                      <a:cubicBezTo>
                        <a:pt x="17463" y="2310"/>
                        <a:pt x="17482" y="2303"/>
                        <a:pt x="17501" y="2293"/>
                      </a:cubicBezTo>
                      <a:cubicBezTo>
                        <a:pt x="17581" y="2263"/>
                        <a:pt x="17624" y="2204"/>
                        <a:pt x="17668" y="2148"/>
                      </a:cubicBezTo>
                      <a:cubicBezTo>
                        <a:pt x="17712" y="2092"/>
                        <a:pt x="17757" y="2038"/>
                        <a:pt x="17840" y="2019"/>
                      </a:cubicBezTo>
                      <a:cubicBezTo>
                        <a:pt x="17775" y="2034"/>
                        <a:pt x="17713" y="2023"/>
                        <a:pt x="17658" y="1999"/>
                      </a:cubicBezTo>
                      <a:cubicBezTo>
                        <a:pt x="17602" y="1975"/>
                        <a:pt x="17553" y="1937"/>
                        <a:pt x="17513" y="1897"/>
                      </a:cubicBezTo>
                      <a:cubicBezTo>
                        <a:pt x="17476" y="1861"/>
                        <a:pt x="17437" y="1821"/>
                        <a:pt x="17392" y="1788"/>
                      </a:cubicBezTo>
                      <a:cubicBezTo>
                        <a:pt x="17346" y="1755"/>
                        <a:pt x="17294" y="1729"/>
                        <a:pt x="17229" y="1720"/>
                      </a:cubicBezTo>
                      <a:cubicBezTo>
                        <a:pt x="17223" y="1733"/>
                        <a:pt x="17217" y="1747"/>
                        <a:pt x="17211" y="1761"/>
                      </a:cubicBezTo>
                      <a:cubicBezTo>
                        <a:pt x="17204" y="1776"/>
                        <a:pt x="17198" y="1792"/>
                        <a:pt x="17192" y="1809"/>
                      </a:cubicBezTo>
                      <a:cubicBezTo>
                        <a:pt x="17146" y="1765"/>
                        <a:pt x="17098" y="1725"/>
                        <a:pt x="17045" y="1688"/>
                      </a:cubicBezTo>
                      <a:cubicBezTo>
                        <a:pt x="16993" y="1652"/>
                        <a:pt x="16936" y="1619"/>
                        <a:pt x="16871" y="1590"/>
                      </a:cubicBezTo>
                      <a:cubicBezTo>
                        <a:pt x="16843" y="1615"/>
                        <a:pt x="16820" y="1644"/>
                        <a:pt x="16801" y="1674"/>
                      </a:cubicBezTo>
                      <a:cubicBezTo>
                        <a:pt x="16782" y="1704"/>
                        <a:pt x="16766" y="1735"/>
                        <a:pt x="16754" y="1767"/>
                      </a:cubicBezTo>
                      <a:cubicBezTo>
                        <a:pt x="16739" y="1748"/>
                        <a:pt x="16731" y="1730"/>
                        <a:pt x="16725" y="1712"/>
                      </a:cubicBezTo>
                      <a:cubicBezTo>
                        <a:pt x="16720" y="1694"/>
                        <a:pt x="16717" y="1676"/>
                        <a:pt x="16711" y="1657"/>
                      </a:cubicBezTo>
                      <a:cubicBezTo>
                        <a:pt x="16705" y="1641"/>
                        <a:pt x="16695" y="1624"/>
                        <a:pt x="16681" y="1608"/>
                      </a:cubicBezTo>
                      <a:cubicBezTo>
                        <a:pt x="16668" y="1593"/>
                        <a:pt x="16649" y="1580"/>
                        <a:pt x="16624" y="1569"/>
                      </a:cubicBezTo>
                      <a:cubicBezTo>
                        <a:pt x="16597" y="1565"/>
                        <a:pt x="16567" y="1570"/>
                        <a:pt x="16547" y="1581"/>
                      </a:cubicBezTo>
                      <a:cubicBezTo>
                        <a:pt x="16526" y="1591"/>
                        <a:pt x="16513" y="1607"/>
                        <a:pt x="16520" y="1624"/>
                      </a:cubicBezTo>
                      <a:cubicBezTo>
                        <a:pt x="16507" y="1611"/>
                        <a:pt x="16498" y="1599"/>
                        <a:pt x="16488" y="1588"/>
                      </a:cubicBezTo>
                      <a:cubicBezTo>
                        <a:pt x="16478" y="1576"/>
                        <a:pt x="16467" y="1565"/>
                        <a:pt x="16452" y="1552"/>
                      </a:cubicBezTo>
                      <a:cubicBezTo>
                        <a:pt x="16396" y="1571"/>
                        <a:pt x="16342" y="1593"/>
                        <a:pt x="16290" y="1618"/>
                      </a:cubicBezTo>
                      <a:cubicBezTo>
                        <a:pt x="16239" y="1644"/>
                        <a:pt x="16189" y="1672"/>
                        <a:pt x="16143" y="1704"/>
                      </a:cubicBezTo>
                      <a:cubicBezTo>
                        <a:pt x="16119" y="1655"/>
                        <a:pt x="16183" y="1617"/>
                        <a:pt x="16251" y="1578"/>
                      </a:cubicBezTo>
                      <a:cubicBezTo>
                        <a:pt x="16319" y="1540"/>
                        <a:pt x="16390" y="1500"/>
                        <a:pt x="16378" y="1447"/>
                      </a:cubicBezTo>
                      <a:cubicBezTo>
                        <a:pt x="16365" y="1413"/>
                        <a:pt x="16322" y="1384"/>
                        <a:pt x="16322" y="1359"/>
                      </a:cubicBezTo>
                      <a:cubicBezTo>
                        <a:pt x="16322" y="1296"/>
                        <a:pt x="16483" y="1245"/>
                        <a:pt x="16439" y="1190"/>
                      </a:cubicBezTo>
                      <a:cubicBezTo>
                        <a:pt x="16433" y="1182"/>
                        <a:pt x="16424" y="1178"/>
                        <a:pt x="16415" y="1174"/>
                      </a:cubicBezTo>
                      <a:cubicBezTo>
                        <a:pt x="16405" y="1169"/>
                        <a:pt x="16396" y="1165"/>
                        <a:pt x="16390" y="1157"/>
                      </a:cubicBezTo>
                      <a:cubicBezTo>
                        <a:pt x="16365" y="1138"/>
                        <a:pt x="16362" y="1114"/>
                        <a:pt x="16368" y="1088"/>
                      </a:cubicBezTo>
                      <a:cubicBezTo>
                        <a:pt x="16375" y="1063"/>
                        <a:pt x="16390" y="1037"/>
                        <a:pt x="16402" y="1014"/>
                      </a:cubicBezTo>
                      <a:cubicBezTo>
                        <a:pt x="16338" y="1001"/>
                        <a:pt x="16270" y="1003"/>
                        <a:pt x="16202" y="1013"/>
                      </a:cubicBezTo>
                      <a:cubicBezTo>
                        <a:pt x="16134" y="1023"/>
                        <a:pt x="16066" y="1041"/>
                        <a:pt x="16001" y="1060"/>
                      </a:cubicBezTo>
                      <a:cubicBezTo>
                        <a:pt x="15835" y="1110"/>
                        <a:pt x="15650" y="1174"/>
                        <a:pt x="15471" y="1190"/>
                      </a:cubicBezTo>
                      <a:cubicBezTo>
                        <a:pt x="15378" y="1199"/>
                        <a:pt x="15292" y="1190"/>
                        <a:pt x="15187" y="1190"/>
                      </a:cubicBezTo>
                      <a:cubicBezTo>
                        <a:pt x="15131" y="1190"/>
                        <a:pt x="15070" y="1182"/>
                        <a:pt x="15033" y="1165"/>
                      </a:cubicBezTo>
                      <a:cubicBezTo>
                        <a:pt x="15005" y="1157"/>
                        <a:pt x="14985" y="1145"/>
                        <a:pt x="14966" y="1134"/>
                      </a:cubicBezTo>
                      <a:cubicBezTo>
                        <a:pt x="14946" y="1122"/>
                        <a:pt x="14928" y="1110"/>
                        <a:pt x="14903" y="1102"/>
                      </a:cubicBezTo>
                      <a:cubicBezTo>
                        <a:pt x="14875" y="1094"/>
                        <a:pt x="14846" y="1092"/>
                        <a:pt x="14817" y="1093"/>
                      </a:cubicBezTo>
                      <a:cubicBezTo>
                        <a:pt x="14787" y="1094"/>
                        <a:pt x="14758" y="1098"/>
                        <a:pt x="14730" y="1102"/>
                      </a:cubicBezTo>
                      <a:cubicBezTo>
                        <a:pt x="14653" y="1115"/>
                        <a:pt x="14576" y="1135"/>
                        <a:pt x="14501" y="1159"/>
                      </a:cubicBezTo>
                      <a:cubicBezTo>
                        <a:pt x="14425" y="1184"/>
                        <a:pt x="14351" y="1214"/>
                        <a:pt x="14280" y="1245"/>
                      </a:cubicBezTo>
                      <a:cubicBezTo>
                        <a:pt x="14249" y="1230"/>
                        <a:pt x="14217" y="1221"/>
                        <a:pt x="14182" y="1216"/>
                      </a:cubicBezTo>
                      <a:cubicBezTo>
                        <a:pt x="14147" y="1211"/>
                        <a:pt x="14110" y="1211"/>
                        <a:pt x="14070" y="1216"/>
                      </a:cubicBezTo>
                      <a:cubicBezTo>
                        <a:pt x="13941" y="1239"/>
                        <a:pt x="13870" y="1319"/>
                        <a:pt x="13800" y="1401"/>
                      </a:cubicBezTo>
                      <a:cubicBezTo>
                        <a:pt x="13731" y="1483"/>
                        <a:pt x="13663" y="1567"/>
                        <a:pt x="13540" y="1598"/>
                      </a:cubicBezTo>
                      <a:cubicBezTo>
                        <a:pt x="13555" y="1567"/>
                        <a:pt x="13566" y="1533"/>
                        <a:pt x="13571" y="1500"/>
                      </a:cubicBezTo>
                      <a:cubicBezTo>
                        <a:pt x="13577" y="1467"/>
                        <a:pt x="13577" y="1434"/>
                        <a:pt x="13570" y="1405"/>
                      </a:cubicBezTo>
                      <a:cubicBezTo>
                        <a:pt x="13518" y="1394"/>
                        <a:pt x="13466" y="1389"/>
                        <a:pt x="13415" y="1389"/>
                      </a:cubicBezTo>
                      <a:cubicBezTo>
                        <a:pt x="13364" y="1389"/>
                        <a:pt x="13314" y="1394"/>
                        <a:pt x="13268" y="1405"/>
                      </a:cubicBezTo>
                      <a:cubicBezTo>
                        <a:pt x="13237" y="1470"/>
                        <a:pt x="13199" y="1535"/>
                        <a:pt x="13155" y="1600"/>
                      </a:cubicBezTo>
                      <a:cubicBezTo>
                        <a:pt x="13111" y="1665"/>
                        <a:pt x="13061" y="1729"/>
                        <a:pt x="13009" y="1792"/>
                      </a:cubicBezTo>
                      <a:cubicBezTo>
                        <a:pt x="12990" y="1756"/>
                        <a:pt x="12984" y="1720"/>
                        <a:pt x="12983" y="1684"/>
                      </a:cubicBezTo>
                      <a:cubicBezTo>
                        <a:pt x="12981" y="1647"/>
                        <a:pt x="12984" y="1609"/>
                        <a:pt x="12984" y="1569"/>
                      </a:cubicBezTo>
                      <a:cubicBezTo>
                        <a:pt x="12978" y="1535"/>
                        <a:pt x="12963" y="1499"/>
                        <a:pt x="12937" y="1466"/>
                      </a:cubicBezTo>
                      <a:cubicBezTo>
                        <a:pt x="12912" y="1434"/>
                        <a:pt x="12876" y="1407"/>
                        <a:pt x="12830" y="1392"/>
                      </a:cubicBezTo>
                      <a:cubicBezTo>
                        <a:pt x="12778" y="1455"/>
                        <a:pt x="12725" y="1520"/>
                        <a:pt x="12674" y="1584"/>
                      </a:cubicBezTo>
                      <a:cubicBezTo>
                        <a:pt x="12622" y="1648"/>
                        <a:pt x="12571" y="1712"/>
                        <a:pt x="12522" y="1775"/>
                      </a:cubicBezTo>
                      <a:cubicBezTo>
                        <a:pt x="12481" y="1712"/>
                        <a:pt x="12471" y="1638"/>
                        <a:pt x="12490" y="1571"/>
                      </a:cubicBezTo>
                      <a:cubicBezTo>
                        <a:pt x="12509" y="1504"/>
                        <a:pt x="12559" y="1443"/>
                        <a:pt x="12639" y="1405"/>
                      </a:cubicBezTo>
                      <a:cubicBezTo>
                        <a:pt x="12670" y="1386"/>
                        <a:pt x="12707" y="1372"/>
                        <a:pt x="12746" y="1364"/>
                      </a:cubicBezTo>
                      <a:cubicBezTo>
                        <a:pt x="12785" y="1357"/>
                        <a:pt x="12827" y="1354"/>
                        <a:pt x="12867" y="1359"/>
                      </a:cubicBezTo>
                      <a:cubicBezTo>
                        <a:pt x="12904" y="1363"/>
                        <a:pt x="12947" y="1369"/>
                        <a:pt x="12989" y="1371"/>
                      </a:cubicBezTo>
                      <a:cubicBezTo>
                        <a:pt x="13031" y="1373"/>
                        <a:pt x="13071" y="1371"/>
                        <a:pt x="13102" y="1359"/>
                      </a:cubicBezTo>
                      <a:cubicBezTo>
                        <a:pt x="13120" y="1350"/>
                        <a:pt x="13132" y="1342"/>
                        <a:pt x="13145" y="1333"/>
                      </a:cubicBezTo>
                      <a:cubicBezTo>
                        <a:pt x="13159" y="1324"/>
                        <a:pt x="13172" y="1315"/>
                        <a:pt x="13194" y="1304"/>
                      </a:cubicBezTo>
                      <a:cubicBezTo>
                        <a:pt x="13231" y="1287"/>
                        <a:pt x="13282" y="1283"/>
                        <a:pt x="13329" y="1277"/>
                      </a:cubicBezTo>
                      <a:cubicBezTo>
                        <a:pt x="13376" y="1270"/>
                        <a:pt x="13419" y="1262"/>
                        <a:pt x="13441" y="1237"/>
                      </a:cubicBezTo>
                      <a:cubicBezTo>
                        <a:pt x="13466" y="1205"/>
                        <a:pt x="13455" y="1174"/>
                        <a:pt x="13429" y="1145"/>
                      </a:cubicBezTo>
                      <a:cubicBezTo>
                        <a:pt x="13402" y="1116"/>
                        <a:pt x="13361" y="1089"/>
                        <a:pt x="13324" y="1068"/>
                      </a:cubicBezTo>
                      <a:cubicBezTo>
                        <a:pt x="13361" y="1064"/>
                        <a:pt x="13402" y="1064"/>
                        <a:pt x="13441" y="1071"/>
                      </a:cubicBezTo>
                      <a:cubicBezTo>
                        <a:pt x="13479" y="1077"/>
                        <a:pt x="13515" y="1089"/>
                        <a:pt x="13540" y="1110"/>
                      </a:cubicBezTo>
                      <a:cubicBezTo>
                        <a:pt x="13555" y="1119"/>
                        <a:pt x="13566" y="1128"/>
                        <a:pt x="13577" y="1136"/>
                      </a:cubicBezTo>
                      <a:cubicBezTo>
                        <a:pt x="13589" y="1143"/>
                        <a:pt x="13601" y="1148"/>
                        <a:pt x="13620" y="1148"/>
                      </a:cubicBezTo>
                      <a:cubicBezTo>
                        <a:pt x="13632" y="1153"/>
                        <a:pt x="13648" y="1150"/>
                        <a:pt x="13664" y="1146"/>
                      </a:cubicBezTo>
                      <a:cubicBezTo>
                        <a:pt x="13680" y="1141"/>
                        <a:pt x="13697" y="1134"/>
                        <a:pt x="13712" y="1127"/>
                      </a:cubicBezTo>
                      <a:cubicBezTo>
                        <a:pt x="13777" y="1102"/>
                        <a:pt x="13842" y="1074"/>
                        <a:pt x="13903" y="1043"/>
                      </a:cubicBezTo>
                      <a:cubicBezTo>
                        <a:pt x="13964" y="1012"/>
                        <a:pt x="14021" y="978"/>
                        <a:pt x="14070" y="942"/>
                      </a:cubicBezTo>
                      <a:cubicBezTo>
                        <a:pt x="14058" y="938"/>
                        <a:pt x="14045" y="936"/>
                        <a:pt x="14033" y="934"/>
                      </a:cubicBezTo>
                      <a:cubicBezTo>
                        <a:pt x="14021" y="932"/>
                        <a:pt x="14008" y="930"/>
                        <a:pt x="13996" y="925"/>
                      </a:cubicBezTo>
                      <a:cubicBezTo>
                        <a:pt x="14113" y="934"/>
                        <a:pt x="14226" y="934"/>
                        <a:pt x="14339" y="929"/>
                      </a:cubicBezTo>
                      <a:cubicBezTo>
                        <a:pt x="14451" y="923"/>
                        <a:pt x="14564" y="913"/>
                        <a:pt x="14681" y="900"/>
                      </a:cubicBezTo>
                      <a:cubicBezTo>
                        <a:pt x="14727" y="896"/>
                        <a:pt x="14775" y="892"/>
                        <a:pt x="14820" y="882"/>
                      </a:cubicBezTo>
                      <a:cubicBezTo>
                        <a:pt x="14865" y="872"/>
                        <a:pt x="14906" y="856"/>
                        <a:pt x="14940" y="829"/>
                      </a:cubicBezTo>
                      <a:cubicBezTo>
                        <a:pt x="14986" y="837"/>
                        <a:pt x="15031" y="843"/>
                        <a:pt x="15076" y="845"/>
                      </a:cubicBezTo>
                      <a:cubicBezTo>
                        <a:pt x="15121" y="848"/>
                        <a:pt x="15165" y="845"/>
                        <a:pt x="15212" y="837"/>
                      </a:cubicBezTo>
                      <a:cubicBezTo>
                        <a:pt x="15224" y="875"/>
                        <a:pt x="15279" y="883"/>
                        <a:pt x="15329" y="883"/>
                      </a:cubicBezTo>
                      <a:cubicBezTo>
                        <a:pt x="15378" y="883"/>
                        <a:pt x="15421" y="867"/>
                        <a:pt x="15471" y="854"/>
                      </a:cubicBezTo>
                      <a:cubicBezTo>
                        <a:pt x="15563" y="837"/>
                        <a:pt x="15662" y="875"/>
                        <a:pt x="15754" y="883"/>
                      </a:cubicBezTo>
                      <a:cubicBezTo>
                        <a:pt x="15847" y="892"/>
                        <a:pt x="15977" y="875"/>
                        <a:pt x="15989" y="812"/>
                      </a:cubicBezTo>
                      <a:cubicBezTo>
                        <a:pt x="15955" y="812"/>
                        <a:pt x="15926" y="800"/>
                        <a:pt x="15906" y="783"/>
                      </a:cubicBezTo>
                      <a:cubicBezTo>
                        <a:pt x="15887" y="767"/>
                        <a:pt x="15878" y="745"/>
                        <a:pt x="15884" y="724"/>
                      </a:cubicBezTo>
                      <a:cubicBezTo>
                        <a:pt x="15896" y="677"/>
                        <a:pt x="15977" y="644"/>
                        <a:pt x="15952" y="602"/>
                      </a:cubicBezTo>
                      <a:cubicBezTo>
                        <a:pt x="15940" y="580"/>
                        <a:pt x="15909" y="564"/>
                        <a:pt x="15884" y="555"/>
                      </a:cubicBezTo>
                      <a:lnTo>
                        <a:pt x="15495" y="395"/>
                      </a:lnTo>
                      <a:cubicBezTo>
                        <a:pt x="15452" y="379"/>
                        <a:pt x="15401" y="362"/>
                        <a:pt x="15351" y="355"/>
                      </a:cubicBezTo>
                      <a:cubicBezTo>
                        <a:pt x="15301" y="349"/>
                        <a:pt x="15252" y="353"/>
                        <a:pt x="15212" y="379"/>
                      </a:cubicBezTo>
                      <a:cubicBezTo>
                        <a:pt x="15199" y="391"/>
                        <a:pt x="15190" y="405"/>
                        <a:pt x="15181" y="419"/>
                      </a:cubicBezTo>
                      <a:cubicBezTo>
                        <a:pt x="15171" y="432"/>
                        <a:pt x="15162" y="446"/>
                        <a:pt x="15150" y="459"/>
                      </a:cubicBezTo>
                      <a:cubicBezTo>
                        <a:pt x="15116" y="482"/>
                        <a:pt x="15073" y="482"/>
                        <a:pt x="15029" y="472"/>
                      </a:cubicBezTo>
                      <a:cubicBezTo>
                        <a:pt x="14985" y="462"/>
                        <a:pt x="14940" y="442"/>
                        <a:pt x="14903" y="425"/>
                      </a:cubicBezTo>
                      <a:cubicBezTo>
                        <a:pt x="14897" y="389"/>
                        <a:pt x="14883" y="353"/>
                        <a:pt x="14863" y="319"/>
                      </a:cubicBezTo>
                      <a:cubicBezTo>
                        <a:pt x="14843" y="284"/>
                        <a:pt x="14817" y="250"/>
                        <a:pt x="14786" y="219"/>
                      </a:cubicBezTo>
                      <a:cubicBezTo>
                        <a:pt x="14792" y="242"/>
                        <a:pt x="14760" y="249"/>
                        <a:pt x="14723" y="246"/>
                      </a:cubicBezTo>
                      <a:cubicBezTo>
                        <a:pt x="14686" y="243"/>
                        <a:pt x="14644" y="229"/>
                        <a:pt x="14632" y="210"/>
                      </a:cubicBezTo>
                      <a:cubicBezTo>
                        <a:pt x="14585" y="166"/>
                        <a:pt x="14524" y="120"/>
                        <a:pt x="14456" y="89"/>
                      </a:cubicBezTo>
                      <a:cubicBezTo>
                        <a:pt x="14388" y="59"/>
                        <a:pt x="14314" y="44"/>
                        <a:pt x="14243" y="63"/>
                      </a:cubicBezTo>
                      <a:cubicBezTo>
                        <a:pt x="14221" y="88"/>
                        <a:pt x="14211" y="117"/>
                        <a:pt x="14209" y="145"/>
                      </a:cubicBezTo>
                      <a:cubicBezTo>
                        <a:pt x="14207" y="174"/>
                        <a:pt x="14215" y="202"/>
                        <a:pt x="14231" y="227"/>
                      </a:cubicBezTo>
                      <a:cubicBezTo>
                        <a:pt x="14209" y="215"/>
                        <a:pt x="14183" y="208"/>
                        <a:pt x="14159" y="208"/>
                      </a:cubicBezTo>
                      <a:cubicBezTo>
                        <a:pt x="14135" y="208"/>
                        <a:pt x="14113" y="215"/>
                        <a:pt x="14101" y="227"/>
                      </a:cubicBezTo>
                      <a:cubicBezTo>
                        <a:pt x="14086" y="189"/>
                        <a:pt x="14059" y="148"/>
                        <a:pt x="14022" y="116"/>
                      </a:cubicBezTo>
                      <a:cubicBezTo>
                        <a:pt x="13985" y="83"/>
                        <a:pt x="13938" y="59"/>
                        <a:pt x="13879" y="55"/>
                      </a:cubicBezTo>
                      <a:cubicBezTo>
                        <a:pt x="13820" y="44"/>
                        <a:pt x="13759" y="66"/>
                        <a:pt x="13722" y="99"/>
                      </a:cubicBezTo>
                      <a:cubicBezTo>
                        <a:pt x="13685" y="133"/>
                        <a:pt x="13672" y="177"/>
                        <a:pt x="13712" y="210"/>
                      </a:cubicBezTo>
                      <a:cubicBezTo>
                        <a:pt x="13666" y="185"/>
                        <a:pt x="13628" y="152"/>
                        <a:pt x="13598" y="116"/>
                      </a:cubicBezTo>
                      <a:cubicBezTo>
                        <a:pt x="13569" y="80"/>
                        <a:pt x="13549" y="40"/>
                        <a:pt x="13540" y="0"/>
                      </a:cubicBezTo>
                      <a:cubicBezTo>
                        <a:pt x="13469" y="0"/>
                        <a:pt x="13401" y="4"/>
                        <a:pt x="13334" y="13"/>
                      </a:cubicBezTo>
                      <a:cubicBezTo>
                        <a:pt x="13268" y="22"/>
                        <a:pt x="13203" y="36"/>
                        <a:pt x="13139" y="55"/>
                      </a:cubicBezTo>
                      <a:cubicBezTo>
                        <a:pt x="13126" y="59"/>
                        <a:pt x="13117" y="63"/>
                        <a:pt x="13108" y="67"/>
                      </a:cubicBezTo>
                      <a:cubicBezTo>
                        <a:pt x="13098" y="72"/>
                        <a:pt x="13089" y="76"/>
                        <a:pt x="13077" y="80"/>
                      </a:cubicBezTo>
                      <a:cubicBezTo>
                        <a:pt x="13065" y="88"/>
                        <a:pt x="13061" y="101"/>
                        <a:pt x="13061" y="115"/>
                      </a:cubicBezTo>
                      <a:cubicBezTo>
                        <a:pt x="13061" y="129"/>
                        <a:pt x="13065" y="145"/>
                        <a:pt x="13065" y="160"/>
                      </a:cubicBezTo>
                      <a:cubicBezTo>
                        <a:pt x="13071" y="193"/>
                        <a:pt x="13077" y="228"/>
                        <a:pt x="13085" y="263"/>
                      </a:cubicBezTo>
                      <a:cubicBezTo>
                        <a:pt x="13092" y="299"/>
                        <a:pt x="13102" y="334"/>
                        <a:pt x="13114" y="370"/>
                      </a:cubicBezTo>
                      <a:cubicBezTo>
                        <a:pt x="13083" y="322"/>
                        <a:pt x="13051" y="273"/>
                        <a:pt x="13020" y="225"/>
                      </a:cubicBezTo>
                      <a:cubicBezTo>
                        <a:pt x="12989" y="177"/>
                        <a:pt x="12960" y="128"/>
                        <a:pt x="12935" y="80"/>
                      </a:cubicBezTo>
                      <a:cubicBezTo>
                        <a:pt x="12923" y="67"/>
                        <a:pt x="12909" y="52"/>
                        <a:pt x="12893" y="38"/>
                      </a:cubicBezTo>
                      <a:cubicBezTo>
                        <a:pt x="12878" y="24"/>
                        <a:pt x="12861" y="13"/>
                        <a:pt x="12842" y="8"/>
                      </a:cubicBezTo>
                      <a:cubicBezTo>
                        <a:pt x="12818" y="4"/>
                        <a:pt x="12792" y="13"/>
                        <a:pt x="12770" y="27"/>
                      </a:cubicBezTo>
                      <a:cubicBezTo>
                        <a:pt x="12748" y="41"/>
                        <a:pt x="12731" y="61"/>
                        <a:pt x="12725" y="80"/>
                      </a:cubicBezTo>
                      <a:cubicBezTo>
                        <a:pt x="12704" y="124"/>
                        <a:pt x="12690" y="169"/>
                        <a:pt x="12684" y="214"/>
                      </a:cubicBezTo>
                      <a:cubicBezTo>
                        <a:pt x="12679" y="259"/>
                        <a:pt x="12682" y="303"/>
                        <a:pt x="12694" y="345"/>
                      </a:cubicBezTo>
                      <a:cubicBezTo>
                        <a:pt x="12676" y="318"/>
                        <a:pt x="12648" y="294"/>
                        <a:pt x="12616" y="277"/>
                      </a:cubicBezTo>
                      <a:cubicBezTo>
                        <a:pt x="12583" y="259"/>
                        <a:pt x="12546" y="246"/>
                        <a:pt x="12509" y="240"/>
                      </a:cubicBezTo>
                      <a:cubicBezTo>
                        <a:pt x="12515" y="200"/>
                        <a:pt x="12483" y="162"/>
                        <a:pt x="12438" y="139"/>
                      </a:cubicBezTo>
                      <a:cubicBezTo>
                        <a:pt x="12392" y="117"/>
                        <a:pt x="12333" y="109"/>
                        <a:pt x="12287" y="130"/>
                      </a:cubicBezTo>
                      <a:cubicBezTo>
                        <a:pt x="12235" y="149"/>
                        <a:pt x="12212" y="189"/>
                        <a:pt x="12215" y="228"/>
                      </a:cubicBezTo>
                      <a:cubicBezTo>
                        <a:pt x="12218" y="266"/>
                        <a:pt x="12247" y="303"/>
                        <a:pt x="12299" y="315"/>
                      </a:cubicBezTo>
                      <a:cubicBezTo>
                        <a:pt x="12259" y="343"/>
                        <a:pt x="12236" y="381"/>
                        <a:pt x="12232" y="420"/>
                      </a:cubicBezTo>
                      <a:cubicBezTo>
                        <a:pt x="12227" y="459"/>
                        <a:pt x="12241" y="498"/>
                        <a:pt x="12275" y="530"/>
                      </a:cubicBezTo>
                      <a:cubicBezTo>
                        <a:pt x="12229" y="530"/>
                        <a:pt x="12196" y="511"/>
                        <a:pt x="12171" y="486"/>
                      </a:cubicBezTo>
                      <a:cubicBezTo>
                        <a:pt x="12145" y="461"/>
                        <a:pt x="12127" y="429"/>
                        <a:pt x="12108" y="404"/>
                      </a:cubicBezTo>
                      <a:cubicBezTo>
                        <a:pt x="12087" y="376"/>
                        <a:pt x="12054" y="350"/>
                        <a:pt x="12019" y="335"/>
                      </a:cubicBezTo>
                      <a:cubicBezTo>
                        <a:pt x="11983" y="321"/>
                        <a:pt x="11945" y="318"/>
                        <a:pt x="11911" y="337"/>
                      </a:cubicBezTo>
                      <a:cubicBezTo>
                        <a:pt x="11905" y="341"/>
                        <a:pt x="11898" y="347"/>
                        <a:pt x="11892" y="354"/>
                      </a:cubicBezTo>
                      <a:cubicBezTo>
                        <a:pt x="11886" y="362"/>
                        <a:pt x="11880" y="370"/>
                        <a:pt x="11874" y="379"/>
                      </a:cubicBezTo>
                      <a:cubicBezTo>
                        <a:pt x="11821" y="471"/>
                        <a:pt x="11843" y="575"/>
                        <a:pt x="11914" y="658"/>
                      </a:cubicBezTo>
                      <a:cubicBezTo>
                        <a:pt x="11985" y="741"/>
                        <a:pt x="12105" y="803"/>
                        <a:pt x="12250" y="812"/>
                      </a:cubicBezTo>
                      <a:cubicBezTo>
                        <a:pt x="12269" y="812"/>
                        <a:pt x="12290" y="812"/>
                        <a:pt x="12311" y="814"/>
                      </a:cubicBezTo>
                      <a:cubicBezTo>
                        <a:pt x="12332" y="816"/>
                        <a:pt x="12352" y="820"/>
                        <a:pt x="12367" y="829"/>
                      </a:cubicBezTo>
                      <a:cubicBezTo>
                        <a:pt x="12380" y="837"/>
                        <a:pt x="12392" y="851"/>
                        <a:pt x="12398" y="864"/>
                      </a:cubicBezTo>
                      <a:cubicBezTo>
                        <a:pt x="12404" y="878"/>
                        <a:pt x="12404" y="892"/>
                        <a:pt x="12392" y="900"/>
                      </a:cubicBezTo>
                      <a:cubicBezTo>
                        <a:pt x="12321" y="888"/>
                        <a:pt x="12253" y="874"/>
                        <a:pt x="12185" y="860"/>
                      </a:cubicBezTo>
                      <a:cubicBezTo>
                        <a:pt x="12117" y="847"/>
                        <a:pt x="12050" y="833"/>
                        <a:pt x="11979" y="820"/>
                      </a:cubicBezTo>
                      <a:cubicBezTo>
                        <a:pt x="11957" y="816"/>
                        <a:pt x="11934" y="812"/>
                        <a:pt x="11912" y="807"/>
                      </a:cubicBezTo>
                      <a:cubicBezTo>
                        <a:pt x="11889" y="801"/>
                        <a:pt x="11868" y="795"/>
                        <a:pt x="11849" y="787"/>
                      </a:cubicBezTo>
                      <a:cubicBezTo>
                        <a:pt x="11828" y="772"/>
                        <a:pt x="11811" y="756"/>
                        <a:pt x="11794" y="741"/>
                      </a:cubicBezTo>
                      <a:cubicBezTo>
                        <a:pt x="11778" y="726"/>
                        <a:pt x="11763" y="711"/>
                        <a:pt x="11744" y="698"/>
                      </a:cubicBezTo>
                      <a:cubicBezTo>
                        <a:pt x="11698" y="650"/>
                        <a:pt x="11636" y="608"/>
                        <a:pt x="11564" y="577"/>
                      </a:cubicBezTo>
                      <a:cubicBezTo>
                        <a:pt x="11491" y="546"/>
                        <a:pt x="11408" y="526"/>
                        <a:pt x="11319" y="522"/>
                      </a:cubicBezTo>
                      <a:cubicBezTo>
                        <a:pt x="11303" y="583"/>
                        <a:pt x="11322" y="644"/>
                        <a:pt x="11362" y="698"/>
                      </a:cubicBezTo>
                      <a:cubicBezTo>
                        <a:pt x="11402" y="753"/>
                        <a:pt x="11463" y="801"/>
                        <a:pt x="11534" y="837"/>
                      </a:cubicBezTo>
                      <a:cubicBezTo>
                        <a:pt x="11605" y="877"/>
                        <a:pt x="11687" y="906"/>
                        <a:pt x="11772" y="930"/>
                      </a:cubicBezTo>
                      <a:cubicBezTo>
                        <a:pt x="11857" y="954"/>
                        <a:pt x="11945" y="972"/>
                        <a:pt x="12028" y="989"/>
                      </a:cubicBezTo>
                      <a:cubicBezTo>
                        <a:pt x="11982" y="1020"/>
                        <a:pt x="11937" y="1060"/>
                        <a:pt x="11915" y="1099"/>
                      </a:cubicBezTo>
                      <a:cubicBezTo>
                        <a:pt x="11892" y="1139"/>
                        <a:pt x="11892" y="1178"/>
                        <a:pt x="11935" y="1207"/>
                      </a:cubicBezTo>
                      <a:lnTo>
                        <a:pt x="11898" y="1262"/>
                      </a:lnTo>
                      <a:cubicBezTo>
                        <a:pt x="11905" y="1319"/>
                        <a:pt x="11914" y="1376"/>
                        <a:pt x="11923" y="1433"/>
                      </a:cubicBezTo>
                      <a:cubicBezTo>
                        <a:pt x="11932" y="1490"/>
                        <a:pt x="11942" y="1548"/>
                        <a:pt x="11948" y="1607"/>
                      </a:cubicBezTo>
                      <a:cubicBezTo>
                        <a:pt x="11871" y="1592"/>
                        <a:pt x="11820" y="1552"/>
                        <a:pt x="11787" y="1503"/>
                      </a:cubicBezTo>
                      <a:cubicBezTo>
                        <a:pt x="11753" y="1453"/>
                        <a:pt x="11738" y="1394"/>
                        <a:pt x="11732" y="1342"/>
                      </a:cubicBezTo>
                      <a:cubicBezTo>
                        <a:pt x="11732" y="1289"/>
                        <a:pt x="11732" y="1229"/>
                        <a:pt x="11717" y="1174"/>
                      </a:cubicBezTo>
                      <a:cubicBezTo>
                        <a:pt x="11703" y="1118"/>
                        <a:pt x="11673" y="1066"/>
                        <a:pt x="11615" y="1031"/>
                      </a:cubicBezTo>
                      <a:cubicBezTo>
                        <a:pt x="11587" y="1062"/>
                        <a:pt x="11570" y="1098"/>
                        <a:pt x="11561" y="1135"/>
                      </a:cubicBezTo>
                      <a:cubicBezTo>
                        <a:pt x="11553" y="1171"/>
                        <a:pt x="11553" y="1209"/>
                        <a:pt x="11559" y="1245"/>
                      </a:cubicBezTo>
                      <a:cubicBezTo>
                        <a:pt x="11522" y="1245"/>
                        <a:pt x="11484" y="1247"/>
                        <a:pt x="11445" y="1252"/>
                      </a:cubicBezTo>
                      <a:cubicBezTo>
                        <a:pt x="11406" y="1258"/>
                        <a:pt x="11368" y="1266"/>
                        <a:pt x="11331" y="1279"/>
                      </a:cubicBezTo>
                      <a:cubicBezTo>
                        <a:pt x="11309" y="1310"/>
                        <a:pt x="11315" y="1352"/>
                        <a:pt x="11315" y="1389"/>
                      </a:cubicBezTo>
                      <a:cubicBezTo>
                        <a:pt x="11315" y="1425"/>
                        <a:pt x="11309" y="1455"/>
                        <a:pt x="11263" y="1464"/>
                      </a:cubicBezTo>
                      <a:cubicBezTo>
                        <a:pt x="11232" y="1468"/>
                        <a:pt x="11203" y="1455"/>
                        <a:pt x="11178" y="1437"/>
                      </a:cubicBezTo>
                      <a:cubicBezTo>
                        <a:pt x="11153" y="1419"/>
                        <a:pt x="11133" y="1394"/>
                        <a:pt x="11121" y="1376"/>
                      </a:cubicBezTo>
                      <a:cubicBezTo>
                        <a:pt x="11109" y="1354"/>
                        <a:pt x="11073" y="1334"/>
                        <a:pt x="11038" y="1326"/>
                      </a:cubicBezTo>
                      <a:cubicBezTo>
                        <a:pt x="11002" y="1317"/>
                        <a:pt x="10967" y="1319"/>
                        <a:pt x="10954" y="1342"/>
                      </a:cubicBezTo>
                      <a:cubicBezTo>
                        <a:pt x="10930" y="1304"/>
                        <a:pt x="10967" y="1254"/>
                        <a:pt x="11029" y="1254"/>
                      </a:cubicBezTo>
                      <a:cubicBezTo>
                        <a:pt x="11072" y="1254"/>
                        <a:pt x="11121" y="1270"/>
                        <a:pt x="11146" y="1254"/>
                      </a:cubicBezTo>
                      <a:cubicBezTo>
                        <a:pt x="11158" y="1245"/>
                        <a:pt x="11158" y="1237"/>
                        <a:pt x="11158" y="1216"/>
                      </a:cubicBezTo>
                      <a:cubicBezTo>
                        <a:pt x="11152" y="1182"/>
                        <a:pt x="11149" y="1148"/>
                        <a:pt x="11141" y="1116"/>
                      </a:cubicBezTo>
                      <a:cubicBezTo>
                        <a:pt x="11133" y="1083"/>
                        <a:pt x="11121" y="1052"/>
                        <a:pt x="11096" y="1022"/>
                      </a:cubicBezTo>
                      <a:cubicBezTo>
                        <a:pt x="11072" y="991"/>
                        <a:pt x="11036" y="964"/>
                        <a:pt x="10994" y="948"/>
                      </a:cubicBezTo>
                      <a:cubicBezTo>
                        <a:pt x="10951" y="932"/>
                        <a:pt x="10902" y="925"/>
                        <a:pt x="10850" y="934"/>
                      </a:cubicBezTo>
                      <a:cubicBezTo>
                        <a:pt x="10843" y="949"/>
                        <a:pt x="10837" y="964"/>
                        <a:pt x="10831" y="980"/>
                      </a:cubicBezTo>
                      <a:cubicBezTo>
                        <a:pt x="10825" y="995"/>
                        <a:pt x="10819" y="1010"/>
                        <a:pt x="10813" y="1022"/>
                      </a:cubicBezTo>
                      <a:cubicBezTo>
                        <a:pt x="10760" y="961"/>
                        <a:pt x="10708" y="900"/>
                        <a:pt x="10658" y="839"/>
                      </a:cubicBezTo>
                      <a:cubicBezTo>
                        <a:pt x="10607" y="777"/>
                        <a:pt x="10560" y="715"/>
                        <a:pt x="10516" y="652"/>
                      </a:cubicBezTo>
                      <a:cubicBezTo>
                        <a:pt x="10464" y="665"/>
                        <a:pt x="10424" y="696"/>
                        <a:pt x="10405" y="732"/>
                      </a:cubicBezTo>
                      <a:cubicBezTo>
                        <a:pt x="10387" y="768"/>
                        <a:pt x="10390" y="808"/>
                        <a:pt x="10424" y="837"/>
                      </a:cubicBezTo>
                      <a:cubicBezTo>
                        <a:pt x="10449" y="867"/>
                        <a:pt x="10498" y="883"/>
                        <a:pt x="10529" y="917"/>
                      </a:cubicBezTo>
                      <a:cubicBezTo>
                        <a:pt x="10578" y="972"/>
                        <a:pt x="10578" y="1039"/>
                        <a:pt x="10529" y="1094"/>
                      </a:cubicBezTo>
                      <a:cubicBezTo>
                        <a:pt x="10507" y="1073"/>
                        <a:pt x="10472" y="1059"/>
                        <a:pt x="10435" y="1055"/>
                      </a:cubicBezTo>
                      <a:cubicBezTo>
                        <a:pt x="10398" y="1052"/>
                        <a:pt x="10359" y="1058"/>
                        <a:pt x="10331" y="1077"/>
                      </a:cubicBezTo>
                      <a:cubicBezTo>
                        <a:pt x="10325" y="1050"/>
                        <a:pt x="10319" y="1025"/>
                        <a:pt x="10314" y="1001"/>
                      </a:cubicBezTo>
                      <a:cubicBezTo>
                        <a:pt x="10310" y="977"/>
                        <a:pt x="10307" y="953"/>
                        <a:pt x="10307" y="925"/>
                      </a:cubicBezTo>
                      <a:cubicBezTo>
                        <a:pt x="10202" y="900"/>
                        <a:pt x="10097" y="892"/>
                        <a:pt x="9998" y="892"/>
                      </a:cubicBezTo>
                      <a:cubicBezTo>
                        <a:pt x="9943" y="892"/>
                        <a:pt x="9881" y="900"/>
                        <a:pt x="9869" y="934"/>
                      </a:cubicBezTo>
                      <a:cubicBezTo>
                        <a:pt x="9847" y="974"/>
                        <a:pt x="9895" y="1005"/>
                        <a:pt x="9943" y="1037"/>
                      </a:cubicBezTo>
                      <a:cubicBezTo>
                        <a:pt x="9992" y="1068"/>
                        <a:pt x="10041" y="1100"/>
                        <a:pt x="10023" y="1140"/>
                      </a:cubicBezTo>
                      <a:cubicBezTo>
                        <a:pt x="9989" y="1157"/>
                        <a:pt x="9952" y="1152"/>
                        <a:pt x="9919" y="1137"/>
                      </a:cubicBezTo>
                      <a:cubicBezTo>
                        <a:pt x="9886" y="1122"/>
                        <a:pt x="9856" y="1098"/>
                        <a:pt x="9838" y="1077"/>
                      </a:cubicBezTo>
                      <a:cubicBezTo>
                        <a:pt x="9816" y="1054"/>
                        <a:pt x="9778" y="1036"/>
                        <a:pt x="9741" y="1031"/>
                      </a:cubicBezTo>
                      <a:cubicBezTo>
                        <a:pt x="9705" y="1025"/>
                        <a:pt x="9671" y="1033"/>
                        <a:pt x="9659" y="1060"/>
                      </a:cubicBezTo>
                      <a:cubicBezTo>
                        <a:pt x="9653" y="1073"/>
                        <a:pt x="9656" y="1083"/>
                        <a:pt x="9663" y="1094"/>
                      </a:cubicBezTo>
                      <a:cubicBezTo>
                        <a:pt x="9671" y="1104"/>
                        <a:pt x="9684" y="1115"/>
                        <a:pt x="9696" y="1127"/>
                      </a:cubicBezTo>
                      <a:cubicBezTo>
                        <a:pt x="9730" y="1155"/>
                        <a:pt x="9765" y="1180"/>
                        <a:pt x="9801" y="1205"/>
                      </a:cubicBezTo>
                      <a:cubicBezTo>
                        <a:pt x="9836" y="1229"/>
                        <a:pt x="9872" y="1254"/>
                        <a:pt x="9906" y="1279"/>
                      </a:cubicBezTo>
                      <a:cubicBezTo>
                        <a:pt x="9872" y="1279"/>
                        <a:pt x="9842" y="1272"/>
                        <a:pt x="9820" y="1260"/>
                      </a:cubicBezTo>
                      <a:cubicBezTo>
                        <a:pt x="9798" y="1248"/>
                        <a:pt x="9782" y="1230"/>
                        <a:pt x="9776" y="1207"/>
                      </a:cubicBezTo>
                      <a:cubicBezTo>
                        <a:pt x="9742" y="1226"/>
                        <a:pt x="9704" y="1231"/>
                        <a:pt x="9665" y="1227"/>
                      </a:cubicBezTo>
                      <a:cubicBezTo>
                        <a:pt x="9626" y="1223"/>
                        <a:pt x="9588" y="1209"/>
                        <a:pt x="9554" y="1190"/>
                      </a:cubicBezTo>
                      <a:cubicBezTo>
                        <a:pt x="9529" y="1174"/>
                        <a:pt x="9511" y="1152"/>
                        <a:pt x="9495" y="1127"/>
                      </a:cubicBezTo>
                      <a:cubicBezTo>
                        <a:pt x="9480" y="1103"/>
                        <a:pt x="9468" y="1077"/>
                        <a:pt x="9455" y="1052"/>
                      </a:cubicBezTo>
                      <a:cubicBezTo>
                        <a:pt x="9403" y="1064"/>
                        <a:pt x="9347" y="1077"/>
                        <a:pt x="9290" y="1087"/>
                      </a:cubicBezTo>
                      <a:cubicBezTo>
                        <a:pt x="9233" y="1098"/>
                        <a:pt x="9175" y="1106"/>
                        <a:pt x="9116" y="1110"/>
                      </a:cubicBezTo>
                      <a:cubicBezTo>
                        <a:pt x="9156" y="1150"/>
                        <a:pt x="9195" y="1190"/>
                        <a:pt x="9235" y="1231"/>
                      </a:cubicBezTo>
                      <a:cubicBezTo>
                        <a:pt x="9275" y="1272"/>
                        <a:pt x="9316" y="1315"/>
                        <a:pt x="9363" y="1359"/>
                      </a:cubicBezTo>
                      <a:cubicBezTo>
                        <a:pt x="9381" y="1376"/>
                        <a:pt x="9397" y="1393"/>
                        <a:pt x="9414" y="1409"/>
                      </a:cubicBezTo>
                      <a:cubicBezTo>
                        <a:pt x="9432" y="1425"/>
                        <a:pt x="9452" y="1439"/>
                        <a:pt x="9480" y="1447"/>
                      </a:cubicBezTo>
                      <a:cubicBezTo>
                        <a:pt x="9539" y="1474"/>
                        <a:pt x="9603" y="1481"/>
                        <a:pt x="9670" y="1477"/>
                      </a:cubicBezTo>
                      <a:cubicBezTo>
                        <a:pt x="9736" y="1473"/>
                        <a:pt x="9804" y="1460"/>
                        <a:pt x="9869" y="1447"/>
                      </a:cubicBezTo>
                      <a:cubicBezTo>
                        <a:pt x="9887" y="1455"/>
                        <a:pt x="9906" y="1466"/>
                        <a:pt x="9925" y="1477"/>
                      </a:cubicBezTo>
                      <a:cubicBezTo>
                        <a:pt x="9944" y="1488"/>
                        <a:pt x="9964" y="1500"/>
                        <a:pt x="9986" y="1510"/>
                      </a:cubicBezTo>
                      <a:cubicBezTo>
                        <a:pt x="10106" y="1495"/>
                        <a:pt x="10231" y="1486"/>
                        <a:pt x="10357" y="1481"/>
                      </a:cubicBezTo>
                      <a:cubicBezTo>
                        <a:pt x="10483" y="1476"/>
                        <a:pt x="10609" y="1476"/>
                        <a:pt x="10732" y="1481"/>
                      </a:cubicBezTo>
                      <a:cubicBezTo>
                        <a:pt x="10825" y="1525"/>
                        <a:pt x="10919" y="1567"/>
                        <a:pt x="11015" y="1607"/>
                      </a:cubicBezTo>
                      <a:cubicBezTo>
                        <a:pt x="11110" y="1647"/>
                        <a:pt x="11207" y="1685"/>
                        <a:pt x="11306" y="1720"/>
                      </a:cubicBezTo>
                      <a:cubicBezTo>
                        <a:pt x="11325" y="1704"/>
                        <a:pt x="11340" y="1686"/>
                        <a:pt x="11356" y="1667"/>
                      </a:cubicBezTo>
                      <a:cubicBezTo>
                        <a:pt x="11371" y="1648"/>
                        <a:pt x="11386" y="1628"/>
                        <a:pt x="11405" y="1607"/>
                      </a:cubicBezTo>
                      <a:cubicBezTo>
                        <a:pt x="11417" y="1668"/>
                        <a:pt x="11431" y="1727"/>
                        <a:pt x="11447" y="1786"/>
                      </a:cubicBezTo>
                      <a:cubicBezTo>
                        <a:pt x="11462" y="1846"/>
                        <a:pt x="11479" y="1906"/>
                        <a:pt x="11497" y="1969"/>
                      </a:cubicBezTo>
                      <a:cubicBezTo>
                        <a:pt x="11510" y="2021"/>
                        <a:pt x="11522" y="2076"/>
                        <a:pt x="11530" y="2132"/>
                      </a:cubicBezTo>
                      <a:cubicBezTo>
                        <a:pt x="11538" y="2187"/>
                        <a:pt x="11541" y="2244"/>
                        <a:pt x="11534" y="2301"/>
                      </a:cubicBezTo>
                      <a:cubicBezTo>
                        <a:pt x="11491" y="2236"/>
                        <a:pt x="11443" y="2171"/>
                        <a:pt x="11395" y="2105"/>
                      </a:cubicBezTo>
                      <a:cubicBezTo>
                        <a:pt x="11346" y="2039"/>
                        <a:pt x="11297" y="1973"/>
                        <a:pt x="11251" y="1906"/>
                      </a:cubicBezTo>
                      <a:cubicBezTo>
                        <a:pt x="11238" y="1889"/>
                        <a:pt x="11226" y="1869"/>
                        <a:pt x="11210" y="1849"/>
                      </a:cubicBezTo>
                      <a:cubicBezTo>
                        <a:pt x="11194" y="1829"/>
                        <a:pt x="11174" y="1809"/>
                        <a:pt x="11146" y="1792"/>
                      </a:cubicBezTo>
                      <a:cubicBezTo>
                        <a:pt x="11109" y="1760"/>
                        <a:pt x="11058" y="1736"/>
                        <a:pt x="11002" y="1716"/>
                      </a:cubicBezTo>
                      <a:cubicBezTo>
                        <a:pt x="10945" y="1696"/>
                        <a:pt x="10884" y="1680"/>
                        <a:pt x="10825" y="1666"/>
                      </a:cubicBezTo>
                      <a:cubicBezTo>
                        <a:pt x="10760" y="1653"/>
                        <a:pt x="10698" y="1638"/>
                        <a:pt x="10637" y="1623"/>
                      </a:cubicBezTo>
                      <a:cubicBezTo>
                        <a:pt x="10575" y="1608"/>
                        <a:pt x="10513" y="1592"/>
                        <a:pt x="10449" y="1577"/>
                      </a:cubicBezTo>
                      <a:cubicBezTo>
                        <a:pt x="10399" y="1615"/>
                        <a:pt x="10486" y="1666"/>
                        <a:pt x="10566" y="1687"/>
                      </a:cubicBezTo>
                      <a:cubicBezTo>
                        <a:pt x="10695" y="1720"/>
                        <a:pt x="10800" y="1784"/>
                        <a:pt x="10874" y="1851"/>
                      </a:cubicBezTo>
                      <a:cubicBezTo>
                        <a:pt x="10961" y="1935"/>
                        <a:pt x="11004" y="2035"/>
                        <a:pt x="11023" y="2139"/>
                      </a:cubicBezTo>
                      <a:cubicBezTo>
                        <a:pt x="11042" y="2243"/>
                        <a:pt x="11038" y="2351"/>
                        <a:pt x="11029" y="2452"/>
                      </a:cubicBezTo>
                      <a:cubicBezTo>
                        <a:pt x="10954" y="2444"/>
                        <a:pt x="10899" y="2381"/>
                        <a:pt x="10899" y="2322"/>
                      </a:cubicBezTo>
                      <a:cubicBezTo>
                        <a:pt x="10899" y="2259"/>
                        <a:pt x="10917" y="2204"/>
                        <a:pt x="10887" y="2154"/>
                      </a:cubicBezTo>
                      <a:cubicBezTo>
                        <a:pt x="10874" y="2118"/>
                        <a:pt x="10850" y="2090"/>
                        <a:pt x="10820" y="2063"/>
                      </a:cubicBezTo>
                      <a:cubicBezTo>
                        <a:pt x="10789" y="2037"/>
                        <a:pt x="10754" y="2013"/>
                        <a:pt x="10720" y="1985"/>
                      </a:cubicBezTo>
                      <a:lnTo>
                        <a:pt x="10399" y="1767"/>
                      </a:lnTo>
                      <a:cubicBezTo>
                        <a:pt x="10399" y="1809"/>
                        <a:pt x="10413" y="1850"/>
                        <a:pt x="10432" y="1890"/>
                      </a:cubicBezTo>
                      <a:cubicBezTo>
                        <a:pt x="10452" y="1931"/>
                        <a:pt x="10476" y="1971"/>
                        <a:pt x="10498" y="2011"/>
                      </a:cubicBezTo>
                      <a:cubicBezTo>
                        <a:pt x="10516" y="2051"/>
                        <a:pt x="10530" y="2095"/>
                        <a:pt x="10530" y="2138"/>
                      </a:cubicBezTo>
                      <a:cubicBezTo>
                        <a:pt x="10529" y="2181"/>
                        <a:pt x="10513" y="2223"/>
                        <a:pt x="10473" y="2259"/>
                      </a:cubicBezTo>
                      <a:cubicBezTo>
                        <a:pt x="10408" y="2242"/>
                        <a:pt x="10364" y="2202"/>
                        <a:pt x="10347" y="2156"/>
                      </a:cubicBezTo>
                      <a:cubicBezTo>
                        <a:pt x="10330" y="2111"/>
                        <a:pt x="10341" y="2059"/>
                        <a:pt x="10387" y="2019"/>
                      </a:cubicBezTo>
                      <a:cubicBezTo>
                        <a:pt x="10313" y="1994"/>
                        <a:pt x="10305" y="1933"/>
                        <a:pt x="10298" y="1872"/>
                      </a:cubicBezTo>
                      <a:cubicBezTo>
                        <a:pt x="10291" y="1812"/>
                        <a:pt x="10285" y="1752"/>
                        <a:pt x="10214" y="1729"/>
                      </a:cubicBezTo>
                      <a:cubicBezTo>
                        <a:pt x="10165" y="1712"/>
                        <a:pt x="10097" y="1729"/>
                        <a:pt x="10035" y="1729"/>
                      </a:cubicBezTo>
                      <a:cubicBezTo>
                        <a:pt x="9943" y="1729"/>
                        <a:pt x="9856" y="1704"/>
                        <a:pt x="9764" y="1695"/>
                      </a:cubicBezTo>
                      <a:cubicBezTo>
                        <a:pt x="9671" y="1687"/>
                        <a:pt x="9554" y="1712"/>
                        <a:pt x="9542" y="1775"/>
                      </a:cubicBezTo>
                      <a:cubicBezTo>
                        <a:pt x="9705" y="1853"/>
                        <a:pt x="9844" y="1954"/>
                        <a:pt x="9950" y="2069"/>
                      </a:cubicBezTo>
                      <a:cubicBezTo>
                        <a:pt x="10057" y="2183"/>
                        <a:pt x="10131" y="2311"/>
                        <a:pt x="10165" y="2444"/>
                      </a:cubicBezTo>
                      <a:cubicBezTo>
                        <a:pt x="10242" y="2448"/>
                        <a:pt x="10316" y="2466"/>
                        <a:pt x="10384" y="2493"/>
                      </a:cubicBezTo>
                      <a:cubicBezTo>
                        <a:pt x="10452" y="2520"/>
                        <a:pt x="10513" y="2555"/>
                        <a:pt x="10566" y="2595"/>
                      </a:cubicBezTo>
                      <a:cubicBezTo>
                        <a:pt x="10501" y="2587"/>
                        <a:pt x="10439" y="2575"/>
                        <a:pt x="10381" y="2560"/>
                      </a:cubicBezTo>
                      <a:cubicBezTo>
                        <a:pt x="10322" y="2544"/>
                        <a:pt x="10267" y="2524"/>
                        <a:pt x="10214" y="2499"/>
                      </a:cubicBezTo>
                      <a:cubicBezTo>
                        <a:pt x="10041" y="2419"/>
                        <a:pt x="9920" y="2306"/>
                        <a:pt x="9803" y="2189"/>
                      </a:cubicBezTo>
                      <a:cubicBezTo>
                        <a:pt x="9687" y="2072"/>
                        <a:pt x="9576" y="1950"/>
                        <a:pt x="9424" y="1851"/>
                      </a:cubicBezTo>
                      <a:cubicBezTo>
                        <a:pt x="9387" y="1830"/>
                        <a:pt x="9346" y="1809"/>
                        <a:pt x="9302" y="1796"/>
                      </a:cubicBezTo>
                      <a:cubicBezTo>
                        <a:pt x="9258" y="1784"/>
                        <a:pt x="9212" y="1779"/>
                        <a:pt x="9165" y="1792"/>
                      </a:cubicBezTo>
                      <a:cubicBezTo>
                        <a:pt x="9252" y="1872"/>
                        <a:pt x="9333" y="1949"/>
                        <a:pt x="9414" y="2025"/>
                      </a:cubicBezTo>
                      <a:cubicBezTo>
                        <a:pt x="9495" y="2102"/>
                        <a:pt x="9576" y="2179"/>
                        <a:pt x="9659" y="2259"/>
                      </a:cubicBezTo>
                      <a:cubicBezTo>
                        <a:pt x="9693" y="2290"/>
                        <a:pt x="9725" y="2323"/>
                        <a:pt x="9754" y="2358"/>
                      </a:cubicBezTo>
                      <a:cubicBezTo>
                        <a:pt x="9782" y="2392"/>
                        <a:pt x="9807" y="2429"/>
                        <a:pt x="9825" y="2469"/>
                      </a:cubicBezTo>
                      <a:cubicBezTo>
                        <a:pt x="9841" y="2509"/>
                        <a:pt x="9858" y="2561"/>
                        <a:pt x="9886" y="2600"/>
                      </a:cubicBezTo>
                      <a:cubicBezTo>
                        <a:pt x="9913" y="2638"/>
                        <a:pt x="9952" y="2665"/>
                        <a:pt x="10011" y="2654"/>
                      </a:cubicBezTo>
                      <a:cubicBezTo>
                        <a:pt x="9955" y="2717"/>
                        <a:pt x="9813" y="2679"/>
                        <a:pt x="9739" y="2629"/>
                      </a:cubicBezTo>
                      <a:cubicBezTo>
                        <a:pt x="9437" y="2423"/>
                        <a:pt x="9400" y="2065"/>
                        <a:pt x="9023" y="1931"/>
                      </a:cubicBezTo>
                      <a:cubicBezTo>
                        <a:pt x="8974" y="1967"/>
                        <a:pt x="8965" y="2016"/>
                        <a:pt x="8976" y="2067"/>
                      </a:cubicBezTo>
                      <a:cubicBezTo>
                        <a:pt x="8986" y="2119"/>
                        <a:pt x="9017" y="2173"/>
                        <a:pt x="9048" y="2217"/>
                      </a:cubicBezTo>
                      <a:cubicBezTo>
                        <a:pt x="9070" y="2238"/>
                        <a:pt x="9087" y="2262"/>
                        <a:pt x="9103" y="2286"/>
                      </a:cubicBezTo>
                      <a:cubicBezTo>
                        <a:pt x="9119" y="2310"/>
                        <a:pt x="9134" y="2335"/>
                        <a:pt x="9153" y="2356"/>
                      </a:cubicBezTo>
                      <a:cubicBezTo>
                        <a:pt x="9165" y="2368"/>
                        <a:pt x="9176" y="2382"/>
                        <a:pt x="9187" y="2396"/>
                      </a:cubicBezTo>
                      <a:cubicBezTo>
                        <a:pt x="9198" y="2409"/>
                        <a:pt x="9208" y="2423"/>
                        <a:pt x="9221" y="2436"/>
                      </a:cubicBezTo>
                      <a:cubicBezTo>
                        <a:pt x="9239" y="2457"/>
                        <a:pt x="9266" y="2477"/>
                        <a:pt x="9293" y="2495"/>
                      </a:cubicBezTo>
                      <a:cubicBezTo>
                        <a:pt x="9321" y="2514"/>
                        <a:pt x="9350" y="2532"/>
                        <a:pt x="9375" y="2549"/>
                      </a:cubicBezTo>
                      <a:cubicBezTo>
                        <a:pt x="9597" y="2692"/>
                        <a:pt x="9764" y="2869"/>
                        <a:pt x="9856" y="3062"/>
                      </a:cubicBezTo>
                      <a:cubicBezTo>
                        <a:pt x="9869" y="3088"/>
                        <a:pt x="9881" y="3113"/>
                        <a:pt x="9869" y="3134"/>
                      </a:cubicBezTo>
                      <a:cubicBezTo>
                        <a:pt x="9853" y="3163"/>
                        <a:pt x="9807" y="3174"/>
                        <a:pt x="9757" y="3169"/>
                      </a:cubicBezTo>
                      <a:cubicBezTo>
                        <a:pt x="9707" y="3164"/>
                        <a:pt x="9653" y="3144"/>
                        <a:pt x="9622" y="3113"/>
                      </a:cubicBezTo>
                      <a:cubicBezTo>
                        <a:pt x="9588" y="3132"/>
                        <a:pt x="9552" y="3150"/>
                        <a:pt x="9515" y="3163"/>
                      </a:cubicBezTo>
                      <a:cubicBezTo>
                        <a:pt x="9478" y="3176"/>
                        <a:pt x="9440" y="3184"/>
                        <a:pt x="9400" y="3184"/>
                      </a:cubicBezTo>
                      <a:cubicBezTo>
                        <a:pt x="9316" y="3188"/>
                        <a:pt x="9239" y="3171"/>
                        <a:pt x="9167" y="3142"/>
                      </a:cubicBezTo>
                      <a:cubicBezTo>
                        <a:pt x="9094" y="3114"/>
                        <a:pt x="9026" y="3075"/>
                        <a:pt x="8962" y="3037"/>
                      </a:cubicBezTo>
                      <a:cubicBezTo>
                        <a:pt x="8897" y="2997"/>
                        <a:pt x="8829" y="2955"/>
                        <a:pt x="8761" y="2913"/>
                      </a:cubicBezTo>
                      <a:cubicBezTo>
                        <a:pt x="8693" y="2871"/>
                        <a:pt x="8625" y="2829"/>
                        <a:pt x="8561" y="2789"/>
                      </a:cubicBezTo>
                      <a:cubicBezTo>
                        <a:pt x="8527" y="2766"/>
                        <a:pt x="8494" y="2746"/>
                        <a:pt x="8465" y="2725"/>
                      </a:cubicBezTo>
                      <a:cubicBezTo>
                        <a:pt x="8436" y="2704"/>
                        <a:pt x="8410" y="2682"/>
                        <a:pt x="8388" y="2654"/>
                      </a:cubicBezTo>
                      <a:cubicBezTo>
                        <a:pt x="8376" y="2642"/>
                        <a:pt x="8363" y="2627"/>
                        <a:pt x="8351" y="2612"/>
                      </a:cubicBezTo>
                      <a:cubicBezTo>
                        <a:pt x="8339" y="2596"/>
                        <a:pt x="8326" y="2581"/>
                        <a:pt x="8314" y="2566"/>
                      </a:cubicBezTo>
                      <a:cubicBezTo>
                        <a:pt x="8302" y="2558"/>
                        <a:pt x="8285" y="2549"/>
                        <a:pt x="8268" y="2541"/>
                      </a:cubicBezTo>
                      <a:cubicBezTo>
                        <a:pt x="8251" y="2532"/>
                        <a:pt x="8234" y="2524"/>
                        <a:pt x="8221" y="2515"/>
                      </a:cubicBezTo>
                      <a:cubicBezTo>
                        <a:pt x="8144" y="2475"/>
                        <a:pt x="8079" y="2427"/>
                        <a:pt x="8026" y="2372"/>
                      </a:cubicBezTo>
                      <a:cubicBezTo>
                        <a:pt x="7973" y="2317"/>
                        <a:pt x="7931" y="2255"/>
                        <a:pt x="7901" y="2187"/>
                      </a:cubicBezTo>
                      <a:cubicBezTo>
                        <a:pt x="7860" y="2175"/>
                        <a:pt x="7808" y="2162"/>
                        <a:pt x="7761" y="2160"/>
                      </a:cubicBezTo>
                      <a:cubicBezTo>
                        <a:pt x="7714" y="2158"/>
                        <a:pt x="7672" y="2166"/>
                        <a:pt x="7654" y="2196"/>
                      </a:cubicBezTo>
                      <a:cubicBezTo>
                        <a:pt x="7641" y="2217"/>
                        <a:pt x="7641" y="2234"/>
                        <a:pt x="7641" y="2250"/>
                      </a:cubicBezTo>
                      <a:cubicBezTo>
                        <a:pt x="7641" y="2490"/>
                        <a:pt x="7759" y="2734"/>
                        <a:pt x="7975" y="2928"/>
                      </a:cubicBezTo>
                      <a:cubicBezTo>
                        <a:pt x="8018" y="2966"/>
                        <a:pt x="8067" y="3008"/>
                        <a:pt x="8055" y="3062"/>
                      </a:cubicBezTo>
                      <a:cubicBezTo>
                        <a:pt x="8036" y="3115"/>
                        <a:pt x="7948" y="3133"/>
                        <a:pt x="7860" y="3151"/>
                      </a:cubicBezTo>
                      <a:cubicBezTo>
                        <a:pt x="7772" y="3168"/>
                        <a:pt x="7685" y="3186"/>
                        <a:pt x="7666" y="3239"/>
                      </a:cubicBezTo>
                      <a:cubicBezTo>
                        <a:pt x="7614" y="3203"/>
                        <a:pt x="7546" y="3179"/>
                        <a:pt x="7473" y="3168"/>
                      </a:cubicBezTo>
                      <a:cubicBezTo>
                        <a:pt x="7401" y="3157"/>
                        <a:pt x="7324" y="3159"/>
                        <a:pt x="7253" y="3176"/>
                      </a:cubicBezTo>
                      <a:cubicBezTo>
                        <a:pt x="7234" y="3123"/>
                        <a:pt x="7202" y="3071"/>
                        <a:pt x="7159" y="3021"/>
                      </a:cubicBezTo>
                      <a:cubicBezTo>
                        <a:pt x="7117" y="2972"/>
                        <a:pt x="7065" y="2926"/>
                        <a:pt x="7006" y="2886"/>
                      </a:cubicBezTo>
                      <a:cubicBezTo>
                        <a:pt x="6975" y="2881"/>
                        <a:pt x="6949" y="2894"/>
                        <a:pt x="6932" y="2913"/>
                      </a:cubicBezTo>
                      <a:cubicBezTo>
                        <a:pt x="6915" y="2933"/>
                        <a:pt x="6907" y="2959"/>
                        <a:pt x="6913" y="2982"/>
                      </a:cubicBezTo>
                      <a:cubicBezTo>
                        <a:pt x="6920" y="3003"/>
                        <a:pt x="6937" y="3025"/>
                        <a:pt x="6949" y="3048"/>
                      </a:cubicBezTo>
                      <a:cubicBezTo>
                        <a:pt x="6961" y="3070"/>
                        <a:pt x="6969" y="3092"/>
                        <a:pt x="6957" y="3113"/>
                      </a:cubicBezTo>
                      <a:cubicBezTo>
                        <a:pt x="6929" y="3104"/>
                        <a:pt x="6896" y="3102"/>
                        <a:pt x="6867" y="3107"/>
                      </a:cubicBezTo>
                      <a:cubicBezTo>
                        <a:pt x="6838" y="3112"/>
                        <a:pt x="6812" y="3123"/>
                        <a:pt x="6796" y="3142"/>
                      </a:cubicBezTo>
                      <a:cubicBezTo>
                        <a:pt x="6784" y="3106"/>
                        <a:pt x="6771" y="3073"/>
                        <a:pt x="6758" y="3040"/>
                      </a:cubicBezTo>
                      <a:cubicBezTo>
                        <a:pt x="6744" y="3007"/>
                        <a:pt x="6728" y="2974"/>
                        <a:pt x="6710" y="2940"/>
                      </a:cubicBezTo>
                      <a:cubicBezTo>
                        <a:pt x="6617" y="2928"/>
                        <a:pt x="6568" y="2999"/>
                        <a:pt x="6556" y="3062"/>
                      </a:cubicBezTo>
                      <a:cubicBezTo>
                        <a:pt x="6543" y="3125"/>
                        <a:pt x="6512" y="3201"/>
                        <a:pt x="6426" y="3214"/>
                      </a:cubicBezTo>
                      <a:cubicBezTo>
                        <a:pt x="6386" y="3222"/>
                        <a:pt x="6357" y="3206"/>
                        <a:pt x="6339" y="3182"/>
                      </a:cubicBezTo>
                      <a:cubicBezTo>
                        <a:pt x="6321" y="3157"/>
                        <a:pt x="6315" y="3123"/>
                        <a:pt x="6321" y="3096"/>
                      </a:cubicBezTo>
                      <a:cubicBezTo>
                        <a:pt x="6321" y="3031"/>
                        <a:pt x="6318" y="2967"/>
                        <a:pt x="6313" y="2902"/>
                      </a:cubicBezTo>
                      <a:cubicBezTo>
                        <a:pt x="6309" y="2838"/>
                        <a:pt x="6303" y="2774"/>
                        <a:pt x="6296" y="2709"/>
                      </a:cubicBezTo>
                      <a:cubicBezTo>
                        <a:pt x="6290" y="2673"/>
                        <a:pt x="6270" y="2629"/>
                        <a:pt x="6239" y="2598"/>
                      </a:cubicBezTo>
                      <a:cubicBezTo>
                        <a:pt x="6207" y="2567"/>
                        <a:pt x="6164" y="2549"/>
                        <a:pt x="6111" y="2566"/>
                      </a:cubicBezTo>
                      <a:cubicBezTo>
                        <a:pt x="6117" y="2545"/>
                        <a:pt x="6102" y="2526"/>
                        <a:pt x="6077" y="2513"/>
                      </a:cubicBezTo>
                      <a:cubicBezTo>
                        <a:pt x="6051" y="2501"/>
                        <a:pt x="6016" y="2494"/>
                        <a:pt x="5982" y="2499"/>
                      </a:cubicBezTo>
                      <a:cubicBezTo>
                        <a:pt x="5957" y="2503"/>
                        <a:pt x="5935" y="2515"/>
                        <a:pt x="5919" y="2533"/>
                      </a:cubicBezTo>
                      <a:cubicBezTo>
                        <a:pt x="5902" y="2550"/>
                        <a:pt x="5889" y="2572"/>
                        <a:pt x="5883" y="2595"/>
                      </a:cubicBezTo>
                      <a:cubicBezTo>
                        <a:pt x="5883" y="2612"/>
                        <a:pt x="5863" y="2624"/>
                        <a:pt x="5837" y="2634"/>
                      </a:cubicBezTo>
                      <a:cubicBezTo>
                        <a:pt x="5811" y="2644"/>
                        <a:pt x="5778" y="2652"/>
                        <a:pt x="5753" y="2663"/>
                      </a:cubicBezTo>
                      <a:cubicBezTo>
                        <a:pt x="5726" y="2671"/>
                        <a:pt x="5696" y="2683"/>
                        <a:pt x="5677" y="2697"/>
                      </a:cubicBezTo>
                      <a:cubicBezTo>
                        <a:pt x="5658" y="2712"/>
                        <a:pt x="5649" y="2730"/>
                        <a:pt x="5661" y="2751"/>
                      </a:cubicBezTo>
                      <a:cubicBezTo>
                        <a:pt x="5649" y="2734"/>
                        <a:pt x="5635" y="2719"/>
                        <a:pt x="5619" y="2707"/>
                      </a:cubicBezTo>
                      <a:cubicBezTo>
                        <a:pt x="5604" y="2694"/>
                        <a:pt x="5587" y="2684"/>
                        <a:pt x="5568" y="2675"/>
                      </a:cubicBezTo>
                      <a:cubicBezTo>
                        <a:pt x="5544" y="2665"/>
                        <a:pt x="5514" y="2662"/>
                        <a:pt x="5490" y="2666"/>
                      </a:cubicBezTo>
                      <a:cubicBezTo>
                        <a:pt x="5465" y="2670"/>
                        <a:pt x="5445" y="2682"/>
                        <a:pt x="5439" y="2701"/>
                      </a:cubicBezTo>
                      <a:cubicBezTo>
                        <a:pt x="5433" y="2726"/>
                        <a:pt x="5420" y="2750"/>
                        <a:pt x="5405" y="2773"/>
                      </a:cubicBezTo>
                      <a:cubicBezTo>
                        <a:pt x="5389" y="2796"/>
                        <a:pt x="5371" y="2818"/>
                        <a:pt x="5352" y="2839"/>
                      </a:cubicBezTo>
                      <a:cubicBezTo>
                        <a:pt x="5325" y="2823"/>
                        <a:pt x="5298" y="2808"/>
                        <a:pt x="5272" y="2793"/>
                      </a:cubicBezTo>
                      <a:cubicBezTo>
                        <a:pt x="5246" y="2777"/>
                        <a:pt x="5220" y="2762"/>
                        <a:pt x="5192" y="2743"/>
                      </a:cubicBezTo>
                      <a:cubicBezTo>
                        <a:pt x="5192" y="2780"/>
                        <a:pt x="5124" y="2797"/>
                        <a:pt x="5075" y="2797"/>
                      </a:cubicBezTo>
                      <a:cubicBezTo>
                        <a:pt x="5019" y="2797"/>
                        <a:pt x="4976" y="2789"/>
                        <a:pt x="4921" y="2797"/>
                      </a:cubicBezTo>
                      <a:cubicBezTo>
                        <a:pt x="4890" y="2801"/>
                        <a:pt x="4863" y="2812"/>
                        <a:pt x="4840" y="2826"/>
                      </a:cubicBezTo>
                      <a:cubicBezTo>
                        <a:pt x="4817" y="2840"/>
                        <a:pt x="4797" y="2858"/>
                        <a:pt x="4779" y="2877"/>
                      </a:cubicBezTo>
                      <a:cubicBezTo>
                        <a:pt x="4757" y="2894"/>
                        <a:pt x="4739" y="2918"/>
                        <a:pt x="4733" y="2940"/>
                      </a:cubicBezTo>
                      <a:cubicBezTo>
                        <a:pt x="4728" y="2962"/>
                        <a:pt x="4735" y="2982"/>
                        <a:pt x="4766" y="2991"/>
                      </a:cubicBezTo>
                      <a:cubicBezTo>
                        <a:pt x="4825" y="3010"/>
                        <a:pt x="4877" y="3038"/>
                        <a:pt x="4917" y="3073"/>
                      </a:cubicBezTo>
                      <a:cubicBezTo>
                        <a:pt x="4956" y="3107"/>
                        <a:pt x="4982" y="3149"/>
                        <a:pt x="4988" y="3193"/>
                      </a:cubicBezTo>
                      <a:cubicBezTo>
                        <a:pt x="4936" y="3197"/>
                        <a:pt x="4884" y="3204"/>
                        <a:pt x="4831" y="3212"/>
                      </a:cubicBezTo>
                      <a:cubicBezTo>
                        <a:pt x="4779" y="3219"/>
                        <a:pt x="4726" y="3226"/>
                        <a:pt x="4674" y="3231"/>
                      </a:cubicBezTo>
                      <a:cubicBezTo>
                        <a:pt x="4649" y="3167"/>
                        <a:pt x="4563" y="3125"/>
                        <a:pt x="4470" y="3134"/>
                      </a:cubicBezTo>
                      <a:cubicBezTo>
                        <a:pt x="4378" y="3142"/>
                        <a:pt x="4304" y="3214"/>
                        <a:pt x="4341" y="3264"/>
                      </a:cubicBezTo>
                      <a:cubicBezTo>
                        <a:pt x="4285" y="3281"/>
                        <a:pt x="4248" y="3218"/>
                        <a:pt x="4248" y="3176"/>
                      </a:cubicBezTo>
                      <a:cubicBezTo>
                        <a:pt x="4248" y="3130"/>
                        <a:pt x="4248" y="3079"/>
                        <a:pt x="4186" y="3071"/>
                      </a:cubicBezTo>
                      <a:cubicBezTo>
                        <a:pt x="4186" y="3083"/>
                        <a:pt x="4186" y="3094"/>
                        <a:pt x="4185" y="3105"/>
                      </a:cubicBezTo>
                      <a:cubicBezTo>
                        <a:pt x="4183" y="3116"/>
                        <a:pt x="4180" y="3127"/>
                        <a:pt x="4174" y="3142"/>
                      </a:cubicBezTo>
                      <a:cubicBezTo>
                        <a:pt x="4146" y="3191"/>
                        <a:pt x="4126" y="3219"/>
                        <a:pt x="4113" y="3235"/>
                      </a:cubicBezTo>
                      <a:cubicBezTo>
                        <a:pt x="4100" y="3252"/>
                        <a:pt x="4094" y="3256"/>
                        <a:pt x="4094" y="325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60" name="Shape 3060"/>
                <p:cNvSpPr/>
                <p:nvPr/>
              </p:nvSpPr>
              <p:spPr>
                <a:xfrm>
                  <a:off x="1888727" y="1654073"/>
                  <a:ext cx="70750" cy="77689"/>
                </a:xfrm>
                <a:custGeom>
                  <a:avLst/>
                  <a:gdLst/>
                  <a:ahLst/>
                  <a:cxnLst>
                    <a:cxn ang="0">
                      <a:pos x="wd2" y="hd2"/>
                    </a:cxn>
                    <a:cxn ang="5400000">
                      <a:pos x="wd2" y="hd2"/>
                    </a:cxn>
                    <a:cxn ang="10800000">
                      <a:pos x="wd2" y="hd2"/>
                    </a:cxn>
                    <a:cxn ang="16200000">
                      <a:pos x="wd2" y="hd2"/>
                    </a:cxn>
                  </a:cxnLst>
                  <a:rect l="0" t="0" r="r" b="b"/>
                  <a:pathLst>
                    <a:path w="18820" h="20666" extrusionOk="0">
                      <a:moveTo>
                        <a:pt x="1125" y="13957"/>
                      </a:moveTo>
                      <a:cubicBezTo>
                        <a:pt x="1789" y="14622"/>
                        <a:pt x="2454" y="14954"/>
                        <a:pt x="3118" y="15619"/>
                      </a:cubicBezTo>
                      <a:cubicBezTo>
                        <a:pt x="3783" y="16283"/>
                        <a:pt x="4115" y="17446"/>
                        <a:pt x="3451" y="18111"/>
                      </a:cubicBezTo>
                      <a:cubicBezTo>
                        <a:pt x="2952" y="18443"/>
                        <a:pt x="2121" y="18776"/>
                        <a:pt x="2454" y="19108"/>
                      </a:cubicBezTo>
                      <a:cubicBezTo>
                        <a:pt x="2454" y="19440"/>
                        <a:pt x="2454" y="19440"/>
                        <a:pt x="2786" y="19440"/>
                      </a:cubicBezTo>
                      <a:cubicBezTo>
                        <a:pt x="4281" y="21268"/>
                        <a:pt x="6940" y="20770"/>
                        <a:pt x="8768" y="19773"/>
                      </a:cubicBezTo>
                      <a:cubicBezTo>
                        <a:pt x="10429" y="18610"/>
                        <a:pt x="12921" y="18111"/>
                        <a:pt x="15081" y="18776"/>
                      </a:cubicBezTo>
                      <a:cubicBezTo>
                        <a:pt x="15746" y="19108"/>
                        <a:pt x="16078" y="19440"/>
                        <a:pt x="16743" y="19440"/>
                      </a:cubicBezTo>
                      <a:cubicBezTo>
                        <a:pt x="17740" y="19440"/>
                        <a:pt x="18238" y="18443"/>
                        <a:pt x="18571" y="17446"/>
                      </a:cubicBezTo>
                      <a:cubicBezTo>
                        <a:pt x="18903" y="16616"/>
                        <a:pt x="18903" y="15951"/>
                        <a:pt x="18571" y="15286"/>
                      </a:cubicBezTo>
                      <a:cubicBezTo>
                        <a:pt x="18238" y="14954"/>
                        <a:pt x="17740" y="14954"/>
                        <a:pt x="17075" y="14622"/>
                      </a:cubicBezTo>
                      <a:cubicBezTo>
                        <a:pt x="15414" y="13957"/>
                        <a:pt x="15414" y="11465"/>
                        <a:pt x="15746" y="9305"/>
                      </a:cubicBezTo>
                      <a:cubicBezTo>
                        <a:pt x="14251" y="9970"/>
                        <a:pt x="12257" y="8640"/>
                        <a:pt x="12257" y="6979"/>
                      </a:cubicBezTo>
                      <a:cubicBezTo>
                        <a:pt x="12257" y="6148"/>
                        <a:pt x="12589" y="5483"/>
                        <a:pt x="12921" y="4819"/>
                      </a:cubicBezTo>
                      <a:cubicBezTo>
                        <a:pt x="13254" y="3157"/>
                        <a:pt x="12589" y="1330"/>
                        <a:pt x="10761" y="333"/>
                      </a:cubicBezTo>
                      <a:cubicBezTo>
                        <a:pt x="9100" y="-332"/>
                        <a:pt x="7272" y="0"/>
                        <a:pt x="6275" y="1330"/>
                      </a:cubicBezTo>
                      <a:cubicBezTo>
                        <a:pt x="4281" y="4819"/>
                        <a:pt x="-2697" y="8640"/>
                        <a:pt x="1125" y="1395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grpSp>
          <p:nvGrpSpPr>
            <p:cNvPr id="3075" name="Group 3075"/>
            <p:cNvGrpSpPr/>
            <p:nvPr/>
          </p:nvGrpSpPr>
          <p:grpSpPr>
            <a:xfrm>
              <a:off x="9952239" y="5916738"/>
              <a:ext cx="2356573" cy="1774942"/>
              <a:chOff x="0" y="0"/>
              <a:chExt cx="2356572" cy="1774940"/>
            </a:xfrm>
          </p:grpSpPr>
          <p:sp>
            <p:nvSpPr>
              <p:cNvPr id="3063" name="Shape 3063"/>
              <p:cNvSpPr/>
              <p:nvPr/>
            </p:nvSpPr>
            <p:spPr>
              <a:xfrm>
                <a:off x="1231704" y="46366"/>
                <a:ext cx="170428" cy="104093"/>
              </a:xfrm>
              <a:custGeom>
                <a:avLst/>
                <a:gdLst/>
                <a:ahLst/>
                <a:cxnLst>
                  <a:cxn ang="0">
                    <a:pos x="wd2" y="hd2"/>
                  </a:cxn>
                  <a:cxn ang="5400000">
                    <a:pos x="wd2" y="hd2"/>
                  </a:cxn>
                  <a:cxn ang="10800000">
                    <a:pos x="wd2" y="hd2"/>
                  </a:cxn>
                  <a:cxn ang="16200000">
                    <a:pos x="wd2" y="hd2"/>
                  </a:cxn>
                </a:cxnLst>
                <a:rect l="0" t="0" r="r" b="b"/>
                <a:pathLst>
                  <a:path w="20521" h="21260" extrusionOk="0">
                    <a:moveTo>
                      <a:pt x="3066" y="16702"/>
                    </a:moveTo>
                    <a:cubicBezTo>
                      <a:pt x="3215" y="17456"/>
                      <a:pt x="3215" y="18460"/>
                      <a:pt x="3365" y="19340"/>
                    </a:cubicBezTo>
                    <a:cubicBezTo>
                      <a:pt x="3365" y="19591"/>
                      <a:pt x="3365" y="20093"/>
                      <a:pt x="3514" y="20344"/>
                    </a:cubicBezTo>
                    <a:cubicBezTo>
                      <a:pt x="3739" y="20847"/>
                      <a:pt x="4038" y="20847"/>
                      <a:pt x="4337" y="21098"/>
                    </a:cubicBezTo>
                    <a:cubicBezTo>
                      <a:pt x="5308" y="21600"/>
                      <a:pt x="6280" y="20847"/>
                      <a:pt x="7027" y="20093"/>
                    </a:cubicBezTo>
                    <a:cubicBezTo>
                      <a:pt x="7849" y="19340"/>
                      <a:pt x="8373" y="18209"/>
                      <a:pt x="9344" y="17456"/>
                    </a:cubicBezTo>
                    <a:cubicBezTo>
                      <a:pt x="10316" y="16702"/>
                      <a:pt x="11213" y="16074"/>
                      <a:pt x="12334" y="15572"/>
                    </a:cubicBezTo>
                    <a:cubicBezTo>
                      <a:pt x="13231" y="14819"/>
                      <a:pt x="14202" y="14065"/>
                      <a:pt x="14651" y="12181"/>
                    </a:cubicBezTo>
                    <a:cubicBezTo>
                      <a:pt x="15024" y="10800"/>
                      <a:pt x="15024" y="9293"/>
                      <a:pt x="15622" y="8163"/>
                    </a:cubicBezTo>
                    <a:cubicBezTo>
                      <a:pt x="16220" y="7409"/>
                      <a:pt x="17042" y="7912"/>
                      <a:pt x="17790" y="7660"/>
                    </a:cubicBezTo>
                    <a:cubicBezTo>
                      <a:pt x="18911" y="7409"/>
                      <a:pt x="19509" y="5902"/>
                      <a:pt x="20182" y="4270"/>
                    </a:cubicBezTo>
                    <a:cubicBezTo>
                      <a:pt x="20331" y="3767"/>
                      <a:pt x="20630" y="3265"/>
                      <a:pt x="20481" y="2637"/>
                    </a:cubicBezTo>
                    <a:cubicBezTo>
                      <a:pt x="20331" y="1633"/>
                      <a:pt x="19733" y="1381"/>
                      <a:pt x="19060" y="1130"/>
                    </a:cubicBezTo>
                    <a:cubicBezTo>
                      <a:pt x="18164" y="879"/>
                      <a:pt x="17192" y="0"/>
                      <a:pt x="16071" y="0"/>
                    </a:cubicBezTo>
                    <a:cubicBezTo>
                      <a:pt x="15174" y="0"/>
                      <a:pt x="14053" y="1381"/>
                      <a:pt x="14202" y="3014"/>
                    </a:cubicBezTo>
                    <a:cubicBezTo>
                      <a:pt x="14202" y="3767"/>
                      <a:pt x="14651" y="4521"/>
                      <a:pt x="14352" y="5274"/>
                    </a:cubicBezTo>
                    <a:cubicBezTo>
                      <a:pt x="14202" y="5526"/>
                      <a:pt x="14053" y="5902"/>
                      <a:pt x="13903" y="5902"/>
                    </a:cubicBezTo>
                    <a:cubicBezTo>
                      <a:pt x="13231" y="6405"/>
                      <a:pt x="12483" y="6656"/>
                      <a:pt x="11736" y="6656"/>
                    </a:cubicBezTo>
                    <a:cubicBezTo>
                      <a:pt x="11362" y="6656"/>
                      <a:pt x="10914" y="6405"/>
                      <a:pt x="10615" y="6656"/>
                    </a:cubicBezTo>
                    <a:cubicBezTo>
                      <a:pt x="10316" y="7158"/>
                      <a:pt x="10465" y="8163"/>
                      <a:pt x="10615" y="8791"/>
                    </a:cubicBezTo>
                    <a:cubicBezTo>
                      <a:pt x="10764" y="9042"/>
                      <a:pt x="10764" y="9544"/>
                      <a:pt x="10764" y="9795"/>
                    </a:cubicBezTo>
                    <a:cubicBezTo>
                      <a:pt x="10764" y="10047"/>
                      <a:pt x="10615" y="10047"/>
                      <a:pt x="10465" y="10298"/>
                    </a:cubicBezTo>
                    <a:cubicBezTo>
                      <a:pt x="8223" y="11930"/>
                      <a:pt x="5607" y="11930"/>
                      <a:pt x="3365" y="10047"/>
                    </a:cubicBezTo>
                    <a:cubicBezTo>
                      <a:pt x="2917" y="9795"/>
                      <a:pt x="2618" y="9293"/>
                      <a:pt x="2169" y="9042"/>
                    </a:cubicBezTo>
                    <a:cubicBezTo>
                      <a:pt x="600" y="7912"/>
                      <a:pt x="-970" y="10298"/>
                      <a:pt x="749" y="11930"/>
                    </a:cubicBezTo>
                    <a:cubicBezTo>
                      <a:pt x="1347" y="12433"/>
                      <a:pt x="2169" y="12181"/>
                      <a:pt x="2767" y="13186"/>
                    </a:cubicBezTo>
                    <a:cubicBezTo>
                      <a:pt x="2917" y="14316"/>
                      <a:pt x="3066" y="15572"/>
                      <a:pt x="3066" y="1670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64" name="Shape 3064"/>
              <p:cNvSpPr/>
              <p:nvPr/>
            </p:nvSpPr>
            <p:spPr>
              <a:xfrm>
                <a:off x="-1" y="302192"/>
                <a:ext cx="1405766" cy="1117184"/>
              </a:xfrm>
              <a:custGeom>
                <a:avLst/>
                <a:gdLst/>
                <a:ahLst/>
                <a:cxnLst>
                  <a:cxn ang="0">
                    <a:pos x="wd2" y="hd2"/>
                  </a:cxn>
                  <a:cxn ang="5400000">
                    <a:pos x="wd2" y="hd2"/>
                  </a:cxn>
                  <a:cxn ang="10800000">
                    <a:pos x="wd2" y="hd2"/>
                  </a:cxn>
                  <a:cxn ang="16200000">
                    <a:pos x="wd2" y="hd2"/>
                  </a:cxn>
                </a:cxnLst>
                <a:rect l="0" t="0" r="r" b="b"/>
                <a:pathLst>
                  <a:path w="21543" h="21539" extrusionOk="0">
                    <a:moveTo>
                      <a:pt x="6764" y="2104"/>
                    </a:moveTo>
                    <a:cubicBezTo>
                      <a:pt x="6584" y="1984"/>
                      <a:pt x="6347" y="2259"/>
                      <a:pt x="6404" y="2509"/>
                    </a:cubicBezTo>
                    <a:cubicBezTo>
                      <a:pt x="6101" y="2509"/>
                      <a:pt x="5911" y="2974"/>
                      <a:pt x="6044" y="3308"/>
                    </a:cubicBezTo>
                    <a:cubicBezTo>
                      <a:pt x="5987" y="3379"/>
                      <a:pt x="5930" y="3427"/>
                      <a:pt x="5864" y="3498"/>
                    </a:cubicBezTo>
                    <a:lnTo>
                      <a:pt x="6167" y="3880"/>
                    </a:lnTo>
                    <a:cubicBezTo>
                      <a:pt x="5949" y="3904"/>
                      <a:pt x="5750" y="3880"/>
                      <a:pt x="5532" y="3832"/>
                    </a:cubicBezTo>
                    <a:cubicBezTo>
                      <a:pt x="5627" y="3999"/>
                      <a:pt x="5608" y="4249"/>
                      <a:pt x="5514" y="4404"/>
                    </a:cubicBezTo>
                    <a:cubicBezTo>
                      <a:pt x="5371" y="4059"/>
                      <a:pt x="5049" y="3808"/>
                      <a:pt x="4737" y="3808"/>
                    </a:cubicBezTo>
                    <a:cubicBezTo>
                      <a:pt x="4737" y="4202"/>
                      <a:pt x="4756" y="4607"/>
                      <a:pt x="4775" y="5024"/>
                    </a:cubicBezTo>
                    <a:cubicBezTo>
                      <a:pt x="4699" y="5024"/>
                      <a:pt x="4614" y="5024"/>
                      <a:pt x="4538" y="5060"/>
                    </a:cubicBezTo>
                    <a:cubicBezTo>
                      <a:pt x="4452" y="5310"/>
                      <a:pt x="4358" y="5561"/>
                      <a:pt x="4272" y="5799"/>
                    </a:cubicBezTo>
                    <a:cubicBezTo>
                      <a:pt x="4197" y="5859"/>
                      <a:pt x="4083" y="5835"/>
                      <a:pt x="3998" y="5751"/>
                    </a:cubicBezTo>
                    <a:cubicBezTo>
                      <a:pt x="3903" y="6026"/>
                      <a:pt x="3657" y="6204"/>
                      <a:pt x="3420" y="6228"/>
                    </a:cubicBezTo>
                    <a:cubicBezTo>
                      <a:pt x="3183" y="6276"/>
                      <a:pt x="2946" y="6228"/>
                      <a:pt x="2709" y="6157"/>
                    </a:cubicBezTo>
                    <a:lnTo>
                      <a:pt x="2643" y="6610"/>
                    </a:lnTo>
                    <a:lnTo>
                      <a:pt x="1752" y="6681"/>
                    </a:lnTo>
                    <a:cubicBezTo>
                      <a:pt x="1658" y="6681"/>
                      <a:pt x="1535" y="6705"/>
                      <a:pt x="1440" y="6729"/>
                    </a:cubicBezTo>
                    <a:cubicBezTo>
                      <a:pt x="1241" y="6824"/>
                      <a:pt x="1061" y="7051"/>
                      <a:pt x="1042" y="7325"/>
                    </a:cubicBezTo>
                    <a:cubicBezTo>
                      <a:pt x="815" y="7408"/>
                      <a:pt x="597" y="7456"/>
                      <a:pt x="360" y="7528"/>
                    </a:cubicBezTo>
                    <a:cubicBezTo>
                      <a:pt x="322" y="7551"/>
                      <a:pt x="265" y="7551"/>
                      <a:pt x="246" y="7611"/>
                    </a:cubicBezTo>
                    <a:cubicBezTo>
                      <a:pt x="199" y="7659"/>
                      <a:pt x="180" y="7730"/>
                      <a:pt x="180" y="7778"/>
                    </a:cubicBezTo>
                    <a:cubicBezTo>
                      <a:pt x="142" y="8004"/>
                      <a:pt x="104" y="8255"/>
                      <a:pt x="66" y="8481"/>
                    </a:cubicBezTo>
                    <a:cubicBezTo>
                      <a:pt x="0" y="8886"/>
                      <a:pt x="-57" y="9328"/>
                      <a:pt x="104" y="9685"/>
                    </a:cubicBezTo>
                    <a:cubicBezTo>
                      <a:pt x="142" y="9781"/>
                      <a:pt x="199" y="9864"/>
                      <a:pt x="199" y="9959"/>
                    </a:cubicBezTo>
                    <a:cubicBezTo>
                      <a:pt x="199" y="10067"/>
                      <a:pt x="142" y="10126"/>
                      <a:pt x="123" y="10210"/>
                    </a:cubicBezTo>
                    <a:cubicBezTo>
                      <a:pt x="66" y="10484"/>
                      <a:pt x="379" y="10782"/>
                      <a:pt x="265" y="11056"/>
                    </a:cubicBezTo>
                    <a:cubicBezTo>
                      <a:pt x="227" y="11128"/>
                      <a:pt x="161" y="11187"/>
                      <a:pt x="123" y="11283"/>
                    </a:cubicBezTo>
                    <a:cubicBezTo>
                      <a:pt x="66" y="11461"/>
                      <a:pt x="170" y="11628"/>
                      <a:pt x="265" y="11807"/>
                    </a:cubicBezTo>
                    <a:cubicBezTo>
                      <a:pt x="369" y="11986"/>
                      <a:pt x="360" y="12260"/>
                      <a:pt x="227" y="12284"/>
                    </a:cubicBezTo>
                    <a:cubicBezTo>
                      <a:pt x="445" y="12308"/>
                      <a:pt x="559" y="12582"/>
                      <a:pt x="644" y="12832"/>
                    </a:cubicBezTo>
                    <a:cubicBezTo>
                      <a:pt x="843" y="13512"/>
                      <a:pt x="957" y="14227"/>
                      <a:pt x="976" y="14978"/>
                    </a:cubicBezTo>
                    <a:cubicBezTo>
                      <a:pt x="1260" y="15335"/>
                      <a:pt x="1260" y="15860"/>
                      <a:pt x="1260" y="16337"/>
                    </a:cubicBezTo>
                    <a:cubicBezTo>
                      <a:pt x="1080" y="16480"/>
                      <a:pt x="900" y="16635"/>
                      <a:pt x="720" y="16814"/>
                    </a:cubicBezTo>
                    <a:cubicBezTo>
                      <a:pt x="1014" y="17255"/>
                      <a:pt x="1392" y="17588"/>
                      <a:pt x="1828" y="17779"/>
                    </a:cubicBezTo>
                    <a:cubicBezTo>
                      <a:pt x="1932" y="17839"/>
                      <a:pt x="2056" y="17863"/>
                      <a:pt x="2150" y="17863"/>
                    </a:cubicBezTo>
                    <a:cubicBezTo>
                      <a:pt x="2510" y="17803"/>
                      <a:pt x="2804" y="17207"/>
                      <a:pt x="3126" y="17433"/>
                    </a:cubicBezTo>
                    <a:cubicBezTo>
                      <a:pt x="3069" y="17255"/>
                      <a:pt x="3221" y="17088"/>
                      <a:pt x="3344" y="17004"/>
                    </a:cubicBezTo>
                    <a:cubicBezTo>
                      <a:pt x="3638" y="16837"/>
                      <a:pt x="3979" y="16814"/>
                      <a:pt x="4272" y="16909"/>
                    </a:cubicBezTo>
                    <a:cubicBezTo>
                      <a:pt x="4538" y="16981"/>
                      <a:pt x="4794" y="17159"/>
                      <a:pt x="5049" y="17088"/>
                    </a:cubicBezTo>
                    <a:cubicBezTo>
                      <a:pt x="5315" y="17028"/>
                      <a:pt x="5532" y="16587"/>
                      <a:pt x="5315" y="16361"/>
                    </a:cubicBezTo>
                    <a:cubicBezTo>
                      <a:pt x="5532" y="15955"/>
                      <a:pt x="5968" y="15812"/>
                      <a:pt x="6300" y="15979"/>
                    </a:cubicBezTo>
                    <a:cubicBezTo>
                      <a:pt x="6423" y="15753"/>
                      <a:pt x="6622" y="15610"/>
                      <a:pt x="6840" y="15562"/>
                    </a:cubicBezTo>
                    <a:cubicBezTo>
                      <a:pt x="7238" y="15538"/>
                      <a:pt x="7617" y="15407"/>
                      <a:pt x="7996" y="15288"/>
                    </a:cubicBezTo>
                    <a:cubicBezTo>
                      <a:pt x="8214" y="15204"/>
                      <a:pt x="8412" y="15157"/>
                      <a:pt x="8611" y="15002"/>
                    </a:cubicBezTo>
                    <a:cubicBezTo>
                      <a:pt x="8649" y="15181"/>
                      <a:pt x="8848" y="15181"/>
                      <a:pt x="8990" y="15157"/>
                    </a:cubicBezTo>
                    <a:cubicBezTo>
                      <a:pt x="9426" y="15085"/>
                      <a:pt x="9881" y="15109"/>
                      <a:pt x="10298" y="15228"/>
                    </a:cubicBezTo>
                    <a:cubicBezTo>
                      <a:pt x="10478" y="15288"/>
                      <a:pt x="10696" y="15431"/>
                      <a:pt x="10639" y="15657"/>
                    </a:cubicBezTo>
                    <a:cubicBezTo>
                      <a:pt x="11037" y="15538"/>
                      <a:pt x="11472" y="16063"/>
                      <a:pt x="11397" y="16563"/>
                    </a:cubicBezTo>
                    <a:cubicBezTo>
                      <a:pt x="11548" y="16587"/>
                      <a:pt x="11652" y="16814"/>
                      <a:pt x="11690" y="17028"/>
                    </a:cubicBezTo>
                    <a:cubicBezTo>
                      <a:pt x="11728" y="17231"/>
                      <a:pt x="11747" y="17493"/>
                      <a:pt x="11889" y="17612"/>
                    </a:cubicBezTo>
                    <a:cubicBezTo>
                      <a:pt x="12031" y="17743"/>
                      <a:pt x="12287" y="17612"/>
                      <a:pt x="12230" y="17410"/>
                    </a:cubicBezTo>
                    <a:cubicBezTo>
                      <a:pt x="12164" y="17004"/>
                      <a:pt x="12505" y="16611"/>
                      <a:pt x="12827" y="16730"/>
                    </a:cubicBezTo>
                    <a:cubicBezTo>
                      <a:pt x="12780" y="16504"/>
                      <a:pt x="12922" y="16230"/>
                      <a:pt x="13121" y="16206"/>
                    </a:cubicBezTo>
                    <a:cubicBezTo>
                      <a:pt x="13263" y="16337"/>
                      <a:pt x="13244" y="16611"/>
                      <a:pt x="13159" y="16778"/>
                    </a:cubicBezTo>
                    <a:cubicBezTo>
                      <a:pt x="13083" y="16957"/>
                      <a:pt x="12960" y="17112"/>
                      <a:pt x="12884" y="17302"/>
                    </a:cubicBezTo>
                    <a:cubicBezTo>
                      <a:pt x="12761" y="17612"/>
                      <a:pt x="12827" y="18006"/>
                      <a:pt x="13026" y="18256"/>
                    </a:cubicBezTo>
                    <a:cubicBezTo>
                      <a:pt x="13083" y="18053"/>
                      <a:pt x="13121" y="17863"/>
                      <a:pt x="13102" y="17660"/>
                    </a:cubicBezTo>
                    <a:cubicBezTo>
                      <a:pt x="13178" y="17636"/>
                      <a:pt x="13263" y="17588"/>
                      <a:pt x="13301" y="17505"/>
                    </a:cubicBezTo>
                    <a:cubicBezTo>
                      <a:pt x="13443" y="17684"/>
                      <a:pt x="13481" y="17982"/>
                      <a:pt x="13377" y="18208"/>
                    </a:cubicBezTo>
                    <a:cubicBezTo>
                      <a:pt x="13538" y="18304"/>
                      <a:pt x="13642" y="18506"/>
                      <a:pt x="13680" y="18733"/>
                    </a:cubicBezTo>
                    <a:cubicBezTo>
                      <a:pt x="13775" y="18804"/>
                      <a:pt x="13812" y="18959"/>
                      <a:pt x="13841" y="19079"/>
                    </a:cubicBezTo>
                    <a:cubicBezTo>
                      <a:pt x="13898" y="19007"/>
                      <a:pt x="14002" y="19067"/>
                      <a:pt x="14040" y="19162"/>
                    </a:cubicBezTo>
                    <a:cubicBezTo>
                      <a:pt x="14087" y="19269"/>
                      <a:pt x="14078" y="19353"/>
                      <a:pt x="14078" y="19460"/>
                    </a:cubicBezTo>
                    <a:cubicBezTo>
                      <a:pt x="14097" y="19710"/>
                      <a:pt x="14191" y="19937"/>
                      <a:pt x="14334" y="20080"/>
                    </a:cubicBezTo>
                    <a:lnTo>
                      <a:pt x="14514" y="20235"/>
                    </a:lnTo>
                    <a:cubicBezTo>
                      <a:pt x="14608" y="20306"/>
                      <a:pt x="14731" y="20390"/>
                      <a:pt x="14826" y="20461"/>
                    </a:cubicBezTo>
                    <a:cubicBezTo>
                      <a:pt x="15110" y="20628"/>
                      <a:pt x="15404" y="20831"/>
                      <a:pt x="15688" y="21010"/>
                    </a:cubicBezTo>
                    <a:cubicBezTo>
                      <a:pt x="15726" y="21033"/>
                      <a:pt x="15764" y="21057"/>
                      <a:pt x="15802" y="21033"/>
                    </a:cubicBezTo>
                    <a:cubicBezTo>
                      <a:pt x="15840" y="21010"/>
                      <a:pt x="15868" y="20986"/>
                      <a:pt x="15906" y="20962"/>
                    </a:cubicBezTo>
                    <a:cubicBezTo>
                      <a:pt x="15982" y="20938"/>
                      <a:pt x="16039" y="21033"/>
                      <a:pt x="16105" y="21105"/>
                    </a:cubicBezTo>
                    <a:cubicBezTo>
                      <a:pt x="16200" y="21212"/>
                      <a:pt x="16380" y="21165"/>
                      <a:pt x="16456" y="21033"/>
                    </a:cubicBezTo>
                    <a:cubicBezTo>
                      <a:pt x="16560" y="20914"/>
                      <a:pt x="16598" y="20735"/>
                      <a:pt x="16636" y="20581"/>
                    </a:cubicBezTo>
                    <a:cubicBezTo>
                      <a:pt x="16939" y="20664"/>
                      <a:pt x="17195" y="20855"/>
                      <a:pt x="17356" y="21188"/>
                    </a:cubicBezTo>
                    <a:cubicBezTo>
                      <a:pt x="17375" y="21129"/>
                      <a:pt x="17412" y="21105"/>
                      <a:pt x="17431" y="21057"/>
                    </a:cubicBezTo>
                    <a:cubicBezTo>
                      <a:pt x="17431" y="21188"/>
                      <a:pt x="17450" y="21284"/>
                      <a:pt x="17498" y="21379"/>
                    </a:cubicBezTo>
                    <a:cubicBezTo>
                      <a:pt x="17536" y="21486"/>
                      <a:pt x="17630" y="21558"/>
                      <a:pt x="17735" y="21534"/>
                    </a:cubicBezTo>
                    <a:cubicBezTo>
                      <a:pt x="17754" y="21379"/>
                      <a:pt x="17791" y="21236"/>
                      <a:pt x="17810" y="21081"/>
                    </a:cubicBezTo>
                    <a:cubicBezTo>
                      <a:pt x="17810" y="21033"/>
                      <a:pt x="17829" y="21010"/>
                      <a:pt x="17829" y="20962"/>
                    </a:cubicBezTo>
                    <a:cubicBezTo>
                      <a:pt x="17886" y="20735"/>
                      <a:pt x="18066" y="20557"/>
                      <a:pt x="18246" y="20485"/>
                    </a:cubicBezTo>
                    <a:cubicBezTo>
                      <a:pt x="18426" y="20390"/>
                      <a:pt x="18625" y="20390"/>
                      <a:pt x="18824" y="20354"/>
                    </a:cubicBezTo>
                    <a:cubicBezTo>
                      <a:pt x="18900" y="20354"/>
                      <a:pt x="18985" y="20330"/>
                      <a:pt x="19061" y="20330"/>
                    </a:cubicBezTo>
                    <a:cubicBezTo>
                      <a:pt x="19203" y="20306"/>
                      <a:pt x="19364" y="20306"/>
                      <a:pt x="19497" y="20283"/>
                    </a:cubicBezTo>
                    <a:cubicBezTo>
                      <a:pt x="19572" y="20092"/>
                      <a:pt x="19648" y="19889"/>
                      <a:pt x="19696" y="19675"/>
                    </a:cubicBezTo>
                    <a:cubicBezTo>
                      <a:pt x="19667" y="19651"/>
                      <a:pt x="19610" y="19341"/>
                      <a:pt x="19544" y="19460"/>
                    </a:cubicBezTo>
                    <a:cubicBezTo>
                      <a:pt x="19478" y="19460"/>
                      <a:pt x="19459" y="19353"/>
                      <a:pt x="19478" y="19281"/>
                    </a:cubicBezTo>
                    <a:cubicBezTo>
                      <a:pt x="19497" y="19233"/>
                      <a:pt x="19544" y="19186"/>
                      <a:pt x="19563" y="19138"/>
                    </a:cubicBezTo>
                    <a:cubicBezTo>
                      <a:pt x="19677" y="18959"/>
                      <a:pt x="19743" y="18733"/>
                      <a:pt x="19781" y="18506"/>
                    </a:cubicBezTo>
                    <a:cubicBezTo>
                      <a:pt x="19781" y="18483"/>
                      <a:pt x="19800" y="18435"/>
                      <a:pt x="19781" y="18411"/>
                    </a:cubicBezTo>
                    <a:cubicBezTo>
                      <a:pt x="19781" y="18387"/>
                      <a:pt x="19762" y="18387"/>
                      <a:pt x="19743" y="18363"/>
                    </a:cubicBezTo>
                    <a:cubicBezTo>
                      <a:pt x="19696" y="18304"/>
                      <a:pt x="19762" y="18208"/>
                      <a:pt x="19800" y="18184"/>
                    </a:cubicBezTo>
                    <a:cubicBezTo>
                      <a:pt x="19838" y="18137"/>
                      <a:pt x="19914" y="18113"/>
                      <a:pt x="19914" y="18030"/>
                    </a:cubicBezTo>
                    <a:lnTo>
                      <a:pt x="19914" y="17910"/>
                    </a:lnTo>
                    <a:cubicBezTo>
                      <a:pt x="19914" y="17803"/>
                      <a:pt x="19999" y="17732"/>
                      <a:pt x="20037" y="17660"/>
                    </a:cubicBezTo>
                    <a:cubicBezTo>
                      <a:pt x="20094" y="17588"/>
                      <a:pt x="20141" y="17481"/>
                      <a:pt x="20094" y="17386"/>
                    </a:cubicBezTo>
                    <a:cubicBezTo>
                      <a:pt x="19980" y="17362"/>
                      <a:pt x="19914" y="17219"/>
                      <a:pt x="19895" y="17088"/>
                    </a:cubicBezTo>
                    <a:cubicBezTo>
                      <a:pt x="19876" y="16969"/>
                      <a:pt x="19914" y="16814"/>
                      <a:pt x="19961" y="16659"/>
                    </a:cubicBezTo>
                    <a:cubicBezTo>
                      <a:pt x="19961" y="16635"/>
                      <a:pt x="19961" y="16635"/>
                      <a:pt x="19980" y="16611"/>
                    </a:cubicBezTo>
                    <a:cubicBezTo>
                      <a:pt x="19999" y="16587"/>
                      <a:pt x="20018" y="16635"/>
                      <a:pt x="20037" y="16659"/>
                    </a:cubicBezTo>
                    <a:cubicBezTo>
                      <a:pt x="20094" y="16730"/>
                      <a:pt x="20179" y="16683"/>
                      <a:pt x="20236" y="16635"/>
                    </a:cubicBezTo>
                    <a:cubicBezTo>
                      <a:pt x="20292" y="16587"/>
                      <a:pt x="20378" y="16504"/>
                      <a:pt x="20435" y="16528"/>
                    </a:cubicBezTo>
                    <a:cubicBezTo>
                      <a:pt x="20472" y="16432"/>
                      <a:pt x="20529" y="16337"/>
                      <a:pt x="20596" y="16230"/>
                    </a:cubicBezTo>
                    <a:cubicBezTo>
                      <a:pt x="20577" y="16134"/>
                      <a:pt x="20491" y="16063"/>
                      <a:pt x="20472" y="15955"/>
                    </a:cubicBezTo>
                    <a:cubicBezTo>
                      <a:pt x="20615" y="15932"/>
                      <a:pt x="20757" y="15884"/>
                      <a:pt x="20870" y="15788"/>
                    </a:cubicBezTo>
                    <a:cubicBezTo>
                      <a:pt x="20994" y="15681"/>
                      <a:pt x="21050" y="15455"/>
                      <a:pt x="20994" y="15312"/>
                    </a:cubicBezTo>
                    <a:cubicBezTo>
                      <a:pt x="21230" y="14954"/>
                      <a:pt x="21069" y="14406"/>
                      <a:pt x="21230" y="13977"/>
                    </a:cubicBezTo>
                    <a:cubicBezTo>
                      <a:pt x="21306" y="13905"/>
                      <a:pt x="21391" y="13857"/>
                      <a:pt x="21467" y="13786"/>
                    </a:cubicBezTo>
                    <a:cubicBezTo>
                      <a:pt x="21410" y="13607"/>
                      <a:pt x="21448" y="13404"/>
                      <a:pt x="21543" y="13285"/>
                    </a:cubicBezTo>
                    <a:cubicBezTo>
                      <a:pt x="21486" y="13130"/>
                      <a:pt x="21467" y="12987"/>
                      <a:pt x="21467" y="12808"/>
                    </a:cubicBezTo>
                    <a:cubicBezTo>
                      <a:pt x="21467" y="12761"/>
                      <a:pt x="21467" y="12677"/>
                      <a:pt x="21448" y="12630"/>
                    </a:cubicBezTo>
                    <a:cubicBezTo>
                      <a:pt x="21429" y="12308"/>
                      <a:pt x="21410" y="12010"/>
                      <a:pt x="21391" y="11676"/>
                    </a:cubicBezTo>
                    <a:cubicBezTo>
                      <a:pt x="21354" y="11628"/>
                      <a:pt x="21287" y="11628"/>
                      <a:pt x="21230" y="11676"/>
                    </a:cubicBezTo>
                    <a:cubicBezTo>
                      <a:pt x="21155" y="11378"/>
                      <a:pt x="21107" y="11056"/>
                      <a:pt x="21126" y="10734"/>
                    </a:cubicBezTo>
                    <a:cubicBezTo>
                      <a:pt x="21126" y="10651"/>
                      <a:pt x="21155" y="10555"/>
                      <a:pt x="21107" y="10484"/>
                    </a:cubicBezTo>
                    <a:cubicBezTo>
                      <a:pt x="21088" y="10436"/>
                      <a:pt x="21031" y="10400"/>
                      <a:pt x="21012" y="10353"/>
                    </a:cubicBezTo>
                    <a:cubicBezTo>
                      <a:pt x="20814" y="10126"/>
                      <a:pt x="20927" y="9602"/>
                      <a:pt x="20709" y="9435"/>
                    </a:cubicBezTo>
                    <a:cubicBezTo>
                      <a:pt x="20652" y="9375"/>
                      <a:pt x="20596" y="9375"/>
                      <a:pt x="20529" y="9351"/>
                    </a:cubicBezTo>
                    <a:cubicBezTo>
                      <a:pt x="20236" y="9256"/>
                      <a:pt x="19999" y="8886"/>
                      <a:pt x="19980" y="8481"/>
                    </a:cubicBezTo>
                    <a:cubicBezTo>
                      <a:pt x="19838" y="8386"/>
                      <a:pt x="19677" y="8279"/>
                      <a:pt x="19544" y="8207"/>
                    </a:cubicBezTo>
                    <a:cubicBezTo>
                      <a:pt x="19364" y="8076"/>
                      <a:pt x="19184" y="7981"/>
                      <a:pt x="19061" y="7778"/>
                    </a:cubicBezTo>
                    <a:cubicBezTo>
                      <a:pt x="18947" y="7575"/>
                      <a:pt x="18881" y="7301"/>
                      <a:pt x="18985" y="7110"/>
                    </a:cubicBezTo>
                    <a:cubicBezTo>
                      <a:pt x="19004" y="7051"/>
                      <a:pt x="19042" y="7003"/>
                      <a:pt x="19042" y="6932"/>
                    </a:cubicBezTo>
                    <a:cubicBezTo>
                      <a:pt x="19042" y="6860"/>
                      <a:pt x="19023" y="6777"/>
                      <a:pt x="18985" y="6729"/>
                    </a:cubicBezTo>
                    <a:cubicBezTo>
                      <a:pt x="18862" y="6526"/>
                      <a:pt x="18682" y="6383"/>
                      <a:pt x="18483" y="6335"/>
                    </a:cubicBezTo>
                    <a:cubicBezTo>
                      <a:pt x="18568" y="6133"/>
                      <a:pt x="18331" y="5978"/>
                      <a:pt x="18170" y="5954"/>
                    </a:cubicBezTo>
                    <a:cubicBezTo>
                      <a:pt x="18009" y="5930"/>
                      <a:pt x="17772" y="5799"/>
                      <a:pt x="17829" y="5608"/>
                    </a:cubicBezTo>
                    <a:cubicBezTo>
                      <a:pt x="17517" y="5477"/>
                      <a:pt x="17375" y="5000"/>
                      <a:pt x="17270" y="4607"/>
                    </a:cubicBezTo>
                    <a:cubicBezTo>
                      <a:pt x="17138" y="3999"/>
                      <a:pt x="16996" y="3284"/>
                      <a:pt x="17299" y="2759"/>
                    </a:cubicBezTo>
                    <a:cubicBezTo>
                      <a:pt x="17214" y="2807"/>
                      <a:pt x="17138" y="2700"/>
                      <a:pt x="17119" y="2604"/>
                    </a:cubicBezTo>
                    <a:cubicBezTo>
                      <a:pt x="17100" y="2509"/>
                      <a:pt x="17071" y="2378"/>
                      <a:pt x="17015" y="2330"/>
                    </a:cubicBezTo>
                    <a:cubicBezTo>
                      <a:pt x="16977" y="2306"/>
                      <a:pt x="16920" y="2283"/>
                      <a:pt x="16882" y="2283"/>
                    </a:cubicBezTo>
                    <a:cubicBezTo>
                      <a:pt x="16702" y="2259"/>
                      <a:pt x="16522" y="2235"/>
                      <a:pt x="16361" y="2199"/>
                    </a:cubicBezTo>
                    <a:cubicBezTo>
                      <a:pt x="16124" y="1627"/>
                      <a:pt x="15982" y="983"/>
                      <a:pt x="16001" y="328"/>
                    </a:cubicBezTo>
                    <a:cubicBezTo>
                      <a:pt x="15906" y="208"/>
                      <a:pt x="15783" y="101"/>
                      <a:pt x="15669" y="53"/>
                    </a:cubicBezTo>
                    <a:cubicBezTo>
                      <a:pt x="15527" y="6"/>
                      <a:pt x="15366" y="53"/>
                      <a:pt x="15290" y="173"/>
                    </a:cubicBezTo>
                    <a:cubicBezTo>
                      <a:pt x="15148" y="423"/>
                      <a:pt x="15347" y="852"/>
                      <a:pt x="15186" y="1102"/>
                    </a:cubicBezTo>
                    <a:cubicBezTo>
                      <a:pt x="15129" y="1198"/>
                      <a:pt x="15025" y="1281"/>
                      <a:pt x="15054" y="1377"/>
                    </a:cubicBezTo>
                    <a:cubicBezTo>
                      <a:pt x="15054" y="1448"/>
                      <a:pt x="15110" y="1484"/>
                      <a:pt x="15129" y="1555"/>
                    </a:cubicBezTo>
                    <a:cubicBezTo>
                      <a:pt x="15186" y="1675"/>
                      <a:pt x="15110" y="1830"/>
                      <a:pt x="15091" y="1949"/>
                    </a:cubicBezTo>
                    <a:cubicBezTo>
                      <a:pt x="15054" y="2080"/>
                      <a:pt x="15110" y="2283"/>
                      <a:pt x="15205" y="2259"/>
                    </a:cubicBezTo>
                    <a:cubicBezTo>
                      <a:pt x="15025" y="2533"/>
                      <a:pt x="14949" y="2902"/>
                      <a:pt x="15006" y="3224"/>
                    </a:cubicBezTo>
                    <a:cubicBezTo>
                      <a:pt x="15110" y="3260"/>
                      <a:pt x="15091" y="3451"/>
                      <a:pt x="15054" y="3582"/>
                    </a:cubicBezTo>
                    <a:cubicBezTo>
                      <a:pt x="14949" y="3856"/>
                      <a:pt x="14855" y="4130"/>
                      <a:pt x="14769" y="4404"/>
                    </a:cubicBezTo>
                    <a:cubicBezTo>
                      <a:pt x="14731" y="4524"/>
                      <a:pt x="14675" y="4679"/>
                      <a:pt x="14570" y="4750"/>
                    </a:cubicBezTo>
                    <a:cubicBezTo>
                      <a:pt x="14428" y="4881"/>
                      <a:pt x="14220" y="4810"/>
                      <a:pt x="14097" y="4655"/>
                    </a:cubicBezTo>
                    <a:cubicBezTo>
                      <a:pt x="13983" y="4500"/>
                      <a:pt x="13917" y="4285"/>
                      <a:pt x="13917" y="4059"/>
                    </a:cubicBezTo>
                    <a:cubicBezTo>
                      <a:pt x="13860" y="3928"/>
                      <a:pt x="13699" y="3904"/>
                      <a:pt x="13576" y="3951"/>
                    </a:cubicBezTo>
                    <a:cubicBezTo>
                      <a:pt x="13462" y="3975"/>
                      <a:pt x="13320" y="4059"/>
                      <a:pt x="13197" y="3999"/>
                    </a:cubicBezTo>
                    <a:cubicBezTo>
                      <a:pt x="13083" y="3951"/>
                      <a:pt x="13026" y="3701"/>
                      <a:pt x="13140" y="3630"/>
                    </a:cubicBezTo>
                    <a:cubicBezTo>
                      <a:pt x="13064" y="3475"/>
                      <a:pt x="12922" y="3403"/>
                      <a:pt x="12761" y="3427"/>
                    </a:cubicBezTo>
                    <a:cubicBezTo>
                      <a:pt x="12685" y="3403"/>
                      <a:pt x="12562" y="3332"/>
                      <a:pt x="12543" y="3224"/>
                    </a:cubicBezTo>
                    <a:cubicBezTo>
                      <a:pt x="12505" y="3332"/>
                      <a:pt x="12382" y="3332"/>
                      <a:pt x="12287" y="3284"/>
                    </a:cubicBezTo>
                    <a:cubicBezTo>
                      <a:pt x="11965" y="3105"/>
                      <a:pt x="11728" y="2724"/>
                      <a:pt x="11652" y="2306"/>
                    </a:cubicBezTo>
                    <a:cubicBezTo>
                      <a:pt x="11766" y="2104"/>
                      <a:pt x="12012" y="2128"/>
                      <a:pt x="12183" y="2199"/>
                    </a:cubicBezTo>
                    <a:cubicBezTo>
                      <a:pt x="12363" y="2283"/>
                      <a:pt x="12581" y="2378"/>
                      <a:pt x="12761" y="2283"/>
                    </a:cubicBezTo>
                    <a:cubicBezTo>
                      <a:pt x="12704" y="2151"/>
                      <a:pt x="12581" y="2080"/>
                      <a:pt x="12467" y="2104"/>
                    </a:cubicBezTo>
                    <a:cubicBezTo>
                      <a:pt x="12429" y="1949"/>
                      <a:pt x="12401" y="1806"/>
                      <a:pt x="12363" y="1627"/>
                    </a:cubicBezTo>
                    <a:cubicBezTo>
                      <a:pt x="12363" y="1579"/>
                      <a:pt x="12344" y="1532"/>
                      <a:pt x="12363" y="1508"/>
                    </a:cubicBezTo>
                    <a:cubicBezTo>
                      <a:pt x="12382" y="1448"/>
                      <a:pt x="12448" y="1424"/>
                      <a:pt x="12486" y="1377"/>
                    </a:cubicBezTo>
                    <a:cubicBezTo>
                      <a:pt x="12562" y="1281"/>
                      <a:pt x="12543" y="1126"/>
                      <a:pt x="12505" y="983"/>
                    </a:cubicBezTo>
                    <a:cubicBezTo>
                      <a:pt x="12429" y="757"/>
                      <a:pt x="12363" y="530"/>
                      <a:pt x="12287" y="304"/>
                    </a:cubicBezTo>
                    <a:cubicBezTo>
                      <a:pt x="12268" y="256"/>
                      <a:pt x="12268" y="232"/>
                      <a:pt x="12230" y="208"/>
                    </a:cubicBezTo>
                    <a:cubicBezTo>
                      <a:pt x="12183" y="173"/>
                      <a:pt x="12145" y="173"/>
                      <a:pt x="12107" y="208"/>
                    </a:cubicBezTo>
                    <a:cubicBezTo>
                      <a:pt x="11908" y="280"/>
                      <a:pt x="11728" y="459"/>
                      <a:pt x="11652" y="709"/>
                    </a:cubicBezTo>
                    <a:cubicBezTo>
                      <a:pt x="11634" y="757"/>
                      <a:pt x="11615" y="828"/>
                      <a:pt x="11567" y="852"/>
                    </a:cubicBezTo>
                    <a:cubicBezTo>
                      <a:pt x="11529" y="876"/>
                      <a:pt x="11472" y="852"/>
                      <a:pt x="11435" y="852"/>
                    </a:cubicBezTo>
                    <a:cubicBezTo>
                      <a:pt x="11150" y="733"/>
                      <a:pt x="10914" y="554"/>
                      <a:pt x="10677" y="328"/>
                    </a:cubicBezTo>
                    <a:cubicBezTo>
                      <a:pt x="10535" y="208"/>
                      <a:pt x="10336" y="53"/>
                      <a:pt x="10241" y="232"/>
                    </a:cubicBezTo>
                    <a:cubicBezTo>
                      <a:pt x="10080" y="-42"/>
                      <a:pt x="9739" y="-18"/>
                      <a:pt x="9483" y="30"/>
                    </a:cubicBezTo>
                    <a:cubicBezTo>
                      <a:pt x="9426" y="53"/>
                      <a:pt x="9341" y="53"/>
                      <a:pt x="9284" y="101"/>
                    </a:cubicBezTo>
                    <a:cubicBezTo>
                      <a:pt x="9227" y="149"/>
                      <a:pt x="9208" y="256"/>
                      <a:pt x="9227" y="328"/>
                    </a:cubicBezTo>
                    <a:cubicBezTo>
                      <a:pt x="9388" y="304"/>
                      <a:pt x="9540" y="304"/>
                      <a:pt x="9682" y="351"/>
                    </a:cubicBezTo>
                    <a:cubicBezTo>
                      <a:pt x="9824" y="423"/>
                      <a:pt x="9938" y="602"/>
                      <a:pt x="9919" y="804"/>
                    </a:cubicBezTo>
                    <a:cubicBezTo>
                      <a:pt x="9701" y="804"/>
                      <a:pt x="9464" y="828"/>
                      <a:pt x="9246" y="828"/>
                    </a:cubicBezTo>
                    <a:cubicBezTo>
                      <a:pt x="9208" y="828"/>
                      <a:pt x="9142" y="828"/>
                      <a:pt x="9104" y="852"/>
                    </a:cubicBezTo>
                    <a:cubicBezTo>
                      <a:pt x="8990" y="924"/>
                      <a:pt x="8971" y="1114"/>
                      <a:pt x="8905" y="1233"/>
                    </a:cubicBezTo>
                    <a:cubicBezTo>
                      <a:pt x="8848" y="1365"/>
                      <a:pt x="8649" y="1424"/>
                      <a:pt x="8611" y="1281"/>
                    </a:cubicBezTo>
                    <a:cubicBezTo>
                      <a:pt x="8574" y="1305"/>
                      <a:pt x="8574" y="1377"/>
                      <a:pt x="8611" y="1424"/>
                    </a:cubicBezTo>
                    <a:cubicBezTo>
                      <a:pt x="8649" y="1484"/>
                      <a:pt x="8687" y="1508"/>
                      <a:pt x="8706" y="1555"/>
                    </a:cubicBezTo>
                    <a:cubicBezTo>
                      <a:pt x="8744" y="1675"/>
                      <a:pt x="8574" y="1734"/>
                      <a:pt x="8507" y="1830"/>
                    </a:cubicBezTo>
                    <a:cubicBezTo>
                      <a:pt x="8412" y="2008"/>
                      <a:pt x="8574" y="2283"/>
                      <a:pt x="8469" y="2449"/>
                    </a:cubicBezTo>
                    <a:cubicBezTo>
                      <a:pt x="8431" y="2533"/>
                      <a:pt x="8356" y="2533"/>
                      <a:pt x="8270" y="2581"/>
                    </a:cubicBezTo>
                    <a:cubicBezTo>
                      <a:pt x="8214" y="2628"/>
                      <a:pt x="8157" y="2700"/>
                      <a:pt x="8195" y="2783"/>
                    </a:cubicBezTo>
                    <a:cubicBezTo>
                      <a:pt x="8052" y="2879"/>
                      <a:pt x="7910" y="2652"/>
                      <a:pt x="7816" y="2473"/>
                    </a:cubicBezTo>
                    <a:cubicBezTo>
                      <a:pt x="7598" y="2128"/>
                      <a:pt x="7200" y="2032"/>
                      <a:pt x="6859" y="1949"/>
                    </a:cubicBezTo>
                    <a:cubicBezTo>
                      <a:pt x="7020" y="2008"/>
                      <a:pt x="6840" y="2151"/>
                      <a:pt x="6764" y="2104"/>
                    </a:cubicBezTo>
                    <a:close/>
                    <a:moveTo>
                      <a:pt x="19696" y="19639"/>
                    </a:moveTo>
                    <a:cubicBezTo>
                      <a:pt x="19696" y="19663"/>
                      <a:pt x="19696" y="19675"/>
                      <a:pt x="19696" y="19675"/>
                    </a:cubicBezTo>
                    <a:cubicBezTo>
                      <a:pt x="19696" y="19663"/>
                      <a:pt x="19696" y="19651"/>
                      <a:pt x="19696" y="19639"/>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65" name="Shape 3065"/>
              <p:cNvSpPr/>
              <p:nvPr/>
            </p:nvSpPr>
            <p:spPr>
              <a:xfrm>
                <a:off x="1209537" y="1423719"/>
                <a:ext cx="30161" cy="44686"/>
              </a:xfrm>
              <a:custGeom>
                <a:avLst/>
                <a:gdLst/>
                <a:ahLst/>
                <a:cxnLst>
                  <a:cxn ang="0">
                    <a:pos x="wd2" y="hd2"/>
                  </a:cxn>
                  <a:cxn ang="5400000">
                    <a:pos x="wd2" y="hd2"/>
                  </a:cxn>
                  <a:cxn ang="10800000">
                    <a:pos x="wd2" y="hd2"/>
                  </a:cxn>
                  <a:cxn ang="16200000">
                    <a:pos x="wd2" y="hd2"/>
                  </a:cxn>
                </a:cxnLst>
                <a:rect l="0" t="0" r="r" b="b"/>
                <a:pathLst>
                  <a:path w="18696" h="21098" extrusionOk="0">
                    <a:moveTo>
                      <a:pt x="496" y="15470"/>
                    </a:moveTo>
                    <a:cubicBezTo>
                      <a:pt x="2012" y="18973"/>
                      <a:pt x="7317" y="21600"/>
                      <a:pt x="12243" y="21016"/>
                    </a:cubicBezTo>
                    <a:cubicBezTo>
                      <a:pt x="17169" y="19557"/>
                      <a:pt x="20201" y="15470"/>
                      <a:pt x="17927" y="11676"/>
                    </a:cubicBezTo>
                    <a:cubicBezTo>
                      <a:pt x="14517" y="9341"/>
                      <a:pt x="9212" y="9924"/>
                      <a:pt x="5801" y="7297"/>
                    </a:cubicBezTo>
                    <a:cubicBezTo>
                      <a:pt x="3527" y="5546"/>
                      <a:pt x="4285" y="2627"/>
                      <a:pt x="4285" y="0"/>
                    </a:cubicBezTo>
                    <a:cubicBezTo>
                      <a:pt x="-1020" y="1751"/>
                      <a:pt x="-1399" y="8465"/>
                      <a:pt x="3148" y="10800"/>
                    </a:cubicBezTo>
                    <a:cubicBezTo>
                      <a:pt x="2012" y="11968"/>
                      <a:pt x="1254" y="13719"/>
                      <a:pt x="496" y="15470"/>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66" name="Shape 3066"/>
              <p:cNvSpPr/>
              <p:nvPr/>
            </p:nvSpPr>
            <p:spPr>
              <a:xfrm>
                <a:off x="1091078" y="1472813"/>
                <a:ext cx="144308" cy="157577"/>
              </a:xfrm>
              <a:custGeom>
                <a:avLst/>
                <a:gdLst/>
                <a:ahLst/>
                <a:cxnLst>
                  <a:cxn ang="0">
                    <a:pos x="wd2" y="hd2"/>
                  </a:cxn>
                  <a:cxn ang="5400000">
                    <a:pos x="wd2" y="hd2"/>
                  </a:cxn>
                  <a:cxn ang="10800000">
                    <a:pos x="wd2" y="hd2"/>
                  </a:cxn>
                  <a:cxn ang="16200000">
                    <a:pos x="wd2" y="hd2"/>
                  </a:cxn>
                </a:cxnLst>
                <a:rect l="0" t="0" r="r" b="b"/>
                <a:pathLst>
                  <a:path w="21253" h="21600" extrusionOk="0">
                    <a:moveTo>
                      <a:pt x="3578" y="844"/>
                    </a:moveTo>
                    <a:cubicBezTo>
                      <a:pt x="3031" y="506"/>
                      <a:pt x="2302" y="0"/>
                      <a:pt x="1482" y="0"/>
                    </a:cubicBezTo>
                    <a:cubicBezTo>
                      <a:pt x="752" y="0"/>
                      <a:pt x="-159" y="506"/>
                      <a:pt x="23" y="1266"/>
                    </a:cubicBezTo>
                    <a:cubicBezTo>
                      <a:pt x="206" y="2109"/>
                      <a:pt x="1482" y="2616"/>
                      <a:pt x="1299" y="3544"/>
                    </a:cubicBezTo>
                    <a:cubicBezTo>
                      <a:pt x="1937" y="3375"/>
                      <a:pt x="2666" y="3881"/>
                      <a:pt x="2849" y="4388"/>
                    </a:cubicBezTo>
                    <a:cubicBezTo>
                      <a:pt x="3031" y="4978"/>
                      <a:pt x="2666" y="5653"/>
                      <a:pt x="2119" y="5991"/>
                    </a:cubicBezTo>
                    <a:cubicBezTo>
                      <a:pt x="3851" y="9028"/>
                      <a:pt x="4945" y="12572"/>
                      <a:pt x="5127" y="16116"/>
                    </a:cubicBezTo>
                    <a:cubicBezTo>
                      <a:pt x="5947" y="15356"/>
                      <a:pt x="7314" y="15947"/>
                      <a:pt x="7861" y="16791"/>
                    </a:cubicBezTo>
                    <a:cubicBezTo>
                      <a:pt x="8499" y="17719"/>
                      <a:pt x="8408" y="18816"/>
                      <a:pt x="8590" y="19659"/>
                    </a:cubicBezTo>
                    <a:cubicBezTo>
                      <a:pt x="8773" y="20587"/>
                      <a:pt x="9775" y="21600"/>
                      <a:pt x="10869" y="21600"/>
                    </a:cubicBezTo>
                    <a:cubicBezTo>
                      <a:pt x="11416" y="21600"/>
                      <a:pt x="12054" y="21262"/>
                      <a:pt x="12418" y="20841"/>
                    </a:cubicBezTo>
                    <a:cubicBezTo>
                      <a:pt x="13603" y="20166"/>
                      <a:pt x="14697" y="19238"/>
                      <a:pt x="15699" y="18563"/>
                    </a:cubicBezTo>
                    <a:cubicBezTo>
                      <a:pt x="17431" y="17297"/>
                      <a:pt x="19254" y="15947"/>
                      <a:pt x="20074" y="14006"/>
                    </a:cubicBezTo>
                    <a:cubicBezTo>
                      <a:pt x="20985" y="11644"/>
                      <a:pt x="19892" y="8859"/>
                      <a:pt x="20803" y="6497"/>
                    </a:cubicBezTo>
                    <a:cubicBezTo>
                      <a:pt x="20985" y="5822"/>
                      <a:pt x="21441" y="5147"/>
                      <a:pt x="21168" y="4388"/>
                    </a:cubicBezTo>
                    <a:cubicBezTo>
                      <a:pt x="20803" y="3712"/>
                      <a:pt x="19892" y="3375"/>
                      <a:pt x="18889" y="3206"/>
                    </a:cubicBezTo>
                    <a:cubicBezTo>
                      <a:pt x="17157" y="2784"/>
                      <a:pt x="15517" y="2447"/>
                      <a:pt x="13968" y="2278"/>
                    </a:cubicBezTo>
                    <a:cubicBezTo>
                      <a:pt x="13785" y="2278"/>
                      <a:pt x="13330" y="2109"/>
                      <a:pt x="13147" y="2278"/>
                    </a:cubicBezTo>
                    <a:cubicBezTo>
                      <a:pt x="12418" y="2447"/>
                      <a:pt x="12054" y="3544"/>
                      <a:pt x="11233" y="3712"/>
                    </a:cubicBezTo>
                    <a:cubicBezTo>
                      <a:pt x="10322" y="4050"/>
                      <a:pt x="9593" y="2953"/>
                      <a:pt x="8773" y="2447"/>
                    </a:cubicBezTo>
                    <a:cubicBezTo>
                      <a:pt x="7223" y="1434"/>
                      <a:pt x="5309" y="1941"/>
                      <a:pt x="3578" y="84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67" name="Shape 3067"/>
              <p:cNvSpPr/>
              <p:nvPr/>
            </p:nvSpPr>
            <p:spPr>
              <a:xfrm>
                <a:off x="2090968" y="1214824"/>
                <a:ext cx="209393" cy="335397"/>
              </a:xfrm>
              <a:custGeom>
                <a:avLst/>
                <a:gdLst/>
                <a:ahLst/>
                <a:cxnLst>
                  <a:cxn ang="0">
                    <a:pos x="wd2" y="hd2"/>
                  </a:cxn>
                  <a:cxn ang="5400000">
                    <a:pos x="wd2" y="hd2"/>
                  </a:cxn>
                  <a:cxn ang="10800000">
                    <a:pos x="wd2" y="hd2"/>
                  </a:cxn>
                  <a:cxn ang="16200000">
                    <a:pos x="wd2" y="hd2"/>
                  </a:cxn>
                </a:cxnLst>
                <a:rect l="0" t="0" r="r" b="b"/>
                <a:pathLst>
                  <a:path w="21322" h="20788" extrusionOk="0">
                    <a:moveTo>
                      <a:pt x="4926" y="3921"/>
                    </a:moveTo>
                    <a:cubicBezTo>
                      <a:pt x="4926" y="4190"/>
                      <a:pt x="4926" y="4497"/>
                      <a:pt x="5305" y="4651"/>
                    </a:cubicBezTo>
                    <a:cubicBezTo>
                      <a:pt x="5558" y="4728"/>
                      <a:pt x="5811" y="4728"/>
                      <a:pt x="5937" y="4882"/>
                    </a:cubicBezTo>
                    <a:cubicBezTo>
                      <a:pt x="6253" y="5074"/>
                      <a:pt x="6253" y="5228"/>
                      <a:pt x="6253" y="5381"/>
                    </a:cubicBezTo>
                    <a:cubicBezTo>
                      <a:pt x="6379" y="5881"/>
                      <a:pt x="6884" y="6304"/>
                      <a:pt x="7011" y="6765"/>
                    </a:cubicBezTo>
                    <a:cubicBezTo>
                      <a:pt x="7137" y="7265"/>
                      <a:pt x="7263" y="7803"/>
                      <a:pt x="6632" y="8110"/>
                    </a:cubicBezTo>
                    <a:cubicBezTo>
                      <a:pt x="7705" y="8110"/>
                      <a:pt x="7958" y="8994"/>
                      <a:pt x="7832" y="9571"/>
                    </a:cubicBezTo>
                    <a:cubicBezTo>
                      <a:pt x="7705" y="10224"/>
                      <a:pt x="7579" y="10801"/>
                      <a:pt x="7389" y="11339"/>
                    </a:cubicBezTo>
                    <a:cubicBezTo>
                      <a:pt x="6632" y="11108"/>
                      <a:pt x="5558" y="11492"/>
                      <a:pt x="5305" y="12069"/>
                    </a:cubicBezTo>
                    <a:cubicBezTo>
                      <a:pt x="5053" y="12645"/>
                      <a:pt x="5179" y="13183"/>
                      <a:pt x="5305" y="13760"/>
                    </a:cubicBezTo>
                    <a:cubicBezTo>
                      <a:pt x="6758" y="13683"/>
                      <a:pt x="8211" y="14260"/>
                      <a:pt x="8716" y="15067"/>
                    </a:cubicBezTo>
                    <a:cubicBezTo>
                      <a:pt x="9411" y="15874"/>
                      <a:pt x="9284" y="16835"/>
                      <a:pt x="8589" y="17642"/>
                    </a:cubicBezTo>
                    <a:cubicBezTo>
                      <a:pt x="8211" y="18295"/>
                      <a:pt x="7389" y="18833"/>
                      <a:pt x="7389" y="19564"/>
                    </a:cubicBezTo>
                    <a:cubicBezTo>
                      <a:pt x="7389" y="20294"/>
                      <a:pt x="8463" y="21024"/>
                      <a:pt x="9537" y="20717"/>
                    </a:cubicBezTo>
                    <a:cubicBezTo>
                      <a:pt x="10989" y="20217"/>
                      <a:pt x="9789" y="18526"/>
                      <a:pt x="11116" y="18026"/>
                    </a:cubicBezTo>
                    <a:cubicBezTo>
                      <a:pt x="11684" y="18218"/>
                      <a:pt x="12316" y="17911"/>
                      <a:pt x="12442" y="17565"/>
                    </a:cubicBezTo>
                    <a:cubicBezTo>
                      <a:pt x="12568" y="17257"/>
                      <a:pt x="12442" y="16835"/>
                      <a:pt x="12442" y="16527"/>
                    </a:cubicBezTo>
                    <a:cubicBezTo>
                      <a:pt x="13516" y="16604"/>
                      <a:pt x="14716" y="16297"/>
                      <a:pt x="15347" y="15797"/>
                    </a:cubicBezTo>
                    <a:cubicBezTo>
                      <a:pt x="16042" y="15336"/>
                      <a:pt x="15916" y="14413"/>
                      <a:pt x="15095" y="13991"/>
                    </a:cubicBezTo>
                    <a:cubicBezTo>
                      <a:pt x="14716" y="13760"/>
                      <a:pt x="14021" y="13452"/>
                      <a:pt x="14274" y="13183"/>
                    </a:cubicBezTo>
                    <a:cubicBezTo>
                      <a:pt x="14589" y="13030"/>
                      <a:pt x="14968" y="13107"/>
                      <a:pt x="15347" y="13030"/>
                    </a:cubicBezTo>
                    <a:cubicBezTo>
                      <a:pt x="16295" y="12953"/>
                      <a:pt x="16674" y="12146"/>
                      <a:pt x="17495" y="12223"/>
                    </a:cubicBezTo>
                    <a:cubicBezTo>
                      <a:pt x="17747" y="12223"/>
                      <a:pt x="18000" y="12415"/>
                      <a:pt x="18253" y="12415"/>
                    </a:cubicBezTo>
                    <a:cubicBezTo>
                      <a:pt x="19200" y="12492"/>
                      <a:pt x="19768" y="11838"/>
                      <a:pt x="19895" y="11262"/>
                    </a:cubicBezTo>
                    <a:cubicBezTo>
                      <a:pt x="19579" y="11185"/>
                      <a:pt x="19326" y="11185"/>
                      <a:pt x="19074" y="11108"/>
                    </a:cubicBezTo>
                    <a:cubicBezTo>
                      <a:pt x="18695" y="10801"/>
                      <a:pt x="19516" y="10378"/>
                      <a:pt x="20147" y="10224"/>
                    </a:cubicBezTo>
                    <a:cubicBezTo>
                      <a:pt x="20842" y="10070"/>
                      <a:pt x="21600" y="9647"/>
                      <a:pt x="21221" y="9340"/>
                    </a:cubicBezTo>
                    <a:cubicBezTo>
                      <a:pt x="21032" y="9263"/>
                      <a:pt x="20779" y="9186"/>
                      <a:pt x="20653" y="8994"/>
                    </a:cubicBezTo>
                    <a:cubicBezTo>
                      <a:pt x="20400" y="8764"/>
                      <a:pt x="20653" y="8379"/>
                      <a:pt x="20526" y="8110"/>
                    </a:cubicBezTo>
                    <a:cubicBezTo>
                      <a:pt x="20274" y="7572"/>
                      <a:pt x="18821" y="7726"/>
                      <a:pt x="18126" y="8187"/>
                    </a:cubicBezTo>
                    <a:cubicBezTo>
                      <a:pt x="17621" y="8687"/>
                      <a:pt x="17495" y="9340"/>
                      <a:pt x="16800" y="9724"/>
                    </a:cubicBezTo>
                    <a:cubicBezTo>
                      <a:pt x="16674" y="9801"/>
                      <a:pt x="16421" y="9878"/>
                      <a:pt x="16168" y="9878"/>
                    </a:cubicBezTo>
                    <a:cubicBezTo>
                      <a:pt x="15600" y="9878"/>
                      <a:pt x="15347" y="9494"/>
                      <a:pt x="14842" y="9263"/>
                    </a:cubicBezTo>
                    <a:cubicBezTo>
                      <a:pt x="14463" y="9109"/>
                      <a:pt x="13895" y="9109"/>
                      <a:pt x="13516" y="8994"/>
                    </a:cubicBezTo>
                    <a:cubicBezTo>
                      <a:pt x="13137" y="8917"/>
                      <a:pt x="12695" y="8456"/>
                      <a:pt x="13137" y="8379"/>
                    </a:cubicBezTo>
                    <a:cubicBezTo>
                      <a:pt x="12316" y="8187"/>
                      <a:pt x="11937" y="7649"/>
                      <a:pt x="11937" y="7149"/>
                    </a:cubicBezTo>
                    <a:cubicBezTo>
                      <a:pt x="11937" y="6688"/>
                      <a:pt x="12063" y="6112"/>
                      <a:pt x="11684" y="5612"/>
                    </a:cubicBezTo>
                    <a:cubicBezTo>
                      <a:pt x="11368" y="5151"/>
                      <a:pt x="10358" y="4805"/>
                      <a:pt x="9663" y="5151"/>
                    </a:cubicBezTo>
                    <a:cubicBezTo>
                      <a:pt x="9916" y="5535"/>
                      <a:pt x="9789" y="5958"/>
                      <a:pt x="9411" y="6265"/>
                    </a:cubicBezTo>
                    <a:cubicBezTo>
                      <a:pt x="8589" y="5766"/>
                      <a:pt x="8084" y="5074"/>
                      <a:pt x="8084" y="4420"/>
                    </a:cubicBezTo>
                    <a:cubicBezTo>
                      <a:pt x="8084" y="4190"/>
                      <a:pt x="8084" y="3921"/>
                      <a:pt x="7832" y="3844"/>
                    </a:cubicBezTo>
                    <a:cubicBezTo>
                      <a:pt x="7705" y="3767"/>
                      <a:pt x="7579" y="3767"/>
                      <a:pt x="7389" y="3690"/>
                    </a:cubicBezTo>
                    <a:cubicBezTo>
                      <a:pt x="6253" y="3383"/>
                      <a:pt x="6253" y="2383"/>
                      <a:pt x="6379" y="1576"/>
                    </a:cubicBezTo>
                    <a:cubicBezTo>
                      <a:pt x="6253" y="2076"/>
                      <a:pt x="2526" y="884"/>
                      <a:pt x="2274" y="769"/>
                    </a:cubicBezTo>
                    <a:cubicBezTo>
                      <a:pt x="1705" y="539"/>
                      <a:pt x="505" y="-576"/>
                      <a:pt x="0" y="385"/>
                    </a:cubicBezTo>
                    <a:cubicBezTo>
                      <a:pt x="0" y="1499"/>
                      <a:pt x="4611" y="2729"/>
                      <a:pt x="4926" y="392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68" name="Shape 3068"/>
              <p:cNvSpPr/>
              <p:nvPr/>
            </p:nvSpPr>
            <p:spPr>
              <a:xfrm>
                <a:off x="1875501" y="1481364"/>
                <a:ext cx="288490" cy="293577"/>
              </a:xfrm>
              <a:custGeom>
                <a:avLst/>
                <a:gdLst/>
                <a:ahLst/>
                <a:cxnLst>
                  <a:cxn ang="0">
                    <a:pos x="wd2" y="hd2"/>
                  </a:cxn>
                  <a:cxn ang="5400000">
                    <a:pos x="wd2" y="hd2"/>
                  </a:cxn>
                  <a:cxn ang="10800000">
                    <a:pos x="wd2" y="hd2"/>
                  </a:cxn>
                  <a:cxn ang="16200000">
                    <a:pos x="wd2" y="hd2"/>
                  </a:cxn>
                </a:cxnLst>
                <a:rect l="0" t="0" r="r" b="b"/>
                <a:pathLst>
                  <a:path w="21600" h="20435" extrusionOk="0">
                    <a:moveTo>
                      <a:pt x="14786" y="2923"/>
                    </a:moveTo>
                    <a:cubicBezTo>
                      <a:pt x="14786" y="3095"/>
                      <a:pt x="14786" y="3353"/>
                      <a:pt x="14694" y="3568"/>
                    </a:cubicBezTo>
                    <a:cubicBezTo>
                      <a:pt x="14369" y="3740"/>
                      <a:pt x="13998" y="3654"/>
                      <a:pt x="13720" y="3740"/>
                    </a:cubicBezTo>
                    <a:cubicBezTo>
                      <a:pt x="13118" y="3998"/>
                      <a:pt x="13488" y="4816"/>
                      <a:pt x="13488" y="5332"/>
                    </a:cubicBezTo>
                    <a:cubicBezTo>
                      <a:pt x="13488" y="6537"/>
                      <a:pt x="11681" y="6881"/>
                      <a:pt x="10985" y="7871"/>
                    </a:cubicBezTo>
                    <a:cubicBezTo>
                      <a:pt x="10707" y="8258"/>
                      <a:pt x="10568" y="8688"/>
                      <a:pt x="10290" y="8947"/>
                    </a:cubicBezTo>
                    <a:cubicBezTo>
                      <a:pt x="10012" y="9248"/>
                      <a:pt x="9224" y="9248"/>
                      <a:pt x="9224" y="8774"/>
                    </a:cubicBezTo>
                    <a:cubicBezTo>
                      <a:pt x="8065" y="9678"/>
                      <a:pt x="6814" y="10582"/>
                      <a:pt x="5330" y="11055"/>
                    </a:cubicBezTo>
                    <a:cubicBezTo>
                      <a:pt x="5052" y="11141"/>
                      <a:pt x="4867" y="11227"/>
                      <a:pt x="4635" y="11313"/>
                    </a:cubicBezTo>
                    <a:cubicBezTo>
                      <a:pt x="4357" y="11485"/>
                      <a:pt x="4264" y="11872"/>
                      <a:pt x="4172" y="12131"/>
                    </a:cubicBezTo>
                    <a:cubicBezTo>
                      <a:pt x="3708" y="13034"/>
                      <a:pt x="2827" y="13766"/>
                      <a:pt x="1761" y="14024"/>
                    </a:cubicBezTo>
                    <a:cubicBezTo>
                      <a:pt x="1530" y="14669"/>
                      <a:pt x="1159" y="15186"/>
                      <a:pt x="788" y="15831"/>
                    </a:cubicBezTo>
                    <a:cubicBezTo>
                      <a:pt x="371" y="16347"/>
                      <a:pt x="93" y="16993"/>
                      <a:pt x="0" y="17724"/>
                    </a:cubicBezTo>
                    <a:cubicBezTo>
                      <a:pt x="0" y="18370"/>
                      <a:pt x="371" y="19101"/>
                      <a:pt x="1066" y="19359"/>
                    </a:cubicBezTo>
                    <a:cubicBezTo>
                      <a:pt x="1761" y="19660"/>
                      <a:pt x="2596" y="18886"/>
                      <a:pt x="2410" y="18241"/>
                    </a:cubicBezTo>
                    <a:cubicBezTo>
                      <a:pt x="2827" y="18068"/>
                      <a:pt x="3384" y="18542"/>
                      <a:pt x="3291" y="18886"/>
                    </a:cubicBezTo>
                    <a:cubicBezTo>
                      <a:pt x="3569" y="18628"/>
                      <a:pt x="4079" y="18800"/>
                      <a:pt x="4264" y="19058"/>
                    </a:cubicBezTo>
                    <a:cubicBezTo>
                      <a:pt x="4542" y="19359"/>
                      <a:pt x="4635" y="19617"/>
                      <a:pt x="4960" y="19876"/>
                    </a:cubicBezTo>
                    <a:cubicBezTo>
                      <a:pt x="5516" y="20349"/>
                      <a:pt x="6489" y="20048"/>
                      <a:pt x="6814" y="19445"/>
                    </a:cubicBezTo>
                    <a:cubicBezTo>
                      <a:pt x="7185" y="20048"/>
                      <a:pt x="8065" y="20435"/>
                      <a:pt x="8853" y="20435"/>
                    </a:cubicBezTo>
                    <a:cubicBezTo>
                      <a:pt x="9039" y="20048"/>
                      <a:pt x="8946" y="19617"/>
                      <a:pt x="8761" y="19273"/>
                    </a:cubicBezTo>
                    <a:cubicBezTo>
                      <a:pt x="9224" y="19273"/>
                      <a:pt x="9734" y="19273"/>
                      <a:pt x="10105" y="18972"/>
                    </a:cubicBezTo>
                    <a:cubicBezTo>
                      <a:pt x="10476" y="18714"/>
                      <a:pt x="10800" y="18155"/>
                      <a:pt x="10476" y="17810"/>
                    </a:cubicBezTo>
                    <a:cubicBezTo>
                      <a:pt x="11078" y="17724"/>
                      <a:pt x="11681" y="17337"/>
                      <a:pt x="11959" y="16907"/>
                    </a:cubicBezTo>
                    <a:cubicBezTo>
                      <a:pt x="11542" y="16993"/>
                      <a:pt x="11356" y="16476"/>
                      <a:pt x="11681" y="16089"/>
                    </a:cubicBezTo>
                    <a:cubicBezTo>
                      <a:pt x="11866" y="15831"/>
                      <a:pt x="12330" y="15659"/>
                      <a:pt x="12515" y="15272"/>
                    </a:cubicBezTo>
                    <a:cubicBezTo>
                      <a:pt x="12839" y="14755"/>
                      <a:pt x="12515" y="13852"/>
                      <a:pt x="13210" y="13766"/>
                    </a:cubicBezTo>
                    <a:cubicBezTo>
                      <a:pt x="12839" y="13766"/>
                      <a:pt x="12654" y="13206"/>
                      <a:pt x="12839" y="12948"/>
                    </a:cubicBezTo>
                    <a:cubicBezTo>
                      <a:pt x="13025" y="12561"/>
                      <a:pt x="13303" y="12303"/>
                      <a:pt x="13488" y="12045"/>
                    </a:cubicBezTo>
                    <a:cubicBezTo>
                      <a:pt x="13720" y="11571"/>
                      <a:pt x="13720" y="10754"/>
                      <a:pt x="14276" y="10754"/>
                    </a:cubicBezTo>
                    <a:cubicBezTo>
                      <a:pt x="14462" y="10754"/>
                      <a:pt x="14694" y="10969"/>
                      <a:pt x="14879" y="11055"/>
                    </a:cubicBezTo>
                    <a:cubicBezTo>
                      <a:pt x="15435" y="11399"/>
                      <a:pt x="16316" y="11227"/>
                      <a:pt x="16733" y="10668"/>
                    </a:cubicBezTo>
                    <a:cubicBezTo>
                      <a:pt x="17104" y="10840"/>
                      <a:pt x="17382" y="11055"/>
                      <a:pt x="17799" y="11141"/>
                    </a:cubicBezTo>
                    <a:cubicBezTo>
                      <a:pt x="17706" y="10582"/>
                      <a:pt x="17197" y="10151"/>
                      <a:pt x="16640" y="9936"/>
                    </a:cubicBezTo>
                    <a:cubicBezTo>
                      <a:pt x="17011" y="9678"/>
                      <a:pt x="17382" y="9506"/>
                      <a:pt x="17799" y="9248"/>
                    </a:cubicBezTo>
                    <a:cubicBezTo>
                      <a:pt x="17892" y="9162"/>
                      <a:pt x="18077" y="9033"/>
                      <a:pt x="18077" y="8947"/>
                    </a:cubicBezTo>
                    <a:cubicBezTo>
                      <a:pt x="18170" y="8774"/>
                      <a:pt x="18170" y="8602"/>
                      <a:pt x="18170" y="8430"/>
                    </a:cubicBezTo>
                    <a:cubicBezTo>
                      <a:pt x="18170" y="7441"/>
                      <a:pt x="18773" y="6451"/>
                      <a:pt x="19653" y="5978"/>
                    </a:cubicBezTo>
                    <a:cubicBezTo>
                      <a:pt x="19236" y="5806"/>
                      <a:pt x="19143" y="5246"/>
                      <a:pt x="19421" y="4902"/>
                    </a:cubicBezTo>
                    <a:cubicBezTo>
                      <a:pt x="19514" y="4730"/>
                      <a:pt x="19839" y="4644"/>
                      <a:pt x="19931" y="4429"/>
                    </a:cubicBezTo>
                    <a:cubicBezTo>
                      <a:pt x="20024" y="4257"/>
                      <a:pt x="20117" y="3998"/>
                      <a:pt x="20117" y="3826"/>
                    </a:cubicBezTo>
                    <a:cubicBezTo>
                      <a:pt x="20302" y="3009"/>
                      <a:pt x="20905" y="2277"/>
                      <a:pt x="21600" y="1933"/>
                    </a:cubicBezTo>
                    <a:cubicBezTo>
                      <a:pt x="21368" y="1546"/>
                      <a:pt x="21090" y="1202"/>
                      <a:pt x="20719" y="943"/>
                    </a:cubicBezTo>
                    <a:cubicBezTo>
                      <a:pt x="20719" y="642"/>
                      <a:pt x="20812" y="298"/>
                      <a:pt x="20812" y="40"/>
                    </a:cubicBezTo>
                    <a:cubicBezTo>
                      <a:pt x="19746" y="126"/>
                      <a:pt x="18680" y="1029"/>
                      <a:pt x="18541" y="2019"/>
                    </a:cubicBezTo>
                    <a:cubicBezTo>
                      <a:pt x="18541" y="2191"/>
                      <a:pt x="18541" y="2363"/>
                      <a:pt x="18355" y="2535"/>
                    </a:cubicBezTo>
                    <a:cubicBezTo>
                      <a:pt x="17985" y="3009"/>
                      <a:pt x="17104" y="2664"/>
                      <a:pt x="16918" y="3095"/>
                    </a:cubicBezTo>
                    <a:cubicBezTo>
                      <a:pt x="16733" y="2191"/>
                      <a:pt x="17289" y="1374"/>
                      <a:pt x="18077" y="1029"/>
                    </a:cubicBezTo>
                    <a:cubicBezTo>
                      <a:pt x="15528" y="-1165"/>
                      <a:pt x="14369" y="470"/>
                      <a:pt x="14786" y="292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69" name="Shape 3069"/>
              <p:cNvSpPr/>
              <p:nvPr/>
            </p:nvSpPr>
            <p:spPr>
              <a:xfrm>
                <a:off x="1773840" y="609393"/>
                <a:ext cx="119150" cy="126398"/>
              </a:xfrm>
              <a:custGeom>
                <a:avLst/>
                <a:gdLst/>
                <a:ahLst/>
                <a:cxnLst>
                  <a:cxn ang="0">
                    <a:pos x="wd2" y="hd2"/>
                  </a:cxn>
                  <a:cxn ang="5400000">
                    <a:pos x="wd2" y="hd2"/>
                  </a:cxn>
                  <a:cxn ang="10800000">
                    <a:pos x="wd2" y="hd2"/>
                  </a:cxn>
                  <a:cxn ang="16200000">
                    <a:pos x="wd2" y="hd2"/>
                  </a:cxn>
                </a:cxnLst>
                <a:rect l="0" t="0" r="r" b="b"/>
                <a:pathLst>
                  <a:path w="21074" h="21401" extrusionOk="0">
                    <a:moveTo>
                      <a:pt x="8985" y="10966"/>
                    </a:moveTo>
                    <a:cubicBezTo>
                      <a:pt x="9419" y="10966"/>
                      <a:pt x="9636" y="10758"/>
                      <a:pt x="9853" y="10966"/>
                    </a:cubicBezTo>
                    <a:cubicBezTo>
                      <a:pt x="10070" y="11175"/>
                      <a:pt x="10287" y="11592"/>
                      <a:pt x="10287" y="11801"/>
                    </a:cubicBezTo>
                    <a:cubicBezTo>
                      <a:pt x="11481" y="15975"/>
                      <a:pt x="17668" y="17331"/>
                      <a:pt x="18536" y="21401"/>
                    </a:cubicBezTo>
                    <a:cubicBezTo>
                      <a:pt x="19622" y="21401"/>
                      <a:pt x="20816" y="20566"/>
                      <a:pt x="21033" y="19418"/>
                    </a:cubicBezTo>
                    <a:cubicBezTo>
                      <a:pt x="21250" y="18375"/>
                      <a:pt x="20599" y="17018"/>
                      <a:pt x="19622" y="16601"/>
                    </a:cubicBezTo>
                    <a:cubicBezTo>
                      <a:pt x="19188" y="16392"/>
                      <a:pt x="18536" y="16392"/>
                      <a:pt x="18319" y="15975"/>
                    </a:cubicBezTo>
                    <a:cubicBezTo>
                      <a:pt x="18102" y="15558"/>
                      <a:pt x="18102" y="15140"/>
                      <a:pt x="18102" y="14827"/>
                    </a:cubicBezTo>
                    <a:cubicBezTo>
                      <a:pt x="17885" y="14410"/>
                      <a:pt x="17342" y="13992"/>
                      <a:pt x="16908" y="13784"/>
                    </a:cubicBezTo>
                    <a:cubicBezTo>
                      <a:pt x="16257" y="13366"/>
                      <a:pt x="15606" y="13158"/>
                      <a:pt x="14846" y="12636"/>
                    </a:cubicBezTo>
                    <a:cubicBezTo>
                      <a:pt x="14412" y="12427"/>
                      <a:pt x="13978" y="12218"/>
                      <a:pt x="13761" y="11801"/>
                    </a:cubicBezTo>
                    <a:cubicBezTo>
                      <a:pt x="13543" y="11384"/>
                      <a:pt x="13761" y="10966"/>
                      <a:pt x="13543" y="10444"/>
                    </a:cubicBezTo>
                    <a:cubicBezTo>
                      <a:pt x="13109" y="8984"/>
                      <a:pt x="10287" y="9610"/>
                      <a:pt x="9419" y="8253"/>
                    </a:cubicBezTo>
                    <a:cubicBezTo>
                      <a:pt x="9202" y="8044"/>
                      <a:pt x="8985" y="7627"/>
                      <a:pt x="8768" y="7418"/>
                    </a:cubicBezTo>
                    <a:cubicBezTo>
                      <a:pt x="8008" y="7001"/>
                      <a:pt x="7139" y="7627"/>
                      <a:pt x="6488" y="7210"/>
                    </a:cubicBezTo>
                    <a:cubicBezTo>
                      <a:pt x="5294" y="6792"/>
                      <a:pt x="6054" y="5227"/>
                      <a:pt x="5837" y="4184"/>
                    </a:cubicBezTo>
                    <a:cubicBezTo>
                      <a:pt x="5511" y="3036"/>
                      <a:pt x="2364" y="-199"/>
                      <a:pt x="953" y="10"/>
                    </a:cubicBezTo>
                    <a:cubicBezTo>
                      <a:pt x="-350" y="427"/>
                      <a:pt x="-133" y="3349"/>
                      <a:pt x="518" y="4184"/>
                    </a:cubicBezTo>
                    <a:cubicBezTo>
                      <a:pt x="1278" y="5123"/>
                      <a:pt x="2146" y="4601"/>
                      <a:pt x="2798" y="5436"/>
                    </a:cubicBezTo>
                    <a:cubicBezTo>
                      <a:pt x="3558" y="6166"/>
                      <a:pt x="3232" y="7210"/>
                      <a:pt x="3775" y="8044"/>
                    </a:cubicBezTo>
                    <a:cubicBezTo>
                      <a:pt x="5077" y="9818"/>
                      <a:pt x="6922" y="11175"/>
                      <a:pt x="8985" y="1096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70" name="Shape 3070"/>
              <p:cNvSpPr/>
              <p:nvPr/>
            </p:nvSpPr>
            <p:spPr>
              <a:xfrm>
                <a:off x="2249159" y="529121"/>
                <a:ext cx="64893" cy="46696"/>
              </a:xfrm>
              <a:custGeom>
                <a:avLst/>
                <a:gdLst/>
                <a:ahLst/>
                <a:cxnLst>
                  <a:cxn ang="0">
                    <a:pos x="wd2" y="hd2"/>
                  </a:cxn>
                  <a:cxn ang="5400000">
                    <a:pos x="wd2" y="hd2"/>
                  </a:cxn>
                  <a:cxn ang="10800000">
                    <a:pos x="wd2" y="hd2"/>
                  </a:cxn>
                  <a:cxn ang="16200000">
                    <a:pos x="wd2" y="hd2"/>
                  </a:cxn>
                </a:cxnLst>
                <a:rect l="0" t="0" r="r" b="b"/>
                <a:pathLst>
                  <a:path w="20742" h="20804" extrusionOk="0">
                    <a:moveTo>
                      <a:pt x="2919" y="4648"/>
                    </a:moveTo>
                    <a:cubicBezTo>
                      <a:pt x="2724" y="4648"/>
                      <a:pt x="2724" y="4922"/>
                      <a:pt x="2724" y="5195"/>
                    </a:cubicBezTo>
                    <a:cubicBezTo>
                      <a:pt x="1751" y="5468"/>
                      <a:pt x="778" y="5195"/>
                      <a:pt x="0" y="4648"/>
                    </a:cubicBezTo>
                    <a:cubicBezTo>
                      <a:pt x="778" y="3828"/>
                      <a:pt x="1946" y="3828"/>
                      <a:pt x="2919" y="3281"/>
                    </a:cubicBezTo>
                    <a:lnTo>
                      <a:pt x="2919" y="4648"/>
                    </a:lnTo>
                    <a:close/>
                    <a:moveTo>
                      <a:pt x="3697" y="13124"/>
                    </a:moveTo>
                    <a:cubicBezTo>
                      <a:pt x="5254" y="14765"/>
                      <a:pt x="7784" y="14218"/>
                      <a:pt x="8562" y="16678"/>
                    </a:cubicBezTo>
                    <a:cubicBezTo>
                      <a:pt x="8951" y="17772"/>
                      <a:pt x="8562" y="19413"/>
                      <a:pt x="9341" y="20506"/>
                    </a:cubicBezTo>
                    <a:cubicBezTo>
                      <a:pt x="10508" y="21600"/>
                      <a:pt x="11481" y="19413"/>
                      <a:pt x="12649" y="18319"/>
                    </a:cubicBezTo>
                    <a:cubicBezTo>
                      <a:pt x="13816" y="17225"/>
                      <a:pt x="14984" y="17225"/>
                      <a:pt x="16735" y="16678"/>
                    </a:cubicBezTo>
                    <a:cubicBezTo>
                      <a:pt x="17903" y="16678"/>
                      <a:pt x="19654" y="15858"/>
                      <a:pt x="20432" y="14218"/>
                    </a:cubicBezTo>
                    <a:cubicBezTo>
                      <a:pt x="21211" y="12577"/>
                      <a:pt x="20432" y="9570"/>
                      <a:pt x="19070" y="10116"/>
                    </a:cubicBezTo>
                    <a:cubicBezTo>
                      <a:pt x="18292" y="7929"/>
                      <a:pt x="21600" y="5195"/>
                      <a:pt x="20432" y="2734"/>
                    </a:cubicBezTo>
                    <a:cubicBezTo>
                      <a:pt x="20043" y="2734"/>
                      <a:pt x="20043" y="2187"/>
                      <a:pt x="19654" y="2187"/>
                    </a:cubicBezTo>
                    <a:cubicBezTo>
                      <a:pt x="16735" y="1094"/>
                      <a:pt x="13816" y="547"/>
                      <a:pt x="11092" y="0"/>
                    </a:cubicBezTo>
                    <a:cubicBezTo>
                      <a:pt x="10119" y="0"/>
                      <a:pt x="9341" y="0"/>
                      <a:pt x="8562" y="547"/>
                    </a:cubicBezTo>
                    <a:cubicBezTo>
                      <a:pt x="7784" y="1094"/>
                      <a:pt x="7395" y="1641"/>
                      <a:pt x="7005" y="2734"/>
                    </a:cubicBezTo>
                    <a:cubicBezTo>
                      <a:pt x="5838" y="4101"/>
                      <a:pt x="4281" y="5195"/>
                      <a:pt x="2724" y="5195"/>
                    </a:cubicBezTo>
                    <a:cubicBezTo>
                      <a:pt x="2335" y="7929"/>
                      <a:pt x="2141" y="10937"/>
                      <a:pt x="3697" y="13124"/>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71" name="Shape 3071"/>
              <p:cNvSpPr/>
              <p:nvPr/>
            </p:nvSpPr>
            <p:spPr>
              <a:xfrm>
                <a:off x="2314265" y="483717"/>
                <a:ext cx="42308" cy="38407"/>
              </a:xfrm>
              <a:custGeom>
                <a:avLst/>
                <a:gdLst/>
                <a:ahLst/>
                <a:cxnLst>
                  <a:cxn ang="0">
                    <a:pos x="wd2" y="hd2"/>
                  </a:cxn>
                  <a:cxn ang="5400000">
                    <a:pos x="wd2" y="hd2"/>
                  </a:cxn>
                  <a:cxn ang="10800000">
                    <a:pos x="wd2" y="hd2"/>
                  </a:cxn>
                  <a:cxn ang="16200000">
                    <a:pos x="wd2" y="hd2"/>
                  </a:cxn>
                </a:cxnLst>
                <a:rect l="0" t="0" r="r" b="b"/>
                <a:pathLst>
                  <a:path w="16947" h="20589" extrusionOk="0">
                    <a:moveTo>
                      <a:pt x="7324" y="20419"/>
                    </a:moveTo>
                    <a:cubicBezTo>
                      <a:pt x="9585" y="21084"/>
                      <a:pt x="12097" y="19755"/>
                      <a:pt x="13101" y="17096"/>
                    </a:cubicBezTo>
                    <a:cubicBezTo>
                      <a:pt x="13604" y="15102"/>
                      <a:pt x="13604" y="12776"/>
                      <a:pt x="14106" y="10782"/>
                    </a:cubicBezTo>
                    <a:cubicBezTo>
                      <a:pt x="14608" y="8789"/>
                      <a:pt x="16366" y="8124"/>
                      <a:pt x="16869" y="5798"/>
                    </a:cubicBezTo>
                    <a:cubicBezTo>
                      <a:pt x="17371" y="3139"/>
                      <a:pt x="15362" y="1146"/>
                      <a:pt x="13604" y="149"/>
                    </a:cubicBezTo>
                    <a:cubicBezTo>
                      <a:pt x="11594" y="-516"/>
                      <a:pt x="9585" y="1146"/>
                      <a:pt x="7827" y="3139"/>
                    </a:cubicBezTo>
                    <a:cubicBezTo>
                      <a:pt x="6822" y="3804"/>
                      <a:pt x="6320" y="5133"/>
                      <a:pt x="5315" y="5133"/>
                    </a:cubicBezTo>
                    <a:cubicBezTo>
                      <a:pt x="4813" y="5798"/>
                      <a:pt x="3557" y="5798"/>
                      <a:pt x="2552" y="5798"/>
                    </a:cubicBezTo>
                    <a:cubicBezTo>
                      <a:pt x="-4229" y="6462"/>
                      <a:pt x="4311" y="19090"/>
                      <a:pt x="7324" y="20419"/>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72" name="Shape 3072"/>
              <p:cNvSpPr/>
              <p:nvPr/>
            </p:nvSpPr>
            <p:spPr>
              <a:xfrm>
                <a:off x="2328255" y="548213"/>
                <a:ext cx="26206" cy="31037"/>
              </a:xfrm>
              <a:custGeom>
                <a:avLst/>
                <a:gdLst/>
                <a:ahLst/>
                <a:cxnLst>
                  <a:cxn ang="0">
                    <a:pos x="wd2" y="hd2"/>
                  </a:cxn>
                  <a:cxn ang="5400000">
                    <a:pos x="wd2" y="hd2"/>
                  </a:cxn>
                  <a:cxn ang="10800000">
                    <a:pos x="wd2" y="hd2"/>
                  </a:cxn>
                  <a:cxn ang="16200000">
                    <a:pos x="wd2" y="hd2"/>
                  </a:cxn>
                </a:cxnLst>
                <a:rect l="0" t="0" r="r" b="b"/>
                <a:pathLst>
                  <a:path w="21247" h="20869" extrusionOk="0">
                    <a:moveTo>
                      <a:pt x="0" y="12226"/>
                    </a:moveTo>
                    <a:cubicBezTo>
                      <a:pt x="0" y="16302"/>
                      <a:pt x="4114" y="21600"/>
                      <a:pt x="9771" y="20785"/>
                    </a:cubicBezTo>
                    <a:cubicBezTo>
                      <a:pt x="15943" y="19970"/>
                      <a:pt x="19543" y="13857"/>
                      <a:pt x="20571" y="7743"/>
                    </a:cubicBezTo>
                    <a:cubicBezTo>
                      <a:pt x="21600" y="5298"/>
                      <a:pt x="21600" y="2853"/>
                      <a:pt x="19543" y="815"/>
                    </a:cubicBezTo>
                    <a:cubicBezTo>
                      <a:pt x="15429" y="408"/>
                      <a:pt x="11829" y="0"/>
                      <a:pt x="7714" y="0"/>
                    </a:cubicBezTo>
                    <a:cubicBezTo>
                      <a:pt x="3086" y="3668"/>
                      <a:pt x="0" y="6928"/>
                      <a:pt x="0" y="1222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73" name="Shape 3073"/>
              <p:cNvSpPr/>
              <p:nvPr/>
            </p:nvSpPr>
            <p:spPr>
              <a:xfrm>
                <a:off x="1866886" y="434139"/>
                <a:ext cx="62535" cy="68721"/>
              </a:xfrm>
              <a:custGeom>
                <a:avLst/>
                <a:gdLst/>
                <a:ahLst/>
                <a:cxnLst>
                  <a:cxn ang="0">
                    <a:pos x="wd2" y="hd2"/>
                  </a:cxn>
                  <a:cxn ang="5400000">
                    <a:pos x="wd2" y="hd2"/>
                  </a:cxn>
                  <a:cxn ang="10800000">
                    <a:pos x="wd2" y="hd2"/>
                  </a:cxn>
                  <a:cxn ang="16200000">
                    <a:pos x="wd2" y="hd2"/>
                  </a:cxn>
                </a:cxnLst>
                <a:rect l="0" t="0" r="r" b="b"/>
                <a:pathLst>
                  <a:path w="20835" h="19596" extrusionOk="0">
                    <a:moveTo>
                      <a:pt x="8043" y="9462"/>
                    </a:moveTo>
                    <a:cubicBezTo>
                      <a:pt x="8462" y="9816"/>
                      <a:pt x="8462" y="10170"/>
                      <a:pt x="8462" y="10524"/>
                    </a:cubicBezTo>
                    <a:cubicBezTo>
                      <a:pt x="9301" y="12826"/>
                      <a:pt x="10140" y="15128"/>
                      <a:pt x="11608" y="16898"/>
                    </a:cubicBezTo>
                    <a:cubicBezTo>
                      <a:pt x="12447" y="17960"/>
                      <a:pt x="13285" y="19200"/>
                      <a:pt x="14544" y="19554"/>
                    </a:cubicBezTo>
                    <a:cubicBezTo>
                      <a:pt x="16851" y="19908"/>
                      <a:pt x="18528" y="17960"/>
                      <a:pt x="19996" y="16190"/>
                    </a:cubicBezTo>
                    <a:cubicBezTo>
                      <a:pt x="20416" y="15482"/>
                      <a:pt x="20835" y="14597"/>
                      <a:pt x="20835" y="13888"/>
                    </a:cubicBezTo>
                    <a:cubicBezTo>
                      <a:pt x="20835" y="13534"/>
                      <a:pt x="20416" y="13180"/>
                      <a:pt x="19577" y="12826"/>
                    </a:cubicBezTo>
                    <a:cubicBezTo>
                      <a:pt x="16851" y="11410"/>
                      <a:pt x="13705" y="10524"/>
                      <a:pt x="11608" y="8400"/>
                    </a:cubicBezTo>
                    <a:cubicBezTo>
                      <a:pt x="9720" y="6452"/>
                      <a:pt x="9301" y="3974"/>
                      <a:pt x="10769" y="1672"/>
                    </a:cubicBezTo>
                    <a:cubicBezTo>
                      <a:pt x="7204" y="256"/>
                      <a:pt x="1332" y="-1692"/>
                      <a:pt x="74" y="2734"/>
                    </a:cubicBezTo>
                    <a:cubicBezTo>
                      <a:pt x="-765" y="7692"/>
                      <a:pt x="5736" y="7692"/>
                      <a:pt x="8043" y="946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74" name="Shape 3074"/>
              <p:cNvSpPr/>
              <p:nvPr/>
            </p:nvSpPr>
            <p:spPr>
              <a:xfrm>
                <a:off x="990209" y="0"/>
                <a:ext cx="317931" cy="297859"/>
              </a:xfrm>
              <a:custGeom>
                <a:avLst/>
                <a:gdLst/>
                <a:ahLst/>
                <a:cxnLst>
                  <a:cxn ang="0">
                    <a:pos x="wd2" y="hd2"/>
                  </a:cxn>
                  <a:cxn ang="5400000">
                    <a:pos x="wd2" y="hd2"/>
                  </a:cxn>
                  <a:cxn ang="10800000">
                    <a:pos x="wd2" y="hd2"/>
                  </a:cxn>
                  <a:cxn ang="16200000">
                    <a:pos x="wd2" y="hd2"/>
                  </a:cxn>
                </a:cxnLst>
                <a:rect l="0" t="0" r="r" b="b"/>
                <a:pathLst>
                  <a:path w="21379" h="21489" extrusionOk="0">
                    <a:moveTo>
                      <a:pt x="19862" y="18482"/>
                    </a:moveTo>
                    <a:cubicBezTo>
                      <a:pt x="18824" y="17458"/>
                      <a:pt x="17619" y="16523"/>
                      <a:pt x="16373" y="15677"/>
                    </a:cubicBezTo>
                    <a:cubicBezTo>
                      <a:pt x="15875" y="15320"/>
                      <a:pt x="15252" y="15053"/>
                      <a:pt x="15086" y="14385"/>
                    </a:cubicBezTo>
                    <a:cubicBezTo>
                      <a:pt x="14919" y="14029"/>
                      <a:pt x="15002" y="13539"/>
                      <a:pt x="14836" y="13183"/>
                    </a:cubicBezTo>
                    <a:cubicBezTo>
                      <a:pt x="14546" y="12604"/>
                      <a:pt x="13798" y="12470"/>
                      <a:pt x="13258" y="12158"/>
                    </a:cubicBezTo>
                    <a:cubicBezTo>
                      <a:pt x="12759" y="11891"/>
                      <a:pt x="12219" y="11000"/>
                      <a:pt x="12635" y="10555"/>
                    </a:cubicBezTo>
                    <a:cubicBezTo>
                      <a:pt x="13175" y="10065"/>
                      <a:pt x="14213" y="10555"/>
                      <a:pt x="14462" y="9887"/>
                    </a:cubicBezTo>
                    <a:cubicBezTo>
                      <a:pt x="14546" y="9709"/>
                      <a:pt x="14462" y="9531"/>
                      <a:pt x="14462" y="9442"/>
                    </a:cubicBezTo>
                    <a:cubicBezTo>
                      <a:pt x="14379" y="8863"/>
                      <a:pt x="14047" y="8417"/>
                      <a:pt x="13590" y="8016"/>
                    </a:cubicBezTo>
                    <a:cubicBezTo>
                      <a:pt x="13009" y="7571"/>
                      <a:pt x="12136" y="7571"/>
                      <a:pt x="11430" y="7482"/>
                    </a:cubicBezTo>
                    <a:cubicBezTo>
                      <a:pt x="10641" y="7304"/>
                      <a:pt x="9852" y="6992"/>
                      <a:pt x="9602" y="6146"/>
                    </a:cubicBezTo>
                    <a:cubicBezTo>
                      <a:pt x="9312" y="5522"/>
                      <a:pt x="9602" y="4676"/>
                      <a:pt x="9312" y="4008"/>
                    </a:cubicBezTo>
                    <a:cubicBezTo>
                      <a:pt x="9062" y="3474"/>
                      <a:pt x="8356" y="3162"/>
                      <a:pt x="7775" y="3073"/>
                    </a:cubicBezTo>
                    <a:cubicBezTo>
                      <a:pt x="7152" y="2984"/>
                      <a:pt x="6529" y="3073"/>
                      <a:pt x="5947" y="2984"/>
                    </a:cubicBezTo>
                    <a:cubicBezTo>
                      <a:pt x="5324" y="2806"/>
                      <a:pt x="4867" y="2405"/>
                      <a:pt x="4369" y="2049"/>
                    </a:cubicBezTo>
                    <a:cubicBezTo>
                      <a:pt x="3164" y="1202"/>
                      <a:pt x="1752" y="445"/>
                      <a:pt x="256" y="0"/>
                    </a:cubicBezTo>
                    <a:cubicBezTo>
                      <a:pt x="256" y="445"/>
                      <a:pt x="173" y="935"/>
                      <a:pt x="173" y="1381"/>
                    </a:cubicBezTo>
                    <a:cubicBezTo>
                      <a:pt x="7" y="6547"/>
                      <a:pt x="-76" y="11579"/>
                      <a:pt x="90" y="16701"/>
                    </a:cubicBezTo>
                    <a:cubicBezTo>
                      <a:pt x="796" y="16835"/>
                      <a:pt x="1419" y="16835"/>
                      <a:pt x="2084" y="16835"/>
                    </a:cubicBezTo>
                    <a:cubicBezTo>
                      <a:pt x="2458" y="16835"/>
                      <a:pt x="2873" y="16835"/>
                      <a:pt x="3247" y="16523"/>
                    </a:cubicBezTo>
                    <a:cubicBezTo>
                      <a:pt x="3413" y="16345"/>
                      <a:pt x="3496" y="15988"/>
                      <a:pt x="3579" y="15677"/>
                    </a:cubicBezTo>
                    <a:cubicBezTo>
                      <a:pt x="3662" y="15142"/>
                      <a:pt x="3746" y="14652"/>
                      <a:pt x="3912" y="14118"/>
                    </a:cubicBezTo>
                    <a:cubicBezTo>
                      <a:pt x="4286" y="12336"/>
                      <a:pt x="6736" y="11668"/>
                      <a:pt x="8273" y="12247"/>
                    </a:cubicBezTo>
                    <a:cubicBezTo>
                      <a:pt x="9062" y="12515"/>
                      <a:pt x="9769" y="13183"/>
                      <a:pt x="10392" y="13717"/>
                    </a:cubicBezTo>
                    <a:cubicBezTo>
                      <a:pt x="11430" y="14652"/>
                      <a:pt x="12386" y="15677"/>
                      <a:pt x="13175" y="16835"/>
                    </a:cubicBezTo>
                    <a:cubicBezTo>
                      <a:pt x="13590" y="17547"/>
                      <a:pt x="14130" y="18304"/>
                      <a:pt x="14919" y="18572"/>
                    </a:cubicBezTo>
                    <a:cubicBezTo>
                      <a:pt x="15335" y="18661"/>
                      <a:pt x="15709" y="18661"/>
                      <a:pt x="16124" y="18661"/>
                    </a:cubicBezTo>
                    <a:cubicBezTo>
                      <a:pt x="17619" y="18794"/>
                      <a:pt x="19073" y="19418"/>
                      <a:pt x="20029" y="20665"/>
                    </a:cubicBezTo>
                    <a:cubicBezTo>
                      <a:pt x="20402" y="21110"/>
                      <a:pt x="20818" y="21600"/>
                      <a:pt x="21358" y="21466"/>
                    </a:cubicBezTo>
                    <a:cubicBezTo>
                      <a:pt x="21524" y="20442"/>
                      <a:pt x="20652" y="19329"/>
                      <a:pt x="19862" y="1848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118" name="Group 3118"/>
            <p:cNvGrpSpPr/>
            <p:nvPr/>
          </p:nvGrpSpPr>
          <p:grpSpPr>
            <a:xfrm>
              <a:off x="6854833" y="629468"/>
              <a:ext cx="5845168" cy="5552996"/>
              <a:chOff x="0" y="0"/>
              <a:chExt cx="5845166" cy="5552994"/>
            </a:xfrm>
          </p:grpSpPr>
          <p:sp>
            <p:nvSpPr>
              <p:cNvPr id="3076" name="Shape 3076"/>
              <p:cNvSpPr/>
              <p:nvPr/>
            </p:nvSpPr>
            <p:spPr>
              <a:xfrm>
                <a:off x="1891761" y="4846708"/>
                <a:ext cx="91228" cy="135167"/>
              </a:xfrm>
              <a:custGeom>
                <a:avLst/>
                <a:gdLst/>
                <a:ahLst/>
                <a:cxnLst>
                  <a:cxn ang="0">
                    <a:pos x="wd2" y="hd2"/>
                  </a:cxn>
                  <a:cxn ang="5400000">
                    <a:pos x="wd2" y="hd2"/>
                  </a:cxn>
                  <a:cxn ang="10800000">
                    <a:pos x="wd2" y="hd2"/>
                  </a:cxn>
                  <a:cxn ang="16200000">
                    <a:pos x="wd2" y="hd2"/>
                  </a:cxn>
                </a:cxnLst>
                <a:rect l="0" t="0" r="r" b="b"/>
                <a:pathLst>
                  <a:path w="21390" h="21082" extrusionOk="0">
                    <a:moveTo>
                      <a:pt x="3290" y="5702"/>
                    </a:moveTo>
                    <a:cubicBezTo>
                      <a:pt x="2432" y="5702"/>
                      <a:pt x="1574" y="5702"/>
                      <a:pt x="1001" y="5702"/>
                    </a:cubicBezTo>
                    <a:cubicBezTo>
                      <a:pt x="715" y="5702"/>
                      <a:pt x="715" y="5702"/>
                      <a:pt x="286" y="5702"/>
                    </a:cubicBezTo>
                    <a:cubicBezTo>
                      <a:pt x="0" y="5894"/>
                      <a:pt x="0" y="6086"/>
                      <a:pt x="0" y="6278"/>
                    </a:cubicBezTo>
                    <a:cubicBezTo>
                      <a:pt x="286" y="7718"/>
                      <a:pt x="286" y="8966"/>
                      <a:pt x="715" y="10310"/>
                    </a:cubicBezTo>
                    <a:cubicBezTo>
                      <a:pt x="715" y="10790"/>
                      <a:pt x="715" y="10982"/>
                      <a:pt x="1001" y="11366"/>
                    </a:cubicBezTo>
                    <a:cubicBezTo>
                      <a:pt x="1001" y="11750"/>
                      <a:pt x="1287" y="11942"/>
                      <a:pt x="1574" y="12326"/>
                    </a:cubicBezTo>
                    <a:cubicBezTo>
                      <a:pt x="3004" y="14726"/>
                      <a:pt x="2718" y="17414"/>
                      <a:pt x="3004" y="19814"/>
                    </a:cubicBezTo>
                    <a:cubicBezTo>
                      <a:pt x="3004" y="20006"/>
                      <a:pt x="3004" y="20006"/>
                      <a:pt x="3004" y="20198"/>
                    </a:cubicBezTo>
                    <a:cubicBezTo>
                      <a:pt x="3290" y="20774"/>
                      <a:pt x="4577" y="21062"/>
                      <a:pt x="5436" y="20774"/>
                    </a:cubicBezTo>
                    <a:cubicBezTo>
                      <a:pt x="6294" y="20582"/>
                      <a:pt x="7295" y="20390"/>
                      <a:pt x="8154" y="20198"/>
                    </a:cubicBezTo>
                    <a:cubicBezTo>
                      <a:pt x="9584" y="20006"/>
                      <a:pt x="11444" y="20582"/>
                      <a:pt x="13017" y="20774"/>
                    </a:cubicBezTo>
                    <a:cubicBezTo>
                      <a:pt x="14448" y="21254"/>
                      <a:pt x="16593" y="21254"/>
                      <a:pt x="17452" y="20198"/>
                    </a:cubicBezTo>
                    <a:cubicBezTo>
                      <a:pt x="18024" y="19622"/>
                      <a:pt x="18024" y="19046"/>
                      <a:pt x="18310" y="18374"/>
                    </a:cubicBezTo>
                    <a:cubicBezTo>
                      <a:pt x="18882" y="17798"/>
                      <a:pt x="19597" y="17414"/>
                      <a:pt x="20456" y="17030"/>
                    </a:cubicBezTo>
                    <a:cubicBezTo>
                      <a:pt x="21028" y="16550"/>
                      <a:pt x="21600" y="16070"/>
                      <a:pt x="21314" y="15398"/>
                    </a:cubicBezTo>
                    <a:cubicBezTo>
                      <a:pt x="21028" y="14822"/>
                      <a:pt x="19597" y="14342"/>
                      <a:pt x="19883" y="13574"/>
                    </a:cubicBezTo>
                    <a:cubicBezTo>
                      <a:pt x="19883" y="13190"/>
                      <a:pt x="20456" y="12998"/>
                      <a:pt x="20742" y="12518"/>
                    </a:cubicBezTo>
                    <a:cubicBezTo>
                      <a:pt x="21600" y="11558"/>
                      <a:pt x="20742" y="10118"/>
                      <a:pt x="19597" y="9158"/>
                    </a:cubicBezTo>
                    <a:cubicBezTo>
                      <a:pt x="18024" y="7718"/>
                      <a:pt x="16307" y="6470"/>
                      <a:pt x="15592" y="4934"/>
                    </a:cubicBezTo>
                    <a:cubicBezTo>
                      <a:pt x="15592" y="4454"/>
                      <a:pt x="15306" y="4070"/>
                      <a:pt x="15306" y="3878"/>
                    </a:cubicBezTo>
                    <a:cubicBezTo>
                      <a:pt x="14734" y="3110"/>
                      <a:pt x="13303" y="2726"/>
                      <a:pt x="11730" y="2534"/>
                    </a:cubicBezTo>
                    <a:cubicBezTo>
                      <a:pt x="11444" y="2534"/>
                      <a:pt x="10872" y="2534"/>
                      <a:pt x="10585" y="2246"/>
                    </a:cubicBezTo>
                    <a:cubicBezTo>
                      <a:pt x="10299" y="2054"/>
                      <a:pt x="10013" y="1670"/>
                      <a:pt x="10013" y="1286"/>
                    </a:cubicBezTo>
                    <a:cubicBezTo>
                      <a:pt x="9012" y="-154"/>
                      <a:pt x="6008" y="-346"/>
                      <a:pt x="4291" y="518"/>
                    </a:cubicBezTo>
                    <a:cubicBezTo>
                      <a:pt x="2718" y="1670"/>
                      <a:pt x="3290" y="4262"/>
                      <a:pt x="3290" y="570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77" name="Shape 3077"/>
              <p:cNvSpPr/>
              <p:nvPr/>
            </p:nvSpPr>
            <p:spPr>
              <a:xfrm>
                <a:off x="2456735" y="4979725"/>
                <a:ext cx="364464" cy="407173"/>
              </a:xfrm>
              <a:custGeom>
                <a:avLst/>
                <a:gdLst/>
                <a:ahLst/>
                <a:cxnLst>
                  <a:cxn ang="0">
                    <a:pos x="wd2" y="hd2"/>
                  </a:cxn>
                  <a:cxn ang="5400000">
                    <a:pos x="wd2" y="hd2"/>
                  </a:cxn>
                  <a:cxn ang="10800000">
                    <a:pos x="wd2" y="hd2"/>
                  </a:cxn>
                  <a:cxn ang="16200000">
                    <a:pos x="wd2" y="hd2"/>
                  </a:cxn>
                </a:cxnLst>
                <a:rect l="0" t="0" r="r" b="b"/>
                <a:pathLst>
                  <a:path w="21103" h="21107" extrusionOk="0">
                    <a:moveTo>
                      <a:pt x="719" y="1304"/>
                    </a:moveTo>
                    <a:cubicBezTo>
                      <a:pt x="790" y="1657"/>
                      <a:pt x="397" y="1978"/>
                      <a:pt x="719" y="2267"/>
                    </a:cubicBezTo>
                    <a:cubicBezTo>
                      <a:pt x="790" y="2331"/>
                      <a:pt x="933" y="2395"/>
                      <a:pt x="1077" y="2395"/>
                    </a:cubicBezTo>
                    <a:cubicBezTo>
                      <a:pt x="2364" y="2588"/>
                      <a:pt x="3651" y="3133"/>
                      <a:pt x="4152" y="4128"/>
                    </a:cubicBezTo>
                    <a:cubicBezTo>
                      <a:pt x="4545" y="4899"/>
                      <a:pt x="4617" y="5894"/>
                      <a:pt x="5368" y="6311"/>
                    </a:cubicBezTo>
                    <a:cubicBezTo>
                      <a:pt x="5511" y="6150"/>
                      <a:pt x="5797" y="6311"/>
                      <a:pt x="5869" y="6439"/>
                    </a:cubicBezTo>
                    <a:cubicBezTo>
                      <a:pt x="6047" y="6568"/>
                      <a:pt x="6047" y="6824"/>
                      <a:pt x="6119" y="6985"/>
                    </a:cubicBezTo>
                    <a:cubicBezTo>
                      <a:pt x="6333" y="7434"/>
                      <a:pt x="6870" y="7723"/>
                      <a:pt x="7084" y="8172"/>
                    </a:cubicBezTo>
                    <a:cubicBezTo>
                      <a:pt x="7371" y="8718"/>
                      <a:pt x="7335" y="9456"/>
                      <a:pt x="7692" y="9938"/>
                    </a:cubicBezTo>
                    <a:cubicBezTo>
                      <a:pt x="8086" y="10419"/>
                      <a:pt x="8801" y="10547"/>
                      <a:pt x="9051" y="11093"/>
                    </a:cubicBezTo>
                    <a:cubicBezTo>
                      <a:pt x="9194" y="11350"/>
                      <a:pt x="9123" y="11606"/>
                      <a:pt x="9266" y="11831"/>
                    </a:cubicBezTo>
                    <a:cubicBezTo>
                      <a:pt x="9480" y="12345"/>
                      <a:pt x="10231" y="12569"/>
                      <a:pt x="10553" y="13083"/>
                    </a:cubicBezTo>
                    <a:cubicBezTo>
                      <a:pt x="10696" y="13308"/>
                      <a:pt x="10696" y="13564"/>
                      <a:pt x="10839" y="13853"/>
                    </a:cubicBezTo>
                    <a:cubicBezTo>
                      <a:pt x="11447" y="15458"/>
                      <a:pt x="13915" y="16003"/>
                      <a:pt x="14809" y="17480"/>
                    </a:cubicBezTo>
                    <a:cubicBezTo>
                      <a:pt x="14952" y="17801"/>
                      <a:pt x="15131" y="18154"/>
                      <a:pt x="15345" y="18411"/>
                    </a:cubicBezTo>
                    <a:cubicBezTo>
                      <a:pt x="15703" y="18828"/>
                      <a:pt x="16239" y="19020"/>
                      <a:pt x="16704" y="19277"/>
                    </a:cubicBezTo>
                    <a:cubicBezTo>
                      <a:pt x="17205" y="19630"/>
                      <a:pt x="17598" y="20176"/>
                      <a:pt x="18099" y="20561"/>
                    </a:cubicBezTo>
                    <a:cubicBezTo>
                      <a:pt x="18635" y="20978"/>
                      <a:pt x="19315" y="21235"/>
                      <a:pt x="19923" y="21042"/>
                    </a:cubicBezTo>
                    <a:cubicBezTo>
                      <a:pt x="20424" y="20850"/>
                      <a:pt x="20745" y="20368"/>
                      <a:pt x="20888" y="19887"/>
                    </a:cubicBezTo>
                    <a:cubicBezTo>
                      <a:pt x="21031" y="19438"/>
                      <a:pt x="20960" y="18892"/>
                      <a:pt x="21031" y="18411"/>
                    </a:cubicBezTo>
                    <a:cubicBezTo>
                      <a:pt x="21031" y="18218"/>
                      <a:pt x="21103" y="17961"/>
                      <a:pt x="21103" y="17737"/>
                    </a:cubicBezTo>
                    <a:cubicBezTo>
                      <a:pt x="21031" y="17351"/>
                      <a:pt x="20745" y="16998"/>
                      <a:pt x="20674" y="16517"/>
                    </a:cubicBezTo>
                    <a:cubicBezTo>
                      <a:pt x="20674" y="16324"/>
                      <a:pt x="20674" y="16132"/>
                      <a:pt x="20745" y="15939"/>
                    </a:cubicBezTo>
                    <a:cubicBezTo>
                      <a:pt x="20817" y="15201"/>
                      <a:pt x="20209" y="14431"/>
                      <a:pt x="19386" y="14302"/>
                    </a:cubicBezTo>
                    <a:cubicBezTo>
                      <a:pt x="19243" y="14238"/>
                      <a:pt x="19029" y="14238"/>
                      <a:pt x="18850" y="14174"/>
                    </a:cubicBezTo>
                    <a:cubicBezTo>
                      <a:pt x="18492" y="14046"/>
                      <a:pt x="18349" y="13628"/>
                      <a:pt x="18206" y="13308"/>
                    </a:cubicBezTo>
                    <a:cubicBezTo>
                      <a:pt x="18028" y="12826"/>
                      <a:pt x="17741" y="12280"/>
                      <a:pt x="17205" y="12280"/>
                    </a:cubicBezTo>
                    <a:cubicBezTo>
                      <a:pt x="17062" y="12280"/>
                      <a:pt x="16919" y="12280"/>
                      <a:pt x="16776" y="12280"/>
                    </a:cubicBezTo>
                    <a:cubicBezTo>
                      <a:pt x="16382" y="12280"/>
                      <a:pt x="16061" y="12024"/>
                      <a:pt x="15953" y="11671"/>
                    </a:cubicBezTo>
                    <a:cubicBezTo>
                      <a:pt x="15882" y="11350"/>
                      <a:pt x="16096" y="10997"/>
                      <a:pt x="16454" y="10868"/>
                    </a:cubicBezTo>
                    <a:cubicBezTo>
                      <a:pt x="16597" y="10804"/>
                      <a:pt x="16847" y="10804"/>
                      <a:pt x="16990" y="10740"/>
                    </a:cubicBezTo>
                    <a:cubicBezTo>
                      <a:pt x="17133" y="10676"/>
                      <a:pt x="17205" y="10483"/>
                      <a:pt x="17062" y="10323"/>
                    </a:cubicBezTo>
                    <a:cubicBezTo>
                      <a:pt x="16704" y="9873"/>
                      <a:pt x="16239" y="9392"/>
                      <a:pt x="15631" y="9199"/>
                    </a:cubicBezTo>
                    <a:cubicBezTo>
                      <a:pt x="15488" y="9135"/>
                      <a:pt x="15274" y="9135"/>
                      <a:pt x="15131" y="9007"/>
                    </a:cubicBezTo>
                    <a:cubicBezTo>
                      <a:pt x="14880" y="8782"/>
                      <a:pt x="14880" y="8525"/>
                      <a:pt x="14737" y="8236"/>
                    </a:cubicBezTo>
                    <a:cubicBezTo>
                      <a:pt x="14380" y="7498"/>
                      <a:pt x="13092" y="7691"/>
                      <a:pt x="12413" y="7049"/>
                    </a:cubicBezTo>
                    <a:cubicBezTo>
                      <a:pt x="12055" y="6728"/>
                      <a:pt x="11733" y="6086"/>
                      <a:pt x="11197" y="6150"/>
                    </a:cubicBezTo>
                    <a:cubicBezTo>
                      <a:pt x="11054" y="6150"/>
                      <a:pt x="10839" y="6311"/>
                      <a:pt x="10696" y="6375"/>
                    </a:cubicBezTo>
                    <a:cubicBezTo>
                      <a:pt x="10160" y="6503"/>
                      <a:pt x="9695" y="5958"/>
                      <a:pt x="9552" y="5476"/>
                    </a:cubicBezTo>
                    <a:cubicBezTo>
                      <a:pt x="9337" y="5027"/>
                      <a:pt x="9051" y="4481"/>
                      <a:pt x="8515" y="4481"/>
                    </a:cubicBezTo>
                    <a:cubicBezTo>
                      <a:pt x="8300" y="4481"/>
                      <a:pt x="8122" y="4546"/>
                      <a:pt x="7907" y="4610"/>
                    </a:cubicBezTo>
                    <a:cubicBezTo>
                      <a:pt x="7228" y="4738"/>
                      <a:pt x="6620" y="4289"/>
                      <a:pt x="6119" y="3872"/>
                    </a:cubicBezTo>
                    <a:cubicBezTo>
                      <a:pt x="6333" y="3936"/>
                      <a:pt x="6477" y="3615"/>
                      <a:pt x="6405" y="3390"/>
                    </a:cubicBezTo>
                    <a:cubicBezTo>
                      <a:pt x="6333" y="3198"/>
                      <a:pt x="6190" y="3101"/>
                      <a:pt x="6119" y="2877"/>
                    </a:cubicBezTo>
                    <a:cubicBezTo>
                      <a:pt x="6047" y="2684"/>
                      <a:pt x="6083" y="2427"/>
                      <a:pt x="5976" y="2138"/>
                    </a:cubicBezTo>
                    <a:cubicBezTo>
                      <a:pt x="5904" y="1882"/>
                      <a:pt x="5726" y="1657"/>
                      <a:pt x="5511" y="1593"/>
                    </a:cubicBezTo>
                    <a:cubicBezTo>
                      <a:pt x="5153" y="1529"/>
                      <a:pt x="4688" y="1785"/>
                      <a:pt x="4545" y="1529"/>
                    </a:cubicBezTo>
                    <a:cubicBezTo>
                      <a:pt x="4474" y="1368"/>
                      <a:pt x="4474" y="1240"/>
                      <a:pt x="4474" y="1111"/>
                    </a:cubicBezTo>
                    <a:cubicBezTo>
                      <a:pt x="4295" y="790"/>
                      <a:pt x="3794" y="790"/>
                      <a:pt x="3401" y="855"/>
                    </a:cubicBezTo>
                    <a:cubicBezTo>
                      <a:pt x="3043" y="919"/>
                      <a:pt x="2507" y="1047"/>
                      <a:pt x="2292" y="790"/>
                    </a:cubicBezTo>
                    <a:cubicBezTo>
                      <a:pt x="2221" y="694"/>
                      <a:pt x="2149" y="566"/>
                      <a:pt x="2042" y="502"/>
                    </a:cubicBezTo>
                    <a:cubicBezTo>
                      <a:pt x="1899" y="437"/>
                      <a:pt x="1756" y="502"/>
                      <a:pt x="1684" y="502"/>
                    </a:cubicBezTo>
                    <a:cubicBezTo>
                      <a:pt x="1148" y="502"/>
                      <a:pt x="719" y="-365"/>
                      <a:pt x="254" y="181"/>
                    </a:cubicBezTo>
                    <a:cubicBezTo>
                      <a:pt x="-497" y="790"/>
                      <a:pt x="647" y="919"/>
                      <a:pt x="719" y="130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78" name="Shape 3078"/>
              <p:cNvSpPr/>
              <p:nvPr/>
            </p:nvSpPr>
            <p:spPr>
              <a:xfrm>
                <a:off x="2801770" y="5226636"/>
                <a:ext cx="46708" cy="61810"/>
              </a:xfrm>
              <a:custGeom>
                <a:avLst/>
                <a:gdLst/>
                <a:ahLst/>
                <a:cxnLst>
                  <a:cxn ang="0">
                    <a:pos x="wd2" y="hd2"/>
                  </a:cxn>
                  <a:cxn ang="5400000">
                    <a:pos x="wd2" y="hd2"/>
                  </a:cxn>
                  <a:cxn ang="10800000">
                    <a:pos x="wd2" y="hd2"/>
                  </a:cxn>
                  <a:cxn ang="16200000">
                    <a:pos x="wd2" y="hd2"/>
                  </a:cxn>
                </a:cxnLst>
                <a:rect l="0" t="0" r="r" b="b"/>
                <a:pathLst>
                  <a:path w="18705" h="21493" extrusionOk="0">
                    <a:moveTo>
                      <a:pt x="787" y="6523"/>
                    </a:moveTo>
                    <a:cubicBezTo>
                      <a:pt x="2260" y="8875"/>
                      <a:pt x="6432" y="8020"/>
                      <a:pt x="7905" y="9731"/>
                    </a:cubicBezTo>
                    <a:cubicBezTo>
                      <a:pt x="9132" y="11014"/>
                      <a:pt x="8396" y="12511"/>
                      <a:pt x="9132" y="13794"/>
                    </a:cubicBezTo>
                    <a:cubicBezTo>
                      <a:pt x="9623" y="14222"/>
                      <a:pt x="9623" y="14649"/>
                      <a:pt x="10114" y="15505"/>
                    </a:cubicBezTo>
                    <a:cubicBezTo>
                      <a:pt x="11587" y="17430"/>
                      <a:pt x="13550" y="19141"/>
                      <a:pt x="15269" y="20424"/>
                    </a:cubicBezTo>
                    <a:cubicBezTo>
                      <a:pt x="15760" y="21065"/>
                      <a:pt x="16250" y="21493"/>
                      <a:pt x="16741" y="21493"/>
                    </a:cubicBezTo>
                    <a:cubicBezTo>
                      <a:pt x="17232" y="21493"/>
                      <a:pt x="18214" y="21493"/>
                      <a:pt x="18705" y="21065"/>
                    </a:cubicBezTo>
                    <a:cubicBezTo>
                      <a:pt x="18705" y="20424"/>
                      <a:pt x="18705" y="19996"/>
                      <a:pt x="18705" y="19996"/>
                    </a:cubicBezTo>
                    <a:cubicBezTo>
                      <a:pt x="18705" y="18285"/>
                      <a:pt x="18214" y="17002"/>
                      <a:pt x="18214" y="15077"/>
                    </a:cubicBezTo>
                    <a:cubicBezTo>
                      <a:pt x="18214" y="14649"/>
                      <a:pt x="18214" y="14649"/>
                      <a:pt x="18214" y="14222"/>
                    </a:cubicBezTo>
                    <a:cubicBezTo>
                      <a:pt x="17723" y="13366"/>
                      <a:pt x="16250" y="13366"/>
                      <a:pt x="15269" y="12939"/>
                    </a:cubicBezTo>
                    <a:cubicBezTo>
                      <a:pt x="14287" y="12511"/>
                      <a:pt x="14287" y="11655"/>
                      <a:pt x="14287" y="10586"/>
                    </a:cubicBezTo>
                    <a:cubicBezTo>
                      <a:pt x="14287" y="9731"/>
                      <a:pt x="14778" y="8875"/>
                      <a:pt x="14778" y="8020"/>
                    </a:cubicBezTo>
                    <a:cubicBezTo>
                      <a:pt x="15269" y="5667"/>
                      <a:pt x="14778" y="3101"/>
                      <a:pt x="13060" y="1176"/>
                    </a:cubicBezTo>
                    <a:cubicBezTo>
                      <a:pt x="12569" y="748"/>
                      <a:pt x="12569" y="321"/>
                      <a:pt x="12078" y="321"/>
                    </a:cubicBezTo>
                    <a:cubicBezTo>
                      <a:pt x="11096" y="-107"/>
                      <a:pt x="10605" y="-107"/>
                      <a:pt x="9623" y="321"/>
                    </a:cubicBezTo>
                    <a:cubicBezTo>
                      <a:pt x="7414" y="-107"/>
                      <a:pt x="-2895" y="1604"/>
                      <a:pt x="787" y="652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79" name="Shape 3079"/>
              <p:cNvSpPr/>
              <p:nvPr/>
            </p:nvSpPr>
            <p:spPr>
              <a:xfrm>
                <a:off x="2880832" y="5272383"/>
                <a:ext cx="36410" cy="21821"/>
              </a:xfrm>
              <a:custGeom>
                <a:avLst/>
                <a:gdLst/>
                <a:ahLst/>
                <a:cxnLst>
                  <a:cxn ang="0">
                    <a:pos x="wd2" y="hd2"/>
                  </a:cxn>
                  <a:cxn ang="5400000">
                    <a:pos x="wd2" y="hd2"/>
                  </a:cxn>
                  <a:cxn ang="10800000">
                    <a:pos x="wd2" y="hd2"/>
                  </a:cxn>
                  <a:cxn ang="16200000">
                    <a:pos x="wd2" y="hd2"/>
                  </a:cxn>
                </a:cxnLst>
                <a:rect l="0" t="0" r="r" b="b"/>
                <a:pathLst>
                  <a:path w="19528" h="21600" extrusionOk="0">
                    <a:moveTo>
                      <a:pt x="1123" y="17788"/>
                    </a:moveTo>
                    <a:cubicBezTo>
                      <a:pt x="1809" y="19059"/>
                      <a:pt x="3180" y="20329"/>
                      <a:pt x="4552" y="20329"/>
                    </a:cubicBezTo>
                    <a:cubicBezTo>
                      <a:pt x="6266" y="20329"/>
                      <a:pt x="7637" y="21600"/>
                      <a:pt x="9009" y="21600"/>
                    </a:cubicBezTo>
                    <a:cubicBezTo>
                      <a:pt x="9695" y="21600"/>
                      <a:pt x="10380" y="21600"/>
                      <a:pt x="11066" y="21600"/>
                    </a:cubicBezTo>
                    <a:cubicBezTo>
                      <a:pt x="11752" y="21600"/>
                      <a:pt x="12780" y="20329"/>
                      <a:pt x="13466" y="20329"/>
                    </a:cubicBezTo>
                    <a:cubicBezTo>
                      <a:pt x="14152" y="20329"/>
                      <a:pt x="14837" y="20329"/>
                      <a:pt x="15523" y="20329"/>
                    </a:cubicBezTo>
                    <a:cubicBezTo>
                      <a:pt x="18266" y="19059"/>
                      <a:pt x="20666" y="12071"/>
                      <a:pt x="18952" y="6988"/>
                    </a:cubicBezTo>
                    <a:cubicBezTo>
                      <a:pt x="18266" y="3176"/>
                      <a:pt x="15866" y="635"/>
                      <a:pt x="13466" y="1906"/>
                    </a:cubicBezTo>
                    <a:cubicBezTo>
                      <a:pt x="11409" y="3812"/>
                      <a:pt x="10380" y="5718"/>
                      <a:pt x="8323" y="4447"/>
                    </a:cubicBezTo>
                    <a:cubicBezTo>
                      <a:pt x="6952" y="4447"/>
                      <a:pt x="5580" y="0"/>
                      <a:pt x="3866" y="0"/>
                    </a:cubicBezTo>
                    <a:cubicBezTo>
                      <a:pt x="-248" y="1906"/>
                      <a:pt x="-934" y="13341"/>
                      <a:pt x="1123" y="1778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0" name="Shape 3080"/>
              <p:cNvSpPr/>
              <p:nvPr/>
            </p:nvSpPr>
            <p:spPr>
              <a:xfrm>
                <a:off x="2931636" y="4919210"/>
                <a:ext cx="371219" cy="400719"/>
              </a:xfrm>
              <a:custGeom>
                <a:avLst/>
                <a:gdLst/>
                <a:ahLst/>
                <a:cxnLst>
                  <a:cxn ang="0">
                    <a:pos x="wd2" y="hd2"/>
                  </a:cxn>
                  <a:cxn ang="5400000">
                    <a:pos x="wd2" y="hd2"/>
                  </a:cxn>
                  <a:cxn ang="10800000">
                    <a:pos x="wd2" y="hd2"/>
                  </a:cxn>
                  <a:cxn ang="16200000">
                    <a:pos x="wd2" y="hd2"/>
                  </a:cxn>
                </a:cxnLst>
                <a:rect l="0" t="0" r="r" b="b"/>
                <a:pathLst>
                  <a:path w="21494" h="21476" extrusionOk="0">
                    <a:moveTo>
                      <a:pt x="101" y="11872"/>
                    </a:moveTo>
                    <a:cubicBezTo>
                      <a:pt x="30" y="12005"/>
                      <a:pt x="-42" y="12204"/>
                      <a:pt x="30" y="12337"/>
                    </a:cubicBezTo>
                    <a:cubicBezTo>
                      <a:pt x="101" y="12470"/>
                      <a:pt x="316" y="12570"/>
                      <a:pt x="387" y="12703"/>
                    </a:cubicBezTo>
                    <a:cubicBezTo>
                      <a:pt x="924" y="13268"/>
                      <a:pt x="-42" y="14165"/>
                      <a:pt x="316" y="14863"/>
                    </a:cubicBezTo>
                    <a:cubicBezTo>
                      <a:pt x="530" y="15195"/>
                      <a:pt x="995" y="15261"/>
                      <a:pt x="1281" y="15560"/>
                    </a:cubicBezTo>
                    <a:cubicBezTo>
                      <a:pt x="2032" y="16192"/>
                      <a:pt x="1818" y="17421"/>
                      <a:pt x="2640" y="17986"/>
                    </a:cubicBezTo>
                    <a:cubicBezTo>
                      <a:pt x="2712" y="18053"/>
                      <a:pt x="2855" y="18119"/>
                      <a:pt x="2926" y="18186"/>
                    </a:cubicBezTo>
                    <a:cubicBezTo>
                      <a:pt x="3105" y="18352"/>
                      <a:pt x="3033" y="18618"/>
                      <a:pt x="3105" y="18751"/>
                    </a:cubicBezTo>
                    <a:cubicBezTo>
                      <a:pt x="3177" y="19448"/>
                      <a:pt x="4214" y="19880"/>
                      <a:pt x="4822" y="19448"/>
                    </a:cubicBezTo>
                    <a:cubicBezTo>
                      <a:pt x="5036" y="19316"/>
                      <a:pt x="5179" y="19116"/>
                      <a:pt x="5501" y="19050"/>
                    </a:cubicBezTo>
                    <a:cubicBezTo>
                      <a:pt x="5930" y="18983"/>
                      <a:pt x="6181" y="19382"/>
                      <a:pt x="6395" y="19748"/>
                    </a:cubicBezTo>
                    <a:cubicBezTo>
                      <a:pt x="6610" y="20080"/>
                      <a:pt x="7146" y="20346"/>
                      <a:pt x="7432" y="20080"/>
                    </a:cubicBezTo>
                    <a:cubicBezTo>
                      <a:pt x="7504" y="20013"/>
                      <a:pt x="7611" y="19814"/>
                      <a:pt x="7683" y="19748"/>
                    </a:cubicBezTo>
                    <a:cubicBezTo>
                      <a:pt x="7826" y="19648"/>
                      <a:pt x="7969" y="19648"/>
                      <a:pt x="8112" y="19648"/>
                    </a:cubicBezTo>
                    <a:cubicBezTo>
                      <a:pt x="8577" y="19748"/>
                      <a:pt x="9077" y="19814"/>
                      <a:pt x="9542" y="19880"/>
                    </a:cubicBezTo>
                    <a:cubicBezTo>
                      <a:pt x="10150" y="19947"/>
                      <a:pt x="10686" y="20013"/>
                      <a:pt x="11187" y="20279"/>
                    </a:cubicBezTo>
                    <a:cubicBezTo>
                      <a:pt x="11724" y="20512"/>
                      <a:pt x="12153" y="20977"/>
                      <a:pt x="12260" y="21476"/>
                    </a:cubicBezTo>
                    <a:cubicBezTo>
                      <a:pt x="12403" y="21044"/>
                      <a:pt x="13083" y="21077"/>
                      <a:pt x="13512" y="21210"/>
                    </a:cubicBezTo>
                    <a:cubicBezTo>
                      <a:pt x="13977" y="21376"/>
                      <a:pt x="14513" y="21542"/>
                      <a:pt x="14871" y="21343"/>
                    </a:cubicBezTo>
                    <a:cubicBezTo>
                      <a:pt x="15335" y="21143"/>
                      <a:pt x="15407" y="20645"/>
                      <a:pt x="15479" y="20146"/>
                    </a:cubicBezTo>
                    <a:cubicBezTo>
                      <a:pt x="15550" y="19880"/>
                      <a:pt x="15550" y="19448"/>
                      <a:pt x="15264" y="19316"/>
                    </a:cubicBezTo>
                    <a:cubicBezTo>
                      <a:pt x="15157" y="19249"/>
                      <a:pt x="15014" y="19249"/>
                      <a:pt x="14942" y="19183"/>
                    </a:cubicBezTo>
                    <a:cubicBezTo>
                      <a:pt x="14728" y="18983"/>
                      <a:pt x="14942" y="18618"/>
                      <a:pt x="15157" y="18485"/>
                    </a:cubicBezTo>
                    <a:cubicBezTo>
                      <a:pt x="15407" y="18285"/>
                      <a:pt x="15622" y="18053"/>
                      <a:pt x="15622" y="17787"/>
                    </a:cubicBezTo>
                    <a:cubicBezTo>
                      <a:pt x="15622" y="17421"/>
                      <a:pt x="15085" y="17288"/>
                      <a:pt x="14656" y="17222"/>
                    </a:cubicBezTo>
                    <a:cubicBezTo>
                      <a:pt x="15157" y="16724"/>
                      <a:pt x="15836" y="16391"/>
                      <a:pt x="16516" y="16192"/>
                    </a:cubicBezTo>
                    <a:cubicBezTo>
                      <a:pt x="16981" y="16026"/>
                      <a:pt x="17588" y="15959"/>
                      <a:pt x="17732" y="15560"/>
                    </a:cubicBezTo>
                    <a:cubicBezTo>
                      <a:pt x="18018" y="14863"/>
                      <a:pt x="17052" y="14231"/>
                      <a:pt x="17124" y="13533"/>
                    </a:cubicBezTo>
                    <a:cubicBezTo>
                      <a:pt x="17195" y="13168"/>
                      <a:pt x="17481" y="12902"/>
                      <a:pt x="17732" y="12570"/>
                    </a:cubicBezTo>
                    <a:cubicBezTo>
                      <a:pt x="17946" y="12271"/>
                      <a:pt x="18089" y="11772"/>
                      <a:pt x="17803" y="11506"/>
                    </a:cubicBezTo>
                    <a:cubicBezTo>
                      <a:pt x="18483" y="11307"/>
                      <a:pt x="18983" y="12005"/>
                      <a:pt x="19448" y="12404"/>
                    </a:cubicBezTo>
                    <a:cubicBezTo>
                      <a:pt x="19520" y="12470"/>
                      <a:pt x="19591" y="12570"/>
                      <a:pt x="19734" y="12570"/>
                    </a:cubicBezTo>
                    <a:cubicBezTo>
                      <a:pt x="19984" y="12636"/>
                      <a:pt x="20199" y="12404"/>
                      <a:pt x="20199" y="12204"/>
                    </a:cubicBezTo>
                    <a:cubicBezTo>
                      <a:pt x="20414" y="11639"/>
                      <a:pt x="19984" y="10875"/>
                      <a:pt x="19305" y="10808"/>
                    </a:cubicBezTo>
                    <a:cubicBezTo>
                      <a:pt x="19162" y="10808"/>
                      <a:pt x="18912" y="10808"/>
                      <a:pt x="18769" y="10676"/>
                    </a:cubicBezTo>
                    <a:cubicBezTo>
                      <a:pt x="18339" y="10376"/>
                      <a:pt x="18769" y="9712"/>
                      <a:pt x="18626" y="9213"/>
                    </a:cubicBezTo>
                    <a:cubicBezTo>
                      <a:pt x="18554" y="8781"/>
                      <a:pt x="18053" y="8582"/>
                      <a:pt x="17660" y="8449"/>
                    </a:cubicBezTo>
                    <a:cubicBezTo>
                      <a:pt x="17302" y="8316"/>
                      <a:pt x="16730" y="7951"/>
                      <a:pt x="16837" y="7519"/>
                    </a:cubicBezTo>
                    <a:cubicBezTo>
                      <a:pt x="16837" y="6920"/>
                      <a:pt x="17803" y="6754"/>
                      <a:pt x="18232" y="6356"/>
                    </a:cubicBezTo>
                    <a:cubicBezTo>
                      <a:pt x="18912" y="5791"/>
                      <a:pt x="18769" y="4528"/>
                      <a:pt x="19591" y="4262"/>
                    </a:cubicBezTo>
                    <a:cubicBezTo>
                      <a:pt x="19984" y="4129"/>
                      <a:pt x="20378" y="4262"/>
                      <a:pt x="20735" y="4262"/>
                    </a:cubicBezTo>
                    <a:cubicBezTo>
                      <a:pt x="21129" y="4262"/>
                      <a:pt x="21558" y="4063"/>
                      <a:pt x="21486" y="3697"/>
                    </a:cubicBezTo>
                    <a:cubicBezTo>
                      <a:pt x="21415" y="3298"/>
                      <a:pt x="20807" y="3232"/>
                      <a:pt x="20342" y="3298"/>
                    </a:cubicBezTo>
                    <a:cubicBezTo>
                      <a:pt x="19913" y="3398"/>
                      <a:pt x="19448" y="3365"/>
                      <a:pt x="18983" y="3132"/>
                    </a:cubicBezTo>
                    <a:cubicBezTo>
                      <a:pt x="18554" y="2999"/>
                      <a:pt x="18232" y="2667"/>
                      <a:pt x="18161" y="2235"/>
                    </a:cubicBezTo>
                    <a:cubicBezTo>
                      <a:pt x="18161" y="2036"/>
                      <a:pt x="18161" y="1903"/>
                      <a:pt x="18161" y="1670"/>
                    </a:cubicBezTo>
                    <a:cubicBezTo>
                      <a:pt x="18089" y="1105"/>
                      <a:pt x="17588" y="640"/>
                      <a:pt x="17124" y="274"/>
                    </a:cubicBezTo>
                    <a:cubicBezTo>
                      <a:pt x="16981" y="141"/>
                      <a:pt x="16837" y="75"/>
                      <a:pt x="16659" y="8"/>
                    </a:cubicBezTo>
                    <a:cubicBezTo>
                      <a:pt x="16230" y="-58"/>
                      <a:pt x="15836" y="274"/>
                      <a:pt x="15693" y="706"/>
                    </a:cubicBezTo>
                    <a:cubicBezTo>
                      <a:pt x="15335" y="1471"/>
                      <a:pt x="15157" y="2434"/>
                      <a:pt x="14334" y="2800"/>
                    </a:cubicBezTo>
                    <a:cubicBezTo>
                      <a:pt x="14191" y="2866"/>
                      <a:pt x="14048" y="2866"/>
                      <a:pt x="13905" y="2999"/>
                    </a:cubicBezTo>
                    <a:cubicBezTo>
                      <a:pt x="13762" y="3066"/>
                      <a:pt x="13655" y="3298"/>
                      <a:pt x="13583" y="3431"/>
                    </a:cubicBezTo>
                    <a:cubicBezTo>
                      <a:pt x="13297" y="3963"/>
                      <a:pt x="13154" y="4594"/>
                      <a:pt x="13083" y="5226"/>
                    </a:cubicBezTo>
                    <a:cubicBezTo>
                      <a:pt x="12689" y="5093"/>
                      <a:pt x="12725" y="4528"/>
                      <a:pt x="12403" y="4395"/>
                    </a:cubicBezTo>
                    <a:cubicBezTo>
                      <a:pt x="12117" y="4262"/>
                      <a:pt x="11724" y="4395"/>
                      <a:pt x="11652" y="4661"/>
                    </a:cubicBezTo>
                    <a:cubicBezTo>
                      <a:pt x="11509" y="4960"/>
                      <a:pt x="11581" y="5226"/>
                      <a:pt x="11581" y="5525"/>
                    </a:cubicBezTo>
                    <a:cubicBezTo>
                      <a:pt x="11330" y="5724"/>
                      <a:pt x="11116" y="5292"/>
                      <a:pt x="10830" y="5159"/>
                    </a:cubicBezTo>
                    <a:cubicBezTo>
                      <a:pt x="10436" y="4960"/>
                      <a:pt x="10007" y="5359"/>
                      <a:pt x="9828" y="5791"/>
                    </a:cubicBezTo>
                    <a:cubicBezTo>
                      <a:pt x="9757" y="6223"/>
                      <a:pt x="9757" y="6688"/>
                      <a:pt x="9471" y="6987"/>
                    </a:cubicBezTo>
                    <a:cubicBezTo>
                      <a:pt x="9256" y="7186"/>
                      <a:pt x="8934" y="7253"/>
                      <a:pt x="8720" y="7452"/>
                    </a:cubicBezTo>
                    <a:cubicBezTo>
                      <a:pt x="8505" y="7618"/>
                      <a:pt x="8255" y="7951"/>
                      <a:pt x="8433" y="8150"/>
                    </a:cubicBezTo>
                    <a:cubicBezTo>
                      <a:pt x="7969" y="8449"/>
                      <a:pt x="7468" y="8449"/>
                      <a:pt x="6932" y="8383"/>
                    </a:cubicBezTo>
                    <a:cubicBezTo>
                      <a:pt x="6431" y="8316"/>
                      <a:pt x="5894" y="8250"/>
                      <a:pt x="5358" y="8383"/>
                    </a:cubicBezTo>
                    <a:cubicBezTo>
                      <a:pt x="4857" y="8549"/>
                      <a:pt x="4428" y="9014"/>
                      <a:pt x="4607" y="9413"/>
                    </a:cubicBezTo>
                    <a:cubicBezTo>
                      <a:pt x="4679" y="9612"/>
                      <a:pt x="4822" y="9778"/>
                      <a:pt x="4893" y="9911"/>
                    </a:cubicBezTo>
                    <a:cubicBezTo>
                      <a:pt x="5036" y="10376"/>
                      <a:pt x="4607" y="10742"/>
                      <a:pt x="4142" y="11074"/>
                    </a:cubicBezTo>
                    <a:cubicBezTo>
                      <a:pt x="3999" y="11174"/>
                      <a:pt x="3928" y="11240"/>
                      <a:pt x="3784" y="11240"/>
                    </a:cubicBezTo>
                    <a:cubicBezTo>
                      <a:pt x="3463" y="11240"/>
                      <a:pt x="3320" y="10875"/>
                      <a:pt x="3177" y="10676"/>
                    </a:cubicBezTo>
                    <a:cubicBezTo>
                      <a:pt x="2783" y="10244"/>
                      <a:pt x="2032" y="10177"/>
                      <a:pt x="1603" y="10543"/>
                    </a:cubicBezTo>
                    <a:cubicBezTo>
                      <a:pt x="1675" y="10476"/>
                      <a:pt x="1460" y="9280"/>
                      <a:pt x="995" y="9978"/>
                    </a:cubicBezTo>
                    <a:cubicBezTo>
                      <a:pt x="602" y="10875"/>
                      <a:pt x="387" y="11373"/>
                      <a:pt x="101" y="1187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1" name="Shape 3081"/>
              <p:cNvSpPr/>
              <p:nvPr/>
            </p:nvSpPr>
            <p:spPr>
              <a:xfrm>
                <a:off x="2830975" y="5382711"/>
                <a:ext cx="333878" cy="106355"/>
              </a:xfrm>
              <a:custGeom>
                <a:avLst/>
                <a:gdLst/>
                <a:ahLst/>
                <a:cxnLst>
                  <a:cxn ang="0">
                    <a:pos x="wd2" y="hd2"/>
                  </a:cxn>
                  <a:cxn ang="5400000">
                    <a:pos x="wd2" y="hd2"/>
                  </a:cxn>
                  <a:cxn ang="10800000">
                    <a:pos x="wd2" y="hd2"/>
                  </a:cxn>
                  <a:cxn ang="16200000">
                    <a:pos x="wd2" y="hd2"/>
                  </a:cxn>
                </a:cxnLst>
                <a:rect l="0" t="0" r="r" b="b"/>
                <a:pathLst>
                  <a:path w="21363" h="21176" extrusionOk="0">
                    <a:moveTo>
                      <a:pt x="80" y="6444"/>
                    </a:moveTo>
                    <a:cubicBezTo>
                      <a:pt x="80" y="6690"/>
                      <a:pt x="1" y="6935"/>
                      <a:pt x="80" y="7549"/>
                    </a:cubicBezTo>
                    <a:cubicBezTo>
                      <a:pt x="80" y="8040"/>
                      <a:pt x="239" y="8285"/>
                      <a:pt x="357" y="8776"/>
                    </a:cubicBezTo>
                    <a:cubicBezTo>
                      <a:pt x="675" y="9512"/>
                      <a:pt x="912" y="10372"/>
                      <a:pt x="1269" y="11108"/>
                    </a:cubicBezTo>
                    <a:cubicBezTo>
                      <a:pt x="1665" y="12090"/>
                      <a:pt x="2181" y="13440"/>
                      <a:pt x="2735" y="13440"/>
                    </a:cubicBezTo>
                    <a:cubicBezTo>
                      <a:pt x="3092" y="13440"/>
                      <a:pt x="3409" y="13194"/>
                      <a:pt x="3647" y="13194"/>
                    </a:cubicBezTo>
                    <a:cubicBezTo>
                      <a:pt x="4400" y="13194"/>
                      <a:pt x="5074" y="14912"/>
                      <a:pt x="5827" y="15281"/>
                    </a:cubicBezTo>
                    <a:cubicBezTo>
                      <a:pt x="6501" y="15526"/>
                      <a:pt x="7254" y="14422"/>
                      <a:pt x="7888" y="14667"/>
                    </a:cubicBezTo>
                    <a:cubicBezTo>
                      <a:pt x="8244" y="14912"/>
                      <a:pt x="8641" y="15526"/>
                      <a:pt x="8918" y="16017"/>
                    </a:cubicBezTo>
                    <a:cubicBezTo>
                      <a:pt x="9473" y="16999"/>
                      <a:pt x="9988" y="17735"/>
                      <a:pt x="10583" y="18840"/>
                    </a:cubicBezTo>
                    <a:cubicBezTo>
                      <a:pt x="10821" y="19331"/>
                      <a:pt x="11058" y="19576"/>
                      <a:pt x="11415" y="19822"/>
                    </a:cubicBezTo>
                    <a:cubicBezTo>
                      <a:pt x="11811" y="20067"/>
                      <a:pt x="12129" y="20067"/>
                      <a:pt x="12564" y="20067"/>
                    </a:cubicBezTo>
                    <a:cubicBezTo>
                      <a:pt x="12961" y="20312"/>
                      <a:pt x="13397" y="20681"/>
                      <a:pt x="13793" y="20926"/>
                    </a:cubicBezTo>
                    <a:cubicBezTo>
                      <a:pt x="14546" y="21417"/>
                      <a:pt x="15378" y="21172"/>
                      <a:pt x="16211" y="20312"/>
                    </a:cubicBezTo>
                    <a:cubicBezTo>
                      <a:pt x="16726" y="19822"/>
                      <a:pt x="17281" y="19085"/>
                      <a:pt x="17796" y="19085"/>
                    </a:cubicBezTo>
                    <a:cubicBezTo>
                      <a:pt x="18034" y="19085"/>
                      <a:pt x="18391" y="19331"/>
                      <a:pt x="18628" y="19331"/>
                    </a:cubicBezTo>
                    <a:cubicBezTo>
                      <a:pt x="19302" y="19822"/>
                      <a:pt x="20055" y="20067"/>
                      <a:pt x="20808" y="20067"/>
                    </a:cubicBezTo>
                    <a:cubicBezTo>
                      <a:pt x="21046" y="20067"/>
                      <a:pt x="21363" y="19822"/>
                      <a:pt x="21363" y="19085"/>
                    </a:cubicBezTo>
                    <a:cubicBezTo>
                      <a:pt x="21363" y="18840"/>
                      <a:pt x="21284" y="18594"/>
                      <a:pt x="21284" y="18349"/>
                    </a:cubicBezTo>
                    <a:cubicBezTo>
                      <a:pt x="20887" y="16753"/>
                      <a:pt x="20134" y="17490"/>
                      <a:pt x="19540" y="17244"/>
                    </a:cubicBezTo>
                    <a:cubicBezTo>
                      <a:pt x="18866" y="16999"/>
                      <a:pt x="18391" y="15772"/>
                      <a:pt x="17875" y="14422"/>
                    </a:cubicBezTo>
                    <a:cubicBezTo>
                      <a:pt x="17717" y="13931"/>
                      <a:pt x="17479" y="13440"/>
                      <a:pt x="17479" y="12335"/>
                    </a:cubicBezTo>
                    <a:cubicBezTo>
                      <a:pt x="17479" y="11599"/>
                      <a:pt x="17717" y="11108"/>
                      <a:pt x="17875" y="11108"/>
                    </a:cubicBezTo>
                    <a:cubicBezTo>
                      <a:pt x="18034" y="11108"/>
                      <a:pt x="18311" y="11108"/>
                      <a:pt x="18549" y="11108"/>
                    </a:cubicBezTo>
                    <a:cubicBezTo>
                      <a:pt x="18628" y="9758"/>
                      <a:pt x="18153" y="8531"/>
                      <a:pt x="17717" y="8285"/>
                    </a:cubicBezTo>
                    <a:cubicBezTo>
                      <a:pt x="17320" y="8040"/>
                      <a:pt x="16805" y="8531"/>
                      <a:pt x="16369" y="8776"/>
                    </a:cubicBezTo>
                    <a:cubicBezTo>
                      <a:pt x="15973" y="9022"/>
                      <a:pt x="15458" y="9267"/>
                      <a:pt x="15061" y="8531"/>
                    </a:cubicBezTo>
                    <a:cubicBezTo>
                      <a:pt x="14546" y="7549"/>
                      <a:pt x="14388" y="5462"/>
                      <a:pt x="13872" y="4603"/>
                    </a:cubicBezTo>
                    <a:cubicBezTo>
                      <a:pt x="13397" y="3867"/>
                      <a:pt x="12882" y="4358"/>
                      <a:pt x="12406" y="5217"/>
                    </a:cubicBezTo>
                    <a:cubicBezTo>
                      <a:pt x="11891" y="5953"/>
                      <a:pt x="11415" y="6690"/>
                      <a:pt x="10900" y="6444"/>
                    </a:cubicBezTo>
                    <a:cubicBezTo>
                      <a:pt x="10464" y="6199"/>
                      <a:pt x="9988" y="5462"/>
                      <a:pt x="9751" y="6444"/>
                    </a:cubicBezTo>
                    <a:cubicBezTo>
                      <a:pt x="9552" y="7181"/>
                      <a:pt x="9632" y="8531"/>
                      <a:pt x="9394" y="8776"/>
                    </a:cubicBezTo>
                    <a:cubicBezTo>
                      <a:pt x="9315" y="9022"/>
                      <a:pt x="9156" y="9022"/>
                      <a:pt x="9077" y="8776"/>
                    </a:cubicBezTo>
                    <a:cubicBezTo>
                      <a:pt x="8086" y="8285"/>
                      <a:pt x="6976" y="8040"/>
                      <a:pt x="5985" y="9267"/>
                    </a:cubicBezTo>
                    <a:cubicBezTo>
                      <a:pt x="5906" y="9512"/>
                      <a:pt x="5827" y="9512"/>
                      <a:pt x="5668" y="9512"/>
                    </a:cubicBezTo>
                    <a:cubicBezTo>
                      <a:pt x="5312" y="9512"/>
                      <a:pt x="5232" y="8653"/>
                      <a:pt x="5232" y="7549"/>
                    </a:cubicBezTo>
                    <a:cubicBezTo>
                      <a:pt x="5232" y="6567"/>
                      <a:pt x="5312" y="5708"/>
                      <a:pt x="5074" y="4972"/>
                    </a:cubicBezTo>
                    <a:cubicBezTo>
                      <a:pt x="4915" y="4358"/>
                      <a:pt x="4677" y="4112"/>
                      <a:pt x="4479" y="3622"/>
                    </a:cubicBezTo>
                    <a:cubicBezTo>
                      <a:pt x="4321" y="3131"/>
                      <a:pt x="4321" y="2149"/>
                      <a:pt x="4242" y="1290"/>
                    </a:cubicBezTo>
                    <a:cubicBezTo>
                      <a:pt x="4083" y="308"/>
                      <a:pt x="3568" y="-183"/>
                      <a:pt x="3251" y="62"/>
                    </a:cubicBezTo>
                    <a:cubicBezTo>
                      <a:pt x="2815" y="308"/>
                      <a:pt x="2498" y="1044"/>
                      <a:pt x="2181" y="1781"/>
                    </a:cubicBezTo>
                    <a:cubicBezTo>
                      <a:pt x="1982" y="2394"/>
                      <a:pt x="1665" y="2885"/>
                      <a:pt x="1507" y="2394"/>
                    </a:cubicBezTo>
                    <a:cubicBezTo>
                      <a:pt x="1071" y="1781"/>
                      <a:pt x="754" y="62"/>
                      <a:pt x="239" y="1044"/>
                    </a:cubicBezTo>
                    <a:cubicBezTo>
                      <a:pt x="-237" y="2640"/>
                      <a:pt x="159" y="4972"/>
                      <a:pt x="80" y="644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2" name="Shape 3082"/>
              <p:cNvSpPr/>
              <p:nvPr/>
            </p:nvSpPr>
            <p:spPr>
              <a:xfrm>
                <a:off x="3195611" y="5472929"/>
                <a:ext cx="97425" cy="23444"/>
              </a:xfrm>
              <a:custGeom>
                <a:avLst/>
                <a:gdLst/>
                <a:ahLst/>
                <a:cxnLst>
                  <a:cxn ang="0">
                    <a:pos x="wd2" y="hd2"/>
                  </a:cxn>
                  <a:cxn ang="5400000">
                    <a:pos x="wd2" y="hd2"/>
                  </a:cxn>
                  <a:cxn ang="10800000">
                    <a:pos x="wd2" y="hd2"/>
                  </a:cxn>
                  <a:cxn ang="16200000">
                    <a:pos x="wd2" y="hd2"/>
                  </a:cxn>
                </a:cxnLst>
                <a:rect l="0" t="0" r="r" b="b"/>
                <a:pathLst>
                  <a:path w="20983" h="15763" extrusionOk="0">
                    <a:moveTo>
                      <a:pt x="7888" y="15133"/>
                    </a:moveTo>
                    <a:cubicBezTo>
                      <a:pt x="9103" y="14318"/>
                      <a:pt x="9913" y="11873"/>
                      <a:pt x="10723" y="11058"/>
                    </a:cubicBezTo>
                    <a:cubicBezTo>
                      <a:pt x="13018" y="7390"/>
                      <a:pt x="15853" y="9428"/>
                      <a:pt x="18418" y="9428"/>
                    </a:cubicBezTo>
                    <a:cubicBezTo>
                      <a:pt x="19228" y="9428"/>
                      <a:pt x="20443" y="9428"/>
                      <a:pt x="20983" y="6575"/>
                    </a:cubicBezTo>
                    <a:cubicBezTo>
                      <a:pt x="19768" y="4945"/>
                      <a:pt x="18688" y="4129"/>
                      <a:pt x="17608" y="3314"/>
                    </a:cubicBezTo>
                    <a:cubicBezTo>
                      <a:pt x="15853" y="2499"/>
                      <a:pt x="14503" y="1684"/>
                      <a:pt x="12748" y="869"/>
                    </a:cubicBezTo>
                    <a:cubicBezTo>
                      <a:pt x="10723" y="54"/>
                      <a:pt x="8833" y="-1169"/>
                      <a:pt x="7348" y="2499"/>
                    </a:cubicBezTo>
                    <a:cubicBezTo>
                      <a:pt x="6808" y="3314"/>
                      <a:pt x="6538" y="4945"/>
                      <a:pt x="5998" y="5760"/>
                    </a:cubicBezTo>
                    <a:cubicBezTo>
                      <a:pt x="4783" y="6575"/>
                      <a:pt x="-617" y="-4429"/>
                      <a:pt x="58" y="5760"/>
                    </a:cubicBezTo>
                    <a:cubicBezTo>
                      <a:pt x="328" y="14318"/>
                      <a:pt x="5998" y="17171"/>
                      <a:pt x="7888" y="151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3" name="Shape 3083"/>
              <p:cNvSpPr/>
              <p:nvPr/>
            </p:nvSpPr>
            <p:spPr>
              <a:xfrm>
                <a:off x="3295309" y="5504057"/>
                <a:ext cx="65917" cy="48938"/>
              </a:xfrm>
              <a:custGeom>
                <a:avLst/>
                <a:gdLst/>
                <a:ahLst/>
                <a:cxnLst>
                  <a:cxn ang="0">
                    <a:pos x="wd2" y="hd2"/>
                  </a:cxn>
                  <a:cxn ang="5400000">
                    <a:pos x="wd2" y="hd2"/>
                  </a:cxn>
                  <a:cxn ang="10800000">
                    <a:pos x="wd2" y="hd2"/>
                  </a:cxn>
                  <a:cxn ang="16200000">
                    <a:pos x="wd2" y="hd2"/>
                  </a:cxn>
                </a:cxnLst>
                <a:rect l="0" t="0" r="r" b="b"/>
                <a:pathLst>
                  <a:path w="20256" h="19603" extrusionOk="0">
                    <a:moveTo>
                      <a:pt x="8978" y="12570"/>
                    </a:moveTo>
                    <a:cubicBezTo>
                      <a:pt x="9743" y="13826"/>
                      <a:pt x="9743" y="15333"/>
                      <a:pt x="10698" y="16338"/>
                    </a:cubicBezTo>
                    <a:cubicBezTo>
                      <a:pt x="11845" y="19101"/>
                      <a:pt x="14713" y="19603"/>
                      <a:pt x="17006" y="19603"/>
                    </a:cubicBezTo>
                    <a:cubicBezTo>
                      <a:pt x="17771" y="19603"/>
                      <a:pt x="19109" y="19603"/>
                      <a:pt x="19874" y="18347"/>
                    </a:cubicBezTo>
                    <a:cubicBezTo>
                      <a:pt x="20256" y="17343"/>
                      <a:pt x="20256" y="16338"/>
                      <a:pt x="20256" y="15333"/>
                    </a:cubicBezTo>
                    <a:cubicBezTo>
                      <a:pt x="19874" y="14329"/>
                      <a:pt x="19491" y="13826"/>
                      <a:pt x="18727" y="12570"/>
                    </a:cubicBezTo>
                    <a:cubicBezTo>
                      <a:pt x="17771" y="11566"/>
                      <a:pt x="17006" y="11063"/>
                      <a:pt x="15860" y="10059"/>
                    </a:cubicBezTo>
                    <a:cubicBezTo>
                      <a:pt x="14713" y="9054"/>
                      <a:pt x="12610" y="7798"/>
                      <a:pt x="12610" y="5789"/>
                    </a:cubicBezTo>
                    <a:cubicBezTo>
                      <a:pt x="12610" y="4784"/>
                      <a:pt x="12992" y="4282"/>
                      <a:pt x="12610" y="3277"/>
                    </a:cubicBezTo>
                    <a:cubicBezTo>
                      <a:pt x="12610" y="2775"/>
                      <a:pt x="12228" y="2775"/>
                      <a:pt x="11845" y="2022"/>
                    </a:cubicBezTo>
                    <a:cubicBezTo>
                      <a:pt x="9360" y="515"/>
                      <a:pt x="1332" y="-1997"/>
                      <a:pt x="185" y="2775"/>
                    </a:cubicBezTo>
                    <a:cubicBezTo>
                      <a:pt x="-1344" y="9556"/>
                      <a:pt x="7067" y="9556"/>
                      <a:pt x="8978" y="12570"/>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4" name="Shape 3084"/>
              <p:cNvSpPr/>
              <p:nvPr/>
            </p:nvSpPr>
            <p:spPr>
              <a:xfrm>
                <a:off x="3310026" y="5463615"/>
                <a:ext cx="182124" cy="37549"/>
              </a:xfrm>
              <a:custGeom>
                <a:avLst/>
                <a:gdLst/>
                <a:ahLst/>
                <a:cxnLst>
                  <a:cxn ang="0">
                    <a:pos x="wd2" y="hd2"/>
                  </a:cxn>
                  <a:cxn ang="5400000">
                    <a:pos x="wd2" y="hd2"/>
                  </a:cxn>
                  <a:cxn ang="10800000">
                    <a:pos x="wd2" y="hd2"/>
                  </a:cxn>
                  <a:cxn ang="16200000">
                    <a:pos x="wd2" y="hd2"/>
                  </a:cxn>
                </a:cxnLst>
                <a:rect l="0" t="0" r="r" b="b"/>
                <a:pathLst>
                  <a:path w="21600" h="21600" extrusionOk="0">
                    <a:moveTo>
                      <a:pt x="3065" y="16841"/>
                    </a:moveTo>
                    <a:cubicBezTo>
                      <a:pt x="3868" y="17573"/>
                      <a:pt x="4451" y="21600"/>
                      <a:pt x="5254" y="21600"/>
                    </a:cubicBezTo>
                    <a:cubicBezTo>
                      <a:pt x="5838" y="21600"/>
                      <a:pt x="6422" y="19769"/>
                      <a:pt x="6932" y="19037"/>
                    </a:cubicBezTo>
                    <a:cubicBezTo>
                      <a:pt x="7662" y="18305"/>
                      <a:pt x="8611" y="19769"/>
                      <a:pt x="9341" y="19769"/>
                    </a:cubicBezTo>
                    <a:cubicBezTo>
                      <a:pt x="10581" y="19769"/>
                      <a:pt x="11530" y="16108"/>
                      <a:pt x="12697" y="14644"/>
                    </a:cubicBezTo>
                    <a:cubicBezTo>
                      <a:pt x="13646" y="13912"/>
                      <a:pt x="14595" y="14644"/>
                      <a:pt x="15324" y="12081"/>
                    </a:cubicBezTo>
                    <a:cubicBezTo>
                      <a:pt x="15762" y="11349"/>
                      <a:pt x="16054" y="9885"/>
                      <a:pt x="16565" y="9153"/>
                    </a:cubicBezTo>
                    <a:cubicBezTo>
                      <a:pt x="16857" y="9153"/>
                      <a:pt x="17149" y="9153"/>
                      <a:pt x="17295" y="9153"/>
                    </a:cubicBezTo>
                    <a:cubicBezTo>
                      <a:pt x="18827" y="10617"/>
                      <a:pt x="20359" y="9153"/>
                      <a:pt x="21600" y="6224"/>
                    </a:cubicBezTo>
                    <a:cubicBezTo>
                      <a:pt x="20505" y="1464"/>
                      <a:pt x="19192" y="0"/>
                      <a:pt x="17805" y="0"/>
                    </a:cubicBezTo>
                    <a:cubicBezTo>
                      <a:pt x="16492" y="0"/>
                      <a:pt x="15032" y="1464"/>
                      <a:pt x="13792" y="4393"/>
                    </a:cubicBezTo>
                    <a:cubicBezTo>
                      <a:pt x="12551" y="6956"/>
                      <a:pt x="11311" y="9885"/>
                      <a:pt x="9997" y="11349"/>
                    </a:cubicBezTo>
                    <a:cubicBezTo>
                      <a:pt x="7808" y="14644"/>
                      <a:pt x="5546" y="13912"/>
                      <a:pt x="3211" y="13180"/>
                    </a:cubicBezTo>
                    <a:cubicBezTo>
                      <a:pt x="2189" y="13180"/>
                      <a:pt x="949" y="11349"/>
                      <a:pt x="0" y="11349"/>
                    </a:cubicBezTo>
                    <a:cubicBezTo>
                      <a:pt x="292" y="19037"/>
                      <a:pt x="2189" y="16108"/>
                      <a:pt x="3065" y="16841"/>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5" name="Shape 3085"/>
              <p:cNvSpPr/>
              <p:nvPr/>
            </p:nvSpPr>
            <p:spPr>
              <a:xfrm>
                <a:off x="3459322" y="5473960"/>
                <a:ext cx="133424" cy="65933"/>
              </a:xfrm>
              <a:custGeom>
                <a:avLst/>
                <a:gdLst/>
                <a:ahLst/>
                <a:cxnLst>
                  <a:cxn ang="0">
                    <a:pos x="wd2" y="hd2"/>
                  </a:cxn>
                  <a:cxn ang="5400000">
                    <a:pos x="wd2" y="hd2"/>
                  </a:cxn>
                  <a:cxn ang="10800000">
                    <a:pos x="wd2" y="hd2"/>
                  </a:cxn>
                  <a:cxn ang="16200000">
                    <a:pos x="wd2" y="hd2"/>
                  </a:cxn>
                </a:cxnLst>
                <a:rect l="0" t="0" r="r" b="b"/>
                <a:pathLst>
                  <a:path w="21230" h="18799" extrusionOk="0">
                    <a:moveTo>
                      <a:pt x="11173" y="12193"/>
                    </a:moveTo>
                    <a:cubicBezTo>
                      <a:pt x="11965" y="11845"/>
                      <a:pt x="12758" y="11496"/>
                      <a:pt x="13650" y="10800"/>
                    </a:cubicBezTo>
                    <a:cubicBezTo>
                      <a:pt x="14442" y="9929"/>
                      <a:pt x="15136" y="8883"/>
                      <a:pt x="15929" y="8187"/>
                    </a:cubicBezTo>
                    <a:cubicBezTo>
                      <a:pt x="16721" y="7490"/>
                      <a:pt x="17811" y="7141"/>
                      <a:pt x="18802" y="6271"/>
                    </a:cubicBezTo>
                    <a:cubicBezTo>
                      <a:pt x="19892" y="5574"/>
                      <a:pt x="20685" y="4877"/>
                      <a:pt x="21081" y="3135"/>
                    </a:cubicBezTo>
                    <a:cubicBezTo>
                      <a:pt x="21279" y="2612"/>
                      <a:pt x="21279" y="1916"/>
                      <a:pt x="21081" y="1567"/>
                    </a:cubicBezTo>
                    <a:cubicBezTo>
                      <a:pt x="21081" y="1219"/>
                      <a:pt x="20883" y="1219"/>
                      <a:pt x="20685" y="871"/>
                    </a:cubicBezTo>
                    <a:cubicBezTo>
                      <a:pt x="17811" y="-1394"/>
                      <a:pt x="14442" y="1219"/>
                      <a:pt x="11569" y="3483"/>
                    </a:cubicBezTo>
                    <a:cubicBezTo>
                      <a:pt x="11173" y="3832"/>
                      <a:pt x="10677" y="4180"/>
                      <a:pt x="10083" y="3832"/>
                    </a:cubicBezTo>
                    <a:cubicBezTo>
                      <a:pt x="9686" y="3832"/>
                      <a:pt x="9488" y="3135"/>
                      <a:pt x="9092" y="2612"/>
                    </a:cubicBezTo>
                    <a:cubicBezTo>
                      <a:pt x="8002" y="1916"/>
                      <a:pt x="6813" y="3135"/>
                      <a:pt x="5723" y="4180"/>
                    </a:cubicBezTo>
                    <a:cubicBezTo>
                      <a:pt x="4039" y="5922"/>
                      <a:pt x="1363" y="8187"/>
                      <a:pt x="571" y="11148"/>
                    </a:cubicBezTo>
                    <a:cubicBezTo>
                      <a:pt x="75" y="12890"/>
                      <a:pt x="-321" y="16548"/>
                      <a:pt x="373" y="18116"/>
                    </a:cubicBezTo>
                    <a:cubicBezTo>
                      <a:pt x="1363" y="20206"/>
                      <a:pt x="3246" y="16896"/>
                      <a:pt x="4237" y="16200"/>
                    </a:cubicBezTo>
                    <a:cubicBezTo>
                      <a:pt x="6516" y="14806"/>
                      <a:pt x="8894" y="13238"/>
                      <a:pt x="11173" y="1219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6" name="Shape 3086"/>
              <p:cNvSpPr/>
              <p:nvPr/>
            </p:nvSpPr>
            <p:spPr>
              <a:xfrm>
                <a:off x="3288207" y="5188899"/>
                <a:ext cx="170123" cy="191682"/>
              </a:xfrm>
              <a:custGeom>
                <a:avLst/>
                <a:gdLst/>
                <a:ahLst/>
                <a:cxnLst>
                  <a:cxn ang="0">
                    <a:pos x="wd2" y="hd2"/>
                  </a:cxn>
                  <a:cxn ang="5400000">
                    <a:pos x="wd2" y="hd2"/>
                  </a:cxn>
                  <a:cxn ang="10800000">
                    <a:pos x="wd2" y="hd2"/>
                  </a:cxn>
                  <a:cxn ang="16200000">
                    <a:pos x="wd2" y="hd2"/>
                  </a:cxn>
                </a:cxnLst>
                <a:rect l="0" t="0" r="r" b="b"/>
                <a:pathLst>
                  <a:path w="21462" h="21449" extrusionOk="0">
                    <a:moveTo>
                      <a:pt x="5729" y="13737"/>
                    </a:moveTo>
                    <a:cubicBezTo>
                      <a:pt x="5884" y="13876"/>
                      <a:pt x="6039" y="14084"/>
                      <a:pt x="6194" y="14223"/>
                    </a:cubicBezTo>
                    <a:cubicBezTo>
                      <a:pt x="6348" y="14362"/>
                      <a:pt x="6348" y="14501"/>
                      <a:pt x="6348" y="14779"/>
                    </a:cubicBezTo>
                    <a:cubicBezTo>
                      <a:pt x="6348" y="15543"/>
                      <a:pt x="6503" y="16238"/>
                      <a:pt x="6348" y="16793"/>
                    </a:cubicBezTo>
                    <a:cubicBezTo>
                      <a:pt x="6194" y="17557"/>
                      <a:pt x="5729" y="18113"/>
                      <a:pt x="5032" y="18391"/>
                    </a:cubicBezTo>
                    <a:cubicBezTo>
                      <a:pt x="4877" y="18599"/>
                      <a:pt x="4568" y="18599"/>
                      <a:pt x="4568" y="18877"/>
                    </a:cubicBezTo>
                    <a:cubicBezTo>
                      <a:pt x="4568" y="19155"/>
                      <a:pt x="4877" y="19293"/>
                      <a:pt x="5032" y="19432"/>
                    </a:cubicBezTo>
                    <a:cubicBezTo>
                      <a:pt x="5574" y="20057"/>
                      <a:pt x="5265" y="20891"/>
                      <a:pt x="4413" y="21169"/>
                    </a:cubicBezTo>
                    <a:cubicBezTo>
                      <a:pt x="3794" y="21516"/>
                      <a:pt x="2787" y="21516"/>
                      <a:pt x="2013" y="21308"/>
                    </a:cubicBezTo>
                    <a:cubicBezTo>
                      <a:pt x="1161" y="20057"/>
                      <a:pt x="1316" y="18252"/>
                      <a:pt x="2323" y="17002"/>
                    </a:cubicBezTo>
                    <a:cubicBezTo>
                      <a:pt x="2632" y="16515"/>
                      <a:pt x="3097" y="15960"/>
                      <a:pt x="2942" y="15335"/>
                    </a:cubicBezTo>
                    <a:cubicBezTo>
                      <a:pt x="2787" y="15057"/>
                      <a:pt x="2632" y="14918"/>
                      <a:pt x="2323" y="14779"/>
                    </a:cubicBezTo>
                    <a:cubicBezTo>
                      <a:pt x="852" y="13598"/>
                      <a:pt x="0" y="12001"/>
                      <a:pt x="0" y="10265"/>
                    </a:cubicBezTo>
                    <a:cubicBezTo>
                      <a:pt x="0" y="9709"/>
                      <a:pt x="232" y="9084"/>
                      <a:pt x="542" y="8667"/>
                    </a:cubicBezTo>
                    <a:cubicBezTo>
                      <a:pt x="852" y="8389"/>
                      <a:pt x="1161" y="8250"/>
                      <a:pt x="1471" y="7903"/>
                    </a:cubicBezTo>
                    <a:cubicBezTo>
                      <a:pt x="2632" y="7070"/>
                      <a:pt x="2632" y="5472"/>
                      <a:pt x="2632" y="4153"/>
                    </a:cubicBezTo>
                    <a:cubicBezTo>
                      <a:pt x="2632" y="3250"/>
                      <a:pt x="2787" y="2277"/>
                      <a:pt x="2787" y="1375"/>
                    </a:cubicBezTo>
                    <a:cubicBezTo>
                      <a:pt x="2787" y="1097"/>
                      <a:pt x="2942" y="680"/>
                      <a:pt x="3097" y="333"/>
                    </a:cubicBezTo>
                    <a:cubicBezTo>
                      <a:pt x="3252" y="55"/>
                      <a:pt x="3794" y="-84"/>
                      <a:pt x="4258" y="55"/>
                    </a:cubicBezTo>
                    <a:cubicBezTo>
                      <a:pt x="4413" y="194"/>
                      <a:pt x="4568" y="194"/>
                      <a:pt x="4568" y="333"/>
                    </a:cubicBezTo>
                    <a:cubicBezTo>
                      <a:pt x="5265" y="1236"/>
                      <a:pt x="5884" y="2277"/>
                      <a:pt x="6194" y="3250"/>
                    </a:cubicBezTo>
                    <a:cubicBezTo>
                      <a:pt x="6348" y="3597"/>
                      <a:pt x="6348" y="4014"/>
                      <a:pt x="6503" y="4153"/>
                    </a:cubicBezTo>
                    <a:cubicBezTo>
                      <a:pt x="7045" y="4847"/>
                      <a:pt x="8284" y="4847"/>
                      <a:pt x="9290" y="4708"/>
                    </a:cubicBezTo>
                    <a:cubicBezTo>
                      <a:pt x="9755" y="4708"/>
                      <a:pt x="10297" y="4569"/>
                      <a:pt x="10916" y="4569"/>
                    </a:cubicBezTo>
                    <a:cubicBezTo>
                      <a:pt x="11690" y="4430"/>
                      <a:pt x="12542" y="4430"/>
                      <a:pt x="13006" y="3875"/>
                    </a:cubicBezTo>
                    <a:cubicBezTo>
                      <a:pt x="13548" y="3389"/>
                      <a:pt x="13703" y="2833"/>
                      <a:pt x="14168" y="2277"/>
                    </a:cubicBezTo>
                    <a:cubicBezTo>
                      <a:pt x="14787" y="1513"/>
                      <a:pt x="15948" y="1375"/>
                      <a:pt x="16955" y="1236"/>
                    </a:cubicBezTo>
                    <a:cubicBezTo>
                      <a:pt x="17884" y="1236"/>
                      <a:pt x="19045" y="1236"/>
                      <a:pt x="19974" y="1097"/>
                    </a:cubicBezTo>
                    <a:cubicBezTo>
                      <a:pt x="19819" y="2139"/>
                      <a:pt x="18890" y="2833"/>
                      <a:pt x="17884" y="3250"/>
                    </a:cubicBezTo>
                    <a:cubicBezTo>
                      <a:pt x="16955" y="3736"/>
                      <a:pt x="15794" y="4014"/>
                      <a:pt x="14942" y="4569"/>
                    </a:cubicBezTo>
                    <a:cubicBezTo>
                      <a:pt x="14168" y="5194"/>
                      <a:pt x="13548" y="6028"/>
                      <a:pt x="12852" y="6792"/>
                    </a:cubicBezTo>
                    <a:cubicBezTo>
                      <a:pt x="12387" y="7209"/>
                      <a:pt x="11923" y="7486"/>
                      <a:pt x="11535" y="7903"/>
                    </a:cubicBezTo>
                    <a:cubicBezTo>
                      <a:pt x="11226" y="8389"/>
                      <a:pt x="11071" y="9084"/>
                      <a:pt x="11535" y="9570"/>
                    </a:cubicBezTo>
                    <a:cubicBezTo>
                      <a:pt x="12387" y="9223"/>
                      <a:pt x="13239" y="9848"/>
                      <a:pt x="13703" y="10403"/>
                    </a:cubicBezTo>
                    <a:cubicBezTo>
                      <a:pt x="14245" y="10959"/>
                      <a:pt x="14477" y="11723"/>
                      <a:pt x="15174" y="12001"/>
                    </a:cubicBezTo>
                    <a:cubicBezTo>
                      <a:pt x="15794" y="12418"/>
                      <a:pt x="16568" y="12626"/>
                      <a:pt x="17110" y="13182"/>
                    </a:cubicBezTo>
                    <a:cubicBezTo>
                      <a:pt x="17265" y="13459"/>
                      <a:pt x="17265" y="13737"/>
                      <a:pt x="17574" y="14084"/>
                    </a:cubicBezTo>
                    <a:cubicBezTo>
                      <a:pt x="17884" y="14501"/>
                      <a:pt x="18581" y="14501"/>
                      <a:pt x="19200" y="14640"/>
                    </a:cubicBezTo>
                    <a:cubicBezTo>
                      <a:pt x="19974" y="14918"/>
                      <a:pt x="20516" y="15821"/>
                      <a:pt x="20206" y="16515"/>
                    </a:cubicBezTo>
                    <a:cubicBezTo>
                      <a:pt x="19974" y="16793"/>
                      <a:pt x="19819" y="17279"/>
                      <a:pt x="19819" y="17557"/>
                    </a:cubicBezTo>
                    <a:cubicBezTo>
                      <a:pt x="19974" y="18252"/>
                      <a:pt x="21290" y="18599"/>
                      <a:pt x="21445" y="19293"/>
                    </a:cubicBezTo>
                    <a:cubicBezTo>
                      <a:pt x="21600" y="20057"/>
                      <a:pt x="20671" y="20474"/>
                      <a:pt x="19819" y="20752"/>
                    </a:cubicBezTo>
                    <a:cubicBezTo>
                      <a:pt x="18890" y="21030"/>
                      <a:pt x="17729" y="21308"/>
                      <a:pt x="16568" y="21169"/>
                    </a:cubicBezTo>
                    <a:cubicBezTo>
                      <a:pt x="15484" y="21030"/>
                      <a:pt x="14477" y="20613"/>
                      <a:pt x="14013" y="19710"/>
                    </a:cubicBezTo>
                    <a:cubicBezTo>
                      <a:pt x="13703" y="19155"/>
                      <a:pt x="13703" y="18599"/>
                      <a:pt x="13316" y="17974"/>
                    </a:cubicBezTo>
                    <a:cubicBezTo>
                      <a:pt x="13161" y="17696"/>
                      <a:pt x="12852" y="17418"/>
                      <a:pt x="12697" y="17002"/>
                    </a:cubicBezTo>
                    <a:cubicBezTo>
                      <a:pt x="12387" y="16376"/>
                      <a:pt x="12697" y="15682"/>
                      <a:pt x="12852" y="14918"/>
                    </a:cubicBezTo>
                    <a:cubicBezTo>
                      <a:pt x="13006" y="13598"/>
                      <a:pt x="12077" y="12279"/>
                      <a:pt x="10761" y="12001"/>
                    </a:cubicBezTo>
                    <a:cubicBezTo>
                      <a:pt x="10452" y="11862"/>
                      <a:pt x="9910" y="11862"/>
                      <a:pt x="9600" y="11584"/>
                    </a:cubicBezTo>
                    <a:cubicBezTo>
                      <a:pt x="9445" y="11445"/>
                      <a:pt x="9290" y="11167"/>
                      <a:pt x="9135" y="10820"/>
                    </a:cubicBezTo>
                    <a:cubicBezTo>
                      <a:pt x="8671" y="9848"/>
                      <a:pt x="6503" y="8945"/>
                      <a:pt x="5419" y="9709"/>
                    </a:cubicBezTo>
                    <a:cubicBezTo>
                      <a:pt x="4103" y="10959"/>
                      <a:pt x="4723" y="13043"/>
                      <a:pt x="5729" y="1373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7" name="Shape 3087"/>
              <p:cNvSpPr/>
              <p:nvPr/>
            </p:nvSpPr>
            <p:spPr>
              <a:xfrm>
                <a:off x="3341118" y="5106322"/>
                <a:ext cx="176458" cy="72161"/>
              </a:xfrm>
              <a:custGeom>
                <a:avLst/>
                <a:gdLst/>
                <a:ahLst/>
                <a:cxnLst>
                  <a:cxn ang="0">
                    <a:pos x="wd2" y="hd2"/>
                  </a:cxn>
                  <a:cxn ang="5400000">
                    <a:pos x="wd2" y="hd2"/>
                  </a:cxn>
                  <a:cxn ang="10800000">
                    <a:pos x="wd2" y="hd2"/>
                  </a:cxn>
                  <a:cxn ang="16200000">
                    <a:pos x="wd2" y="hd2"/>
                  </a:cxn>
                </a:cxnLst>
                <a:rect l="0" t="0" r="r" b="b"/>
                <a:pathLst>
                  <a:path w="21247" h="21347" extrusionOk="0">
                    <a:moveTo>
                      <a:pt x="19" y="13477"/>
                    </a:moveTo>
                    <a:cubicBezTo>
                      <a:pt x="394" y="15508"/>
                      <a:pt x="1144" y="17354"/>
                      <a:pt x="1969" y="17354"/>
                    </a:cubicBezTo>
                    <a:cubicBezTo>
                      <a:pt x="2569" y="17354"/>
                      <a:pt x="3394" y="16985"/>
                      <a:pt x="3994" y="16615"/>
                    </a:cubicBezTo>
                    <a:cubicBezTo>
                      <a:pt x="5869" y="15877"/>
                      <a:pt x="7594" y="17723"/>
                      <a:pt x="9469" y="18277"/>
                    </a:cubicBezTo>
                    <a:cubicBezTo>
                      <a:pt x="10294" y="18277"/>
                      <a:pt x="11044" y="18277"/>
                      <a:pt x="12019" y="18277"/>
                    </a:cubicBezTo>
                    <a:cubicBezTo>
                      <a:pt x="12319" y="18277"/>
                      <a:pt x="12844" y="18277"/>
                      <a:pt x="13144" y="18646"/>
                    </a:cubicBezTo>
                    <a:cubicBezTo>
                      <a:pt x="13519" y="19015"/>
                      <a:pt x="13594" y="19385"/>
                      <a:pt x="13894" y="20123"/>
                    </a:cubicBezTo>
                    <a:cubicBezTo>
                      <a:pt x="14719" y="21600"/>
                      <a:pt x="15844" y="21600"/>
                      <a:pt x="16744" y="20862"/>
                    </a:cubicBezTo>
                    <a:cubicBezTo>
                      <a:pt x="17719" y="20123"/>
                      <a:pt x="18469" y="18277"/>
                      <a:pt x="19219" y="16615"/>
                    </a:cubicBezTo>
                    <a:cubicBezTo>
                      <a:pt x="19594" y="15877"/>
                      <a:pt x="20044" y="15138"/>
                      <a:pt x="20044" y="13846"/>
                    </a:cubicBezTo>
                    <a:cubicBezTo>
                      <a:pt x="20194" y="12000"/>
                      <a:pt x="19369" y="10523"/>
                      <a:pt x="19594" y="8862"/>
                    </a:cubicBezTo>
                    <a:cubicBezTo>
                      <a:pt x="19744" y="7015"/>
                      <a:pt x="20794" y="6092"/>
                      <a:pt x="21169" y="3877"/>
                    </a:cubicBezTo>
                    <a:cubicBezTo>
                      <a:pt x="21469" y="2215"/>
                      <a:pt x="20869" y="0"/>
                      <a:pt x="20044" y="0"/>
                    </a:cubicBezTo>
                    <a:cubicBezTo>
                      <a:pt x="19294" y="0"/>
                      <a:pt x="18619" y="369"/>
                      <a:pt x="18019" y="1846"/>
                    </a:cubicBezTo>
                    <a:cubicBezTo>
                      <a:pt x="17494" y="3138"/>
                      <a:pt x="17044" y="4985"/>
                      <a:pt x="16744" y="6646"/>
                    </a:cubicBezTo>
                    <a:cubicBezTo>
                      <a:pt x="15769" y="10523"/>
                      <a:pt x="14494" y="14400"/>
                      <a:pt x="12619" y="14400"/>
                    </a:cubicBezTo>
                    <a:cubicBezTo>
                      <a:pt x="11869" y="14400"/>
                      <a:pt x="11044" y="13477"/>
                      <a:pt x="10294" y="13108"/>
                    </a:cubicBezTo>
                    <a:cubicBezTo>
                      <a:pt x="9019" y="12369"/>
                      <a:pt x="7744" y="12000"/>
                      <a:pt x="6469" y="12000"/>
                    </a:cubicBezTo>
                    <a:cubicBezTo>
                      <a:pt x="5869" y="12000"/>
                      <a:pt x="5419" y="12369"/>
                      <a:pt x="4744" y="12000"/>
                    </a:cubicBezTo>
                    <a:cubicBezTo>
                      <a:pt x="4294" y="11631"/>
                      <a:pt x="3994" y="10892"/>
                      <a:pt x="3544" y="10523"/>
                    </a:cubicBezTo>
                    <a:cubicBezTo>
                      <a:pt x="2569" y="9231"/>
                      <a:pt x="1294" y="8492"/>
                      <a:pt x="19" y="8492"/>
                    </a:cubicBezTo>
                    <a:cubicBezTo>
                      <a:pt x="694" y="9231"/>
                      <a:pt x="-131" y="12000"/>
                      <a:pt x="19" y="1347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8" name="Shape 3088"/>
              <p:cNvSpPr/>
              <p:nvPr/>
            </p:nvSpPr>
            <p:spPr>
              <a:xfrm>
                <a:off x="3539607" y="5280747"/>
                <a:ext cx="37088" cy="56480"/>
              </a:xfrm>
              <a:custGeom>
                <a:avLst/>
                <a:gdLst/>
                <a:ahLst/>
                <a:cxnLst>
                  <a:cxn ang="0">
                    <a:pos x="wd2" y="hd2"/>
                  </a:cxn>
                  <a:cxn ang="5400000">
                    <a:pos x="wd2" y="hd2"/>
                  </a:cxn>
                  <a:cxn ang="10800000">
                    <a:pos x="wd2" y="hd2"/>
                  </a:cxn>
                  <a:cxn ang="16200000">
                    <a:pos x="wd2" y="hd2"/>
                  </a:cxn>
                </a:cxnLst>
                <a:rect l="0" t="0" r="r" b="b"/>
                <a:pathLst>
                  <a:path w="19882" h="20543" extrusionOk="0">
                    <a:moveTo>
                      <a:pt x="1937" y="10306"/>
                    </a:moveTo>
                    <a:cubicBezTo>
                      <a:pt x="2602" y="11656"/>
                      <a:pt x="3931" y="13231"/>
                      <a:pt x="5925" y="14131"/>
                    </a:cubicBezTo>
                    <a:cubicBezTo>
                      <a:pt x="7254" y="14581"/>
                      <a:pt x="8916" y="14581"/>
                      <a:pt x="10245" y="15481"/>
                    </a:cubicBezTo>
                    <a:cubicBezTo>
                      <a:pt x="12239" y="16381"/>
                      <a:pt x="13568" y="17956"/>
                      <a:pt x="14233" y="19306"/>
                    </a:cubicBezTo>
                    <a:cubicBezTo>
                      <a:pt x="14233" y="19756"/>
                      <a:pt x="14233" y="20206"/>
                      <a:pt x="14897" y="20206"/>
                    </a:cubicBezTo>
                    <a:cubicBezTo>
                      <a:pt x="15894" y="20656"/>
                      <a:pt x="17224" y="20656"/>
                      <a:pt x="17888" y="20206"/>
                    </a:cubicBezTo>
                    <a:cubicBezTo>
                      <a:pt x="19882" y="19306"/>
                      <a:pt x="19882" y="17506"/>
                      <a:pt x="19217" y="15931"/>
                    </a:cubicBezTo>
                    <a:cubicBezTo>
                      <a:pt x="18553" y="14581"/>
                      <a:pt x="17224" y="13231"/>
                      <a:pt x="16559" y="11656"/>
                    </a:cubicBezTo>
                    <a:cubicBezTo>
                      <a:pt x="15894" y="10306"/>
                      <a:pt x="15894" y="8506"/>
                      <a:pt x="17224" y="7606"/>
                    </a:cubicBezTo>
                    <a:cubicBezTo>
                      <a:pt x="18553" y="6481"/>
                      <a:pt x="19882" y="6031"/>
                      <a:pt x="19882" y="5131"/>
                    </a:cubicBezTo>
                    <a:cubicBezTo>
                      <a:pt x="19882" y="4681"/>
                      <a:pt x="19217" y="4231"/>
                      <a:pt x="18553" y="3781"/>
                    </a:cubicBezTo>
                    <a:cubicBezTo>
                      <a:pt x="14897" y="1306"/>
                      <a:pt x="7254" y="-944"/>
                      <a:pt x="2602" y="406"/>
                    </a:cubicBezTo>
                    <a:cubicBezTo>
                      <a:pt x="-1718" y="1756"/>
                      <a:pt x="276" y="6931"/>
                      <a:pt x="1937" y="1030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89" name="Shape 3089"/>
              <p:cNvSpPr/>
              <p:nvPr/>
            </p:nvSpPr>
            <p:spPr>
              <a:xfrm>
                <a:off x="3600841" y="5274558"/>
                <a:ext cx="117789" cy="60248"/>
              </a:xfrm>
              <a:custGeom>
                <a:avLst/>
                <a:gdLst/>
                <a:ahLst/>
                <a:cxnLst>
                  <a:cxn ang="0">
                    <a:pos x="wd2" y="hd2"/>
                  </a:cxn>
                  <a:cxn ang="5400000">
                    <a:pos x="wd2" y="hd2"/>
                  </a:cxn>
                  <a:cxn ang="10800000">
                    <a:pos x="wd2" y="hd2"/>
                  </a:cxn>
                  <a:cxn ang="16200000">
                    <a:pos x="wd2" y="hd2"/>
                  </a:cxn>
                </a:cxnLst>
                <a:rect l="0" t="0" r="r" b="b"/>
                <a:pathLst>
                  <a:path w="20834" h="20952" extrusionOk="0">
                    <a:moveTo>
                      <a:pt x="353" y="6048"/>
                    </a:moveTo>
                    <a:cubicBezTo>
                      <a:pt x="-302" y="8208"/>
                      <a:pt x="-84" y="11448"/>
                      <a:pt x="1334" y="12744"/>
                    </a:cubicBezTo>
                    <a:cubicBezTo>
                      <a:pt x="1989" y="13392"/>
                      <a:pt x="2425" y="13392"/>
                      <a:pt x="3080" y="13392"/>
                    </a:cubicBezTo>
                    <a:cubicBezTo>
                      <a:pt x="4716" y="13824"/>
                      <a:pt x="6134" y="15552"/>
                      <a:pt x="7443" y="16416"/>
                    </a:cubicBezTo>
                    <a:cubicBezTo>
                      <a:pt x="9298" y="17280"/>
                      <a:pt x="11153" y="16848"/>
                      <a:pt x="13225" y="16848"/>
                    </a:cubicBezTo>
                    <a:cubicBezTo>
                      <a:pt x="14971" y="16848"/>
                      <a:pt x="17043" y="17928"/>
                      <a:pt x="18462" y="20088"/>
                    </a:cubicBezTo>
                    <a:cubicBezTo>
                      <a:pt x="18680" y="20520"/>
                      <a:pt x="18898" y="20952"/>
                      <a:pt x="19116" y="20952"/>
                    </a:cubicBezTo>
                    <a:cubicBezTo>
                      <a:pt x="19334" y="20952"/>
                      <a:pt x="19553" y="20952"/>
                      <a:pt x="19553" y="20520"/>
                    </a:cubicBezTo>
                    <a:cubicBezTo>
                      <a:pt x="20971" y="18792"/>
                      <a:pt x="21298" y="13824"/>
                      <a:pt x="20098" y="11448"/>
                    </a:cubicBezTo>
                    <a:cubicBezTo>
                      <a:pt x="19443" y="10152"/>
                      <a:pt x="18462" y="9288"/>
                      <a:pt x="17589" y="8856"/>
                    </a:cubicBezTo>
                    <a:cubicBezTo>
                      <a:pt x="16389" y="7776"/>
                      <a:pt x="15298" y="6480"/>
                      <a:pt x="14316" y="4752"/>
                    </a:cubicBezTo>
                    <a:cubicBezTo>
                      <a:pt x="13662" y="3672"/>
                      <a:pt x="13225" y="2376"/>
                      <a:pt x="12462" y="1512"/>
                    </a:cubicBezTo>
                    <a:cubicBezTo>
                      <a:pt x="10716" y="-648"/>
                      <a:pt x="8425" y="-216"/>
                      <a:pt x="6571" y="1080"/>
                    </a:cubicBezTo>
                    <a:cubicBezTo>
                      <a:pt x="5153" y="1944"/>
                      <a:pt x="4280" y="-216"/>
                      <a:pt x="2862" y="648"/>
                    </a:cubicBezTo>
                    <a:cubicBezTo>
                      <a:pt x="1989" y="1080"/>
                      <a:pt x="789" y="4320"/>
                      <a:pt x="353" y="604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0" name="Shape 3090"/>
              <p:cNvSpPr/>
              <p:nvPr/>
            </p:nvSpPr>
            <p:spPr>
              <a:xfrm>
                <a:off x="3706240" y="5431560"/>
                <a:ext cx="47752" cy="55226"/>
              </a:xfrm>
              <a:custGeom>
                <a:avLst/>
                <a:gdLst/>
                <a:ahLst/>
                <a:cxnLst>
                  <a:cxn ang="0">
                    <a:pos x="wd2" y="hd2"/>
                  </a:cxn>
                  <a:cxn ang="5400000">
                    <a:pos x="wd2" y="hd2"/>
                  </a:cxn>
                  <a:cxn ang="10800000">
                    <a:pos x="wd2" y="hd2"/>
                  </a:cxn>
                  <a:cxn ang="16200000">
                    <a:pos x="wd2" y="hd2"/>
                  </a:cxn>
                </a:cxnLst>
                <a:rect l="0" t="0" r="r" b="b"/>
                <a:pathLst>
                  <a:path w="21272" h="19208" extrusionOk="0">
                    <a:moveTo>
                      <a:pt x="6962" y="1577"/>
                    </a:moveTo>
                    <a:cubicBezTo>
                      <a:pt x="4802" y="3759"/>
                      <a:pt x="2372" y="6813"/>
                      <a:pt x="1292" y="9432"/>
                    </a:cubicBezTo>
                    <a:cubicBezTo>
                      <a:pt x="212" y="12268"/>
                      <a:pt x="-328" y="15323"/>
                      <a:pt x="212" y="17941"/>
                    </a:cubicBezTo>
                    <a:cubicBezTo>
                      <a:pt x="212" y="18377"/>
                      <a:pt x="752" y="19032"/>
                      <a:pt x="752" y="19032"/>
                    </a:cubicBezTo>
                    <a:cubicBezTo>
                      <a:pt x="1832" y="19468"/>
                      <a:pt x="3182" y="19032"/>
                      <a:pt x="3722" y="18377"/>
                    </a:cubicBezTo>
                    <a:cubicBezTo>
                      <a:pt x="6422" y="16195"/>
                      <a:pt x="9392" y="14450"/>
                      <a:pt x="12632" y="12050"/>
                    </a:cubicBezTo>
                    <a:cubicBezTo>
                      <a:pt x="15062" y="10304"/>
                      <a:pt x="17762" y="8341"/>
                      <a:pt x="19922" y="6595"/>
                    </a:cubicBezTo>
                    <a:cubicBezTo>
                      <a:pt x="20732" y="6159"/>
                      <a:pt x="20732" y="6159"/>
                      <a:pt x="21272" y="5723"/>
                    </a:cubicBezTo>
                    <a:cubicBezTo>
                      <a:pt x="21272" y="4850"/>
                      <a:pt x="20732" y="4195"/>
                      <a:pt x="19922" y="3759"/>
                    </a:cubicBezTo>
                    <a:cubicBezTo>
                      <a:pt x="17222" y="1577"/>
                      <a:pt x="10472" y="-2132"/>
                      <a:pt x="6962" y="157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1" name="Shape 3091"/>
              <p:cNvSpPr/>
              <p:nvPr/>
            </p:nvSpPr>
            <p:spPr>
              <a:xfrm>
                <a:off x="3769425" y="5365428"/>
                <a:ext cx="32195" cy="36689"/>
              </a:xfrm>
              <a:custGeom>
                <a:avLst/>
                <a:gdLst/>
                <a:ahLst/>
                <a:cxnLst>
                  <a:cxn ang="0">
                    <a:pos x="wd2" y="hd2"/>
                  </a:cxn>
                  <a:cxn ang="5400000">
                    <a:pos x="wd2" y="hd2"/>
                  </a:cxn>
                  <a:cxn ang="10800000">
                    <a:pos x="wd2" y="hd2"/>
                  </a:cxn>
                  <a:cxn ang="16200000">
                    <a:pos x="wd2" y="hd2"/>
                  </a:cxn>
                </a:cxnLst>
                <a:rect l="0" t="0" r="r" b="b"/>
                <a:pathLst>
                  <a:path w="17259" h="21089" extrusionOk="0">
                    <a:moveTo>
                      <a:pt x="4746" y="16026"/>
                    </a:moveTo>
                    <a:cubicBezTo>
                      <a:pt x="7072" y="16723"/>
                      <a:pt x="8401" y="18813"/>
                      <a:pt x="7736" y="20903"/>
                    </a:cubicBezTo>
                    <a:cubicBezTo>
                      <a:pt x="9066" y="21600"/>
                      <a:pt x="10395" y="20206"/>
                      <a:pt x="11724" y="18813"/>
                    </a:cubicBezTo>
                    <a:cubicBezTo>
                      <a:pt x="13386" y="17419"/>
                      <a:pt x="14050" y="16026"/>
                      <a:pt x="15380" y="14632"/>
                    </a:cubicBezTo>
                    <a:cubicBezTo>
                      <a:pt x="16709" y="12194"/>
                      <a:pt x="18038" y="10103"/>
                      <a:pt x="16709" y="8013"/>
                    </a:cubicBezTo>
                    <a:cubicBezTo>
                      <a:pt x="16044" y="6271"/>
                      <a:pt x="14715" y="5574"/>
                      <a:pt x="13386" y="5574"/>
                    </a:cubicBezTo>
                    <a:cubicBezTo>
                      <a:pt x="10395" y="4181"/>
                      <a:pt x="7072" y="3484"/>
                      <a:pt x="4746" y="0"/>
                    </a:cubicBezTo>
                    <a:cubicBezTo>
                      <a:pt x="758" y="4877"/>
                      <a:pt x="-3562" y="13587"/>
                      <a:pt x="4746" y="1602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2" name="Shape 3092"/>
              <p:cNvSpPr/>
              <p:nvPr/>
            </p:nvSpPr>
            <p:spPr>
              <a:xfrm>
                <a:off x="3825511" y="5374702"/>
                <a:ext cx="31261" cy="53785"/>
              </a:xfrm>
              <a:custGeom>
                <a:avLst/>
                <a:gdLst/>
                <a:ahLst/>
                <a:cxnLst>
                  <a:cxn ang="0">
                    <a:pos x="wd2" y="hd2"/>
                  </a:cxn>
                  <a:cxn ang="5400000">
                    <a:pos x="wd2" y="hd2"/>
                  </a:cxn>
                  <a:cxn ang="10800000">
                    <a:pos x="wd2" y="hd2"/>
                  </a:cxn>
                  <a:cxn ang="16200000">
                    <a:pos x="wd2" y="hd2"/>
                  </a:cxn>
                </a:cxnLst>
                <a:rect l="0" t="0" r="r" b="b"/>
                <a:pathLst>
                  <a:path w="21013" h="18701" extrusionOk="0">
                    <a:moveTo>
                      <a:pt x="2400" y="5136"/>
                    </a:moveTo>
                    <a:cubicBezTo>
                      <a:pt x="2400" y="7042"/>
                      <a:pt x="2400" y="9159"/>
                      <a:pt x="800" y="11065"/>
                    </a:cubicBezTo>
                    <a:cubicBezTo>
                      <a:pt x="800" y="11489"/>
                      <a:pt x="0" y="11489"/>
                      <a:pt x="0" y="11912"/>
                    </a:cubicBezTo>
                    <a:cubicBezTo>
                      <a:pt x="0" y="12336"/>
                      <a:pt x="0" y="12336"/>
                      <a:pt x="800" y="12759"/>
                    </a:cubicBezTo>
                    <a:cubicBezTo>
                      <a:pt x="1600" y="13606"/>
                      <a:pt x="1600" y="14877"/>
                      <a:pt x="800" y="15936"/>
                    </a:cubicBezTo>
                    <a:cubicBezTo>
                      <a:pt x="800" y="16359"/>
                      <a:pt x="0" y="16783"/>
                      <a:pt x="0" y="17206"/>
                    </a:cubicBezTo>
                    <a:cubicBezTo>
                      <a:pt x="0" y="17630"/>
                      <a:pt x="800" y="17630"/>
                      <a:pt x="800" y="18053"/>
                    </a:cubicBezTo>
                    <a:cubicBezTo>
                      <a:pt x="3200" y="19324"/>
                      <a:pt x="6800" y="18477"/>
                      <a:pt x="9200" y="17630"/>
                    </a:cubicBezTo>
                    <a:cubicBezTo>
                      <a:pt x="11600" y="16359"/>
                      <a:pt x="12400" y="14453"/>
                      <a:pt x="13600" y="13183"/>
                    </a:cubicBezTo>
                    <a:cubicBezTo>
                      <a:pt x="15200" y="11489"/>
                      <a:pt x="16800" y="9583"/>
                      <a:pt x="18400" y="7889"/>
                    </a:cubicBezTo>
                    <a:cubicBezTo>
                      <a:pt x="20000" y="7042"/>
                      <a:pt x="21600" y="5559"/>
                      <a:pt x="20800" y="4289"/>
                    </a:cubicBezTo>
                    <a:cubicBezTo>
                      <a:pt x="20800" y="3865"/>
                      <a:pt x="20000" y="3442"/>
                      <a:pt x="19200" y="3442"/>
                    </a:cubicBezTo>
                    <a:cubicBezTo>
                      <a:pt x="10800" y="-582"/>
                      <a:pt x="3200" y="-2276"/>
                      <a:pt x="2400" y="513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3" name="Shape 3093"/>
              <p:cNvSpPr/>
              <p:nvPr/>
            </p:nvSpPr>
            <p:spPr>
              <a:xfrm>
                <a:off x="3582769" y="5107807"/>
                <a:ext cx="59077" cy="107002"/>
              </a:xfrm>
              <a:custGeom>
                <a:avLst/>
                <a:gdLst/>
                <a:ahLst/>
                <a:cxnLst>
                  <a:cxn ang="0">
                    <a:pos x="wd2" y="hd2"/>
                  </a:cxn>
                  <a:cxn ang="5400000">
                    <a:pos x="wd2" y="hd2"/>
                  </a:cxn>
                  <a:cxn ang="10800000">
                    <a:pos x="wd2" y="hd2"/>
                  </a:cxn>
                  <a:cxn ang="16200000">
                    <a:pos x="wd2" y="hd2"/>
                  </a:cxn>
                </a:cxnLst>
                <a:rect l="0" t="0" r="r" b="b"/>
                <a:pathLst>
                  <a:path w="21488" h="20782" extrusionOk="0">
                    <a:moveTo>
                      <a:pt x="0" y="7608"/>
                    </a:moveTo>
                    <a:cubicBezTo>
                      <a:pt x="0" y="7846"/>
                      <a:pt x="0" y="8083"/>
                      <a:pt x="0" y="8083"/>
                    </a:cubicBezTo>
                    <a:cubicBezTo>
                      <a:pt x="450" y="8320"/>
                      <a:pt x="1350" y="8320"/>
                      <a:pt x="1800" y="8320"/>
                    </a:cubicBezTo>
                    <a:cubicBezTo>
                      <a:pt x="2700" y="8677"/>
                      <a:pt x="3150" y="9151"/>
                      <a:pt x="3150" y="9626"/>
                    </a:cubicBezTo>
                    <a:cubicBezTo>
                      <a:pt x="4275" y="11644"/>
                      <a:pt x="4725" y="13898"/>
                      <a:pt x="3150" y="15560"/>
                    </a:cubicBezTo>
                    <a:cubicBezTo>
                      <a:pt x="2700" y="16035"/>
                      <a:pt x="2250" y="16628"/>
                      <a:pt x="1800" y="17103"/>
                    </a:cubicBezTo>
                    <a:cubicBezTo>
                      <a:pt x="900" y="18883"/>
                      <a:pt x="4275" y="20782"/>
                      <a:pt x="7875" y="20782"/>
                    </a:cubicBezTo>
                    <a:cubicBezTo>
                      <a:pt x="9000" y="20782"/>
                      <a:pt x="10350" y="20545"/>
                      <a:pt x="10800" y="20070"/>
                    </a:cubicBezTo>
                    <a:cubicBezTo>
                      <a:pt x="11700" y="19358"/>
                      <a:pt x="10800" y="18290"/>
                      <a:pt x="9900" y="17815"/>
                    </a:cubicBezTo>
                    <a:cubicBezTo>
                      <a:pt x="9000" y="17103"/>
                      <a:pt x="7425" y="16866"/>
                      <a:pt x="6525" y="16035"/>
                    </a:cubicBezTo>
                    <a:cubicBezTo>
                      <a:pt x="4725" y="14611"/>
                      <a:pt x="6075" y="12593"/>
                      <a:pt x="7425" y="11169"/>
                    </a:cubicBezTo>
                    <a:cubicBezTo>
                      <a:pt x="8325" y="10101"/>
                      <a:pt x="9000" y="9389"/>
                      <a:pt x="9900" y="8320"/>
                    </a:cubicBezTo>
                    <a:cubicBezTo>
                      <a:pt x="10350" y="8083"/>
                      <a:pt x="10350" y="7608"/>
                      <a:pt x="10800" y="7371"/>
                    </a:cubicBezTo>
                    <a:cubicBezTo>
                      <a:pt x="11700" y="6896"/>
                      <a:pt x="13050" y="6896"/>
                      <a:pt x="14175" y="6422"/>
                    </a:cubicBezTo>
                    <a:cubicBezTo>
                      <a:pt x="16875" y="5591"/>
                      <a:pt x="17325" y="3336"/>
                      <a:pt x="20250" y="3098"/>
                    </a:cubicBezTo>
                    <a:cubicBezTo>
                      <a:pt x="20700" y="3098"/>
                      <a:pt x="21150" y="3098"/>
                      <a:pt x="21150" y="2861"/>
                    </a:cubicBezTo>
                    <a:cubicBezTo>
                      <a:pt x="21600" y="2624"/>
                      <a:pt x="21600" y="2149"/>
                      <a:pt x="21150" y="1912"/>
                    </a:cubicBezTo>
                    <a:cubicBezTo>
                      <a:pt x="20700" y="1674"/>
                      <a:pt x="20250" y="1437"/>
                      <a:pt x="19350" y="1437"/>
                    </a:cubicBezTo>
                    <a:cubicBezTo>
                      <a:pt x="15525" y="606"/>
                      <a:pt x="9000" y="-818"/>
                      <a:pt x="5175" y="606"/>
                    </a:cubicBezTo>
                    <a:cubicBezTo>
                      <a:pt x="3150" y="2149"/>
                      <a:pt x="900" y="5116"/>
                      <a:pt x="0" y="760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4" name="Shape 3094"/>
              <p:cNvSpPr/>
              <p:nvPr/>
            </p:nvSpPr>
            <p:spPr>
              <a:xfrm>
                <a:off x="3687534" y="5174078"/>
                <a:ext cx="41883" cy="51625"/>
              </a:xfrm>
              <a:custGeom>
                <a:avLst/>
                <a:gdLst/>
                <a:ahLst/>
                <a:cxnLst>
                  <a:cxn ang="0">
                    <a:pos x="wd2" y="hd2"/>
                  </a:cxn>
                  <a:cxn ang="5400000">
                    <a:pos x="wd2" y="hd2"/>
                  </a:cxn>
                  <a:cxn ang="10800000">
                    <a:pos x="wd2" y="hd2"/>
                  </a:cxn>
                  <a:cxn ang="16200000">
                    <a:pos x="wd2" y="hd2"/>
                  </a:cxn>
                </a:cxnLst>
                <a:rect l="0" t="0" r="r" b="b"/>
                <a:pathLst>
                  <a:path w="19782" h="20679" extrusionOk="0">
                    <a:moveTo>
                      <a:pt x="15282" y="20679"/>
                    </a:moveTo>
                    <a:cubicBezTo>
                      <a:pt x="17082" y="20177"/>
                      <a:pt x="18282" y="18670"/>
                      <a:pt x="19182" y="16912"/>
                    </a:cubicBezTo>
                    <a:cubicBezTo>
                      <a:pt x="19782" y="15405"/>
                      <a:pt x="19782" y="13898"/>
                      <a:pt x="19782" y="12139"/>
                    </a:cubicBezTo>
                    <a:cubicBezTo>
                      <a:pt x="19782" y="11637"/>
                      <a:pt x="19782" y="10632"/>
                      <a:pt x="19182" y="10130"/>
                    </a:cubicBezTo>
                    <a:cubicBezTo>
                      <a:pt x="16482" y="8121"/>
                      <a:pt x="16482" y="9126"/>
                      <a:pt x="15282" y="5860"/>
                    </a:cubicBezTo>
                    <a:cubicBezTo>
                      <a:pt x="14082" y="3851"/>
                      <a:pt x="14082" y="2093"/>
                      <a:pt x="10782" y="586"/>
                    </a:cubicBezTo>
                    <a:cubicBezTo>
                      <a:pt x="7182" y="-921"/>
                      <a:pt x="2682" y="586"/>
                      <a:pt x="882" y="3851"/>
                    </a:cubicBezTo>
                    <a:cubicBezTo>
                      <a:pt x="-1818" y="8623"/>
                      <a:pt x="2082" y="10632"/>
                      <a:pt x="7182" y="11637"/>
                    </a:cubicBezTo>
                    <a:cubicBezTo>
                      <a:pt x="9582" y="12139"/>
                      <a:pt x="11982" y="12139"/>
                      <a:pt x="14082" y="14400"/>
                    </a:cubicBezTo>
                    <a:cubicBezTo>
                      <a:pt x="13482" y="15405"/>
                      <a:pt x="16482" y="20177"/>
                      <a:pt x="15282" y="2067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5" name="Shape 3095"/>
              <p:cNvSpPr/>
              <p:nvPr/>
            </p:nvSpPr>
            <p:spPr>
              <a:xfrm>
                <a:off x="3331845" y="4253829"/>
                <a:ext cx="57895" cy="125687"/>
              </a:xfrm>
              <a:custGeom>
                <a:avLst/>
                <a:gdLst/>
                <a:ahLst/>
                <a:cxnLst>
                  <a:cxn ang="0">
                    <a:pos x="wd2" y="hd2"/>
                  </a:cxn>
                  <a:cxn ang="5400000">
                    <a:pos x="wd2" y="hd2"/>
                  </a:cxn>
                  <a:cxn ang="10800000">
                    <a:pos x="wd2" y="hd2"/>
                  </a:cxn>
                  <a:cxn ang="16200000">
                    <a:pos x="wd2" y="hd2"/>
                  </a:cxn>
                </a:cxnLst>
                <a:rect l="0" t="0" r="r" b="b"/>
                <a:pathLst>
                  <a:path w="19286" h="20836" extrusionOk="0">
                    <a:moveTo>
                      <a:pt x="14194" y="18379"/>
                    </a:moveTo>
                    <a:cubicBezTo>
                      <a:pt x="14194" y="18584"/>
                      <a:pt x="14194" y="18996"/>
                      <a:pt x="14194" y="19201"/>
                    </a:cubicBezTo>
                    <a:cubicBezTo>
                      <a:pt x="13783" y="19407"/>
                      <a:pt x="13371" y="19716"/>
                      <a:pt x="12960" y="19716"/>
                    </a:cubicBezTo>
                    <a:cubicBezTo>
                      <a:pt x="10286" y="20127"/>
                      <a:pt x="8229" y="20333"/>
                      <a:pt x="5554" y="20744"/>
                    </a:cubicBezTo>
                    <a:cubicBezTo>
                      <a:pt x="4731" y="20744"/>
                      <a:pt x="4320" y="20950"/>
                      <a:pt x="3291" y="20744"/>
                    </a:cubicBezTo>
                    <a:cubicBezTo>
                      <a:pt x="2469" y="20539"/>
                      <a:pt x="2469" y="20127"/>
                      <a:pt x="2057" y="19716"/>
                    </a:cubicBezTo>
                    <a:cubicBezTo>
                      <a:pt x="1234" y="18173"/>
                      <a:pt x="411" y="16424"/>
                      <a:pt x="0" y="14881"/>
                    </a:cubicBezTo>
                    <a:cubicBezTo>
                      <a:pt x="0" y="14470"/>
                      <a:pt x="0" y="14264"/>
                      <a:pt x="0" y="13853"/>
                    </a:cubicBezTo>
                    <a:cubicBezTo>
                      <a:pt x="411" y="13441"/>
                      <a:pt x="1646" y="13030"/>
                      <a:pt x="2057" y="12516"/>
                    </a:cubicBezTo>
                    <a:cubicBezTo>
                      <a:pt x="2469" y="12104"/>
                      <a:pt x="2469" y="11693"/>
                      <a:pt x="2469" y="11076"/>
                    </a:cubicBezTo>
                    <a:cubicBezTo>
                      <a:pt x="2469" y="9533"/>
                      <a:pt x="3909" y="7990"/>
                      <a:pt x="4731" y="6550"/>
                    </a:cubicBezTo>
                    <a:cubicBezTo>
                      <a:pt x="5143" y="6036"/>
                      <a:pt x="5554" y="5419"/>
                      <a:pt x="5966" y="5007"/>
                    </a:cubicBezTo>
                    <a:cubicBezTo>
                      <a:pt x="6377" y="4801"/>
                      <a:pt x="6377" y="4596"/>
                      <a:pt x="6789" y="4184"/>
                    </a:cubicBezTo>
                    <a:cubicBezTo>
                      <a:pt x="8640" y="2436"/>
                      <a:pt x="11109" y="687"/>
                      <a:pt x="15017" y="276"/>
                    </a:cubicBezTo>
                    <a:cubicBezTo>
                      <a:pt x="21600" y="-650"/>
                      <a:pt x="18926" y="893"/>
                      <a:pt x="17691" y="2847"/>
                    </a:cubicBezTo>
                    <a:cubicBezTo>
                      <a:pt x="13783" y="7784"/>
                      <a:pt x="12549" y="13236"/>
                      <a:pt x="14194" y="1837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6" name="Shape 3096"/>
              <p:cNvSpPr/>
              <p:nvPr/>
            </p:nvSpPr>
            <p:spPr>
              <a:xfrm>
                <a:off x="3316863" y="4498104"/>
                <a:ext cx="101638" cy="250304"/>
              </a:xfrm>
              <a:custGeom>
                <a:avLst/>
                <a:gdLst/>
                <a:ahLst/>
                <a:cxnLst>
                  <a:cxn ang="0">
                    <a:pos x="wd2" y="hd2"/>
                  </a:cxn>
                  <a:cxn ang="5400000">
                    <a:pos x="wd2" y="hd2"/>
                  </a:cxn>
                  <a:cxn ang="10800000">
                    <a:pos x="wd2" y="hd2"/>
                  </a:cxn>
                  <a:cxn ang="16200000">
                    <a:pos x="wd2" y="hd2"/>
                  </a:cxn>
                </a:cxnLst>
                <a:rect l="0" t="0" r="r" b="b"/>
                <a:pathLst>
                  <a:path w="21310" h="21600" extrusionOk="0">
                    <a:moveTo>
                      <a:pt x="7303" y="1126"/>
                    </a:moveTo>
                    <a:cubicBezTo>
                      <a:pt x="7041" y="1447"/>
                      <a:pt x="7303" y="1930"/>
                      <a:pt x="7826" y="2251"/>
                    </a:cubicBezTo>
                    <a:cubicBezTo>
                      <a:pt x="8219" y="2573"/>
                      <a:pt x="8743" y="2948"/>
                      <a:pt x="9005" y="3269"/>
                    </a:cubicBezTo>
                    <a:cubicBezTo>
                      <a:pt x="8219" y="3055"/>
                      <a:pt x="6779" y="3377"/>
                      <a:pt x="6255" y="3805"/>
                    </a:cubicBezTo>
                    <a:cubicBezTo>
                      <a:pt x="5994" y="4288"/>
                      <a:pt x="6255" y="4717"/>
                      <a:pt x="6517" y="5199"/>
                    </a:cubicBezTo>
                    <a:cubicBezTo>
                      <a:pt x="7303" y="6539"/>
                      <a:pt x="7565" y="7986"/>
                      <a:pt x="7041" y="9326"/>
                    </a:cubicBezTo>
                    <a:cubicBezTo>
                      <a:pt x="4554" y="9540"/>
                      <a:pt x="2066" y="9219"/>
                      <a:pt x="495" y="8415"/>
                    </a:cubicBezTo>
                    <a:cubicBezTo>
                      <a:pt x="-28" y="9112"/>
                      <a:pt x="-290" y="9808"/>
                      <a:pt x="495" y="10344"/>
                    </a:cubicBezTo>
                    <a:cubicBezTo>
                      <a:pt x="1019" y="10559"/>
                      <a:pt x="1543" y="10827"/>
                      <a:pt x="2066" y="11041"/>
                    </a:cubicBezTo>
                    <a:cubicBezTo>
                      <a:pt x="2721" y="11309"/>
                      <a:pt x="3245" y="11470"/>
                      <a:pt x="3506" y="11792"/>
                    </a:cubicBezTo>
                    <a:cubicBezTo>
                      <a:pt x="3506" y="12167"/>
                      <a:pt x="2983" y="12488"/>
                      <a:pt x="2066" y="12381"/>
                    </a:cubicBezTo>
                    <a:cubicBezTo>
                      <a:pt x="2328" y="12703"/>
                      <a:pt x="2721" y="13132"/>
                      <a:pt x="3245" y="13507"/>
                    </a:cubicBezTo>
                    <a:cubicBezTo>
                      <a:pt x="3768" y="13828"/>
                      <a:pt x="5077" y="13935"/>
                      <a:pt x="5994" y="13721"/>
                    </a:cubicBezTo>
                    <a:cubicBezTo>
                      <a:pt x="6255" y="13614"/>
                      <a:pt x="6517" y="13614"/>
                      <a:pt x="6779" y="13614"/>
                    </a:cubicBezTo>
                    <a:cubicBezTo>
                      <a:pt x="7041" y="13614"/>
                      <a:pt x="7041" y="13721"/>
                      <a:pt x="7303" y="13828"/>
                    </a:cubicBezTo>
                    <a:cubicBezTo>
                      <a:pt x="8219" y="14525"/>
                      <a:pt x="9005" y="15275"/>
                      <a:pt x="9528" y="16079"/>
                    </a:cubicBezTo>
                    <a:cubicBezTo>
                      <a:pt x="9790" y="16294"/>
                      <a:pt x="9790" y="16508"/>
                      <a:pt x="9266" y="16669"/>
                    </a:cubicBezTo>
                    <a:cubicBezTo>
                      <a:pt x="9005" y="16776"/>
                      <a:pt x="8481" y="16669"/>
                      <a:pt x="8219" y="16669"/>
                    </a:cubicBezTo>
                    <a:cubicBezTo>
                      <a:pt x="7303" y="16776"/>
                      <a:pt x="7303" y="17098"/>
                      <a:pt x="7303" y="17419"/>
                    </a:cubicBezTo>
                    <a:cubicBezTo>
                      <a:pt x="7565" y="18331"/>
                      <a:pt x="8219" y="19456"/>
                      <a:pt x="10314" y="19778"/>
                    </a:cubicBezTo>
                    <a:cubicBezTo>
                      <a:pt x="10968" y="19992"/>
                      <a:pt x="10575" y="20474"/>
                      <a:pt x="10575" y="20796"/>
                    </a:cubicBezTo>
                    <a:cubicBezTo>
                      <a:pt x="10575" y="21118"/>
                      <a:pt x="10968" y="21600"/>
                      <a:pt x="11754" y="21600"/>
                    </a:cubicBezTo>
                    <a:cubicBezTo>
                      <a:pt x="12539" y="21600"/>
                      <a:pt x="12801" y="21278"/>
                      <a:pt x="12801" y="20903"/>
                    </a:cubicBezTo>
                    <a:cubicBezTo>
                      <a:pt x="13063" y="19885"/>
                      <a:pt x="12539" y="18867"/>
                      <a:pt x="11230" y="18116"/>
                    </a:cubicBezTo>
                    <a:cubicBezTo>
                      <a:pt x="11230" y="18009"/>
                      <a:pt x="10968" y="18063"/>
                      <a:pt x="10968" y="17902"/>
                    </a:cubicBezTo>
                    <a:cubicBezTo>
                      <a:pt x="10968" y="17795"/>
                      <a:pt x="10968" y="17741"/>
                      <a:pt x="11230" y="17634"/>
                    </a:cubicBezTo>
                    <a:cubicBezTo>
                      <a:pt x="11754" y="17312"/>
                      <a:pt x="12539" y="17044"/>
                      <a:pt x="13063" y="16669"/>
                    </a:cubicBezTo>
                    <a:cubicBezTo>
                      <a:pt x="13586" y="16347"/>
                      <a:pt x="13979" y="15865"/>
                      <a:pt x="13325" y="15543"/>
                    </a:cubicBezTo>
                    <a:cubicBezTo>
                      <a:pt x="14241" y="15543"/>
                      <a:pt x="14503" y="14954"/>
                      <a:pt x="13979" y="14739"/>
                    </a:cubicBezTo>
                    <a:cubicBezTo>
                      <a:pt x="13325" y="14525"/>
                      <a:pt x="12539" y="14257"/>
                      <a:pt x="12277" y="14043"/>
                    </a:cubicBezTo>
                    <a:cubicBezTo>
                      <a:pt x="11754" y="13828"/>
                      <a:pt x="11754" y="13507"/>
                      <a:pt x="11754" y="13132"/>
                    </a:cubicBezTo>
                    <a:cubicBezTo>
                      <a:pt x="11492" y="12488"/>
                      <a:pt x="11492" y="11684"/>
                      <a:pt x="12539" y="11148"/>
                    </a:cubicBezTo>
                    <a:cubicBezTo>
                      <a:pt x="13325" y="10559"/>
                      <a:pt x="15288" y="10344"/>
                      <a:pt x="16728" y="10130"/>
                    </a:cubicBezTo>
                    <a:cubicBezTo>
                      <a:pt x="18037" y="9916"/>
                      <a:pt x="19477" y="9540"/>
                      <a:pt x="20525" y="9112"/>
                    </a:cubicBezTo>
                    <a:cubicBezTo>
                      <a:pt x="21048" y="9004"/>
                      <a:pt x="21310" y="8790"/>
                      <a:pt x="21310" y="8522"/>
                    </a:cubicBezTo>
                    <a:cubicBezTo>
                      <a:pt x="21310" y="8200"/>
                      <a:pt x="20525" y="7879"/>
                      <a:pt x="20001" y="7665"/>
                    </a:cubicBezTo>
                    <a:cubicBezTo>
                      <a:pt x="18299" y="6968"/>
                      <a:pt x="18561" y="5842"/>
                      <a:pt x="18823" y="4824"/>
                    </a:cubicBezTo>
                    <a:cubicBezTo>
                      <a:pt x="19085" y="3805"/>
                      <a:pt x="18823" y="2680"/>
                      <a:pt x="16990" y="2251"/>
                    </a:cubicBezTo>
                    <a:cubicBezTo>
                      <a:pt x="16074" y="2037"/>
                      <a:pt x="15288" y="2037"/>
                      <a:pt x="14765" y="2251"/>
                    </a:cubicBezTo>
                    <a:cubicBezTo>
                      <a:pt x="15026" y="2144"/>
                      <a:pt x="10314" y="214"/>
                      <a:pt x="9790" y="0"/>
                    </a:cubicBezTo>
                    <a:cubicBezTo>
                      <a:pt x="9266" y="804"/>
                      <a:pt x="7565" y="697"/>
                      <a:pt x="7303" y="112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7" name="Shape 3097"/>
              <p:cNvSpPr/>
              <p:nvPr/>
            </p:nvSpPr>
            <p:spPr>
              <a:xfrm>
                <a:off x="3394576" y="4664478"/>
                <a:ext cx="70303" cy="50756"/>
              </a:xfrm>
              <a:custGeom>
                <a:avLst/>
                <a:gdLst/>
                <a:ahLst/>
                <a:cxnLst>
                  <a:cxn ang="0">
                    <a:pos x="wd2" y="hd2"/>
                  </a:cxn>
                  <a:cxn ang="5400000">
                    <a:pos x="wd2" y="hd2"/>
                  </a:cxn>
                  <a:cxn ang="10800000">
                    <a:pos x="wd2" y="hd2"/>
                  </a:cxn>
                  <a:cxn ang="16200000">
                    <a:pos x="wd2" y="hd2"/>
                  </a:cxn>
                </a:cxnLst>
                <a:rect l="0" t="0" r="r" b="b"/>
                <a:pathLst>
                  <a:path w="21600" h="21417" extrusionOk="0">
                    <a:moveTo>
                      <a:pt x="3005" y="11733"/>
                    </a:moveTo>
                    <a:cubicBezTo>
                      <a:pt x="4320" y="12800"/>
                      <a:pt x="5447" y="13867"/>
                      <a:pt x="6950" y="12800"/>
                    </a:cubicBezTo>
                    <a:cubicBezTo>
                      <a:pt x="7325" y="12267"/>
                      <a:pt x="7889" y="12267"/>
                      <a:pt x="8264" y="11733"/>
                    </a:cubicBezTo>
                    <a:lnTo>
                      <a:pt x="9767" y="11733"/>
                    </a:lnTo>
                    <a:cubicBezTo>
                      <a:pt x="10518" y="11733"/>
                      <a:pt x="11270" y="12267"/>
                      <a:pt x="12209" y="12267"/>
                    </a:cubicBezTo>
                    <a:cubicBezTo>
                      <a:pt x="12584" y="12267"/>
                      <a:pt x="12960" y="12800"/>
                      <a:pt x="13336" y="12800"/>
                    </a:cubicBezTo>
                    <a:cubicBezTo>
                      <a:pt x="14087" y="13333"/>
                      <a:pt x="14087" y="14400"/>
                      <a:pt x="14463" y="14933"/>
                    </a:cubicBezTo>
                    <a:cubicBezTo>
                      <a:pt x="14838" y="16000"/>
                      <a:pt x="15214" y="17333"/>
                      <a:pt x="15590" y="18933"/>
                    </a:cubicBezTo>
                    <a:cubicBezTo>
                      <a:pt x="16153" y="19467"/>
                      <a:pt x="16153" y="20533"/>
                      <a:pt x="16904" y="21067"/>
                    </a:cubicBezTo>
                    <a:cubicBezTo>
                      <a:pt x="17656" y="21600"/>
                      <a:pt x="18407" y="21600"/>
                      <a:pt x="19158" y="20533"/>
                    </a:cubicBezTo>
                    <a:lnTo>
                      <a:pt x="20849" y="18400"/>
                    </a:lnTo>
                    <a:cubicBezTo>
                      <a:pt x="21224" y="17867"/>
                      <a:pt x="21600" y="16533"/>
                      <a:pt x="21600" y="16000"/>
                    </a:cubicBezTo>
                    <a:cubicBezTo>
                      <a:pt x="21600" y="14933"/>
                      <a:pt x="21224" y="13867"/>
                      <a:pt x="20849" y="12800"/>
                    </a:cubicBezTo>
                    <a:cubicBezTo>
                      <a:pt x="20473" y="11733"/>
                      <a:pt x="20097" y="11200"/>
                      <a:pt x="19534" y="9867"/>
                    </a:cubicBezTo>
                    <a:cubicBezTo>
                      <a:pt x="18783" y="9333"/>
                      <a:pt x="18031" y="8800"/>
                      <a:pt x="16904" y="8800"/>
                    </a:cubicBezTo>
                    <a:cubicBezTo>
                      <a:pt x="13711" y="8267"/>
                      <a:pt x="10518" y="7200"/>
                      <a:pt x="9016" y="3200"/>
                    </a:cubicBezTo>
                    <a:cubicBezTo>
                      <a:pt x="8640" y="2667"/>
                      <a:pt x="8640" y="1600"/>
                      <a:pt x="8264" y="1067"/>
                    </a:cubicBezTo>
                    <a:cubicBezTo>
                      <a:pt x="7889" y="533"/>
                      <a:pt x="6950" y="0"/>
                      <a:pt x="6198" y="0"/>
                    </a:cubicBezTo>
                    <a:cubicBezTo>
                      <a:pt x="5447" y="0"/>
                      <a:pt x="5071" y="0"/>
                      <a:pt x="4696" y="533"/>
                    </a:cubicBezTo>
                    <a:cubicBezTo>
                      <a:pt x="4320" y="1067"/>
                      <a:pt x="3944" y="1867"/>
                      <a:pt x="4132" y="2400"/>
                    </a:cubicBezTo>
                    <a:cubicBezTo>
                      <a:pt x="3569" y="1600"/>
                      <a:pt x="751" y="1067"/>
                      <a:pt x="0" y="1600"/>
                    </a:cubicBezTo>
                    <a:cubicBezTo>
                      <a:pt x="1127" y="5600"/>
                      <a:pt x="1127" y="8800"/>
                      <a:pt x="3005" y="117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8" name="Shape 3098"/>
              <p:cNvSpPr/>
              <p:nvPr/>
            </p:nvSpPr>
            <p:spPr>
              <a:xfrm>
                <a:off x="3392247" y="4749028"/>
                <a:ext cx="41371" cy="58385"/>
              </a:xfrm>
              <a:custGeom>
                <a:avLst/>
                <a:gdLst/>
                <a:ahLst/>
                <a:cxnLst>
                  <a:cxn ang="0">
                    <a:pos x="wd2" y="hd2"/>
                  </a:cxn>
                  <a:cxn ang="5400000">
                    <a:pos x="wd2" y="hd2"/>
                  </a:cxn>
                  <a:cxn ang="10800000">
                    <a:pos x="wd2" y="hd2"/>
                  </a:cxn>
                  <a:cxn ang="16200000">
                    <a:pos x="wd2" y="hd2"/>
                  </a:cxn>
                </a:cxnLst>
                <a:rect l="0" t="0" r="r" b="b"/>
                <a:pathLst>
                  <a:path w="20774" h="21234" extrusionOk="0">
                    <a:moveTo>
                      <a:pt x="113" y="891"/>
                    </a:moveTo>
                    <a:cubicBezTo>
                      <a:pt x="113" y="445"/>
                      <a:pt x="1052" y="445"/>
                      <a:pt x="113" y="891"/>
                    </a:cubicBezTo>
                    <a:cubicBezTo>
                      <a:pt x="739" y="891"/>
                      <a:pt x="1052" y="891"/>
                      <a:pt x="1052" y="1336"/>
                    </a:cubicBezTo>
                    <a:cubicBezTo>
                      <a:pt x="739" y="1336"/>
                      <a:pt x="426" y="1559"/>
                      <a:pt x="113" y="1781"/>
                    </a:cubicBezTo>
                    <a:cubicBezTo>
                      <a:pt x="-200" y="2672"/>
                      <a:pt x="113" y="4008"/>
                      <a:pt x="1365" y="4454"/>
                    </a:cubicBezTo>
                    <a:cubicBezTo>
                      <a:pt x="1365" y="5567"/>
                      <a:pt x="1678" y="6680"/>
                      <a:pt x="1678" y="7571"/>
                    </a:cubicBezTo>
                    <a:cubicBezTo>
                      <a:pt x="2304" y="11134"/>
                      <a:pt x="3557" y="14920"/>
                      <a:pt x="6687" y="17814"/>
                    </a:cubicBezTo>
                    <a:cubicBezTo>
                      <a:pt x="8878" y="19151"/>
                      <a:pt x="11383" y="20041"/>
                      <a:pt x="14200" y="19596"/>
                    </a:cubicBezTo>
                    <a:cubicBezTo>
                      <a:pt x="15452" y="19151"/>
                      <a:pt x="16704" y="18705"/>
                      <a:pt x="17330" y="19596"/>
                    </a:cubicBezTo>
                    <a:cubicBezTo>
                      <a:pt x="17957" y="20041"/>
                      <a:pt x="17957" y="21600"/>
                      <a:pt x="18583" y="21155"/>
                    </a:cubicBezTo>
                    <a:cubicBezTo>
                      <a:pt x="20774" y="19151"/>
                      <a:pt x="21400" y="16478"/>
                      <a:pt x="19835" y="14474"/>
                    </a:cubicBezTo>
                    <a:cubicBezTo>
                      <a:pt x="19209" y="13584"/>
                      <a:pt x="18583" y="12693"/>
                      <a:pt x="17957" y="11134"/>
                    </a:cubicBezTo>
                    <a:cubicBezTo>
                      <a:pt x="17330" y="8907"/>
                      <a:pt x="19835" y="6458"/>
                      <a:pt x="20774" y="4231"/>
                    </a:cubicBezTo>
                    <a:lnTo>
                      <a:pt x="20774" y="2895"/>
                    </a:lnTo>
                    <a:cubicBezTo>
                      <a:pt x="20774" y="2449"/>
                      <a:pt x="19835" y="1781"/>
                      <a:pt x="19209" y="1781"/>
                    </a:cubicBezTo>
                    <a:cubicBezTo>
                      <a:pt x="15452" y="0"/>
                      <a:pt x="11383" y="0"/>
                      <a:pt x="6687" y="0"/>
                    </a:cubicBezTo>
                    <a:lnTo>
                      <a:pt x="3557" y="0"/>
                    </a:lnTo>
                    <a:cubicBezTo>
                      <a:pt x="2617" y="445"/>
                      <a:pt x="1678" y="668"/>
                      <a:pt x="1052" y="1336"/>
                    </a:cubicBezTo>
                    <a:cubicBezTo>
                      <a:pt x="1052" y="2449"/>
                      <a:pt x="1052" y="3563"/>
                      <a:pt x="1365" y="4454"/>
                    </a:cubicBezTo>
                    <a:cubicBezTo>
                      <a:pt x="1365" y="4676"/>
                      <a:pt x="1365" y="4676"/>
                      <a:pt x="1678" y="4676"/>
                    </a:cubicBezTo>
                    <a:lnTo>
                      <a:pt x="113" y="891"/>
                    </a:ln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99" name="Shape 3099"/>
              <p:cNvSpPr/>
              <p:nvPr/>
            </p:nvSpPr>
            <p:spPr>
              <a:xfrm>
                <a:off x="3411780" y="4790855"/>
                <a:ext cx="68574" cy="69227"/>
              </a:xfrm>
              <a:custGeom>
                <a:avLst/>
                <a:gdLst/>
                <a:ahLst/>
                <a:cxnLst>
                  <a:cxn ang="0">
                    <a:pos x="wd2" y="hd2"/>
                  </a:cxn>
                  <a:cxn ang="5400000">
                    <a:pos x="wd2" y="hd2"/>
                  </a:cxn>
                  <a:cxn ang="10800000">
                    <a:pos x="wd2" y="hd2"/>
                  </a:cxn>
                  <a:cxn ang="16200000">
                    <a:pos x="wd2" y="hd2"/>
                  </a:cxn>
                </a:cxnLst>
                <a:rect l="0" t="0" r="r" b="b"/>
                <a:pathLst>
                  <a:path w="21069" h="20474" extrusionOk="0">
                    <a:moveTo>
                      <a:pt x="7631" y="18629"/>
                    </a:moveTo>
                    <a:cubicBezTo>
                      <a:pt x="8006" y="17909"/>
                      <a:pt x="8006" y="16829"/>
                      <a:pt x="8382" y="15929"/>
                    </a:cubicBezTo>
                    <a:cubicBezTo>
                      <a:pt x="9133" y="13409"/>
                      <a:pt x="12326" y="11429"/>
                      <a:pt x="12702" y="8729"/>
                    </a:cubicBezTo>
                    <a:cubicBezTo>
                      <a:pt x="13829" y="8369"/>
                      <a:pt x="14768" y="9629"/>
                      <a:pt x="15144" y="10349"/>
                    </a:cubicBezTo>
                    <a:cubicBezTo>
                      <a:pt x="15707" y="11069"/>
                      <a:pt x="16646" y="11789"/>
                      <a:pt x="17773" y="11429"/>
                    </a:cubicBezTo>
                    <a:cubicBezTo>
                      <a:pt x="18149" y="11429"/>
                      <a:pt x="18149" y="11069"/>
                      <a:pt x="18525" y="10709"/>
                    </a:cubicBezTo>
                    <a:cubicBezTo>
                      <a:pt x="19088" y="9989"/>
                      <a:pt x="19464" y="9629"/>
                      <a:pt x="19839" y="8729"/>
                    </a:cubicBezTo>
                    <a:cubicBezTo>
                      <a:pt x="20215" y="8009"/>
                      <a:pt x="20966" y="7289"/>
                      <a:pt x="20966" y="6569"/>
                    </a:cubicBezTo>
                    <a:cubicBezTo>
                      <a:pt x="21342" y="5489"/>
                      <a:pt x="20591" y="3869"/>
                      <a:pt x="20215" y="3149"/>
                    </a:cubicBezTo>
                    <a:cubicBezTo>
                      <a:pt x="19464" y="1709"/>
                      <a:pt x="17773" y="449"/>
                      <a:pt x="16271" y="89"/>
                    </a:cubicBezTo>
                    <a:cubicBezTo>
                      <a:pt x="14580" y="-271"/>
                      <a:pt x="12326" y="449"/>
                      <a:pt x="11951" y="2429"/>
                    </a:cubicBezTo>
                    <a:cubicBezTo>
                      <a:pt x="11199" y="6209"/>
                      <a:pt x="9133" y="7289"/>
                      <a:pt x="5189" y="8729"/>
                    </a:cubicBezTo>
                    <a:cubicBezTo>
                      <a:pt x="3311" y="9629"/>
                      <a:pt x="1245" y="10349"/>
                      <a:pt x="493" y="12149"/>
                    </a:cubicBezTo>
                    <a:cubicBezTo>
                      <a:pt x="-258" y="14129"/>
                      <a:pt x="-258" y="17549"/>
                      <a:pt x="1245" y="19349"/>
                    </a:cubicBezTo>
                    <a:cubicBezTo>
                      <a:pt x="2372" y="20609"/>
                      <a:pt x="5940" y="21329"/>
                      <a:pt x="7631" y="1862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0" name="Shape 3100"/>
              <p:cNvSpPr/>
              <p:nvPr/>
            </p:nvSpPr>
            <p:spPr>
              <a:xfrm>
                <a:off x="3452266" y="4725275"/>
                <a:ext cx="63510" cy="98036"/>
              </a:xfrm>
              <a:custGeom>
                <a:avLst/>
                <a:gdLst/>
                <a:ahLst/>
                <a:cxnLst>
                  <a:cxn ang="0">
                    <a:pos x="wd2" y="hd2"/>
                  </a:cxn>
                  <a:cxn ang="5400000">
                    <a:pos x="wd2" y="hd2"/>
                  </a:cxn>
                  <a:cxn ang="10800000">
                    <a:pos x="wd2" y="hd2"/>
                  </a:cxn>
                  <a:cxn ang="16200000">
                    <a:pos x="wd2" y="hd2"/>
                  </a:cxn>
                </a:cxnLst>
                <a:rect l="0" t="0" r="r" b="b"/>
                <a:pathLst>
                  <a:path w="19513" h="21112" extrusionOk="0">
                    <a:moveTo>
                      <a:pt x="6924" y="5624"/>
                    </a:moveTo>
                    <a:cubicBezTo>
                      <a:pt x="7675" y="5888"/>
                      <a:pt x="8426" y="6151"/>
                      <a:pt x="9178" y="6546"/>
                    </a:cubicBezTo>
                    <a:cubicBezTo>
                      <a:pt x="9553" y="6809"/>
                      <a:pt x="9929" y="7336"/>
                      <a:pt x="10492" y="7600"/>
                    </a:cubicBezTo>
                    <a:cubicBezTo>
                      <a:pt x="11995" y="9575"/>
                      <a:pt x="12746" y="11683"/>
                      <a:pt x="13498" y="13922"/>
                    </a:cubicBezTo>
                    <a:cubicBezTo>
                      <a:pt x="13873" y="14844"/>
                      <a:pt x="13873" y="15370"/>
                      <a:pt x="13873" y="16161"/>
                    </a:cubicBezTo>
                    <a:cubicBezTo>
                      <a:pt x="13873" y="16951"/>
                      <a:pt x="13498" y="17873"/>
                      <a:pt x="13498" y="18663"/>
                    </a:cubicBezTo>
                    <a:cubicBezTo>
                      <a:pt x="13498" y="19453"/>
                      <a:pt x="13873" y="20244"/>
                      <a:pt x="15188" y="20902"/>
                    </a:cubicBezTo>
                    <a:cubicBezTo>
                      <a:pt x="16315" y="21429"/>
                      <a:pt x="17818" y="20902"/>
                      <a:pt x="18757" y="19980"/>
                    </a:cubicBezTo>
                    <a:cubicBezTo>
                      <a:pt x="19508" y="19190"/>
                      <a:pt x="19508" y="18400"/>
                      <a:pt x="19132" y="17609"/>
                    </a:cubicBezTo>
                    <a:cubicBezTo>
                      <a:pt x="18757" y="16951"/>
                      <a:pt x="18193" y="16161"/>
                      <a:pt x="18193" y="15634"/>
                    </a:cubicBezTo>
                    <a:cubicBezTo>
                      <a:pt x="18193" y="14844"/>
                      <a:pt x="18757" y="13922"/>
                      <a:pt x="19132" y="13131"/>
                    </a:cubicBezTo>
                    <a:cubicBezTo>
                      <a:pt x="20635" y="9312"/>
                      <a:pt x="17442" y="5097"/>
                      <a:pt x="13873" y="1805"/>
                    </a:cubicBezTo>
                    <a:cubicBezTo>
                      <a:pt x="13498" y="1541"/>
                      <a:pt x="13122" y="1014"/>
                      <a:pt x="12746" y="751"/>
                    </a:cubicBezTo>
                    <a:cubicBezTo>
                      <a:pt x="11619" y="-171"/>
                      <a:pt x="9553" y="-171"/>
                      <a:pt x="8051" y="356"/>
                    </a:cubicBezTo>
                    <a:cubicBezTo>
                      <a:pt x="6548" y="1014"/>
                      <a:pt x="5609" y="2068"/>
                      <a:pt x="5609" y="3122"/>
                    </a:cubicBezTo>
                    <a:cubicBezTo>
                      <a:pt x="4106" y="2595"/>
                      <a:pt x="-965" y="92"/>
                      <a:pt x="162" y="2858"/>
                    </a:cubicBezTo>
                    <a:cubicBezTo>
                      <a:pt x="913" y="4307"/>
                      <a:pt x="4858" y="5361"/>
                      <a:pt x="6924" y="562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1" name="Shape 3101"/>
              <p:cNvSpPr/>
              <p:nvPr/>
            </p:nvSpPr>
            <p:spPr>
              <a:xfrm>
                <a:off x="3392869" y="4849943"/>
                <a:ext cx="174692" cy="135756"/>
              </a:xfrm>
              <a:custGeom>
                <a:avLst/>
                <a:gdLst/>
                <a:ahLst/>
                <a:cxnLst>
                  <a:cxn ang="0">
                    <a:pos x="wd2" y="hd2"/>
                  </a:cxn>
                  <a:cxn ang="5400000">
                    <a:pos x="wd2" y="hd2"/>
                  </a:cxn>
                  <a:cxn ang="10800000">
                    <a:pos x="wd2" y="hd2"/>
                  </a:cxn>
                  <a:cxn ang="16200000">
                    <a:pos x="wd2" y="hd2"/>
                  </a:cxn>
                </a:cxnLst>
                <a:rect l="0" t="0" r="r" b="b"/>
                <a:pathLst>
                  <a:path w="21359" h="21600" extrusionOk="0">
                    <a:moveTo>
                      <a:pt x="5766" y="8836"/>
                    </a:moveTo>
                    <a:cubicBezTo>
                      <a:pt x="5917" y="8836"/>
                      <a:pt x="6219" y="9033"/>
                      <a:pt x="6370" y="9229"/>
                    </a:cubicBezTo>
                    <a:cubicBezTo>
                      <a:pt x="6521" y="9425"/>
                      <a:pt x="6748" y="9818"/>
                      <a:pt x="6899" y="10015"/>
                    </a:cubicBezTo>
                    <a:cubicBezTo>
                      <a:pt x="7352" y="10505"/>
                      <a:pt x="7956" y="10015"/>
                      <a:pt x="8334" y="9425"/>
                    </a:cubicBezTo>
                    <a:cubicBezTo>
                      <a:pt x="8636" y="8836"/>
                      <a:pt x="8938" y="8247"/>
                      <a:pt x="9391" y="7953"/>
                    </a:cubicBezTo>
                    <a:cubicBezTo>
                      <a:pt x="10071" y="7756"/>
                      <a:pt x="10675" y="8836"/>
                      <a:pt x="10675" y="9622"/>
                    </a:cubicBezTo>
                    <a:cubicBezTo>
                      <a:pt x="10675" y="10505"/>
                      <a:pt x="10222" y="11291"/>
                      <a:pt x="9920" y="12076"/>
                    </a:cubicBezTo>
                    <a:cubicBezTo>
                      <a:pt x="9542" y="12764"/>
                      <a:pt x="9089" y="13353"/>
                      <a:pt x="8787" y="14138"/>
                    </a:cubicBezTo>
                    <a:cubicBezTo>
                      <a:pt x="8485" y="14629"/>
                      <a:pt x="8334" y="15218"/>
                      <a:pt x="8334" y="15611"/>
                    </a:cubicBezTo>
                    <a:cubicBezTo>
                      <a:pt x="8334" y="16396"/>
                      <a:pt x="8938" y="17084"/>
                      <a:pt x="9542" y="16887"/>
                    </a:cubicBezTo>
                    <a:cubicBezTo>
                      <a:pt x="9693" y="16887"/>
                      <a:pt x="9920" y="16691"/>
                      <a:pt x="10071" y="16691"/>
                    </a:cubicBezTo>
                    <a:cubicBezTo>
                      <a:pt x="10222" y="16691"/>
                      <a:pt x="10373" y="17084"/>
                      <a:pt x="10524" y="17280"/>
                    </a:cubicBezTo>
                    <a:cubicBezTo>
                      <a:pt x="10977" y="18458"/>
                      <a:pt x="11657" y="19735"/>
                      <a:pt x="12563" y="20324"/>
                    </a:cubicBezTo>
                    <a:cubicBezTo>
                      <a:pt x="13394" y="20815"/>
                      <a:pt x="14149" y="20520"/>
                      <a:pt x="14980" y="21011"/>
                    </a:cubicBezTo>
                    <a:cubicBezTo>
                      <a:pt x="15433" y="21207"/>
                      <a:pt x="16113" y="21600"/>
                      <a:pt x="16566" y="21600"/>
                    </a:cubicBezTo>
                    <a:cubicBezTo>
                      <a:pt x="17095" y="21600"/>
                      <a:pt x="17774" y="21011"/>
                      <a:pt x="17623" y="20324"/>
                    </a:cubicBezTo>
                    <a:cubicBezTo>
                      <a:pt x="17472" y="19342"/>
                      <a:pt x="16415" y="19538"/>
                      <a:pt x="15886" y="18753"/>
                    </a:cubicBezTo>
                    <a:cubicBezTo>
                      <a:pt x="15282" y="17869"/>
                      <a:pt x="15886" y="16396"/>
                      <a:pt x="16566" y="15415"/>
                    </a:cubicBezTo>
                    <a:cubicBezTo>
                      <a:pt x="15886" y="15218"/>
                      <a:pt x="15282" y="14825"/>
                      <a:pt x="14602" y="14629"/>
                    </a:cubicBezTo>
                    <a:cubicBezTo>
                      <a:pt x="14451" y="14629"/>
                      <a:pt x="14149" y="14335"/>
                      <a:pt x="14149" y="14138"/>
                    </a:cubicBezTo>
                    <a:cubicBezTo>
                      <a:pt x="14149" y="13942"/>
                      <a:pt x="14300" y="13745"/>
                      <a:pt x="14451" y="13549"/>
                    </a:cubicBezTo>
                    <a:cubicBezTo>
                      <a:pt x="15282" y="12764"/>
                      <a:pt x="16415" y="12371"/>
                      <a:pt x="17321" y="12076"/>
                    </a:cubicBezTo>
                    <a:cubicBezTo>
                      <a:pt x="17623" y="12371"/>
                      <a:pt x="17472" y="12960"/>
                      <a:pt x="17472" y="13353"/>
                    </a:cubicBezTo>
                    <a:cubicBezTo>
                      <a:pt x="17623" y="13942"/>
                      <a:pt x="18001" y="14236"/>
                      <a:pt x="18303" y="14629"/>
                    </a:cubicBezTo>
                    <a:cubicBezTo>
                      <a:pt x="18605" y="15120"/>
                      <a:pt x="18907" y="15415"/>
                      <a:pt x="18756" y="16004"/>
                    </a:cubicBezTo>
                    <a:cubicBezTo>
                      <a:pt x="19587" y="16004"/>
                      <a:pt x="20342" y="15611"/>
                      <a:pt x="20946" y="15218"/>
                    </a:cubicBezTo>
                    <a:cubicBezTo>
                      <a:pt x="21097" y="15218"/>
                      <a:pt x="21324" y="15022"/>
                      <a:pt x="21324" y="14825"/>
                    </a:cubicBezTo>
                    <a:cubicBezTo>
                      <a:pt x="21475" y="14335"/>
                      <a:pt x="21097" y="13745"/>
                      <a:pt x="20795" y="13549"/>
                    </a:cubicBezTo>
                    <a:cubicBezTo>
                      <a:pt x="20493" y="13353"/>
                      <a:pt x="20040" y="13353"/>
                      <a:pt x="19738" y="12960"/>
                    </a:cubicBezTo>
                    <a:cubicBezTo>
                      <a:pt x="18907" y="12371"/>
                      <a:pt x="19058" y="10702"/>
                      <a:pt x="19360" y="9622"/>
                    </a:cubicBezTo>
                    <a:cubicBezTo>
                      <a:pt x="19738" y="8640"/>
                      <a:pt x="20040" y="7167"/>
                      <a:pt x="19587" y="6185"/>
                    </a:cubicBezTo>
                    <a:cubicBezTo>
                      <a:pt x="19209" y="5498"/>
                      <a:pt x="18454" y="5302"/>
                      <a:pt x="18001" y="5695"/>
                    </a:cubicBezTo>
                    <a:cubicBezTo>
                      <a:pt x="17774" y="4713"/>
                      <a:pt x="18001" y="3436"/>
                      <a:pt x="18454" y="2455"/>
                    </a:cubicBezTo>
                    <a:cubicBezTo>
                      <a:pt x="18605" y="2062"/>
                      <a:pt x="18756" y="1571"/>
                      <a:pt x="18605" y="1178"/>
                    </a:cubicBezTo>
                    <a:cubicBezTo>
                      <a:pt x="18454" y="982"/>
                      <a:pt x="18303" y="785"/>
                      <a:pt x="18152" y="785"/>
                    </a:cubicBezTo>
                    <a:cubicBezTo>
                      <a:pt x="17321" y="393"/>
                      <a:pt x="16566" y="0"/>
                      <a:pt x="15584" y="0"/>
                    </a:cubicBezTo>
                    <a:cubicBezTo>
                      <a:pt x="14602" y="0"/>
                      <a:pt x="13847" y="785"/>
                      <a:pt x="13696" y="1865"/>
                    </a:cubicBezTo>
                    <a:cubicBezTo>
                      <a:pt x="13696" y="2062"/>
                      <a:pt x="13696" y="2258"/>
                      <a:pt x="13696" y="2455"/>
                    </a:cubicBezTo>
                    <a:cubicBezTo>
                      <a:pt x="13847" y="2651"/>
                      <a:pt x="13998" y="2847"/>
                      <a:pt x="14149" y="3044"/>
                    </a:cubicBezTo>
                    <a:cubicBezTo>
                      <a:pt x="14602" y="3633"/>
                      <a:pt x="14149" y="4909"/>
                      <a:pt x="13696" y="5498"/>
                    </a:cubicBezTo>
                    <a:cubicBezTo>
                      <a:pt x="13545" y="5695"/>
                      <a:pt x="13243" y="6185"/>
                      <a:pt x="13016" y="6185"/>
                    </a:cubicBezTo>
                    <a:cubicBezTo>
                      <a:pt x="12563" y="6382"/>
                      <a:pt x="12261" y="5891"/>
                      <a:pt x="11808" y="5498"/>
                    </a:cubicBezTo>
                    <a:cubicBezTo>
                      <a:pt x="11128" y="4909"/>
                      <a:pt x="10373" y="4516"/>
                      <a:pt x="9542" y="4713"/>
                    </a:cubicBezTo>
                    <a:cubicBezTo>
                      <a:pt x="8787" y="4713"/>
                      <a:pt x="7956" y="5302"/>
                      <a:pt x="7654" y="6185"/>
                    </a:cubicBezTo>
                    <a:cubicBezTo>
                      <a:pt x="6899" y="5498"/>
                      <a:pt x="7050" y="3436"/>
                      <a:pt x="6068" y="3436"/>
                    </a:cubicBezTo>
                    <a:cubicBezTo>
                      <a:pt x="5917" y="3436"/>
                      <a:pt x="5766" y="3436"/>
                      <a:pt x="5615" y="3633"/>
                    </a:cubicBezTo>
                    <a:cubicBezTo>
                      <a:pt x="4633" y="4320"/>
                      <a:pt x="4029" y="5498"/>
                      <a:pt x="2896" y="5891"/>
                    </a:cubicBezTo>
                    <a:cubicBezTo>
                      <a:pt x="2443" y="6185"/>
                      <a:pt x="1839" y="6185"/>
                      <a:pt x="1310" y="6382"/>
                    </a:cubicBezTo>
                    <a:cubicBezTo>
                      <a:pt x="857" y="6578"/>
                      <a:pt x="253" y="6971"/>
                      <a:pt x="26" y="7560"/>
                    </a:cubicBezTo>
                    <a:cubicBezTo>
                      <a:pt x="-125" y="8247"/>
                      <a:pt x="404" y="8836"/>
                      <a:pt x="857" y="8836"/>
                    </a:cubicBezTo>
                    <a:cubicBezTo>
                      <a:pt x="1159" y="10702"/>
                      <a:pt x="1461" y="10015"/>
                      <a:pt x="2594" y="9229"/>
                    </a:cubicBezTo>
                    <a:cubicBezTo>
                      <a:pt x="3727" y="8836"/>
                      <a:pt x="4784" y="8640"/>
                      <a:pt x="5766" y="883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2" name="Shape 3102"/>
              <p:cNvSpPr/>
              <p:nvPr/>
            </p:nvSpPr>
            <p:spPr>
              <a:xfrm>
                <a:off x="5735737" y="2235305"/>
                <a:ext cx="109430" cy="66756"/>
              </a:xfrm>
              <a:custGeom>
                <a:avLst/>
                <a:gdLst/>
                <a:ahLst/>
                <a:cxnLst>
                  <a:cxn ang="0">
                    <a:pos x="wd2" y="hd2"/>
                  </a:cxn>
                  <a:cxn ang="5400000">
                    <a:pos x="wd2" y="hd2"/>
                  </a:cxn>
                  <a:cxn ang="10800000">
                    <a:pos x="wd2" y="hd2"/>
                  </a:cxn>
                  <a:cxn ang="16200000">
                    <a:pos x="wd2" y="hd2"/>
                  </a:cxn>
                </a:cxnLst>
                <a:rect l="0" t="0" r="r" b="b"/>
                <a:pathLst>
                  <a:path w="20746" h="19746" extrusionOk="0">
                    <a:moveTo>
                      <a:pt x="2693" y="8974"/>
                    </a:moveTo>
                    <a:cubicBezTo>
                      <a:pt x="3163" y="8974"/>
                      <a:pt x="3398" y="8608"/>
                      <a:pt x="3985" y="8608"/>
                    </a:cubicBezTo>
                    <a:cubicBezTo>
                      <a:pt x="4219" y="8608"/>
                      <a:pt x="4454" y="8974"/>
                      <a:pt x="4689" y="8974"/>
                    </a:cubicBezTo>
                    <a:cubicBezTo>
                      <a:pt x="4924" y="8974"/>
                      <a:pt x="5159" y="8608"/>
                      <a:pt x="5159" y="8608"/>
                    </a:cubicBezTo>
                    <a:cubicBezTo>
                      <a:pt x="6685" y="6960"/>
                      <a:pt x="8915" y="8425"/>
                      <a:pt x="9854" y="10438"/>
                    </a:cubicBezTo>
                    <a:cubicBezTo>
                      <a:pt x="10793" y="12269"/>
                      <a:pt x="11615" y="15381"/>
                      <a:pt x="11615" y="18126"/>
                    </a:cubicBezTo>
                    <a:cubicBezTo>
                      <a:pt x="12789" y="17028"/>
                      <a:pt x="14315" y="20506"/>
                      <a:pt x="15489" y="19591"/>
                    </a:cubicBezTo>
                    <a:cubicBezTo>
                      <a:pt x="15959" y="19225"/>
                      <a:pt x="16193" y="18492"/>
                      <a:pt x="15959" y="17760"/>
                    </a:cubicBezTo>
                    <a:cubicBezTo>
                      <a:pt x="15724" y="17028"/>
                      <a:pt x="15254" y="16662"/>
                      <a:pt x="14785" y="16662"/>
                    </a:cubicBezTo>
                    <a:cubicBezTo>
                      <a:pt x="14785" y="15381"/>
                      <a:pt x="15489" y="14648"/>
                      <a:pt x="16546" y="14282"/>
                    </a:cubicBezTo>
                    <a:cubicBezTo>
                      <a:pt x="17250" y="14282"/>
                      <a:pt x="17954" y="14648"/>
                      <a:pt x="18659" y="14648"/>
                    </a:cubicBezTo>
                    <a:cubicBezTo>
                      <a:pt x="19480" y="14648"/>
                      <a:pt x="20419" y="14648"/>
                      <a:pt x="20654" y="13550"/>
                    </a:cubicBezTo>
                    <a:cubicBezTo>
                      <a:pt x="20889" y="12452"/>
                      <a:pt x="20654" y="11170"/>
                      <a:pt x="20185" y="10438"/>
                    </a:cubicBezTo>
                    <a:cubicBezTo>
                      <a:pt x="19715" y="9706"/>
                      <a:pt x="19011" y="9340"/>
                      <a:pt x="18189" y="8974"/>
                    </a:cubicBezTo>
                    <a:cubicBezTo>
                      <a:pt x="17485" y="8608"/>
                      <a:pt x="17015" y="8242"/>
                      <a:pt x="16193" y="7692"/>
                    </a:cubicBezTo>
                    <a:cubicBezTo>
                      <a:pt x="15959" y="7692"/>
                      <a:pt x="15489" y="7326"/>
                      <a:pt x="15019" y="7326"/>
                    </a:cubicBezTo>
                    <a:cubicBezTo>
                      <a:pt x="14550" y="7326"/>
                      <a:pt x="14315" y="8242"/>
                      <a:pt x="14080" y="8608"/>
                    </a:cubicBezTo>
                    <a:cubicBezTo>
                      <a:pt x="13259" y="9340"/>
                      <a:pt x="12319" y="8608"/>
                      <a:pt x="11850" y="7326"/>
                    </a:cubicBezTo>
                    <a:cubicBezTo>
                      <a:pt x="11380" y="6228"/>
                      <a:pt x="11028" y="5130"/>
                      <a:pt x="10559" y="3848"/>
                    </a:cubicBezTo>
                    <a:cubicBezTo>
                      <a:pt x="10089" y="2750"/>
                      <a:pt x="9385" y="1652"/>
                      <a:pt x="8328" y="1652"/>
                    </a:cubicBezTo>
                    <a:cubicBezTo>
                      <a:pt x="8093" y="1652"/>
                      <a:pt x="7624" y="2018"/>
                      <a:pt x="7389" y="1652"/>
                    </a:cubicBezTo>
                    <a:cubicBezTo>
                      <a:pt x="6919" y="1652"/>
                      <a:pt x="6450" y="920"/>
                      <a:pt x="6098" y="553"/>
                    </a:cubicBezTo>
                    <a:cubicBezTo>
                      <a:pt x="4219" y="-1094"/>
                      <a:pt x="1989" y="1286"/>
                      <a:pt x="463" y="3116"/>
                    </a:cubicBezTo>
                    <a:cubicBezTo>
                      <a:pt x="-711" y="5496"/>
                      <a:pt x="463" y="9706"/>
                      <a:pt x="2693" y="897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3" name="Shape 3103"/>
              <p:cNvSpPr/>
              <p:nvPr/>
            </p:nvSpPr>
            <p:spPr>
              <a:xfrm>
                <a:off x="5392108" y="1489746"/>
                <a:ext cx="158748" cy="97571"/>
              </a:xfrm>
              <a:custGeom>
                <a:avLst/>
                <a:gdLst/>
                <a:ahLst/>
                <a:cxnLst>
                  <a:cxn ang="0">
                    <a:pos x="wd2" y="hd2"/>
                  </a:cxn>
                  <a:cxn ang="5400000">
                    <a:pos x="wd2" y="hd2"/>
                  </a:cxn>
                  <a:cxn ang="10800000">
                    <a:pos x="wd2" y="hd2"/>
                  </a:cxn>
                  <a:cxn ang="16200000">
                    <a:pos x="wd2" y="hd2"/>
                  </a:cxn>
                </a:cxnLst>
                <a:rect l="0" t="0" r="r" b="b"/>
                <a:pathLst>
                  <a:path w="21391" h="21600" extrusionOk="0">
                    <a:moveTo>
                      <a:pt x="193" y="15311"/>
                    </a:moveTo>
                    <a:cubicBezTo>
                      <a:pt x="25" y="15858"/>
                      <a:pt x="-142" y="16678"/>
                      <a:pt x="193" y="17225"/>
                    </a:cubicBezTo>
                    <a:cubicBezTo>
                      <a:pt x="360" y="17772"/>
                      <a:pt x="863" y="18182"/>
                      <a:pt x="1281" y="18729"/>
                    </a:cubicBezTo>
                    <a:cubicBezTo>
                      <a:pt x="1449" y="19276"/>
                      <a:pt x="1616" y="19823"/>
                      <a:pt x="1784" y="20370"/>
                    </a:cubicBezTo>
                    <a:cubicBezTo>
                      <a:pt x="1951" y="21053"/>
                      <a:pt x="2286" y="21600"/>
                      <a:pt x="2621" y="21600"/>
                    </a:cubicBezTo>
                    <a:cubicBezTo>
                      <a:pt x="2872" y="21600"/>
                      <a:pt x="3039" y="21327"/>
                      <a:pt x="3039" y="21053"/>
                    </a:cubicBezTo>
                    <a:cubicBezTo>
                      <a:pt x="3542" y="20096"/>
                      <a:pt x="3709" y="19003"/>
                      <a:pt x="4211" y="18182"/>
                    </a:cubicBezTo>
                    <a:cubicBezTo>
                      <a:pt x="4798" y="17225"/>
                      <a:pt x="5635" y="16678"/>
                      <a:pt x="6137" y="17225"/>
                    </a:cubicBezTo>
                    <a:cubicBezTo>
                      <a:pt x="6388" y="17499"/>
                      <a:pt x="6556" y="18182"/>
                      <a:pt x="6723" y="18456"/>
                    </a:cubicBezTo>
                    <a:cubicBezTo>
                      <a:pt x="7225" y="19276"/>
                      <a:pt x="8063" y="18182"/>
                      <a:pt x="8649" y="17225"/>
                    </a:cubicBezTo>
                    <a:cubicBezTo>
                      <a:pt x="9151" y="16405"/>
                      <a:pt x="10072" y="15585"/>
                      <a:pt x="10574" y="16132"/>
                    </a:cubicBezTo>
                    <a:cubicBezTo>
                      <a:pt x="10742" y="16405"/>
                      <a:pt x="10909" y="16952"/>
                      <a:pt x="11077" y="17225"/>
                    </a:cubicBezTo>
                    <a:cubicBezTo>
                      <a:pt x="11579" y="18182"/>
                      <a:pt x="12667" y="17772"/>
                      <a:pt x="13337" y="17225"/>
                    </a:cubicBezTo>
                    <a:cubicBezTo>
                      <a:pt x="14091" y="16952"/>
                      <a:pt x="15095" y="16678"/>
                      <a:pt x="15681" y="17772"/>
                    </a:cubicBezTo>
                    <a:cubicBezTo>
                      <a:pt x="16518" y="15311"/>
                      <a:pt x="18444" y="13808"/>
                      <a:pt x="20202" y="14628"/>
                    </a:cubicBezTo>
                    <a:cubicBezTo>
                      <a:pt x="20370" y="14628"/>
                      <a:pt x="20788" y="15038"/>
                      <a:pt x="20956" y="14628"/>
                    </a:cubicBezTo>
                    <a:cubicBezTo>
                      <a:pt x="21458" y="14354"/>
                      <a:pt x="21458" y="13261"/>
                      <a:pt x="21291" y="12441"/>
                    </a:cubicBezTo>
                    <a:cubicBezTo>
                      <a:pt x="20956" y="11757"/>
                      <a:pt x="20370" y="11210"/>
                      <a:pt x="19867" y="10937"/>
                    </a:cubicBezTo>
                    <a:cubicBezTo>
                      <a:pt x="19365" y="10663"/>
                      <a:pt x="18779" y="10116"/>
                      <a:pt x="18779" y="9296"/>
                    </a:cubicBezTo>
                    <a:cubicBezTo>
                      <a:pt x="18611" y="7792"/>
                      <a:pt x="19532" y="6699"/>
                      <a:pt x="19700" y="5195"/>
                    </a:cubicBezTo>
                    <a:cubicBezTo>
                      <a:pt x="19867" y="3554"/>
                      <a:pt x="18779" y="2051"/>
                      <a:pt x="17942" y="1504"/>
                    </a:cubicBezTo>
                    <a:cubicBezTo>
                      <a:pt x="16853" y="957"/>
                      <a:pt x="15849" y="957"/>
                      <a:pt x="14928" y="410"/>
                    </a:cubicBezTo>
                    <a:cubicBezTo>
                      <a:pt x="14760" y="410"/>
                      <a:pt x="14760" y="0"/>
                      <a:pt x="14593" y="0"/>
                    </a:cubicBezTo>
                    <a:cubicBezTo>
                      <a:pt x="14258" y="0"/>
                      <a:pt x="14091" y="957"/>
                      <a:pt x="13923" y="1230"/>
                    </a:cubicBezTo>
                    <a:cubicBezTo>
                      <a:pt x="13337" y="2324"/>
                      <a:pt x="12500" y="2051"/>
                      <a:pt x="11579" y="1777"/>
                    </a:cubicBezTo>
                    <a:cubicBezTo>
                      <a:pt x="10909" y="1230"/>
                      <a:pt x="10072" y="684"/>
                      <a:pt x="9318" y="684"/>
                    </a:cubicBezTo>
                    <a:cubicBezTo>
                      <a:pt x="8063" y="684"/>
                      <a:pt x="7058" y="3281"/>
                      <a:pt x="7560" y="5195"/>
                    </a:cubicBezTo>
                    <a:cubicBezTo>
                      <a:pt x="7393" y="4922"/>
                      <a:pt x="5132" y="5195"/>
                      <a:pt x="4965" y="5468"/>
                    </a:cubicBezTo>
                    <a:cubicBezTo>
                      <a:pt x="4044" y="5742"/>
                      <a:pt x="3877" y="6425"/>
                      <a:pt x="3374" y="7519"/>
                    </a:cubicBezTo>
                    <a:cubicBezTo>
                      <a:pt x="1784" y="10116"/>
                      <a:pt x="863" y="12714"/>
                      <a:pt x="193" y="15311"/>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4" name="Shape 3104"/>
              <p:cNvSpPr/>
              <p:nvPr/>
            </p:nvSpPr>
            <p:spPr>
              <a:xfrm>
                <a:off x="4034736" y="1164851"/>
                <a:ext cx="135485" cy="137908"/>
              </a:xfrm>
              <a:custGeom>
                <a:avLst/>
                <a:gdLst/>
                <a:ahLst/>
                <a:cxnLst>
                  <a:cxn ang="0">
                    <a:pos x="wd2" y="hd2"/>
                  </a:cxn>
                  <a:cxn ang="5400000">
                    <a:pos x="wd2" y="hd2"/>
                  </a:cxn>
                  <a:cxn ang="10800000">
                    <a:pos x="wd2" y="hd2"/>
                  </a:cxn>
                  <a:cxn ang="16200000">
                    <a:pos x="wd2" y="hd2"/>
                  </a:cxn>
                </a:cxnLst>
                <a:rect l="0" t="0" r="r" b="b"/>
                <a:pathLst>
                  <a:path w="21133" h="21094" extrusionOk="0">
                    <a:moveTo>
                      <a:pt x="865" y="4516"/>
                    </a:moveTo>
                    <a:cubicBezTo>
                      <a:pt x="1254" y="5080"/>
                      <a:pt x="865" y="5925"/>
                      <a:pt x="1059" y="6489"/>
                    </a:cubicBezTo>
                    <a:cubicBezTo>
                      <a:pt x="1059" y="6864"/>
                      <a:pt x="1546" y="7240"/>
                      <a:pt x="2129" y="7522"/>
                    </a:cubicBezTo>
                    <a:cubicBezTo>
                      <a:pt x="2324" y="7522"/>
                      <a:pt x="2519" y="7522"/>
                      <a:pt x="2713" y="7522"/>
                    </a:cubicBezTo>
                    <a:cubicBezTo>
                      <a:pt x="3102" y="7522"/>
                      <a:pt x="3589" y="7897"/>
                      <a:pt x="3783" y="8273"/>
                    </a:cubicBezTo>
                    <a:cubicBezTo>
                      <a:pt x="4562" y="9682"/>
                      <a:pt x="3978" y="11654"/>
                      <a:pt x="2519" y="12217"/>
                    </a:cubicBezTo>
                    <a:cubicBezTo>
                      <a:pt x="2129" y="12405"/>
                      <a:pt x="1546" y="12593"/>
                      <a:pt x="1546" y="12969"/>
                    </a:cubicBezTo>
                    <a:cubicBezTo>
                      <a:pt x="1546" y="13156"/>
                      <a:pt x="1546" y="13438"/>
                      <a:pt x="1546" y="13626"/>
                    </a:cubicBezTo>
                    <a:cubicBezTo>
                      <a:pt x="1740" y="14190"/>
                      <a:pt x="1935" y="14659"/>
                      <a:pt x="2324" y="15129"/>
                    </a:cubicBezTo>
                    <a:cubicBezTo>
                      <a:pt x="2713" y="15504"/>
                      <a:pt x="3589" y="15786"/>
                      <a:pt x="3978" y="15598"/>
                    </a:cubicBezTo>
                    <a:cubicBezTo>
                      <a:pt x="3589" y="16350"/>
                      <a:pt x="3978" y="17289"/>
                      <a:pt x="4173" y="17946"/>
                    </a:cubicBezTo>
                    <a:cubicBezTo>
                      <a:pt x="4562" y="18697"/>
                      <a:pt x="4951" y="19543"/>
                      <a:pt x="5146" y="20294"/>
                    </a:cubicBezTo>
                    <a:cubicBezTo>
                      <a:pt x="5146" y="20482"/>
                      <a:pt x="5146" y="20670"/>
                      <a:pt x="5340" y="20670"/>
                    </a:cubicBezTo>
                    <a:lnTo>
                      <a:pt x="5632" y="20857"/>
                    </a:lnTo>
                    <a:cubicBezTo>
                      <a:pt x="6800" y="21233"/>
                      <a:pt x="8065" y="20857"/>
                      <a:pt x="9038" y="20670"/>
                    </a:cubicBezTo>
                    <a:cubicBezTo>
                      <a:pt x="10108" y="20482"/>
                      <a:pt x="11081" y="20482"/>
                      <a:pt x="12151" y="20294"/>
                    </a:cubicBezTo>
                    <a:cubicBezTo>
                      <a:pt x="13319" y="20294"/>
                      <a:pt x="14778" y="20294"/>
                      <a:pt x="16043" y="20482"/>
                    </a:cubicBezTo>
                    <a:cubicBezTo>
                      <a:pt x="16238" y="20482"/>
                      <a:pt x="16627" y="20482"/>
                      <a:pt x="16821" y="20670"/>
                    </a:cubicBezTo>
                    <a:cubicBezTo>
                      <a:pt x="17016" y="20670"/>
                      <a:pt x="17016" y="20857"/>
                      <a:pt x="17211" y="21045"/>
                    </a:cubicBezTo>
                    <a:cubicBezTo>
                      <a:pt x="17600" y="21233"/>
                      <a:pt x="18281" y="20857"/>
                      <a:pt x="18475" y="20294"/>
                    </a:cubicBezTo>
                    <a:cubicBezTo>
                      <a:pt x="18670" y="19918"/>
                      <a:pt x="18865" y="19261"/>
                      <a:pt x="19254" y="18885"/>
                    </a:cubicBezTo>
                    <a:cubicBezTo>
                      <a:pt x="18670" y="18885"/>
                      <a:pt x="18086" y="18134"/>
                      <a:pt x="18475" y="17570"/>
                    </a:cubicBezTo>
                    <a:cubicBezTo>
                      <a:pt x="18962" y="16913"/>
                      <a:pt x="19254" y="16537"/>
                      <a:pt x="20032" y="16537"/>
                    </a:cubicBezTo>
                    <a:cubicBezTo>
                      <a:pt x="20519" y="16537"/>
                      <a:pt x="21297" y="16350"/>
                      <a:pt x="21102" y="15974"/>
                    </a:cubicBezTo>
                    <a:cubicBezTo>
                      <a:pt x="21102" y="15786"/>
                      <a:pt x="20908" y="15786"/>
                      <a:pt x="20908" y="15598"/>
                    </a:cubicBezTo>
                    <a:cubicBezTo>
                      <a:pt x="20324" y="14941"/>
                      <a:pt x="19643" y="14565"/>
                      <a:pt x="19059" y="14002"/>
                    </a:cubicBezTo>
                    <a:cubicBezTo>
                      <a:pt x="18475" y="13438"/>
                      <a:pt x="17794" y="12781"/>
                      <a:pt x="17405" y="12030"/>
                    </a:cubicBezTo>
                    <a:cubicBezTo>
                      <a:pt x="16821" y="10996"/>
                      <a:pt x="16238" y="9682"/>
                      <a:pt x="14973" y="9494"/>
                    </a:cubicBezTo>
                    <a:cubicBezTo>
                      <a:pt x="14194" y="9212"/>
                      <a:pt x="13319" y="9682"/>
                      <a:pt x="12735" y="9212"/>
                    </a:cubicBezTo>
                    <a:cubicBezTo>
                      <a:pt x="12346" y="8836"/>
                      <a:pt x="11956" y="8273"/>
                      <a:pt x="11470" y="8085"/>
                    </a:cubicBezTo>
                    <a:cubicBezTo>
                      <a:pt x="10692" y="7522"/>
                      <a:pt x="9232" y="8085"/>
                      <a:pt x="8843" y="7240"/>
                    </a:cubicBezTo>
                    <a:cubicBezTo>
                      <a:pt x="8648" y="7052"/>
                      <a:pt x="8648" y="6676"/>
                      <a:pt x="8454" y="6676"/>
                    </a:cubicBezTo>
                    <a:cubicBezTo>
                      <a:pt x="8065" y="6301"/>
                      <a:pt x="7383" y="6676"/>
                      <a:pt x="6994" y="6864"/>
                    </a:cubicBezTo>
                    <a:cubicBezTo>
                      <a:pt x="6216" y="7052"/>
                      <a:pt x="5146" y="6489"/>
                      <a:pt x="4951" y="5737"/>
                    </a:cubicBezTo>
                    <a:cubicBezTo>
                      <a:pt x="4756" y="4892"/>
                      <a:pt x="5340" y="3953"/>
                      <a:pt x="6021" y="3577"/>
                    </a:cubicBezTo>
                    <a:cubicBezTo>
                      <a:pt x="6411" y="3390"/>
                      <a:pt x="6605" y="3296"/>
                      <a:pt x="6994" y="3108"/>
                    </a:cubicBezTo>
                    <a:cubicBezTo>
                      <a:pt x="7383" y="2826"/>
                      <a:pt x="7383" y="2544"/>
                      <a:pt x="7189" y="2169"/>
                    </a:cubicBezTo>
                    <a:cubicBezTo>
                      <a:pt x="6994" y="1981"/>
                      <a:pt x="6800" y="1981"/>
                      <a:pt x="6605" y="1981"/>
                    </a:cubicBezTo>
                    <a:cubicBezTo>
                      <a:pt x="5827" y="1793"/>
                      <a:pt x="4756" y="1417"/>
                      <a:pt x="4173" y="760"/>
                    </a:cubicBezTo>
                    <a:cubicBezTo>
                      <a:pt x="3978" y="572"/>
                      <a:pt x="3783" y="384"/>
                      <a:pt x="3589" y="196"/>
                    </a:cubicBezTo>
                    <a:cubicBezTo>
                      <a:pt x="2519" y="-367"/>
                      <a:pt x="865" y="384"/>
                      <a:pt x="281" y="1136"/>
                    </a:cubicBezTo>
                    <a:cubicBezTo>
                      <a:pt x="-303" y="2544"/>
                      <a:pt x="86" y="3577"/>
                      <a:pt x="865" y="451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5" name="Shape 3105"/>
              <p:cNvSpPr/>
              <p:nvPr/>
            </p:nvSpPr>
            <p:spPr>
              <a:xfrm>
                <a:off x="3921698" y="902410"/>
                <a:ext cx="301399" cy="207604"/>
              </a:xfrm>
              <a:custGeom>
                <a:avLst/>
                <a:gdLst/>
                <a:ahLst/>
                <a:cxnLst>
                  <a:cxn ang="0">
                    <a:pos x="wd2" y="hd2"/>
                  </a:cxn>
                  <a:cxn ang="5400000">
                    <a:pos x="wd2" y="hd2"/>
                  </a:cxn>
                  <a:cxn ang="10800000">
                    <a:pos x="wd2" y="hd2"/>
                  </a:cxn>
                  <a:cxn ang="16200000">
                    <a:pos x="wd2" y="hd2"/>
                  </a:cxn>
                </a:cxnLst>
                <a:rect l="0" t="0" r="r" b="b"/>
                <a:pathLst>
                  <a:path w="21548" h="21415" extrusionOk="0">
                    <a:moveTo>
                      <a:pt x="3851" y="454"/>
                    </a:moveTo>
                    <a:cubicBezTo>
                      <a:pt x="3319" y="1285"/>
                      <a:pt x="3319" y="2499"/>
                      <a:pt x="3408" y="3713"/>
                    </a:cubicBezTo>
                    <a:lnTo>
                      <a:pt x="3408" y="4097"/>
                    </a:lnTo>
                    <a:lnTo>
                      <a:pt x="2476" y="2755"/>
                    </a:lnTo>
                    <a:cubicBezTo>
                      <a:pt x="1900" y="3138"/>
                      <a:pt x="1456" y="3841"/>
                      <a:pt x="1279" y="4800"/>
                    </a:cubicBezTo>
                    <a:cubicBezTo>
                      <a:pt x="1190" y="5183"/>
                      <a:pt x="1190" y="5566"/>
                      <a:pt x="968" y="5822"/>
                    </a:cubicBezTo>
                    <a:cubicBezTo>
                      <a:pt x="791" y="6142"/>
                      <a:pt x="525" y="6397"/>
                      <a:pt x="702" y="6653"/>
                    </a:cubicBezTo>
                    <a:cubicBezTo>
                      <a:pt x="879" y="6525"/>
                      <a:pt x="1057" y="6845"/>
                      <a:pt x="968" y="7164"/>
                    </a:cubicBezTo>
                    <a:cubicBezTo>
                      <a:pt x="879" y="7420"/>
                      <a:pt x="613" y="7611"/>
                      <a:pt x="436" y="7611"/>
                    </a:cubicBezTo>
                    <a:cubicBezTo>
                      <a:pt x="258" y="8251"/>
                      <a:pt x="347" y="9081"/>
                      <a:pt x="702" y="9593"/>
                    </a:cubicBezTo>
                    <a:cubicBezTo>
                      <a:pt x="879" y="9848"/>
                      <a:pt x="1057" y="9976"/>
                      <a:pt x="1190" y="10295"/>
                    </a:cubicBezTo>
                    <a:cubicBezTo>
                      <a:pt x="1279" y="10679"/>
                      <a:pt x="1190" y="11062"/>
                      <a:pt x="1367" y="11446"/>
                    </a:cubicBezTo>
                    <a:cubicBezTo>
                      <a:pt x="1545" y="11765"/>
                      <a:pt x="1811" y="12021"/>
                      <a:pt x="1722" y="12404"/>
                    </a:cubicBezTo>
                    <a:cubicBezTo>
                      <a:pt x="1722" y="12532"/>
                      <a:pt x="1633" y="12660"/>
                      <a:pt x="1545" y="12660"/>
                    </a:cubicBezTo>
                    <a:cubicBezTo>
                      <a:pt x="1057" y="13107"/>
                      <a:pt x="525" y="13363"/>
                      <a:pt x="37" y="13363"/>
                    </a:cubicBezTo>
                    <a:cubicBezTo>
                      <a:pt x="-52" y="13619"/>
                      <a:pt x="37" y="13874"/>
                      <a:pt x="125" y="14002"/>
                    </a:cubicBezTo>
                    <a:cubicBezTo>
                      <a:pt x="258" y="14130"/>
                      <a:pt x="436" y="14258"/>
                      <a:pt x="525" y="14577"/>
                    </a:cubicBezTo>
                    <a:cubicBezTo>
                      <a:pt x="702" y="14961"/>
                      <a:pt x="613" y="15472"/>
                      <a:pt x="702" y="15919"/>
                    </a:cubicBezTo>
                    <a:cubicBezTo>
                      <a:pt x="791" y="16175"/>
                      <a:pt x="879" y="16303"/>
                      <a:pt x="968" y="16558"/>
                    </a:cubicBezTo>
                    <a:cubicBezTo>
                      <a:pt x="1633" y="17645"/>
                      <a:pt x="2121" y="18859"/>
                      <a:pt x="2476" y="20073"/>
                    </a:cubicBezTo>
                    <a:cubicBezTo>
                      <a:pt x="2565" y="20329"/>
                      <a:pt x="2565" y="20584"/>
                      <a:pt x="2742" y="20712"/>
                    </a:cubicBezTo>
                    <a:cubicBezTo>
                      <a:pt x="3053" y="21287"/>
                      <a:pt x="3629" y="21223"/>
                      <a:pt x="4073" y="21095"/>
                    </a:cubicBezTo>
                    <a:cubicBezTo>
                      <a:pt x="4561" y="20904"/>
                      <a:pt x="5004" y="20840"/>
                      <a:pt x="5359" y="20968"/>
                    </a:cubicBezTo>
                    <a:cubicBezTo>
                      <a:pt x="5537" y="21095"/>
                      <a:pt x="5625" y="21287"/>
                      <a:pt x="5803" y="21287"/>
                    </a:cubicBezTo>
                    <a:cubicBezTo>
                      <a:pt x="6202" y="21415"/>
                      <a:pt x="6734" y="21095"/>
                      <a:pt x="7133" y="21415"/>
                    </a:cubicBezTo>
                    <a:cubicBezTo>
                      <a:pt x="7222" y="20712"/>
                      <a:pt x="7799" y="20456"/>
                      <a:pt x="8242" y="20456"/>
                    </a:cubicBezTo>
                    <a:cubicBezTo>
                      <a:pt x="8730" y="20456"/>
                      <a:pt x="9173" y="20712"/>
                      <a:pt x="9528" y="20329"/>
                    </a:cubicBezTo>
                    <a:cubicBezTo>
                      <a:pt x="9839" y="20073"/>
                      <a:pt x="10016" y="19498"/>
                      <a:pt x="10282" y="19498"/>
                    </a:cubicBezTo>
                    <a:lnTo>
                      <a:pt x="10859" y="19498"/>
                    </a:lnTo>
                    <a:cubicBezTo>
                      <a:pt x="11214" y="19370"/>
                      <a:pt x="11391" y="18731"/>
                      <a:pt x="11790" y="18731"/>
                    </a:cubicBezTo>
                    <a:cubicBezTo>
                      <a:pt x="11968" y="18731"/>
                      <a:pt x="12145" y="18859"/>
                      <a:pt x="12234" y="18987"/>
                    </a:cubicBezTo>
                    <a:cubicBezTo>
                      <a:pt x="12722" y="19498"/>
                      <a:pt x="13077" y="20201"/>
                      <a:pt x="13431" y="20840"/>
                    </a:cubicBezTo>
                    <a:cubicBezTo>
                      <a:pt x="13564" y="20968"/>
                      <a:pt x="13564" y="21287"/>
                      <a:pt x="13742" y="21287"/>
                    </a:cubicBezTo>
                    <a:lnTo>
                      <a:pt x="14008" y="21287"/>
                    </a:lnTo>
                    <a:cubicBezTo>
                      <a:pt x="14585" y="21095"/>
                      <a:pt x="15117" y="20456"/>
                      <a:pt x="15205" y="19626"/>
                    </a:cubicBezTo>
                    <a:cubicBezTo>
                      <a:pt x="15782" y="19817"/>
                      <a:pt x="16314" y="19817"/>
                      <a:pt x="16980" y="19945"/>
                    </a:cubicBezTo>
                    <a:cubicBezTo>
                      <a:pt x="16802" y="19753"/>
                      <a:pt x="16714" y="19370"/>
                      <a:pt x="16802" y="19114"/>
                    </a:cubicBezTo>
                    <a:lnTo>
                      <a:pt x="17068" y="18284"/>
                    </a:lnTo>
                    <a:cubicBezTo>
                      <a:pt x="17246" y="18028"/>
                      <a:pt x="17468" y="17772"/>
                      <a:pt x="17556" y="17389"/>
                    </a:cubicBezTo>
                    <a:cubicBezTo>
                      <a:pt x="17645" y="17261"/>
                      <a:pt x="17645" y="17133"/>
                      <a:pt x="17734" y="17133"/>
                    </a:cubicBezTo>
                    <a:cubicBezTo>
                      <a:pt x="17911" y="16942"/>
                      <a:pt x="18177" y="16942"/>
                      <a:pt x="18399" y="16942"/>
                    </a:cubicBezTo>
                    <a:cubicBezTo>
                      <a:pt x="19020" y="16814"/>
                      <a:pt x="19508" y="15919"/>
                      <a:pt x="19863" y="14961"/>
                    </a:cubicBezTo>
                    <a:cubicBezTo>
                      <a:pt x="19596" y="14705"/>
                      <a:pt x="19419" y="14258"/>
                      <a:pt x="19242" y="13874"/>
                    </a:cubicBezTo>
                    <a:cubicBezTo>
                      <a:pt x="19109" y="13491"/>
                      <a:pt x="19109" y="12979"/>
                      <a:pt x="19330" y="12660"/>
                    </a:cubicBezTo>
                    <a:cubicBezTo>
                      <a:pt x="19508" y="12532"/>
                      <a:pt x="19685" y="12404"/>
                      <a:pt x="19774" y="12277"/>
                    </a:cubicBezTo>
                    <a:cubicBezTo>
                      <a:pt x="19951" y="12149"/>
                      <a:pt x="19951" y="11765"/>
                      <a:pt x="19863" y="11637"/>
                    </a:cubicBezTo>
                    <a:cubicBezTo>
                      <a:pt x="19774" y="11637"/>
                      <a:pt x="19685" y="11637"/>
                      <a:pt x="19685" y="11446"/>
                    </a:cubicBezTo>
                    <a:cubicBezTo>
                      <a:pt x="19419" y="11318"/>
                      <a:pt x="19508" y="10551"/>
                      <a:pt x="19863" y="10423"/>
                    </a:cubicBezTo>
                    <a:cubicBezTo>
                      <a:pt x="20262" y="10295"/>
                      <a:pt x="20528" y="10551"/>
                      <a:pt x="20794" y="10551"/>
                    </a:cubicBezTo>
                    <a:cubicBezTo>
                      <a:pt x="21193" y="10679"/>
                      <a:pt x="21548" y="10423"/>
                      <a:pt x="21548" y="9976"/>
                    </a:cubicBezTo>
                    <a:cubicBezTo>
                      <a:pt x="21548" y="9848"/>
                      <a:pt x="21548" y="9720"/>
                      <a:pt x="21459" y="9593"/>
                    </a:cubicBezTo>
                    <a:cubicBezTo>
                      <a:pt x="21371" y="9465"/>
                      <a:pt x="21193" y="9337"/>
                      <a:pt x="20971" y="9209"/>
                    </a:cubicBezTo>
                    <a:cubicBezTo>
                      <a:pt x="20705" y="8953"/>
                      <a:pt x="20528" y="8506"/>
                      <a:pt x="20350" y="8123"/>
                    </a:cubicBezTo>
                    <a:cubicBezTo>
                      <a:pt x="20129" y="7611"/>
                      <a:pt x="19951" y="6908"/>
                      <a:pt x="19685" y="6397"/>
                    </a:cubicBezTo>
                    <a:cubicBezTo>
                      <a:pt x="19508" y="5822"/>
                      <a:pt x="19242" y="5311"/>
                      <a:pt x="18842" y="5439"/>
                    </a:cubicBezTo>
                    <a:cubicBezTo>
                      <a:pt x="18665" y="5566"/>
                      <a:pt x="18576" y="5694"/>
                      <a:pt x="18488" y="5694"/>
                    </a:cubicBezTo>
                    <a:cubicBezTo>
                      <a:pt x="18310" y="5822"/>
                      <a:pt x="18177" y="5694"/>
                      <a:pt x="18000" y="5694"/>
                    </a:cubicBezTo>
                    <a:cubicBezTo>
                      <a:pt x="17468" y="5439"/>
                      <a:pt x="16891" y="5439"/>
                      <a:pt x="16314" y="5439"/>
                    </a:cubicBezTo>
                    <a:cubicBezTo>
                      <a:pt x="16137" y="5439"/>
                      <a:pt x="15960" y="5439"/>
                      <a:pt x="15782" y="5566"/>
                    </a:cubicBezTo>
                    <a:cubicBezTo>
                      <a:pt x="15516" y="5822"/>
                      <a:pt x="15294" y="6525"/>
                      <a:pt x="14939" y="6397"/>
                    </a:cubicBezTo>
                    <a:cubicBezTo>
                      <a:pt x="14762" y="6397"/>
                      <a:pt x="14673" y="6142"/>
                      <a:pt x="14496" y="5950"/>
                    </a:cubicBezTo>
                    <a:cubicBezTo>
                      <a:pt x="14185" y="5694"/>
                      <a:pt x="13831" y="5950"/>
                      <a:pt x="13564" y="5694"/>
                    </a:cubicBezTo>
                    <a:cubicBezTo>
                      <a:pt x="13343" y="5439"/>
                      <a:pt x="13343" y="5055"/>
                      <a:pt x="13343" y="4608"/>
                    </a:cubicBezTo>
                    <a:cubicBezTo>
                      <a:pt x="13431" y="3969"/>
                      <a:pt x="13564" y="3010"/>
                      <a:pt x="14008" y="2755"/>
                    </a:cubicBezTo>
                    <a:cubicBezTo>
                      <a:pt x="13254" y="2499"/>
                      <a:pt x="12500" y="2243"/>
                      <a:pt x="12145" y="1285"/>
                    </a:cubicBezTo>
                    <a:lnTo>
                      <a:pt x="11879" y="454"/>
                    </a:lnTo>
                    <a:cubicBezTo>
                      <a:pt x="11613" y="-57"/>
                      <a:pt x="11036" y="-57"/>
                      <a:pt x="10681" y="71"/>
                    </a:cubicBezTo>
                    <a:cubicBezTo>
                      <a:pt x="10371" y="71"/>
                      <a:pt x="10105" y="135"/>
                      <a:pt x="9927" y="454"/>
                    </a:cubicBezTo>
                    <a:cubicBezTo>
                      <a:pt x="9750" y="710"/>
                      <a:pt x="9839" y="1413"/>
                      <a:pt x="10105" y="1413"/>
                    </a:cubicBezTo>
                    <a:cubicBezTo>
                      <a:pt x="9528" y="2371"/>
                      <a:pt x="10371" y="3969"/>
                      <a:pt x="9839" y="4800"/>
                    </a:cubicBezTo>
                    <a:cubicBezTo>
                      <a:pt x="9750" y="4927"/>
                      <a:pt x="9528" y="5055"/>
                      <a:pt x="9528" y="5183"/>
                    </a:cubicBezTo>
                    <a:cubicBezTo>
                      <a:pt x="9440" y="5439"/>
                      <a:pt x="9750" y="5694"/>
                      <a:pt x="9839" y="5822"/>
                    </a:cubicBezTo>
                    <a:cubicBezTo>
                      <a:pt x="10194" y="6397"/>
                      <a:pt x="10105" y="7484"/>
                      <a:pt x="9927" y="8251"/>
                    </a:cubicBezTo>
                    <a:cubicBezTo>
                      <a:pt x="9440" y="8251"/>
                      <a:pt x="9085" y="7611"/>
                      <a:pt x="8907" y="7036"/>
                    </a:cubicBezTo>
                    <a:cubicBezTo>
                      <a:pt x="8597" y="6525"/>
                      <a:pt x="8419" y="5822"/>
                      <a:pt x="8153" y="5439"/>
                    </a:cubicBezTo>
                    <a:cubicBezTo>
                      <a:pt x="8065" y="5311"/>
                      <a:pt x="8065" y="5311"/>
                      <a:pt x="7976" y="5311"/>
                    </a:cubicBezTo>
                    <a:cubicBezTo>
                      <a:pt x="7887" y="5311"/>
                      <a:pt x="7754" y="5439"/>
                      <a:pt x="7754" y="5439"/>
                    </a:cubicBezTo>
                    <a:cubicBezTo>
                      <a:pt x="7577" y="5566"/>
                      <a:pt x="7399" y="5055"/>
                      <a:pt x="7577" y="4608"/>
                    </a:cubicBezTo>
                    <a:cubicBezTo>
                      <a:pt x="7665" y="4352"/>
                      <a:pt x="7887" y="3969"/>
                      <a:pt x="7887" y="3713"/>
                    </a:cubicBezTo>
                    <a:cubicBezTo>
                      <a:pt x="7577" y="3713"/>
                      <a:pt x="7311" y="3585"/>
                      <a:pt x="7133" y="3458"/>
                    </a:cubicBezTo>
                    <a:cubicBezTo>
                      <a:pt x="6956" y="3266"/>
                      <a:pt x="6734" y="2882"/>
                      <a:pt x="6867" y="2499"/>
                    </a:cubicBezTo>
                    <a:cubicBezTo>
                      <a:pt x="6424" y="2627"/>
                      <a:pt x="6024" y="1796"/>
                      <a:pt x="6335" y="1349"/>
                    </a:cubicBezTo>
                    <a:cubicBezTo>
                      <a:pt x="5891" y="1860"/>
                      <a:pt x="5537" y="454"/>
                      <a:pt x="5359" y="198"/>
                    </a:cubicBezTo>
                    <a:cubicBezTo>
                      <a:pt x="4871" y="-185"/>
                      <a:pt x="4250" y="71"/>
                      <a:pt x="3851" y="454"/>
                    </a:cubicBezTo>
                    <a:close/>
                    <a:moveTo>
                      <a:pt x="6379" y="1285"/>
                    </a:moveTo>
                    <a:lnTo>
                      <a:pt x="6335" y="1349"/>
                    </a:lnTo>
                    <a:lnTo>
                      <a:pt x="6379" y="1285"/>
                    </a:ln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6" name="Shape 3106"/>
              <p:cNvSpPr/>
              <p:nvPr/>
            </p:nvSpPr>
            <p:spPr>
              <a:xfrm>
                <a:off x="3866422" y="952840"/>
                <a:ext cx="39335" cy="88432"/>
              </a:xfrm>
              <a:custGeom>
                <a:avLst/>
                <a:gdLst/>
                <a:ahLst/>
                <a:cxnLst>
                  <a:cxn ang="0">
                    <a:pos x="wd2" y="hd2"/>
                  </a:cxn>
                  <a:cxn ang="5400000">
                    <a:pos x="wd2" y="hd2"/>
                  </a:cxn>
                  <a:cxn ang="10800000">
                    <a:pos x="wd2" y="hd2"/>
                  </a:cxn>
                  <a:cxn ang="16200000">
                    <a:pos x="wd2" y="hd2"/>
                  </a:cxn>
                </a:cxnLst>
                <a:rect l="0" t="0" r="r" b="b"/>
                <a:pathLst>
                  <a:path w="21097" h="20737" extrusionOk="0">
                    <a:moveTo>
                      <a:pt x="1371" y="4959"/>
                    </a:moveTo>
                    <a:cubicBezTo>
                      <a:pt x="1371" y="5397"/>
                      <a:pt x="1371" y="5397"/>
                      <a:pt x="2057" y="5689"/>
                    </a:cubicBezTo>
                    <a:lnTo>
                      <a:pt x="3086" y="5689"/>
                    </a:lnTo>
                    <a:cubicBezTo>
                      <a:pt x="5143" y="5689"/>
                      <a:pt x="7200" y="7148"/>
                      <a:pt x="5829" y="8024"/>
                    </a:cubicBezTo>
                    <a:cubicBezTo>
                      <a:pt x="5143" y="9045"/>
                      <a:pt x="2057" y="9629"/>
                      <a:pt x="3086" y="10505"/>
                    </a:cubicBezTo>
                    <a:cubicBezTo>
                      <a:pt x="3086" y="10797"/>
                      <a:pt x="3771" y="11089"/>
                      <a:pt x="4457" y="11381"/>
                    </a:cubicBezTo>
                    <a:cubicBezTo>
                      <a:pt x="6514" y="12694"/>
                      <a:pt x="5143" y="14153"/>
                      <a:pt x="3771" y="15759"/>
                    </a:cubicBezTo>
                    <a:cubicBezTo>
                      <a:pt x="2057" y="16926"/>
                      <a:pt x="0" y="18532"/>
                      <a:pt x="0" y="19699"/>
                    </a:cubicBezTo>
                    <a:cubicBezTo>
                      <a:pt x="0" y="19991"/>
                      <a:pt x="0" y="19991"/>
                      <a:pt x="686" y="20283"/>
                    </a:cubicBezTo>
                    <a:cubicBezTo>
                      <a:pt x="1371" y="20575"/>
                      <a:pt x="2057" y="20575"/>
                      <a:pt x="2057" y="20575"/>
                    </a:cubicBezTo>
                    <a:cubicBezTo>
                      <a:pt x="5143" y="20867"/>
                      <a:pt x="9257" y="20867"/>
                      <a:pt x="10971" y="19699"/>
                    </a:cubicBezTo>
                    <a:cubicBezTo>
                      <a:pt x="11657" y="18824"/>
                      <a:pt x="11314" y="17802"/>
                      <a:pt x="10286" y="16926"/>
                    </a:cubicBezTo>
                    <a:cubicBezTo>
                      <a:pt x="9600" y="15905"/>
                      <a:pt x="10971" y="14883"/>
                      <a:pt x="13029" y="15175"/>
                    </a:cubicBezTo>
                    <a:cubicBezTo>
                      <a:pt x="13714" y="15175"/>
                      <a:pt x="13714" y="15175"/>
                      <a:pt x="14400" y="15175"/>
                    </a:cubicBezTo>
                    <a:cubicBezTo>
                      <a:pt x="15086" y="15175"/>
                      <a:pt x="15771" y="14883"/>
                      <a:pt x="15771" y="14445"/>
                    </a:cubicBezTo>
                    <a:cubicBezTo>
                      <a:pt x="16457" y="13862"/>
                      <a:pt x="16457" y="12986"/>
                      <a:pt x="16457" y="12402"/>
                    </a:cubicBezTo>
                    <a:cubicBezTo>
                      <a:pt x="18171" y="12402"/>
                      <a:pt x="18857" y="12110"/>
                      <a:pt x="20229" y="12110"/>
                    </a:cubicBezTo>
                    <a:cubicBezTo>
                      <a:pt x="20229" y="12110"/>
                      <a:pt x="20914" y="12110"/>
                      <a:pt x="20914" y="11818"/>
                    </a:cubicBezTo>
                    <a:cubicBezTo>
                      <a:pt x="21600" y="11089"/>
                      <a:pt x="20229" y="10797"/>
                      <a:pt x="18857" y="10505"/>
                    </a:cubicBezTo>
                    <a:cubicBezTo>
                      <a:pt x="16457" y="9921"/>
                      <a:pt x="15086" y="8316"/>
                      <a:pt x="16457" y="7440"/>
                    </a:cubicBezTo>
                    <a:cubicBezTo>
                      <a:pt x="17486" y="6856"/>
                      <a:pt x="18857" y="6272"/>
                      <a:pt x="18171" y="5689"/>
                    </a:cubicBezTo>
                    <a:cubicBezTo>
                      <a:pt x="18171" y="5397"/>
                      <a:pt x="16457" y="4959"/>
                      <a:pt x="16457" y="4667"/>
                    </a:cubicBezTo>
                    <a:cubicBezTo>
                      <a:pt x="11657" y="2624"/>
                      <a:pt x="18171" y="-733"/>
                      <a:pt x="7886" y="143"/>
                    </a:cubicBezTo>
                    <a:cubicBezTo>
                      <a:pt x="1371" y="726"/>
                      <a:pt x="686" y="2624"/>
                      <a:pt x="1371" y="495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7" name="Shape 3107"/>
              <p:cNvSpPr/>
              <p:nvPr/>
            </p:nvSpPr>
            <p:spPr>
              <a:xfrm>
                <a:off x="4248074" y="981817"/>
                <a:ext cx="178583" cy="124384"/>
              </a:xfrm>
              <a:custGeom>
                <a:avLst/>
                <a:gdLst/>
                <a:ahLst/>
                <a:cxnLst>
                  <a:cxn ang="0">
                    <a:pos x="wd2" y="hd2"/>
                  </a:cxn>
                  <a:cxn ang="5400000">
                    <a:pos x="wd2" y="hd2"/>
                  </a:cxn>
                  <a:cxn ang="10800000">
                    <a:pos x="wd2" y="hd2"/>
                  </a:cxn>
                  <a:cxn ang="16200000">
                    <a:pos x="wd2" y="hd2"/>
                  </a:cxn>
                </a:cxnLst>
                <a:rect l="0" t="0" r="r" b="b"/>
                <a:pathLst>
                  <a:path w="21181" h="21059" extrusionOk="0">
                    <a:moveTo>
                      <a:pt x="289" y="5252"/>
                    </a:moveTo>
                    <a:cubicBezTo>
                      <a:pt x="141" y="6394"/>
                      <a:pt x="1100" y="7432"/>
                      <a:pt x="731" y="8782"/>
                    </a:cubicBezTo>
                    <a:cubicBezTo>
                      <a:pt x="584" y="9198"/>
                      <a:pt x="436" y="9406"/>
                      <a:pt x="436" y="9821"/>
                    </a:cubicBezTo>
                    <a:cubicBezTo>
                      <a:pt x="436" y="10132"/>
                      <a:pt x="584" y="10548"/>
                      <a:pt x="584" y="10756"/>
                    </a:cubicBezTo>
                    <a:cubicBezTo>
                      <a:pt x="731" y="11171"/>
                      <a:pt x="1100" y="11586"/>
                      <a:pt x="1247" y="12002"/>
                    </a:cubicBezTo>
                    <a:cubicBezTo>
                      <a:pt x="1395" y="12313"/>
                      <a:pt x="1395" y="12521"/>
                      <a:pt x="1542" y="12521"/>
                    </a:cubicBezTo>
                    <a:cubicBezTo>
                      <a:pt x="1689" y="12521"/>
                      <a:pt x="1689" y="12313"/>
                      <a:pt x="1837" y="12313"/>
                    </a:cubicBezTo>
                    <a:cubicBezTo>
                      <a:pt x="2132" y="12313"/>
                      <a:pt x="2279" y="12729"/>
                      <a:pt x="2427" y="12936"/>
                    </a:cubicBezTo>
                    <a:cubicBezTo>
                      <a:pt x="2648" y="13144"/>
                      <a:pt x="2943" y="12936"/>
                      <a:pt x="3090" y="12936"/>
                    </a:cubicBezTo>
                    <a:cubicBezTo>
                      <a:pt x="3680" y="12936"/>
                      <a:pt x="3827" y="13975"/>
                      <a:pt x="4196" y="14702"/>
                    </a:cubicBezTo>
                    <a:cubicBezTo>
                      <a:pt x="4343" y="14909"/>
                      <a:pt x="4638" y="15117"/>
                      <a:pt x="4786" y="15117"/>
                    </a:cubicBezTo>
                    <a:cubicBezTo>
                      <a:pt x="5523" y="15532"/>
                      <a:pt x="6334" y="16363"/>
                      <a:pt x="6776" y="17506"/>
                    </a:cubicBezTo>
                    <a:cubicBezTo>
                      <a:pt x="6924" y="17921"/>
                      <a:pt x="7292" y="18232"/>
                      <a:pt x="7587" y="18544"/>
                    </a:cubicBezTo>
                    <a:cubicBezTo>
                      <a:pt x="7882" y="18752"/>
                      <a:pt x="8177" y="18856"/>
                      <a:pt x="8472" y="19063"/>
                    </a:cubicBezTo>
                    <a:cubicBezTo>
                      <a:pt x="8619" y="19271"/>
                      <a:pt x="8619" y="19686"/>
                      <a:pt x="8988" y="19686"/>
                    </a:cubicBezTo>
                    <a:cubicBezTo>
                      <a:pt x="9430" y="20102"/>
                      <a:pt x="9725" y="19063"/>
                      <a:pt x="10315" y="19063"/>
                    </a:cubicBezTo>
                    <a:cubicBezTo>
                      <a:pt x="10831" y="19063"/>
                      <a:pt x="11126" y="19686"/>
                      <a:pt x="11421" y="19894"/>
                    </a:cubicBezTo>
                    <a:cubicBezTo>
                      <a:pt x="11863" y="20102"/>
                      <a:pt x="12526" y="19894"/>
                      <a:pt x="12969" y="20309"/>
                    </a:cubicBezTo>
                    <a:cubicBezTo>
                      <a:pt x="13116" y="20517"/>
                      <a:pt x="13264" y="20725"/>
                      <a:pt x="13411" y="20932"/>
                    </a:cubicBezTo>
                    <a:cubicBezTo>
                      <a:pt x="13780" y="21244"/>
                      <a:pt x="14222" y="20932"/>
                      <a:pt x="14517" y="20517"/>
                    </a:cubicBezTo>
                    <a:cubicBezTo>
                      <a:pt x="14812" y="20102"/>
                      <a:pt x="15180" y="19894"/>
                      <a:pt x="15475" y="19686"/>
                    </a:cubicBezTo>
                    <a:cubicBezTo>
                      <a:pt x="16360" y="19271"/>
                      <a:pt x="17318" y="20932"/>
                      <a:pt x="18203" y="20932"/>
                    </a:cubicBezTo>
                    <a:cubicBezTo>
                      <a:pt x="17908" y="20517"/>
                      <a:pt x="17613" y="19894"/>
                      <a:pt x="17466" y="19271"/>
                    </a:cubicBezTo>
                    <a:cubicBezTo>
                      <a:pt x="18571" y="18544"/>
                      <a:pt x="19603" y="17921"/>
                      <a:pt x="20562" y="16882"/>
                    </a:cubicBezTo>
                    <a:cubicBezTo>
                      <a:pt x="20267" y="16675"/>
                      <a:pt x="19972" y="16363"/>
                      <a:pt x="19751" y="16156"/>
                    </a:cubicBezTo>
                    <a:cubicBezTo>
                      <a:pt x="19603" y="15948"/>
                      <a:pt x="19456" y="15325"/>
                      <a:pt x="19603" y="14909"/>
                    </a:cubicBezTo>
                    <a:cubicBezTo>
                      <a:pt x="19751" y="14494"/>
                      <a:pt x="20267" y="14182"/>
                      <a:pt x="20562" y="14182"/>
                    </a:cubicBezTo>
                    <a:cubicBezTo>
                      <a:pt x="20857" y="14182"/>
                      <a:pt x="21299" y="13559"/>
                      <a:pt x="21152" y="13144"/>
                    </a:cubicBezTo>
                    <a:cubicBezTo>
                      <a:pt x="21004" y="12936"/>
                      <a:pt x="20857" y="12729"/>
                      <a:pt x="20709" y="12729"/>
                    </a:cubicBezTo>
                    <a:cubicBezTo>
                      <a:pt x="19309" y="12002"/>
                      <a:pt x="17760" y="11586"/>
                      <a:pt x="16655" y="10340"/>
                    </a:cubicBezTo>
                    <a:cubicBezTo>
                      <a:pt x="16507" y="10132"/>
                      <a:pt x="16212" y="9613"/>
                      <a:pt x="15917" y="9406"/>
                    </a:cubicBezTo>
                    <a:cubicBezTo>
                      <a:pt x="15623" y="9198"/>
                      <a:pt x="15328" y="9198"/>
                      <a:pt x="14959" y="9406"/>
                    </a:cubicBezTo>
                    <a:cubicBezTo>
                      <a:pt x="14812" y="9613"/>
                      <a:pt x="14812" y="9821"/>
                      <a:pt x="14664" y="9821"/>
                    </a:cubicBezTo>
                    <a:cubicBezTo>
                      <a:pt x="14517" y="10132"/>
                      <a:pt x="14222" y="9821"/>
                      <a:pt x="13927" y="9613"/>
                    </a:cubicBezTo>
                    <a:cubicBezTo>
                      <a:pt x="13411" y="9406"/>
                      <a:pt x="12969" y="9198"/>
                      <a:pt x="12379" y="8990"/>
                    </a:cubicBezTo>
                    <a:cubicBezTo>
                      <a:pt x="12084" y="8990"/>
                      <a:pt x="11568" y="8990"/>
                      <a:pt x="11421" y="9406"/>
                    </a:cubicBezTo>
                    <a:cubicBezTo>
                      <a:pt x="11273" y="9821"/>
                      <a:pt x="11273" y="10548"/>
                      <a:pt x="11568" y="10548"/>
                    </a:cubicBezTo>
                    <a:cubicBezTo>
                      <a:pt x="11273" y="10756"/>
                      <a:pt x="10831" y="10963"/>
                      <a:pt x="10315" y="10963"/>
                    </a:cubicBezTo>
                    <a:cubicBezTo>
                      <a:pt x="10020" y="10963"/>
                      <a:pt x="9725" y="10756"/>
                      <a:pt x="9430" y="10548"/>
                    </a:cubicBezTo>
                    <a:cubicBezTo>
                      <a:pt x="9283" y="10132"/>
                      <a:pt x="9135" y="9613"/>
                      <a:pt x="9430" y="9198"/>
                    </a:cubicBezTo>
                    <a:cubicBezTo>
                      <a:pt x="9577" y="8990"/>
                      <a:pt x="9872" y="8990"/>
                      <a:pt x="10020" y="8575"/>
                    </a:cubicBezTo>
                    <a:cubicBezTo>
                      <a:pt x="10536" y="7952"/>
                      <a:pt x="9577" y="6602"/>
                      <a:pt x="9872" y="5979"/>
                    </a:cubicBezTo>
                    <a:cubicBezTo>
                      <a:pt x="10020" y="5771"/>
                      <a:pt x="10388" y="5771"/>
                      <a:pt x="10683" y="5771"/>
                    </a:cubicBezTo>
                    <a:cubicBezTo>
                      <a:pt x="11052" y="5771"/>
                      <a:pt x="11273" y="5563"/>
                      <a:pt x="11273" y="5044"/>
                    </a:cubicBezTo>
                    <a:cubicBezTo>
                      <a:pt x="11273" y="4836"/>
                      <a:pt x="11126" y="4629"/>
                      <a:pt x="10978" y="4421"/>
                    </a:cubicBezTo>
                    <a:cubicBezTo>
                      <a:pt x="10167" y="3798"/>
                      <a:pt x="9283" y="3798"/>
                      <a:pt x="8324" y="3798"/>
                    </a:cubicBezTo>
                    <a:cubicBezTo>
                      <a:pt x="8177" y="3798"/>
                      <a:pt x="7882" y="3798"/>
                      <a:pt x="7734" y="4006"/>
                    </a:cubicBezTo>
                    <a:cubicBezTo>
                      <a:pt x="7587" y="4213"/>
                      <a:pt x="7440" y="4421"/>
                      <a:pt x="7587" y="4836"/>
                    </a:cubicBezTo>
                    <a:cubicBezTo>
                      <a:pt x="6924" y="4421"/>
                      <a:pt x="6186" y="4836"/>
                      <a:pt x="6039" y="5771"/>
                    </a:cubicBezTo>
                    <a:cubicBezTo>
                      <a:pt x="6039" y="5979"/>
                      <a:pt x="6039" y="6394"/>
                      <a:pt x="5891" y="6602"/>
                    </a:cubicBezTo>
                    <a:cubicBezTo>
                      <a:pt x="5744" y="7744"/>
                      <a:pt x="4786" y="7952"/>
                      <a:pt x="3975" y="7744"/>
                    </a:cubicBezTo>
                    <a:cubicBezTo>
                      <a:pt x="3827" y="7744"/>
                      <a:pt x="3532" y="7432"/>
                      <a:pt x="3385" y="7225"/>
                    </a:cubicBezTo>
                    <a:cubicBezTo>
                      <a:pt x="3238" y="7017"/>
                      <a:pt x="3238" y="6602"/>
                      <a:pt x="3238" y="6394"/>
                    </a:cubicBezTo>
                    <a:cubicBezTo>
                      <a:pt x="3385" y="6186"/>
                      <a:pt x="3532" y="6186"/>
                      <a:pt x="3532" y="5979"/>
                    </a:cubicBezTo>
                    <a:cubicBezTo>
                      <a:pt x="3680" y="5771"/>
                      <a:pt x="3532" y="5044"/>
                      <a:pt x="3238" y="4836"/>
                    </a:cubicBezTo>
                    <a:cubicBezTo>
                      <a:pt x="2943" y="4629"/>
                      <a:pt x="2795" y="4629"/>
                      <a:pt x="2427" y="4213"/>
                    </a:cubicBezTo>
                    <a:cubicBezTo>
                      <a:pt x="2132" y="3798"/>
                      <a:pt x="2132" y="3071"/>
                      <a:pt x="2279" y="2656"/>
                    </a:cubicBezTo>
                    <a:cubicBezTo>
                      <a:pt x="2427" y="2240"/>
                      <a:pt x="2795" y="1825"/>
                      <a:pt x="3090" y="1409"/>
                    </a:cubicBezTo>
                    <a:cubicBezTo>
                      <a:pt x="3238" y="1202"/>
                      <a:pt x="3385" y="1202"/>
                      <a:pt x="3385" y="890"/>
                    </a:cubicBezTo>
                    <a:cubicBezTo>
                      <a:pt x="3532" y="-148"/>
                      <a:pt x="584" y="-356"/>
                      <a:pt x="141" y="682"/>
                    </a:cubicBezTo>
                    <a:cubicBezTo>
                      <a:pt x="-301" y="1825"/>
                      <a:pt x="436" y="2448"/>
                      <a:pt x="436" y="3382"/>
                    </a:cubicBezTo>
                    <a:cubicBezTo>
                      <a:pt x="1247" y="4213"/>
                      <a:pt x="289" y="4629"/>
                      <a:pt x="289" y="525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8" name="Shape 3108"/>
              <p:cNvSpPr/>
              <p:nvPr/>
            </p:nvSpPr>
            <p:spPr>
              <a:xfrm>
                <a:off x="1859915" y="1278827"/>
                <a:ext cx="39427" cy="87146"/>
              </a:xfrm>
              <a:custGeom>
                <a:avLst/>
                <a:gdLst/>
                <a:ahLst/>
                <a:cxnLst>
                  <a:cxn ang="0">
                    <a:pos x="wd2" y="hd2"/>
                  </a:cxn>
                  <a:cxn ang="5400000">
                    <a:pos x="wd2" y="hd2"/>
                  </a:cxn>
                  <a:cxn ang="10800000">
                    <a:pos x="wd2" y="hd2"/>
                  </a:cxn>
                  <a:cxn ang="16200000">
                    <a:pos x="wd2" y="hd2"/>
                  </a:cxn>
                </a:cxnLst>
                <a:rect l="0" t="0" r="r" b="b"/>
                <a:pathLst>
                  <a:path w="21127" h="21058" extrusionOk="0">
                    <a:moveTo>
                      <a:pt x="4040" y="16840"/>
                    </a:moveTo>
                    <a:lnTo>
                      <a:pt x="4040" y="17138"/>
                    </a:lnTo>
                    <a:cubicBezTo>
                      <a:pt x="4040" y="17138"/>
                      <a:pt x="4685" y="17138"/>
                      <a:pt x="5652" y="17138"/>
                    </a:cubicBezTo>
                    <a:cubicBezTo>
                      <a:pt x="6942" y="17138"/>
                      <a:pt x="7587" y="17883"/>
                      <a:pt x="6942" y="18628"/>
                    </a:cubicBezTo>
                    <a:cubicBezTo>
                      <a:pt x="6297" y="19223"/>
                      <a:pt x="6297" y="19968"/>
                      <a:pt x="6942" y="20564"/>
                    </a:cubicBezTo>
                    <a:cubicBezTo>
                      <a:pt x="7587" y="21160"/>
                      <a:pt x="10166" y="21160"/>
                      <a:pt x="11455" y="20862"/>
                    </a:cubicBezTo>
                    <a:cubicBezTo>
                      <a:pt x="13067" y="20564"/>
                      <a:pt x="15002" y="20266"/>
                      <a:pt x="16291" y="19968"/>
                    </a:cubicBezTo>
                    <a:cubicBezTo>
                      <a:pt x="16936" y="19968"/>
                      <a:pt x="17581" y="19670"/>
                      <a:pt x="17581" y="19670"/>
                    </a:cubicBezTo>
                    <a:cubicBezTo>
                      <a:pt x="19837" y="19372"/>
                      <a:pt x="21127" y="18330"/>
                      <a:pt x="21127" y="17436"/>
                    </a:cubicBezTo>
                    <a:cubicBezTo>
                      <a:pt x="21127" y="16840"/>
                      <a:pt x="21127" y="16542"/>
                      <a:pt x="20482" y="15797"/>
                    </a:cubicBezTo>
                    <a:cubicBezTo>
                      <a:pt x="19837" y="15499"/>
                      <a:pt x="19837" y="15201"/>
                      <a:pt x="19193" y="14903"/>
                    </a:cubicBezTo>
                    <a:cubicBezTo>
                      <a:pt x="17581" y="13712"/>
                      <a:pt x="16936" y="11775"/>
                      <a:pt x="18226" y="10583"/>
                    </a:cubicBezTo>
                    <a:cubicBezTo>
                      <a:pt x="16291" y="10881"/>
                      <a:pt x="15002" y="9541"/>
                      <a:pt x="15002" y="8647"/>
                    </a:cubicBezTo>
                    <a:cubicBezTo>
                      <a:pt x="15002" y="7604"/>
                      <a:pt x="16291" y="6859"/>
                      <a:pt x="16936" y="5817"/>
                    </a:cubicBezTo>
                    <a:cubicBezTo>
                      <a:pt x="16936" y="4923"/>
                      <a:pt x="16291" y="4029"/>
                      <a:pt x="14357" y="3433"/>
                    </a:cubicBezTo>
                    <a:cubicBezTo>
                      <a:pt x="13712" y="2986"/>
                      <a:pt x="13067" y="2986"/>
                      <a:pt x="12423" y="3433"/>
                    </a:cubicBezTo>
                    <a:cubicBezTo>
                      <a:pt x="13067" y="2092"/>
                      <a:pt x="11455" y="901"/>
                      <a:pt x="9521" y="305"/>
                    </a:cubicBezTo>
                    <a:cubicBezTo>
                      <a:pt x="7587" y="-440"/>
                      <a:pt x="3396" y="305"/>
                      <a:pt x="2751" y="1199"/>
                    </a:cubicBezTo>
                    <a:cubicBezTo>
                      <a:pt x="2751" y="1794"/>
                      <a:pt x="2751" y="2390"/>
                      <a:pt x="3396" y="2390"/>
                    </a:cubicBezTo>
                    <a:cubicBezTo>
                      <a:pt x="4040" y="2688"/>
                      <a:pt x="5652" y="2390"/>
                      <a:pt x="6942" y="2688"/>
                    </a:cubicBezTo>
                    <a:cubicBezTo>
                      <a:pt x="8231" y="2986"/>
                      <a:pt x="7909" y="4029"/>
                      <a:pt x="6297" y="4327"/>
                    </a:cubicBezTo>
                    <a:cubicBezTo>
                      <a:pt x="5008" y="4625"/>
                      <a:pt x="3396" y="4625"/>
                      <a:pt x="2106" y="4625"/>
                    </a:cubicBezTo>
                    <a:cubicBezTo>
                      <a:pt x="817" y="4923"/>
                      <a:pt x="-473" y="5519"/>
                      <a:pt x="172" y="5817"/>
                    </a:cubicBezTo>
                    <a:cubicBezTo>
                      <a:pt x="817" y="6114"/>
                      <a:pt x="1461" y="6561"/>
                      <a:pt x="2751" y="6561"/>
                    </a:cubicBezTo>
                    <a:cubicBezTo>
                      <a:pt x="817" y="7157"/>
                      <a:pt x="1461" y="8349"/>
                      <a:pt x="2751" y="9243"/>
                    </a:cubicBezTo>
                    <a:cubicBezTo>
                      <a:pt x="6942" y="11477"/>
                      <a:pt x="4040" y="14308"/>
                      <a:pt x="4040" y="16840"/>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09" name="Shape 3109"/>
              <p:cNvSpPr/>
              <p:nvPr/>
            </p:nvSpPr>
            <p:spPr>
              <a:xfrm>
                <a:off x="228963" y="3840793"/>
                <a:ext cx="71351" cy="32113"/>
              </a:xfrm>
              <a:custGeom>
                <a:avLst/>
                <a:gdLst/>
                <a:ahLst/>
                <a:cxnLst>
                  <a:cxn ang="0">
                    <a:pos x="wd2" y="hd2"/>
                  </a:cxn>
                  <a:cxn ang="5400000">
                    <a:pos x="wd2" y="hd2"/>
                  </a:cxn>
                  <a:cxn ang="10800000">
                    <a:pos x="wd2" y="hd2"/>
                  </a:cxn>
                  <a:cxn ang="16200000">
                    <a:pos x="wd2" y="hd2"/>
                  </a:cxn>
                </a:cxnLst>
                <a:rect l="0" t="0" r="r" b="b"/>
                <a:pathLst>
                  <a:path w="21107" h="21600" extrusionOk="0">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10" name="Shape 3110"/>
              <p:cNvSpPr/>
              <p:nvPr/>
            </p:nvSpPr>
            <p:spPr>
              <a:xfrm>
                <a:off x="4084617" y="2872474"/>
                <a:ext cx="94879" cy="483248"/>
              </a:xfrm>
              <a:custGeom>
                <a:avLst/>
                <a:gdLst/>
                <a:ahLst/>
                <a:cxnLst>
                  <a:cxn ang="0">
                    <a:pos x="wd2" y="hd2"/>
                  </a:cxn>
                  <a:cxn ang="5400000">
                    <a:pos x="wd2" y="hd2"/>
                  </a:cxn>
                  <a:cxn ang="10800000">
                    <a:pos x="wd2" y="hd2"/>
                  </a:cxn>
                  <a:cxn ang="16200000">
                    <a:pos x="wd2" y="hd2"/>
                  </a:cxn>
                </a:cxnLst>
                <a:rect l="0" t="0" r="r" b="b"/>
                <a:pathLst>
                  <a:path w="21005" h="21288" extrusionOk="0">
                    <a:moveTo>
                      <a:pt x="3439" y="3040"/>
                    </a:moveTo>
                    <a:cubicBezTo>
                      <a:pt x="3439" y="3149"/>
                      <a:pt x="3164" y="3313"/>
                      <a:pt x="3715" y="3368"/>
                    </a:cubicBezTo>
                    <a:cubicBezTo>
                      <a:pt x="3990" y="3422"/>
                      <a:pt x="4265" y="3422"/>
                      <a:pt x="4540" y="3477"/>
                    </a:cubicBezTo>
                    <a:cubicBezTo>
                      <a:pt x="5778" y="3723"/>
                      <a:pt x="3990" y="3996"/>
                      <a:pt x="3164" y="4241"/>
                    </a:cubicBezTo>
                    <a:cubicBezTo>
                      <a:pt x="1376" y="4624"/>
                      <a:pt x="1651" y="5388"/>
                      <a:pt x="4265" y="5552"/>
                    </a:cubicBezTo>
                    <a:cubicBezTo>
                      <a:pt x="4265" y="5907"/>
                      <a:pt x="1926" y="6071"/>
                      <a:pt x="0" y="6126"/>
                    </a:cubicBezTo>
                    <a:cubicBezTo>
                      <a:pt x="1376" y="6399"/>
                      <a:pt x="1376" y="6917"/>
                      <a:pt x="275" y="7272"/>
                    </a:cubicBezTo>
                    <a:cubicBezTo>
                      <a:pt x="1926" y="7327"/>
                      <a:pt x="3439" y="7682"/>
                      <a:pt x="3990" y="8064"/>
                    </a:cubicBezTo>
                    <a:cubicBezTo>
                      <a:pt x="4540" y="8419"/>
                      <a:pt x="4265" y="8829"/>
                      <a:pt x="4265" y="9157"/>
                    </a:cubicBezTo>
                    <a:cubicBezTo>
                      <a:pt x="5366" y="8938"/>
                      <a:pt x="7704" y="9211"/>
                      <a:pt x="7980" y="9512"/>
                    </a:cubicBezTo>
                    <a:cubicBezTo>
                      <a:pt x="8255" y="9839"/>
                      <a:pt x="7154" y="10140"/>
                      <a:pt x="6329" y="10413"/>
                    </a:cubicBezTo>
                    <a:cubicBezTo>
                      <a:pt x="5366" y="10713"/>
                      <a:pt x="4265" y="10986"/>
                      <a:pt x="4540" y="11341"/>
                    </a:cubicBezTo>
                    <a:cubicBezTo>
                      <a:pt x="4540" y="11505"/>
                      <a:pt x="5090" y="11669"/>
                      <a:pt x="5366" y="11915"/>
                    </a:cubicBezTo>
                    <a:cubicBezTo>
                      <a:pt x="6329" y="12434"/>
                      <a:pt x="5778" y="13062"/>
                      <a:pt x="3990" y="13526"/>
                    </a:cubicBezTo>
                    <a:cubicBezTo>
                      <a:pt x="5778" y="13580"/>
                      <a:pt x="5366" y="14099"/>
                      <a:pt x="4815" y="14427"/>
                    </a:cubicBezTo>
                    <a:cubicBezTo>
                      <a:pt x="3715" y="15164"/>
                      <a:pt x="3990" y="16038"/>
                      <a:pt x="5778" y="16721"/>
                    </a:cubicBezTo>
                    <a:cubicBezTo>
                      <a:pt x="6054" y="16830"/>
                      <a:pt x="6329" y="16939"/>
                      <a:pt x="6329" y="17076"/>
                    </a:cubicBezTo>
                    <a:cubicBezTo>
                      <a:pt x="6329" y="17294"/>
                      <a:pt x="5366" y="17458"/>
                      <a:pt x="5090" y="17649"/>
                    </a:cubicBezTo>
                    <a:cubicBezTo>
                      <a:pt x="3990" y="18141"/>
                      <a:pt x="5366" y="18796"/>
                      <a:pt x="4540" y="19288"/>
                    </a:cubicBezTo>
                    <a:cubicBezTo>
                      <a:pt x="3990" y="19588"/>
                      <a:pt x="2889" y="19943"/>
                      <a:pt x="3715" y="20161"/>
                    </a:cubicBezTo>
                    <a:cubicBezTo>
                      <a:pt x="4265" y="20161"/>
                      <a:pt x="4815" y="20216"/>
                      <a:pt x="5366" y="20216"/>
                    </a:cubicBezTo>
                    <a:cubicBezTo>
                      <a:pt x="4815" y="20435"/>
                      <a:pt x="4540" y="20735"/>
                      <a:pt x="4815" y="20953"/>
                    </a:cubicBezTo>
                    <a:cubicBezTo>
                      <a:pt x="5090" y="21199"/>
                      <a:pt x="6879" y="21363"/>
                      <a:pt x="7704" y="21254"/>
                    </a:cubicBezTo>
                    <a:cubicBezTo>
                      <a:pt x="6879" y="20790"/>
                      <a:pt x="6604" y="20271"/>
                      <a:pt x="7429" y="19861"/>
                    </a:cubicBezTo>
                    <a:cubicBezTo>
                      <a:pt x="7704" y="19752"/>
                      <a:pt x="7980" y="19643"/>
                      <a:pt x="7980" y="19533"/>
                    </a:cubicBezTo>
                    <a:cubicBezTo>
                      <a:pt x="7980" y="19424"/>
                      <a:pt x="7704" y="19370"/>
                      <a:pt x="7704" y="19233"/>
                    </a:cubicBezTo>
                    <a:cubicBezTo>
                      <a:pt x="7429" y="18851"/>
                      <a:pt x="8943" y="18496"/>
                      <a:pt x="9493" y="18086"/>
                    </a:cubicBezTo>
                    <a:cubicBezTo>
                      <a:pt x="10318" y="17458"/>
                      <a:pt x="7980" y="16775"/>
                      <a:pt x="9493" y="16202"/>
                    </a:cubicBezTo>
                    <a:cubicBezTo>
                      <a:pt x="10043" y="15929"/>
                      <a:pt x="11144" y="15574"/>
                      <a:pt x="10043" y="15410"/>
                    </a:cubicBezTo>
                    <a:cubicBezTo>
                      <a:pt x="11144" y="14591"/>
                      <a:pt x="12382" y="13799"/>
                      <a:pt x="12657" y="12952"/>
                    </a:cubicBezTo>
                    <a:cubicBezTo>
                      <a:pt x="13483" y="12870"/>
                      <a:pt x="14308" y="12952"/>
                      <a:pt x="15271" y="13007"/>
                    </a:cubicBezTo>
                    <a:cubicBezTo>
                      <a:pt x="15271" y="12761"/>
                      <a:pt x="17335" y="12679"/>
                      <a:pt x="18161" y="12870"/>
                    </a:cubicBezTo>
                    <a:cubicBezTo>
                      <a:pt x="19124" y="13034"/>
                      <a:pt x="18986" y="13335"/>
                      <a:pt x="18711" y="13580"/>
                    </a:cubicBezTo>
                    <a:cubicBezTo>
                      <a:pt x="19261" y="13690"/>
                      <a:pt x="20499" y="13444"/>
                      <a:pt x="20087" y="13280"/>
                    </a:cubicBezTo>
                    <a:cubicBezTo>
                      <a:pt x="19811" y="13116"/>
                      <a:pt x="19261" y="12952"/>
                      <a:pt x="19536" y="12761"/>
                    </a:cubicBezTo>
                    <a:cubicBezTo>
                      <a:pt x="19536" y="12652"/>
                      <a:pt x="20087" y="12597"/>
                      <a:pt x="20499" y="12488"/>
                    </a:cubicBezTo>
                    <a:cubicBezTo>
                      <a:pt x="21600" y="12079"/>
                      <a:pt x="20775" y="11478"/>
                      <a:pt x="19261" y="11095"/>
                    </a:cubicBezTo>
                    <a:cubicBezTo>
                      <a:pt x="17885" y="10686"/>
                      <a:pt x="16372" y="10304"/>
                      <a:pt x="16372" y="9785"/>
                    </a:cubicBezTo>
                    <a:cubicBezTo>
                      <a:pt x="16372" y="9566"/>
                      <a:pt x="16922" y="9321"/>
                      <a:pt x="16647" y="9102"/>
                    </a:cubicBezTo>
                    <a:cubicBezTo>
                      <a:pt x="16647" y="8829"/>
                      <a:pt x="15822" y="8529"/>
                      <a:pt x="15271" y="8256"/>
                    </a:cubicBezTo>
                    <a:cubicBezTo>
                      <a:pt x="14721" y="7955"/>
                      <a:pt x="14996" y="7600"/>
                      <a:pt x="16097" y="7436"/>
                    </a:cubicBezTo>
                    <a:cubicBezTo>
                      <a:pt x="14308" y="6972"/>
                      <a:pt x="13758" y="6399"/>
                      <a:pt x="13758" y="5825"/>
                    </a:cubicBezTo>
                    <a:cubicBezTo>
                      <a:pt x="14033" y="5252"/>
                      <a:pt x="14996" y="4706"/>
                      <a:pt x="15546" y="4187"/>
                    </a:cubicBezTo>
                    <a:cubicBezTo>
                      <a:pt x="13758" y="4187"/>
                      <a:pt x="13208" y="3777"/>
                      <a:pt x="13483" y="3422"/>
                    </a:cubicBezTo>
                    <a:cubicBezTo>
                      <a:pt x="13758" y="3094"/>
                      <a:pt x="14308" y="2739"/>
                      <a:pt x="13208" y="2466"/>
                    </a:cubicBezTo>
                    <a:cubicBezTo>
                      <a:pt x="12107" y="2221"/>
                      <a:pt x="10043" y="2221"/>
                      <a:pt x="9493" y="1948"/>
                    </a:cubicBezTo>
                    <a:cubicBezTo>
                      <a:pt x="9218" y="1729"/>
                      <a:pt x="10181" y="1456"/>
                      <a:pt x="11557" y="1374"/>
                    </a:cubicBezTo>
                    <a:cubicBezTo>
                      <a:pt x="10731" y="1374"/>
                      <a:pt x="11832" y="500"/>
                      <a:pt x="12107" y="391"/>
                    </a:cubicBezTo>
                    <a:cubicBezTo>
                      <a:pt x="9218" y="-237"/>
                      <a:pt x="4265" y="-128"/>
                      <a:pt x="6054" y="855"/>
                    </a:cubicBezTo>
                    <a:cubicBezTo>
                      <a:pt x="6329" y="965"/>
                      <a:pt x="7429" y="1210"/>
                      <a:pt x="7429" y="1320"/>
                    </a:cubicBezTo>
                    <a:cubicBezTo>
                      <a:pt x="7704" y="1647"/>
                      <a:pt x="7154" y="1483"/>
                      <a:pt x="6329" y="1702"/>
                    </a:cubicBezTo>
                    <a:cubicBezTo>
                      <a:pt x="4540" y="2275"/>
                      <a:pt x="3715" y="2521"/>
                      <a:pt x="3439" y="3040"/>
                    </a:cubicBezTo>
                    <a:close/>
                    <a:moveTo>
                      <a:pt x="11832" y="1374"/>
                    </a:moveTo>
                    <a:cubicBezTo>
                      <a:pt x="11694" y="1374"/>
                      <a:pt x="11694" y="1374"/>
                      <a:pt x="11557" y="1374"/>
                    </a:cubicBezTo>
                    <a:cubicBezTo>
                      <a:pt x="11694" y="1374"/>
                      <a:pt x="11694" y="1374"/>
                      <a:pt x="11832" y="1374"/>
                    </a:cubicBez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11" name="Shape 3111"/>
              <p:cNvSpPr/>
              <p:nvPr/>
            </p:nvSpPr>
            <p:spPr>
              <a:xfrm>
                <a:off x="4025804" y="3379560"/>
                <a:ext cx="207033" cy="206138"/>
              </a:xfrm>
              <a:custGeom>
                <a:avLst/>
                <a:gdLst/>
                <a:ahLst/>
                <a:cxnLst>
                  <a:cxn ang="0">
                    <a:pos x="wd2" y="hd2"/>
                  </a:cxn>
                  <a:cxn ang="5400000">
                    <a:pos x="wd2" y="hd2"/>
                  </a:cxn>
                  <a:cxn ang="10800000">
                    <a:pos x="wd2" y="hd2"/>
                  </a:cxn>
                  <a:cxn ang="16200000">
                    <a:pos x="wd2" y="hd2"/>
                  </a:cxn>
                </a:cxnLst>
                <a:rect l="0" t="0" r="r" b="b"/>
                <a:pathLst>
                  <a:path w="21082" h="20724" extrusionOk="0">
                    <a:moveTo>
                      <a:pt x="6890" y="4819"/>
                    </a:moveTo>
                    <a:cubicBezTo>
                      <a:pt x="5563" y="6122"/>
                      <a:pt x="5311" y="8171"/>
                      <a:pt x="6384" y="9722"/>
                    </a:cubicBezTo>
                    <a:cubicBezTo>
                      <a:pt x="5816" y="9971"/>
                      <a:pt x="5563" y="10778"/>
                      <a:pt x="5942" y="11150"/>
                    </a:cubicBezTo>
                    <a:cubicBezTo>
                      <a:pt x="5437" y="11522"/>
                      <a:pt x="4490" y="11150"/>
                      <a:pt x="3984" y="10778"/>
                    </a:cubicBezTo>
                    <a:cubicBezTo>
                      <a:pt x="3479" y="10219"/>
                      <a:pt x="2911" y="9722"/>
                      <a:pt x="2279" y="9598"/>
                    </a:cubicBezTo>
                    <a:cubicBezTo>
                      <a:pt x="2279" y="10529"/>
                      <a:pt x="2279" y="11522"/>
                      <a:pt x="1963" y="12453"/>
                    </a:cubicBezTo>
                    <a:cubicBezTo>
                      <a:pt x="1458" y="12578"/>
                      <a:pt x="826" y="12826"/>
                      <a:pt x="384" y="13260"/>
                    </a:cubicBezTo>
                    <a:cubicBezTo>
                      <a:pt x="5" y="13633"/>
                      <a:pt x="-121" y="14440"/>
                      <a:pt x="132" y="14812"/>
                    </a:cubicBezTo>
                    <a:cubicBezTo>
                      <a:pt x="258" y="15060"/>
                      <a:pt x="511" y="15060"/>
                      <a:pt x="826" y="15309"/>
                    </a:cubicBezTo>
                    <a:cubicBezTo>
                      <a:pt x="953" y="15557"/>
                      <a:pt x="1079" y="15867"/>
                      <a:pt x="1205" y="16115"/>
                    </a:cubicBezTo>
                    <a:cubicBezTo>
                      <a:pt x="1584" y="17543"/>
                      <a:pt x="1837" y="18971"/>
                      <a:pt x="1584" y="20274"/>
                    </a:cubicBezTo>
                    <a:cubicBezTo>
                      <a:pt x="2784" y="21081"/>
                      <a:pt x="4616" y="20771"/>
                      <a:pt x="5437" y="19591"/>
                    </a:cubicBezTo>
                    <a:cubicBezTo>
                      <a:pt x="4932" y="18971"/>
                      <a:pt x="3732" y="18971"/>
                      <a:pt x="3858" y="18164"/>
                    </a:cubicBezTo>
                    <a:cubicBezTo>
                      <a:pt x="3858" y="17667"/>
                      <a:pt x="4490" y="17419"/>
                      <a:pt x="4490" y="16860"/>
                    </a:cubicBezTo>
                    <a:cubicBezTo>
                      <a:pt x="4490" y="16115"/>
                      <a:pt x="2911" y="16115"/>
                      <a:pt x="2658" y="15309"/>
                    </a:cubicBezTo>
                    <a:cubicBezTo>
                      <a:pt x="2405" y="14564"/>
                      <a:pt x="3479" y="14005"/>
                      <a:pt x="4237" y="14005"/>
                    </a:cubicBezTo>
                    <a:cubicBezTo>
                      <a:pt x="5058" y="14005"/>
                      <a:pt x="6132" y="13757"/>
                      <a:pt x="6258" y="13012"/>
                    </a:cubicBezTo>
                    <a:cubicBezTo>
                      <a:pt x="7584" y="13384"/>
                      <a:pt x="8595" y="14440"/>
                      <a:pt x="9037" y="15557"/>
                    </a:cubicBezTo>
                    <a:cubicBezTo>
                      <a:pt x="9795" y="15991"/>
                      <a:pt x="10742" y="16240"/>
                      <a:pt x="11563" y="16115"/>
                    </a:cubicBezTo>
                    <a:cubicBezTo>
                      <a:pt x="11942" y="16115"/>
                      <a:pt x="12321" y="15867"/>
                      <a:pt x="12700" y="15991"/>
                    </a:cubicBezTo>
                    <a:cubicBezTo>
                      <a:pt x="13142" y="16115"/>
                      <a:pt x="13521" y="16364"/>
                      <a:pt x="13395" y="16736"/>
                    </a:cubicBezTo>
                    <a:cubicBezTo>
                      <a:pt x="13774" y="16364"/>
                      <a:pt x="14153" y="15557"/>
                      <a:pt x="13774" y="15060"/>
                    </a:cubicBezTo>
                    <a:cubicBezTo>
                      <a:pt x="13647" y="14812"/>
                      <a:pt x="13395" y="14688"/>
                      <a:pt x="13268" y="14564"/>
                    </a:cubicBezTo>
                    <a:cubicBezTo>
                      <a:pt x="12700" y="14005"/>
                      <a:pt x="12700" y="13384"/>
                      <a:pt x="12574" y="12702"/>
                    </a:cubicBezTo>
                    <a:cubicBezTo>
                      <a:pt x="12447" y="11957"/>
                      <a:pt x="12637" y="10902"/>
                      <a:pt x="13395" y="10778"/>
                    </a:cubicBezTo>
                    <a:cubicBezTo>
                      <a:pt x="14216" y="10653"/>
                      <a:pt x="14721" y="11709"/>
                      <a:pt x="15479" y="11833"/>
                    </a:cubicBezTo>
                    <a:cubicBezTo>
                      <a:pt x="16300" y="11957"/>
                      <a:pt x="16805" y="11150"/>
                      <a:pt x="17626" y="11150"/>
                    </a:cubicBezTo>
                    <a:cubicBezTo>
                      <a:pt x="18700" y="11026"/>
                      <a:pt x="20026" y="12205"/>
                      <a:pt x="20784" y="11398"/>
                    </a:cubicBezTo>
                    <a:cubicBezTo>
                      <a:pt x="21479" y="10778"/>
                      <a:pt x="20847" y="9784"/>
                      <a:pt x="20026" y="9350"/>
                    </a:cubicBezTo>
                    <a:cubicBezTo>
                      <a:pt x="19268" y="8978"/>
                      <a:pt x="18321" y="8915"/>
                      <a:pt x="17626" y="8419"/>
                    </a:cubicBezTo>
                    <a:cubicBezTo>
                      <a:pt x="17247" y="8171"/>
                      <a:pt x="17121" y="7798"/>
                      <a:pt x="16805" y="7426"/>
                    </a:cubicBezTo>
                    <a:cubicBezTo>
                      <a:pt x="16174" y="6681"/>
                      <a:pt x="15226" y="6122"/>
                      <a:pt x="14468" y="5626"/>
                    </a:cubicBezTo>
                    <a:cubicBezTo>
                      <a:pt x="13521" y="5129"/>
                      <a:pt x="12447" y="4571"/>
                      <a:pt x="11563" y="5129"/>
                    </a:cubicBezTo>
                    <a:cubicBezTo>
                      <a:pt x="11816" y="4943"/>
                      <a:pt x="9037" y="-519"/>
                      <a:pt x="8090" y="40"/>
                    </a:cubicBezTo>
                    <a:cubicBezTo>
                      <a:pt x="8090" y="40"/>
                      <a:pt x="7142" y="2212"/>
                      <a:pt x="7142" y="2336"/>
                    </a:cubicBezTo>
                    <a:cubicBezTo>
                      <a:pt x="6890" y="3515"/>
                      <a:pt x="8090" y="3826"/>
                      <a:pt x="6890" y="481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12" name="Shape 3112"/>
              <p:cNvSpPr/>
              <p:nvPr/>
            </p:nvSpPr>
            <p:spPr>
              <a:xfrm>
                <a:off x="3659137" y="3591692"/>
                <a:ext cx="446452" cy="427770"/>
              </a:xfrm>
              <a:custGeom>
                <a:avLst/>
                <a:gdLst/>
                <a:ahLst/>
                <a:cxnLst>
                  <a:cxn ang="0">
                    <a:pos x="wd2" y="hd2"/>
                  </a:cxn>
                  <a:cxn ang="5400000">
                    <a:pos x="wd2" y="hd2"/>
                  </a:cxn>
                  <a:cxn ang="10800000">
                    <a:pos x="wd2" y="hd2"/>
                  </a:cxn>
                  <a:cxn ang="16200000">
                    <a:pos x="wd2" y="hd2"/>
                  </a:cxn>
                </a:cxnLst>
                <a:rect l="0" t="0" r="r" b="b"/>
                <a:pathLst>
                  <a:path w="21458" h="21203" extrusionOk="0">
                    <a:moveTo>
                      <a:pt x="17946" y="865"/>
                    </a:moveTo>
                    <a:cubicBezTo>
                      <a:pt x="18064" y="1048"/>
                      <a:pt x="18005" y="1385"/>
                      <a:pt x="17797" y="1508"/>
                    </a:cubicBezTo>
                    <a:cubicBezTo>
                      <a:pt x="18064" y="1630"/>
                      <a:pt x="18183" y="2029"/>
                      <a:pt x="18064" y="2335"/>
                    </a:cubicBezTo>
                    <a:cubicBezTo>
                      <a:pt x="18005" y="2672"/>
                      <a:pt x="17797" y="2917"/>
                      <a:pt x="17797" y="3254"/>
                    </a:cubicBezTo>
                    <a:cubicBezTo>
                      <a:pt x="17738" y="3622"/>
                      <a:pt x="18005" y="4082"/>
                      <a:pt x="18302" y="4327"/>
                    </a:cubicBezTo>
                    <a:cubicBezTo>
                      <a:pt x="18183" y="4327"/>
                      <a:pt x="18124" y="4327"/>
                      <a:pt x="18005" y="4327"/>
                    </a:cubicBezTo>
                    <a:cubicBezTo>
                      <a:pt x="17619" y="4664"/>
                      <a:pt x="17322" y="5093"/>
                      <a:pt x="17262" y="5613"/>
                    </a:cubicBezTo>
                    <a:cubicBezTo>
                      <a:pt x="17054" y="5889"/>
                      <a:pt x="16876" y="6196"/>
                      <a:pt x="16757" y="6471"/>
                    </a:cubicBezTo>
                    <a:cubicBezTo>
                      <a:pt x="16579" y="6778"/>
                      <a:pt x="16371" y="7237"/>
                      <a:pt x="16638" y="7482"/>
                    </a:cubicBezTo>
                    <a:cubicBezTo>
                      <a:pt x="16490" y="7482"/>
                      <a:pt x="16311" y="7421"/>
                      <a:pt x="16193" y="7421"/>
                    </a:cubicBezTo>
                    <a:cubicBezTo>
                      <a:pt x="16014" y="7881"/>
                      <a:pt x="15628" y="8126"/>
                      <a:pt x="15182" y="8310"/>
                    </a:cubicBezTo>
                    <a:cubicBezTo>
                      <a:pt x="14707" y="8647"/>
                      <a:pt x="14261" y="8892"/>
                      <a:pt x="13756" y="9229"/>
                    </a:cubicBezTo>
                    <a:cubicBezTo>
                      <a:pt x="13756" y="8830"/>
                      <a:pt x="13519" y="8524"/>
                      <a:pt x="13192" y="8371"/>
                    </a:cubicBezTo>
                    <a:cubicBezTo>
                      <a:pt x="12895" y="8248"/>
                      <a:pt x="12449" y="8463"/>
                      <a:pt x="12330" y="8769"/>
                    </a:cubicBezTo>
                    <a:cubicBezTo>
                      <a:pt x="12211" y="9106"/>
                      <a:pt x="12390" y="9474"/>
                      <a:pt x="12568" y="9811"/>
                    </a:cubicBezTo>
                    <a:cubicBezTo>
                      <a:pt x="11706" y="10056"/>
                      <a:pt x="11023" y="10761"/>
                      <a:pt x="10755" y="11588"/>
                    </a:cubicBezTo>
                    <a:cubicBezTo>
                      <a:pt x="10132" y="11802"/>
                      <a:pt x="9508" y="11925"/>
                      <a:pt x="8824" y="11986"/>
                    </a:cubicBezTo>
                    <a:cubicBezTo>
                      <a:pt x="8646" y="11986"/>
                      <a:pt x="8527" y="11986"/>
                      <a:pt x="8349" y="12048"/>
                    </a:cubicBezTo>
                    <a:cubicBezTo>
                      <a:pt x="7844" y="12048"/>
                      <a:pt x="7398" y="12109"/>
                      <a:pt x="6893" y="12109"/>
                    </a:cubicBezTo>
                    <a:cubicBezTo>
                      <a:pt x="6715" y="12109"/>
                      <a:pt x="6477" y="12109"/>
                      <a:pt x="6328" y="12231"/>
                    </a:cubicBezTo>
                    <a:cubicBezTo>
                      <a:pt x="6210" y="12293"/>
                      <a:pt x="6091" y="12385"/>
                      <a:pt x="6031" y="12446"/>
                    </a:cubicBezTo>
                    <a:cubicBezTo>
                      <a:pt x="5734" y="12691"/>
                      <a:pt x="5348" y="12936"/>
                      <a:pt x="5021" y="13212"/>
                    </a:cubicBezTo>
                    <a:cubicBezTo>
                      <a:pt x="4724" y="13457"/>
                      <a:pt x="4278" y="13671"/>
                      <a:pt x="3981" y="13457"/>
                    </a:cubicBezTo>
                    <a:cubicBezTo>
                      <a:pt x="4100" y="13671"/>
                      <a:pt x="3922" y="13916"/>
                      <a:pt x="3714" y="14100"/>
                    </a:cubicBezTo>
                    <a:cubicBezTo>
                      <a:pt x="3417" y="14376"/>
                      <a:pt x="3031" y="14560"/>
                      <a:pt x="2733" y="14682"/>
                    </a:cubicBezTo>
                    <a:cubicBezTo>
                      <a:pt x="2288" y="14866"/>
                      <a:pt x="1783" y="15142"/>
                      <a:pt x="1723" y="15571"/>
                    </a:cubicBezTo>
                    <a:cubicBezTo>
                      <a:pt x="1723" y="15785"/>
                      <a:pt x="1723" y="15969"/>
                      <a:pt x="1842" y="16092"/>
                    </a:cubicBezTo>
                    <a:cubicBezTo>
                      <a:pt x="1159" y="16030"/>
                      <a:pt x="475" y="16214"/>
                      <a:pt x="0" y="16674"/>
                    </a:cubicBezTo>
                    <a:cubicBezTo>
                      <a:pt x="297" y="16735"/>
                      <a:pt x="802" y="17011"/>
                      <a:pt x="594" y="17317"/>
                    </a:cubicBezTo>
                    <a:cubicBezTo>
                      <a:pt x="535" y="17440"/>
                      <a:pt x="416" y="17501"/>
                      <a:pt x="357" y="17562"/>
                    </a:cubicBezTo>
                    <a:cubicBezTo>
                      <a:pt x="178" y="17777"/>
                      <a:pt x="178" y="18083"/>
                      <a:pt x="357" y="18206"/>
                    </a:cubicBezTo>
                    <a:cubicBezTo>
                      <a:pt x="475" y="18298"/>
                      <a:pt x="535" y="18359"/>
                      <a:pt x="683" y="18420"/>
                    </a:cubicBezTo>
                    <a:cubicBezTo>
                      <a:pt x="1159" y="18727"/>
                      <a:pt x="1099" y="19431"/>
                      <a:pt x="1040" y="20013"/>
                    </a:cubicBezTo>
                    <a:cubicBezTo>
                      <a:pt x="1545" y="20412"/>
                      <a:pt x="2109" y="20718"/>
                      <a:pt x="2615" y="21116"/>
                    </a:cubicBezTo>
                    <a:cubicBezTo>
                      <a:pt x="2674" y="21178"/>
                      <a:pt x="2733" y="21239"/>
                      <a:pt x="2852" y="21178"/>
                    </a:cubicBezTo>
                    <a:cubicBezTo>
                      <a:pt x="3031" y="21178"/>
                      <a:pt x="3031" y="20933"/>
                      <a:pt x="3090" y="20779"/>
                    </a:cubicBezTo>
                    <a:cubicBezTo>
                      <a:pt x="3179" y="20289"/>
                      <a:pt x="3239" y="19768"/>
                      <a:pt x="3298" y="19309"/>
                    </a:cubicBezTo>
                    <a:cubicBezTo>
                      <a:pt x="3298" y="19125"/>
                      <a:pt x="3357" y="18941"/>
                      <a:pt x="3476" y="18788"/>
                    </a:cubicBezTo>
                    <a:cubicBezTo>
                      <a:pt x="3654" y="18604"/>
                      <a:pt x="3981" y="18604"/>
                      <a:pt x="4219" y="18543"/>
                    </a:cubicBezTo>
                    <a:cubicBezTo>
                      <a:pt x="4486" y="18482"/>
                      <a:pt x="4783" y="18359"/>
                      <a:pt x="4783" y="18083"/>
                    </a:cubicBezTo>
                    <a:cubicBezTo>
                      <a:pt x="4843" y="17654"/>
                      <a:pt x="4041" y="17256"/>
                      <a:pt x="4278" y="16919"/>
                    </a:cubicBezTo>
                    <a:cubicBezTo>
                      <a:pt x="4546" y="16613"/>
                      <a:pt x="4962" y="16919"/>
                      <a:pt x="5110" y="17317"/>
                    </a:cubicBezTo>
                    <a:cubicBezTo>
                      <a:pt x="5229" y="17654"/>
                      <a:pt x="5289" y="18083"/>
                      <a:pt x="5586" y="18298"/>
                    </a:cubicBezTo>
                    <a:cubicBezTo>
                      <a:pt x="5972" y="18022"/>
                      <a:pt x="5972" y="17501"/>
                      <a:pt x="6210" y="17133"/>
                    </a:cubicBezTo>
                    <a:cubicBezTo>
                      <a:pt x="6655" y="16490"/>
                      <a:pt x="7576" y="16551"/>
                      <a:pt x="8349" y="16674"/>
                    </a:cubicBezTo>
                    <a:cubicBezTo>
                      <a:pt x="8587" y="16551"/>
                      <a:pt x="8200" y="16153"/>
                      <a:pt x="8289" y="15908"/>
                    </a:cubicBezTo>
                    <a:cubicBezTo>
                      <a:pt x="8289" y="15785"/>
                      <a:pt x="8408" y="15724"/>
                      <a:pt x="8468" y="15571"/>
                    </a:cubicBezTo>
                    <a:cubicBezTo>
                      <a:pt x="8646" y="15387"/>
                      <a:pt x="8765" y="15081"/>
                      <a:pt x="8765" y="14744"/>
                    </a:cubicBezTo>
                    <a:cubicBezTo>
                      <a:pt x="9092" y="15019"/>
                      <a:pt x="9508" y="14560"/>
                      <a:pt x="9894" y="14682"/>
                    </a:cubicBezTo>
                    <a:cubicBezTo>
                      <a:pt x="10339" y="14805"/>
                      <a:pt x="10280" y="15448"/>
                      <a:pt x="10132" y="15908"/>
                    </a:cubicBezTo>
                    <a:cubicBezTo>
                      <a:pt x="10339" y="16092"/>
                      <a:pt x="10458" y="16306"/>
                      <a:pt x="10696" y="16368"/>
                    </a:cubicBezTo>
                    <a:cubicBezTo>
                      <a:pt x="10963" y="16429"/>
                      <a:pt x="11201" y="16429"/>
                      <a:pt x="11320" y="16214"/>
                    </a:cubicBezTo>
                    <a:cubicBezTo>
                      <a:pt x="11528" y="15908"/>
                      <a:pt x="11261" y="15448"/>
                      <a:pt x="11587" y="15203"/>
                    </a:cubicBezTo>
                    <a:cubicBezTo>
                      <a:pt x="11766" y="15019"/>
                      <a:pt x="12152" y="15203"/>
                      <a:pt x="12390" y="15019"/>
                    </a:cubicBezTo>
                    <a:cubicBezTo>
                      <a:pt x="12687" y="14866"/>
                      <a:pt x="12627" y="14376"/>
                      <a:pt x="12449" y="14162"/>
                    </a:cubicBezTo>
                    <a:cubicBezTo>
                      <a:pt x="12211" y="13916"/>
                      <a:pt x="11884" y="13855"/>
                      <a:pt x="11587" y="13794"/>
                    </a:cubicBezTo>
                    <a:cubicBezTo>
                      <a:pt x="11944" y="13579"/>
                      <a:pt x="12330" y="13396"/>
                      <a:pt x="12627" y="13150"/>
                    </a:cubicBezTo>
                    <a:cubicBezTo>
                      <a:pt x="12835" y="13334"/>
                      <a:pt x="13073" y="13518"/>
                      <a:pt x="13311" y="13671"/>
                    </a:cubicBezTo>
                    <a:cubicBezTo>
                      <a:pt x="13578" y="13794"/>
                      <a:pt x="13875" y="13733"/>
                      <a:pt x="14143" y="13518"/>
                    </a:cubicBezTo>
                    <a:cubicBezTo>
                      <a:pt x="14648" y="13334"/>
                      <a:pt x="15182" y="13089"/>
                      <a:pt x="15687" y="12875"/>
                    </a:cubicBezTo>
                    <a:cubicBezTo>
                      <a:pt x="15866" y="12813"/>
                      <a:pt x="16133" y="12691"/>
                      <a:pt x="16311" y="12813"/>
                    </a:cubicBezTo>
                    <a:cubicBezTo>
                      <a:pt x="16430" y="12875"/>
                      <a:pt x="16490" y="12936"/>
                      <a:pt x="16638" y="13028"/>
                    </a:cubicBezTo>
                    <a:cubicBezTo>
                      <a:pt x="16876" y="13150"/>
                      <a:pt x="17203" y="13089"/>
                      <a:pt x="17440" y="12936"/>
                    </a:cubicBezTo>
                    <a:cubicBezTo>
                      <a:pt x="17619" y="12875"/>
                      <a:pt x="17797" y="12844"/>
                      <a:pt x="17946" y="12691"/>
                    </a:cubicBezTo>
                    <a:cubicBezTo>
                      <a:pt x="18064" y="12599"/>
                      <a:pt x="18064" y="12231"/>
                      <a:pt x="17886" y="12170"/>
                    </a:cubicBezTo>
                    <a:cubicBezTo>
                      <a:pt x="18243" y="11925"/>
                      <a:pt x="18926" y="12170"/>
                      <a:pt x="18985" y="11741"/>
                    </a:cubicBezTo>
                    <a:cubicBezTo>
                      <a:pt x="19134" y="11282"/>
                      <a:pt x="18243" y="11098"/>
                      <a:pt x="18302" y="10577"/>
                    </a:cubicBezTo>
                    <a:cubicBezTo>
                      <a:pt x="18361" y="10056"/>
                      <a:pt x="19372" y="10056"/>
                      <a:pt x="19372" y="9535"/>
                    </a:cubicBezTo>
                    <a:cubicBezTo>
                      <a:pt x="19372" y="9351"/>
                      <a:pt x="19253" y="9229"/>
                      <a:pt x="19134" y="9014"/>
                    </a:cubicBezTo>
                    <a:cubicBezTo>
                      <a:pt x="18867" y="8647"/>
                      <a:pt x="19134" y="8003"/>
                      <a:pt x="19550" y="7881"/>
                    </a:cubicBezTo>
                    <a:cubicBezTo>
                      <a:pt x="19193" y="7666"/>
                      <a:pt x="18867" y="7421"/>
                      <a:pt x="18629" y="7115"/>
                    </a:cubicBezTo>
                    <a:cubicBezTo>
                      <a:pt x="19193" y="6716"/>
                      <a:pt x="19817" y="6471"/>
                      <a:pt x="20441" y="6318"/>
                    </a:cubicBezTo>
                    <a:cubicBezTo>
                      <a:pt x="20679" y="6257"/>
                      <a:pt x="21065" y="6134"/>
                      <a:pt x="20976" y="5828"/>
                    </a:cubicBezTo>
                    <a:cubicBezTo>
                      <a:pt x="20917" y="5675"/>
                      <a:pt x="20857" y="5613"/>
                      <a:pt x="20798" y="5552"/>
                    </a:cubicBezTo>
                    <a:cubicBezTo>
                      <a:pt x="20560" y="5246"/>
                      <a:pt x="20679" y="4725"/>
                      <a:pt x="20976" y="4541"/>
                    </a:cubicBezTo>
                    <a:cubicBezTo>
                      <a:pt x="21125" y="4480"/>
                      <a:pt x="21303" y="4480"/>
                      <a:pt x="21422" y="4327"/>
                    </a:cubicBezTo>
                    <a:cubicBezTo>
                      <a:pt x="21600" y="4020"/>
                      <a:pt x="21065" y="3714"/>
                      <a:pt x="20976" y="3377"/>
                    </a:cubicBezTo>
                    <a:cubicBezTo>
                      <a:pt x="20917" y="3070"/>
                      <a:pt x="21303" y="2733"/>
                      <a:pt x="21243" y="2396"/>
                    </a:cubicBezTo>
                    <a:cubicBezTo>
                      <a:pt x="21184" y="2090"/>
                      <a:pt x="20857" y="1968"/>
                      <a:pt x="20620" y="1845"/>
                    </a:cubicBezTo>
                    <a:cubicBezTo>
                      <a:pt x="20114" y="1447"/>
                      <a:pt x="19877" y="742"/>
                      <a:pt x="20174" y="160"/>
                    </a:cubicBezTo>
                    <a:cubicBezTo>
                      <a:pt x="19609" y="37"/>
                      <a:pt x="17262" y="-361"/>
                      <a:pt x="17946" y="865"/>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13" name="Shape 3113"/>
              <p:cNvSpPr/>
              <p:nvPr/>
            </p:nvSpPr>
            <p:spPr>
              <a:xfrm>
                <a:off x="2316374" y="0"/>
                <a:ext cx="204803" cy="252556"/>
              </a:xfrm>
              <a:custGeom>
                <a:avLst/>
                <a:gdLst/>
                <a:ahLst/>
                <a:cxnLst>
                  <a:cxn ang="0">
                    <a:pos x="wd2" y="hd2"/>
                  </a:cxn>
                  <a:cxn ang="5400000">
                    <a:pos x="wd2" y="hd2"/>
                  </a:cxn>
                  <a:cxn ang="10800000">
                    <a:pos x="wd2" y="hd2"/>
                  </a:cxn>
                  <a:cxn ang="16200000">
                    <a:pos x="wd2" y="hd2"/>
                  </a:cxn>
                </a:cxnLst>
                <a:rect l="0" t="0" r="r" b="b"/>
                <a:pathLst>
                  <a:path w="21406" h="21329" extrusionOk="0">
                    <a:moveTo>
                      <a:pt x="6117" y="3513"/>
                    </a:moveTo>
                    <a:cubicBezTo>
                      <a:pt x="5661" y="3826"/>
                      <a:pt x="5531" y="4294"/>
                      <a:pt x="5271" y="4606"/>
                    </a:cubicBezTo>
                    <a:cubicBezTo>
                      <a:pt x="4490" y="6012"/>
                      <a:pt x="3514" y="7365"/>
                      <a:pt x="2278" y="8562"/>
                    </a:cubicBezTo>
                    <a:cubicBezTo>
                      <a:pt x="2929" y="8666"/>
                      <a:pt x="3384" y="9187"/>
                      <a:pt x="3254" y="9759"/>
                    </a:cubicBezTo>
                    <a:cubicBezTo>
                      <a:pt x="3514" y="9759"/>
                      <a:pt x="3905" y="9759"/>
                      <a:pt x="4165" y="9863"/>
                    </a:cubicBezTo>
                    <a:cubicBezTo>
                      <a:pt x="4165" y="11945"/>
                      <a:pt x="2539" y="13871"/>
                      <a:pt x="196" y="14756"/>
                    </a:cubicBezTo>
                    <a:cubicBezTo>
                      <a:pt x="-194" y="15068"/>
                      <a:pt x="66" y="15745"/>
                      <a:pt x="392" y="16161"/>
                    </a:cubicBezTo>
                    <a:cubicBezTo>
                      <a:pt x="782" y="16630"/>
                      <a:pt x="1302" y="16838"/>
                      <a:pt x="1758" y="17254"/>
                    </a:cubicBezTo>
                    <a:cubicBezTo>
                      <a:pt x="2278" y="17931"/>
                      <a:pt x="2539" y="18659"/>
                      <a:pt x="2929" y="19336"/>
                    </a:cubicBezTo>
                    <a:cubicBezTo>
                      <a:pt x="3384" y="19961"/>
                      <a:pt x="4490" y="20637"/>
                      <a:pt x="5271" y="20221"/>
                    </a:cubicBezTo>
                    <a:cubicBezTo>
                      <a:pt x="5401" y="20533"/>
                      <a:pt x="5661" y="21002"/>
                      <a:pt x="5857" y="21314"/>
                    </a:cubicBezTo>
                    <a:cubicBezTo>
                      <a:pt x="7028" y="21418"/>
                      <a:pt x="8394" y="21002"/>
                      <a:pt x="8979" y="20117"/>
                    </a:cubicBezTo>
                    <a:cubicBezTo>
                      <a:pt x="9240" y="19805"/>
                      <a:pt x="9370" y="19440"/>
                      <a:pt x="9760" y="19128"/>
                    </a:cubicBezTo>
                    <a:cubicBezTo>
                      <a:pt x="10086" y="18920"/>
                      <a:pt x="10476" y="18816"/>
                      <a:pt x="10866" y="18711"/>
                    </a:cubicBezTo>
                    <a:cubicBezTo>
                      <a:pt x="13208" y="18139"/>
                      <a:pt x="15681" y="17618"/>
                      <a:pt x="18088" y="17931"/>
                    </a:cubicBezTo>
                    <a:cubicBezTo>
                      <a:pt x="18804" y="18035"/>
                      <a:pt x="19910" y="17827"/>
                      <a:pt x="19454" y="17254"/>
                    </a:cubicBezTo>
                    <a:cubicBezTo>
                      <a:pt x="17698" y="16630"/>
                      <a:pt x="17177" y="14756"/>
                      <a:pt x="17828" y="13351"/>
                    </a:cubicBezTo>
                    <a:cubicBezTo>
                      <a:pt x="18543" y="11945"/>
                      <a:pt x="20040" y="10852"/>
                      <a:pt x="21406" y="9863"/>
                    </a:cubicBezTo>
                    <a:cubicBezTo>
                      <a:pt x="20951" y="8874"/>
                      <a:pt x="19910" y="7990"/>
                      <a:pt x="18673" y="7573"/>
                    </a:cubicBezTo>
                    <a:cubicBezTo>
                      <a:pt x="18218" y="7469"/>
                      <a:pt x="17828" y="7365"/>
                      <a:pt x="17437" y="7105"/>
                    </a:cubicBezTo>
                    <a:cubicBezTo>
                      <a:pt x="16592" y="6584"/>
                      <a:pt x="16722" y="5491"/>
                      <a:pt x="17567" y="5023"/>
                    </a:cubicBezTo>
                    <a:cubicBezTo>
                      <a:pt x="15355" y="4711"/>
                      <a:pt x="15941" y="443"/>
                      <a:pt x="12623" y="26"/>
                    </a:cubicBezTo>
                    <a:cubicBezTo>
                      <a:pt x="10736" y="-182"/>
                      <a:pt x="10736" y="911"/>
                      <a:pt x="9500" y="1796"/>
                    </a:cubicBezTo>
                    <a:cubicBezTo>
                      <a:pt x="8719" y="2420"/>
                      <a:pt x="7028" y="2629"/>
                      <a:pt x="6117" y="351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14" name="Shape 3114"/>
              <p:cNvSpPr/>
              <p:nvPr/>
            </p:nvSpPr>
            <p:spPr>
              <a:xfrm>
                <a:off x="2287239" y="220267"/>
                <a:ext cx="324193" cy="275149"/>
              </a:xfrm>
              <a:custGeom>
                <a:avLst/>
                <a:gdLst/>
                <a:ahLst/>
                <a:cxnLst>
                  <a:cxn ang="0">
                    <a:pos x="wd2" y="hd2"/>
                  </a:cxn>
                  <a:cxn ang="5400000">
                    <a:pos x="wd2" y="hd2"/>
                  </a:cxn>
                  <a:cxn ang="10800000">
                    <a:pos x="wd2" y="hd2"/>
                  </a:cxn>
                  <a:cxn ang="16200000">
                    <a:pos x="wd2" y="hd2"/>
                  </a:cxn>
                </a:cxnLst>
                <a:rect l="0" t="0" r="r" b="b"/>
                <a:pathLst>
                  <a:path w="21436" h="21411" extrusionOk="0">
                    <a:moveTo>
                      <a:pt x="0" y="2433"/>
                    </a:moveTo>
                    <a:cubicBezTo>
                      <a:pt x="164" y="3347"/>
                      <a:pt x="246" y="4261"/>
                      <a:pt x="411" y="5271"/>
                    </a:cubicBezTo>
                    <a:cubicBezTo>
                      <a:pt x="944" y="5367"/>
                      <a:pt x="1478" y="5367"/>
                      <a:pt x="1971" y="5463"/>
                    </a:cubicBezTo>
                    <a:cubicBezTo>
                      <a:pt x="2053" y="5463"/>
                      <a:pt x="2217" y="5463"/>
                      <a:pt x="2341" y="5560"/>
                    </a:cubicBezTo>
                    <a:cubicBezTo>
                      <a:pt x="2751" y="5848"/>
                      <a:pt x="2217" y="6570"/>
                      <a:pt x="1725" y="6570"/>
                    </a:cubicBezTo>
                    <a:cubicBezTo>
                      <a:pt x="1273" y="6570"/>
                      <a:pt x="780" y="6281"/>
                      <a:pt x="329" y="6474"/>
                    </a:cubicBezTo>
                    <a:cubicBezTo>
                      <a:pt x="0" y="6762"/>
                      <a:pt x="329" y="7484"/>
                      <a:pt x="698" y="7676"/>
                    </a:cubicBezTo>
                    <a:cubicBezTo>
                      <a:pt x="1109" y="7869"/>
                      <a:pt x="1560" y="7773"/>
                      <a:pt x="1971" y="7869"/>
                    </a:cubicBezTo>
                    <a:cubicBezTo>
                      <a:pt x="2423" y="7965"/>
                      <a:pt x="2833" y="8494"/>
                      <a:pt x="2669" y="8975"/>
                    </a:cubicBezTo>
                    <a:cubicBezTo>
                      <a:pt x="2587" y="9312"/>
                      <a:pt x="2135" y="9504"/>
                      <a:pt x="1889" y="9504"/>
                    </a:cubicBezTo>
                    <a:cubicBezTo>
                      <a:pt x="1396" y="9601"/>
                      <a:pt x="862" y="9504"/>
                      <a:pt x="329" y="9312"/>
                    </a:cubicBezTo>
                    <a:cubicBezTo>
                      <a:pt x="164" y="9889"/>
                      <a:pt x="452" y="10611"/>
                      <a:pt x="862" y="10899"/>
                    </a:cubicBezTo>
                    <a:cubicBezTo>
                      <a:pt x="1314" y="11188"/>
                      <a:pt x="1807" y="11429"/>
                      <a:pt x="2341" y="11621"/>
                    </a:cubicBezTo>
                    <a:cubicBezTo>
                      <a:pt x="3080" y="11814"/>
                      <a:pt x="3860" y="12006"/>
                      <a:pt x="4558" y="12343"/>
                    </a:cubicBezTo>
                    <a:cubicBezTo>
                      <a:pt x="5010" y="11621"/>
                      <a:pt x="5585" y="10996"/>
                      <a:pt x="6201" y="10611"/>
                    </a:cubicBezTo>
                    <a:cubicBezTo>
                      <a:pt x="6899" y="10899"/>
                      <a:pt x="7227" y="11814"/>
                      <a:pt x="7310" y="12631"/>
                    </a:cubicBezTo>
                    <a:cubicBezTo>
                      <a:pt x="7392" y="13449"/>
                      <a:pt x="7392" y="14315"/>
                      <a:pt x="7761" y="15037"/>
                    </a:cubicBezTo>
                    <a:cubicBezTo>
                      <a:pt x="8008" y="15854"/>
                      <a:pt x="8788" y="16480"/>
                      <a:pt x="9486" y="16143"/>
                    </a:cubicBezTo>
                    <a:cubicBezTo>
                      <a:pt x="9486" y="16769"/>
                      <a:pt x="9486" y="17490"/>
                      <a:pt x="9732" y="17971"/>
                    </a:cubicBezTo>
                    <a:cubicBezTo>
                      <a:pt x="9979" y="18452"/>
                      <a:pt x="10595" y="18885"/>
                      <a:pt x="11129" y="18693"/>
                    </a:cubicBezTo>
                    <a:cubicBezTo>
                      <a:pt x="11457" y="18452"/>
                      <a:pt x="11621" y="18067"/>
                      <a:pt x="11991" y="17971"/>
                    </a:cubicBezTo>
                    <a:cubicBezTo>
                      <a:pt x="13264" y="17346"/>
                      <a:pt x="13962" y="20810"/>
                      <a:pt x="15235" y="20280"/>
                    </a:cubicBezTo>
                    <a:cubicBezTo>
                      <a:pt x="15071" y="20713"/>
                      <a:pt x="15317" y="21194"/>
                      <a:pt x="15687" y="21291"/>
                    </a:cubicBezTo>
                    <a:cubicBezTo>
                      <a:pt x="16015" y="21483"/>
                      <a:pt x="16467" y="21387"/>
                      <a:pt x="16795" y="21387"/>
                    </a:cubicBezTo>
                    <a:cubicBezTo>
                      <a:pt x="17576" y="21291"/>
                      <a:pt x="18438" y="21194"/>
                      <a:pt x="19218" y="21098"/>
                    </a:cubicBezTo>
                    <a:cubicBezTo>
                      <a:pt x="19629" y="21002"/>
                      <a:pt x="20081" y="21002"/>
                      <a:pt x="20327" y="20713"/>
                    </a:cubicBezTo>
                    <a:cubicBezTo>
                      <a:pt x="21107" y="19895"/>
                      <a:pt x="20327" y="18067"/>
                      <a:pt x="21025" y="17153"/>
                    </a:cubicBezTo>
                    <a:cubicBezTo>
                      <a:pt x="20409" y="16961"/>
                      <a:pt x="20081" y="15951"/>
                      <a:pt x="20409" y="15325"/>
                    </a:cubicBezTo>
                    <a:cubicBezTo>
                      <a:pt x="20491" y="15133"/>
                      <a:pt x="20656" y="14940"/>
                      <a:pt x="20656" y="14748"/>
                    </a:cubicBezTo>
                    <a:cubicBezTo>
                      <a:pt x="20656" y="14459"/>
                      <a:pt x="20573" y="14219"/>
                      <a:pt x="20491" y="13930"/>
                    </a:cubicBezTo>
                    <a:cubicBezTo>
                      <a:pt x="20327" y="13449"/>
                      <a:pt x="20327" y="12728"/>
                      <a:pt x="20573" y="12198"/>
                    </a:cubicBezTo>
                    <a:cubicBezTo>
                      <a:pt x="20779" y="12535"/>
                      <a:pt x="21025" y="12631"/>
                      <a:pt x="21271" y="12728"/>
                    </a:cubicBezTo>
                    <a:cubicBezTo>
                      <a:pt x="21600" y="12343"/>
                      <a:pt x="21395" y="11717"/>
                      <a:pt x="21025" y="11332"/>
                    </a:cubicBezTo>
                    <a:cubicBezTo>
                      <a:pt x="20697" y="10899"/>
                      <a:pt x="20245" y="10515"/>
                      <a:pt x="20327" y="9985"/>
                    </a:cubicBezTo>
                    <a:cubicBezTo>
                      <a:pt x="20327" y="9697"/>
                      <a:pt x="20491" y="9408"/>
                      <a:pt x="20656" y="9071"/>
                    </a:cubicBezTo>
                    <a:cubicBezTo>
                      <a:pt x="21354" y="7773"/>
                      <a:pt x="21436" y="6185"/>
                      <a:pt x="21436" y="4646"/>
                    </a:cubicBezTo>
                    <a:cubicBezTo>
                      <a:pt x="21436" y="4453"/>
                      <a:pt x="21436" y="4357"/>
                      <a:pt x="21436" y="4165"/>
                    </a:cubicBezTo>
                    <a:cubicBezTo>
                      <a:pt x="21354" y="3732"/>
                      <a:pt x="20943" y="3539"/>
                      <a:pt x="20656" y="3250"/>
                    </a:cubicBezTo>
                    <a:cubicBezTo>
                      <a:pt x="20245" y="2818"/>
                      <a:pt x="19998" y="2144"/>
                      <a:pt x="19547" y="1615"/>
                    </a:cubicBezTo>
                    <a:cubicBezTo>
                      <a:pt x="19218" y="1134"/>
                      <a:pt x="18684" y="605"/>
                      <a:pt x="18068" y="701"/>
                    </a:cubicBezTo>
                    <a:cubicBezTo>
                      <a:pt x="17494" y="797"/>
                      <a:pt x="17124" y="1807"/>
                      <a:pt x="17576" y="2240"/>
                    </a:cubicBezTo>
                    <a:cubicBezTo>
                      <a:pt x="17411" y="2625"/>
                      <a:pt x="16878" y="2529"/>
                      <a:pt x="16631" y="2336"/>
                    </a:cubicBezTo>
                    <a:cubicBezTo>
                      <a:pt x="16385" y="2144"/>
                      <a:pt x="16262" y="1615"/>
                      <a:pt x="16097" y="1230"/>
                    </a:cubicBezTo>
                    <a:cubicBezTo>
                      <a:pt x="15605" y="316"/>
                      <a:pt x="14537" y="-117"/>
                      <a:pt x="13592" y="27"/>
                    </a:cubicBezTo>
                    <a:cubicBezTo>
                      <a:pt x="12648" y="124"/>
                      <a:pt x="11703" y="508"/>
                      <a:pt x="10759" y="701"/>
                    </a:cubicBezTo>
                    <a:cubicBezTo>
                      <a:pt x="9979" y="893"/>
                      <a:pt x="9116" y="893"/>
                      <a:pt x="8541" y="1615"/>
                    </a:cubicBezTo>
                    <a:cubicBezTo>
                      <a:pt x="8008" y="2240"/>
                      <a:pt x="7761" y="3347"/>
                      <a:pt x="7063" y="3732"/>
                    </a:cubicBezTo>
                    <a:cubicBezTo>
                      <a:pt x="6037" y="4357"/>
                      <a:pt x="4805" y="3058"/>
                      <a:pt x="3696" y="3058"/>
                    </a:cubicBezTo>
                    <a:cubicBezTo>
                      <a:pt x="3696" y="2914"/>
                      <a:pt x="3696" y="2818"/>
                      <a:pt x="3696" y="2721"/>
                    </a:cubicBezTo>
                    <a:cubicBezTo>
                      <a:pt x="3532" y="2336"/>
                      <a:pt x="0" y="2336"/>
                      <a:pt x="0" y="24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15" name="Shape 3115"/>
              <p:cNvSpPr/>
              <p:nvPr/>
            </p:nvSpPr>
            <p:spPr>
              <a:xfrm>
                <a:off x="2581802" y="361791"/>
                <a:ext cx="214847" cy="275781"/>
              </a:xfrm>
              <a:custGeom>
                <a:avLst/>
                <a:gdLst/>
                <a:ahLst/>
                <a:cxnLst>
                  <a:cxn ang="0">
                    <a:pos x="wd2" y="hd2"/>
                  </a:cxn>
                  <a:cxn ang="5400000">
                    <a:pos x="wd2" y="hd2"/>
                  </a:cxn>
                  <a:cxn ang="10800000">
                    <a:pos x="wd2" y="hd2"/>
                  </a:cxn>
                  <a:cxn ang="16200000">
                    <a:pos x="wd2" y="hd2"/>
                  </a:cxn>
                </a:cxnLst>
                <a:rect l="0" t="0" r="r" b="b"/>
                <a:pathLst>
                  <a:path w="21600" h="21251" extrusionOk="0">
                    <a:moveTo>
                      <a:pt x="4370" y="9164"/>
                    </a:moveTo>
                    <a:cubicBezTo>
                      <a:pt x="3558" y="9686"/>
                      <a:pt x="3184" y="10588"/>
                      <a:pt x="3309" y="11348"/>
                    </a:cubicBezTo>
                    <a:cubicBezTo>
                      <a:pt x="3309" y="11680"/>
                      <a:pt x="3434" y="11965"/>
                      <a:pt x="3309" y="12250"/>
                    </a:cubicBezTo>
                    <a:cubicBezTo>
                      <a:pt x="3184" y="12582"/>
                      <a:pt x="2747" y="12677"/>
                      <a:pt x="2372" y="12867"/>
                    </a:cubicBezTo>
                    <a:cubicBezTo>
                      <a:pt x="2123" y="13057"/>
                      <a:pt x="1998" y="13484"/>
                      <a:pt x="2372" y="13579"/>
                    </a:cubicBezTo>
                    <a:cubicBezTo>
                      <a:pt x="1623" y="15763"/>
                      <a:pt x="812" y="18042"/>
                      <a:pt x="0" y="20225"/>
                    </a:cubicBezTo>
                    <a:cubicBezTo>
                      <a:pt x="687" y="21317"/>
                      <a:pt x="2747" y="21507"/>
                      <a:pt x="4058" y="20937"/>
                    </a:cubicBezTo>
                    <a:cubicBezTo>
                      <a:pt x="4620" y="20747"/>
                      <a:pt x="4994" y="20415"/>
                      <a:pt x="5119" y="20035"/>
                    </a:cubicBezTo>
                    <a:cubicBezTo>
                      <a:pt x="5681" y="19228"/>
                      <a:pt x="5119" y="18136"/>
                      <a:pt x="4058" y="17757"/>
                    </a:cubicBezTo>
                    <a:cubicBezTo>
                      <a:pt x="4495" y="17045"/>
                      <a:pt x="6055" y="17757"/>
                      <a:pt x="6680" y="17140"/>
                    </a:cubicBezTo>
                    <a:cubicBezTo>
                      <a:pt x="6992" y="16950"/>
                      <a:pt x="6992" y="16570"/>
                      <a:pt x="7117" y="16332"/>
                    </a:cubicBezTo>
                    <a:cubicBezTo>
                      <a:pt x="7366" y="16048"/>
                      <a:pt x="7741" y="15953"/>
                      <a:pt x="8116" y="15763"/>
                    </a:cubicBezTo>
                    <a:cubicBezTo>
                      <a:pt x="9177" y="15431"/>
                      <a:pt x="10488" y="15051"/>
                      <a:pt x="11424" y="15668"/>
                    </a:cubicBezTo>
                    <a:cubicBezTo>
                      <a:pt x="12361" y="16143"/>
                      <a:pt x="12486" y="17234"/>
                      <a:pt x="13484" y="17424"/>
                    </a:cubicBezTo>
                    <a:cubicBezTo>
                      <a:pt x="14421" y="17234"/>
                      <a:pt x="15108" y="16760"/>
                      <a:pt x="15607" y="16143"/>
                    </a:cubicBezTo>
                    <a:cubicBezTo>
                      <a:pt x="15857" y="15953"/>
                      <a:pt x="15982" y="15668"/>
                      <a:pt x="16231" y="15431"/>
                    </a:cubicBezTo>
                    <a:cubicBezTo>
                      <a:pt x="16918" y="15146"/>
                      <a:pt x="17729" y="15336"/>
                      <a:pt x="18354" y="15336"/>
                    </a:cubicBezTo>
                    <a:cubicBezTo>
                      <a:pt x="20164" y="15336"/>
                      <a:pt x="21475" y="13342"/>
                      <a:pt x="20476" y="12250"/>
                    </a:cubicBezTo>
                    <a:cubicBezTo>
                      <a:pt x="20351" y="12060"/>
                      <a:pt x="20039" y="11965"/>
                      <a:pt x="20039" y="11680"/>
                    </a:cubicBezTo>
                    <a:cubicBezTo>
                      <a:pt x="19790" y="11063"/>
                      <a:pt x="20851" y="10588"/>
                      <a:pt x="21600" y="10398"/>
                    </a:cubicBezTo>
                    <a:cubicBezTo>
                      <a:pt x="20601" y="10066"/>
                      <a:pt x="20039" y="9069"/>
                      <a:pt x="20476" y="8262"/>
                    </a:cubicBezTo>
                    <a:cubicBezTo>
                      <a:pt x="19040" y="7787"/>
                      <a:pt x="17292" y="7075"/>
                      <a:pt x="16918" y="5794"/>
                    </a:cubicBezTo>
                    <a:cubicBezTo>
                      <a:pt x="16793" y="5509"/>
                      <a:pt x="16793" y="5082"/>
                      <a:pt x="16418" y="4987"/>
                    </a:cubicBezTo>
                    <a:cubicBezTo>
                      <a:pt x="16106" y="4892"/>
                      <a:pt x="15732" y="4987"/>
                      <a:pt x="15357" y="4987"/>
                    </a:cubicBezTo>
                    <a:cubicBezTo>
                      <a:pt x="14546" y="4987"/>
                      <a:pt x="13797" y="4512"/>
                      <a:pt x="13672" y="3895"/>
                    </a:cubicBezTo>
                    <a:cubicBezTo>
                      <a:pt x="13484" y="3325"/>
                      <a:pt x="13672" y="2613"/>
                      <a:pt x="13921" y="1996"/>
                    </a:cubicBezTo>
                    <a:cubicBezTo>
                      <a:pt x="12610" y="1426"/>
                      <a:pt x="11299" y="809"/>
                      <a:pt x="9988" y="239"/>
                    </a:cubicBezTo>
                    <a:cubicBezTo>
                      <a:pt x="9739" y="97"/>
                      <a:pt x="9427" y="2"/>
                      <a:pt x="9177" y="2"/>
                    </a:cubicBezTo>
                    <a:cubicBezTo>
                      <a:pt x="7616" y="-93"/>
                      <a:pt x="6805" y="2803"/>
                      <a:pt x="6430" y="3610"/>
                    </a:cubicBezTo>
                    <a:cubicBezTo>
                      <a:pt x="5931" y="4512"/>
                      <a:pt x="5494" y="5509"/>
                      <a:pt x="5119" y="6506"/>
                    </a:cubicBezTo>
                    <a:cubicBezTo>
                      <a:pt x="5119" y="6980"/>
                      <a:pt x="4869" y="8784"/>
                      <a:pt x="4370" y="916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16" name="Shape 3116"/>
              <p:cNvSpPr/>
              <p:nvPr/>
            </p:nvSpPr>
            <p:spPr>
              <a:xfrm>
                <a:off x="3730739" y="5201162"/>
                <a:ext cx="366896" cy="310932"/>
              </a:xfrm>
              <a:custGeom>
                <a:avLst/>
                <a:gdLst/>
                <a:ahLst/>
                <a:cxnLst>
                  <a:cxn ang="0">
                    <a:pos x="wd2" y="hd2"/>
                  </a:cxn>
                  <a:cxn ang="5400000">
                    <a:pos x="wd2" y="hd2"/>
                  </a:cxn>
                  <a:cxn ang="10800000">
                    <a:pos x="wd2" y="hd2"/>
                  </a:cxn>
                  <a:cxn ang="16200000">
                    <a:pos x="wd2" y="hd2"/>
                  </a:cxn>
                </a:cxnLst>
                <a:rect l="0" t="0" r="r" b="b"/>
                <a:pathLst>
                  <a:path w="21560" h="21455" extrusionOk="0">
                    <a:moveTo>
                      <a:pt x="21341" y="6913"/>
                    </a:moveTo>
                    <a:cubicBezTo>
                      <a:pt x="21341" y="6446"/>
                      <a:pt x="21414" y="6020"/>
                      <a:pt x="21414" y="5553"/>
                    </a:cubicBezTo>
                    <a:cubicBezTo>
                      <a:pt x="20285" y="5127"/>
                      <a:pt x="19047" y="4830"/>
                      <a:pt x="17845" y="4745"/>
                    </a:cubicBezTo>
                    <a:cubicBezTo>
                      <a:pt x="17517" y="4745"/>
                      <a:pt x="17153" y="4745"/>
                      <a:pt x="16898" y="4575"/>
                    </a:cubicBezTo>
                    <a:cubicBezTo>
                      <a:pt x="16679" y="4490"/>
                      <a:pt x="16533" y="4235"/>
                      <a:pt x="16388" y="4022"/>
                    </a:cubicBezTo>
                    <a:cubicBezTo>
                      <a:pt x="15550" y="3129"/>
                      <a:pt x="14457" y="2534"/>
                      <a:pt x="13328" y="2236"/>
                    </a:cubicBezTo>
                    <a:cubicBezTo>
                      <a:pt x="12563" y="2066"/>
                      <a:pt x="11470" y="2364"/>
                      <a:pt x="11397" y="3257"/>
                    </a:cubicBezTo>
                    <a:cubicBezTo>
                      <a:pt x="11397" y="3427"/>
                      <a:pt x="11397" y="3682"/>
                      <a:pt x="11397" y="3852"/>
                    </a:cubicBezTo>
                    <a:cubicBezTo>
                      <a:pt x="11179" y="4830"/>
                      <a:pt x="9722" y="4235"/>
                      <a:pt x="9212" y="5042"/>
                    </a:cubicBezTo>
                    <a:cubicBezTo>
                      <a:pt x="8738" y="5638"/>
                      <a:pt x="9030" y="6998"/>
                      <a:pt x="8338" y="7168"/>
                    </a:cubicBezTo>
                    <a:cubicBezTo>
                      <a:pt x="8192" y="7168"/>
                      <a:pt x="8046" y="7168"/>
                      <a:pt x="7901" y="7083"/>
                    </a:cubicBezTo>
                    <a:cubicBezTo>
                      <a:pt x="7500" y="6913"/>
                      <a:pt x="7063" y="6786"/>
                      <a:pt x="6844" y="6446"/>
                    </a:cubicBezTo>
                    <a:cubicBezTo>
                      <a:pt x="6516" y="6105"/>
                      <a:pt x="6444" y="5468"/>
                      <a:pt x="6844" y="5127"/>
                    </a:cubicBezTo>
                    <a:cubicBezTo>
                      <a:pt x="6444" y="5042"/>
                      <a:pt x="5970" y="4830"/>
                      <a:pt x="5679" y="4490"/>
                    </a:cubicBezTo>
                    <a:cubicBezTo>
                      <a:pt x="5752" y="3852"/>
                      <a:pt x="5897" y="3257"/>
                      <a:pt x="6225" y="2789"/>
                    </a:cubicBezTo>
                    <a:cubicBezTo>
                      <a:pt x="5824" y="2704"/>
                      <a:pt x="6152" y="2066"/>
                      <a:pt x="6371" y="1811"/>
                    </a:cubicBezTo>
                    <a:cubicBezTo>
                      <a:pt x="4768" y="578"/>
                      <a:pt x="2692" y="-145"/>
                      <a:pt x="798" y="25"/>
                    </a:cubicBezTo>
                    <a:cubicBezTo>
                      <a:pt x="397" y="280"/>
                      <a:pt x="179" y="833"/>
                      <a:pt x="33" y="1258"/>
                    </a:cubicBezTo>
                    <a:cubicBezTo>
                      <a:pt x="33" y="1471"/>
                      <a:pt x="-40" y="1556"/>
                      <a:pt x="33" y="1726"/>
                    </a:cubicBezTo>
                    <a:cubicBezTo>
                      <a:pt x="251" y="2236"/>
                      <a:pt x="1235" y="1811"/>
                      <a:pt x="1490" y="2364"/>
                    </a:cubicBezTo>
                    <a:cubicBezTo>
                      <a:pt x="1563" y="2534"/>
                      <a:pt x="1490" y="2789"/>
                      <a:pt x="1490" y="2959"/>
                    </a:cubicBezTo>
                    <a:cubicBezTo>
                      <a:pt x="1417" y="3512"/>
                      <a:pt x="1781" y="4022"/>
                      <a:pt x="2255" y="4235"/>
                    </a:cubicBezTo>
                    <a:cubicBezTo>
                      <a:pt x="2692" y="4405"/>
                      <a:pt x="3165" y="4320"/>
                      <a:pt x="3602" y="4149"/>
                    </a:cubicBezTo>
                    <a:cubicBezTo>
                      <a:pt x="3785" y="4022"/>
                      <a:pt x="3930" y="4022"/>
                      <a:pt x="4076" y="4149"/>
                    </a:cubicBezTo>
                    <a:cubicBezTo>
                      <a:pt x="4149" y="4235"/>
                      <a:pt x="4149" y="4405"/>
                      <a:pt x="4076" y="4490"/>
                    </a:cubicBezTo>
                    <a:cubicBezTo>
                      <a:pt x="3857" y="5127"/>
                      <a:pt x="3165" y="5553"/>
                      <a:pt x="2546" y="5298"/>
                    </a:cubicBezTo>
                    <a:cubicBezTo>
                      <a:pt x="2400" y="5212"/>
                      <a:pt x="2255" y="5127"/>
                      <a:pt x="2073" y="5127"/>
                    </a:cubicBezTo>
                    <a:cubicBezTo>
                      <a:pt x="1927" y="5127"/>
                      <a:pt x="1708" y="5212"/>
                      <a:pt x="1708" y="5468"/>
                    </a:cubicBezTo>
                    <a:cubicBezTo>
                      <a:pt x="1708" y="5553"/>
                      <a:pt x="1708" y="5553"/>
                      <a:pt x="1781" y="5638"/>
                    </a:cubicBezTo>
                    <a:cubicBezTo>
                      <a:pt x="2073" y="6275"/>
                      <a:pt x="2473" y="6998"/>
                      <a:pt x="3093" y="7338"/>
                    </a:cubicBezTo>
                    <a:cubicBezTo>
                      <a:pt x="3311" y="7424"/>
                      <a:pt x="3602" y="7509"/>
                      <a:pt x="3857" y="7594"/>
                    </a:cubicBezTo>
                    <a:cubicBezTo>
                      <a:pt x="4768" y="7806"/>
                      <a:pt x="5679" y="8061"/>
                      <a:pt x="6589" y="8401"/>
                    </a:cubicBezTo>
                    <a:cubicBezTo>
                      <a:pt x="7755" y="8869"/>
                      <a:pt x="8884" y="9294"/>
                      <a:pt x="10050" y="9847"/>
                    </a:cubicBezTo>
                    <a:cubicBezTo>
                      <a:pt x="10560" y="10102"/>
                      <a:pt x="11106" y="10357"/>
                      <a:pt x="11652" y="10570"/>
                    </a:cubicBezTo>
                    <a:cubicBezTo>
                      <a:pt x="13182" y="11250"/>
                      <a:pt x="14785" y="12228"/>
                      <a:pt x="15222" y="14099"/>
                    </a:cubicBezTo>
                    <a:cubicBezTo>
                      <a:pt x="15368" y="14907"/>
                      <a:pt x="15295" y="15800"/>
                      <a:pt x="14712" y="16268"/>
                    </a:cubicBezTo>
                    <a:cubicBezTo>
                      <a:pt x="14530" y="16438"/>
                      <a:pt x="14311" y="16438"/>
                      <a:pt x="14166" y="16608"/>
                    </a:cubicBezTo>
                    <a:cubicBezTo>
                      <a:pt x="13692" y="16990"/>
                      <a:pt x="13401" y="17671"/>
                      <a:pt x="13474" y="18309"/>
                    </a:cubicBezTo>
                    <a:cubicBezTo>
                      <a:pt x="13547" y="18946"/>
                      <a:pt x="14020" y="19542"/>
                      <a:pt x="14530" y="19669"/>
                    </a:cubicBezTo>
                    <a:cubicBezTo>
                      <a:pt x="14931" y="19754"/>
                      <a:pt x="15368" y="19669"/>
                      <a:pt x="15841" y="19542"/>
                    </a:cubicBezTo>
                    <a:cubicBezTo>
                      <a:pt x="16242" y="19372"/>
                      <a:pt x="16715" y="19244"/>
                      <a:pt x="17007" y="18861"/>
                    </a:cubicBezTo>
                    <a:cubicBezTo>
                      <a:pt x="17189" y="18691"/>
                      <a:pt x="17225" y="18479"/>
                      <a:pt x="17371" y="18394"/>
                    </a:cubicBezTo>
                    <a:cubicBezTo>
                      <a:pt x="17735" y="18138"/>
                      <a:pt x="18209" y="18309"/>
                      <a:pt x="18500" y="18564"/>
                    </a:cubicBezTo>
                    <a:cubicBezTo>
                      <a:pt x="19192" y="19031"/>
                      <a:pt x="19739" y="19754"/>
                      <a:pt x="20139" y="20647"/>
                    </a:cubicBezTo>
                    <a:cubicBezTo>
                      <a:pt x="20212" y="20817"/>
                      <a:pt x="20285" y="21072"/>
                      <a:pt x="20431" y="21157"/>
                    </a:cubicBezTo>
                    <a:cubicBezTo>
                      <a:pt x="20577" y="21242"/>
                      <a:pt x="20722" y="21327"/>
                      <a:pt x="20977" y="21327"/>
                    </a:cubicBezTo>
                    <a:cubicBezTo>
                      <a:pt x="21196" y="21327"/>
                      <a:pt x="21414" y="21455"/>
                      <a:pt x="21560" y="21455"/>
                    </a:cubicBezTo>
                    <a:cubicBezTo>
                      <a:pt x="21196" y="16608"/>
                      <a:pt x="21196" y="11718"/>
                      <a:pt x="21341" y="691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17" name="Shape 3117"/>
              <p:cNvSpPr/>
              <p:nvPr/>
            </p:nvSpPr>
            <p:spPr>
              <a:xfrm>
                <a:off x="0" y="666061"/>
                <a:ext cx="5807113" cy="4518738"/>
              </a:xfrm>
              <a:custGeom>
                <a:avLst/>
                <a:gdLst/>
                <a:ahLst/>
                <a:cxnLst>
                  <a:cxn ang="0">
                    <a:pos x="wd2" y="hd2"/>
                  </a:cxn>
                  <a:cxn ang="5400000">
                    <a:pos x="wd2" y="hd2"/>
                  </a:cxn>
                  <a:cxn ang="10800000">
                    <a:pos x="wd2" y="hd2"/>
                  </a:cxn>
                  <a:cxn ang="16200000">
                    <a:pos x="wd2" y="hd2"/>
                  </a:cxn>
                </a:cxnLst>
                <a:rect l="0" t="0" r="r" b="b"/>
                <a:pathLst>
                  <a:path w="21594" h="21600" extrusionOk="0">
                    <a:moveTo>
                      <a:pt x="21591" y="6525"/>
                    </a:moveTo>
                    <a:cubicBezTo>
                      <a:pt x="21573" y="6489"/>
                      <a:pt x="21543" y="6463"/>
                      <a:pt x="21511" y="6457"/>
                    </a:cubicBezTo>
                    <a:cubicBezTo>
                      <a:pt x="21499" y="6457"/>
                      <a:pt x="21495" y="6451"/>
                      <a:pt x="21486" y="6451"/>
                    </a:cubicBezTo>
                    <a:cubicBezTo>
                      <a:pt x="21451" y="6427"/>
                      <a:pt x="21481" y="6345"/>
                      <a:pt x="21446" y="6321"/>
                    </a:cubicBezTo>
                    <a:cubicBezTo>
                      <a:pt x="21437" y="6315"/>
                      <a:pt x="21433" y="6315"/>
                      <a:pt x="21423" y="6309"/>
                    </a:cubicBezTo>
                    <a:cubicBezTo>
                      <a:pt x="21403" y="6303"/>
                      <a:pt x="21389" y="6283"/>
                      <a:pt x="21384" y="6265"/>
                    </a:cubicBezTo>
                    <a:cubicBezTo>
                      <a:pt x="21380" y="6247"/>
                      <a:pt x="21380" y="6235"/>
                      <a:pt x="21375" y="6215"/>
                    </a:cubicBezTo>
                    <a:cubicBezTo>
                      <a:pt x="21371" y="6191"/>
                      <a:pt x="21354" y="6179"/>
                      <a:pt x="21341" y="6158"/>
                    </a:cubicBezTo>
                    <a:cubicBezTo>
                      <a:pt x="21322" y="6135"/>
                      <a:pt x="21292" y="6117"/>
                      <a:pt x="21279" y="6135"/>
                    </a:cubicBezTo>
                    <a:cubicBezTo>
                      <a:pt x="21269" y="6147"/>
                      <a:pt x="21269" y="6173"/>
                      <a:pt x="21265" y="6185"/>
                    </a:cubicBezTo>
                    <a:cubicBezTo>
                      <a:pt x="21253" y="6215"/>
                      <a:pt x="21216" y="6226"/>
                      <a:pt x="21191" y="6209"/>
                    </a:cubicBezTo>
                    <a:cubicBezTo>
                      <a:pt x="21168" y="6191"/>
                      <a:pt x="21157" y="6152"/>
                      <a:pt x="21157" y="6117"/>
                    </a:cubicBezTo>
                    <a:cubicBezTo>
                      <a:pt x="21120" y="6135"/>
                      <a:pt x="21072" y="6084"/>
                      <a:pt x="21032" y="6102"/>
                    </a:cubicBezTo>
                    <a:cubicBezTo>
                      <a:pt x="21014" y="6111"/>
                      <a:pt x="21003" y="6135"/>
                      <a:pt x="21003" y="6158"/>
                    </a:cubicBezTo>
                    <a:cubicBezTo>
                      <a:pt x="21019" y="6185"/>
                      <a:pt x="21032" y="6215"/>
                      <a:pt x="21037" y="6247"/>
                    </a:cubicBezTo>
                    <a:lnTo>
                      <a:pt x="21037" y="6265"/>
                    </a:lnTo>
                    <a:cubicBezTo>
                      <a:pt x="21037" y="6271"/>
                      <a:pt x="21028" y="6277"/>
                      <a:pt x="21028" y="6283"/>
                    </a:cubicBezTo>
                    <a:cubicBezTo>
                      <a:pt x="21014" y="6309"/>
                      <a:pt x="21055" y="6345"/>
                      <a:pt x="21037" y="6371"/>
                    </a:cubicBezTo>
                    <a:cubicBezTo>
                      <a:pt x="21032" y="6377"/>
                      <a:pt x="21028" y="6377"/>
                      <a:pt x="21023" y="6377"/>
                    </a:cubicBezTo>
                    <a:cubicBezTo>
                      <a:pt x="20993" y="6383"/>
                      <a:pt x="20959" y="6365"/>
                      <a:pt x="20945" y="6327"/>
                    </a:cubicBezTo>
                    <a:cubicBezTo>
                      <a:pt x="20940" y="6277"/>
                      <a:pt x="20984" y="6220"/>
                      <a:pt x="20966" y="6173"/>
                    </a:cubicBezTo>
                    <a:cubicBezTo>
                      <a:pt x="20954" y="6147"/>
                      <a:pt x="20936" y="6135"/>
                      <a:pt x="20927" y="6111"/>
                    </a:cubicBezTo>
                    <a:cubicBezTo>
                      <a:pt x="20906" y="6067"/>
                      <a:pt x="20927" y="6016"/>
                      <a:pt x="20917" y="5972"/>
                    </a:cubicBezTo>
                    <a:cubicBezTo>
                      <a:pt x="20911" y="5954"/>
                      <a:pt x="20901" y="5937"/>
                      <a:pt x="20892" y="5925"/>
                    </a:cubicBezTo>
                    <a:cubicBezTo>
                      <a:pt x="20878" y="5898"/>
                      <a:pt x="20853" y="5869"/>
                      <a:pt x="20830" y="5886"/>
                    </a:cubicBezTo>
                    <a:cubicBezTo>
                      <a:pt x="20835" y="5869"/>
                      <a:pt x="20825" y="5848"/>
                      <a:pt x="20816" y="5836"/>
                    </a:cubicBezTo>
                    <a:cubicBezTo>
                      <a:pt x="20800" y="5824"/>
                      <a:pt x="20786" y="5818"/>
                      <a:pt x="20773" y="5812"/>
                    </a:cubicBezTo>
                    <a:cubicBezTo>
                      <a:pt x="20747" y="5795"/>
                      <a:pt x="20729" y="5762"/>
                      <a:pt x="20724" y="5724"/>
                    </a:cubicBezTo>
                    <a:cubicBezTo>
                      <a:pt x="20681" y="5700"/>
                      <a:pt x="20641" y="5644"/>
                      <a:pt x="20618" y="5588"/>
                    </a:cubicBezTo>
                    <a:cubicBezTo>
                      <a:pt x="20602" y="5558"/>
                      <a:pt x="20584" y="5514"/>
                      <a:pt x="20554" y="5520"/>
                    </a:cubicBezTo>
                    <a:cubicBezTo>
                      <a:pt x="20545" y="5520"/>
                      <a:pt x="20536" y="5526"/>
                      <a:pt x="20526" y="5526"/>
                    </a:cubicBezTo>
                    <a:cubicBezTo>
                      <a:pt x="20510" y="5526"/>
                      <a:pt x="20497" y="5508"/>
                      <a:pt x="20487" y="5496"/>
                    </a:cubicBezTo>
                    <a:cubicBezTo>
                      <a:pt x="20453" y="5446"/>
                      <a:pt x="20409" y="5396"/>
                      <a:pt x="20365" y="5360"/>
                    </a:cubicBezTo>
                    <a:cubicBezTo>
                      <a:pt x="20342" y="5333"/>
                      <a:pt x="20317" y="5304"/>
                      <a:pt x="20290" y="5277"/>
                    </a:cubicBezTo>
                    <a:cubicBezTo>
                      <a:pt x="20241" y="5230"/>
                      <a:pt x="20193" y="5180"/>
                      <a:pt x="20149" y="5129"/>
                    </a:cubicBezTo>
                    <a:cubicBezTo>
                      <a:pt x="20145" y="5129"/>
                      <a:pt x="20145" y="5124"/>
                      <a:pt x="20140" y="5124"/>
                    </a:cubicBezTo>
                    <a:cubicBezTo>
                      <a:pt x="20131" y="5124"/>
                      <a:pt x="20126" y="5129"/>
                      <a:pt x="20115" y="5129"/>
                    </a:cubicBezTo>
                    <a:cubicBezTo>
                      <a:pt x="20087" y="5147"/>
                      <a:pt x="20053" y="5124"/>
                      <a:pt x="20025" y="5100"/>
                    </a:cubicBezTo>
                    <a:cubicBezTo>
                      <a:pt x="20000" y="5073"/>
                      <a:pt x="19977" y="5038"/>
                      <a:pt x="19951" y="5005"/>
                    </a:cubicBezTo>
                    <a:cubicBezTo>
                      <a:pt x="19942" y="4988"/>
                      <a:pt x="19917" y="4961"/>
                      <a:pt x="19903" y="4982"/>
                    </a:cubicBezTo>
                    <a:cubicBezTo>
                      <a:pt x="19899" y="4949"/>
                      <a:pt x="19859" y="4937"/>
                      <a:pt x="19850" y="4970"/>
                    </a:cubicBezTo>
                    <a:cubicBezTo>
                      <a:pt x="19855" y="4943"/>
                      <a:pt x="19836" y="4925"/>
                      <a:pt x="19816" y="4920"/>
                    </a:cubicBezTo>
                    <a:cubicBezTo>
                      <a:pt x="19797" y="4914"/>
                      <a:pt x="19779" y="4920"/>
                      <a:pt x="19763" y="4908"/>
                    </a:cubicBezTo>
                    <a:cubicBezTo>
                      <a:pt x="19754" y="4899"/>
                      <a:pt x="19744" y="4887"/>
                      <a:pt x="19735" y="4875"/>
                    </a:cubicBezTo>
                    <a:cubicBezTo>
                      <a:pt x="19724" y="4869"/>
                      <a:pt x="19705" y="4869"/>
                      <a:pt x="19705" y="4881"/>
                    </a:cubicBezTo>
                    <a:cubicBezTo>
                      <a:pt x="19701" y="4857"/>
                      <a:pt x="19675" y="4846"/>
                      <a:pt x="19657" y="4852"/>
                    </a:cubicBezTo>
                    <a:cubicBezTo>
                      <a:pt x="19639" y="4857"/>
                      <a:pt x="19618" y="4869"/>
                      <a:pt x="19600" y="4875"/>
                    </a:cubicBezTo>
                    <a:cubicBezTo>
                      <a:pt x="19581" y="4881"/>
                      <a:pt x="19556" y="4875"/>
                      <a:pt x="19547" y="4857"/>
                    </a:cubicBezTo>
                    <a:cubicBezTo>
                      <a:pt x="19508" y="4881"/>
                      <a:pt x="19468" y="4881"/>
                      <a:pt x="19429" y="4875"/>
                    </a:cubicBezTo>
                    <a:cubicBezTo>
                      <a:pt x="19406" y="4819"/>
                      <a:pt x="19324" y="4875"/>
                      <a:pt x="19296" y="4825"/>
                    </a:cubicBezTo>
                    <a:cubicBezTo>
                      <a:pt x="19291" y="4819"/>
                      <a:pt x="19287" y="4807"/>
                      <a:pt x="19280" y="4795"/>
                    </a:cubicBezTo>
                    <a:cubicBezTo>
                      <a:pt x="19261" y="4769"/>
                      <a:pt x="19227" y="4789"/>
                      <a:pt x="19199" y="4795"/>
                    </a:cubicBezTo>
                    <a:cubicBezTo>
                      <a:pt x="19160" y="4801"/>
                      <a:pt x="19133" y="4763"/>
                      <a:pt x="19098" y="4745"/>
                    </a:cubicBezTo>
                    <a:cubicBezTo>
                      <a:pt x="19066" y="4727"/>
                      <a:pt x="19015" y="4733"/>
                      <a:pt x="19002" y="4778"/>
                    </a:cubicBezTo>
                    <a:cubicBezTo>
                      <a:pt x="19015" y="4778"/>
                      <a:pt x="19011" y="4807"/>
                      <a:pt x="19006" y="4825"/>
                    </a:cubicBezTo>
                    <a:cubicBezTo>
                      <a:pt x="18997" y="4863"/>
                      <a:pt x="19006" y="4914"/>
                      <a:pt x="19034" y="4937"/>
                    </a:cubicBezTo>
                    <a:cubicBezTo>
                      <a:pt x="19029" y="4955"/>
                      <a:pt x="19020" y="4976"/>
                      <a:pt x="19020" y="4993"/>
                    </a:cubicBezTo>
                    <a:cubicBezTo>
                      <a:pt x="19020" y="5011"/>
                      <a:pt x="19025" y="5038"/>
                      <a:pt x="19034" y="5050"/>
                    </a:cubicBezTo>
                    <a:cubicBezTo>
                      <a:pt x="19041" y="5056"/>
                      <a:pt x="19050" y="5056"/>
                      <a:pt x="19050" y="5067"/>
                    </a:cubicBezTo>
                    <a:cubicBezTo>
                      <a:pt x="19054" y="5079"/>
                      <a:pt x="19045" y="5094"/>
                      <a:pt x="19041" y="5106"/>
                    </a:cubicBezTo>
                    <a:cubicBezTo>
                      <a:pt x="19041" y="5124"/>
                      <a:pt x="19054" y="5141"/>
                      <a:pt x="19059" y="5162"/>
                    </a:cubicBezTo>
                    <a:cubicBezTo>
                      <a:pt x="19064" y="5186"/>
                      <a:pt x="19054" y="5209"/>
                      <a:pt x="19045" y="5236"/>
                    </a:cubicBezTo>
                    <a:cubicBezTo>
                      <a:pt x="19041" y="5242"/>
                      <a:pt x="19041" y="5254"/>
                      <a:pt x="19034" y="5260"/>
                    </a:cubicBezTo>
                    <a:cubicBezTo>
                      <a:pt x="19020" y="5292"/>
                      <a:pt x="18992" y="5304"/>
                      <a:pt x="18962" y="5304"/>
                    </a:cubicBezTo>
                    <a:cubicBezTo>
                      <a:pt x="18967" y="5316"/>
                      <a:pt x="18967" y="5328"/>
                      <a:pt x="18967" y="5339"/>
                    </a:cubicBezTo>
                    <a:cubicBezTo>
                      <a:pt x="18967" y="5354"/>
                      <a:pt x="18962" y="5366"/>
                      <a:pt x="18953" y="5372"/>
                    </a:cubicBezTo>
                    <a:cubicBezTo>
                      <a:pt x="18949" y="5378"/>
                      <a:pt x="18937" y="5372"/>
                      <a:pt x="18928" y="5372"/>
                    </a:cubicBezTo>
                    <a:cubicBezTo>
                      <a:pt x="18905" y="5360"/>
                      <a:pt x="18875" y="5354"/>
                      <a:pt x="18852" y="5339"/>
                    </a:cubicBezTo>
                    <a:cubicBezTo>
                      <a:pt x="18843" y="5333"/>
                      <a:pt x="18827" y="5328"/>
                      <a:pt x="18822" y="5316"/>
                    </a:cubicBezTo>
                    <a:cubicBezTo>
                      <a:pt x="18818" y="5292"/>
                      <a:pt x="18836" y="5271"/>
                      <a:pt x="18836" y="5248"/>
                    </a:cubicBezTo>
                    <a:cubicBezTo>
                      <a:pt x="18836" y="5230"/>
                      <a:pt x="18822" y="5209"/>
                      <a:pt x="18808" y="5203"/>
                    </a:cubicBezTo>
                    <a:lnTo>
                      <a:pt x="18765" y="5186"/>
                    </a:lnTo>
                    <a:cubicBezTo>
                      <a:pt x="18730" y="5168"/>
                      <a:pt x="18716" y="5112"/>
                      <a:pt x="18730" y="5073"/>
                    </a:cubicBezTo>
                    <a:cubicBezTo>
                      <a:pt x="18712" y="5079"/>
                      <a:pt x="18698" y="5061"/>
                      <a:pt x="18686" y="5044"/>
                    </a:cubicBezTo>
                    <a:cubicBezTo>
                      <a:pt x="18677" y="5023"/>
                      <a:pt x="18677" y="4999"/>
                      <a:pt x="18682" y="4976"/>
                    </a:cubicBezTo>
                    <a:cubicBezTo>
                      <a:pt x="18707" y="4970"/>
                      <a:pt x="18730" y="4955"/>
                      <a:pt x="18751" y="4970"/>
                    </a:cubicBezTo>
                    <a:cubicBezTo>
                      <a:pt x="18774" y="4976"/>
                      <a:pt x="18788" y="5011"/>
                      <a:pt x="18774" y="5038"/>
                    </a:cubicBezTo>
                    <a:cubicBezTo>
                      <a:pt x="18778" y="5050"/>
                      <a:pt x="18788" y="5050"/>
                      <a:pt x="18799" y="5044"/>
                    </a:cubicBezTo>
                    <a:cubicBezTo>
                      <a:pt x="18808" y="5038"/>
                      <a:pt x="18813" y="5032"/>
                      <a:pt x="18818" y="5017"/>
                    </a:cubicBezTo>
                    <a:cubicBezTo>
                      <a:pt x="18831" y="4993"/>
                      <a:pt x="18847" y="4976"/>
                      <a:pt x="18857" y="4943"/>
                    </a:cubicBezTo>
                    <a:cubicBezTo>
                      <a:pt x="18847" y="4937"/>
                      <a:pt x="18843" y="4920"/>
                      <a:pt x="18847" y="4908"/>
                    </a:cubicBezTo>
                    <a:cubicBezTo>
                      <a:pt x="18852" y="4893"/>
                      <a:pt x="18861" y="4881"/>
                      <a:pt x="18861" y="4863"/>
                    </a:cubicBezTo>
                    <a:cubicBezTo>
                      <a:pt x="18870" y="4831"/>
                      <a:pt x="18852" y="4795"/>
                      <a:pt x="18827" y="4789"/>
                    </a:cubicBezTo>
                    <a:cubicBezTo>
                      <a:pt x="18818" y="4784"/>
                      <a:pt x="18808" y="4789"/>
                      <a:pt x="18799" y="4784"/>
                    </a:cubicBezTo>
                    <a:cubicBezTo>
                      <a:pt x="18788" y="4784"/>
                      <a:pt x="18778" y="4778"/>
                      <a:pt x="18769" y="4769"/>
                    </a:cubicBezTo>
                    <a:cubicBezTo>
                      <a:pt x="18739" y="4757"/>
                      <a:pt x="18707" y="4739"/>
                      <a:pt x="18677" y="4727"/>
                    </a:cubicBezTo>
                    <a:cubicBezTo>
                      <a:pt x="18668" y="4721"/>
                      <a:pt x="18661" y="4721"/>
                      <a:pt x="18650" y="4721"/>
                    </a:cubicBezTo>
                    <a:cubicBezTo>
                      <a:pt x="18640" y="4721"/>
                      <a:pt x="18629" y="4727"/>
                      <a:pt x="18624" y="4739"/>
                    </a:cubicBezTo>
                    <a:cubicBezTo>
                      <a:pt x="18620" y="4751"/>
                      <a:pt x="18624" y="4763"/>
                      <a:pt x="18629" y="4778"/>
                    </a:cubicBezTo>
                    <a:cubicBezTo>
                      <a:pt x="18634" y="4787"/>
                      <a:pt x="18631" y="4804"/>
                      <a:pt x="18622" y="4813"/>
                    </a:cubicBezTo>
                    <a:cubicBezTo>
                      <a:pt x="18627" y="4810"/>
                      <a:pt x="18629" y="4822"/>
                      <a:pt x="18629" y="4831"/>
                    </a:cubicBezTo>
                    <a:cubicBezTo>
                      <a:pt x="18624" y="4840"/>
                      <a:pt x="18620" y="4846"/>
                      <a:pt x="18615" y="4846"/>
                    </a:cubicBezTo>
                    <a:cubicBezTo>
                      <a:pt x="18611" y="4846"/>
                      <a:pt x="18601" y="4846"/>
                      <a:pt x="18597" y="4852"/>
                    </a:cubicBezTo>
                    <a:cubicBezTo>
                      <a:pt x="18581" y="4857"/>
                      <a:pt x="18581" y="4887"/>
                      <a:pt x="18581" y="4908"/>
                    </a:cubicBezTo>
                    <a:cubicBezTo>
                      <a:pt x="18581" y="4943"/>
                      <a:pt x="18576" y="4976"/>
                      <a:pt x="18567" y="5005"/>
                    </a:cubicBezTo>
                    <a:cubicBezTo>
                      <a:pt x="18553" y="4993"/>
                      <a:pt x="18532" y="4982"/>
                      <a:pt x="18518" y="4970"/>
                    </a:cubicBezTo>
                    <a:cubicBezTo>
                      <a:pt x="18509" y="4993"/>
                      <a:pt x="18493" y="5017"/>
                      <a:pt x="18470" y="5023"/>
                    </a:cubicBezTo>
                    <a:cubicBezTo>
                      <a:pt x="18456" y="5032"/>
                      <a:pt x="18440" y="5023"/>
                      <a:pt x="18431" y="5017"/>
                    </a:cubicBezTo>
                    <a:cubicBezTo>
                      <a:pt x="18383" y="4999"/>
                      <a:pt x="18334" y="4976"/>
                      <a:pt x="18291" y="4943"/>
                    </a:cubicBezTo>
                    <a:cubicBezTo>
                      <a:pt x="18282" y="4970"/>
                      <a:pt x="18268" y="4988"/>
                      <a:pt x="18249" y="4999"/>
                    </a:cubicBezTo>
                    <a:cubicBezTo>
                      <a:pt x="18233" y="5005"/>
                      <a:pt x="18219" y="4999"/>
                      <a:pt x="18201" y="4993"/>
                    </a:cubicBezTo>
                    <a:cubicBezTo>
                      <a:pt x="18176" y="4982"/>
                      <a:pt x="18153" y="4976"/>
                      <a:pt x="18127" y="4961"/>
                    </a:cubicBezTo>
                    <a:cubicBezTo>
                      <a:pt x="18123" y="4937"/>
                      <a:pt x="18098" y="4937"/>
                      <a:pt x="18079" y="4943"/>
                    </a:cubicBezTo>
                    <a:cubicBezTo>
                      <a:pt x="18061" y="4949"/>
                      <a:pt x="18040" y="4961"/>
                      <a:pt x="18026" y="4955"/>
                    </a:cubicBezTo>
                    <a:cubicBezTo>
                      <a:pt x="18017" y="4949"/>
                      <a:pt x="18015" y="4943"/>
                      <a:pt x="18003" y="4943"/>
                    </a:cubicBezTo>
                    <a:cubicBezTo>
                      <a:pt x="17994" y="4943"/>
                      <a:pt x="17987" y="4943"/>
                      <a:pt x="17978" y="4949"/>
                    </a:cubicBezTo>
                    <a:cubicBezTo>
                      <a:pt x="17948" y="4961"/>
                      <a:pt x="17916" y="4961"/>
                      <a:pt x="17881" y="4961"/>
                    </a:cubicBezTo>
                    <a:cubicBezTo>
                      <a:pt x="17872" y="4961"/>
                      <a:pt x="17863" y="4961"/>
                      <a:pt x="17851" y="4955"/>
                    </a:cubicBezTo>
                    <a:cubicBezTo>
                      <a:pt x="17847" y="4949"/>
                      <a:pt x="17838" y="4949"/>
                      <a:pt x="17833" y="4943"/>
                    </a:cubicBezTo>
                    <a:cubicBezTo>
                      <a:pt x="17810" y="4925"/>
                      <a:pt x="17776" y="4937"/>
                      <a:pt x="17757" y="4970"/>
                    </a:cubicBezTo>
                    <a:cubicBezTo>
                      <a:pt x="17750" y="4976"/>
                      <a:pt x="17750" y="4982"/>
                      <a:pt x="17746" y="4982"/>
                    </a:cubicBezTo>
                    <a:cubicBezTo>
                      <a:pt x="17732" y="4993"/>
                      <a:pt x="17718" y="4970"/>
                      <a:pt x="17702" y="4961"/>
                    </a:cubicBezTo>
                    <a:cubicBezTo>
                      <a:pt x="17684" y="4949"/>
                      <a:pt x="17665" y="4961"/>
                      <a:pt x="17644" y="4970"/>
                    </a:cubicBezTo>
                    <a:cubicBezTo>
                      <a:pt x="17626" y="4970"/>
                      <a:pt x="17596" y="4955"/>
                      <a:pt x="17601" y="4931"/>
                    </a:cubicBezTo>
                    <a:cubicBezTo>
                      <a:pt x="17592" y="4937"/>
                      <a:pt x="17578" y="4931"/>
                      <a:pt x="17573" y="4914"/>
                    </a:cubicBezTo>
                    <a:cubicBezTo>
                      <a:pt x="17569" y="4893"/>
                      <a:pt x="17578" y="4881"/>
                      <a:pt x="17587" y="4869"/>
                    </a:cubicBezTo>
                    <a:cubicBezTo>
                      <a:pt x="17596" y="4857"/>
                      <a:pt x="17612" y="4857"/>
                      <a:pt x="17621" y="4846"/>
                    </a:cubicBezTo>
                    <a:cubicBezTo>
                      <a:pt x="17631" y="4840"/>
                      <a:pt x="17640" y="4819"/>
                      <a:pt x="17635" y="4801"/>
                    </a:cubicBezTo>
                    <a:cubicBezTo>
                      <a:pt x="17631" y="4784"/>
                      <a:pt x="17619" y="4781"/>
                      <a:pt x="17608" y="4763"/>
                    </a:cubicBezTo>
                    <a:cubicBezTo>
                      <a:pt x="17598" y="4742"/>
                      <a:pt x="17608" y="4727"/>
                      <a:pt x="17617" y="4707"/>
                    </a:cubicBezTo>
                    <a:cubicBezTo>
                      <a:pt x="17626" y="4695"/>
                      <a:pt x="17640" y="4677"/>
                      <a:pt x="17640" y="4659"/>
                    </a:cubicBezTo>
                    <a:lnTo>
                      <a:pt x="17640" y="4645"/>
                    </a:lnTo>
                    <a:cubicBezTo>
                      <a:pt x="17640" y="4639"/>
                      <a:pt x="17635" y="4639"/>
                      <a:pt x="17631" y="4633"/>
                    </a:cubicBezTo>
                    <a:cubicBezTo>
                      <a:pt x="17617" y="4627"/>
                      <a:pt x="17601" y="4615"/>
                      <a:pt x="17601" y="4597"/>
                    </a:cubicBezTo>
                    <a:cubicBezTo>
                      <a:pt x="17601" y="4585"/>
                      <a:pt x="17608" y="4571"/>
                      <a:pt x="17612" y="4559"/>
                    </a:cubicBezTo>
                    <a:cubicBezTo>
                      <a:pt x="17621" y="4529"/>
                      <a:pt x="17628" y="4491"/>
                      <a:pt x="17612" y="4467"/>
                    </a:cubicBezTo>
                    <a:cubicBezTo>
                      <a:pt x="17598" y="4441"/>
                      <a:pt x="17564" y="4429"/>
                      <a:pt x="17543" y="4452"/>
                    </a:cubicBezTo>
                    <a:cubicBezTo>
                      <a:pt x="17539" y="4423"/>
                      <a:pt x="17529" y="4390"/>
                      <a:pt x="17525" y="4361"/>
                    </a:cubicBezTo>
                    <a:cubicBezTo>
                      <a:pt x="17520" y="4343"/>
                      <a:pt x="17516" y="4322"/>
                      <a:pt x="17500" y="4328"/>
                    </a:cubicBezTo>
                    <a:cubicBezTo>
                      <a:pt x="17490" y="4328"/>
                      <a:pt x="17486" y="4343"/>
                      <a:pt x="17477" y="4343"/>
                    </a:cubicBezTo>
                    <a:cubicBezTo>
                      <a:pt x="17472" y="4343"/>
                      <a:pt x="17467" y="4328"/>
                      <a:pt x="17467" y="4322"/>
                    </a:cubicBezTo>
                    <a:cubicBezTo>
                      <a:pt x="17456" y="4305"/>
                      <a:pt x="17440" y="4299"/>
                      <a:pt x="17424" y="4293"/>
                    </a:cubicBezTo>
                    <a:cubicBezTo>
                      <a:pt x="17410" y="4287"/>
                      <a:pt x="17391" y="4293"/>
                      <a:pt x="17371" y="4281"/>
                    </a:cubicBezTo>
                    <a:cubicBezTo>
                      <a:pt x="17352" y="4269"/>
                      <a:pt x="17341" y="4248"/>
                      <a:pt x="17327" y="4231"/>
                    </a:cubicBezTo>
                    <a:cubicBezTo>
                      <a:pt x="17313" y="4213"/>
                      <a:pt x="17297" y="4192"/>
                      <a:pt x="17279" y="4186"/>
                    </a:cubicBezTo>
                    <a:cubicBezTo>
                      <a:pt x="17258" y="4180"/>
                      <a:pt x="17235" y="4207"/>
                      <a:pt x="17240" y="4231"/>
                    </a:cubicBezTo>
                    <a:cubicBezTo>
                      <a:pt x="17230" y="4248"/>
                      <a:pt x="17205" y="4237"/>
                      <a:pt x="17187" y="4231"/>
                    </a:cubicBezTo>
                    <a:cubicBezTo>
                      <a:pt x="17164" y="4225"/>
                      <a:pt x="17134" y="4231"/>
                      <a:pt x="17109" y="4243"/>
                    </a:cubicBezTo>
                    <a:lnTo>
                      <a:pt x="17095" y="4207"/>
                    </a:lnTo>
                    <a:cubicBezTo>
                      <a:pt x="17095" y="4225"/>
                      <a:pt x="17076" y="4237"/>
                      <a:pt x="17060" y="4237"/>
                    </a:cubicBezTo>
                    <a:cubicBezTo>
                      <a:pt x="17046" y="4237"/>
                      <a:pt x="17028" y="4231"/>
                      <a:pt x="17012" y="4231"/>
                    </a:cubicBezTo>
                    <a:cubicBezTo>
                      <a:pt x="16984" y="4237"/>
                      <a:pt x="16954" y="4269"/>
                      <a:pt x="16927" y="4269"/>
                    </a:cubicBezTo>
                    <a:cubicBezTo>
                      <a:pt x="16911" y="4269"/>
                      <a:pt x="16897" y="4254"/>
                      <a:pt x="16888" y="4260"/>
                    </a:cubicBezTo>
                    <a:cubicBezTo>
                      <a:pt x="16883" y="4260"/>
                      <a:pt x="16879" y="4269"/>
                      <a:pt x="16874" y="4275"/>
                    </a:cubicBezTo>
                    <a:cubicBezTo>
                      <a:pt x="16858" y="4293"/>
                      <a:pt x="16844" y="4322"/>
                      <a:pt x="16839" y="4349"/>
                    </a:cubicBezTo>
                    <a:cubicBezTo>
                      <a:pt x="16805" y="4343"/>
                      <a:pt x="16773" y="4343"/>
                      <a:pt x="16743" y="4361"/>
                    </a:cubicBezTo>
                    <a:lnTo>
                      <a:pt x="16713" y="4379"/>
                    </a:lnTo>
                    <a:cubicBezTo>
                      <a:pt x="16699" y="4384"/>
                      <a:pt x="16685" y="4379"/>
                      <a:pt x="16672" y="4379"/>
                    </a:cubicBezTo>
                    <a:cubicBezTo>
                      <a:pt x="16665" y="4379"/>
                      <a:pt x="16655" y="4373"/>
                      <a:pt x="16651" y="4373"/>
                    </a:cubicBezTo>
                    <a:cubicBezTo>
                      <a:pt x="16632" y="4367"/>
                      <a:pt x="16616" y="4367"/>
                      <a:pt x="16598" y="4361"/>
                    </a:cubicBezTo>
                    <a:cubicBezTo>
                      <a:pt x="16584" y="4355"/>
                      <a:pt x="16559" y="4346"/>
                      <a:pt x="16554" y="4328"/>
                    </a:cubicBezTo>
                    <a:cubicBezTo>
                      <a:pt x="16550" y="4308"/>
                      <a:pt x="16559" y="4293"/>
                      <a:pt x="16568" y="4281"/>
                    </a:cubicBezTo>
                    <a:cubicBezTo>
                      <a:pt x="16580" y="4260"/>
                      <a:pt x="16584" y="4243"/>
                      <a:pt x="16575" y="4231"/>
                    </a:cubicBezTo>
                    <a:cubicBezTo>
                      <a:pt x="16563" y="4219"/>
                      <a:pt x="16550" y="4219"/>
                      <a:pt x="16540" y="4207"/>
                    </a:cubicBezTo>
                    <a:cubicBezTo>
                      <a:pt x="16531" y="4192"/>
                      <a:pt x="16540" y="4169"/>
                      <a:pt x="16540" y="4151"/>
                    </a:cubicBezTo>
                    <a:cubicBezTo>
                      <a:pt x="16545" y="4118"/>
                      <a:pt x="16540" y="4083"/>
                      <a:pt x="16531" y="4050"/>
                    </a:cubicBezTo>
                    <a:cubicBezTo>
                      <a:pt x="16531" y="4044"/>
                      <a:pt x="16527" y="4039"/>
                      <a:pt x="16527" y="4033"/>
                    </a:cubicBezTo>
                    <a:cubicBezTo>
                      <a:pt x="16515" y="4021"/>
                      <a:pt x="16506" y="4027"/>
                      <a:pt x="16492" y="4027"/>
                    </a:cubicBezTo>
                    <a:cubicBezTo>
                      <a:pt x="16474" y="4027"/>
                      <a:pt x="16453" y="4015"/>
                      <a:pt x="16435" y="4000"/>
                    </a:cubicBezTo>
                    <a:cubicBezTo>
                      <a:pt x="16419" y="3994"/>
                      <a:pt x="16409" y="3982"/>
                      <a:pt x="16396" y="3976"/>
                    </a:cubicBezTo>
                    <a:cubicBezTo>
                      <a:pt x="16386" y="3971"/>
                      <a:pt x="16377" y="3965"/>
                      <a:pt x="16370" y="3953"/>
                    </a:cubicBezTo>
                    <a:cubicBezTo>
                      <a:pt x="16366" y="3938"/>
                      <a:pt x="16361" y="3926"/>
                      <a:pt x="16366" y="3914"/>
                    </a:cubicBezTo>
                    <a:cubicBezTo>
                      <a:pt x="16343" y="3903"/>
                      <a:pt x="16329" y="3870"/>
                      <a:pt x="16329" y="3840"/>
                    </a:cubicBezTo>
                    <a:cubicBezTo>
                      <a:pt x="16329" y="3802"/>
                      <a:pt x="16317" y="3772"/>
                      <a:pt x="16304" y="3746"/>
                    </a:cubicBezTo>
                    <a:cubicBezTo>
                      <a:pt x="16294" y="3734"/>
                      <a:pt x="16283" y="3728"/>
                      <a:pt x="16276" y="3710"/>
                    </a:cubicBezTo>
                    <a:cubicBezTo>
                      <a:pt x="16271" y="3690"/>
                      <a:pt x="16285" y="3666"/>
                      <a:pt x="16281" y="3648"/>
                    </a:cubicBezTo>
                    <a:cubicBezTo>
                      <a:pt x="16281" y="3642"/>
                      <a:pt x="16269" y="3628"/>
                      <a:pt x="16264" y="3622"/>
                    </a:cubicBezTo>
                    <a:cubicBezTo>
                      <a:pt x="16255" y="3610"/>
                      <a:pt x="16246" y="3598"/>
                      <a:pt x="16232" y="3592"/>
                    </a:cubicBezTo>
                    <a:cubicBezTo>
                      <a:pt x="16216" y="3586"/>
                      <a:pt x="16200" y="3592"/>
                      <a:pt x="16179" y="3592"/>
                    </a:cubicBezTo>
                    <a:cubicBezTo>
                      <a:pt x="16161" y="3592"/>
                      <a:pt x="16143" y="3592"/>
                      <a:pt x="16131" y="3580"/>
                    </a:cubicBezTo>
                    <a:cubicBezTo>
                      <a:pt x="16122" y="3566"/>
                      <a:pt x="16115" y="3542"/>
                      <a:pt x="16101" y="3542"/>
                    </a:cubicBezTo>
                    <a:cubicBezTo>
                      <a:pt x="16097" y="3542"/>
                      <a:pt x="16092" y="3548"/>
                      <a:pt x="16083" y="3548"/>
                    </a:cubicBezTo>
                    <a:cubicBezTo>
                      <a:pt x="16044" y="3574"/>
                      <a:pt x="15991" y="3536"/>
                      <a:pt x="15952" y="3554"/>
                    </a:cubicBezTo>
                    <a:cubicBezTo>
                      <a:pt x="15947" y="3554"/>
                      <a:pt x="15938" y="3560"/>
                      <a:pt x="15933" y="3560"/>
                    </a:cubicBezTo>
                    <a:cubicBezTo>
                      <a:pt x="15922" y="3560"/>
                      <a:pt x="15917" y="3548"/>
                      <a:pt x="15913" y="3536"/>
                    </a:cubicBezTo>
                    <a:cubicBezTo>
                      <a:pt x="15894" y="3512"/>
                      <a:pt x="15864" y="3524"/>
                      <a:pt x="15841" y="3524"/>
                    </a:cubicBezTo>
                    <a:cubicBezTo>
                      <a:pt x="15832" y="3524"/>
                      <a:pt x="15821" y="3524"/>
                      <a:pt x="15816" y="3518"/>
                    </a:cubicBezTo>
                    <a:cubicBezTo>
                      <a:pt x="15793" y="3492"/>
                      <a:pt x="15821" y="3430"/>
                      <a:pt x="15798" y="3406"/>
                    </a:cubicBezTo>
                    <a:cubicBezTo>
                      <a:pt x="15793" y="3400"/>
                      <a:pt x="15784" y="3400"/>
                      <a:pt x="15777" y="3394"/>
                    </a:cubicBezTo>
                    <a:cubicBezTo>
                      <a:pt x="15754" y="3382"/>
                      <a:pt x="15735" y="3350"/>
                      <a:pt x="15710" y="3362"/>
                    </a:cubicBezTo>
                    <a:cubicBezTo>
                      <a:pt x="15701" y="3362"/>
                      <a:pt x="15696" y="3373"/>
                      <a:pt x="15692" y="3373"/>
                    </a:cubicBezTo>
                    <a:cubicBezTo>
                      <a:pt x="15671" y="3388"/>
                      <a:pt x="15648" y="3382"/>
                      <a:pt x="15639" y="3362"/>
                    </a:cubicBezTo>
                    <a:cubicBezTo>
                      <a:pt x="15614" y="3332"/>
                      <a:pt x="15565" y="3382"/>
                      <a:pt x="15531" y="3362"/>
                    </a:cubicBezTo>
                    <a:cubicBezTo>
                      <a:pt x="15522" y="3356"/>
                      <a:pt x="15517" y="3350"/>
                      <a:pt x="15508" y="3344"/>
                    </a:cubicBezTo>
                    <a:cubicBezTo>
                      <a:pt x="15464" y="3311"/>
                      <a:pt x="15411" y="3344"/>
                      <a:pt x="15363" y="3326"/>
                    </a:cubicBezTo>
                    <a:cubicBezTo>
                      <a:pt x="15333" y="3311"/>
                      <a:pt x="15314" y="3288"/>
                      <a:pt x="15285" y="3276"/>
                    </a:cubicBezTo>
                    <a:cubicBezTo>
                      <a:pt x="15271" y="3270"/>
                      <a:pt x="15259" y="3276"/>
                      <a:pt x="15243" y="3270"/>
                    </a:cubicBezTo>
                    <a:cubicBezTo>
                      <a:pt x="15229" y="3264"/>
                      <a:pt x="15218" y="3243"/>
                      <a:pt x="15204" y="3243"/>
                    </a:cubicBezTo>
                    <a:cubicBezTo>
                      <a:pt x="15183" y="3237"/>
                      <a:pt x="15172" y="3258"/>
                      <a:pt x="15151" y="3258"/>
                    </a:cubicBezTo>
                    <a:cubicBezTo>
                      <a:pt x="15133" y="3258"/>
                      <a:pt x="15112" y="3226"/>
                      <a:pt x="15094" y="3237"/>
                    </a:cubicBezTo>
                    <a:cubicBezTo>
                      <a:pt x="15078" y="3243"/>
                      <a:pt x="15078" y="3270"/>
                      <a:pt x="15087" y="3288"/>
                    </a:cubicBezTo>
                    <a:cubicBezTo>
                      <a:pt x="15098" y="3299"/>
                      <a:pt x="15107" y="3311"/>
                      <a:pt x="15121" y="3320"/>
                    </a:cubicBezTo>
                    <a:cubicBezTo>
                      <a:pt x="15151" y="3338"/>
                      <a:pt x="15179" y="3367"/>
                      <a:pt x="15179" y="3412"/>
                    </a:cubicBezTo>
                    <a:cubicBezTo>
                      <a:pt x="15151" y="3462"/>
                      <a:pt x="15103" y="3492"/>
                      <a:pt x="15059" y="3486"/>
                    </a:cubicBezTo>
                    <a:cubicBezTo>
                      <a:pt x="15034" y="3486"/>
                      <a:pt x="15015" y="3474"/>
                      <a:pt x="14990" y="3468"/>
                    </a:cubicBezTo>
                    <a:cubicBezTo>
                      <a:pt x="14967" y="3462"/>
                      <a:pt x="14944" y="3462"/>
                      <a:pt x="14923" y="3480"/>
                    </a:cubicBezTo>
                    <a:cubicBezTo>
                      <a:pt x="14905" y="3492"/>
                      <a:pt x="14896" y="3527"/>
                      <a:pt x="14905" y="3554"/>
                    </a:cubicBezTo>
                    <a:cubicBezTo>
                      <a:pt x="14914" y="3577"/>
                      <a:pt x="14937" y="3586"/>
                      <a:pt x="14953" y="3592"/>
                    </a:cubicBezTo>
                    <a:cubicBezTo>
                      <a:pt x="14990" y="3610"/>
                      <a:pt x="15025" y="3660"/>
                      <a:pt x="15038" y="3710"/>
                    </a:cubicBezTo>
                    <a:cubicBezTo>
                      <a:pt x="15011" y="3710"/>
                      <a:pt x="14981" y="3728"/>
                      <a:pt x="14967" y="3752"/>
                    </a:cubicBezTo>
                    <a:cubicBezTo>
                      <a:pt x="14949" y="3784"/>
                      <a:pt x="14944" y="3820"/>
                      <a:pt x="14953" y="3858"/>
                    </a:cubicBezTo>
                    <a:cubicBezTo>
                      <a:pt x="14958" y="3876"/>
                      <a:pt x="14963" y="3891"/>
                      <a:pt x="14967" y="3908"/>
                    </a:cubicBezTo>
                    <a:cubicBezTo>
                      <a:pt x="14972" y="3926"/>
                      <a:pt x="14967" y="3944"/>
                      <a:pt x="14953" y="3959"/>
                    </a:cubicBezTo>
                    <a:cubicBezTo>
                      <a:pt x="14949" y="3965"/>
                      <a:pt x="14937" y="3965"/>
                      <a:pt x="14933" y="3965"/>
                    </a:cubicBezTo>
                    <a:cubicBezTo>
                      <a:pt x="14914" y="3965"/>
                      <a:pt x="14896" y="3959"/>
                      <a:pt x="14880" y="3938"/>
                    </a:cubicBezTo>
                    <a:cubicBezTo>
                      <a:pt x="14875" y="3926"/>
                      <a:pt x="14871" y="3914"/>
                      <a:pt x="14871" y="3903"/>
                    </a:cubicBezTo>
                    <a:cubicBezTo>
                      <a:pt x="14861" y="3864"/>
                      <a:pt x="14848" y="3835"/>
                      <a:pt x="14822" y="3814"/>
                    </a:cubicBezTo>
                    <a:cubicBezTo>
                      <a:pt x="14799" y="3796"/>
                      <a:pt x="14760" y="3808"/>
                      <a:pt x="14751" y="3846"/>
                    </a:cubicBezTo>
                    <a:cubicBezTo>
                      <a:pt x="14739" y="3876"/>
                      <a:pt x="14760" y="3908"/>
                      <a:pt x="14774" y="3938"/>
                    </a:cubicBezTo>
                    <a:cubicBezTo>
                      <a:pt x="14756" y="3953"/>
                      <a:pt x="14730" y="3959"/>
                      <a:pt x="14707" y="3944"/>
                    </a:cubicBezTo>
                    <a:cubicBezTo>
                      <a:pt x="14703" y="3944"/>
                      <a:pt x="14691" y="3938"/>
                      <a:pt x="14687" y="3944"/>
                    </a:cubicBezTo>
                    <a:cubicBezTo>
                      <a:pt x="14677" y="3953"/>
                      <a:pt x="14677" y="3959"/>
                      <a:pt x="14673" y="3971"/>
                    </a:cubicBezTo>
                    <a:cubicBezTo>
                      <a:pt x="14659" y="4000"/>
                      <a:pt x="14620" y="3982"/>
                      <a:pt x="14595" y="3971"/>
                    </a:cubicBezTo>
                    <a:cubicBezTo>
                      <a:pt x="14542" y="3944"/>
                      <a:pt x="14480" y="3938"/>
                      <a:pt x="14422" y="3938"/>
                    </a:cubicBezTo>
                    <a:cubicBezTo>
                      <a:pt x="14404" y="3938"/>
                      <a:pt x="14378" y="3938"/>
                      <a:pt x="14365" y="3965"/>
                    </a:cubicBezTo>
                    <a:cubicBezTo>
                      <a:pt x="14365" y="3959"/>
                      <a:pt x="14369" y="3953"/>
                      <a:pt x="14369" y="3944"/>
                    </a:cubicBezTo>
                    <a:cubicBezTo>
                      <a:pt x="14355" y="3953"/>
                      <a:pt x="14335" y="3982"/>
                      <a:pt x="14335" y="4000"/>
                    </a:cubicBezTo>
                    <a:cubicBezTo>
                      <a:pt x="14335" y="4021"/>
                      <a:pt x="14339" y="4039"/>
                      <a:pt x="14344" y="4056"/>
                    </a:cubicBezTo>
                    <a:cubicBezTo>
                      <a:pt x="14335" y="4050"/>
                      <a:pt x="14325" y="4059"/>
                      <a:pt x="14325" y="4074"/>
                    </a:cubicBezTo>
                    <a:cubicBezTo>
                      <a:pt x="14325" y="4086"/>
                      <a:pt x="14325" y="4101"/>
                      <a:pt x="14321" y="4112"/>
                    </a:cubicBezTo>
                    <a:cubicBezTo>
                      <a:pt x="14312" y="4130"/>
                      <a:pt x="14286" y="4118"/>
                      <a:pt x="14277" y="4101"/>
                    </a:cubicBezTo>
                    <a:cubicBezTo>
                      <a:pt x="14259" y="4083"/>
                      <a:pt x="14238" y="4062"/>
                      <a:pt x="14224" y="4044"/>
                    </a:cubicBezTo>
                    <a:cubicBezTo>
                      <a:pt x="14220" y="4039"/>
                      <a:pt x="14215" y="4039"/>
                      <a:pt x="14215" y="4039"/>
                    </a:cubicBezTo>
                    <a:cubicBezTo>
                      <a:pt x="14210" y="4039"/>
                      <a:pt x="14206" y="4044"/>
                      <a:pt x="14199" y="4056"/>
                    </a:cubicBezTo>
                    <a:cubicBezTo>
                      <a:pt x="14185" y="4074"/>
                      <a:pt x="14162" y="4068"/>
                      <a:pt x="14146" y="4050"/>
                    </a:cubicBezTo>
                    <a:cubicBezTo>
                      <a:pt x="14132" y="4033"/>
                      <a:pt x="14128" y="4006"/>
                      <a:pt x="14128" y="3976"/>
                    </a:cubicBezTo>
                    <a:cubicBezTo>
                      <a:pt x="14128" y="3965"/>
                      <a:pt x="14132" y="3944"/>
                      <a:pt x="14123" y="3932"/>
                    </a:cubicBezTo>
                    <a:cubicBezTo>
                      <a:pt x="14118" y="3926"/>
                      <a:pt x="14114" y="3920"/>
                      <a:pt x="14114" y="3914"/>
                    </a:cubicBezTo>
                    <a:cubicBezTo>
                      <a:pt x="14098" y="3897"/>
                      <a:pt x="14109" y="3858"/>
                      <a:pt x="14123" y="3840"/>
                    </a:cubicBezTo>
                    <a:cubicBezTo>
                      <a:pt x="14132" y="3829"/>
                      <a:pt x="14141" y="3814"/>
                      <a:pt x="14137" y="3802"/>
                    </a:cubicBezTo>
                    <a:cubicBezTo>
                      <a:pt x="14137" y="3796"/>
                      <a:pt x="14132" y="3796"/>
                      <a:pt x="14132" y="3796"/>
                    </a:cubicBezTo>
                    <a:cubicBezTo>
                      <a:pt x="14128" y="3790"/>
                      <a:pt x="14123" y="3784"/>
                      <a:pt x="14118" y="3784"/>
                    </a:cubicBezTo>
                    <a:cubicBezTo>
                      <a:pt x="14098" y="3767"/>
                      <a:pt x="14079" y="3752"/>
                      <a:pt x="14061" y="3746"/>
                    </a:cubicBezTo>
                    <a:cubicBezTo>
                      <a:pt x="14036" y="3746"/>
                      <a:pt x="14013" y="3767"/>
                      <a:pt x="14017" y="3796"/>
                    </a:cubicBezTo>
                    <a:cubicBezTo>
                      <a:pt x="14017" y="3808"/>
                      <a:pt x="14022" y="3820"/>
                      <a:pt x="14031" y="3829"/>
                    </a:cubicBezTo>
                    <a:cubicBezTo>
                      <a:pt x="14036" y="3835"/>
                      <a:pt x="14040" y="3835"/>
                      <a:pt x="14040" y="3840"/>
                    </a:cubicBezTo>
                    <a:cubicBezTo>
                      <a:pt x="14040" y="3846"/>
                      <a:pt x="14036" y="3846"/>
                      <a:pt x="14031" y="3852"/>
                    </a:cubicBezTo>
                    <a:cubicBezTo>
                      <a:pt x="14022" y="3858"/>
                      <a:pt x="14008" y="3858"/>
                      <a:pt x="13992" y="3858"/>
                    </a:cubicBezTo>
                    <a:cubicBezTo>
                      <a:pt x="13983" y="3864"/>
                      <a:pt x="13969" y="3870"/>
                      <a:pt x="13969" y="3891"/>
                    </a:cubicBezTo>
                    <a:cubicBezTo>
                      <a:pt x="13969" y="3914"/>
                      <a:pt x="13992" y="3920"/>
                      <a:pt x="13997" y="3944"/>
                    </a:cubicBezTo>
                    <a:cubicBezTo>
                      <a:pt x="14001" y="3965"/>
                      <a:pt x="13992" y="3982"/>
                      <a:pt x="13983" y="3994"/>
                    </a:cubicBezTo>
                    <a:cubicBezTo>
                      <a:pt x="13974" y="4006"/>
                      <a:pt x="13960" y="4021"/>
                      <a:pt x="13953" y="4039"/>
                    </a:cubicBezTo>
                    <a:cubicBezTo>
                      <a:pt x="13948" y="4050"/>
                      <a:pt x="13953" y="4068"/>
                      <a:pt x="13953" y="4089"/>
                    </a:cubicBezTo>
                    <a:cubicBezTo>
                      <a:pt x="13948" y="4118"/>
                      <a:pt x="13925" y="4151"/>
                      <a:pt x="13930" y="4180"/>
                    </a:cubicBezTo>
                    <a:cubicBezTo>
                      <a:pt x="13930" y="4207"/>
                      <a:pt x="13948" y="4231"/>
                      <a:pt x="13939" y="4254"/>
                    </a:cubicBezTo>
                    <a:cubicBezTo>
                      <a:pt x="13934" y="4269"/>
                      <a:pt x="13930" y="4275"/>
                      <a:pt x="13930" y="4287"/>
                    </a:cubicBezTo>
                    <a:cubicBezTo>
                      <a:pt x="13934" y="4299"/>
                      <a:pt x="13948" y="4299"/>
                      <a:pt x="13960" y="4311"/>
                    </a:cubicBezTo>
                    <a:cubicBezTo>
                      <a:pt x="13974" y="4322"/>
                      <a:pt x="13974" y="4349"/>
                      <a:pt x="13964" y="4367"/>
                    </a:cubicBezTo>
                    <a:cubicBezTo>
                      <a:pt x="13953" y="4384"/>
                      <a:pt x="13939" y="4390"/>
                      <a:pt x="13925" y="4405"/>
                    </a:cubicBezTo>
                    <a:cubicBezTo>
                      <a:pt x="13921" y="4405"/>
                      <a:pt x="13916" y="4411"/>
                      <a:pt x="13916" y="4417"/>
                    </a:cubicBezTo>
                    <a:cubicBezTo>
                      <a:pt x="13916" y="4423"/>
                      <a:pt x="13921" y="4435"/>
                      <a:pt x="13921" y="4441"/>
                    </a:cubicBezTo>
                    <a:cubicBezTo>
                      <a:pt x="13921" y="4452"/>
                      <a:pt x="13916" y="4467"/>
                      <a:pt x="13905" y="4467"/>
                    </a:cubicBezTo>
                    <a:cubicBezTo>
                      <a:pt x="13895" y="4467"/>
                      <a:pt x="13886" y="4461"/>
                      <a:pt x="13877" y="4452"/>
                    </a:cubicBezTo>
                    <a:cubicBezTo>
                      <a:pt x="13852" y="4429"/>
                      <a:pt x="13838" y="4384"/>
                      <a:pt x="13833" y="4349"/>
                    </a:cubicBezTo>
                    <a:cubicBezTo>
                      <a:pt x="13833" y="4343"/>
                      <a:pt x="13833" y="4328"/>
                      <a:pt x="13829" y="4322"/>
                    </a:cubicBezTo>
                    <a:cubicBezTo>
                      <a:pt x="13819" y="4311"/>
                      <a:pt x="13810" y="4316"/>
                      <a:pt x="13799" y="4316"/>
                    </a:cubicBezTo>
                    <a:cubicBezTo>
                      <a:pt x="13776" y="4316"/>
                      <a:pt x="13755" y="4299"/>
                      <a:pt x="13732" y="4281"/>
                    </a:cubicBezTo>
                    <a:cubicBezTo>
                      <a:pt x="13723" y="4269"/>
                      <a:pt x="13707" y="4254"/>
                      <a:pt x="13698" y="4243"/>
                    </a:cubicBezTo>
                    <a:cubicBezTo>
                      <a:pt x="13688" y="4225"/>
                      <a:pt x="13688" y="4207"/>
                      <a:pt x="13698" y="4186"/>
                    </a:cubicBezTo>
                    <a:cubicBezTo>
                      <a:pt x="13665" y="4180"/>
                      <a:pt x="13626" y="4169"/>
                      <a:pt x="13617" y="4124"/>
                    </a:cubicBezTo>
                    <a:cubicBezTo>
                      <a:pt x="13606" y="4101"/>
                      <a:pt x="13612" y="4074"/>
                      <a:pt x="13606" y="4050"/>
                    </a:cubicBezTo>
                    <a:cubicBezTo>
                      <a:pt x="13601" y="4039"/>
                      <a:pt x="13592" y="4027"/>
                      <a:pt x="13592" y="4006"/>
                    </a:cubicBezTo>
                    <a:cubicBezTo>
                      <a:pt x="13592" y="3994"/>
                      <a:pt x="13601" y="3982"/>
                      <a:pt x="13606" y="3971"/>
                    </a:cubicBezTo>
                    <a:cubicBezTo>
                      <a:pt x="13612" y="3953"/>
                      <a:pt x="13606" y="3926"/>
                      <a:pt x="13587" y="3914"/>
                    </a:cubicBezTo>
                    <a:cubicBezTo>
                      <a:pt x="13583" y="3914"/>
                      <a:pt x="13578" y="3908"/>
                      <a:pt x="13573" y="3903"/>
                    </a:cubicBezTo>
                    <a:lnTo>
                      <a:pt x="13573" y="3891"/>
                    </a:lnTo>
                    <a:cubicBezTo>
                      <a:pt x="13587" y="3846"/>
                      <a:pt x="13626" y="3802"/>
                      <a:pt x="13622" y="3752"/>
                    </a:cubicBezTo>
                    <a:cubicBezTo>
                      <a:pt x="13622" y="3716"/>
                      <a:pt x="13596" y="3678"/>
                      <a:pt x="13612" y="3648"/>
                    </a:cubicBezTo>
                    <a:cubicBezTo>
                      <a:pt x="13617" y="3642"/>
                      <a:pt x="13617" y="3634"/>
                      <a:pt x="13617" y="3628"/>
                    </a:cubicBezTo>
                    <a:cubicBezTo>
                      <a:pt x="13617" y="3619"/>
                      <a:pt x="13606" y="3616"/>
                      <a:pt x="13601" y="3604"/>
                    </a:cubicBezTo>
                    <a:cubicBezTo>
                      <a:pt x="13596" y="3592"/>
                      <a:pt x="13601" y="3571"/>
                      <a:pt x="13606" y="3560"/>
                    </a:cubicBezTo>
                    <a:cubicBezTo>
                      <a:pt x="13612" y="3545"/>
                      <a:pt x="13622" y="3536"/>
                      <a:pt x="13622" y="3518"/>
                    </a:cubicBezTo>
                    <a:cubicBezTo>
                      <a:pt x="13622" y="3498"/>
                      <a:pt x="13612" y="3486"/>
                      <a:pt x="13601" y="3474"/>
                    </a:cubicBezTo>
                    <a:cubicBezTo>
                      <a:pt x="13596" y="3462"/>
                      <a:pt x="13592" y="3435"/>
                      <a:pt x="13606" y="3430"/>
                    </a:cubicBezTo>
                    <a:cubicBezTo>
                      <a:pt x="13617" y="3412"/>
                      <a:pt x="13596" y="3382"/>
                      <a:pt x="13596" y="3356"/>
                    </a:cubicBezTo>
                    <a:cubicBezTo>
                      <a:pt x="13596" y="3344"/>
                      <a:pt x="13601" y="3338"/>
                      <a:pt x="13606" y="3332"/>
                    </a:cubicBezTo>
                    <a:cubicBezTo>
                      <a:pt x="13617" y="3311"/>
                      <a:pt x="13622" y="3282"/>
                      <a:pt x="13617" y="3258"/>
                    </a:cubicBezTo>
                    <a:cubicBezTo>
                      <a:pt x="13606" y="3226"/>
                      <a:pt x="13587" y="3208"/>
                      <a:pt x="13583" y="3175"/>
                    </a:cubicBezTo>
                    <a:cubicBezTo>
                      <a:pt x="13583" y="3152"/>
                      <a:pt x="13592" y="3134"/>
                      <a:pt x="13592" y="3113"/>
                    </a:cubicBezTo>
                    <a:cubicBezTo>
                      <a:pt x="13592" y="3084"/>
                      <a:pt x="13578" y="3057"/>
                      <a:pt x="13557" y="3039"/>
                    </a:cubicBezTo>
                    <a:cubicBezTo>
                      <a:pt x="13553" y="3033"/>
                      <a:pt x="13553" y="3033"/>
                      <a:pt x="13548" y="3033"/>
                    </a:cubicBezTo>
                    <a:cubicBezTo>
                      <a:pt x="13543" y="3033"/>
                      <a:pt x="13539" y="3039"/>
                      <a:pt x="13534" y="3039"/>
                    </a:cubicBezTo>
                    <a:cubicBezTo>
                      <a:pt x="13520" y="3045"/>
                      <a:pt x="13500" y="3033"/>
                      <a:pt x="13491" y="3016"/>
                    </a:cubicBezTo>
                    <a:cubicBezTo>
                      <a:pt x="13481" y="2995"/>
                      <a:pt x="13477" y="2977"/>
                      <a:pt x="13461" y="2965"/>
                    </a:cubicBezTo>
                    <a:lnTo>
                      <a:pt x="13433" y="2948"/>
                    </a:lnTo>
                    <a:cubicBezTo>
                      <a:pt x="13403" y="2927"/>
                      <a:pt x="13399" y="2874"/>
                      <a:pt x="13376" y="2853"/>
                    </a:cubicBezTo>
                    <a:cubicBezTo>
                      <a:pt x="13355" y="2841"/>
                      <a:pt x="13332" y="2847"/>
                      <a:pt x="13307" y="2841"/>
                    </a:cubicBezTo>
                    <a:cubicBezTo>
                      <a:pt x="13293" y="2835"/>
                      <a:pt x="13279" y="2823"/>
                      <a:pt x="13263" y="2823"/>
                    </a:cubicBezTo>
                    <a:cubicBezTo>
                      <a:pt x="13249" y="2823"/>
                      <a:pt x="13235" y="2847"/>
                      <a:pt x="13244" y="2859"/>
                    </a:cubicBezTo>
                    <a:cubicBezTo>
                      <a:pt x="13221" y="2874"/>
                      <a:pt x="13201" y="2841"/>
                      <a:pt x="13178" y="2835"/>
                    </a:cubicBezTo>
                    <a:cubicBezTo>
                      <a:pt x="13162" y="2829"/>
                      <a:pt x="13146" y="2835"/>
                      <a:pt x="13129" y="2829"/>
                    </a:cubicBezTo>
                    <a:cubicBezTo>
                      <a:pt x="13116" y="2823"/>
                      <a:pt x="13104" y="2818"/>
                      <a:pt x="13090" y="2812"/>
                    </a:cubicBezTo>
                    <a:cubicBezTo>
                      <a:pt x="13077" y="2803"/>
                      <a:pt x="13060" y="2803"/>
                      <a:pt x="13051" y="2823"/>
                    </a:cubicBezTo>
                    <a:cubicBezTo>
                      <a:pt x="13042" y="2785"/>
                      <a:pt x="13037" y="2755"/>
                      <a:pt x="13028" y="2717"/>
                    </a:cubicBezTo>
                    <a:cubicBezTo>
                      <a:pt x="13028" y="2705"/>
                      <a:pt x="13024" y="2699"/>
                      <a:pt x="13028" y="2687"/>
                    </a:cubicBezTo>
                    <a:cubicBezTo>
                      <a:pt x="13033" y="2667"/>
                      <a:pt x="13051" y="2661"/>
                      <a:pt x="13060" y="2643"/>
                    </a:cubicBezTo>
                    <a:cubicBezTo>
                      <a:pt x="13072" y="2625"/>
                      <a:pt x="13056" y="2599"/>
                      <a:pt x="13042" y="2587"/>
                    </a:cubicBezTo>
                    <a:cubicBezTo>
                      <a:pt x="13017" y="2569"/>
                      <a:pt x="12985" y="2575"/>
                      <a:pt x="12955" y="2575"/>
                    </a:cubicBezTo>
                    <a:cubicBezTo>
                      <a:pt x="12950" y="2575"/>
                      <a:pt x="12941" y="2575"/>
                      <a:pt x="12936" y="2581"/>
                    </a:cubicBezTo>
                    <a:cubicBezTo>
                      <a:pt x="12922" y="2593"/>
                      <a:pt x="12922" y="2616"/>
                      <a:pt x="12911" y="2631"/>
                    </a:cubicBezTo>
                    <a:cubicBezTo>
                      <a:pt x="12906" y="2637"/>
                      <a:pt x="12897" y="2637"/>
                      <a:pt x="12893" y="2637"/>
                    </a:cubicBezTo>
                    <a:cubicBezTo>
                      <a:pt x="12867" y="2643"/>
                      <a:pt x="12858" y="2679"/>
                      <a:pt x="12867" y="2705"/>
                    </a:cubicBezTo>
                    <a:cubicBezTo>
                      <a:pt x="12840" y="2693"/>
                      <a:pt x="12805" y="2679"/>
                      <a:pt x="12778" y="2667"/>
                    </a:cubicBezTo>
                    <a:cubicBezTo>
                      <a:pt x="12766" y="2655"/>
                      <a:pt x="12778" y="2631"/>
                      <a:pt x="12782" y="2611"/>
                    </a:cubicBezTo>
                    <a:cubicBezTo>
                      <a:pt x="12787" y="2593"/>
                      <a:pt x="12787" y="2563"/>
                      <a:pt x="12773" y="2563"/>
                    </a:cubicBezTo>
                    <a:cubicBezTo>
                      <a:pt x="12757" y="2563"/>
                      <a:pt x="12752" y="2581"/>
                      <a:pt x="12752" y="2599"/>
                    </a:cubicBezTo>
                    <a:cubicBezTo>
                      <a:pt x="12748" y="2637"/>
                      <a:pt x="12748" y="2679"/>
                      <a:pt x="12761" y="2711"/>
                    </a:cubicBezTo>
                    <a:cubicBezTo>
                      <a:pt x="12766" y="2717"/>
                      <a:pt x="12773" y="2729"/>
                      <a:pt x="12778" y="2735"/>
                    </a:cubicBezTo>
                    <a:cubicBezTo>
                      <a:pt x="12787" y="2773"/>
                      <a:pt x="12766" y="2812"/>
                      <a:pt x="12766" y="2847"/>
                    </a:cubicBezTo>
                    <a:cubicBezTo>
                      <a:pt x="12766" y="2853"/>
                      <a:pt x="12766" y="2859"/>
                      <a:pt x="12773" y="2859"/>
                    </a:cubicBezTo>
                    <a:cubicBezTo>
                      <a:pt x="12773" y="2865"/>
                      <a:pt x="12778" y="2874"/>
                      <a:pt x="12782" y="2874"/>
                    </a:cubicBezTo>
                    <a:cubicBezTo>
                      <a:pt x="12805" y="2915"/>
                      <a:pt x="12787" y="2983"/>
                      <a:pt x="12810" y="3027"/>
                    </a:cubicBezTo>
                    <a:cubicBezTo>
                      <a:pt x="12826" y="3051"/>
                      <a:pt x="12849" y="3039"/>
                      <a:pt x="12874" y="3039"/>
                    </a:cubicBezTo>
                    <a:cubicBezTo>
                      <a:pt x="12879" y="3084"/>
                      <a:pt x="12856" y="3128"/>
                      <a:pt x="12826" y="3146"/>
                    </a:cubicBezTo>
                    <a:cubicBezTo>
                      <a:pt x="12798" y="3163"/>
                      <a:pt x="12761" y="3169"/>
                      <a:pt x="12729" y="3175"/>
                    </a:cubicBezTo>
                    <a:cubicBezTo>
                      <a:pt x="12729" y="3134"/>
                      <a:pt x="12690" y="3107"/>
                      <a:pt x="12656" y="3107"/>
                    </a:cubicBezTo>
                    <a:cubicBezTo>
                      <a:pt x="12621" y="3107"/>
                      <a:pt x="12589" y="3119"/>
                      <a:pt x="12554" y="3119"/>
                    </a:cubicBezTo>
                    <a:cubicBezTo>
                      <a:pt x="12515" y="3119"/>
                      <a:pt x="12483" y="3095"/>
                      <a:pt x="12453" y="3066"/>
                    </a:cubicBezTo>
                    <a:cubicBezTo>
                      <a:pt x="12435" y="3051"/>
                      <a:pt x="12419" y="3033"/>
                      <a:pt x="12396" y="3033"/>
                    </a:cubicBezTo>
                    <a:cubicBezTo>
                      <a:pt x="12387" y="3033"/>
                      <a:pt x="12382" y="3039"/>
                      <a:pt x="12370" y="3039"/>
                    </a:cubicBezTo>
                    <a:lnTo>
                      <a:pt x="12343" y="3039"/>
                    </a:lnTo>
                    <a:cubicBezTo>
                      <a:pt x="12294" y="3039"/>
                      <a:pt x="12246" y="3033"/>
                      <a:pt x="12202" y="3004"/>
                    </a:cubicBezTo>
                    <a:cubicBezTo>
                      <a:pt x="12193" y="2995"/>
                      <a:pt x="12184" y="2989"/>
                      <a:pt x="12177" y="2971"/>
                    </a:cubicBezTo>
                    <a:cubicBezTo>
                      <a:pt x="12173" y="2959"/>
                      <a:pt x="12175" y="2939"/>
                      <a:pt x="12184" y="2933"/>
                    </a:cubicBezTo>
                    <a:cubicBezTo>
                      <a:pt x="12196" y="2924"/>
                      <a:pt x="12207" y="2933"/>
                      <a:pt x="12216" y="2933"/>
                    </a:cubicBezTo>
                    <a:cubicBezTo>
                      <a:pt x="12242" y="2942"/>
                      <a:pt x="12265" y="2927"/>
                      <a:pt x="12285" y="2915"/>
                    </a:cubicBezTo>
                    <a:cubicBezTo>
                      <a:pt x="12290" y="2915"/>
                      <a:pt x="12294" y="2909"/>
                      <a:pt x="12299" y="2903"/>
                    </a:cubicBezTo>
                    <a:cubicBezTo>
                      <a:pt x="12304" y="2891"/>
                      <a:pt x="12304" y="2880"/>
                      <a:pt x="12299" y="2874"/>
                    </a:cubicBezTo>
                    <a:cubicBezTo>
                      <a:pt x="12285" y="2841"/>
                      <a:pt x="12260" y="2823"/>
                      <a:pt x="12232" y="2812"/>
                    </a:cubicBezTo>
                    <a:cubicBezTo>
                      <a:pt x="12202" y="2803"/>
                      <a:pt x="12173" y="2803"/>
                      <a:pt x="12145" y="2812"/>
                    </a:cubicBezTo>
                    <a:cubicBezTo>
                      <a:pt x="12120" y="2818"/>
                      <a:pt x="12097" y="2818"/>
                      <a:pt x="12083" y="2791"/>
                    </a:cubicBezTo>
                    <a:cubicBezTo>
                      <a:pt x="12076" y="2785"/>
                      <a:pt x="12076" y="2773"/>
                      <a:pt x="12071" y="2767"/>
                    </a:cubicBezTo>
                    <a:cubicBezTo>
                      <a:pt x="12058" y="2741"/>
                      <a:pt x="12028" y="2767"/>
                      <a:pt x="12005" y="2773"/>
                    </a:cubicBezTo>
                    <a:cubicBezTo>
                      <a:pt x="11956" y="2785"/>
                      <a:pt x="11917" y="2723"/>
                      <a:pt x="11874" y="2711"/>
                    </a:cubicBezTo>
                    <a:cubicBezTo>
                      <a:pt x="11851" y="2705"/>
                      <a:pt x="11821" y="2717"/>
                      <a:pt x="11802" y="2735"/>
                    </a:cubicBezTo>
                    <a:cubicBezTo>
                      <a:pt x="11798" y="2741"/>
                      <a:pt x="11793" y="2741"/>
                      <a:pt x="11788" y="2741"/>
                    </a:cubicBezTo>
                    <a:cubicBezTo>
                      <a:pt x="11782" y="2741"/>
                      <a:pt x="11782" y="2735"/>
                      <a:pt x="11777" y="2729"/>
                    </a:cubicBezTo>
                    <a:cubicBezTo>
                      <a:pt x="11763" y="2711"/>
                      <a:pt x="11733" y="2723"/>
                      <a:pt x="11715" y="2729"/>
                    </a:cubicBezTo>
                    <a:cubicBezTo>
                      <a:pt x="11680" y="2741"/>
                      <a:pt x="11648" y="2741"/>
                      <a:pt x="11609" y="2755"/>
                    </a:cubicBezTo>
                    <a:cubicBezTo>
                      <a:pt x="11575" y="2761"/>
                      <a:pt x="11535" y="2779"/>
                      <a:pt x="11517" y="2823"/>
                    </a:cubicBezTo>
                    <a:cubicBezTo>
                      <a:pt x="11512" y="2767"/>
                      <a:pt x="11503" y="2699"/>
                      <a:pt x="11460" y="2679"/>
                    </a:cubicBezTo>
                    <a:cubicBezTo>
                      <a:pt x="11455" y="2673"/>
                      <a:pt x="11446" y="2673"/>
                      <a:pt x="11446" y="2667"/>
                    </a:cubicBezTo>
                    <a:cubicBezTo>
                      <a:pt x="11446" y="2661"/>
                      <a:pt x="11441" y="2655"/>
                      <a:pt x="11441" y="2655"/>
                    </a:cubicBezTo>
                    <a:cubicBezTo>
                      <a:pt x="11430" y="2625"/>
                      <a:pt x="11397" y="2625"/>
                      <a:pt x="11368" y="2631"/>
                    </a:cubicBezTo>
                    <a:cubicBezTo>
                      <a:pt x="11372" y="2605"/>
                      <a:pt x="11377" y="2587"/>
                      <a:pt x="11386" y="2569"/>
                    </a:cubicBezTo>
                    <a:cubicBezTo>
                      <a:pt x="11397" y="2548"/>
                      <a:pt x="11416" y="2537"/>
                      <a:pt x="11434" y="2543"/>
                    </a:cubicBezTo>
                    <a:cubicBezTo>
                      <a:pt x="11446" y="2543"/>
                      <a:pt x="11455" y="2557"/>
                      <a:pt x="11464" y="2548"/>
                    </a:cubicBezTo>
                    <a:cubicBezTo>
                      <a:pt x="11483" y="2537"/>
                      <a:pt x="11478" y="2495"/>
                      <a:pt x="11499" y="2501"/>
                    </a:cubicBezTo>
                    <a:cubicBezTo>
                      <a:pt x="11508" y="2486"/>
                      <a:pt x="11508" y="2463"/>
                      <a:pt x="11503" y="2445"/>
                    </a:cubicBezTo>
                    <a:cubicBezTo>
                      <a:pt x="11503" y="2439"/>
                      <a:pt x="11499" y="2433"/>
                      <a:pt x="11499" y="2424"/>
                    </a:cubicBezTo>
                    <a:cubicBezTo>
                      <a:pt x="11499" y="2407"/>
                      <a:pt x="11512" y="2389"/>
                      <a:pt x="11522" y="2371"/>
                    </a:cubicBezTo>
                    <a:cubicBezTo>
                      <a:pt x="11531" y="2350"/>
                      <a:pt x="11526" y="2321"/>
                      <a:pt x="11517" y="2303"/>
                    </a:cubicBezTo>
                    <a:cubicBezTo>
                      <a:pt x="11508" y="2282"/>
                      <a:pt x="11494" y="2271"/>
                      <a:pt x="11473" y="2259"/>
                    </a:cubicBezTo>
                    <a:cubicBezTo>
                      <a:pt x="11460" y="2253"/>
                      <a:pt x="11446" y="2247"/>
                      <a:pt x="11430" y="2253"/>
                    </a:cubicBezTo>
                    <a:cubicBezTo>
                      <a:pt x="11425" y="2259"/>
                      <a:pt x="11416" y="2259"/>
                      <a:pt x="11411" y="2265"/>
                    </a:cubicBezTo>
                    <a:cubicBezTo>
                      <a:pt x="11393" y="2271"/>
                      <a:pt x="11372" y="2247"/>
                      <a:pt x="11349" y="2241"/>
                    </a:cubicBezTo>
                    <a:cubicBezTo>
                      <a:pt x="11333" y="2232"/>
                      <a:pt x="11315" y="2241"/>
                      <a:pt x="11301" y="2241"/>
                    </a:cubicBezTo>
                    <a:cubicBezTo>
                      <a:pt x="11285" y="2247"/>
                      <a:pt x="11269" y="2247"/>
                      <a:pt x="11253" y="2241"/>
                    </a:cubicBezTo>
                    <a:cubicBezTo>
                      <a:pt x="11239" y="2232"/>
                      <a:pt x="11223" y="2208"/>
                      <a:pt x="11232" y="2191"/>
                    </a:cubicBezTo>
                    <a:cubicBezTo>
                      <a:pt x="11236" y="2185"/>
                      <a:pt x="11243" y="2179"/>
                      <a:pt x="11248" y="2164"/>
                    </a:cubicBezTo>
                    <a:cubicBezTo>
                      <a:pt x="11257" y="2146"/>
                      <a:pt x="11266" y="2123"/>
                      <a:pt x="11262" y="2102"/>
                    </a:cubicBezTo>
                    <a:cubicBezTo>
                      <a:pt x="11276" y="2090"/>
                      <a:pt x="11301" y="2117"/>
                      <a:pt x="11319" y="2102"/>
                    </a:cubicBezTo>
                    <a:lnTo>
                      <a:pt x="11333" y="2084"/>
                    </a:lnTo>
                    <a:cubicBezTo>
                      <a:pt x="11354" y="2049"/>
                      <a:pt x="11368" y="2004"/>
                      <a:pt x="11372" y="1960"/>
                    </a:cubicBezTo>
                    <a:cubicBezTo>
                      <a:pt x="11386" y="1972"/>
                      <a:pt x="11407" y="1978"/>
                      <a:pt x="11420" y="1972"/>
                    </a:cubicBezTo>
                    <a:cubicBezTo>
                      <a:pt x="11434" y="1966"/>
                      <a:pt x="11450" y="1942"/>
                      <a:pt x="11450" y="1925"/>
                    </a:cubicBezTo>
                    <a:cubicBezTo>
                      <a:pt x="11450" y="1892"/>
                      <a:pt x="11441" y="1863"/>
                      <a:pt x="11455" y="1842"/>
                    </a:cubicBezTo>
                    <a:cubicBezTo>
                      <a:pt x="11464" y="1824"/>
                      <a:pt x="11494" y="1830"/>
                      <a:pt x="11499" y="1848"/>
                    </a:cubicBezTo>
                    <a:cubicBezTo>
                      <a:pt x="11526" y="1830"/>
                      <a:pt x="11542" y="1780"/>
                      <a:pt x="11531" y="1738"/>
                    </a:cubicBezTo>
                    <a:cubicBezTo>
                      <a:pt x="11556" y="1732"/>
                      <a:pt x="11579" y="1706"/>
                      <a:pt x="11584" y="1676"/>
                    </a:cubicBezTo>
                    <a:cubicBezTo>
                      <a:pt x="11575" y="1656"/>
                      <a:pt x="11547" y="1688"/>
                      <a:pt x="11542" y="1670"/>
                    </a:cubicBezTo>
                    <a:cubicBezTo>
                      <a:pt x="11535" y="1662"/>
                      <a:pt x="11542" y="1650"/>
                      <a:pt x="11547" y="1644"/>
                    </a:cubicBezTo>
                    <a:cubicBezTo>
                      <a:pt x="11556" y="1626"/>
                      <a:pt x="11570" y="1599"/>
                      <a:pt x="11570" y="1576"/>
                    </a:cubicBezTo>
                    <a:cubicBezTo>
                      <a:pt x="11570" y="1552"/>
                      <a:pt x="11561" y="1520"/>
                      <a:pt x="11542" y="1520"/>
                    </a:cubicBezTo>
                    <a:lnTo>
                      <a:pt x="11531" y="1520"/>
                    </a:lnTo>
                    <a:cubicBezTo>
                      <a:pt x="11526" y="1514"/>
                      <a:pt x="11526" y="1502"/>
                      <a:pt x="11531" y="1496"/>
                    </a:cubicBezTo>
                    <a:cubicBezTo>
                      <a:pt x="11542" y="1484"/>
                      <a:pt x="11556" y="1469"/>
                      <a:pt x="11565" y="1458"/>
                    </a:cubicBezTo>
                    <a:cubicBezTo>
                      <a:pt x="11575" y="1446"/>
                      <a:pt x="11584" y="1422"/>
                      <a:pt x="11575" y="1407"/>
                    </a:cubicBezTo>
                    <a:cubicBezTo>
                      <a:pt x="11570" y="1401"/>
                      <a:pt x="11561" y="1395"/>
                      <a:pt x="11556" y="1390"/>
                    </a:cubicBezTo>
                    <a:cubicBezTo>
                      <a:pt x="11552" y="1384"/>
                      <a:pt x="11552" y="1372"/>
                      <a:pt x="11552" y="1360"/>
                    </a:cubicBezTo>
                    <a:cubicBezTo>
                      <a:pt x="11552" y="1333"/>
                      <a:pt x="11556" y="1316"/>
                      <a:pt x="11556" y="1292"/>
                    </a:cubicBezTo>
                    <a:cubicBezTo>
                      <a:pt x="11556" y="1265"/>
                      <a:pt x="11561" y="1230"/>
                      <a:pt x="11579" y="1218"/>
                    </a:cubicBezTo>
                    <a:cubicBezTo>
                      <a:pt x="11575" y="1215"/>
                      <a:pt x="11570" y="1209"/>
                      <a:pt x="11570" y="1203"/>
                    </a:cubicBezTo>
                    <a:lnTo>
                      <a:pt x="11570" y="1135"/>
                    </a:lnTo>
                    <a:cubicBezTo>
                      <a:pt x="11570" y="1129"/>
                      <a:pt x="11570" y="1118"/>
                      <a:pt x="11565" y="1112"/>
                    </a:cubicBezTo>
                    <a:cubicBezTo>
                      <a:pt x="11561" y="1106"/>
                      <a:pt x="11556" y="1106"/>
                      <a:pt x="11552" y="1100"/>
                    </a:cubicBezTo>
                    <a:cubicBezTo>
                      <a:pt x="11535" y="1091"/>
                      <a:pt x="11519" y="1091"/>
                      <a:pt x="11503" y="1079"/>
                    </a:cubicBezTo>
                    <a:cubicBezTo>
                      <a:pt x="11489" y="1067"/>
                      <a:pt x="11473" y="1050"/>
                      <a:pt x="11483" y="1023"/>
                    </a:cubicBezTo>
                    <a:cubicBezTo>
                      <a:pt x="11487" y="1011"/>
                      <a:pt x="11503" y="999"/>
                      <a:pt x="11499" y="982"/>
                    </a:cubicBezTo>
                    <a:cubicBezTo>
                      <a:pt x="11499" y="976"/>
                      <a:pt x="11494" y="967"/>
                      <a:pt x="11494" y="967"/>
                    </a:cubicBezTo>
                    <a:cubicBezTo>
                      <a:pt x="11494" y="961"/>
                      <a:pt x="11494" y="955"/>
                      <a:pt x="11499" y="955"/>
                    </a:cubicBezTo>
                    <a:cubicBezTo>
                      <a:pt x="11508" y="943"/>
                      <a:pt x="11487" y="914"/>
                      <a:pt x="11478" y="908"/>
                    </a:cubicBezTo>
                    <a:cubicBezTo>
                      <a:pt x="11464" y="899"/>
                      <a:pt x="11450" y="899"/>
                      <a:pt x="11441" y="887"/>
                    </a:cubicBezTo>
                    <a:cubicBezTo>
                      <a:pt x="11434" y="881"/>
                      <a:pt x="11430" y="869"/>
                      <a:pt x="11425" y="857"/>
                    </a:cubicBezTo>
                    <a:cubicBezTo>
                      <a:pt x="11420" y="851"/>
                      <a:pt x="11414" y="843"/>
                      <a:pt x="11402" y="837"/>
                    </a:cubicBezTo>
                    <a:cubicBezTo>
                      <a:pt x="11384" y="822"/>
                      <a:pt x="11354" y="813"/>
                      <a:pt x="11338" y="837"/>
                    </a:cubicBezTo>
                    <a:cubicBezTo>
                      <a:pt x="11328" y="813"/>
                      <a:pt x="11324" y="789"/>
                      <a:pt x="11315" y="763"/>
                    </a:cubicBezTo>
                    <a:cubicBezTo>
                      <a:pt x="11315" y="757"/>
                      <a:pt x="11310" y="751"/>
                      <a:pt x="11310" y="751"/>
                    </a:cubicBezTo>
                    <a:cubicBezTo>
                      <a:pt x="11305" y="745"/>
                      <a:pt x="11296" y="751"/>
                      <a:pt x="11289" y="751"/>
                    </a:cubicBezTo>
                    <a:cubicBezTo>
                      <a:pt x="11266" y="751"/>
                      <a:pt x="11248" y="701"/>
                      <a:pt x="11223" y="707"/>
                    </a:cubicBezTo>
                    <a:cubicBezTo>
                      <a:pt x="11218" y="707"/>
                      <a:pt x="11213" y="713"/>
                      <a:pt x="11209" y="713"/>
                    </a:cubicBezTo>
                    <a:cubicBezTo>
                      <a:pt x="11184" y="727"/>
                      <a:pt x="11161" y="695"/>
                      <a:pt x="11135" y="701"/>
                    </a:cubicBezTo>
                    <a:cubicBezTo>
                      <a:pt x="11131" y="713"/>
                      <a:pt x="11126" y="721"/>
                      <a:pt x="11121" y="733"/>
                    </a:cubicBezTo>
                    <a:cubicBezTo>
                      <a:pt x="11108" y="707"/>
                      <a:pt x="11082" y="689"/>
                      <a:pt x="11059" y="683"/>
                    </a:cubicBezTo>
                    <a:lnTo>
                      <a:pt x="11043" y="683"/>
                    </a:lnTo>
                    <a:cubicBezTo>
                      <a:pt x="11039" y="689"/>
                      <a:pt x="11039" y="689"/>
                      <a:pt x="11039" y="695"/>
                    </a:cubicBezTo>
                    <a:cubicBezTo>
                      <a:pt x="11034" y="721"/>
                      <a:pt x="11034" y="745"/>
                      <a:pt x="11039" y="769"/>
                    </a:cubicBezTo>
                    <a:cubicBezTo>
                      <a:pt x="11011" y="739"/>
                      <a:pt x="10977" y="701"/>
                      <a:pt x="10942" y="701"/>
                    </a:cubicBezTo>
                    <a:lnTo>
                      <a:pt x="10914" y="701"/>
                    </a:lnTo>
                    <a:cubicBezTo>
                      <a:pt x="10901" y="695"/>
                      <a:pt x="10889" y="677"/>
                      <a:pt x="10880" y="659"/>
                    </a:cubicBezTo>
                    <a:cubicBezTo>
                      <a:pt x="10875" y="683"/>
                      <a:pt x="10852" y="689"/>
                      <a:pt x="10836" y="689"/>
                    </a:cubicBezTo>
                    <a:cubicBezTo>
                      <a:pt x="10818" y="695"/>
                      <a:pt x="10799" y="707"/>
                      <a:pt x="10799" y="733"/>
                    </a:cubicBezTo>
                    <a:cubicBezTo>
                      <a:pt x="10799" y="745"/>
                      <a:pt x="10809" y="757"/>
                      <a:pt x="10804" y="769"/>
                    </a:cubicBezTo>
                    <a:cubicBezTo>
                      <a:pt x="10788" y="769"/>
                      <a:pt x="10774" y="775"/>
                      <a:pt x="10765" y="789"/>
                    </a:cubicBezTo>
                    <a:cubicBezTo>
                      <a:pt x="10756" y="801"/>
                      <a:pt x="10751" y="819"/>
                      <a:pt x="10760" y="831"/>
                    </a:cubicBezTo>
                    <a:cubicBezTo>
                      <a:pt x="10770" y="846"/>
                      <a:pt x="10783" y="851"/>
                      <a:pt x="10779" y="863"/>
                    </a:cubicBezTo>
                    <a:cubicBezTo>
                      <a:pt x="10751" y="869"/>
                      <a:pt x="10717" y="869"/>
                      <a:pt x="10687" y="863"/>
                    </a:cubicBezTo>
                    <a:cubicBezTo>
                      <a:pt x="10682" y="863"/>
                      <a:pt x="10673" y="863"/>
                      <a:pt x="10668" y="857"/>
                    </a:cubicBezTo>
                    <a:cubicBezTo>
                      <a:pt x="10664" y="851"/>
                      <a:pt x="10659" y="837"/>
                      <a:pt x="10655" y="831"/>
                    </a:cubicBezTo>
                    <a:cubicBezTo>
                      <a:pt x="10643" y="801"/>
                      <a:pt x="10629" y="763"/>
                      <a:pt x="10648" y="733"/>
                    </a:cubicBezTo>
                    <a:cubicBezTo>
                      <a:pt x="10668" y="707"/>
                      <a:pt x="10707" y="701"/>
                      <a:pt x="10712" y="665"/>
                    </a:cubicBezTo>
                    <a:cubicBezTo>
                      <a:pt x="10712" y="650"/>
                      <a:pt x="10707" y="639"/>
                      <a:pt x="10712" y="627"/>
                    </a:cubicBezTo>
                    <a:cubicBezTo>
                      <a:pt x="10717" y="615"/>
                      <a:pt x="10730" y="609"/>
                      <a:pt x="10740" y="603"/>
                    </a:cubicBezTo>
                    <a:cubicBezTo>
                      <a:pt x="10751" y="597"/>
                      <a:pt x="10765" y="582"/>
                      <a:pt x="10760" y="571"/>
                    </a:cubicBezTo>
                    <a:cubicBezTo>
                      <a:pt x="10760" y="559"/>
                      <a:pt x="10751" y="559"/>
                      <a:pt x="10744" y="553"/>
                    </a:cubicBezTo>
                    <a:cubicBezTo>
                      <a:pt x="10721" y="535"/>
                      <a:pt x="10691" y="520"/>
                      <a:pt x="10668" y="503"/>
                    </a:cubicBezTo>
                    <a:cubicBezTo>
                      <a:pt x="10664" y="497"/>
                      <a:pt x="10655" y="497"/>
                      <a:pt x="10648" y="497"/>
                    </a:cubicBezTo>
                    <a:cubicBezTo>
                      <a:pt x="10638" y="497"/>
                      <a:pt x="10629" y="509"/>
                      <a:pt x="10615" y="514"/>
                    </a:cubicBezTo>
                    <a:cubicBezTo>
                      <a:pt x="10606" y="520"/>
                      <a:pt x="10590" y="514"/>
                      <a:pt x="10576" y="514"/>
                    </a:cubicBezTo>
                    <a:cubicBezTo>
                      <a:pt x="10563" y="514"/>
                      <a:pt x="10546" y="514"/>
                      <a:pt x="10542" y="535"/>
                    </a:cubicBezTo>
                    <a:cubicBezTo>
                      <a:pt x="10542" y="509"/>
                      <a:pt x="10537" y="485"/>
                      <a:pt x="10523" y="473"/>
                    </a:cubicBezTo>
                    <a:cubicBezTo>
                      <a:pt x="10510" y="452"/>
                      <a:pt x="10489" y="452"/>
                      <a:pt x="10475" y="467"/>
                    </a:cubicBezTo>
                    <a:cubicBezTo>
                      <a:pt x="10461" y="441"/>
                      <a:pt x="10471" y="405"/>
                      <a:pt x="10484" y="378"/>
                    </a:cubicBezTo>
                    <a:cubicBezTo>
                      <a:pt x="10498" y="355"/>
                      <a:pt x="10523" y="343"/>
                      <a:pt x="10542" y="322"/>
                    </a:cubicBezTo>
                    <a:cubicBezTo>
                      <a:pt x="10563" y="310"/>
                      <a:pt x="10586" y="305"/>
                      <a:pt x="10595" y="322"/>
                    </a:cubicBezTo>
                    <a:cubicBezTo>
                      <a:pt x="10599" y="328"/>
                      <a:pt x="10599" y="337"/>
                      <a:pt x="10606" y="337"/>
                    </a:cubicBezTo>
                    <a:cubicBezTo>
                      <a:pt x="10615" y="337"/>
                      <a:pt x="10615" y="322"/>
                      <a:pt x="10615" y="310"/>
                    </a:cubicBezTo>
                    <a:cubicBezTo>
                      <a:pt x="10611" y="299"/>
                      <a:pt x="10599" y="293"/>
                      <a:pt x="10599" y="287"/>
                    </a:cubicBezTo>
                    <a:cubicBezTo>
                      <a:pt x="10595" y="260"/>
                      <a:pt x="10620" y="242"/>
                      <a:pt x="10638" y="248"/>
                    </a:cubicBezTo>
                    <a:cubicBezTo>
                      <a:pt x="10659" y="254"/>
                      <a:pt x="10678" y="266"/>
                      <a:pt x="10696" y="266"/>
                    </a:cubicBezTo>
                    <a:cubicBezTo>
                      <a:pt x="10696" y="248"/>
                      <a:pt x="10682" y="231"/>
                      <a:pt x="10664" y="231"/>
                    </a:cubicBezTo>
                    <a:cubicBezTo>
                      <a:pt x="10648" y="225"/>
                      <a:pt x="10629" y="231"/>
                      <a:pt x="10615" y="225"/>
                    </a:cubicBezTo>
                    <a:cubicBezTo>
                      <a:pt x="10563" y="204"/>
                      <a:pt x="10537" y="118"/>
                      <a:pt x="10484" y="112"/>
                    </a:cubicBezTo>
                    <a:cubicBezTo>
                      <a:pt x="10475" y="112"/>
                      <a:pt x="10471" y="101"/>
                      <a:pt x="10466" y="95"/>
                    </a:cubicBezTo>
                    <a:cubicBezTo>
                      <a:pt x="10450" y="68"/>
                      <a:pt x="10427" y="74"/>
                      <a:pt x="10402" y="62"/>
                    </a:cubicBezTo>
                    <a:cubicBezTo>
                      <a:pt x="10388" y="56"/>
                      <a:pt x="10379" y="38"/>
                      <a:pt x="10369" y="27"/>
                    </a:cubicBezTo>
                    <a:cubicBezTo>
                      <a:pt x="10360" y="12"/>
                      <a:pt x="10344" y="0"/>
                      <a:pt x="10330" y="0"/>
                    </a:cubicBezTo>
                    <a:cubicBezTo>
                      <a:pt x="10316" y="0"/>
                      <a:pt x="10296" y="6"/>
                      <a:pt x="10296" y="27"/>
                    </a:cubicBezTo>
                    <a:cubicBezTo>
                      <a:pt x="10287" y="6"/>
                      <a:pt x="10264" y="12"/>
                      <a:pt x="10247" y="33"/>
                    </a:cubicBezTo>
                    <a:cubicBezTo>
                      <a:pt x="10234" y="50"/>
                      <a:pt x="10224" y="68"/>
                      <a:pt x="10204" y="68"/>
                    </a:cubicBezTo>
                    <a:cubicBezTo>
                      <a:pt x="10190" y="68"/>
                      <a:pt x="10172" y="56"/>
                      <a:pt x="10162" y="68"/>
                    </a:cubicBezTo>
                    <a:cubicBezTo>
                      <a:pt x="10155" y="74"/>
                      <a:pt x="10155" y="74"/>
                      <a:pt x="10155" y="80"/>
                    </a:cubicBezTo>
                    <a:cubicBezTo>
                      <a:pt x="10146" y="106"/>
                      <a:pt x="10146" y="136"/>
                      <a:pt x="10146" y="163"/>
                    </a:cubicBezTo>
                    <a:lnTo>
                      <a:pt x="10146" y="174"/>
                    </a:lnTo>
                    <a:cubicBezTo>
                      <a:pt x="10142" y="180"/>
                      <a:pt x="10137" y="180"/>
                      <a:pt x="10132" y="180"/>
                    </a:cubicBezTo>
                    <a:cubicBezTo>
                      <a:pt x="10084" y="169"/>
                      <a:pt x="10031" y="180"/>
                      <a:pt x="10001" y="231"/>
                    </a:cubicBezTo>
                    <a:cubicBezTo>
                      <a:pt x="10013" y="225"/>
                      <a:pt x="10022" y="242"/>
                      <a:pt x="10017" y="254"/>
                    </a:cubicBezTo>
                    <a:cubicBezTo>
                      <a:pt x="10013" y="266"/>
                      <a:pt x="10001" y="266"/>
                      <a:pt x="9992" y="275"/>
                    </a:cubicBezTo>
                    <a:cubicBezTo>
                      <a:pt x="9983" y="281"/>
                      <a:pt x="9974" y="287"/>
                      <a:pt x="9969" y="299"/>
                    </a:cubicBezTo>
                    <a:cubicBezTo>
                      <a:pt x="9969" y="322"/>
                      <a:pt x="9997" y="337"/>
                      <a:pt x="9988" y="361"/>
                    </a:cubicBezTo>
                    <a:cubicBezTo>
                      <a:pt x="9988" y="367"/>
                      <a:pt x="9983" y="367"/>
                      <a:pt x="9978" y="373"/>
                    </a:cubicBezTo>
                    <a:cubicBezTo>
                      <a:pt x="9969" y="384"/>
                      <a:pt x="9958" y="396"/>
                      <a:pt x="9953" y="417"/>
                    </a:cubicBezTo>
                    <a:cubicBezTo>
                      <a:pt x="9953" y="423"/>
                      <a:pt x="9953" y="429"/>
                      <a:pt x="9948" y="435"/>
                    </a:cubicBezTo>
                    <a:cubicBezTo>
                      <a:pt x="9944" y="441"/>
                      <a:pt x="9939" y="441"/>
                      <a:pt x="9939" y="446"/>
                    </a:cubicBezTo>
                    <a:cubicBezTo>
                      <a:pt x="9925" y="458"/>
                      <a:pt x="9921" y="479"/>
                      <a:pt x="9925" y="497"/>
                    </a:cubicBezTo>
                    <a:cubicBezTo>
                      <a:pt x="9930" y="514"/>
                      <a:pt x="9948" y="529"/>
                      <a:pt x="9965" y="520"/>
                    </a:cubicBezTo>
                    <a:cubicBezTo>
                      <a:pt x="9958" y="553"/>
                      <a:pt x="9935" y="571"/>
                      <a:pt x="9930" y="597"/>
                    </a:cubicBezTo>
                    <a:cubicBezTo>
                      <a:pt x="9921" y="627"/>
                      <a:pt x="9930" y="650"/>
                      <a:pt x="9939" y="683"/>
                    </a:cubicBezTo>
                    <a:cubicBezTo>
                      <a:pt x="9948" y="713"/>
                      <a:pt x="9953" y="745"/>
                      <a:pt x="9939" y="769"/>
                    </a:cubicBezTo>
                    <a:cubicBezTo>
                      <a:pt x="9944" y="783"/>
                      <a:pt x="9974" y="775"/>
                      <a:pt x="9974" y="789"/>
                    </a:cubicBezTo>
                    <a:cubicBezTo>
                      <a:pt x="9974" y="795"/>
                      <a:pt x="9969" y="801"/>
                      <a:pt x="9969" y="801"/>
                    </a:cubicBezTo>
                    <a:cubicBezTo>
                      <a:pt x="9948" y="825"/>
                      <a:pt x="9944" y="869"/>
                      <a:pt x="9958" y="908"/>
                    </a:cubicBezTo>
                    <a:cubicBezTo>
                      <a:pt x="9939" y="919"/>
                      <a:pt x="9916" y="914"/>
                      <a:pt x="9891" y="908"/>
                    </a:cubicBezTo>
                    <a:cubicBezTo>
                      <a:pt x="9868" y="899"/>
                      <a:pt x="9852" y="881"/>
                      <a:pt x="9829" y="875"/>
                    </a:cubicBezTo>
                    <a:cubicBezTo>
                      <a:pt x="9815" y="869"/>
                      <a:pt x="9799" y="869"/>
                      <a:pt x="9785" y="875"/>
                    </a:cubicBezTo>
                    <a:cubicBezTo>
                      <a:pt x="9776" y="875"/>
                      <a:pt x="9767" y="875"/>
                      <a:pt x="9760" y="887"/>
                    </a:cubicBezTo>
                    <a:cubicBezTo>
                      <a:pt x="9758" y="896"/>
                      <a:pt x="9760" y="908"/>
                      <a:pt x="9762" y="911"/>
                    </a:cubicBezTo>
                    <a:cubicBezTo>
                      <a:pt x="9721" y="905"/>
                      <a:pt x="9668" y="902"/>
                      <a:pt x="9640" y="943"/>
                    </a:cubicBezTo>
                    <a:cubicBezTo>
                      <a:pt x="9631" y="961"/>
                      <a:pt x="9631" y="987"/>
                      <a:pt x="9645" y="1005"/>
                    </a:cubicBezTo>
                    <a:cubicBezTo>
                      <a:pt x="9659" y="1017"/>
                      <a:pt x="9675" y="1029"/>
                      <a:pt x="9684" y="1050"/>
                    </a:cubicBezTo>
                    <a:cubicBezTo>
                      <a:pt x="9679" y="1061"/>
                      <a:pt x="9670" y="1067"/>
                      <a:pt x="9659" y="1073"/>
                    </a:cubicBezTo>
                    <a:cubicBezTo>
                      <a:pt x="9670" y="1085"/>
                      <a:pt x="9675" y="1106"/>
                      <a:pt x="9670" y="1123"/>
                    </a:cubicBezTo>
                    <a:cubicBezTo>
                      <a:pt x="9666" y="1141"/>
                      <a:pt x="9645" y="1147"/>
                      <a:pt x="9636" y="1141"/>
                    </a:cubicBezTo>
                    <a:cubicBezTo>
                      <a:pt x="9631" y="1141"/>
                      <a:pt x="9622" y="1129"/>
                      <a:pt x="9617" y="1129"/>
                    </a:cubicBezTo>
                    <a:cubicBezTo>
                      <a:pt x="9592" y="1123"/>
                      <a:pt x="9574" y="1153"/>
                      <a:pt x="9548" y="1162"/>
                    </a:cubicBezTo>
                    <a:cubicBezTo>
                      <a:pt x="9553" y="1174"/>
                      <a:pt x="9557" y="1186"/>
                      <a:pt x="9569" y="1197"/>
                    </a:cubicBezTo>
                    <a:cubicBezTo>
                      <a:pt x="9553" y="1221"/>
                      <a:pt x="9514" y="1197"/>
                      <a:pt x="9500" y="1230"/>
                    </a:cubicBezTo>
                    <a:cubicBezTo>
                      <a:pt x="9491" y="1248"/>
                      <a:pt x="9495" y="1277"/>
                      <a:pt x="9482" y="1283"/>
                    </a:cubicBezTo>
                    <a:cubicBezTo>
                      <a:pt x="9472" y="1292"/>
                      <a:pt x="9461" y="1283"/>
                      <a:pt x="9452" y="1283"/>
                    </a:cubicBezTo>
                    <a:cubicBezTo>
                      <a:pt x="9442" y="1283"/>
                      <a:pt x="9433" y="1298"/>
                      <a:pt x="9424" y="1310"/>
                    </a:cubicBezTo>
                    <a:cubicBezTo>
                      <a:pt x="9424" y="1292"/>
                      <a:pt x="9408" y="1277"/>
                      <a:pt x="9399" y="1271"/>
                    </a:cubicBezTo>
                    <a:cubicBezTo>
                      <a:pt x="9385" y="1265"/>
                      <a:pt x="9371" y="1271"/>
                      <a:pt x="9355" y="1271"/>
                    </a:cubicBezTo>
                    <a:cubicBezTo>
                      <a:pt x="9316" y="1283"/>
                      <a:pt x="9284" y="1304"/>
                      <a:pt x="9249" y="1322"/>
                    </a:cubicBezTo>
                    <a:cubicBezTo>
                      <a:pt x="9235" y="1310"/>
                      <a:pt x="9235" y="1283"/>
                      <a:pt x="9240" y="1265"/>
                    </a:cubicBezTo>
                    <a:cubicBezTo>
                      <a:pt x="9249" y="1221"/>
                      <a:pt x="9275" y="1191"/>
                      <a:pt x="9307" y="1180"/>
                    </a:cubicBezTo>
                    <a:cubicBezTo>
                      <a:pt x="9327" y="1174"/>
                      <a:pt x="9346" y="1174"/>
                      <a:pt x="9364" y="1168"/>
                    </a:cubicBezTo>
                    <a:cubicBezTo>
                      <a:pt x="9394" y="1153"/>
                      <a:pt x="9408" y="1112"/>
                      <a:pt x="9419" y="1073"/>
                    </a:cubicBezTo>
                    <a:cubicBezTo>
                      <a:pt x="9408" y="1073"/>
                      <a:pt x="9403" y="1061"/>
                      <a:pt x="9403" y="1050"/>
                    </a:cubicBezTo>
                    <a:cubicBezTo>
                      <a:pt x="9403" y="1038"/>
                      <a:pt x="9408" y="1029"/>
                      <a:pt x="9408" y="1017"/>
                    </a:cubicBezTo>
                    <a:cubicBezTo>
                      <a:pt x="9408" y="987"/>
                      <a:pt x="9380" y="967"/>
                      <a:pt x="9355" y="967"/>
                    </a:cubicBezTo>
                    <a:cubicBezTo>
                      <a:pt x="9332" y="967"/>
                      <a:pt x="9302" y="967"/>
                      <a:pt x="9288" y="943"/>
                    </a:cubicBezTo>
                    <a:cubicBezTo>
                      <a:pt x="9284" y="931"/>
                      <a:pt x="9279" y="919"/>
                      <a:pt x="9268" y="914"/>
                    </a:cubicBezTo>
                    <a:lnTo>
                      <a:pt x="9258" y="914"/>
                    </a:lnTo>
                    <a:cubicBezTo>
                      <a:pt x="9235" y="925"/>
                      <a:pt x="9210" y="955"/>
                      <a:pt x="9210" y="987"/>
                    </a:cubicBezTo>
                    <a:cubicBezTo>
                      <a:pt x="9210" y="1011"/>
                      <a:pt x="9215" y="1029"/>
                      <a:pt x="9210" y="1055"/>
                    </a:cubicBezTo>
                    <a:cubicBezTo>
                      <a:pt x="9210" y="1079"/>
                      <a:pt x="9201" y="1106"/>
                      <a:pt x="9182" y="1112"/>
                    </a:cubicBezTo>
                    <a:cubicBezTo>
                      <a:pt x="9192" y="1129"/>
                      <a:pt x="9192" y="1153"/>
                      <a:pt x="9182" y="1174"/>
                    </a:cubicBezTo>
                    <a:cubicBezTo>
                      <a:pt x="9173" y="1191"/>
                      <a:pt x="9153" y="1197"/>
                      <a:pt x="9134" y="1191"/>
                    </a:cubicBezTo>
                    <a:cubicBezTo>
                      <a:pt x="9118" y="1191"/>
                      <a:pt x="9100" y="1180"/>
                      <a:pt x="9086" y="1180"/>
                    </a:cubicBezTo>
                    <a:cubicBezTo>
                      <a:pt x="9056" y="1168"/>
                      <a:pt x="9024" y="1168"/>
                      <a:pt x="8998" y="1191"/>
                    </a:cubicBezTo>
                    <a:cubicBezTo>
                      <a:pt x="8989" y="1197"/>
                      <a:pt x="8985" y="1209"/>
                      <a:pt x="8975" y="1221"/>
                    </a:cubicBezTo>
                    <a:cubicBezTo>
                      <a:pt x="8964" y="1230"/>
                      <a:pt x="8950" y="1236"/>
                      <a:pt x="8941" y="1221"/>
                    </a:cubicBezTo>
                    <a:cubicBezTo>
                      <a:pt x="8932" y="1215"/>
                      <a:pt x="8932" y="1197"/>
                      <a:pt x="8920" y="1197"/>
                    </a:cubicBezTo>
                    <a:cubicBezTo>
                      <a:pt x="8916" y="1197"/>
                      <a:pt x="8911" y="1203"/>
                      <a:pt x="8906" y="1203"/>
                    </a:cubicBezTo>
                    <a:cubicBezTo>
                      <a:pt x="8897" y="1215"/>
                      <a:pt x="8883" y="1230"/>
                      <a:pt x="8879" y="1248"/>
                    </a:cubicBezTo>
                    <a:cubicBezTo>
                      <a:pt x="8883" y="1259"/>
                      <a:pt x="8883" y="1271"/>
                      <a:pt x="8888" y="1283"/>
                    </a:cubicBezTo>
                    <a:cubicBezTo>
                      <a:pt x="8867" y="1283"/>
                      <a:pt x="8854" y="1292"/>
                      <a:pt x="8835" y="1298"/>
                    </a:cubicBezTo>
                    <a:cubicBezTo>
                      <a:pt x="8819" y="1304"/>
                      <a:pt x="8805" y="1322"/>
                      <a:pt x="8801" y="1345"/>
                    </a:cubicBezTo>
                    <a:lnTo>
                      <a:pt x="8801" y="1372"/>
                    </a:lnTo>
                    <a:cubicBezTo>
                      <a:pt x="8805" y="1378"/>
                      <a:pt x="8810" y="1384"/>
                      <a:pt x="8819" y="1384"/>
                    </a:cubicBezTo>
                    <a:cubicBezTo>
                      <a:pt x="8826" y="1390"/>
                      <a:pt x="8831" y="1395"/>
                      <a:pt x="8831" y="1407"/>
                    </a:cubicBezTo>
                    <a:cubicBezTo>
                      <a:pt x="8831" y="1395"/>
                      <a:pt x="8814" y="1390"/>
                      <a:pt x="8805" y="1395"/>
                    </a:cubicBezTo>
                    <a:cubicBezTo>
                      <a:pt x="8796" y="1401"/>
                      <a:pt x="8791" y="1416"/>
                      <a:pt x="8791" y="1428"/>
                    </a:cubicBezTo>
                    <a:cubicBezTo>
                      <a:pt x="8787" y="1440"/>
                      <a:pt x="8787" y="1452"/>
                      <a:pt x="8778" y="1458"/>
                    </a:cubicBezTo>
                    <a:lnTo>
                      <a:pt x="8743" y="1416"/>
                    </a:lnTo>
                    <a:cubicBezTo>
                      <a:pt x="8729" y="1422"/>
                      <a:pt x="8718" y="1434"/>
                      <a:pt x="8709" y="1446"/>
                    </a:cubicBezTo>
                    <a:cubicBezTo>
                      <a:pt x="8699" y="1458"/>
                      <a:pt x="8699" y="1484"/>
                      <a:pt x="8709" y="1496"/>
                    </a:cubicBezTo>
                    <a:cubicBezTo>
                      <a:pt x="8699" y="1508"/>
                      <a:pt x="8686" y="1514"/>
                      <a:pt x="8670" y="1508"/>
                    </a:cubicBezTo>
                    <a:cubicBezTo>
                      <a:pt x="8656" y="1537"/>
                      <a:pt x="8621" y="1546"/>
                      <a:pt x="8603" y="1520"/>
                    </a:cubicBezTo>
                    <a:cubicBezTo>
                      <a:pt x="8594" y="1508"/>
                      <a:pt x="8580" y="1508"/>
                      <a:pt x="8564" y="1502"/>
                    </a:cubicBezTo>
                    <a:cubicBezTo>
                      <a:pt x="8555" y="1514"/>
                      <a:pt x="8555" y="1526"/>
                      <a:pt x="8555" y="1546"/>
                    </a:cubicBezTo>
                    <a:cubicBezTo>
                      <a:pt x="8555" y="1537"/>
                      <a:pt x="8545" y="1531"/>
                      <a:pt x="8536" y="1537"/>
                    </a:cubicBezTo>
                    <a:cubicBezTo>
                      <a:pt x="8515" y="1537"/>
                      <a:pt x="8497" y="1546"/>
                      <a:pt x="8483" y="1564"/>
                    </a:cubicBezTo>
                    <a:cubicBezTo>
                      <a:pt x="8467" y="1582"/>
                      <a:pt x="8458" y="1614"/>
                      <a:pt x="8472" y="1632"/>
                    </a:cubicBezTo>
                    <a:cubicBezTo>
                      <a:pt x="8453" y="1644"/>
                      <a:pt x="8428" y="1626"/>
                      <a:pt x="8410" y="1626"/>
                    </a:cubicBezTo>
                    <a:cubicBezTo>
                      <a:pt x="8391" y="1620"/>
                      <a:pt x="8361" y="1626"/>
                      <a:pt x="8357" y="1650"/>
                    </a:cubicBezTo>
                    <a:cubicBezTo>
                      <a:pt x="8352" y="1632"/>
                      <a:pt x="8343" y="1608"/>
                      <a:pt x="8327" y="1599"/>
                    </a:cubicBezTo>
                    <a:cubicBezTo>
                      <a:pt x="8313" y="1588"/>
                      <a:pt x="8290" y="1599"/>
                      <a:pt x="8290" y="1626"/>
                    </a:cubicBezTo>
                    <a:cubicBezTo>
                      <a:pt x="8290" y="1638"/>
                      <a:pt x="8295" y="1644"/>
                      <a:pt x="8299" y="1656"/>
                    </a:cubicBezTo>
                    <a:cubicBezTo>
                      <a:pt x="8308" y="1682"/>
                      <a:pt x="8308" y="1718"/>
                      <a:pt x="8290" y="1744"/>
                    </a:cubicBezTo>
                    <a:lnTo>
                      <a:pt x="8304" y="1762"/>
                    </a:lnTo>
                    <a:cubicBezTo>
                      <a:pt x="8274" y="1768"/>
                      <a:pt x="8242" y="1780"/>
                      <a:pt x="8242" y="1818"/>
                    </a:cubicBezTo>
                    <a:cubicBezTo>
                      <a:pt x="8242" y="1830"/>
                      <a:pt x="8246" y="1842"/>
                      <a:pt x="8237" y="1848"/>
                    </a:cubicBezTo>
                    <a:cubicBezTo>
                      <a:pt x="8226" y="1863"/>
                      <a:pt x="8212" y="1836"/>
                      <a:pt x="8198" y="1836"/>
                    </a:cubicBezTo>
                    <a:cubicBezTo>
                      <a:pt x="8189" y="1836"/>
                      <a:pt x="8182" y="1854"/>
                      <a:pt x="8173" y="1868"/>
                    </a:cubicBezTo>
                    <a:cubicBezTo>
                      <a:pt x="8154" y="1892"/>
                      <a:pt x="8124" y="1868"/>
                      <a:pt x="8106" y="1848"/>
                    </a:cubicBezTo>
                    <a:cubicBezTo>
                      <a:pt x="8092" y="1880"/>
                      <a:pt x="8076" y="1916"/>
                      <a:pt x="8062" y="1948"/>
                    </a:cubicBezTo>
                    <a:cubicBezTo>
                      <a:pt x="8058" y="1954"/>
                      <a:pt x="8053" y="1966"/>
                      <a:pt x="8049" y="1966"/>
                    </a:cubicBezTo>
                    <a:cubicBezTo>
                      <a:pt x="8039" y="1972"/>
                      <a:pt x="8028" y="1960"/>
                      <a:pt x="8019" y="1960"/>
                    </a:cubicBezTo>
                    <a:cubicBezTo>
                      <a:pt x="8005" y="1960"/>
                      <a:pt x="7996" y="1987"/>
                      <a:pt x="7980" y="1978"/>
                    </a:cubicBezTo>
                    <a:cubicBezTo>
                      <a:pt x="7970" y="1972"/>
                      <a:pt x="7966" y="1948"/>
                      <a:pt x="7952" y="1948"/>
                    </a:cubicBezTo>
                    <a:cubicBezTo>
                      <a:pt x="7947" y="1948"/>
                      <a:pt x="7943" y="1954"/>
                      <a:pt x="7938" y="1954"/>
                    </a:cubicBezTo>
                    <a:cubicBezTo>
                      <a:pt x="7913" y="1978"/>
                      <a:pt x="7894" y="1999"/>
                      <a:pt x="7869" y="2022"/>
                    </a:cubicBezTo>
                    <a:cubicBezTo>
                      <a:pt x="7865" y="2010"/>
                      <a:pt x="7848" y="2010"/>
                      <a:pt x="7842" y="2022"/>
                    </a:cubicBezTo>
                    <a:cubicBezTo>
                      <a:pt x="7837" y="2034"/>
                      <a:pt x="7842" y="2055"/>
                      <a:pt x="7851" y="2067"/>
                    </a:cubicBezTo>
                    <a:cubicBezTo>
                      <a:pt x="7860" y="2078"/>
                      <a:pt x="7874" y="2078"/>
                      <a:pt x="7883" y="2078"/>
                    </a:cubicBezTo>
                    <a:cubicBezTo>
                      <a:pt x="7899" y="2078"/>
                      <a:pt x="7913" y="2078"/>
                      <a:pt x="7922" y="2072"/>
                    </a:cubicBezTo>
                    <a:cubicBezTo>
                      <a:pt x="7922" y="2096"/>
                      <a:pt x="7922" y="2123"/>
                      <a:pt x="7908" y="2129"/>
                    </a:cubicBezTo>
                    <a:lnTo>
                      <a:pt x="7890" y="2129"/>
                    </a:lnTo>
                    <a:cubicBezTo>
                      <a:pt x="7851" y="2129"/>
                      <a:pt x="7821" y="2185"/>
                      <a:pt x="7807" y="2226"/>
                    </a:cubicBezTo>
                    <a:lnTo>
                      <a:pt x="7768" y="2276"/>
                    </a:lnTo>
                    <a:cubicBezTo>
                      <a:pt x="7759" y="2288"/>
                      <a:pt x="7754" y="2303"/>
                      <a:pt x="7754" y="2315"/>
                    </a:cubicBezTo>
                    <a:cubicBezTo>
                      <a:pt x="7754" y="2333"/>
                      <a:pt x="7768" y="2339"/>
                      <a:pt x="7782" y="2339"/>
                    </a:cubicBezTo>
                    <a:cubicBezTo>
                      <a:pt x="7830" y="2344"/>
                      <a:pt x="7883" y="2282"/>
                      <a:pt x="7931" y="2321"/>
                    </a:cubicBezTo>
                    <a:cubicBezTo>
                      <a:pt x="7952" y="2303"/>
                      <a:pt x="7975" y="2282"/>
                      <a:pt x="7996" y="2265"/>
                    </a:cubicBezTo>
                    <a:cubicBezTo>
                      <a:pt x="8000" y="2259"/>
                      <a:pt x="8005" y="2259"/>
                      <a:pt x="8009" y="2259"/>
                    </a:cubicBezTo>
                    <a:cubicBezTo>
                      <a:pt x="8014" y="2259"/>
                      <a:pt x="8019" y="2271"/>
                      <a:pt x="8019" y="2276"/>
                    </a:cubicBezTo>
                    <a:cubicBezTo>
                      <a:pt x="8023" y="2309"/>
                      <a:pt x="8014" y="2344"/>
                      <a:pt x="8005" y="2377"/>
                    </a:cubicBezTo>
                    <a:cubicBezTo>
                      <a:pt x="8014" y="2395"/>
                      <a:pt x="8028" y="2395"/>
                      <a:pt x="8044" y="2407"/>
                    </a:cubicBezTo>
                    <a:cubicBezTo>
                      <a:pt x="8058" y="2412"/>
                      <a:pt x="8072" y="2433"/>
                      <a:pt x="8067" y="2451"/>
                    </a:cubicBezTo>
                    <a:cubicBezTo>
                      <a:pt x="8067" y="2457"/>
                      <a:pt x="8062" y="2469"/>
                      <a:pt x="8062" y="2475"/>
                    </a:cubicBezTo>
                    <a:cubicBezTo>
                      <a:pt x="8058" y="2495"/>
                      <a:pt x="8067" y="2519"/>
                      <a:pt x="8081" y="2537"/>
                    </a:cubicBezTo>
                    <a:cubicBezTo>
                      <a:pt x="8044" y="2531"/>
                      <a:pt x="8009" y="2537"/>
                      <a:pt x="7975" y="2548"/>
                    </a:cubicBezTo>
                    <a:cubicBezTo>
                      <a:pt x="7970" y="2548"/>
                      <a:pt x="7970" y="2557"/>
                      <a:pt x="7966" y="2557"/>
                    </a:cubicBezTo>
                    <a:cubicBezTo>
                      <a:pt x="7957" y="2569"/>
                      <a:pt x="7980" y="2581"/>
                      <a:pt x="7984" y="2599"/>
                    </a:cubicBezTo>
                    <a:cubicBezTo>
                      <a:pt x="7991" y="2611"/>
                      <a:pt x="7980" y="2631"/>
                      <a:pt x="7966" y="2637"/>
                    </a:cubicBezTo>
                    <a:cubicBezTo>
                      <a:pt x="7952" y="2637"/>
                      <a:pt x="7943" y="2631"/>
                      <a:pt x="7927" y="2625"/>
                    </a:cubicBezTo>
                    <a:cubicBezTo>
                      <a:pt x="7931" y="2649"/>
                      <a:pt x="7908" y="2667"/>
                      <a:pt x="7890" y="2679"/>
                    </a:cubicBezTo>
                    <a:cubicBezTo>
                      <a:pt x="7869" y="2687"/>
                      <a:pt x="7846" y="2711"/>
                      <a:pt x="7851" y="2735"/>
                    </a:cubicBezTo>
                    <a:cubicBezTo>
                      <a:pt x="7816" y="2735"/>
                      <a:pt x="7782" y="2705"/>
                      <a:pt x="7777" y="2661"/>
                    </a:cubicBezTo>
                    <a:cubicBezTo>
                      <a:pt x="7750" y="2661"/>
                      <a:pt x="7720" y="2631"/>
                      <a:pt x="7715" y="2593"/>
                    </a:cubicBezTo>
                    <a:cubicBezTo>
                      <a:pt x="7715" y="2581"/>
                      <a:pt x="7715" y="2575"/>
                      <a:pt x="7710" y="2563"/>
                    </a:cubicBezTo>
                    <a:cubicBezTo>
                      <a:pt x="7706" y="2557"/>
                      <a:pt x="7701" y="2548"/>
                      <a:pt x="7692" y="2543"/>
                    </a:cubicBezTo>
                    <a:cubicBezTo>
                      <a:pt x="7648" y="2519"/>
                      <a:pt x="7605" y="2507"/>
                      <a:pt x="7561" y="2501"/>
                    </a:cubicBezTo>
                    <a:cubicBezTo>
                      <a:pt x="7552" y="2501"/>
                      <a:pt x="7547" y="2501"/>
                      <a:pt x="7536" y="2507"/>
                    </a:cubicBezTo>
                    <a:cubicBezTo>
                      <a:pt x="7526" y="2519"/>
                      <a:pt x="7531" y="2528"/>
                      <a:pt x="7536" y="2543"/>
                    </a:cubicBezTo>
                    <a:cubicBezTo>
                      <a:pt x="7540" y="2554"/>
                      <a:pt x="7556" y="2557"/>
                      <a:pt x="7566" y="2563"/>
                    </a:cubicBezTo>
                    <a:cubicBezTo>
                      <a:pt x="7589" y="2575"/>
                      <a:pt x="7618" y="2581"/>
                      <a:pt x="7637" y="2599"/>
                    </a:cubicBezTo>
                    <a:cubicBezTo>
                      <a:pt x="7658" y="2616"/>
                      <a:pt x="7676" y="2649"/>
                      <a:pt x="7676" y="2687"/>
                    </a:cubicBezTo>
                    <a:cubicBezTo>
                      <a:pt x="7667" y="2679"/>
                      <a:pt x="7658" y="2673"/>
                      <a:pt x="7648" y="2673"/>
                    </a:cubicBezTo>
                    <a:cubicBezTo>
                      <a:pt x="7658" y="2705"/>
                      <a:pt x="7632" y="2741"/>
                      <a:pt x="7609" y="2741"/>
                    </a:cubicBezTo>
                    <a:cubicBezTo>
                      <a:pt x="7600" y="2741"/>
                      <a:pt x="7584" y="2729"/>
                      <a:pt x="7575" y="2729"/>
                    </a:cubicBezTo>
                    <a:cubicBezTo>
                      <a:pt x="7566" y="2729"/>
                      <a:pt x="7552" y="2729"/>
                      <a:pt x="7540" y="2735"/>
                    </a:cubicBezTo>
                    <a:cubicBezTo>
                      <a:pt x="7517" y="2741"/>
                      <a:pt x="7494" y="2755"/>
                      <a:pt x="7464" y="2761"/>
                    </a:cubicBezTo>
                    <a:cubicBezTo>
                      <a:pt x="7421" y="2773"/>
                      <a:pt x="7377" y="2785"/>
                      <a:pt x="7333" y="2767"/>
                    </a:cubicBezTo>
                    <a:cubicBezTo>
                      <a:pt x="7333" y="2779"/>
                      <a:pt x="7333" y="2797"/>
                      <a:pt x="7329" y="2812"/>
                    </a:cubicBezTo>
                    <a:lnTo>
                      <a:pt x="7280" y="2812"/>
                    </a:lnTo>
                    <a:cubicBezTo>
                      <a:pt x="7262" y="2812"/>
                      <a:pt x="7237" y="2812"/>
                      <a:pt x="7218" y="2823"/>
                    </a:cubicBezTo>
                    <a:cubicBezTo>
                      <a:pt x="7200" y="2841"/>
                      <a:pt x="7188" y="2874"/>
                      <a:pt x="7193" y="2897"/>
                    </a:cubicBezTo>
                    <a:cubicBezTo>
                      <a:pt x="7193" y="2903"/>
                      <a:pt x="7200" y="2915"/>
                      <a:pt x="7204" y="2921"/>
                    </a:cubicBezTo>
                    <a:cubicBezTo>
                      <a:pt x="7209" y="2927"/>
                      <a:pt x="7214" y="2927"/>
                      <a:pt x="7218" y="2933"/>
                    </a:cubicBezTo>
                    <a:cubicBezTo>
                      <a:pt x="7232" y="2948"/>
                      <a:pt x="7237" y="2965"/>
                      <a:pt x="7237" y="2983"/>
                    </a:cubicBezTo>
                    <a:lnTo>
                      <a:pt x="7237" y="3039"/>
                    </a:lnTo>
                    <a:cubicBezTo>
                      <a:pt x="7237" y="3057"/>
                      <a:pt x="7241" y="3078"/>
                      <a:pt x="7248" y="3101"/>
                    </a:cubicBezTo>
                    <a:cubicBezTo>
                      <a:pt x="7248" y="3113"/>
                      <a:pt x="7253" y="3128"/>
                      <a:pt x="7257" y="3134"/>
                    </a:cubicBezTo>
                    <a:cubicBezTo>
                      <a:pt x="7257" y="3140"/>
                      <a:pt x="7262" y="3140"/>
                      <a:pt x="7267" y="3146"/>
                    </a:cubicBezTo>
                    <a:cubicBezTo>
                      <a:pt x="7276" y="3163"/>
                      <a:pt x="7262" y="3181"/>
                      <a:pt x="7253" y="3202"/>
                    </a:cubicBezTo>
                    <a:cubicBezTo>
                      <a:pt x="7237" y="3220"/>
                      <a:pt x="7232" y="3249"/>
                      <a:pt x="7232" y="3276"/>
                    </a:cubicBezTo>
                    <a:cubicBezTo>
                      <a:pt x="7232" y="3282"/>
                      <a:pt x="7232" y="3294"/>
                      <a:pt x="7237" y="3299"/>
                    </a:cubicBezTo>
                    <a:lnTo>
                      <a:pt x="7248" y="3311"/>
                    </a:lnTo>
                    <a:cubicBezTo>
                      <a:pt x="7262" y="3326"/>
                      <a:pt x="7267" y="3350"/>
                      <a:pt x="7257" y="3367"/>
                    </a:cubicBezTo>
                    <a:cubicBezTo>
                      <a:pt x="7253" y="3373"/>
                      <a:pt x="7248" y="3382"/>
                      <a:pt x="7248" y="3394"/>
                    </a:cubicBezTo>
                    <a:cubicBezTo>
                      <a:pt x="7248" y="3400"/>
                      <a:pt x="7253" y="3406"/>
                      <a:pt x="7253" y="3412"/>
                    </a:cubicBezTo>
                    <a:cubicBezTo>
                      <a:pt x="7267" y="3444"/>
                      <a:pt x="7262" y="3486"/>
                      <a:pt x="7248" y="3512"/>
                    </a:cubicBezTo>
                    <a:cubicBezTo>
                      <a:pt x="7267" y="3512"/>
                      <a:pt x="7280" y="3524"/>
                      <a:pt x="7290" y="3542"/>
                    </a:cubicBezTo>
                    <a:cubicBezTo>
                      <a:pt x="7290" y="3548"/>
                      <a:pt x="7294" y="3554"/>
                      <a:pt x="7301" y="3554"/>
                    </a:cubicBezTo>
                    <a:lnTo>
                      <a:pt x="7310" y="3554"/>
                    </a:lnTo>
                    <a:cubicBezTo>
                      <a:pt x="7324" y="3548"/>
                      <a:pt x="7333" y="3542"/>
                      <a:pt x="7342" y="3542"/>
                    </a:cubicBezTo>
                    <a:cubicBezTo>
                      <a:pt x="7359" y="3542"/>
                      <a:pt x="7372" y="3542"/>
                      <a:pt x="7377" y="3554"/>
                    </a:cubicBezTo>
                    <a:cubicBezTo>
                      <a:pt x="7377" y="3560"/>
                      <a:pt x="7382" y="3566"/>
                      <a:pt x="7382" y="3566"/>
                    </a:cubicBezTo>
                    <a:cubicBezTo>
                      <a:pt x="7386" y="3574"/>
                      <a:pt x="7391" y="3566"/>
                      <a:pt x="7398" y="3566"/>
                    </a:cubicBezTo>
                    <a:cubicBezTo>
                      <a:pt x="7416" y="3560"/>
                      <a:pt x="7434" y="3580"/>
                      <a:pt x="7439" y="3604"/>
                    </a:cubicBezTo>
                    <a:cubicBezTo>
                      <a:pt x="7439" y="3610"/>
                      <a:pt x="7439" y="3610"/>
                      <a:pt x="7446" y="3616"/>
                    </a:cubicBezTo>
                    <a:cubicBezTo>
                      <a:pt x="7455" y="3636"/>
                      <a:pt x="7474" y="3604"/>
                      <a:pt x="7487" y="3610"/>
                    </a:cubicBezTo>
                    <a:cubicBezTo>
                      <a:pt x="7483" y="3642"/>
                      <a:pt x="7483" y="3672"/>
                      <a:pt x="7478" y="3704"/>
                    </a:cubicBezTo>
                    <a:lnTo>
                      <a:pt x="7478" y="3722"/>
                    </a:lnTo>
                    <a:lnTo>
                      <a:pt x="7483" y="3728"/>
                    </a:lnTo>
                    <a:cubicBezTo>
                      <a:pt x="7487" y="3734"/>
                      <a:pt x="7494" y="3734"/>
                      <a:pt x="7499" y="3740"/>
                    </a:cubicBezTo>
                    <a:cubicBezTo>
                      <a:pt x="7513" y="3752"/>
                      <a:pt x="7526" y="3772"/>
                      <a:pt x="7547" y="3784"/>
                    </a:cubicBezTo>
                    <a:cubicBezTo>
                      <a:pt x="7547" y="3778"/>
                      <a:pt x="7547" y="3772"/>
                      <a:pt x="7552" y="3758"/>
                    </a:cubicBezTo>
                    <a:cubicBezTo>
                      <a:pt x="7575" y="3767"/>
                      <a:pt x="7566" y="3814"/>
                      <a:pt x="7584" y="3829"/>
                    </a:cubicBezTo>
                    <a:cubicBezTo>
                      <a:pt x="7595" y="3835"/>
                      <a:pt x="7605" y="3835"/>
                      <a:pt x="7609" y="3846"/>
                    </a:cubicBezTo>
                    <a:lnTo>
                      <a:pt x="7609" y="3858"/>
                    </a:lnTo>
                    <a:cubicBezTo>
                      <a:pt x="7609" y="3897"/>
                      <a:pt x="7605" y="3932"/>
                      <a:pt x="7595" y="3971"/>
                    </a:cubicBezTo>
                    <a:cubicBezTo>
                      <a:pt x="7589" y="3982"/>
                      <a:pt x="7589" y="4000"/>
                      <a:pt x="7584" y="4015"/>
                    </a:cubicBezTo>
                    <a:cubicBezTo>
                      <a:pt x="7584" y="4033"/>
                      <a:pt x="7589" y="4050"/>
                      <a:pt x="7589" y="4068"/>
                    </a:cubicBezTo>
                    <a:cubicBezTo>
                      <a:pt x="7589" y="4095"/>
                      <a:pt x="7575" y="4118"/>
                      <a:pt x="7579" y="4145"/>
                    </a:cubicBezTo>
                    <a:cubicBezTo>
                      <a:pt x="7584" y="4169"/>
                      <a:pt x="7609" y="4192"/>
                      <a:pt x="7600" y="4213"/>
                    </a:cubicBezTo>
                    <a:cubicBezTo>
                      <a:pt x="7595" y="4225"/>
                      <a:pt x="7579" y="4225"/>
                      <a:pt x="7575" y="4237"/>
                    </a:cubicBezTo>
                    <a:cubicBezTo>
                      <a:pt x="7566" y="4248"/>
                      <a:pt x="7566" y="4269"/>
                      <a:pt x="7575" y="4281"/>
                    </a:cubicBezTo>
                    <a:cubicBezTo>
                      <a:pt x="7552" y="4287"/>
                      <a:pt x="7522" y="4293"/>
                      <a:pt x="7499" y="4287"/>
                    </a:cubicBezTo>
                    <a:cubicBezTo>
                      <a:pt x="7474" y="4281"/>
                      <a:pt x="7451" y="4248"/>
                      <a:pt x="7455" y="4219"/>
                    </a:cubicBezTo>
                    <a:cubicBezTo>
                      <a:pt x="7455" y="4207"/>
                      <a:pt x="7460" y="4198"/>
                      <a:pt x="7460" y="4186"/>
                    </a:cubicBezTo>
                    <a:cubicBezTo>
                      <a:pt x="7460" y="4175"/>
                      <a:pt x="7455" y="4163"/>
                      <a:pt x="7446" y="4163"/>
                    </a:cubicBezTo>
                    <a:lnTo>
                      <a:pt x="7434" y="4163"/>
                    </a:lnTo>
                    <a:lnTo>
                      <a:pt x="7434" y="4151"/>
                    </a:lnTo>
                    <a:cubicBezTo>
                      <a:pt x="7451" y="4101"/>
                      <a:pt x="7508" y="4101"/>
                      <a:pt x="7526" y="4056"/>
                    </a:cubicBezTo>
                    <a:cubicBezTo>
                      <a:pt x="7531" y="4044"/>
                      <a:pt x="7531" y="4033"/>
                      <a:pt x="7536" y="4021"/>
                    </a:cubicBezTo>
                    <a:cubicBezTo>
                      <a:pt x="7540" y="4006"/>
                      <a:pt x="7552" y="3994"/>
                      <a:pt x="7556" y="3982"/>
                    </a:cubicBezTo>
                    <a:cubicBezTo>
                      <a:pt x="7575" y="3953"/>
                      <a:pt x="7579" y="3914"/>
                      <a:pt x="7579" y="3876"/>
                    </a:cubicBezTo>
                    <a:cubicBezTo>
                      <a:pt x="7579" y="3858"/>
                      <a:pt x="7575" y="3835"/>
                      <a:pt x="7561" y="3820"/>
                    </a:cubicBezTo>
                    <a:cubicBezTo>
                      <a:pt x="7547" y="3802"/>
                      <a:pt x="7522" y="3808"/>
                      <a:pt x="7508" y="3820"/>
                    </a:cubicBezTo>
                    <a:cubicBezTo>
                      <a:pt x="7494" y="3840"/>
                      <a:pt x="7487" y="3864"/>
                      <a:pt x="7499" y="3891"/>
                    </a:cubicBezTo>
                    <a:cubicBezTo>
                      <a:pt x="7469" y="3903"/>
                      <a:pt x="7446" y="3914"/>
                      <a:pt x="7416" y="3926"/>
                    </a:cubicBezTo>
                    <a:lnTo>
                      <a:pt x="7407" y="3926"/>
                    </a:lnTo>
                    <a:cubicBezTo>
                      <a:pt x="7402" y="3926"/>
                      <a:pt x="7398" y="3920"/>
                      <a:pt x="7398" y="3920"/>
                    </a:cubicBezTo>
                    <a:cubicBezTo>
                      <a:pt x="7386" y="3914"/>
                      <a:pt x="7377" y="3920"/>
                      <a:pt x="7368" y="3926"/>
                    </a:cubicBezTo>
                    <a:cubicBezTo>
                      <a:pt x="7363" y="3891"/>
                      <a:pt x="7349" y="3852"/>
                      <a:pt x="7329" y="3829"/>
                    </a:cubicBezTo>
                    <a:cubicBezTo>
                      <a:pt x="7324" y="3820"/>
                      <a:pt x="7319" y="3814"/>
                      <a:pt x="7319" y="3808"/>
                    </a:cubicBezTo>
                    <a:cubicBezTo>
                      <a:pt x="7315" y="3790"/>
                      <a:pt x="7333" y="3784"/>
                      <a:pt x="7333" y="3767"/>
                    </a:cubicBezTo>
                    <a:cubicBezTo>
                      <a:pt x="7333" y="3752"/>
                      <a:pt x="7324" y="3740"/>
                      <a:pt x="7310" y="3740"/>
                    </a:cubicBezTo>
                    <a:lnTo>
                      <a:pt x="7276" y="3740"/>
                    </a:lnTo>
                    <a:cubicBezTo>
                      <a:pt x="7248" y="3734"/>
                      <a:pt x="7237" y="3690"/>
                      <a:pt x="7209" y="3672"/>
                    </a:cubicBezTo>
                    <a:cubicBezTo>
                      <a:pt x="7204" y="3666"/>
                      <a:pt x="7193" y="3666"/>
                      <a:pt x="7184" y="3660"/>
                    </a:cubicBezTo>
                    <a:cubicBezTo>
                      <a:pt x="7170" y="3648"/>
                      <a:pt x="7165" y="3636"/>
                      <a:pt x="7156" y="3616"/>
                    </a:cubicBezTo>
                    <a:cubicBezTo>
                      <a:pt x="7145" y="3604"/>
                      <a:pt x="7131" y="3592"/>
                      <a:pt x="7117" y="3598"/>
                    </a:cubicBezTo>
                    <a:cubicBezTo>
                      <a:pt x="7103" y="3560"/>
                      <a:pt x="7050" y="3560"/>
                      <a:pt x="7034" y="3530"/>
                    </a:cubicBezTo>
                    <a:cubicBezTo>
                      <a:pt x="7030" y="3524"/>
                      <a:pt x="7030" y="3518"/>
                      <a:pt x="7025" y="3512"/>
                    </a:cubicBezTo>
                    <a:cubicBezTo>
                      <a:pt x="7011" y="3492"/>
                      <a:pt x="6986" y="3530"/>
                      <a:pt x="6968" y="3518"/>
                    </a:cubicBezTo>
                    <a:cubicBezTo>
                      <a:pt x="6958" y="3512"/>
                      <a:pt x="6954" y="3492"/>
                      <a:pt x="6947" y="3486"/>
                    </a:cubicBezTo>
                    <a:cubicBezTo>
                      <a:pt x="6942" y="3480"/>
                      <a:pt x="6933" y="3480"/>
                      <a:pt x="6924" y="3474"/>
                    </a:cubicBezTo>
                    <a:cubicBezTo>
                      <a:pt x="6894" y="3456"/>
                      <a:pt x="6889" y="3400"/>
                      <a:pt x="6862" y="3382"/>
                    </a:cubicBezTo>
                    <a:cubicBezTo>
                      <a:pt x="6846" y="3367"/>
                      <a:pt x="6823" y="3373"/>
                      <a:pt x="6809" y="3394"/>
                    </a:cubicBezTo>
                    <a:cubicBezTo>
                      <a:pt x="6797" y="3406"/>
                      <a:pt x="6788" y="3424"/>
                      <a:pt x="6784" y="3444"/>
                    </a:cubicBezTo>
                    <a:cubicBezTo>
                      <a:pt x="6779" y="3462"/>
                      <a:pt x="6788" y="3486"/>
                      <a:pt x="6804" y="3486"/>
                    </a:cubicBezTo>
                    <a:cubicBezTo>
                      <a:pt x="6793" y="3503"/>
                      <a:pt x="6774" y="3512"/>
                      <a:pt x="6756" y="3518"/>
                    </a:cubicBezTo>
                    <a:cubicBezTo>
                      <a:pt x="6740" y="3524"/>
                      <a:pt x="6721" y="3548"/>
                      <a:pt x="6731" y="3574"/>
                    </a:cubicBezTo>
                    <a:cubicBezTo>
                      <a:pt x="6740" y="3598"/>
                      <a:pt x="6770" y="3598"/>
                      <a:pt x="6779" y="3622"/>
                    </a:cubicBezTo>
                    <a:cubicBezTo>
                      <a:pt x="6784" y="3636"/>
                      <a:pt x="6784" y="3648"/>
                      <a:pt x="6788" y="3660"/>
                    </a:cubicBezTo>
                    <a:cubicBezTo>
                      <a:pt x="6793" y="3666"/>
                      <a:pt x="6797" y="3666"/>
                      <a:pt x="6804" y="3672"/>
                    </a:cubicBezTo>
                    <a:cubicBezTo>
                      <a:pt x="6809" y="3678"/>
                      <a:pt x="6813" y="3684"/>
                      <a:pt x="6813" y="3699"/>
                    </a:cubicBezTo>
                    <a:cubicBezTo>
                      <a:pt x="6818" y="3716"/>
                      <a:pt x="6823" y="3740"/>
                      <a:pt x="6827" y="3758"/>
                    </a:cubicBezTo>
                    <a:lnTo>
                      <a:pt x="6827" y="3772"/>
                    </a:lnTo>
                    <a:cubicBezTo>
                      <a:pt x="6823" y="3784"/>
                      <a:pt x="6809" y="3784"/>
                      <a:pt x="6797" y="3784"/>
                    </a:cubicBezTo>
                    <a:cubicBezTo>
                      <a:pt x="6770" y="3772"/>
                      <a:pt x="6740" y="3758"/>
                      <a:pt x="6731" y="3722"/>
                    </a:cubicBezTo>
                    <a:cubicBezTo>
                      <a:pt x="6726" y="3710"/>
                      <a:pt x="6726" y="3699"/>
                      <a:pt x="6721" y="3690"/>
                    </a:cubicBezTo>
                    <a:cubicBezTo>
                      <a:pt x="6708" y="3672"/>
                      <a:pt x="6687" y="3690"/>
                      <a:pt x="6673" y="3704"/>
                    </a:cubicBezTo>
                    <a:cubicBezTo>
                      <a:pt x="6659" y="3716"/>
                      <a:pt x="6634" y="3728"/>
                      <a:pt x="6625" y="3704"/>
                    </a:cubicBezTo>
                    <a:cubicBezTo>
                      <a:pt x="6629" y="3746"/>
                      <a:pt x="6625" y="3790"/>
                      <a:pt x="6620" y="3829"/>
                    </a:cubicBezTo>
                    <a:cubicBezTo>
                      <a:pt x="6620" y="3835"/>
                      <a:pt x="6616" y="3840"/>
                      <a:pt x="6620" y="3846"/>
                    </a:cubicBezTo>
                    <a:cubicBezTo>
                      <a:pt x="6625" y="3870"/>
                      <a:pt x="6648" y="3870"/>
                      <a:pt x="6664" y="3864"/>
                    </a:cubicBezTo>
                    <a:cubicBezTo>
                      <a:pt x="6648" y="3908"/>
                      <a:pt x="6669" y="3971"/>
                      <a:pt x="6701" y="3982"/>
                    </a:cubicBezTo>
                    <a:cubicBezTo>
                      <a:pt x="6712" y="3988"/>
                      <a:pt x="6726" y="3988"/>
                      <a:pt x="6735" y="3994"/>
                    </a:cubicBezTo>
                    <a:cubicBezTo>
                      <a:pt x="6744" y="4000"/>
                      <a:pt x="6756" y="4021"/>
                      <a:pt x="6744" y="4033"/>
                    </a:cubicBezTo>
                    <a:cubicBezTo>
                      <a:pt x="6770" y="4015"/>
                      <a:pt x="6797" y="4033"/>
                      <a:pt x="6823" y="4044"/>
                    </a:cubicBezTo>
                    <a:cubicBezTo>
                      <a:pt x="6836" y="4050"/>
                      <a:pt x="6853" y="4062"/>
                      <a:pt x="6857" y="4083"/>
                    </a:cubicBezTo>
                    <a:cubicBezTo>
                      <a:pt x="6857" y="4089"/>
                      <a:pt x="6862" y="4101"/>
                      <a:pt x="6866" y="4107"/>
                    </a:cubicBezTo>
                    <a:cubicBezTo>
                      <a:pt x="6871" y="4112"/>
                      <a:pt x="6876" y="4112"/>
                      <a:pt x="6880" y="4118"/>
                    </a:cubicBezTo>
                    <a:cubicBezTo>
                      <a:pt x="6885" y="4124"/>
                      <a:pt x="6889" y="4130"/>
                      <a:pt x="6885" y="4136"/>
                    </a:cubicBezTo>
                    <a:cubicBezTo>
                      <a:pt x="6880" y="4136"/>
                      <a:pt x="6876" y="4145"/>
                      <a:pt x="6871" y="4145"/>
                    </a:cubicBezTo>
                    <a:cubicBezTo>
                      <a:pt x="6876" y="4175"/>
                      <a:pt x="6885" y="4207"/>
                      <a:pt x="6889" y="4231"/>
                    </a:cubicBezTo>
                    <a:cubicBezTo>
                      <a:pt x="6866" y="4231"/>
                      <a:pt x="6841" y="4213"/>
                      <a:pt x="6827" y="4192"/>
                    </a:cubicBezTo>
                    <a:cubicBezTo>
                      <a:pt x="6823" y="4186"/>
                      <a:pt x="6818" y="4180"/>
                      <a:pt x="6809" y="4175"/>
                    </a:cubicBezTo>
                    <a:lnTo>
                      <a:pt x="6788" y="4175"/>
                    </a:lnTo>
                    <a:cubicBezTo>
                      <a:pt x="6774" y="4180"/>
                      <a:pt x="6756" y="4175"/>
                      <a:pt x="6744" y="4163"/>
                    </a:cubicBezTo>
                    <a:cubicBezTo>
                      <a:pt x="6735" y="4151"/>
                      <a:pt x="6731" y="4118"/>
                      <a:pt x="6744" y="4107"/>
                    </a:cubicBezTo>
                    <a:cubicBezTo>
                      <a:pt x="6731" y="4095"/>
                      <a:pt x="6708" y="4101"/>
                      <a:pt x="6692" y="4112"/>
                    </a:cubicBezTo>
                    <a:cubicBezTo>
                      <a:pt x="6673" y="4124"/>
                      <a:pt x="6659" y="4136"/>
                      <a:pt x="6639" y="4136"/>
                    </a:cubicBezTo>
                    <a:cubicBezTo>
                      <a:pt x="6620" y="4136"/>
                      <a:pt x="6600" y="4107"/>
                      <a:pt x="6616" y="4089"/>
                    </a:cubicBezTo>
                    <a:cubicBezTo>
                      <a:pt x="6606" y="4083"/>
                      <a:pt x="6595" y="4083"/>
                      <a:pt x="6586" y="4083"/>
                    </a:cubicBezTo>
                    <a:cubicBezTo>
                      <a:pt x="6581" y="4074"/>
                      <a:pt x="6581" y="4062"/>
                      <a:pt x="6581" y="4056"/>
                    </a:cubicBezTo>
                    <a:cubicBezTo>
                      <a:pt x="6567" y="4050"/>
                      <a:pt x="6558" y="4044"/>
                      <a:pt x="6542" y="4039"/>
                    </a:cubicBezTo>
                    <a:cubicBezTo>
                      <a:pt x="6537" y="4039"/>
                      <a:pt x="6528" y="4033"/>
                      <a:pt x="6533" y="4021"/>
                    </a:cubicBezTo>
                    <a:cubicBezTo>
                      <a:pt x="6533" y="4015"/>
                      <a:pt x="6537" y="4015"/>
                      <a:pt x="6537" y="4015"/>
                    </a:cubicBezTo>
                    <a:lnTo>
                      <a:pt x="6567" y="3994"/>
                    </a:lnTo>
                    <a:cubicBezTo>
                      <a:pt x="6558" y="3982"/>
                      <a:pt x="6551" y="3971"/>
                      <a:pt x="6551" y="3953"/>
                    </a:cubicBezTo>
                    <a:lnTo>
                      <a:pt x="6551" y="3920"/>
                    </a:lnTo>
                    <a:cubicBezTo>
                      <a:pt x="6551" y="3908"/>
                      <a:pt x="6542" y="3897"/>
                      <a:pt x="6542" y="3882"/>
                    </a:cubicBezTo>
                    <a:cubicBezTo>
                      <a:pt x="6542" y="3873"/>
                      <a:pt x="6549" y="3858"/>
                      <a:pt x="6556" y="3861"/>
                    </a:cubicBezTo>
                    <a:cubicBezTo>
                      <a:pt x="6547" y="3849"/>
                      <a:pt x="6544" y="3826"/>
                      <a:pt x="6551" y="3808"/>
                    </a:cubicBezTo>
                    <a:cubicBezTo>
                      <a:pt x="6558" y="3790"/>
                      <a:pt x="6572" y="3772"/>
                      <a:pt x="6581" y="3752"/>
                    </a:cubicBezTo>
                    <a:cubicBezTo>
                      <a:pt x="6590" y="3734"/>
                      <a:pt x="6595" y="3710"/>
                      <a:pt x="6586" y="3690"/>
                    </a:cubicBezTo>
                    <a:cubicBezTo>
                      <a:pt x="6581" y="3678"/>
                      <a:pt x="6572" y="3672"/>
                      <a:pt x="6572" y="3666"/>
                    </a:cubicBezTo>
                    <a:cubicBezTo>
                      <a:pt x="6567" y="3648"/>
                      <a:pt x="6577" y="3622"/>
                      <a:pt x="6590" y="3610"/>
                    </a:cubicBezTo>
                    <a:cubicBezTo>
                      <a:pt x="6606" y="3598"/>
                      <a:pt x="6616" y="3577"/>
                      <a:pt x="6616" y="3560"/>
                    </a:cubicBezTo>
                    <a:cubicBezTo>
                      <a:pt x="6616" y="3539"/>
                      <a:pt x="6595" y="3530"/>
                      <a:pt x="6586" y="3512"/>
                    </a:cubicBezTo>
                    <a:cubicBezTo>
                      <a:pt x="6563" y="3474"/>
                      <a:pt x="6572" y="3418"/>
                      <a:pt x="6558" y="3367"/>
                    </a:cubicBezTo>
                    <a:cubicBezTo>
                      <a:pt x="6547" y="3332"/>
                      <a:pt x="6519" y="3305"/>
                      <a:pt x="6514" y="3270"/>
                    </a:cubicBezTo>
                    <a:cubicBezTo>
                      <a:pt x="6514" y="3258"/>
                      <a:pt x="6517" y="3237"/>
                      <a:pt x="6510" y="3226"/>
                    </a:cubicBezTo>
                    <a:cubicBezTo>
                      <a:pt x="6505" y="3214"/>
                      <a:pt x="6489" y="3202"/>
                      <a:pt x="6480" y="3208"/>
                    </a:cubicBezTo>
                    <a:cubicBezTo>
                      <a:pt x="6480" y="3140"/>
                      <a:pt x="6422" y="3078"/>
                      <a:pt x="6370" y="3090"/>
                    </a:cubicBezTo>
                    <a:cubicBezTo>
                      <a:pt x="6365" y="3090"/>
                      <a:pt x="6360" y="3090"/>
                      <a:pt x="6360" y="3095"/>
                    </a:cubicBezTo>
                    <a:cubicBezTo>
                      <a:pt x="6353" y="3101"/>
                      <a:pt x="6360" y="3113"/>
                      <a:pt x="6365" y="3119"/>
                    </a:cubicBezTo>
                    <a:cubicBezTo>
                      <a:pt x="6370" y="3128"/>
                      <a:pt x="6379" y="3128"/>
                      <a:pt x="6388" y="3119"/>
                    </a:cubicBezTo>
                    <a:cubicBezTo>
                      <a:pt x="6379" y="3134"/>
                      <a:pt x="6374" y="3152"/>
                      <a:pt x="6374" y="3169"/>
                    </a:cubicBezTo>
                    <a:cubicBezTo>
                      <a:pt x="6374" y="3187"/>
                      <a:pt x="6383" y="3208"/>
                      <a:pt x="6397" y="3208"/>
                    </a:cubicBezTo>
                    <a:cubicBezTo>
                      <a:pt x="6402" y="3231"/>
                      <a:pt x="6393" y="3258"/>
                      <a:pt x="6409" y="3276"/>
                    </a:cubicBezTo>
                    <a:cubicBezTo>
                      <a:pt x="6413" y="3282"/>
                      <a:pt x="6418" y="3282"/>
                      <a:pt x="6422" y="3288"/>
                    </a:cubicBezTo>
                    <a:cubicBezTo>
                      <a:pt x="6445" y="3299"/>
                      <a:pt x="6462" y="3338"/>
                      <a:pt x="6471" y="3367"/>
                    </a:cubicBezTo>
                    <a:cubicBezTo>
                      <a:pt x="6475" y="3382"/>
                      <a:pt x="6480" y="3388"/>
                      <a:pt x="6480" y="3400"/>
                    </a:cubicBezTo>
                    <a:cubicBezTo>
                      <a:pt x="6480" y="3412"/>
                      <a:pt x="6475" y="3424"/>
                      <a:pt x="6466" y="3424"/>
                    </a:cubicBezTo>
                    <a:lnTo>
                      <a:pt x="6445" y="3424"/>
                    </a:lnTo>
                    <a:cubicBezTo>
                      <a:pt x="6436" y="3430"/>
                      <a:pt x="6436" y="3444"/>
                      <a:pt x="6441" y="3456"/>
                    </a:cubicBezTo>
                    <a:cubicBezTo>
                      <a:pt x="6445" y="3468"/>
                      <a:pt x="6450" y="3474"/>
                      <a:pt x="6450" y="3486"/>
                    </a:cubicBezTo>
                    <a:cubicBezTo>
                      <a:pt x="6450" y="3498"/>
                      <a:pt x="6445" y="3512"/>
                      <a:pt x="6455" y="3524"/>
                    </a:cubicBezTo>
                    <a:cubicBezTo>
                      <a:pt x="6462" y="3530"/>
                      <a:pt x="6466" y="3530"/>
                      <a:pt x="6471" y="3536"/>
                    </a:cubicBezTo>
                    <a:cubicBezTo>
                      <a:pt x="6475" y="3542"/>
                      <a:pt x="6480" y="3551"/>
                      <a:pt x="6475" y="3566"/>
                    </a:cubicBezTo>
                    <a:cubicBezTo>
                      <a:pt x="6471" y="3577"/>
                      <a:pt x="6462" y="3586"/>
                      <a:pt x="6450" y="3580"/>
                    </a:cubicBezTo>
                    <a:cubicBezTo>
                      <a:pt x="6455" y="3604"/>
                      <a:pt x="6455" y="3642"/>
                      <a:pt x="6436" y="3654"/>
                    </a:cubicBezTo>
                    <a:cubicBezTo>
                      <a:pt x="6427" y="3660"/>
                      <a:pt x="6413" y="3666"/>
                      <a:pt x="6418" y="3678"/>
                    </a:cubicBezTo>
                    <a:cubicBezTo>
                      <a:pt x="6422" y="3690"/>
                      <a:pt x="6436" y="3690"/>
                      <a:pt x="6432" y="3699"/>
                    </a:cubicBezTo>
                    <a:cubicBezTo>
                      <a:pt x="6418" y="3710"/>
                      <a:pt x="6397" y="3710"/>
                      <a:pt x="6383" y="3716"/>
                    </a:cubicBezTo>
                    <a:cubicBezTo>
                      <a:pt x="6370" y="3722"/>
                      <a:pt x="6353" y="3746"/>
                      <a:pt x="6365" y="3767"/>
                    </a:cubicBezTo>
                    <a:cubicBezTo>
                      <a:pt x="6349" y="3772"/>
                      <a:pt x="6335" y="3772"/>
                      <a:pt x="6317" y="3772"/>
                    </a:cubicBezTo>
                    <a:cubicBezTo>
                      <a:pt x="6301" y="3778"/>
                      <a:pt x="6287" y="3802"/>
                      <a:pt x="6296" y="3814"/>
                    </a:cubicBezTo>
                    <a:cubicBezTo>
                      <a:pt x="6291" y="3814"/>
                      <a:pt x="6287" y="3814"/>
                      <a:pt x="6287" y="3820"/>
                    </a:cubicBezTo>
                    <a:cubicBezTo>
                      <a:pt x="6282" y="3829"/>
                      <a:pt x="6282" y="3829"/>
                      <a:pt x="6278" y="3829"/>
                    </a:cubicBezTo>
                    <a:cubicBezTo>
                      <a:pt x="6273" y="3829"/>
                      <a:pt x="6273" y="3814"/>
                      <a:pt x="6278" y="3814"/>
                    </a:cubicBezTo>
                    <a:cubicBezTo>
                      <a:pt x="6273" y="3814"/>
                      <a:pt x="6264" y="3814"/>
                      <a:pt x="6257" y="3829"/>
                    </a:cubicBezTo>
                    <a:cubicBezTo>
                      <a:pt x="6252" y="3835"/>
                      <a:pt x="6257" y="3846"/>
                      <a:pt x="6257" y="3852"/>
                    </a:cubicBezTo>
                    <a:lnTo>
                      <a:pt x="6257" y="3864"/>
                    </a:lnTo>
                    <a:cubicBezTo>
                      <a:pt x="6257" y="3864"/>
                      <a:pt x="6264" y="3870"/>
                      <a:pt x="6268" y="3870"/>
                    </a:cubicBezTo>
                    <a:cubicBezTo>
                      <a:pt x="6278" y="3876"/>
                      <a:pt x="6282" y="3891"/>
                      <a:pt x="6278" y="3903"/>
                    </a:cubicBezTo>
                    <a:cubicBezTo>
                      <a:pt x="6273" y="3914"/>
                      <a:pt x="6268" y="3926"/>
                      <a:pt x="6257" y="3932"/>
                    </a:cubicBezTo>
                    <a:cubicBezTo>
                      <a:pt x="6252" y="3932"/>
                      <a:pt x="6252" y="3932"/>
                      <a:pt x="6248" y="3938"/>
                    </a:cubicBezTo>
                    <a:cubicBezTo>
                      <a:pt x="6248" y="3938"/>
                      <a:pt x="6243" y="3944"/>
                      <a:pt x="6243" y="3953"/>
                    </a:cubicBezTo>
                    <a:lnTo>
                      <a:pt x="6243" y="3994"/>
                    </a:lnTo>
                    <a:cubicBezTo>
                      <a:pt x="6243" y="4000"/>
                      <a:pt x="6238" y="4000"/>
                      <a:pt x="6238" y="4006"/>
                    </a:cubicBezTo>
                    <a:cubicBezTo>
                      <a:pt x="6234" y="4021"/>
                      <a:pt x="6229" y="4027"/>
                      <a:pt x="6225" y="4039"/>
                    </a:cubicBezTo>
                    <a:cubicBezTo>
                      <a:pt x="6243" y="4050"/>
                      <a:pt x="6264" y="4068"/>
                      <a:pt x="6278" y="4095"/>
                    </a:cubicBezTo>
                    <a:cubicBezTo>
                      <a:pt x="6291" y="4118"/>
                      <a:pt x="6301" y="4145"/>
                      <a:pt x="6317" y="4169"/>
                    </a:cubicBezTo>
                    <a:lnTo>
                      <a:pt x="6317" y="4219"/>
                    </a:lnTo>
                    <a:cubicBezTo>
                      <a:pt x="6335" y="4219"/>
                      <a:pt x="6344" y="4248"/>
                      <a:pt x="6344" y="4281"/>
                    </a:cubicBezTo>
                    <a:lnTo>
                      <a:pt x="6344" y="4355"/>
                    </a:lnTo>
                    <a:cubicBezTo>
                      <a:pt x="6344" y="4361"/>
                      <a:pt x="6344" y="4367"/>
                      <a:pt x="6349" y="4373"/>
                    </a:cubicBezTo>
                    <a:cubicBezTo>
                      <a:pt x="6353" y="4379"/>
                      <a:pt x="6360" y="4379"/>
                      <a:pt x="6365" y="4384"/>
                    </a:cubicBezTo>
                    <a:cubicBezTo>
                      <a:pt x="6379" y="4399"/>
                      <a:pt x="6379" y="4423"/>
                      <a:pt x="6379" y="4441"/>
                    </a:cubicBezTo>
                    <a:cubicBezTo>
                      <a:pt x="6379" y="4461"/>
                      <a:pt x="6383" y="4491"/>
                      <a:pt x="6397" y="4491"/>
                    </a:cubicBezTo>
                    <a:cubicBezTo>
                      <a:pt x="6383" y="4497"/>
                      <a:pt x="6383" y="4529"/>
                      <a:pt x="6388" y="4547"/>
                    </a:cubicBezTo>
                    <a:cubicBezTo>
                      <a:pt x="6393" y="4565"/>
                      <a:pt x="6393" y="4597"/>
                      <a:pt x="6379" y="4603"/>
                    </a:cubicBezTo>
                    <a:cubicBezTo>
                      <a:pt x="6370" y="4609"/>
                      <a:pt x="6360" y="4603"/>
                      <a:pt x="6353" y="4609"/>
                    </a:cubicBezTo>
                    <a:cubicBezTo>
                      <a:pt x="6349" y="4609"/>
                      <a:pt x="6349" y="4615"/>
                      <a:pt x="6344" y="4621"/>
                    </a:cubicBezTo>
                    <a:cubicBezTo>
                      <a:pt x="6335" y="4653"/>
                      <a:pt x="6326" y="4683"/>
                      <a:pt x="6330" y="4721"/>
                    </a:cubicBezTo>
                    <a:lnTo>
                      <a:pt x="6296" y="4721"/>
                    </a:lnTo>
                    <a:lnTo>
                      <a:pt x="6296" y="4846"/>
                    </a:lnTo>
                    <a:cubicBezTo>
                      <a:pt x="6296" y="4869"/>
                      <a:pt x="6291" y="4893"/>
                      <a:pt x="6278" y="4899"/>
                    </a:cubicBezTo>
                    <a:cubicBezTo>
                      <a:pt x="6291" y="4899"/>
                      <a:pt x="6305" y="4920"/>
                      <a:pt x="6305" y="4943"/>
                    </a:cubicBezTo>
                    <a:cubicBezTo>
                      <a:pt x="6312" y="4961"/>
                      <a:pt x="6307" y="4988"/>
                      <a:pt x="6312" y="5005"/>
                    </a:cubicBezTo>
                    <a:cubicBezTo>
                      <a:pt x="6319" y="5023"/>
                      <a:pt x="6321" y="5038"/>
                      <a:pt x="6326" y="5056"/>
                    </a:cubicBezTo>
                    <a:cubicBezTo>
                      <a:pt x="6335" y="5085"/>
                      <a:pt x="6335" y="5118"/>
                      <a:pt x="6330" y="5153"/>
                    </a:cubicBezTo>
                    <a:cubicBezTo>
                      <a:pt x="6326" y="5168"/>
                      <a:pt x="6326" y="5174"/>
                      <a:pt x="6321" y="5186"/>
                    </a:cubicBezTo>
                    <a:cubicBezTo>
                      <a:pt x="6321" y="5209"/>
                      <a:pt x="6326" y="5236"/>
                      <a:pt x="6344" y="5248"/>
                    </a:cubicBezTo>
                    <a:cubicBezTo>
                      <a:pt x="6349" y="5254"/>
                      <a:pt x="6360" y="5254"/>
                      <a:pt x="6365" y="5254"/>
                    </a:cubicBezTo>
                    <a:lnTo>
                      <a:pt x="6374" y="5242"/>
                    </a:lnTo>
                    <a:cubicBezTo>
                      <a:pt x="6383" y="5230"/>
                      <a:pt x="6397" y="5248"/>
                      <a:pt x="6413" y="5254"/>
                    </a:cubicBezTo>
                    <a:cubicBezTo>
                      <a:pt x="6427" y="5265"/>
                      <a:pt x="6445" y="5260"/>
                      <a:pt x="6445" y="5242"/>
                    </a:cubicBezTo>
                    <a:cubicBezTo>
                      <a:pt x="6466" y="5248"/>
                      <a:pt x="6491" y="5242"/>
                      <a:pt x="6510" y="5230"/>
                    </a:cubicBezTo>
                    <a:cubicBezTo>
                      <a:pt x="6540" y="5209"/>
                      <a:pt x="6563" y="5174"/>
                      <a:pt x="6595" y="5180"/>
                    </a:cubicBezTo>
                    <a:cubicBezTo>
                      <a:pt x="6606" y="5209"/>
                      <a:pt x="6639" y="5197"/>
                      <a:pt x="6664" y="5197"/>
                    </a:cubicBezTo>
                    <a:cubicBezTo>
                      <a:pt x="6673" y="5197"/>
                      <a:pt x="6687" y="5209"/>
                      <a:pt x="6696" y="5215"/>
                    </a:cubicBezTo>
                    <a:cubicBezTo>
                      <a:pt x="6721" y="5236"/>
                      <a:pt x="6749" y="5260"/>
                      <a:pt x="6774" y="5277"/>
                    </a:cubicBezTo>
                    <a:cubicBezTo>
                      <a:pt x="6788" y="5292"/>
                      <a:pt x="6800" y="5298"/>
                      <a:pt x="6809" y="5316"/>
                    </a:cubicBezTo>
                    <a:cubicBezTo>
                      <a:pt x="6820" y="5333"/>
                      <a:pt x="6818" y="5354"/>
                      <a:pt x="6813" y="5372"/>
                    </a:cubicBezTo>
                    <a:cubicBezTo>
                      <a:pt x="6832" y="5378"/>
                      <a:pt x="6846" y="5396"/>
                      <a:pt x="6857" y="5422"/>
                    </a:cubicBezTo>
                    <a:cubicBezTo>
                      <a:pt x="6866" y="5446"/>
                      <a:pt x="6866" y="5469"/>
                      <a:pt x="6871" y="5496"/>
                    </a:cubicBezTo>
                    <a:cubicBezTo>
                      <a:pt x="6876" y="5540"/>
                      <a:pt x="6880" y="5582"/>
                      <a:pt x="6866" y="5626"/>
                    </a:cubicBezTo>
                    <a:cubicBezTo>
                      <a:pt x="6862" y="5638"/>
                      <a:pt x="6857" y="5641"/>
                      <a:pt x="6857" y="5656"/>
                    </a:cubicBezTo>
                    <a:cubicBezTo>
                      <a:pt x="6857" y="5668"/>
                      <a:pt x="6857" y="5682"/>
                      <a:pt x="6853" y="5694"/>
                    </a:cubicBezTo>
                    <a:cubicBezTo>
                      <a:pt x="6846" y="5718"/>
                      <a:pt x="6827" y="5739"/>
                      <a:pt x="6813" y="5739"/>
                    </a:cubicBezTo>
                    <a:lnTo>
                      <a:pt x="6813" y="5774"/>
                    </a:lnTo>
                    <a:cubicBezTo>
                      <a:pt x="6804" y="5780"/>
                      <a:pt x="6793" y="5768"/>
                      <a:pt x="6788" y="5756"/>
                    </a:cubicBezTo>
                    <a:cubicBezTo>
                      <a:pt x="6784" y="5744"/>
                      <a:pt x="6788" y="5733"/>
                      <a:pt x="6788" y="5718"/>
                    </a:cubicBezTo>
                    <a:cubicBezTo>
                      <a:pt x="6793" y="5665"/>
                      <a:pt x="6793" y="5603"/>
                      <a:pt x="6784" y="5546"/>
                    </a:cubicBezTo>
                    <a:cubicBezTo>
                      <a:pt x="6788" y="5520"/>
                      <a:pt x="6761" y="5514"/>
                      <a:pt x="6756" y="5496"/>
                    </a:cubicBezTo>
                    <a:lnTo>
                      <a:pt x="6756" y="5464"/>
                    </a:lnTo>
                    <a:cubicBezTo>
                      <a:pt x="6756" y="5446"/>
                      <a:pt x="6735" y="5434"/>
                      <a:pt x="6726" y="5422"/>
                    </a:cubicBezTo>
                    <a:cubicBezTo>
                      <a:pt x="6701" y="5401"/>
                      <a:pt x="6682" y="5372"/>
                      <a:pt x="6669" y="5333"/>
                    </a:cubicBezTo>
                    <a:cubicBezTo>
                      <a:pt x="6648" y="5328"/>
                      <a:pt x="6625" y="5328"/>
                      <a:pt x="6606" y="5348"/>
                    </a:cubicBezTo>
                    <a:cubicBezTo>
                      <a:pt x="6590" y="5360"/>
                      <a:pt x="6577" y="5384"/>
                      <a:pt x="6558" y="5372"/>
                    </a:cubicBezTo>
                    <a:cubicBezTo>
                      <a:pt x="6547" y="5366"/>
                      <a:pt x="6537" y="5354"/>
                      <a:pt x="6528" y="5360"/>
                    </a:cubicBezTo>
                    <a:cubicBezTo>
                      <a:pt x="6519" y="5360"/>
                      <a:pt x="6519" y="5372"/>
                      <a:pt x="6514" y="5378"/>
                    </a:cubicBezTo>
                    <a:cubicBezTo>
                      <a:pt x="6503" y="5390"/>
                      <a:pt x="6489" y="5390"/>
                      <a:pt x="6480" y="5390"/>
                    </a:cubicBezTo>
                    <a:cubicBezTo>
                      <a:pt x="6436" y="5390"/>
                      <a:pt x="6388" y="5396"/>
                      <a:pt x="6360" y="5440"/>
                    </a:cubicBezTo>
                    <a:cubicBezTo>
                      <a:pt x="6379" y="5458"/>
                      <a:pt x="6402" y="5464"/>
                      <a:pt x="6422" y="5458"/>
                    </a:cubicBezTo>
                    <a:cubicBezTo>
                      <a:pt x="6427" y="5478"/>
                      <a:pt x="6427" y="5496"/>
                      <a:pt x="6413" y="5514"/>
                    </a:cubicBezTo>
                    <a:cubicBezTo>
                      <a:pt x="6397" y="5540"/>
                      <a:pt x="6418" y="5564"/>
                      <a:pt x="6422" y="5594"/>
                    </a:cubicBezTo>
                    <a:cubicBezTo>
                      <a:pt x="6427" y="5620"/>
                      <a:pt x="6427" y="5644"/>
                      <a:pt x="6418" y="5665"/>
                    </a:cubicBezTo>
                    <a:cubicBezTo>
                      <a:pt x="6441" y="5665"/>
                      <a:pt x="6450" y="5700"/>
                      <a:pt x="6455" y="5733"/>
                    </a:cubicBezTo>
                    <a:cubicBezTo>
                      <a:pt x="6462" y="5750"/>
                      <a:pt x="6462" y="5768"/>
                      <a:pt x="6455" y="5786"/>
                    </a:cubicBezTo>
                    <a:lnTo>
                      <a:pt x="6441" y="5824"/>
                    </a:lnTo>
                    <a:cubicBezTo>
                      <a:pt x="6436" y="5857"/>
                      <a:pt x="6455" y="5880"/>
                      <a:pt x="6450" y="5910"/>
                    </a:cubicBezTo>
                    <a:lnTo>
                      <a:pt x="6432" y="5910"/>
                    </a:lnTo>
                    <a:cubicBezTo>
                      <a:pt x="6436" y="5931"/>
                      <a:pt x="6422" y="5943"/>
                      <a:pt x="6409" y="5937"/>
                    </a:cubicBezTo>
                    <a:cubicBezTo>
                      <a:pt x="6402" y="5937"/>
                      <a:pt x="6397" y="5931"/>
                      <a:pt x="6393" y="5925"/>
                    </a:cubicBezTo>
                    <a:cubicBezTo>
                      <a:pt x="6379" y="5919"/>
                      <a:pt x="6365" y="5931"/>
                      <a:pt x="6360" y="5948"/>
                    </a:cubicBezTo>
                    <a:cubicBezTo>
                      <a:pt x="6353" y="5966"/>
                      <a:pt x="6365" y="5987"/>
                      <a:pt x="6374" y="6005"/>
                    </a:cubicBezTo>
                    <a:cubicBezTo>
                      <a:pt x="6365" y="5993"/>
                      <a:pt x="6349" y="6008"/>
                      <a:pt x="6344" y="6028"/>
                    </a:cubicBezTo>
                    <a:cubicBezTo>
                      <a:pt x="6340" y="6046"/>
                      <a:pt x="6326" y="6067"/>
                      <a:pt x="6317" y="6055"/>
                    </a:cubicBezTo>
                    <a:cubicBezTo>
                      <a:pt x="6312" y="6079"/>
                      <a:pt x="6330" y="6096"/>
                      <a:pt x="6344" y="6111"/>
                    </a:cubicBezTo>
                    <a:cubicBezTo>
                      <a:pt x="6360" y="6129"/>
                      <a:pt x="6365" y="6158"/>
                      <a:pt x="6349" y="6173"/>
                    </a:cubicBezTo>
                    <a:cubicBezTo>
                      <a:pt x="6344" y="6179"/>
                      <a:pt x="6340" y="6173"/>
                      <a:pt x="6330" y="6179"/>
                    </a:cubicBezTo>
                    <a:cubicBezTo>
                      <a:pt x="6317" y="6179"/>
                      <a:pt x="6301" y="6191"/>
                      <a:pt x="6291" y="6203"/>
                    </a:cubicBezTo>
                    <a:cubicBezTo>
                      <a:pt x="6282" y="6209"/>
                      <a:pt x="6278" y="6212"/>
                      <a:pt x="6273" y="6226"/>
                    </a:cubicBezTo>
                    <a:cubicBezTo>
                      <a:pt x="6268" y="6238"/>
                      <a:pt x="6273" y="6253"/>
                      <a:pt x="6282" y="6259"/>
                    </a:cubicBezTo>
                    <a:lnTo>
                      <a:pt x="6264" y="6259"/>
                    </a:lnTo>
                    <a:cubicBezTo>
                      <a:pt x="6252" y="6283"/>
                      <a:pt x="6234" y="6303"/>
                      <a:pt x="6215" y="6327"/>
                    </a:cubicBezTo>
                    <a:cubicBezTo>
                      <a:pt x="6209" y="6333"/>
                      <a:pt x="6204" y="6339"/>
                      <a:pt x="6199" y="6339"/>
                    </a:cubicBezTo>
                    <a:cubicBezTo>
                      <a:pt x="6190" y="6339"/>
                      <a:pt x="6186" y="6339"/>
                      <a:pt x="6181" y="6345"/>
                    </a:cubicBezTo>
                    <a:cubicBezTo>
                      <a:pt x="6172" y="6365"/>
                      <a:pt x="6204" y="6383"/>
                      <a:pt x="6195" y="6401"/>
                    </a:cubicBezTo>
                    <a:lnTo>
                      <a:pt x="6137" y="6401"/>
                    </a:lnTo>
                    <a:lnTo>
                      <a:pt x="6137" y="6419"/>
                    </a:lnTo>
                    <a:lnTo>
                      <a:pt x="6123" y="6419"/>
                    </a:lnTo>
                    <a:cubicBezTo>
                      <a:pt x="6123" y="6433"/>
                      <a:pt x="6123" y="6445"/>
                      <a:pt x="6128" y="6457"/>
                    </a:cubicBezTo>
                    <a:cubicBezTo>
                      <a:pt x="6114" y="6463"/>
                      <a:pt x="6098" y="6463"/>
                      <a:pt x="6089" y="6463"/>
                    </a:cubicBezTo>
                    <a:cubicBezTo>
                      <a:pt x="6084" y="6475"/>
                      <a:pt x="6089" y="6489"/>
                      <a:pt x="6093" y="6501"/>
                    </a:cubicBezTo>
                    <a:cubicBezTo>
                      <a:pt x="6080" y="6501"/>
                      <a:pt x="6066" y="6501"/>
                      <a:pt x="6054" y="6489"/>
                    </a:cubicBezTo>
                    <a:cubicBezTo>
                      <a:pt x="6045" y="6475"/>
                      <a:pt x="6041" y="6451"/>
                      <a:pt x="6050" y="6445"/>
                    </a:cubicBezTo>
                    <a:cubicBezTo>
                      <a:pt x="6054" y="6439"/>
                      <a:pt x="6059" y="6439"/>
                      <a:pt x="6066" y="6433"/>
                    </a:cubicBezTo>
                    <a:cubicBezTo>
                      <a:pt x="6066" y="6427"/>
                      <a:pt x="6066" y="6419"/>
                      <a:pt x="6059" y="6419"/>
                    </a:cubicBezTo>
                    <a:cubicBezTo>
                      <a:pt x="6050" y="6401"/>
                      <a:pt x="6041" y="6377"/>
                      <a:pt x="6031" y="6356"/>
                    </a:cubicBezTo>
                    <a:cubicBezTo>
                      <a:pt x="6045" y="6356"/>
                      <a:pt x="6054" y="6345"/>
                      <a:pt x="6054" y="6327"/>
                    </a:cubicBezTo>
                    <a:cubicBezTo>
                      <a:pt x="6054" y="6309"/>
                      <a:pt x="6045" y="6294"/>
                      <a:pt x="6036" y="6288"/>
                    </a:cubicBezTo>
                    <a:lnTo>
                      <a:pt x="6080" y="6271"/>
                    </a:lnTo>
                    <a:cubicBezTo>
                      <a:pt x="6080" y="6247"/>
                      <a:pt x="6084" y="6220"/>
                      <a:pt x="6093" y="6203"/>
                    </a:cubicBezTo>
                    <a:cubicBezTo>
                      <a:pt x="6089" y="6197"/>
                      <a:pt x="6080" y="6191"/>
                      <a:pt x="6075" y="6185"/>
                    </a:cubicBezTo>
                    <a:cubicBezTo>
                      <a:pt x="6103" y="6185"/>
                      <a:pt x="6119" y="6147"/>
                      <a:pt x="6123" y="6111"/>
                    </a:cubicBezTo>
                    <a:cubicBezTo>
                      <a:pt x="6128" y="6079"/>
                      <a:pt x="6137" y="6049"/>
                      <a:pt x="6142" y="6011"/>
                    </a:cubicBezTo>
                    <a:cubicBezTo>
                      <a:pt x="6146" y="5993"/>
                      <a:pt x="6146" y="5972"/>
                      <a:pt x="6156" y="5954"/>
                    </a:cubicBezTo>
                    <a:cubicBezTo>
                      <a:pt x="6165" y="5943"/>
                      <a:pt x="6183" y="5937"/>
                      <a:pt x="6195" y="5954"/>
                    </a:cubicBezTo>
                    <a:cubicBezTo>
                      <a:pt x="6192" y="5948"/>
                      <a:pt x="6199" y="5943"/>
                      <a:pt x="6204" y="5943"/>
                    </a:cubicBezTo>
                    <a:cubicBezTo>
                      <a:pt x="6209" y="5943"/>
                      <a:pt x="6215" y="5948"/>
                      <a:pt x="6220" y="5954"/>
                    </a:cubicBezTo>
                    <a:cubicBezTo>
                      <a:pt x="6229" y="5954"/>
                      <a:pt x="6234" y="5937"/>
                      <a:pt x="6229" y="5925"/>
                    </a:cubicBezTo>
                    <a:cubicBezTo>
                      <a:pt x="6225" y="5910"/>
                      <a:pt x="6215" y="5898"/>
                      <a:pt x="6215" y="5886"/>
                    </a:cubicBezTo>
                    <a:cubicBezTo>
                      <a:pt x="6215" y="5875"/>
                      <a:pt x="6225" y="5857"/>
                      <a:pt x="6234" y="5869"/>
                    </a:cubicBezTo>
                    <a:cubicBezTo>
                      <a:pt x="6229" y="5836"/>
                      <a:pt x="6225" y="5812"/>
                      <a:pt x="6225" y="5780"/>
                    </a:cubicBezTo>
                    <a:lnTo>
                      <a:pt x="6225" y="5762"/>
                    </a:lnTo>
                    <a:cubicBezTo>
                      <a:pt x="6225" y="5750"/>
                      <a:pt x="6229" y="5744"/>
                      <a:pt x="6234" y="5733"/>
                    </a:cubicBezTo>
                    <a:cubicBezTo>
                      <a:pt x="6243" y="5706"/>
                      <a:pt x="6243" y="5676"/>
                      <a:pt x="6238" y="5650"/>
                    </a:cubicBezTo>
                    <a:cubicBezTo>
                      <a:pt x="6234" y="5632"/>
                      <a:pt x="6229" y="5614"/>
                      <a:pt x="6229" y="5603"/>
                    </a:cubicBezTo>
                    <a:cubicBezTo>
                      <a:pt x="6234" y="5582"/>
                      <a:pt x="6252" y="5576"/>
                      <a:pt x="6257" y="5588"/>
                    </a:cubicBezTo>
                    <a:cubicBezTo>
                      <a:pt x="6273" y="5570"/>
                      <a:pt x="6282" y="5552"/>
                      <a:pt x="6296" y="5532"/>
                    </a:cubicBezTo>
                    <a:cubicBezTo>
                      <a:pt x="6282" y="5514"/>
                      <a:pt x="6278" y="5490"/>
                      <a:pt x="6282" y="5464"/>
                    </a:cubicBezTo>
                    <a:cubicBezTo>
                      <a:pt x="6257" y="5464"/>
                      <a:pt x="6238" y="5458"/>
                      <a:pt x="6220" y="5440"/>
                    </a:cubicBezTo>
                    <a:cubicBezTo>
                      <a:pt x="6215" y="5452"/>
                      <a:pt x="6195" y="5446"/>
                      <a:pt x="6195" y="5434"/>
                    </a:cubicBezTo>
                    <a:cubicBezTo>
                      <a:pt x="6186" y="5396"/>
                      <a:pt x="6162" y="5366"/>
                      <a:pt x="6142" y="5339"/>
                    </a:cubicBezTo>
                    <a:cubicBezTo>
                      <a:pt x="6137" y="5333"/>
                      <a:pt x="6137" y="5328"/>
                      <a:pt x="6137" y="5322"/>
                    </a:cubicBezTo>
                    <a:cubicBezTo>
                      <a:pt x="6137" y="5310"/>
                      <a:pt x="6158" y="5310"/>
                      <a:pt x="6162" y="5298"/>
                    </a:cubicBezTo>
                    <a:cubicBezTo>
                      <a:pt x="6169" y="5286"/>
                      <a:pt x="6156" y="5271"/>
                      <a:pt x="6146" y="5260"/>
                    </a:cubicBezTo>
                    <a:cubicBezTo>
                      <a:pt x="6137" y="5248"/>
                      <a:pt x="6137" y="5227"/>
                      <a:pt x="6149" y="5227"/>
                    </a:cubicBezTo>
                    <a:cubicBezTo>
                      <a:pt x="6139" y="5224"/>
                      <a:pt x="6133" y="5209"/>
                      <a:pt x="6133" y="5197"/>
                    </a:cubicBezTo>
                    <a:cubicBezTo>
                      <a:pt x="6133" y="5186"/>
                      <a:pt x="6137" y="5174"/>
                      <a:pt x="6142" y="5162"/>
                    </a:cubicBezTo>
                    <a:cubicBezTo>
                      <a:pt x="6151" y="5124"/>
                      <a:pt x="6156" y="5085"/>
                      <a:pt x="6146" y="5050"/>
                    </a:cubicBezTo>
                    <a:cubicBezTo>
                      <a:pt x="6156" y="5044"/>
                      <a:pt x="6162" y="5044"/>
                      <a:pt x="6172" y="5038"/>
                    </a:cubicBezTo>
                    <a:cubicBezTo>
                      <a:pt x="6176" y="5017"/>
                      <a:pt x="6156" y="4999"/>
                      <a:pt x="6162" y="4982"/>
                    </a:cubicBezTo>
                    <a:cubicBezTo>
                      <a:pt x="6162" y="4976"/>
                      <a:pt x="6172" y="4970"/>
                      <a:pt x="6172" y="4961"/>
                    </a:cubicBezTo>
                    <a:cubicBezTo>
                      <a:pt x="6176" y="4949"/>
                      <a:pt x="6167" y="4937"/>
                      <a:pt x="6156" y="4931"/>
                    </a:cubicBezTo>
                    <a:cubicBezTo>
                      <a:pt x="6146" y="4925"/>
                      <a:pt x="6137" y="4920"/>
                      <a:pt x="6133" y="4908"/>
                    </a:cubicBezTo>
                    <a:cubicBezTo>
                      <a:pt x="6123" y="4875"/>
                      <a:pt x="6167" y="4846"/>
                      <a:pt x="6151" y="4807"/>
                    </a:cubicBezTo>
                    <a:cubicBezTo>
                      <a:pt x="6146" y="4795"/>
                      <a:pt x="6133" y="4784"/>
                      <a:pt x="6133" y="4769"/>
                    </a:cubicBezTo>
                    <a:cubicBezTo>
                      <a:pt x="6142" y="4757"/>
                      <a:pt x="6156" y="4745"/>
                      <a:pt x="6172" y="4739"/>
                    </a:cubicBezTo>
                    <a:lnTo>
                      <a:pt x="6156" y="4721"/>
                    </a:lnTo>
                    <a:cubicBezTo>
                      <a:pt x="6162" y="4721"/>
                      <a:pt x="6167" y="4716"/>
                      <a:pt x="6172" y="4716"/>
                    </a:cubicBezTo>
                    <a:cubicBezTo>
                      <a:pt x="6167" y="4689"/>
                      <a:pt x="6167" y="4659"/>
                      <a:pt x="6172" y="4633"/>
                    </a:cubicBezTo>
                    <a:cubicBezTo>
                      <a:pt x="6176" y="4609"/>
                      <a:pt x="6190" y="4591"/>
                      <a:pt x="6190" y="4565"/>
                    </a:cubicBezTo>
                    <a:cubicBezTo>
                      <a:pt x="6190" y="4541"/>
                      <a:pt x="6176" y="4515"/>
                      <a:pt x="6156" y="4523"/>
                    </a:cubicBezTo>
                    <a:cubicBezTo>
                      <a:pt x="6162" y="4509"/>
                      <a:pt x="6167" y="4497"/>
                      <a:pt x="6176" y="4485"/>
                    </a:cubicBezTo>
                    <a:cubicBezTo>
                      <a:pt x="6162" y="4479"/>
                      <a:pt x="6151" y="4464"/>
                      <a:pt x="6146" y="4447"/>
                    </a:cubicBezTo>
                    <a:cubicBezTo>
                      <a:pt x="6142" y="4426"/>
                      <a:pt x="6146" y="4411"/>
                      <a:pt x="6146" y="4390"/>
                    </a:cubicBezTo>
                    <a:cubicBezTo>
                      <a:pt x="6146" y="4379"/>
                      <a:pt x="6151" y="4367"/>
                      <a:pt x="6156" y="4355"/>
                    </a:cubicBezTo>
                    <a:cubicBezTo>
                      <a:pt x="6162" y="4349"/>
                      <a:pt x="6167" y="4349"/>
                      <a:pt x="6167" y="4343"/>
                    </a:cubicBezTo>
                    <a:cubicBezTo>
                      <a:pt x="6167" y="4337"/>
                      <a:pt x="6167" y="4328"/>
                      <a:pt x="6162" y="4328"/>
                    </a:cubicBezTo>
                    <a:cubicBezTo>
                      <a:pt x="6151" y="4299"/>
                      <a:pt x="6133" y="4275"/>
                      <a:pt x="6114" y="4254"/>
                    </a:cubicBezTo>
                    <a:cubicBezTo>
                      <a:pt x="6114" y="4243"/>
                      <a:pt x="6123" y="4237"/>
                      <a:pt x="6123" y="4225"/>
                    </a:cubicBezTo>
                    <a:cubicBezTo>
                      <a:pt x="6133" y="4180"/>
                      <a:pt x="6070" y="4163"/>
                      <a:pt x="6080" y="4118"/>
                    </a:cubicBezTo>
                    <a:cubicBezTo>
                      <a:pt x="6089" y="4124"/>
                      <a:pt x="6098" y="4101"/>
                      <a:pt x="6093" y="4089"/>
                    </a:cubicBezTo>
                    <a:cubicBezTo>
                      <a:pt x="6089" y="4074"/>
                      <a:pt x="6084" y="4056"/>
                      <a:pt x="6093" y="4044"/>
                    </a:cubicBezTo>
                    <a:cubicBezTo>
                      <a:pt x="6084" y="4027"/>
                      <a:pt x="6093" y="3994"/>
                      <a:pt x="6098" y="3976"/>
                    </a:cubicBezTo>
                    <a:cubicBezTo>
                      <a:pt x="6103" y="3959"/>
                      <a:pt x="6103" y="3926"/>
                      <a:pt x="6089" y="3920"/>
                    </a:cubicBezTo>
                    <a:cubicBezTo>
                      <a:pt x="6107" y="3908"/>
                      <a:pt x="6128" y="3882"/>
                      <a:pt x="6137" y="3858"/>
                    </a:cubicBezTo>
                    <a:cubicBezTo>
                      <a:pt x="6146" y="3835"/>
                      <a:pt x="6151" y="3802"/>
                      <a:pt x="6172" y="3802"/>
                    </a:cubicBezTo>
                    <a:cubicBezTo>
                      <a:pt x="6146" y="3767"/>
                      <a:pt x="6156" y="3704"/>
                      <a:pt x="6181" y="3672"/>
                    </a:cubicBezTo>
                    <a:cubicBezTo>
                      <a:pt x="6162" y="3636"/>
                      <a:pt x="6146" y="3586"/>
                      <a:pt x="6151" y="3542"/>
                    </a:cubicBezTo>
                    <a:cubicBezTo>
                      <a:pt x="6142" y="3536"/>
                      <a:pt x="6133" y="3536"/>
                      <a:pt x="6123" y="3536"/>
                    </a:cubicBezTo>
                    <a:cubicBezTo>
                      <a:pt x="6146" y="3518"/>
                      <a:pt x="6167" y="3498"/>
                      <a:pt x="6190" y="3474"/>
                    </a:cubicBezTo>
                    <a:cubicBezTo>
                      <a:pt x="6195" y="3468"/>
                      <a:pt x="6199" y="3468"/>
                      <a:pt x="6199" y="3462"/>
                    </a:cubicBezTo>
                    <a:cubicBezTo>
                      <a:pt x="6204" y="3450"/>
                      <a:pt x="6195" y="3435"/>
                      <a:pt x="6190" y="3424"/>
                    </a:cubicBezTo>
                    <a:cubicBezTo>
                      <a:pt x="6176" y="3400"/>
                      <a:pt x="6156" y="3382"/>
                      <a:pt x="6142" y="3356"/>
                    </a:cubicBezTo>
                    <a:cubicBezTo>
                      <a:pt x="6137" y="3350"/>
                      <a:pt x="6133" y="3344"/>
                      <a:pt x="6128" y="3344"/>
                    </a:cubicBezTo>
                    <a:cubicBezTo>
                      <a:pt x="6119" y="3338"/>
                      <a:pt x="6107" y="3350"/>
                      <a:pt x="6098" y="3344"/>
                    </a:cubicBezTo>
                    <a:cubicBezTo>
                      <a:pt x="6089" y="3344"/>
                      <a:pt x="6084" y="3332"/>
                      <a:pt x="6080" y="3332"/>
                    </a:cubicBezTo>
                    <a:cubicBezTo>
                      <a:pt x="6070" y="3326"/>
                      <a:pt x="6054" y="3326"/>
                      <a:pt x="6041" y="3320"/>
                    </a:cubicBezTo>
                    <a:cubicBezTo>
                      <a:pt x="6027" y="3311"/>
                      <a:pt x="6018" y="3299"/>
                      <a:pt x="6018" y="3282"/>
                    </a:cubicBezTo>
                    <a:cubicBezTo>
                      <a:pt x="6001" y="3288"/>
                      <a:pt x="5988" y="3294"/>
                      <a:pt x="5978" y="3288"/>
                    </a:cubicBezTo>
                    <a:cubicBezTo>
                      <a:pt x="5965" y="3282"/>
                      <a:pt x="5953" y="3264"/>
                      <a:pt x="5965" y="3243"/>
                    </a:cubicBezTo>
                    <a:cubicBezTo>
                      <a:pt x="5974" y="3214"/>
                      <a:pt x="6022" y="3226"/>
                      <a:pt x="6027" y="3187"/>
                    </a:cubicBezTo>
                    <a:cubicBezTo>
                      <a:pt x="6031" y="3175"/>
                      <a:pt x="6022" y="3158"/>
                      <a:pt x="6022" y="3146"/>
                    </a:cubicBezTo>
                    <a:cubicBezTo>
                      <a:pt x="6022" y="3134"/>
                      <a:pt x="6027" y="3119"/>
                      <a:pt x="6027" y="3107"/>
                    </a:cubicBezTo>
                    <a:cubicBezTo>
                      <a:pt x="6031" y="3072"/>
                      <a:pt x="6022" y="3033"/>
                      <a:pt x="6011" y="2995"/>
                    </a:cubicBezTo>
                    <a:cubicBezTo>
                      <a:pt x="6011" y="2989"/>
                      <a:pt x="6006" y="2983"/>
                      <a:pt x="6001" y="2977"/>
                    </a:cubicBezTo>
                    <a:cubicBezTo>
                      <a:pt x="5997" y="2971"/>
                      <a:pt x="5988" y="2971"/>
                      <a:pt x="5983" y="2971"/>
                    </a:cubicBezTo>
                    <a:cubicBezTo>
                      <a:pt x="5974" y="2965"/>
                      <a:pt x="5965" y="2954"/>
                      <a:pt x="5953" y="2948"/>
                    </a:cubicBezTo>
                    <a:cubicBezTo>
                      <a:pt x="5944" y="2942"/>
                      <a:pt x="5930" y="2942"/>
                      <a:pt x="5926" y="2954"/>
                    </a:cubicBezTo>
                    <a:cubicBezTo>
                      <a:pt x="5909" y="2933"/>
                      <a:pt x="5898" y="2921"/>
                      <a:pt x="5877" y="2915"/>
                    </a:cubicBezTo>
                    <a:cubicBezTo>
                      <a:pt x="5859" y="2909"/>
                      <a:pt x="5834" y="2915"/>
                      <a:pt x="5824" y="2933"/>
                    </a:cubicBezTo>
                    <a:cubicBezTo>
                      <a:pt x="5808" y="2959"/>
                      <a:pt x="5820" y="2989"/>
                      <a:pt x="5829" y="3022"/>
                    </a:cubicBezTo>
                    <a:cubicBezTo>
                      <a:pt x="5813" y="3022"/>
                      <a:pt x="5804" y="3039"/>
                      <a:pt x="5804" y="3051"/>
                    </a:cubicBezTo>
                    <a:cubicBezTo>
                      <a:pt x="5804" y="3072"/>
                      <a:pt x="5813" y="3084"/>
                      <a:pt x="5824" y="3090"/>
                    </a:cubicBezTo>
                    <a:cubicBezTo>
                      <a:pt x="5804" y="3113"/>
                      <a:pt x="5790" y="3140"/>
                      <a:pt x="5781" y="3175"/>
                    </a:cubicBezTo>
                    <a:cubicBezTo>
                      <a:pt x="5776" y="3187"/>
                      <a:pt x="5781" y="3214"/>
                      <a:pt x="5790" y="3208"/>
                    </a:cubicBezTo>
                    <a:cubicBezTo>
                      <a:pt x="5790" y="3220"/>
                      <a:pt x="5776" y="3231"/>
                      <a:pt x="5765" y="3231"/>
                    </a:cubicBezTo>
                    <a:lnTo>
                      <a:pt x="5732" y="3231"/>
                    </a:lnTo>
                    <a:cubicBezTo>
                      <a:pt x="5719" y="3237"/>
                      <a:pt x="5707" y="3258"/>
                      <a:pt x="5702" y="3282"/>
                    </a:cubicBezTo>
                    <a:cubicBezTo>
                      <a:pt x="5702" y="3299"/>
                      <a:pt x="5707" y="3326"/>
                      <a:pt x="5712" y="3344"/>
                    </a:cubicBezTo>
                    <a:cubicBezTo>
                      <a:pt x="5719" y="3362"/>
                      <a:pt x="5723" y="3394"/>
                      <a:pt x="5707" y="3400"/>
                    </a:cubicBezTo>
                    <a:cubicBezTo>
                      <a:pt x="5698" y="3406"/>
                      <a:pt x="5684" y="3400"/>
                      <a:pt x="5679" y="3412"/>
                    </a:cubicBezTo>
                    <a:cubicBezTo>
                      <a:pt x="5675" y="3424"/>
                      <a:pt x="5684" y="3430"/>
                      <a:pt x="5684" y="3444"/>
                    </a:cubicBezTo>
                    <a:cubicBezTo>
                      <a:pt x="5684" y="3456"/>
                      <a:pt x="5675" y="3462"/>
                      <a:pt x="5670" y="3474"/>
                    </a:cubicBezTo>
                    <a:cubicBezTo>
                      <a:pt x="5663" y="3486"/>
                      <a:pt x="5675" y="3498"/>
                      <a:pt x="5684" y="3512"/>
                    </a:cubicBezTo>
                    <a:cubicBezTo>
                      <a:pt x="5693" y="3536"/>
                      <a:pt x="5689" y="3560"/>
                      <a:pt x="5689" y="3586"/>
                    </a:cubicBezTo>
                    <a:cubicBezTo>
                      <a:pt x="5684" y="3622"/>
                      <a:pt x="5679" y="3654"/>
                      <a:pt x="5663" y="3684"/>
                    </a:cubicBezTo>
                    <a:cubicBezTo>
                      <a:pt x="5659" y="3699"/>
                      <a:pt x="5654" y="3710"/>
                      <a:pt x="5654" y="3722"/>
                    </a:cubicBezTo>
                    <a:cubicBezTo>
                      <a:pt x="5654" y="3728"/>
                      <a:pt x="5659" y="3734"/>
                      <a:pt x="5659" y="3740"/>
                    </a:cubicBezTo>
                    <a:cubicBezTo>
                      <a:pt x="5670" y="3772"/>
                      <a:pt x="5654" y="3814"/>
                      <a:pt x="5631" y="3820"/>
                    </a:cubicBezTo>
                    <a:cubicBezTo>
                      <a:pt x="5645" y="3820"/>
                      <a:pt x="5650" y="3846"/>
                      <a:pt x="5645" y="3864"/>
                    </a:cubicBezTo>
                    <a:cubicBezTo>
                      <a:pt x="5640" y="3882"/>
                      <a:pt x="5631" y="3897"/>
                      <a:pt x="5636" y="3914"/>
                    </a:cubicBezTo>
                    <a:cubicBezTo>
                      <a:pt x="5622" y="3920"/>
                      <a:pt x="5601" y="3926"/>
                      <a:pt x="5587" y="3932"/>
                    </a:cubicBezTo>
                    <a:cubicBezTo>
                      <a:pt x="5597" y="3944"/>
                      <a:pt x="5592" y="3965"/>
                      <a:pt x="5583" y="3976"/>
                    </a:cubicBezTo>
                    <a:cubicBezTo>
                      <a:pt x="5574" y="3988"/>
                      <a:pt x="5558" y="3994"/>
                      <a:pt x="5553" y="4000"/>
                    </a:cubicBezTo>
                    <a:cubicBezTo>
                      <a:pt x="5544" y="4015"/>
                      <a:pt x="5544" y="4039"/>
                      <a:pt x="5553" y="4044"/>
                    </a:cubicBezTo>
                    <a:cubicBezTo>
                      <a:pt x="5544" y="4068"/>
                      <a:pt x="5525" y="4095"/>
                      <a:pt x="5500" y="4089"/>
                    </a:cubicBezTo>
                    <a:cubicBezTo>
                      <a:pt x="5495" y="4089"/>
                      <a:pt x="5491" y="4083"/>
                      <a:pt x="5486" y="4083"/>
                    </a:cubicBezTo>
                    <a:cubicBezTo>
                      <a:pt x="5477" y="4083"/>
                      <a:pt x="5472" y="4095"/>
                      <a:pt x="5466" y="4107"/>
                    </a:cubicBezTo>
                    <a:cubicBezTo>
                      <a:pt x="5452" y="4130"/>
                      <a:pt x="5433" y="4151"/>
                      <a:pt x="5408" y="4157"/>
                    </a:cubicBezTo>
                    <a:cubicBezTo>
                      <a:pt x="5394" y="4157"/>
                      <a:pt x="5376" y="4157"/>
                      <a:pt x="5376" y="4175"/>
                    </a:cubicBezTo>
                    <a:cubicBezTo>
                      <a:pt x="5376" y="4192"/>
                      <a:pt x="5403" y="4198"/>
                      <a:pt x="5403" y="4225"/>
                    </a:cubicBezTo>
                    <a:cubicBezTo>
                      <a:pt x="5403" y="4231"/>
                      <a:pt x="5399" y="4231"/>
                      <a:pt x="5399" y="4237"/>
                    </a:cubicBezTo>
                    <a:cubicBezTo>
                      <a:pt x="5364" y="4287"/>
                      <a:pt x="5394" y="4373"/>
                      <a:pt x="5360" y="4423"/>
                    </a:cubicBezTo>
                    <a:cubicBezTo>
                      <a:pt x="5376" y="4447"/>
                      <a:pt x="5380" y="4485"/>
                      <a:pt x="5376" y="4515"/>
                    </a:cubicBezTo>
                    <a:cubicBezTo>
                      <a:pt x="5369" y="4541"/>
                      <a:pt x="5380" y="4559"/>
                      <a:pt x="5376" y="4591"/>
                    </a:cubicBezTo>
                    <a:cubicBezTo>
                      <a:pt x="5376" y="4603"/>
                      <a:pt x="5369" y="4609"/>
                      <a:pt x="5364" y="4621"/>
                    </a:cubicBezTo>
                    <a:cubicBezTo>
                      <a:pt x="5364" y="4633"/>
                      <a:pt x="5364" y="4645"/>
                      <a:pt x="5376" y="4645"/>
                    </a:cubicBezTo>
                    <a:cubicBezTo>
                      <a:pt x="5380" y="4639"/>
                      <a:pt x="5390" y="4639"/>
                      <a:pt x="5394" y="4633"/>
                    </a:cubicBezTo>
                    <a:cubicBezTo>
                      <a:pt x="5390" y="4665"/>
                      <a:pt x="5413" y="4689"/>
                      <a:pt x="5417" y="4716"/>
                    </a:cubicBezTo>
                    <a:cubicBezTo>
                      <a:pt x="5433" y="4769"/>
                      <a:pt x="5385" y="4840"/>
                      <a:pt x="5408" y="4887"/>
                    </a:cubicBezTo>
                    <a:cubicBezTo>
                      <a:pt x="5394" y="4925"/>
                      <a:pt x="5385" y="4976"/>
                      <a:pt x="5408" y="4999"/>
                    </a:cubicBezTo>
                    <a:cubicBezTo>
                      <a:pt x="5417" y="5011"/>
                      <a:pt x="5433" y="5011"/>
                      <a:pt x="5443" y="5011"/>
                    </a:cubicBezTo>
                    <a:cubicBezTo>
                      <a:pt x="5466" y="5017"/>
                      <a:pt x="5491" y="5017"/>
                      <a:pt x="5514" y="5023"/>
                    </a:cubicBezTo>
                    <a:cubicBezTo>
                      <a:pt x="5521" y="5023"/>
                      <a:pt x="5525" y="5023"/>
                      <a:pt x="5525" y="5032"/>
                    </a:cubicBezTo>
                    <a:cubicBezTo>
                      <a:pt x="5530" y="5038"/>
                      <a:pt x="5525" y="5044"/>
                      <a:pt x="5530" y="5050"/>
                    </a:cubicBezTo>
                    <a:cubicBezTo>
                      <a:pt x="5535" y="5067"/>
                      <a:pt x="5553" y="5079"/>
                      <a:pt x="5553" y="5100"/>
                    </a:cubicBezTo>
                    <a:cubicBezTo>
                      <a:pt x="5553" y="5106"/>
                      <a:pt x="5548" y="5112"/>
                      <a:pt x="5548" y="5118"/>
                    </a:cubicBezTo>
                    <a:cubicBezTo>
                      <a:pt x="5544" y="5141"/>
                      <a:pt x="5562" y="5162"/>
                      <a:pt x="5583" y="5180"/>
                    </a:cubicBezTo>
                    <a:cubicBezTo>
                      <a:pt x="5597" y="5192"/>
                      <a:pt x="5615" y="5215"/>
                      <a:pt x="5606" y="5242"/>
                    </a:cubicBezTo>
                    <a:cubicBezTo>
                      <a:pt x="5606" y="5248"/>
                      <a:pt x="5601" y="5248"/>
                      <a:pt x="5601" y="5254"/>
                    </a:cubicBezTo>
                    <a:cubicBezTo>
                      <a:pt x="5601" y="5260"/>
                      <a:pt x="5606" y="5265"/>
                      <a:pt x="5606" y="5271"/>
                    </a:cubicBezTo>
                    <a:cubicBezTo>
                      <a:pt x="5615" y="5292"/>
                      <a:pt x="5615" y="5316"/>
                      <a:pt x="5601" y="5328"/>
                    </a:cubicBezTo>
                    <a:cubicBezTo>
                      <a:pt x="5606" y="5339"/>
                      <a:pt x="5622" y="5333"/>
                      <a:pt x="5627" y="5339"/>
                    </a:cubicBezTo>
                    <a:cubicBezTo>
                      <a:pt x="5631" y="5348"/>
                      <a:pt x="5636" y="5354"/>
                      <a:pt x="5636" y="5366"/>
                    </a:cubicBezTo>
                    <a:cubicBezTo>
                      <a:pt x="5645" y="5401"/>
                      <a:pt x="5654" y="5446"/>
                      <a:pt x="5663" y="5484"/>
                    </a:cubicBezTo>
                    <a:cubicBezTo>
                      <a:pt x="5640" y="5496"/>
                      <a:pt x="5650" y="5546"/>
                      <a:pt x="5640" y="5582"/>
                    </a:cubicBezTo>
                    <a:cubicBezTo>
                      <a:pt x="5636" y="5603"/>
                      <a:pt x="5615" y="5614"/>
                      <a:pt x="5601" y="5626"/>
                    </a:cubicBezTo>
                    <a:cubicBezTo>
                      <a:pt x="5592" y="5632"/>
                      <a:pt x="5583" y="5638"/>
                      <a:pt x="5574" y="5638"/>
                    </a:cubicBezTo>
                    <a:cubicBezTo>
                      <a:pt x="5558" y="5638"/>
                      <a:pt x="5553" y="5620"/>
                      <a:pt x="5548" y="5603"/>
                    </a:cubicBezTo>
                    <a:cubicBezTo>
                      <a:pt x="5544" y="5582"/>
                      <a:pt x="5544" y="5564"/>
                      <a:pt x="5539" y="5552"/>
                    </a:cubicBezTo>
                    <a:cubicBezTo>
                      <a:pt x="5535" y="5540"/>
                      <a:pt x="5514" y="5526"/>
                      <a:pt x="5505" y="5540"/>
                    </a:cubicBezTo>
                    <a:cubicBezTo>
                      <a:pt x="5495" y="5502"/>
                      <a:pt x="5482" y="5464"/>
                      <a:pt x="5456" y="5440"/>
                    </a:cubicBezTo>
                    <a:cubicBezTo>
                      <a:pt x="5447" y="5428"/>
                      <a:pt x="5440" y="5422"/>
                      <a:pt x="5429" y="5422"/>
                    </a:cubicBezTo>
                    <a:cubicBezTo>
                      <a:pt x="5420" y="5422"/>
                      <a:pt x="5403" y="5428"/>
                      <a:pt x="5399" y="5440"/>
                    </a:cubicBezTo>
                    <a:cubicBezTo>
                      <a:pt x="5385" y="5422"/>
                      <a:pt x="5369" y="5410"/>
                      <a:pt x="5355" y="5390"/>
                    </a:cubicBezTo>
                    <a:cubicBezTo>
                      <a:pt x="5337" y="5366"/>
                      <a:pt x="5316" y="5348"/>
                      <a:pt x="5293" y="5322"/>
                    </a:cubicBezTo>
                    <a:lnTo>
                      <a:pt x="5219" y="5265"/>
                    </a:lnTo>
                    <a:cubicBezTo>
                      <a:pt x="5206" y="5260"/>
                      <a:pt x="5187" y="5248"/>
                      <a:pt x="5171" y="5230"/>
                    </a:cubicBezTo>
                    <a:cubicBezTo>
                      <a:pt x="5167" y="5215"/>
                      <a:pt x="5162" y="5203"/>
                      <a:pt x="5153" y="5192"/>
                    </a:cubicBezTo>
                    <a:cubicBezTo>
                      <a:pt x="5148" y="5180"/>
                      <a:pt x="5134" y="5174"/>
                      <a:pt x="5123" y="5180"/>
                    </a:cubicBezTo>
                    <a:cubicBezTo>
                      <a:pt x="5104" y="5141"/>
                      <a:pt x="5081" y="5112"/>
                      <a:pt x="5052" y="5085"/>
                    </a:cubicBezTo>
                    <a:cubicBezTo>
                      <a:pt x="5047" y="5079"/>
                      <a:pt x="5042" y="5079"/>
                      <a:pt x="5033" y="5073"/>
                    </a:cubicBezTo>
                    <a:lnTo>
                      <a:pt x="5017" y="5073"/>
                    </a:lnTo>
                    <a:cubicBezTo>
                      <a:pt x="5008" y="5073"/>
                      <a:pt x="5003" y="5067"/>
                      <a:pt x="4994" y="5061"/>
                    </a:cubicBezTo>
                    <a:cubicBezTo>
                      <a:pt x="4985" y="5056"/>
                      <a:pt x="4980" y="5050"/>
                      <a:pt x="4969" y="5044"/>
                    </a:cubicBezTo>
                    <a:cubicBezTo>
                      <a:pt x="4969" y="5248"/>
                      <a:pt x="5017" y="5458"/>
                      <a:pt x="5104" y="5632"/>
                    </a:cubicBezTo>
                    <a:cubicBezTo>
                      <a:pt x="5144" y="5706"/>
                      <a:pt x="5192" y="5780"/>
                      <a:pt x="5192" y="5875"/>
                    </a:cubicBezTo>
                    <a:cubicBezTo>
                      <a:pt x="5192" y="5972"/>
                      <a:pt x="5134" y="6061"/>
                      <a:pt x="5081" y="6129"/>
                    </a:cubicBezTo>
                    <a:cubicBezTo>
                      <a:pt x="4985" y="6247"/>
                      <a:pt x="4872" y="6351"/>
                      <a:pt x="4757" y="6433"/>
                    </a:cubicBezTo>
                    <a:lnTo>
                      <a:pt x="4771" y="6824"/>
                    </a:lnTo>
                    <a:cubicBezTo>
                      <a:pt x="4743" y="6865"/>
                      <a:pt x="4695" y="6886"/>
                      <a:pt x="4651" y="6880"/>
                    </a:cubicBezTo>
                    <a:cubicBezTo>
                      <a:pt x="4656" y="6915"/>
                      <a:pt x="4661" y="6960"/>
                      <a:pt x="4670" y="6998"/>
                    </a:cubicBezTo>
                    <a:cubicBezTo>
                      <a:pt x="4603" y="7039"/>
                      <a:pt x="4523" y="7010"/>
                      <a:pt x="4444" y="6998"/>
                    </a:cubicBezTo>
                    <a:cubicBezTo>
                      <a:pt x="4368" y="6983"/>
                      <a:pt x="4274" y="7004"/>
                      <a:pt x="4242" y="7090"/>
                    </a:cubicBezTo>
                    <a:cubicBezTo>
                      <a:pt x="4221" y="7140"/>
                      <a:pt x="4230" y="7196"/>
                      <a:pt x="4235" y="7243"/>
                    </a:cubicBezTo>
                    <a:cubicBezTo>
                      <a:pt x="4260" y="7412"/>
                      <a:pt x="4279" y="7580"/>
                      <a:pt x="4304" y="7752"/>
                    </a:cubicBezTo>
                    <a:cubicBezTo>
                      <a:pt x="4313" y="7814"/>
                      <a:pt x="4318" y="7885"/>
                      <a:pt x="4299" y="7938"/>
                    </a:cubicBezTo>
                    <a:cubicBezTo>
                      <a:pt x="4283" y="7977"/>
                      <a:pt x="4256" y="8006"/>
                      <a:pt x="4247" y="8050"/>
                    </a:cubicBezTo>
                    <a:cubicBezTo>
                      <a:pt x="4235" y="8107"/>
                      <a:pt x="4260" y="8163"/>
                      <a:pt x="4274" y="8213"/>
                    </a:cubicBezTo>
                    <a:cubicBezTo>
                      <a:pt x="4304" y="8343"/>
                      <a:pt x="4260" y="8479"/>
                      <a:pt x="4242" y="8615"/>
                    </a:cubicBezTo>
                    <a:cubicBezTo>
                      <a:pt x="4212" y="8846"/>
                      <a:pt x="4265" y="9088"/>
                      <a:pt x="4221" y="9310"/>
                    </a:cubicBezTo>
                    <a:cubicBezTo>
                      <a:pt x="4207" y="9390"/>
                      <a:pt x="4178" y="9464"/>
                      <a:pt x="4159" y="9541"/>
                    </a:cubicBezTo>
                    <a:cubicBezTo>
                      <a:pt x="4106" y="9762"/>
                      <a:pt x="4129" y="10005"/>
                      <a:pt x="4155" y="10235"/>
                    </a:cubicBezTo>
                    <a:cubicBezTo>
                      <a:pt x="4164" y="10321"/>
                      <a:pt x="4173" y="10401"/>
                      <a:pt x="4182" y="10490"/>
                    </a:cubicBezTo>
                    <a:cubicBezTo>
                      <a:pt x="4203" y="10676"/>
                      <a:pt x="4226" y="10874"/>
                      <a:pt x="4304" y="11034"/>
                    </a:cubicBezTo>
                    <a:cubicBezTo>
                      <a:pt x="4357" y="11146"/>
                      <a:pt x="4428" y="11246"/>
                      <a:pt x="4472" y="11362"/>
                    </a:cubicBezTo>
                    <a:cubicBezTo>
                      <a:pt x="4516" y="11480"/>
                      <a:pt x="4516" y="11643"/>
                      <a:pt x="4440" y="11728"/>
                    </a:cubicBezTo>
                    <a:cubicBezTo>
                      <a:pt x="4102" y="11672"/>
                      <a:pt x="3764" y="11616"/>
                      <a:pt x="3425" y="11569"/>
                    </a:cubicBezTo>
                    <a:cubicBezTo>
                      <a:pt x="3324" y="11548"/>
                      <a:pt x="3218" y="11536"/>
                      <a:pt x="3122" y="11581"/>
                    </a:cubicBezTo>
                    <a:cubicBezTo>
                      <a:pt x="3073" y="11604"/>
                      <a:pt x="3030" y="11643"/>
                      <a:pt x="2991" y="11672"/>
                    </a:cubicBezTo>
                    <a:cubicBezTo>
                      <a:pt x="2968" y="11699"/>
                      <a:pt x="2938" y="11717"/>
                      <a:pt x="2915" y="11740"/>
                    </a:cubicBezTo>
                    <a:cubicBezTo>
                      <a:pt x="2889" y="11761"/>
                      <a:pt x="2866" y="11785"/>
                      <a:pt x="2841" y="11802"/>
                    </a:cubicBezTo>
                    <a:cubicBezTo>
                      <a:pt x="2653" y="11989"/>
                      <a:pt x="2577" y="12367"/>
                      <a:pt x="2717" y="12609"/>
                    </a:cubicBezTo>
                    <a:cubicBezTo>
                      <a:pt x="2784" y="12728"/>
                      <a:pt x="2903" y="12813"/>
                      <a:pt x="2924" y="12958"/>
                    </a:cubicBezTo>
                    <a:cubicBezTo>
                      <a:pt x="2814" y="13000"/>
                      <a:pt x="2731" y="13156"/>
                      <a:pt x="2740" y="13304"/>
                    </a:cubicBezTo>
                    <a:cubicBezTo>
                      <a:pt x="2745" y="13375"/>
                      <a:pt x="2770" y="13443"/>
                      <a:pt x="2788" y="13511"/>
                    </a:cubicBezTo>
                    <a:cubicBezTo>
                      <a:pt x="2818" y="13618"/>
                      <a:pt x="2837" y="13730"/>
                      <a:pt x="2837" y="13842"/>
                    </a:cubicBezTo>
                    <a:cubicBezTo>
                      <a:pt x="2837" y="13872"/>
                      <a:pt x="2837" y="13901"/>
                      <a:pt x="2823" y="13928"/>
                    </a:cubicBezTo>
                    <a:cubicBezTo>
                      <a:pt x="2788" y="13990"/>
                      <a:pt x="2712" y="13940"/>
                      <a:pt x="2669" y="13890"/>
                    </a:cubicBezTo>
                    <a:cubicBezTo>
                      <a:pt x="2489" y="13691"/>
                      <a:pt x="2273" y="13464"/>
                      <a:pt x="2041" y="13538"/>
                    </a:cubicBezTo>
                    <a:cubicBezTo>
                      <a:pt x="2036" y="13538"/>
                      <a:pt x="2032" y="13544"/>
                      <a:pt x="2027" y="13544"/>
                    </a:cubicBezTo>
                    <a:cubicBezTo>
                      <a:pt x="2032" y="13544"/>
                      <a:pt x="2036" y="13550"/>
                      <a:pt x="2041" y="13550"/>
                    </a:cubicBezTo>
                    <a:cubicBezTo>
                      <a:pt x="2064" y="13567"/>
                      <a:pt x="2075" y="13606"/>
                      <a:pt x="2075" y="13641"/>
                    </a:cubicBezTo>
                    <a:cubicBezTo>
                      <a:pt x="2080" y="13736"/>
                      <a:pt x="2050" y="13822"/>
                      <a:pt x="2027" y="13901"/>
                    </a:cubicBezTo>
                    <a:cubicBezTo>
                      <a:pt x="2022" y="13922"/>
                      <a:pt x="2018" y="13940"/>
                      <a:pt x="2006" y="13952"/>
                    </a:cubicBezTo>
                    <a:cubicBezTo>
                      <a:pt x="2002" y="13972"/>
                      <a:pt x="1992" y="13996"/>
                      <a:pt x="1983" y="14008"/>
                    </a:cubicBezTo>
                    <a:cubicBezTo>
                      <a:pt x="1958" y="14040"/>
                      <a:pt x="1921" y="14046"/>
                      <a:pt x="1882" y="14040"/>
                    </a:cubicBezTo>
                    <a:cubicBezTo>
                      <a:pt x="1848" y="14034"/>
                      <a:pt x="1813" y="14014"/>
                      <a:pt x="1776" y="14014"/>
                    </a:cubicBezTo>
                    <a:cubicBezTo>
                      <a:pt x="1716" y="14008"/>
                      <a:pt x="1659" y="14040"/>
                      <a:pt x="1601" y="14020"/>
                    </a:cubicBezTo>
                    <a:cubicBezTo>
                      <a:pt x="1578" y="14014"/>
                      <a:pt x="1558" y="13996"/>
                      <a:pt x="1535" y="13984"/>
                    </a:cubicBezTo>
                    <a:cubicBezTo>
                      <a:pt x="1452" y="13928"/>
                      <a:pt x="1365" y="13872"/>
                      <a:pt x="1273" y="13854"/>
                    </a:cubicBezTo>
                    <a:cubicBezTo>
                      <a:pt x="1254" y="13848"/>
                      <a:pt x="1236" y="13848"/>
                      <a:pt x="1220" y="13827"/>
                    </a:cubicBezTo>
                    <a:cubicBezTo>
                      <a:pt x="1206" y="13816"/>
                      <a:pt x="1201" y="13792"/>
                      <a:pt x="1192" y="13771"/>
                    </a:cubicBezTo>
                    <a:cubicBezTo>
                      <a:pt x="1167" y="13730"/>
                      <a:pt x="1121" y="13736"/>
                      <a:pt x="1082" y="13754"/>
                    </a:cubicBezTo>
                    <a:cubicBezTo>
                      <a:pt x="1045" y="13771"/>
                      <a:pt x="1008" y="13804"/>
                      <a:pt x="964" y="13804"/>
                    </a:cubicBezTo>
                    <a:cubicBezTo>
                      <a:pt x="921" y="13804"/>
                      <a:pt x="863" y="13786"/>
                      <a:pt x="849" y="13833"/>
                    </a:cubicBezTo>
                    <a:cubicBezTo>
                      <a:pt x="845" y="13854"/>
                      <a:pt x="845" y="13872"/>
                      <a:pt x="836" y="13884"/>
                    </a:cubicBezTo>
                    <a:cubicBezTo>
                      <a:pt x="819" y="13901"/>
                      <a:pt x="801" y="13895"/>
                      <a:pt x="780" y="13901"/>
                    </a:cubicBezTo>
                    <a:cubicBezTo>
                      <a:pt x="748" y="13916"/>
                      <a:pt x="744" y="13978"/>
                      <a:pt x="714" y="14002"/>
                    </a:cubicBezTo>
                    <a:cubicBezTo>
                      <a:pt x="686" y="14026"/>
                      <a:pt x="642" y="14008"/>
                      <a:pt x="608" y="13996"/>
                    </a:cubicBezTo>
                    <a:cubicBezTo>
                      <a:pt x="589" y="14002"/>
                      <a:pt x="560" y="13996"/>
                      <a:pt x="541" y="13990"/>
                    </a:cubicBezTo>
                    <a:cubicBezTo>
                      <a:pt x="534" y="13996"/>
                      <a:pt x="534" y="14002"/>
                      <a:pt x="530" y="14014"/>
                    </a:cubicBezTo>
                    <a:cubicBezTo>
                      <a:pt x="507" y="14008"/>
                      <a:pt x="481" y="14008"/>
                      <a:pt x="458" y="14002"/>
                    </a:cubicBezTo>
                    <a:cubicBezTo>
                      <a:pt x="458" y="14020"/>
                      <a:pt x="458" y="14040"/>
                      <a:pt x="454" y="14052"/>
                    </a:cubicBezTo>
                    <a:cubicBezTo>
                      <a:pt x="449" y="14070"/>
                      <a:pt x="428" y="14076"/>
                      <a:pt x="419" y="14070"/>
                    </a:cubicBezTo>
                    <a:cubicBezTo>
                      <a:pt x="396" y="14102"/>
                      <a:pt x="366" y="14132"/>
                      <a:pt x="336" y="14150"/>
                    </a:cubicBezTo>
                    <a:cubicBezTo>
                      <a:pt x="327" y="14159"/>
                      <a:pt x="313" y="14164"/>
                      <a:pt x="304" y="14164"/>
                    </a:cubicBezTo>
                    <a:cubicBezTo>
                      <a:pt x="295" y="14164"/>
                      <a:pt x="288" y="14159"/>
                      <a:pt x="279" y="14150"/>
                    </a:cubicBezTo>
                    <a:cubicBezTo>
                      <a:pt x="251" y="14144"/>
                      <a:pt x="226" y="14176"/>
                      <a:pt x="203" y="14176"/>
                    </a:cubicBezTo>
                    <a:cubicBezTo>
                      <a:pt x="182" y="14176"/>
                      <a:pt x="164" y="14164"/>
                      <a:pt x="139" y="14164"/>
                    </a:cubicBezTo>
                    <a:cubicBezTo>
                      <a:pt x="120" y="14159"/>
                      <a:pt x="90" y="14176"/>
                      <a:pt x="90" y="14200"/>
                    </a:cubicBezTo>
                    <a:cubicBezTo>
                      <a:pt x="72" y="14188"/>
                      <a:pt x="54" y="14206"/>
                      <a:pt x="37" y="14227"/>
                    </a:cubicBezTo>
                    <a:cubicBezTo>
                      <a:pt x="19" y="14250"/>
                      <a:pt x="-4" y="14280"/>
                      <a:pt x="1" y="14318"/>
                    </a:cubicBezTo>
                    <a:lnTo>
                      <a:pt x="28" y="14318"/>
                    </a:lnTo>
                    <a:cubicBezTo>
                      <a:pt x="28" y="14330"/>
                      <a:pt x="28" y="14342"/>
                      <a:pt x="24" y="14357"/>
                    </a:cubicBezTo>
                    <a:cubicBezTo>
                      <a:pt x="44" y="14342"/>
                      <a:pt x="72" y="14368"/>
                      <a:pt x="72" y="14398"/>
                    </a:cubicBezTo>
                    <a:cubicBezTo>
                      <a:pt x="77" y="14431"/>
                      <a:pt x="58" y="14454"/>
                      <a:pt x="37" y="14466"/>
                    </a:cubicBezTo>
                    <a:cubicBezTo>
                      <a:pt x="37" y="14481"/>
                      <a:pt x="37" y="14499"/>
                      <a:pt x="28" y="14510"/>
                    </a:cubicBezTo>
                    <a:cubicBezTo>
                      <a:pt x="44" y="14516"/>
                      <a:pt x="54" y="14522"/>
                      <a:pt x="67" y="14528"/>
                    </a:cubicBezTo>
                    <a:cubicBezTo>
                      <a:pt x="63" y="14555"/>
                      <a:pt x="58" y="14590"/>
                      <a:pt x="33" y="14596"/>
                    </a:cubicBezTo>
                    <a:cubicBezTo>
                      <a:pt x="44" y="14617"/>
                      <a:pt x="58" y="14629"/>
                      <a:pt x="72" y="14640"/>
                    </a:cubicBezTo>
                    <a:cubicBezTo>
                      <a:pt x="72" y="14646"/>
                      <a:pt x="65" y="14658"/>
                      <a:pt x="58" y="14658"/>
                    </a:cubicBezTo>
                    <a:cubicBezTo>
                      <a:pt x="83" y="14655"/>
                      <a:pt x="102" y="14691"/>
                      <a:pt x="106" y="14729"/>
                    </a:cubicBezTo>
                    <a:cubicBezTo>
                      <a:pt x="111" y="14759"/>
                      <a:pt x="106" y="14797"/>
                      <a:pt x="125" y="14821"/>
                    </a:cubicBezTo>
                    <a:cubicBezTo>
                      <a:pt x="134" y="14833"/>
                      <a:pt x="146" y="14839"/>
                      <a:pt x="155" y="14850"/>
                    </a:cubicBezTo>
                    <a:lnTo>
                      <a:pt x="178" y="14883"/>
                    </a:lnTo>
                    <a:lnTo>
                      <a:pt x="221" y="14957"/>
                    </a:lnTo>
                    <a:cubicBezTo>
                      <a:pt x="256" y="14975"/>
                      <a:pt x="300" y="14963"/>
                      <a:pt x="327" y="14927"/>
                    </a:cubicBezTo>
                    <a:lnTo>
                      <a:pt x="343" y="14945"/>
                    </a:lnTo>
                    <a:cubicBezTo>
                      <a:pt x="362" y="14933"/>
                      <a:pt x="385" y="14933"/>
                      <a:pt x="405" y="14939"/>
                    </a:cubicBezTo>
                    <a:cubicBezTo>
                      <a:pt x="410" y="14939"/>
                      <a:pt x="415" y="14945"/>
                      <a:pt x="415" y="14945"/>
                    </a:cubicBezTo>
                    <a:cubicBezTo>
                      <a:pt x="424" y="14957"/>
                      <a:pt x="401" y="14975"/>
                      <a:pt x="405" y="14995"/>
                    </a:cubicBezTo>
                    <a:cubicBezTo>
                      <a:pt x="424" y="15001"/>
                      <a:pt x="433" y="15025"/>
                      <a:pt x="433" y="15051"/>
                    </a:cubicBezTo>
                    <a:cubicBezTo>
                      <a:pt x="463" y="15025"/>
                      <a:pt x="507" y="15093"/>
                      <a:pt x="530" y="15057"/>
                    </a:cubicBezTo>
                    <a:cubicBezTo>
                      <a:pt x="534" y="15051"/>
                      <a:pt x="534" y="15043"/>
                      <a:pt x="541" y="15037"/>
                    </a:cubicBezTo>
                    <a:cubicBezTo>
                      <a:pt x="546" y="15031"/>
                      <a:pt x="555" y="15031"/>
                      <a:pt x="560" y="15031"/>
                    </a:cubicBezTo>
                    <a:cubicBezTo>
                      <a:pt x="564" y="15031"/>
                      <a:pt x="569" y="15019"/>
                      <a:pt x="569" y="15013"/>
                    </a:cubicBezTo>
                    <a:cubicBezTo>
                      <a:pt x="555" y="15013"/>
                      <a:pt x="546" y="14983"/>
                      <a:pt x="555" y="14969"/>
                    </a:cubicBezTo>
                    <a:cubicBezTo>
                      <a:pt x="560" y="14951"/>
                      <a:pt x="578" y="14945"/>
                      <a:pt x="594" y="14933"/>
                    </a:cubicBezTo>
                    <a:cubicBezTo>
                      <a:pt x="622" y="14945"/>
                      <a:pt x="652" y="14957"/>
                      <a:pt x="679" y="14963"/>
                    </a:cubicBezTo>
                    <a:cubicBezTo>
                      <a:pt x="686" y="14963"/>
                      <a:pt x="691" y="14969"/>
                      <a:pt x="695" y="14963"/>
                    </a:cubicBezTo>
                    <a:cubicBezTo>
                      <a:pt x="700" y="14963"/>
                      <a:pt x="704" y="14957"/>
                      <a:pt x="709" y="14951"/>
                    </a:cubicBezTo>
                    <a:cubicBezTo>
                      <a:pt x="718" y="14939"/>
                      <a:pt x="727" y="14933"/>
                      <a:pt x="744" y="14939"/>
                    </a:cubicBezTo>
                    <a:cubicBezTo>
                      <a:pt x="771" y="14939"/>
                      <a:pt x="792" y="14983"/>
                      <a:pt x="810" y="15013"/>
                    </a:cubicBezTo>
                    <a:cubicBezTo>
                      <a:pt x="819" y="15031"/>
                      <a:pt x="829" y="15057"/>
                      <a:pt x="840" y="15075"/>
                    </a:cubicBezTo>
                    <a:cubicBezTo>
                      <a:pt x="868" y="15075"/>
                      <a:pt x="893" y="15051"/>
                      <a:pt x="902" y="15019"/>
                    </a:cubicBezTo>
                    <a:lnTo>
                      <a:pt x="960" y="15019"/>
                    </a:lnTo>
                    <a:cubicBezTo>
                      <a:pt x="994" y="15019"/>
                      <a:pt x="1036" y="15016"/>
                      <a:pt x="1056" y="14983"/>
                    </a:cubicBezTo>
                    <a:cubicBezTo>
                      <a:pt x="1068" y="14972"/>
                      <a:pt x="1070" y="14951"/>
                      <a:pt x="1086" y="14945"/>
                    </a:cubicBezTo>
                    <a:lnTo>
                      <a:pt x="1105" y="14945"/>
                    </a:lnTo>
                    <a:cubicBezTo>
                      <a:pt x="1153" y="14957"/>
                      <a:pt x="1201" y="14945"/>
                      <a:pt x="1245" y="14921"/>
                    </a:cubicBezTo>
                    <a:cubicBezTo>
                      <a:pt x="1268" y="14921"/>
                      <a:pt x="1293" y="14927"/>
                      <a:pt x="1312" y="14939"/>
                    </a:cubicBezTo>
                    <a:cubicBezTo>
                      <a:pt x="1321" y="14927"/>
                      <a:pt x="1337" y="14933"/>
                      <a:pt x="1351" y="14939"/>
                    </a:cubicBezTo>
                    <a:cubicBezTo>
                      <a:pt x="1360" y="14951"/>
                      <a:pt x="1369" y="14963"/>
                      <a:pt x="1374" y="14983"/>
                    </a:cubicBezTo>
                    <a:cubicBezTo>
                      <a:pt x="1381" y="14995"/>
                      <a:pt x="1385" y="15001"/>
                      <a:pt x="1390" y="15013"/>
                    </a:cubicBezTo>
                    <a:cubicBezTo>
                      <a:pt x="1369" y="15051"/>
                      <a:pt x="1312" y="15037"/>
                      <a:pt x="1307" y="15081"/>
                    </a:cubicBezTo>
                    <a:cubicBezTo>
                      <a:pt x="1316" y="15099"/>
                      <a:pt x="1284" y="15119"/>
                      <a:pt x="1284" y="15137"/>
                    </a:cubicBezTo>
                    <a:cubicBezTo>
                      <a:pt x="1284" y="15143"/>
                      <a:pt x="1289" y="15149"/>
                      <a:pt x="1289" y="15161"/>
                    </a:cubicBezTo>
                    <a:cubicBezTo>
                      <a:pt x="1302" y="15199"/>
                      <a:pt x="1298" y="15244"/>
                      <a:pt x="1273" y="15267"/>
                    </a:cubicBezTo>
                    <a:cubicBezTo>
                      <a:pt x="1289" y="15267"/>
                      <a:pt x="1293" y="15300"/>
                      <a:pt x="1284" y="15312"/>
                    </a:cubicBezTo>
                    <a:cubicBezTo>
                      <a:pt x="1298" y="15317"/>
                      <a:pt x="1298" y="15347"/>
                      <a:pt x="1298" y="15368"/>
                    </a:cubicBezTo>
                    <a:cubicBezTo>
                      <a:pt x="1293" y="15385"/>
                      <a:pt x="1289" y="15409"/>
                      <a:pt x="1293" y="15430"/>
                    </a:cubicBezTo>
                    <a:cubicBezTo>
                      <a:pt x="1259" y="15409"/>
                      <a:pt x="1210" y="15442"/>
                      <a:pt x="1210" y="15492"/>
                    </a:cubicBezTo>
                    <a:cubicBezTo>
                      <a:pt x="1210" y="15510"/>
                      <a:pt x="1220" y="15527"/>
                      <a:pt x="1231" y="15545"/>
                    </a:cubicBezTo>
                    <a:cubicBezTo>
                      <a:pt x="1236" y="15560"/>
                      <a:pt x="1245" y="15566"/>
                      <a:pt x="1240" y="15578"/>
                    </a:cubicBezTo>
                    <a:cubicBezTo>
                      <a:pt x="1240" y="15589"/>
                      <a:pt x="1231" y="15601"/>
                      <a:pt x="1231" y="15613"/>
                    </a:cubicBezTo>
                    <a:cubicBezTo>
                      <a:pt x="1231" y="15628"/>
                      <a:pt x="1236" y="15640"/>
                      <a:pt x="1231" y="15652"/>
                    </a:cubicBezTo>
                    <a:cubicBezTo>
                      <a:pt x="1224" y="15675"/>
                      <a:pt x="1201" y="15675"/>
                      <a:pt x="1183" y="15669"/>
                    </a:cubicBezTo>
                    <a:cubicBezTo>
                      <a:pt x="1171" y="15696"/>
                      <a:pt x="1171" y="15725"/>
                      <a:pt x="1183" y="15752"/>
                    </a:cubicBezTo>
                    <a:cubicBezTo>
                      <a:pt x="1183" y="15758"/>
                      <a:pt x="1187" y="15764"/>
                      <a:pt x="1183" y="15770"/>
                    </a:cubicBezTo>
                    <a:cubicBezTo>
                      <a:pt x="1183" y="15776"/>
                      <a:pt x="1171" y="15776"/>
                      <a:pt x="1167" y="15782"/>
                    </a:cubicBezTo>
                    <a:cubicBezTo>
                      <a:pt x="1153" y="15793"/>
                      <a:pt x="1158" y="15820"/>
                      <a:pt x="1162" y="15838"/>
                    </a:cubicBezTo>
                    <a:cubicBezTo>
                      <a:pt x="1162" y="15870"/>
                      <a:pt x="1144" y="15906"/>
                      <a:pt x="1114" y="15906"/>
                    </a:cubicBezTo>
                    <a:cubicBezTo>
                      <a:pt x="1114" y="15924"/>
                      <a:pt x="1118" y="15938"/>
                      <a:pt x="1114" y="15956"/>
                    </a:cubicBezTo>
                    <a:cubicBezTo>
                      <a:pt x="1109" y="15968"/>
                      <a:pt x="1091" y="15974"/>
                      <a:pt x="1086" y="15962"/>
                    </a:cubicBezTo>
                    <a:cubicBezTo>
                      <a:pt x="1082" y="16000"/>
                      <a:pt x="1070" y="16030"/>
                      <a:pt x="1066" y="16068"/>
                    </a:cubicBezTo>
                    <a:cubicBezTo>
                      <a:pt x="1026" y="16068"/>
                      <a:pt x="985" y="16068"/>
                      <a:pt x="946" y="16063"/>
                    </a:cubicBezTo>
                    <a:lnTo>
                      <a:pt x="946" y="16104"/>
                    </a:lnTo>
                    <a:cubicBezTo>
                      <a:pt x="921" y="16104"/>
                      <a:pt x="893" y="16098"/>
                      <a:pt x="872" y="16092"/>
                    </a:cubicBezTo>
                    <a:cubicBezTo>
                      <a:pt x="859" y="16092"/>
                      <a:pt x="845" y="16092"/>
                      <a:pt x="840" y="16104"/>
                    </a:cubicBezTo>
                    <a:cubicBezTo>
                      <a:pt x="836" y="16110"/>
                      <a:pt x="836" y="16116"/>
                      <a:pt x="836" y="16125"/>
                    </a:cubicBezTo>
                    <a:cubicBezTo>
                      <a:pt x="836" y="16154"/>
                      <a:pt x="845" y="16187"/>
                      <a:pt x="859" y="16204"/>
                    </a:cubicBezTo>
                    <a:cubicBezTo>
                      <a:pt x="863" y="16213"/>
                      <a:pt x="868" y="16216"/>
                      <a:pt x="872" y="16228"/>
                    </a:cubicBezTo>
                    <a:cubicBezTo>
                      <a:pt x="884" y="16255"/>
                      <a:pt x="863" y="16284"/>
                      <a:pt x="868" y="16308"/>
                    </a:cubicBezTo>
                    <a:cubicBezTo>
                      <a:pt x="872" y="16329"/>
                      <a:pt x="893" y="16340"/>
                      <a:pt x="902" y="16358"/>
                    </a:cubicBezTo>
                    <a:cubicBezTo>
                      <a:pt x="911" y="16385"/>
                      <a:pt x="898" y="16414"/>
                      <a:pt x="907" y="16438"/>
                    </a:cubicBezTo>
                    <a:cubicBezTo>
                      <a:pt x="911" y="16459"/>
                      <a:pt x="932" y="16465"/>
                      <a:pt x="941" y="16476"/>
                    </a:cubicBezTo>
                    <a:cubicBezTo>
                      <a:pt x="957" y="16494"/>
                      <a:pt x="955" y="16533"/>
                      <a:pt x="955" y="16562"/>
                    </a:cubicBezTo>
                    <a:lnTo>
                      <a:pt x="955" y="16589"/>
                    </a:lnTo>
                    <a:cubicBezTo>
                      <a:pt x="960" y="16607"/>
                      <a:pt x="974" y="16612"/>
                      <a:pt x="990" y="16618"/>
                    </a:cubicBezTo>
                    <a:cubicBezTo>
                      <a:pt x="1022" y="16639"/>
                      <a:pt x="1052" y="16663"/>
                      <a:pt x="1075" y="16701"/>
                    </a:cubicBezTo>
                    <a:cubicBezTo>
                      <a:pt x="1082" y="16713"/>
                      <a:pt x="1091" y="16725"/>
                      <a:pt x="1095" y="16731"/>
                    </a:cubicBezTo>
                    <a:cubicBezTo>
                      <a:pt x="1105" y="16737"/>
                      <a:pt x="1114" y="16743"/>
                      <a:pt x="1123" y="16737"/>
                    </a:cubicBezTo>
                    <a:cubicBezTo>
                      <a:pt x="1135" y="16731"/>
                      <a:pt x="1139" y="16713"/>
                      <a:pt x="1139" y="16695"/>
                    </a:cubicBezTo>
                    <a:cubicBezTo>
                      <a:pt x="1139" y="16675"/>
                      <a:pt x="1135" y="16663"/>
                      <a:pt x="1135" y="16651"/>
                    </a:cubicBezTo>
                    <a:cubicBezTo>
                      <a:pt x="1139" y="16624"/>
                      <a:pt x="1148" y="16612"/>
                      <a:pt x="1153" y="16589"/>
                    </a:cubicBezTo>
                    <a:cubicBezTo>
                      <a:pt x="1162" y="16562"/>
                      <a:pt x="1158" y="16539"/>
                      <a:pt x="1158" y="16509"/>
                    </a:cubicBezTo>
                    <a:cubicBezTo>
                      <a:pt x="1158" y="16482"/>
                      <a:pt x="1167" y="16453"/>
                      <a:pt x="1187" y="16438"/>
                    </a:cubicBezTo>
                    <a:cubicBezTo>
                      <a:pt x="1183" y="16482"/>
                      <a:pt x="1183" y="16521"/>
                      <a:pt x="1176" y="16562"/>
                    </a:cubicBezTo>
                    <a:cubicBezTo>
                      <a:pt x="1176" y="16583"/>
                      <a:pt x="1171" y="16595"/>
                      <a:pt x="1171" y="16612"/>
                    </a:cubicBezTo>
                    <a:cubicBezTo>
                      <a:pt x="1167" y="16624"/>
                      <a:pt x="1162" y="16639"/>
                      <a:pt x="1162" y="16651"/>
                    </a:cubicBezTo>
                    <a:cubicBezTo>
                      <a:pt x="1162" y="16680"/>
                      <a:pt x="1192" y="16695"/>
                      <a:pt x="1210" y="16707"/>
                    </a:cubicBezTo>
                    <a:cubicBezTo>
                      <a:pt x="1259" y="16737"/>
                      <a:pt x="1284" y="16805"/>
                      <a:pt x="1307" y="16867"/>
                    </a:cubicBezTo>
                    <a:cubicBezTo>
                      <a:pt x="1307" y="16873"/>
                      <a:pt x="1307" y="16873"/>
                      <a:pt x="1302" y="16879"/>
                    </a:cubicBezTo>
                    <a:cubicBezTo>
                      <a:pt x="1346" y="16911"/>
                      <a:pt x="1374" y="16967"/>
                      <a:pt x="1394" y="17023"/>
                    </a:cubicBezTo>
                    <a:cubicBezTo>
                      <a:pt x="1399" y="17041"/>
                      <a:pt x="1404" y="17059"/>
                      <a:pt x="1408" y="17071"/>
                    </a:cubicBezTo>
                    <a:cubicBezTo>
                      <a:pt x="1422" y="17103"/>
                      <a:pt x="1452" y="17127"/>
                      <a:pt x="1461" y="17165"/>
                    </a:cubicBezTo>
                    <a:cubicBezTo>
                      <a:pt x="1461" y="17177"/>
                      <a:pt x="1461" y="17189"/>
                      <a:pt x="1466" y="17195"/>
                    </a:cubicBezTo>
                    <a:cubicBezTo>
                      <a:pt x="1470" y="17210"/>
                      <a:pt x="1477" y="17216"/>
                      <a:pt x="1486" y="17227"/>
                    </a:cubicBezTo>
                    <a:cubicBezTo>
                      <a:pt x="1514" y="17272"/>
                      <a:pt x="1491" y="17352"/>
                      <a:pt x="1519" y="17396"/>
                    </a:cubicBezTo>
                    <a:cubicBezTo>
                      <a:pt x="1539" y="17420"/>
                      <a:pt x="1562" y="17425"/>
                      <a:pt x="1592" y="17431"/>
                    </a:cubicBezTo>
                    <a:cubicBezTo>
                      <a:pt x="1659" y="17464"/>
                      <a:pt x="1707" y="17550"/>
                      <a:pt x="1723" y="17641"/>
                    </a:cubicBezTo>
                    <a:cubicBezTo>
                      <a:pt x="1733" y="17686"/>
                      <a:pt x="1733" y="17730"/>
                      <a:pt x="1733" y="17765"/>
                    </a:cubicBezTo>
                    <a:cubicBezTo>
                      <a:pt x="1733" y="17786"/>
                      <a:pt x="1728" y="17798"/>
                      <a:pt x="1733" y="17816"/>
                    </a:cubicBezTo>
                    <a:cubicBezTo>
                      <a:pt x="1737" y="17828"/>
                      <a:pt x="1742" y="17848"/>
                      <a:pt x="1746" y="17860"/>
                    </a:cubicBezTo>
                    <a:cubicBezTo>
                      <a:pt x="1760" y="17904"/>
                      <a:pt x="1765" y="17946"/>
                      <a:pt x="1776" y="17996"/>
                    </a:cubicBezTo>
                    <a:cubicBezTo>
                      <a:pt x="1785" y="18040"/>
                      <a:pt x="1799" y="18091"/>
                      <a:pt x="1829" y="18114"/>
                    </a:cubicBezTo>
                    <a:cubicBezTo>
                      <a:pt x="1861" y="18144"/>
                      <a:pt x="1914" y="18144"/>
                      <a:pt x="1949" y="18182"/>
                    </a:cubicBezTo>
                    <a:cubicBezTo>
                      <a:pt x="1979" y="18212"/>
                      <a:pt x="1983" y="18262"/>
                      <a:pt x="1992" y="18306"/>
                    </a:cubicBezTo>
                    <a:cubicBezTo>
                      <a:pt x="2002" y="18351"/>
                      <a:pt x="2022" y="18398"/>
                      <a:pt x="2055" y="18413"/>
                    </a:cubicBezTo>
                    <a:cubicBezTo>
                      <a:pt x="2045" y="18448"/>
                      <a:pt x="2089" y="18481"/>
                      <a:pt x="2089" y="18522"/>
                    </a:cubicBezTo>
                    <a:cubicBezTo>
                      <a:pt x="2089" y="18537"/>
                      <a:pt x="2089" y="18549"/>
                      <a:pt x="2094" y="18555"/>
                    </a:cubicBezTo>
                    <a:cubicBezTo>
                      <a:pt x="2098" y="18561"/>
                      <a:pt x="2103" y="18567"/>
                      <a:pt x="2107" y="18567"/>
                    </a:cubicBezTo>
                    <a:cubicBezTo>
                      <a:pt x="2160" y="18599"/>
                      <a:pt x="2195" y="18667"/>
                      <a:pt x="2199" y="18741"/>
                    </a:cubicBezTo>
                    <a:cubicBezTo>
                      <a:pt x="2199" y="18759"/>
                      <a:pt x="2199" y="18777"/>
                      <a:pt x="2204" y="18797"/>
                    </a:cubicBezTo>
                    <a:cubicBezTo>
                      <a:pt x="2209" y="18809"/>
                      <a:pt x="2220" y="18815"/>
                      <a:pt x="2225" y="18827"/>
                    </a:cubicBezTo>
                    <a:cubicBezTo>
                      <a:pt x="2239" y="18853"/>
                      <a:pt x="2239" y="18877"/>
                      <a:pt x="2243" y="18907"/>
                    </a:cubicBezTo>
                    <a:cubicBezTo>
                      <a:pt x="2248" y="18984"/>
                      <a:pt x="2257" y="19057"/>
                      <a:pt x="2252" y="19137"/>
                    </a:cubicBezTo>
                    <a:cubicBezTo>
                      <a:pt x="2252" y="19155"/>
                      <a:pt x="2248" y="19182"/>
                      <a:pt x="2257" y="19193"/>
                    </a:cubicBezTo>
                    <a:cubicBezTo>
                      <a:pt x="2262" y="19199"/>
                      <a:pt x="2273" y="19205"/>
                      <a:pt x="2278" y="19211"/>
                    </a:cubicBezTo>
                    <a:cubicBezTo>
                      <a:pt x="2305" y="19244"/>
                      <a:pt x="2296" y="19291"/>
                      <a:pt x="2296" y="19335"/>
                    </a:cubicBezTo>
                    <a:cubicBezTo>
                      <a:pt x="2296" y="19380"/>
                      <a:pt x="2305" y="19415"/>
                      <a:pt x="2321" y="19454"/>
                    </a:cubicBezTo>
                    <a:cubicBezTo>
                      <a:pt x="2326" y="19460"/>
                      <a:pt x="2326" y="19465"/>
                      <a:pt x="2331" y="19471"/>
                    </a:cubicBezTo>
                    <a:cubicBezTo>
                      <a:pt x="2335" y="19477"/>
                      <a:pt x="2340" y="19477"/>
                      <a:pt x="2344" y="19477"/>
                    </a:cubicBezTo>
                    <a:cubicBezTo>
                      <a:pt x="2388" y="19492"/>
                      <a:pt x="2436" y="19492"/>
                      <a:pt x="2480" y="19471"/>
                    </a:cubicBezTo>
                    <a:cubicBezTo>
                      <a:pt x="2489" y="19465"/>
                      <a:pt x="2498" y="19460"/>
                      <a:pt x="2508" y="19465"/>
                    </a:cubicBezTo>
                    <a:cubicBezTo>
                      <a:pt x="2515" y="19465"/>
                      <a:pt x="2519" y="19471"/>
                      <a:pt x="2524" y="19471"/>
                    </a:cubicBezTo>
                    <a:cubicBezTo>
                      <a:pt x="2538" y="19471"/>
                      <a:pt x="2542" y="19454"/>
                      <a:pt x="2542" y="19442"/>
                    </a:cubicBezTo>
                    <a:cubicBezTo>
                      <a:pt x="2542" y="19424"/>
                      <a:pt x="2533" y="19409"/>
                      <a:pt x="2524" y="19397"/>
                    </a:cubicBezTo>
                    <a:cubicBezTo>
                      <a:pt x="2538" y="19368"/>
                      <a:pt x="2581" y="19392"/>
                      <a:pt x="2595" y="19368"/>
                    </a:cubicBezTo>
                    <a:cubicBezTo>
                      <a:pt x="2600" y="19353"/>
                      <a:pt x="2600" y="19335"/>
                      <a:pt x="2604" y="19324"/>
                    </a:cubicBezTo>
                    <a:cubicBezTo>
                      <a:pt x="2611" y="19312"/>
                      <a:pt x="2625" y="19312"/>
                      <a:pt x="2634" y="19318"/>
                    </a:cubicBezTo>
                    <a:cubicBezTo>
                      <a:pt x="2664" y="19324"/>
                      <a:pt x="2694" y="19335"/>
                      <a:pt x="2722" y="19335"/>
                    </a:cubicBezTo>
                    <a:cubicBezTo>
                      <a:pt x="2751" y="19335"/>
                      <a:pt x="2779" y="19335"/>
                      <a:pt x="2802" y="19318"/>
                    </a:cubicBezTo>
                    <a:cubicBezTo>
                      <a:pt x="2818" y="19306"/>
                      <a:pt x="2827" y="19285"/>
                      <a:pt x="2841" y="19273"/>
                    </a:cubicBezTo>
                    <a:cubicBezTo>
                      <a:pt x="2871" y="19244"/>
                      <a:pt x="2915" y="19250"/>
                      <a:pt x="2952" y="19244"/>
                    </a:cubicBezTo>
                    <a:cubicBezTo>
                      <a:pt x="2991" y="19244"/>
                      <a:pt x="3034" y="19232"/>
                      <a:pt x="3055" y="19193"/>
                    </a:cubicBezTo>
                    <a:cubicBezTo>
                      <a:pt x="3048" y="19188"/>
                      <a:pt x="3044" y="19182"/>
                      <a:pt x="3039" y="19182"/>
                    </a:cubicBezTo>
                    <a:cubicBezTo>
                      <a:pt x="3073" y="19131"/>
                      <a:pt x="3122" y="19093"/>
                      <a:pt x="3170" y="19087"/>
                    </a:cubicBezTo>
                    <a:cubicBezTo>
                      <a:pt x="3184" y="19087"/>
                      <a:pt x="3205" y="19081"/>
                      <a:pt x="3209" y="19063"/>
                    </a:cubicBezTo>
                    <a:cubicBezTo>
                      <a:pt x="3214" y="19063"/>
                      <a:pt x="3218" y="19057"/>
                      <a:pt x="3223" y="19057"/>
                    </a:cubicBezTo>
                    <a:lnTo>
                      <a:pt x="3396" y="19019"/>
                    </a:lnTo>
                    <a:cubicBezTo>
                      <a:pt x="3421" y="19013"/>
                      <a:pt x="3444" y="19007"/>
                      <a:pt x="3455" y="18984"/>
                    </a:cubicBezTo>
                    <a:cubicBezTo>
                      <a:pt x="3469" y="18957"/>
                      <a:pt x="3460" y="18921"/>
                      <a:pt x="3460" y="18889"/>
                    </a:cubicBezTo>
                    <a:cubicBezTo>
                      <a:pt x="3460" y="18827"/>
                      <a:pt x="3504" y="18777"/>
                      <a:pt x="3552" y="18777"/>
                    </a:cubicBezTo>
                    <a:cubicBezTo>
                      <a:pt x="3575" y="18777"/>
                      <a:pt x="3593" y="18791"/>
                      <a:pt x="3619" y="18777"/>
                    </a:cubicBezTo>
                    <a:cubicBezTo>
                      <a:pt x="3628" y="18771"/>
                      <a:pt x="3632" y="18765"/>
                      <a:pt x="3642" y="18759"/>
                    </a:cubicBezTo>
                    <a:cubicBezTo>
                      <a:pt x="3672" y="18735"/>
                      <a:pt x="3711" y="18720"/>
                      <a:pt x="3750" y="18729"/>
                    </a:cubicBezTo>
                    <a:cubicBezTo>
                      <a:pt x="3777" y="18735"/>
                      <a:pt x="3803" y="18753"/>
                      <a:pt x="3830" y="18759"/>
                    </a:cubicBezTo>
                    <a:cubicBezTo>
                      <a:pt x="3860" y="18759"/>
                      <a:pt x="3895" y="18735"/>
                      <a:pt x="3888" y="18697"/>
                    </a:cubicBezTo>
                    <a:cubicBezTo>
                      <a:pt x="3888" y="18667"/>
                      <a:pt x="3856" y="18641"/>
                      <a:pt x="3856" y="18605"/>
                    </a:cubicBezTo>
                    <a:cubicBezTo>
                      <a:pt x="3856" y="18578"/>
                      <a:pt x="3874" y="18561"/>
                      <a:pt x="3895" y="18549"/>
                    </a:cubicBezTo>
                    <a:cubicBezTo>
                      <a:pt x="3927" y="18522"/>
                      <a:pt x="3961" y="18499"/>
                      <a:pt x="3996" y="18516"/>
                    </a:cubicBezTo>
                    <a:cubicBezTo>
                      <a:pt x="4005" y="18522"/>
                      <a:pt x="4010" y="18528"/>
                      <a:pt x="4019" y="18528"/>
                    </a:cubicBezTo>
                    <a:cubicBezTo>
                      <a:pt x="4037" y="18528"/>
                      <a:pt x="4053" y="18499"/>
                      <a:pt x="4049" y="18466"/>
                    </a:cubicBezTo>
                    <a:cubicBezTo>
                      <a:pt x="4044" y="18442"/>
                      <a:pt x="4033" y="18413"/>
                      <a:pt x="4033" y="18386"/>
                    </a:cubicBezTo>
                    <a:cubicBezTo>
                      <a:pt x="4086" y="18374"/>
                      <a:pt x="4134" y="18357"/>
                      <a:pt x="4189" y="18345"/>
                    </a:cubicBezTo>
                    <a:cubicBezTo>
                      <a:pt x="4194" y="18345"/>
                      <a:pt x="4203" y="18336"/>
                      <a:pt x="4203" y="18330"/>
                    </a:cubicBezTo>
                    <a:cubicBezTo>
                      <a:pt x="4212" y="18318"/>
                      <a:pt x="4203" y="18295"/>
                      <a:pt x="4198" y="18283"/>
                    </a:cubicBezTo>
                    <a:cubicBezTo>
                      <a:pt x="4182" y="18244"/>
                      <a:pt x="4178" y="18200"/>
                      <a:pt x="4189" y="18159"/>
                    </a:cubicBezTo>
                    <a:lnTo>
                      <a:pt x="4217" y="18159"/>
                    </a:lnTo>
                    <a:cubicBezTo>
                      <a:pt x="4217" y="18132"/>
                      <a:pt x="4212" y="18114"/>
                      <a:pt x="4203" y="18091"/>
                    </a:cubicBezTo>
                    <a:cubicBezTo>
                      <a:pt x="4217" y="18097"/>
                      <a:pt x="4235" y="18076"/>
                      <a:pt x="4235" y="18058"/>
                    </a:cubicBezTo>
                    <a:cubicBezTo>
                      <a:pt x="4256" y="18064"/>
                      <a:pt x="4274" y="18091"/>
                      <a:pt x="4274" y="18114"/>
                    </a:cubicBezTo>
                    <a:cubicBezTo>
                      <a:pt x="4304" y="18097"/>
                      <a:pt x="4318" y="18046"/>
                      <a:pt x="4309" y="18008"/>
                    </a:cubicBezTo>
                    <a:cubicBezTo>
                      <a:pt x="4304" y="17996"/>
                      <a:pt x="4304" y="17990"/>
                      <a:pt x="4304" y="17978"/>
                    </a:cubicBezTo>
                    <a:cubicBezTo>
                      <a:pt x="4304" y="17952"/>
                      <a:pt x="4334" y="17946"/>
                      <a:pt x="4352" y="17940"/>
                    </a:cubicBezTo>
                    <a:cubicBezTo>
                      <a:pt x="4373" y="17934"/>
                      <a:pt x="4396" y="17910"/>
                      <a:pt x="4380" y="17890"/>
                    </a:cubicBezTo>
                    <a:cubicBezTo>
                      <a:pt x="4401" y="17896"/>
                      <a:pt x="4424" y="17890"/>
                      <a:pt x="4440" y="17872"/>
                    </a:cubicBezTo>
                    <a:cubicBezTo>
                      <a:pt x="4454" y="17854"/>
                      <a:pt x="4449" y="17816"/>
                      <a:pt x="4428" y="17810"/>
                    </a:cubicBezTo>
                    <a:cubicBezTo>
                      <a:pt x="4454" y="17810"/>
                      <a:pt x="4488" y="17798"/>
                      <a:pt x="4497" y="17765"/>
                    </a:cubicBezTo>
                    <a:cubicBezTo>
                      <a:pt x="4502" y="17742"/>
                      <a:pt x="4493" y="17718"/>
                      <a:pt x="4472" y="17703"/>
                    </a:cubicBezTo>
                    <a:cubicBezTo>
                      <a:pt x="4458" y="17692"/>
                      <a:pt x="4440" y="17686"/>
                      <a:pt x="4419" y="17686"/>
                    </a:cubicBezTo>
                    <a:cubicBezTo>
                      <a:pt x="4410" y="17686"/>
                      <a:pt x="4396" y="17686"/>
                      <a:pt x="4391" y="17674"/>
                    </a:cubicBezTo>
                    <a:cubicBezTo>
                      <a:pt x="4387" y="17668"/>
                      <a:pt x="4387" y="17662"/>
                      <a:pt x="4380" y="17656"/>
                    </a:cubicBezTo>
                    <a:cubicBezTo>
                      <a:pt x="4366" y="17612"/>
                      <a:pt x="4352" y="17550"/>
                      <a:pt x="4313" y="17550"/>
                    </a:cubicBezTo>
                    <a:cubicBezTo>
                      <a:pt x="4304" y="17550"/>
                      <a:pt x="4290" y="17556"/>
                      <a:pt x="4279" y="17556"/>
                    </a:cubicBezTo>
                    <a:cubicBezTo>
                      <a:pt x="4265" y="17556"/>
                      <a:pt x="4251" y="17550"/>
                      <a:pt x="4235" y="17544"/>
                    </a:cubicBezTo>
                    <a:cubicBezTo>
                      <a:pt x="4178" y="17520"/>
                      <a:pt x="4115" y="17488"/>
                      <a:pt x="4058" y="17464"/>
                    </a:cubicBezTo>
                    <a:cubicBezTo>
                      <a:pt x="4053" y="17464"/>
                      <a:pt x="4049" y="17458"/>
                      <a:pt x="4044" y="17449"/>
                    </a:cubicBezTo>
                    <a:cubicBezTo>
                      <a:pt x="4037" y="17443"/>
                      <a:pt x="4037" y="17437"/>
                      <a:pt x="4037" y="17431"/>
                    </a:cubicBezTo>
                    <a:lnTo>
                      <a:pt x="4037" y="17307"/>
                    </a:lnTo>
                    <a:cubicBezTo>
                      <a:pt x="3991" y="17266"/>
                      <a:pt x="3971" y="17171"/>
                      <a:pt x="3996" y="17097"/>
                    </a:cubicBezTo>
                    <a:cubicBezTo>
                      <a:pt x="4000" y="17091"/>
                      <a:pt x="4000" y="17080"/>
                      <a:pt x="4000" y="17065"/>
                    </a:cubicBezTo>
                    <a:cubicBezTo>
                      <a:pt x="3996" y="17053"/>
                      <a:pt x="3980" y="17047"/>
                      <a:pt x="3971" y="17059"/>
                    </a:cubicBezTo>
                    <a:cubicBezTo>
                      <a:pt x="3961" y="17071"/>
                      <a:pt x="3957" y="17085"/>
                      <a:pt x="3957" y="17103"/>
                    </a:cubicBezTo>
                    <a:cubicBezTo>
                      <a:pt x="3952" y="17115"/>
                      <a:pt x="3952" y="17133"/>
                      <a:pt x="3943" y="17148"/>
                    </a:cubicBezTo>
                    <a:cubicBezTo>
                      <a:pt x="3931" y="17159"/>
                      <a:pt x="3913" y="17165"/>
                      <a:pt x="3899" y="17165"/>
                    </a:cubicBezTo>
                    <a:cubicBezTo>
                      <a:pt x="3883" y="17171"/>
                      <a:pt x="3865" y="17183"/>
                      <a:pt x="3869" y="17210"/>
                    </a:cubicBezTo>
                    <a:cubicBezTo>
                      <a:pt x="3869" y="17216"/>
                      <a:pt x="3874" y="17221"/>
                      <a:pt x="3874" y="17227"/>
                    </a:cubicBezTo>
                    <a:cubicBezTo>
                      <a:pt x="3874" y="17245"/>
                      <a:pt x="3869" y="17257"/>
                      <a:pt x="3860" y="17266"/>
                    </a:cubicBezTo>
                    <a:cubicBezTo>
                      <a:pt x="3851" y="17278"/>
                      <a:pt x="3835" y="17278"/>
                      <a:pt x="3826" y="17289"/>
                    </a:cubicBezTo>
                    <a:cubicBezTo>
                      <a:pt x="3782" y="17319"/>
                      <a:pt x="3764" y="17402"/>
                      <a:pt x="3715" y="17414"/>
                    </a:cubicBezTo>
                    <a:cubicBezTo>
                      <a:pt x="3706" y="17420"/>
                      <a:pt x="3690" y="17420"/>
                      <a:pt x="3685" y="17431"/>
                    </a:cubicBezTo>
                    <a:cubicBezTo>
                      <a:pt x="3681" y="17437"/>
                      <a:pt x="3681" y="17452"/>
                      <a:pt x="3676" y="17458"/>
                    </a:cubicBezTo>
                    <a:cubicBezTo>
                      <a:pt x="3672" y="17467"/>
                      <a:pt x="3667" y="17464"/>
                      <a:pt x="3658" y="17464"/>
                    </a:cubicBezTo>
                    <a:cubicBezTo>
                      <a:pt x="3609" y="17470"/>
                      <a:pt x="3561" y="17464"/>
                      <a:pt x="3513" y="17458"/>
                    </a:cubicBezTo>
                    <a:cubicBezTo>
                      <a:pt x="3492" y="17449"/>
                      <a:pt x="3469" y="17443"/>
                      <a:pt x="3455" y="17425"/>
                    </a:cubicBezTo>
                    <a:lnTo>
                      <a:pt x="3439" y="17408"/>
                    </a:lnTo>
                    <a:cubicBezTo>
                      <a:pt x="3430" y="17396"/>
                      <a:pt x="3412" y="17402"/>
                      <a:pt x="3396" y="17402"/>
                    </a:cubicBezTo>
                    <a:cubicBezTo>
                      <a:pt x="3382" y="17402"/>
                      <a:pt x="3363" y="17396"/>
                      <a:pt x="3359" y="17375"/>
                    </a:cubicBezTo>
                    <a:cubicBezTo>
                      <a:pt x="3359" y="17369"/>
                      <a:pt x="3359" y="17357"/>
                      <a:pt x="3363" y="17352"/>
                    </a:cubicBezTo>
                    <a:cubicBezTo>
                      <a:pt x="3373" y="17325"/>
                      <a:pt x="3382" y="17295"/>
                      <a:pt x="3396" y="17278"/>
                    </a:cubicBezTo>
                    <a:cubicBezTo>
                      <a:pt x="3402" y="17272"/>
                      <a:pt x="3402" y="17266"/>
                      <a:pt x="3407" y="17266"/>
                    </a:cubicBezTo>
                    <a:cubicBezTo>
                      <a:pt x="3412" y="17245"/>
                      <a:pt x="3391" y="17233"/>
                      <a:pt x="3382" y="17221"/>
                    </a:cubicBezTo>
                    <a:cubicBezTo>
                      <a:pt x="3363" y="17189"/>
                      <a:pt x="3391" y="17133"/>
                      <a:pt x="3368" y="17103"/>
                    </a:cubicBezTo>
                    <a:cubicBezTo>
                      <a:pt x="3363" y="17097"/>
                      <a:pt x="3359" y="17097"/>
                      <a:pt x="3359" y="17091"/>
                    </a:cubicBezTo>
                    <a:cubicBezTo>
                      <a:pt x="3354" y="17085"/>
                      <a:pt x="3354" y="17071"/>
                      <a:pt x="3354" y="17065"/>
                    </a:cubicBezTo>
                    <a:cubicBezTo>
                      <a:pt x="3354" y="17047"/>
                      <a:pt x="3347" y="17029"/>
                      <a:pt x="3338" y="17023"/>
                    </a:cubicBezTo>
                    <a:cubicBezTo>
                      <a:pt x="3324" y="17009"/>
                      <a:pt x="3306" y="17023"/>
                      <a:pt x="3301" y="17041"/>
                    </a:cubicBezTo>
                    <a:cubicBezTo>
                      <a:pt x="3290" y="17059"/>
                      <a:pt x="3294" y="17085"/>
                      <a:pt x="3294" y="17103"/>
                    </a:cubicBezTo>
                    <a:cubicBezTo>
                      <a:pt x="3301" y="17165"/>
                      <a:pt x="3294" y="17227"/>
                      <a:pt x="3294" y="17284"/>
                    </a:cubicBezTo>
                    <a:cubicBezTo>
                      <a:pt x="3285" y="17289"/>
                      <a:pt x="3276" y="17284"/>
                      <a:pt x="3267" y="17272"/>
                    </a:cubicBezTo>
                    <a:cubicBezTo>
                      <a:pt x="3262" y="17257"/>
                      <a:pt x="3258" y="17245"/>
                      <a:pt x="3258" y="17233"/>
                    </a:cubicBezTo>
                    <a:cubicBezTo>
                      <a:pt x="3253" y="17195"/>
                      <a:pt x="3253" y="17165"/>
                      <a:pt x="3258" y="17127"/>
                    </a:cubicBezTo>
                    <a:lnTo>
                      <a:pt x="3237" y="17127"/>
                    </a:lnTo>
                    <a:cubicBezTo>
                      <a:pt x="3241" y="17091"/>
                      <a:pt x="3258" y="17047"/>
                      <a:pt x="3281" y="17023"/>
                    </a:cubicBezTo>
                    <a:cubicBezTo>
                      <a:pt x="3262" y="16991"/>
                      <a:pt x="3237" y="16967"/>
                      <a:pt x="3214" y="16949"/>
                    </a:cubicBezTo>
                    <a:cubicBezTo>
                      <a:pt x="3209" y="16941"/>
                      <a:pt x="3198" y="16941"/>
                      <a:pt x="3193" y="16935"/>
                    </a:cubicBezTo>
                    <a:cubicBezTo>
                      <a:pt x="3184" y="16929"/>
                      <a:pt x="3184" y="16911"/>
                      <a:pt x="3184" y="16899"/>
                    </a:cubicBezTo>
                    <a:cubicBezTo>
                      <a:pt x="3170" y="16899"/>
                      <a:pt x="3161" y="16899"/>
                      <a:pt x="3145" y="16893"/>
                    </a:cubicBezTo>
                    <a:cubicBezTo>
                      <a:pt x="3122" y="16849"/>
                      <a:pt x="3092" y="16811"/>
                      <a:pt x="3069" y="16769"/>
                    </a:cubicBezTo>
                    <a:cubicBezTo>
                      <a:pt x="3064" y="16763"/>
                      <a:pt x="3060" y="16754"/>
                      <a:pt x="3055" y="16743"/>
                    </a:cubicBezTo>
                    <a:cubicBezTo>
                      <a:pt x="3044" y="16731"/>
                      <a:pt x="3034" y="16725"/>
                      <a:pt x="3025" y="16719"/>
                    </a:cubicBezTo>
                    <a:cubicBezTo>
                      <a:pt x="3016" y="16675"/>
                      <a:pt x="3007" y="16624"/>
                      <a:pt x="2977" y="16595"/>
                    </a:cubicBezTo>
                    <a:cubicBezTo>
                      <a:pt x="2963" y="16577"/>
                      <a:pt x="2938" y="16556"/>
                      <a:pt x="2938" y="16527"/>
                    </a:cubicBezTo>
                    <a:cubicBezTo>
                      <a:pt x="2938" y="16509"/>
                      <a:pt x="2942" y="16494"/>
                      <a:pt x="2942" y="16476"/>
                    </a:cubicBezTo>
                    <a:cubicBezTo>
                      <a:pt x="2938" y="16453"/>
                      <a:pt x="2915" y="16438"/>
                      <a:pt x="2894" y="16432"/>
                    </a:cubicBezTo>
                    <a:cubicBezTo>
                      <a:pt x="2894" y="16408"/>
                      <a:pt x="2915" y="16385"/>
                      <a:pt x="2933" y="16391"/>
                    </a:cubicBezTo>
                    <a:cubicBezTo>
                      <a:pt x="2938" y="16391"/>
                      <a:pt x="2947" y="16397"/>
                      <a:pt x="2952" y="16397"/>
                    </a:cubicBezTo>
                    <a:cubicBezTo>
                      <a:pt x="2972" y="16397"/>
                      <a:pt x="2977" y="16358"/>
                      <a:pt x="2972" y="16335"/>
                    </a:cubicBezTo>
                    <a:lnTo>
                      <a:pt x="3073" y="16278"/>
                    </a:lnTo>
                    <a:cubicBezTo>
                      <a:pt x="3083" y="16272"/>
                      <a:pt x="3087" y="16272"/>
                      <a:pt x="3097" y="16272"/>
                    </a:cubicBezTo>
                    <a:cubicBezTo>
                      <a:pt x="3108" y="16272"/>
                      <a:pt x="3117" y="16278"/>
                      <a:pt x="3126" y="16278"/>
                    </a:cubicBezTo>
                    <a:cubicBezTo>
                      <a:pt x="3140" y="16278"/>
                      <a:pt x="3149" y="16246"/>
                      <a:pt x="3170" y="16246"/>
                    </a:cubicBezTo>
                    <a:cubicBezTo>
                      <a:pt x="3179" y="16246"/>
                      <a:pt x="3184" y="16261"/>
                      <a:pt x="3189" y="16267"/>
                    </a:cubicBezTo>
                    <a:cubicBezTo>
                      <a:pt x="3228" y="16329"/>
                      <a:pt x="3262" y="16391"/>
                      <a:pt x="3294" y="16453"/>
                    </a:cubicBezTo>
                    <a:cubicBezTo>
                      <a:pt x="3301" y="16459"/>
                      <a:pt x="3306" y="16471"/>
                      <a:pt x="3306" y="16482"/>
                    </a:cubicBezTo>
                    <a:cubicBezTo>
                      <a:pt x="3310" y="16500"/>
                      <a:pt x="3301" y="16515"/>
                      <a:pt x="3301" y="16533"/>
                    </a:cubicBezTo>
                    <a:cubicBezTo>
                      <a:pt x="3301" y="16589"/>
                      <a:pt x="3363" y="16618"/>
                      <a:pt x="3373" y="16675"/>
                    </a:cubicBezTo>
                    <a:cubicBezTo>
                      <a:pt x="3373" y="16695"/>
                      <a:pt x="3373" y="16713"/>
                      <a:pt x="3382" y="16719"/>
                    </a:cubicBezTo>
                    <a:cubicBezTo>
                      <a:pt x="3396" y="16731"/>
                      <a:pt x="3416" y="16713"/>
                      <a:pt x="3435" y="16713"/>
                    </a:cubicBezTo>
                    <a:cubicBezTo>
                      <a:pt x="3474" y="16713"/>
                      <a:pt x="3483" y="16787"/>
                      <a:pt x="3522" y="16799"/>
                    </a:cubicBezTo>
                    <a:cubicBezTo>
                      <a:pt x="3531" y="16805"/>
                      <a:pt x="3540" y="16799"/>
                      <a:pt x="3557" y="16805"/>
                    </a:cubicBezTo>
                    <a:cubicBezTo>
                      <a:pt x="3575" y="16811"/>
                      <a:pt x="3586" y="16837"/>
                      <a:pt x="3600" y="16849"/>
                    </a:cubicBezTo>
                    <a:cubicBezTo>
                      <a:pt x="3616" y="16861"/>
                      <a:pt x="3637" y="16879"/>
                      <a:pt x="3653" y="16861"/>
                    </a:cubicBezTo>
                    <a:cubicBezTo>
                      <a:pt x="3658" y="16887"/>
                      <a:pt x="3658" y="16905"/>
                      <a:pt x="3662" y="16929"/>
                    </a:cubicBezTo>
                    <a:cubicBezTo>
                      <a:pt x="3697" y="16911"/>
                      <a:pt x="3736" y="16911"/>
                      <a:pt x="3764" y="16929"/>
                    </a:cubicBezTo>
                    <a:cubicBezTo>
                      <a:pt x="3793" y="16949"/>
                      <a:pt x="3821" y="16973"/>
                      <a:pt x="3846" y="16961"/>
                    </a:cubicBezTo>
                    <a:cubicBezTo>
                      <a:pt x="3856" y="16955"/>
                      <a:pt x="3860" y="16941"/>
                      <a:pt x="3869" y="16935"/>
                    </a:cubicBezTo>
                    <a:cubicBezTo>
                      <a:pt x="3883" y="16923"/>
                      <a:pt x="3899" y="16923"/>
                      <a:pt x="3913" y="16917"/>
                    </a:cubicBezTo>
                    <a:cubicBezTo>
                      <a:pt x="3927" y="16911"/>
                      <a:pt x="3936" y="16887"/>
                      <a:pt x="3927" y="16867"/>
                    </a:cubicBezTo>
                    <a:cubicBezTo>
                      <a:pt x="3966" y="16867"/>
                      <a:pt x="4000" y="16861"/>
                      <a:pt x="4037" y="16861"/>
                    </a:cubicBezTo>
                    <a:cubicBezTo>
                      <a:pt x="4049" y="16861"/>
                      <a:pt x="4058" y="16861"/>
                      <a:pt x="4067" y="16867"/>
                    </a:cubicBezTo>
                    <a:cubicBezTo>
                      <a:pt x="4086" y="16879"/>
                      <a:pt x="4092" y="16911"/>
                      <a:pt x="4102" y="16935"/>
                    </a:cubicBezTo>
                    <a:cubicBezTo>
                      <a:pt x="4111" y="16961"/>
                      <a:pt x="4129" y="16973"/>
                      <a:pt x="4141" y="16997"/>
                    </a:cubicBezTo>
                    <a:cubicBezTo>
                      <a:pt x="4145" y="17023"/>
                      <a:pt x="4145" y="17047"/>
                      <a:pt x="4150" y="17071"/>
                    </a:cubicBezTo>
                    <a:cubicBezTo>
                      <a:pt x="4155" y="17097"/>
                      <a:pt x="4173" y="17115"/>
                      <a:pt x="4189" y="17103"/>
                    </a:cubicBezTo>
                    <a:cubicBezTo>
                      <a:pt x="4235" y="17142"/>
                      <a:pt x="4295" y="17115"/>
                      <a:pt x="4352" y="17121"/>
                    </a:cubicBezTo>
                    <a:cubicBezTo>
                      <a:pt x="4396" y="17127"/>
                      <a:pt x="4435" y="17159"/>
                      <a:pt x="4481" y="17159"/>
                    </a:cubicBezTo>
                    <a:cubicBezTo>
                      <a:pt x="4511" y="17159"/>
                      <a:pt x="4541" y="17153"/>
                      <a:pt x="4569" y="17159"/>
                    </a:cubicBezTo>
                    <a:cubicBezTo>
                      <a:pt x="4603" y="17171"/>
                      <a:pt x="4633" y="17204"/>
                      <a:pt x="4665" y="17210"/>
                    </a:cubicBezTo>
                    <a:cubicBezTo>
                      <a:pt x="4690" y="17216"/>
                      <a:pt x="4713" y="17210"/>
                      <a:pt x="4734" y="17195"/>
                    </a:cubicBezTo>
                    <a:cubicBezTo>
                      <a:pt x="4792" y="17177"/>
                      <a:pt x="4849" y="17171"/>
                      <a:pt x="4907" y="17165"/>
                    </a:cubicBezTo>
                    <a:cubicBezTo>
                      <a:pt x="4916" y="17165"/>
                      <a:pt x="4925" y="17165"/>
                      <a:pt x="4932" y="17171"/>
                    </a:cubicBezTo>
                    <a:lnTo>
                      <a:pt x="4950" y="17195"/>
                    </a:lnTo>
                    <a:cubicBezTo>
                      <a:pt x="4973" y="17227"/>
                      <a:pt x="5012" y="17210"/>
                      <a:pt x="5042" y="17195"/>
                    </a:cubicBezTo>
                    <a:cubicBezTo>
                      <a:pt x="5081" y="17183"/>
                      <a:pt x="5123" y="17183"/>
                      <a:pt x="5162" y="17195"/>
                    </a:cubicBezTo>
                    <a:cubicBezTo>
                      <a:pt x="5178" y="17204"/>
                      <a:pt x="5192" y="17210"/>
                      <a:pt x="5206" y="17195"/>
                    </a:cubicBezTo>
                    <a:cubicBezTo>
                      <a:pt x="5215" y="17189"/>
                      <a:pt x="5219" y="17171"/>
                      <a:pt x="5231" y="17165"/>
                    </a:cubicBezTo>
                    <a:cubicBezTo>
                      <a:pt x="5245" y="17153"/>
                      <a:pt x="5263" y="17153"/>
                      <a:pt x="5279" y="17159"/>
                    </a:cubicBezTo>
                    <a:cubicBezTo>
                      <a:pt x="5337" y="17177"/>
                      <a:pt x="5390" y="17204"/>
                      <a:pt x="5438" y="17245"/>
                    </a:cubicBezTo>
                    <a:cubicBezTo>
                      <a:pt x="5447" y="17257"/>
                      <a:pt x="5461" y="17272"/>
                      <a:pt x="5466" y="17284"/>
                    </a:cubicBezTo>
                    <a:cubicBezTo>
                      <a:pt x="5472" y="17295"/>
                      <a:pt x="5472" y="17307"/>
                      <a:pt x="5477" y="17319"/>
                    </a:cubicBezTo>
                    <a:cubicBezTo>
                      <a:pt x="5486" y="17357"/>
                      <a:pt x="5525" y="17381"/>
                      <a:pt x="5514" y="17425"/>
                    </a:cubicBezTo>
                    <a:cubicBezTo>
                      <a:pt x="5514" y="17437"/>
                      <a:pt x="5505" y="17449"/>
                      <a:pt x="5509" y="17464"/>
                    </a:cubicBezTo>
                    <a:cubicBezTo>
                      <a:pt x="5514" y="17482"/>
                      <a:pt x="5535" y="17482"/>
                      <a:pt x="5553" y="17482"/>
                    </a:cubicBezTo>
                    <a:cubicBezTo>
                      <a:pt x="5592" y="17488"/>
                      <a:pt x="5606" y="17544"/>
                      <a:pt x="5631" y="17579"/>
                    </a:cubicBezTo>
                    <a:cubicBezTo>
                      <a:pt x="5670" y="17629"/>
                      <a:pt x="5728" y="17629"/>
                      <a:pt x="5781" y="17641"/>
                    </a:cubicBezTo>
                    <a:cubicBezTo>
                      <a:pt x="5799" y="17641"/>
                      <a:pt x="5820" y="17656"/>
                      <a:pt x="5820" y="17680"/>
                    </a:cubicBezTo>
                    <a:cubicBezTo>
                      <a:pt x="5820" y="17703"/>
                      <a:pt x="5794" y="17718"/>
                      <a:pt x="5776" y="17718"/>
                    </a:cubicBezTo>
                    <a:cubicBezTo>
                      <a:pt x="5746" y="17724"/>
                      <a:pt x="5719" y="17724"/>
                      <a:pt x="5684" y="17730"/>
                    </a:cubicBezTo>
                    <a:cubicBezTo>
                      <a:pt x="5679" y="17730"/>
                      <a:pt x="5675" y="17730"/>
                      <a:pt x="5675" y="17736"/>
                    </a:cubicBezTo>
                    <a:cubicBezTo>
                      <a:pt x="5663" y="17742"/>
                      <a:pt x="5670" y="17768"/>
                      <a:pt x="5679" y="17780"/>
                    </a:cubicBezTo>
                    <a:cubicBezTo>
                      <a:pt x="5689" y="17795"/>
                      <a:pt x="5702" y="17792"/>
                      <a:pt x="5712" y="17804"/>
                    </a:cubicBezTo>
                    <a:cubicBezTo>
                      <a:pt x="5723" y="17816"/>
                      <a:pt x="5723" y="17842"/>
                      <a:pt x="5707" y="17842"/>
                    </a:cubicBezTo>
                    <a:cubicBezTo>
                      <a:pt x="5719" y="17860"/>
                      <a:pt x="5723" y="17866"/>
                      <a:pt x="5737" y="17872"/>
                    </a:cubicBezTo>
                    <a:cubicBezTo>
                      <a:pt x="5746" y="17878"/>
                      <a:pt x="5751" y="17878"/>
                      <a:pt x="5760" y="17878"/>
                    </a:cubicBezTo>
                    <a:cubicBezTo>
                      <a:pt x="5804" y="17896"/>
                      <a:pt x="5829" y="17958"/>
                      <a:pt x="5873" y="17990"/>
                    </a:cubicBezTo>
                    <a:cubicBezTo>
                      <a:pt x="5900" y="18014"/>
                      <a:pt x="5935" y="18020"/>
                      <a:pt x="5969" y="18029"/>
                    </a:cubicBezTo>
                    <a:cubicBezTo>
                      <a:pt x="5978" y="18029"/>
                      <a:pt x="5988" y="18034"/>
                      <a:pt x="5997" y="18029"/>
                    </a:cubicBezTo>
                    <a:cubicBezTo>
                      <a:pt x="6011" y="18020"/>
                      <a:pt x="6018" y="18008"/>
                      <a:pt x="6031" y="17996"/>
                    </a:cubicBezTo>
                    <a:cubicBezTo>
                      <a:pt x="6045" y="17984"/>
                      <a:pt x="6068" y="17987"/>
                      <a:pt x="6080" y="17966"/>
                    </a:cubicBezTo>
                    <a:cubicBezTo>
                      <a:pt x="6091" y="17955"/>
                      <a:pt x="6084" y="17934"/>
                      <a:pt x="6089" y="17916"/>
                    </a:cubicBezTo>
                    <a:cubicBezTo>
                      <a:pt x="6089" y="17878"/>
                      <a:pt x="6107" y="17848"/>
                      <a:pt x="6128" y="17822"/>
                    </a:cubicBezTo>
                    <a:cubicBezTo>
                      <a:pt x="6133" y="17822"/>
                      <a:pt x="6133" y="17816"/>
                      <a:pt x="6137" y="17816"/>
                    </a:cubicBezTo>
                    <a:cubicBezTo>
                      <a:pt x="6142" y="17816"/>
                      <a:pt x="6146" y="17822"/>
                      <a:pt x="6146" y="17822"/>
                    </a:cubicBezTo>
                    <a:cubicBezTo>
                      <a:pt x="6176" y="17866"/>
                      <a:pt x="6190" y="17928"/>
                      <a:pt x="6186" y="17990"/>
                    </a:cubicBezTo>
                    <a:cubicBezTo>
                      <a:pt x="6186" y="18002"/>
                      <a:pt x="6181" y="18014"/>
                      <a:pt x="6186" y="18034"/>
                    </a:cubicBezTo>
                    <a:cubicBezTo>
                      <a:pt x="6190" y="18052"/>
                      <a:pt x="6199" y="18064"/>
                      <a:pt x="6209" y="18076"/>
                    </a:cubicBezTo>
                    <a:cubicBezTo>
                      <a:pt x="6229" y="18114"/>
                      <a:pt x="6234" y="18159"/>
                      <a:pt x="6234" y="18194"/>
                    </a:cubicBezTo>
                    <a:cubicBezTo>
                      <a:pt x="6234" y="18238"/>
                      <a:pt x="6229" y="18283"/>
                      <a:pt x="6220" y="18318"/>
                    </a:cubicBezTo>
                    <a:cubicBezTo>
                      <a:pt x="6220" y="18336"/>
                      <a:pt x="6215" y="18357"/>
                      <a:pt x="6220" y="18374"/>
                    </a:cubicBezTo>
                    <a:cubicBezTo>
                      <a:pt x="6225" y="18425"/>
                      <a:pt x="6264" y="18460"/>
                      <a:pt x="6252" y="18505"/>
                    </a:cubicBezTo>
                    <a:cubicBezTo>
                      <a:pt x="6248" y="18522"/>
                      <a:pt x="6238" y="18543"/>
                      <a:pt x="6234" y="18561"/>
                    </a:cubicBezTo>
                    <a:cubicBezTo>
                      <a:pt x="6234" y="18573"/>
                      <a:pt x="6234" y="18590"/>
                      <a:pt x="6238" y="18605"/>
                    </a:cubicBezTo>
                    <a:cubicBezTo>
                      <a:pt x="6248" y="18646"/>
                      <a:pt x="6268" y="18697"/>
                      <a:pt x="6287" y="18735"/>
                    </a:cubicBezTo>
                    <a:cubicBezTo>
                      <a:pt x="6296" y="18759"/>
                      <a:pt x="6312" y="18782"/>
                      <a:pt x="6301" y="18809"/>
                    </a:cubicBezTo>
                    <a:cubicBezTo>
                      <a:pt x="6326" y="18821"/>
                      <a:pt x="6340" y="18853"/>
                      <a:pt x="6349" y="18883"/>
                    </a:cubicBezTo>
                    <a:cubicBezTo>
                      <a:pt x="6353" y="18901"/>
                      <a:pt x="6360" y="18927"/>
                      <a:pt x="6360" y="18951"/>
                    </a:cubicBezTo>
                    <a:cubicBezTo>
                      <a:pt x="6370" y="19025"/>
                      <a:pt x="6402" y="19087"/>
                      <a:pt x="6436" y="19143"/>
                    </a:cubicBezTo>
                    <a:cubicBezTo>
                      <a:pt x="6445" y="19155"/>
                      <a:pt x="6450" y="19170"/>
                      <a:pt x="6450" y="19188"/>
                    </a:cubicBezTo>
                    <a:cubicBezTo>
                      <a:pt x="6450" y="19205"/>
                      <a:pt x="6436" y="19232"/>
                      <a:pt x="6441" y="19250"/>
                    </a:cubicBezTo>
                    <a:cubicBezTo>
                      <a:pt x="6450" y="19285"/>
                      <a:pt x="6503" y="19267"/>
                      <a:pt x="6519" y="19306"/>
                    </a:cubicBezTo>
                    <a:cubicBezTo>
                      <a:pt x="6528" y="19329"/>
                      <a:pt x="6514" y="19353"/>
                      <a:pt x="6510" y="19380"/>
                    </a:cubicBezTo>
                    <a:cubicBezTo>
                      <a:pt x="6503" y="19409"/>
                      <a:pt x="6514" y="19436"/>
                      <a:pt x="6519" y="19465"/>
                    </a:cubicBezTo>
                    <a:cubicBezTo>
                      <a:pt x="6533" y="19528"/>
                      <a:pt x="6551" y="19596"/>
                      <a:pt x="6595" y="19640"/>
                    </a:cubicBezTo>
                    <a:cubicBezTo>
                      <a:pt x="6606" y="19646"/>
                      <a:pt x="6616" y="19658"/>
                      <a:pt x="6616" y="19669"/>
                    </a:cubicBezTo>
                    <a:cubicBezTo>
                      <a:pt x="6620" y="19684"/>
                      <a:pt x="6616" y="19702"/>
                      <a:pt x="6616" y="19714"/>
                    </a:cubicBezTo>
                    <a:cubicBezTo>
                      <a:pt x="6606" y="19776"/>
                      <a:pt x="6616" y="19838"/>
                      <a:pt x="6625" y="19900"/>
                    </a:cubicBezTo>
                    <a:cubicBezTo>
                      <a:pt x="6629" y="19933"/>
                      <a:pt x="6634" y="19956"/>
                      <a:pt x="6639" y="19986"/>
                    </a:cubicBezTo>
                    <a:cubicBezTo>
                      <a:pt x="6648" y="20036"/>
                      <a:pt x="6652" y="20086"/>
                      <a:pt x="6682" y="20125"/>
                    </a:cubicBezTo>
                    <a:cubicBezTo>
                      <a:pt x="6701" y="20148"/>
                      <a:pt x="6721" y="20160"/>
                      <a:pt x="6744" y="20166"/>
                    </a:cubicBezTo>
                    <a:cubicBezTo>
                      <a:pt x="6779" y="20178"/>
                      <a:pt x="6818" y="20187"/>
                      <a:pt x="6853" y="20178"/>
                    </a:cubicBezTo>
                    <a:cubicBezTo>
                      <a:pt x="6862" y="20178"/>
                      <a:pt x="6871" y="20178"/>
                      <a:pt x="6880" y="20166"/>
                    </a:cubicBezTo>
                    <a:cubicBezTo>
                      <a:pt x="6899" y="20148"/>
                      <a:pt x="6896" y="20113"/>
                      <a:pt x="6910" y="20092"/>
                    </a:cubicBezTo>
                    <a:cubicBezTo>
                      <a:pt x="6926" y="20077"/>
                      <a:pt x="6954" y="20080"/>
                      <a:pt x="6968" y="20057"/>
                    </a:cubicBezTo>
                    <a:cubicBezTo>
                      <a:pt x="6977" y="20036"/>
                      <a:pt x="6972" y="20012"/>
                      <a:pt x="6972" y="19986"/>
                    </a:cubicBezTo>
                    <a:cubicBezTo>
                      <a:pt x="6977" y="19933"/>
                      <a:pt x="7030" y="19912"/>
                      <a:pt x="7060" y="19870"/>
                    </a:cubicBezTo>
                    <a:cubicBezTo>
                      <a:pt x="7096" y="19820"/>
                      <a:pt x="7103" y="19746"/>
                      <a:pt x="7117" y="19678"/>
                    </a:cubicBezTo>
                    <a:cubicBezTo>
                      <a:pt x="7122" y="19664"/>
                      <a:pt x="7122" y="19646"/>
                      <a:pt x="7126" y="19634"/>
                    </a:cubicBezTo>
                    <a:cubicBezTo>
                      <a:pt x="7135" y="19607"/>
                      <a:pt x="7152" y="19584"/>
                      <a:pt x="7165" y="19566"/>
                    </a:cubicBezTo>
                    <a:cubicBezTo>
                      <a:pt x="7184" y="19539"/>
                      <a:pt x="7204" y="19510"/>
                      <a:pt x="7218" y="19471"/>
                    </a:cubicBezTo>
                    <a:cubicBezTo>
                      <a:pt x="7227" y="19436"/>
                      <a:pt x="7232" y="19392"/>
                      <a:pt x="7214" y="19368"/>
                    </a:cubicBezTo>
                    <a:cubicBezTo>
                      <a:pt x="7204" y="19347"/>
                      <a:pt x="7184" y="19335"/>
                      <a:pt x="7175" y="19318"/>
                    </a:cubicBezTo>
                    <a:cubicBezTo>
                      <a:pt x="7152" y="19273"/>
                      <a:pt x="7165" y="19205"/>
                      <a:pt x="7156" y="19149"/>
                    </a:cubicBezTo>
                    <a:cubicBezTo>
                      <a:pt x="7156" y="19137"/>
                      <a:pt x="7140" y="19131"/>
                      <a:pt x="7140" y="19143"/>
                    </a:cubicBezTo>
                    <a:cubicBezTo>
                      <a:pt x="7126" y="19114"/>
                      <a:pt x="7126" y="19069"/>
                      <a:pt x="7140" y="19046"/>
                    </a:cubicBezTo>
                    <a:cubicBezTo>
                      <a:pt x="7152" y="19025"/>
                      <a:pt x="7170" y="19001"/>
                      <a:pt x="7161" y="18984"/>
                    </a:cubicBezTo>
                    <a:cubicBezTo>
                      <a:pt x="7161" y="18975"/>
                      <a:pt x="7156" y="18969"/>
                      <a:pt x="7152" y="18963"/>
                    </a:cubicBezTo>
                    <a:cubicBezTo>
                      <a:pt x="7145" y="18945"/>
                      <a:pt x="7165" y="18927"/>
                      <a:pt x="7179" y="18916"/>
                    </a:cubicBezTo>
                    <a:cubicBezTo>
                      <a:pt x="7227" y="18889"/>
                      <a:pt x="7280" y="18877"/>
                      <a:pt x="7324" y="18839"/>
                    </a:cubicBezTo>
                    <a:cubicBezTo>
                      <a:pt x="7333" y="18833"/>
                      <a:pt x="7338" y="18827"/>
                      <a:pt x="7349" y="18821"/>
                    </a:cubicBezTo>
                    <a:cubicBezTo>
                      <a:pt x="7354" y="18809"/>
                      <a:pt x="7359" y="18791"/>
                      <a:pt x="7363" y="18777"/>
                    </a:cubicBezTo>
                    <a:cubicBezTo>
                      <a:pt x="7372" y="18759"/>
                      <a:pt x="7391" y="18747"/>
                      <a:pt x="7402" y="18729"/>
                    </a:cubicBezTo>
                    <a:cubicBezTo>
                      <a:pt x="7407" y="18720"/>
                      <a:pt x="7407" y="18709"/>
                      <a:pt x="7411" y="18697"/>
                    </a:cubicBezTo>
                    <a:cubicBezTo>
                      <a:pt x="7416" y="18679"/>
                      <a:pt x="7430" y="18667"/>
                      <a:pt x="7446" y="18661"/>
                    </a:cubicBezTo>
                    <a:cubicBezTo>
                      <a:pt x="7460" y="18652"/>
                      <a:pt x="7478" y="18667"/>
                      <a:pt x="7487" y="18685"/>
                    </a:cubicBezTo>
                    <a:cubicBezTo>
                      <a:pt x="7487" y="18691"/>
                      <a:pt x="7494" y="18697"/>
                      <a:pt x="7499" y="18697"/>
                    </a:cubicBezTo>
                    <a:cubicBezTo>
                      <a:pt x="7503" y="18697"/>
                      <a:pt x="7503" y="18691"/>
                      <a:pt x="7508" y="18691"/>
                    </a:cubicBezTo>
                    <a:cubicBezTo>
                      <a:pt x="7536" y="18641"/>
                      <a:pt x="7561" y="18578"/>
                      <a:pt x="7600" y="18543"/>
                    </a:cubicBezTo>
                    <a:cubicBezTo>
                      <a:pt x="7614" y="18528"/>
                      <a:pt x="7628" y="18516"/>
                      <a:pt x="7637" y="18505"/>
                    </a:cubicBezTo>
                    <a:cubicBezTo>
                      <a:pt x="7648" y="18493"/>
                      <a:pt x="7658" y="18466"/>
                      <a:pt x="7658" y="18448"/>
                    </a:cubicBezTo>
                    <a:cubicBezTo>
                      <a:pt x="7658" y="18437"/>
                      <a:pt x="7653" y="18431"/>
                      <a:pt x="7653" y="18419"/>
                    </a:cubicBezTo>
                    <a:cubicBezTo>
                      <a:pt x="7653" y="18392"/>
                      <a:pt x="7667" y="18380"/>
                      <a:pt x="7681" y="18369"/>
                    </a:cubicBezTo>
                    <a:cubicBezTo>
                      <a:pt x="7701" y="18351"/>
                      <a:pt x="7715" y="18336"/>
                      <a:pt x="7733" y="18318"/>
                    </a:cubicBezTo>
                    <a:cubicBezTo>
                      <a:pt x="7733" y="18283"/>
                      <a:pt x="7768" y="18256"/>
                      <a:pt x="7798" y="18256"/>
                    </a:cubicBezTo>
                    <a:cubicBezTo>
                      <a:pt x="7825" y="18256"/>
                      <a:pt x="7865" y="18256"/>
                      <a:pt x="7883" y="18233"/>
                    </a:cubicBezTo>
                    <a:cubicBezTo>
                      <a:pt x="7899" y="18212"/>
                      <a:pt x="7906" y="18179"/>
                      <a:pt x="7917" y="18159"/>
                    </a:cubicBezTo>
                    <a:cubicBezTo>
                      <a:pt x="7934" y="18141"/>
                      <a:pt x="7952" y="18138"/>
                      <a:pt x="7966" y="18120"/>
                    </a:cubicBezTo>
                    <a:cubicBezTo>
                      <a:pt x="7980" y="18108"/>
                      <a:pt x="7984" y="18091"/>
                      <a:pt x="7991" y="18070"/>
                    </a:cubicBezTo>
                    <a:cubicBezTo>
                      <a:pt x="8000" y="18034"/>
                      <a:pt x="8014" y="18002"/>
                      <a:pt x="8023" y="17966"/>
                    </a:cubicBezTo>
                    <a:cubicBezTo>
                      <a:pt x="8023" y="17958"/>
                      <a:pt x="8028" y="17952"/>
                      <a:pt x="8023" y="17946"/>
                    </a:cubicBezTo>
                    <a:cubicBezTo>
                      <a:pt x="8023" y="17940"/>
                      <a:pt x="8014" y="17940"/>
                      <a:pt x="8014" y="17934"/>
                    </a:cubicBezTo>
                    <a:cubicBezTo>
                      <a:pt x="8005" y="17922"/>
                      <a:pt x="8000" y="17904"/>
                      <a:pt x="8009" y="17884"/>
                    </a:cubicBezTo>
                    <a:cubicBezTo>
                      <a:pt x="8014" y="17866"/>
                      <a:pt x="8023" y="17857"/>
                      <a:pt x="8032" y="17842"/>
                    </a:cubicBezTo>
                    <a:cubicBezTo>
                      <a:pt x="8044" y="17830"/>
                      <a:pt x="8049" y="17822"/>
                      <a:pt x="8058" y="17816"/>
                    </a:cubicBezTo>
                    <a:cubicBezTo>
                      <a:pt x="8072" y="17810"/>
                      <a:pt x="8088" y="17810"/>
                      <a:pt x="8101" y="17810"/>
                    </a:cubicBezTo>
                    <a:cubicBezTo>
                      <a:pt x="8145" y="17816"/>
                      <a:pt x="8189" y="17816"/>
                      <a:pt x="8230" y="17822"/>
                    </a:cubicBezTo>
                    <a:cubicBezTo>
                      <a:pt x="8260" y="17822"/>
                      <a:pt x="8290" y="17828"/>
                      <a:pt x="8318" y="17816"/>
                    </a:cubicBezTo>
                    <a:cubicBezTo>
                      <a:pt x="8334" y="17810"/>
                      <a:pt x="8348" y="17798"/>
                      <a:pt x="8361" y="17798"/>
                    </a:cubicBezTo>
                    <a:cubicBezTo>
                      <a:pt x="8382" y="17792"/>
                      <a:pt x="8405" y="17798"/>
                      <a:pt x="8423" y="17804"/>
                    </a:cubicBezTo>
                    <a:cubicBezTo>
                      <a:pt x="8444" y="17810"/>
                      <a:pt x="8467" y="17810"/>
                      <a:pt x="8488" y="17804"/>
                    </a:cubicBezTo>
                    <a:cubicBezTo>
                      <a:pt x="8502" y="17804"/>
                      <a:pt x="8511" y="17798"/>
                      <a:pt x="8520" y="17792"/>
                    </a:cubicBezTo>
                    <a:cubicBezTo>
                      <a:pt x="8532" y="17780"/>
                      <a:pt x="8532" y="17760"/>
                      <a:pt x="8536" y="17748"/>
                    </a:cubicBezTo>
                    <a:cubicBezTo>
                      <a:pt x="8550" y="17712"/>
                      <a:pt x="8589" y="17697"/>
                      <a:pt x="8617" y="17697"/>
                    </a:cubicBezTo>
                    <a:cubicBezTo>
                      <a:pt x="8633" y="17697"/>
                      <a:pt x="8647" y="17692"/>
                      <a:pt x="8656" y="17703"/>
                    </a:cubicBezTo>
                    <a:cubicBezTo>
                      <a:pt x="8665" y="17712"/>
                      <a:pt x="8670" y="17718"/>
                      <a:pt x="8674" y="17730"/>
                    </a:cubicBezTo>
                    <a:cubicBezTo>
                      <a:pt x="8695" y="17760"/>
                      <a:pt x="8709" y="17792"/>
                      <a:pt x="8718" y="17822"/>
                    </a:cubicBezTo>
                    <a:cubicBezTo>
                      <a:pt x="8722" y="17836"/>
                      <a:pt x="8729" y="17854"/>
                      <a:pt x="8718" y="17866"/>
                    </a:cubicBezTo>
                    <a:cubicBezTo>
                      <a:pt x="8713" y="17872"/>
                      <a:pt x="8704" y="17878"/>
                      <a:pt x="8695" y="17884"/>
                    </a:cubicBezTo>
                    <a:cubicBezTo>
                      <a:pt x="8656" y="17910"/>
                      <a:pt x="8656" y="17990"/>
                      <a:pt x="8690" y="18014"/>
                    </a:cubicBezTo>
                    <a:cubicBezTo>
                      <a:pt x="8704" y="18029"/>
                      <a:pt x="8722" y="18029"/>
                      <a:pt x="8739" y="18034"/>
                    </a:cubicBezTo>
                    <a:cubicBezTo>
                      <a:pt x="8766" y="18046"/>
                      <a:pt x="8787" y="18082"/>
                      <a:pt x="8791" y="18120"/>
                    </a:cubicBezTo>
                    <a:cubicBezTo>
                      <a:pt x="8791" y="18138"/>
                      <a:pt x="8791" y="18150"/>
                      <a:pt x="8801" y="18165"/>
                    </a:cubicBezTo>
                    <a:cubicBezTo>
                      <a:pt x="8810" y="18188"/>
                      <a:pt x="8840" y="18188"/>
                      <a:pt x="8858" y="18200"/>
                    </a:cubicBezTo>
                    <a:cubicBezTo>
                      <a:pt x="8911" y="18233"/>
                      <a:pt x="8893" y="18345"/>
                      <a:pt x="8941" y="18386"/>
                    </a:cubicBezTo>
                    <a:cubicBezTo>
                      <a:pt x="8959" y="18407"/>
                      <a:pt x="8989" y="18407"/>
                      <a:pt x="9008" y="18431"/>
                    </a:cubicBezTo>
                    <a:cubicBezTo>
                      <a:pt x="9028" y="18454"/>
                      <a:pt x="9028" y="18499"/>
                      <a:pt x="9024" y="18537"/>
                    </a:cubicBezTo>
                    <a:cubicBezTo>
                      <a:pt x="9012" y="18573"/>
                      <a:pt x="9003" y="18605"/>
                      <a:pt x="8998" y="18641"/>
                    </a:cubicBezTo>
                    <a:lnTo>
                      <a:pt x="8998" y="18691"/>
                    </a:lnTo>
                    <a:cubicBezTo>
                      <a:pt x="8994" y="18709"/>
                      <a:pt x="8985" y="18720"/>
                      <a:pt x="8969" y="18720"/>
                    </a:cubicBezTo>
                    <a:cubicBezTo>
                      <a:pt x="8964" y="18729"/>
                      <a:pt x="8959" y="18720"/>
                      <a:pt x="8959" y="18729"/>
                    </a:cubicBezTo>
                    <a:cubicBezTo>
                      <a:pt x="8955" y="18765"/>
                      <a:pt x="8950" y="18803"/>
                      <a:pt x="8955" y="18833"/>
                    </a:cubicBezTo>
                    <a:cubicBezTo>
                      <a:pt x="8959" y="18871"/>
                      <a:pt x="8980" y="18901"/>
                      <a:pt x="9003" y="18916"/>
                    </a:cubicBezTo>
                    <a:cubicBezTo>
                      <a:pt x="9017" y="18921"/>
                      <a:pt x="9033" y="18927"/>
                      <a:pt x="9047" y="18927"/>
                    </a:cubicBezTo>
                    <a:cubicBezTo>
                      <a:pt x="9077" y="18933"/>
                      <a:pt x="9104" y="18933"/>
                      <a:pt x="9134" y="18939"/>
                    </a:cubicBezTo>
                    <a:cubicBezTo>
                      <a:pt x="9143" y="18907"/>
                      <a:pt x="9153" y="18877"/>
                      <a:pt x="9162" y="18853"/>
                    </a:cubicBezTo>
                    <a:cubicBezTo>
                      <a:pt x="9166" y="18845"/>
                      <a:pt x="9166" y="18833"/>
                      <a:pt x="9166" y="18827"/>
                    </a:cubicBezTo>
                    <a:cubicBezTo>
                      <a:pt x="9166" y="18815"/>
                      <a:pt x="9162" y="18803"/>
                      <a:pt x="9162" y="18791"/>
                    </a:cubicBezTo>
                    <a:cubicBezTo>
                      <a:pt x="9166" y="18777"/>
                      <a:pt x="9182" y="18771"/>
                      <a:pt x="9192" y="18771"/>
                    </a:cubicBezTo>
                    <a:cubicBezTo>
                      <a:pt x="9215" y="18771"/>
                      <a:pt x="9240" y="18777"/>
                      <a:pt x="9263" y="18771"/>
                    </a:cubicBezTo>
                    <a:cubicBezTo>
                      <a:pt x="9279" y="18765"/>
                      <a:pt x="9298" y="18753"/>
                      <a:pt x="9311" y="18753"/>
                    </a:cubicBezTo>
                    <a:cubicBezTo>
                      <a:pt x="9327" y="18747"/>
                      <a:pt x="9341" y="18753"/>
                      <a:pt x="9355" y="18753"/>
                    </a:cubicBezTo>
                    <a:cubicBezTo>
                      <a:pt x="9385" y="18753"/>
                      <a:pt x="9419" y="18759"/>
                      <a:pt x="9447" y="18759"/>
                    </a:cubicBezTo>
                    <a:cubicBezTo>
                      <a:pt x="9461" y="18791"/>
                      <a:pt x="9452" y="18833"/>
                      <a:pt x="9438" y="18865"/>
                    </a:cubicBezTo>
                    <a:cubicBezTo>
                      <a:pt x="9429" y="18901"/>
                      <a:pt x="9413" y="18939"/>
                      <a:pt x="9429" y="18969"/>
                    </a:cubicBezTo>
                    <a:cubicBezTo>
                      <a:pt x="9433" y="18984"/>
                      <a:pt x="9438" y="18989"/>
                      <a:pt x="9447" y="19001"/>
                    </a:cubicBezTo>
                    <a:cubicBezTo>
                      <a:pt x="9482" y="19063"/>
                      <a:pt x="9472" y="19155"/>
                      <a:pt x="9509" y="19211"/>
                    </a:cubicBezTo>
                    <a:cubicBezTo>
                      <a:pt x="9530" y="19238"/>
                      <a:pt x="9553" y="19256"/>
                      <a:pt x="9557" y="19285"/>
                    </a:cubicBezTo>
                    <a:cubicBezTo>
                      <a:pt x="9562" y="19329"/>
                      <a:pt x="9530" y="19362"/>
                      <a:pt x="9525" y="19403"/>
                    </a:cubicBezTo>
                    <a:lnTo>
                      <a:pt x="9525" y="19448"/>
                    </a:lnTo>
                    <a:cubicBezTo>
                      <a:pt x="9525" y="19460"/>
                      <a:pt x="9521" y="19477"/>
                      <a:pt x="9509" y="19486"/>
                    </a:cubicBezTo>
                    <a:cubicBezTo>
                      <a:pt x="9500" y="19492"/>
                      <a:pt x="9482" y="19477"/>
                      <a:pt x="9472" y="19492"/>
                    </a:cubicBezTo>
                    <a:cubicBezTo>
                      <a:pt x="9468" y="19498"/>
                      <a:pt x="9468" y="19510"/>
                      <a:pt x="9468" y="19522"/>
                    </a:cubicBezTo>
                    <a:cubicBezTo>
                      <a:pt x="9472" y="19560"/>
                      <a:pt x="9482" y="19596"/>
                      <a:pt x="9486" y="19634"/>
                    </a:cubicBezTo>
                    <a:cubicBezTo>
                      <a:pt x="9491" y="19658"/>
                      <a:pt x="9495" y="19684"/>
                      <a:pt x="9509" y="19696"/>
                    </a:cubicBezTo>
                    <a:cubicBezTo>
                      <a:pt x="9525" y="19708"/>
                      <a:pt x="9553" y="19702"/>
                      <a:pt x="9553" y="19678"/>
                    </a:cubicBezTo>
                    <a:cubicBezTo>
                      <a:pt x="9569" y="19708"/>
                      <a:pt x="9557" y="19758"/>
                      <a:pt x="9530" y="19770"/>
                    </a:cubicBezTo>
                    <a:cubicBezTo>
                      <a:pt x="9500" y="19838"/>
                      <a:pt x="9525" y="19933"/>
                      <a:pt x="9521" y="20012"/>
                    </a:cubicBezTo>
                    <a:cubicBezTo>
                      <a:pt x="9521" y="20048"/>
                      <a:pt x="9509" y="20086"/>
                      <a:pt x="9530" y="20110"/>
                    </a:cubicBezTo>
                    <a:cubicBezTo>
                      <a:pt x="9534" y="20116"/>
                      <a:pt x="9539" y="20125"/>
                      <a:pt x="9539" y="20131"/>
                    </a:cubicBezTo>
                    <a:cubicBezTo>
                      <a:pt x="9548" y="20148"/>
                      <a:pt x="9539" y="20175"/>
                      <a:pt x="9539" y="20193"/>
                    </a:cubicBezTo>
                    <a:cubicBezTo>
                      <a:pt x="9539" y="20213"/>
                      <a:pt x="9548" y="20222"/>
                      <a:pt x="9557" y="20240"/>
                    </a:cubicBezTo>
                    <a:cubicBezTo>
                      <a:pt x="9574" y="20273"/>
                      <a:pt x="9592" y="20302"/>
                      <a:pt x="9606" y="20335"/>
                    </a:cubicBezTo>
                    <a:cubicBezTo>
                      <a:pt x="9617" y="20352"/>
                      <a:pt x="9631" y="20382"/>
                      <a:pt x="9645" y="20397"/>
                    </a:cubicBezTo>
                    <a:cubicBezTo>
                      <a:pt x="9675" y="20435"/>
                      <a:pt x="9718" y="20459"/>
                      <a:pt x="9728" y="20515"/>
                    </a:cubicBezTo>
                    <a:cubicBezTo>
                      <a:pt x="9728" y="20521"/>
                      <a:pt x="9728" y="20533"/>
                      <a:pt x="9732" y="20539"/>
                    </a:cubicBezTo>
                    <a:cubicBezTo>
                      <a:pt x="9741" y="20556"/>
                      <a:pt x="9760" y="20550"/>
                      <a:pt x="9776" y="20556"/>
                    </a:cubicBezTo>
                    <a:cubicBezTo>
                      <a:pt x="9808" y="20565"/>
                      <a:pt x="9829" y="20613"/>
                      <a:pt x="9833" y="20657"/>
                    </a:cubicBezTo>
                    <a:cubicBezTo>
                      <a:pt x="9838" y="20701"/>
                      <a:pt x="9829" y="20743"/>
                      <a:pt x="9824" y="20787"/>
                    </a:cubicBezTo>
                    <a:cubicBezTo>
                      <a:pt x="9820" y="20831"/>
                      <a:pt x="9829" y="20882"/>
                      <a:pt x="9852" y="20905"/>
                    </a:cubicBezTo>
                    <a:cubicBezTo>
                      <a:pt x="9873" y="20923"/>
                      <a:pt x="9896" y="20929"/>
                      <a:pt x="9912" y="20961"/>
                    </a:cubicBezTo>
                    <a:cubicBezTo>
                      <a:pt x="9935" y="21003"/>
                      <a:pt x="9902" y="21080"/>
                      <a:pt x="9930" y="21115"/>
                    </a:cubicBezTo>
                    <a:cubicBezTo>
                      <a:pt x="9946" y="21136"/>
                      <a:pt x="9965" y="21136"/>
                      <a:pt x="9978" y="21142"/>
                    </a:cubicBezTo>
                    <a:cubicBezTo>
                      <a:pt x="10036" y="21159"/>
                      <a:pt x="10080" y="21222"/>
                      <a:pt x="10119" y="21278"/>
                    </a:cubicBezTo>
                    <a:cubicBezTo>
                      <a:pt x="10119" y="21295"/>
                      <a:pt x="10123" y="21307"/>
                      <a:pt x="10142" y="21319"/>
                    </a:cubicBezTo>
                    <a:cubicBezTo>
                      <a:pt x="10146" y="21328"/>
                      <a:pt x="10158" y="21328"/>
                      <a:pt x="10162" y="21334"/>
                    </a:cubicBezTo>
                    <a:cubicBezTo>
                      <a:pt x="10169" y="21340"/>
                      <a:pt x="10167" y="21346"/>
                      <a:pt x="10172" y="21352"/>
                    </a:cubicBezTo>
                    <a:cubicBezTo>
                      <a:pt x="10195" y="21402"/>
                      <a:pt x="10247" y="21426"/>
                      <a:pt x="10264" y="21482"/>
                    </a:cubicBezTo>
                    <a:cubicBezTo>
                      <a:pt x="10268" y="21499"/>
                      <a:pt x="10268" y="21520"/>
                      <a:pt x="10268" y="21532"/>
                    </a:cubicBezTo>
                    <a:cubicBezTo>
                      <a:pt x="10273" y="21567"/>
                      <a:pt x="10300" y="21594"/>
                      <a:pt x="10330" y="21600"/>
                    </a:cubicBezTo>
                    <a:cubicBezTo>
                      <a:pt x="10321" y="21562"/>
                      <a:pt x="10312" y="21526"/>
                      <a:pt x="10296" y="21482"/>
                    </a:cubicBezTo>
                    <a:cubicBezTo>
                      <a:pt x="10291" y="21470"/>
                      <a:pt x="10287" y="21452"/>
                      <a:pt x="10287" y="21437"/>
                    </a:cubicBezTo>
                    <a:cubicBezTo>
                      <a:pt x="10282" y="21408"/>
                      <a:pt x="10287" y="21375"/>
                      <a:pt x="10277" y="21346"/>
                    </a:cubicBezTo>
                    <a:cubicBezTo>
                      <a:pt x="10273" y="21328"/>
                      <a:pt x="10259" y="21313"/>
                      <a:pt x="10252" y="21295"/>
                    </a:cubicBezTo>
                    <a:cubicBezTo>
                      <a:pt x="10238" y="21266"/>
                      <a:pt x="10234" y="21222"/>
                      <a:pt x="10211" y="21204"/>
                    </a:cubicBezTo>
                    <a:cubicBezTo>
                      <a:pt x="10199" y="21198"/>
                      <a:pt x="10190" y="21189"/>
                      <a:pt x="10185" y="21177"/>
                    </a:cubicBezTo>
                    <a:cubicBezTo>
                      <a:pt x="10181" y="21171"/>
                      <a:pt x="10181" y="21159"/>
                      <a:pt x="10181" y="21154"/>
                    </a:cubicBezTo>
                    <a:cubicBezTo>
                      <a:pt x="10176" y="21121"/>
                      <a:pt x="10176" y="21086"/>
                      <a:pt x="10172" y="21053"/>
                    </a:cubicBezTo>
                    <a:cubicBezTo>
                      <a:pt x="10167" y="20985"/>
                      <a:pt x="10162" y="20905"/>
                      <a:pt x="10190" y="20849"/>
                    </a:cubicBezTo>
                    <a:cubicBezTo>
                      <a:pt x="10199" y="20831"/>
                      <a:pt x="10211" y="20808"/>
                      <a:pt x="10199" y="20793"/>
                    </a:cubicBezTo>
                    <a:cubicBezTo>
                      <a:pt x="10195" y="20790"/>
                      <a:pt x="10190" y="20787"/>
                      <a:pt x="10185" y="20787"/>
                    </a:cubicBezTo>
                    <a:cubicBezTo>
                      <a:pt x="10137" y="20769"/>
                      <a:pt x="10119" y="20707"/>
                      <a:pt x="10084" y="20657"/>
                    </a:cubicBezTo>
                    <a:cubicBezTo>
                      <a:pt x="10050" y="20613"/>
                      <a:pt x="10006" y="20583"/>
                      <a:pt x="9965" y="20571"/>
                    </a:cubicBezTo>
                    <a:cubicBezTo>
                      <a:pt x="9953" y="20571"/>
                      <a:pt x="9944" y="20565"/>
                      <a:pt x="9935" y="20556"/>
                    </a:cubicBezTo>
                    <a:cubicBezTo>
                      <a:pt x="9925" y="20550"/>
                      <a:pt x="9921" y="20539"/>
                      <a:pt x="9912" y="20533"/>
                    </a:cubicBezTo>
                    <a:cubicBezTo>
                      <a:pt x="9886" y="20503"/>
                      <a:pt x="9856" y="20482"/>
                      <a:pt x="9829" y="20465"/>
                    </a:cubicBezTo>
                    <a:cubicBezTo>
                      <a:pt x="9804" y="20453"/>
                      <a:pt x="9781" y="20447"/>
                      <a:pt x="9760" y="20426"/>
                    </a:cubicBezTo>
                    <a:cubicBezTo>
                      <a:pt x="9746" y="20409"/>
                      <a:pt x="9737" y="20379"/>
                      <a:pt x="9732" y="20352"/>
                    </a:cubicBezTo>
                    <a:cubicBezTo>
                      <a:pt x="9723" y="20317"/>
                      <a:pt x="9702" y="20273"/>
                      <a:pt x="9707" y="20228"/>
                    </a:cubicBezTo>
                    <a:cubicBezTo>
                      <a:pt x="9712" y="20199"/>
                      <a:pt x="9723" y="20166"/>
                      <a:pt x="9718" y="20131"/>
                    </a:cubicBezTo>
                    <a:cubicBezTo>
                      <a:pt x="9718" y="20098"/>
                      <a:pt x="9689" y="20063"/>
                      <a:pt x="9666" y="20074"/>
                    </a:cubicBezTo>
                    <a:cubicBezTo>
                      <a:pt x="9654" y="20080"/>
                      <a:pt x="9649" y="20086"/>
                      <a:pt x="9640" y="20080"/>
                    </a:cubicBezTo>
                    <a:cubicBezTo>
                      <a:pt x="9636" y="20080"/>
                      <a:pt x="9631" y="20069"/>
                      <a:pt x="9631" y="20063"/>
                    </a:cubicBezTo>
                    <a:cubicBezTo>
                      <a:pt x="9610" y="19995"/>
                      <a:pt x="9626" y="19912"/>
                      <a:pt x="9670" y="19862"/>
                    </a:cubicBezTo>
                    <a:cubicBezTo>
                      <a:pt x="9679" y="19856"/>
                      <a:pt x="9689" y="19844"/>
                      <a:pt x="9684" y="19832"/>
                    </a:cubicBezTo>
                    <a:cubicBezTo>
                      <a:pt x="9684" y="19820"/>
                      <a:pt x="9670" y="19814"/>
                      <a:pt x="9666" y="19802"/>
                    </a:cubicBezTo>
                    <a:cubicBezTo>
                      <a:pt x="9626" y="19764"/>
                      <a:pt x="9626" y="19684"/>
                      <a:pt x="9666" y="19652"/>
                    </a:cubicBezTo>
                    <a:cubicBezTo>
                      <a:pt x="9675" y="19646"/>
                      <a:pt x="9684" y="19640"/>
                      <a:pt x="9689" y="19628"/>
                    </a:cubicBezTo>
                    <a:cubicBezTo>
                      <a:pt x="9702" y="19596"/>
                      <a:pt x="9666" y="19539"/>
                      <a:pt x="9689" y="19522"/>
                    </a:cubicBezTo>
                    <a:cubicBezTo>
                      <a:pt x="9670" y="19533"/>
                      <a:pt x="9645" y="19498"/>
                      <a:pt x="9654" y="19471"/>
                    </a:cubicBezTo>
                    <a:cubicBezTo>
                      <a:pt x="9659" y="19442"/>
                      <a:pt x="9679" y="19424"/>
                      <a:pt x="9698" y="19403"/>
                    </a:cubicBezTo>
                    <a:cubicBezTo>
                      <a:pt x="9737" y="19362"/>
                      <a:pt x="9767" y="19306"/>
                      <a:pt x="9760" y="19244"/>
                    </a:cubicBezTo>
                    <a:cubicBezTo>
                      <a:pt x="9785" y="19267"/>
                      <a:pt x="9820" y="19279"/>
                      <a:pt x="9847" y="19285"/>
                    </a:cubicBezTo>
                    <a:cubicBezTo>
                      <a:pt x="9843" y="19341"/>
                      <a:pt x="9886" y="19380"/>
                      <a:pt x="9925" y="19409"/>
                    </a:cubicBezTo>
                    <a:cubicBezTo>
                      <a:pt x="9965" y="19436"/>
                      <a:pt x="10006" y="19477"/>
                      <a:pt x="10001" y="19533"/>
                    </a:cubicBezTo>
                    <a:cubicBezTo>
                      <a:pt x="10027" y="19510"/>
                      <a:pt x="10066" y="19539"/>
                      <a:pt x="10080" y="19578"/>
                    </a:cubicBezTo>
                    <a:cubicBezTo>
                      <a:pt x="10093" y="19613"/>
                      <a:pt x="10098" y="19655"/>
                      <a:pt x="10121" y="19687"/>
                    </a:cubicBezTo>
                    <a:cubicBezTo>
                      <a:pt x="10119" y="19678"/>
                      <a:pt x="10135" y="19658"/>
                      <a:pt x="10142" y="19658"/>
                    </a:cubicBezTo>
                    <a:cubicBezTo>
                      <a:pt x="10151" y="19652"/>
                      <a:pt x="10162" y="19658"/>
                      <a:pt x="10172" y="19664"/>
                    </a:cubicBezTo>
                    <a:cubicBezTo>
                      <a:pt x="10190" y="19678"/>
                      <a:pt x="10220" y="19696"/>
                      <a:pt x="10211" y="19726"/>
                    </a:cubicBezTo>
                    <a:cubicBezTo>
                      <a:pt x="10204" y="19752"/>
                      <a:pt x="10176" y="19770"/>
                      <a:pt x="10185" y="19794"/>
                    </a:cubicBezTo>
                    <a:cubicBezTo>
                      <a:pt x="10190" y="19814"/>
                      <a:pt x="10215" y="19808"/>
                      <a:pt x="10229" y="19808"/>
                    </a:cubicBezTo>
                    <a:cubicBezTo>
                      <a:pt x="10268" y="19808"/>
                      <a:pt x="10296" y="19862"/>
                      <a:pt x="10282" y="19912"/>
                    </a:cubicBezTo>
                    <a:cubicBezTo>
                      <a:pt x="10316" y="19912"/>
                      <a:pt x="10349" y="19912"/>
                      <a:pt x="10379" y="19900"/>
                    </a:cubicBezTo>
                    <a:cubicBezTo>
                      <a:pt x="10397" y="19938"/>
                      <a:pt x="10392" y="19989"/>
                      <a:pt x="10369" y="20018"/>
                    </a:cubicBezTo>
                    <a:cubicBezTo>
                      <a:pt x="10360" y="20033"/>
                      <a:pt x="10356" y="20036"/>
                      <a:pt x="10349" y="20048"/>
                    </a:cubicBezTo>
                    <a:cubicBezTo>
                      <a:pt x="10339" y="20074"/>
                      <a:pt x="10360" y="20098"/>
                      <a:pt x="10379" y="20110"/>
                    </a:cubicBezTo>
                    <a:cubicBezTo>
                      <a:pt x="10397" y="20125"/>
                      <a:pt x="10418" y="20142"/>
                      <a:pt x="10418" y="20166"/>
                    </a:cubicBezTo>
                    <a:cubicBezTo>
                      <a:pt x="10418" y="20178"/>
                      <a:pt x="10418" y="20187"/>
                      <a:pt x="10422" y="20199"/>
                    </a:cubicBezTo>
                    <a:cubicBezTo>
                      <a:pt x="10431" y="20216"/>
                      <a:pt x="10457" y="20205"/>
                      <a:pt x="10461" y="20187"/>
                    </a:cubicBezTo>
                    <a:cubicBezTo>
                      <a:pt x="10466" y="20166"/>
                      <a:pt x="10466" y="20142"/>
                      <a:pt x="10475" y="20125"/>
                    </a:cubicBezTo>
                    <a:cubicBezTo>
                      <a:pt x="10489" y="20086"/>
                      <a:pt x="10528" y="20092"/>
                      <a:pt x="10563" y="20092"/>
                    </a:cubicBezTo>
                    <a:cubicBezTo>
                      <a:pt x="10595" y="20092"/>
                      <a:pt x="10634" y="20074"/>
                      <a:pt x="10634" y="20036"/>
                    </a:cubicBezTo>
                    <a:cubicBezTo>
                      <a:pt x="10634" y="20012"/>
                      <a:pt x="10615" y="19986"/>
                      <a:pt x="10615" y="19962"/>
                    </a:cubicBezTo>
                    <a:cubicBezTo>
                      <a:pt x="10615" y="19944"/>
                      <a:pt x="10629" y="19924"/>
                      <a:pt x="10638" y="19912"/>
                    </a:cubicBezTo>
                    <a:cubicBezTo>
                      <a:pt x="10668" y="19882"/>
                      <a:pt x="10696" y="19844"/>
                      <a:pt x="10735" y="19844"/>
                    </a:cubicBezTo>
                    <a:cubicBezTo>
                      <a:pt x="10744" y="19844"/>
                      <a:pt x="10760" y="19844"/>
                      <a:pt x="10770" y="19838"/>
                    </a:cubicBezTo>
                    <a:cubicBezTo>
                      <a:pt x="10788" y="19826"/>
                      <a:pt x="10793" y="19776"/>
                      <a:pt x="10818" y="19770"/>
                    </a:cubicBezTo>
                    <a:cubicBezTo>
                      <a:pt x="10832" y="19764"/>
                      <a:pt x="10852" y="19782"/>
                      <a:pt x="10871" y="19776"/>
                    </a:cubicBezTo>
                    <a:cubicBezTo>
                      <a:pt x="10901" y="19770"/>
                      <a:pt x="10905" y="19723"/>
                      <a:pt x="10928" y="19696"/>
                    </a:cubicBezTo>
                    <a:cubicBezTo>
                      <a:pt x="10954" y="19672"/>
                      <a:pt x="11002" y="19684"/>
                      <a:pt x="11006" y="19646"/>
                    </a:cubicBezTo>
                    <a:cubicBezTo>
                      <a:pt x="11016" y="19601"/>
                      <a:pt x="10954" y="19590"/>
                      <a:pt x="10942" y="19545"/>
                    </a:cubicBezTo>
                    <a:cubicBezTo>
                      <a:pt x="10937" y="19533"/>
                      <a:pt x="10937" y="19522"/>
                      <a:pt x="10942" y="19504"/>
                    </a:cubicBezTo>
                    <a:cubicBezTo>
                      <a:pt x="10949" y="19442"/>
                      <a:pt x="10954" y="19374"/>
                      <a:pt x="10981" y="19324"/>
                    </a:cubicBezTo>
                    <a:cubicBezTo>
                      <a:pt x="10986" y="19318"/>
                      <a:pt x="10990" y="19306"/>
                      <a:pt x="10997" y="19300"/>
                    </a:cubicBezTo>
                    <a:cubicBezTo>
                      <a:pt x="11002" y="19267"/>
                      <a:pt x="10977" y="19244"/>
                      <a:pt x="10963" y="19223"/>
                    </a:cubicBezTo>
                    <a:cubicBezTo>
                      <a:pt x="10928" y="19170"/>
                      <a:pt x="10949" y="19087"/>
                      <a:pt x="10914" y="19031"/>
                    </a:cubicBezTo>
                    <a:lnTo>
                      <a:pt x="10901" y="19013"/>
                    </a:lnTo>
                    <a:cubicBezTo>
                      <a:pt x="10894" y="19007"/>
                      <a:pt x="10885" y="19007"/>
                      <a:pt x="10880" y="19007"/>
                    </a:cubicBezTo>
                    <a:cubicBezTo>
                      <a:pt x="10866" y="19001"/>
                      <a:pt x="10857" y="18984"/>
                      <a:pt x="10852" y="18969"/>
                    </a:cubicBezTo>
                    <a:cubicBezTo>
                      <a:pt x="10804" y="18877"/>
                      <a:pt x="10751" y="18797"/>
                      <a:pt x="10696" y="18714"/>
                    </a:cubicBezTo>
                    <a:lnTo>
                      <a:pt x="10668" y="18679"/>
                    </a:lnTo>
                    <a:cubicBezTo>
                      <a:pt x="10648" y="18667"/>
                      <a:pt x="10629" y="18667"/>
                      <a:pt x="10611" y="18652"/>
                    </a:cubicBezTo>
                    <a:cubicBezTo>
                      <a:pt x="10581" y="18635"/>
                      <a:pt x="10572" y="18584"/>
                      <a:pt x="10567" y="18543"/>
                    </a:cubicBezTo>
                    <a:cubicBezTo>
                      <a:pt x="10563" y="18499"/>
                      <a:pt x="10546" y="18454"/>
                      <a:pt x="10514" y="18442"/>
                    </a:cubicBezTo>
                    <a:cubicBezTo>
                      <a:pt x="10505" y="18442"/>
                      <a:pt x="10498" y="18442"/>
                      <a:pt x="10489" y="18437"/>
                    </a:cubicBezTo>
                    <a:cubicBezTo>
                      <a:pt x="10480" y="18425"/>
                      <a:pt x="10484" y="18407"/>
                      <a:pt x="10489" y="18392"/>
                    </a:cubicBezTo>
                    <a:cubicBezTo>
                      <a:pt x="10505" y="18345"/>
                      <a:pt x="10519" y="18289"/>
                      <a:pt x="10533" y="18238"/>
                    </a:cubicBezTo>
                    <a:cubicBezTo>
                      <a:pt x="10542" y="18212"/>
                      <a:pt x="10553" y="18182"/>
                      <a:pt x="10572" y="18170"/>
                    </a:cubicBezTo>
                    <a:cubicBezTo>
                      <a:pt x="10581" y="18165"/>
                      <a:pt x="10595" y="18170"/>
                      <a:pt x="10606" y="18165"/>
                    </a:cubicBezTo>
                    <a:cubicBezTo>
                      <a:pt x="10638" y="18150"/>
                      <a:pt x="10643" y="18097"/>
                      <a:pt x="10643" y="18052"/>
                    </a:cubicBezTo>
                    <a:cubicBezTo>
                      <a:pt x="10678" y="18034"/>
                      <a:pt x="10717" y="18014"/>
                      <a:pt x="10751" y="18002"/>
                    </a:cubicBezTo>
                    <a:cubicBezTo>
                      <a:pt x="10793" y="17984"/>
                      <a:pt x="10836" y="17958"/>
                      <a:pt x="10880" y="17940"/>
                    </a:cubicBezTo>
                    <a:cubicBezTo>
                      <a:pt x="10885" y="17940"/>
                      <a:pt x="10889" y="17934"/>
                      <a:pt x="10901" y="17934"/>
                    </a:cubicBezTo>
                    <a:cubicBezTo>
                      <a:pt x="10914" y="17940"/>
                      <a:pt x="10919" y="17972"/>
                      <a:pt x="10937" y="17972"/>
                    </a:cubicBezTo>
                    <a:cubicBezTo>
                      <a:pt x="10958" y="17978"/>
                      <a:pt x="10967" y="17940"/>
                      <a:pt x="10986" y="17940"/>
                    </a:cubicBezTo>
                    <a:cubicBezTo>
                      <a:pt x="10990" y="17940"/>
                      <a:pt x="10997" y="17940"/>
                      <a:pt x="11002" y="17946"/>
                    </a:cubicBezTo>
                    <a:cubicBezTo>
                      <a:pt x="11043" y="17978"/>
                      <a:pt x="11055" y="18064"/>
                      <a:pt x="11016" y="18102"/>
                    </a:cubicBezTo>
                    <a:cubicBezTo>
                      <a:pt x="11029" y="18126"/>
                      <a:pt x="11050" y="18159"/>
                      <a:pt x="11064" y="18182"/>
                    </a:cubicBezTo>
                    <a:cubicBezTo>
                      <a:pt x="11039" y="18212"/>
                      <a:pt x="11002" y="18227"/>
                      <a:pt x="10963" y="18238"/>
                    </a:cubicBezTo>
                    <a:cubicBezTo>
                      <a:pt x="10928" y="18250"/>
                      <a:pt x="10889" y="18283"/>
                      <a:pt x="10885" y="18330"/>
                    </a:cubicBezTo>
                    <a:cubicBezTo>
                      <a:pt x="10885" y="18351"/>
                      <a:pt x="10889" y="18374"/>
                      <a:pt x="10885" y="18392"/>
                    </a:cubicBezTo>
                    <a:cubicBezTo>
                      <a:pt x="10880" y="18413"/>
                      <a:pt x="10875" y="18425"/>
                      <a:pt x="10871" y="18437"/>
                    </a:cubicBezTo>
                    <a:cubicBezTo>
                      <a:pt x="10866" y="18454"/>
                      <a:pt x="10871" y="18475"/>
                      <a:pt x="10880" y="18481"/>
                    </a:cubicBezTo>
                    <a:cubicBezTo>
                      <a:pt x="10894" y="18487"/>
                      <a:pt x="10910" y="18466"/>
                      <a:pt x="10928" y="18460"/>
                    </a:cubicBezTo>
                    <a:cubicBezTo>
                      <a:pt x="10954" y="18454"/>
                      <a:pt x="10977" y="18487"/>
                      <a:pt x="11002" y="18487"/>
                    </a:cubicBezTo>
                    <a:cubicBezTo>
                      <a:pt x="11055" y="18487"/>
                      <a:pt x="11064" y="18374"/>
                      <a:pt x="11112" y="18357"/>
                    </a:cubicBezTo>
                    <a:cubicBezTo>
                      <a:pt x="11131" y="18351"/>
                      <a:pt x="11151" y="18357"/>
                      <a:pt x="11170" y="18351"/>
                    </a:cubicBezTo>
                    <a:cubicBezTo>
                      <a:pt x="11209" y="18330"/>
                      <a:pt x="11209" y="18262"/>
                      <a:pt x="11188" y="18221"/>
                    </a:cubicBezTo>
                    <a:cubicBezTo>
                      <a:pt x="11174" y="18176"/>
                      <a:pt x="11147" y="18126"/>
                      <a:pt x="11151" y="18076"/>
                    </a:cubicBezTo>
                    <a:cubicBezTo>
                      <a:pt x="11151" y="18058"/>
                      <a:pt x="11161" y="18034"/>
                      <a:pt x="11179" y="18029"/>
                    </a:cubicBezTo>
                    <a:cubicBezTo>
                      <a:pt x="11188" y="18020"/>
                      <a:pt x="11204" y="18029"/>
                      <a:pt x="11209" y="18014"/>
                    </a:cubicBezTo>
                    <a:cubicBezTo>
                      <a:pt x="11218" y="17996"/>
                      <a:pt x="11188" y="17966"/>
                      <a:pt x="11200" y="17946"/>
                    </a:cubicBezTo>
                    <a:cubicBezTo>
                      <a:pt x="11204" y="17934"/>
                      <a:pt x="11213" y="17934"/>
                      <a:pt x="11223" y="17928"/>
                    </a:cubicBezTo>
                    <a:cubicBezTo>
                      <a:pt x="11271" y="17916"/>
                      <a:pt x="11324" y="17910"/>
                      <a:pt x="11372" y="17904"/>
                    </a:cubicBezTo>
                    <a:cubicBezTo>
                      <a:pt x="11407" y="17896"/>
                      <a:pt x="11430" y="17872"/>
                      <a:pt x="11464" y="17854"/>
                    </a:cubicBezTo>
                    <a:cubicBezTo>
                      <a:pt x="11473" y="17848"/>
                      <a:pt x="11478" y="17848"/>
                      <a:pt x="11487" y="17842"/>
                    </a:cubicBezTo>
                    <a:cubicBezTo>
                      <a:pt x="11503" y="17836"/>
                      <a:pt x="11522" y="17822"/>
                      <a:pt x="11535" y="17816"/>
                    </a:cubicBezTo>
                    <a:cubicBezTo>
                      <a:pt x="11570" y="17792"/>
                      <a:pt x="11600" y="17748"/>
                      <a:pt x="11627" y="17718"/>
                    </a:cubicBezTo>
                    <a:cubicBezTo>
                      <a:pt x="11662" y="17686"/>
                      <a:pt x="11706" y="17668"/>
                      <a:pt x="11740" y="17692"/>
                    </a:cubicBezTo>
                    <a:cubicBezTo>
                      <a:pt x="11749" y="17697"/>
                      <a:pt x="11754" y="17712"/>
                      <a:pt x="11763" y="17712"/>
                    </a:cubicBezTo>
                    <a:cubicBezTo>
                      <a:pt x="11772" y="17718"/>
                      <a:pt x="11788" y="17712"/>
                      <a:pt x="11802" y="17712"/>
                    </a:cubicBezTo>
                    <a:cubicBezTo>
                      <a:pt x="11837" y="17703"/>
                      <a:pt x="11869" y="17686"/>
                      <a:pt x="11899" y="17668"/>
                    </a:cubicBezTo>
                    <a:cubicBezTo>
                      <a:pt x="11917" y="17656"/>
                      <a:pt x="11938" y="17641"/>
                      <a:pt x="11938" y="17618"/>
                    </a:cubicBezTo>
                    <a:cubicBezTo>
                      <a:pt x="11938" y="17606"/>
                      <a:pt x="11931" y="17594"/>
                      <a:pt x="11938" y="17579"/>
                    </a:cubicBezTo>
                    <a:cubicBezTo>
                      <a:pt x="11943" y="17556"/>
                      <a:pt x="11966" y="17544"/>
                      <a:pt x="11986" y="17538"/>
                    </a:cubicBezTo>
                    <a:cubicBezTo>
                      <a:pt x="12053" y="17511"/>
                      <a:pt x="12117" y="17467"/>
                      <a:pt x="12163" y="17402"/>
                    </a:cubicBezTo>
                    <a:cubicBezTo>
                      <a:pt x="12175" y="17390"/>
                      <a:pt x="12184" y="17375"/>
                      <a:pt x="12184" y="17363"/>
                    </a:cubicBezTo>
                    <a:cubicBezTo>
                      <a:pt x="12184" y="17352"/>
                      <a:pt x="12177" y="17340"/>
                      <a:pt x="12184" y="17334"/>
                    </a:cubicBezTo>
                    <a:cubicBezTo>
                      <a:pt x="12189" y="17319"/>
                      <a:pt x="12198" y="17313"/>
                      <a:pt x="12202" y="17307"/>
                    </a:cubicBezTo>
                    <a:cubicBezTo>
                      <a:pt x="12237" y="17284"/>
                      <a:pt x="12274" y="17257"/>
                      <a:pt x="12313" y="17239"/>
                    </a:cubicBezTo>
                    <a:cubicBezTo>
                      <a:pt x="12329" y="17233"/>
                      <a:pt x="12347" y="17221"/>
                      <a:pt x="12357" y="17204"/>
                    </a:cubicBezTo>
                    <a:cubicBezTo>
                      <a:pt x="12366" y="17183"/>
                      <a:pt x="12366" y="17153"/>
                      <a:pt x="12347" y="17148"/>
                    </a:cubicBezTo>
                    <a:cubicBezTo>
                      <a:pt x="12343" y="17148"/>
                      <a:pt x="12338" y="17142"/>
                      <a:pt x="12334" y="17142"/>
                    </a:cubicBezTo>
                    <a:cubicBezTo>
                      <a:pt x="12329" y="17133"/>
                      <a:pt x="12329" y="17115"/>
                      <a:pt x="12334" y="17103"/>
                    </a:cubicBezTo>
                    <a:cubicBezTo>
                      <a:pt x="12343" y="17071"/>
                      <a:pt x="12352" y="17041"/>
                      <a:pt x="12375" y="17023"/>
                    </a:cubicBezTo>
                    <a:cubicBezTo>
                      <a:pt x="12391" y="17003"/>
                      <a:pt x="12410" y="16997"/>
                      <a:pt x="12423" y="16979"/>
                    </a:cubicBezTo>
                    <a:cubicBezTo>
                      <a:pt x="12453" y="16935"/>
                      <a:pt x="12435" y="16849"/>
                      <a:pt x="12472" y="16811"/>
                    </a:cubicBezTo>
                    <a:cubicBezTo>
                      <a:pt x="12492" y="16793"/>
                      <a:pt x="12518" y="16799"/>
                      <a:pt x="12536" y="16793"/>
                    </a:cubicBezTo>
                    <a:cubicBezTo>
                      <a:pt x="12557" y="16787"/>
                      <a:pt x="12584" y="16781"/>
                      <a:pt x="12589" y="16748"/>
                    </a:cubicBezTo>
                    <a:cubicBezTo>
                      <a:pt x="12594" y="16737"/>
                      <a:pt x="12589" y="16719"/>
                      <a:pt x="12589" y="16701"/>
                    </a:cubicBezTo>
                    <a:cubicBezTo>
                      <a:pt x="12594" y="16651"/>
                      <a:pt x="12651" y="16618"/>
                      <a:pt x="12651" y="16562"/>
                    </a:cubicBezTo>
                    <a:cubicBezTo>
                      <a:pt x="12651" y="16539"/>
                      <a:pt x="12633" y="16509"/>
                      <a:pt x="12642" y="16482"/>
                    </a:cubicBezTo>
                    <a:cubicBezTo>
                      <a:pt x="12646" y="16471"/>
                      <a:pt x="12656" y="16459"/>
                      <a:pt x="12660" y="16453"/>
                    </a:cubicBezTo>
                    <a:cubicBezTo>
                      <a:pt x="12690" y="16408"/>
                      <a:pt x="12686" y="16340"/>
                      <a:pt x="12676" y="16284"/>
                    </a:cubicBezTo>
                    <a:cubicBezTo>
                      <a:pt x="12676" y="16272"/>
                      <a:pt x="12669" y="16264"/>
                      <a:pt x="12665" y="16255"/>
                    </a:cubicBezTo>
                    <a:cubicBezTo>
                      <a:pt x="12660" y="16249"/>
                      <a:pt x="12651" y="16246"/>
                      <a:pt x="12646" y="16246"/>
                    </a:cubicBezTo>
                    <a:cubicBezTo>
                      <a:pt x="12637" y="16240"/>
                      <a:pt x="12633" y="16222"/>
                      <a:pt x="12633" y="16210"/>
                    </a:cubicBezTo>
                    <a:cubicBezTo>
                      <a:pt x="12633" y="16160"/>
                      <a:pt x="12665" y="16116"/>
                      <a:pt x="12676" y="16068"/>
                    </a:cubicBezTo>
                    <a:cubicBezTo>
                      <a:pt x="12690" y="15992"/>
                      <a:pt x="12646" y="15924"/>
                      <a:pt x="12603" y="15876"/>
                    </a:cubicBezTo>
                    <a:cubicBezTo>
                      <a:pt x="12603" y="15826"/>
                      <a:pt x="12545" y="15814"/>
                      <a:pt x="12531" y="15770"/>
                    </a:cubicBezTo>
                    <a:cubicBezTo>
                      <a:pt x="12527" y="15752"/>
                      <a:pt x="12527" y="15731"/>
                      <a:pt x="12520" y="15708"/>
                    </a:cubicBezTo>
                    <a:cubicBezTo>
                      <a:pt x="12511" y="15640"/>
                      <a:pt x="12458" y="15595"/>
                      <a:pt x="12453" y="15527"/>
                    </a:cubicBezTo>
                    <a:cubicBezTo>
                      <a:pt x="12453" y="15510"/>
                      <a:pt x="12458" y="15492"/>
                      <a:pt x="12453" y="15477"/>
                    </a:cubicBezTo>
                    <a:cubicBezTo>
                      <a:pt x="12444" y="15442"/>
                      <a:pt x="12396" y="15448"/>
                      <a:pt x="12366" y="15436"/>
                    </a:cubicBezTo>
                    <a:cubicBezTo>
                      <a:pt x="12329" y="15421"/>
                      <a:pt x="12299" y="15385"/>
                      <a:pt x="12290" y="15335"/>
                    </a:cubicBezTo>
                    <a:cubicBezTo>
                      <a:pt x="12285" y="15285"/>
                      <a:pt x="12304" y="15238"/>
                      <a:pt x="12338" y="15211"/>
                    </a:cubicBezTo>
                    <a:cubicBezTo>
                      <a:pt x="12366" y="15193"/>
                      <a:pt x="12410" y="15181"/>
                      <a:pt x="12410" y="15137"/>
                    </a:cubicBezTo>
                    <a:cubicBezTo>
                      <a:pt x="12410" y="15125"/>
                      <a:pt x="12405" y="15113"/>
                      <a:pt x="12410" y="15099"/>
                    </a:cubicBezTo>
                    <a:cubicBezTo>
                      <a:pt x="12414" y="15087"/>
                      <a:pt x="12423" y="15081"/>
                      <a:pt x="12435" y="15081"/>
                    </a:cubicBezTo>
                    <a:cubicBezTo>
                      <a:pt x="12449" y="15075"/>
                      <a:pt x="12462" y="15069"/>
                      <a:pt x="12483" y="15069"/>
                    </a:cubicBezTo>
                    <a:cubicBezTo>
                      <a:pt x="12492" y="15063"/>
                      <a:pt x="12506" y="15063"/>
                      <a:pt x="12515" y="15051"/>
                    </a:cubicBezTo>
                    <a:cubicBezTo>
                      <a:pt x="12527" y="15037"/>
                      <a:pt x="12531" y="15019"/>
                      <a:pt x="12536" y="15007"/>
                    </a:cubicBezTo>
                    <a:cubicBezTo>
                      <a:pt x="12554" y="14963"/>
                      <a:pt x="12603" y="14951"/>
                      <a:pt x="12642" y="14957"/>
                    </a:cubicBezTo>
                    <a:cubicBezTo>
                      <a:pt x="12660" y="14963"/>
                      <a:pt x="12681" y="14969"/>
                      <a:pt x="12699" y="14963"/>
                    </a:cubicBezTo>
                    <a:cubicBezTo>
                      <a:pt x="12718" y="14963"/>
                      <a:pt x="12738" y="14951"/>
                      <a:pt x="12748" y="14927"/>
                    </a:cubicBezTo>
                    <a:cubicBezTo>
                      <a:pt x="12752" y="14901"/>
                      <a:pt x="12738" y="14871"/>
                      <a:pt x="12718" y="14877"/>
                    </a:cubicBezTo>
                    <a:cubicBezTo>
                      <a:pt x="12729" y="14850"/>
                      <a:pt x="12743" y="14833"/>
                      <a:pt x="12752" y="14809"/>
                    </a:cubicBezTo>
                    <a:cubicBezTo>
                      <a:pt x="12718" y="14771"/>
                      <a:pt x="12669" y="14765"/>
                      <a:pt x="12633" y="14782"/>
                    </a:cubicBezTo>
                    <a:cubicBezTo>
                      <a:pt x="12617" y="14788"/>
                      <a:pt x="12603" y="14803"/>
                      <a:pt x="12589" y="14797"/>
                    </a:cubicBezTo>
                    <a:cubicBezTo>
                      <a:pt x="12568" y="14788"/>
                      <a:pt x="12554" y="14765"/>
                      <a:pt x="12541" y="14741"/>
                    </a:cubicBezTo>
                    <a:cubicBezTo>
                      <a:pt x="12515" y="14708"/>
                      <a:pt x="12479" y="14697"/>
                      <a:pt x="12449" y="14714"/>
                    </a:cubicBezTo>
                    <a:cubicBezTo>
                      <a:pt x="12419" y="14735"/>
                      <a:pt x="12396" y="14776"/>
                      <a:pt x="12400" y="14821"/>
                    </a:cubicBezTo>
                    <a:cubicBezTo>
                      <a:pt x="12375" y="14844"/>
                      <a:pt x="12347" y="14865"/>
                      <a:pt x="12317" y="14865"/>
                    </a:cubicBezTo>
                    <a:cubicBezTo>
                      <a:pt x="12290" y="14865"/>
                      <a:pt x="12255" y="14827"/>
                      <a:pt x="12265" y="14788"/>
                    </a:cubicBezTo>
                    <a:cubicBezTo>
                      <a:pt x="12290" y="14815"/>
                      <a:pt x="12334" y="14776"/>
                      <a:pt x="12329" y="14735"/>
                    </a:cubicBezTo>
                    <a:cubicBezTo>
                      <a:pt x="12317" y="14697"/>
                      <a:pt x="12269" y="14685"/>
                      <a:pt x="12251" y="14714"/>
                    </a:cubicBezTo>
                    <a:cubicBezTo>
                      <a:pt x="12242" y="14697"/>
                      <a:pt x="12242" y="14673"/>
                      <a:pt x="12242" y="14646"/>
                    </a:cubicBezTo>
                    <a:cubicBezTo>
                      <a:pt x="12216" y="14652"/>
                      <a:pt x="12193" y="14652"/>
                      <a:pt x="12173" y="14635"/>
                    </a:cubicBezTo>
                    <a:cubicBezTo>
                      <a:pt x="12154" y="14617"/>
                      <a:pt x="12150" y="14578"/>
                      <a:pt x="12163" y="14555"/>
                    </a:cubicBezTo>
                    <a:cubicBezTo>
                      <a:pt x="12140" y="14549"/>
                      <a:pt x="12110" y="14534"/>
                      <a:pt x="12101" y="14504"/>
                    </a:cubicBezTo>
                    <a:cubicBezTo>
                      <a:pt x="12097" y="14466"/>
                      <a:pt x="12124" y="14436"/>
                      <a:pt x="12154" y="14436"/>
                    </a:cubicBezTo>
                    <a:cubicBezTo>
                      <a:pt x="12184" y="14436"/>
                      <a:pt x="12212" y="14448"/>
                      <a:pt x="12242" y="14448"/>
                    </a:cubicBezTo>
                    <a:cubicBezTo>
                      <a:pt x="12269" y="14448"/>
                      <a:pt x="12304" y="14425"/>
                      <a:pt x="12299" y="14386"/>
                    </a:cubicBezTo>
                    <a:cubicBezTo>
                      <a:pt x="12299" y="14368"/>
                      <a:pt x="12285" y="14351"/>
                      <a:pt x="12294" y="14330"/>
                    </a:cubicBezTo>
                    <a:cubicBezTo>
                      <a:pt x="12299" y="14318"/>
                      <a:pt x="12304" y="14318"/>
                      <a:pt x="12313" y="14312"/>
                    </a:cubicBezTo>
                    <a:cubicBezTo>
                      <a:pt x="12343" y="14295"/>
                      <a:pt x="12370" y="14289"/>
                      <a:pt x="12396" y="14268"/>
                    </a:cubicBezTo>
                    <a:cubicBezTo>
                      <a:pt x="12423" y="14250"/>
                      <a:pt x="12449" y="14218"/>
                      <a:pt x="12449" y="14182"/>
                    </a:cubicBezTo>
                    <a:cubicBezTo>
                      <a:pt x="12449" y="14170"/>
                      <a:pt x="12449" y="14150"/>
                      <a:pt x="12453" y="14144"/>
                    </a:cubicBezTo>
                    <a:cubicBezTo>
                      <a:pt x="12467" y="14120"/>
                      <a:pt x="12497" y="14132"/>
                      <a:pt x="12520" y="14126"/>
                    </a:cubicBezTo>
                    <a:cubicBezTo>
                      <a:pt x="12541" y="14120"/>
                      <a:pt x="12550" y="14096"/>
                      <a:pt x="12559" y="14082"/>
                    </a:cubicBezTo>
                    <a:cubicBezTo>
                      <a:pt x="12573" y="14064"/>
                      <a:pt x="12594" y="14052"/>
                      <a:pt x="12607" y="14064"/>
                    </a:cubicBezTo>
                    <a:lnTo>
                      <a:pt x="12621" y="14082"/>
                    </a:lnTo>
                    <a:cubicBezTo>
                      <a:pt x="12633" y="14108"/>
                      <a:pt x="12646" y="14132"/>
                      <a:pt x="12646" y="14159"/>
                    </a:cubicBezTo>
                    <a:cubicBezTo>
                      <a:pt x="12646" y="14182"/>
                      <a:pt x="12628" y="14212"/>
                      <a:pt x="12607" y="14200"/>
                    </a:cubicBezTo>
                    <a:cubicBezTo>
                      <a:pt x="12598" y="14218"/>
                      <a:pt x="12628" y="14232"/>
                      <a:pt x="12633" y="14250"/>
                    </a:cubicBezTo>
                    <a:cubicBezTo>
                      <a:pt x="12637" y="14268"/>
                      <a:pt x="12621" y="14274"/>
                      <a:pt x="12612" y="14289"/>
                    </a:cubicBezTo>
                    <a:cubicBezTo>
                      <a:pt x="12584" y="14318"/>
                      <a:pt x="12568" y="14380"/>
                      <a:pt x="12584" y="14425"/>
                    </a:cubicBezTo>
                    <a:cubicBezTo>
                      <a:pt x="12589" y="14436"/>
                      <a:pt x="12594" y="14448"/>
                      <a:pt x="12589" y="14460"/>
                    </a:cubicBezTo>
                    <a:cubicBezTo>
                      <a:pt x="12584" y="14466"/>
                      <a:pt x="12580" y="14472"/>
                      <a:pt x="12580" y="14481"/>
                    </a:cubicBezTo>
                    <a:cubicBezTo>
                      <a:pt x="12573" y="14504"/>
                      <a:pt x="12603" y="14510"/>
                      <a:pt x="12617" y="14499"/>
                    </a:cubicBezTo>
                    <a:cubicBezTo>
                      <a:pt x="12676" y="14472"/>
                      <a:pt x="12725" y="14425"/>
                      <a:pt x="12766" y="14368"/>
                    </a:cubicBezTo>
                    <a:cubicBezTo>
                      <a:pt x="12778" y="14357"/>
                      <a:pt x="12787" y="14336"/>
                      <a:pt x="12805" y="14330"/>
                    </a:cubicBezTo>
                    <a:cubicBezTo>
                      <a:pt x="12835" y="14318"/>
                      <a:pt x="12874" y="14342"/>
                      <a:pt x="12902" y="14324"/>
                    </a:cubicBezTo>
                    <a:cubicBezTo>
                      <a:pt x="12916" y="14318"/>
                      <a:pt x="12922" y="14300"/>
                      <a:pt x="12936" y="14289"/>
                    </a:cubicBezTo>
                    <a:cubicBezTo>
                      <a:pt x="12959" y="14262"/>
                      <a:pt x="12994" y="14268"/>
                      <a:pt x="13024" y="14274"/>
                    </a:cubicBezTo>
                    <a:cubicBezTo>
                      <a:pt x="13033" y="14274"/>
                      <a:pt x="13042" y="14274"/>
                      <a:pt x="13047" y="14289"/>
                    </a:cubicBezTo>
                    <a:cubicBezTo>
                      <a:pt x="13051" y="14295"/>
                      <a:pt x="13056" y="14300"/>
                      <a:pt x="13056" y="14312"/>
                    </a:cubicBezTo>
                    <a:cubicBezTo>
                      <a:pt x="13072" y="14363"/>
                      <a:pt x="13081" y="14413"/>
                      <a:pt x="13095" y="14460"/>
                    </a:cubicBezTo>
                    <a:cubicBezTo>
                      <a:pt x="13100" y="14466"/>
                      <a:pt x="13100" y="14481"/>
                      <a:pt x="13095" y="14493"/>
                    </a:cubicBezTo>
                    <a:cubicBezTo>
                      <a:pt x="13090" y="14510"/>
                      <a:pt x="13065" y="14499"/>
                      <a:pt x="13056" y="14510"/>
                    </a:cubicBezTo>
                    <a:cubicBezTo>
                      <a:pt x="13042" y="14516"/>
                      <a:pt x="13042" y="14543"/>
                      <a:pt x="13042" y="14561"/>
                    </a:cubicBezTo>
                    <a:cubicBezTo>
                      <a:pt x="13042" y="14611"/>
                      <a:pt x="13042" y="14658"/>
                      <a:pt x="13065" y="14697"/>
                    </a:cubicBezTo>
                    <a:cubicBezTo>
                      <a:pt x="13090" y="14735"/>
                      <a:pt x="13148" y="14735"/>
                      <a:pt x="13157" y="14691"/>
                    </a:cubicBezTo>
                    <a:cubicBezTo>
                      <a:pt x="13173" y="14720"/>
                      <a:pt x="13196" y="14741"/>
                      <a:pt x="13226" y="14741"/>
                    </a:cubicBezTo>
                    <a:cubicBezTo>
                      <a:pt x="13210" y="14821"/>
                      <a:pt x="13221" y="14912"/>
                      <a:pt x="13254" y="14983"/>
                    </a:cubicBezTo>
                    <a:cubicBezTo>
                      <a:pt x="13263" y="15001"/>
                      <a:pt x="13274" y="15019"/>
                      <a:pt x="13274" y="15037"/>
                    </a:cubicBezTo>
                    <a:cubicBezTo>
                      <a:pt x="13274" y="15057"/>
                      <a:pt x="13270" y="15081"/>
                      <a:pt x="13274" y="15099"/>
                    </a:cubicBezTo>
                    <a:cubicBezTo>
                      <a:pt x="13279" y="15113"/>
                      <a:pt x="13288" y="15125"/>
                      <a:pt x="13288" y="15137"/>
                    </a:cubicBezTo>
                    <a:cubicBezTo>
                      <a:pt x="13297" y="15167"/>
                      <a:pt x="13274" y="15199"/>
                      <a:pt x="13254" y="15211"/>
                    </a:cubicBezTo>
                    <a:cubicBezTo>
                      <a:pt x="13231" y="15223"/>
                      <a:pt x="13205" y="15229"/>
                      <a:pt x="13187" y="15255"/>
                    </a:cubicBezTo>
                    <a:cubicBezTo>
                      <a:pt x="13157" y="15291"/>
                      <a:pt x="13169" y="15374"/>
                      <a:pt x="13125" y="15391"/>
                    </a:cubicBezTo>
                    <a:cubicBezTo>
                      <a:pt x="13169" y="15409"/>
                      <a:pt x="13205" y="15436"/>
                      <a:pt x="13249" y="15453"/>
                    </a:cubicBezTo>
                    <a:cubicBezTo>
                      <a:pt x="13263" y="15459"/>
                      <a:pt x="13279" y="15465"/>
                      <a:pt x="13293" y="15465"/>
                    </a:cubicBezTo>
                    <a:cubicBezTo>
                      <a:pt x="13318" y="15465"/>
                      <a:pt x="13341" y="15442"/>
                      <a:pt x="13366" y="15448"/>
                    </a:cubicBezTo>
                    <a:cubicBezTo>
                      <a:pt x="13376" y="15448"/>
                      <a:pt x="13385" y="15453"/>
                      <a:pt x="13394" y="15453"/>
                    </a:cubicBezTo>
                    <a:cubicBezTo>
                      <a:pt x="13424" y="15453"/>
                      <a:pt x="13433" y="15403"/>
                      <a:pt x="13451" y="15374"/>
                    </a:cubicBezTo>
                    <a:cubicBezTo>
                      <a:pt x="13477" y="15335"/>
                      <a:pt x="13520" y="15341"/>
                      <a:pt x="13557" y="15329"/>
                    </a:cubicBezTo>
                    <a:cubicBezTo>
                      <a:pt x="13596" y="15317"/>
                      <a:pt x="13635" y="15273"/>
                      <a:pt x="13617" y="15229"/>
                    </a:cubicBezTo>
                    <a:cubicBezTo>
                      <a:pt x="13612" y="15217"/>
                      <a:pt x="13601" y="15211"/>
                      <a:pt x="13596" y="15199"/>
                    </a:cubicBezTo>
                    <a:cubicBezTo>
                      <a:pt x="13587" y="15167"/>
                      <a:pt x="13612" y="15137"/>
                      <a:pt x="13626" y="15105"/>
                    </a:cubicBezTo>
                    <a:cubicBezTo>
                      <a:pt x="13654" y="15057"/>
                      <a:pt x="13658" y="14995"/>
                      <a:pt x="13649" y="14939"/>
                    </a:cubicBezTo>
                    <a:cubicBezTo>
                      <a:pt x="13640" y="14883"/>
                      <a:pt x="13626" y="14827"/>
                      <a:pt x="13606" y="14771"/>
                    </a:cubicBezTo>
                    <a:cubicBezTo>
                      <a:pt x="13592" y="14729"/>
                      <a:pt x="13573" y="14679"/>
                      <a:pt x="13539" y="14652"/>
                    </a:cubicBezTo>
                    <a:cubicBezTo>
                      <a:pt x="13525" y="14646"/>
                      <a:pt x="13509" y="14640"/>
                      <a:pt x="13500" y="14623"/>
                    </a:cubicBezTo>
                    <a:cubicBezTo>
                      <a:pt x="13477" y="14590"/>
                      <a:pt x="13500" y="14528"/>
                      <a:pt x="13477" y="14493"/>
                    </a:cubicBezTo>
                    <a:cubicBezTo>
                      <a:pt x="13461" y="14466"/>
                      <a:pt x="13433" y="14466"/>
                      <a:pt x="13419" y="14442"/>
                    </a:cubicBezTo>
                    <a:cubicBezTo>
                      <a:pt x="13403" y="14419"/>
                      <a:pt x="13403" y="14386"/>
                      <a:pt x="13389" y="14368"/>
                    </a:cubicBezTo>
                    <a:cubicBezTo>
                      <a:pt x="13385" y="14363"/>
                      <a:pt x="13376" y="14357"/>
                      <a:pt x="13371" y="14351"/>
                    </a:cubicBezTo>
                    <a:cubicBezTo>
                      <a:pt x="13359" y="14330"/>
                      <a:pt x="13371" y="14312"/>
                      <a:pt x="13380" y="14300"/>
                    </a:cubicBezTo>
                    <a:cubicBezTo>
                      <a:pt x="13394" y="14274"/>
                      <a:pt x="13415" y="14250"/>
                      <a:pt x="13438" y="14250"/>
                    </a:cubicBezTo>
                    <a:cubicBezTo>
                      <a:pt x="13447" y="14250"/>
                      <a:pt x="13461" y="14256"/>
                      <a:pt x="13472" y="14262"/>
                    </a:cubicBezTo>
                    <a:cubicBezTo>
                      <a:pt x="13520" y="14274"/>
                      <a:pt x="13564" y="14232"/>
                      <a:pt x="13596" y="14194"/>
                    </a:cubicBezTo>
                    <a:cubicBezTo>
                      <a:pt x="13606" y="14182"/>
                      <a:pt x="13596" y="14159"/>
                      <a:pt x="13587" y="14144"/>
                    </a:cubicBezTo>
                    <a:cubicBezTo>
                      <a:pt x="13583" y="14132"/>
                      <a:pt x="13578" y="14108"/>
                      <a:pt x="13587" y="14102"/>
                    </a:cubicBezTo>
                    <a:cubicBezTo>
                      <a:pt x="13596" y="14096"/>
                      <a:pt x="13608" y="14105"/>
                      <a:pt x="13612" y="14096"/>
                    </a:cubicBezTo>
                    <a:cubicBezTo>
                      <a:pt x="13619" y="14091"/>
                      <a:pt x="13622" y="14082"/>
                      <a:pt x="13622" y="14076"/>
                    </a:cubicBezTo>
                    <a:cubicBezTo>
                      <a:pt x="13658" y="13972"/>
                      <a:pt x="13675" y="13833"/>
                      <a:pt x="13746" y="13765"/>
                    </a:cubicBezTo>
                    <a:cubicBezTo>
                      <a:pt x="13750" y="13759"/>
                      <a:pt x="13755" y="13759"/>
                      <a:pt x="13755" y="13759"/>
                    </a:cubicBezTo>
                    <a:cubicBezTo>
                      <a:pt x="13762" y="13759"/>
                      <a:pt x="13767" y="13765"/>
                      <a:pt x="13767" y="13765"/>
                    </a:cubicBezTo>
                    <a:cubicBezTo>
                      <a:pt x="13785" y="13780"/>
                      <a:pt x="13810" y="13748"/>
                      <a:pt x="13819" y="13724"/>
                    </a:cubicBezTo>
                    <a:cubicBezTo>
                      <a:pt x="13847" y="13668"/>
                      <a:pt x="13882" y="13618"/>
                      <a:pt x="13925" y="13579"/>
                    </a:cubicBezTo>
                    <a:cubicBezTo>
                      <a:pt x="13944" y="13567"/>
                      <a:pt x="13964" y="13555"/>
                      <a:pt x="13983" y="13555"/>
                    </a:cubicBezTo>
                    <a:cubicBezTo>
                      <a:pt x="14001" y="13561"/>
                      <a:pt x="14022" y="13594"/>
                      <a:pt x="14013" y="13612"/>
                    </a:cubicBezTo>
                    <a:cubicBezTo>
                      <a:pt x="14008" y="13618"/>
                      <a:pt x="14008" y="13623"/>
                      <a:pt x="14001" y="13629"/>
                    </a:cubicBezTo>
                    <a:cubicBezTo>
                      <a:pt x="13992" y="13656"/>
                      <a:pt x="14013" y="13686"/>
                      <a:pt x="14031" y="13697"/>
                    </a:cubicBezTo>
                    <a:cubicBezTo>
                      <a:pt x="14066" y="13718"/>
                      <a:pt x="14098" y="13718"/>
                      <a:pt x="14132" y="13697"/>
                    </a:cubicBezTo>
                    <a:cubicBezTo>
                      <a:pt x="14146" y="13691"/>
                      <a:pt x="14162" y="13680"/>
                      <a:pt x="14176" y="13674"/>
                    </a:cubicBezTo>
                    <a:cubicBezTo>
                      <a:pt x="14210" y="13662"/>
                      <a:pt x="14247" y="13674"/>
                      <a:pt x="14277" y="13656"/>
                    </a:cubicBezTo>
                    <a:cubicBezTo>
                      <a:pt x="14312" y="13635"/>
                      <a:pt x="14330" y="13579"/>
                      <a:pt x="14339" y="13538"/>
                    </a:cubicBezTo>
                    <a:cubicBezTo>
                      <a:pt x="14348" y="13487"/>
                      <a:pt x="14360" y="13437"/>
                      <a:pt x="14388" y="13408"/>
                    </a:cubicBezTo>
                    <a:cubicBezTo>
                      <a:pt x="14397" y="13402"/>
                      <a:pt x="14404" y="13387"/>
                      <a:pt x="14404" y="13375"/>
                    </a:cubicBezTo>
                    <a:cubicBezTo>
                      <a:pt x="14404" y="13369"/>
                      <a:pt x="14397" y="13369"/>
                      <a:pt x="14397" y="13363"/>
                    </a:cubicBezTo>
                    <a:cubicBezTo>
                      <a:pt x="14392" y="13346"/>
                      <a:pt x="14399" y="13322"/>
                      <a:pt x="14408" y="13304"/>
                    </a:cubicBezTo>
                    <a:cubicBezTo>
                      <a:pt x="14420" y="13283"/>
                      <a:pt x="14431" y="13280"/>
                      <a:pt x="14445" y="13266"/>
                    </a:cubicBezTo>
                    <a:cubicBezTo>
                      <a:pt x="14519" y="13218"/>
                      <a:pt x="14590" y="13136"/>
                      <a:pt x="14606" y="13032"/>
                    </a:cubicBezTo>
                    <a:cubicBezTo>
                      <a:pt x="14668" y="12949"/>
                      <a:pt x="14726" y="12858"/>
                      <a:pt x="14788" y="12772"/>
                    </a:cubicBezTo>
                    <a:cubicBezTo>
                      <a:pt x="14799" y="12757"/>
                      <a:pt x="14804" y="12745"/>
                      <a:pt x="14804" y="12734"/>
                    </a:cubicBezTo>
                    <a:cubicBezTo>
                      <a:pt x="14804" y="12722"/>
                      <a:pt x="14799" y="12710"/>
                      <a:pt x="14792" y="12689"/>
                    </a:cubicBezTo>
                    <a:cubicBezTo>
                      <a:pt x="14783" y="12648"/>
                      <a:pt x="14804" y="12595"/>
                      <a:pt x="14827" y="12565"/>
                    </a:cubicBezTo>
                    <a:cubicBezTo>
                      <a:pt x="14852" y="12532"/>
                      <a:pt x="14884" y="12509"/>
                      <a:pt x="14914" y="12485"/>
                    </a:cubicBezTo>
                    <a:cubicBezTo>
                      <a:pt x="14923" y="12473"/>
                      <a:pt x="14933" y="12467"/>
                      <a:pt x="14937" y="12456"/>
                    </a:cubicBezTo>
                    <a:cubicBezTo>
                      <a:pt x="14953" y="12423"/>
                      <a:pt x="14944" y="12388"/>
                      <a:pt x="14953" y="12355"/>
                    </a:cubicBezTo>
                    <a:cubicBezTo>
                      <a:pt x="14967" y="12287"/>
                      <a:pt x="15045" y="12255"/>
                      <a:pt x="15059" y="12187"/>
                    </a:cubicBezTo>
                    <a:cubicBezTo>
                      <a:pt x="15064" y="12157"/>
                      <a:pt x="15055" y="12119"/>
                      <a:pt x="15050" y="12083"/>
                    </a:cubicBezTo>
                    <a:cubicBezTo>
                      <a:pt x="15034" y="11965"/>
                      <a:pt x="15094" y="11853"/>
                      <a:pt x="15078" y="11734"/>
                    </a:cubicBezTo>
                    <a:cubicBezTo>
                      <a:pt x="15073" y="11711"/>
                      <a:pt x="15068" y="11684"/>
                      <a:pt x="15073" y="11660"/>
                    </a:cubicBezTo>
                    <a:cubicBezTo>
                      <a:pt x="15078" y="11631"/>
                      <a:pt x="15098" y="11598"/>
                      <a:pt x="15087" y="11569"/>
                    </a:cubicBezTo>
                    <a:cubicBezTo>
                      <a:pt x="15082" y="11554"/>
                      <a:pt x="15078" y="11542"/>
                      <a:pt x="15073" y="11524"/>
                    </a:cubicBezTo>
                    <a:cubicBezTo>
                      <a:pt x="15068" y="11492"/>
                      <a:pt x="15087" y="11468"/>
                      <a:pt x="15107" y="11445"/>
                    </a:cubicBezTo>
                    <a:cubicBezTo>
                      <a:pt x="15126" y="11424"/>
                      <a:pt x="15142" y="11388"/>
                      <a:pt x="15130" y="11362"/>
                    </a:cubicBezTo>
                    <a:cubicBezTo>
                      <a:pt x="15126" y="11356"/>
                      <a:pt x="15121" y="11344"/>
                      <a:pt x="15117" y="11338"/>
                    </a:cubicBezTo>
                    <a:cubicBezTo>
                      <a:pt x="15107" y="11314"/>
                      <a:pt x="15130" y="11288"/>
                      <a:pt x="15147" y="11264"/>
                    </a:cubicBezTo>
                    <a:cubicBezTo>
                      <a:pt x="15170" y="11220"/>
                      <a:pt x="15156" y="11158"/>
                      <a:pt x="15160" y="11107"/>
                    </a:cubicBezTo>
                    <a:cubicBezTo>
                      <a:pt x="15165" y="11060"/>
                      <a:pt x="15183" y="11016"/>
                      <a:pt x="15204" y="10977"/>
                    </a:cubicBezTo>
                    <a:cubicBezTo>
                      <a:pt x="15174" y="10966"/>
                      <a:pt x="15170" y="10915"/>
                      <a:pt x="15156" y="10880"/>
                    </a:cubicBezTo>
                    <a:cubicBezTo>
                      <a:pt x="15135" y="10830"/>
                      <a:pt x="15098" y="10791"/>
                      <a:pt x="15059" y="10762"/>
                    </a:cubicBezTo>
                    <a:cubicBezTo>
                      <a:pt x="15029" y="10738"/>
                      <a:pt x="14981" y="10711"/>
                      <a:pt x="14958" y="10744"/>
                    </a:cubicBezTo>
                    <a:cubicBezTo>
                      <a:pt x="14958" y="10717"/>
                      <a:pt x="14944" y="10705"/>
                      <a:pt x="14923" y="10699"/>
                    </a:cubicBezTo>
                    <a:cubicBezTo>
                      <a:pt x="14905" y="10694"/>
                      <a:pt x="14889" y="10699"/>
                      <a:pt x="14871" y="10705"/>
                    </a:cubicBezTo>
                    <a:cubicBezTo>
                      <a:pt x="14848" y="10717"/>
                      <a:pt x="14818" y="10738"/>
                      <a:pt x="14804" y="10762"/>
                    </a:cubicBezTo>
                    <a:cubicBezTo>
                      <a:pt x="14792" y="10785"/>
                      <a:pt x="14788" y="10812"/>
                      <a:pt x="14779" y="10835"/>
                    </a:cubicBezTo>
                    <a:cubicBezTo>
                      <a:pt x="14774" y="10859"/>
                      <a:pt x="14760" y="10886"/>
                      <a:pt x="14739" y="10898"/>
                    </a:cubicBezTo>
                    <a:cubicBezTo>
                      <a:pt x="14721" y="10909"/>
                      <a:pt x="14691" y="10903"/>
                      <a:pt x="14687" y="10874"/>
                    </a:cubicBezTo>
                    <a:cubicBezTo>
                      <a:pt x="14682" y="10847"/>
                      <a:pt x="14698" y="10830"/>
                      <a:pt x="14707" y="10806"/>
                    </a:cubicBezTo>
                    <a:cubicBezTo>
                      <a:pt x="14716" y="10785"/>
                      <a:pt x="14721" y="10750"/>
                      <a:pt x="14703" y="10744"/>
                    </a:cubicBezTo>
                    <a:cubicBezTo>
                      <a:pt x="14721" y="10699"/>
                      <a:pt x="14673" y="10637"/>
                      <a:pt x="14638" y="10643"/>
                    </a:cubicBezTo>
                    <a:cubicBezTo>
                      <a:pt x="14634" y="10655"/>
                      <a:pt x="14634" y="10667"/>
                      <a:pt x="14629" y="10688"/>
                    </a:cubicBezTo>
                    <a:cubicBezTo>
                      <a:pt x="14606" y="10682"/>
                      <a:pt x="14615" y="10631"/>
                      <a:pt x="14601" y="10605"/>
                    </a:cubicBezTo>
                    <a:cubicBezTo>
                      <a:pt x="14590" y="10593"/>
                      <a:pt x="14576" y="10587"/>
                      <a:pt x="14562" y="10587"/>
                    </a:cubicBezTo>
                    <a:cubicBezTo>
                      <a:pt x="14519" y="10581"/>
                      <a:pt x="14475" y="10575"/>
                      <a:pt x="14431" y="10575"/>
                    </a:cubicBezTo>
                    <a:cubicBezTo>
                      <a:pt x="14408" y="10575"/>
                      <a:pt x="14378" y="10569"/>
                      <a:pt x="14365" y="10543"/>
                    </a:cubicBezTo>
                    <a:cubicBezTo>
                      <a:pt x="14344" y="10513"/>
                      <a:pt x="14355" y="10457"/>
                      <a:pt x="14383" y="10439"/>
                    </a:cubicBezTo>
                    <a:cubicBezTo>
                      <a:pt x="14408" y="10413"/>
                      <a:pt x="14445" y="10413"/>
                      <a:pt x="14475" y="10427"/>
                    </a:cubicBezTo>
                    <a:cubicBezTo>
                      <a:pt x="14480" y="10413"/>
                      <a:pt x="14484" y="10395"/>
                      <a:pt x="14489" y="10383"/>
                    </a:cubicBezTo>
                    <a:cubicBezTo>
                      <a:pt x="14470" y="10389"/>
                      <a:pt x="14457" y="10351"/>
                      <a:pt x="14461" y="10327"/>
                    </a:cubicBezTo>
                    <a:cubicBezTo>
                      <a:pt x="14470" y="10303"/>
                      <a:pt x="14493" y="10289"/>
                      <a:pt x="14514" y="10289"/>
                    </a:cubicBezTo>
                    <a:cubicBezTo>
                      <a:pt x="14532" y="10283"/>
                      <a:pt x="14558" y="10289"/>
                      <a:pt x="14576" y="10283"/>
                    </a:cubicBezTo>
                    <a:cubicBezTo>
                      <a:pt x="14638" y="10265"/>
                      <a:pt x="14664" y="10167"/>
                      <a:pt x="14682" y="10085"/>
                    </a:cubicBezTo>
                    <a:cubicBezTo>
                      <a:pt x="14707" y="10105"/>
                      <a:pt x="14737" y="10090"/>
                      <a:pt x="14756" y="10073"/>
                    </a:cubicBezTo>
                    <a:cubicBezTo>
                      <a:pt x="14776" y="10055"/>
                      <a:pt x="14783" y="10017"/>
                      <a:pt x="14792" y="9987"/>
                    </a:cubicBezTo>
                    <a:cubicBezTo>
                      <a:pt x="14804" y="9960"/>
                      <a:pt x="14813" y="9931"/>
                      <a:pt x="14822" y="9904"/>
                    </a:cubicBezTo>
                    <a:cubicBezTo>
                      <a:pt x="14827" y="9898"/>
                      <a:pt x="14827" y="9886"/>
                      <a:pt x="14831" y="9886"/>
                    </a:cubicBezTo>
                    <a:cubicBezTo>
                      <a:pt x="14848" y="9875"/>
                      <a:pt x="14861" y="9881"/>
                      <a:pt x="14875" y="9881"/>
                    </a:cubicBezTo>
                    <a:cubicBezTo>
                      <a:pt x="14910" y="9881"/>
                      <a:pt x="14933" y="9818"/>
                      <a:pt x="14910" y="9789"/>
                    </a:cubicBezTo>
                    <a:cubicBezTo>
                      <a:pt x="14944" y="9789"/>
                      <a:pt x="14981" y="9789"/>
                      <a:pt x="15006" y="9750"/>
                    </a:cubicBezTo>
                    <a:cubicBezTo>
                      <a:pt x="15025" y="9727"/>
                      <a:pt x="15029" y="9694"/>
                      <a:pt x="15038" y="9665"/>
                    </a:cubicBezTo>
                    <a:cubicBezTo>
                      <a:pt x="15050" y="9632"/>
                      <a:pt x="15068" y="9603"/>
                      <a:pt x="15094" y="9603"/>
                    </a:cubicBezTo>
                    <a:cubicBezTo>
                      <a:pt x="15103" y="9603"/>
                      <a:pt x="15107" y="9603"/>
                      <a:pt x="15117" y="9597"/>
                    </a:cubicBezTo>
                    <a:cubicBezTo>
                      <a:pt x="15126" y="9582"/>
                      <a:pt x="15121" y="9564"/>
                      <a:pt x="15112" y="9552"/>
                    </a:cubicBezTo>
                    <a:cubicBezTo>
                      <a:pt x="15103" y="9541"/>
                      <a:pt x="15087" y="9541"/>
                      <a:pt x="15078" y="9520"/>
                    </a:cubicBezTo>
                    <a:cubicBezTo>
                      <a:pt x="15064" y="9496"/>
                      <a:pt x="15078" y="9458"/>
                      <a:pt x="15098" y="9446"/>
                    </a:cubicBezTo>
                    <a:cubicBezTo>
                      <a:pt x="15121" y="9428"/>
                      <a:pt x="15151" y="9422"/>
                      <a:pt x="15174" y="9434"/>
                    </a:cubicBezTo>
                    <a:cubicBezTo>
                      <a:pt x="15183" y="9440"/>
                      <a:pt x="15190" y="9440"/>
                      <a:pt x="15199" y="9440"/>
                    </a:cubicBezTo>
                    <a:cubicBezTo>
                      <a:pt x="15222" y="9440"/>
                      <a:pt x="15243" y="9410"/>
                      <a:pt x="15232" y="9378"/>
                    </a:cubicBezTo>
                    <a:cubicBezTo>
                      <a:pt x="15227" y="9366"/>
                      <a:pt x="15218" y="9354"/>
                      <a:pt x="15213" y="9342"/>
                    </a:cubicBezTo>
                    <a:cubicBezTo>
                      <a:pt x="15209" y="9316"/>
                      <a:pt x="15225" y="9283"/>
                      <a:pt x="15243" y="9266"/>
                    </a:cubicBezTo>
                    <a:cubicBezTo>
                      <a:pt x="15264" y="9245"/>
                      <a:pt x="15282" y="9233"/>
                      <a:pt x="15291" y="9204"/>
                    </a:cubicBezTo>
                    <a:cubicBezTo>
                      <a:pt x="15303" y="9171"/>
                      <a:pt x="15291" y="9130"/>
                      <a:pt x="15310" y="9118"/>
                    </a:cubicBezTo>
                    <a:cubicBezTo>
                      <a:pt x="15319" y="9112"/>
                      <a:pt x="15328" y="9112"/>
                      <a:pt x="15340" y="9112"/>
                    </a:cubicBezTo>
                    <a:lnTo>
                      <a:pt x="15469" y="9112"/>
                    </a:lnTo>
                    <a:cubicBezTo>
                      <a:pt x="15499" y="9112"/>
                      <a:pt x="15526" y="9112"/>
                      <a:pt x="15547" y="9079"/>
                    </a:cubicBezTo>
                    <a:cubicBezTo>
                      <a:pt x="15561" y="9106"/>
                      <a:pt x="15591" y="9100"/>
                      <a:pt x="15614" y="9094"/>
                    </a:cubicBezTo>
                    <a:cubicBezTo>
                      <a:pt x="15639" y="9079"/>
                      <a:pt x="15662" y="9068"/>
                      <a:pt x="15687" y="9079"/>
                    </a:cubicBezTo>
                    <a:cubicBezTo>
                      <a:pt x="15696" y="9088"/>
                      <a:pt x="15706" y="9100"/>
                      <a:pt x="15715" y="9106"/>
                    </a:cubicBezTo>
                    <a:cubicBezTo>
                      <a:pt x="15735" y="9118"/>
                      <a:pt x="15758" y="9112"/>
                      <a:pt x="15777" y="9124"/>
                    </a:cubicBezTo>
                    <a:cubicBezTo>
                      <a:pt x="15798" y="9136"/>
                      <a:pt x="15807" y="9174"/>
                      <a:pt x="15788" y="9186"/>
                    </a:cubicBezTo>
                    <a:cubicBezTo>
                      <a:pt x="15788" y="9209"/>
                      <a:pt x="15816" y="9209"/>
                      <a:pt x="15832" y="9198"/>
                    </a:cubicBezTo>
                    <a:cubicBezTo>
                      <a:pt x="15846" y="9180"/>
                      <a:pt x="15850" y="9153"/>
                      <a:pt x="15860" y="9141"/>
                    </a:cubicBezTo>
                    <a:cubicBezTo>
                      <a:pt x="15869" y="9127"/>
                      <a:pt x="15878" y="9124"/>
                      <a:pt x="15894" y="9124"/>
                    </a:cubicBezTo>
                    <a:cubicBezTo>
                      <a:pt x="15933" y="9112"/>
                      <a:pt x="15975" y="9106"/>
                      <a:pt x="16018" y="9124"/>
                    </a:cubicBezTo>
                    <a:cubicBezTo>
                      <a:pt x="16044" y="9130"/>
                      <a:pt x="16062" y="9156"/>
                      <a:pt x="16076" y="9180"/>
                    </a:cubicBezTo>
                    <a:cubicBezTo>
                      <a:pt x="16092" y="9147"/>
                      <a:pt x="16131" y="9136"/>
                      <a:pt x="16154" y="9162"/>
                    </a:cubicBezTo>
                    <a:cubicBezTo>
                      <a:pt x="16163" y="9168"/>
                      <a:pt x="16168" y="9180"/>
                      <a:pt x="16179" y="9180"/>
                    </a:cubicBezTo>
                    <a:cubicBezTo>
                      <a:pt x="16198" y="9180"/>
                      <a:pt x="16202" y="9147"/>
                      <a:pt x="16202" y="9130"/>
                    </a:cubicBezTo>
                    <a:cubicBezTo>
                      <a:pt x="16198" y="9106"/>
                      <a:pt x="16189" y="9088"/>
                      <a:pt x="16189" y="9062"/>
                    </a:cubicBezTo>
                    <a:cubicBezTo>
                      <a:pt x="16193" y="9032"/>
                      <a:pt x="16216" y="9011"/>
                      <a:pt x="16241" y="9005"/>
                    </a:cubicBezTo>
                    <a:cubicBezTo>
                      <a:pt x="16251" y="9000"/>
                      <a:pt x="16255" y="9000"/>
                      <a:pt x="16264" y="9000"/>
                    </a:cubicBezTo>
                    <a:cubicBezTo>
                      <a:pt x="16269" y="9000"/>
                      <a:pt x="16276" y="9005"/>
                      <a:pt x="16285" y="9011"/>
                    </a:cubicBezTo>
                    <a:cubicBezTo>
                      <a:pt x="16333" y="9044"/>
                      <a:pt x="16400" y="9017"/>
                      <a:pt x="16435" y="9068"/>
                    </a:cubicBezTo>
                    <a:cubicBezTo>
                      <a:pt x="16444" y="9088"/>
                      <a:pt x="16448" y="9106"/>
                      <a:pt x="16462" y="9118"/>
                    </a:cubicBezTo>
                    <a:cubicBezTo>
                      <a:pt x="16474" y="9130"/>
                      <a:pt x="16488" y="9130"/>
                      <a:pt x="16501" y="9141"/>
                    </a:cubicBezTo>
                    <a:cubicBezTo>
                      <a:pt x="16511" y="9156"/>
                      <a:pt x="16520" y="9180"/>
                      <a:pt x="16506" y="9186"/>
                    </a:cubicBezTo>
                    <a:cubicBezTo>
                      <a:pt x="16497" y="9192"/>
                      <a:pt x="16488" y="9186"/>
                      <a:pt x="16478" y="9186"/>
                    </a:cubicBezTo>
                    <a:cubicBezTo>
                      <a:pt x="16458" y="9186"/>
                      <a:pt x="16444" y="9218"/>
                      <a:pt x="16448" y="9242"/>
                    </a:cubicBezTo>
                    <a:cubicBezTo>
                      <a:pt x="16448" y="9266"/>
                      <a:pt x="16462" y="9286"/>
                      <a:pt x="16474" y="9310"/>
                    </a:cubicBezTo>
                    <a:cubicBezTo>
                      <a:pt x="16515" y="9310"/>
                      <a:pt x="16559" y="9304"/>
                      <a:pt x="16603" y="9304"/>
                    </a:cubicBezTo>
                    <a:cubicBezTo>
                      <a:pt x="16607" y="9304"/>
                      <a:pt x="16616" y="9304"/>
                      <a:pt x="16623" y="9298"/>
                    </a:cubicBezTo>
                    <a:lnTo>
                      <a:pt x="16637" y="9280"/>
                    </a:lnTo>
                    <a:cubicBezTo>
                      <a:pt x="16655" y="9260"/>
                      <a:pt x="16681" y="9292"/>
                      <a:pt x="16699" y="9292"/>
                    </a:cubicBezTo>
                    <a:cubicBezTo>
                      <a:pt x="16738" y="9286"/>
                      <a:pt x="16738" y="9192"/>
                      <a:pt x="16782" y="9192"/>
                    </a:cubicBezTo>
                    <a:cubicBezTo>
                      <a:pt x="16800" y="9192"/>
                      <a:pt x="16814" y="9224"/>
                      <a:pt x="16839" y="9230"/>
                    </a:cubicBezTo>
                    <a:cubicBezTo>
                      <a:pt x="16853" y="9236"/>
                      <a:pt x="16869" y="9230"/>
                      <a:pt x="16879" y="9242"/>
                    </a:cubicBezTo>
                    <a:cubicBezTo>
                      <a:pt x="16888" y="9254"/>
                      <a:pt x="16883" y="9272"/>
                      <a:pt x="16892" y="9280"/>
                    </a:cubicBezTo>
                    <a:cubicBezTo>
                      <a:pt x="16902" y="9286"/>
                      <a:pt x="16911" y="9286"/>
                      <a:pt x="16922" y="9280"/>
                    </a:cubicBezTo>
                    <a:cubicBezTo>
                      <a:pt x="16950" y="9266"/>
                      <a:pt x="16980" y="9254"/>
                      <a:pt x="17003" y="9242"/>
                    </a:cubicBezTo>
                    <a:cubicBezTo>
                      <a:pt x="17042" y="9224"/>
                      <a:pt x="17081" y="9198"/>
                      <a:pt x="17090" y="9147"/>
                    </a:cubicBezTo>
                    <a:cubicBezTo>
                      <a:pt x="17033" y="9147"/>
                      <a:pt x="16975" y="9112"/>
                      <a:pt x="16941" y="9050"/>
                    </a:cubicBezTo>
                    <a:cubicBezTo>
                      <a:pt x="16936" y="9044"/>
                      <a:pt x="16931" y="9032"/>
                      <a:pt x="16927" y="9026"/>
                    </a:cubicBezTo>
                    <a:cubicBezTo>
                      <a:pt x="16906" y="9011"/>
                      <a:pt x="16879" y="9038"/>
                      <a:pt x="16862" y="9017"/>
                    </a:cubicBezTo>
                    <a:cubicBezTo>
                      <a:pt x="16849" y="9005"/>
                      <a:pt x="16853" y="8976"/>
                      <a:pt x="16869" y="8964"/>
                    </a:cubicBezTo>
                    <a:cubicBezTo>
                      <a:pt x="16883" y="8949"/>
                      <a:pt x="16902" y="8943"/>
                      <a:pt x="16918" y="8932"/>
                    </a:cubicBezTo>
                    <a:cubicBezTo>
                      <a:pt x="16945" y="8914"/>
                      <a:pt x="16964" y="8875"/>
                      <a:pt x="16971" y="8831"/>
                    </a:cubicBezTo>
                    <a:cubicBezTo>
                      <a:pt x="16971" y="8819"/>
                      <a:pt x="16971" y="8807"/>
                      <a:pt x="16975" y="8796"/>
                    </a:cubicBezTo>
                    <a:cubicBezTo>
                      <a:pt x="16984" y="8772"/>
                      <a:pt x="17012" y="8772"/>
                      <a:pt x="17037" y="8784"/>
                    </a:cubicBezTo>
                    <a:cubicBezTo>
                      <a:pt x="17056" y="8790"/>
                      <a:pt x="17086" y="8801"/>
                      <a:pt x="17099" y="8778"/>
                    </a:cubicBezTo>
                    <a:cubicBezTo>
                      <a:pt x="17120" y="8745"/>
                      <a:pt x="17095" y="8689"/>
                      <a:pt x="17125" y="8665"/>
                    </a:cubicBezTo>
                    <a:cubicBezTo>
                      <a:pt x="17129" y="8660"/>
                      <a:pt x="17138" y="8660"/>
                      <a:pt x="17143" y="8654"/>
                    </a:cubicBezTo>
                    <a:cubicBezTo>
                      <a:pt x="17152" y="8639"/>
                      <a:pt x="17152" y="8621"/>
                      <a:pt x="17143" y="8609"/>
                    </a:cubicBezTo>
                    <a:cubicBezTo>
                      <a:pt x="17138" y="8603"/>
                      <a:pt x="17134" y="8603"/>
                      <a:pt x="17134" y="8597"/>
                    </a:cubicBezTo>
                    <a:cubicBezTo>
                      <a:pt x="17125" y="8586"/>
                      <a:pt x="17134" y="8559"/>
                      <a:pt x="17148" y="8547"/>
                    </a:cubicBezTo>
                    <a:cubicBezTo>
                      <a:pt x="17164" y="8541"/>
                      <a:pt x="17178" y="8547"/>
                      <a:pt x="17191" y="8547"/>
                    </a:cubicBezTo>
                    <a:cubicBezTo>
                      <a:pt x="17205" y="8547"/>
                      <a:pt x="17226" y="8541"/>
                      <a:pt x="17230" y="8524"/>
                    </a:cubicBezTo>
                    <a:cubicBezTo>
                      <a:pt x="17235" y="8509"/>
                      <a:pt x="17230" y="8491"/>
                      <a:pt x="17230" y="8479"/>
                    </a:cubicBezTo>
                    <a:cubicBezTo>
                      <a:pt x="17226" y="8461"/>
                      <a:pt x="17221" y="8435"/>
                      <a:pt x="17217" y="8417"/>
                    </a:cubicBezTo>
                    <a:cubicBezTo>
                      <a:pt x="17217" y="8411"/>
                      <a:pt x="17210" y="8399"/>
                      <a:pt x="17217" y="8393"/>
                    </a:cubicBezTo>
                    <a:cubicBezTo>
                      <a:pt x="17221" y="8379"/>
                      <a:pt x="17235" y="8385"/>
                      <a:pt x="17244" y="8385"/>
                    </a:cubicBezTo>
                    <a:cubicBezTo>
                      <a:pt x="17283" y="8385"/>
                      <a:pt x="17306" y="8311"/>
                      <a:pt x="17350" y="8311"/>
                    </a:cubicBezTo>
                    <a:cubicBezTo>
                      <a:pt x="17355" y="8299"/>
                      <a:pt x="17375" y="8299"/>
                      <a:pt x="17385" y="8305"/>
                    </a:cubicBezTo>
                    <a:cubicBezTo>
                      <a:pt x="17394" y="8311"/>
                      <a:pt x="17403" y="8317"/>
                      <a:pt x="17414" y="8311"/>
                    </a:cubicBezTo>
                    <a:cubicBezTo>
                      <a:pt x="17424" y="8311"/>
                      <a:pt x="17428" y="8299"/>
                      <a:pt x="17433" y="8293"/>
                    </a:cubicBezTo>
                    <a:cubicBezTo>
                      <a:pt x="17463" y="8260"/>
                      <a:pt x="17516" y="8293"/>
                      <a:pt x="17552" y="8275"/>
                    </a:cubicBezTo>
                    <a:cubicBezTo>
                      <a:pt x="17559" y="8293"/>
                      <a:pt x="17573" y="8305"/>
                      <a:pt x="17587" y="8305"/>
                    </a:cubicBezTo>
                    <a:cubicBezTo>
                      <a:pt x="17601" y="8305"/>
                      <a:pt x="17617" y="8305"/>
                      <a:pt x="17631" y="8299"/>
                    </a:cubicBezTo>
                    <a:cubicBezTo>
                      <a:pt x="17670" y="8355"/>
                      <a:pt x="17679" y="8429"/>
                      <a:pt x="17665" y="8503"/>
                    </a:cubicBezTo>
                    <a:cubicBezTo>
                      <a:pt x="17661" y="8535"/>
                      <a:pt x="17649" y="8571"/>
                      <a:pt x="17670" y="8592"/>
                    </a:cubicBezTo>
                    <a:cubicBezTo>
                      <a:pt x="17674" y="8597"/>
                      <a:pt x="17679" y="8597"/>
                      <a:pt x="17684" y="8603"/>
                    </a:cubicBezTo>
                    <a:cubicBezTo>
                      <a:pt x="17693" y="8615"/>
                      <a:pt x="17693" y="8639"/>
                      <a:pt x="17688" y="8660"/>
                    </a:cubicBezTo>
                    <a:cubicBezTo>
                      <a:pt x="17684" y="8677"/>
                      <a:pt x="17674" y="8695"/>
                      <a:pt x="17674" y="8716"/>
                    </a:cubicBezTo>
                    <a:cubicBezTo>
                      <a:pt x="17697" y="8701"/>
                      <a:pt x="17727" y="8728"/>
                      <a:pt x="17750" y="8716"/>
                    </a:cubicBezTo>
                    <a:cubicBezTo>
                      <a:pt x="17771" y="8701"/>
                      <a:pt x="17776" y="8671"/>
                      <a:pt x="17776" y="8648"/>
                    </a:cubicBezTo>
                    <a:cubicBezTo>
                      <a:pt x="17780" y="8621"/>
                      <a:pt x="17785" y="8586"/>
                      <a:pt x="17805" y="8586"/>
                    </a:cubicBezTo>
                    <a:lnTo>
                      <a:pt x="17828" y="8586"/>
                    </a:lnTo>
                    <a:cubicBezTo>
                      <a:pt x="17851" y="8577"/>
                      <a:pt x="17868" y="8547"/>
                      <a:pt x="17872" y="8524"/>
                    </a:cubicBezTo>
                    <a:cubicBezTo>
                      <a:pt x="17881" y="8491"/>
                      <a:pt x="17886" y="8461"/>
                      <a:pt x="17907" y="8441"/>
                    </a:cubicBezTo>
                    <a:cubicBezTo>
                      <a:pt x="17920" y="8429"/>
                      <a:pt x="17941" y="8429"/>
                      <a:pt x="17960" y="8423"/>
                    </a:cubicBezTo>
                    <a:cubicBezTo>
                      <a:pt x="17980" y="8417"/>
                      <a:pt x="17996" y="8411"/>
                      <a:pt x="18008" y="8385"/>
                    </a:cubicBezTo>
                    <a:cubicBezTo>
                      <a:pt x="18022" y="8417"/>
                      <a:pt x="18056" y="8423"/>
                      <a:pt x="18075" y="8393"/>
                    </a:cubicBezTo>
                    <a:cubicBezTo>
                      <a:pt x="18093" y="8367"/>
                      <a:pt x="18084" y="8322"/>
                      <a:pt x="18065" y="8293"/>
                    </a:cubicBezTo>
                    <a:cubicBezTo>
                      <a:pt x="18061" y="8287"/>
                      <a:pt x="18056" y="8281"/>
                      <a:pt x="18056" y="8275"/>
                    </a:cubicBezTo>
                    <a:cubicBezTo>
                      <a:pt x="18049" y="8249"/>
                      <a:pt x="18070" y="8231"/>
                      <a:pt x="18084" y="8219"/>
                    </a:cubicBezTo>
                    <a:cubicBezTo>
                      <a:pt x="18098" y="8207"/>
                      <a:pt x="18114" y="8175"/>
                      <a:pt x="18098" y="8163"/>
                    </a:cubicBezTo>
                    <a:cubicBezTo>
                      <a:pt x="18093" y="8157"/>
                      <a:pt x="18084" y="8157"/>
                      <a:pt x="18079" y="8145"/>
                    </a:cubicBezTo>
                    <a:cubicBezTo>
                      <a:pt x="18070" y="8124"/>
                      <a:pt x="18084" y="8107"/>
                      <a:pt x="18093" y="8095"/>
                    </a:cubicBezTo>
                    <a:cubicBezTo>
                      <a:pt x="18114" y="8077"/>
                      <a:pt x="18127" y="8050"/>
                      <a:pt x="18137" y="8021"/>
                    </a:cubicBezTo>
                    <a:cubicBezTo>
                      <a:pt x="18141" y="8015"/>
                      <a:pt x="18141" y="8000"/>
                      <a:pt x="18146" y="7994"/>
                    </a:cubicBezTo>
                    <a:cubicBezTo>
                      <a:pt x="18153" y="7988"/>
                      <a:pt x="18157" y="7988"/>
                      <a:pt x="18162" y="7988"/>
                    </a:cubicBezTo>
                    <a:cubicBezTo>
                      <a:pt x="18201" y="7988"/>
                      <a:pt x="18233" y="8015"/>
                      <a:pt x="18259" y="8045"/>
                    </a:cubicBezTo>
                    <a:lnTo>
                      <a:pt x="18263" y="8050"/>
                    </a:lnTo>
                    <a:cubicBezTo>
                      <a:pt x="18268" y="8068"/>
                      <a:pt x="18249" y="8077"/>
                      <a:pt x="18233" y="8077"/>
                    </a:cubicBezTo>
                    <a:cubicBezTo>
                      <a:pt x="18215" y="8083"/>
                      <a:pt x="18201" y="8107"/>
                      <a:pt x="18190" y="8124"/>
                    </a:cubicBezTo>
                    <a:cubicBezTo>
                      <a:pt x="18180" y="8151"/>
                      <a:pt x="18180" y="8175"/>
                      <a:pt x="18180" y="8201"/>
                    </a:cubicBezTo>
                    <a:cubicBezTo>
                      <a:pt x="18180" y="8225"/>
                      <a:pt x="18180" y="8254"/>
                      <a:pt x="18176" y="8281"/>
                    </a:cubicBezTo>
                    <a:cubicBezTo>
                      <a:pt x="18176" y="8299"/>
                      <a:pt x="18176" y="8317"/>
                      <a:pt x="18185" y="8337"/>
                    </a:cubicBezTo>
                    <a:cubicBezTo>
                      <a:pt x="18190" y="8343"/>
                      <a:pt x="18194" y="8349"/>
                      <a:pt x="18194" y="8355"/>
                    </a:cubicBezTo>
                    <a:cubicBezTo>
                      <a:pt x="18194" y="8367"/>
                      <a:pt x="18190" y="8373"/>
                      <a:pt x="18180" y="8373"/>
                    </a:cubicBezTo>
                    <a:lnTo>
                      <a:pt x="18157" y="8373"/>
                    </a:lnTo>
                    <a:cubicBezTo>
                      <a:pt x="18137" y="8373"/>
                      <a:pt x="18118" y="8399"/>
                      <a:pt x="18114" y="8423"/>
                    </a:cubicBezTo>
                    <a:cubicBezTo>
                      <a:pt x="18109" y="8447"/>
                      <a:pt x="18109" y="8473"/>
                      <a:pt x="18114" y="8503"/>
                    </a:cubicBezTo>
                    <a:cubicBezTo>
                      <a:pt x="18114" y="8529"/>
                      <a:pt x="18118" y="8553"/>
                      <a:pt x="18118" y="8571"/>
                    </a:cubicBezTo>
                    <a:lnTo>
                      <a:pt x="18118" y="8592"/>
                    </a:lnTo>
                    <a:cubicBezTo>
                      <a:pt x="18114" y="8597"/>
                      <a:pt x="18109" y="8603"/>
                      <a:pt x="18104" y="8603"/>
                    </a:cubicBezTo>
                    <a:cubicBezTo>
                      <a:pt x="18079" y="8615"/>
                      <a:pt x="18049" y="8621"/>
                      <a:pt x="18026" y="8633"/>
                    </a:cubicBezTo>
                    <a:cubicBezTo>
                      <a:pt x="18012" y="8639"/>
                      <a:pt x="17996" y="8648"/>
                      <a:pt x="17987" y="8665"/>
                    </a:cubicBezTo>
                    <a:cubicBezTo>
                      <a:pt x="17978" y="8683"/>
                      <a:pt x="17978" y="8710"/>
                      <a:pt x="17992" y="8716"/>
                    </a:cubicBezTo>
                    <a:cubicBezTo>
                      <a:pt x="17964" y="8745"/>
                      <a:pt x="17911" y="8716"/>
                      <a:pt x="17881" y="8757"/>
                    </a:cubicBezTo>
                    <a:cubicBezTo>
                      <a:pt x="17868" y="8784"/>
                      <a:pt x="17872" y="8819"/>
                      <a:pt x="17863" y="8846"/>
                    </a:cubicBezTo>
                    <a:cubicBezTo>
                      <a:pt x="17851" y="8869"/>
                      <a:pt x="17833" y="8887"/>
                      <a:pt x="17833" y="8914"/>
                    </a:cubicBezTo>
                    <a:lnTo>
                      <a:pt x="17833" y="8932"/>
                    </a:lnTo>
                    <a:cubicBezTo>
                      <a:pt x="17833" y="8943"/>
                      <a:pt x="17819" y="8949"/>
                      <a:pt x="17805" y="8949"/>
                    </a:cubicBezTo>
                    <a:cubicBezTo>
                      <a:pt x="17794" y="8949"/>
                      <a:pt x="17780" y="8943"/>
                      <a:pt x="17771" y="8943"/>
                    </a:cubicBezTo>
                    <a:cubicBezTo>
                      <a:pt x="17741" y="8949"/>
                      <a:pt x="17736" y="9000"/>
                      <a:pt x="17723" y="9032"/>
                    </a:cubicBezTo>
                    <a:cubicBezTo>
                      <a:pt x="17702" y="9068"/>
                      <a:pt x="17670" y="9094"/>
                      <a:pt x="17674" y="9130"/>
                    </a:cubicBezTo>
                    <a:cubicBezTo>
                      <a:pt x="17654" y="9130"/>
                      <a:pt x="17661" y="9168"/>
                      <a:pt x="17649" y="9186"/>
                    </a:cubicBezTo>
                    <a:cubicBezTo>
                      <a:pt x="17640" y="9209"/>
                      <a:pt x="17617" y="9218"/>
                      <a:pt x="17601" y="9198"/>
                    </a:cubicBezTo>
                    <a:cubicBezTo>
                      <a:pt x="17612" y="9242"/>
                      <a:pt x="17578" y="9280"/>
                      <a:pt x="17564" y="9316"/>
                    </a:cubicBezTo>
                    <a:cubicBezTo>
                      <a:pt x="17559" y="9334"/>
                      <a:pt x="17559" y="9348"/>
                      <a:pt x="17552" y="9366"/>
                    </a:cubicBezTo>
                    <a:cubicBezTo>
                      <a:pt x="17543" y="9410"/>
                      <a:pt x="17520" y="9440"/>
                      <a:pt x="17495" y="9473"/>
                    </a:cubicBezTo>
                    <a:cubicBezTo>
                      <a:pt x="17490" y="9478"/>
                      <a:pt x="17486" y="9484"/>
                      <a:pt x="17477" y="9490"/>
                    </a:cubicBezTo>
                    <a:cubicBezTo>
                      <a:pt x="17463" y="9496"/>
                      <a:pt x="17447" y="9490"/>
                      <a:pt x="17428" y="9490"/>
                    </a:cubicBezTo>
                    <a:cubicBezTo>
                      <a:pt x="17389" y="9496"/>
                      <a:pt x="17380" y="9570"/>
                      <a:pt x="17345" y="9588"/>
                    </a:cubicBezTo>
                    <a:cubicBezTo>
                      <a:pt x="17327" y="9597"/>
                      <a:pt x="17306" y="9588"/>
                      <a:pt x="17288" y="9597"/>
                    </a:cubicBezTo>
                    <a:cubicBezTo>
                      <a:pt x="17270" y="9597"/>
                      <a:pt x="17249" y="9620"/>
                      <a:pt x="17253" y="9638"/>
                    </a:cubicBezTo>
                    <a:cubicBezTo>
                      <a:pt x="17253" y="9650"/>
                      <a:pt x="17265" y="9659"/>
                      <a:pt x="17258" y="9665"/>
                    </a:cubicBezTo>
                    <a:cubicBezTo>
                      <a:pt x="17258" y="9671"/>
                      <a:pt x="17253" y="9671"/>
                      <a:pt x="17249" y="9671"/>
                    </a:cubicBezTo>
                    <a:cubicBezTo>
                      <a:pt x="17230" y="9682"/>
                      <a:pt x="17205" y="9694"/>
                      <a:pt x="17187" y="9706"/>
                    </a:cubicBezTo>
                    <a:cubicBezTo>
                      <a:pt x="17178" y="9712"/>
                      <a:pt x="17168" y="9718"/>
                      <a:pt x="17164" y="9733"/>
                    </a:cubicBezTo>
                    <a:cubicBezTo>
                      <a:pt x="17157" y="9756"/>
                      <a:pt x="17187" y="9762"/>
                      <a:pt x="17201" y="9780"/>
                    </a:cubicBezTo>
                    <a:cubicBezTo>
                      <a:pt x="17221" y="9807"/>
                      <a:pt x="17201" y="9851"/>
                      <a:pt x="17178" y="9875"/>
                    </a:cubicBezTo>
                    <a:cubicBezTo>
                      <a:pt x="17152" y="9892"/>
                      <a:pt x="17125" y="9904"/>
                      <a:pt x="17109" y="9937"/>
                    </a:cubicBezTo>
                    <a:cubicBezTo>
                      <a:pt x="17104" y="9943"/>
                      <a:pt x="17104" y="9949"/>
                      <a:pt x="17104" y="9954"/>
                    </a:cubicBezTo>
                    <a:cubicBezTo>
                      <a:pt x="17109" y="9972"/>
                      <a:pt x="17125" y="9972"/>
                      <a:pt x="17134" y="9987"/>
                    </a:cubicBezTo>
                    <a:cubicBezTo>
                      <a:pt x="17143" y="9999"/>
                      <a:pt x="17134" y="10022"/>
                      <a:pt x="17125" y="10034"/>
                    </a:cubicBezTo>
                    <a:lnTo>
                      <a:pt x="17095" y="10073"/>
                    </a:lnTo>
                    <a:cubicBezTo>
                      <a:pt x="17086" y="10096"/>
                      <a:pt x="17095" y="10129"/>
                      <a:pt x="17090" y="10158"/>
                    </a:cubicBezTo>
                    <a:cubicBezTo>
                      <a:pt x="17086" y="10173"/>
                      <a:pt x="17081" y="10185"/>
                      <a:pt x="17076" y="10203"/>
                    </a:cubicBezTo>
                    <a:cubicBezTo>
                      <a:pt x="17072" y="10229"/>
                      <a:pt x="17081" y="10259"/>
                      <a:pt x="17076" y="10283"/>
                    </a:cubicBezTo>
                    <a:cubicBezTo>
                      <a:pt x="17076" y="10297"/>
                      <a:pt x="17067" y="10309"/>
                      <a:pt x="17067" y="10327"/>
                    </a:cubicBezTo>
                    <a:cubicBezTo>
                      <a:pt x="17067" y="10351"/>
                      <a:pt x="17086" y="10377"/>
                      <a:pt x="17081" y="10401"/>
                    </a:cubicBezTo>
                    <a:cubicBezTo>
                      <a:pt x="17081" y="10427"/>
                      <a:pt x="17060" y="10457"/>
                      <a:pt x="17076" y="10475"/>
                    </a:cubicBezTo>
                    <a:lnTo>
                      <a:pt x="17086" y="10490"/>
                    </a:lnTo>
                    <a:cubicBezTo>
                      <a:pt x="17095" y="10501"/>
                      <a:pt x="17081" y="10519"/>
                      <a:pt x="17072" y="10537"/>
                    </a:cubicBezTo>
                    <a:cubicBezTo>
                      <a:pt x="17056" y="10558"/>
                      <a:pt x="17051" y="10593"/>
                      <a:pt x="17072" y="10599"/>
                    </a:cubicBezTo>
                    <a:cubicBezTo>
                      <a:pt x="17090" y="10614"/>
                      <a:pt x="17090" y="10655"/>
                      <a:pt x="17086" y="10688"/>
                    </a:cubicBezTo>
                    <a:cubicBezTo>
                      <a:pt x="17086" y="10694"/>
                      <a:pt x="17081" y="10705"/>
                      <a:pt x="17081" y="10711"/>
                    </a:cubicBezTo>
                    <a:cubicBezTo>
                      <a:pt x="17081" y="10729"/>
                      <a:pt x="17104" y="10744"/>
                      <a:pt x="17115" y="10756"/>
                    </a:cubicBezTo>
                    <a:cubicBezTo>
                      <a:pt x="17120" y="10767"/>
                      <a:pt x="17120" y="10785"/>
                      <a:pt x="17120" y="10797"/>
                    </a:cubicBezTo>
                    <a:cubicBezTo>
                      <a:pt x="17120" y="10824"/>
                      <a:pt x="17115" y="10841"/>
                      <a:pt x="17109" y="10868"/>
                    </a:cubicBezTo>
                    <a:cubicBezTo>
                      <a:pt x="17109" y="10874"/>
                      <a:pt x="17104" y="10880"/>
                      <a:pt x="17109" y="10886"/>
                    </a:cubicBezTo>
                    <a:cubicBezTo>
                      <a:pt x="17109" y="10898"/>
                      <a:pt x="17120" y="10903"/>
                      <a:pt x="17120" y="10909"/>
                    </a:cubicBezTo>
                    <a:cubicBezTo>
                      <a:pt x="17125" y="10930"/>
                      <a:pt x="17115" y="10948"/>
                      <a:pt x="17109" y="10966"/>
                    </a:cubicBezTo>
                    <a:cubicBezTo>
                      <a:pt x="17099" y="10983"/>
                      <a:pt x="17095" y="11010"/>
                      <a:pt x="17104" y="11022"/>
                    </a:cubicBezTo>
                    <a:cubicBezTo>
                      <a:pt x="17109" y="11028"/>
                      <a:pt x="17115" y="11028"/>
                      <a:pt x="17120" y="11034"/>
                    </a:cubicBezTo>
                    <a:cubicBezTo>
                      <a:pt x="17143" y="11054"/>
                      <a:pt x="17148" y="11096"/>
                      <a:pt x="17138" y="11128"/>
                    </a:cubicBezTo>
                    <a:cubicBezTo>
                      <a:pt x="17134" y="11134"/>
                      <a:pt x="17129" y="11146"/>
                      <a:pt x="17129" y="11152"/>
                    </a:cubicBezTo>
                    <a:cubicBezTo>
                      <a:pt x="17125" y="11175"/>
                      <a:pt x="17138" y="11214"/>
                      <a:pt x="17125" y="11232"/>
                    </a:cubicBezTo>
                    <a:lnTo>
                      <a:pt x="17115" y="11246"/>
                    </a:lnTo>
                    <a:cubicBezTo>
                      <a:pt x="17109" y="11252"/>
                      <a:pt x="17115" y="11264"/>
                      <a:pt x="17120" y="11276"/>
                    </a:cubicBezTo>
                    <a:cubicBezTo>
                      <a:pt x="17125" y="11282"/>
                      <a:pt x="17134" y="11288"/>
                      <a:pt x="17138" y="11300"/>
                    </a:cubicBezTo>
                    <a:cubicBezTo>
                      <a:pt x="17152" y="11332"/>
                      <a:pt x="17138" y="11368"/>
                      <a:pt x="17152" y="11400"/>
                    </a:cubicBezTo>
                    <a:cubicBezTo>
                      <a:pt x="17157" y="11418"/>
                      <a:pt x="17173" y="11430"/>
                      <a:pt x="17173" y="11450"/>
                    </a:cubicBezTo>
                    <a:cubicBezTo>
                      <a:pt x="17173" y="11468"/>
                      <a:pt x="17164" y="11474"/>
                      <a:pt x="17157" y="11492"/>
                    </a:cubicBezTo>
                    <a:cubicBezTo>
                      <a:pt x="17148" y="11518"/>
                      <a:pt x="17152" y="11542"/>
                      <a:pt x="17157" y="11569"/>
                    </a:cubicBezTo>
                    <a:cubicBezTo>
                      <a:pt x="17164" y="11586"/>
                      <a:pt x="17134" y="11592"/>
                      <a:pt x="17138" y="11610"/>
                    </a:cubicBezTo>
                    <a:cubicBezTo>
                      <a:pt x="17138" y="11616"/>
                      <a:pt x="17143" y="11616"/>
                      <a:pt x="17143" y="11625"/>
                    </a:cubicBezTo>
                    <a:cubicBezTo>
                      <a:pt x="17152" y="11637"/>
                      <a:pt x="17152" y="11660"/>
                      <a:pt x="17143" y="11678"/>
                    </a:cubicBezTo>
                    <a:cubicBezTo>
                      <a:pt x="17152" y="11684"/>
                      <a:pt x="17168" y="11672"/>
                      <a:pt x="17173" y="11660"/>
                    </a:cubicBezTo>
                    <a:lnTo>
                      <a:pt x="17187" y="11625"/>
                    </a:lnTo>
                    <a:lnTo>
                      <a:pt x="17201" y="11604"/>
                    </a:lnTo>
                    <a:cubicBezTo>
                      <a:pt x="17235" y="11569"/>
                      <a:pt x="17274" y="11524"/>
                      <a:pt x="17306" y="11480"/>
                    </a:cubicBezTo>
                    <a:cubicBezTo>
                      <a:pt x="17313" y="11474"/>
                      <a:pt x="17318" y="11468"/>
                      <a:pt x="17318" y="11456"/>
                    </a:cubicBezTo>
                    <a:cubicBezTo>
                      <a:pt x="17318" y="11450"/>
                      <a:pt x="17313" y="11450"/>
                      <a:pt x="17313" y="11445"/>
                    </a:cubicBezTo>
                    <a:cubicBezTo>
                      <a:pt x="17306" y="11424"/>
                      <a:pt x="17318" y="11406"/>
                      <a:pt x="17327" y="11394"/>
                    </a:cubicBezTo>
                    <a:cubicBezTo>
                      <a:pt x="17345" y="11377"/>
                      <a:pt x="17375" y="11368"/>
                      <a:pt x="17394" y="11350"/>
                    </a:cubicBezTo>
                    <a:cubicBezTo>
                      <a:pt x="17419" y="11332"/>
                      <a:pt x="17433" y="11309"/>
                      <a:pt x="17442" y="11276"/>
                    </a:cubicBezTo>
                    <a:cubicBezTo>
                      <a:pt x="17442" y="11270"/>
                      <a:pt x="17447" y="11264"/>
                      <a:pt x="17442" y="11258"/>
                    </a:cubicBezTo>
                    <a:cubicBezTo>
                      <a:pt x="17442" y="11252"/>
                      <a:pt x="17437" y="11246"/>
                      <a:pt x="17437" y="11238"/>
                    </a:cubicBezTo>
                    <a:cubicBezTo>
                      <a:pt x="17424" y="11208"/>
                      <a:pt x="17424" y="11164"/>
                      <a:pt x="17424" y="11128"/>
                    </a:cubicBezTo>
                    <a:cubicBezTo>
                      <a:pt x="17424" y="11107"/>
                      <a:pt x="17424" y="11096"/>
                      <a:pt x="17428" y="11078"/>
                    </a:cubicBezTo>
                    <a:cubicBezTo>
                      <a:pt x="17437" y="11054"/>
                      <a:pt x="17456" y="11039"/>
                      <a:pt x="17477" y="11034"/>
                    </a:cubicBezTo>
                    <a:cubicBezTo>
                      <a:pt x="17495" y="11028"/>
                      <a:pt x="17516" y="11028"/>
                      <a:pt x="17534" y="11016"/>
                    </a:cubicBezTo>
                    <a:cubicBezTo>
                      <a:pt x="17582" y="10998"/>
                      <a:pt x="17612" y="10930"/>
                      <a:pt x="17608" y="10868"/>
                    </a:cubicBezTo>
                    <a:cubicBezTo>
                      <a:pt x="17601" y="10835"/>
                      <a:pt x="17601" y="10806"/>
                      <a:pt x="17601" y="10773"/>
                    </a:cubicBezTo>
                    <a:cubicBezTo>
                      <a:pt x="17601" y="10762"/>
                      <a:pt x="17601" y="10750"/>
                      <a:pt x="17608" y="10744"/>
                    </a:cubicBezTo>
                    <a:cubicBezTo>
                      <a:pt x="17612" y="10729"/>
                      <a:pt x="17621" y="10729"/>
                      <a:pt x="17631" y="10738"/>
                    </a:cubicBezTo>
                    <a:cubicBezTo>
                      <a:pt x="17635" y="10717"/>
                      <a:pt x="17656" y="10705"/>
                      <a:pt x="17670" y="10694"/>
                    </a:cubicBezTo>
                    <a:cubicBezTo>
                      <a:pt x="17686" y="10682"/>
                      <a:pt x="17697" y="10655"/>
                      <a:pt x="17688" y="10637"/>
                    </a:cubicBezTo>
                    <a:cubicBezTo>
                      <a:pt x="17684" y="10631"/>
                      <a:pt x="17679" y="10626"/>
                      <a:pt x="17679" y="10614"/>
                    </a:cubicBezTo>
                    <a:cubicBezTo>
                      <a:pt x="17679" y="10599"/>
                      <a:pt x="17674" y="10593"/>
                      <a:pt x="17684" y="10587"/>
                    </a:cubicBezTo>
                    <a:lnTo>
                      <a:pt x="17693" y="10587"/>
                    </a:lnTo>
                    <a:cubicBezTo>
                      <a:pt x="17713" y="10587"/>
                      <a:pt x="17732" y="10593"/>
                      <a:pt x="17750" y="10593"/>
                    </a:cubicBezTo>
                    <a:cubicBezTo>
                      <a:pt x="17771" y="10593"/>
                      <a:pt x="17789" y="10581"/>
                      <a:pt x="17799" y="10563"/>
                    </a:cubicBezTo>
                    <a:cubicBezTo>
                      <a:pt x="17838" y="10605"/>
                      <a:pt x="17891" y="10637"/>
                      <a:pt x="17939" y="10649"/>
                    </a:cubicBezTo>
                    <a:cubicBezTo>
                      <a:pt x="17948" y="10649"/>
                      <a:pt x="17960" y="10649"/>
                      <a:pt x="17969" y="10643"/>
                    </a:cubicBezTo>
                    <a:cubicBezTo>
                      <a:pt x="17978" y="10626"/>
                      <a:pt x="17964" y="10605"/>
                      <a:pt x="17948" y="10593"/>
                    </a:cubicBezTo>
                    <a:cubicBezTo>
                      <a:pt x="17920" y="10569"/>
                      <a:pt x="17891" y="10537"/>
                      <a:pt x="17872" y="10495"/>
                    </a:cubicBezTo>
                    <a:cubicBezTo>
                      <a:pt x="17863" y="10484"/>
                      <a:pt x="17858" y="10457"/>
                      <a:pt x="17863" y="10445"/>
                    </a:cubicBezTo>
                    <a:cubicBezTo>
                      <a:pt x="17868" y="10439"/>
                      <a:pt x="17872" y="10433"/>
                      <a:pt x="17872" y="10422"/>
                    </a:cubicBezTo>
                    <a:cubicBezTo>
                      <a:pt x="17872" y="10413"/>
                      <a:pt x="17868" y="10404"/>
                      <a:pt x="17863" y="10401"/>
                    </a:cubicBezTo>
                    <a:cubicBezTo>
                      <a:pt x="17842" y="10374"/>
                      <a:pt x="17833" y="10333"/>
                      <a:pt x="17838" y="10303"/>
                    </a:cubicBezTo>
                    <a:cubicBezTo>
                      <a:pt x="17858" y="10309"/>
                      <a:pt x="17872" y="10289"/>
                      <a:pt x="17881" y="10265"/>
                    </a:cubicBezTo>
                    <a:cubicBezTo>
                      <a:pt x="17900" y="10221"/>
                      <a:pt x="17916" y="10167"/>
                      <a:pt x="17916" y="10111"/>
                    </a:cubicBezTo>
                    <a:cubicBezTo>
                      <a:pt x="17930" y="10105"/>
                      <a:pt x="17939" y="10096"/>
                      <a:pt x="17955" y="10085"/>
                    </a:cubicBezTo>
                    <a:cubicBezTo>
                      <a:pt x="17969" y="10111"/>
                      <a:pt x="17978" y="10135"/>
                      <a:pt x="17983" y="10158"/>
                    </a:cubicBezTo>
                    <a:cubicBezTo>
                      <a:pt x="17987" y="10179"/>
                      <a:pt x="17992" y="10197"/>
                      <a:pt x="18008" y="10203"/>
                    </a:cubicBezTo>
                    <a:cubicBezTo>
                      <a:pt x="18022" y="10209"/>
                      <a:pt x="18035" y="10197"/>
                      <a:pt x="18040" y="10185"/>
                    </a:cubicBezTo>
                    <a:cubicBezTo>
                      <a:pt x="18049" y="10173"/>
                      <a:pt x="18049" y="10153"/>
                      <a:pt x="18049" y="10135"/>
                    </a:cubicBezTo>
                    <a:cubicBezTo>
                      <a:pt x="18049" y="10123"/>
                      <a:pt x="18049" y="10111"/>
                      <a:pt x="18045" y="10096"/>
                    </a:cubicBezTo>
                    <a:lnTo>
                      <a:pt x="18031" y="10079"/>
                    </a:lnTo>
                    <a:cubicBezTo>
                      <a:pt x="18012" y="10049"/>
                      <a:pt x="18049" y="9999"/>
                      <a:pt x="18040" y="9960"/>
                    </a:cubicBezTo>
                    <a:cubicBezTo>
                      <a:pt x="18035" y="9937"/>
                      <a:pt x="18012" y="9925"/>
                      <a:pt x="17996" y="9925"/>
                    </a:cubicBezTo>
                    <a:cubicBezTo>
                      <a:pt x="17992" y="9925"/>
                      <a:pt x="17987" y="9925"/>
                      <a:pt x="17983" y="9919"/>
                    </a:cubicBezTo>
                    <a:cubicBezTo>
                      <a:pt x="17978" y="9919"/>
                      <a:pt x="17978" y="9913"/>
                      <a:pt x="17973" y="9904"/>
                    </a:cubicBezTo>
                    <a:cubicBezTo>
                      <a:pt x="17955" y="9857"/>
                      <a:pt x="18008" y="9801"/>
                      <a:pt x="17987" y="9750"/>
                    </a:cubicBezTo>
                    <a:cubicBezTo>
                      <a:pt x="18003" y="9750"/>
                      <a:pt x="18022" y="9750"/>
                      <a:pt x="18031" y="9739"/>
                    </a:cubicBezTo>
                    <a:cubicBezTo>
                      <a:pt x="18045" y="9727"/>
                      <a:pt x="18049" y="9700"/>
                      <a:pt x="18040" y="9688"/>
                    </a:cubicBezTo>
                    <a:cubicBezTo>
                      <a:pt x="18035" y="9677"/>
                      <a:pt x="18022" y="9671"/>
                      <a:pt x="18017" y="9659"/>
                    </a:cubicBezTo>
                    <a:cubicBezTo>
                      <a:pt x="18008" y="9632"/>
                      <a:pt x="18035" y="9603"/>
                      <a:pt x="18031" y="9570"/>
                    </a:cubicBezTo>
                    <a:cubicBezTo>
                      <a:pt x="18031" y="9564"/>
                      <a:pt x="18026" y="9552"/>
                      <a:pt x="18022" y="9546"/>
                    </a:cubicBezTo>
                    <a:cubicBezTo>
                      <a:pt x="18003" y="9520"/>
                      <a:pt x="17973" y="9520"/>
                      <a:pt x="17948" y="9535"/>
                    </a:cubicBezTo>
                    <a:cubicBezTo>
                      <a:pt x="17934" y="9541"/>
                      <a:pt x="17925" y="9558"/>
                      <a:pt x="17911" y="9552"/>
                    </a:cubicBezTo>
                    <a:cubicBezTo>
                      <a:pt x="17886" y="9546"/>
                      <a:pt x="17886" y="9496"/>
                      <a:pt x="17863" y="9478"/>
                    </a:cubicBezTo>
                    <a:cubicBezTo>
                      <a:pt x="17858" y="9473"/>
                      <a:pt x="17847" y="9473"/>
                      <a:pt x="17847" y="9464"/>
                    </a:cubicBezTo>
                    <a:cubicBezTo>
                      <a:pt x="17842" y="9452"/>
                      <a:pt x="17842" y="9440"/>
                      <a:pt x="17847" y="9428"/>
                    </a:cubicBezTo>
                    <a:cubicBezTo>
                      <a:pt x="17851" y="9410"/>
                      <a:pt x="17863" y="9390"/>
                      <a:pt x="17877" y="9372"/>
                    </a:cubicBezTo>
                    <a:cubicBezTo>
                      <a:pt x="17886" y="9360"/>
                      <a:pt x="17900" y="9348"/>
                      <a:pt x="17900" y="9328"/>
                    </a:cubicBezTo>
                    <a:lnTo>
                      <a:pt x="17900" y="9304"/>
                    </a:lnTo>
                    <a:cubicBezTo>
                      <a:pt x="17900" y="9286"/>
                      <a:pt x="17920" y="9280"/>
                      <a:pt x="17930" y="9280"/>
                    </a:cubicBezTo>
                    <a:cubicBezTo>
                      <a:pt x="17943" y="9280"/>
                      <a:pt x="17960" y="9286"/>
                      <a:pt x="17969" y="9286"/>
                    </a:cubicBezTo>
                    <a:cubicBezTo>
                      <a:pt x="17992" y="9286"/>
                      <a:pt x="18022" y="9266"/>
                      <a:pt x="18031" y="9236"/>
                    </a:cubicBezTo>
                    <a:cubicBezTo>
                      <a:pt x="18045" y="9198"/>
                      <a:pt x="18017" y="9147"/>
                      <a:pt x="18031" y="9118"/>
                    </a:cubicBezTo>
                    <a:cubicBezTo>
                      <a:pt x="18035" y="9112"/>
                      <a:pt x="18035" y="9106"/>
                      <a:pt x="18040" y="9100"/>
                    </a:cubicBezTo>
                    <a:lnTo>
                      <a:pt x="18040" y="9073"/>
                    </a:lnTo>
                    <a:cubicBezTo>
                      <a:pt x="18031" y="9032"/>
                      <a:pt x="18026" y="8988"/>
                      <a:pt x="18017" y="8943"/>
                    </a:cubicBezTo>
                    <a:cubicBezTo>
                      <a:pt x="18049" y="8914"/>
                      <a:pt x="18084" y="8875"/>
                      <a:pt x="18118" y="8846"/>
                    </a:cubicBezTo>
                    <a:cubicBezTo>
                      <a:pt x="18123" y="8840"/>
                      <a:pt x="18127" y="8831"/>
                      <a:pt x="18137" y="8840"/>
                    </a:cubicBezTo>
                    <a:cubicBezTo>
                      <a:pt x="18141" y="8840"/>
                      <a:pt x="18141" y="8846"/>
                      <a:pt x="18146" y="8852"/>
                    </a:cubicBezTo>
                    <a:cubicBezTo>
                      <a:pt x="18153" y="8852"/>
                      <a:pt x="18157" y="8852"/>
                      <a:pt x="18162" y="8846"/>
                    </a:cubicBezTo>
                    <a:lnTo>
                      <a:pt x="18206" y="8807"/>
                    </a:lnTo>
                    <a:cubicBezTo>
                      <a:pt x="18219" y="8852"/>
                      <a:pt x="18238" y="8893"/>
                      <a:pt x="18268" y="8932"/>
                    </a:cubicBezTo>
                    <a:cubicBezTo>
                      <a:pt x="18295" y="8914"/>
                      <a:pt x="18311" y="8869"/>
                      <a:pt x="18311" y="8825"/>
                    </a:cubicBezTo>
                    <a:cubicBezTo>
                      <a:pt x="18334" y="8801"/>
                      <a:pt x="18369" y="8784"/>
                      <a:pt x="18403" y="8778"/>
                    </a:cubicBezTo>
                    <a:cubicBezTo>
                      <a:pt x="18403" y="8790"/>
                      <a:pt x="18413" y="8790"/>
                      <a:pt x="18422" y="8790"/>
                    </a:cubicBezTo>
                    <a:cubicBezTo>
                      <a:pt x="18431" y="8784"/>
                      <a:pt x="18436" y="8784"/>
                      <a:pt x="18447" y="8784"/>
                    </a:cubicBezTo>
                    <a:cubicBezTo>
                      <a:pt x="18452" y="8790"/>
                      <a:pt x="18456" y="8796"/>
                      <a:pt x="18456" y="8801"/>
                    </a:cubicBezTo>
                    <a:cubicBezTo>
                      <a:pt x="18466" y="8825"/>
                      <a:pt x="18475" y="8852"/>
                      <a:pt x="18493" y="8864"/>
                    </a:cubicBezTo>
                    <a:cubicBezTo>
                      <a:pt x="18514" y="8875"/>
                      <a:pt x="18537" y="8869"/>
                      <a:pt x="18548" y="8852"/>
                    </a:cubicBezTo>
                    <a:cubicBezTo>
                      <a:pt x="18553" y="8846"/>
                      <a:pt x="18553" y="8831"/>
                      <a:pt x="18558" y="8825"/>
                    </a:cubicBezTo>
                    <a:cubicBezTo>
                      <a:pt x="18562" y="8807"/>
                      <a:pt x="18571" y="8796"/>
                      <a:pt x="18581" y="8784"/>
                    </a:cubicBezTo>
                    <a:cubicBezTo>
                      <a:pt x="18606" y="8751"/>
                      <a:pt x="18638" y="8739"/>
                      <a:pt x="18663" y="8710"/>
                    </a:cubicBezTo>
                    <a:cubicBezTo>
                      <a:pt x="18682" y="8689"/>
                      <a:pt x="18693" y="8657"/>
                      <a:pt x="18712" y="8639"/>
                    </a:cubicBezTo>
                    <a:cubicBezTo>
                      <a:pt x="18730" y="8618"/>
                      <a:pt x="18760" y="8609"/>
                      <a:pt x="18778" y="8627"/>
                    </a:cubicBezTo>
                    <a:cubicBezTo>
                      <a:pt x="18788" y="8639"/>
                      <a:pt x="18795" y="8654"/>
                      <a:pt x="18804" y="8665"/>
                    </a:cubicBezTo>
                    <a:cubicBezTo>
                      <a:pt x="18818" y="8683"/>
                      <a:pt x="18836" y="8689"/>
                      <a:pt x="18857" y="8683"/>
                    </a:cubicBezTo>
                    <a:cubicBezTo>
                      <a:pt x="18852" y="8701"/>
                      <a:pt x="18843" y="8722"/>
                      <a:pt x="18836" y="8739"/>
                    </a:cubicBezTo>
                    <a:cubicBezTo>
                      <a:pt x="18836" y="8745"/>
                      <a:pt x="18831" y="8751"/>
                      <a:pt x="18836" y="8757"/>
                    </a:cubicBezTo>
                    <a:cubicBezTo>
                      <a:pt x="18843" y="8763"/>
                      <a:pt x="18847" y="8763"/>
                      <a:pt x="18857" y="8763"/>
                    </a:cubicBezTo>
                    <a:cubicBezTo>
                      <a:pt x="18891" y="8772"/>
                      <a:pt x="18923" y="8807"/>
                      <a:pt x="18923" y="8858"/>
                    </a:cubicBezTo>
                    <a:cubicBezTo>
                      <a:pt x="18923" y="8887"/>
                      <a:pt x="18914" y="8926"/>
                      <a:pt x="18933" y="8943"/>
                    </a:cubicBezTo>
                    <a:cubicBezTo>
                      <a:pt x="18949" y="8955"/>
                      <a:pt x="18972" y="8943"/>
                      <a:pt x="18985" y="8926"/>
                    </a:cubicBezTo>
                    <a:cubicBezTo>
                      <a:pt x="18976" y="8943"/>
                      <a:pt x="18985" y="8964"/>
                      <a:pt x="19002" y="8970"/>
                    </a:cubicBezTo>
                    <a:cubicBezTo>
                      <a:pt x="19015" y="8976"/>
                      <a:pt x="19029" y="8964"/>
                      <a:pt x="19041" y="8949"/>
                    </a:cubicBezTo>
                    <a:cubicBezTo>
                      <a:pt x="19050" y="8937"/>
                      <a:pt x="19054" y="8914"/>
                      <a:pt x="19054" y="8902"/>
                    </a:cubicBezTo>
                    <a:cubicBezTo>
                      <a:pt x="19064" y="8852"/>
                      <a:pt x="19068" y="8807"/>
                      <a:pt x="19073" y="8757"/>
                    </a:cubicBezTo>
                    <a:cubicBezTo>
                      <a:pt x="19073" y="8739"/>
                      <a:pt x="19077" y="8713"/>
                      <a:pt x="19082" y="8695"/>
                    </a:cubicBezTo>
                    <a:cubicBezTo>
                      <a:pt x="19089" y="8674"/>
                      <a:pt x="19107" y="8660"/>
                      <a:pt x="19121" y="8660"/>
                    </a:cubicBezTo>
                    <a:lnTo>
                      <a:pt x="19142" y="8660"/>
                    </a:lnTo>
                    <a:cubicBezTo>
                      <a:pt x="19151" y="8648"/>
                      <a:pt x="19151" y="8615"/>
                      <a:pt x="19160" y="8615"/>
                    </a:cubicBezTo>
                    <a:cubicBezTo>
                      <a:pt x="19160" y="8597"/>
                      <a:pt x="19165" y="8571"/>
                      <a:pt x="19165" y="8553"/>
                    </a:cubicBezTo>
                    <a:cubicBezTo>
                      <a:pt x="19195" y="8553"/>
                      <a:pt x="19227" y="8547"/>
                      <a:pt x="19248" y="8509"/>
                    </a:cubicBezTo>
                    <a:cubicBezTo>
                      <a:pt x="19252" y="8497"/>
                      <a:pt x="19257" y="8479"/>
                      <a:pt x="19261" y="8467"/>
                    </a:cubicBezTo>
                    <a:cubicBezTo>
                      <a:pt x="19266" y="8456"/>
                      <a:pt x="19275" y="8441"/>
                      <a:pt x="19291" y="8441"/>
                    </a:cubicBezTo>
                    <a:cubicBezTo>
                      <a:pt x="19296" y="8441"/>
                      <a:pt x="19301" y="8447"/>
                      <a:pt x="19305" y="8447"/>
                    </a:cubicBezTo>
                    <a:cubicBezTo>
                      <a:pt x="19319" y="8447"/>
                      <a:pt x="19328" y="8435"/>
                      <a:pt x="19335" y="8423"/>
                    </a:cubicBezTo>
                    <a:cubicBezTo>
                      <a:pt x="19340" y="8405"/>
                      <a:pt x="19340" y="8393"/>
                      <a:pt x="19340" y="8373"/>
                    </a:cubicBezTo>
                    <a:cubicBezTo>
                      <a:pt x="19353" y="8349"/>
                      <a:pt x="19381" y="8337"/>
                      <a:pt x="19406" y="8331"/>
                    </a:cubicBezTo>
                    <a:cubicBezTo>
                      <a:pt x="19420" y="8322"/>
                      <a:pt x="19436" y="8317"/>
                      <a:pt x="19455" y="8317"/>
                    </a:cubicBezTo>
                    <a:cubicBezTo>
                      <a:pt x="19468" y="8311"/>
                      <a:pt x="19489" y="8311"/>
                      <a:pt x="19498" y="8322"/>
                    </a:cubicBezTo>
                    <a:cubicBezTo>
                      <a:pt x="19526" y="8281"/>
                      <a:pt x="19560" y="8237"/>
                      <a:pt x="19600" y="8207"/>
                    </a:cubicBezTo>
                    <a:cubicBezTo>
                      <a:pt x="19618" y="8192"/>
                      <a:pt x="19634" y="8181"/>
                      <a:pt x="19648" y="8169"/>
                    </a:cubicBezTo>
                    <a:cubicBezTo>
                      <a:pt x="19666" y="8151"/>
                      <a:pt x="19682" y="8118"/>
                      <a:pt x="19701" y="8095"/>
                    </a:cubicBezTo>
                    <a:cubicBezTo>
                      <a:pt x="19705" y="8089"/>
                      <a:pt x="19710" y="8083"/>
                      <a:pt x="19715" y="8083"/>
                    </a:cubicBezTo>
                    <a:cubicBezTo>
                      <a:pt x="19724" y="8083"/>
                      <a:pt x="19731" y="8083"/>
                      <a:pt x="19740" y="8089"/>
                    </a:cubicBezTo>
                    <a:cubicBezTo>
                      <a:pt x="19772" y="8101"/>
                      <a:pt x="19811" y="8068"/>
                      <a:pt x="19816" y="8027"/>
                    </a:cubicBezTo>
                    <a:cubicBezTo>
                      <a:pt x="19816" y="8021"/>
                      <a:pt x="19816" y="8006"/>
                      <a:pt x="19820" y="8000"/>
                    </a:cubicBezTo>
                    <a:cubicBezTo>
                      <a:pt x="19825" y="7994"/>
                      <a:pt x="19832" y="7988"/>
                      <a:pt x="19836" y="7988"/>
                    </a:cubicBezTo>
                    <a:cubicBezTo>
                      <a:pt x="19855" y="7982"/>
                      <a:pt x="19873" y="7971"/>
                      <a:pt x="19894" y="7971"/>
                    </a:cubicBezTo>
                    <a:cubicBezTo>
                      <a:pt x="19912" y="7971"/>
                      <a:pt x="19933" y="7977"/>
                      <a:pt x="19947" y="8000"/>
                    </a:cubicBezTo>
                    <a:cubicBezTo>
                      <a:pt x="19951" y="8006"/>
                      <a:pt x="19951" y="8015"/>
                      <a:pt x="19956" y="8021"/>
                    </a:cubicBezTo>
                    <a:cubicBezTo>
                      <a:pt x="19970" y="8033"/>
                      <a:pt x="20000" y="8015"/>
                      <a:pt x="20009" y="8033"/>
                    </a:cubicBezTo>
                    <a:cubicBezTo>
                      <a:pt x="20014" y="8039"/>
                      <a:pt x="20014" y="8045"/>
                      <a:pt x="20014" y="8050"/>
                    </a:cubicBezTo>
                    <a:cubicBezTo>
                      <a:pt x="20018" y="8077"/>
                      <a:pt x="20048" y="8083"/>
                      <a:pt x="20066" y="8083"/>
                    </a:cubicBezTo>
                    <a:cubicBezTo>
                      <a:pt x="20092" y="8083"/>
                      <a:pt x="20115" y="8083"/>
                      <a:pt x="20140" y="8077"/>
                    </a:cubicBezTo>
                    <a:cubicBezTo>
                      <a:pt x="20149" y="8077"/>
                      <a:pt x="20158" y="8068"/>
                      <a:pt x="20163" y="8077"/>
                    </a:cubicBezTo>
                    <a:cubicBezTo>
                      <a:pt x="20179" y="8083"/>
                      <a:pt x="20188" y="8101"/>
                      <a:pt x="20202" y="8101"/>
                    </a:cubicBezTo>
                    <a:cubicBezTo>
                      <a:pt x="20223" y="8062"/>
                      <a:pt x="20223" y="8015"/>
                      <a:pt x="20211" y="7977"/>
                    </a:cubicBezTo>
                    <a:cubicBezTo>
                      <a:pt x="20193" y="7914"/>
                      <a:pt x="20149" y="7870"/>
                      <a:pt x="20154" y="7808"/>
                    </a:cubicBezTo>
                    <a:cubicBezTo>
                      <a:pt x="20154" y="7796"/>
                      <a:pt x="20158" y="7784"/>
                      <a:pt x="20158" y="7773"/>
                    </a:cubicBezTo>
                    <a:cubicBezTo>
                      <a:pt x="20158" y="7752"/>
                      <a:pt x="20154" y="7734"/>
                      <a:pt x="20145" y="7722"/>
                    </a:cubicBezTo>
                    <a:cubicBezTo>
                      <a:pt x="20135" y="7710"/>
                      <a:pt x="20115" y="7705"/>
                      <a:pt x="20106" y="7690"/>
                    </a:cubicBezTo>
                    <a:cubicBezTo>
                      <a:pt x="20092" y="7678"/>
                      <a:pt x="20083" y="7660"/>
                      <a:pt x="20083" y="7642"/>
                    </a:cubicBezTo>
                    <a:cubicBezTo>
                      <a:pt x="20083" y="7637"/>
                      <a:pt x="20087" y="7631"/>
                      <a:pt x="20087" y="7616"/>
                    </a:cubicBezTo>
                    <a:cubicBezTo>
                      <a:pt x="20087" y="7610"/>
                      <a:pt x="20083" y="7598"/>
                      <a:pt x="20078" y="7604"/>
                    </a:cubicBezTo>
                    <a:cubicBezTo>
                      <a:pt x="20083" y="7569"/>
                      <a:pt x="20083" y="7512"/>
                      <a:pt x="20062" y="7486"/>
                    </a:cubicBezTo>
                    <a:cubicBezTo>
                      <a:pt x="20053" y="7474"/>
                      <a:pt x="20039" y="7462"/>
                      <a:pt x="20034" y="7450"/>
                    </a:cubicBezTo>
                    <a:cubicBezTo>
                      <a:pt x="20018" y="7418"/>
                      <a:pt x="20034" y="7382"/>
                      <a:pt x="20048" y="7350"/>
                    </a:cubicBezTo>
                    <a:cubicBezTo>
                      <a:pt x="20030" y="7344"/>
                      <a:pt x="20014" y="7338"/>
                      <a:pt x="19995" y="7332"/>
                    </a:cubicBezTo>
                    <a:cubicBezTo>
                      <a:pt x="19991" y="7332"/>
                      <a:pt x="19986" y="7326"/>
                      <a:pt x="19981" y="7320"/>
                    </a:cubicBezTo>
                    <a:cubicBezTo>
                      <a:pt x="19981" y="7314"/>
                      <a:pt x="19981" y="7314"/>
                      <a:pt x="19986" y="7305"/>
                    </a:cubicBezTo>
                    <a:cubicBezTo>
                      <a:pt x="20000" y="7282"/>
                      <a:pt x="20009" y="7258"/>
                      <a:pt x="20023" y="7232"/>
                    </a:cubicBezTo>
                    <a:cubicBezTo>
                      <a:pt x="20030" y="7226"/>
                      <a:pt x="20030" y="7220"/>
                      <a:pt x="20034" y="7220"/>
                    </a:cubicBezTo>
                    <a:cubicBezTo>
                      <a:pt x="20039" y="7214"/>
                      <a:pt x="20048" y="7220"/>
                      <a:pt x="20053" y="7220"/>
                    </a:cubicBezTo>
                    <a:cubicBezTo>
                      <a:pt x="20083" y="7226"/>
                      <a:pt x="20106" y="7202"/>
                      <a:pt x="20119" y="7169"/>
                    </a:cubicBezTo>
                    <a:cubicBezTo>
                      <a:pt x="20140" y="7146"/>
                      <a:pt x="20158" y="7113"/>
                      <a:pt x="20184" y="7107"/>
                    </a:cubicBezTo>
                    <a:cubicBezTo>
                      <a:pt x="20202" y="7101"/>
                      <a:pt x="20223" y="7107"/>
                      <a:pt x="20241" y="7107"/>
                    </a:cubicBezTo>
                    <a:cubicBezTo>
                      <a:pt x="20260" y="7107"/>
                      <a:pt x="20285" y="7101"/>
                      <a:pt x="20290" y="7078"/>
                    </a:cubicBezTo>
                    <a:cubicBezTo>
                      <a:pt x="20299" y="7045"/>
                      <a:pt x="20280" y="7010"/>
                      <a:pt x="20280" y="6977"/>
                    </a:cubicBezTo>
                    <a:cubicBezTo>
                      <a:pt x="20280" y="6936"/>
                      <a:pt x="20317" y="6903"/>
                      <a:pt x="20352" y="6886"/>
                    </a:cubicBezTo>
                    <a:cubicBezTo>
                      <a:pt x="20338" y="6847"/>
                      <a:pt x="20299" y="6841"/>
                      <a:pt x="20285" y="6812"/>
                    </a:cubicBezTo>
                    <a:cubicBezTo>
                      <a:pt x="20276" y="6785"/>
                      <a:pt x="20280" y="6756"/>
                      <a:pt x="20276" y="6729"/>
                    </a:cubicBezTo>
                    <a:cubicBezTo>
                      <a:pt x="20269" y="6699"/>
                      <a:pt x="20246" y="6667"/>
                      <a:pt x="20246" y="6637"/>
                    </a:cubicBezTo>
                    <a:cubicBezTo>
                      <a:pt x="20246" y="6593"/>
                      <a:pt x="20280" y="6557"/>
                      <a:pt x="20313" y="6575"/>
                    </a:cubicBezTo>
                    <a:cubicBezTo>
                      <a:pt x="20317" y="6581"/>
                      <a:pt x="20329" y="6581"/>
                      <a:pt x="20333" y="6581"/>
                    </a:cubicBezTo>
                    <a:cubicBezTo>
                      <a:pt x="20342" y="6581"/>
                      <a:pt x="20352" y="6569"/>
                      <a:pt x="20361" y="6557"/>
                    </a:cubicBezTo>
                    <a:cubicBezTo>
                      <a:pt x="20372" y="6543"/>
                      <a:pt x="20382" y="6537"/>
                      <a:pt x="20391" y="6552"/>
                    </a:cubicBezTo>
                    <a:cubicBezTo>
                      <a:pt x="20395" y="6557"/>
                      <a:pt x="20395" y="6557"/>
                      <a:pt x="20395" y="6563"/>
                    </a:cubicBezTo>
                    <a:cubicBezTo>
                      <a:pt x="20409" y="6605"/>
                      <a:pt x="20421" y="6655"/>
                      <a:pt x="20391" y="6688"/>
                    </a:cubicBezTo>
                    <a:cubicBezTo>
                      <a:pt x="20382" y="6699"/>
                      <a:pt x="20372" y="6705"/>
                      <a:pt x="20365" y="6717"/>
                    </a:cubicBezTo>
                    <a:cubicBezTo>
                      <a:pt x="20361" y="6735"/>
                      <a:pt x="20377" y="6756"/>
                      <a:pt x="20391" y="6761"/>
                    </a:cubicBezTo>
                    <a:cubicBezTo>
                      <a:pt x="20405" y="6767"/>
                      <a:pt x="20421" y="6773"/>
                      <a:pt x="20430" y="6785"/>
                    </a:cubicBezTo>
                    <a:cubicBezTo>
                      <a:pt x="20439" y="6806"/>
                      <a:pt x="20430" y="6832"/>
                      <a:pt x="20414" y="6853"/>
                    </a:cubicBezTo>
                    <a:cubicBezTo>
                      <a:pt x="20400" y="6871"/>
                      <a:pt x="20386" y="6892"/>
                      <a:pt x="20386" y="6915"/>
                    </a:cubicBezTo>
                    <a:cubicBezTo>
                      <a:pt x="20400" y="6909"/>
                      <a:pt x="20409" y="6909"/>
                      <a:pt x="20425" y="6903"/>
                    </a:cubicBezTo>
                    <a:cubicBezTo>
                      <a:pt x="20453" y="6897"/>
                      <a:pt x="20487" y="6892"/>
                      <a:pt x="20515" y="6897"/>
                    </a:cubicBezTo>
                    <a:cubicBezTo>
                      <a:pt x="20531" y="6903"/>
                      <a:pt x="20545" y="6909"/>
                      <a:pt x="20559" y="6909"/>
                    </a:cubicBezTo>
                    <a:cubicBezTo>
                      <a:pt x="20575" y="6909"/>
                      <a:pt x="20589" y="6892"/>
                      <a:pt x="20584" y="6880"/>
                    </a:cubicBezTo>
                    <a:cubicBezTo>
                      <a:pt x="20584" y="6874"/>
                      <a:pt x="20579" y="6859"/>
                      <a:pt x="20579" y="6853"/>
                    </a:cubicBezTo>
                    <a:cubicBezTo>
                      <a:pt x="20579" y="6835"/>
                      <a:pt x="20598" y="6835"/>
                      <a:pt x="20612" y="6835"/>
                    </a:cubicBezTo>
                    <a:cubicBezTo>
                      <a:pt x="20646" y="6841"/>
                      <a:pt x="20681" y="6859"/>
                      <a:pt x="20713" y="6874"/>
                    </a:cubicBezTo>
                    <a:cubicBezTo>
                      <a:pt x="20724" y="6880"/>
                      <a:pt x="20729" y="6880"/>
                      <a:pt x="20733" y="6886"/>
                    </a:cubicBezTo>
                    <a:cubicBezTo>
                      <a:pt x="20738" y="6892"/>
                      <a:pt x="20738" y="6897"/>
                      <a:pt x="20743" y="6903"/>
                    </a:cubicBezTo>
                    <a:cubicBezTo>
                      <a:pt x="20752" y="6921"/>
                      <a:pt x="20777" y="6927"/>
                      <a:pt x="20791" y="6915"/>
                    </a:cubicBezTo>
                    <a:cubicBezTo>
                      <a:pt x="20805" y="6948"/>
                      <a:pt x="20796" y="6989"/>
                      <a:pt x="20791" y="7033"/>
                    </a:cubicBezTo>
                    <a:cubicBezTo>
                      <a:pt x="20791" y="7066"/>
                      <a:pt x="20796" y="7096"/>
                      <a:pt x="20805" y="7128"/>
                    </a:cubicBezTo>
                    <a:cubicBezTo>
                      <a:pt x="20816" y="7152"/>
                      <a:pt x="20835" y="7175"/>
                      <a:pt x="20858" y="7181"/>
                    </a:cubicBezTo>
                    <a:cubicBezTo>
                      <a:pt x="20878" y="7190"/>
                      <a:pt x="20901" y="7169"/>
                      <a:pt x="20911" y="7146"/>
                    </a:cubicBezTo>
                    <a:cubicBezTo>
                      <a:pt x="20966" y="7214"/>
                      <a:pt x="21019" y="7288"/>
                      <a:pt x="21067" y="7356"/>
                    </a:cubicBezTo>
                    <a:cubicBezTo>
                      <a:pt x="21072" y="7362"/>
                      <a:pt x="21076" y="7368"/>
                      <a:pt x="21085" y="7376"/>
                    </a:cubicBezTo>
                    <a:cubicBezTo>
                      <a:pt x="21099" y="7382"/>
                      <a:pt x="21115" y="7376"/>
                      <a:pt x="21124" y="7368"/>
                    </a:cubicBezTo>
                    <a:cubicBezTo>
                      <a:pt x="21124" y="7394"/>
                      <a:pt x="21150" y="7418"/>
                      <a:pt x="21168" y="7406"/>
                    </a:cubicBezTo>
                    <a:cubicBezTo>
                      <a:pt x="21189" y="7394"/>
                      <a:pt x="21177" y="7350"/>
                      <a:pt x="21157" y="7344"/>
                    </a:cubicBezTo>
                    <a:cubicBezTo>
                      <a:pt x="21191" y="7344"/>
                      <a:pt x="21226" y="7344"/>
                      <a:pt x="21253" y="7332"/>
                    </a:cubicBezTo>
                    <a:cubicBezTo>
                      <a:pt x="21260" y="7305"/>
                      <a:pt x="21244" y="7282"/>
                      <a:pt x="21226" y="7276"/>
                    </a:cubicBezTo>
                    <a:cubicBezTo>
                      <a:pt x="21205" y="7264"/>
                      <a:pt x="21187" y="7258"/>
                      <a:pt x="21173" y="7237"/>
                    </a:cubicBezTo>
                    <a:cubicBezTo>
                      <a:pt x="21168" y="7232"/>
                      <a:pt x="21168" y="7226"/>
                      <a:pt x="21168" y="7226"/>
                    </a:cubicBezTo>
                    <a:cubicBezTo>
                      <a:pt x="21168" y="7220"/>
                      <a:pt x="21173" y="7214"/>
                      <a:pt x="21182" y="7214"/>
                    </a:cubicBezTo>
                    <a:cubicBezTo>
                      <a:pt x="21212" y="7202"/>
                      <a:pt x="21239" y="7181"/>
                      <a:pt x="21269" y="7169"/>
                    </a:cubicBezTo>
                    <a:cubicBezTo>
                      <a:pt x="21279" y="7134"/>
                      <a:pt x="21249" y="7096"/>
                      <a:pt x="21221" y="7101"/>
                    </a:cubicBezTo>
                    <a:cubicBezTo>
                      <a:pt x="21216" y="7090"/>
                      <a:pt x="21212" y="7066"/>
                      <a:pt x="21212" y="7051"/>
                    </a:cubicBezTo>
                    <a:cubicBezTo>
                      <a:pt x="21230" y="7060"/>
                      <a:pt x="21249" y="7022"/>
                      <a:pt x="21239" y="6998"/>
                    </a:cubicBezTo>
                    <a:cubicBezTo>
                      <a:pt x="21235" y="6983"/>
                      <a:pt x="21226" y="6977"/>
                      <a:pt x="21226" y="6965"/>
                    </a:cubicBezTo>
                    <a:cubicBezTo>
                      <a:pt x="21226" y="6954"/>
                      <a:pt x="21239" y="6948"/>
                      <a:pt x="21244" y="6927"/>
                    </a:cubicBezTo>
                    <a:cubicBezTo>
                      <a:pt x="21253" y="6897"/>
                      <a:pt x="21212" y="6886"/>
                      <a:pt x="21205" y="6853"/>
                    </a:cubicBezTo>
                    <a:cubicBezTo>
                      <a:pt x="21200" y="6829"/>
                      <a:pt x="21230" y="6818"/>
                      <a:pt x="21249" y="6824"/>
                    </a:cubicBezTo>
                    <a:cubicBezTo>
                      <a:pt x="21269" y="6835"/>
                      <a:pt x="21283" y="6853"/>
                      <a:pt x="21297" y="6865"/>
                    </a:cubicBezTo>
                    <a:cubicBezTo>
                      <a:pt x="21318" y="6880"/>
                      <a:pt x="21345" y="6877"/>
                      <a:pt x="21350" y="6853"/>
                    </a:cubicBezTo>
                    <a:cubicBezTo>
                      <a:pt x="21354" y="6826"/>
                      <a:pt x="21336" y="6797"/>
                      <a:pt x="21341" y="6773"/>
                    </a:cubicBezTo>
                    <a:cubicBezTo>
                      <a:pt x="21354" y="6761"/>
                      <a:pt x="21371" y="6779"/>
                      <a:pt x="21380" y="6791"/>
                    </a:cubicBezTo>
                    <a:cubicBezTo>
                      <a:pt x="21398" y="6812"/>
                      <a:pt x="21419" y="6829"/>
                      <a:pt x="21442" y="6835"/>
                    </a:cubicBezTo>
                    <a:cubicBezTo>
                      <a:pt x="21467" y="6785"/>
                      <a:pt x="21490" y="6735"/>
                      <a:pt x="21486" y="6682"/>
                    </a:cubicBezTo>
                    <a:cubicBezTo>
                      <a:pt x="21515" y="6673"/>
                      <a:pt x="21543" y="6649"/>
                      <a:pt x="21564" y="6625"/>
                    </a:cubicBezTo>
                    <a:lnTo>
                      <a:pt x="21568" y="6620"/>
                    </a:lnTo>
                    <a:cubicBezTo>
                      <a:pt x="21596" y="6537"/>
                      <a:pt x="21596" y="6531"/>
                      <a:pt x="21591" y="6525"/>
                    </a:cubicBezTo>
                    <a:close/>
                    <a:moveTo>
                      <a:pt x="18620" y="4813"/>
                    </a:moveTo>
                    <a:lnTo>
                      <a:pt x="18622" y="4813"/>
                    </a:lnTo>
                    <a:lnTo>
                      <a:pt x="18620" y="4813"/>
                    </a:lnTo>
                    <a:close/>
                    <a:moveTo>
                      <a:pt x="11579" y="1215"/>
                    </a:moveTo>
                    <a:cubicBezTo>
                      <a:pt x="11579" y="1218"/>
                      <a:pt x="11579" y="1218"/>
                      <a:pt x="11579" y="1218"/>
                    </a:cubicBezTo>
                    <a:cubicBezTo>
                      <a:pt x="11579" y="1218"/>
                      <a:pt x="11579" y="1218"/>
                      <a:pt x="11579" y="1215"/>
                    </a:cubicBezTo>
                    <a:close/>
                    <a:moveTo>
                      <a:pt x="6563" y="3864"/>
                    </a:moveTo>
                    <a:cubicBezTo>
                      <a:pt x="6560" y="3864"/>
                      <a:pt x="6558" y="3861"/>
                      <a:pt x="6556" y="3861"/>
                    </a:cubicBezTo>
                    <a:cubicBezTo>
                      <a:pt x="6558" y="3861"/>
                      <a:pt x="6560" y="3861"/>
                      <a:pt x="6563" y="3864"/>
                    </a:cubicBezTo>
                    <a:close/>
                    <a:moveTo>
                      <a:pt x="6195" y="5954"/>
                    </a:moveTo>
                    <a:close/>
                    <a:moveTo>
                      <a:pt x="6151" y="5230"/>
                    </a:moveTo>
                    <a:cubicBezTo>
                      <a:pt x="6151" y="5230"/>
                      <a:pt x="6149" y="5230"/>
                      <a:pt x="6149" y="5227"/>
                    </a:cubicBezTo>
                    <a:cubicBezTo>
                      <a:pt x="6149" y="5227"/>
                      <a:pt x="6151" y="5227"/>
                      <a:pt x="6151" y="5230"/>
                    </a:cubicBezTo>
                    <a:close/>
                    <a:moveTo>
                      <a:pt x="58" y="14658"/>
                    </a:moveTo>
                    <a:close/>
                    <a:moveTo>
                      <a:pt x="10123" y="19690"/>
                    </a:moveTo>
                    <a:cubicBezTo>
                      <a:pt x="10121" y="19687"/>
                      <a:pt x="10121" y="19687"/>
                      <a:pt x="10121" y="19687"/>
                    </a:cubicBezTo>
                    <a:cubicBezTo>
                      <a:pt x="10121" y="19687"/>
                      <a:pt x="10121" y="19687"/>
                      <a:pt x="10123" y="19690"/>
                    </a:cubicBez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153" name="Group 3153"/>
            <p:cNvGrpSpPr/>
            <p:nvPr/>
          </p:nvGrpSpPr>
          <p:grpSpPr>
            <a:xfrm>
              <a:off x="5089107" y="482755"/>
              <a:ext cx="3286344" cy="4332455"/>
              <a:chOff x="0" y="0"/>
              <a:chExt cx="3286343" cy="4332454"/>
            </a:xfrm>
          </p:grpSpPr>
          <p:sp>
            <p:nvSpPr>
              <p:cNvPr id="3119" name="Shape 3119"/>
              <p:cNvSpPr/>
              <p:nvPr/>
            </p:nvSpPr>
            <p:spPr>
              <a:xfrm>
                <a:off x="371440" y="4255870"/>
                <a:ext cx="24704" cy="21820"/>
              </a:xfrm>
              <a:custGeom>
                <a:avLst/>
                <a:gdLst/>
                <a:ahLst/>
                <a:cxnLst>
                  <a:cxn ang="0">
                    <a:pos x="wd2" y="hd2"/>
                  </a:cxn>
                  <a:cxn ang="5400000">
                    <a:pos x="wd2" y="hd2"/>
                  </a:cxn>
                  <a:cxn ang="10800000">
                    <a:pos x="wd2" y="hd2"/>
                  </a:cxn>
                  <a:cxn ang="16200000">
                    <a:pos x="wd2" y="hd2"/>
                  </a:cxn>
                </a:cxnLst>
                <a:rect l="0" t="0" r="r" b="b"/>
                <a:pathLst>
                  <a:path w="20029" h="21600" extrusionOk="0">
                    <a:moveTo>
                      <a:pt x="4730" y="1350"/>
                    </a:moveTo>
                    <a:cubicBezTo>
                      <a:pt x="4730" y="0"/>
                      <a:pt x="2673" y="0"/>
                      <a:pt x="1644" y="0"/>
                    </a:cubicBezTo>
                    <a:cubicBezTo>
                      <a:pt x="2673" y="2700"/>
                      <a:pt x="1644" y="7425"/>
                      <a:pt x="616" y="10125"/>
                    </a:cubicBezTo>
                    <a:cubicBezTo>
                      <a:pt x="-413" y="12825"/>
                      <a:pt x="-413" y="18225"/>
                      <a:pt x="2673" y="20250"/>
                    </a:cubicBezTo>
                    <a:cubicBezTo>
                      <a:pt x="4730" y="20250"/>
                      <a:pt x="5758" y="18225"/>
                      <a:pt x="8330" y="16875"/>
                    </a:cubicBezTo>
                    <a:cubicBezTo>
                      <a:pt x="11416" y="15525"/>
                      <a:pt x="14501" y="16875"/>
                      <a:pt x="16558" y="21600"/>
                    </a:cubicBezTo>
                    <a:cubicBezTo>
                      <a:pt x="21187" y="20250"/>
                      <a:pt x="21187" y="10800"/>
                      <a:pt x="16558" y="7425"/>
                    </a:cubicBezTo>
                    <a:cubicBezTo>
                      <a:pt x="14501" y="6750"/>
                      <a:pt x="13473" y="7425"/>
                      <a:pt x="11416" y="7425"/>
                    </a:cubicBezTo>
                    <a:cubicBezTo>
                      <a:pt x="9358" y="7425"/>
                      <a:pt x="12444" y="2700"/>
                      <a:pt x="11416" y="1350"/>
                    </a:cubicBezTo>
                    <a:cubicBezTo>
                      <a:pt x="10387" y="6075"/>
                      <a:pt x="5758" y="1350"/>
                      <a:pt x="5758" y="7425"/>
                    </a:cubicBezTo>
                    <a:cubicBezTo>
                      <a:pt x="5758" y="4725"/>
                      <a:pt x="5758" y="1350"/>
                      <a:pt x="4730" y="135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0" name="Shape 3120"/>
              <p:cNvSpPr/>
              <p:nvPr/>
            </p:nvSpPr>
            <p:spPr>
              <a:xfrm>
                <a:off x="270447" y="4290251"/>
                <a:ext cx="23487" cy="28334"/>
              </a:xfrm>
              <a:custGeom>
                <a:avLst/>
                <a:gdLst/>
                <a:ahLst/>
                <a:cxnLst>
                  <a:cxn ang="0">
                    <a:pos x="wd2" y="hd2"/>
                  </a:cxn>
                  <a:cxn ang="5400000">
                    <a:pos x="wd2" y="hd2"/>
                  </a:cxn>
                  <a:cxn ang="10800000">
                    <a:pos x="wd2" y="hd2"/>
                  </a:cxn>
                  <a:cxn ang="16200000">
                    <a:pos x="wd2" y="hd2"/>
                  </a:cxn>
                </a:cxnLst>
                <a:rect l="0" t="0" r="r" b="b"/>
                <a:pathLst>
                  <a:path w="21210" h="20842" extrusionOk="0">
                    <a:moveTo>
                      <a:pt x="5863" y="3757"/>
                    </a:moveTo>
                    <a:cubicBezTo>
                      <a:pt x="4726" y="3757"/>
                      <a:pt x="3589" y="3757"/>
                      <a:pt x="1884" y="3757"/>
                    </a:cubicBezTo>
                    <a:cubicBezTo>
                      <a:pt x="-390" y="7983"/>
                      <a:pt x="-390" y="11739"/>
                      <a:pt x="747" y="14557"/>
                    </a:cubicBezTo>
                    <a:cubicBezTo>
                      <a:pt x="1884" y="18783"/>
                      <a:pt x="6431" y="21600"/>
                      <a:pt x="11547" y="20661"/>
                    </a:cubicBezTo>
                    <a:cubicBezTo>
                      <a:pt x="16094" y="19722"/>
                      <a:pt x="20073" y="15496"/>
                      <a:pt x="17799" y="11739"/>
                    </a:cubicBezTo>
                    <a:cubicBezTo>
                      <a:pt x="15526" y="8922"/>
                      <a:pt x="10410" y="6574"/>
                      <a:pt x="11547" y="3757"/>
                    </a:cubicBezTo>
                    <a:cubicBezTo>
                      <a:pt x="15526" y="3757"/>
                      <a:pt x="18936" y="4696"/>
                      <a:pt x="21210" y="6574"/>
                    </a:cubicBezTo>
                    <a:cubicBezTo>
                      <a:pt x="20073" y="5635"/>
                      <a:pt x="21210" y="4696"/>
                      <a:pt x="20073" y="3757"/>
                    </a:cubicBezTo>
                    <a:cubicBezTo>
                      <a:pt x="20073" y="2817"/>
                      <a:pt x="18936" y="2817"/>
                      <a:pt x="17799" y="1878"/>
                    </a:cubicBezTo>
                    <a:cubicBezTo>
                      <a:pt x="16663" y="939"/>
                      <a:pt x="13821" y="0"/>
                      <a:pt x="12684" y="0"/>
                    </a:cubicBezTo>
                    <a:cubicBezTo>
                      <a:pt x="11547" y="0"/>
                      <a:pt x="11547" y="0"/>
                      <a:pt x="10410" y="0"/>
                    </a:cubicBezTo>
                    <a:cubicBezTo>
                      <a:pt x="10410" y="939"/>
                      <a:pt x="8136" y="1878"/>
                      <a:pt x="5863" y="3757"/>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1" name="Shape 3121"/>
              <p:cNvSpPr/>
              <p:nvPr/>
            </p:nvSpPr>
            <p:spPr>
              <a:xfrm>
                <a:off x="301642" y="4305024"/>
                <a:ext cx="25016" cy="27431"/>
              </a:xfrm>
              <a:custGeom>
                <a:avLst/>
                <a:gdLst/>
                <a:ahLst/>
                <a:cxnLst>
                  <a:cxn ang="0">
                    <a:pos x="wd2" y="hd2"/>
                  </a:cxn>
                  <a:cxn ang="5400000">
                    <a:pos x="wd2" y="hd2"/>
                  </a:cxn>
                  <a:cxn ang="10800000">
                    <a:pos x="wd2" y="hd2"/>
                  </a:cxn>
                  <a:cxn ang="16200000">
                    <a:pos x="wd2" y="hd2"/>
                  </a:cxn>
                </a:cxnLst>
                <a:rect l="0" t="0" r="r" b="b"/>
                <a:pathLst>
                  <a:path w="20282" h="20177" extrusionOk="0">
                    <a:moveTo>
                      <a:pt x="225" y="9964"/>
                    </a:moveTo>
                    <a:cubicBezTo>
                      <a:pt x="-1318" y="4799"/>
                      <a:pt x="5368" y="-836"/>
                      <a:pt x="11025" y="103"/>
                    </a:cubicBezTo>
                    <a:cubicBezTo>
                      <a:pt x="8453" y="103"/>
                      <a:pt x="7425" y="2921"/>
                      <a:pt x="8453" y="4799"/>
                    </a:cubicBezTo>
                    <a:cubicBezTo>
                      <a:pt x="9482" y="7147"/>
                      <a:pt x="12053" y="8086"/>
                      <a:pt x="14111" y="8086"/>
                    </a:cubicBezTo>
                    <a:cubicBezTo>
                      <a:pt x="16168" y="8086"/>
                      <a:pt x="18225" y="9025"/>
                      <a:pt x="20282" y="10903"/>
                    </a:cubicBezTo>
                    <a:cubicBezTo>
                      <a:pt x="17196" y="12781"/>
                      <a:pt x="17196" y="17947"/>
                      <a:pt x="14111" y="19825"/>
                    </a:cubicBezTo>
                    <a:cubicBezTo>
                      <a:pt x="12053" y="20764"/>
                      <a:pt x="7425" y="19825"/>
                      <a:pt x="6396" y="17007"/>
                    </a:cubicBezTo>
                    <a:cubicBezTo>
                      <a:pt x="5368" y="14660"/>
                      <a:pt x="5368" y="11842"/>
                      <a:pt x="5368" y="9025"/>
                    </a:cubicBezTo>
                    <a:cubicBezTo>
                      <a:pt x="4339" y="9025"/>
                      <a:pt x="2282" y="9025"/>
                      <a:pt x="225" y="9964"/>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2" name="Shape 3122"/>
              <p:cNvSpPr/>
              <p:nvPr/>
            </p:nvSpPr>
            <p:spPr>
              <a:xfrm>
                <a:off x="373658" y="4172972"/>
                <a:ext cx="27534" cy="23918"/>
              </a:xfrm>
              <a:custGeom>
                <a:avLst/>
                <a:gdLst/>
                <a:ahLst/>
                <a:cxnLst>
                  <a:cxn ang="0">
                    <a:pos x="wd2" y="hd2"/>
                  </a:cxn>
                  <a:cxn ang="5400000">
                    <a:pos x="wd2" y="hd2"/>
                  </a:cxn>
                  <a:cxn ang="10800000">
                    <a:pos x="wd2" y="hd2"/>
                  </a:cxn>
                  <a:cxn ang="16200000">
                    <a:pos x="wd2" y="hd2"/>
                  </a:cxn>
                </a:cxnLst>
                <a:rect l="0" t="0" r="r" b="b"/>
                <a:pathLst>
                  <a:path w="20236" h="21600" extrusionOk="0">
                    <a:moveTo>
                      <a:pt x="0" y="0"/>
                    </a:moveTo>
                    <a:cubicBezTo>
                      <a:pt x="0" y="4547"/>
                      <a:pt x="0" y="8526"/>
                      <a:pt x="0" y="13074"/>
                    </a:cubicBezTo>
                    <a:cubicBezTo>
                      <a:pt x="0" y="14211"/>
                      <a:pt x="0" y="15347"/>
                      <a:pt x="0" y="15347"/>
                    </a:cubicBezTo>
                    <a:cubicBezTo>
                      <a:pt x="0" y="16484"/>
                      <a:pt x="900" y="16484"/>
                      <a:pt x="1800" y="16484"/>
                    </a:cubicBezTo>
                    <a:cubicBezTo>
                      <a:pt x="4500" y="17621"/>
                      <a:pt x="7650" y="19326"/>
                      <a:pt x="10350" y="21600"/>
                    </a:cubicBezTo>
                    <a:cubicBezTo>
                      <a:pt x="10350" y="19326"/>
                      <a:pt x="12600" y="16484"/>
                      <a:pt x="14850" y="16484"/>
                    </a:cubicBezTo>
                    <a:cubicBezTo>
                      <a:pt x="16650" y="16484"/>
                      <a:pt x="18900" y="19326"/>
                      <a:pt x="18900" y="21600"/>
                    </a:cubicBezTo>
                    <a:cubicBezTo>
                      <a:pt x="21600" y="17621"/>
                      <a:pt x="19800" y="10800"/>
                      <a:pt x="17100" y="7389"/>
                    </a:cubicBezTo>
                    <a:cubicBezTo>
                      <a:pt x="16200" y="4547"/>
                      <a:pt x="13950" y="2274"/>
                      <a:pt x="11250" y="1137"/>
                    </a:cubicBezTo>
                    <a:cubicBezTo>
                      <a:pt x="9450" y="1137"/>
                      <a:pt x="6750" y="3411"/>
                      <a:pt x="7650" y="5684"/>
                    </a:cubicBezTo>
                    <a:cubicBezTo>
                      <a:pt x="5850" y="3411"/>
                      <a:pt x="2700" y="2274"/>
                      <a:pt x="0" y="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3" name="Shape 3123"/>
              <p:cNvSpPr/>
              <p:nvPr/>
            </p:nvSpPr>
            <p:spPr>
              <a:xfrm>
                <a:off x="1197747" y="2351728"/>
                <a:ext cx="21820" cy="21821"/>
              </a:xfrm>
              <a:custGeom>
                <a:avLst/>
                <a:gdLst/>
                <a:ahLst/>
                <a:cxnLst>
                  <a:cxn ang="0">
                    <a:pos x="wd2" y="hd2"/>
                  </a:cxn>
                  <a:cxn ang="5400000">
                    <a:pos x="wd2" y="hd2"/>
                  </a:cxn>
                  <a:cxn ang="10800000">
                    <a:pos x="wd2" y="hd2"/>
                  </a:cxn>
                  <a:cxn ang="16200000">
                    <a:pos x="wd2" y="hd2"/>
                  </a:cxn>
                </a:cxnLst>
                <a:rect l="0" t="0" r="r" b="b"/>
                <a:pathLst>
                  <a:path w="9600" h="16200" extrusionOk="0">
                    <a:moveTo>
                      <a:pt x="0" y="0"/>
                    </a:moveTo>
                    <a:cubicBezTo>
                      <a:pt x="0" y="21600"/>
                      <a:pt x="21600" y="21600"/>
                      <a:pt x="0" y="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4" name="Shape 3124"/>
              <p:cNvSpPr/>
              <p:nvPr/>
            </p:nvSpPr>
            <p:spPr>
              <a:xfrm>
                <a:off x="2566337" y="1872721"/>
                <a:ext cx="93716" cy="98594"/>
              </a:xfrm>
              <a:custGeom>
                <a:avLst/>
                <a:gdLst/>
                <a:ahLst/>
                <a:cxnLst>
                  <a:cxn ang="0">
                    <a:pos x="wd2" y="hd2"/>
                  </a:cxn>
                  <a:cxn ang="5400000">
                    <a:pos x="wd2" y="hd2"/>
                  </a:cxn>
                  <a:cxn ang="10800000">
                    <a:pos x="wd2" y="hd2"/>
                  </a:cxn>
                  <a:cxn ang="16200000">
                    <a:pos x="wd2" y="hd2"/>
                  </a:cxn>
                </a:cxnLst>
                <a:rect l="0" t="0" r="r" b="b"/>
                <a:pathLst>
                  <a:path w="20183" h="21233" extrusionOk="0">
                    <a:moveTo>
                      <a:pt x="596" y="21233"/>
                    </a:moveTo>
                    <a:cubicBezTo>
                      <a:pt x="1663" y="20033"/>
                      <a:pt x="2730" y="18966"/>
                      <a:pt x="3663" y="17633"/>
                    </a:cubicBezTo>
                    <a:cubicBezTo>
                      <a:pt x="4463" y="18433"/>
                      <a:pt x="4996" y="19233"/>
                      <a:pt x="4996" y="20433"/>
                    </a:cubicBezTo>
                    <a:cubicBezTo>
                      <a:pt x="6730" y="20433"/>
                      <a:pt x="8330" y="20033"/>
                      <a:pt x="10063" y="20033"/>
                    </a:cubicBezTo>
                    <a:cubicBezTo>
                      <a:pt x="10596" y="20033"/>
                      <a:pt x="11396" y="20033"/>
                      <a:pt x="12063" y="19500"/>
                    </a:cubicBezTo>
                    <a:cubicBezTo>
                      <a:pt x="13130" y="18700"/>
                      <a:pt x="13130" y="16966"/>
                      <a:pt x="14196" y="16166"/>
                    </a:cubicBezTo>
                    <a:cubicBezTo>
                      <a:pt x="15130" y="15366"/>
                      <a:pt x="16463" y="15366"/>
                      <a:pt x="17663" y="15100"/>
                    </a:cubicBezTo>
                    <a:cubicBezTo>
                      <a:pt x="18730" y="14833"/>
                      <a:pt x="20063" y="14166"/>
                      <a:pt x="20063" y="13100"/>
                    </a:cubicBezTo>
                    <a:cubicBezTo>
                      <a:pt x="20063" y="12300"/>
                      <a:pt x="19530" y="11633"/>
                      <a:pt x="19530" y="10833"/>
                    </a:cubicBezTo>
                    <a:cubicBezTo>
                      <a:pt x="19530" y="10033"/>
                      <a:pt x="20063" y="9500"/>
                      <a:pt x="20063" y="8566"/>
                    </a:cubicBezTo>
                    <a:cubicBezTo>
                      <a:pt x="20463" y="7766"/>
                      <a:pt x="19796" y="6700"/>
                      <a:pt x="18996" y="6966"/>
                    </a:cubicBezTo>
                    <a:cubicBezTo>
                      <a:pt x="18730" y="6966"/>
                      <a:pt x="18463" y="7233"/>
                      <a:pt x="18196" y="7233"/>
                    </a:cubicBezTo>
                    <a:cubicBezTo>
                      <a:pt x="17263" y="7500"/>
                      <a:pt x="16463" y="6300"/>
                      <a:pt x="16463" y="5500"/>
                    </a:cubicBezTo>
                    <a:cubicBezTo>
                      <a:pt x="16463" y="4566"/>
                      <a:pt x="16196" y="3633"/>
                      <a:pt x="15396" y="3366"/>
                    </a:cubicBezTo>
                    <a:cubicBezTo>
                      <a:pt x="14863" y="2966"/>
                      <a:pt x="13930" y="3366"/>
                      <a:pt x="13396" y="3633"/>
                    </a:cubicBezTo>
                    <a:cubicBezTo>
                      <a:pt x="13663" y="2966"/>
                      <a:pt x="13130" y="2433"/>
                      <a:pt x="12596" y="2166"/>
                    </a:cubicBezTo>
                    <a:cubicBezTo>
                      <a:pt x="12063" y="1900"/>
                      <a:pt x="11396" y="1900"/>
                      <a:pt x="10863" y="1900"/>
                    </a:cubicBezTo>
                    <a:cubicBezTo>
                      <a:pt x="10330" y="1633"/>
                      <a:pt x="10063" y="1366"/>
                      <a:pt x="9530" y="1100"/>
                    </a:cubicBezTo>
                    <a:cubicBezTo>
                      <a:pt x="7530" y="-367"/>
                      <a:pt x="4463" y="-367"/>
                      <a:pt x="2463" y="1100"/>
                    </a:cubicBezTo>
                    <a:cubicBezTo>
                      <a:pt x="6730" y="1633"/>
                      <a:pt x="-1137" y="6700"/>
                      <a:pt x="2463" y="7233"/>
                    </a:cubicBezTo>
                    <a:cubicBezTo>
                      <a:pt x="2196" y="8300"/>
                      <a:pt x="1130" y="8566"/>
                      <a:pt x="863" y="9500"/>
                    </a:cubicBezTo>
                    <a:cubicBezTo>
                      <a:pt x="-70" y="10566"/>
                      <a:pt x="596" y="11633"/>
                      <a:pt x="596" y="13100"/>
                    </a:cubicBezTo>
                    <a:cubicBezTo>
                      <a:pt x="863" y="15900"/>
                      <a:pt x="-870" y="18700"/>
                      <a:pt x="596" y="21233"/>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5" name="Shape 3125"/>
              <p:cNvSpPr/>
              <p:nvPr/>
            </p:nvSpPr>
            <p:spPr>
              <a:xfrm>
                <a:off x="1507415" y="2817438"/>
                <a:ext cx="48668" cy="86249"/>
              </a:xfrm>
              <a:custGeom>
                <a:avLst/>
                <a:gdLst/>
                <a:ahLst/>
                <a:cxnLst>
                  <a:cxn ang="0">
                    <a:pos x="wd2" y="hd2"/>
                  </a:cxn>
                  <a:cxn ang="5400000">
                    <a:pos x="wd2" y="hd2"/>
                  </a:cxn>
                  <a:cxn ang="10800000">
                    <a:pos x="wd2" y="hd2"/>
                  </a:cxn>
                  <a:cxn ang="16200000">
                    <a:pos x="wd2" y="hd2"/>
                  </a:cxn>
                </a:cxnLst>
                <a:rect l="0" t="0" r="r" b="b"/>
                <a:pathLst>
                  <a:path w="20532" h="21496" extrusionOk="0">
                    <a:moveTo>
                      <a:pt x="12644" y="11104"/>
                    </a:moveTo>
                    <a:cubicBezTo>
                      <a:pt x="12644" y="11408"/>
                      <a:pt x="13171" y="11713"/>
                      <a:pt x="13171" y="12017"/>
                    </a:cubicBezTo>
                    <a:cubicBezTo>
                      <a:pt x="13698" y="13386"/>
                      <a:pt x="11590" y="14299"/>
                      <a:pt x="9747" y="15211"/>
                    </a:cubicBezTo>
                    <a:cubicBezTo>
                      <a:pt x="7639" y="16580"/>
                      <a:pt x="6586" y="18710"/>
                      <a:pt x="7639" y="20383"/>
                    </a:cubicBezTo>
                    <a:lnTo>
                      <a:pt x="7639" y="20687"/>
                    </a:lnTo>
                    <a:cubicBezTo>
                      <a:pt x="7639" y="20687"/>
                      <a:pt x="7112" y="20687"/>
                      <a:pt x="7112" y="20992"/>
                    </a:cubicBezTo>
                    <a:cubicBezTo>
                      <a:pt x="6059" y="20992"/>
                      <a:pt x="5532" y="21296"/>
                      <a:pt x="4215" y="21296"/>
                    </a:cubicBezTo>
                    <a:cubicBezTo>
                      <a:pt x="3161" y="21600"/>
                      <a:pt x="1054" y="21600"/>
                      <a:pt x="527" y="20992"/>
                    </a:cubicBezTo>
                    <a:cubicBezTo>
                      <a:pt x="-790" y="20079"/>
                      <a:pt x="3161" y="19166"/>
                      <a:pt x="2634" y="17797"/>
                    </a:cubicBezTo>
                    <a:cubicBezTo>
                      <a:pt x="2634" y="17189"/>
                      <a:pt x="1054" y="16580"/>
                      <a:pt x="527" y="15972"/>
                    </a:cubicBezTo>
                    <a:cubicBezTo>
                      <a:pt x="0" y="15211"/>
                      <a:pt x="527" y="14299"/>
                      <a:pt x="527" y="13690"/>
                    </a:cubicBezTo>
                    <a:cubicBezTo>
                      <a:pt x="1054" y="13082"/>
                      <a:pt x="1054" y="12017"/>
                      <a:pt x="0" y="11408"/>
                    </a:cubicBezTo>
                    <a:cubicBezTo>
                      <a:pt x="1054" y="11104"/>
                      <a:pt x="2108" y="10800"/>
                      <a:pt x="2108" y="10192"/>
                    </a:cubicBezTo>
                    <a:cubicBezTo>
                      <a:pt x="2108" y="9887"/>
                      <a:pt x="2108" y="9583"/>
                      <a:pt x="1581" y="9279"/>
                    </a:cubicBezTo>
                    <a:cubicBezTo>
                      <a:pt x="1581" y="8823"/>
                      <a:pt x="1581" y="8214"/>
                      <a:pt x="1581" y="7910"/>
                    </a:cubicBezTo>
                    <a:cubicBezTo>
                      <a:pt x="2634" y="4107"/>
                      <a:pt x="8693" y="608"/>
                      <a:pt x="15278" y="0"/>
                    </a:cubicBezTo>
                    <a:cubicBezTo>
                      <a:pt x="17122" y="304"/>
                      <a:pt x="18703" y="608"/>
                      <a:pt x="20283" y="608"/>
                    </a:cubicBezTo>
                    <a:cubicBezTo>
                      <a:pt x="20810" y="608"/>
                      <a:pt x="20810" y="3803"/>
                      <a:pt x="17122" y="3194"/>
                    </a:cubicBezTo>
                    <a:cubicBezTo>
                      <a:pt x="15278" y="5324"/>
                      <a:pt x="10273" y="7606"/>
                      <a:pt x="12644" y="11104"/>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6" name="Shape 3126"/>
              <p:cNvSpPr/>
              <p:nvPr/>
            </p:nvSpPr>
            <p:spPr>
              <a:xfrm>
                <a:off x="1264382" y="2944599"/>
                <a:ext cx="58767" cy="87690"/>
              </a:xfrm>
              <a:custGeom>
                <a:avLst/>
                <a:gdLst/>
                <a:ahLst/>
                <a:cxnLst>
                  <a:cxn ang="0">
                    <a:pos x="wd2" y="hd2"/>
                  </a:cxn>
                  <a:cxn ang="5400000">
                    <a:pos x="wd2" y="hd2"/>
                  </a:cxn>
                  <a:cxn ang="10800000">
                    <a:pos x="wd2" y="hd2"/>
                  </a:cxn>
                  <a:cxn ang="16200000">
                    <a:pos x="wd2" y="hd2"/>
                  </a:cxn>
                </a:cxnLst>
                <a:rect l="0" t="0" r="r" b="b"/>
                <a:pathLst>
                  <a:path w="20435" h="21189" extrusionOk="0">
                    <a:moveTo>
                      <a:pt x="733" y="8080"/>
                    </a:moveTo>
                    <a:cubicBezTo>
                      <a:pt x="2016" y="9272"/>
                      <a:pt x="4155" y="12400"/>
                      <a:pt x="4155" y="6441"/>
                    </a:cubicBezTo>
                    <a:cubicBezTo>
                      <a:pt x="4583" y="7186"/>
                      <a:pt x="5010" y="8974"/>
                      <a:pt x="5438" y="9570"/>
                    </a:cubicBezTo>
                    <a:cubicBezTo>
                      <a:pt x="5866" y="10166"/>
                      <a:pt x="7363" y="9570"/>
                      <a:pt x="6935" y="10166"/>
                    </a:cubicBezTo>
                    <a:cubicBezTo>
                      <a:pt x="6507" y="10612"/>
                      <a:pt x="5866" y="10910"/>
                      <a:pt x="5438" y="11208"/>
                    </a:cubicBezTo>
                    <a:cubicBezTo>
                      <a:pt x="4155" y="12102"/>
                      <a:pt x="2872" y="12996"/>
                      <a:pt x="2444" y="14635"/>
                    </a:cubicBezTo>
                    <a:cubicBezTo>
                      <a:pt x="2872" y="14337"/>
                      <a:pt x="4155" y="14635"/>
                      <a:pt x="4155" y="15230"/>
                    </a:cubicBezTo>
                    <a:cubicBezTo>
                      <a:pt x="4155" y="15826"/>
                      <a:pt x="3727" y="16422"/>
                      <a:pt x="3300" y="17167"/>
                    </a:cubicBezTo>
                    <a:cubicBezTo>
                      <a:pt x="2872" y="17763"/>
                      <a:pt x="2444" y="18061"/>
                      <a:pt x="2872" y="18657"/>
                    </a:cubicBezTo>
                    <a:cubicBezTo>
                      <a:pt x="3300" y="19252"/>
                      <a:pt x="3300" y="19997"/>
                      <a:pt x="4155" y="19997"/>
                    </a:cubicBezTo>
                    <a:cubicBezTo>
                      <a:pt x="4583" y="19997"/>
                      <a:pt x="5438" y="19997"/>
                      <a:pt x="5438" y="20295"/>
                    </a:cubicBezTo>
                    <a:cubicBezTo>
                      <a:pt x="5866" y="20295"/>
                      <a:pt x="5866" y="20593"/>
                      <a:pt x="5866" y="20891"/>
                    </a:cubicBezTo>
                    <a:cubicBezTo>
                      <a:pt x="6507" y="21189"/>
                      <a:pt x="7363" y="21189"/>
                      <a:pt x="7791" y="21189"/>
                    </a:cubicBezTo>
                    <a:cubicBezTo>
                      <a:pt x="8218" y="20891"/>
                      <a:pt x="8646" y="20593"/>
                      <a:pt x="9074" y="20295"/>
                    </a:cubicBezTo>
                    <a:cubicBezTo>
                      <a:pt x="9501" y="19550"/>
                      <a:pt x="10357" y="19252"/>
                      <a:pt x="10999" y="18657"/>
                    </a:cubicBezTo>
                    <a:cubicBezTo>
                      <a:pt x="11426" y="18359"/>
                      <a:pt x="11854" y="17763"/>
                      <a:pt x="11854" y="17465"/>
                    </a:cubicBezTo>
                    <a:cubicBezTo>
                      <a:pt x="12282" y="16422"/>
                      <a:pt x="10999" y="15230"/>
                      <a:pt x="11426" y="14337"/>
                    </a:cubicBezTo>
                    <a:cubicBezTo>
                      <a:pt x="11854" y="13294"/>
                      <a:pt x="13565" y="12996"/>
                      <a:pt x="14848" y="12698"/>
                    </a:cubicBezTo>
                    <a:cubicBezTo>
                      <a:pt x="16345" y="12400"/>
                      <a:pt x="17628" y="11208"/>
                      <a:pt x="17200" y="10612"/>
                    </a:cubicBezTo>
                    <a:cubicBezTo>
                      <a:pt x="16773" y="10166"/>
                      <a:pt x="16345" y="9868"/>
                      <a:pt x="15917" y="9868"/>
                    </a:cubicBezTo>
                    <a:cubicBezTo>
                      <a:pt x="14848" y="9272"/>
                      <a:pt x="14848" y="8080"/>
                      <a:pt x="15490" y="7484"/>
                    </a:cubicBezTo>
                    <a:cubicBezTo>
                      <a:pt x="15917" y="6441"/>
                      <a:pt x="17200" y="6143"/>
                      <a:pt x="18484" y="5548"/>
                    </a:cubicBezTo>
                    <a:cubicBezTo>
                      <a:pt x="18911" y="5548"/>
                      <a:pt x="19339" y="5250"/>
                      <a:pt x="19339" y="4952"/>
                    </a:cubicBezTo>
                    <a:cubicBezTo>
                      <a:pt x="19981" y="4356"/>
                      <a:pt x="21050" y="3015"/>
                      <a:pt x="19981" y="3015"/>
                    </a:cubicBezTo>
                    <a:cubicBezTo>
                      <a:pt x="19125" y="3015"/>
                      <a:pt x="16773" y="3313"/>
                      <a:pt x="16345" y="2717"/>
                    </a:cubicBezTo>
                    <a:cubicBezTo>
                      <a:pt x="18484" y="483"/>
                      <a:pt x="14420" y="2121"/>
                      <a:pt x="13137" y="1823"/>
                    </a:cubicBezTo>
                    <a:cubicBezTo>
                      <a:pt x="12282" y="1526"/>
                      <a:pt x="11854" y="483"/>
                      <a:pt x="10357" y="185"/>
                    </a:cubicBezTo>
                    <a:cubicBezTo>
                      <a:pt x="8646" y="-411"/>
                      <a:pt x="6507" y="483"/>
                      <a:pt x="6507" y="2121"/>
                    </a:cubicBezTo>
                    <a:cubicBezTo>
                      <a:pt x="6507" y="2419"/>
                      <a:pt x="6507" y="2717"/>
                      <a:pt x="6507" y="2717"/>
                    </a:cubicBezTo>
                    <a:cubicBezTo>
                      <a:pt x="6507" y="3015"/>
                      <a:pt x="5866" y="3015"/>
                      <a:pt x="5438" y="3313"/>
                    </a:cubicBezTo>
                    <a:cubicBezTo>
                      <a:pt x="5010" y="3313"/>
                      <a:pt x="4583" y="3313"/>
                      <a:pt x="3727" y="3313"/>
                    </a:cubicBezTo>
                    <a:cubicBezTo>
                      <a:pt x="2872" y="3313"/>
                      <a:pt x="2444" y="3015"/>
                      <a:pt x="1802" y="3015"/>
                    </a:cubicBezTo>
                    <a:cubicBezTo>
                      <a:pt x="-122" y="1823"/>
                      <a:pt x="-550" y="6441"/>
                      <a:pt x="733" y="808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7" name="Shape 3127"/>
              <p:cNvSpPr/>
              <p:nvPr/>
            </p:nvSpPr>
            <p:spPr>
              <a:xfrm>
                <a:off x="1272049" y="2885623"/>
                <a:ext cx="21820" cy="32113"/>
              </a:xfrm>
              <a:custGeom>
                <a:avLst/>
                <a:gdLst/>
                <a:ahLst/>
                <a:cxnLst>
                  <a:cxn ang="0">
                    <a:pos x="wd2" y="hd2"/>
                  </a:cxn>
                  <a:cxn ang="5400000">
                    <a:pos x="wd2" y="hd2"/>
                  </a:cxn>
                  <a:cxn ang="10800000">
                    <a:pos x="wd2" y="hd2"/>
                  </a:cxn>
                  <a:cxn ang="16200000">
                    <a:pos x="wd2" y="hd2"/>
                  </a:cxn>
                </a:cxnLst>
                <a:rect l="0" t="0" r="r" b="b"/>
                <a:pathLst>
                  <a:path w="21600" h="21600" extrusionOk="0">
                    <a:moveTo>
                      <a:pt x="0" y="12046"/>
                    </a:moveTo>
                    <a:lnTo>
                      <a:pt x="0" y="13708"/>
                    </a:lnTo>
                    <a:cubicBezTo>
                      <a:pt x="0" y="14538"/>
                      <a:pt x="1394" y="14538"/>
                      <a:pt x="2787" y="14538"/>
                    </a:cubicBezTo>
                    <a:cubicBezTo>
                      <a:pt x="5574" y="15785"/>
                      <a:pt x="5574" y="18277"/>
                      <a:pt x="4181" y="19938"/>
                    </a:cubicBezTo>
                    <a:cubicBezTo>
                      <a:pt x="5574" y="19938"/>
                      <a:pt x="6968" y="20769"/>
                      <a:pt x="6968" y="21600"/>
                    </a:cubicBezTo>
                    <a:cubicBezTo>
                      <a:pt x="16026" y="21600"/>
                      <a:pt x="21600" y="16615"/>
                      <a:pt x="21600" y="12046"/>
                    </a:cubicBezTo>
                    <a:cubicBezTo>
                      <a:pt x="20206" y="12046"/>
                      <a:pt x="18813" y="11215"/>
                      <a:pt x="17419" y="9554"/>
                    </a:cubicBezTo>
                    <a:cubicBezTo>
                      <a:pt x="17419" y="8723"/>
                      <a:pt x="16026" y="7062"/>
                      <a:pt x="14632" y="7062"/>
                    </a:cubicBezTo>
                    <a:lnTo>
                      <a:pt x="11845" y="7062"/>
                    </a:lnTo>
                    <a:cubicBezTo>
                      <a:pt x="10452" y="5815"/>
                      <a:pt x="10452" y="4154"/>
                      <a:pt x="11845" y="3323"/>
                    </a:cubicBezTo>
                    <a:cubicBezTo>
                      <a:pt x="11845" y="2492"/>
                      <a:pt x="11845" y="0"/>
                      <a:pt x="10452" y="0"/>
                    </a:cubicBezTo>
                    <a:cubicBezTo>
                      <a:pt x="10452" y="0"/>
                      <a:pt x="8361" y="0"/>
                      <a:pt x="8361" y="831"/>
                    </a:cubicBezTo>
                    <a:cubicBezTo>
                      <a:pt x="4181" y="2492"/>
                      <a:pt x="1394" y="4154"/>
                      <a:pt x="1394" y="7062"/>
                    </a:cubicBezTo>
                    <a:cubicBezTo>
                      <a:pt x="0" y="8723"/>
                      <a:pt x="0" y="10385"/>
                      <a:pt x="0" y="12046"/>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8" name="Shape 3128"/>
              <p:cNvSpPr/>
              <p:nvPr/>
            </p:nvSpPr>
            <p:spPr>
              <a:xfrm>
                <a:off x="1176040" y="3650345"/>
                <a:ext cx="36331" cy="99260"/>
              </a:xfrm>
              <a:custGeom>
                <a:avLst/>
                <a:gdLst/>
                <a:ahLst/>
                <a:cxnLst>
                  <a:cxn ang="0">
                    <a:pos x="wd2" y="hd2"/>
                  </a:cxn>
                  <a:cxn ang="5400000">
                    <a:pos x="wd2" y="hd2"/>
                  </a:cxn>
                  <a:cxn ang="10800000">
                    <a:pos x="wd2" y="hd2"/>
                  </a:cxn>
                  <a:cxn ang="16200000">
                    <a:pos x="wd2" y="hd2"/>
                  </a:cxn>
                </a:cxnLst>
                <a:rect l="0" t="0" r="r" b="b"/>
                <a:pathLst>
                  <a:path w="20888" h="21376" extrusionOk="0">
                    <a:moveTo>
                      <a:pt x="6431" y="2824"/>
                    </a:moveTo>
                    <a:cubicBezTo>
                      <a:pt x="5369" y="2824"/>
                      <a:pt x="5014" y="3354"/>
                      <a:pt x="5014" y="3751"/>
                    </a:cubicBezTo>
                    <a:cubicBezTo>
                      <a:pt x="4660" y="4149"/>
                      <a:pt x="3952" y="4547"/>
                      <a:pt x="3598" y="4944"/>
                    </a:cubicBezTo>
                    <a:lnTo>
                      <a:pt x="6431" y="2824"/>
                    </a:lnTo>
                    <a:close/>
                    <a:moveTo>
                      <a:pt x="5014" y="4149"/>
                    </a:moveTo>
                    <a:cubicBezTo>
                      <a:pt x="5014" y="4679"/>
                      <a:pt x="5723" y="5607"/>
                      <a:pt x="4306" y="5607"/>
                    </a:cubicBezTo>
                    <a:cubicBezTo>
                      <a:pt x="2890" y="5872"/>
                      <a:pt x="1473" y="5342"/>
                      <a:pt x="765" y="5607"/>
                    </a:cubicBezTo>
                    <a:cubicBezTo>
                      <a:pt x="-297" y="6004"/>
                      <a:pt x="57" y="6137"/>
                      <a:pt x="57" y="6402"/>
                    </a:cubicBezTo>
                    <a:lnTo>
                      <a:pt x="57" y="9715"/>
                    </a:lnTo>
                    <a:cubicBezTo>
                      <a:pt x="57" y="10245"/>
                      <a:pt x="57" y="10775"/>
                      <a:pt x="765" y="11437"/>
                    </a:cubicBezTo>
                    <a:cubicBezTo>
                      <a:pt x="1473" y="12232"/>
                      <a:pt x="2890" y="12763"/>
                      <a:pt x="3598" y="13293"/>
                    </a:cubicBezTo>
                    <a:cubicBezTo>
                      <a:pt x="4306" y="13823"/>
                      <a:pt x="5014" y="14750"/>
                      <a:pt x="4306" y="15545"/>
                    </a:cubicBezTo>
                    <a:cubicBezTo>
                      <a:pt x="5723" y="15545"/>
                      <a:pt x="7493" y="16075"/>
                      <a:pt x="8201" y="17003"/>
                    </a:cubicBezTo>
                    <a:lnTo>
                      <a:pt x="8201" y="18858"/>
                    </a:lnTo>
                    <a:cubicBezTo>
                      <a:pt x="8201" y="19653"/>
                      <a:pt x="9618" y="20581"/>
                      <a:pt x="11742" y="21111"/>
                    </a:cubicBezTo>
                    <a:cubicBezTo>
                      <a:pt x="12451" y="21376"/>
                      <a:pt x="13867" y="21376"/>
                      <a:pt x="14929" y="21376"/>
                    </a:cubicBezTo>
                    <a:cubicBezTo>
                      <a:pt x="15637" y="21376"/>
                      <a:pt x="17054" y="20846"/>
                      <a:pt x="17054" y="20581"/>
                    </a:cubicBezTo>
                    <a:cubicBezTo>
                      <a:pt x="17054" y="20051"/>
                      <a:pt x="15283" y="19653"/>
                      <a:pt x="13867" y="19388"/>
                    </a:cubicBezTo>
                    <a:cubicBezTo>
                      <a:pt x="12096" y="19123"/>
                      <a:pt x="11742" y="18328"/>
                      <a:pt x="13159" y="18063"/>
                    </a:cubicBezTo>
                    <a:cubicBezTo>
                      <a:pt x="13867" y="17798"/>
                      <a:pt x="14929" y="18063"/>
                      <a:pt x="14929" y="17798"/>
                    </a:cubicBezTo>
                    <a:cubicBezTo>
                      <a:pt x="16346" y="17268"/>
                      <a:pt x="13867" y="16738"/>
                      <a:pt x="14929" y="15810"/>
                    </a:cubicBezTo>
                    <a:cubicBezTo>
                      <a:pt x="15637" y="15015"/>
                      <a:pt x="19887" y="15545"/>
                      <a:pt x="20595" y="14750"/>
                    </a:cubicBezTo>
                    <a:cubicBezTo>
                      <a:pt x="21303" y="14485"/>
                      <a:pt x="20595" y="13823"/>
                      <a:pt x="19887" y="13558"/>
                    </a:cubicBezTo>
                    <a:cubicBezTo>
                      <a:pt x="18470" y="13028"/>
                      <a:pt x="17762" y="12232"/>
                      <a:pt x="16346" y="11702"/>
                    </a:cubicBezTo>
                    <a:cubicBezTo>
                      <a:pt x="14929" y="10775"/>
                      <a:pt x="13867" y="9980"/>
                      <a:pt x="15637" y="9185"/>
                    </a:cubicBezTo>
                    <a:cubicBezTo>
                      <a:pt x="16346" y="8920"/>
                      <a:pt x="17054" y="8655"/>
                      <a:pt x="17054" y="8257"/>
                    </a:cubicBezTo>
                    <a:cubicBezTo>
                      <a:pt x="17054" y="7992"/>
                      <a:pt x="16346" y="7992"/>
                      <a:pt x="16346" y="7727"/>
                    </a:cubicBezTo>
                    <a:cubicBezTo>
                      <a:pt x="13867" y="6932"/>
                      <a:pt x="14929" y="5872"/>
                      <a:pt x="15637" y="4944"/>
                    </a:cubicBezTo>
                    <a:cubicBezTo>
                      <a:pt x="16346" y="3884"/>
                      <a:pt x="17054" y="2426"/>
                      <a:pt x="17762" y="1366"/>
                    </a:cubicBezTo>
                    <a:lnTo>
                      <a:pt x="17762" y="836"/>
                    </a:lnTo>
                    <a:cubicBezTo>
                      <a:pt x="17762" y="571"/>
                      <a:pt x="17054" y="571"/>
                      <a:pt x="16346" y="306"/>
                    </a:cubicBezTo>
                    <a:cubicBezTo>
                      <a:pt x="13867" y="41"/>
                      <a:pt x="11742" y="-224"/>
                      <a:pt x="10326" y="306"/>
                    </a:cubicBezTo>
                    <a:cubicBezTo>
                      <a:pt x="9618" y="704"/>
                      <a:pt x="9618" y="836"/>
                      <a:pt x="8910" y="1101"/>
                    </a:cubicBezTo>
                    <a:cubicBezTo>
                      <a:pt x="7847" y="2029"/>
                      <a:pt x="6431" y="2956"/>
                      <a:pt x="5014" y="3751"/>
                    </a:cubicBezTo>
                    <a:cubicBezTo>
                      <a:pt x="5014" y="3884"/>
                      <a:pt x="5014" y="4016"/>
                      <a:pt x="5014" y="4149"/>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29" name="Shape 3129"/>
              <p:cNvSpPr/>
              <p:nvPr/>
            </p:nvSpPr>
            <p:spPr>
              <a:xfrm>
                <a:off x="1159158" y="3755675"/>
                <a:ext cx="59380" cy="105756"/>
              </a:xfrm>
              <a:custGeom>
                <a:avLst/>
                <a:gdLst/>
                <a:ahLst/>
                <a:cxnLst>
                  <a:cxn ang="0">
                    <a:pos x="wd2" y="hd2"/>
                  </a:cxn>
                  <a:cxn ang="5400000">
                    <a:pos x="wd2" y="hd2"/>
                  </a:cxn>
                  <a:cxn ang="10800000">
                    <a:pos x="wd2" y="hd2"/>
                  </a:cxn>
                  <a:cxn ang="16200000">
                    <a:pos x="wd2" y="hd2"/>
                  </a:cxn>
                </a:cxnLst>
                <a:rect l="0" t="0" r="r" b="b"/>
                <a:pathLst>
                  <a:path w="21600" h="21600" extrusionOk="0">
                    <a:moveTo>
                      <a:pt x="2956" y="879"/>
                    </a:moveTo>
                    <a:cubicBezTo>
                      <a:pt x="2956" y="879"/>
                      <a:pt x="2956" y="1005"/>
                      <a:pt x="2956" y="1130"/>
                    </a:cubicBezTo>
                    <a:cubicBezTo>
                      <a:pt x="2956" y="1130"/>
                      <a:pt x="2956" y="1256"/>
                      <a:pt x="2956" y="1381"/>
                    </a:cubicBezTo>
                    <a:cubicBezTo>
                      <a:pt x="2046" y="1381"/>
                      <a:pt x="909" y="1130"/>
                      <a:pt x="0" y="1130"/>
                    </a:cubicBezTo>
                    <a:lnTo>
                      <a:pt x="2956" y="879"/>
                    </a:lnTo>
                    <a:close/>
                    <a:moveTo>
                      <a:pt x="4320" y="2135"/>
                    </a:moveTo>
                    <a:cubicBezTo>
                      <a:pt x="5229" y="3014"/>
                      <a:pt x="4775" y="4019"/>
                      <a:pt x="4320" y="5023"/>
                    </a:cubicBezTo>
                    <a:cubicBezTo>
                      <a:pt x="3865" y="6153"/>
                      <a:pt x="2956" y="6907"/>
                      <a:pt x="2956" y="7912"/>
                    </a:cubicBezTo>
                    <a:cubicBezTo>
                      <a:pt x="2956" y="9544"/>
                      <a:pt x="5684" y="10800"/>
                      <a:pt x="5684" y="12181"/>
                    </a:cubicBezTo>
                    <a:cubicBezTo>
                      <a:pt x="6366" y="14065"/>
                      <a:pt x="2501" y="16074"/>
                      <a:pt x="3865" y="17958"/>
                    </a:cubicBezTo>
                    <a:cubicBezTo>
                      <a:pt x="4775" y="17958"/>
                      <a:pt x="5229" y="18712"/>
                      <a:pt x="4775" y="19088"/>
                    </a:cubicBezTo>
                    <a:cubicBezTo>
                      <a:pt x="4775" y="19591"/>
                      <a:pt x="4320" y="20093"/>
                      <a:pt x="4775" y="20344"/>
                    </a:cubicBezTo>
                    <a:cubicBezTo>
                      <a:pt x="4775" y="21098"/>
                      <a:pt x="6366" y="21600"/>
                      <a:pt x="7276" y="21600"/>
                    </a:cubicBezTo>
                    <a:cubicBezTo>
                      <a:pt x="8640" y="21600"/>
                      <a:pt x="9549" y="21098"/>
                      <a:pt x="10004" y="20344"/>
                    </a:cubicBezTo>
                    <a:cubicBezTo>
                      <a:pt x="10459" y="19591"/>
                      <a:pt x="9549" y="18460"/>
                      <a:pt x="11141" y="18209"/>
                    </a:cubicBezTo>
                    <a:lnTo>
                      <a:pt x="12960" y="18209"/>
                    </a:lnTo>
                    <a:cubicBezTo>
                      <a:pt x="14324" y="18460"/>
                      <a:pt x="16825" y="18084"/>
                      <a:pt x="16825" y="16953"/>
                    </a:cubicBezTo>
                    <a:cubicBezTo>
                      <a:pt x="16825" y="15949"/>
                      <a:pt x="12960" y="15321"/>
                      <a:pt x="12960" y="14316"/>
                    </a:cubicBezTo>
                    <a:cubicBezTo>
                      <a:pt x="12960" y="13814"/>
                      <a:pt x="13642" y="13186"/>
                      <a:pt x="14779" y="13186"/>
                    </a:cubicBezTo>
                    <a:cubicBezTo>
                      <a:pt x="15688" y="13186"/>
                      <a:pt x="16598" y="13312"/>
                      <a:pt x="17735" y="13814"/>
                    </a:cubicBezTo>
                    <a:cubicBezTo>
                      <a:pt x="17962" y="14191"/>
                      <a:pt x="18644" y="14065"/>
                      <a:pt x="19099" y="14065"/>
                    </a:cubicBezTo>
                    <a:cubicBezTo>
                      <a:pt x="20008" y="14065"/>
                      <a:pt x="20463" y="13437"/>
                      <a:pt x="20463" y="12935"/>
                    </a:cubicBezTo>
                    <a:cubicBezTo>
                      <a:pt x="21145" y="11679"/>
                      <a:pt x="21145" y="10047"/>
                      <a:pt x="20008" y="8791"/>
                    </a:cubicBezTo>
                    <a:cubicBezTo>
                      <a:pt x="20008" y="8540"/>
                      <a:pt x="19554" y="8288"/>
                      <a:pt x="19554" y="7912"/>
                    </a:cubicBezTo>
                    <a:cubicBezTo>
                      <a:pt x="19554" y="7409"/>
                      <a:pt x="20008" y="7158"/>
                      <a:pt x="20008" y="6656"/>
                    </a:cubicBezTo>
                    <a:cubicBezTo>
                      <a:pt x="21145" y="5274"/>
                      <a:pt x="21145" y="4019"/>
                      <a:pt x="21600" y="2637"/>
                    </a:cubicBezTo>
                    <a:cubicBezTo>
                      <a:pt x="21600" y="1884"/>
                      <a:pt x="21600" y="879"/>
                      <a:pt x="20008" y="628"/>
                    </a:cubicBezTo>
                    <a:cubicBezTo>
                      <a:pt x="19554" y="377"/>
                      <a:pt x="19099" y="377"/>
                      <a:pt x="18644" y="377"/>
                    </a:cubicBezTo>
                    <a:cubicBezTo>
                      <a:pt x="14324" y="377"/>
                      <a:pt x="10004" y="377"/>
                      <a:pt x="5684" y="0"/>
                    </a:cubicBezTo>
                    <a:cubicBezTo>
                      <a:pt x="5229" y="0"/>
                      <a:pt x="4320" y="0"/>
                      <a:pt x="3865" y="377"/>
                    </a:cubicBezTo>
                    <a:cubicBezTo>
                      <a:pt x="3411" y="502"/>
                      <a:pt x="3183" y="753"/>
                      <a:pt x="2956" y="1130"/>
                    </a:cubicBezTo>
                    <a:cubicBezTo>
                      <a:pt x="3183" y="1507"/>
                      <a:pt x="3865" y="1758"/>
                      <a:pt x="4320" y="2135"/>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0" name="Shape 3130"/>
              <p:cNvSpPr/>
              <p:nvPr/>
            </p:nvSpPr>
            <p:spPr>
              <a:xfrm>
                <a:off x="960739" y="3804982"/>
                <a:ext cx="41279" cy="37332"/>
              </a:xfrm>
              <a:custGeom>
                <a:avLst/>
                <a:gdLst/>
                <a:ahLst/>
                <a:cxnLst>
                  <a:cxn ang="0">
                    <a:pos x="wd2" y="hd2"/>
                  </a:cxn>
                  <a:cxn ang="5400000">
                    <a:pos x="wd2" y="hd2"/>
                  </a:cxn>
                  <a:cxn ang="10800000">
                    <a:pos x="wd2" y="hd2"/>
                  </a:cxn>
                  <a:cxn ang="16200000">
                    <a:pos x="wd2" y="hd2"/>
                  </a:cxn>
                </a:cxnLst>
                <a:rect l="0" t="0" r="r" b="b"/>
                <a:pathLst>
                  <a:path w="20723" h="20022" extrusionOk="0">
                    <a:moveTo>
                      <a:pt x="4903" y="4936"/>
                    </a:moveTo>
                    <a:cubicBezTo>
                      <a:pt x="4903" y="4936"/>
                      <a:pt x="4286" y="4936"/>
                      <a:pt x="4286" y="5622"/>
                    </a:cubicBezTo>
                    <a:cubicBezTo>
                      <a:pt x="3668" y="5622"/>
                      <a:pt x="3668" y="6308"/>
                      <a:pt x="3668" y="6308"/>
                    </a:cubicBezTo>
                    <a:cubicBezTo>
                      <a:pt x="2434" y="8365"/>
                      <a:pt x="1817" y="10765"/>
                      <a:pt x="274" y="12822"/>
                    </a:cubicBezTo>
                    <a:cubicBezTo>
                      <a:pt x="274" y="12822"/>
                      <a:pt x="-343" y="13508"/>
                      <a:pt x="274" y="14193"/>
                    </a:cubicBezTo>
                    <a:cubicBezTo>
                      <a:pt x="274" y="14193"/>
                      <a:pt x="274" y="14879"/>
                      <a:pt x="1200" y="14879"/>
                    </a:cubicBezTo>
                    <a:cubicBezTo>
                      <a:pt x="2434" y="15565"/>
                      <a:pt x="3668" y="15565"/>
                      <a:pt x="4903" y="14193"/>
                    </a:cubicBezTo>
                    <a:cubicBezTo>
                      <a:pt x="5520" y="13508"/>
                      <a:pt x="5520" y="13508"/>
                      <a:pt x="6137" y="13508"/>
                    </a:cubicBezTo>
                    <a:cubicBezTo>
                      <a:pt x="6754" y="13508"/>
                      <a:pt x="7371" y="14879"/>
                      <a:pt x="7371" y="15565"/>
                    </a:cubicBezTo>
                    <a:cubicBezTo>
                      <a:pt x="8297" y="17279"/>
                      <a:pt x="8914" y="17965"/>
                      <a:pt x="9531" y="18651"/>
                    </a:cubicBezTo>
                    <a:cubicBezTo>
                      <a:pt x="10148" y="19336"/>
                      <a:pt x="10766" y="20022"/>
                      <a:pt x="12000" y="20022"/>
                    </a:cubicBezTo>
                    <a:cubicBezTo>
                      <a:pt x="12617" y="20022"/>
                      <a:pt x="13851" y="20022"/>
                      <a:pt x="14777" y="18651"/>
                    </a:cubicBezTo>
                    <a:cubicBezTo>
                      <a:pt x="14777" y="18651"/>
                      <a:pt x="14777" y="17965"/>
                      <a:pt x="15394" y="17279"/>
                    </a:cubicBezTo>
                    <a:cubicBezTo>
                      <a:pt x="15394" y="16251"/>
                      <a:pt x="16011" y="15565"/>
                      <a:pt x="16011" y="14879"/>
                    </a:cubicBezTo>
                    <a:cubicBezTo>
                      <a:pt x="16011" y="14193"/>
                      <a:pt x="16628" y="12822"/>
                      <a:pt x="17246" y="12136"/>
                    </a:cubicBezTo>
                    <a:cubicBezTo>
                      <a:pt x="17863" y="11451"/>
                      <a:pt x="19097" y="11108"/>
                      <a:pt x="19714" y="10079"/>
                    </a:cubicBezTo>
                    <a:cubicBezTo>
                      <a:pt x="20331" y="9393"/>
                      <a:pt x="21257" y="7679"/>
                      <a:pt x="20331" y="6993"/>
                    </a:cubicBezTo>
                    <a:cubicBezTo>
                      <a:pt x="19714" y="6993"/>
                      <a:pt x="19714" y="6308"/>
                      <a:pt x="19714" y="6308"/>
                    </a:cubicBezTo>
                    <a:cubicBezTo>
                      <a:pt x="17863" y="6308"/>
                      <a:pt x="15394" y="6308"/>
                      <a:pt x="13234" y="4936"/>
                    </a:cubicBezTo>
                    <a:cubicBezTo>
                      <a:pt x="12617" y="4936"/>
                      <a:pt x="12000" y="4251"/>
                      <a:pt x="12000" y="3565"/>
                    </a:cubicBezTo>
                    <a:cubicBezTo>
                      <a:pt x="12000" y="3565"/>
                      <a:pt x="12617" y="3565"/>
                      <a:pt x="12617" y="2879"/>
                    </a:cubicBezTo>
                    <a:cubicBezTo>
                      <a:pt x="13234" y="1851"/>
                      <a:pt x="13234" y="1165"/>
                      <a:pt x="13234" y="479"/>
                    </a:cubicBezTo>
                    <a:cubicBezTo>
                      <a:pt x="6754" y="-1578"/>
                      <a:pt x="8297" y="3565"/>
                      <a:pt x="4903" y="4936"/>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1" name="Shape 3131"/>
              <p:cNvSpPr/>
              <p:nvPr/>
            </p:nvSpPr>
            <p:spPr>
              <a:xfrm>
                <a:off x="996122" y="3796427"/>
                <a:ext cx="21821" cy="21820"/>
              </a:xfrm>
              <a:custGeom>
                <a:avLst/>
                <a:gdLst/>
                <a:ahLst/>
                <a:cxnLst>
                  <a:cxn ang="0">
                    <a:pos x="wd2" y="hd2"/>
                  </a:cxn>
                  <a:cxn ang="5400000">
                    <a:pos x="wd2" y="hd2"/>
                  </a:cxn>
                  <a:cxn ang="10800000">
                    <a:pos x="wd2" y="hd2"/>
                  </a:cxn>
                  <a:cxn ang="16200000">
                    <a:pos x="wd2" y="hd2"/>
                  </a:cxn>
                </a:cxnLst>
                <a:rect l="0" t="0" r="r" b="b"/>
                <a:pathLst>
                  <a:path w="20517" h="19807" extrusionOk="0">
                    <a:moveTo>
                      <a:pt x="6075" y="11917"/>
                    </a:moveTo>
                    <a:cubicBezTo>
                      <a:pt x="7425" y="13151"/>
                      <a:pt x="8775" y="15620"/>
                      <a:pt x="11475" y="16854"/>
                    </a:cubicBezTo>
                    <a:cubicBezTo>
                      <a:pt x="12825" y="19323"/>
                      <a:pt x="16875" y="20557"/>
                      <a:pt x="18225" y="19323"/>
                    </a:cubicBezTo>
                    <a:cubicBezTo>
                      <a:pt x="20250" y="18088"/>
                      <a:pt x="20250" y="16854"/>
                      <a:pt x="20250" y="15620"/>
                    </a:cubicBezTo>
                    <a:cubicBezTo>
                      <a:pt x="20250" y="13151"/>
                      <a:pt x="21600" y="10066"/>
                      <a:pt x="18225" y="10066"/>
                    </a:cubicBezTo>
                    <a:cubicBezTo>
                      <a:pt x="18225" y="10066"/>
                      <a:pt x="16875" y="10066"/>
                      <a:pt x="16875" y="8831"/>
                    </a:cubicBezTo>
                    <a:cubicBezTo>
                      <a:pt x="15525" y="7597"/>
                      <a:pt x="15525" y="6363"/>
                      <a:pt x="15525" y="5128"/>
                    </a:cubicBezTo>
                    <a:cubicBezTo>
                      <a:pt x="15525" y="2660"/>
                      <a:pt x="12825" y="1426"/>
                      <a:pt x="11475" y="1426"/>
                    </a:cubicBezTo>
                    <a:cubicBezTo>
                      <a:pt x="8775" y="191"/>
                      <a:pt x="1350" y="-1043"/>
                      <a:pt x="0" y="1426"/>
                    </a:cubicBezTo>
                    <a:cubicBezTo>
                      <a:pt x="0" y="3894"/>
                      <a:pt x="4050" y="10066"/>
                      <a:pt x="6075" y="11917"/>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2" name="Shape 3132"/>
              <p:cNvSpPr/>
              <p:nvPr/>
            </p:nvSpPr>
            <p:spPr>
              <a:xfrm>
                <a:off x="943236" y="3842841"/>
                <a:ext cx="21821" cy="21820"/>
              </a:xfrm>
              <a:custGeom>
                <a:avLst/>
                <a:gdLst/>
                <a:ahLst/>
                <a:cxnLst>
                  <a:cxn ang="0">
                    <a:pos x="wd2" y="hd2"/>
                  </a:cxn>
                  <a:cxn ang="5400000">
                    <a:pos x="wd2" y="hd2"/>
                  </a:cxn>
                  <a:cxn ang="10800000">
                    <a:pos x="wd2" y="hd2"/>
                  </a:cxn>
                  <a:cxn ang="16200000">
                    <a:pos x="wd2" y="hd2"/>
                  </a:cxn>
                </a:cxnLst>
                <a:rect l="0" t="0" r="r" b="b"/>
                <a:pathLst>
                  <a:path w="20965" h="20720" extrusionOk="0">
                    <a:moveTo>
                      <a:pt x="0" y="20720"/>
                    </a:moveTo>
                    <a:cubicBezTo>
                      <a:pt x="6353" y="18020"/>
                      <a:pt x="8894" y="18020"/>
                      <a:pt x="13976" y="15320"/>
                    </a:cubicBezTo>
                    <a:cubicBezTo>
                      <a:pt x="16518" y="15320"/>
                      <a:pt x="19059" y="12620"/>
                      <a:pt x="19059" y="12620"/>
                    </a:cubicBezTo>
                    <a:cubicBezTo>
                      <a:pt x="21600" y="9920"/>
                      <a:pt x="21600" y="4520"/>
                      <a:pt x="19059" y="470"/>
                    </a:cubicBezTo>
                    <a:cubicBezTo>
                      <a:pt x="11435" y="-880"/>
                      <a:pt x="5082" y="470"/>
                      <a:pt x="1271" y="7220"/>
                    </a:cubicBezTo>
                    <a:cubicBezTo>
                      <a:pt x="2541" y="7220"/>
                      <a:pt x="3812" y="7220"/>
                      <a:pt x="3812" y="7220"/>
                    </a:cubicBezTo>
                    <a:cubicBezTo>
                      <a:pt x="3812" y="12620"/>
                      <a:pt x="3812" y="15320"/>
                      <a:pt x="0" y="20720"/>
                    </a:cubicBezTo>
                    <a:close/>
                    <a:moveTo>
                      <a:pt x="0" y="9920"/>
                    </a:moveTo>
                    <a:cubicBezTo>
                      <a:pt x="0" y="8570"/>
                      <a:pt x="1271" y="7220"/>
                      <a:pt x="1271" y="7220"/>
                    </a:cubicBezTo>
                    <a:cubicBezTo>
                      <a:pt x="1271" y="8570"/>
                      <a:pt x="1271" y="8570"/>
                      <a:pt x="0" y="9920"/>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3" name="Shape 3133"/>
              <p:cNvSpPr/>
              <p:nvPr/>
            </p:nvSpPr>
            <p:spPr>
              <a:xfrm>
                <a:off x="607579" y="2731908"/>
                <a:ext cx="325911" cy="582967"/>
              </a:xfrm>
              <a:custGeom>
                <a:avLst/>
                <a:gdLst/>
                <a:ahLst/>
                <a:cxnLst>
                  <a:cxn ang="0">
                    <a:pos x="wd2" y="hd2"/>
                  </a:cxn>
                  <a:cxn ang="5400000">
                    <a:pos x="wd2" y="hd2"/>
                  </a:cxn>
                  <a:cxn ang="10800000">
                    <a:pos x="wd2" y="hd2"/>
                  </a:cxn>
                  <a:cxn ang="16200000">
                    <a:pos x="wd2" y="hd2"/>
                  </a:cxn>
                </a:cxnLst>
                <a:rect l="0" t="0" r="r" b="b"/>
                <a:pathLst>
                  <a:path w="21371" h="21496" extrusionOk="0">
                    <a:moveTo>
                      <a:pt x="11660" y="6603"/>
                    </a:moveTo>
                    <a:cubicBezTo>
                      <a:pt x="11334" y="6649"/>
                      <a:pt x="10887" y="6740"/>
                      <a:pt x="10724" y="6923"/>
                    </a:cubicBezTo>
                    <a:cubicBezTo>
                      <a:pt x="10561" y="7128"/>
                      <a:pt x="10805" y="7402"/>
                      <a:pt x="11131" y="7357"/>
                    </a:cubicBezTo>
                    <a:cubicBezTo>
                      <a:pt x="10805" y="7562"/>
                      <a:pt x="10724" y="7836"/>
                      <a:pt x="10805" y="8087"/>
                    </a:cubicBezTo>
                    <a:cubicBezTo>
                      <a:pt x="11212" y="8087"/>
                      <a:pt x="11660" y="8087"/>
                      <a:pt x="12066" y="8042"/>
                    </a:cubicBezTo>
                    <a:cubicBezTo>
                      <a:pt x="12188" y="8087"/>
                      <a:pt x="12188" y="8179"/>
                      <a:pt x="12188" y="8270"/>
                    </a:cubicBezTo>
                    <a:cubicBezTo>
                      <a:pt x="12270" y="8270"/>
                      <a:pt x="12351" y="8224"/>
                      <a:pt x="12432" y="8224"/>
                    </a:cubicBezTo>
                    <a:cubicBezTo>
                      <a:pt x="12595" y="8521"/>
                      <a:pt x="12758" y="8750"/>
                      <a:pt x="13002" y="9046"/>
                    </a:cubicBezTo>
                    <a:cubicBezTo>
                      <a:pt x="13124" y="9138"/>
                      <a:pt x="13124" y="9229"/>
                      <a:pt x="12921" y="9320"/>
                    </a:cubicBezTo>
                    <a:cubicBezTo>
                      <a:pt x="13205" y="9320"/>
                      <a:pt x="13449" y="9320"/>
                      <a:pt x="13694" y="9366"/>
                    </a:cubicBezTo>
                    <a:cubicBezTo>
                      <a:pt x="13856" y="9480"/>
                      <a:pt x="13978" y="9663"/>
                      <a:pt x="13775" y="9754"/>
                    </a:cubicBezTo>
                    <a:cubicBezTo>
                      <a:pt x="14141" y="9800"/>
                      <a:pt x="14141" y="10142"/>
                      <a:pt x="13856" y="10234"/>
                    </a:cubicBezTo>
                    <a:cubicBezTo>
                      <a:pt x="14141" y="10325"/>
                      <a:pt x="14304" y="10576"/>
                      <a:pt x="14222" y="10759"/>
                    </a:cubicBezTo>
                    <a:cubicBezTo>
                      <a:pt x="14222" y="10919"/>
                      <a:pt x="14141" y="11147"/>
                      <a:pt x="13856" y="11193"/>
                    </a:cubicBezTo>
                    <a:cubicBezTo>
                      <a:pt x="13775" y="11238"/>
                      <a:pt x="13612" y="11193"/>
                      <a:pt x="13531" y="11238"/>
                    </a:cubicBezTo>
                    <a:cubicBezTo>
                      <a:pt x="13287" y="11284"/>
                      <a:pt x="13205" y="11489"/>
                      <a:pt x="13368" y="11626"/>
                    </a:cubicBezTo>
                    <a:cubicBezTo>
                      <a:pt x="13449" y="11763"/>
                      <a:pt x="13694" y="11878"/>
                      <a:pt x="13978" y="11923"/>
                    </a:cubicBezTo>
                    <a:cubicBezTo>
                      <a:pt x="14222" y="11626"/>
                      <a:pt x="14873" y="11535"/>
                      <a:pt x="15483" y="11581"/>
                    </a:cubicBezTo>
                    <a:cubicBezTo>
                      <a:pt x="16053" y="11626"/>
                      <a:pt x="16622" y="11878"/>
                      <a:pt x="17029" y="12060"/>
                    </a:cubicBezTo>
                    <a:cubicBezTo>
                      <a:pt x="16866" y="12243"/>
                      <a:pt x="16622" y="12403"/>
                      <a:pt x="16338" y="12494"/>
                    </a:cubicBezTo>
                    <a:cubicBezTo>
                      <a:pt x="16622" y="12540"/>
                      <a:pt x="16866" y="12585"/>
                      <a:pt x="17029" y="12585"/>
                    </a:cubicBezTo>
                    <a:lnTo>
                      <a:pt x="17029" y="12768"/>
                    </a:lnTo>
                    <a:cubicBezTo>
                      <a:pt x="17558" y="12837"/>
                      <a:pt x="17721" y="13248"/>
                      <a:pt x="17273" y="13407"/>
                    </a:cubicBezTo>
                    <a:cubicBezTo>
                      <a:pt x="17477" y="13590"/>
                      <a:pt x="17558" y="13727"/>
                      <a:pt x="17721" y="13933"/>
                    </a:cubicBezTo>
                    <a:cubicBezTo>
                      <a:pt x="17802" y="13978"/>
                      <a:pt x="17802" y="14070"/>
                      <a:pt x="17802" y="14161"/>
                    </a:cubicBezTo>
                    <a:cubicBezTo>
                      <a:pt x="17802" y="14412"/>
                      <a:pt x="17477" y="14549"/>
                      <a:pt x="17355" y="14800"/>
                    </a:cubicBezTo>
                    <a:cubicBezTo>
                      <a:pt x="17273" y="15074"/>
                      <a:pt x="17965" y="15325"/>
                      <a:pt x="18412" y="15166"/>
                    </a:cubicBezTo>
                    <a:cubicBezTo>
                      <a:pt x="18575" y="15120"/>
                      <a:pt x="18656" y="15029"/>
                      <a:pt x="18819" y="14983"/>
                    </a:cubicBezTo>
                    <a:cubicBezTo>
                      <a:pt x="19266" y="14846"/>
                      <a:pt x="19836" y="14937"/>
                      <a:pt x="20039" y="15166"/>
                    </a:cubicBezTo>
                    <a:cubicBezTo>
                      <a:pt x="20202" y="15166"/>
                      <a:pt x="20365" y="15120"/>
                      <a:pt x="20446" y="15029"/>
                    </a:cubicBezTo>
                    <a:cubicBezTo>
                      <a:pt x="20446" y="15120"/>
                      <a:pt x="20446" y="15211"/>
                      <a:pt x="20527" y="15325"/>
                    </a:cubicBezTo>
                    <a:cubicBezTo>
                      <a:pt x="20771" y="15325"/>
                      <a:pt x="21056" y="15371"/>
                      <a:pt x="21219" y="15417"/>
                    </a:cubicBezTo>
                    <a:cubicBezTo>
                      <a:pt x="21382" y="15508"/>
                      <a:pt x="21422" y="15622"/>
                      <a:pt x="21300" y="15736"/>
                    </a:cubicBezTo>
                    <a:cubicBezTo>
                      <a:pt x="21178" y="15782"/>
                      <a:pt x="21138" y="15805"/>
                      <a:pt x="21056" y="15851"/>
                    </a:cubicBezTo>
                    <a:cubicBezTo>
                      <a:pt x="20975" y="15942"/>
                      <a:pt x="21219" y="16033"/>
                      <a:pt x="21300" y="16125"/>
                    </a:cubicBezTo>
                    <a:cubicBezTo>
                      <a:pt x="21463" y="16376"/>
                      <a:pt x="20771" y="16558"/>
                      <a:pt x="20853" y="16810"/>
                    </a:cubicBezTo>
                    <a:lnTo>
                      <a:pt x="20121" y="16810"/>
                    </a:lnTo>
                    <a:lnTo>
                      <a:pt x="20121" y="17335"/>
                    </a:lnTo>
                    <a:cubicBezTo>
                      <a:pt x="19917" y="17563"/>
                      <a:pt x="19429" y="17700"/>
                      <a:pt x="18982" y="17700"/>
                    </a:cubicBezTo>
                    <a:cubicBezTo>
                      <a:pt x="18819" y="17700"/>
                      <a:pt x="18656" y="17700"/>
                      <a:pt x="18575" y="17769"/>
                    </a:cubicBezTo>
                    <a:cubicBezTo>
                      <a:pt x="18331" y="17860"/>
                      <a:pt x="18575" y="18088"/>
                      <a:pt x="18819" y="18180"/>
                    </a:cubicBezTo>
                    <a:cubicBezTo>
                      <a:pt x="19266" y="18294"/>
                      <a:pt x="19673" y="18339"/>
                      <a:pt x="20121" y="18431"/>
                    </a:cubicBezTo>
                    <a:cubicBezTo>
                      <a:pt x="20527" y="18522"/>
                      <a:pt x="20975" y="18773"/>
                      <a:pt x="20853" y="19002"/>
                    </a:cubicBezTo>
                    <a:cubicBezTo>
                      <a:pt x="20609" y="19093"/>
                      <a:pt x="20202" y="19047"/>
                      <a:pt x="19917" y="19047"/>
                    </a:cubicBezTo>
                    <a:cubicBezTo>
                      <a:pt x="19592" y="19093"/>
                      <a:pt x="19348" y="19344"/>
                      <a:pt x="19510" y="19435"/>
                    </a:cubicBezTo>
                    <a:lnTo>
                      <a:pt x="18819" y="19435"/>
                    </a:lnTo>
                    <a:cubicBezTo>
                      <a:pt x="18575" y="19572"/>
                      <a:pt x="18331" y="19778"/>
                      <a:pt x="18127" y="19915"/>
                    </a:cubicBezTo>
                    <a:cubicBezTo>
                      <a:pt x="17273" y="19687"/>
                      <a:pt x="16338" y="19572"/>
                      <a:pt x="15402" y="19572"/>
                    </a:cubicBezTo>
                    <a:cubicBezTo>
                      <a:pt x="15402" y="19778"/>
                      <a:pt x="15077" y="19915"/>
                      <a:pt x="14629" y="19961"/>
                    </a:cubicBezTo>
                    <a:cubicBezTo>
                      <a:pt x="14304" y="19961"/>
                      <a:pt x="13978" y="19869"/>
                      <a:pt x="13612" y="19778"/>
                    </a:cubicBezTo>
                    <a:cubicBezTo>
                      <a:pt x="13612" y="19824"/>
                      <a:pt x="13531" y="19915"/>
                      <a:pt x="13531" y="19961"/>
                    </a:cubicBezTo>
                    <a:cubicBezTo>
                      <a:pt x="13124" y="19778"/>
                      <a:pt x="12432" y="19732"/>
                      <a:pt x="11985" y="19915"/>
                    </a:cubicBezTo>
                    <a:cubicBezTo>
                      <a:pt x="11660" y="19687"/>
                      <a:pt x="10805" y="19778"/>
                      <a:pt x="10643" y="20052"/>
                    </a:cubicBezTo>
                    <a:cubicBezTo>
                      <a:pt x="10358" y="19824"/>
                      <a:pt x="9707" y="19915"/>
                      <a:pt x="9178" y="20052"/>
                    </a:cubicBezTo>
                    <a:cubicBezTo>
                      <a:pt x="9016" y="20098"/>
                      <a:pt x="8771" y="20212"/>
                      <a:pt x="8649" y="20303"/>
                    </a:cubicBezTo>
                    <a:cubicBezTo>
                      <a:pt x="8609" y="20394"/>
                      <a:pt x="8812" y="20554"/>
                      <a:pt x="8975" y="20554"/>
                    </a:cubicBezTo>
                    <a:cubicBezTo>
                      <a:pt x="8649" y="20600"/>
                      <a:pt x="8487" y="20783"/>
                      <a:pt x="8487" y="20965"/>
                    </a:cubicBezTo>
                    <a:cubicBezTo>
                      <a:pt x="8080" y="20828"/>
                      <a:pt x="7551" y="20874"/>
                      <a:pt x="7063" y="20965"/>
                    </a:cubicBezTo>
                    <a:cubicBezTo>
                      <a:pt x="6982" y="20965"/>
                      <a:pt x="6778" y="21011"/>
                      <a:pt x="6697" y="21011"/>
                    </a:cubicBezTo>
                    <a:cubicBezTo>
                      <a:pt x="6371" y="21057"/>
                      <a:pt x="6005" y="21171"/>
                      <a:pt x="5680" y="21262"/>
                    </a:cubicBezTo>
                    <a:cubicBezTo>
                      <a:pt x="5436" y="21353"/>
                      <a:pt x="5151" y="21445"/>
                      <a:pt x="4907" y="21490"/>
                    </a:cubicBezTo>
                    <a:cubicBezTo>
                      <a:pt x="4500" y="21536"/>
                      <a:pt x="4053" y="21331"/>
                      <a:pt x="3971" y="21102"/>
                    </a:cubicBezTo>
                    <a:cubicBezTo>
                      <a:pt x="3890" y="20851"/>
                      <a:pt x="4216" y="20623"/>
                      <a:pt x="4744" y="20577"/>
                    </a:cubicBezTo>
                    <a:cubicBezTo>
                      <a:pt x="4988" y="20577"/>
                      <a:pt x="5273" y="20623"/>
                      <a:pt x="5517" y="20531"/>
                    </a:cubicBezTo>
                    <a:cubicBezTo>
                      <a:pt x="5843" y="20440"/>
                      <a:pt x="5843" y="20212"/>
                      <a:pt x="5761" y="19961"/>
                    </a:cubicBezTo>
                    <a:cubicBezTo>
                      <a:pt x="5924" y="20006"/>
                      <a:pt x="6127" y="19961"/>
                      <a:pt x="6209" y="19869"/>
                    </a:cubicBezTo>
                    <a:cubicBezTo>
                      <a:pt x="6290" y="19778"/>
                      <a:pt x="6290" y="19687"/>
                      <a:pt x="6371" y="19572"/>
                    </a:cubicBezTo>
                    <a:cubicBezTo>
                      <a:pt x="6697" y="19207"/>
                      <a:pt x="7836" y="19253"/>
                      <a:pt x="8243" y="18910"/>
                    </a:cubicBezTo>
                    <a:cubicBezTo>
                      <a:pt x="8934" y="19093"/>
                      <a:pt x="9951" y="18773"/>
                      <a:pt x="9870" y="18339"/>
                    </a:cubicBezTo>
                    <a:cubicBezTo>
                      <a:pt x="10114" y="18339"/>
                      <a:pt x="10480" y="18385"/>
                      <a:pt x="10724" y="18385"/>
                    </a:cubicBezTo>
                    <a:cubicBezTo>
                      <a:pt x="10968" y="18385"/>
                      <a:pt x="11334" y="18248"/>
                      <a:pt x="11131" y="18088"/>
                    </a:cubicBezTo>
                    <a:cubicBezTo>
                      <a:pt x="11049" y="18043"/>
                      <a:pt x="11049" y="17997"/>
                      <a:pt x="10968" y="17997"/>
                    </a:cubicBezTo>
                    <a:cubicBezTo>
                      <a:pt x="10643" y="17906"/>
                      <a:pt x="10277" y="17769"/>
                      <a:pt x="9951" y="17860"/>
                    </a:cubicBezTo>
                    <a:cubicBezTo>
                      <a:pt x="9788" y="17906"/>
                      <a:pt x="9626" y="17951"/>
                      <a:pt x="9504" y="17997"/>
                    </a:cubicBezTo>
                    <a:cubicBezTo>
                      <a:pt x="9097" y="18088"/>
                      <a:pt x="8649" y="18088"/>
                      <a:pt x="8243" y="18088"/>
                    </a:cubicBezTo>
                    <a:cubicBezTo>
                      <a:pt x="7836" y="18088"/>
                      <a:pt x="7388" y="18088"/>
                      <a:pt x="6982" y="18043"/>
                    </a:cubicBezTo>
                    <a:cubicBezTo>
                      <a:pt x="6209" y="18180"/>
                      <a:pt x="5273" y="18088"/>
                      <a:pt x="4582" y="17860"/>
                    </a:cubicBezTo>
                    <a:cubicBezTo>
                      <a:pt x="4744" y="17814"/>
                      <a:pt x="4826" y="17814"/>
                      <a:pt x="4988" y="17814"/>
                    </a:cubicBezTo>
                    <a:cubicBezTo>
                      <a:pt x="5070" y="17609"/>
                      <a:pt x="5151" y="17380"/>
                      <a:pt x="5436" y="17243"/>
                    </a:cubicBezTo>
                    <a:cubicBezTo>
                      <a:pt x="5680" y="17084"/>
                      <a:pt x="6127" y="16992"/>
                      <a:pt x="6371" y="17129"/>
                    </a:cubicBezTo>
                    <a:cubicBezTo>
                      <a:pt x="6371" y="16855"/>
                      <a:pt x="6941" y="16695"/>
                      <a:pt x="7470" y="16695"/>
                    </a:cubicBezTo>
                    <a:cubicBezTo>
                      <a:pt x="7958" y="16695"/>
                      <a:pt x="8487" y="16764"/>
                      <a:pt x="8934" y="16604"/>
                    </a:cubicBezTo>
                    <a:cubicBezTo>
                      <a:pt x="9016" y="16558"/>
                      <a:pt x="9097" y="16558"/>
                      <a:pt x="9097" y="16513"/>
                    </a:cubicBezTo>
                    <a:cubicBezTo>
                      <a:pt x="9178" y="16376"/>
                      <a:pt x="8853" y="16284"/>
                      <a:pt x="8568" y="16170"/>
                    </a:cubicBezTo>
                    <a:cubicBezTo>
                      <a:pt x="8161" y="16079"/>
                      <a:pt x="7917" y="15851"/>
                      <a:pt x="7836" y="15599"/>
                    </a:cubicBezTo>
                    <a:cubicBezTo>
                      <a:pt x="7470" y="15554"/>
                      <a:pt x="7063" y="15554"/>
                      <a:pt x="6778" y="15645"/>
                    </a:cubicBezTo>
                    <a:cubicBezTo>
                      <a:pt x="6697" y="15691"/>
                      <a:pt x="6616" y="15691"/>
                      <a:pt x="6534" y="15691"/>
                    </a:cubicBezTo>
                    <a:cubicBezTo>
                      <a:pt x="6290" y="15691"/>
                      <a:pt x="6290" y="15462"/>
                      <a:pt x="6453" y="15371"/>
                    </a:cubicBezTo>
                    <a:cubicBezTo>
                      <a:pt x="6616" y="15280"/>
                      <a:pt x="6778" y="15166"/>
                      <a:pt x="6778" y="15029"/>
                    </a:cubicBezTo>
                    <a:cubicBezTo>
                      <a:pt x="6778" y="14937"/>
                      <a:pt x="6697" y="14892"/>
                      <a:pt x="6778" y="14800"/>
                    </a:cubicBezTo>
                    <a:cubicBezTo>
                      <a:pt x="6860" y="14732"/>
                      <a:pt x="7063" y="14732"/>
                      <a:pt x="7144" y="14732"/>
                    </a:cubicBezTo>
                    <a:cubicBezTo>
                      <a:pt x="7470" y="14732"/>
                      <a:pt x="7836" y="14549"/>
                      <a:pt x="7714" y="14366"/>
                    </a:cubicBezTo>
                    <a:cubicBezTo>
                      <a:pt x="7999" y="14366"/>
                      <a:pt x="8324" y="14412"/>
                      <a:pt x="8568" y="14412"/>
                    </a:cubicBezTo>
                    <a:cubicBezTo>
                      <a:pt x="9178" y="14458"/>
                      <a:pt x="9788" y="14458"/>
                      <a:pt x="10480" y="14503"/>
                    </a:cubicBezTo>
                    <a:cubicBezTo>
                      <a:pt x="10805" y="14503"/>
                      <a:pt x="11334" y="14458"/>
                      <a:pt x="11334" y="14252"/>
                    </a:cubicBezTo>
                    <a:cubicBezTo>
                      <a:pt x="10968" y="14252"/>
                      <a:pt x="10805" y="14115"/>
                      <a:pt x="10724" y="13933"/>
                    </a:cubicBezTo>
                    <a:cubicBezTo>
                      <a:pt x="10724" y="13727"/>
                      <a:pt x="10805" y="13590"/>
                      <a:pt x="10805" y="13407"/>
                    </a:cubicBezTo>
                    <a:cubicBezTo>
                      <a:pt x="10968" y="13019"/>
                      <a:pt x="10805" y="12631"/>
                      <a:pt x="10561" y="12243"/>
                    </a:cubicBezTo>
                    <a:cubicBezTo>
                      <a:pt x="10480" y="12197"/>
                      <a:pt x="10358" y="12106"/>
                      <a:pt x="10277" y="12106"/>
                    </a:cubicBezTo>
                    <a:cubicBezTo>
                      <a:pt x="10195" y="12106"/>
                      <a:pt x="10114" y="12060"/>
                      <a:pt x="10032" y="12060"/>
                    </a:cubicBezTo>
                    <a:cubicBezTo>
                      <a:pt x="9178" y="11969"/>
                      <a:pt x="9219" y="11101"/>
                      <a:pt x="8405" y="10919"/>
                    </a:cubicBezTo>
                    <a:cubicBezTo>
                      <a:pt x="7958" y="10804"/>
                      <a:pt x="7388" y="10964"/>
                      <a:pt x="6982" y="11101"/>
                    </a:cubicBezTo>
                    <a:cubicBezTo>
                      <a:pt x="6778" y="11010"/>
                      <a:pt x="6616" y="10919"/>
                      <a:pt x="6534" y="10804"/>
                    </a:cubicBezTo>
                    <a:cubicBezTo>
                      <a:pt x="6290" y="11010"/>
                      <a:pt x="6005" y="11238"/>
                      <a:pt x="5843" y="11489"/>
                    </a:cubicBezTo>
                    <a:cubicBezTo>
                      <a:pt x="5599" y="11193"/>
                      <a:pt x="5436" y="10873"/>
                      <a:pt x="5273" y="10531"/>
                    </a:cubicBezTo>
                    <a:cubicBezTo>
                      <a:pt x="5599" y="10439"/>
                      <a:pt x="5924" y="10234"/>
                      <a:pt x="5924" y="10005"/>
                    </a:cubicBezTo>
                    <a:cubicBezTo>
                      <a:pt x="5924" y="9960"/>
                      <a:pt x="5924" y="9846"/>
                      <a:pt x="6005" y="9800"/>
                    </a:cubicBezTo>
                    <a:cubicBezTo>
                      <a:pt x="6127" y="9754"/>
                      <a:pt x="6290" y="9754"/>
                      <a:pt x="6371" y="9709"/>
                    </a:cubicBezTo>
                    <a:cubicBezTo>
                      <a:pt x="6982" y="9617"/>
                      <a:pt x="6982" y="9138"/>
                      <a:pt x="6778" y="8795"/>
                    </a:cubicBezTo>
                    <a:cubicBezTo>
                      <a:pt x="6616" y="8841"/>
                      <a:pt x="6453" y="8955"/>
                      <a:pt x="6290" y="9001"/>
                    </a:cubicBezTo>
                    <a:cubicBezTo>
                      <a:pt x="6005" y="8795"/>
                      <a:pt x="5517" y="8795"/>
                      <a:pt x="5273" y="8955"/>
                    </a:cubicBezTo>
                    <a:cubicBezTo>
                      <a:pt x="4907" y="9092"/>
                      <a:pt x="4744" y="9275"/>
                      <a:pt x="4582" y="9480"/>
                    </a:cubicBezTo>
                    <a:cubicBezTo>
                      <a:pt x="4419" y="9663"/>
                      <a:pt x="4134" y="9846"/>
                      <a:pt x="3727" y="9914"/>
                    </a:cubicBezTo>
                    <a:cubicBezTo>
                      <a:pt x="3727" y="9800"/>
                      <a:pt x="3646" y="9709"/>
                      <a:pt x="3646" y="9617"/>
                    </a:cubicBezTo>
                    <a:cubicBezTo>
                      <a:pt x="3565" y="9366"/>
                      <a:pt x="3199" y="9092"/>
                      <a:pt x="3483" y="8841"/>
                    </a:cubicBezTo>
                    <a:cubicBezTo>
                      <a:pt x="3565" y="8795"/>
                      <a:pt x="3565" y="8750"/>
                      <a:pt x="3646" y="8704"/>
                    </a:cubicBezTo>
                    <a:cubicBezTo>
                      <a:pt x="3727" y="8567"/>
                      <a:pt x="3361" y="8476"/>
                      <a:pt x="3199" y="8567"/>
                    </a:cubicBezTo>
                    <a:cubicBezTo>
                      <a:pt x="3117" y="8613"/>
                      <a:pt x="3117" y="8658"/>
                      <a:pt x="3036" y="8704"/>
                    </a:cubicBezTo>
                    <a:cubicBezTo>
                      <a:pt x="2629" y="8750"/>
                      <a:pt x="2263" y="8430"/>
                      <a:pt x="2629" y="8270"/>
                    </a:cubicBezTo>
                    <a:cubicBezTo>
                      <a:pt x="2629" y="8224"/>
                      <a:pt x="2710" y="8224"/>
                      <a:pt x="2710" y="8179"/>
                    </a:cubicBezTo>
                    <a:cubicBezTo>
                      <a:pt x="2792" y="8087"/>
                      <a:pt x="2588" y="8042"/>
                      <a:pt x="2426" y="7950"/>
                    </a:cubicBezTo>
                    <a:cubicBezTo>
                      <a:pt x="2141" y="7791"/>
                      <a:pt x="2182" y="7562"/>
                      <a:pt x="2344" y="7402"/>
                    </a:cubicBezTo>
                    <a:cubicBezTo>
                      <a:pt x="2182" y="7357"/>
                      <a:pt x="2019" y="7311"/>
                      <a:pt x="1938" y="7220"/>
                    </a:cubicBezTo>
                    <a:cubicBezTo>
                      <a:pt x="1856" y="7128"/>
                      <a:pt x="1775" y="7037"/>
                      <a:pt x="1938" y="6923"/>
                    </a:cubicBezTo>
                    <a:cubicBezTo>
                      <a:pt x="2019" y="6877"/>
                      <a:pt x="2100" y="6877"/>
                      <a:pt x="2182" y="6832"/>
                    </a:cubicBezTo>
                    <a:cubicBezTo>
                      <a:pt x="2710" y="6649"/>
                      <a:pt x="2629" y="6169"/>
                      <a:pt x="3036" y="5987"/>
                    </a:cubicBezTo>
                    <a:cubicBezTo>
                      <a:pt x="2426" y="5781"/>
                      <a:pt x="2507" y="5210"/>
                      <a:pt x="1938" y="4914"/>
                    </a:cubicBezTo>
                    <a:cubicBezTo>
                      <a:pt x="1856" y="4868"/>
                      <a:pt x="1653" y="4822"/>
                      <a:pt x="1571" y="4731"/>
                    </a:cubicBezTo>
                    <a:cubicBezTo>
                      <a:pt x="1490" y="4685"/>
                      <a:pt x="1490" y="4640"/>
                      <a:pt x="1490" y="4548"/>
                    </a:cubicBezTo>
                    <a:cubicBezTo>
                      <a:pt x="1327" y="4388"/>
                      <a:pt x="1002" y="4434"/>
                      <a:pt x="839" y="4594"/>
                    </a:cubicBezTo>
                    <a:cubicBezTo>
                      <a:pt x="636" y="4685"/>
                      <a:pt x="636" y="4868"/>
                      <a:pt x="555" y="5028"/>
                    </a:cubicBezTo>
                    <a:cubicBezTo>
                      <a:pt x="555" y="5165"/>
                      <a:pt x="473" y="5347"/>
                      <a:pt x="310" y="5439"/>
                    </a:cubicBezTo>
                    <a:cubicBezTo>
                      <a:pt x="-137" y="5347"/>
                      <a:pt x="-15" y="4959"/>
                      <a:pt x="148" y="4731"/>
                    </a:cubicBezTo>
                    <a:cubicBezTo>
                      <a:pt x="310" y="4503"/>
                      <a:pt x="392" y="4206"/>
                      <a:pt x="555" y="3955"/>
                    </a:cubicBezTo>
                    <a:cubicBezTo>
                      <a:pt x="555" y="3909"/>
                      <a:pt x="636" y="3863"/>
                      <a:pt x="717" y="3818"/>
                    </a:cubicBezTo>
                    <a:cubicBezTo>
                      <a:pt x="839" y="3772"/>
                      <a:pt x="1002" y="3772"/>
                      <a:pt x="1083" y="3726"/>
                    </a:cubicBezTo>
                    <a:cubicBezTo>
                      <a:pt x="1246" y="3635"/>
                      <a:pt x="1165" y="3475"/>
                      <a:pt x="1165" y="3338"/>
                    </a:cubicBezTo>
                    <a:cubicBezTo>
                      <a:pt x="1246" y="3201"/>
                      <a:pt x="1409" y="3110"/>
                      <a:pt x="1571" y="2950"/>
                    </a:cubicBezTo>
                    <a:cubicBezTo>
                      <a:pt x="1938" y="2767"/>
                      <a:pt x="2182" y="2516"/>
                      <a:pt x="2263" y="2242"/>
                    </a:cubicBezTo>
                    <a:cubicBezTo>
                      <a:pt x="2629" y="2516"/>
                      <a:pt x="2629" y="2950"/>
                      <a:pt x="2263" y="3247"/>
                    </a:cubicBezTo>
                    <a:cubicBezTo>
                      <a:pt x="2263" y="3292"/>
                      <a:pt x="2182" y="3292"/>
                      <a:pt x="2182" y="3338"/>
                    </a:cubicBezTo>
                    <a:cubicBezTo>
                      <a:pt x="2182" y="3384"/>
                      <a:pt x="2222" y="3475"/>
                      <a:pt x="2344" y="3544"/>
                    </a:cubicBezTo>
                    <a:cubicBezTo>
                      <a:pt x="2588" y="3681"/>
                      <a:pt x="2710" y="3909"/>
                      <a:pt x="2629" y="4114"/>
                    </a:cubicBezTo>
                    <a:cubicBezTo>
                      <a:pt x="3036" y="4114"/>
                      <a:pt x="3483" y="4297"/>
                      <a:pt x="3646" y="4548"/>
                    </a:cubicBezTo>
                    <a:cubicBezTo>
                      <a:pt x="3971" y="4434"/>
                      <a:pt x="4216" y="4251"/>
                      <a:pt x="4338" y="4069"/>
                    </a:cubicBezTo>
                    <a:cubicBezTo>
                      <a:pt x="4419" y="3909"/>
                      <a:pt x="4338" y="3772"/>
                      <a:pt x="4338" y="3681"/>
                    </a:cubicBezTo>
                    <a:cubicBezTo>
                      <a:pt x="4338" y="3384"/>
                      <a:pt x="4419" y="3064"/>
                      <a:pt x="4500" y="2767"/>
                    </a:cubicBezTo>
                    <a:lnTo>
                      <a:pt x="4744" y="2059"/>
                    </a:lnTo>
                    <a:cubicBezTo>
                      <a:pt x="4744" y="1945"/>
                      <a:pt x="4826" y="1854"/>
                      <a:pt x="4988" y="1763"/>
                    </a:cubicBezTo>
                    <a:cubicBezTo>
                      <a:pt x="5151" y="1671"/>
                      <a:pt x="5436" y="1717"/>
                      <a:pt x="5680" y="1717"/>
                    </a:cubicBezTo>
                    <a:cubicBezTo>
                      <a:pt x="5924" y="1717"/>
                      <a:pt x="6209" y="1671"/>
                      <a:pt x="6290" y="1580"/>
                    </a:cubicBezTo>
                    <a:cubicBezTo>
                      <a:pt x="6371" y="1671"/>
                      <a:pt x="6616" y="1717"/>
                      <a:pt x="6778" y="1671"/>
                    </a:cubicBezTo>
                    <a:cubicBezTo>
                      <a:pt x="6982" y="1626"/>
                      <a:pt x="7144" y="1580"/>
                      <a:pt x="7307" y="1466"/>
                    </a:cubicBezTo>
                    <a:cubicBezTo>
                      <a:pt x="7388" y="1626"/>
                      <a:pt x="7714" y="1671"/>
                      <a:pt x="7999" y="1671"/>
                    </a:cubicBezTo>
                    <a:cubicBezTo>
                      <a:pt x="8243" y="1671"/>
                      <a:pt x="8568" y="1626"/>
                      <a:pt x="8853" y="1671"/>
                    </a:cubicBezTo>
                    <a:lnTo>
                      <a:pt x="9341" y="1808"/>
                    </a:lnTo>
                    <a:cubicBezTo>
                      <a:pt x="9504" y="1854"/>
                      <a:pt x="9788" y="1808"/>
                      <a:pt x="9788" y="1671"/>
                    </a:cubicBezTo>
                    <a:cubicBezTo>
                      <a:pt x="9788" y="1626"/>
                      <a:pt x="9788" y="1580"/>
                      <a:pt x="9707" y="1511"/>
                    </a:cubicBezTo>
                    <a:cubicBezTo>
                      <a:pt x="9422" y="1237"/>
                      <a:pt x="9422" y="849"/>
                      <a:pt x="9707" y="552"/>
                    </a:cubicBezTo>
                    <a:cubicBezTo>
                      <a:pt x="10032" y="552"/>
                      <a:pt x="10195" y="370"/>
                      <a:pt x="10480" y="233"/>
                    </a:cubicBezTo>
                    <a:cubicBezTo>
                      <a:pt x="10643" y="96"/>
                      <a:pt x="10968" y="-64"/>
                      <a:pt x="11334" y="27"/>
                    </a:cubicBezTo>
                    <a:cubicBezTo>
                      <a:pt x="11416" y="96"/>
                      <a:pt x="11497" y="141"/>
                      <a:pt x="11578" y="233"/>
                    </a:cubicBezTo>
                    <a:cubicBezTo>
                      <a:pt x="11334" y="552"/>
                      <a:pt x="10968" y="895"/>
                      <a:pt x="10724" y="1237"/>
                    </a:cubicBezTo>
                    <a:cubicBezTo>
                      <a:pt x="10643" y="1329"/>
                      <a:pt x="10561" y="1511"/>
                      <a:pt x="10805" y="1511"/>
                    </a:cubicBezTo>
                    <a:cubicBezTo>
                      <a:pt x="10561" y="1671"/>
                      <a:pt x="10521" y="1900"/>
                      <a:pt x="10805" y="2059"/>
                    </a:cubicBezTo>
                    <a:cubicBezTo>
                      <a:pt x="10846" y="2105"/>
                      <a:pt x="11049" y="2151"/>
                      <a:pt x="11049" y="2242"/>
                    </a:cubicBezTo>
                    <a:cubicBezTo>
                      <a:pt x="11049" y="2379"/>
                      <a:pt x="10724" y="2470"/>
                      <a:pt x="10480" y="2470"/>
                    </a:cubicBezTo>
                    <a:cubicBezTo>
                      <a:pt x="9870" y="2516"/>
                      <a:pt x="9341" y="2722"/>
                      <a:pt x="8934" y="2904"/>
                    </a:cubicBezTo>
                    <a:cubicBezTo>
                      <a:pt x="9178" y="2950"/>
                      <a:pt x="9260" y="3110"/>
                      <a:pt x="9097" y="3201"/>
                    </a:cubicBezTo>
                    <a:cubicBezTo>
                      <a:pt x="9016" y="3247"/>
                      <a:pt x="8934" y="3292"/>
                      <a:pt x="8771" y="3338"/>
                    </a:cubicBezTo>
                    <a:cubicBezTo>
                      <a:pt x="8487" y="3475"/>
                      <a:pt x="8405" y="3726"/>
                      <a:pt x="8649" y="3909"/>
                    </a:cubicBezTo>
                    <a:cubicBezTo>
                      <a:pt x="8934" y="4069"/>
                      <a:pt x="9422" y="4069"/>
                      <a:pt x="9707" y="3863"/>
                    </a:cubicBezTo>
                    <a:cubicBezTo>
                      <a:pt x="9707" y="3955"/>
                      <a:pt x="9951" y="4069"/>
                      <a:pt x="10114" y="4069"/>
                    </a:cubicBezTo>
                    <a:cubicBezTo>
                      <a:pt x="10277" y="4069"/>
                      <a:pt x="10480" y="4023"/>
                      <a:pt x="10643" y="3955"/>
                    </a:cubicBezTo>
                    <a:cubicBezTo>
                      <a:pt x="11416" y="3772"/>
                      <a:pt x="12432" y="4023"/>
                      <a:pt x="12758" y="4503"/>
                    </a:cubicBezTo>
                    <a:cubicBezTo>
                      <a:pt x="12432" y="4548"/>
                      <a:pt x="12188" y="4685"/>
                      <a:pt x="12066" y="4868"/>
                    </a:cubicBezTo>
                    <a:cubicBezTo>
                      <a:pt x="12270" y="4914"/>
                      <a:pt x="12432" y="5028"/>
                      <a:pt x="12595" y="5119"/>
                    </a:cubicBezTo>
                    <a:cubicBezTo>
                      <a:pt x="12758" y="5210"/>
                      <a:pt x="12677" y="5347"/>
                      <a:pt x="12595" y="5439"/>
                    </a:cubicBezTo>
                    <a:cubicBezTo>
                      <a:pt x="12514" y="5507"/>
                      <a:pt x="12351" y="5553"/>
                      <a:pt x="12351" y="5599"/>
                    </a:cubicBezTo>
                    <a:cubicBezTo>
                      <a:pt x="12270" y="5736"/>
                      <a:pt x="12595" y="5873"/>
                      <a:pt x="12514" y="6032"/>
                    </a:cubicBezTo>
                    <a:lnTo>
                      <a:pt x="12270" y="6169"/>
                    </a:lnTo>
                    <a:cubicBezTo>
                      <a:pt x="12066" y="6261"/>
                      <a:pt x="12066" y="6352"/>
                      <a:pt x="11985" y="6512"/>
                    </a:cubicBezTo>
                    <a:cubicBezTo>
                      <a:pt x="11985" y="6558"/>
                      <a:pt x="11822" y="6649"/>
                      <a:pt x="11660" y="6603"/>
                    </a:cubicBezTo>
                    <a:close/>
                    <a:moveTo>
                      <a:pt x="9016" y="20531"/>
                    </a:moveTo>
                    <a:cubicBezTo>
                      <a:pt x="9016" y="20531"/>
                      <a:pt x="8975" y="20531"/>
                      <a:pt x="8975" y="20554"/>
                    </a:cubicBezTo>
                    <a:lnTo>
                      <a:pt x="9016" y="20531"/>
                    </a:ln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4" name="Shape 3134"/>
              <p:cNvSpPr/>
              <p:nvPr/>
            </p:nvSpPr>
            <p:spPr>
              <a:xfrm>
                <a:off x="507302" y="2995271"/>
                <a:ext cx="169975" cy="231689"/>
              </a:xfrm>
              <a:custGeom>
                <a:avLst/>
                <a:gdLst/>
                <a:ahLst/>
                <a:cxnLst>
                  <a:cxn ang="0">
                    <a:pos x="wd2" y="hd2"/>
                  </a:cxn>
                  <a:cxn ang="5400000">
                    <a:pos x="wd2" y="hd2"/>
                  </a:cxn>
                  <a:cxn ang="10800000">
                    <a:pos x="wd2" y="hd2"/>
                  </a:cxn>
                  <a:cxn ang="16200000">
                    <a:pos x="wd2" y="hd2"/>
                  </a:cxn>
                </a:cxnLst>
                <a:rect l="0" t="0" r="r" b="b"/>
                <a:pathLst>
                  <a:path w="21444" h="21392" extrusionOk="0">
                    <a:moveTo>
                      <a:pt x="8500" y="2692"/>
                    </a:moveTo>
                    <a:cubicBezTo>
                      <a:pt x="8656" y="3435"/>
                      <a:pt x="8500" y="4120"/>
                      <a:pt x="7876" y="4749"/>
                    </a:cubicBezTo>
                    <a:cubicBezTo>
                      <a:pt x="8344" y="4978"/>
                      <a:pt x="8032" y="5606"/>
                      <a:pt x="7564" y="5720"/>
                    </a:cubicBezTo>
                    <a:cubicBezTo>
                      <a:pt x="7018" y="5835"/>
                      <a:pt x="6238" y="5720"/>
                      <a:pt x="5770" y="5949"/>
                    </a:cubicBezTo>
                    <a:cubicBezTo>
                      <a:pt x="5536" y="6063"/>
                      <a:pt x="5381" y="6178"/>
                      <a:pt x="5069" y="6178"/>
                    </a:cubicBezTo>
                    <a:cubicBezTo>
                      <a:pt x="4601" y="6178"/>
                      <a:pt x="4289" y="5720"/>
                      <a:pt x="3743" y="5606"/>
                    </a:cubicBezTo>
                    <a:cubicBezTo>
                      <a:pt x="2963" y="5320"/>
                      <a:pt x="2261" y="6063"/>
                      <a:pt x="1638" y="6406"/>
                    </a:cubicBezTo>
                    <a:cubicBezTo>
                      <a:pt x="1482" y="6406"/>
                      <a:pt x="1326" y="6520"/>
                      <a:pt x="1326" y="6692"/>
                    </a:cubicBezTo>
                    <a:cubicBezTo>
                      <a:pt x="1326" y="6806"/>
                      <a:pt x="1170" y="6806"/>
                      <a:pt x="1170" y="6920"/>
                    </a:cubicBezTo>
                    <a:cubicBezTo>
                      <a:pt x="1014" y="7606"/>
                      <a:pt x="624" y="8235"/>
                      <a:pt x="468" y="8920"/>
                    </a:cubicBezTo>
                    <a:cubicBezTo>
                      <a:pt x="1014" y="8920"/>
                      <a:pt x="1482" y="9435"/>
                      <a:pt x="1326" y="9778"/>
                    </a:cubicBezTo>
                    <a:cubicBezTo>
                      <a:pt x="1326" y="9892"/>
                      <a:pt x="1170" y="10006"/>
                      <a:pt x="1170" y="10120"/>
                    </a:cubicBezTo>
                    <a:cubicBezTo>
                      <a:pt x="1170" y="10235"/>
                      <a:pt x="1326" y="10406"/>
                      <a:pt x="1326" y="10406"/>
                    </a:cubicBezTo>
                    <a:cubicBezTo>
                      <a:pt x="1794" y="10863"/>
                      <a:pt x="2495" y="11206"/>
                      <a:pt x="2963" y="11720"/>
                    </a:cubicBezTo>
                    <a:cubicBezTo>
                      <a:pt x="3119" y="11949"/>
                      <a:pt x="2651" y="12235"/>
                      <a:pt x="2651" y="12635"/>
                    </a:cubicBezTo>
                    <a:cubicBezTo>
                      <a:pt x="2651" y="12978"/>
                      <a:pt x="3275" y="13378"/>
                      <a:pt x="3431" y="13720"/>
                    </a:cubicBezTo>
                    <a:cubicBezTo>
                      <a:pt x="3743" y="14463"/>
                      <a:pt x="2261" y="14806"/>
                      <a:pt x="1949" y="15549"/>
                    </a:cubicBezTo>
                    <a:cubicBezTo>
                      <a:pt x="1794" y="15778"/>
                      <a:pt x="1794" y="16006"/>
                      <a:pt x="1638" y="16235"/>
                    </a:cubicBezTo>
                    <a:cubicBezTo>
                      <a:pt x="1482" y="16520"/>
                      <a:pt x="1170" y="16635"/>
                      <a:pt x="858" y="16520"/>
                    </a:cubicBezTo>
                    <a:cubicBezTo>
                      <a:pt x="468" y="17206"/>
                      <a:pt x="312" y="17835"/>
                      <a:pt x="0" y="18520"/>
                    </a:cubicBezTo>
                    <a:cubicBezTo>
                      <a:pt x="468" y="18406"/>
                      <a:pt x="858" y="18749"/>
                      <a:pt x="1014" y="19149"/>
                    </a:cubicBezTo>
                    <a:cubicBezTo>
                      <a:pt x="1170" y="19492"/>
                      <a:pt x="1170" y="19835"/>
                      <a:pt x="1326" y="20235"/>
                    </a:cubicBezTo>
                    <a:cubicBezTo>
                      <a:pt x="1482" y="20578"/>
                      <a:pt x="1794" y="20692"/>
                      <a:pt x="2261" y="20920"/>
                    </a:cubicBezTo>
                    <a:cubicBezTo>
                      <a:pt x="3587" y="21549"/>
                      <a:pt x="5536" y="21549"/>
                      <a:pt x="6862" y="20920"/>
                    </a:cubicBezTo>
                    <a:cubicBezTo>
                      <a:pt x="7876" y="20463"/>
                      <a:pt x="8656" y="19606"/>
                      <a:pt x="9513" y="19035"/>
                    </a:cubicBezTo>
                    <a:cubicBezTo>
                      <a:pt x="9981" y="18635"/>
                      <a:pt x="10839" y="18406"/>
                      <a:pt x="11307" y="18749"/>
                    </a:cubicBezTo>
                    <a:cubicBezTo>
                      <a:pt x="11775" y="18406"/>
                      <a:pt x="12243" y="18063"/>
                      <a:pt x="12788" y="17835"/>
                    </a:cubicBezTo>
                    <a:cubicBezTo>
                      <a:pt x="12944" y="17720"/>
                      <a:pt x="13256" y="17549"/>
                      <a:pt x="13412" y="17549"/>
                    </a:cubicBezTo>
                    <a:cubicBezTo>
                      <a:pt x="13568" y="17549"/>
                      <a:pt x="13724" y="17720"/>
                      <a:pt x="13880" y="17835"/>
                    </a:cubicBezTo>
                    <a:cubicBezTo>
                      <a:pt x="14270" y="17949"/>
                      <a:pt x="14582" y="17835"/>
                      <a:pt x="14738" y="17720"/>
                    </a:cubicBezTo>
                    <a:cubicBezTo>
                      <a:pt x="15518" y="17435"/>
                      <a:pt x="16531" y="17320"/>
                      <a:pt x="17311" y="17320"/>
                    </a:cubicBezTo>
                    <a:cubicBezTo>
                      <a:pt x="17701" y="17320"/>
                      <a:pt x="18013" y="17320"/>
                      <a:pt x="18325" y="17206"/>
                    </a:cubicBezTo>
                    <a:cubicBezTo>
                      <a:pt x="18637" y="17092"/>
                      <a:pt x="18793" y="16749"/>
                      <a:pt x="18793" y="16520"/>
                    </a:cubicBezTo>
                    <a:cubicBezTo>
                      <a:pt x="18949" y="16235"/>
                      <a:pt x="19339" y="15892"/>
                      <a:pt x="19806" y="16006"/>
                    </a:cubicBezTo>
                    <a:cubicBezTo>
                      <a:pt x="19495" y="15549"/>
                      <a:pt x="18325" y="15435"/>
                      <a:pt x="18325" y="14920"/>
                    </a:cubicBezTo>
                    <a:cubicBezTo>
                      <a:pt x="18325" y="14349"/>
                      <a:pt x="19417" y="13835"/>
                      <a:pt x="18949" y="13492"/>
                    </a:cubicBezTo>
                    <a:cubicBezTo>
                      <a:pt x="18715" y="13378"/>
                      <a:pt x="18637" y="13378"/>
                      <a:pt x="18481" y="13263"/>
                    </a:cubicBezTo>
                    <a:cubicBezTo>
                      <a:pt x="18013" y="13035"/>
                      <a:pt x="18169" y="12520"/>
                      <a:pt x="18325" y="12063"/>
                    </a:cubicBezTo>
                    <a:cubicBezTo>
                      <a:pt x="18481" y="11720"/>
                      <a:pt x="18793" y="11206"/>
                      <a:pt x="18481" y="10863"/>
                    </a:cubicBezTo>
                    <a:cubicBezTo>
                      <a:pt x="18325" y="10635"/>
                      <a:pt x="18169" y="10520"/>
                      <a:pt x="18013" y="10406"/>
                    </a:cubicBezTo>
                    <a:cubicBezTo>
                      <a:pt x="17701" y="9892"/>
                      <a:pt x="18325" y="9320"/>
                      <a:pt x="18637" y="8806"/>
                    </a:cubicBezTo>
                    <a:cubicBezTo>
                      <a:pt x="18949" y="8349"/>
                      <a:pt x="18793" y="7606"/>
                      <a:pt x="19495" y="7263"/>
                    </a:cubicBezTo>
                    <a:cubicBezTo>
                      <a:pt x="19962" y="7035"/>
                      <a:pt x="20586" y="7149"/>
                      <a:pt x="20976" y="6920"/>
                    </a:cubicBezTo>
                    <a:cubicBezTo>
                      <a:pt x="21600" y="6520"/>
                      <a:pt x="21132" y="5949"/>
                      <a:pt x="20976" y="5320"/>
                    </a:cubicBezTo>
                    <a:cubicBezTo>
                      <a:pt x="20820" y="4635"/>
                      <a:pt x="21132" y="3778"/>
                      <a:pt x="21444" y="2978"/>
                    </a:cubicBezTo>
                    <a:cubicBezTo>
                      <a:pt x="21444" y="2806"/>
                      <a:pt x="21444" y="2692"/>
                      <a:pt x="21444" y="2578"/>
                    </a:cubicBezTo>
                    <a:cubicBezTo>
                      <a:pt x="21444" y="2463"/>
                      <a:pt x="21288" y="2349"/>
                      <a:pt x="21132" y="2349"/>
                    </a:cubicBezTo>
                    <a:cubicBezTo>
                      <a:pt x="20430" y="2006"/>
                      <a:pt x="19806" y="1606"/>
                      <a:pt x="19183" y="1263"/>
                    </a:cubicBezTo>
                    <a:cubicBezTo>
                      <a:pt x="18793" y="1035"/>
                      <a:pt x="18481" y="692"/>
                      <a:pt x="18481" y="406"/>
                    </a:cubicBezTo>
                    <a:cubicBezTo>
                      <a:pt x="17857" y="-51"/>
                      <a:pt x="16687" y="-51"/>
                      <a:pt x="15908" y="63"/>
                    </a:cubicBezTo>
                    <a:cubicBezTo>
                      <a:pt x="14894" y="178"/>
                      <a:pt x="13724" y="178"/>
                      <a:pt x="12788" y="292"/>
                    </a:cubicBezTo>
                    <a:cubicBezTo>
                      <a:pt x="11619" y="406"/>
                      <a:pt x="10839" y="578"/>
                      <a:pt x="9981" y="806"/>
                    </a:cubicBezTo>
                    <a:cubicBezTo>
                      <a:pt x="9513" y="920"/>
                      <a:pt x="8656" y="806"/>
                      <a:pt x="8344" y="1035"/>
                    </a:cubicBezTo>
                    <a:cubicBezTo>
                      <a:pt x="7720" y="1149"/>
                      <a:pt x="8344" y="2235"/>
                      <a:pt x="8500" y="2692"/>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5" name="Shape 3135"/>
              <p:cNvSpPr/>
              <p:nvPr/>
            </p:nvSpPr>
            <p:spPr>
              <a:xfrm>
                <a:off x="1304609" y="3883559"/>
                <a:ext cx="113041" cy="82757"/>
              </a:xfrm>
              <a:custGeom>
                <a:avLst/>
                <a:gdLst/>
                <a:ahLst/>
                <a:cxnLst>
                  <a:cxn ang="0">
                    <a:pos x="wd2" y="hd2"/>
                  </a:cxn>
                  <a:cxn ang="5400000">
                    <a:pos x="wd2" y="hd2"/>
                  </a:cxn>
                  <a:cxn ang="10800000">
                    <a:pos x="wd2" y="hd2"/>
                  </a:cxn>
                  <a:cxn ang="16200000">
                    <a:pos x="wd2" y="hd2"/>
                  </a:cxn>
                </a:cxnLst>
                <a:rect l="0" t="0" r="r" b="b"/>
                <a:pathLst>
                  <a:path w="21430" h="20629" extrusionOk="0">
                    <a:moveTo>
                      <a:pt x="6719" y="9257"/>
                    </a:moveTo>
                    <a:cubicBezTo>
                      <a:pt x="8704" y="10509"/>
                      <a:pt x="10338" y="11918"/>
                      <a:pt x="12323" y="13483"/>
                    </a:cubicBezTo>
                    <a:cubicBezTo>
                      <a:pt x="12790" y="13796"/>
                      <a:pt x="13607" y="14579"/>
                      <a:pt x="14074" y="15205"/>
                    </a:cubicBezTo>
                    <a:cubicBezTo>
                      <a:pt x="14541" y="15987"/>
                      <a:pt x="14775" y="16457"/>
                      <a:pt x="15008" y="16770"/>
                    </a:cubicBezTo>
                    <a:cubicBezTo>
                      <a:pt x="15475" y="17396"/>
                      <a:pt x="16059" y="17709"/>
                      <a:pt x="16526" y="18179"/>
                    </a:cubicBezTo>
                    <a:cubicBezTo>
                      <a:pt x="17227" y="18805"/>
                      <a:pt x="17694" y="19118"/>
                      <a:pt x="18511" y="19744"/>
                    </a:cubicBezTo>
                    <a:cubicBezTo>
                      <a:pt x="19445" y="20370"/>
                      <a:pt x="20613" y="20996"/>
                      <a:pt x="21430" y="20370"/>
                    </a:cubicBezTo>
                    <a:cubicBezTo>
                      <a:pt x="20613" y="20057"/>
                      <a:pt x="20146" y="19118"/>
                      <a:pt x="20146" y="18179"/>
                    </a:cubicBezTo>
                    <a:cubicBezTo>
                      <a:pt x="20146" y="17083"/>
                      <a:pt x="20379" y="15831"/>
                      <a:pt x="19912" y="14892"/>
                    </a:cubicBezTo>
                    <a:cubicBezTo>
                      <a:pt x="19679" y="14109"/>
                      <a:pt x="19212" y="13796"/>
                      <a:pt x="19445" y="13170"/>
                    </a:cubicBezTo>
                    <a:cubicBezTo>
                      <a:pt x="19679" y="12857"/>
                      <a:pt x="19912" y="12857"/>
                      <a:pt x="19912" y="12544"/>
                    </a:cubicBezTo>
                    <a:cubicBezTo>
                      <a:pt x="20146" y="12231"/>
                      <a:pt x="20146" y="11605"/>
                      <a:pt x="19912" y="11135"/>
                    </a:cubicBezTo>
                    <a:cubicBezTo>
                      <a:pt x="19679" y="10822"/>
                      <a:pt x="19445" y="10509"/>
                      <a:pt x="19212" y="9883"/>
                    </a:cubicBezTo>
                    <a:cubicBezTo>
                      <a:pt x="18161" y="7535"/>
                      <a:pt x="20963" y="5031"/>
                      <a:pt x="19912" y="2683"/>
                    </a:cubicBezTo>
                    <a:cubicBezTo>
                      <a:pt x="19912" y="2370"/>
                      <a:pt x="19679" y="2370"/>
                      <a:pt x="19679" y="2057"/>
                    </a:cubicBezTo>
                    <a:cubicBezTo>
                      <a:pt x="19212" y="961"/>
                      <a:pt x="17927" y="22"/>
                      <a:pt x="17227" y="648"/>
                    </a:cubicBezTo>
                    <a:cubicBezTo>
                      <a:pt x="16526" y="961"/>
                      <a:pt x="16409" y="2370"/>
                      <a:pt x="16059" y="2996"/>
                    </a:cubicBezTo>
                    <a:cubicBezTo>
                      <a:pt x="15826" y="3622"/>
                      <a:pt x="15242" y="4718"/>
                      <a:pt x="14775" y="5031"/>
                    </a:cubicBezTo>
                    <a:cubicBezTo>
                      <a:pt x="14541" y="5344"/>
                      <a:pt x="14541" y="5344"/>
                      <a:pt x="14308" y="5344"/>
                    </a:cubicBezTo>
                    <a:cubicBezTo>
                      <a:pt x="14074" y="5344"/>
                      <a:pt x="13841" y="5031"/>
                      <a:pt x="13607" y="4718"/>
                    </a:cubicBezTo>
                    <a:cubicBezTo>
                      <a:pt x="12790" y="3935"/>
                      <a:pt x="11856" y="3935"/>
                      <a:pt x="11389" y="4718"/>
                    </a:cubicBezTo>
                    <a:cubicBezTo>
                      <a:pt x="10572" y="2996"/>
                      <a:pt x="8704" y="4718"/>
                      <a:pt x="7419" y="3309"/>
                    </a:cubicBezTo>
                    <a:cubicBezTo>
                      <a:pt x="7186" y="2996"/>
                      <a:pt x="6952" y="2370"/>
                      <a:pt x="6485" y="2370"/>
                    </a:cubicBezTo>
                    <a:cubicBezTo>
                      <a:pt x="6252" y="2370"/>
                      <a:pt x="5668" y="2683"/>
                      <a:pt x="5434" y="2683"/>
                    </a:cubicBezTo>
                    <a:cubicBezTo>
                      <a:pt x="4734" y="2683"/>
                      <a:pt x="4267" y="2057"/>
                      <a:pt x="3800" y="1431"/>
                    </a:cubicBezTo>
                    <a:cubicBezTo>
                      <a:pt x="2982" y="648"/>
                      <a:pt x="1348" y="-604"/>
                      <a:pt x="531" y="335"/>
                    </a:cubicBezTo>
                    <a:cubicBezTo>
                      <a:pt x="297" y="648"/>
                      <a:pt x="-170" y="3309"/>
                      <a:pt x="64" y="3935"/>
                    </a:cubicBezTo>
                    <a:cubicBezTo>
                      <a:pt x="297" y="5344"/>
                      <a:pt x="1815" y="5657"/>
                      <a:pt x="2515" y="5970"/>
                    </a:cubicBezTo>
                    <a:cubicBezTo>
                      <a:pt x="4267" y="7535"/>
                      <a:pt x="5434" y="8318"/>
                      <a:pt x="6719" y="9257"/>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6" name="Shape 3136"/>
              <p:cNvSpPr/>
              <p:nvPr/>
            </p:nvSpPr>
            <p:spPr>
              <a:xfrm>
                <a:off x="1706210" y="4004416"/>
                <a:ext cx="109213" cy="35835"/>
              </a:xfrm>
              <a:custGeom>
                <a:avLst/>
                <a:gdLst/>
                <a:ahLst/>
                <a:cxnLst>
                  <a:cxn ang="0">
                    <a:pos x="wd2" y="hd2"/>
                  </a:cxn>
                  <a:cxn ang="5400000">
                    <a:pos x="wd2" y="hd2"/>
                  </a:cxn>
                  <a:cxn ang="10800000">
                    <a:pos x="wd2" y="hd2"/>
                  </a:cxn>
                  <a:cxn ang="16200000">
                    <a:pos x="wd2" y="hd2"/>
                  </a:cxn>
                </a:cxnLst>
                <a:rect l="0" t="0" r="r" b="b"/>
                <a:pathLst>
                  <a:path w="21213" h="19201" extrusionOk="0">
                    <a:moveTo>
                      <a:pt x="58" y="4371"/>
                    </a:moveTo>
                    <a:cubicBezTo>
                      <a:pt x="1023" y="3727"/>
                      <a:pt x="1989" y="5661"/>
                      <a:pt x="1989" y="8240"/>
                    </a:cubicBezTo>
                    <a:cubicBezTo>
                      <a:pt x="1989" y="9852"/>
                      <a:pt x="1989" y="10497"/>
                      <a:pt x="2230" y="11142"/>
                    </a:cubicBezTo>
                    <a:cubicBezTo>
                      <a:pt x="2592" y="11786"/>
                      <a:pt x="3075" y="11786"/>
                      <a:pt x="3557" y="11786"/>
                    </a:cubicBezTo>
                    <a:cubicBezTo>
                      <a:pt x="4281" y="12431"/>
                      <a:pt x="4523" y="14365"/>
                      <a:pt x="5126" y="15977"/>
                    </a:cubicBezTo>
                    <a:cubicBezTo>
                      <a:pt x="6092" y="18556"/>
                      <a:pt x="7902" y="19201"/>
                      <a:pt x="9108" y="17267"/>
                    </a:cubicBezTo>
                    <a:cubicBezTo>
                      <a:pt x="9350" y="16622"/>
                      <a:pt x="9591" y="16622"/>
                      <a:pt x="9832" y="16622"/>
                    </a:cubicBezTo>
                    <a:cubicBezTo>
                      <a:pt x="10074" y="16622"/>
                      <a:pt x="10436" y="17912"/>
                      <a:pt x="10677" y="18556"/>
                    </a:cubicBezTo>
                    <a:cubicBezTo>
                      <a:pt x="11401" y="19846"/>
                      <a:pt x="12970" y="17267"/>
                      <a:pt x="13452" y="19201"/>
                    </a:cubicBezTo>
                    <a:cubicBezTo>
                      <a:pt x="14176" y="17267"/>
                      <a:pt x="15745" y="16945"/>
                      <a:pt x="16952" y="15977"/>
                    </a:cubicBezTo>
                    <a:cubicBezTo>
                      <a:pt x="18279" y="15333"/>
                      <a:pt x="19486" y="13721"/>
                      <a:pt x="19969" y="11142"/>
                    </a:cubicBezTo>
                    <a:cubicBezTo>
                      <a:pt x="19727" y="10497"/>
                      <a:pt x="19727" y="10174"/>
                      <a:pt x="19969" y="9207"/>
                    </a:cubicBezTo>
                    <a:cubicBezTo>
                      <a:pt x="20210" y="8562"/>
                      <a:pt x="20451" y="8240"/>
                      <a:pt x="20813" y="7595"/>
                    </a:cubicBezTo>
                    <a:cubicBezTo>
                      <a:pt x="21296" y="6306"/>
                      <a:pt x="21296" y="4694"/>
                      <a:pt x="21055" y="3082"/>
                    </a:cubicBezTo>
                    <a:cubicBezTo>
                      <a:pt x="20813" y="1792"/>
                      <a:pt x="19969" y="825"/>
                      <a:pt x="19245" y="1470"/>
                    </a:cubicBezTo>
                    <a:cubicBezTo>
                      <a:pt x="19003" y="2437"/>
                      <a:pt x="18762" y="2437"/>
                      <a:pt x="18521" y="3082"/>
                    </a:cubicBezTo>
                    <a:cubicBezTo>
                      <a:pt x="16469" y="6306"/>
                      <a:pt x="13694" y="-1754"/>
                      <a:pt x="11642" y="1470"/>
                    </a:cubicBezTo>
                    <a:cubicBezTo>
                      <a:pt x="11401" y="2437"/>
                      <a:pt x="10918" y="3082"/>
                      <a:pt x="10677" y="3727"/>
                    </a:cubicBezTo>
                    <a:cubicBezTo>
                      <a:pt x="10074" y="3727"/>
                      <a:pt x="9832" y="3727"/>
                      <a:pt x="9350" y="3727"/>
                    </a:cubicBezTo>
                    <a:cubicBezTo>
                      <a:pt x="7540" y="2437"/>
                      <a:pt x="5609" y="1470"/>
                      <a:pt x="3557" y="825"/>
                    </a:cubicBezTo>
                    <a:cubicBezTo>
                      <a:pt x="3075" y="825"/>
                      <a:pt x="1023" y="-464"/>
                      <a:pt x="782" y="180"/>
                    </a:cubicBezTo>
                    <a:cubicBezTo>
                      <a:pt x="-304" y="-464"/>
                      <a:pt x="58" y="4371"/>
                      <a:pt x="58" y="4371"/>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7" name="Shape 3137"/>
              <p:cNvSpPr/>
              <p:nvPr/>
            </p:nvSpPr>
            <p:spPr>
              <a:xfrm>
                <a:off x="813707" y="2607713"/>
                <a:ext cx="40447" cy="86371"/>
              </a:xfrm>
              <a:custGeom>
                <a:avLst/>
                <a:gdLst/>
                <a:ahLst/>
                <a:cxnLst>
                  <a:cxn ang="0">
                    <a:pos x="wd2" y="hd2"/>
                  </a:cxn>
                  <a:cxn ang="5400000">
                    <a:pos x="wd2" y="hd2"/>
                  </a:cxn>
                  <a:cxn ang="10800000">
                    <a:pos x="wd2" y="hd2"/>
                  </a:cxn>
                  <a:cxn ang="16200000">
                    <a:pos x="wd2" y="hd2"/>
                  </a:cxn>
                </a:cxnLst>
                <a:rect l="0" t="0" r="r" b="b"/>
                <a:pathLst>
                  <a:path w="19093" h="20871" extrusionOk="0">
                    <a:moveTo>
                      <a:pt x="1728" y="9321"/>
                    </a:moveTo>
                    <a:cubicBezTo>
                      <a:pt x="1152" y="9021"/>
                      <a:pt x="0" y="9621"/>
                      <a:pt x="576" y="10221"/>
                    </a:cubicBezTo>
                    <a:cubicBezTo>
                      <a:pt x="1152" y="10821"/>
                      <a:pt x="1728" y="11121"/>
                      <a:pt x="1728" y="11421"/>
                    </a:cubicBezTo>
                    <a:cubicBezTo>
                      <a:pt x="1728" y="12471"/>
                      <a:pt x="0" y="12921"/>
                      <a:pt x="0" y="13971"/>
                    </a:cubicBezTo>
                    <a:cubicBezTo>
                      <a:pt x="0" y="14871"/>
                      <a:pt x="1152" y="15621"/>
                      <a:pt x="3168" y="15921"/>
                    </a:cubicBezTo>
                    <a:cubicBezTo>
                      <a:pt x="4320" y="16221"/>
                      <a:pt x="6048" y="16521"/>
                      <a:pt x="7200" y="17121"/>
                    </a:cubicBezTo>
                    <a:cubicBezTo>
                      <a:pt x="8640" y="18471"/>
                      <a:pt x="7200" y="19971"/>
                      <a:pt x="8640" y="20871"/>
                    </a:cubicBezTo>
                    <a:cubicBezTo>
                      <a:pt x="10368" y="19371"/>
                      <a:pt x="10944" y="17421"/>
                      <a:pt x="9792" y="15921"/>
                    </a:cubicBezTo>
                    <a:cubicBezTo>
                      <a:pt x="9792" y="15621"/>
                      <a:pt x="9216" y="15021"/>
                      <a:pt x="9792" y="14571"/>
                    </a:cubicBezTo>
                    <a:cubicBezTo>
                      <a:pt x="10368" y="14271"/>
                      <a:pt x="10944" y="13971"/>
                      <a:pt x="12096" y="13671"/>
                    </a:cubicBezTo>
                    <a:cubicBezTo>
                      <a:pt x="15264" y="12471"/>
                      <a:pt x="12096" y="9321"/>
                      <a:pt x="15264" y="8271"/>
                    </a:cubicBezTo>
                    <a:cubicBezTo>
                      <a:pt x="12672" y="7071"/>
                      <a:pt x="12672" y="4521"/>
                      <a:pt x="15840" y="3621"/>
                    </a:cubicBezTo>
                    <a:cubicBezTo>
                      <a:pt x="16992" y="3321"/>
                      <a:pt x="18144" y="3021"/>
                      <a:pt x="18720" y="2721"/>
                    </a:cubicBezTo>
                    <a:cubicBezTo>
                      <a:pt x="19872" y="1671"/>
                      <a:pt x="18144" y="471"/>
                      <a:pt x="16416" y="171"/>
                    </a:cubicBezTo>
                    <a:cubicBezTo>
                      <a:pt x="9216" y="-729"/>
                      <a:pt x="9216" y="2121"/>
                      <a:pt x="6624" y="3921"/>
                    </a:cubicBezTo>
                    <a:cubicBezTo>
                      <a:pt x="4896" y="5121"/>
                      <a:pt x="-1728" y="7371"/>
                      <a:pt x="1728" y="9321"/>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8" name="Shape 3138"/>
              <p:cNvSpPr/>
              <p:nvPr/>
            </p:nvSpPr>
            <p:spPr>
              <a:xfrm>
                <a:off x="600876" y="2490146"/>
                <a:ext cx="54048" cy="55939"/>
              </a:xfrm>
              <a:custGeom>
                <a:avLst/>
                <a:gdLst/>
                <a:ahLst/>
                <a:cxnLst>
                  <a:cxn ang="0">
                    <a:pos x="wd2" y="hd2"/>
                  </a:cxn>
                  <a:cxn ang="5400000">
                    <a:pos x="wd2" y="hd2"/>
                  </a:cxn>
                  <a:cxn ang="10800000">
                    <a:pos x="wd2" y="hd2"/>
                  </a:cxn>
                  <a:cxn ang="16200000">
                    <a:pos x="wd2" y="hd2"/>
                  </a:cxn>
                </a:cxnLst>
                <a:rect l="0" t="0" r="r" b="b"/>
                <a:pathLst>
                  <a:path w="18001" h="21325" extrusionOk="0">
                    <a:moveTo>
                      <a:pt x="7694" y="16670"/>
                    </a:moveTo>
                    <a:cubicBezTo>
                      <a:pt x="7694" y="18313"/>
                      <a:pt x="7694" y="19722"/>
                      <a:pt x="7694" y="21130"/>
                    </a:cubicBezTo>
                    <a:cubicBezTo>
                      <a:pt x="8905" y="21600"/>
                      <a:pt x="10116" y="21130"/>
                      <a:pt x="11530" y="20661"/>
                    </a:cubicBezTo>
                    <a:cubicBezTo>
                      <a:pt x="11126" y="20191"/>
                      <a:pt x="10722" y="18783"/>
                      <a:pt x="11530" y="18313"/>
                    </a:cubicBezTo>
                    <a:cubicBezTo>
                      <a:pt x="12337" y="17843"/>
                      <a:pt x="13145" y="17374"/>
                      <a:pt x="13548" y="17843"/>
                    </a:cubicBezTo>
                    <a:cubicBezTo>
                      <a:pt x="13952" y="18313"/>
                      <a:pt x="14356" y="18783"/>
                      <a:pt x="14961" y="19252"/>
                    </a:cubicBezTo>
                    <a:cubicBezTo>
                      <a:pt x="15365" y="19722"/>
                      <a:pt x="16173" y="19252"/>
                      <a:pt x="16576" y="18783"/>
                    </a:cubicBezTo>
                    <a:cubicBezTo>
                      <a:pt x="16980" y="18313"/>
                      <a:pt x="16980" y="17374"/>
                      <a:pt x="16980" y="16200"/>
                    </a:cubicBezTo>
                    <a:cubicBezTo>
                      <a:pt x="16980" y="15730"/>
                      <a:pt x="16980" y="15261"/>
                      <a:pt x="16980" y="15261"/>
                    </a:cubicBezTo>
                    <a:cubicBezTo>
                      <a:pt x="16980" y="14791"/>
                      <a:pt x="16576" y="14791"/>
                      <a:pt x="16173" y="14791"/>
                    </a:cubicBezTo>
                    <a:cubicBezTo>
                      <a:pt x="15365" y="13852"/>
                      <a:pt x="16173" y="12209"/>
                      <a:pt x="16980" y="11270"/>
                    </a:cubicBezTo>
                    <a:cubicBezTo>
                      <a:pt x="17788" y="10096"/>
                      <a:pt x="18595" y="8452"/>
                      <a:pt x="17384" y="7983"/>
                    </a:cubicBezTo>
                    <a:cubicBezTo>
                      <a:pt x="16980" y="7983"/>
                      <a:pt x="16980" y="7983"/>
                      <a:pt x="16576" y="7513"/>
                    </a:cubicBezTo>
                    <a:cubicBezTo>
                      <a:pt x="15769" y="6809"/>
                      <a:pt x="15365" y="5400"/>
                      <a:pt x="14961" y="4461"/>
                    </a:cubicBezTo>
                    <a:cubicBezTo>
                      <a:pt x="13952" y="2583"/>
                      <a:pt x="12337" y="470"/>
                      <a:pt x="10116" y="0"/>
                    </a:cubicBezTo>
                    <a:cubicBezTo>
                      <a:pt x="9713" y="0"/>
                      <a:pt x="9309" y="0"/>
                      <a:pt x="8905" y="0"/>
                    </a:cubicBezTo>
                    <a:cubicBezTo>
                      <a:pt x="8098" y="470"/>
                      <a:pt x="8502" y="2113"/>
                      <a:pt x="8098" y="3522"/>
                    </a:cubicBezTo>
                    <a:cubicBezTo>
                      <a:pt x="7290" y="6809"/>
                      <a:pt x="2244" y="8452"/>
                      <a:pt x="831" y="11739"/>
                    </a:cubicBezTo>
                    <a:cubicBezTo>
                      <a:pt x="-3005" y="19722"/>
                      <a:pt x="7694" y="15730"/>
                      <a:pt x="7694" y="1667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39" name="Shape 3139"/>
              <p:cNvSpPr/>
              <p:nvPr/>
            </p:nvSpPr>
            <p:spPr>
              <a:xfrm>
                <a:off x="0" y="2167429"/>
                <a:ext cx="393810" cy="255232"/>
              </a:xfrm>
              <a:custGeom>
                <a:avLst/>
                <a:gdLst/>
                <a:ahLst/>
                <a:cxnLst>
                  <a:cxn ang="0">
                    <a:pos x="wd2" y="hd2"/>
                  </a:cxn>
                  <a:cxn ang="5400000">
                    <a:pos x="wd2" y="hd2"/>
                  </a:cxn>
                  <a:cxn ang="10800000">
                    <a:pos x="wd2" y="hd2"/>
                  </a:cxn>
                  <a:cxn ang="16200000">
                    <a:pos x="wd2" y="hd2"/>
                  </a:cxn>
                </a:cxnLst>
                <a:rect l="0" t="0" r="r" b="b"/>
                <a:pathLst>
                  <a:path w="21543" h="21105" extrusionOk="0">
                    <a:moveTo>
                      <a:pt x="8952" y="3515"/>
                    </a:moveTo>
                    <a:cubicBezTo>
                      <a:pt x="9155" y="3617"/>
                      <a:pt x="9528" y="3617"/>
                      <a:pt x="9664" y="3311"/>
                    </a:cubicBezTo>
                    <a:cubicBezTo>
                      <a:pt x="9868" y="4024"/>
                      <a:pt x="10444" y="4585"/>
                      <a:pt x="11020" y="4483"/>
                    </a:cubicBezTo>
                    <a:cubicBezTo>
                      <a:pt x="11156" y="4024"/>
                      <a:pt x="11224" y="3515"/>
                      <a:pt x="11156" y="2955"/>
                    </a:cubicBezTo>
                    <a:cubicBezTo>
                      <a:pt x="11529" y="3056"/>
                      <a:pt x="11936" y="2751"/>
                      <a:pt x="12072" y="2241"/>
                    </a:cubicBezTo>
                    <a:lnTo>
                      <a:pt x="12309" y="2853"/>
                    </a:lnTo>
                    <a:cubicBezTo>
                      <a:pt x="12377" y="2649"/>
                      <a:pt x="12512" y="2445"/>
                      <a:pt x="12580" y="2241"/>
                    </a:cubicBezTo>
                    <a:cubicBezTo>
                      <a:pt x="12716" y="2445"/>
                      <a:pt x="12851" y="2649"/>
                      <a:pt x="13089" y="2649"/>
                    </a:cubicBezTo>
                    <a:cubicBezTo>
                      <a:pt x="13292" y="2649"/>
                      <a:pt x="13801" y="2751"/>
                      <a:pt x="13801" y="2445"/>
                    </a:cubicBezTo>
                    <a:cubicBezTo>
                      <a:pt x="14208" y="2955"/>
                      <a:pt x="15056" y="3209"/>
                      <a:pt x="15429" y="2547"/>
                    </a:cubicBezTo>
                    <a:cubicBezTo>
                      <a:pt x="15293" y="2751"/>
                      <a:pt x="15293" y="2241"/>
                      <a:pt x="15361" y="1885"/>
                    </a:cubicBezTo>
                    <a:cubicBezTo>
                      <a:pt x="15429" y="1579"/>
                      <a:pt x="14988" y="1579"/>
                      <a:pt x="15225" y="1477"/>
                    </a:cubicBezTo>
                    <a:cubicBezTo>
                      <a:pt x="15429" y="1375"/>
                      <a:pt x="15700" y="1477"/>
                      <a:pt x="15768" y="1273"/>
                    </a:cubicBezTo>
                    <a:cubicBezTo>
                      <a:pt x="15632" y="917"/>
                      <a:pt x="16073" y="509"/>
                      <a:pt x="15768" y="305"/>
                    </a:cubicBezTo>
                    <a:cubicBezTo>
                      <a:pt x="16141" y="-153"/>
                      <a:pt x="16480" y="204"/>
                      <a:pt x="17124" y="0"/>
                    </a:cubicBezTo>
                    <a:cubicBezTo>
                      <a:pt x="17192" y="815"/>
                      <a:pt x="18141" y="1273"/>
                      <a:pt x="18480" y="509"/>
                    </a:cubicBezTo>
                    <a:cubicBezTo>
                      <a:pt x="18616" y="1070"/>
                      <a:pt x="18548" y="1681"/>
                      <a:pt x="18277" y="1987"/>
                    </a:cubicBezTo>
                    <a:cubicBezTo>
                      <a:pt x="18209" y="2139"/>
                      <a:pt x="18141" y="2241"/>
                      <a:pt x="18141" y="2343"/>
                    </a:cubicBezTo>
                    <a:cubicBezTo>
                      <a:pt x="18141" y="2547"/>
                      <a:pt x="18345" y="2649"/>
                      <a:pt x="18480" y="2751"/>
                    </a:cubicBezTo>
                    <a:cubicBezTo>
                      <a:pt x="18853" y="2955"/>
                      <a:pt x="19057" y="3719"/>
                      <a:pt x="18921" y="4228"/>
                    </a:cubicBezTo>
                    <a:cubicBezTo>
                      <a:pt x="19125" y="4483"/>
                      <a:pt x="19396" y="4687"/>
                      <a:pt x="19565" y="4992"/>
                    </a:cubicBezTo>
                    <a:cubicBezTo>
                      <a:pt x="19701" y="5298"/>
                      <a:pt x="19769" y="5858"/>
                      <a:pt x="19565" y="6164"/>
                    </a:cubicBezTo>
                    <a:cubicBezTo>
                      <a:pt x="19905" y="6724"/>
                      <a:pt x="20481" y="6928"/>
                      <a:pt x="20990" y="6724"/>
                    </a:cubicBezTo>
                    <a:cubicBezTo>
                      <a:pt x="21261" y="7030"/>
                      <a:pt x="21397" y="7438"/>
                      <a:pt x="21532" y="7896"/>
                    </a:cubicBezTo>
                    <a:cubicBezTo>
                      <a:pt x="21125" y="7794"/>
                      <a:pt x="20752" y="8609"/>
                      <a:pt x="20990" y="9170"/>
                    </a:cubicBezTo>
                    <a:cubicBezTo>
                      <a:pt x="21329" y="9068"/>
                      <a:pt x="21600" y="9577"/>
                      <a:pt x="21532" y="10036"/>
                    </a:cubicBezTo>
                    <a:cubicBezTo>
                      <a:pt x="21329" y="10341"/>
                      <a:pt x="20922" y="9832"/>
                      <a:pt x="20617" y="10036"/>
                    </a:cubicBezTo>
                    <a:cubicBezTo>
                      <a:pt x="20481" y="10138"/>
                      <a:pt x="20413" y="10239"/>
                      <a:pt x="20345" y="10443"/>
                    </a:cubicBezTo>
                    <a:cubicBezTo>
                      <a:pt x="20210" y="10749"/>
                      <a:pt x="20108" y="11004"/>
                      <a:pt x="19972" y="11309"/>
                    </a:cubicBezTo>
                    <a:lnTo>
                      <a:pt x="19769" y="11972"/>
                    </a:lnTo>
                    <a:cubicBezTo>
                      <a:pt x="19769" y="12175"/>
                      <a:pt x="19905" y="12481"/>
                      <a:pt x="20040" y="12481"/>
                    </a:cubicBezTo>
                    <a:cubicBezTo>
                      <a:pt x="19769" y="12481"/>
                      <a:pt x="19837" y="13041"/>
                      <a:pt x="19837" y="13449"/>
                    </a:cubicBezTo>
                    <a:cubicBezTo>
                      <a:pt x="19905" y="14060"/>
                      <a:pt x="19735" y="14672"/>
                      <a:pt x="19396" y="15130"/>
                    </a:cubicBezTo>
                    <a:cubicBezTo>
                      <a:pt x="19023" y="15538"/>
                      <a:pt x="18548" y="15589"/>
                      <a:pt x="18209" y="15130"/>
                    </a:cubicBezTo>
                    <a:cubicBezTo>
                      <a:pt x="18141" y="15487"/>
                      <a:pt x="18141" y="15894"/>
                      <a:pt x="18073" y="16200"/>
                    </a:cubicBezTo>
                    <a:cubicBezTo>
                      <a:pt x="17768" y="16353"/>
                      <a:pt x="17497" y="15996"/>
                      <a:pt x="17192" y="15894"/>
                    </a:cubicBezTo>
                    <a:cubicBezTo>
                      <a:pt x="16921" y="15690"/>
                      <a:pt x="16581" y="15690"/>
                      <a:pt x="16344" y="15894"/>
                    </a:cubicBezTo>
                    <a:cubicBezTo>
                      <a:pt x="16208" y="16149"/>
                      <a:pt x="16242" y="16556"/>
                      <a:pt x="16344" y="16709"/>
                    </a:cubicBezTo>
                    <a:cubicBezTo>
                      <a:pt x="16141" y="16760"/>
                      <a:pt x="15971" y="16964"/>
                      <a:pt x="15869" y="17168"/>
                    </a:cubicBezTo>
                    <a:cubicBezTo>
                      <a:pt x="15700" y="17626"/>
                      <a:pt x="15869" y="18034"/>
                      <a:pt x="16141" y="18238"/>
                    </a:cubicBezTo>
                    <a:cubicBezTo>
                      <a:pt x="15768" y="18798"/>
                      <a:pt x="15225" y="19002"/>
                      <a:pt x="14716" y="18798"/>
                    </a:cubicBezTo>
                    <a:cubicBezTo>
                      <a:pt x="14445" y="18696"/>
                      <a:pt x="14140" y="18339"/>
                      <a:pt x="13869" y="18339"/>
                    </a:cubicBezTo>
                    <a:cubicBezTo>
                      <a:pt x="13564" y="18339"/>
                      <a:pt x="13292" y="18900"/>
                      <a:pt x="13496" y="19205"/>
                    </a:cubicBezTo>
                    <a:cubicBezTo>
                      <a:pt x="13089" y="19002"/>
                      <a:pt x="12648" y="19664"/>
                      <a:pt x="12716" y="20275"/>
                    </a:cubicBezTo>
                    <a:cubicBezTo>
                      <a:pt x="12004" y="21447"/>
                      <a:pt x="10580" y="21345"/>
                      <a:pt x="9868" y="20173"/>
                    </a:cubicBezTo>
                    <a:cubicBezTo>
                      <a:pt x="9664" y="20581"/>
                      <a:pt x="9223" y="20734"/>
                      <a:pt x="8884" y="20581"/>
                    </a:cubicBezTo>
                    <a:cubicBezTo>
                      <a:pt x="8240" y="20275"/>
                      <a:pt x="7969" y="18900"/>
                      <a:pt x="7324" y="18594"/>
                    </a:cubicBezTo>
                    <a:cubicBezTo>
                      <a:pt x="6951" y="18339"/>
                      <a:pt x="6612" y="18441"/>
                      <a:pt x="6239" y="18441"/>
                    </a:cubicBezTo>
                    <a:cubicBezTo>
                      <a:pt x="5765" y="18441"/>
                      <a:pt x="5188" y="18238"/>
                      <a:pt x="4747" y="17932"/>
                    </a:cubicBezTo>
                    <a:cubicBezTo>
                      <a:pt x="4612" y="17830"/>
                      <a:pt x="4544" y="17728"/>
                      <a:pt x="4476" y="17524"/>
                    </a:cubicBezTo>
                    <a:cubicBezTo>
                      <a:pt x="4408" y="16964"/>
                      <a:pt x="5052" y="16862"/>
                      <a:pt x="5120" y="16353"/>
                    </a:cubicBezTo>
                    <a:cubicBezTo>
                      <a:pt x="5188" y="15792"/>
                      <a:pt x="4612" y="15487"/>
                      <a:pt x="4612" y="14926"/>
                    </a:cubicBezTo>
                    <a:cubicBezTo>
                      <a:pt x="4612" y="14722"/>
                      <a:pt x="4679" y="14417"/>
                      <a:pt x="4612" y="14213"/>
                    </a:cubicBezTo>
                    <a:cubicBezTo>
                      <a:pt x="4476" y="13856"/>
                      <a:pt x="4103" y="13856"/>
                      <a:pt x="3967" y="13653"/>
                    </a:cubicBezTo>
                    <a:cubicBezTo>
                      <a:pt x="3900" y="13449"/>
                      <a:pt x="3900" y="13245"/>
                      <a:pt x="3832" y="13041"/>
                    </a:cubicBezTo>
                    <a:cubicBezTo>
                      <a:pt x="3764" y="12583"/>
                      <a:pt x="3391" y="12277"/>
                      <a:pt x="3120" y="12175"/>
                    </a:cubicBezTo>
                    <a:cubicBezTo>
                      <a:pt x="2781" y="12073"/>
                      <a:pt x="2475" y="12175"/>
                      <a:pt x="2136" y="12277"/>
                    </a:cubicBezTo>
                    <a:cubicBezTo>
                      <a:pt x="1967" y="12277"/>
                      <a:pt x="1763" y="12379"/>
                      <a:pt x="1628" y="12277"/>
                    </a:cubicBezTo>
                    <a:cubicBezTo>
                      <a:pt x="1289" y="11972"/>
                      <a:pt x="1492" y="11105"/>
                      <a:pt x="1424" y="10443"/>
                    </a:cubicBezTo>
                    <a:cubicBezTo>
                      <a:pt x="2068" y="11105"/>
                      <a:pt x="3120" y="9832"/>
                      <a:pt x="3628" y="10749"/>
                    </a:cubicBezTo>
                    <a:cubicBezTo>
                      <a:pt x="3764" y="10545"/>
                      <a:pt x="3900" y="10341"/>
                      <a:pt x="4103" y="10138"/>
                    </a:cubicBezTo>
                    <a:cubicBezTo>
                      <a:pt x="4103" y="9832"/>
                      <a:pt x="4035" y="9475"/>
                      <a:pt x="3900" y="9272"/>
                    </a:cubicBezTo>
                    <a:lnTo>
                      <a:pt x="4815" y="9272"/>
                    </a:lnTo>
                    <a:cubicBezTo>
                      <a:pt x="4917" y="8762"/>
                      <a:pt x="4679" y="8100"/>
                      <a:pt x="4340" y="7794"/>
                    </a:cubicBezTo>
                    <a:cubicBezTo>
                      <a:pt x="3967" y="7438"/>
                      <a:pt x="3493" y="7692"/>
                      <a:pt x="3255" y="8202"/>
                    </a:cubicBezTo>
                    <a:cubicBezTo>
                      <a:pt x="2340" y="7998"/>
                      <a:pt x="1424" y="7998"/>
                      <a:pt x="576" y="8202"/>
                    </a:cubicBezTo>
                    <a:cubicBezTo>
                      <a:pt x="339" y="8202"/>
                      <a:pt x="136" y="7998"/>
                      <a:pt x="0" y="7692"/>
                    </a:cubicBezTo>
                    <a:lnTo>
                      <a:pt x="848" y="6062"/>
                    </a:lnTo>
                    <a:cubicBezTo>
                      <a:pt x="712" y="5858"/>
                      <a:pt x="576" y="6062"/>
                      <a:pt x="407" y="5858"/>
                    </a:cubicBezTo>
                    <a:cubicBezTo>
                      <a:pt x="644" y="5553"/>
                      <a:pt x="1356" y="5858"/>
                      <a:pt x="1356" y="5298"/>
                    </a:cubicBezTo>
                    <a:cubicBezTo>
                      <a:pt x="1356" y="5094"/>
                      <a:pt x="1289" y="4992"/>
                      <a:pt x="1187" y="4789"/>
                    </a:cubicBezTo>
                    <a:cubicBezTo>
                      <a:pt x="1051" y="4126"/>
                      <a:pt x="1187" y="3311"/>
                      <a:pt x="1628" y="3209"/>
                    </a:cubicBezTo>
                    <a:lnTo>
                      <a:pt x="1967" y="3209"/>
                    </a:lnTo>
                    <a:cubicBezTo>
                      <a:pt x="2340" y="2955"/>
                      <a:pt x="2068" y="1987"/>
                      <a:pt x="2340" y="1681"/>
                    </a:cubicBezTo>
                    <a:cubicBezTo>
                      <a:pt x="2781" y="1375"/>
                      <a:pt x="3052" y="917"/>
                      <a:pt x="3255" y="305"/>
                    </a:cubicBezTo>
                    <a:cubicBezTo>
                      <a:pt x="3493" y="407"/>
                      <a:pt x="3696" y="407"/>
                      <a:pt x="3832" y="509"/>
                    </a:cubicBezTo>
                    <a:cubicBezTo>
                      <a:pt x="3696" y="815"/>
                      <a:pt x="4035" y="1273"/>
                      <a:pt x="4273" y="1273"/>
                    </a:cubicBezTo>
                    <a:cubicBezTo>
                      <a:pt x="4476" y="1273"/>
                      <a:pt x="4917" y="1273"/>
                      <a:pt x="4985" y="1681"/>
                    </a:cubicBezTo>
                    <a:lnTo>
                      <a:pt x="4985" y="2139"/>
                    </a:lnTo>
                    <a:cubicBezTo>
                      <a:pt x="5052" y="2547"/>
                      <a:pt x="5392" y="2649"/>
                      <a:pt x="5697" y="2547"/>
                    </a:cubicBezTo>
                    <a:cubicBezTo>
                      <a:pt x="5595" y="2751"/>
                      <a:pt x="5459" y="2955"/>
                      <a:pt x="5392" y="3209"/>
                    </a:cubicBezTo>
                    <a:cubicBezTo>
                      <a:pt x="5832" y="3056"/>
                      <a:pt x="6477" y="3209"/>
                      <a:pt x="6544" y="3821"/>
                    </a:cubicBezTo>
                    <a:cubicBezTo>
                      <a:pt x="6544" y="4126"/>
                      <a:pt x="6477" y="4381"/>
                      <a:pt x="6477" y="4687"/>
                    </a:cubicBezTo>
                    <a:cubicBezTo>
                      <a:pt x="6477" y="4992"/>
                      <a:pt x="6544" y="5298"/>
                      <a:pt x="6748" y="5298"/>
                    </a:cubicBezTo>
                    <a:cubicBezTo>
                      <a:pt x="6544" y="5655"/>
                      <a:pt x="6307" y="5960"/>
                      <a:pt x="6171" y="6266"/>
                    </a:cubicBezTo>
                    <a:cubicBezTo>
                      <a:pt x="6477" y="6062"/>
                      <a:pt x="6816" y="6368"/>
                      <a:pt x="6951" y="6724"/>
                    </a:cubicBezTo>
                    <a:cubicBezTo>
                      <a:pt x="7189" y="7030"/>
                      <a:pt x="7257" y="7590"/>
                      <a:pt x="7528" y="7896"/>
                    </a:cubicBezTo>
                    <a:cubicBezTo>
                      <a:pt x="7731" y="8202"/>
                      <a:pt x="8172" y="8304"/>
                      <a:pt x="8376" y="7896"/>
                    </a:cubicBezTo>
                    <a:cubicBezTo>
                      <a:pt x="8104" y="7692"/>
                      <a:pt x="7969" y="7234"/>
                      <a:pt x="7969" y="6826"/>
                    </a:cubicBezTo>
                    <a:cubicBezTo>
                      <a:pt x="8613" y="6622"/>
                      <a:pt x="8613" y="6622"/>
                      <a:pt x="8681" y="5858"/>
                    </a:cubicBezTo>
                    <a:cubicBezTo>
                      <a:pt x="8816" y="5756"/>
                      <a:pt x="8816" y="3413"/>
                      <a:pt x="8952" y="3515"/>
                    </a:cubicBezTo>
                    <a:close/>
                    <a:moveTo>
                      <a:pt x="16581" y="16760"/>
                    </a:moveTo>
                    <a:cubicBezTo>
                      <a:pt x="16480" y="16709"/>
                      <a:pt x="16412" y="16709"/>
                      <a:pt x="16344" y="16709"/>
                    </a:cubicBezTo>
                    <a:cubicBezTo>
                      <a:pt x="16412" y="16811"/>
                      <a:pt x="16480" y="16811"/>
                      <a:pt x="16581" y="16760"/>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0" name="Shape 3140"/>
              <p:cNvSpPr/>
              <p:nvPr/>
            </p:nvSpPr>
            <p:spPr>
              <a:xfrm>
                <a:off x="1238498" y="420608"/>
                <a:ext cx="481894" cy="587923"/>
              </a:xfrm>
              <a:custGeom>
                <a:avLst/>
                <a:gdLst/>
                <a:ahLst/>
                <a:cxnLst>
                  <a:cxn ang="0">
                    <a:pos x="wd2" y="hd2"/>
                  </a:cxn>
                  <a:cxn ang="5400000">
                    <a:pos x="wd2" y="hd2"/>
                  </a:cxn>
                  <a:cxn ang="10800000">
                    <a:pos x="wd2" y="hd2"/>
                  </a:cxn>
                  <a:cxn ang="16200000">
                    <a:pos x="wd2" y="hd2"/>
                  </a:cxn>
                </a:cxnLst>
                <a:rect l="0" t="0" r="r" b="b"/>
                <a:pathLst>
                  <a:path w="19594" h="21186" extrusionOk="0">
                    <a:moveTo>
                      <a:pt x="735" y="2535"/>
                    </a:moveTo>
                    <a:cubicBezTo>
                      <a:pt x="157" y="2825"/>
                      <a:pt x="182" y="3584"/>
                      <a:pt x="458" y="4143"/>
                    </a:cubicBezTo>
                    <a:cubicBezTo>
                      <a:pt x="710" y="4701"/>
                      <a:pt x="1087" y="5260"/>
                      <a:pt x="835" y="5818"/>
                    </a:cubicBezTo>
                    <a:cubicBezTo>
                      <a:pt x="1338" y="5818"/>
                      <a:pt x="1766" y="5304"/>
                      <a:pt x="1590" y="4880"/>
                    </a:cubicBezTo>
                    <a:cubicBezTo>
                      <a:pt x="1917" y="5550"/>
                      <a:pt x="2168" y="6198"/>
                      <a:pt x="2495" y="6913"/>
                    </a:cubicBezTo>
                    <a:cubicBezTo>
                      <a:pt x="2646" y="7181"/>
                      <a:pt x="2696" y="7605"/>
                      <a:pt x="2445" y="7784"/>
                    </a:cubicBezTo>
                    <a:cubicBezTo>
                      <a:pt x="1967" y="8074"/>
                      <a:pt x="1238" y="7426"/>
                      <a:pt x="886" y="7784"/>
                    </a:cubicBezTo>
                    <a:cubicBezTo>
                      <a:pt x="735" y="7985"/>
                      <a:pt x="861" y="8253"/>
                      <a:pt x="1087" y="8409"/>
                    </a:cubicBezTo>
                    <a:cubicBezTo>
                      <a:pt x="1288" y="8543"/>
                      <a:pt x="1590" y="8588"/>
                      <a:pt x="1816" y="8677"/>
                    </a:cubicBezTo>
                    <a:cubicBezTo>
                      <a:pt x="2696" y="9102"/>
                      <a:pt x="2872" y="10174"/>
                      <a:pt x="2872" y="11112"/>
                    </a:cubicBezTo>
                    <a:cubicBezTo>
                      <a:pt x="3023" y="11157"/>
                      <a:pt x="3224" y="11157"/>
                      <a:pt x="3400" y="11201"/>
                    </a:cubicBezTo>
                    <a:cubicBezTo>
                      <a:pt x="3174" y="11536"/>
                      <a:pt x="3652" y="11916"/>
                      <a:pt x="4079" y="11871"/>
                    </a:cubicBezTo>
                    <a:cubicBezTo>
                      <a:pt x="4507" y="11782"/>
                      <a:pt x="4758" y="11447"/>
                      <a:pt x="4984" y="11112"/>
                    </a:cubicBezTo>
                    <a:cubicBezTo>
                      <a:pt x="5236" y="10688"/>
                      <a:pt x="5336" y="10084"/>
                      <a:pt x="4859" y="9861"/>
                    </a:cubicBezTo>
                    <a:cubicBezTo>
                      <a:pt x="5286" y="9705"/>
                      <a:pt x="5663" y="9571"/>
                      <a:pt x="6091" y="9392"/>
                    </a:cubicBezTo>
                    <a:cubicBezTo>
                      <a:pt x="6015" y="9571"/>
                      <a:pt x="6242" y="9816"/>
                      <a:pt x="6443" y="9816"/>
                    </a:cubicBezTo>
                    <a:cubicBezTo>
                      <a:pt x="7147" y="9906"/>
                      <a:pt x="7826" y="9749"/>
                      <a:pt x="8404" y="9392"/>
                    </a:cubicBezTo>
                    <a:cubicBezTo>
                      <a:pt x="8781" y="9816"/>
                      <a:pt x="9033" y="10375"/>
                      <a:pt x="8983" y="10933"/>
                    </a:cubicBezTo>
                    <a:cubicBezTo>
                      <a:pt x="8354" y="10643"/>
                      <a:pt x="7549" y="11023"/>
                      <a:pt x="7348" y="11581"/>
                    </a:cubicBezTo>
                    <a:cubicBezTo>
                      <a:pt x="7298" y="11737"/>
                      <a:pt x="7298" y="11916"/>
                      <a:pt x="7197" y="12005"/>
                    </a:cubicBezTo>
                    <a:cubicBezTo>
                      <a:pt x="6971" y="12206"/>
                      <a:pt x="6669" y="12206"/>
                      <a:pt x="6342" y="12139"/>
                    </a:cubicBezTo>
                    <a:cubicBezTo>
                      <a:pt x="5437" y="12095"/>
                      <a:pt x="4557" y="12430"/>
                      <a:pt x="3979" y="13033"/>
                    </a:cubicBezTo>
                    <a:cubicBezTo>
                      <a:pt x="4557" y="13279"/>
                      <a:pt x="4859" y="13882"/>
                      <a:pt x="4708" y="14396"/>
                    </a:cubicBezTo>
                    <a:cubicBezTo>
                      <a:pt x="4859" y="14641"/>
                      <a:pt x="5336" y="14485"/>
                      <a:pt x="5563" y="14261"/>
                    </a:cubicBezTo>
                    <a:cubicBezTo>
                      <a:pt x="5764" y="14060"/>
                      <a:pt x="6091" y="13792"/>
                      <a:pt x="6393" y="13926"/>
                    </a:cubicBezTo>
                    <a:cubicBezTo>
                      <a:pt x="6493" y="13971"/>
                      <a:pt x="6543" y="14060"/>
                      <a:pt x="6619" y="14127"/>
                    </a:cubicBezTo>
                    <a:cubicBezTo>
                      <a:pt x="6921" y="14530"/>
                      <a:pt x="7021" y="15066"/>
                      <a:pt x="7021" y="15579"/>
                    </a:cubicBezTo>
                    <a:cubicBezTo>
                      <a:pt x="7398" y="15512"/>
                      <a:pt x="7826" y="15847"/>
                      <a:pt x="7826" y="16182"/>
                    </a:cubicBezTo>
                    <a:cubicBezTo>
                      <a:pt x="6870" y="16272"/>
                      <a:pt x="5865" y="16182"/>
                      <a:pt x="4984" y="15937"/>
                    </a:cubicBezTo>
                    <a:cubicBezTo>
                      <a:pt x="5286" y="16451"/>
                      <a:pt x="5613" y="17031"/>
                      <a:pt x="5865" y="17545"/>
                    </a:cubicBezTo>
                    <a:cubicBezTo>
                      <a:pt x="6493" y="17724"/>
                      <a:pt x="6870" y="18439"/>
                      <a:pt x="6719" y="18997"/>
                    </a:cubicBezTo>
                    <a:cubicBezTo>
                      <a:pt x="7021" y="18841"/>
                      <a:pt x="7398" y="19042"/>
                      <a:pt x="7600" y="19310"/>
                    </a:cubicBezTo>
                    <a:cubicBezTo>
                      <a:pt x="7826" y="19555"/>
                      <a:pt x="7926" y="19890"/>
                      <a:pt x="8077" y="20158"/>
                    </a:cubicBezTo>
                    <a:cubicBezTo>
                      <a:pt x="8404" y="20672"/>
                      <a:pt x="8932" y="21052"/>
                      <a:pt x="9511" y="21186"/>
                    </a:cubicBezTo>
                    <a:cubicBezTo>
                      <a:pt x="9662" y="20918"/>
                      <a:pt x="9511" y="20628"/>
                      <a:pt x="9460" y="20293"/>
                    </a:cubicBezTo>
                    <a:cubicBezTo>
                      <a:pt x="9033" y="18707"/>
                      <a:pt x="10240" y="17076"/>
                      <a:pt x="9838" y="15512"/>
                    </a:cubicBezTo>
                    <a:cubicBezTo>
                      <a:pt x="10039" y="15624"/>
                      <a:pt x="10190" y="15669"/>
                      <a:pt x="10416" y="15758"/>
                    </a:cubicBezTo>
                    <a:cubicBezTo>
                      <a:pt x="10667" y="15713"/>
                      <a:pt x="10718" y="15468"/>
                      <a:pt x="10768" y="15244"/>
                    </a:cubicBezTo>
                    <a:cubicBezTo>
                      <a:pt x="10869" y="14440"/>
                      <a:pt x="10869" y="13658"/>
                      <a:pt x="10818" y="12854"/>
                    </a:cubicBezTo>
                    <a:cubicBezTo>
                      <a:pt x="11573" y="12720"/>
                      <a:pt x="12000" y="11961"/>
                      <a:pt x="11723" y="11358"/>
                    </a:cubicBezTo>
                    <a:cubicBezTo>
                      <a:pt x="11623" y="11157"/>
                      <a:pt x="11522" y="11023"/>
                      <a:pt x="11472" y="10799"/>
                    </a:cubicBezTo>
                    <a:cubicBezTo>
                      <a:pt x="11296" y="10174"/>
                      <a:pt x="12101" y="9615"/>
                      <a:pt x="12000" y="9012"/>
                    </a:cubicBezTo>
                    <a:cubicBezTo>
                      <a:pt x="12252" y="9057"/>
                      <a:pt x="12528" y="9102"/>
                      <a:pt x="12729" y="9146"/>
                    </a:cubicBezTo>
                    <a:cubicBezTo>
                      <a:pt x="13106" y="8364"/>
                      <a:pt x="14615" y="8297"/>
                      <a:pt x="14992" y="9102"/>
                    </a:cubicBezTo>
                    <a:cubicBezTo>
                      <a:pt x="14515" y="9146"/>
                      <a:pt x="13936" y="9392"/>
                      <a:pt x="14037" y="9816"/>
                    </a:cubicBezTo>
                    <a:cubicBezTo>
                      <a:pt x="14087" y="9950"/>
                      <a:pt x="14213" y="10040"/>
                      <a:pt x="14313" y="10174"/>
                    </a:cubicBezTo>
                    <a:cubicBezTo>
                      <a:pt x="14565" y="10509"/>
                      <a:pt x="14515" y="10978"/>
                      <a:pt x="14263" y="11313"/>
                    </a:cubicBezTo>
                    <a:cubicBezTo>
                      <a:pt x="14892" y="11782"/>
                      <a:pt x="15420" y="12340"/>
                      <a:pt x="15847" y="12988"/>
                    </a:cubicBezTo>
                    <a:cubicBezTo>
                      <a:pt x="15898" y="13078"/>
                      <a:pt x="15948" y="13189"/>
                      <a:pt x="15948" y="13279"/>
                    </a:cubicBezTo>
                    <a:cubicBezTo>
                      <a:pt x="15948" y="13502"/>
                      <a:pt x="15722" y="13658"/>
                      <a:pt x="15621" y="13837"/>
                    </a:cubicBezTo>
                    <a:cubicBezTo>
                      <a:pt x="15520" y="14016"/>
                      <a:pt x="15621" y="14351"/>
                      <a:pt x="15847" y="14261"/>
                    </a:cubicBezTo>
                    <a:cubicBezTo>
                      <a:pt x="15621" y="14485"/>
                      <a:pt x="15420" y="14686"/>
                      <a:pt x="15143" y="14909"/>
                    </a:cubicBezTo>
                    <a:cubicBezTo>
                      <a:pt x="14791" y="15289"/>
                      <a:pt x="14414" y="15892"/>
                      <a:pt x="14841" y="16227"/>
                    </a:cubicBezTo>
                    <a:cubicBezTo>
                      <a:pt x="15093" y="16406"/>
                      <a:pt x="15470" y="16361"/>
                      <a:pt x="15722" y="16182"/>
                    </a:cubicBezTo>
                    <a:cubicBezTo>
                      <a:pt x="15998" y="15981"/>
                      <a:pt x="16149" y="15758"/>
                      <a:pt x="16250" y="15468"/>
                    </a:cubicBezTo>
                    <a:cubicBezTo>
                      <a:pt x="16577" y="15758"/>
                      <a:pt x="16727" y="16182"/>
                      <a:pt x="16577" y="16562"/>
                    </a:cubicBezTo>
                    <a:cubicBezTo>
                      <a:pt x="16727" y="16406"/>
                      <a:pt x="17054" y="16518"/>
                      <a:pt x="17205" y="16696"/>
                    </a:cubicBezTo>
                    <a:cubicBezTo>
                      <a:pt x="17381" y="16875"/>
                      <a:pt x="17431" y="17076"/>
                      <a:pt x="17633" y="17210"/>
                    </a:cubicBezTo>
                    <a:cubicBezTo>
                      <a:pt x="18060" y="17545"/>
                      <a:pt x="18689" y="17210"/>
                      <a:pt x="18890" y="16741"/>
                    </a:cubicBezTo>
                    <a:cubicBezTo>
                      <a:pt x="19116" y="16317"/>
                      <a:pt x="19016" y="15803"/>
                      <a:pt x="18940" y="15334"/>
                    </a:cubicBezTo>
                    <a:cubicBezTo>
                      <a:pt x="18940" y="14865"/>
                      <a:pt x="19116" y="14306"/>
                      <a:pt x="19594" y="14127"/>
                    </a:cubicBezTo>
                    <a:cubicBezTo>
                      <a:pt x="18689" y="13971"/>
                      <a:pt x="18110" y="13234"/>
                      <a:pt x="17683" y="12564"/>
                    </a:cubicBezTo>
                    <a:cubicBezTo>
                      <a:pt x="17482" y="12251"/>
                      <a:pt x="17255" y="11871"/>
                      <a:pt x="17381" y="11536"/>
                    </a:cubicBezTo>
                    <a:cubicBezTo>
                      <a:pt x="16903" y="11536"/>
                      <a:pt x="16551" y="11157"/>
                      <a:pt x="16375" y="10755"/>
                    </a:cubicBezTo>
                    <a:cubicBezTo>
                      <a:pt x="16225" y="10330"/>
                      <a:pt x="16199" y="9906"/>
                      <a:pt x="16149" y="9481"/>
                    </a:cubicBezTo>
                    <a:cubicBezTo>
                      <a:pt x="15998" y="8543"/>
                      <a:pt x="15420" y="7694"/>
                      <a:pt x="14615" y="7091"/>
                    </a:cubicBezTo>
                    <a:cubicBezTo>
                      <a:pt x="14213" y="6756"/>
                      <a:pt x="13735" y="6578"/>
                      <a:pt x="13308" y="6242"/>
                    </a:cubicBezTo>
                    <a:cubicBezTo>
                      <a:pt x="12880" y="5907"/>
                      <a:pt x="12578" y="5438"/>
                      <a:pt x="12679" y="4969"/>
                    </a:cubicBezTo>
                    <a:cubicBezTo>
                      <a:pt x="12402" y="4969"/>
                      <a:pt x="12201" y="5036"/>
                      <a:pt x="11925" y="5036"/>
                    </a:cubicBezTo>
                    <a:cubicBezTo>
                      <a:pt x="12050" y="3986"/>
                      <a:pt x="11472" y="2959"/>
                      <a:pt x="10516" y="2400"/>
                    </a:cubicBezTo>
                    <a:cubicBezTo>
                      <a:pt x="10567" y="1083"/>
                      <a:pt x="9083" y="-124"/>
                      <a:pt x="7600" y="10"/>
                    </a:cubicBezTo>
                    <a:cubicBezTo>
                      <a:pt x="7499" y="1194"/>
                      <a:pt x="7499" y="2356"/>
                      <a:pt x="7725" y="3473"/>
                    </a:cubicBezTo>
                    <a:cubicBezTo>
                      <a:pt x="7826" y="4187"/>
                      <a:pt x="8027" y="4969"/>
                      <a:pt x="8656" y="5394"/>
                    </a:cubicBezTo>
                    <a:cubicBezTo>
                      <a:pt x="8781" y="5505"/>
                      <a:pt x="8932" y="5595"/>
                      <a:pt x="8983" y="5684"/>
                    </a:cubicBezTo>
                    <a:cubicBezTo>
                      <a:pt x="9083" y="5974"/>
                      <a:pt x="8832" y="6242"/>
                      <a:pt x="8505" y="6376"/>
                    </a:cubicBezTo>
                    <a:cubicBezTo>
                      <a:pt x="8354" y="6488"/>
                      <a:pt x="8128" y="6578"/>
                      <a:pt x="7977" y="6533"/>
                    </a:cubicBezTo>
                    <a:cubicBezTo>
                      <a:pt x="7876" y="6488"/>
                      <a:pt x="7826" y="6376"/>
                      <a:pt x="7776" y="6332"/>
                    </a:cubicBezTo>
                    <a:cubicBezTo>
                      <a:pt x="6971" y="5081"/>
                      <a:pt x="6292" y="3674"/>
                      <a:pt x="6543" y="2266"/>
                    </a:cubicBezTo>
                    <a:cubicBezTo>
                      <a:pt x="6015" y="1887"/>
                      <a:pt x="5437" y="1552"/>
                      <a:pt x="4859" y="1239"/>
                    </a:cubicBezTo>
                    <a:cubicBezTo>
                      <a:pt x="4658" y="1753"/>
                      <a:pt x="4658" y="2356"/>
                      <a:pt x="4909" y="2870"/>
                    </a:cubicBezTo>
                    <a:cubicBezTo>
                      <a:pt x="4557" y="3249"/>
                      <a:pt x="3803" y="2780"/>
                      <a:pt x="3752" y="2311"/>
                    </a:cubicBezTo>
                    <a:cubicBezTo>
                      <a:pt x="3702" y="1820"/>
                      <a:pt x="4104" y="1418"/>
                      <a:pt x="4456" y="1083"/>
                    </a:cubicBezTo>
                    <a:cubicBezTo>
                      <a:pt x="3752" y="1552"/>
                      <a:pt x="-2006" y="-414"/>
                      <a:pt x="735" y="2535"/>
                    </a:cubicBezTo>
                    <a:close/>
                    <a:moveTo>
                      <a:pt x="4507" y="1038"/>
                    </a:moveTo>
                    <a:cubicBezTo>
                      <a:pt x="4482" y="1060"/>
                      <a:pt x="4482" y="1083"/>
                      <a:pt x="4456" y="1083"/>
                    </a:cubicBezTo>
                    <a:cubicBezTo>
                      <a:pt x="4456" y="1083"/>
                      <a:pt x="4482" y="1060"/>
                      <a:pt x="4507" y="1038"/>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1" name="Shape 3141"/>
              <p:cNvSpPr/>
              <p:nvPr/>
            </p:nvSpPr>
            <p:spPr>
              <a:xfrm>
                <a:off x="1509018" y="246598"/>
                <a:ext cx="328984" cy="329948"/>
              </a:xfrm>
              <a:custGeom>
                <a:avLst/>
                <a:gdLst/>
                <a:ahLst/>
                <a:cxnLst>
                  <a:cxn ang="0">
                    <a:pos x="wd2" y="hd2"/>
                  </a:cxn>
                  <a:cxn ang="5400000">
                    <a:pos x="wd2" y="hd2"/>
                  </a:cxn>
                  <a:cxn ang="10800000">
                    <a:pos x="wd2" y="hd2"/>
                  </a:cxn>
                  <a:cxn ang="16200000">
                    <a:pos x="wd2" y="hd2"/>
                  </a:cxn>
                </a:cxnLst>
                <a:rect l="0" t="0" r="r" b="b"/>
                <a:pathLst>
                  <a:path w="20881" h="21458" extrusionOk="0">
                    <a:moveTo>
                      <a:pt x="7236" y="19226"/>
                    </a:moveTo>
                    <a:cubicBezTo>
                      <a:pt x="7589" y="19064"/>
                      <a:pt x="7902" y="18822"/>
                      <a:pt x="8215" y="18822"/>
                    </a:cubicBezTo>
                    <a:cubicBezTo>
                      <a:pt x="8958" y="18903"/>
                      <a:pt x="9232" y="20235"/>
                      <a:pt x="10054" y="20154"/>
                    </a:cubicBezTo>
                    <a:cubicBezTo>
                      <a:pt x="9780" y="20598"/>
                      <a:pt x="10054" y="21164"/>
                      <a:pt x="10523" y="21366"/>
                    </a:cubicBezTo>
                    <a:cubicBezTo>
                      <a:pt x="11032" y="21527"/>
                      <a:pt x="11541" y="21446"/>
                      <a:pt x="11932" y="21366"/>
                    </a:cubicBezTo>
                    <a:cubicBezTo>
                      <a:pt x="12363" y="21244"/>
                      <a:pt x="12676" y="21164"/>
                      <a:pt x="12989" y="20921"/>
                    </a:cubicBezTo>
                    <a:cubicBezTo>
                      <a:pt x="13223" y="20679"/>
                      <a:pt x="13341" y="20397"/>
                      <a:pt x="13497" y="20154"/>
                    </a:cubicBezTo>
                    <a:cubicBezTo>
                      <a:pt x="14045" y="19226"/>
                      <a:pt x="15376" y="18983"/>
                      <a:pt x="16276" y="19589"/>
                    </a:cubicBezTo>
                    <a:cubicBezTo>
                      <a:pt x="15963" y="18216"/>
                      <a:pt x="15767" y="16359"/>
                      <a:pt x="17019" y="15673"/>
                    </a:cubicBezTo>
                    <a:cubicBezTo>
                      <a:pt x="17528" y="15431"/>
                      <a:pt x="17997" y="15511"/>
                      <a:pt x="18428" y="15148"/>
                    </a:cubicBezTo>
                    <a:cubicBezTo>
                      <a:pt x="18976" y="14744"/>
                      <a:pt x="19132" y="13816"/>
                      <a:pt x="19719" y="13573"/>
                    </a:cubicBezTo>
                    <a:cubicBezTo>
                      <a:pt x="20071" y="13371"/>
                      <a:pt x="20384" y="13452"/>
                      <a:pt x="20619" y="13291"/>
                    </a:cubicBezTo>
                    <a:cubicBezTo>
                      <a:pt x="21206" y="12887"/>
                      <a:pt x="20697" y="11878"/>
                      <a:pt x="20149" y="11514"/>
                    </a:cubicBezTo>
                    <a:cubicBezTo>
                      <a:pt x="19484" y="11191"/>
                      <a:pt x="18663" y="11030"/>
                      <a:pt x="18349" y="10424"/>
                    </a:cubicBezTo>
                    <a:cubicBezTo>
                      <a:pt x="18154" y="10182"/>
                      <a:pt x="18076" y="9819"/>
                      <a:pt x="17997" y="9576"/>
                    </a:cubicBezTo>
                    <a:cubicBezTo>
                      <a:pt x="17332" y="8204"/>
                      <a:pt x="15141" y="8123"/>
                      <a:pt x="14397" y="9496"/>
                    </a:cubicBezTo>
                    <a:cubicBezTo>
                      <a:pt x="14397" y="8809"/>
                      <a:pt x="14319" y="8042"/>
                      <a:pt x="14045" y="7477"/>
                    </a:cubicBezTo>
                    <a:cubicBezTo>
                      <a:pt x="13810" y="6871"/>
                      <a:pt x="13067" y="6346"/>
                      <a:pt x="12402" y="6629"/>
                    </a:cubicBezTo>
                    <a:cubicBezTo>
                      <a:pt x="10876" y="7114"/>
                      <a:pt x="11776" y="10343"/>
                      <a:pt x="10210" y="10828"/>
                    </a:cubicBezTo>
                    <a:cubicBezTo>
                      <a:pt x="9310" y="11111"/>
                      <a:pt x="8410" y="9657"/>
                      <a:pt x="9154" y="8971"/>
                    </a:cubicBezTo>
                    <a:cubicBezTo>
                      <a:pt x="8723" y="8890"/>
                      <a:pt x="8332" y="9132"/>
                      <a:pt x="8136" y="9576"/>
                    </a:cubicBezTo>
                    <a:cubicBezTo>
                      <a:pt x="8136" y="8971"/>
                      <a:pt x="7667" y="8567"/>
                      <a:pt x="7158" y="8325"/>
                    </a:cubicBezTo>
                    <a:cubicBezTo>
                      <a:pt x="6689" y="8042"/>
                      <a:pt x="6102" y="7961"/>
                      <a:pt x="5671" y="7558"/>
                    </a:cubicBezTo>
                    <a:cubicBezTo>
                      <a:pt x="5280" y="7114"/>
                      <a:pt x="5280" y="6266"/>
                      <a:pt x="5867" y="6104"/>
                    </a:cubicBezTo>
                    <a:cubicBezTo>
                      <a:pt x="5358" y="6023"/>
                      <a:pt x="4849" y="5862"/>
                      <a:pt x="4536" y="5418"/>
                    </a:cubicBezTo>
                    <a:cubicBezTo>
                      <a:pt x="4145" y="4812"/>
                      <a:pt x="4458" y="4005"/>
                      <a:pt x="4849" y="3480"/>
                    </a:cubicBezTo>
                    <a:cubicBezTo>
                      <a:pt x="5280" y="2874"/>
                      <a:pt x="5867" y="2471"/>
                      <a:pt x="6180" y="1784"/>
                    </a:cubicBezTo>
                    <a:cubicBezTo>
                      <a:pt x="6415" y="1098"/>
                      <a:pt x="6258" y="169"/>
                      <a:pt x="5515" y="8"/>
                    </a:cubicBezTo>
                    <a:cubicBezTo>
                      <a:pt x="4849" y="-73"/>
                      <a:pt x="4380" y="533"/>
                      <a:pt x="4223" y="1179"/>
                    </a:cubicBezTo>
                    <a:cubicBezTo>
                      <a:pt x="4028" y="1784"/>
                      <a:pt x="4028" y="2551"/>
                      <a:pt x="3636" y="3036"/>
                    </a:cubicBezTo>
                    <a:cubicBezTo>
                      <a:pt x="3402" y="3399"/>
                      <a:pt x="3049" y="3561"/>
                      <a:pt x="2815" y="3884"/>
                    </a:cubicBezTo>
                    <a:cubicBezTo>
                      <a:pt x="1836" y="5095"/>
                      <a:pt x="2228" y="6952"/>
                      <a:pt x="2658" y="8486"/>
                    </a:cubicBezTo>
                    <a:cubicBezTo>
                      <a:pt x="1993" y="8406"/>
                      <a:pt x="1328" y="8325"/>
                      <a:pt x="780" y="8325"/>
                    </a:cubicBezTo>
                    <a:cubicBezTo>
                      <a:pt x="349" y="8567"/>
                      <a:pt x="428" y="9132"/>
                      <a:pt x="663" y="9576"/>
                    </a:cubicBezTo>
                    <a:cubicBezTo>
                      <a:pt x="858" y="9980"/>
                      <a:pt x="1171" y="10424"/>
                      <a:pt x="1093" y="10949"/>
                    </a:cubicBezTo>
                    <a:cubicBezTo>
                      <a:pt x="1015" y="11434"/>
                      <a:pt x="271" y="11676"/>
                      <a:pt x="115" y="11272"/>
                    </a:cubicBezTo>
                    <a:cubicBezTo>
                      <a:pt x="-394" y="12806"/>
                      <a:pt x="858" y="14663"/>
                      <a:pt x="2423" y="14744"/>
                    </a:cubicBezTo>
                    <a:cubicBezTo>
                      <a:pt x="2893" y="14744"/>
                      <a:pt x="3480" y="14663"/>
                      <a:pt x="3949" y="14502"/>
                    </a:cubicBezTo>
                    <a:cubicBezTo>
                      <a:pt x="5515" y="14058"/>
                      <a:pt x="7002" y="13735"/>
                      <a:pt x="8567" y="13291"/>
                    </a:cubicBezTo>
                    <a:cubicBezTo>
                      <a:pt x="8645" y="14663"/>
                      <a:pt x="7236" y="15834"/>
                      <a:pt x="5945" y="15592"/>
                    </a:cubicBezTo>
                    <a:cubicBezTo>
                      <a:pt x="5945" y="18741"/>
                      <a:pt x="3128" y="15148"/>
                      <a:pt x="3636" y="17530"/>
                    </a:cubicBezTo>
                    <a:cubicBezTo>
                      <a:pt x="3715" y="18620"/>
                      <a:pt x="6102" y="19831"/>
                      <a:pt x="7236" y="19226"/>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2" name="Shape 3142"/>
              <p:cNvSpPr/>
              <p:nvPr/>
            </p:nvSpPr>
            <p:spPr>
              <a:xfrm>
                <a:off x="2691975" y="952696"/>
                <a:ext cx="594369" cy="830397"/>
              </a:xfrm>
              <a:custGeom>
                <a:avLst/>
                <a:gdLst/>
                <a:ahLst/>
                <a:cxnLst>
                  <a:cxn ang="0">
                    <a:pos x="wd2" y="hd2"/>
                  </a:cxn>
                  <a:cxn ang="5400000">
                    <a:pos x="wd2" y="hd2"/>
                  </a:cxn>
                  <a:cxn ang="10800000">
                    <a:pos x="wd2" y="hd2"/>
                  </a:cxn>
                  <a:cxn ang="16200000">
                    <a:pos x="wd2" y="hd2"/>
                  </a:cxn>
                </a:cxnLst>
                <a:rect l="0" t="0" r="r" b="b"/>
                <a:pathLst>
                  <a:path w="21418" h="20892" extrusionOk="0">
                    <a:moveTo>
                      <a:pt x="20662" y="2548"/>
                    </a:moveTo>
                    <a:cubicBezTo>
                      <a:pt x="19947" y="3233"/>
                      <a:pt x="18540" y="3420"/>
                      <a:pt x="17981" y="4152"/>
                    </a:cubicBezTo>
                    <a:cubicBezTo>
                      <a:pt x="17892" y="4246"/>
                      <a:pt x="17847" y="4370"/>
                      <a:pt x="17669" y="4433"/>
                    </a:cubicBezTo>
                    <a:cubicBezTo>
                      <a:pt x="17468" y="4510"/>
                      <a:pt x="17289" y="4433"/>
                      <a:pt x="17088" y="4433"/>
                    </a:cubicBezTo>
                    <a:cubicBezTo>
                      <a:pt x="16440" y="4401"/>
                      <a:pt x="15971" y="4837"/>
                      <a:pt x="15413" y="5055"/>
                    </a:cubicBezTo>
                    <a:cubicBezTo>
                      <a:pt x="14944" y="5289"/>
                      <a:pt x="14340" y="5383"/>
                      <a:pt x="13827" y="5585"/>
                    </a:cubicBezTo>
                    <a:cubicBezTo>
                      <a:pt x="12687" y="5943"/>
                      <a:pt x="11749" y="6628"/>
                      <a:pt x="11325" y="7485"/>
                    </a:cubicBezTo>
                    <a:cubicBezTo>
                      <a:pt x="11280" y="7609"/>
                      <a:pt x="11191" y="7734"/>
                      <a:pt x="11102" y="7812"/>
                    </a:cubicBezTo>
                    <a:cubicBezTo>
                      <a:pt x="10632" y="8092"/>
                      <a:pt x="9694" y="7765"/>
                      <a:pt x="9404" y="8170"/>
                    </a:cubicBezTo>
                    <a:cubicBezTo>
                      <a:pt x="9784" y="8450"/>
                      <a:pt x="9516" y="8886"/>
                      <a:pt x="9225" y="9214"/>
                    </a:cubicBezTo>
                    <a:cubicBezTo>
                      <a:pt x="8622" y="9992"/>
                      <a:pt x="8108" y="10802"/>
                      <a:pt x="7684" y="11627"/>
                    </a:cubicBezTo>
                    <a:cubicBezTo>
                      <a:pt x="7126" y="11861"/>
                      <a:pt x="6790" y="12344"/>
                      <a:pt x="6880" y="12764"/>
                    </a:cubicBezTo>
                    <a:cubicBezTo>
                      <a:pt x="6701" y="12795"/>
                      <a:pt x="6500" y="12842"/>
                      <a:pt x="6321" y="12873"/>
                    </a:cubicBezTo>
                    <a:cubicBezTo>
                      <a:pt x="6500" y="13091"/>
                      <a:pt x="6187" y="13418"/>
                      <a:pt x="5808" y="13387"/>
                    </a:cubicBezTo>
                    <a:cubicBezTo>
                      <a:pt x="6143" y="13683"/>
                      <a:pt x="5473" y="14041"/>
                      <a:pt x="5249" y="14368"/>
                    </a:cubicBezTo>
                    <a:cubicBezTo>
                      <a:pt x="5093" y="14571"/>
                      <a:pt x="5048" y="14789"/>
                      <a:pt x="5004" y="14991"/>
                    </a:cubicBezTo>
                    <a:cubicBezTo>
                      <a:pt x="4869" y="15972"/>
                      <a:pt x="4735" y="16953"/>
                      <a:pt x="4624" y="17934"/>
                    </a:cubicBezTo>
                    <a:cubicBezTo>
                      <a:pt x="4624" y="18168"/>
                      <a:pt x="4579" y="18386"/>
                      <a:pt x="4780" y="18589"/>
                    </a:cubicBezTo>
                    <a:cubicBezTo>
                      <a:pt x="4914" y="18744"/>
                      <a:pt x="5205" y="18853"/>
                      <a:pt x="5473" y="18947"/>
                    </a:cubicBezTo>
                    <a:cubicBezTo>
                      <a:pt x="6143" y="19211"/>
                      <a:pt x="6701" y="19632"/>
                      <a:pt x="6969" y="20115"/>
                    </a:cubicBezTo>
                    <a:cubicBezTo>
                      <a:pt x="7059" y="20255"/>
                      <a:pt x="7126" y="20411"/>
                      <a:pt x="7059" y="20551"/>
                    </a:cubicBezTo>
                    <a:cubicBezTo>
                      <a:pt x="7014" y="20644"/>
                      <a:pt x="6925" y="20738"/>
                      <a:pt x="6790" y="20800"/>
                    </a:cubicBezTo>
                    <a:cubicBezTo>
                      <a:pt x="5808" y="21236"/>
                      <a:pt x="4490" y="19959"/>
                      <a:pt x="3507" y="20411"/>
                    </a:cubicBezTo>
                    <a:cubicBezTo>
                      <a:pt x="3127" y="20317"/>
                      <a:pt x="2770" y="20224"/>
                      <a:pt x="2524" y="20021"/>
                    </a:cubicBezTo>
                    <a:cubicBezTo>
                      <a:pt x="2301" y="19819"/>
                      <a:pt x="2189" y="19507"/>
                      <a:pt x="2479" y="19305"/>
                    </a:cubicBezTo>
                    <a:cubicBezTo>
                      <a:pt x="1832" y="19336"/>
                      <a:pt x="1206" y="18947"/>
                      <a:pt x="1206" y="18480"/>
                    </a:cubicBezTo>
                    <a:cubicBezTo>
                      <a:pt x="648" y="18448"/>
                      <a:pt x="179" y="18121"/>
                      <a:pt x="45" y="17732"/>
                    </a:cubicBezTo>
                    <a:cubicBezTo>
                      <a:pt x="0" y="17607"/>
                      <a:pt x="0" y="17467"/>
                      <a:pt x="0" y="17343"/>
                    </a:cubicBezTo>
                    <a:cubicBezTo>
                      <a:pt x="0" y="16922"/>
                      <a:pt x="0" y="16502"/>
                      <a:pt x="45" y="16066"/>
                    </a:cubicBezTo>
                    <a:cubicBezTo>
                      <a:pt x="268" y="16175"/>
                      <a:pt x="603" y="16066"/>
                      <a:pt x="737" y="15910"/>
                    </a:cubicBezTo>
                    <a:cubicBezTo>
                      <a:pt x="893" y="15739"/>
                      <a:pt x="938" y="15552"/>
                      <a:pt x="938" y="15349"/>
                    </a:cubicBezTo>
                    <a:cubicBezTo>
                      <a:pt x="983" y="14898"/>
                      <a:pt x="1028" y="14399"/>
                      <a:pt x="1028" y="13948"/>
                    </a:cubicBezTo>
                    <a:cubicBezTo>
                      <a:pt x="1296" y="13917"/>
                      <a:pt x="1586" y="13854"/>
                      <a:pt x="1832" y="13808"/>
                    </a:cubicBezTo>
                    <a:cubicBezTo>
                      <a:pt x="2010" y="13590"/>
                      <a:pt x="1363" y="13387"/>
                      <a:pt x="1452" y="13169"/>
                    </a:cubicBezTo>
                    <a:cubicBezTo>
                      <a:pt x="1497" y="12998"/>
                      <a:pt x="1876" y="12998"/>
                      <a:pt x="2144" y="12935"/>
                    </a:cubicBezTo>
                    <a:cubicBezTo>
                      <a:pt x="2278" y="12904"/>
                      <a:pt x="2390" y="12795"/>
                      <a:pt x="2479" y="12733"/>
                    </a:cubicBezTo>
                    <a:cubicBezTo>
                      <a:pt x="2569" y="12640"/>
                      <a:pt x="2703" y="12577"/>
                      <a:pt x="2814" y="12468"/>
                    </a:cubicBezTo>
                    <a:cubicBezTo>
                      <a:pt x="3217" y="12157"/>
                      <a:pt x="3641" y="11752"/>
                      <a:pt x="3686" y="11331"/>
                    </a:cubicBezTo>
                    <a:cubicBezTo>
                      <a:pt x="3373" y="11394"/>
                      <a:pt x="3038" y="11503"/>
                      <a:pt x="2703" y="11565"/>
                    </a:cubicBezTo>
                    <a:cubicBezTo>
                      <a:pt x="2524" y="11129"/>
                      <a:pt x="3127" y="10771"/>
                      <a:pt x="3641" y="10522"/>
                    </a:cubicBezTo>
                    <a:cubicBezTo>
                      <a:pt x="4155" y="10257"/>
                      <a:pt x="4668" y="9727"/>
                      <a:pt x="4266" y="9400"/>
                    </a:cubicBezTo>
                    <a:cubicBezTo>
                      <a:pt x="4579" y="9307"/>
                      <a:pt x="4869" y="9214"/>
                      <a:pt x="5205" y="9104"/>
                    </a:cubicBezTo>
                    <a:cubicBezTo>
                      <a:pt x="5048" y="8886"/>
                      <a:pt x="5249" y="8559"/>
                      <a:pt x="5607" y="8450"/>
                    </a:cubicBezTo>
                    <a:cubicBezTo>
                      <a:pt x="5383" y="8497"/>
                      <a:pt x="5093" y="8388"/>
                      <a:pt x="5004" y="8232"/>
                    </a:cubicBezTo>
                    <a:cubicBezTo>
                      <a:pt x="5249" y="8123"/>
                      <a:pt x="5562" y="8061"/>
                      <a:pt x="5852" y="8123"/>
                    </a:cubicBezTo>
                    <a:cubicBezTo>
                      <a:pt x="5383" y="7703"/>
                      <a:pt x="5138" y="7189"/>
                      <a:pt x="5093" y="6660"/>
                    </a:cubicBezTo>
                    <a:cubicBezTo>
                      <a:pt x="5473" y="6784"/>
                      <a:pt x="5942" y="6597"/>
                      <a:pt x="5986" y="6301"/>
                    </a:cubicBezTo>
                    <a:cubicBezTo>
                      <a:pt x="6366" y="6426"/>
                      <a:pt x="6880" y="6146"/>
                      <a:pt x="6790" y="5850"/>
                    </a:cubicBezTo>
                    <a:cubicBezTo>
                      <a:pt x="6969" y="5943"/>
                      <a:pt x="7215" y="6068"/>
                      <a:pt x="7394" y="6177"/>
                    </a:cubicBezTo>
                    <a:cubicBezTo>
                      <a:pt x="7639" y="5772"/>
                      <a:pt x="7863" y="5351"/>
                      <a:pt x="8153" y="4962"/>
                    </a:cubicBezTo>
                    <a:cubicBezTo>
                      <a:pt x="8510" y="4931"/>
                      <a:pt x="8846" y="4635"/>
                      <a:pt x="8756" y="4370"/>
                    </a:cubicBezTo>
                    <a:cubicBezTo>
                      <a:pt x="8980" y="4401"/>
                      <a:pt x="9270" y="4433"/>
                      <a:pt x="9516" y="4479"/>
                    </a:cubicBezTo>
                    <a:cubicBezTo>
                      <a:pt x="9516" y="4246"/>
                      <a:pt x="9918" y="4183"/>
                      <a:pt x="10208" y="4106"/>
                    </a:cubicBezTo>
                    <a:cubicBezTo>
                      <a:pt x="10543" y="4074"/>
                      <a:pt x="10856" y="3825"/>
                      <a:pt x="10632" y="3654"/>
                    </a:cubicBezTo>
                    <a:cubicBezTo>
                      <a:pt x="11057" y="3685"/>
                      <a:pt x="11526" y="3654"/>
                      <a:pt x="11906" y="3560"/>
                    </a:cubicBezTo>
                    <a:cubicBezTo>
                      <a:pt x="11526" y="3420"/>
                      <a:pt x="11437" y="2953"/>
                      <a:pt x="11749" y="2766"/>
                    </a:cubicBezTo>
                    <a:cubicBezTo>
                      <a:pt x="12084" y="2564"/>
                      <a:pt x="12687" y="2642"/>
                      <a:pt x="12889" y="2938"/>
                    </a:cubicBezTo>
                    <a:cubicBezTo>
                      <a:pt x="13581" y="3000"/>
                      <a:pt x="14296" y="2875"/>
                      <a:pt x="14854" y="2610"/>
                    </a:cubicBezTo>
                    <a:cubicBezTo>
                      <a:pt x="15167" y="2813"/>
                      <a:pt x="15681" y="2673"/>
                      <a:pt x="16060" y="2517"/>
                    </a:cubicBezTo>
                    <a:cubicBezTo>
                      <a:pt x="16686" y="2283"/>
                      <a:pt x="17334" y="2019"/>
                      <a:pt x="17937" y="1801"/>
                    </a:cubicBezTo>
                    <a:cubicBezTo>
                      <a:pt x="18071" y="1723"/>
                      <a:pt x="18272" y="1661"/>
                      <a:pt x="18316" y="1536"/>
                    </a:cubicBezTo>
                    <a:cubicBezTo>
                      <a:pt x="18361" y="1396"/>
                      <a:pt x="18272" y="1240"/>
                      <a:pt x="18071" y="1271"/>
                    </a:cubicBezTo>
                    <a:cubicBezTo>
                      <a:pt x="18495" y="1100"/>
                      <a:pt x="18786" y="820"/>
                      <a:pt x="19121" y="555"/>
                    </a:cubicBezTo>
                    <a:cubicBezTo>
                      <a:pt x="19679" y="88"/>
                      <a:pt x="20997" y="-364"/>
                      <a:pt x="21354" y="446"/>
                    </a:cubicBezTo>
                    <a:cubicBezTo>
                      <a:pt x="21600" y="944"/>
                      <a:pt x="21086" y="2112"/>
                      <a:pt x="20662" y="2548"/>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3" name="Shape 3143"/>
              <p:cNvSpPr/>
              <p:nvPr/>
            </p:nvSpPr>
            <p:spPr>
              <a:xfrm>
                <a:off x="2959264" y="245468"/>
                <a:ext cx="83925" cy="91807"/>
              </a:xfrm>
              <a:custGeom>
                <a:avLst/>
                <a:gdLst/>
                <a:ahLst/>
                <a:cxnLst>
                  <a:cxn ang="0">
                    <a:pos x="wd2" y="hd2"/>
                  </a:cxn>
                  <a:cxn ang="5400000">
                    <a:pos x="wd2" y="hd2"/>
                  </a:cxn>
                  <a:cxn ang="10800000">
                    <a:pos x="wd2" y="hd2"/>
                  </a:cxn>
                  <a:cxn ang="16200000">
                    <a:pos x="wd2" y="hd2"/>
                  </a:cxn>
                </a:cxnLst>
                <a:rect l="0" t="0" r="r" b="b"/>
                <a:pathLst>
                  <a:path w="21600" h="21528" extrusionOk="0">
                    <a:moveTo>
                      <a:pt x="19988" y="9423"/>
                    </a:moveTo>
                    <a:cubicBezTo>
                      <a:pt x="20633" y="9423"/>
                      <a:pt x="21278" y="9423"/>
                      <a:pt x="21600" y="10003"/>
                    </a:cubicBezTo>
                    <a:cubicBezTo>
                      <a:pt x="20633" y="11887"/>
                      <a:pt x="20955" y="13627"/>
                      <a:pt x="20310" y="15801"/>
                    </a:cubicBezTo>
                    <a:cubicBezTo>
                      <a:pt x="19666" y="17541"/>
                      <a:pt x="17570" y="19426"/>
                      <a:pt x="15958" y="18846"/>
                    </a:cubicBezTo>
                    <a:cubicBezTo>
                      <a:pt x="16603" y="19426"/>
                      <a:pt x="16281" y="21020"/>
                      <a:pt x="15152" y="21310"/>
                    </a:cubicBezTo>
                    <a:cubicBezTo>
                      <a:pt x="14185" y="21600"/>
                      <a:pt x="13218" y="21600"/>
                      <a:pt x="11767" y="21310"/>
                    </a:cubicBezTo>
                    <a:cubicBezTo>
                      <a:pt x="9188" y="20585"/>
                      <a:pt x="6770" y="20295"/>
                      <a:pt x="4030" y="19715"/>
                    </a:cubicBezTo>
                    <a:cubicBezTo>
                      <a:pt x="3385" y="19715"/>
                      <a:pt x="2740" y="19426"/>
                      <a:pt x="2418" y="19136"/>
                    </a:cubicBezTo>
                    <a:cubicBezTo>
                      <a:pt x="2096" y="18846"/>
                      <a:pt x="1612" y="18266"/>
                      <a:pt x="1290" y="17541"/>
                    </a:cubicBezTo>
                    <a:cubicBezTo>
                      <a:pt x="322" y="14932"/>
                      <a:pt x="0" y="12177"/>
                      <a:pt x="0" y="9423"/>
                    </a:cubicBezTo>
                    <a:cubicBezTo>
                      <a:pt x="0" y="7828"/>
                      <a:pt x="322" y="5799"/>
                      <a:pt x="2096" y="5509"/>
                    </a:cubicBezTo>
                    <a:cubicBezTo>
                      <a:pt x="3385" y="4784"/>
                      <a:pt x="4675" y="5799"/>
                      <a:pt x="6448" y="5799"/>
                    </a:cubicBezTo>
                    <a:cubicBezTo>
                      <a:pt x="7737" y="6089"/>
                      <a:pt x="9833" y="5074"/>
                      <a:pt x="9510" y="3914"/>
                    </a:cubicBezTo>
                    <a:cubicBezTo>
                      <a:pt x="11445" y="3914"/>
                      <a:pt x="13540" y="3624"/>
                      <a:pt x="15475" y="3624"/>
                    </a:cubicBezTo>
                    <a:cubicBezTo>
                      <a:pt x="14507" y="3624"/>
                      <a:pt x="16603" y="0"/>
                      <a:pt x="19343" y="0"/>
                    </a:cubicBezTo>
                    <a:cubicBezTo>
                      <a:pt x="18215" y="2754"/>
                      <a:pt x="20633" y="6379"/>
                      <a:pt x="19988" y="9423"/>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4" name="Shape 3144"/>
              <p:cNvSpPr/>
              <p:nvPr/>
            </p:nvSpPr>
            <p:spPr>
              <a:xfrm>
                <a:off x="3070543" y="169100"/>
                <a:ext cx="83538" cy="114669"/>
              </a:xfrm>
              <a:custGeom>
                <a:avLst/>
                <a:gdLst/>
                <a:ahLst/>
                <a:cxnLst>
                  <a:cxn ang="0">
                    <a:pos x="wd2" y="hd2"/>
                  </a:cxn>
                  <a:cxn ang="5400000">
                    <a:pos x="wd2" y="hd2"/>
                  </a:cxn>
                  <a:cxn ang="10800000">
                    <a:pos x="wd2" y="hd2"/>
                  </a:cxn>
                  <a:cxn ang="16200000">
                    <a:pos x="wd2" y="hd2"/>
                  </a:cxn>
                </a:cxnLst>
                <a:rect l="0" t="0" r="r" b="b"/>
                <a:pathLst>
                  <a:path w="20823" h="21232" extrusionOk="0">
                    <a:moveTo>
                      <a:pt x="13131" y="21138"/>
                    </a:moveTo>
                    <a:cubicBezTo>
                      <a:pt x="16083" y="20560"/>
                      <a:pt x="18103" y="18712"/>
                      <a:pt x="19036" y="16749"/>
                    </a:cubicBezTo>
                    <a:cubicBezTo>
                      <a:pt x="20434" y="14323"/>
                      <a:pt x="20745" y="11435"/>
                      <a:pt x="20745" y="8779"/>
                    </a:cubicBezTo>
                    <a:cubicBezTo>
                      <a:pt x="20745" y="6815"/>
                      <a:pt x="21056" y="4620"/>
                      <a:pt x="20434" y="2657"/>
                    </a:cubicBezTo>
                    <a:cubicBezTo>
                      <a:pt x="19968" y="1502"/>
                      <a:pt x="18725" y="0"/>
                      <a:pt x="17171" y="0"/>
                    </a:cubicBezTo>
                    <a:cubicBezTo>
                      <a:pt x="14840" y="0"/>
                      <a:pt x="13908" y="2426"/>
                      <a:pt x="14219" y="4158"/>
                    </a:cubicBezTo>
                    <a:cubicBezTo>
                      <a:pt x="14529" y="9241"/>
                      <a:pt x="8624" y="9010"/>
                      <a:pt x="4429" y="12128"/>
                    </a:cubicBezTo>
                    <a:cubicBezTo>
                      <a:pt x="2719" y="13399"/>
                      <a:pt x="-544" y="15016"/>
                      <a:pt x="78" y="16980"/>
                    </a:cubicBezTo>
                    <a:cubicBezTo>
                      <a:pt x="1165" y="19174"/>
                      <a:pt x="4739" y="19174"/>
                      <a:pt x="6915" y="17904"/>
                    </a:cubicBezTo>
                    <a:cubicBezTo>
                      <a:pt x="7692" y="20329"/>
                      <a:pt x="10178" y="21600"/>
                      <a:pt x="13131" y="21138"/>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5" name="Shape 3145"/>
              <p:cNvSpPr/>
              <p:nvPr/>
            </p:nvSpPr>
            <p:spPr>
              <a:xfrm>
                <a:off x="2986161" y="193647"/>
                <a:ext cx="44978" cy="33949"/>
              </a:xfrm>
              <a:custGeom>
                <a:avLst/>
                <a:gdLst/>
                <a:ahLst/>
                <a:cxnLst>
                  <a:cxn ang="0">
                    <a:pos x="wd2" y="hd2"/>
                  </a:cxn>
                  <a:cxn ang="5400000">
                    <a:pos x="wd2" y="hd2"/>
                  </a:cxn>
                  <a:cxn ang="10800000">
                    <a:pos x="wd2" y="hd2"/>
                  </a:cxn>
                  <a:cxn ang="16200000">
                    <a:pos x="wd2" y="hd2"/>
                  </a:cxn>
                </a:cxnLst>
                <a:rect l="0" t="0" r="r" b="b"/>
                <a:pathLst>
                  <a:path w="20046" h="21043" extrusionOk="0">
                    <a:moveTo>
                      <a:pt x="2319" y="7200"/>
                    </a:moveTo>
                    <a:cubicBezTo>
                      <a:pt x="-1047" y="8716"/>
                      <a:pt x="-486" y="15916"/>
                      <a:pt x="2319" y="18947"/>
                    </a:cubicBezTo>
                    <a:cubicBezTo>
                      <a:pt x="5405" y="21600"/>
                      <a:pt x="9613" y="21600"/>
                      <a:pt x="12979" y="19705"/>
                    </a:cubicBezTo>
                    <a:cubicBezTo>
                      <a:pt x="16065" y="18947"/>
                      <a:pt x="19431" y="16674"/>
                      <a:pt x="19992" y="12884"/>
                    </a:cubicBezTo>
                    <a:cubicBezTo>
                      <a:pt x="20553" y="7200"/>
                      <a:pt x="16626" y="3032"/>
                      <a:pt x="12979" y="758"/>
                    </a:cubicBezTo>
                    <a:cubicBezTo>
                      <a:pt x="12418" y="758"/>
                      <a:pt x="11857" y="0"/>
                      <a:pt x="11296" y="0"/>
                    </a:cubicBezTo>
                    <a:cubicBezTo>
                      <a:pt x="10174" y="0"/>
                      <a:pt x="9613" y="0"/>
                      <a:pt x="8771" y="758"/>
                    </a:cubicBezTo>
                    <a:cubicBezTo>
                      <a:pt x="5966" y="2274"/>
                      <a:pt x="3722" y="3789"/>
                      <a:pt x="636" y="5684"/>
                    </a:cubicBezTo>
                    <a:cubicBezTo>
                      <a:pt x="-486" y="6442"/>
                      <a:pt x="2319" y="7200"/>
                      <a:pt x="2319" y="720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6" name="Shape 3146"/>
              <p:cNvSpPr/>
              <p:nvPr/>
            </p:nvSpPr>
            <p:spPr>
              <a:xfrm>
                <a:off x="2841984" y="321837"/>
                <a:ext cx="85624" cy="78722"/>
              </a:xfrm>
              <a:custGeom>
                <a:avLst/>
                <a:gdLst/>
                <a:ahLst/>
                <a:cxnLst>
                  <a:cxn ang="0">
                    <a:pos x="wd2" y="hd2"/>
                  </a:cxn>
                  <a:cxn ang="5400000">
                    <a:pos x="wd2" y="hd2"/>
                  </a:cxn>
                  <a:cxn ang="10800000">
                    <a:pos x="wd2" y="hd2"/>
                  </a:cxn>
                  <a:cxn ang="16200000">
                    <a:pos x="wd2" y="hd2"/>
                  </a:cxn>
                </a:cxnLst>
                <a:rect l="0" t="0" r="r" b="b"/>
                <a:pathLst>
                  <a:path w="21341" h="20939" extrusionOk="0">
                    <a:moveTo>
                      <a:pt x="9651" y="1473"/>
                    </a:moveTo>
                    <a:cubicBezTo>
                      <a:pt x="9345" y="2127"/>
                      <a:pt x="9345" y="9000"/>
                      <a:pt x="9957" y="9000"/>
                    </a:cubicBezTo>
                    <a:cubicBezTo>
                      <a:pt x="5515" y="8018"/>
                      <a:pt x="306" y="12109"/>
                      <a:pt x="0" y="17182"/>
                    </a:cubicBezTo>
                    <a:cubicBezTo>
                      <a:pt x="1685" y="20291"/>
                      <a:pt x="5515" y="21600"/>
                      <a:pt x="8732" y="20618"/>
                    </a:cubicBezTo>
                    <a:cubicBezTo>
                      <a:pt x="11949" y="19473"/>
                      <a:pt x="14094" y="15873"/>
                      <a:pt x="13481" y="12436"/>
                    </a:cubicBezTo>
                    <a:cubicBezTo>
                      <a:pt x="15166" y="12764"/>
                      <a:pt x="17157" y="13091"/>
                      <a:pt x="18689" y="12436"/>
                    </a:cubicBezTo>
                    <a:cubicBezTo>
                      <a:pt x="20374" y="11782"/>
                      <a:pt x="21600" y="9982"/>
                      <a:pt x="21294" y="8345"/>
                    </a:cubicBezTo>
                    <a:cubicBezTo>
                      <a:pt x="18996" y="8345"/>
                      <a:pt x="17004" y="6218"/>
                      <a:pt x="16698" y="4255"/>
                    </a:cubicBezTo>
                    <a:cubicBezTo>
                      <a:pt x="15166" y="4582"/>
                      <a:pt x="13634" y="4582"/>
                      <a:pt x="12255" y="3927"/>
                    </a:cubicBezTo>
                    <a:cubicBezTo>
                      <a:pt x="11030" y="3109"/>
                      <a:pt x="9651" y="1473"/>
                      <a:pt x="10264" y="0"/>
                    </a:cubicBezTo>
                    <a:cubicBezTo>
                      <a:pt x="9957" y="0"/>
                      <a:pt x="9345" y="1473"/>
                      <a:pt x="9651" y="1473"/>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7" name="Shape 3147"/>
              <p:cNvSpPr/>
              <p:nvPr/>
            </p:nvSpPr>
            <p:spPr>
              <a:xfrm>
                <a:off x="2828407" y="235463"/>
                <a:ext cx="90088" cy="54551"/>
              </a:xfrm>
              <a:custGeom>
                <a:avLst/>
                <a:gdLst/>
                <a:ahLst/>
                <a:cxnLst>
                  <a:cxn ang="0">
                    <a:pos x="wd2" y="hd2"/>
                  </a:cxn>
                  <a:cxn ang="5400000">
                    <a:pos x="wd2" y="hd2"/>
                  </a:cxn>
                  <a:cxn ang="10800000">
                    <a:pos x="wd2" y="hd2"/>
                  </a:cxn>
                  <a:cxn ang="16200000">
                    <a:pos x="wd2" y="hd2"/>
                  </a:cxn>
                </a:cxnLst>
                <a:rect l="0" t="0" r="r" b="b"/>
                <a:pathLst>
                  <a:path w="15934" h="20795" extrusionOk="0">
                    <a:moveTo>
                      <a:pt x="3584" y="20785"/>
                    </a:moveTo>
                    <a:cubicBezTo>
                      <a:pt x="4886" y="20785"/>
                      <a:pt x="6297" y="18907"/>
                      <a:pt x="6731" y="15855"/>
                    </a:cubicBezTo>
                    <a:cubicBezTo>
                      <a:pt x="6948" y="14446"/>
                      <a:pt x="6948" y="13038"/>
                      <a:pt x="7382" y="11864"/>
                    </a:cubicBezTo>
                    <a:cubicBezTo>
                      <a:pt x="7600" y="10455"/>
                      <a:pt x="8359" y="9516"/>
                      <a:pt x="9011" y="9985"/>
                    </a:cubicBezTo>
                    <a:cubicBezTo>
                      <a:pt x="9445" y="9985"/>
                      <a:pt x="9662" y="10925"/>
                      <a:pt x="9879" y="10925"/>
                    </a:cubicBezTo>
                    <a:cubicBezTo>
                      <a:pt x="11507" y="13507"/>
                      <a:pt x="13787" y="9985"/>
                      <a:pt x="15198" y="7168"/>
                    </a:cubicBezTo>
                    <a:cubicBezTo>
                      <a:pt x="15415" y="6464"/>
                      <a:pt x="15632" y="5994"/>
                      <a:pt x="15849" y="5525"/>
                    </a:cubicBezTo>
                    <a:cubicBezTo>
                      <a:pt x="16283" y="3177"/>
                      <a:pt x="14980" y="1533"/>
                      <a:pt x="13787" y="1533"/>
                    </a:cubicBezTo>
                    <a:cubicBezTo>
                      <a:pt x="12701" y="1533"/>
                      <a:pt x="11507" y="2707"/>
                      <a:pt x="10639" y="1533"/>
                    </a:cubicBezTo>
                    <a:cubicBezTo>
                      <a:pt x="10205" y="1064"/>
                      <a:pt x="9879" y="594"/>
                      <a:pt x="9445" y="125"/>
                    </a:cubicBezTo>
                    <a:cubicBezTo>
                      <a:pt x="8794" y="-345"/>
                      <a:pt x="7925" y="594"/>
                      <a:pt x="7165" y="1533"/>
                    </a:cubicBezTo>
                    <a:cubicBezTo>
                      <a:pt x="4886" y="4585"/>
                      <a:pt x="-5317" y="21255"/>
                      <a:pt x="3584" y="20785"/>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8" name="Shape 3148"/>
              <p:cNvSpPr/>
              <p:nvPr/>
            </p:nvSpPr>
            <p:spPr>
              <a:xfrm>
                <a:off x="2805251" y="196375"/>
                <a:ext cx="51741" cy="32821"/>
              </a:xfrm>
              <a:custGeom>
                <a:avLst/>
                <a:gdLst/>
                <a:ahLst/>
                <a:cxnLst>
                  <a:cxn ang="0">
                    <a:pos x="wd2" y="hd2"/>
                  </a:cxn>
                  <a:cxn ang="5400000">
                    <a:pos x="wd2" y="hd2"/>
                  </a:cxn>
                  <a:cxn ang="10800000">
                    <a:pos x="wd2" y="hd2"/>
                  </a:cxn>
                  <a:cxn ang="16200000">
                    <a:pos x="wd2" y="hd2"/>
                  </a:cxn>
                </a:cxnLst>
                <a:rect l="0" t="0" r="r" b="b"/>
                <a:pathLst>
                  <a:path w="20721" h="20357" extrusionOk="0">
                    <a:moveTo>
                      <a:pt x="401" y="6676"/>
                    </a:moveTo>
                    <a:cubicBezTo>
                      <a:pt x="-581" y="9033"/>
                      <a:pt x="401" y="13353"/>
                      <a:pt x="1628" y="14924"/>
                    </a:cubicBezTo>
                    <a:cubicBezTo>
                      <a:pt x="3101" y="17280"/>
                      <a:pt x="5064" y="18065"/>
                      <a:pt x="6783" y="18851"/>
                    </a:cubicBezTo>
                    <a:cubicBezTo>
                      <a:pt x="10219" y="20815"/>
                      <a:pt x="15374" y="21600"/>
                      <a:pt x="17583" y="16495"/>
                    </a:cubicBezTo>
                    <a:cubicBezTo>
                      <a:pt x="18074" y="14924"/>
                      <a:pt x="18074" y="13353"/>
                      <a:pt x="19055" y="12567"/>
                    </a:cubicBezTo>
                    <a:cubicBezTo>
                      <a:pt x="19546" y="11782"/>
                      <a:pt x="20037" y="11782"/>
                      <a:pt x="20528" y="10604"/>
                    </a:cubicBezTo>
                    <a:cubicBezTo>
                      <a:pt x="21019" y="9818"/>
                      <a:pt x="20528" y="8247"/>
                      <a:pt x="19546" y="7462"/>
                    </a:cubicBezTo>
                    <a:cubicBezTo>
                      <a:pt x="15864" y="3535"/>
                      <a:pt x="11446" y="1571"/>
                      <a:pt x="7274" y="2356"/>
                    </a:cubicBezTo>
                    <a:cubicBezTo>
                      <a:pt x="4819" y="3142"/>
                      <a:pt x="1874" y="3927"/>
                      <a:pt x="1137" y="785"/>
                    </a:cubicBezTo>
                    <a:cubicBezTo>
                      <a:pt x="1137" y="2356"/>
                      <a:pt x="401" y="5891"/>
                      <a:pt x="401" y="6676"/>
                    </a:cubicBezTo>
                    <a:close/>
                    <a:moveTo>
                      <a:pt x="1137" y="0"/>
                    </a:moveTo>
                    <a:cubicBezTo>
                      <a:pt x="1137" y="393"/>
                      <a:pt x="1137" y="393"/>
                      <a:pt x="1137" y="785"/>
                    </a:cubicBezTo>
                    <a:cubicBezTo>
                      <a:pt x="1137" y="785"/>
                      <a:pt x="1137" y="393"/>
                      <a:pt x="1137" y="0"/>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49" name="Shape 3149"/>
              <p:cNvSpPr/>
              <p:nvPr/>
            </p:nvSpPr>
            <p:spPr>
              <a:xfrm>
                <a:off x="2879300" y="70913"/>
                <a:ext cx="50193" cy="45757"/>
              </a:xfrm>
              <a:custGeom>
                <a:avLst/>
                <a:gdLst/>
                <a:ahLst/>
                <a:cxnLst>
                  <a:cxn ang="0">
                    <a:pos x="wd2" y="hd2"/>
                  </a:cxn>
                  <a:cxn ang="5400000">
                    <a:pos x="wd2" y="hd2"/>
                  </a:cxn>
                  <a:cxn ang="10800000">
                    <a:pos x="wd2" y="hd2"/>
                  </a:cxn>
                  <a:cxn ang="16200000">
                    <a:pos x="wd2" y="hd2"/>
                  </a:cxn>
                </a:cxnLst>
                <a:rect l="0" t="0" r="r" b="b"/>
                <a:pathLst>
                  <a:path w="20106" h="21600" extrusionOk="0">
                    <a:moveTo>
                      <a:pt x="260" y="8352"/>
                    </a:moveTo>
                    <a:cubicBezTo>
                      <a:pt x="-745" y="12672"/>
                      <a:pt x="1264" y="16704"/>
                      <a:pt x="4529" y="19296"/>
                    </a:cubicBezTo>
                    <a:cubicBezTo>
                      <a:pt x="7543" y="21024"/>
                      <a:pt x="11813" y="21600"/>
                      <a:pt x="15581" y="21600"/>
                    </a:cubicBezTo>
                    <a:cubicBezTo>
                      <a:pt x="16083" y="21600"/>
                      <a:pt x="17088" y="21600"/>
                      <a:pt x="17590" y="21600"/>
                    </a:cubicBezTo>
                    <a:cubicBezTo>
                      <a:pt x="20855" y="20448"/>
                      <a:pt x="20855" y="14400"/>
                      <a:pt x="18092" y="12096"/>
                    </a:cubicBezTo>
                    <a:cubicBezTo>
                      <a:pt x="15581" y="9504"/>
                      <a:pt x="12064" y="8928"/>
                      <a:pt x="8799" y="7776"/>
                    </a:cubicBezTo>
                    <a:cubicBezTo>
                      <a:pt x="5785" y="6624"/>
                      <a:pt x="1767" y="4032"/>
                      <a:pt x="1767" y="0"/>
                    </a:cubicBezTo>
                    <a:lnTo>
                      <a:pt x="260" y="8352"/>
                    </a:ln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50" name="Shape 3150"/>
              <p:cNvSpPr/>
              <p:nvPr/>
            </p:nvSpPr>
            <p:spPr>
              <a:xfrm>
                <a:off x="2902898" y="0"/>
                <a:ext cx="38334" cy="39314"/>
              </a:xfrm>
              <a:custGeom>
                <a:avLst/>
                <a:gdLst/>
                <a:ahLst/>
                <a:cxnLst>
                  <a:cxn ang="0">
                    <a:pos x="wd2" y="hd2"/>
                  </a:cxn>
                  <a:cxn ang="5400000">
                    <a:pos x="wd2" y="hd2"/>
                  </a:cxn>
                  <a:cxn ang="10800000">
                    <a:pos x="wd2" y="hd2"/>
                  </a:cxn>
                  <a:cxn ang="16200000">
                    <a:pos x="wd2" y="hd2"/>
                  </a:cxn>
                </a:cxnLst>
                <a:rect l="0" t="0" r="r" b="b"/>
                <a:pathLst>
                  <a:path w="20550" h="21086" extrusionOk="0">
                    <a:moveTo>
                      <a:pt x="20447" y="8914"/>
                    </a:moveTo>
                    <a:cubicBezTo>
                      <a:pt x="21112" y="13029"/>
                      <a:pt x="18454" y="17486"/>
                      <a:pt x="14798" y="19543"/>
                    </a:cubicBezTo>
                    <a:cubicBezTo>
                      <a:pt x="11475" y="21600"/>
                      <a:pt x="6490" y="21600"/>
                      <a:pt x="2835" y="19543"/>
                    </a:cubicBezTo>
                    <a:cubicBezTo>
                      <a:pt x="1506" y="18857"/>
                      <a:pt x="177" y="17486"/>
                      <a:pt x="177" y="15771"/>
                    </a:cubicBezTo>
                    <a:cubicBezTo>
                      <a:pt x="-488" y="13714"/>
                      <a:pt x="841" y="11657"/>
                      <a:pt x="2170" y="9600"/>
                    </a:cubicBezTo>
                    <a:cubicBezTo>
                      <a:pt x="4829" y="5829"/>
                      <a:pt x="7820" y="3086"/>
                      <a:pt x="10478" y="0"/>
                    </a:cubicBezTo>
                    <a:cubicBezTo>
                      <a:pt x="10478" y="2057"/>
                      <a:pt x="10478" y="4114"/>
                      <a:pt x="10146" y="5829"/>
                    </a:cubicBezTo>
                    <a:cubicBezTo>
                      <a:pt x="13469" y="5829"/>
                      <a:pt x="17124" y="6857"/>
                      <a:pt x="20447" y="8914"/>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51" name="Shape 3151"/>
              <p:cNvSpPr/>
              <p:nvPr/>
            </p:nvSpPr>
            <p:spPr>
              <a:xfrm>
                <a:off x="2869408" y="66090"/>
                <a:ext cx="21820" cy="21821"/>
              </a:xfrm>
              <a:custGeom>
                <a:avLst/>
                <a:gdLst/>
                <a:ahLst/>
                <a:cxnLst>
                  <a:cxn ang="0">
                    <a:pos x="wd2" y="hd2"/>
                  </a:cxn>
                  <a:cxn ang="5400000">
                    <a:pos x="wd2" y="hd2"/>
                  </a:cxn>
                  <a:cxn ang="10800000">
                    <a:pos x="wd2" y="hd2"/>
                  </a:cxn>
                  <a:cxn ang="16200000">
                    <a:pos x="wd2" y="hd2"/>
                  </a:cxn>
                </a:cxnLst>
                <a:rect l="0" t="0" r="r" b="b"/>
                <a:pathLst>
                  <a:path w="18138" h="19713" extrusionOk="0">
                    <a:moveTo>
                      <a:pt x="18138" y="513"/>
                    </a:moveTo>
                    <a:cubicBezTo>
                      <a:pt x="9498" y="-1887"/>
                      <a:pt x="-3462" y="4713"/>
                      <a:pt x="858" y="8313"/>
                    </a:cubicBezTo>
                    <a:cubicBezTo>
                      <a:pt x="5178" y="11913"/>
                      <a:pt x="13818" y="16113"/>
                      <a:pt x="5178" y="19713"/>
                    </a:cubicBezTo>
                    <a:lnTo>
                      <a:pt x="18138" y="513"/>
                    </a:ln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52" name="Shape 3152"/>
              <p:cNvSpPr/>
              <p:nvPr/>
            </p:nvSpPr>
            <p:spPr>
              <a:xfrm>
                <a:off x="536388" y="1713713"/>
                <a:ext cx="2647467" cy="2277669"/>
              </a:xfrm>
              <a:custGeom>
                <a:avLst/>
                <a:gdLst/>
                <a:ahLst/>
                <a:cxnLst>
                  <a:cxn ang="0">
                    <a:pos x="wd2" y="hd2"/>
                  </a:cxn>
                  <a:cxn ang="5400000">
                    <a:pos x="wd2" y="hd2"/>
                  </a:cxn>
                  <a:cxn ang="10800000">
                    <a:pos x="wd2" y="hd2"/>
                  </a:cxn>
                  <a:cxn ang="16200000">
                    <a:pos x="wd2" y="hd2"/>
                  </a:cxn>
                </a:cxnLst>
                <a:rect l="0" t="0" r="r" b="b"/>
                <a:pathLst>
                  <a:path w="21576" h="21582" extrusionOk="0">
                    <a:moveTo>
                      <a:pt x="16044" y="19102"/>
                    </a:moveTo>
                    <a:cubicBezTo>
                      <a:pt x="16140" y="19196"/>
                      <a:pt x="16306" y="19295"/>
                      <a:pt x="16382" y="19172"/>
                    </a:cubicBezTo>
                    <a:cubicBezTo>
                      <a:pt x="16412" y="19126"/>
                      <a:pt x="16412" y="19061"/>
                      <a:pt x="16412" y="19003"/>
                    </a:cubicBezTo>
                    <a:cubicBezTo>
                      <a:pt x="16402" y="18780"/>
                      <a:pt x="16372" y="18557"/>
                      <a:pt x="16306" y="18352"/>
                    </a:cubicBezTo>
                    <a:cubicBezTo>
                      <a:pt x="16266" y="18212"/>
                      <a:pt x="16210" y="18083"/>
                      <a:pt x="16200" y="17936"/>
                    </a:cubicBezTo>
                    <a:cubicBezTo>
                      <a:pt x="16170" y="17643"/>
                      <a:pt x="16351" y="17333"/>
                      <a:pt x="16603" y="17251"/>
                    </a:cubicBezTo>
                    <a:cubicBezTo>
                      <a:pt x="16558" y="16970"/>
                      <a:pt x="16306" y="16794"/>
                      <a:pt x="16150" y="16560"/>
                    </a:cubicBezTo>
                    <a:cubicBezTo>
                      <a:pt x="15832" y="16079"/>
                      <a:pt x="16009" y="15329"/>
                      <a:pt x="16422" y="14966"/>
                    </a:cubicBezTo>
                    <a:cubicBezTo>
                      <a:pt x="16477" y="14913"/>
                      <a:pt x="16528" y="14878"/>
                      <a:pt x="16583" y="14843"/>
                    </a:cubicBezTo>
                    <a:cubicBezTo>
                      <a:pt x="16634" y="14790"/>
                      <a:pt x="16699" y="14755"/>
                      <a:pt x="16750" y="14708"/>
                    </a:cubicBezTo>
                    <a:cubicBezTo>
                      <a:pt x="16846" y="14632"/>
                      <a:pt x="16931" y="14556"/>
                      <a:pt x="17037" y="14521"/>
                    </a:cubicBezTo>
                    <a:cubicBezTo>
                      <a:pt x="17249" y="14433"/>
                      <a:pt x="17481" y="14462"/>
                      <a:pt x="17703" y="14497"/>
                    </a:cubicBezTo>
                    <a:cubicBezTo>
                      <a:pt x="18444" y="14609"/>
                      <a:pt x="19185" y="14720"/>
                      <a:pt x="19926" y="14814"/>
                    </a:cubicBezTo>
                    <a:cubicBezTo>
                      <a:pt x="20103" y="14656"/>
                      <a:pt x="20093" y="14339"/>
                      <a:pt x="19997" y="14093"/>
                    </a:cubicBezTo>
                    <a:cubicBezTo>
                      <a:pt x="19901" y="13859"/>
                      <a:pt x="19745" y="13660"/>
                      <a:pt x="19629" y="13437"/>
                    </a:cubicBezTo>
                    <a:cubicBezTo>
                      <a:pt x="19467" y="13109"/>
                      <a:pt x="19417" y="12728"/>
                      <a:pt x="19361" y="12359"/>
                    </a:cubicBezTo>
                    <a:cubicBezTo>
                      <a:pt x="19341" y="12183"/>
                      <a:pt x="19321" y="12025"/>
                      <a:pt x="19301" y="11855"/>
                    </a:cubicBezTo>
                    <a:cubicBezTo>
                      <a:pt x="19246" y="11398"/>
                      <a:pt x="19185" y="10918"/>
                      <a:pt x="19311" y="10479"/>
                    </a:cubicBezTo>
                    <a:cubicBezTo>
                      <a:pt x="19351" y="10320"/>
                      <a:pt x="19417" y="10186"/>
                      <a:pt x="19447" y="10022"/>
                    </a:cubicBezTo>
                    <a:cubicBezTo>
                      <a:pt x="19553" y="9582"/>
                      <a:pt x="19427" y="9102"/>
                      <a:pt x="19493" y="8645"/>
                    </a:cubicBezTo>
                    <a:cubicBezTo>
                      <a:pt x="19533" y="8375"/>
                      <a:pt x="19629" y="8106"/>
                      <a:pt x="19563" y="7848"/>
                    </a:cubicBezTo>
                    <a:cubicBezTo>
                      <a:pt x="19533" y="7737"/>
                      <a:pt x="19477" y="7626"/>
                      <a:pt x="19503" y="7526"/>
                    </a:cubicBezTo>
                    <a:cubicBezTo>
                      <a:pt x="19523" y="7444"/>
                      <a:pt x="19573" y="7379"/>
                      <a:pt x="19619" y="7309"/>
                    </a:cubicBezTo>
                    <a:cubicBezTo>
                      <a:pt x="19669" y="7198"/>
                      <a:pt x="19649" y="7063"/>
                      <a:pt x="19629" y="6940"/>
                    </a:cubicBezTo>
                    <a:cubicBezTo>
                      <a:pt x="19573" y="6606"/>
                      <a:pt x="19533" y="6272"/>
                      <a:pt x="19477" y="5932"/>
                    </a:cubicBezTo>
                    <a:cubicBezTo>
                      <a:pt x="19467" y="5833"/>
                      <a:pt x="19447" y="5722"/>
                      <a:pt x="19493" y="5622"/>
                    </a:cubicBezTo>
                    <a:cubicBezTo>
                      <a:pt x="19563" y="5452"/>
                      <a:pt x="19770" y="5417"/>
                      <a:pt x="19936" y="5440"/>
                    </a:cubicBezTo>
                    <a:cubicBezTo>
                      <a:pt x="20108" y="5464"/>
                      <a:pt x="20274" y="5522"/>
                      <a:pt x="20430" y="5440"/>
                    </a:cubicBezTo>
                    <a:cubicBezTo>
                      <a:pt x="20420" y="5364"/>
                      <a:pt x="20410" y="5276"/>
                      <a:pt x="20390" y="5206"/>
                    </a:cubicBezTo>
                    <a:cubicBezTo>
                      <a:pt x="20486" y="5229"/>
                      <a:pt x="20592" y="5183"/>
                      <a:pt x="20652" y="5095"/>
                    </a:cubicBezTo>
                    <a:lnTo>
                      <a:pt x="20622" y="4321"/>
                    </a:lnTo>
                    <a:cubicBezTo>
                      <a:pt x="20874" y="4146"/>
                      <a:pt x="21121" y="3952"/>
                      <a:pt x="21333" y="3718"/>
                    </a:cubicBezTo>
                    <a:cubicBezTo>
                      <a:pt x="21459" y="3583"/>
                      <a:pt x="21585" y="3413"/>
                      <a:pt x="21575" y="3214"/>
                    </a:cubicBezTo>
                    <a:cubicBezTo>
                      <a:pt x="21575" y="3044"/>
                      <a:pt x="21469" y="2880"/>
                      <a:pt x="21383" y="2734"/>
                    </a:cubicBezTo>
                    <a:cubicBezTo>
                      <a:pt x="21192" y="2394"/>
                      <a:pt x="21086" y="1984"/>
                      <a:pt x="21086" y="1568"/>
                    </a:cubicBezTo>
                    <a:cubicBezTo>
                      <a:pt x="21046" y="1533"/>
                      <a:pt x="20990" y="1492"/>
                      <a:pt x="20950" y="1468"/>
                    </a:cubicBezTo>
                    <a:cubicBezTo>
                      <a:pt x="20919" y="1480"/>
                      <a:pt x="20884" y="1492"/>
                      <a:pt x="20844" y="1503"/>
                    </a:cubicBezTo>
                    <a:cubicBezTo>
                      <a:pt x="20854" y="1480"/>
                      <a:pt x="20854" y="1468"/>
                      <a:pt x="20864" y="1445"/>
                    </a:cubicBezTo>
                    <a:cubicBezTo>
                      <a:pt x="20793" y="1445"/>
                      <a:pt x="20718" y="1421"/>
                      <a:pt x="20652" y="1398"/>
                    </a:cubicBezTo>
                    <a:cubicBezTo>
                      <a:pt x="20602" y="1421"/>
                      <a:pt x="20546" y="1410"/>
                      <a:pt x="20506" y="1357"/>
                    </a:cubicBezTo>
                    <a:cubicBezTo>
                      <a:pt x="20486" y="1380"/>
                      <a:pt x="20451" y="1421"/>
                      <a:pt x="20420" y="1433"/>
                    </a:cubicBezTo>
                    <a:cubicBezTo>
                      <a:pt x="20390" y="1445"/>
                      <a:pt x="20350" y="1445"/>
                      <a:pt x="20324" y="1410"/>
                    </a:cubicBezTo>
                    <a:cubicBezTo>
                      <a:pt x="20314" y="1380"/>
                      <a:pt x="20304" y="1357"/>
                      <a:pt x="20294" y="1345"/>
                    </a:cubicBezTo>
                    <a:cubicBezTo>
                      <a:pt x="20274" y="1334"/>
                      <a:pt x="20244" y="1334"/>
                      <a:pt x="20219" y="1345"/>
                    </a:cubicBezTo>
                    <a:cubicBezTo>
                      <a:pt x="20188" y="1345"/>
                      <a:pt x="20158" y="1322"/>
                      <a:pt x="20168" y="1298"/>
                    </a:cubicBezTo>
                    <a:cubicBezTo>
                      <a:pt x="20219" y="1175"/>
                      <a:pt x="20082" y="1029"/>
                      <a:pt x="19997" y="918"/>
                    </a:cubicBezTo>
                    <a:cubicBezTo>
                      <a:pt x="19977" y="894"/>
                      <a:pt x="19956" y="853"/>
                      <a:pt x="19926" y="841"/>
                    </a:cubicBezTo>
                    <a:cubicBezTo>
                      <a:pt x="19916" y="841"/>
                      <a:pt x="19901" y="830"/>
                      <a:pt x="19891" y="818"/>
                    </a:cubicBezTo>
                    <a:cubicBezTo>
                      <a:pt x="19881" y="806"/>
                      <a:pt x="19871" y="795"/>
                      <a:pt x="19861" y="771"/>
                    </a:cubicBezTo>
                    <a:cubicBezTo>
                      <a:pt x="19840" y="718"/>
                      <a:pt x="19810" y="683"/>
                      <a:pt x="19765" y="660"/>
                    </a:cubicBezTo>
                    <a:cubicBezTo>
                      <a:pt x="19745" y="648"/>
                      <a:pt x="19724" y="636"/>
                      <a:pt x="19689" y="648"/>
                    </a:cubicBezTo>
                    <a:cubicBezTo>
                      <a:pt x="19674" y="654"/>
                      <a:pt x="19664" y="683"/>
                      <a:pt x="19674" y="707"/>
                    </a:cubicBezTo>
                    <a:cubicBezTo>
                      <a:pt x="19669" y="707"/>
                      <a:pt x="19664" y="707"/>
                      <a:pt x="19659" y="707"/>
                    </a:cubicBezTo>
                    <a:cubicBezTo>
                      <a:pt x="19609" y="730"/>
                      <a:pt x="19659" y="824"/>
                      <a:pt x="19619" y="877"/>
                    </a:cubicBezTo>
                    <a:cubicBezTo>
                      <a:pt x="19609" y="888"/>
                      <a:pt x="19573" y="906"/>
                      <a:pt x="19573" y="929"/>
                    </a:cubicBezTo>
                    <a:cubicBezTo>
                      <a:pt x="19573" y="941"/>
                      <a:pt x="19573" y="941"/>
                      <a:pt x="19583" y="953"/>
                    </a:cubicBezTo>
                    <a:lnTo>
                      <a:pt x="19679" y="1140"/>
                    </a:lnTo>
                    <a:cubicBezTo>
                      <a:pt x="19689" y="1152"/>
                      <a:pt x="19704" y="1175"/>
                      <a:pt x="19714" y="1187"/>
                    </a:cubicBezTo>
                    <a:cubicBezTo>
                      <a:pt x="19735" y="1199"/>
                      <a:pt x="19755" y="1199"/>
                      <a:pt x="19765" y="1211"/>
                    </a:cubicBezTo>
                    <a:cubicBezTo>
                      <a:pt x="19795" y="1234"/>
                      <a:pt x="19810" y="1298"/>
                      <a:pt x="19820" y="1334"/>
                    </a:cubicBezTo>
                    <a:cubicBezTo>
                      <a:pt x="19840" y="1380"/>
                      <a:pt x="19901" y="1410"/>
                      <a:pt x="19946" y="1398"/>
                    </a:cubicBezTo>
                    <a:cubicBezTo>
                      <a:pt x="19987" y="1457"/>
                      <a:pt x="20032" y="1521"/>
                      <a:pt x="20062" y="1591"/>
                    </a:cubicBezTo>
                    <a:cubicBezTo>
                      <a:pt x="20072" y="1603"/>
                      <a:pt x="20072" y="1626"/>
                      <a:pt x="20072" y="1644"/>
                    </a:cubicBezTo>
                    <a:cubicBezTo>
                      <a:pt x="20072" y="1679"/>
                      <a:pt x="20052" y="1703"/>
                      <a:pt x="20052" y="1726"/>
                    </a:cubicBezTo>
                    <a:cubicBezTo>
                      <a:pt x="20052" y="1779"/>
                      <a:pt x="20103" y="1814"/>
                      <a:pt x="20093" y="1849"/>
                    </a:cubicBezTo>
                    <a:cubicBezTo>
                      <a:pt x="20123" y="1873"/>
                      <a:pt x="20168" y="1902"/>
                      <a:pt x="20198" y="1925"/>
                    </a:cubicBezTo>
                    <a:cubicBezTo>
                      <a:pt x="20219" y="1960"/>
                      <a:pt x="20198" y="2007"/>
                      <a:pt x="20168" y="2037"/>
                    </a:cubicBezTo>
                    <a:cubicBezTo>
                      <a:pt x="20178" y="2095"/>
                      <a:pt x="20158" y="2171"/>
                      <a:pt x="20103" y="2206"/>
                    </a:cubicBezTo>
                    <a:cubicBezTo>
                      <a:pt x="20123" y="2206"/>
                      <a:pt x="20138" y="2230"/>
                      <a:pt x="20138" y="2242"/>
                    </a:cubicBezTo>
                    <a:cubicBezTo>
                      <a:pt x="20138" y="2271"/>
                      <a:pt x="20113" y="2283"/>
                      <a:pt x="20103" y="2294"/>
                    </a:cubicBezTo>
                    <a:cubicBezTo>
                      <a:pt x="20062" y="2330"/>
                      <a:pt x="20017" y="2353"/>
                      <a:pt x="19977" y="2330"/>
                    </a:cubicBezTo>
                    <a:cubicBezTo>
                      <a:pt x="19901" y="2294"/>
                      <a:pt x="19916" y="2130"/>
                      <a:pt x="19830" y="2095"/>
                    </a:cubicBezTo>
                    <a:cubicBezTo>
                      <a:pt x="19795" y="2119"/>
                      <a:pt x="19755" y="2119"/>
                      <a:pt x="19724" y="2083"/>
                    </a:cubicBezTo>
                    <a:cubicBezTo>
                      <a:pt x="19704" y="2119"/>
                      <a:pt x="19679" y="2160"/>
                      <a:pt x="19649" y="2171"/>
                    </a:cubicBezTo>
                    <a:cubicBezTo>
                      <a:pt x="19619" y="2195"/>
                      <a:pt x="19573" y="2195"/>
                      <a:pt x="19553" y="2171"/>
                    </a:cubicBezTo>
                    <a:cubicBezTo>
                      <a:pt x="19553" y="2230"/>
                      <a:pt x="19493" y="2253"/>
                      <a:pt x="19437" y="2283"/>
                    </a:cubicBezTo>
                    <a:cubicBezTo>
                      <a:pt x="19407" y="2294"/>
                      <a:pt x="19377" y="2306"/>
                      <a:pt x="19361" y="2341"/>
                    </a:cubicBezTo>
                    <a:cubicBezTo>
                      <a:pt x="19341" y="2283"/>
                      <a:pt x="19246" y="2283"/>
                      <a:pt x="19225" y="2353"/>
                    </a:cubicBezTo>
                    <a:cubicBezTo>
                      <a:pt x="19165" y="2253"/>
                      <a:pt x="19059" y="2195"/>
                      <a:pt x="18953" y="2183"/>
                    </a:cubicBezTo>
                    <a:cubicBezTo>
                      <a:pt x="18918" y="2107"/>
                      <a:pt x="18837" y="2060"/>
                      <a:pt x="18761" y="2072"/>
                    </a:cubicBezTo>
                    <a:cubicBezTo>
                      <a:pt x="18761" y="2119"/>
                      <a:pt x="18716" y="2160"/>
                      <a:pt x="18676" y="2148"/>
                    </a:cubicBezTo>
                    <a:cubicBezTo>
                      <a:pt x="18635" y="2148"/>
                      <a:pt x="18600" y="2107"/>
                      <a:pt x="18570" y="2072"/>
                    </a:cubicBezTo>
                    <a:cubicBezTo>
                      <a:pt x="18540" y="2107"/>
                      <a:pt x="18484" y="2095"/>
                      <a:pt x="18464" y="2072"/>
                    </a:cubicBezTo>
                    <a:cubicBezTo>
                      <a:pt x="18454" y="2083"/>
                      <a:pt x="18454" y="2107"/>
                      <a:pt x="18444" y="2119"/>
                    </a:cubicBezTo>
                    <a:cubicBezTo>
                      <a:pt x="18368" y="2107"/>
                      <a:pt x="18308" y="2095"/>
                      <a:pt x="18232" y="2095"/>
                    </a:cubicBezTo>
                    <a:cubicBezTo>
                      <a:pt x="18202" y="2095"/>
                      <a:pt x="18156" y="2095"/>
                      <a:pt x="18136" y="2130"/>
                    </a:cubicBezTo>
                    <a:cubicBezTo>
                      <a:pt x="18167" y="2130"/>
                      <a:pt x="18192" y="2148"/>
                      <a:pt x="18222" y="2148"/>
                    </a:cubicBezTo>
                    <a:cubicBezTo>
                      <a:pt x="18232" y="2183"/>
                      <a:pt x="18192" y="2195"/>
                      <a:pt x="18167" y="2195"/>
                    </a:cubicBezTo>
                    <a:cubicBezTo>
                      <a:pt x="18136" y="2195"/>
                      <a:pt x="18106" y="2183"/>
                      <a:pt x="18086" y="2206"/>
                    </a:cubicBezTo>
                    <a:cubicBezTo>
                      <a:pt x="18071" y="2218"/>
                      <a:pt x="18071" y="2230"/>
                      <a:pt x="18061" y="2242"/>
                    </a:cubicBezTo>
                    <a:cubicBezTo>
                      <a:pt x="18030" y="2306"/>
                      <a:pt x="17955" y="2283"/>
                      <a:pt x="17904" y="2271"/>
                    </a:cubicBezTo>
                    <a:cubicBezTo>
                      <a:pt x="17864" y="2294"/>
                      <a:pt x="17819" y="2365"/>
                      <a:pt x="17849" y="2406"/>
                    </a:cubicBezTo>
                    <a:cubicBezTo>
                      <a:pt x="17798" y="2417"/>
                      <a:pt x="17743" y="2464"/>
                      <a:pt x="17733" y="2529"/>
                    </a:cubicBezTo>
                    <a:cubicBezTo>
                      <a:pt x="17723" y="2488"/>
                      <a:pt x="17682" y="2499"/>
                      <a:pt x="17652" y="2511"/>
                    </a:cubicBezTo>
                    <a:cubicBezTo>
                      <a:pt x="17617" y="2529"/>
                      <a:pt x="17597" y="2552"/>
                      <a:pt x="17567" y="2564"/>
                    </a:cubicBezTo>
                    <a:cubicBezTo>
                      <a:pt x="17531" y="2564"/>
                      <a:pt x="17511" y="2552"/>
                      <a:pt x="17481" y="2552"/>
                    </a:cubicBezTo>
                    <a:cubicBezTo>
                      <a:pt x="17451" y="2552"/>
                      <a:pt x="17430" y="2587"/>
                      <a:pt x="17440" y="2611"/>
                    </a:cubicBezTo>
                    <a:cubicBezTo>
                      <a:pt x="17395" y="2587"/>
                      <a:pt x="17335" y="2634"/>
                      <a:pt x="17335" y="2687"/>
                    </a:cubicBezTo>
                    <a:cubicBezTo>
                      <a:pt x="17299" y="2675"/>
                      <a:pt x="17269" y="2663"/>
                      <a:pt x="17249" y="2699"/>
                    </a:cubicBezTo>
                    <a:cubicBezTo>
                      <a:pt x="17239" y="2710"/>
                      <a:pt x="17239" y="2722"/>
                      <a:pt x="17249" y="2745"/>
                    </a:cubicBezTo>
                    <a:cubicBezTo>
                      <a:pt x="17249" y="2786"/>
                      <a:pt x="17249" y="2822"/>
                      <a:pt x="17259" y="2857"/>
                    </a:cubicBezTo>
                    <a:cubicBezTo>
                      <a:pt x="17183" y="2845"/>
                      <a:pt x="17123" y="2898"/>
                      <a:pt x="17067" y="2945"/>
                    </a:cubicBezTo>
                    <a:cubicBezTo>
                      <a:pt x="17052" y="2962"/>
                      <a:pt x="17027" y="2992"/>
                      <a:pt x="17037" y="3015"/>
                    </a:cubicBezTo>
                    <a:cubicBezTo>
                      <a:pt x="17007" y="2992"/>
                      <a:pt x="16951" y="3027"/>
                      <a:pt x="16931" y="3068"/>
                    </a:cubicBezTo>
                    <a:cubicBezTo>
                      <a:pt x="16901" y="3115"/>
                      <a:pt x="16846" y="3167"/>
                      <a:pt x="16815" y="3126"/>
                    </a:cubicBezTo>
                    <a:cubicBezTo>
                      <a:pt x="16770" y="3191"/>
                      <a:pt x="16740" y="3249"/>
                      <a:pt x="16719" y="3325"/>
                    </a:cubicBezTo>
                    <a:cubicBezTo>
                      <a:pt x="16644" y="3302"/>
                      <a:pt x="16573" y="3302"/>
                      <a:pt x="16508" y="3349"/>
                    </a:cubicBezTo>
                    <a:cubicBezTo>
                      <a:pt x="16488" y="3361"/>
                      <a:pt x="16477" y="3384"/>
                      <a:pt x="16477" y="3413"/>
                    </a:cubicBezTo>
                    <a:cubicBezTo>
                      <a:pt x="16488" y="3437"/>
                      <a:pt x="16518" y="3448"/>
                      <a:pt x="16518" y="3472"/>
                    </a:cubicBezTo>
                    <a:cubicBezTo>
                      <a:pt x="16518" y="3507"/>
                      <a:pt x="16493" y="3525"/>
                      <a:pt x="16467" y="3548"/>
                    </a:cubicBezTo>
                    <a:cubicBezTo>
                      <a:pt x="16427" y="3595"/>
                      <a:pt x="16442" y="3683"/>
                      <a:pt x="16467" y="3753"/>
                    </a:cubicBezTo>
                    <a:cubicBezTo>
                      <a:pt x="16488" y="3818"/>
                      <a:pt x="16498" y="3888"/>
                      <a:pt x="16488" y="3952"/>
                    </a:cubicBezTo>
                    <a:cubicBezTo>
                      <a:pt x="16488" y="3987"/>
                      <a:pt x="16493" y="4028"/>
                      <a:pt x="16467" y="4052"/>
                    </a:cubicBezTo>
                    <a:cubicBezTo>
                      <a:pt x="16447" y="4075"/>
                      <a:pt x="16402" y="4075"/>
                      <a:pt x="16392" y="4040"/>
                    </a:cubicBezTo>
                    <a:cubicBezTo>
                      <a:pt x="16306" y="4110"/>
                      <a:pt x="16200" y="4122"/>
                      <a:pt x="16094" y="4087"/>
                    </a:cubicBezTo>
                    <a:cubicBezTo>
                      <a:pt x="16064" y="4075"/>
                      <a:pt x="16034" y="4052"/>
                      <a:pt x="16009" y="4011"/>
                    </a:cubicBezTo>
                    <a:cubicBezTo>
                      <a:pt x="15998" y="3987"/>
                      <a:pt x="15998" y="3976"/>
                      <a:pt x="15988" y="3952"/>
                    </a:cubicBezTo>
                    <a:cubicBezTo>
                      <a:pt x="15968" y="3905"/>
                      <a:pt x="15903" y="3888"/>
                      <a:pt x="15893" y="3841"/>
                    </a:cubicBezTo>
                    <a:lnTo>
                      <a:pt x="15893" y="3782"/>
                    </a:lnTo>
                    <a:cubicBezTo>
                      <a:pt x="15882" y="3741"/>
                      <a:pt x="15842" y="3730"/>
                      <a:pt x="15812" y="3706"/>
                    </a:cubicBezTo>
                    <a:cubicBezTo>
                      <a:pt x="15756" y="3671"/>
                      <a:pt x="15746" y="3595"/>
                      <a:pt x="15756" y="3525"/>
                    </a:cubicBezTo>
                    <a:cubicBezTo>
                      <a:pt x="15767" y="3460"/>
                      <a:pt x="15797" y="3402"/>
                      <a:pt x="15832" y="3337"/>
                    </a:cubicBezTo>
                    <a:lnTo>
                      <a:pt x="15862" y="3302"/>
                    </a:lnTo>
                    <a:cubicBezTo>
                      <a:pt x="15872" y="3290"/>
                      <a:pt x="15893" y="3290"/>
                      <a:pt x="15903" y="3302"/>
                    </a:cubicBezTo>
                    <a:cubicBezTo>
                      <a:pt x="15968" y="3302"/>
                      <a:pt x="16044" y="3314"/>
                      <a:pt x="16104" y="3337"/>
                    </a:cubicBezTo>
                    <a:cubicBezTo>
                      <a:pt x="16140" y="3349"/>
                      <a:pt x="16180" y="3349"/>
                      <a:pt x="16190" y="3314"/>
                    </a:cubicBezTo>
                    <a:cubicBezTo>
                      <a:pt x="16200" y="3261"/>
                      <a:pt x="16124" y="3238"/>
                      <a:pt x="16114" y="3191"/>
                    </a:cubicBezTo>
                    <a:cubicBezTo>
                      <a:pt x="16104" y="3138"/>
                      <a:pt x="16170" y="3091"/>
                      <a:pt x="16170" y="3044"/>
                    </a:cubicBezTo>
                    <a:cubicBezTo>
                      <a:pt x="16170" y="2980"/>
                      <a:pt x="16104" y="2968"/>
                      <a:pt x="16074" y="2933"/>
                    </a:cubicBezTo>
                    <a:cubicBezTo>
                      <a:pt x="16034" y="2880"/>
                      <a:pt x="16024" y="2804"/>
                      <a:pt x="15998" y="2734"/>
                    </a:cubicBezTo>
                    <a:cubicBezTo>
                      <a:pt x="15978" y="2658"/>
                      <a:pt x="15928" y="2587"/>
                      <a:pt x="15862" y="2611"/>
                    </a:cubicBezTo>
                    <a:cubicBezTo>
                      <a:pt x="15872" y="2576"/>
                      <a:pt x="15857" y="2523"/>
                      <a:pt x="15822" y="2499"/>
                    </a:cubicBezTo>
                    <a:cubicBezTo>
                      <a:pt x="15792" y="2470"/>
                      <a:pt x="15756" y="2464"/>
                      <a:pt x="15716" y="2453"/>
                    </a:cubicBezTo>
                    <a:cubicBezTo>
                      <a:pt x="15640" y="2429"/>
                      <a:pt x="15555" y="2417"/>
                      <a:pt x="15494" y="2453"/>
                    </a:cubicBezTo>
                    <a:cubicBezTo>
                      <a:pt x="15459" y="2394"/>
                      <a:pt x="15398" y="2353"/>
                      <a:pt x="15333" y="2365"/>
                    </a:cubicBezTo>
                    <a:cubicBezTo>
                      <a:pt x="15272" y="2376"/>
                      <a:pt x="15217" y="2429"/>
                      <a:pt x="15197" y="2499"/>
                    </a:cubicBezTo>
                    <a:cubicBezTo>
                      <a:pt x="15187" y="2529"/>
                      <a:pt x="15187" y="2564"/>
                      <a:pt x="15207" y="2587"/>
                    </a:cubicBezTo>
                    <a:cubicBezTo>
                      <a:pt x="15227" y="2622"/>
                      <a:pt x="15282" y="2611"/>
                      <a:pt x="15303" y="2634"/>
                    </a:cubicBezTo>
                    <a:cubicBezTo>
                      <a:pt x="15333" y="2663"/>
                      <a:pt x="15333" y="2710"/>
                      <a:pt x="15343" y="2745"/>
                    </a:cubicBezTo>
                    <a:cubicBezTo>
                      <a:pt x="15353" y="2786"/>
                      <a:pt x="15388" y="2822"/>
                      <a:pt x="15419" y="2810"/>
                    </a:cubicBezTo>
                    <a:cubicBezTo>
                      <a:pt x="15388" y="2868"/>
                      <a:pt x="15459" y="2933"/>
                      <a:pt x="15469" y="3003"/>
                    </a:cubicBezTo>
                    <a:cubicBezTo>
                      <a:pt x="15484" y="3068"/>
                      <a:pt x="15439" y="3126"/>
                      <a:pt x="15419" y="3191"/>
                    </a:cubicBezTo>
                    <a:cubicBezTo>
                      <a:pt x="15398" y="3249"/>
                      <a:pt x="15409" y="3325"/>
                      <a:pt x="15439" y="3372"/>
                    </a:cubicBezTo>
                    <a:cubicBezTo>
                      <a:pt x="15409" y="3349"/>
                      <a:pt x="15378" y="3413"/>
                      <a:pt x="15388" y="3460"/>
                    </a:cubicBezTo>
                    <a:cubicBezTo>
                      <a:pt x="15398" y="3495"/>
                      <a:pt x="15419" y="3548"/>
                      <a:pt x="15398" y="3583"/>
                    </a:cubicBezTo>
                    <a:lnTo>
                      <a:pt x="15363" y="3618"/>
                    </a:lnTo>
                    <a:cubicBezTo>
                      <a:pt x="15323" y="3671"/>
                      <a:pt x="15353" y="3765"/>
                      <a:pt x="15419" y="3765"/>
                    </a:cubicBezTo>
                    <a:cubicBezTo>
                      <a:pt x="15398" y="3806"/>
                      <a:pt x="15388" y="3829"/>
                      <a:pt x="15363" y="3864"/>
                    </a:cubicBezTo>
                    <a:cubicBezTo>
                      <a:pt x="15439" y="3888"/>
                      <a:pt x="15484" y="3999"/>
                      <a:pt x="15439" y="4075"/>
                    </a:cubicBezTo>
                    <a:cubicBezTo>
                      <a:pt x="15484" y="4134"/>
                      <a:pt x="15494" y="4210"/>
                      <a:pt x="15469" y="4286"/>
                    </a:cubicBezTo>
                    <a:cubicBezTo>
                      <a:pt x="15449" y="4357"/>
                      <a:pt x="15398" y="4409"/>
                      <a:pt x="15333" y="4433"/>
                    </a:cubicBezTo>
                    <a:cubicBezTo>
                      <a:pt x="15343" y="4456"/>
                      <a:pt x="15333" y="4503"/>
                      <a:pt x="15303" y="4515"/>
                    </a:cubicBezTo>
                    <a:cubicBezTo>
                      <a:pt x="15272" y="4532"/>
                      <a:pt x="15237" y="4515"/>
                      <a:pt x="15217" y="4503"/>
                    </a:cubicBezTo>
                    <a:cubicBezTo>
                      <a:pt x="15197" y="4491"/>
                      <a:pt x="15187" y="4468"/>
                      <a:pt x="15177" y="4456"/>
                    </a:cubicBezTo>
                    <a:cubicBezTo>
                      <a:pt x="15111" y="4392"/>
                      <a:pt x="15035" y="4357"/>
                      <a:pt x="14955" y="4368"/>
                    </a:cubicBezTo>
                    <a:cubicBezTo>
                      <a:pt x="14945" y="4392"/>
                      <a:pt x="14945" y="4421"/>
                      <a:pt x="14930" y="4444"/>
                    </a:cubicBezTo>
                    <a:cubicBezTo>
                      <a:pt x="14839" y="4444"/>
                      <a:pt x="14743" y="4532"/>
                      <a:pt x="14708" y="4626"/>
                    </a:cubicBezTo>
                    <a:cubicBezTo>
                      <a:pt x="14647" y="4614"/>
                      <a:pt x="14602" y="4749"/>
                      <a:pt x="14541" y="4749"/>
                    </a:cubicBezTo>
                    <a:lnTo>
                      <a:pt x="14496" y="4749"/>
                    </a:lnTo>
                    <a:cubicBezTo>
                      <a:pt x="14476" y="4749"/>
                      <a:pt x="14466" y="4761"/>
                      <a:pt x="14446" y="4761"/>
                    </a:cubicBezTo>
                    <a:cubicBezTo>
                      <a:pt x="14299" y="4837"/>
                      <a:pt x="14193" y="4995"/>
                      <a:pt x="14138" y="5165"/>
                    </a:cubicBezTo>
                    <a:cubicBezTo>
                      <a:pt x="14153" y="5130"/>
                      <a:pt x="14193" y="5159"/>
                      <a:pt x="14203" y="5194"/>
                    </a:cubicBezTo>
                    <a:cubicBezTo>
                      <a:pt x="14203" y="5229"/>
                      <a:pt x="14193" y="5253"/>
                      <a:pt x="14178" y="5294"/>
                    </a:cubicBezTo>
                    <a:cubicBezTo>
                      <a:pt x="14158" y="5388"/>
                      <a:pt x="14254" y="5487"/>
                      <a:pt x="14234" y="5587"/>
                    </a:cubicBezTo>
                    <a:cubicBezTo>
                      <a:pt x="14234" y="5610"/>
                      <a:pt x="14224" y="5634"/>
                      <a:pt x="14224" y="5645"/>
                    </a:cubicBezTo>
                    <a:cubicBezTo>
                      <a:pt x="14234" y="5686"/>
                      <a:pt x="14274" y="5686"/>
                      <a:pt x="14299" y="5710"/>
                    </a:cubicBezTo>
                    <a:cubicBezTo>
                      <a:pt x="14319" y="5745"/>
                      <a:pt x="14284" y="5798"/>
                      <a:pt x="14254" y="5809"/>
                    </a:cubicBezTo>
                    <a:cubicBezTo>
                      <a:pt x="14224" y="5821"/>
                      <a:pt x="14178" y="5809"/>
                      <a:pt x="14148" y="5821"/>
                    </a:cubicBezTo>
                    <a:cubicBezTo>
                      <a:pt x="14118" y="5821"/>
                      <a:pt x="14077" y="5845"/>
                      <a:pt x="14062" y="5891"/>
                    </a:cubicBezTo>
                    <a:cubicBezTo>
                      <a:pt x="14012" y="5798"/>
                      <a:pt x="13916" y="5733"/>
                      <a:pt x="13830" y="5686"/>
                    </a:cubicBezTo>
                    <a:cubicBezTo>
                      <a:pt x="13760" y="5645"/>
                      <a:pt x="13684" y="5599"/>
                      <a:pt x="13609" y="5563"/>
                    </a:cubicBezTo>
                    <a:lnTo>
                      <a:pt x="13356" y="5417"/>
                    </a:lnTo>
                    <a:cubicBezTo>
                      <a:pt x="13336" y="5475"/>
                      <a:pt x="13301" y="5540"/>
                      <a:pt x="13281" y="5599"/>
                    </a:cubicBezTo>
                    <a:cubicBezTo>
                      <a:pt x="13261" y="5634"/>
                      <a:pt x="13251" y="5686"/>
                      <a:pt x="13251" y="5733"/>
                    </a:cubicBezTo>
                    <a:cubicBezTo>
                      <a:pt x="13251" y="5786"/>
                      <a:pt x="13271" y="5833"/>
                      <a:pt x="13311" y="5845"/>
                    </a:cubicBezTo>
                    <a:cubicBezTo>
                      <a:pt x="13336" y="5845"/>
                      <a:pt x="13367" y="5845"/>
                      <a:pt x="13377" y="5856"/>
                    </a:cubicBezTo>
                    <a:cubicBezTo>
                      <a:pt x="13397" y="5880"/>
                      <a:pt x="13387" y="5921"/>
                      <a:pt x="13397" y="5944"/>
                    </a:cubicBezTo>
                    <a:cubicBezTo>
                      <a:pt x="13407" y="6003"/>
                      <a:pt x="13472" y="6014"/>
                      <a:pt x="13513" y="6044"/>
                    </a:cubicBezTo>
                    <a:cubicBezTo>
                      <a:pt x="13609" y="6091"/>
                      <a:pt x="13664" y="6225"/>
                      <a:pt x="13629" y="6337"/>
                    </a:cubicBezTo>
                    <a:cubicBezTo>
                      <a:pt x="13609" y="6337"/>
                      <a:pt x="13598" y="6325"/>
                      <a:pt x="13578" y="6325"/>
                    </a:cubicBezTo>
                    <a:cubicBezTo>
                      <a:pt x="13588" y="6360"/>
                      <a:pt x="13558" y="6407"/>
                      <a:pt x="13523" y="6425"/>
                    </a:cubicBezTo>
                    <a:cubicBezTo>
                      <a:pt x="13493" y="6436"/>
                      <a:pt x="13452" y="6436"/>
                      <a:pt x="13417" y="6425"/>
                    </a:cubicBezTo>
                    <a:cubicBezTo>
                      <a:pt x="13397" y="6425"/>
                      <a:pt x="13387" y="6425"/>
                      <a:pt x="13367" y="6407"/>
                    </a:cubicBezTo>
                    <a:lnTo>
                      <a:pt x="13336" y="6372"/>
                    </a:lnTo>
                    <a:cubicBezTo>
                      <a:pt x="13261" y="6237"/>
                      <a:pt x="13089" y="6214"/>
                      <a:pt x="12998" y="6102"/>
                    </a:cubicBezTo>
                    <a:cubicBezTo>
                      <a:pt x="12983" y="6091"/>
                      <a:pt x="12973" y="6067"/>
                      <a:pt x="12973" y="6044"/>
                    </a:cubicBezTo>
                    <a:cubicBezTo>
                      <a:pt x="12973" y="6026"/>
                      <a:pt x="12983" y="6014"/>
                      <a:pt x="12983" y="6003"/>
                    </a:cubicBezTo>
                    <a:cubicBezTo>
                      <a:pt x="12983" y="5979"/>
                      <a:pt x="12953" y="5968"/>
                      <a:pt x="12933" y="5956"/>
                    </a:cubicBezTo>
                    <a:cubicBezTo>
                      <a:pt x="12893" y="5944"/>
                      <a:pt x="12837" y="5891"/>
                      <a:pt x="12827" y="5845"/>
                    </a:cubicBezTo>
                    <a:cubicBezTo>
                      <a:pt x="12807" y="5798"/>
                      <a:pt x="12827" y="5722"/>
                      <a:pt x="12867" y="5698"/>
                    </a:cubicBezTo>
                    <a:cubicBezTo>
                      <a:pt x="12817" y="5675"/>
                      <a:pt x="12772" y="5587"/>
                      <a:pt x="12807" y="5522"/>
                    </a:cubicBezTo>
                    <a:cubicBezTo>
                      <a:pt x="12751" y="5499"/>
                      <a:pt x="12701" y="5452"/>
                      <a:pt x="12721" y="5399"/>
                    </a:cubicBezTo>
                    <a:lnTo>
                      <a:pt x="12751" y="5364"/>
                    </a:lnTo>
                    <a:cubicBezTo>
                      <a:pt x="12772" y="5329"/>
                      <a:pt x="12772" y="5276"/>
                      <a:pt x="12751" y="5253"/>
                    </a:cubicBezTo>
                    <a:cubicBezTo>
                      <a:pt x="12807" y="5206"/>
                      <a:pt x="12827" y="5101"/>
                      <a:pt x="12807" y="5019"/>
                    </a:cubicBezTo>
                    <a:cubicBezTo>
                      <a:pt x="12787" y="4931"/>
                      <a:pt x="12741" y="4872"/>
                      <a:pt x="12701" y="4802"/>
                    </a:cubicBezTo>
                    <a:cubicBezTo>
                      <a:pt x="12681" y="4772"/>
                      <a:pt x="12656" y="4737"/>
                      <a:pt x="12625" y="4726"/>
                    </a:cubicBezTo>
                    <a:cubicBezTo>
                      <a:pt x="12615" y="4726"/>
                      <a:pt x="12595" y="4726"/>
                      <a:pt x="12585" y="4714"/>
                    </a:cubicBezTo>
                    <a:cubicBezTo>
                      <a:pt x="12540" y="4690"/>
                      <a:pt x="12575" y="4591"/>
                      <a:pt x="12530" y="4567"/>
                    </a:cubicBezTo>
                    <a:cubicBezTo>
                      <a:pt x="12509" y="4556"/>
                      <a:pt x="12489" y="4556"/>
                      <a:pt x="12469" y="4544"/>
                    </a:cubicBezTo>
                    <a:cubicBezTo>
                      <a:pt x="12459" y="4532"/>
                      <a:pt x="12459" y="4503"/>
                      <a:pt x="12434" y="4491"/>
                    </a:cubicBezTo>
                    <a:cubicBezTo>
                      <a:pt x="12424" y="4480"/>
                      <a:pt x="12403" y="4480"/>
                      <a:pt x="12383" y="4480"/>
                    </a:cubicBezTo>
                    <a:cubicBezTo>
                      <a:pt x="12308" y="4468"/>
                      <a:pt x="12277" y="4368"/>
                      <a:pt x="12257" y="4298"/>
                    </a:cubicBezTo>
                    <a:cubicBezTo>
                      <a:pt x="12338" y="4286"/>
                      <a:pt x="12424" y="4269"/>
                      <a:pt x="12499" y="4245"/>
                    </a:cubicBezTo>
                    <a:cubicBezTo>
                      <a:pt x="12530" y="4245"/>
                      <a:pt x="12565" y="4233"/>
                      <a:pt x="12595" y="4245"/>
                    </a:cubicBezTo>
                    <a:cubicBezTo>
                      <a:pt x="12635" y="4257"/>
                      <a:pt x="12671" y="4310"/>
                      <a:pt x="12701" y="4333"/>
                    </a:cubicBezTo>
                    <a:cubicBezTo>
                      <a:pt x="12731" y="4368"/>
                      <a:pt x="12772" y="4392"/>
                      <a:pt x="12817" y="4368"/>
                    </a:cubicBezTo>
                    <a:lnTo>
                      <a:pt x="12817" y="4491"/>
                    </a:lnTo>
                    <a:cubicBezTo>
                      <a:pt x="12847" y="4456"/>
                      <a:pt x="12903" y="4468"/>
                      <a:pt x="12943" y="4491"/>
                    </a:cubicBezTo>
                    <a:cubicBezTo>
                      <a:pt x="12998" y="4515"/>
                      <a:pt x="13049" y="4544"/>
                      <a:pt x="13114" y="4567"/>
                    </a:cubicBezTo>
                    <a:cubicBezTo>
                      <a:pt x="13165" y="4591"/>
                      <a:pt x="13205" y="4614"/>
                      <a:pt x="13261" y="4603"/>
                    </a:cubicBezTo>
                    <a:cubicBezTo>
                      <a:pt x="13291" y="4603"/>
                      <a:pt x="13326" y="4579"/>
                      <a:pt x="13356" y="4591"/>
                    </a:cubicBezTo>
                    <a:cubicBezTo>
                      <a:pt x="13387" y="4591"/>
                      <a:pt x="13432" y="4626"/>
                      <a:pt x="13407" y="4667"/>
                    </a:cubicBezTo>
                    <a:cubicBezTo>
                      <a:pt x="13548" y="4702"/>
                      <a:pt x="13684" y="4726"/>
                      <a:pt x="13820" y="4726"/>
                    </a:cubicBezTo>
                    <a:cubicBezTo>
                      <a:pt x="13800" y="4726"/>
                      <a:pt x="13790" y="4714"/>
                      <a:pt x="13770" y="4714"/>
                    </a:cubicBezTo>
                    <a:cubicBezTo>
                      <a:pt x="13840" y="4702"/>
                      <a:pt x="13926" y="4690"/>
                      <a:pt x="14002" y="4679"/>
                    </a:cubicBezTo>
                    <a:cubicBezTo>
                      <a:pt x="14002" y="4655"/>
                      <a:pt x="14002" y="4626"/>
                      <a:pt x="13992" y="4603"/>
                    </a:cubicBezTo>
                    <a:cubicBezTo>
                      <a:pt x="14052" y="4603"/>
                      <a:pt x="14128" y="4603"/>
                      <a:pt x="14193" y="4579"/>
                    </a:cubicBezTo>
                    <a:cubicBezTo>
                      <a:pt x="14234" y="4556"/>
                      <a:pt x="14274" y="4515"/>
                      <a:pt x="14319" y="4468"/>
                    </a:cubicBezTo>
                    <a:cubicBezTo>
                      <a:pt x="14360" y="4421"/>
                      <a:pt x="14415" y="4368"/>
                      <a:pt x="14456" y="4321"/>
                    </a:cubicBezTo>
                    <a:lnTo>
                      <a:pt x="14425" y="4286"/>
                    </a:lnTo>
                    <a:cubicBezTo>
                      <a:pt x="14486" y="4245"/>
                      <a:pt x="14531" y="4146"/>
                      <a:pt x="14496" y="4064"/>
                    </a:cubicBezTo>
                    <a:cubicBezTo>
                      <a:pt x="14486" y="4064"/>
                      <a:pt x="14476" y="4040"/>
                      <a:pt x="14486" y="4028"/>
                    </a:cubicBezTo>
                    <a:cubicBezTo>
                      <a:pt x="14496" y="4011"/>
                      <a:pt x="14521" y="4011"/>
                      <a:pt x="14531" y="3999"/>
                    </a:cubicBezTo>
                    <a:cubicBezTo>
                      <a:pt x="14561" y="3987"/>
                      <a:pt x="14561" y="3941"/>
                      <a:pt x="14561" y="3888"/>
                    </a:cubicBezTo>
                    <a:lnTo>
                      <a:pt x="14531" y="3782"/>
                    </a:lnTo>
                    <a:cubicBezTo>
                      <a:pt x="14531" y="3741"/>
                      <a:pt x="14541" y="3706"/>
                      <a:pt x="14521" y="3683"/>
                    </a:cubicBezTo>
                    <a:cubicBezTo>
                      <a:pt x="14511" y="3659"/>
                      <a:pt x="14486" y="3642"/>
                      <a:pt x="14476" y="3630"/>
                    </a:cubicBezTo>
                    <a:cubicBezTo>
                      <a:pt x="14456" y="3583"/>
                      <a:pt x="14511" y="3548"/>
                      <a:pt x="14511" y="3495"/>
                    </a:cubicBezTo>
                    <a:cubicBezTo>
                      <a:pt x="14511" y="3448"/>
                      <a:pt x="14456" y="3413"/>
                      <a:pt x="14425" y="3437"/>
                    </a:cubicBezTo>
                    <a:cubicBezTo>
                      <a:pt x="14446" y="3402"/>
                      <a:pt x="14440" y="3349"/>
                      <a:pt x="14415" y="3314"/>
                    </a:cubicBezTo>
                    <a:cubicBezTo>
                      <a:pt x="14395" y="3279"/>
                      <a:pt x="14360" y="3249"/>
                      <a:pt x="14330" y="3226"/>
                    </a:cubicBezTo>
                    <a:cubicBezTo>
                      <a:pt x="14284" y="3167"/>
                      <a:pt x="14264" y="3068"/>
                      <a:pt x="14203" y="3068"/>
                    </a:cubicBezTo>
                    <a:cubicBezTo>
                      <a:pt x="14193" y="3003"/>
                      <a:pt x="14108" y="2980"/>
                      <a:pt x="14052" y="2956"/>
                    </a:cubicBezTo>
                    <a:cubicBezTo>
                      <a:pt x="13982" y="2921"/>
                      <a:pt x="13916" y="2845"/>
                      <a:pt x="13866" y="2775"/>
                    </a:cubicBezTo>
                    <a:cubicBezTo>
                      <a:pt x="13830" y="2722"/>
                      <a:pt x="13800" y="2652"/>
                      <a:pt x="13745" y="2652"/>
                    </a:cubicBezTo>
                    <a:cubicBezTo>
                      <a:pt x="13745" y="2587"/>
                      <a:pt x="13714" y="2540"/>
                      <a:pt x="13664" y="2529"/>
                    </a:cubicBezTo>
                    <a:cubicBezTo>
                      <a:pt x="13629" y="2529"/>
                      <a:pt x="13598" y="2540"/>
                      <a:pt x="13578" y="2511"/>
                    </a:cubicBezTo>
                    <a:cubicBezTo>
                      <a:pt x="13568" y="2499"/>
                      <a:pt x="13558" y="2476"/>
                      <a:pt x="13558" y="2464"/>
                    </a:cubicBezTo>
                    <a:cubicBezTo>
                      <a:pt x="13513" y="2353"/>
                      <a:pt x="13367" y="2330"/>
                      <a:pt x="13326" y="2218"/>
                    </a:cubicBezTo>
                    <a:lnTo>
                      <a:pt x="13104" y="2072"/>
                    </a:lnTo>
                    <a:cubicBezTo>
                      <a:pt x="13079" y="2060"/>
                      <a:pt x="13049" y="2031"/>
                      <a:pt x="13039" y="2007"/>
                    </a:cubicBezTo>
                    <a:cubicBezTo>
                      <a:pt x="13029" y="1978"/>
                      <a:pt x="13019" y="1960"/>
                      <a:pt x="12998" y="1949"/>
                    </a:cubicBezTo>
                    <a:cubicBezTo>
                      <a:pt x="12963" y="1925"/>
                      <a:pt x="12923" y="1925"/>
                      <a:pt x="12877" y="1925"/>
                    </a:cubicBezTo>
                    <a:cubicBezTo>
                      <a:pt x="12837" y="1925"/>
                      <a:pt x="12797" y="1902"/>
                      <a:pt x="12741" y="1884"/>
                    </a:cubicBezTo>
                    <a:cubicBezTo>
                      <a:pt x="12701" y="1873"/>
                      <a:pt x="12646" y="1884"/>
                      <a:pt x="12615" y="1925"/>
                    </a:cubicBezTo>
                    <a:cubicBezTo>
                      <a:pt x="12605" y="1861"/>
                      <a:pt x="12540" y="1849"/>
                      <a:pt x="12489" y="1861"/>
                    </a:cubicBezTo>
                    <a:cubicBezTo>
                      <a:pt x="12414" y="1861"/>
                      <a:pt x="12338" y="1884"/>
                      <a:pt x="12267" y="1914"/>
                    </a:cubicBezTo>
                    <a:cubicBezTo>
                      <a:pt x="12222" y="1884"/>
                      <a:pt x="12212" y="1814"/>
                      <a:pt x="12232" y="1767"/>
                    </a:cubicBezTo>
                    <a:cubicBezTo>
                      <a:pt x="12257" y="1714"/>
                      <a:pt x="12288" y="1679"/>
                      <a:pt x="12318" y="1644"/>
                    </a:cubicBezTo>
                    <a:cubicBezTo>
                      <a:pt x="12288" y="1626"/>
                      <a:pt x="12257" y="1626"/>
                      <a:pt x="12212" y="1615"/>
                    </a:cubicBezTo>
                    <a:cubicBezTo>
                      <a:pt x="12202" y="1615"/>
                      <a:pt x="12202" y="1615"/>
                      <a:pt x="12192" y="1603"/>
                    </a:cubicBezTo>
                    <a:cubicBezTo>
                      <a:pt x="12172" y="1591"/>
                      <a:pt x="12182" y="1556"/>
                      <a:pt x="12202" y="1533"/>
                    </a:cubicBezTo>
                    <a:cubicBezTo>
                      <a:pt x="12212" y="1503"/>
                      <a:pt x="12222" y="1468"/>
                      <a:pt x="12202" y="1457"/>
                    </a:cubicBezTo>
                    <a:cubicBezTo>
                      <a:pt x="12212" y="1398"/>
                      <a:pt x="12131" y="1357"/>
                      <a:pt x="12076" y="1334"/>
                    </a:cubicBezTo>
                    <a:cubicBezTo>
                      <a:pt x="12035" y="1310"/>
                      <a:pt x="11985" y="1298"/>
                      <a:pt x="11940" y="1275"/>
                    </a:cubicBezTo>
                    <a:cubicBezTo>
                      <a:pt x="11899" y="1246"/>
                      <a:pt x="11834" y="1234"/>
                      <a:pt x="11788" y="1263"/>
                    </a:cubicBezTo>
                    <a:cubicBezTo>
                      <a:pt x="11748" y="1287"/>
                      <a:pt x="11748" y="1380"/>
                      <a:pt x="11788" y="1398"/>
                    </a:cubicBezTo>
                    <a:cubicBezTo>
                      <a:pt x="11768" y="1421"/>
                      <a:pt x="11738" y="1445"/>
                      <a:pt x="11718" y="1468"/>
                    </a:cubicBezTo>
                    <a:cubicBezTo>
                      <a:pt x="11738" y="1492"/>
                      <a:pt x="11748" y="1521"/>
                      <a:pt x="11768" y="1544"/>
                    </a:cubicBezTo>
                    <a:cubicBezTo>
                      <a:pt x="11698" y="1568"/>
                      <a:pt x="11612" y="1544"/>
                      <a:pt x="11536" y="1492"/>
                    </a:cubicBezTo>
                    <a:cubicBezTo>
                      <a:pt x="11536" y="1468"/>
                      <a:pt x="11546" y="1433"/>
                      <a:pt x="11567" y="1421"/>
                    </a:cubicBezTo>
                    <a:cubicBezTo>
                      <a:pt x="11461" y="1398"/>
                      <a:pt x="11355" y="1357"/>
                      <a:pt x="11249" y="1298"/>
                    </a:cubicBezTo>
                    <a:cubicBezTo>
                      <a:pt x="11229" y="1263"/>
                      <a:pt x="11219" y="1222"/>
                      <a:pt x="11219" y="1175"/>
                    </a:cubicBezTo>
                    <a:cubicBezTo>
                      <a:pt x="11274" y="1175"/>
                      <a:pt x="11324" y="1111"/>
                      <a:pt x="11314" y="1052"/>
                    </a:cubicBezTo>
                    <a:cubicBezTo>
                      <a:pt x="11365" y="1029"/>
                      <a:pt x="11420" y="1017"/>
                      <a:pt x="11486" y="1017"/>
                    </a:cubicBezTo>
                    <a:cubicBezTo>
                      <a:pt x="11516" y="1017"/>
                      <a:pt x="11561" y="1011"/>
                      <a:pt x="11592" y="1000"/>
                    </a:cubicBezTo>
                    <a:cubicBezTo>
                      <a:pt x="11627" y="982"/>
                      <a:pt x="11652" y="953"/>
                      <a:pt x="11652" y="918"/>
                    </a:cubicBezTo>
                    <a:cubicBezTo>
                      <a:pt x="11652" y="841"/>
                      <a:pt x="11567" y="818"/>
                      <a:pt x="11536" y="759"/>
                    </a:cubicBezTo>
                    <a:cubicBezTo>
                      <a:pt x="11516" y="718"/>
                      <a:pt x="11516" y="683"/>
                      <a:pt x="11496" y="648"/>
                    </a:cubicBezTo>
                    <a:cubicBezTo>
                      <a:pt x="11461" y="607"/>
                      <a:pt x="11410" y="607"/>
                      <a:pt x="11365" y="595"/>
                    </a:cubicBezTo>
                    <a:cubicBezTo>
                      <a:pt x="11324" y="584"/>
                      <a:pt x="11274" y="549"/>
                      <a:pt x="11284" y="496"/>
                    </a:cubicBezTo>
                    <a:cubicBezTo>
                      <a:pt x="11249" y="513"/>
                      <a:pt x="11209" y="537"/>
                      <a:pt x="11178" y="549"/>
                    </a:cubicBezTo>
                    <a:cubicBezTo>
                      <a:pt x="11168" y="484"/>
                      <a:pt x="11143" y="437"/>
                      <a:pt x="11103" y="414"/>
                    </a:cubicBezTo>
                    <a:cubicBezTo>
                      <a:pt x="11082" y="402"/>
                      <a:pt x="11062" y="373"/>
                      <a:pt x="11037" y="361"/>
                    </a:cubicBezTo>
                    <a:cubicBezTo>
                      <a:pt x="11017" y="338"/>
                      <a:pt x="11007" y="302"/>
                      <a:pt x="11027" y="279"/>
                    </a:cubicBezTo>
                    <a:cubicBezTo>
                      <a:pt x="10987" y="314"/>
                      <a:pt x="10921" y="279"/>
                      <a:pt x="10891" y="238"/>
                    </a:cubicBezTo>
                    <a:cubicBezTo>
                      <a:pt x="10861" y="191"/>
                      <a:pt x="10840" y="133"/>
                      <a:pt x="10785" y="103"/>
                    </a:cubicBezTo>
                    <a:cubicBezTo>
                      <a:pt x="10745" y="80"/>
                      <a:pt x="10689" y="92"/>
                      <a:pt x="10649" y="103"/>
                    </a:cubicBezTo>
                    <a:cubicBezTo>
                      <a:pt x="10583" y="115"/>
                      <a:pt x="10533" y="144"/>
                      <a:pt x="10467" y="168"/>
                    </a:cubicBezTo>
                    <a:cubicBezTo>
                      <a:pt x="10488" y="250"/>
                      <a:pt x="10498" y="349"/>
                      <a:pt x="10498" y="449"/>
                    </a:cubicBezTo>
                    <a:cubicBezTo>
                      <a:pt x="10447" y="484"/>
                      <a:pt x="10417" y="560"/>
                      <a:pt x="10417" y="636"/>
                    </a:cubicBezTo>
                    <a:cubicBezTo>
                      <a:pt x="10341" y="560"/>
                      <a:pt x="10256" y="449"/>
                      <a:pt x="10301" y="338"/>
                    </a:cubicBezTo>
                    <a:cubicBezTo>
                      <a:pt x="10311" y="302"/>
                      <a:pt x="10331" y="267"/>
                      <a:pt x="10311" y="238"/>
                    </a:cubicBezTo>
                    <a:cubicBezTo>
                      <a:pt x="10291" y="215"/>
                      <a:pt x="10256" y="226"/>
                      <a:pt x="10235" y="215"/>
                    </a:cubicBezTo>
                    <a:cubicBezTo>
                      <a:pt x="10195" y="191"/>
                      <a:pt x="10205" y="133"/>
                      <a:pt x="10195" y="80"/>
                    </a:cubicBezTo>
                    <a:cubicBezTo>
                      <a:pt x="10160" y="-8"/>
                      <a:pt x="10054" y="-8"/>
                      <a:pt x="9983" y="10"/>
                    </a:cubicBezTo>
                    <a:cubicBezTo>
                      <a:pt x="9958" y="56"/>
                      <a:pt x="9948" y="133"/>
                      <a:pt x="9973" y="179"/>
                    </a:cubicBezTo>
                    <a:cubicBezTo>
                      <a:pt x="9938" y="191"/>
                      <a:pt x="9918" y="215"/>
                      <a:pt x="9898" y="238"/>
                    </a:cubicBezTo>
                    <a:cubicBezTo>
                      <a:pt x="9877" y="215"/>
                      <a:pt x="9852" y="203"/>
                      <a:pt x="9832" y="179"/>
                    </a:cubicBezTo>
                    <a:cubicBezTo>
                      <a:pt x="9802" y="156"/>
                      <a:pt x="9772" y="115"/>
                      <a:pt x="9726" y="103"/>
                    </a:cubicBezTo>
                    <a:cubicBezTo>
                      <a:pt x="9686" y="92"/>
                      <a:pt x="9646" y="115"/>
                      <a:pt x="9630" y="168"/>
                    </a:cubicBezTo>
                    <a:cubicBezTo>
                      <a:pt x="9630" y="203"/>
                      <a:pt x="9656" y="250"/>
                      <a:pt x="9676" y="279"/>
                    </a:cubicBezTo>
                    <a:cubicBezTo>
                      <a:pt x="9630" y="250"/>
                      <a:pt x="9600" y="226"/>
                      <a:pt x="9550" y="226"/>
                    </a:cubicBezTo>
                    <a:cubicBezTo>
                      <a:pt x="9504" y="226"/>
                      <a:pt x="9454" y="267"/>
                      <a:pt x="9464" y="326"/>
                    </a:cubicBezTo>
                    <a:cubicBezTo>
                      <a:pt x="9464" y="361"/>
                      <a:pt x="9494" y="390"/>
                      <a:pt x="9504" y="426"/>
                    </a:cubicBezTo>
                    <a:cubicBezTo>
                      <a:pt x="9514" y="461"/>
                      <a:pt x="9504" y="513"/>
                      <a:pt x="9474" y="496"/>
                    </a:cubicBezTo>
                    <a:cubicBezTo>
                      <a:pt x="9409" y="402"/>
                      <a:pt x="9282" y="361"/>
                      <a:pt x="9187" y="414"/>
                    </a:cubicBezTo>
                    <a:cubicBezTo>
                      <a:pt x="9187" y="437"/>
                      <a:pt x="9197" y="461"/>
                      <a:pt x="9197" y="484"/>
                    </a:cubicBezTo>
                    <a:cubicBezTo>
                      <a:pt x="9167" y="496"/>
                      <a:pt x="9136" y="513"/>
                      <a:pt x="9106" y="537"/>
                    </a:cubicBezTo>
                    <a:cubicBezTo>
                      <a:pt x="9081" y="560"/>
                      <a:pt x="9071" y="607"/>
                      <a:pt x="9091" y="648"/>
                    </a:cubicBezTo>
                    <a:cubicBezTo>
                      <a:pt x="9061" y="595"/>
                      <a:pt x="8985" y="619"/>
                      <a:pt x="8975" y="672"/>
                    </a:cubicBezTo>
                    <a:cubicBezTo>
                      <a:pt x="8955" y="730"/>
                      <a:pt x="8985" y="795"/>
                      <a:pt x="9040" y="818"/>
                    </a:cubicBezTo>
                    <a:cubicBezTo>
                      <a:pt x="9010" y="818"/>
                      <a:pt x="8985" y="841"/>
                      <a:pt x="8975" y="865"/>
                    </a:cubicBezTo>
                    <a:cubicBezTo>
                      <a:pt x="8935" y="841"/>
                      <a:pt x="8894" y="830"/>
                      <a:pt x="8839" y="830"/>
                    </a:cubicBezTo>
                    <a:cubicBezTo>
                      <a:pt x="8798" y="841"/>
                      <a:pt x="8753" y="877"/>
                      <a:pt x="8743" y="929"/>
                    </a:cubicBezTo>
                    <a:lnTo>
                      <a:pt x="8743" y="964"/>
                    </a:lnTo>
                    <a:cubicBezTo>
                      <a:pt x="8723" y="1000"/>
                      <a:pt x="8682" y="941"/>
                      <a:pt x="8647" y="929"/>
                    </a:cubicBezTo>
                    <a:cubicBezTo>
                      <a:pt x="8607" y="918"/>
                      <a:pt x="8577" y="964"/>
                      <a:pt x="8531" y="964"/>
                    </a:cubicBezTo>
                    <a:cubicBezTo>
                      <a:pt x="8491" y="964"/>
                      <a:pt x="8461" y="894"/>
                      <a:pt x="8491" y="853"/>
                    </a:cubicBezTo>
                    <a:cubicBezTo>
                      <a:pt x="8425" y="841"/>
                      <a:pt x="8365" y="865"/>
                      <a:pt x="8299" y="894"/>
                    </a:cubicBezTo>
                    <a:cubicBezTo>
                      <a:pt x="8259" y="853"/>
                      <a:pt x="8188" y="865"/>
                      <a:pt x="8153" y="894"/>
                    </a:cubicBezTo>
                    <a:cubicBezTo>
                      <a:pt x="8123" y="918"/>
                      <a:pt x="8098" y="964"/>
                      <a:pt x="8077" y="1017"/>
                    </a:cubicBezTo>
                    <a:cubicBezTo>
                      <a:pt x="8047" y="1088"/>
                      <a:pt x="7992" y="1152"/>
                      <a:pt x="7931" y="1187"/>
                    </a:cubicBezTo>
                    <a:cubicBezTo>
                      <a:pt x="7951" y="1187"/>
                      <a:pt x="7961" y="1199"/>
                      <a:pt x="7982" y="1222"/>
                    </a:cubicBezTo>
                    <a:cubicBezTo>
                      <a:pt x="7992" y="1234"/>
                      <a:pt x="7992" y="1246"/>
                      <a:pt x="7992" y="1263"/>
                    </a:cubicBezTo>
                    <a:cubicBezTo>
                      <a:pt x="8012" y="1334"/>
                      <a:pt x="7961" y="1410"/>
                      <a:pt x="7906" y="1457"/>
                    </a:cubicBezTo>
                    <a:cubicBezTo>
                      <a:pt x="7856" y="1503"/>
                      <a:pt x="7805" y="1568"/>
                      <a:pt x="7805" y="1644"/>
                    </a:cubicBezTo>
                    <a:cubicBezTo>
                      <a:pt x="7730" y="1626"/>
                      <a:pt x="7659" y="1650"/>
                      <a:pt x="7603" y="1714"/>
                    </a:cubicBezTo>
                    <a:cubicBezTo>
                      <a:pt x="7553" y="1773"/>
                      <a:pt x="7528" y="1873"/>
                      <a:pt x="7548" y="1949"/>
                    </a:cubicBezTo>
                    <a:cubicBezTo>
                      <a:pt x="7528" y="1972"/>
                      <a:pt x="7518" y="2007"/>
                      <a:pt x="7498" y="2037"/>
                    </a:cubicBezTo>
                    <a:cubicBezTo>
                      <a:pt x="7472" y="2072"/>
                      <a:pt x="7452" y="2107"/>
                      <a:pt x="7412" y="2119"/>
                    </a:cubicBezTo>
                    <a:cubicBezTo>
                      <a:pt x="7382" y="2130"/>
                      <a:pt x="7356" y="2119"/>
                      <a:pt x="7326" y="2107"/>
                    </a:cubicBezTo>
                    <a:cubicBezTo>
                      <a:pt x="7296" y="2107"/>
                      <a:pt x="7266" y="2119"/>
                      <a:pt x="7251" y="2148"/>
                    </a:cubicBezTo>
                    <a:cubicBezTo>
                      <a:pt x="7240" y="2095"/>
                      <a:pt x="7190" y="2083"/>
                      <a:pt x="7135" y="2083"/>
                    </a:cubicBezTo>
                    <a:cubicBezTo>
                      <a:pt x="7074" y="2095"/>
                      <a:pt x="7019" y="2130"/>
                      <a:pt x="6978" y="2183"/>
                    </a:cubicBezTo>
                    <a:cubicBezTo>
                      <a:pt x="6948" y="2218"/>
                      <a:pt x="6913" y="2271"/>
                      <a:pt x="6872" y="2271"/>
                    </a:cubicBezTo>
                    <a:lnTo>
                      <a:pt x="6832" y="2271"/>
                    </a:lnTo>
                    <a:cubicBezTo>
                      <a:pt x="6787" y="2294"/>
                      <a:pt x="6807" y="2376"/>
                      <a:pt x="6787" y="2429"/>
                    </a:cubicBezTo>
                    <a:cubicBezTo>
                      <a:pt x="6817" y="2429"/>
                      <a:pt x="6852" y="2453"/>
                      <a:pt x="6852" y="2488"/>
                    </a:cubicBezTo>
                    <a:cubicBezTo>
                      <a:pt x="6852" y="2499"/>
                      <a:pt x="6842" y="2529"/>
                      <a:pt x="6842" y="2540"/>
                    </a:cubicBezTo>
                    <a:cubicBezTo>
                      <a:pt x="6832" y="2587"/>
                      <a:pt x="6852" y="2652"/>
                      <a:pt x="6882" y="2675"/>
                    </a:cubicBezTo>
                    <a:cubicBezTo>
                      <a:pt x="6787" y="2699"/>
                      <a:pt x="6691" y="2734"/>
                      <a:pt x="6595" y="2757"/>
                    </a:cubicBezTo>
                    <a:cubicBezTo>
                      <a:pt x="6575" y="2775"/>
                      <a:pt x="6555" y="2775"/>
                      <a:pt x="6535" y="2786"/>
                    </a:cubicBezTo>
                    <a:cubicBezTo>
                      <a:pt x="6524" y="2798"/>
                      <a:pt x="6514" y="2822"/>
                      <a:pt x="6499" y="2845"/>
                    </a:cubicBezTo>
                    <a:cubicBezTo>
                      <a:pt x="6469" y="2909"/>
                      <a:pt x="6449" y="2968"/>
                      <a:pt x="6419" y="3015"/>
                    </a:cubicBezTo>
                    <a:cubicBezTo>
                      <a:pt x="6439" y="3056"/>
                      <a:pt x="6489" y="3044"/>
                      <a:pt x="6535" y="3033"/>
                    </a:cubicBezTo>
                    <a:cubicBezTo>
                      <a:pt x="6605" y="2992"/>
                      <a:pt x="6671" y="2956"/>
                      <a:pt x="6736" y="2909"/>
                    </a:cubicBezTo>
                    <a:lnTo>
                      <a:pt x="6797" y="2868"/>
                    </a:lnTo>
                    <a:cubicBezTo>
                      <a:pt x="6832" y="2868"/>
                      <a:pt x="6862" y="2880"/>
                      <a:pt x="6893" y="2880"/>
                    </a:cubicBezTo>
                    <a:cubicBezTo>
                      <a:pt x="6923" y="2880"/>
                      <a:pt x="6933" y="2857"/>
                      <a:pt x="6958" y="2833"/>
                    </a:cubicBezTo>
                    <a:cubicBezTo>
                      <a:pt x="6998" y="2798"/>
                      <a:pt x="7064" y="2775"/>
                      <a:pt x="7124" y="2786"/>
                    </a:cubicBezTo>
                    <a:cubicBezTo>
                      <a:pt x="7170" y="2880"/>
                      <a:pt x="7124" y="3015"/>
                      <a:pt x="7039" y="3056"/>
                    </a:cubicBezTo>
                    <a:cubicBezTo>
                      <a:pt x="7009" y="3068"/>
                      <a:pt x="6978" y="3068"/>
                      <a:pt x="6958" y="3091"/>
                    </a:cubicBezTo>
                    <a:cubicBezTo>
                      <a:pt x="6948" y="3103"/>
                      <a:pt x="6933" y="3115"/>
                      <a:pt x="6923" y="3138"/>
                    </a:cubicBezTo>
                    <a:cubicBezTo>
                      <a:pt x="6882" y="3226"/>
                      <a:pt x="6862" y="3337"/>
                      <a:pt x="6862" y="3437"/>
                    </a:cubicBezTo>
                    <a:cubicBezTo>
                      <a:pt x="6862" y="3460"/>
                      <a:pt x="6862" y="3484"/>
                      <a:pt x="6852" y="3507"/>
                    </a:cubicBezTo>
                    <a:cubicBezTo>
                      <a:pt x="6832" y="3583"/>
                      <a:pt x="6736" y="3583"/>
                      <a:pt x="6701" y="3525"/>
                    </a:cubicBezTo>
                    <a:cubicBezTo>
                      <a:pt x="6681" y="3607"/>
                      <a:pt x="6585" y="3642"/>
                      <a:pt x="6555" y="3718"/>
                    </a:cubicBezTo>
                    <a:cubicBezTo>
                      <a:pt x="6535" y="3782"/>
                      <a:pt x="6555" y="3841"/>
                      <a:pt x="6575" y="3905"/>
                    </a:cubicBezTo>
                    <a:cubicBezTo>
                      <a:pt x="6524" y="3941"/>
                      <a:pt x="6449" y="3929"/>
                      <a:pt x="6409" y="3888"/>
                    </a:cubicBezTo>
                    <a:cubicBezTo>
                      <a:pt x="6383" y="3941"/>
                      <a:pt x="6363" y="3987"/>
                      <a:pt x="6343" y="4028"/>
                    </a:cubicBezTo>
                    <a:cubicBezTo>
                      <a:pt x="6333" y="4064"/>
                      <a:pt x="6318" y="4099"/>
                      <a:pt x="6293" y="4122"/>
                    </a:cubicBezTo>
                    <a:cubicBezTo>
                      <a:pt x="6272" y="4146"/>
                      <a:pt x="6227" y="4163"/>
                      <a:pt x="6197" y="4134"/>
                    </a:cubicBezTo>
                    <a:cubicBezTo>
                      <a:pt x="6207" y="4187"/>
                      <a:pt x="6187" y="4233"/>
                      <a:pt x="6151" y="4257"/>
                    </a:cubicBezTo>
                    <a:cubicBezTo>
                      <a:pt x="6141" y="4269"/>
                      <a:pt x="6131" y="4269"/>
                      <a:pt x="6121" y="4286"/>
                    </a:cubicBezTo>
                    <a:cubicBezTo>
                      <a:pt x="6111" y="4298"/>
                      <a:pt x="6121" y="4321"/>
                      <a:pt x="6131" y="4333"/>
                    </a:cubicBezTo>
                    <a:cubicBezTo>
                      <a:pt x="6161" y="4380"/>
                      <a:pt x="6197" y="4433"/>
                      <a:pt x="6217" y="4468"/>
                    </a:cubicBezTo>
                    <a:cubicBezTo>
                      <a:pt x="6187" y="4491"/>
                      <a:pt x="6141" y="4515"/>
                      <a:pt x="6131" y="4556"/>
                    </a:cubicBezTo>
                    <a:cubicBezTo>
                      <a:pt x="6111" y="4591"/>
                      <a:pt x="6121" y="4655"/>
                      <a:pt x="6161" y="4667"/>
                    </a:cubicBezTo>
                    <a:cubicBezTo>
                      <a:pt x="6131" y="4690"/>
                      <a:pt x="6111" y="4726"/>
                      <a:pt x="6101" y="4761"/>
                    </a:cubicBezTo>
                    <a:cubicBezTo>
                      <a:pt x="6025" y="4813"/>
                      <a:pt x="5955" y="4895"/>
                      <a:pt x="5924" y="4995"/>
                    </a:cubicBezTo>
                    <a:cubicBezTo>
                      <a:pt x="5945" y="4972"/>
                      <a:pt x="5990" y="4995"/>
                      <a:pt x="5975" y="5036"/>
                    </a:cubicBezTo>
                    <a:cubicBezTo>
                      <a:pt x="5965" y="5071"/>
                      <a:pt x="5945" y="5095"/>
                      <a:pt x="5914" y="5095"/>
                    </a:cubicBezTo>
                    <a:cubicBezTo>
                      <a:pt x="5924" y="5130"/>
                      <a:pt x="5970" y="5171"/>
                      <a:pt x="6005" y="5159"/>
                    </a:cubicBezTo>
                    <a:cubicBezTo>
                      <a:pt x="5995" y="5241"/>
                      <a:pt x="5995" y="5317"/>
                      <a:pt x="5995" y="5399"/>
                    </a:cubicBezTo>
                    <a:cubicBezTo>
                      <a:pt x="5995" y="5376"/>
                      <a:pt x="5975" y="5364"/>
                      <a:pt x="5955" y="5364"/>
                    </a:cubicBezTo>
                    <a:cubicBezTo>
                      <a:pt x="5930" y="5364"/>
                      <a:pt x="5924" y="5388"/>
                      <a:pt x="5904" y="5399"/>
                    </a:cubicBezTo>
                    <a:cubicBezTo>
                      <a:pt x="5864" y="5452"/>
                      <a:pt x="5819" y="5511"/>
                      <a:pt x="5788" y="5563"/>
                    </a:cubicBezTo>
                    <a:cubicBezTo>
                      <a:pt x="5758" y="5511"/>
                      <a:pt x="5743" y="5440"/>
                      <a:pt x="5768" y="5376"/>
                    </a:cubicBezTo>
                    <a:cubicBezTo>
                      <a:pt x="5723" y="5388"/>
                      <a:pt x="5682" y="5417"/>
                      <a:pt x="5672" y="5452"/>
                    </a:cubicBezTo>
                    <a:cubicBezTo>
                      <a:pt x="5662" y="5499"/>
                      <a:pt x="5693" y="5552"/>
                      <a:pt x="5733" y="5540"/>
                    </a:cubicBezTo>
                    <a:cubicBezTo>
                      <a:pt x="5703" y="5575"/>
                      <a:pt x="5682" y="5622"/>
                      <a:pt x="5682" y="5675"/>
                    </a:cubicBezTo>
                    <a:cubicBezTo>
                      <a:pt x="5682" y="5722"/>
                      <a:pt x="5723" y="5786"/>
                      <a:pt x="5768" y="5757"/>
                    </a:cubicBezTo>
                    <a:cubicBezTo>
                      <a:pt x="5788" y="5798"/>
                      <a:pt x="5763" y="5833"/>
                      <a:pt x="5743" y="5868"/>
                    </a:cubicBezTo>
                    <a:cubicBezTo>
                      <a:pt x="5718" y="5903"/>
                      <a:pt x="5693" y="5932"/>
                      <a:pt x="5703" y="5968"/>
                    </a:cubicBezTo>
                    <a:cubicBezTo>
                      <a:pt x="5682" y="5944"/>
                      <a:pt x="5652" y="5956"/>
                      <a:pt x="5637" y="5968"/>
                    </a:cubicBezTo>
                    <a:cubicBezTo>
                      <a:pt x="5617" y="5979"/>
                      <a:pt x="5607" y="6014"/>
                      <a:pt x="5597" y="6044"/>
                    </a:cubicBezTo>
                    <a:cubicBezTo>
                      <a:pt x="5607" y="6067"/>
                      <a:pt x="5607" y="6079"/>
                      <a:pt x="5617" y="6102"/>
                    </a:cubicBezTo>
                    <a:cubicBezTo>
                      <a:pt x="5567" y="6149"/>
                      <a:pt x="5481" y="6167"/>
                      <a:pt x="5415" y="6126"/>
                    </a:cubicBezTo>
                    <a:lnTo>
                      <a:pt x="5415" y="6137"/>
                    </a:lnTo>
                    <a:cubicBezTo>
                      <a:pt x="5415" y="6149"/>
                      <a:pt x="5405" y="6149"/>
                      <a:pt x="5395" y="6149"/>
                    </a:cubicBezTo>
                    <a:cubicBezTo>
                      <a:pt x="5375" y="6167"/>
                      <a:pt x="5375" y="6202"/>
                      <a:pt x="5385" y="6237"/>
                    </a:cubicBezTo>
                    <a:cubicBezTo>
                      <a:pt x="5395" y="6261"/>
                      <a:pt x="5415" y="6302"/>
                      <a:pt x="5405" y="6325"/>
                    </a:cubicBezTo>
                    <a:cubicBezTo>
                      <a:pt x="5405" y="6337"/>
                      <a:pt x="5395" y="6360"/>
                      <a:pt x="5395" y="6372"/>
                    </a:cubicBezTo>
                    <a:cubicBezTo>
                      <a:pt x="5395" y="6407"/>
                      <a:pt x="5440" y="6436"/>
                      <a:pt x="5440" y="6471"/>
                    </a:cubicBezTo>
                    <a:cubicBezTo>
                      <a:pt x="5440" y="6483"/>
                      <a:pt x="5440" y="6507"/>
                      <a:pt x="5430" y="6518"/>
                    </a:cubicBezTo>
                    <a:cubicBezTo>
                      <a:pt x="5405" y="6571"/>
                      <a:pt x="5385" y="6618"/>
                      <a:pt x="5335" y="6630"/>
                    </a:cubicBezTo>
                    <a:cubicBezTo>
                      <a:pt x="5279" y="6641"/>
                      <a:pt x="5229" y="6571"/>
                      <a:pt x="5239" y="6507"/>
                    </a:cubicBezTo>
                    <a:cubicBezTo>
                      <a:pt x="5239" y="6448"/>
                      <a:pt x="5279" y="6384"/>
                      <a:pt x="5335" y="6360"/>
                    </a:cubicBezTo>
                    <a:cubicBezTo>
                      <a:pt x="5299" y="6325"/>
                      <a:pt x="5249" y="6313"/>
                      <a:pt x="5203" y="6337"/>
                    </a:cubicBezTo>
                    <a:cubicBezTo>
                      <a:pt x="5183" y="6348"/>
                      <a:pt x="5163" y="6395"/>
                      <a:pt x="5183" y="6407"/>
                    </a:cubicBezTo>
                    <a:cubicBezTo>
                      <a:pt x="5133" y="6384"/>
                      <a:pt x="5077" y="6407"/>
                      <a:pt x="5037" y="6448"/>
                    </a:cubicBezTo>
                    <a:cubicBezTo>
                      <a:pt x="5057" y="6507"/>
                      <a:pt x="5088" y="6571"/>
                      <a:pt x="5113" y="6630"/>
                    </a:cubicBezTo>
                    <a:cubicBezTo>
                      <a:pt x="5123" y="6641"/>
                      <a:pt x="5123" y="6653"/>
                      <a:pt x="5123" y="6682"/>
                    </a:cubicBezTo>
                    <a:cubicBezTo>
                      <a:pt x="5123" y="6694"/>
                      <a:pt x="5113" y="6706"/>
                      <a:pt x="5113" y="6717"/>
                    </a:cubicBezTo>
                    <a:cubicBezTo>
                      <a:pt x="5077" y="6753"/>
                      <a:pt x="5027" y="6764"/>
                      <a:pt x="4997" y="6741"/>
                    </a:cubicBezTo>
                    <a:cubicBezTo>
                      <a:pt x="5007" y="6753"/>
                      <a:pt x="5007" y="6764"/>
                      <a:pt x="4997" y="6764"/>
                    </a:cubicBezTo>
                    <a:cubicBezTo>
                      <a:pt x="4982" y="6776"/>
                      <a:pt x="4961" y="6764"/>
                      <a:pt x="4951" y="6764"/>
                    </a:cubicBezTo>
                    <a:cubicBezTo>
                      <a:pt x="4941" y="6753"/>
                      <a:pt x="4931" y="6741"/>
                      <a:pt x="4921" y="6741"/>
                    </a:cubicBezTo>
                    <a:cubicBezTo>
                      <a:pt x="4891" y="6729"/>
                      <a:pt x="4856" y="6764"/>
                      <a:pt x="4866" y="6805"/>
                    </a:cubicBezTo>
                    <a:cubicBezTo>
                      <a:pt x="4866" y="6840"/>
                      <a:pt x="4901" y="6852"/>
                      <a:pt x="4911" y="6887"/>
                    </a:cubicBezTo>
                    <a:cubicBezTo>
                      <a:pt x="4921" y="6940"/>
                      <a:pt x="4866" y="6975"/>
                      <a:pt x="4825" y="6987"/>
                    </a:cubicBezTo>
                    <a:cubicBezTo>
                      <a:pt x="4785" y="6999"/>
                      <a:pt x="4740" y="7051"/>
                      <a:pt x="4760" y="7098"/>
                    </a:cubicBezTo>
                    <a:cubicBezTo>
                      <a:pt x="4730" y="7063"/>
                      <a:pt x="4674" y="7063"/>
                      <a:pt x="4644" y="7098"/>
                    </a:cubicBezTo>
                    <a:cubicBezTo>
                      <a:pt x="4609" y="7133"/>
                      <a:pt x="4593" y="7186"/>
                      <a:pt x="4583" y="7233"/>
                    </a:cubicBezTo>
                    <a:cubicBezTo>
                      <a:pt x="4538" y="7256"/>
                      <a:pt x="4508" y="7309"/>
                      <a:pt x="4477" y="7344"/>
                    </a:cubicBezTo>
                    <a:cubicBezTo>
                      <a:pt x="4442" y="7379"/>
                      <a:pt x="4392" y="7420"/>
                      <a:pt x="4351" y="7403"/>
                    </a:cubicBezTo>
                    <a:cubicBezTo>
                      <a:pt x="4372" y="7444"/>
                      <a:pt x="4346" y="7497"/>
                      <a:pt x="4326" y="7526"/>
                    </a:cubicBezTo>
                    <a:cubicBezTo>
                      <a:pt x="4291" y="7561"/>
                      <a:pt x="4266" y="7590"/>
                      <a:pt x="4246" y="7626"/>
                    </a:cubicBezTo>
                    <a:cubicBezTo>
                      <a:pt x="4230" y="7649"/>
                      <a:pt x="4230" y="7661"/>
                      <a:pt x="4220" y="7690"/>
                    </a:cubicBezTo>
                    <a:cubicBezTo>
                      <a:pt x="4200" y="7725"/>
                      <a:pt x="4160" y="7731"/>
                      <a:pt x="4140" y="7772"/>
                    </a:cubicBezTo>
                    <a:cubicBezTo>
                      <a:pt x="4114" y="7807"/>
                      <a:pt x="4124" y="7860"/>
                      <a:pt x="4124" y="7907"/>
                    </a:cubicBezTo>
                    <a:cubicBezTo>
                      <a:pt x="4124" y="7983"/>
                      <a:pt x="4084" y="8041"/>
                      <a:pt x="4064" y="8118"/>
                    </a:cubicBezTo>
                    <a:cubicBezTo>
                      <a:pt x="4044" y="8194"/>
                      <a:pt x="4024" y="8264"/>
                      <a:pt x="4064" y="8329"/>
                    </a:cubicBezTo>
                    <a:cubicBezTo>
                      <a:pt x="4094" y="8329"/>
                      <a:pt x="4104" y="8364"/>
                      <a:pt x="4104" y="8399"/>
                    </a:cubicBezTo>
                    <a:lnTo>
                      <a:pt x="4104" y="8598"/>
                    </a:lnTo>
                    <a:cubicBezTo>
                      <a:pt x="4104" y="8645"/>
                      <a:pt x="4104" y="8709"/>
                      <a:pt x="4140" y="8733"/>
                    </a:cubicBezTo>
                    <a:cubicBezTo>
                      <a:pt x="4150" y="8733"/>
                      <a:pt x="4150" y="8733"/>
                      <a:pt x="4160" y="8744"/>
                    </a:cubicBezTo>
                    <a:lnTo>
                      <a:pt x="4160" y="8756"/>
                    </a:lnTo>
                    <a:cubicBezTo>
                      <a:pt x="4150" y="8809"/>
                      <a:pt x="4150" y="8856"/>
                      <a:pt x="4140" y="8903"/>
                    </a:cubicBezTo>
                    <a:cubicBezTo>
                      <a:pt x="4140" y="8944"/>
                      <a:pt x="4150" y="8991"/>
                      <a:pt x="4180" y="8991"/>
                    </a:cubicBezTo>
                    <a:cubicBezTo>
                      <a:pt x="4180" y="9067"/>
                      <a:pt x="4170" y="9125"/>
                      <a:pt x="4160" y="9201"/>
                    </a:cubicBezTo>
                    <a:cubicBezTo>
                      <a:pt x="4200" y="9248"/>
                      <a:pt x="4200" y="9336"/>
                      <a:pt x="4160" y="9395"/>
                    </a:cubicBezTo>
                    <a:cubicBezTo>
                      <a:pt x="4230" y="9436"/>
                      <a:pt x="4256" y="9541"/>
                      <a:pt x="4210" y="9617"/>
                    </a:cubicBezTo>
                    <a:cubicBezTo>
                      <a:pt x="4246" y="9641"/>
                      <a:pt x="4286" y="9664"/>
                      <a:pt x="4306" y="9717"/>
                    </a:cubicBezTo>
                    <a:cubicBezTo>
                      <a:pt x="4326" y="9764"/>
                      <a:pt x="4316" y="9828"/>
                      <a:pt x="4276" y="9840"/>
                    </a:cubicBezTo>
                    <a:cubicBezTo>
                      <a:pt x="4336" y="9922"/>
                      <a:pt x="4361" y="10033"/>
                      <a:pt x="4336" y="10145"/>
                    </a:cubicBezTo>
                    <a:cubicBezTo>
                      <a:pt x="4372" y="10145"/>
                      <a:pt x="4392" y="10168"/>
                      <a:pt x="4402" y="10209"/>
                    </a:cubicBezTo>
                    <a:cubicBezTo>
                      <a:pt x="4412" y="10244"/>
                      <a:pt x="4422" y="10268"/>
                      <a:pt x="4442" y="10291"/>
                    </a:cubicBezTo>
                    <a:cubicBezTo>
                      <a:pt x="4477" y="10320"/>
                      <a:pt x="4508" y="10332"/>
                      <a:pt x="4548" y="10344"/>
                    </a:cubicBezTo>
                    <a:cubicBezTo>
                      <a:pt x="4624" y="10367"/>
                      <a:pt x="4664" y="10426"/>
                      <a:pt x="4730" y="10490"/>
                    </a:cubicBezTo>
                    <a:cubicBezTo>
                      <a:pt x="4785" y="10537"/>
                      <a:pt x="4856" y="10590"/>
                      <a:pt x="4931" y="10566"/>
                    </a:cubicBezTo>
                    <a:cubicBezTo>
                      <a:pt x="4982" y="10537"/>
                      <a:pt x="5027" y="10479"/>
                      <a:pt x="5077" y="10455"/>
                    </a:cubicBezTo>
                    <a:cubicBezTo>
                      <a:pt x="5113" y="10426"/>
                      <a:pt x="5153" y="10426"/>
                      <a:pt x="5193" y="10414"/>
                    </a:cubicBezTo>
                    <a:cubicBezTo>
                      <a:pt x="5239" y="10402"/>
                      <a:pt x="5269" y="10367"/>
                      <a:pt x="5259" y="10320"/>
                    </a:cubicBezTo>
                    <a:cubicBezTo>
                      <a:pt x="5259" y="10303"/>
                      <a:pt x="5249" y="10279"/>
                      <a:pt x="5249" y="10268"/>
                    </a:cubicBezTo>
                    <a:cubicBezTo>
                      <a:pt x="5249" y="10233"/>
                      <a:pt x="5274" y="10221"/>
                      <a:pt x="5299" y="10209"/>
                    </a:cubicBezTo>
                    <a:cubicBezTo>
                      <a:pt x="5319" y="10197"/>
                      <a:pt x="5355" y="10197"/>
                      <a:pt x="5375" y="10186"/>
                    </a:cubicBezTo>
                    <a:cubicBezTo>
                      <a:pt x="5405" y="10156"/>
                      <a:pt x="5430" y="10121"/>
                      <a:pt x="5451" y="10086"/>
                    </a:cubicBezTo>
                    <a:cubicBezTo>
                      <a:pt x="5481" y="10033"/>
                      <a:pt x="5531" y="10010"/>
                      <a:pt x="5587" y="9986"/>
                    </a:cubicBezTo>
                    <a:cubicBezTo>
                      <a:pt x="5672" y="9951"/>
                      <a:pt x="5768" y="9899"/>
                      <a:pt x="5849" y="9951"/>
                    </a:cubicBezTo>
                    <a:cubicBezTo>
                      <a:pt x="5884" y="9975"/>
                      <a:pt x="5914" y="10010"/>
                      <a:pt x="5894" y="10045"/>
                    </a:cubicBezTo>
                    <a:cubicBezTo>
                      <a:pt x="5955" y="10121"/>
                      <a:pt x="5995" y="10221"/>
                      <a:pt x="5995" y="10320"/>
                    </a:cubicBezTo>
                    <a:cubicBezTo>
                      <a:pt x="5995" y="10379"/>
                      <a:pt x="5995" y="10455"/>
                      <a:pt x="6046" y="10479"/>
                    </a:cubicBezTo>
                    <a:cubicBezTo>
                      <a:pt x="6005" y="10502"/>
                      <a:pt x="6015" y="10590"/>
                      <a:pt x="6046" y="10625"/>
                    </a:cubicBezTo>
                    <a:cubicBezTo>
                      <a:pt x="6081" y="10660"/>
                      <a:pt x="6111" y="10725"/>
                      <a:pt x="6091" y="10760"/>
                    </a:cubicBezTo>
                    <a:lnTo>
                      <a:pt x="6343" y="11129"/>
                    </a:lnTo>
                    <a:cubicBezTo>
                      <a:pt x="6353" y="11141"/>
                      <a:pt x="6363" y="11164"/>
                      <a:pt x="6373" y="11193"/>
                    </a:cubicBezTo>
                    <a:cubicBezTo>
                      <a:pt x="6373" y="11205"/>
                      <a:pt x="6373" y="11228"/>
                      <a:pt x="6383" y="11240"/>
                    </a:cubicBezTo>
                    <a:cubicBezTo>
                      <a:pt x="6398" y="11275"/>
                      <a:pt x="6449" y="11287"/>
                      <a:pt x="6439" y="11328"/>
                    </a:cubicBezTo>
                    <a:cubicBezTo>
                      <a:pt x="6429" y="11340"/>
                      <a:pt x="6419" y="11340"/>
                      <a:pt x="6398" y="11351"/>
                    </a:cubicBezTo>
                    <a:cubicBezTo>
                      <a:pt x="6429" y="11398"/>
                      <a:pt x="6383" y="11463"/>
                      <a:pt x="6333" y="11498"/>
                    </a:cubicBezTo>
                    <a:cubicBezTo>
                      <a:pt x="6293" y="11533"/>
                      <a:pt x="6237" y="11586"/>
                      <a:pt x="6257" y="11633"/>
                    </a:cubicBezTo>
                    <a:cubicBezTo>
                      <a:pt x="6333" y="11697"/>
                      <a:pt x="6409" y="11721"/>
                      <a:pt x="6489" y="11732"/>
                    </a:cubicBezTo>
                    <a:cubicBezTo>
                      <a:pt x="6514" y="11767"/>
                      <a:pt x="6514" y="11803"/>
                      <a:pt x="6514" y="11844"/>
                    </a:cubicBezTo>
                    <a:cubicBezTo>
                      <a:pt x="6535" y="11832"/>
                      <a:pt x="6565" y="11855"/>
                      <a:pt x="6555" y="11890"/>
                    </a:cubicBezTo>
                    <a:cubicBezTo>
                      <a:pt x="6555" y="11914"/>
                      <a:pt x="6535" y="11943"/>
                      <a:pt x="6514" y="11967"/>
                    </a:cubicBezTo>
                    <a:cubicBezTo>
                      <a:pt x="6585" y="12025"/>
                      <a:pt x="6671" y="12060"/>
                      <a:pt x="6767" y="12060"/>
                    </a:cubicBezTo>
                    <a:cubicBezTo>
                      <a:pt x="6736" y="12037"/>
                      <a:pt x="6746" y="11978"/>
                      <a:pt x="6767" y="11926"/>
                    </a:cubicBezTo>
                    <a:cubicBezTo>
                      <a:pt x="6787" y="11890"/>
                      <a:pt x="6817" y="11844"/>
                      <a:pt x="6807" y="11791"/>
                    </a:cubicBezTo>
                    <a:cubicBezTo>
                      <a:pt x="6807" y="11779"/>
                      <a:pt x="6797" y="11767"/>
                      <a:pt x="6807" y="11756"/>
                    </a:cubicBezTo>
                    <a:cubicBezTo>
                      <a:pt x="6807" y="11732"/>
                      <a:pt x="6832" y="11721"/>
                      <a:pt x="6842" y="11721"/>
                    </a:cubicBezTo>
                    <a:cubicBezTo>
                      <a:pt x="6978" y="11621"/>
                      <a:pt x="7160" y="11621"/>
                      <a:pt x="7296" y="11709"/>
                    </a:cubicBezTo>
                    <a:cubicBezTo>
                      <a:pt x="7286" y="11668"/>
                      <a:pt x="7316" y="11633"/>
                      <a:pt x="7346" y="11609"/>
                    </a:cubicBezTo>
                    <a:cubicBezTo>
                      <a:pt x="7382" y="11598"/>
                      <a:pt x="7422" y="11586"/>
                      <a:pt x="7442" y="11545"/>
                    </a:cubicBezTo>
                    <a:cubicBezTo>
                      <a:pt x="7462" y="11510"/>
                      <a:pt x="7462" y="11475"/>
                      <a:pt x="7472" y="11433"/>
                    </a:cubicBezTo>
                    <a:cubicBezTo>
                      <a:pt x="7488" y="11398"/>
                      <a:pt x="7528" y="11363"/>
                      <a:pt x="7558" y="11398"/>
                    </a:cubicBezTo>
                    <a:cubicBezTo>
                      <a:pt x="7548" y="11340"/>
                      <a:pt x="7538" y="11252"/>
                      <a:pt x="7578" y="11217"/>
                    </a:cubicBezTo>
                    <a:cubicBezTo>
                      <a:pt x="7548" y="11205"/>
                      <a:pt x="7508" y="11176"/>
                      <a:pt x="7518" y="11141"/>
                    </a:cubicBezTo>
                    <a:cubicBezTo>
                      <a:pt x="7518" y="11129"/>
                      <a:pt x="7528" y="11117"/>
                      <a:pt x="7538" y="11105"/>
                    </a:cubicBezTo>
                    <a:cubicBezTo>
                      <a:pt x="7578" y="11029"/>
                      <a:pt x="7578" y="10930"/>
                      <a:pt x="7538" y="10859"/>
                    </a:cubicBezTo>
                    <a:cubicBezTo>
                      <a:pt x="7518" y="10848"/>
                      <a:pt x="7548" y="10824"/>
                      <a:pt x="7558" y="10795"/>
                    </a:cubicBezTo>
                    <a:cubicBezTo>
                      <a:pt x="7614" y="10713"/>
                      <a:pt x="7452" y="10602"/>
                      <a:pt x="7498" y="10514"/>
                    </a:cubicBezTo>
                    <a:cubicBezTo>
                      <a:pt x="7508" y="10502"/>
                      <a:pt x="7528" y="10490"/>
                      <a:pt x="7538" y="10479"/>
                    </a:cubicBezTo>
                    <a:cubicBezTo>
                      <a:pt x="7593" y="10426"/>
                      <a:pt x="7624" y="10344"/>
                      <a:pt x="7603" y="10268"/>
                    </a:cubicBezTo>
                    <a:cubicBezTo>
                      <a:pt x="7593" y="10244"/>
                      <a:pt x="7593" y="10233"/>
                      <a:pt x="7578" y="10209"/>
                    </a:cubicBezTo>
                    <a:cubicBezTo>
                      <a:pt x="7578" y="10121"/>
                      <a:pt x="7664" y="10098"/>
                      <a:pt x="7740" y="10074"/>
                    </a:cubicBezTo>
                    <a:cubicBezTo>
                      <a:pt x="7825" y="10045"/>
                      <a:pt x="7896" y="10010"/>
                      <a:pt x="7972" y="9963"/>
                    </a:cubicBezTo>
                    <a:cubicBezTo>
                      <a:pt x="8027" y="9922"/>
                      <a:pt x="8077" y="9887"/>
                      <a:pt x="8133" y="9840"/>
                    </a:cubicBezTo>
                    <a:cubicBezTo>
                      <a:pt x="8098" y="9828"/>
                      <a:pt x="8098" y="9776"/>
                      <a:pt x="8118" y="9752"/>
                    </a:cubicBezTo>
                    <a:cubicBezTo>
                      <a:pt x="8143" y="9729"/>
                      <a:pt x="8173" y="9717"/>
                      <a:pt x="8193" y="9694"/>
                    </a:cubicBezTo>
                    <a:cubicBezTo>
                      <a:pt x="8259" y="9653"/>
                      <a:pt x="8319" y="9559"/>
                      <a:pt x="8279" y="9494"/>
                    </a:cubicBezTo>
                    <a:cubicBezTo>
                      <a:pt x="8269" y="9483"/>
                      <a:pt x="8259" y="9471"/>
                      <a:pt x="8259" y="9459"/>
                    </a:cubicBezTo>
                    <a:cubicBezTo>
                      <a:pt x="8249" y="9436"/>
                      <a:pt x="8279" y="9406"/>
                      <a:pt x="8289" y="9371"/>
                    </a:cubicBezTo>
                    <a:cubicBezTo>
                      <a:pt x="8309" y="9295"/>
                      <a:pt x="8183" y="9260"/>
                      <a:pt x="8183" y="9172"/>
                    </a:cubicBezTo>
                    <a:cubicBezTo>
                      <a:pt x="8239" y="9149"/>
                      <a:pt x="8214" y="9067"/>
                      <a:pt x="8183" y="9002"/>
                    </a:cubicBezTo>
                    <a:cubicBezTo>
                      <a:pt x="8163" y="8967"/>
                      <a:pt x="8133" y="8914"/>
                      <a:pt x="8088" y="8903"/>
                    </a:cubicBezTo>
                    <a:cubicBezTo>
                      <a:pt x="8047" y="8879"/>
                      <a:pt x="7992" y="8891"/>
                      <a:pt x="7972" y="8944"/>
                    </a:cubicBezTo>
                    <a:cubicBezTo>
                      <a:pt x="7931" y="8879"/>
                      <a:pt x="7866" y="8832"/>
                      <a:pt x="7790" y="8821"/>
                    </a:cubicBezTo>
                    <a:cubicBezTo>
                      <a:pt x="7770" y="8821"/>
                      <a:pt x="7750" y="8809"/>
                      <a:pt x="7730" y="8791"/>
                    </a:cubicBezTo>
                    <a:cubicBezTo>
                      <a:pt x="7674" y="8756"/>
                      <a:pt x="7699" y="8645"/>
                      <a:pt x="7750" y="8633"/>
                    </a:cubicBezTo>
                    <a:cubicBezTo>
                      <a:pt x="7709" y="8633"/>
                      <a:pt x="7674" y="8586"/>
                      <a:pt x="7664" y="8534"/>
                    </a:cubicBezTo>
                    <a:cubicBezTo>
                      <a:pt x="7654" y="8487"/>
                      <a:pt x="7654" y="8428"/>
                      <a:pt x="7634" y="8387"/>
                    </a:cubicBezTo>
                    <a:cubicBezTo>
                      <a:pt x="7664" y="8399"/>
                      <a:pt x="7699" y="8364"/>
                      <a:pt x="7699" y="8329"/>
                    </a:cubicBezTo>
                    <a:cubicBezTo>
                      <a:pt x="7699" y="8288"/>
                      <a:pt x="7684" y="8252"/>
                      <a:pt x="7664" y="8217"/>
                    </a:cubicBezTo>
                    <a:cubicBezTo>
                      <a:pt x="7654" y="8182"/>
                      <a:pt x="7644" y="8141"/>
                      <a:pt x="7664" y="8106"/>
                    </a:cubicBezTo>
                    <a:lnTo>
                      <a:pt x="7740" y="8106"/>
                    </a:lnTo>
                    <a:cubicBezTo>
                      <a:pt x="7740" y="8059"/>
                      <a:pt x="7740" y="7995"/>
                      <a:pt x="7760" y="7948"/>
                    </a:cubicBezTo>
                    <a:cubicBezTo>
                      <a:pt x="7730" y="7883"/>
                      <a:pt x="7825" y="7813"/>
                      <a:pt x="7815" y="7737"/>
                    </a:cubicBezTo>
                    <a:cubicBezTo>
                      <a:pt x="7815" y="7713"/>
                      <a:pt x="7805" y="7702"/>
                      <a:pt x="7790" y="7690"/>
                    </a:cubicBezTo>
                    <a:cubicBezTo>
                      <a:pt x="7770" y="7649"/>
                      <a:pt x="7770" y="7590"/>
                      <a:pt x="7780" y="7555"/>
                    </a:cubicBezTo>
                    <a:cubicBezTo>
                      <a:pt x="7815" y="7567"/>
                      <a:pt x="7825" y="7514"/>
                      <a:pt x="7835" y="7479"/>
                    </a:cubicBezTo>
                    <a:cubicBezTo>
                      <a:pt x="7856" y="7420"/>
                      <a:pt x="7906" y="7391"/>
                      <a:pt x="7961" y="7356"/>
                    </a:cubicBezTo>
                    <a:cubicBezTo>
                      <a:pt x="8002" y="7321"/>
                      <a:pt x="8047" y="7245"/>
                      <a:pt x="8012" y="7198"/>
                    </a:cubicBezTo>
                    <a:cubicBezTo>
                      <a:pt x="8077" y="7210"/>
                      <a:pt x="8143" y="7122"/>
                      <a:pt x="8133" y="7051"/>
                    </a:cubicBezTo>
                    <a:cubicBezTo>
                      <a:pt x="8259" y="7034"/>
                      <a:pt x="8330" y="6876"/>
                      <a:pt x="8375" y="6741"/>
                    </a:cubicBezTo>
                    <a:cubicBezTo>
                      <a:pt x="8385" y="6794"/>
                      <a:pt x="8461" y="6764"/>
                      <a:pt x="8491" y="6717"/>
                    </a:cubicBezTo>
                    <a:lnTo>
                      <a:pt x="8551" y="6641"/>
                    </a:lnTo>
                    <a:cubicBezTo>
                      <a:pt x="8577" y="6618"/>
                      <a:pt x="8607" y="6583"/>
                      <a:pt x="8637" y="6583"/>
                    </a:cubicBezTo>
                    <a:cubicBezTo>
                      <a:pt x="8672" y="6583"/>
                      <a:pt x="8703" y="6618"/>
                      <a:pt x="8693" y="6653"/>
                    </a:cubicBezTo>
                    <a:cubicBezTo>
                      <a:pt x="8713" y="6682"/>
                      <a:pt x="8753" y="6630"/>
                      <a:pt x="8743" y="6594"/>
                    </a:cubicBezTo>
                    <a:cubicBezTo>
                      <a:pt x="8743" y="6559"/>
                      <a:pt x="8723" y="6518"/>
                      <a:pt x="8723" y="6483"/>
                    </a:cubicBezTo>
                    <a:cubicBezTo>
                      <a:pt x="8723" y="6425"/>
                      <a:pt x="8778" y="6395"/>
                      <a:pt x="8809" y="6360"/>
                    </a:cubicBezTo>
                    <a:cubicBezTo>
                      <a:pt x="8839" y="6325"/>
                      <a:pt x="8839" y="6225"/>
                      <a:pt x="8788" y="6237"/>
                    </a:cubicBezTo>
                    <a:cubicBezTo>
                      <a:pt x="8809" y="6178"/>
                      <a:pt x="8904" y="6225"/>
                      <a:pt x="8935" y="6178"/>
                    </a:cubicBezTo>
                    <a:cubicBezTo>
                      <a:pt x="8955" y="6137"/>
                      <a:pt x="8955" y="6079"/>
                      <a:pt x="8985" y="6079"/>
                    </a:cubicBezTo>
                    <a:cubicBezTo>
                      <a:pt x="8985" y="6044"/>
                      <a:pt x="8945" y="6026"/>
                      <a:pt x="8924" y="6003"/>
                    </a:cubicBezTo>
                    <a:cubicBezTo>
                      <a:pt x="8894" y="5968"/>
                      <a:pt x="8894" y="5921"/>
                      <a:pt x="8894" y="5868"/>
                    </a:cubicBezTo>
                    <a:cubicBezTo>
                      <a:pt x="8894" y="5821"/>
                      <a:pt x="8859" y="5768"/>
                      <a:pt x="8819" y="5768"/>
                    </a:cubicBezTo>
                    <a:lnTo>
                      <a:pt x="8924" y="5645"/>
                    </a:lnTo>
                    <a:cubicBezTo>
                      <a:pt x="8955" y="5610"/>
                      <a:pt x="9000" y="5563"/>
                      <a:pt x="9020" y="5511"/>
                    </a:cubicBezTo>
                    <a:cubicBezTo>
                      <a:pt x="9040" y="5464"/>
                      <a:pt x="9040" y="5388"/>
                      <a:pt x="9010" y="5341"/>
                    </a:cubicBezTo>
                    <a:cubicBezTo>
                      <a:pt x="9040" y="5352"/>
                      <a:pt x="9081" y="5317"/>
                      <a:pt x="9081" y="5276"/>
                    </a:cubicBezTo>
                    <a:cubicBezTo>
                      <a:pt x="9091" y="5276"/>
                      <a:pt x="9116" y="5294"/>
                      <a:pt x="9126" y="5294"/>
                    </a:cubicBezTo>
                    <a:cubicBezTo>
                      <a:pt x="9146" y="5241"/>
                      <a:pt x="9177" y="5206"/>
                      <a:pt x="9212" y="5183"/>
                    </a:cubicBezTo>
                    <a:cubicBezTo>
                      <a:pt x="9232" y="5194"/>
                      <a:pt x="9242" y="5206"/>
                      <a:pt x="9262" y="5218"/>
                    </a:cubicBezTo>
                    <a:cubicBezTo>
                      <a:pt x="9303" y="5171"/>
                      <a:pt x="9303" y="5095"/>
                      <a:pt x="9272" y="5048"/>
                    </a:cubicBezTo>
                    <a:cubicBezTo>
                      <a:pt x="9434" y="5036"/>
                      <a:pt x="9590" y="5019"/>
                      <a:pt x="9751" y="5036"/>
                    </a:cubicBezTo>
                    <a:cubicBezTo>
                      <a:pt x="9782" y="5071"/>
                      <a:pt x="9822" y="5095"/>
                      <a:pt x="9852" y="5130"/>
                    </a:cubicBezTo>
                    <a:lnTo>
                      <a:pt x="9908" y="5130"/>
                    </a:lnTo>
                    <a:cubicBezTo>
                      <a:pt x="9852" y="5194"/>
                      <a:pt x="9918" y="5294"/>
                      <a:pt x="9973" y="5352"/>
                    </a:cubicBezTo>
                    <a:cubicBezTo>
                      <a:pt x="9938" y="5364"/>
                      <a:pt x="9918" y="5429"/>
                      <a:pt x="9928" y="5464"/>
                    </a:cubicBezTo>
                    <a:cubicBezTo>
                      <a:pt x="9938" y="5487"/>
                      <a:pt x="9948" y="5511"/>
                      <a:pt x="9948" y="5522"/>
                    </a:cubicBezTo>
                    <a:cubicBezTo>
                      <a:pt x="9938" y="5563"/>
                      <a:pt x="9898" y="5552"/>
                      <a:pt x="9877" y="5540"/>
                    </a:cubicBezTo>
                    <a:cubicBezTo>
                      <a:pt x="9852" y="5511"/>
                      <a:pt x="9832" y="5487"/>
                      <a:pt x="9802" y="5487"/>
                    </a:cubicBezTo>
                    <a:cubicBezTo>
                      <a:pt x="9782" y="5563"/>
                      <a:pt x="9792" y="5663"/>
                      <a:pt x="9832" y="5722"/>
                    </a:cubicBezTo>
                    <a:cubicBezTo>
                      <a:pt x="9782" y="5722"/>
                      <a:pt x="9736" y="5757"/>
                      <a:pt x="9706" y="5798"/>
                    </a:cubicBezTo>
                    <a:cubicBezTo>
                      <a:pt x="9686" y="5821"/>
                      <a:pt x="9666" y="5845"/>
                      <a:pt x="9656" y="5868"/>
                    </a:cubicBezTo>
                    <a:cubicBezTo>
                      <a:pt x="9646" y="5891"/>
                      <a:pt x="9646" y="5944"/>
                      <a:pt x="9666" y="5956"/>
                    </a:cubicBezTo>
                    <a:lnTo>
                      <a:pt x="9600" y="6026"/>
                    </a:lnTo>
                    <a:cubicBezTo>
                      <a:pt x="9610" y="6055"/>
                      <a:pt x="9630" y="6067"/>
                      <a:pt x="9646" y="6091"/>
                    </a:cubicBezTo>
                    <a:cubicBezTo>
                      <a:pt x="9550" y="6126"/>
                      <a:pt x="9474" y="6225"/>
                      <a:pt x="9454" y="6337"/>
                    </a:cubicBezTo>
                    <a:cubicBezTo>
                      <a:pt x="9398" y="6360"/>
                      <a:pt x="9348" y="6395"/>
                      <a:pt x="9303" y="6460"/>
                    </a:cubicBezTo>
                    <a:cubicBezTo>
                      <a:pt x="9303" y="6425"/>
                      <a:pt x="9262" y="6407"/>
                      <a:pt x="9232" y="6436"/>
                    </a:cubicBezTo>
                    <a:cubicBezTo>
                      <a:pt x="9212" y="6460"/>
                      <a:pt x="9197" y="6483"/>
                      <a:pt x="9187" y="6518"/>
                    </a:cubicBezTo>
                    <a:cubicBezTo>
                      <a:pt x="9167" y="6583"/>
                      <a:pt x="9156" y="6641"/>
                      <a:pt x="9136" y="6706"/>
                    </a:cubicBezTo>
                    <a:cubicBezTo>
                      <a:pt x="9071" y="6829"/>
                      <a:pt x="8914" y="6864"/>
                      <a:pt x="8809" y="6794"/>
                    </a:cubicBezTo>
                    <a:cubicBezTo>
                      <a:pt x="8788" y="6805"/>
                      <a:pt x="8763" y="6840"/>
                      <a:pt x="8778" y="6864"/>
                    </a:cubicBezTo>
                    <a:cubicBezTo>
                      <a:pt x="8788" y="6887"/>
                      <a:pt x="8819" y="6917"/>
                      <a:pt x="8839" y="6899"/>
                    </a:cubicBezTo>
                    <a:cubicBezTo>
                      <a:pt x="8849" y="6928"/>
                      <a:pt x="8829" y="6952"/>
                      <a:pt x="8809" y="6964"/>
                    </a:cubicBezTo>
                    <a:cubicBezTo>
                      <a:pt x="8788" y="6964"/>
                      <a:pt x="8753" y="6952"/>
                      <a:pt x="8733" y="6964"/>
                    </a:cubicBezTo>
                    <a:cubicBezTo>
                      <a:pt x="8703" y="6975"/>
                      <a:pt x="8682" y="6993"/>
                      <a:pt x="8682" y="7034"/>
                    </a:cubicBezTo>
                    <a:cubicBezTo>
                      <a:pt x="8682" y="7069"/>
                      <a:pt x="8713" y="7098"/>
                      <a:pt x="8733" y="7110"/>
                    </a:cubicBezTo>
                    <a:cubicBezTo>
                      <a:pt x="8693" y="7157"/>
                      <a:pt x="8693" y="7233"/>
                      <a:pt x="8713" y="7280"/>
                    </a:cubicBezTo>
                    <a:cubicBezTo>
                      <a:pt x="8723" y="7309"/>
                      <a:pt x="8733" y="7321"/>
                      <a:pt x="8743" y="7333"/>
                    </a:cubicBezTo>
                    <a:cubicBezTo>
                      <a:pt x="8763" y="7368"/>
                      <a:pt x="8753" y="7432"/>
                      <a:pt x="8753" y="7479"/>
                    </a:cubicBezTo>
                    <a:cubicBezTo>
                      <a:pt x="8753" y="7526"/>
                      <a:pt x="8788" y="7579"/>
                      <a:pt x="8829" y="7579"/>
                    </a:cubicBezTo>
                    <a:cubicBezTo>
                      <a:pt x="8798" y="7626"/>
                      <a:pt x="8809" y="7690"/>
                      <a:pt x="8839" y="7725"/>
                    </a:cubicBezTo>
                    <a:cubicBezTo>
                      <a:pt x="8819" y="7737"/>
                      <a:pt x="8798" y="7760"/>
                      <a:pt x="8778" y="7772"/>
                    </a:cubicBezTo>
                    <a:cubicBezTo>
                      <a:pt x="8859" y="7860"/>
                      <a:pt x="8904" y="8006"/>
                      <a:pt x="8849" y="8129"/>
                    </a:cubicBezTo>
                    <a:cubicBezTo>
                      <a:pt x="8839" y="8153"/>
                      <a:pt x="8819" y="8194"/>
                      <a:pt x="8829" y="8217"/>
                    </a:cubicBezTo>
                    <a:cubicBezTo>
                      <a:pt x="8829" y="8241"/>
                      <a:pt x="8849" y="8264"/>
                      <a:pt x="8849" y="8276"/>
                    </a:cubicBezTo>
                    <a:cubicBezTo>
                      <a:pt x="8859" y="8329"/>
                      <a:pt x="8839" y="8375"/>
                      <a:pt x="8819" y="8428"/>
                    </a:cubicBezTo>
                    <a:cubicBezTo>
                      <a:pt x="8798" y="8475"/>
                      <a:pt x="8798" y="8551"/>
                      <a:pt x="8849" y="8563"/>
                    </a:cubicBezTo>
                    <a:cubicBezTo>
                      <a:pt x="8788" y="8633"/>
                      <a:pt x="8733" y="8721"/>
                      <a:pt x="8693" y="8809"/>
                    </a:cubicBezTo>
                    <a:cubicBezTo>
                      <a:pt x="8682" y="8791"/>
                      <a:pt x="8657" y="8791"/>
                      <a:pt x="8647" y="8780"/>
                    </a:cubicBezTo>
                    <a:cubicBezTo>
                      <a:pt x="8627" y="8791"/>
                      <a:pt x="8627" y="8821"/>
                      <a:pt x="8627" y="8844"/>
                    </a:cubicBezTo>
                    <a:cubicBezTo>
                      <a:pt x="8567" y="8879"/>
                      <a:pt x="8481" y="8868"/>
                      <a:pt x="8415" y="8832"/>
                    </a:cubicBezTo>
                    <a:cubicBezTo>
                      <a:pt x="8395" y="8809"/>
                      <a:pt x="8355" y="8844"/>
                      <a:pt x="8355" y="8891"/>
                    </a:cubicBezTo>
                    <a:cubicBezTo>
                      <a:pt x="8355" y="8932"/>
                      <a:pt x="8375" y="8979"/>
                      <a:pt x="8355" y="9014"/>
                    </a:cubicBezTo>
                    <a:cubicBezTo>
                      <a:pt x="8345" y="9037"/>
                      <a:pt x="8319" y="9067"/>
                      <a:pt x="8330" y="9090"/>
                    </a:cubicBezTo>
                    <a:cubicBezTo>
                      <a:pt x="8345" y="9102"/>
                      <a:pt x="8355" y="9102"/>
                      <a:pt x="8365" y="9102"/>
                    </a:cubicBezTo>
                    <a:cubicBezTo>
                      <a:pt x="8395" y="9125"/>
                      <a:pt x="8355" y="9190"/>
                      <a:pt x="8375" y="9225"/>
                    </a:cubicBezTo>
                    <a:cubicBezTo>
                      <a:pt x="8385" y="9237"/>
                      <a:pt x="8395" y="9237"/>
                      <a:pt x="8405" y="9248"/>
                    </a:cubicBezTo>
                    <a:cubicBezTo>
                      <a:pt x="8446" y="9260"/>
                      <a:pt x="8491" y="9272"/>
                      <a:pt x="8521" y="9283"/>
                    </a:cubicBezTo>
                    <a:cubicBezTo>
                      <a:pt x="8541" y="9283"/>
                      <a:pt x="8551" y="9295"/>
                      <a:pt x="8577" y="9283"/>
                    </a:cubicBezTo>
                    <a:cubicBezTo>
                      <a:pt x="8587" y="9272"/>
                      <a:pt x="8607" y="9260"/>
                      <a:pt x="8617" y="9260"/>
                    </a:cubicBezTo>
                    <a:cubicBezTo>
                      <a:pt x="8637" y="9248"/>
                      <a:pt x="8672" y="9272"/>
                      <a:pt x="8693" y="9283"/>
                    </a:cubicBezTo>
                    <a:cubicBezTo>
                      <a:pt x="8788" y="9348"/>
                      <a:pt x="8894" y="9324"/>
                      <a:pt x="9000" y="9313"/>
                    </a:cubicBezTo>
                    <a:cubicBezTo>
                      <a:pt x="9071" y="9295"/>
                      <a:pt x="9136" y="9283"/>
                      <a:pt x="9212" y="9272"/>
                    </a:cubicBezTo>
                    <a:cubicBezTo>
                      <a:pt x="9303" y="9260"/>
                      <a:pt x="9419" y="9295"/>
                      <a:pt x="9484" y="9225"/>
                    </a:cubicBezTo>
                    <a:cubicBezTo>
                      <a:pt x="9494" y="9213"/>
                      <a:pt x="9504" y="9201"/>
                      <a:pt x="9524" y="9190"/>
                    </a:cubicBezTo>
                    <a:cubicBezTo>
                      <a:pt x="9560" y="9160"/>
                      <a:pt x="9590" y="9160"/>
                      <a:pt x="9630" y="9160"/>
                    </a:cubicBezTo>
                    <a:lnTo>
                      <a:pt x="9736" y="9160"/>
                    </a:lnTo>
                    <a:cubicBezTo>
                      <a:pt x="9792" y="9160"/>
                      <a:pt x="9852" y="9160"/>
                      <a:pt x="9898" y="9125"/>
                    </a:cubicBezTo>
                    <a:cubicBezTo>
                      <a:pt x="9918" y="9102"/>
                      <a:pt x="9943" y="9067"/>
                      <a:pt x="9958" y="9055"/>
                    </a:cubicBezTo>
                    <a:cubicBezTo>
                      <a:pt x="10009" y="9026"/>
                      <a:pt x="10044" y="9067"/>
                      <a:pt x="10099" y="9067"/>
                    </a:cubicBezTo>
                    <a:cubicBezTo>
                      <a:pt x="10170" y="9078"/>
                      <a:pt x="10256" y="9037"/>
                      <a:pt x="10321" y="8991"/>
                    </a:cubicBezTo>
                    <a:cubicBezTo>
                      <a:pt x="10321" y="9014"/>
                      <a:pt x="10351" y="9002"/>
                      <a:pt x="10361" y="9002"/>
                    </a:cubicBezTo>
                    <a:cubicBezTo>
                      <a:pt x="10392" y="8979"/>
                      <a:pt x="10437" y="8955"/>
                      <a:pt x="10467" y="8944"/>
                    </a:cubicBezTo>
                    <a:cubicBezTo>
                      <a:pt x="10513" y="8944"/>
                      <a:pt x="10553" y="8967"/>
                      <a:pt x="10553" y="9014"/>
                    </a:cubicBezTo>
                    <a:cubicBezTo>
                      <a:pt x="10593" y="9014"/>
                      <a:pt x="10629" y="8991"/>
                      <a:pt x="10649" y="8955"/>
                    </a:cubicBezTo>
                    <a:cubicBezTo>
                      <a:pt x="10659" y="8944"/>
                      <a:pt x="10659" y="8932"/>
                      <a:pt x="10669" y="8932"/>
                    </a:cubicBezTo>
                    <a:cubicBezTo>
                      <a:pt x="10679" y="8914"/>
                      <a:pt x="10689" y="8932"/>
                      <a:pt x="10699" y="8932"/>
                    </a:cubicBezTo>
                    <a:cubicBezTo>
                      <a:pt x="10745" y="8944"/>
                      <a:pt x="10775" y="8944"/>
                      <a:pt x="10815" y="8955"/>
                    </a:cubicBezTo>
                    <a:cubicBezTo>
                      <a:pt x="10911" y="8955"/>
                      <a:pt x="10987" y="9037"/>
                      <a:pt x="11052" y="9114"/>
                    </a:cubicBezTo>
                    <a:cubicBezTo>
                      <a:pt x="11052" y="9160"/>
                      <a:pt x="11027" y="9225"/>
                      <a:pt x="10977" y="9237"/>
                    </a:cubicBezTo>
                    <a:lnTo>
                      <a:pt x="10911" y="9237"/>
                    </a:lnTo>
                    <a:cubicBezTo>
                      <a:pt x="10840" y="9237"/>
                      <a:pt x="10765" y="9336"/>
                      <a:pt x="10785" y="9418"/>
                    </a:cubicBezTo>
                    <a:cubicBezTo>
                      <a:pt x="10724" y="9436"/>
                      <a:pt x="10669" y="9506"/>
                      <a:pt x="10603" y="9506"/>
                    </a:cubicBezTo>
                    <a:cubicBezTo>
                      <a:pt x="10573" y="9506"/>
                      <a:pt x="10553" y="9483"/>
                      <a:pt x="10533" y="9483"/>
                    </a:cubicBezTo>
                    <a:cubicBezTo>
                      <a:pt x="10513" y="9471"/>
                      <a:pt x="10477" y="9483"/>
                      <a:pt x="10457" y="9506"/>
                    </a:cubicBezTo>
                    <a:cubicBezTo>
                      <a:pt x="10407" y="9459"/>
                      <a:pt x="10331" y="9447"/>
                      <a:pt x="10266" y="9436"/>
                    </a:cubicBezTo>
                    <a:lnTo>
                      <a:pt x="10014" y="9395"/>
                    </a:lnTo>
                    <a:lnTo>
                      <a:pt x="10014" y="9459"/>
                    </a:lnTo>
                    <a:cubicBezTo>
                      <a:pt x="9958" y="9471"/>
                      <a:pt x="9898" y="9459"/>
                      <a:pt x="9842" y="9436"/>
                    </a:cubicBezTo>
                    <a:cubicBezTo>
                      <a:pt x="9716" y="9530"/>
                      <a:pt x="9550" y="9571"/>
                      <a:pt x="9464" y="9717"/>
                    </a:cubicBezTo>
                    <a:cubicBezTo>
                      <a:pt x="9484" y="9729"/>
                      <a:pt x="9474" y="9752"/>
                      <a:pt x="9464" y="9764"/>
                    </a:cubicBezTo>
                    <a:cubicBezTo>
                      <a:pt x="9454" y="9776"/>
                      <a:pt x="9434" y="9776"/>
                      <a:pt x="9409" y="9764"/>
                    </a:cubicBezTo>
                    <a:cubicBezTo>
                      <a:pt x="9348" y="9752"/>
                      <a:pt x="9282" y="9740"/>
                      <a:pt x="9212" y="9729"/>
                    </a:cubicBezTo>
                    <a:cubicBezTo>
                      <a:pt x="9212" y="9740"/>
                      <a:pt x="9197" y="9752"/>
                      <a:pt x="9197" y="9776"/>
                    </a:cubicBezTo>
                    <a:cubicBezTo>
                      <a:pt x="9177" y="9776"/>
                      <a:pt x="9156" y="9764"/>
                      <a:pt x="9146" y="9776"/>
                    </a:cubicBezTo>
                    <a:cubicBezTo>
                      <a:pt x="9136" y="9787"/>
                      <a:pt x="9116" y="9799"/>
                      <a:pt x="9116" y="9828"/>
                    </a:cubicBezTo>
                    <a:cubicBezTo>
                      <a:pt x="9071" y="9828"/>
                      <a:pt x="9040" y="9828"/>
                      <a:pt x="9010" y="9863"/>
                    </a:cubicBezTo>
                    <a:cubicBezTo>
                      <a:pt x="8975" y="9887"/>
                      <a:pt x="8975" y="9963"/>
                      <a:pt x="9020" y="9975"/>
                    </a:cubicBezTo>
                    <a:cubicBezTo>
                      <a:pt x="9040" y="9986"/>
                      <a:pt x="9061" y="9975"/>
                      <a:pt x="9071" y="9986"/>
                    </a:cubicBezTo>
                    <a:cubicBezTo>
                      <a:pt x="9106" y="9998"/>
                      <a:pt x="9106" y="10063"/>
                      <a:pt x="9071" y="10086"/>
                    </a:cubicBezTo>
                    <a:cubicBezTo>
                      <a:pt x="9051" y="10109"/>
                      <a:pt x="9020" y="10121"/>
                      <a:pt x="8985" y="10133"/>
                    </a:cubicBezTo>
                    <a:cubicBezTo>
                      <a:pt x="8955" y="10145"/>
                      <a:pt x="8924" y="10168"/>
                      <a:pt x="8914" y="10209"/>
                    </a:cubicBezTo>
                    <a:cubicBezTo>
                      <a:pt x="8924" y="10221"/>
                      <a:pt x="8945" y="10221"/>
                      <a:pt x="8965" y="10221"/>
                    </a:cubicBezTo>
                    <a:cubicBezTo>
                      <a:pt x="8965" y="10244"/>
                      <a:pt x="8945" y="10256"/>
                      <a:pt x="8945" y="10279"/>
                    </a:cubicBezTo>
                    <a:cubicBezTo>
                      <a:pt x="8924" y="10344"/>
                      <a:pt x="9020" y="10402"/>
                      <a:pt x="8985" y="10455"/>
                    </a:cubicBezTo>
                    <a:cubicBezTo>
                      <a:pt x="9010" y="10426"/>
                      <a:pt x="9030" y="10490"/>
                      <a:pt x="9061" y="10490"/>
                    </a:cubicBezTo>
                    <a:cubicBezTo>
                      <a:pt x="9081" y="10490"/>
                      <a:pt x="9096" y="10467"/>
                      <a:pt x="9106" y="10443"/>
                    </a:cubicBezTo>
                    <a:cubicBezTo>
                      <a:pt x="9121" y="10414"/>
                      <a:pt x="9126" y="10391"/>
                      <a:pt x="9146" y="10391"/>
                    </a:cubicBezTo>
                    <a:cubicBezTo>
                      <a:pt x="9156" y="10391"/>
                      <a:pt x="9156" y="10402"/>
                      <a:pt x="9167" y="10414"/>
                    </a:cubicBezTo>
                    <a:cubicBezTo>
                      <a:pt x="9187" y="10426"/>
                      <a:pt x="9212" y="10391"/>
                      <a:pt x="9222" y="10367"/>
                    </a:cubicBezTo>
                    <a:cubicBezTo>
                      <a:pt x="9252" y="10320"/>
                      <a:pt x="9318" y="10303"/>
                      <a:pt x="9358" y="10344"/>
                    </a:cubicBezTo>
                    <a:cubicBezTo>
                      <a:pt x="9358" y="10303"/>
                      <a:pt x="9388" y="10291"/>
                      <a:pt x="9419" y="10291"/>
                    </a:cubicBezTo>
                    <a:cubicBezTo>
                      <a:pt x="9454" y="10291"/>
                      <a:pt x="9484" y="10303"/>
                      <a:pt x="9504" y="10279"/>
                    </a:cubicBezTo>
                    <a:cubicBezTo>
                      <a:pt x="9514" y="10268"/>
                      <a:pt x="9514" y="10268"/>
                      <a:pt x="9524" y="10268"/>
                    </a:cubicBezTo>
                    <a:cubicBezTo>
                      <a:pt x="9540" y="10268"/>
                      <a:pt x="9540" y="10268"/>
                      <a:pt x="9550" y="10279"/>
                    </a:cubicBezTo>
                    <a:cubicBezTo>
                      <a:pt x="9600" y="10320"/>
                      <a:pt x="9630" y="10402"/>
                      <a:pt x="9610" y="10479"/>
                    </a:cubicBezTo>
                    <a:cubicBezTo>
                      <a:pt x="9610" y="10502"/>
                      <a:pt x="9600" y="10514"/>
                      <a:pt x="9600" y="10537"/>
                    </a:cubicBezTo>
                    <a:cubicBezTo>
                      <a:pt x="9600" y="10549"/>
                      <a:pt x="9610" y="10578"/>
                      <a:pt x="9620" y="10590"/>
                    </a:cubicBezTo>
                    <a:cubicBezTo>
                      <a:pt x="9676" y="10672"/>
                      <a:pt x="9696" y="10783"/>
                      <a:pt x="9676" y="10883"/>
                    </a:cubicBezTo>
                    <a:cubicBezTo>
                      <a:pt x="9676" y="10906"/>
                      <a:pt x="9666" y="10930"/>
                      <a:pt x="9676" y="10947"/>
                    </a:cubicBezTo>
                    <a:cubicBezTo>
                      <a:pt x="9686" y="10971"/>
                      <a:pt x="9706" y="10982"/>
                      <a:pt x="9716" y="10971"/>
                    </a:cubicBezTo>
                    <a:cubicBezTo>
                      <a:pt x="9716" y="11006"/>
                      <a:pt x="9686" y="11029"/>
                      <a:pt x="9666" y="11018"/>
                    </a:cubicBezTo>
                    <a:cubicBezTo>
                      <a:pt x="9686" y="11094"/>
                      <a:pt x="9600" y="11164"/>
                      <a:pt x="9540" y="11152"/>
                    </a:cubicBezTo>
                    <a:cubicBezTo>
                      <a:pt x="9474" y="11141"/>
                      <a:pt x="9419" y="11082"/>
                      <a:pt x="9388" y="11006"/>
                    </a:cubicBezTo>
                    <a:cubicBezTo>
                      <a:pt x="9398" y="11006"/>
                      <a:pt x="9409" y="10994"/>
                      <a:pt x="9419" y="10982"/>
                    </a:cubicBezTo>
                    <a:cubicBezTo>
                      <a:pt x="9368" y="10930"/>
                      <a:pt x="9318" y="10883"/>
                      <a:pt x="9252" y="10824"/>
                    </a:cubicBezTo>
                    <a:cubicBezTo>
                      <a:pt x="9242" y="10813"/>
                      <a:pt x="9232" y="10795"/>
                      <a:pt x="9222" y="10771"/>
                    </a:cubicBezTo>
                    <a:cubicBezTo>
                      <a:pt x="9212" y="10748"/>
                      <a:pt x="9222" y="10725"/>
                      <a:pt x="9222" y="10701"/>
                    </a:cubicBezTo>
                    <a:cubicBezTo>
                      <a:pt x="9222" y="10660"/>
                      <a:pt x="9197" y="10613"/>
                      <a:pt x="9167" y="10602"/>
                    </a:cubicBezTo>
                    <a:cubicBezTo>
                      <a:pt x="9156" y="10625"/>
                      <a:pt x="9156" y="10648"/>
                      <a:pt x="9156" y="10689"/>
                    </a:cubicBezTo>
                    <a:cubicBezTo>
                      <a:pt x="9156" y="10713"/>
                      <a:pt x="9136" y="10748"/>
                      <a:pt x="9116" y="10748"/>
                    </a:cubicBezTo>
                    <a:cubicBezTo>
                      <a:pt x="9106" y="10748"/>
                      <a:pt x="9091" y="10736"/>
                      <a:pt x="9071" y="10736"/>
                    </a:cubicBezTo>
                    <a:cubicBezTo>
                      <a:pt x="9010" y="10713"/>
                      <a:pt x="8924" y="10748"/>
                      <a:pt x="8894" y="10836"/>
                    </a:cubicBezTo>
                    <a:cubicBezTo>
                      <a:pt x="8904" y="10848"/>
                      <a:pt x="8914" y="10848"/>
                      <a:pt x="8924" y="10859"/>
                    </a:cubicBezTo>
                    <a:cubicBezTo>
                      <a:pt x="8914" y="10883"/>
                      <a:pt x="8879" y="10895"/>
                      <a:pt x="8859" y="10906"/>
                    </a:cubicBezTo>
                    <a:cubicBezTo>
                      <a:pt x="8839" y="10918"/>
                      <a:pt x="8809" y="10930"/>
                      <a:pt x="8798" y="10959"/>
                    </a:cubicBezTo>
                    <a:cubicBezTo>
                      <a:pt x="8788" y="10982"/>
                      <a:pt x="8819" y="11029"/>
                      <a:pt x="8839" y="11006"/>
                    </a:cubicBezTo>
                    <a:cubicBezTo>
                      <a:pt x="8829" y="11041"/>
                      <a:pt x="8829" y="11094"/>
                      <a:pt x="8839" y="11129"/>
                    </a:cubicBezTo>
                    <a:cubicBezTo>
                      <a:pt x="8798" y="11193"/>
                      <a:pt x="8753" y="11252"/>
                      <a:pt x="8723" y="11299"/>
                    </a:cubicBezTo>
                    <a:cubicBezTo>
                      <a:pt x="8703" y="11340"/>
                      <a:pt x="8693" y="11387"/>
                      <a:pt x="8693" y="11422"/>
                    </a:cubicBezTo>
                    <a:cubicBezTo>
                      <a:pt x="8693" y="11498"/>
                      <a:pt x="8723" y="11557"/>
                      <a:pt x="8733" y="11621"/>
                    </a:cubicBezTo>
                    <a:cubicBezTo>
                      <a:pt x="8743" y="11680"/>
                      <a:pt x="8723" y="11767"/>
                      <a:pt x="8657" y="11779"/>
                    </a:cubicBezTo>
                    <a:cubicBezTo>
                      <a:pt x="8703" y="11890"/>
                      <a:pt x="8723" y="12013"/>
                      <a:pt x="8713" y="12137"/>
                    </a:cubicBezTo>
                    <a:cubicBezTo>
                      <a:pt x="8713" y="12148"/>
                      <a:pt x="8713" y="12160"/>
                      <a:pt x="8703" y="12172"/>
                    </a:cubicBezTo>
                    <a:cubicBezTo>
                      <a:pt x="8693" y="12201"/>
                      <a:pt x="8657" y="12201"/>
                      <a:pt x="8627" y="12213"/>
                    </a:cubicBezTo>
                    <a:cubicBezTo>
                      <a:pt x="8577" y="12224"/>
                      <a:pt x="8521" y="12283"/>
                      <a:pt x="8521" y="12359"/>
                    </a:cubicBezTo>
                    <a:cubicBezTo>
                      <a:pt x="8521" y="12371"/>
                      <a:pt x="8521" y="12394"/>
                      <a:pt x="8511" y="12394"/>
                    </a:cubicBezTo>
                    <a:cubicBezTo>
                      <a:pt x="8501" y="12418"/>
                      <a:pt x="8476" y="12394"/>
                      <a:pt x="8461" y="12371"/>
                    </a:cubicBezTo>
                    <a:cubicBezTo>
                      <a:pt x="8451" y="12347"/>
                      <a:pt x="8435" y="12324"/>
                      <a:pt x="8415" y="12306"/>
                    </a:cubicBezTo>
                    <a:cubicBezTo>
                      <a:pt x="8405" y="12371"/>
                      <a:pt x="8395" y="12429"/>
                      <a:pt x="8405" y="12482"/>
                    </a:cubicBezTo>
                    <a:cubicBezTo>
                      <a:pt x="8355" y="12470"/>
                      <a:pt x="8309" y="12552"/>
                      <a:pt x="8279" y="12605"/>
                    </a:cubicBezTo>
                    <a:cubicBezTo>
                      <a:pt x="8269" y="12617"/>
                      <a:pt x="8259" y="12640"/>
                      <a:pt x="8239" y="12640"/>
                    </a:cubicBezTo>
                    <a:cubicBezTo>
                      <a:pt x="8193" y="12664"/>
                      <a:pt x="8153" y="12664"/>
                      <a:pt x="8108" y="12629"/>
                    </a:cubicBezTo>
                    <a:cubicBezTo>
                      <a:pt x="8077" y="12593"/>
                      <a:pt x="8057" y="12541"/>
                      <a:pt x="8067" y="12494"/>
                    </a:cubicBezTo>
                    <a:cubicBezTo>
                      <a:pt x="8037" y="12482"/>
                      <a:pt x="8002" y="12470"/>
                      <a:pt x="7961" y="12459"/>
                    </a:cubicBezTo>
                    <a:lnTo>
                      <a:pt x="7961" y="12406"/>
                    </a:lnTo>
                    <a:cubicBezTo>
                      <a:pt x="7896" y="12347"/>
                      <a:pt x="7805" y="12347"/>
                      <a:pt x="7740" y="12394"/>
                    </a:cubicBezTo>
                    <a:cubicBezTo>
                      <a:pt x="7719" y="12406"/>
                      <a:pt x="7699" y="12429"/>
                      <a:pt x="7674" y="12429"/>
                    </a:cubicBezTo>
                    <a:cubicBezTo>
                      <a:pt x="7664" y="12429"/>
                      <a:pt x="7644" y="12418"/>
                      <a:pt x="7634" y="12418"/>
                    </a:cubicBezTo>
                    <a:cubicBezTo>
                      <a:pt x="7568" y="12394"/>
                      <a:pt x="7498" y="12429"/>
                      <a:pt x="7472" y="12506"/>
                    </a:cubicBezTo>
                    <a:cubicBezTo>
                      <a:pt x="7442" y="12482"/>
                      <a:pt x="7402" y="12494"/>
                      <a:pt x="7372" y="12517"/>
                    </a:cubicBezTo>
                    <a:cubicBezTo>
                      <a:pt x="7336" y="12541"/>
                      <a:pt x="7316" y="12593"/>
                      <a:pt x="7296" y="12617"/>
                    </a:cubicBezTo>
                    <a:cubicBezTo>
                      <a:pt x="7210" y="12740"/>
                      <a:pt x="7094" y="12828"/>
                      <a:pt x="6958" y="12851"/>
                    </a:cubicBezTo>
                    <a:cubicBezTo>
                      <a:pt x="6903" y="12863"/>
                      <a:pt x="6842" y="12851"/>
                      <a:pt x="6832" y="12787"/>
                    </a:cubicBezTo>
                    <a:lnTo>
                      <a:pt x="6671" y="12787"/>
                    </a:lnTo>
                    <a:cubicBezTo>
                      <a:pt x="6661" y="12787"/>
                      <a:pt x="6640" y="12787"/>
                      <a:pt x="6630" y="12775"/>
                    </a:cubicBezTo>
                    <a:cubicBezTo>
                      <a:pt x="6595" y="12752"/>
                      <a:pt x="6630" y="12705"/>
                      <a:pt x="6651" y="12664"/>
                    </a:cubicBezTo>
                    <a:cubicBezTo>
                      <a:pt x="6585" y="12675"/>
                      <a:pt x="6545" y="12582"/>
                      <a:pt x="6575" y="12517"/>
                    </a:cubicBezTo>
                    <a:cubicBezTo>
                      <a:pt x="6535" y="12506"/>
                      <a:pt x="6489" y="12494"/>
                      <a:pt x="6459" y="12494"/>
                    </a:cubicBezTo>
                    <a:cubicBezTo>
                      <a:pt x="6429" y="12494"/>
                      <a:pt x="6398" y="12494"/>
                      <a:pt x="6373" y="12517"/>
                    </a:cubicBezTo>
                    <a:cubicBezTo>
                      <a:pt x="6353" y="12541"/>
                      <a:pt x="6343" y="12582"/>
                      <a:pt x="6353" y="12617"/>
                    </a:cubicBezTo>
                    <a:cubicBezTo>
                      <a:pt x="6313" y="12640"/>
                      <a:pt x="6247" y="12629"/>
                      <a:pt x="6207" y="12593"/>
                    </a:cubicBezTo>
                    <a:cubicBezTo>
                      <a:pt x="6161" y="12728"/>
                      <a:pt x="6015" y="12787"/>
                      <a:pt x="5894" y="12810"/>
                    </a:cubicBezTo>
                    <a:cubicBezTo>
                      <a:pt x="5874" y="12799"/>
                      <a:pt x="5849" y="12787"/>
                      <a:pt x="5829" y="12763"/>
                    </a:cubicBezTo>
                    <a:cubicBezTo>
                      <a:pt x="5819" y="12740"/>
                      <a:pt x="5819" y="12705"/>
                      <a:pt x="5839" y="12687"/>
                    </a:cubicBezTo>
                    <a:cubicBezTo>
                      <a:pt x="5829" y="12652"/>
                      <a:pt x="5788" y="12617"/>
                      <a:pt x="5758" y="12629"/>
                    </a:cubicBezTo>
                    <a:cubicBezTo>
                      <a:pt x="5723" y="12640"/>
                      <a:pt x="5733" y="12775"/>
                      <a:pt x="5627" y="12640"/>
                    </a:cubicBezTo>
                    <a:cubicBezTo>
                      <a:pt x="5617" y="12629"/>
                      <a:pt x="5587" y="12605"/>
                      <a:pt x="5577" y="12582"/>
                    </a:cubicBezTo>
                    <a:cubicBezTo>
                      <a:pt x="5567" y="12552"/>
                      <a:pt x="5577" y="12494"/>
                      <a:pt x="5567" y="12470"/>
                    </a:cubicBezTo>
                    <a:cubicBezTo>
                      <a:pt x="5556" y="12447"/>
                      <a:pt x="5546" y="12406"/>
                      <a:pt x="5567" y="12383"/>
                    </a:cubicBezTo>
                    <a:cubicBezTo>
                      <a:pt x="5556" y="12336"/>
                      <a:pt x="5521" y="12213"/>
                      <a:pt x="5617" y="12324"/>
                    </a:cubicBezTo>
                    <a:cubicBezTo>
                      <a:pt x="5637" y="12347"/>
                      <a:pt x="5637" y="12271"/>
                      <a:pt x="5672" y="12260"/>
                    </a:cubicBezTo>
                    <a:cubicBezTo>
                      <a:pt x="5693" y="12248"/>
                      <a:pt x="5743" y="12248"/>
                      <a:pt x="5758" y="12224"/>
                    </a:cubicBezTo>
                    <a:cubicBezTo>
                      <a:pt x="5778" y="12183"/>
                      <a:pt x="5809" y="12224"/>
                      <a:pt x="5839" y="12201"/>
                    </a:cubicBezTo>
                    <a:cubicBezTo>
                      <a:pt x="5935" y="12125"/>
                      <a:pt x="5924" y="12049"/>
                      <a:pt x="5894" y="12037"/>
                    </a:cubicBezTo>
                    <a:cubicBezTo>
                      <a:pt x="5839" y="12025"/>
                      <a:pt x="5809" y="11967"/>
                      <a:pt x="5743" y="12060"/>
                    </a:cubicBezTo>
                    <a:cubicBezTo>
                      <a:pt x="5723" y="12090"/>
                      <a:pt x="5682" y="12025"/>
                      <a:pt x="5703" y="11990"/>
                    </a:cubicBezTo>
                    <a:cubicBezTo>
                      <a:pt x="5713" y="11978"/>
                      <a:pt x="5723" y="11967"/>
                      <a:pt x="5723" y="11955"/>
                    </a:cubicBezTo>
                    <a:cubicBezTo>
                      <a:pt x="5713" y="11914"/>
                      <a:pt x="5733" y="11955"/>
                      <a:pt x="5617" y="11943"/>
                    </a:cubicBezTo>
                    <a:cubicBezTo>
                      <a:pt x="5597" y="11943"/>
                      <a:pt x="5567" y="11879"/>
                      <a:pt x="5577" y="11855"/>
                    </a:cubicBezTo>
                    <a:cubicBezTo>
                      <a:pt x="5587" y="11832"/>
                      <a:pt x="5652" y="11820"/>
                      <a:pt x="5662" y="11779"/>
                    </a:cubicBezTo>
                    <a:cubicBezTo>
                      <a:pt x="5637" y="11791"/>
                      <a:pt x="5607" y="11756"/>
                      <a:pt x="5617" y="11732"/>
                    </a:cubicBezTo>
                    <a:cubicBezTo>
                      <a:pt x="5627" y="11709"/>
                      <a:pt x="5652" y="11697"/>
                      <a:pt x="5672" y="11680"/>
                    </a:cubicBezTo>
                    <a:lnTo>
                      <a:pt x="5743" y="11680"/>
                    </a:lnTo>
                    <a:cubicBezTo>
                      <a:pt x="5768" y="11680"/>
                      <a:pt x="5798" y="11656"/>
                      <a:pt x="5798" y="11633"/>
                    </a:cubicBezTo>
                    <a:cubicBezTo>
                      <a:pt x="5798" y="11609"/>
                      <a:pt x="5788" y="11586"/>
                      <a:pt x="5768" y="11574"/>
                    </a:cubicBezTo>
                    <a:lnTo>
                      <a:pt x="5864" y="11498"/>
                    </a:lnTo>
                    <a:cubicBezTo>
                      <a:pt x="5839" y="11475"/>
                      <a:pt x="5809" y="11463"/>
                      <a:pt x="5778" y="11463"/>
                    </a:cubicBezTo>
                    <a:cubicBezTo>
                      <a:pt x="5788" y="11433"/>
                      <a:pt x="5798" y="11410"/>
                      <a:pt x="5798" y="11387"/>
                    </a:cubicBezTo>
                    <a:cubicBezTo>
                      <a:pt x="5733" y="11398"/>
                      <a:pt x="5672" y="11316"/>
                      <a:pt x="5682" y="11240"/>
                    </a:cubicBezTo>
                    <a:cubicBezTo>
                      <a:pt x="5652" y="11252"/>
                      <a:pt x="5622" y="11199"/>
                      <a:pt x="5637" y="11164"/>
                    </a:cubicBezTo>
                    <a:cubicBezTo>
                      <a:pt x="5647" y="11123"/>
                      <a:pt x="5682" y="11117"/>
                      <a:pt x="5713" y="11094"/>
                    </a:cubicBezTo>
                    <a:cubicBezTo>
                      <a:pt x="5733" y="11070"/>
                      <a:pt x="5758" y="11029"/>
                      <a:pt x="5743" y="11006"/>
                    </a:cubicBezTo>
                    <a:cubicBezTo>
                      <a:pt x="5733" y="10994"/>
                      <a:pt x="5723" y="10982"/>
                      <a:pt x="5723" y="10959"/>
                    </a:cubicBezTo>
                    <a:cubicBezTo>
                      <a:pt x="5723" y="10947"/>
                      <a:pt x="5743" y="10930"/>
                      <a:pt x="5758" y="10930"/>
                    </a:cubicBezTo>
                    <a:cubicBezTo>
                      <a:pt x="5798" y="10918"/>
                      <a:pt x="5839" y="10930"/>
                      <a:pt x="5884" y="10971"/>
                    </a:cubicBezTo>
                    <a:cubicBezTo>
                      <a:pt x="5904" y="10918"/>
                      <a:pt x="5864" y="10871"/>
                      <a:pt x="5819" y="10848"/>
                    </a:cubicBezTo>
                    <a:cubicBezTo>
                      <a:pt x="5778" y="10824"/>
                      <a:pt x="5723" y="10795"/>
                      <a:pt x="5723" y="10736"/>
                    </a:cubicBezTo>
                    <a:cubicBezTo>
                      <a:pt x="5723" y="10713"/>
                      <a:pt x="5733" y="10701"/>
                      <a:pt x="5723" y="10689"/>
                    </a:cubicBezTo>
                    <a:cubicBezTo>
                      <a:pt x="5713" y="10648"/>
                      <a:pt x="5682" y="10637"/>
                      <a:pt x="5652" y="10625"/>
                    </a:cubicBezTo>
                    <a:cubicBezTo>
                      <a:pt x="5597" y="10613"/>
                      <a:pt x="5541" y="10596"/>
                      <a:pt x="5501" y="10648"/>
                    </a:cubicBezTo>
                    <a:cubicBezTo>
                      <a:pt x="5476" y="10666"/>
                      <a:pt x="5481" y="10701"/>
                      <a:pt x="5471" y="10725"/>
                    </a:cubicBezTo>
                    <a:cubicBezTo>
                      <a:pt x="5461" y="10771"/>
                      <a:pt x="5440" y="10824"/>
                      <a:pt x="5430" y="10871"/>
                    </a:cubicBezTo>
                    <a:cubicBezTo>
                      <a:pt x="5430" y="10883"/>
                      <a:pt x="5415" y="10906"/>
                      <a:pt x="5405" y="10918"/>
                    </a:cubicBezTo>
                    <a:cubicBezTo>
                      <a:pt x="5385" y="10930"/>
                      <a:pt x="5375" y="10918"/>
                      <a:pt x="5355" y="10918"/>
                    </a:cubicBezTo>
                    <a:cubicBezTo>
                      <a:pt x="5335" y="10930"/>
                      <a:pt x="5324" y="10947"/>
                      <a:pt x="5309" y="10971"/>
                    </a:cubicBezTo>
                    <a:cubicBezTo>
                      <a:pt x="5279" y="11006"/>
                      <a:pt x="5224" y="10982"/>
                      <a:pt x="5183" y="10971"/>
                    </a:cubicBezTo>
                    <a:cubicBezTo>
                      <a:pt x="5138" y="10959"/>
                      <a:pt x="5077" y="10982"/>
                      <a:pt x="5077" y="11029"/>
                    </a:cubicBezTo>
                    <a:cubicBezTo>
                      <a:pt x="5077" y="11053"/>
                      <a:pt x="5098" y="11082"/>
                      <a:pt x="5098" y="11105"/>
                    </a:cubicBezTo>
                    <a:cubicBezTo>
                      <a:pt x="5098" y="11152"/>
                      <a:pt x="5057" y="11176"/>
                      <a:pt x="5037" y="11228"/>
                    </a:cubicBezTo>
                    <a:cubicBezTo>
                      <a:pt x="5017" y="11275"/>
                      <a:pt x="5037" y="11340"/>
                      <a:pt x="5027" y="11387"/>
                    </a:cubicBezTo>
                    <a:cubicBezTo>
                      <a:pt x="5007" y="11451"/>
                      <a:pt x="4941" y="11498"/>
                      <a:pt x="4951" y="11574"/>
                    </a:cubicBezTo>
                    <a:cubicBezTo>
                      <a:pt x="4972" y="11574"/>
                      <a:pt x="4997" y="11586"/>
                      <a:pt x="5017" y="11586"/>
                    </a:cubicBezTo>
                    <a:cubicBezTo>
                      <a:pt x="4982" y="11680"/>
                      <a:pt x="5017" y="11791"/>
                      <a:pt x="5047" y="11902"/>
                    </a:cubicBezTo>
                    <a:cubicBezTo>
                      <a:pt x="5077" y="12002"/>
                      <a:pt x="5098" y="12125"/>
                      <a:pt x="5057" y="12213"/>
                    </a:cubicBezTo>
                    <a:cubicBezTo>
                      <a:pt x="5088" y="12224"/>
                      <a:pt x="5123" y="12224"/>
                      <a:pt x="5153" y="12236"/>
                    </a:cubicBezTo>
                    <a:cubicBezTo>
                      <a:pt x="5133" y="12306"/>
                      <a:pt x="5123" y="12394"/>
                      <a:pt x="5143" y="12470"/>
                    </a:cubicBezTo>
                    <a:cubicBezTo>
                      <a:pt x="5143" y="12482"/>
                      <a:pt x="5153" y="12494"/>
                      <a:pt x="5143" y="12506"/>
                    </a:cubicBezTo>
                    <a:cubicBezTo>
                      <a:pt x="5133" y="12529"/>
                      <a:pt x="5113" y="12541"/>
                      <a:pt x="5088" y="12564"/>
                    </a:cubicBezTo>
                    <a:cubicBezTo>
                      <a:pt x="5067" y="12605"/>
                      <a:pt x="5098" y="12640"/>
                      <a:pt x="5113" y="12675"/>
                    </a:cubicBezTo>
                    <a:cubicBezTo>
                      <a:pt x="5153" y="12775"/>
                      <a:pt x="5133" y="12910"/>
                      <a:pt x="5047" y="12986"/>
                    </a:cubicBezTo>
                    <a:cubicBezTo>
                      <a:pt x="5007" y="12963"/>
                      <a:pt x="4941" y="12922"/>
                      <a:pt x="4901" y="12974"/>
                    </a:cubicBezTo>
                    <a:lnTo>
                      <a:pt x="4866" y="13009"/>
                    </a:lnTo>
                    <a:cubicBezTo>
                      <a:pt x="4835" y="13045"/>
                      <a:pt x="4770" y="13009"/>
                      <a:pt x="4740" y="13033"/>
                    </a:cubicBezTo>
                    <a:cubicBezTo>
                      <a:pt x="4719" y="13021"/>
                      <a:pt x="4740" y="13021"/>
                      <a:pt x="4730" y="13009"/>
                    </a:cubicBezTo>
                    <a:cubicBezTo>
                      <a:pt x="4699" y="12986"/>
                      <a:pt x="4699" y="12974"/>
                      <a:pt x="4679" y="13009"/>
                    </a:cubicBezTo>
                    <a:cubicBezTo>
                      <a:pt x="4679" y="13021"/>
                      <a:pt x="4664" y="13033"/>
                      <a:pt x="4664" y="13045"/>
                    </a:cubicBezTo>
                    <a:cubicBezTo>
                      <a:pt x="4654" y="13056"/>
                      <a:pt x="4644" y="13056"/>
                      <a:pt x="4644" y="13056"/>
                    </a:cubicBezTo>
                    <a:cubicBezTo>
                      <a:pt x="4573" y="13086"/>
                      <a:pt x="4488" y="13109"/>
                      <a:pt x="4412" y="13132"/>
                    </a:cubicBezTo>
                    <a:cubicBezTo>
                      <a:pt x="4402" y="13132"/>
                      <a:pt x="4392" y="13144"/>
                      <a:pt x="4382" y="13156"/>
                    </a:cubicBezTo>
                    <a:cubicBezTo>
                      <a:pt x="4372" y="13168"/>
                      <a:pt x="4372" y="13185"/>
                      <a:pt x="4377" y="13191"/>
                    </a:cubicBezTo>
                    <a:cubicBezTo>
                      <a:pt x="4336" y="13173"/>
                      <a:pt x="4296" y="13197"/>
                      <a:pt x="4266" y="13232"/>
                    </a:cubicBezTo>
                    <a:cubicBezTo>
                      <a:pt x="4230" y="13267"/>
                      <a:pt x="4200" y="13302"/>
                      <a:pt x="4160" y="13314"/>
                    </a:cubicBezTo>
                    <a:lnTo>
                      <a:pt x="4190" y="13355"/>
                    </a:lnTo>
                    <a:cubicBezTo>
                      <a:pt x="4160" y="13367"/>
                      <a:pt x="4124" y="13367"/>
                      <a:pt x="4094" y="13378"/>
                    </a:cubicBezTo>
                    <a:cubicBezTo>
                      <a:pt x="4084" y="13378"/>
                      <a:pt x="4074" y="13378"/>
                      <a:pt x="4074" y="13390"/>
                    </a:cubicBezTo>
                    <a:lnTo>
                      <a:pt x="4074" y="13414"/>
                    </a:lnTo>
                    <a:cubicBezTo>
                      <a:pt x="4074" y="13437"/>
                      <a:pt x="4074" y="13466"/>
                      <a:pt x="4084" y="13490"/>
                    </a:cubicBezTo>
                    <a:lnTo>
                      <a:pt x="4009" y="13490"/>
                    </a:lnTo>
                    <a:cubicBezTo>
                      <a:pt x="3998" y="13490"/>
                      <a:pt x="3988" y="13490"/>
                      <a:pt x="3988" y="13502"/>
                    </a:cubicBezTo>
                    <a:lnTo>
                      <a:pt x="3988" y="13513"/>
                    </a:lnTo>
                    <a:cubicBezTo>
                      <a:pt x="3998" y="13537"/>
                      <a:pt x="4024" y="13548"/>
                      <a:pt x="4034" y="13578"/>
                    </a:cubicBezTo>
                    <a:cubicBezTo>
                      <a:pt x="4054" y="13589"/>
                      <a:pt x="4064" y="13613"/>
                      <a:pt x="4054" y="13636"/>
                    </a:cubicBezTo>
                    <a:cubicBezTo>
                      <a:pt x="4044" y="13660"/>
                      <a:pt x="4019" y="13660"/>
                      <a:pt x="3998" y="13671"/>
                    </a:cubicBezTo>
                    <a:cubicBezTo>
                      <a:pt x="3973" y="13683"/>
                      <a:pt x="3948" y="13695"/>
                      <a:pt x="3938" y="13724"/>
                    </a:cubicBezTo>
                    <a:cubicBezTo>
                      <a:pt x="3928" y="13748"/>
                      <a:pt x="3938" y="13783"/>
                      <a:pt x="3968" y="13794"/>
                    </a:cubicBezTo>
                    <a:cubicBezTo>
                      <a:pt x="3938" y="13818"/>
                      <a:pt x="3938" y="13882"/>
                      <a:pt x="3958" y="13917"/>
                    </a:cubicBezTo>
                    <a:cubicBezTo>
                      <a:pt x="3928" y="13917"/>
                      <a:pt x="3893" y="13941"/>
                      <a:pt x="3882" y="13982"/>
                    </a:cubicBezTo>
                    <a:cubicBezTo>
                      <a:pt x="3882" y="13994"/>
                      <a:pt x="3882" y="14005"/>
                      <a:pt x="3872" y="14017"/>
                    </a:cubicBezTo>
                    <a:cubicBezTo>
                      <a:pt x="3872" y="14029"/>
                      <a:pt x="3852" y="14029"/>
                      <a:pt x="3852" y="14029"/>
                    </a:cubicBezTo>
                    <a:lnTo>
                      <a:pt x="3852" y="14064"/>
                    </a:lnTo>
                    <a:lnTo>
                      <a:pt x="3777" y="14064"/>
                    </a:lnTo>
                    <a:cubicBezTo>
                      <a:pt x="3787" y="14093"/>
                      <a:pt x="3777" y="14128"/>
                      <a:pt x="3767" y="14140"/>
                    </a:cubicBezTo>
                    <a:cubicBezTo>
                      <a:pt x="3746" y="14164"/>
                      <a:pt x="3726" y="14164"/>
                      <a:pt x="3691" y="14152"/>
                    </a:cubicBezTo>
                    <a:cubicBezTo>
                      <a:pt x="3681" y="14140"/>
                      <a:pt x="3671" y="14140"/>
                      <a:pt x="3661" y="14140"/>
                    </a:cubicBezTo>
                    <a:lnTo>
                      <a:pt x="3651" y="14152"/>
                    </a:lnTo>
                    <a:cubicBezTo>
                      <a:pt x="3651" y="14175"/>
                      <a:pt x="3651" y="14216"/>
                      <a:pt x="3661" y="14240"/>
                    </a:cubicBezTo>
                    <a:cubicBezTo>
                      <a:pt x="3651" y="14275"/>
                      <a:pt x="3585" y="14240"/>
                      <a:pt x="3565" y="14275"/>
                    </a:cubicBezTo>
                    <a:lnTo>
                      <a:pt x="3565" y="14298"/>
                    </a:lnTo>
                    <a:cubicBezTo>
                      <a:pt x="3565" y="14339"/>
                      <a:pt x="3585" y="14374"/>
                      <a:pt x="3610" y="14398"/>
                    </a:cubicBezTo>
                    <a:cubicBezTo>
                      <a:pt x="3545" y="14445"/>
                      <a:pt x="3469" y="14486"/>
                      <a:pt x="3388" y="14474"/>
                    </a:cubicBezTo>
                    <a:lnTo>
                      <a:pt x="3333" y="14474"/>
                    </a:lnTo>
                    <a:cubicBezTo>
                      <a:pt x="3303" y="14486"/>
                      <a:pt x="3313" y="14533"/>
                      <a:pt x="3313" y="14568"/>
                    </a:cubicBezTo>
                    <a:lnTo>
                      <a:pt x="3272" y="14568"/>
                    </a:lnTo>
                    <a:cubicBezTo>
                      <a:pt x="3257" y="14609"/>
                      <a:pt x="3237" y="14656"/>
                      <a:pt x="3227" y="14691"/>
                    </a:cubicBezTo>
                    <a:cubicBezTo>
                      <a:pt x="3217" y="14744"/>
                      <a:pt x="3187" y="14779"/>
                      <a:pt x="3151" y="14790"/>
                    </a:cubicBezTo>
                    <a:cubicBezTo>
                      <a:pt x="3141" y="14802"/>
                      <a:pt x="3131" y="14802"/>
                      <a:pt x="3121" y="14814"/>
                    </a:cubicBezTo>
                    <a:lnTo>
                      <a:pt x="3121" y="14843"/>
                    </a:lnTo>
                    <a:cubicBezTo>
                      <a:pt x="3131" y="14867"/>
                      <a:pt x="3141" y="14902"/>
                      <a:pt x="3141" y="14925"/>
                    </a:cubicBezTo>
                    <a:cubicBezTo>
                      <a:pt x="3071" y="14925"/>
                      <a:pt x="2995" y="14990"/>
                      <a:pt x="2975" y="15060"/>
                    </a:cubicBezTo>
                    <a:cubicBezTo>
                      <a:pt x="2965" y="15089"/>
                      <a:pt x="2965" y="15124"/>
                      <a:pt x="2930" y="15124"/>
                    </a:cubicBezTo>
                    <a:cubicBezTo>
                      <a:pt x="2919" y="15124"/>
                      <a:pt x="2919" y="15124"/>
                      <a:pt x="2909" y="15113"/>
                    </a:cubicBezTo>
                    <a:cubicBezTo>
                      <a:pt x="2859" y="15089"/>
                      <a:pt x="2793" y="15113"/>
                      <a:pt x="2743" y="15148"/>
                    </a:cubicBezTo>
                    <a:cubicBezTo>
                      <a:pt x="2708" y="15171"/>
                      <a:pt x="2677" y="15183"/>
                      <a:pt x="2657" y="15224"/>
                    </a:cubicBezTo>
                    <a:cubicBezTo>
                      <a:pt x="2637" y="15259"/>
                      <a:pt x="2647" y="15306"/>
                      <a:pt x="2677" y="15329"/>
                    </a:cubicBezTo>
                    <a:cubicBezTo>
                      <a:pt x="2657" y="15382"/>
                      <a:pt x="2592" y="15406"/>
                      <a:pt x="2541" y="15382"/>
                    </a:cubicBezTo>
                    <a:cubicBezTo>
                      <a:pt x="2486" y="15370"/>
                      <a:pt x="2446" y="15318"/>
                      <a:pt x="2405" y="15294"/>
                    </a:cubicBezTo>
                    <a:cubicBezTo>
                      <a:pt x="2274" y="15195"/>
                      <a:pt x="2128" y="15159"/>
                      <a:pt x="1992" y="15195"/>
                    </a:cubicBezTo>
                    <a:cubicBezTo>
                      <a:pt x="1992" y="15236"/>
                      <a:pt x="2017" y="15259"/>
                      <a:pt x="2052" y="15271"/>
                    </a:cubicBezTo>
                    <a:cubicBezTo>
                      <a:pt x="2082" y="15282"/>
                      <a:pt x="2118" y="15282"/>
                      <a:pt x="2148" y="15294"/>
                    </a:cubicBezTo>
                    <a:cubicBezTo>
                      <a:pt x="2203" y="15318"/>
                      <a:pt x="2234" y="15382"/>
                      <a:pt x="2234" y="15441"/>
                    </a:cubicBezTo>
                    <a:cubicBezTo>
                      <a:pt x="2234" y="15470"/>
                      <a:pt x="2224" y="15493"/>
                      <a:pt x="2234" y="15529"/>
                    </a:cubicBezTo>
                    <a:cubicBezTo>
                      <a:pt x="2244" y="15575"/>
                      <a:pt x="2284" y="15616"/>
                      <a:pt x="2284" y="15663"/>
                    </a:cubicBezTo>
                    <a:cubicBezTo>
                      <a:pt x="2234" y="15698"/>
                      <a:pt x="2178" y="15640"/>
                      <a:pt x="2118" y="15628"/>
                    </a:cubicBezTo>
                    <a:cubicBezTo>
                      <a:pt x="2042" y="15616"/>
                      <a:pt x="1956" y="15687"/>
                      <a:pt x="1886" y="15652"/>
                    </a:cubicBezTo>
                    <a:cubicBezTo>
                      <a:pt x="1866" y="15640"/>
                      <a:pt x="1851" y="15616"/>
                      <a:pt x="1820" y="15605"/>
                    </a:cubicBezTo>
                    <a:cubicBezTo>
                      <a:pt x="1780" y="15575"/>
                      <a:pt x="1735" y="15616"/>
                      <a:pt x="1694" y="15628"/>
                    </a:cubicBezTo>
                    <a:cubicBezTo>
                      <a:pt x="1664" y="15628"/>
                      <a:pt x="1629" y="15616"/>
                      <a:pt x="1598" y="15616"/>
                    </a:cubicBezTo>
                    <a:cubicBezTo>
                      <a:pt x="1568" y="15616"/>
                      <a:pt x="1538" y="15616"/>
                      <a:pt x="1513" y="15640"/>
                    </a:cubicBezTo>
                    <a:cubicBezTo>
                      <a:pt x="1452" y="15652"/>
                      <a:pt x="1397" y="15675"/>
                      <a:pt x="1346" y="15728"/>
                    </a:cubicBezTo>
                    <a:cubicBezTo>
                      <a:pt x="1326" y="15751"/>
                      <a:pt x="1301" y="15769"/>
                      <a:pt x="1291" y="15810"/>
                    </a:cubicBezTo>
                    <a:cubicBezTo>
                      <a:pt x="1281" y="15845"/>
                      <a:pt x="1291" y="15886"/>
                      <a:pt x="1326" y="15909"/>
                    </a:cubicBezTo>
                    <a:cubicBezTo>
                      <a:pt x="1356" y="15921"/>
                      <a:pt x="1397" y="15909"/>
                      <a:pt x="1407" y="15944"/>
                    </a:cubicBezTo>
                    <a:cubicBezTo>
                      <a:pt x="1432" y="15985"/>
                      <a:pt x="1382" y="16027"/>
                      <a:pt x="1407" y="16068"/>
                    </a:cubicBezTo>
                    <a:cubicBezTo>
                      <a:pt x="1427" y="16103"/>
                      <a:pt x="1482" y="16079"/>
                      <a:pt x="1513" y="16097"/>
                    </a:cubicBezTo>
                    <a:cubicBezTo>
                      <a:pt x="1558" y="16109"/>
                      <a:pt x="1578" y="16155"/>
                      <a:pt x="1609" y="16167"/>
                    </a:cubicBezTo>
                    <a:cubicBezTo>
                      <a:pt x="1629" y="16179"/>
                      <a:pt x="1664" y="16155"/>
                      <a:pt x="1684" y="16167"/>
                    </a:cubicBezTo>
                    <a:cubicBezTo>
                      <a:pt x="1724" y="16179"/>
                      <a:pt x="1724" y="16243"/>
                      <a:pt x="1745" y="16278"/>
                    </a:cubicBezTo>
                    <a:cubicBezTo>
                      <a:pt x="1780" y="16343"/>
                      <a:pt x="1866" y="16343"/>
                      <a:pt x="1896" y="16278"/>
                    </a:cubicBezTo>
                    <a:cubicBezTo>
                      <a:pt x="1926" y="16355"/>
                      <a:pt x="1936" y="16425"/>
                      <a:pt x="1926" y="16513"/>
                    </a:cubicBezTo>
                    <a:lnTo>
                      <a:pt x="1926" y="16548"/>
                    </a:lnTo>
                    <a:cubicBezTo>
                      <a:pt x="1936" y="16571"/>
                      <a:pt x="1946" y="16571"/>
                      <a:pt x="1972" y="16583"/>
                    </a:cubicBezTo>
                    <a:cubicBezTo>
                      <a:pt x="2032" y="16612"/>
                      <a:pt x="2098" y="16659"/>
                      <a:pt x="2148" y="16706"/>
                    </a:cubicBezTo>
                    <a:lnTo>
                      <a:pt x="2193" y="16759"/>
                    </a:lnTo>
                    <a:cubicBezTo>
                      <a:pt x="2203" y="16771"/>
                      <a:pt x="2224" y="16771"/>
                      <a:pt x="2234" y="16782"/>
                    </a:cubicBezTo>
                    <a:cubicBezTo>
                      <a:pt x="2264" y="16806"/>
                      <a:pt x="2274" y="16847"/>
                      <a:pt x="2274" y="16882"/>
                    </a:cubicBezTo>
                    <a:cubicBezTo>
                      <a:pt x="2254" y="16905"/>
                      <a:pt x="2254" y="16940"/>
                      <a:pt x="2254" y="16981"/>
                    </a:cubicBezTo>
                    <a:cubicBezTo>
                      <a:pt x="2264" y="16993"/>
                      <a:pt x="2274" y="16993"/>
                      <a:pt x="2299" y="17005"/>
                    </a:cubicBezTo>
                    <a:cubicBezTo>
                      <a:pt x="2284" y="17017"/>
                      <a:pt x="2284" y="17040"/>
                      <a:pt x="2284" y="17052"/>
                    </a:cubicBezTo>
                    <a:lnTo>
                      <a:pt x="2284" y="17239"/>
                    </a:lnTo>
                    <a:cubicBezTo>
                      <a:pt x="2284" y="17351"/>
                      <a:pt x="2284" y="17456"/>
                      <a:pt x="2330" y="17556"/>
                    </a:cubicBezTo>
                    <a:cubicBezTo>
                      <a:pt x="2299" y="17579"/>
                      <a:pt x="2284" y="17632"/>
                      <a:pt x="2299" y="17679"/>
                    </a:cubicBezTo>
                    <a:cubicBezTo>
                      <a:pt x="2274" y="17679"/>
                      <a:pt x="2234" y="17679"/>
                      <a:pt x="2234" y="17714"/>
                    </a:cubicBezTo>
                    <a:cubicBezTo>
                      <a:pt x="2234" y="17731"/>
                      <a:pt x="2234" y="17743"/>
                      <a:pt x="2244" y="17755"/>
                    </a:cubicBezTo>
                    <a:cubicBezTo>
                      <a:pt x="2319" y="17925"/>
                      <a:pt x="2274" y="18153"/>
                      <a:pt x="2138" y="18264"/>
                    </a:cubicBezTo>
                    <a:cubicBezTo>
                      <a:pt x="2128" y="18264"/>
                      <a:pt x="2118" y="18253"/>
                      <a:pt x="2108" y="18253"/>
                    </a:cubicBezTo>
                    <a:cubicBezTo>
                      <a:pt x="2077" y="18264"/>
                      <a:pt x="2032" y="18288"/>
                      <a:pt x="2012" y="18323"/>
                    </a:cubicBezTo>
                    <a:cubicBezTo>
                      <a:pt x="1936" y="18323"/>
                      <a:pt x="1866" y="18300"/>
                      <a:pt x="1800" y="18241"/>
                    </a:cubicBezTo>
                    <a:cubicBezTo>
                      <a:pt x="1790" y="18253"/>
                      <a:pt x="1780" y="18264"/>
                      <a:pt x="1770" y="18288"/>
                    </a:cubicBezTo>
                    <a:cubicBezTo>
                      <a:pt x="1684" y="18276"/>
                      <a:pt x="1598" y="18264"/>
                      <a:pt x="1523" y="18241"/>
                    </a:cubicBezTo>
                    <a:cubicBezTo>
                      <a:pt x="1493" y="18241"/>
                      <a:pt x="1462" y="18229"/>
                      <a:pt x="1432" y="18241"/>
                    </a:cubicBezTo>
                    <a:cubicBezTo>
                      <a:pt x="1377" y="18177"/>
                      <a:pt x="1301" y="18212"/>
                      <a:pt x="1240" y="18253"/>
                    </a:cubicBezTo>
                    <a:cubicBezTo>
                      <a:pt x="1230" y="18229"/>
                      <a:pt x="1195" y="18212"/>
                      <a:pt x="1175" y="18212"/>
                    </a:cubicBezTo>
                    <a:cubicBezTo>
                      <a:pt x="1155" y="18212"/>
                      <a:pt x="1124" y="18229"/>
                      <a:pt x="1104" y="18229"/>
                    </a:cubicBezTo>
                    <a:cubicBezTo>
                      <a:pt x="1039" y="18229"/>
                      <a:pt x="983" y="18153"/>
                      <a:pt x="923" y="18141"/>
                    </a:cubicBezTo>
                    <a:cubicBezTo>
                      <a:pt x="847" y="18130"/>
                      <a:pt x="787" y="18188"/>
                      <a:pt x="711" y="18177"/>
                    </a:cubicBezTo>
                    <a:cubicBezTo>
                      <a:pt x="681" y="18177"/>
                      <a:pt x="646" y="18153"/>
                      <a:pt x="625" y="18165"/>
                    </a:cubicBezTo>
                    <a:cubicBezTo>
                      <a:pt x="615" y="18165"/>
                      <a:pt x="605" y="18177"/>
                      <a:pt x="595" y="18177"/>
                    </a:cubicBezTo>
                    <a:cubicBezTo>
                      <a:pt x="585" y="18177"/>
                      <a:pt x="575" y="18159"/>
                      <a:pt x="565" y="18141"/>
                    </a:cubicBezTo>
                    <a:cubicBezTo>
                      <a:pt x="550" y="18130"/>
                      <a:pt x="530" y="18130"/>
                      <a:pt x="509" y="18118"/>
                    </a:cubicBezTo>
                    <a:cubicBezTo>
                      <a:pt x="459" y="18106"/>
                      <a:pt x="403" y="18106"/>
                      <a:pt x="353" y="18100"/>
                    </a:cubicBezTo>
                    <a:lnTo>
                      <a:pt x="328" y="18100"/>
                    </a:lnTo>
                    <a:cubicBezTo>
                      <a:pt x="308" y="18106"/>
                      <a:pt x="308" y="18141"/>
                      <a:pt x="308" y="18165"/>
                    </a:cubicBezTo>
                    <a:cubicBezTo>
                      <a:pt x="298" y="18212"/>
                      <a:pt x="267" y="18253"/>
                      <a:pt x="222" y="18253"/>
                    </a:cubicBezTo>
                    <a:lnTo>
                      <a:pt x="192" y="18253"/>
                    </a:lnTo>
                    <a:cubicBezTo>
                      <a:pt x="172" y="18264"/>
                      <a:pt x="172" y="18300"/>
                      <a:pt x="182" y="18311"/>
                    </a:cubicBezTo>
                    <a:cubicBezTo>
                      <a:pt x="192" y="18335"/>
                      <a:pt x="212" y="18352"/>
                      <a:pt x="232" y="18364"/>
                    </a:cubicBezTo>
                    <a:lnTo>
                      <a:pt x="96" y="18364"/>
                    </a:lnTo>
                    <a:cubicBezTo>
                      <a:pt x="66" y="18364"/>
                      <a:pt x="30" y="18364"/>
                      <a:pt x="10" y="18387"/>
                    </a:cubicBezTo>
                    <a:cubicBezTo>
                      <a:pt x="-15" y="18417"/>
                      <a:pt x="10" y="18475"/>
                      <a:pt x="35" y="18458"/>
                    </a:cubicBezTo>
                    <a:cubicBezTo>
                      <a:pt x="25" y="18499"/>
                      <a:pt x="25" y="18522"/>
                      <a:pt x="10" y="18557"/>
                    </a:cubicBezTo>
                    <a:cubicBezTo>
                      <a:pt x="46" y="18557"/>
                      <a:pt x="66" y="18598"/>
                      <a:pt x="66" y="18633"/>
                    </a:cubicBezTo>
                    <a:cubicBezTo>
                      <a:pt x="66" y="18669"/>
                      <a:pt x="56" y="18704"/>
                      <a:pt x="56" y="18745"/>
                    </a:cubicBezTo>
                    <a:cubicBezTo>
                      <a:pt x="56" y="18780"/>
                      <a:pt x="56" y="18815"/>
                      <a:pt x="86" y="18827"/>
                    </a:cubicBezTo>
                    <a:cubicBezTo>
                      <a:pt x="96" y="18827"/>
                      <a:pt x="106" y="18827"/>
                      <a:pt x="116" y="18839"/>
                    </a:cubicBezTo>
                    <a:cubicBezTo>
                      <a:pt x="151" y="18868"/>
                      <a:pt x="131" y="18926"/>
                      <a:pt x="106" y="18962"/>
                    </a:cubicBezTo>
                    <a:cubicBezTo>
                      <a:pt x="116" y="19014"/>
                      <a:pt x="202" y="18979"/>
                      <a:pt x="222" y="19014"/>
                    </a:cubicBezTo>
                    <a:cubicBezTo>
                      <a:pt x="232" y="19026"/>
                      <a:pt x="222" y="19049"/>
                      <a:pt x="232" y="19061"/>
                    </a:cubicBezTo>
                    <a:cubicBezTo>
                      <a:pt x="232" y="19085"/>
                      <a:pt x="257" y="19102"/>
                      <a:pt x="267" y="19114"/>
                    </a:cubicBezTo>
                    <a:cubicBezTo>
                      <a:pt x="308" y="19196"/>
                      <a:pt x="202" y="19307"/>
                      <a:pt x="257" y="19395"/>
                    </a:cubicBezTo>
                    <a:cubicBezTo>
                      <a:pt x="222" y="19395"/>
                      <a:pt x="202" y="19442"/>
                      <a:pt x="222" y="19483"/>
                    </a:cubicBezTo>
                    <a:cubicBezTo>
                      <a:pt x="192" y="19565"/>
                      <a:pt x="141" y="19653"/>
                      <a:pt x="106" y="19741"/>
                    </a:cubicBezTo>
                    <a:cubicBezTo>
                      <a:pt x="141" y="19729"/>
                      <a:pt x="151" y="19788"/>
                      <a:pt x="141" y="19811"/>
                    </a:cubicBezTo>
                    <a:cubicBezTo>
                      <a:pt x="131" y="19846"/>
                      <a:pt x="96" y="19864"/>
                      <a:pt x="86" y="19899"/>
                    </a:cubicBezTo>
                    <a:cubicBezTo>
                      <a:pt x="76" y="19934"/>
                      <a:pt x="86" y="19975"/>
                      <a:pt x="86" y="20010"/>
                    </a:cubicBezTo>
                    <a:cubicBezTo>
                      <a:pt x="86" y="20051"/>
                      <a:pt x="76" y="20081"/>
                      <a:pt x="56" y="20110"/>
                    </a:cubicBezTo>
                    <a:cubicBezTo>
                      <a:pt x="96" y="20110"/>
                      <a:pt x="96" y="20168"/>
                      <a:pt x="86" y="20215"/>
                    </a:cubicBezTo>
                    <a:cubicBezTo>
                      <a:pt x="76" y="20315"/>
                      <a:pt x="86" y="20414"/>
                      <a:pt x="116" y="20502"/>
                    </a:cubicBezTo>
                    <a:cubicBezTo>
                      <a:pt x="131" y="20514"/>
                      <a:pt x="131" y="20537"/>
                      <a:pt x="141" y="20537"/>
                    </a:cubicBezTo>
                    <a:cubicBezTo>
                      <a:pt x="151" y="20549"/>
                      <a:pt x="172" y="20549"/>
                      <a:pt x="182" y="20549"/>
                    </a:cubicBezTo>
                    <a:cubicBezTo>
                      <a:pt x="247" y="20561"/>
                      <a:pt x="277" y="20637"/>
                      <a:pt x="298" y="20696"/>
                    </a:cubicBezTo>
                    <a:cubicBezTo>
                      <a:pt x="308" y="20737"/>
                      <a:pt x="318" y="20784"/>
                      <a:pt x="328" y="20819"/>
                    </a:cubicBezTo>
                    <a:cubicBezTo>
                      <a:pt x="338" y="20860"/>
                      <a:pt x="353" y="20895"/>
                      <a:pt x="373" y="20918"/>
                    </a:cubicBezTo>
                    <a:cubicBezTo>
                      <a:pt x="393" y="20942"/>
                      <a:pt x="434" y="20942"/>
                      <a:pt x="459" y="20918"/>
                    </a:cubicBezTo>
                    <a:cubicBezTo>
                      <a:pt x="489" y="20953"/>
                      <a:pt x="519" y="20977"/>
                      <a:pt x="565" y="20994"/>
                    </a:cubicBezTo>
                    <a:cubicBezTo>
                      <a:pt x="635" y="21018"/>
                      <a:pt x="721" y="21006"/>
                      <a:pt x="807" y="21030"/>
                    </a:cubicBezTo>
                    <a:cubicBezTo>
                      <a:pt x="837" y="21041"/>
                      <a:pt x="857" y="21053"/>
                      <a:pt x="867" y="21076"/>
                    </a:cubicBezTo>
                    <a:cubicBezTo>
                      <a:pt x="893" y="21117"/>
                      <a:pt x="857" y="21176"/>
                      <a:pt x="893" y="21211"/>
                    </a:cubicBezTo>
                    <a:cubicBezTo>
                      <a:pt x="903" y="21240"/>
                      <a:pt x="933" y="21240"/>
                      <a:pt x="943" y="21264"/>
                    </a:cubicBezTo>
                    <a:cubicBezTo>
                      <a:pt x="953" y="21287"/>
                      <a:pt x="943" y="21323"/>
                      <a:pt x="953" y="21364"/>
                    </a:cubicBezTo>
                    <a:cubicBezTo>
                      <a:pt x="963" y="21387"/>
                      <a:pt x="998" y="21399"/>
                      <a:pt x="1019" y="21422"/>
                    </a:cubicBezTo>
                    <a:cubicBezTo>
                      <a:pt x="1039" y="21446"/>
                      <a:pt x="1029" y="21487"/>
                      <a:pt x="1029" y="21522"/>
                    </a:cubicBezTo>
                    <a:cubicBezTo>
                      <a:pt x="1029" y="21563"/>
                      <a:pt x="1059" y="21592"/>
                      <a:pt x="1079" y="21580"/>
                    </a:cubicBezTo>
                    <a:cubicBezTo>
                      <a:pt x="1114" y="21569"/>
                      <a:pt x="1089" y="21498"/>
                      <a:pt x="1124" y="21457"/>
                    </a:cubicBezTo>
                    <a:cubicBezTo>
                      <a:pt x="1135" y="21434"/>
                      <a:pt x="1175" y="21434"/>
                      <a:pt x="1185" y="21410"/>
                    </a:cubicBezTo>
                    <a:cubicBezTo>
                      <a:pt x="1195" y="21387"/>
                      <a:pt x="1195" y="21364"/>
                      <a:pt x="1195" y="21346"/>
                    </a:cubicBezTo>
                    <a:cubicBezTo>
                      <a:pt x="1205" y="21276"/>
                      <a:pt x="1261" y="21223"/>
                      <a:pt x="1326" y="21199"/>
                    </a:cubicBezTo>
                    <a:cubicBezTo>
                      <a:pt x="1387" y="21176"/>
                      <a:pt x="1452" y="21176"/>
                      <a:pt x="1513" y="21153"/>
                    </a:cubicBezTo>
                    <a:cubicBezTo>
                      <a:pt x="1523" y="21153"/>
                      <a:pt x="1548" y="21141"/>
                      <a:pt x="1558" y="21141"/>
                    </a:cubicBezTo>
                    <a:cubicBezTo>
                      <a:pt x="1578" y="21141"/>
                      <a:pt x="1588" y="21153"/>
                      <a:pt x="1609" y="21153"/>
                    </a:cubicBezTo>
                    <a:lnTo>
                      <a:pt x="1704" y="21188"/>
                    </a:lnTo>
                    <a:cubicBezTo>
                      <a:pt x="1770" y="21199"/>
                      <a:pt x="1840" y="21188"/>
                      <a:pt x="1886" y="21141"/>
                    </a:cubicBezTo>
                    <a:cubicBezTo>
                      <a:pt x="1896" y="21211"/>
                      <a:pt x="1992" y="21211"/>
                      <a:pt x="2052" y="21199"/>
                    </a:cubicBezTo>
                    <a:cubicBezTo>
                      <a:pt x="2042" y="21176"/>
                      <a:pt x="2032" y="21153"/>
                      <a:pt x="2012" y="21153"/>
                    </a:cubicBezTo>
                    <a:cubicBezTo>
                      <a:pt x="2077" y="21129"/>
                      <a:pt x="2138" y="21088"/>
                      <a:pt x="2168" y="21018"/>
                    </a:cubicBezTo>
                    <a:cubicBezTo>
                      <a:pt x="2193" y="20977"/>
                      <a:pt x="2193" y="20930"/>
                      <a:pt x="2224" y="20895"/>
                    </a:cubicBezTo>
                    <a:cubicBezTo>
                      <a:pt x="2254" y="20860"/>
                      <a:pt x="2309" y="20842"/>
                      <a:pt x="2319" y="20883"/>
                    </a:cubicBezTo>
                    <a:cubicBezTo>
                      <a:pt x="2350" y="20842"/>
                      <a:pt x="2390" y="20819"/>
                      <a:pt x="2435" y="20830"/>
                    </a:cubicBezTo>
                    <a:cubicBezTo>
                      <a:pt x="2456" y="20830"/>
                      <a:pt x="2476" y="20842"/>
                      <a:pt x="2496" y="20830"/>
                    </a:cubicBezTo>
                    <a:cubicBezTo>
                      <a:pt x="2531" y="20819"/>
                      <a:pt x="2551" y="20784"/>
                      <a:pt x="2551" y="20748"/>
                    </a:cubicBezTo>
                    <a:cubicBezTo>
                      <a:pt x="2551" y="20707"/>
                      <a:pt x="2541" y="20672"/>
                      <a:pt x="2531" y="20637"/>
                    </a:cubicBezTo>
                    <a:cubicBezTo>
                      <a:pt x="2561" y="20661"/>
                      <a:pt x="2602" y="20625"/>
                      <a:pt x="2612" y="20573"/>
                    </a:cubicBezTo>
                    <a:cubicBezTo>
                      <a:pt x="2627" y="20537"/>
                      <a:pt x="2602" y="20491"/>
                      <a:pt x="2582" y="20450"/>
                    </a:cubicBezTo>
                    <a:cubicBezTo>
                      <a:pt x="2627" y="20461"/>
                      <a:pt x="2657" y="20414"/>
                      <a:pt x="2657" y="20368"/>
                    </a:cubicBezTo>
                    <a:cubicBezTo>
                      <a:pt x="2657" y="20315"/>
                      <a:pt x="2647" y="20280"/>
                      <a:pt x="2637" y="20233"/>
                    </a:cubicBezTo>
                    <a:cubicBezTo>
                      <a:pt x="2627" y="20168"/>
                      <a:pt x="2647" y="20092"/>
                      <a:pt x="2688" y="20045"/>
                    </a:cubicBezTo>
                    <a:cubicBezTo>
                      <a:pt x="2688" y="19969"/>
                      <a:pt x="2677" y="19911"/>
                      <a:pt x="2647" y="19846"/>
                    </a:cubicBezTo>
                    <a:cubicBezTo>
                      <a:pt x="2647" y="19776"/>
                      <a:pt x="2667" y="19700"/>
                      <a:pt x="2708" y="19653"/>
                    </a:cubicBezTo>
                    <a:cubicBezTo>
                      <a:pt x="2708" y="19618"/>
                      <a:pt x="2718" y="19577"/>
                      <a:pt x="2718" y="19542"/>
                    </a:cubicBezTo>
                    <a:cubicBezTo>
                      <a:pt x="2763" y="19565"/>
                      <a:pt x="2814" y="19588"/>
                      <a:pt x="2869" y="19588"/>
                    </a:cubicBezTo>
                    <a:cubicBezTo>
                      <a:pt x="2879" y="19588"/>
                      <a:pt x="2899" y="19588"/>
                      <a:pt x="2909" y="19577"/>
                    </a:cubicBezTo>
                    <a:cubicBezTo>
                      <a:pt x="2919" y="19553"/>
                      <a:pt x="2889" y="19530"/>
                      <a:pt x="2889" y="19506"/>
                    </a:cubicBezTo>
                    <a:cubicBezTo>
                      <a:pt x="2889" y="19495"/>
                      <a:pt x="2899" y="19483"/>
                      <a:pt x="2909" y="19465"/>
                    </a:cubicBezTo>
                    <a:cubicBezTo>
                      <a:pt x="2965" y="19407"/>
                      <a:pt x="3015" y="19342"/>
                      <a:pt x="3091" y="19360"/>
                    </a:cubicBezTo>
                    <a:cubicBezTo>
                      <a:pt x="3071" y="19307"/>
                      <a:pt x="3106" y="19249"/>
                      <a:pt x="3141" y="19208"/>
                    </a:cubicBezTo>
                    <a:cubicBezTo>
                      <a:pt x="3172" y="19172"/>
                      <a:pt x="3217" y="19161"/>
                      <a:pt x="3247" y="19126"/>
                    </a:cubicBezTo>
                    <a:lnTo>
                      <a:pt x="3282" y="19085"/>
                    </a:lnTo>
                    <a:cubicBezTo>
                      <a:pt x="3313" y="19049"/>
                      <a:pt x="3353" y="19049"/>
                      <a:pt x="3388" y="19049"/>
                    </a:cubicBezTo>
                    <a:cubicBezTo>
                      <a:pt x="3429" y="19038"/>
                      <a:pt x="3469" y="19026"/>
                      <a:pt x="3469" y="18979"/>
                    </a:cubicBezTo>
                    <a:lnTo>
                      <a:pt x="3469" y="18938"/>
                    </a:lnTo>
                    <a:cubicBezTo>
                      <a:pt x="3484" y="18915"/>
                      <a:pt x="3504" y="18891"/>
                      <a:pt x="3504" y="18868"/>
                    </a:cubicBezTo>
                    <a:cubicBezTo>
                      <a:pt x="3504" y="18856"/>
                      <a:pt x="3504" y="18839"/>
                      <a:pt x="3494" y="18827"/>
                    </a:cubicBezTo>
                    <a:cubicBezTo>
                      <a:pt x="3484" y="18792"/>
                      <a:pt x="3484" y="18745"/>
                      <a:pt x="3494" y="18692"/>
                    </a:cubicBezTo>
                    <a:lnTo>
                      <a:pt x="3494" y="18645"/>
                    </a:lnTo>
                    <a:cubicBezTo>
                      <a:pt x="3504" y="18581"/>
                      <a:pt x="3504" y="18522"/>
                      <a:pt x="3514" y="18446"/>
                    </a:cubicBezTo>
                    <a:cubicBezTo>
                      <a:pt x="3514" y="18411"/>
                      <a:pt x="3524" y="18364"/>
                      <a:pt x="3524" y="18323"/>
                    </a:cubicBezTo>
                    <a:cubicBezTo>
                      <a:pt x="3524" y="18300"/>
                      <a:pt x="3524" y="18276"/>
                      <a:pt x="3545" y="18264"/>
                    </a:cubicBezTo>
                    <a:cubicBezTo>
                      <a:pt x="3555" y="18253"/>
                      <a:pt x="3585" y="18253"/>
                      <a:pt x="3585" y="18276"/>
                    </a:cubicBezTo>
                    <a:cubicBezTo>
                      <a:pt x="3585" y="18253"/>
                      <a:pt x="3585" y="18212"/>
                      <a:pt x="3600" y="18200"/>
                    </a:cubicBezTo>
                    <a:cubicBezTo>
                      <a:pt x="3610" y="18177"/>
                      <a:pt x="3640" y="18177"/>
                      <a:pt x="3661" y="18188"/>
                    </a:cubicBezTo>
                    <a:cubicBezTo>
                      <a:pt x="3681" y="18177"/>
                      <a:pt x="3706" y="18153"/>
                      <a:pt x="3726" y="18141"/>
                    </a:cubicBezTo>
                    <a:cubicBezTo>
                      <a:pt x="3756" y="18153"/>
                      <a:pt x="3787" y="18153"/>
                      <a:pt x="3822" y="18141"/>
                    </a:cubicBezTo>
                    <a:cubicBezTo>
                      <a:pt x="3893" y="18118"/>
                      <a:pt x="3968" y="18100"/>
                      <a:pt x="4044" y="18059"/>
                    </a:cubicBezTo>
                    <a:cubicBezTo>
                      <a:pt x="4044" y="18083"/>
                      <a:pt x="4054" y="18106"/>
                      <a:pt x="4054" y="18130"/>
                    </a:cubicBezTo>
                    <a:cubicBezTo>
                      <a:pt x="4084" y="18130"/>
                      <a:pt x="4124" y="18130"/>
                      <a:pt x="4150" y="18165"/>
                    </a:cubicBezTo>
                    <a:cubicBezTo>
                      <a:pt x="4150" y="18177"/>
                      <a:pt x="4150" y="18188"/>
                      <a:pt x="4160" y="18200"/>
                    </a:cubicBezTo>
                    <a:cubicBezTo>
                      <a:pt x="4170" y="18241"/>
                      <a:pt x="4200" y="18276"/>
                      <a:pt x="4230" y="18276"/>
                    </a:cubicBezTo>
                    <a:cubicBezTo>
                      <a:pt x="4266" y="18288"/>
                      <a:pt x="4306" y="18276"/>
                      <a:pt x="4336" y="18276"/>
                    </a:cubicBezTo>
                    <a:cubicBezTo>
                      <a:pt x="4316" y="18335"/>
                      <a:pt x="4392" y="18399"/>
                      <a:pt x="4442" y="18364"/>
                    </a:cubicBezTo>
                    <a:cubicBezTo>
                      <a:pt x="4488" y="18411"/>
                      <a:pt x="4573" y="18387"/>
                      <a:pt x="4583" y="18311"/>
                    </a:cubicBezTo>
                    <a:cubicBezTo>
                      <a:pt x="4593" y="18288"/>
                      <a:pt x="4593" y="18276"/>
                      <a:pt x="4603" y="18253"/>
                    </a:cubicBezTo>
                    <a:cubicBezTo>
                      <a:pt x="4634" y="18200"/>
                      <a:pt x="4699" y="18241"/>
                      <a:pt x="4750" y="18200"/>
                    </a:cubicBezTo>
                    <a:cubicBezTo>
                      <a:pt x="4730" y="18188"/>
                      <a:pt x="4730" y="18141"/>
                      <a:pt x="4740" y="18118"/>
                    </a:cubicBezTo>
                    <a:cubicBezTo>
                      <a:pt x="4750" y="18100"/>
                      <a:pt x="4785" y="18083"/>
                      <a:pt x="4815" y="18083"/>
                    </a:cubicBezTo>
                    <a:cubicBezTo>
                      <a:pt x="4846" y="18083"/>
                      <a:pt x="4901" y="18100"/>
                      <a:pt x="4901" y="18059"/>
                    </a:cubicBezTo>
                    <a:lnTo>
                      <a:pt x="4866" y="17989"/>
                    </a:lnTo>
                    <a:cubicBezTo>
                      <a:pt x="4901" y="18001"/>
                      <a:pt x="4931" y="17977"/>
                      <a:pt x="4951" y="17936"/>
                    </a:cubicBezTo>
                    <a:cubicBezTo>
                      <a:pt x="4997" y="17878"/>
                      <a:pt x="5037" y="17825"/>
                      <a:pt x="5077" y="17766"/>
                    </a:cubicBezTo>
                    <a:cubicBezTo>
                      <a:pt x="5143" y="17778"/>
                      <a:pt x="5203" y="17743"/>
                      <a:pt x="5229" y="17679"/>
                    </a:cubicBezTo>
                    <a:cubicBezTo>
                      <a:pt x="5269" y="17714"/>
                      <a:pt x="5335" y="17714"/>
                      <a:pt x="5385" y="17679"/>
                    </a:cubicBezTo>
                    <a:cubicBezTo>
                      <a:pt x="5405" y="17714"/>
                      <a:pt x="5415" y="17755"/>
                      <a:pt x="5405" y="17790"/>
                    </a:cubicBezTo>
                    <a:cubicBezTo>
                      <a:pt x="5451" y="17802"/>
                      <a:pt x="5481" y="17837"/>
                      <a:pt x="5511" y="17866"/>
                    </a:cubicBezTo>
                    <a:cubicBezTo>
                      <a:pt x="5546" y="17889"/>
                      <a:pt x="5597" y="17901"/>
                      <a:pt x="5627" y="17878"/>
                    </a:cubicBezTo>
                    <a:cubicBezTo>
                      <a:pt x="5637" y="17901"/>
                      <a:pt x="5637" y="17936"/>
                      <a:pt x="5627" y="17960"/>
                    </a:cubicBezTo>
                    <a:cubicBezTo>
                      <a:pt x="5703" y="17989"/>
                      <a:pt x="5758" y="18095"/>
                      <a:pt x="5723" y="18165"/>
                    </a:cubicBezTo>
                    <a:cubicBezTo>
                      <a:pt x="5713" y="18177"/>
                      <a:pt x="5713" y="18200"/>
                      <a:pt x="5713" y="18212"/>
                    </a:cubicBezTo>
                    <a:cubicBezTo>
                      <a:pt x="5723" y="18241"/>
                      <a:pt x="5758" y="18241"/>
                      <a:pt x="5768" y="18276"/>
                    </a:cubicBezTo>
                    <a:lnTo>
                      <a:pt x="5768" y="18311"/>
                    </a:lnTo>
                    <a:cubicBezTo>
                      <a:pt x="5768" y="18376"/>
                      <a:pt x="5758" y="18434"/>
                      <a:pt x="5758" y="18499"/>
                    </a:cubicBezTo>
                    <a:cubicBezTo>
                      <a:pt x="5788" y="18510"/>
                      <a:pt x="5819" y="18522"/>
                      <a:pt x="5864" y="18546"/>
                    </a:cubicBezTo>
                    <a:cubicBezTo>
                      <a:pt x="5874" y="18534"/>
                      <a:pt x="5894" y="18534"/>
                      <a:pt x="5904" y="18522"/>
                    </a:cubicBezTo>
                    <a:cubicBezTo>
                      <a:pt x="5904" y="18581"/>
                      <a:pt x="5995" y="18546"/>
                      <a:pt x="6015" y="18598"/>
                    </a:cubicBezTo>
                    <a:cubicBezTo>
                      <a:pt x="6025" y="18622"/>
                      <a:pt x="6015" y="18645"/>
                      <a:pt x="6025" y="18669"/>
                    </a:cubicBezTo>
                    <a:cubicBezTo>
                      <a:pt x="6035" y="18704"/>
                      <a:pt x="6101" y="18704"/>
                      <a:pt x="6131" y="18733"/>
                    </a:cubicBezTo>
                    <a:cubicBezTo>
                      <a:pt x="6141" y="18745"/>
                      <a:pt x="6151" y="18768"/>
                      <a:pt x="6161" y="18780"/>
                    </a:cubicBezTo>
                    <a:cubicBezTo>
                      <a:pt x="6187" y="18815"/>
                      <a:pt x="6227" y="18856"/>
                      <a:pt x="6257" y="18880"/>
                    </a:cubicBezTo>
                    <a:cubicBezTo>
                      <a:pt x="6303" y="18903"/>
                      <a:pt x="6343" y="18938"/>
                      <a:pt x="6373" y="18962"/>
                    </a:cubicBezTo>
                    <a:cubicBezTo>
                      <a:pt x="6419" y="19003"/>
                      <a:pt x="6469" y="19026"/>
                      <a:pt x="6514" y="19061"/>
                    </a:cubicBezTo>
                    <a:cubicBezTo>
                      <a:pt x="6545" y="19126"/>
                      <a:pt x="6605" y="19161"/>
                      <a:pt x="6671" y="19149"/>
                    </a:cubicBezTo>
                    <a:cubicBezTo>
                      <a:pt x="6671" y="19219"/>
                      <a:pt x="6736" y="19272"/>
                      <a:pt x="6787" y="19319"/>
                    </a:cubicBezTo>
                    <a:cubicBezTo>
                      <a:pt x="6852" y="19360"/>
                      <a:pt x="6903" y="19407"/>
                      <a:pt x="6968" y="19442"/>
                    </a:cubicBezTo>
                    <a:cubicBezTo>
                      <a:pt x="6958" y="19506"/>
                      <a:pt x="7009" y="19542"/>
                      <a:pt x="7064" y="19565"/>
                    </a:cubicBezTo>
                    <a:cubicBezTo>
                      <a:pt x="7104" y="19588"/>
                      <a:pt x="7170" y="19606"/>
                      <a:pt x="7180" y="19665"/>
                    </a:cubicBezTo>
                    <a:cubicBezTo>
                      <a:pt x="7190" y="19729"/>
                      <a:pt x="7160" y="19811"/>
                      <a:pt x="7200" y="19834"/>
                    </a:cubicBezTo>
                    <a:cubicBezTo>
                      <a:pt x="7210" y="19846"/>
                      <a:pt x="7230" y="19846"/>
                      <a:pt x="7230" y="19864"/>
                    </a:cubicBezTo>
                    <a:cubicBezTo>
                      <a:pt x="7240" y="19875"/>
                      <a:pt x="7230" y="19887"/>
                      <a:pt x="7230" y="19911"/>
                    </a:cubicBezTo>
                    <a:cubicBezTo>
                      <a:pt x="7230" y="19946"/>
                      <a:pt x="7256" y="19975"/>
                      <a:pt x="7266" y="19999"/>
                    </a:cubicBezTo>
                    <a:cubicBezTo>
                      <a:pt x="7281" y="20028"/>
                      <a:pt x="7276" y="20069"/>
                      <a:pt x="7251" y="20081"/>
                    </a:cubicBezTo>
                    <a:cubicBezTo>
                      <a:pt x="7306" y="20092"/>
                      <a:pt x="7336" y="20157"/>
                      <a:pt x="7326" y="20215"/>
                    </a:cubicBezTo>
                    <a:cubicBezTo>
                      <a:pt x="7316" y="20291"/>
                      <a:pt x="7240" y="20327"/>
                      <a:pt x="7200" y="20391"/>
                    </a:cubicBezTo>
                    <a:cubicBezTo>
                      <a:pt x="7180" y="20426"/>
                      <a:pt x="7170" y="20473"/>
                      <a:pt x="7170" y="20526"/>
                    </a:cubicBezTo>
                    <a:cubicBezTo>
                      <a:pt x="7170" y="20537"/>
                      <a:pt x="7170" y="20549"/>
                      <a:pt x="7180" y="20561"/>
                    </a:cubicBezTo>
                    <a:cubicBezTo>
                      <a:pt x="7190" y="20573"/>
                      <a:pt x="7200" y="20573"/>
                      <a:pt x="7210" y="20573"/>
                    </a:cubicBezTo>
                    <a:cubicBezTo>
                      <a:pt x="7240" y="20596"/>
                      <a:pt x="7240" y="20661"/>
                      <a:pt x="7286" y="20672"/>
                    </a:cubicBezTo>
                    <a:cubicBezTo>
                      <a:pt x="7296" y="20672"/>
                      <a:pt x="7316" y="20661"/>
                      <a:pt x="7326" y="20672"/>
                    </a:cubicBezTo>
                    <a:cubicBezTo>
                      <a:pt x="7336" y="20672"/>
                      <a:pt x="7346" y="20684"/>
                      <a:pt x="7372" y="20684"/>
                    </a:cubicBezTo>
                    <a:cubicBezTo>
                      <a:pt x="7412" y="20696"/>
                      <a:pt x="7442" y="20637"/>
                      <a:pt x="7452" y="20596"/>
                    </a:cubicBezTo>
                    <a:cubicBezTo>
                      <a:pt x="7462" y="20549"/>
                      <a:pt x="7472" y="20502"/>
                      <a:pt x="7508" y="20461"/>
                    </a:cubicBezTo>
                    <a:cubicBezTo>
                      <a:pt x="7538" y="20438"/>
                      <a:pt x="7578" y="20438"/>
                      <a:pt x="7593" y="20403"/>
                    </a:cubicBezTo>
                    <a:cubicBezTo>
                      <a:pt x="7593" y="20379"/>
                      <a:pt x="7568" y="20379"/>
                      <a:pt x="7558" y="20368"/>
                    </a:cubicBezTo>
                    <a:cubicBezTo>
                      <a:pt x="7538" y="20350"/>
                      <a:pt x="7558" y="20315"/>
                      <a:pt x="7568" y="20291"/>
                    </a:cubicBezTo>
                    <a:cubicBezTo>
                      <a:pt x="7578" y="20268"/>
                      <a:pt x="7614" y="20268"/>
                      <a:pt x="7624" y="20245"/>
                    </a:cubicBezTo>
                    <a:cubicBezTo>
                      <a:pt x="7634" y="20215"/>
                      <a:pt x="7614" y="20192"/>
                      <a:pt x="7614" y="20180"/>
                    </a:cubicBezTo>
                    <a:cubicBezTo>
                      <a:pt x="7578" y="20110"/>
                      <a:pt x="7568" y="20022"/>
                      <a:pt x="7578" y="19946"/>
                    </a:cubicBezTo>
                    <a:cubicBezTo>
                      <a:pt x="7548" y="19946"/>
                      <a:pt x="7548" y="19899"/>
                      <a:pt x="7548" y="19864"/>
                    </a:cubicBezTo>
                    <a:cubicBezTo>
                      <a:pt x="7568" y="19764"/>
                      <a:pt x="7593" y="19676"/>
                      <a:pt x="7644" y="19606"/>
                    </a:cubicBezTo>
                    <a:lnTo>
                      <a:pt x="7770" y="19641"/>
                    </a:lnTo>
                    <a:cubicBezTo>
                      <a:pt x="7790" y="19641"/>
                      <a:pt x="7805" y="19653"/>
                      <a:pt x="7825" y="19665"/>
                    </a:cubicBezTo>
                    <a:cubicBezTo>
                      <a:pt x="7835" y="19676"/>
                      <a:pt x="7846" y="19688"/>
                      <a:pt x="7846" y="19700"/>
                    </a:cubicBezTo>
                    <a:cubicBezTo>
                      <a:pt x="7876" y="19776"/>
                      <a:pt x="7921" y="19834"/>
                      <a:pt x="7951" y="19911"/>
                    </a:cubicBezTo>
                    <a:cubicBezTo>
                      <a:pt x="8002" y="19911"/>
                      <a:pt x="8057" y="19834"/>
                      <a:pt x="8037" y="19776"/>
                    </a:cubicBezTo>
                    <a:cubicBezTo>
                      <a:pt x="8057" y="19764"/>
                      <a:pt x="8067" y="19752"/>
                      <a:pt x="8088" y="19741"/>
                    </a:cubicBezTo>
                    <a:cubicBezTo>
                      <a:pt x="8057" y="19729"/>
                      <a:pt x="8037" y="19688"/>
                      <a:pt x="8027" y="19641"/>
                    </a:cubicBezTo>
                    <a:cubicBezTo>
                      <a:pt x="8012" y="19606"/>
                      <a:pt x="8027" y="19553"/>
                      <a:pt x="8012" y="19518"/>
                    </a:cubicBezTo>
                    <a:cubicBezTo>
                      <a:pt x="7992" y="19419"/>
                      <a:pt x="7896" y="19372"/>
                      <a:pt x="7805" y="19342"/>
                    </a:cubicBezTo>
                    <a:cubicBezTo>
                      <a:pt x="7719" y="19331"/>
                      <a:pt x="7634" y="19331"/>
                      <a:pt x="7558" y="19284"/>
                    </a:cubicBezTo>
                    <a:lnTo>
                      <a:pt x="7558" y="19196"/>
                    </a:lnTo>
                    <a:cubicBezTo>
                      <a:pt x="7452" y="19184"/>
                      <a:pt x="7372" y="19085"/>
                      <a:pt x="7336" y="18979"/>
                    </a:cubicBezTo>
                    <a:cubicBezTo>
                      <a:pt x="7306" y="18950"/>
                      <a:pt x="7276" y="18962"/>
                      <a:pt x="7240" y="18962"/>
                    </a:cubicBezTo>
                    <a:cubicBezTo>
                      <a:pt x="7210" y="18962"/>
                      <a:pt x="7170" y="18938"/>
                      <a:pt x="7180" y="18903"/>
                    </a:cubicBezTo>
                    <a:cubicBezTo>
                      <a:pt x="7124" y="18891"/>
                      <a:pt x="7074" y="18856"/>
                      <a:pt x="7029" y="18815"/>
                    </a:cubicBezTo>
                    <a:cubicBezTo>
                      <a:pt x="6988" y="18780"/>
                      <a:pt x="6933" y="18733"/>
                      <a:pt x="6893" y="18757"/>
                    </a:cubicBezTo>
                    <a:cubicBezTo>
                      <a:pt x="6807" y="18692"/>
                      <a:pt x="6746" y="18610"/>
                      <a:pt x="6711" y="18510"/>
                    </a:cubicBezTo>
                    <a:cubicBezTo>
                      <a:pt x="6691" y="18446"/>
                      <a:pt x="6681" y="18376"/>
                      <a:pt x="6671" y="18300"/>
                    </a:cubicBezTo>
                    <a:cubicBezTo>
                      <a:pt x="6651" y="18253"/>
                      <a:pt x="6620" y="18200"/>
                      <a:pt x="6585" y="18165"/>
                    </a:cubicBezTo>
                    <a:cubicBezTo>
                      <a:pt x="6535" y="18095"/>
                      <a:pt x="6459" y="18036"/>
                      <a:pt x="6383" y="17977"/>
                    </a:cubicBezTo>
                    <a:cubicBezTo>
                      <a:pt x="6398" y="17936"/>
                      <a:pt x="6363" y="17889"/>
                      <a:pt x="6333" y="17889"/>
                    </a:cubicBezTo>
                    <a:cubicBezTo>
                      <a:pt x="6343" y="17854"/>
                      <a:pt x="6343" y="17802"/>
                      <a:pt x="6333" y="17766"/>
                    </a:cubicBezTo>
                    <a:cubicBezTo>
                      <a:pt x="6323" y="17778"/>
                      <a:pt x="6313" y="17802"/>
                      <a:pt x="6303" y="17813"/>
                    </a:cubicBezTo>
                    <a:cubicBezTo>
                      <a:pt x="6277" y="17755"/>
                      <a:pt x="6267" y="17690"/>
                      <a:pt x="6293" y="17632"/>
                    </a:cubicBezTo>
                    <a:lnTo>
                      <a:pt x="6257" y="17632"/>
                    </a:lnTo>
                    <a:cubicBezTo>
                      <a:pt x="6267" y="17591"/>
                      <a:pt x="6293" y="17567"/>
                      <a:pt x="6313" y="17532"/>
                    </a:cubicBezTo>
                    <a:cubicBezTo>
                      <a:pt x="6257" y="17497"/>
                      <a:pt x="6217" y="17421"/>
                      <a:pt x="6217" y="17351"/>
                    </a:cubicBezTo>
                    <a:cubicBezTo>
                      <a:pt x="6227" y="17362"/>
                      <a:pt x="6247" y="17351"/>
                      <a:pt x="6257" y="17333"/>
                    </a:cubicBezTo>
                    <a:cubicBezTo>
                      <a:pt x="6267" y="17321"/>
                      <a:pt x="6267" y="17298"/>
                      <a:pt x="6277" y="17286"/>
                    </a:cubicBezTo>
                    <a:cubicBezTo>
                      <a:pt x="6293" y="17263"/>
                      <a:pt x="6313" y="17263"/>
                      <a:pt x="6333" y="17251"/>
                    </a:cubicBezTo>
                    <a:cubicBezTo>
                      <a:pt x="6398" y="17227"/>
                      <a:pt x="6449" y="17186"/>
                      <a:pt x="6499" y="17140"/>
                    </a:cubicBezTo>
                    <a:cubicBezTo>
                      <a:pt x="6514" y="17163"/>
                      <a:pt x="6545" y="17163"/>
                      <a:pt x="6555" y="17151"/>
                    </a:cubicBezTo>
                    <a:cubicBezTo>
                      <a:pt x="6605" y="17186"/>
                      <a:pt x="6630" y="17251"/>
                      <a:pt x="6620" y="17309"/>
                    </a:cubicBezTo>
                    <a:cubicBezTo>
                      <a:pt x="6651" y="17298"/>
                      <a:pt x="6691" y="17321"/>
                      <a:pt x="6701" y="17362"/>
                    </a:cubicBezTo>
                    <a:cubicBezTo>
                      <a:pt x="6711" y="17397"/>
                      <a:pt x="6711" y="17433"/>
                      <a:pt x="6726" y="17485"/>
                    </a:cubicBezTo>
                    <a:cubicBezTo>
                      <a:pt x="6746" y="17474"/>
                      <a:pt x="6767" y="17456"/>
                      <a:pt x="6787" y="17485"/>
                    </a:cubicBezTo>
                    <a:cubicBezTo>
                      <a:pt x="6807" y="17497"/>
                      <a:pt x="6807" y="17532"/>
                      <a:pt x="6807" y="17556"/>
                    </a:cubicBezTo>
                    <a:cubicBezTo>
                      <a:pt x="6817" y="17556"/>
                      <a:pt x="6832" y="17556"/>
                      <a:pt x="6842" y="17544"/>
                    </a:cubicBezTo>
                    <a:lnTo>
                      <a:pt x="6842" y="17591"/>
                    </a:lnTo>
                    <a:cubicBezTo>
                      <a:pt x="6862" y="17579"/>
                      <a:pt x="6872" y="17579"/>
                      <a:pt x="6893" y="17567"/>
                    </a:cubicBezTo>
                    <a:cubicBezTo>
                      <a:pt x="6893" y="17591"/>
                      <a:pt x="6903" y="17608"/>
                      <a:pt x="6903" y="17632"/>
                    </a:cubicBezTo>
                    <a:cubicBezTo>
                      <a:pt x="6933" y="17632"/>
                      <a:pt x="6968" y="17643"/>
                      <a:pt x="6978" y="17679"/>
                    </a:cubicBezTo>
                    <a:cubicBezTo>
                      <a:pt x="6988" y="17702"/>
                      <a:pt x="6988" y="17755"/>
                      <a:pt x="6968" y="17778"/>
                    </a:cubicBezTo>
                    <a:cubicBezTo>
                      <a:pt x="6988" y="17778"/>
                      <a:pt x="6998" y="17790"/>
                      <a:pt x="7019" y="17790"/>
                    </a:cubicBezTo>
                    <a:lnTo>
                      <a:pt x="7054" y="17866"/>
                    </a:lnTo>
                    <a:cubicBezTo>
                      <a:pt x="7054" y="17878"/>
                      <a:pt x="7074" y="17889"/>
                      <a:pt x="7074" y="17878"/>
                    </a:cubicBezTo>
                    <a:lnTo>
                      <a:pt x="7074" y="17913"/>
                    </a:lnTo>
                    <a:cubicBezTo>
                      <a:pt x="7104" y="17913"/>
                      <a:pt x="7124" y="17960"/>
                      <a:pt x="7114" y="18001"/>
                    </a:cubicBezTo>
                    <a:cubicBezTo>
                      <a:pt x="7135" y="18001"/>
                      <a:pt x="7145" y="18024"/>
                      <a:pt x="7160" y="18048"/>
                    </a:cubicBezTo>
                    <a:cubicBezTo>
                      <a:pt x="7190" y="18048"/>
                      <a:pt x="7220" y="18059"/>
                      <a:pt x="7251" y="18071"/>
                    </a:cubicBezTo>
                    <a:cubicBezTo>
                      <a:pt x="7240" y="18106"/>
                      <a:pt x="7230" y="18130"/>
                      <a:pt x="7230" y="18165"/>
                    </a:cubicBezTo>
                    <a:cubicBezTo>
                      <a:pt x="7240" y="18165"/>
                      <a:pt x="7266" y="18177"/>
                      <a:pt x="7266" y="18188"/>
                    </a:cubicBezTo>
                    <a:cubicBezTo>
                      <a:pt x="7276" y="18188"/>
                      <a:pt x="7286" y="18188"/>
                      <a:pt x="7286" y="18177"/>
                    </a:cubicBezTo>
                    <a:cubicBezTo>
                      <a:pt x="7286" y="18188"/>
                      <a:pt x="7296" y="18200"/>
                      <a:pt x="7306" y="18200"/>
                    </a:cubicBezTo>
                    <a:cubicBezTo>
                      <a:pt x="7316" y="18188"/>
                      <a:pt x="7336" y="18177"/>
                      <a:pt x="7346" y="18153"/>
                    </a:cubicBezTo>
                    <a:cubicBezTo>
                      <a:pt x="7372" y="18188"/>
                      <a:pt x="7392" y="18229"/>
                      <a:pt x="7402" y="18264"/>
                    </a:cubicBezTo>
                    <a:cubicBezTo>
                      <a:pt x="7432" y="18288"/>
                      <a:pt x="7462" y="18288"/>
                      <a:pt x="7498" y="18264"/>
                    </a:cubicBezTo>
                    <a:cubicBezTo>
                      <a:pt x="7548" y="18352"/>
                      <a:pt x="7634" y="18399"/>
                      <a:pt x="7730" y="18376"/>
                    </a:cubicBezTo>
                    <a:cubicBezTo>
                      <a:pt x="7719" y="18411"/>
                      <a:pt x="7750" y="18434"/>
                      <a:pt x="7780" y="18446"/>
                    </a:cubicBezTo>
                    <a:cubicBezTo>
                      <a:pt x="7815" y="18458"/>
                      <a:pt x="7846" y="18487"/>
                      <a:pt x="7846" y="18522"/>
                    </a:cubicBezTo>
                    <a:cubicBezTo>
                      <a:pt x="7846" y="18546"/>
                      <a:pt x="7846" y="18569"/>
                      <a:pt x="7856" y="18581"/>
                    </a:cubicBezTo>
                    <a:cubicBezTo>
                      <a:pt x="7866" y="18598"/>
                      <a:pt x="7876" y="18598"/>
                      <a:pt x="7896" y="18610"/>
                    </a:cubicBezTo>
                    <a:cubicBezTo>
                      <a:pt x="7951" y="18622"/>
                      <a:pt x="8002" y="18645"/>
                      <a:pt x="8047" y="18692"/>
                    </a:cubicBezTo>
                    <a:cubicBezTo>
                      <a:pt x="8067" y="18669"/>
                      <a:pt x="8108" y="18704"/>
                      <a:pt x="8108" y="18745"/>
                    </a:cubicBezTo>
                    <a:cubicBezTo>
                      <a:pt x="8143" y="18745"/>
                      <a:pt x="8183" y="18757"/>
                      <a:pt x="8214" y="18757"/>
                    </a:cubicBezTo>
                    <a:cubicBezTo>
                      <a:pt x="8224" y="18757"/>
                      <a:pt x="8229" y="18757"/>
                      <a:pt x="8239" y="18768"/>
                    </a:cubicBezTo>
                    <a:cubicBezTo>
                      <a:pt x="8254" y="18786"/>
                      <a:pt x="8249" y="18792"/>
                      <a:pt x="8249" y="18803"/>
                    </a:cubicBezTo>
                    <a:cubicBezTo>
                      <a:pt x="8259" y="18880"/>
                      <a:pt x="8345" y="18938"/>
                      <a:pt x="8405" y="18903"/>
                    </a:cubicBezTo>
                    <a:cubicBezTo>
                      <a:pt x="8435" y="18926"/>
                      <a:pt x="8395" y="18991"/>
                      <a:pt x="8405" y="19026"/>
                    </a:cubicBezTo>
                    <a:cubicBezTo>
                      <a:pt x="8405" y="19038"/>
                      <a:pt x="8415" y="19049"/>
                      <a:pt x="8425" y="19061"/>
                    </a:cubicBezTo>
                    <a:cubicBezTo>
                      <a:pt x="8446" y="19114"/>
                      <a:pt x="8415" y="19172"/>
                      <a:pt x="8446" y="19219"/>
                    </a:cubicBezTo>
                    <a:cubicBezTo>
                      <a:pt x="8425" y="19208"/>
                      <a:pt x="8395" y="19219"/>
                      <a:pt x="8395" y="19260"/>
                    </a:cubicBezTo>
                    <a:cubicBezTo>
                      <a:pt x="8385" y="19284"/>
                      <a:pt x="8405" y="19319"/>
                      <a:pt x="8415" y="19331"/>
                    </a:cubicBezTo>
                    <a:cubicBezTo>
                      <a:pt x="8375" y="19319"/>
                      <a:pt x="8330" y="19360"/>
                      <a:pt x="8319" y="19407"/>
                    </a:cubicBezTo>
                    <a:cubicBezTo>
                      <a:pt x="8355" y="19419"/>
                      <a:pt x="8385" y="19430"/>
                      <a:pt x="8375" y="19465"/>
                    </a:cubicBezTo>
                    <a:cubicBezTo>
                      <a:pt x="8375" y="19483"/>
                      <a:pt x="8365" y="19483"/>
                      <a:pt x="8365" y="19495"/>
                    </a:cubicBezTo>
                    <a:cubicBezTo>
                      <a:pt x="8355" y="19530"/>
                      <a:pt x="8395" y="19565"/>
                      <a:pt x="8425" y="19577"/>
                    </a:cubicBezTo>
                    <a:cubicBezTo>
                      <a:pt x="8415" y="19606"/>
                      <a:pt x="8425" y="19641"/>
                      <a:pt x="8435" y="19665"/>
                    </a:cubicBezTo>
                    <a:cubicBezTo>
                      <a:pt x="8446" y="19676"/>
                      <a:pt x="8461" y="19700"/>
                      <a:pt x="8471" y="19711"/>
                    </a:cubicBezTo>
                    <a:cubicBezTo>
                      <a:pt x="8471" y="19741"/>
                      <a:pt x="8446" y="19776"/>
                      <a:pt x="8471" y="19799"/>
                    </a:cubicBezTo>
                    <a:cubicBezTo>
                      <a:pt x="8481" y="19823"/>
                      <a:pt x="8511" y="19823"/>
                      <a:pt x="8511" y="19846"/>
                    </a:cubicBezTo>
                    <a:cubicBezTo>
                      <a:pt x="8511" y="19864"/>
                      <a:pt x="8501" y="19887"/>
                      <a:pt x="8501" y="19899"/>
                    </a:cubicBezTo>
                    <a:cubicBezTo>
                      <a:pt x="8491" y="19934"/>
                      <a:pt x="8511" y="19969"/>
                      <a:pt x="8531" y="19999"/>
                    </a:cubicBezTo>
                    <a:cubicBezTo>
                      <a:pt x="8541" y="19999"/>
                      <a:pt x="8551" y="19987"/>
                      <a:pt x="8567" y="19987"/>
                    </a:cubicBezTo>
                    <a:cubicBezTo>
                      <a:pt x="8587" y="20022"/>
                      <a:pt x="8607" y="20069"/>
                      <a:pt x="8617" y="20110"/>
                    </a:cubicBezTo>
                    <a:cubicBezTo>
                      <a:pt x="8637" y="20092"/>
                      <a:pt x="8652" y="20122"/>
                      <a:pt x="8672" y="20133"/>
                    </a:cubicBezTo>
                    <a:cubicBezTo>
                      <a:pt x="8698" y="20145"/>
                      <a:pt x="8713" y="20145"/>
                      <a:pt x="8723" y="20133"/>
                    </a:cubicBezTo>
                    <a:cubicBezTo>
                      <a:pt x="8723" y="20157"/>
                      <a:pt x="8733" y="20168"/>
                      <a:pt x="8753" y="20180"/>
                    </a:cubicBezTo>
                    <a:cubicBezTo>
                      <a:pt x="8763" y="20192"/>
                      <a:pt x="8778" y="20215"/>
                      <a:pt x="8763" y="20233"/>
                    </a:cubicBezTo>
                    <a:cubicBezTo>
                      <a:pt x="8763" y="20233"/>
                      <a:pt x="8753" y="20233"/>
                      <a:pt x="8753" y="20245"/>
                    </a:cubicBezTo>
                    <a:cubicBezTo>
                      <a:pt x="8733" y="20256"/>
                      <a:pt x="8743" y="20291"/>
                      <a:pt x="8763" y="20315"/>
                    </a:cubicBezTo>
                    <a:cubicBezTo>
                      <a:pt x="8778" y="20338"/>
                      <a:pt x="8798" y="20379"/>
                      <a:pt x="8778" y="20391"/>
                    </a:cubicBezTo>
                    <a:cubicBezTo>
                      <a:pt x="8778" y="20414"/>
                      <a:pt x="8753" y="20450"/>
                      <a:pt x="8753" y="20473"/>
                    </a:cubicBezTo>
                    <a:cubicBezTo>
                      <a:pt x="8743" y="20461"/>
                      <a:pt x="8723" y="20473"/>
                      <a:pt x="8713" y="20491"/>
                    </a:cubicBezTo>
                    <a:cubicBezTo>
                      <a:pt x="8733" y="20491"/>
                      <a:pt x="8733" y="20526"/>
                      <a:pt x="8713" y="20537"/>
                    </a:cubicBezTo>
                    <a:cubicBezTo>
                      <a:pt x="8703" y="20549"/>
                      <a:pt x="8682" y="20549"/>
                      <a:pt x="8657" y="20549"/>
                    </a:cubicBezTo>
                    <a:cubicBezTo>
                      <a:pt x="8637" y="20549"/>
                      <a:pt x="8617" y="20561"/>
                      <a:pt x="8617" y="20584"/>
                    </a:cubicBezTo>
                    <a:cubicBezTo>
                      <a:pt x="8617" y="20596"/>
                      <a:pt x="8627" y="20614"/>
                      <a:pt x="8627" y="20614"/>
                    </a:cubicBezTo>
                    <a:cubicBezTo>
                      <a:pt x="8637" y="20637"/>
                      <a:pt x="8627" y="20672"/>
                      <a:pt x="8607" y="20684"/>
                    </a:cubicBezTo>
                    <a:cubicBezTo>
                      <a:pt x="8713" y="20684"/>
                      <a:pt x="8809" y="20696"/>
                      <a:pt x="8904" y="20737"/>
                    </a:cubicBezTo>
                    <a:cubicBezTo>
                      <a:pt x="8914" y="20737"/>
                      <a:pt x="8914" y="20737"/>
                      <a:pt x="8914" y="20748"/>
                    </a:cubicBezTo>
                    <a:cubicBezTo>
                      <a:pt x="8914" y="20748"/>
                      <a:pt x="8924" y="20760"/>
                      <a:pt x="8924" y="20772"/>
                    </a:cubicBezTo>
                    <a:cubicBezTo>
                      <a:pt x="8924" y="20795"/>
                      <a:pt x="8935" y="20819"/>
                      <a:pt x="8935" y="20842"/>
                    </a:cubicBezTo>
                    <a:cubicBezTo>
                      <a:pt x="8955" y="20860"/>
                      <a:pt x="8965" y="20883"/>
                      <a:pt x="8955" y="20907"/>
                    </a:cubicBezTo>
                    <a:cubicBezTo>
                      <a:pt x="8975" y="20895"/>
                      <a:pt x="9010" y="20918"/>
                      <a:pt x="9020" y="20942"/>
                    </a:cubicBezTo>
                    <a:cubicBezTo>
                      <a:pt x="9030" y="20965"/>
                      <a:pt x="9040" y="21006"/>
                      <a:pt x="9051" y="21030"/>
                    </a:cubicBezTo>
                    <a:cubicBezTo>
                      <a:pt x="9071" y="21088"/>
                      <a:pt x="9106" y="21153"/>
                      <a:pt x="9146" y="21199"/>
                    </a:cubicBezTo>
                    <a:lnTo>
                      <a:pt x="9156" y="21188"/>
                    </a:lnTo>
                    <a:cubicBezTo>
                      <a:pt x="9167" y="21199"/>
                      <a:pt x="9187" y="21211"/>
                      <a:pt x="9212" y="21211"/>
                    </a:cubicBezTo>
                    <a:cubicBezTo>
                      <a:pt x="9222" y="21199"/>
                      <a:pt x="9222" y="21188"/>
                      <a:pt x="9222" y="21164"/>
                    </a:cubicBezTo>
                    <a:cubicBezTo>
                      <a:pt x="9252" y="21188"/>
                      <a:pt x="9293" y="21188"/>
                      <a:pt x="9328" y="21176"/>
                    </a:cubicBezTo>
                    <a:cubicBezTo>
                      <a:pt x="9338" y="21188"/>
                      <a:pt x="9338" y="21199"/>
                      <a:pt x="9348" y="21199"/>
                    </a:cubicBezTo>
                    <a:cubicBezTo>
                      <a:pt x="9368" y="21188"/>
                      <a:pt x="9388" y="21176"/>
                      <a:pt x="9398" y="21153"/>
                    </a:cubicBezTo>
                    <a:lnTo>
                      <a:pt x="9409" y="21141"/>
                    </a:lnTo>
                    <a:cubicBezTo>
                      <a:pt x="9409" y="21129"/>
                      <a:pt x="9398" y="21117"/>
                      <a:pt x="9398" y="21117"/>
                    </a:cubicBezTo>
                    <a:cubicBezTo>
                      <a:pt x="9378" y="21100"/>
                      <a:pt x="9358" y="21076"/>
                      <a:pt x="9348" y="21065"/>
                    </a:cubicBezTo>
                    <a:cubicBezTo>
                      <a:pt x="9368" y="21041"/>
                      <a:pt x="9368" y="21006"/>
                      <a:pt x="9368" y="20977"/>
                    </a:cubicBezTo>
                    <a:cubicBezTo>
                      <a:pt x="9348" y="20977"/>
                      <a:pt x="9328" y="20965"/>
                      <a:pt x="9303" y="20965"/>
                    </a:cubicBezTo>
                    <a:cubicBezTo>
                      <a:pt x="9328" y="20953"/>
                      <a:pt x="9338" y="20942"/>
                      <a:pt x="9358" y="20942"/>
                    </a:cubicBezTo>
                    <a:cubicBezTo>
                      <a:pt x="9348" y="20930"/>
                      <a:pt x="9338" y="20907"/>
                      <a:pt x="9318" y="20895"/>
                    </a:cubicBezTo>
                    <a:cubicBezTo>
                      <a:pt x="9328" y="20895"/>
                      <a:pt x="9338" y="20883"/>
                      <a:pt x="9348" y="20883"/>
                    </a:cubicBezTo>
                    <a:cubicBezTo>
                      <a:pt x="9348" y="20860"/>
                      <a:pt x="9338" y="20830"/>
                      <a:pt x="9318" y="20819"/>
                    </a:cubicBezTo>
                    <a:cubicBezTo>
                      <a:pt x="9328" y="20819"/>
                      <a:pt x="9348" y="20807"/>
                      <a:pt x="9358" y="20807"/>
                    </a:cubicBezTo>
                    <a:cubicBezTo>
                      <a:pt x="9368" y="20830"/>
                      <a:pt x="9388" y="20860"/>
                      <a:pt x="9398" y="20883"/>
                    </a:cubicBezTo>
                    <a:lnTo>
                      <a:pt x="9434" y="20842"/>
                    </a:lnTo>
                    <a:cubicBezTo>
                      <a:pt x="9444" y="20860"/>
                      <a:pt x="9444" y="20883"/>
                      <a:pt x="9454" y="20895"/>
                    </a:cubicBezTo>
                    <a:cubicBezTo>
                      <a:pt x="9464" y="20907"/>
                      <a:pt x="9474" y="20930"/>
                      <a:pt x="9494" y="20918"/>
                    </a:cubicBezTo>
                    <a:cubicBezTo>
                      <a:pt x="9504" y="20907"/>
                      <a:pt x="9504" y="20883"/>
                      <a:pt x="9514" y="20871"/>
                    </a:cubicBezTo>
                    <a:cubicBezTo>
                      <a:pt x="9524" y="20848"/>
                      <a:pt x="9560" y="20842"/>
                      <a:pt x="9575" y="20860"/>
                    </a:cubicBezTo>
                    <a:cubicBezTo>
                      <a:pt x="9560" y="20836"/>
                      <a:pt x="9570" y="20795"/>
                      <a:pt x="9590" y="20784"/>
                    </a:cubicBezTo>
                    <a:cubicBezTo>
                      <a:pt x="9610" y="20772"/>
                      <a:pt x="9656" y="20772"/>
                      <a:pt x="9676" y="20784"/>
                    </a:cubicBezTo>
                    <a:cubicBezTo>
                      <a:pt x="9696" y="20748"/>
                      <a:pt x="9676" y="20696"/>
                      <a:pt x="9646" y="20672"/>
                    </a:cubicBezTo>
                    <a:cubicBezTo>
                      <a:pt x="9676" y="20672"/>
                      <a:pt x="9716" y="20661"/>
                      <a:pt x="9716" y="20625"/>
                    </a:cubicBezTo>
                    <a:cubicBezTo>
                      <a:pt x="9716" y="20596"/>
                      <a:pt x="9696" y="20584"/>
                      <a:pt x="9676" y="20584"/>
                    </a:cubicBezTo>
                    <a:cubicBezTo>
                      <a:pt x="9656" y="20584"/>
                      <a:pt x="9630" y="20584"/>
                      <a:pt x="9620" y="20573"/>
                    </a:cubicBezTo>
                    <a:cubicBezTo>
                      <a:pt x="9600" y="20561"/>
                      <a:pt x="9600" y="20537"/>
                      <a:pt x="9610" y="20526"/>
                    </a:cubicBezTo>
                    <a:cubicBezTo>
                      <a:pt x="9580" y="20526"/>
                      <a:pt x="9550" y="20502"/>
                      <a:pt x="9560" y="20461"/>
                    </a:cubicBezTo>
                    <a:cubicBezTo>
                      <a:pt x="9540" y="20473"/>
                      <a:pt x="9514" y="20491"/>
                      <a:pt x="9494" y="20514"/>
                    </a:cubicBezTo>
                    <a:cubicBezTo>
                      <a:pt x="9494" y="20491"/>
                      <a:pt x="9484" y="20473"/>
                      <a:pt x="9484" y="20450"/>
                    </a:cubicBezTo>
                    <a:lnTo>
                      <a:pt x="9514" y="20450"/>
                    </a:lnTo>
                    <a:cubicBezTo>
                      <a:pt x="9550" y="20438"/>
                      <a:pt x="9524" y="20379"/>
                      <a:pt x="9504" y="20368"/>
                    </a:cubicBezTo>
                    <a:cubicBezTo>
                      <a:pt x="9474" y="20350"/>
                      <a:pt x="9444" y="20368"/>
                      <a:pt x="9419" y="20379"/>
                    </a:cubicBezTo>
                    <a:lnTo>
                      <a:pt x="9419" y="20338"/>
                    </a:lnTo>
                    <a:cubicBezTo>
                      <a:pt x="9378" y="20350"/>
                      <a:pt x="9338" y="20350"/>
                      <a:pt x="9293" y="20350"/>
                    </a:cubicBezTo>
                    <a:cubicBezTo>
                      <a:pt x="9272" y="20315"/>
                      <a:pt x="9252" y="20291"/>
                      <a:pt x="9242" y="20256"/>
                    </a:cubicBezTo>
                    <a:cubicBezTo>
                      <a:pt x="9293" y="20291"/>
                      <a:pt x="9368" y="20268"/>
                      <a:pt x="9398" y="20204"/>
                    </a:cubicBezTo>
                    <a:cubicBezTo>
                      <a:pt x="9409" y="20180"/>
                      <a:pt x="9409" y="20157"/>
                      <a:pt x="9398" y="20133"/>
                    </a:cubicBezTo>
                    <a:cubicBezTo>
                      <a:pt x="9388" y="20122"/>
                      <a:pt x="9378" y="20122"/>
                      <a:pt x="9378" y="20110"/>
                    </a:cubicBezTo>
                    <a:cubicBezTo>
                      <a:pt x="9368" y="20081"/>
                      <a:pt x="9388" y="20069"/>
                      <a:pt x="9409" y="20069"/>
                    </a:cubicBezTo>
                    <a:cubicBezTo>
                      <a:pt x="9388" y="20069"/>
                      <a:pt x="9388" y="20045"/>
                      <a:pt x="9388" y="20034"/>
                    </a:cubicBezTo>
                    <a:cubicBezTo>
                      <a:pt x="9388" y="20010"/>
                      <a:pt x="9388" y="19987"/>
                      <a:pt x="9368" y="19987"/>
                    </a:cubicBezTo>
                    <a:cubicBezTo>
                      <a:pt x="9368" y="19957"/>
                      <a:pt x="9368" y="19946"/>
                      <a:pt x="9378" y="19922"/>
                    </a:cubicBezTo>
                    <a:cubicBezTo>
                      <a:pt x="9348" y="19934"/>
                      <a:pt x="9303" y="19899"/>
                      <a:pt x="9303" y="19846"/>
                    </a:cubicBezTo>
                    <a:cubicBezTo>
                      <a:pt x="9293" y="19823"/>
                      <a:pt x="9272" y="19811"/>
                      <a:pt x="9262" y="19788"/>
                    </a:cubicBezTo>
                    <a:cubicBezTo>
                      <a:pt x="9242" y="19764"/>
                      <a:pt x="9232" y="19729"/>
                      <a:pt x="9232" y="19700"/>
                    </a:cubicBezTo>
                    <a:cubicBezTo>
                      <a:pt x="9242" y="19653"/>
                      <a:pt x="9303" y="19629"/>
                      <a:pt x="9282" y="19577"/>
                    </a:cubicBezTo>
                    <a:cubicBezTo>
                      <a:pt x="9303" y="19565"/>
                      <a:pt x="9338" y="19565"/>
                      <a:pt x="9358" y="19553"/>
                    </a:cubicBezTo>
                    <a:cubicBezTo>
                      <a:pt x="9378" y="19588"/>
                      <a:pt x="9388" y="19641"/>
                      <a:pt x="9388" y="19688"/>
                    </a:cubicBezTo>
                    <a:cubicBezTo>
                      <a:pt x="9398" y="19688"/>
                      <a:pt x="9409" y="19676"/>
                      <a:pt x="9419" y="19665"/>
                    </a:cubicBezTo>
                    <a:cubicBezTo>
                      <a:pt x="9464" y="19700"/>
                      <a:pt x="9514" y="19711"/>
                      <a:pt x="9570" y="19700"/>
                    </a:cubicBezTo>
                    <a:cubicBezTo>
                      <a:pt x="9580" y="19700"/>
                      <a:pt x="9600" y="19688"/>
                      <a:pt x="9610" y="19676"/>
                    </a:cubicBezTo>
                    <a:cubicBezTo>
                      <a:pt x="9620" y="19665"/>
                      <a:pt x="9620" y="19641"/>
                      <a:pt x="9610" y="19629"/>
                    </a:cubicBezTo>
                    <a:cubicBezTo>
                      <a:pt x="9600" y="19618"/>
                      <a:pt x="9590" y="19618"/>
                      <a:pt x="9580" y="19606"/>
                    </a:cubicBezTo>
                    <a:cubicBezTo>
                      <a:pt x="9570" y="19577"/>
                      <a:pt x="9600" y="19565"/>
                      <a:pt x="9610" y="19553"/>
                    </a:cubicBezTo>
                    <a:cubicBezTo>
                      <a:pt x="9646" y="19530"/>
                      <a:pt x="9666" y="19495"/>
                      <a:pt x="9656" y="19454"/>
                    </a:cubicBezTo>
                    <a:cubicBezTo>
                      <a:pt x="9686" y="19465"/>
                      <a:pt x="9716" y="19407"/>
                      <a:pt x="9761" y="19407"/>
                    </a:cubicBezTo>
                    <a:cubicBezTo>
                      <a:pt x="9772" y="19407"/>
                      <a:pt x="9792" y="19419"/>
                      <a:pt x="9802" y="19419"/>
                    </a:cubicBezTo>
                    <a:cubicBezTo>
                      <a:pt x="9812" y="19419"/>
                      <a:pt x="9822" y="19407"/>
                      <a:pt x="9832" y="19407"/>
                    </a:cubicBezTo>
                    <a:cubicBezTo>
                      <a:pt x="9852" y="19395"/>
                      <a:pt x="9888" y="19395"/>
                      <a:pt x="9908" y="19395"/>
                    </a:cubicBezTo>
                    <a:cubicBezTo>
                      <a:pt x="9973" y="19395"/>
                      <a:pt x="10024" y="19360"/>
                      <a:pt x="10079" y="19331"/>
                    </a:cubicBezTo>
                    <a:cubicBezTo>
                      <a:pt x="10140" y="19319"/>
                      <a:pt x="10225" y="19331"/>
                      <a:pt x="10246" y="19395"/>
                    </a:cubicBezTo>
                    <a:lnTo>
                      <a:pt x="10256" y="19395"/>
                    </a:lnTo>
                    <a:lnTo>
                      <a:pt x="10215" y="19530"/>
                    </a:lnTo>
                    <a:cubicBezTo>
                      <a:pt x="10235" y="19553"/>
                      <a:pt x="10256" y="19577"/>
                      <a:pt x="10291" y="19588"/>
                    </a:cubicBezTo>
                    <a:cubicBezTo>
                      <a:pt x="10321" y="19653"/>
                      <a:pt x="10392" y="19629"/>
                      <a:pt x="10457" y="19606"/>
                    </a:cubicBezTo>
                    <a:cubicBezTo>
                      <a:pt x="10513" y="19565"/>
                      <a:pt x="10593" y="19553"/>
                      <a:pt x="10629" y="19618"/>
                    </a:cubicBezTo>
                    <a:cubicBezTo>
                      <a:pt x="10593" y="19530"/>
                      <a:pt x="10639" y="19430"/>
                      <a:pt x="10709" y="19395"/>
                    </a:cubicBezTo>
                    <a:cubicBezTo>
                      <a:pt x="10785" y="19360"/>
                      <a:pt x="10861" y="19360"/>
                      <a:pt x="10946" y="19372"/>
                    </a:cubicBezTo>
                    <a:cubicBezTo>
                      <a:pt x="11017" y="19383"/>
                      <a:pt x="11103" y="19395"/>
                      <a:pt x="11178" y="19372"/>
                    </a:cubicBezTo>
                    <a:cubicBezTo>
                      <a:pt x="11158" y="19260"/>
                      <a:pt x="11052" y="19184"/>
                      <a:pt x="10967" y="19219"/>
                    </a:cubicBezTo>
                    <a:cubicBezTo>
                      <a:pt x="10931" y="19237"/>
                      <a:pt x="10911" y="19249"/>
                      <a:pt x="10881" y="19249"/>
                    </a:cubicBezTo>
                    <a:cubicBezTo>
                      <a:pt x="10840" y="19237"/>
                      <a:pt x="10815" y="19184"/>
                      <a:pt x="10815" y="19149"/>
                    </a:cubicBezTo>
                    <a:cubicBezTo>
                      <a:pt x="10815" y="19102"/>
                      <a:pt x="10840" y="19061"/>
                      <a:pt x="10851" y="19026"/>
                    </a:cubicBezTo>
                    <a:cubicBezTo>
                      <a:pt x="10805" y="19026"/>
                      <a:pt x="10785" y="18962"/>
                      <a:pt x="10795" y="18915"/>
                    </a:cubicBezTo>
                    <a:cubicBezTo>
                      <a:pt x="10805" y="18868"/>
                      <a:pt x="10825" y="18815"/>
                      <a:pt x="10815" y="18780"/>
                    </a:cubicBezTo>
                    <a:cubicBezTo>
                      <a:pt x="10805" y="18745"/>
                      <a:pt x="10785" y="18704"/>
                      <a:pt x="10775" y="18669"/>
                    </a:cubicBezTo>
                    <a:cubicBezTo>
                      <a:pt x="10775" y="18645"/>
                      <a:pt x="10775" y="18622"/>
                      <a:pt x="10785" y="18598"/>
                    </a:cubicBezTo>
                    <a:cubicBezTo>
                      <a:pt x="10815" y="18458"/>
                      <a:pt x="10861" y="18335"/>
                      <a:pt x="10911" y="18212"/>
                    </a:cubicBezTo>
                    <a:cubicBezTo>
                      <a:pt x="10977" y="18229"/>
                      <a:pt x="11017" y="18130"/>
                      <a:pt x="11007" y="18059"/>
                    </a:cubicBezTo>
                    <a:cubicBezTo>
                      <a:pt x="10997" y="17983"/>
                      <a:pt x="10967" y="17913"/>
                      <a:pt x="10997" y="17837"/>
                    </a:cubicBezTo>
                    <a:cubicBezTo>
                      <a:pt x="11027" y="17755"/>
                      <a:pt x="11143" y="17743"/>
                      <a:pt x="11198" y="17667"/>
                    </a:cubicBezTo>
                    <a:cubicBezTo>
                      <a:pt x="11274" y="17567"/>
                      <a:pt x="11219" y="17409"/>
                      <a:pt x="11294" y="17309"/>
                    </a:cubicBezTo>
                    <a:cubicBezTo>
                      <a:pt x="11324" y="17274"/>
                      <a:pt x="11355" y="17251"/>
                      <a:pt x="11390" y="17227"/>
                    </a:cubicBezTo>
                    <a:cubicBezTo>
                      <a:pt x="11420" y="17186"/>
                      <a:pt x="11440" y="17140"/>
                      <a:pt x="11420" y="17104"/>
                    </a:cubicBezTo>
                    <a:cubicBezTo>
                      <a:pt x="11506" y="17104"/>
                      <a:pt x="11592" y="17028"/>
                      <a:pt x="11622" y="16929"/>
                    </a:cubicBezTo>
                    <a:cubicBezTo>
                      <a:pt x="11632" y="16905"/>
                      <a:pt x="11632" y="16870"/>
                      <a:pt x="11652" y="16847"/>
                    </a:cubicBezTo>
                    <a:cubicBezTo>
                      <a:pt x="11672" y="16806"/>
                      <a:pt x="11708" y="16782"/>
                      <a:pt x="11748" y="16759"/>
                    </a:cubicBezTo>
                    <a:cubicBezTo>
                      <a:pt x="11778" y="16747"/>
                      <a:pt x="11814" y="16724"/>
                      <a:pt x="11844" y="16724"/>
                    </a:cubicBezTo>
                    <a:cubicBezTo>
                      <a:pt x="11874" y="16724"/>
                      <a:pt x="11904" y="16759"/>
                      <a:pt x="11904" y="16794"/>
                    </a:cubicBezTo>
                    <a:cubicBezTo>
                      <a:pt x="11904" y="16817"/>
                      <a:pt x="11894" y="16829"/>
                      <a:pt x="11884" y="16858"/>
                    </a:cubicBezTo>
                    <a:cubicBezTo>
                      <a:pt x="11854" y="16952"/>
                      <a:pt x="11955" y="17040"/>
                      <a:pt x="12035" y="17040"/>
                    </a:cubicBezTo>
                    <a:cubicBezTo>
                      <a:pt x="12121" y="17040"/>
                      <a:pt x="12202" y="16993"/>
                      <a:pt x="12288" y="16993"/>
                    </a:cubicBezTo>
                    <a:cubicBezTo>
                      <a:pt x="12373" y="16993"/>
                      <a:pt x="12479" y="17052"/>
                      <a:pt x="12469" y="17151"/>
                    </a:cubicBezTo>
                    <a:cubicBezTo>
                      <a:pt x="12328" y="17175"/>
                      <a:pt x="12192" y="17239"/>
                      <a:pt x="12076" y="17351"/>
                    </a:cubicBezTo>
                    <a:cubicBezTo>
                      <a:pt x="12106" y="17497"/>
                      <a:pt x="12353" y="17386"/>
                      <a:pt x="12414" y="17520"/>
                    </a:cubicBezTo>
                    <a:cubicBezTo>
                      <a:pt x="12469" y="17632"/>
                      <a:pt x="12328" y="17802"/>
                      <a:pt x="12403" y="17901"/>
                    </a:cubicBezTo>
                    <a:cubicBezTo>
                      <a:pt x="12444" y="17960"/>
                      <a:pt x="12530" y="17936"/>
                      <a:pt x="12595" y="17913"/>
                    </a:cubicBezTo>
                    <a:cubicBezTo>
                      <a:pt x="12635" y="17901"/>
                      <a:pt x="12681" y="17878"/>
                      <a:pt x="12711" y="17837"/>
                    </a:cubicBezTo>
                    <a:cubicBezTo>
                      <a:pt x="12721" y="17813"/>
                      <a:pt x="12731" y="17790"/>
                      <a:pt x="12751" y="17766"/>
                    </a:cubicBezTo>
                    <a:cubicBezTo>
                      <a:pt x="12787" y="17731"/>
                      <a:pt x="12837" y="17714"/>
                      <a:pt x="12867" y="17679"/>
                    </a:cubicBezTo>
                    <a:cubicBezTo>
                      <a:pt x="12903" y="17643"/>
                      <a:pt x="12903" y="17556"/>
                      <a:pt x="12847" y="17567"/>
                    </a:cubicBezTo>
                    <a:cubicBezTo>
                      <a:pt x="12933" y="17433"/>
                      <a:pt x="13135" y="17591"/>
                      <a:pt x="13251" y="17509"/>
                    </a:cubicBezTo>
                    <a:cubicBezTo>
                      <a:pt x="13271" y="17497"/>
                      <a:pt x="13291" y="17474"/>
                      <a:pt x="13291" y="17433"/>
                    </a:cubicBezTo>
                    <a:cubicBezTo>
                      <a:pt x="13291" y="17374"/>
                      <a:pt x="13230" y="17333"/>
                      <a:pt x="13175" y="17351"/>
                    </a:cubicBezTo>
                    <a:cubicBezTo>
                      <a:pt x="13124" y="17362"/>
                      <a:pt x="13079" y="17397"/>
                      <a:pt x="13029" y="17421"/>
                    </a:cubicBezTo>
                    <a:cubicBezTo>
                      <a:pt x="12973" y="17444"/>
                      <a:pt x="12913" y="17421"/>
                      <a:pt x="12893" y="17374"/>
                    </a:cubicBezTo>
                    <a:cubicBezTo>
                      <a:pt x="12877" y="17351"/>
                      <a:pt x="12893" y="17309"/>
                      <a:pt x="12877" y="17286"/>
                    </a:cubicBezTo>
                    <a:cubicBezTo>
                      <a:pt x="12867" y="17257"/>
                      <a:pt x="12847" y="17239"/>
                      <a:pt x="12837" y="17210"/>
                    </a:cubicBezTo>
                    <a:cubicBezTo>
                      <a:pt x="12827" y="17186"/>
                      <a:pt x="12827" y="17140"/>
                      <a:pt x="12857" y="17140"/>
                    </a:cubicBezTo>
                    <a:cubicBezTo>
                      <a:pt x="12847" y="17116"/>
                      <a:pt x="12827" y="17104"/>
                      <a:pt x="12817" y="17075"/>
                    </a:cubicBezTo>
                    <a:cubicBezTo>
                      <a:pt x="12893" y="16952"/>
                      <a:pt x="13009" y="16894"/>
                      <a:pt x="13124" y="16829"/>
                    </a:cubicBezTo>
                    <a:cubicBezTo>
                      <a:pt x="13251" y="16771"/>
                      <a:pt x="13387" y="16694"/>
                      <a:pt x="13513" y="16636"/>
                    </a:cubicBezTo>
                    <a:cubicBezTo>
                      <a:pt x="13654" y="16560"/>
                      <a:pt x="13830" y="16501"/>
                      <a:pt x="13956" y="16612"/>
                    </a:cubicBezTo>
                    <a:cubicBezTo>
                      <a:pt x="13936" y="16683"/>
                      <a:pt x="13830" y="16636"/>
                      <a:pt x="13770" y="16671"/>
                    </a:cubicBezTo>
                    <a:cubicBezTo>
                      <a:pt x="13714" y="16694"/>
                      <a:pt x="13694" y="16782"/>
                      <a:pt x="13704" y="16847"/>
                    </a:cubicBezTo>
                    <a:cubicBezTo>
                      <a:pt x="13714" y="16905"/>
                      <a:pt x="13760" y="16970"/>
                      <a:pt x="13800" y="17017"/>
                    </a:cubicBezTo>
                    <a:cubicBezTo>
                      <a:pt x="13694" y="17028"/>
                      <a:pt x="13619" y="17175"/>
                      <a:pt x="13664" y="17298"/>
                    </a:cubicBezTo>
                    <a:cubicBezTo>
                      <a:pt x="13674" y="17333"/>
                      <a:pt x="13694" y="17374"/>
                      <a:pt x="13674" y="17409"/>
                    </a:cubicBezTo>
                    <a:cubicBezTo>
                      <a:pt x="13664" y="17421"/>
                      <a:pt x="13644" y="17433"/>
                      <a:pt x="13619" y="17433"/>
                    </a:cubicBezTo>
                    <a:cubicBezTo>
                      <a:pt x="13523" y="17444"/>
                      <a:pt x="13432" y="17444"/>
                      <a:pt x="13346" y="17421"/>
                    </a:cubicBezTo>
                    <a:cubicBezTo>
                      <a:pt x="13326" y="17456"/>
                      <a:pt x="13291" y="17509"/>
                      <a:pt x="13271" y="17544"/>
                    </a:cubicBezTo>
                    <a:lnTo>
                      <a:pt x="13493" y="17544"/>
                    </a:lnTo>
                    <a:cubicBezTo>
                      <a:pt x="13548" y="17544"/>
                      <a:pt x="13598" y="17544"/>
                      <a:pt x="13629" y="17591"/>
                    </a:cubicBezTo>
                    <a:cubicBezTo>
                      <a:pt x="13654" y="17620"/>
                      <a:pt x="13654" y="17643"/>
                      <a:pt x="13664" y="17679"/>
                    </a:cubicBezTo>
                    <a:cubicBezTo>
                      <a:pt x="13704" y="17802"/>
                      <a:pt x="13800" y="17889"/>
                      <a:pt x="13906" y="17901"/>
                    </a:cubicBezTo>
                    <a:cubicBezTo>
                      <a:pt x="13956" y="17913"/>
                      <a:pt x="14002" y="17901"/>
                      <a:pt x="14052" y="17925"/>
                    </a:cubicBezTo>
                    <a:cubicBezTo>
                      <a:pt x="14128" y="17948"/>
                      <a:pt x="14178" y="18048"/>
                      <a:pt x="14203" y="18130"/>
                    </a:cubicBezTo>
                    <a:cubicBezTo>
                      <a:pt x="14224" y="18229"/>
                      <a:pt x="14214" y="18311"/>
                      <a:pt x="14203" y="18411"/>
                    </a:cubicBezTo>
                    <a:cubicBezTo>
                      <a:pt x="14340" y="18423"/>
                      <a:pt x="14476" y="18446"/>
                      <a:pt x="14617" y="18458"/>
                    </a:cubicBezTo>
                    <a:cubicBezTo>
                      <a:pt x="14627" y="18458"/>
                      <a:pt x="14647" y="18458"/>
                      <a:pt x="14657" y="18475"/>
                    </a:cubicBezTo>
                    <a:cubicBezTo>
                      <a:pt x="14667" y="18475"/>
                      <a:pt x="14677" y="18458"/>
                      <a:pt x="14688" y="18458"/>
                    </a:cubicBezTo>
                    <a:cubicBezTo>
                      <a:pt x="15167" y="18253"/>
                      <a:pt x="15640" y="18704"/>
                      <a:pt x="16044" y="19102"/>
                    </a:cubicBezTo>
                    <a:close/>
                    <a:moveTo>
                      <a:pt x="9580" y="20871"/>
                    </a:moveTo>
                    <a:cubicBezTo>
                      <a:pt x="9580" y="20866"/>
                      <a:pt x="9575" y="20866"/>
                      <a:pt x="9575" y="20860"/>
                    </a:cubicBezTo>
                    <a:cubicBezTo>
                      <a:pt x="9575" y="20866"/>
                      <a:pt x="9580" y="20866"/>
                      <a:pt x="9580" y="20871"/>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sp>
        <p:nvSpPr>
          <p:cNvPr id="3155" name="Shape 3155"/>
          <p:cNvSpPr>
            <a:spLocks noGrp="1"/>
          </p:cNvSpPr>
          <p:nvPr>
            <p:ph type="title"/>
          </p:nvPr>
        </p:nvSpPr>
        <p:spPr>
          <a:xfrm>
            <a:off x="2032000" y="1708348"/>
            <a:ext cx="9145387" cy="3324821"/>
          </a:xfrm>
          <a:prstGeom prst="rect">
            <a:avLst/>
          </a:prstGeom>
        </p:spPr>
        <p:txBody>
          <a:bodyPr/>
          <a:lstStyle/>
          <a:p>
            <a:r>
              <a:t>World</a:t>
            </a:r>
          </a:p>
          <a:p>
            <a:r>
              <a:t>Map</a:t>
            </a:r>
          </a:p>
        </p:txBody>
      </p:sp>
      <p:grpSp>
        <p:nvGrpSpPr>
          <p:cNvPr id="3159" name="Group 3159"/>
          <p:cNvGrpSpPr/>
          <p:nvPr/>
        </p:nvGrpSpPr>
        <p:grpSpPr>
          <a:xfrm>
            <a:off x="19410587" y="3163424"/>
            <a:ext cx="2281013" cy="2003558"/>
            <a:chOff x="0" y="0"/>
            <a:chExt cx="2281012" cy="2003557"/>
          </a:xfrm>
        </p:grpSpPr>
        <p:sp>
          <p:nvSpPr>
            <p:cNvPr id="3156" name="Shape 3156"/>
            <p:cNvSpPr/>
            <p:nvPr/>
          </p:nvSpPr>
          <p:spPr>
            <a:xfrm>
              <a:off x="505507" y="733557"/>
              <a:ext cx="1270001" cy="1270001"/>
            </a:xfrm>
            <a:prstGeom prst="ellipse">
              <a:avLst/>
            </a:prstGeom>
            <a:solidFill>
              <a:srgbClr val="FFFFFF"/>
            </a:solidFill>
            <a:ln w="38100" cap="flat">
              <a:solidFill>
                <a:srgbClr val="212121"/>
              </a:solidFill>
              <a:prstDash val="solid"/>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3157" name="Shape 3157"/>
            <p:cNvSpPr/>
            <p:nvPr/>
          </p:nvSpPr>
          <p:spPr>
            <a:xfrm>
              <a:off x="0" y="0"/>
              <a:ext cx="2281013" cy="7081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Asia</a:t>
              </a:r>
            </a:p>
          </p:txBody>
        </p:sp>
        <p:sp>
          <p:nvSpPr>
            <p:cNvPr id="3158" name="Shape 3158"/>
            <p:cNvSpPr/>
            <p:nvPr/>
          </p:nvSpPr>
          <p:spPr>
            <a:xfrm>
              <a:off x="480107" y="1075291"/>
              <a:ext cx="1320801" cy="5865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45%</a:t>
              </a:r>
            </a:p>
          </p:txBody>
        </p:sp>
      </p:grpSp>
      <p:grpSp>
        <p:nvGrpSpPr>
          <p:cNvPr id="3163" name="Group 3163"/>
          <p:cNvGrpSpPr/>
          <p:nvPr/>
        </p:nvGrpSpPr>
        <p:grpSpPr>
          <a:xfrm>
            <a:off x="14866455" y="7472957"/>
            <a:ext cx="2281013" cy="2003559"/>
            <a:chOff x="0" y="0"/>
            <a:chExt cx="2281012" cy="2003557"/>
          </a:xfrm>
        </p:grpSpPr>
        <p:sp>
          <p:nvSpPr>
            <p:cNvPr id="3160" name="Shape 3160"/>
            <p:cNvSpPr/>
            <p:nvPr/>
          </p:nvSpPr>
          <p:spPr>
            <a:xfrm>
              <a:off x="505507" y="733557"/>
              <a:ext cx="1270001" cy="1270001"/>
            </a:xfrm>
            <a:prstGeom prst="ellipse">
              <a:avLst/>
            </a:prstGeom>
            <a:solidFill>
              <a:srgbClr val="FFFFFF"/>
            </a:solidFill>
            <a:ln w="38100" cap="flat">
              <a:solidFill>
                <a:srgbClr val="212121"/>
              </a:solidFill>
              <a:prstDash val="solid"/>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3161" name="Shape 3161"/>
            <p:cNvSpPr/>
            <p:nvPr/>
          </p:nvSpPr>
          <p:spPr>
            <a:xfrm>
              <a:off x="0" y="0"/>
              <a:ext cx="2281013" cy="7081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Africa</a:t>
              </a:r>
            </a:p>
          </p:txBody>
        </p:sp>
        <p:sp>
          <p:nvSpPr>
            <p:cNvPr id="3162" name="Shape 3162"/>
            <p:cNvSpPr/>
            <p:nvPr/>
          </p:nvSpPr>
          <p:spPr>
            <a:xfrm>
              <a:off x="480107" y="1075291"/>
              <a:ext cx="1320801" cy="5865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37%</a:t>
              </a:r>
            </a:p>
          </p:txBody>
        </p:sp>
      </p:grpSp>
      <p:grpSp>
        <p:nvGrpSpPr>
          <p:cNvPr id="3167" name="Group 3167"/>
          <p:cNvGrpSpPr/>
          <p:nvPr/>
        </p:nvGrpSpPr>
        <p:grpSpPr>
          <a:xfrm>
            <a:off x="10012514" y="5319381"/>
            <a:ext cx="2281013" cy="2003559"/>
            <a:chOff x="0" y="0"/>
            <a:chExt cx="2281012" cy="2003557"/>
          </a:xfrm>
        </p:grpSpPr>
        <p:sp>
          <p:nvSpPr>
            <p:cNvPr id="3164" name="Shape 3164"/>
            <p:cNvSpPr/>
            <p:nvPr/>
          </p:nvSpPr>
          <p:spPr>
            <a:xfrm>
              <a:off x="505507" y="733557"/>
              <a:ext cx="1270001" cy="1270001"/>
            </a:xfrm>
            <a:prstGeom prst="ellipse">
              <a:avLst/>
            </a:prstGeom>
            <a:solidFill>
              <a:srgbClr val="FFFFFF"/>
            </a:solidFill>
            <a:ln w="38100" cap="flat">
              <a:solidFill>
                <a:srgbClr val="212121"/>
              </a:solidFill>
              <a:prstDash val="solid"/>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3165" name="Shape 3165"/>
            <p:cNvSpPr/>
            <p:nvPr/>
          </p:nvSpPr>
          <p:spPr>
            <a:xfrm>
              <a:off x="0" y="0"/>
              <a:ext cx="2281013" cy="7081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America</a:t>
              </a:r>
            </a:p>
          </p:txBody>
        </p:sp>
        <p:sp>
          <p:nvSpPr>
            <p:cNvPr id="3166" name="Shape 3166"/>
            <p:cNvSpPr/>
            <p:nvPr/>
          </p:nvSpPr>
          <p:spPr>
            <a:xfrm>
              <a:off x="480107" y="1075291"/>
              <a:ext cx="1320801" cy="5865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68%</a:t>
              </a:r>
            </a:p>
          </p:txBody>
        </p:sp>
      </p:grpSp>
      <p:sp>
        <p:nvSpPr>
          <p:cNvPr id="3168" name="Shape 3168"/>
          <p:cNvSpPr/>
          <p:nvPr/>
        </p:nvSpPr>
        <p:spPr>
          <a:xfrm>
            <a:off x="2032000" y="6013946"/>
            <a:ext cx="6887234"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nSpc>
                <a:spcPct val="100000"/>
              </a:lnSpc>
              <a:defRPr sz="4800" spc="240">
                <a:solidFill>
                  <a:srgbClr val="212121"/>
                </a:solidFill>
                <a:latin typeface="Montserrat"/>
                <a:ea typeface="Montserrat"/>
                <a:cs typeface="Montserrat"/>
                <a:sym typeface="Montserrat"/>
              </a:defRPr>
            </a:pPr>
            <a:r>
              <a:t>Editable World </a:t>
            </a:r>
          </a:p>
          <a:p>
            <a:pPr>
              <a:lnSpc>
                <a:spcPct val="100000"/>
              </a:lnSpc>
              <a:defRPr sz="4800" spc="240">
                <a:solidFill>
                  <a:srgbClr val="212121"/>
                </a:solidFill>
                <a:latin typeface="Montserrat"/>
                <a:ea typeface="Montserrat"/>
                <a:cs typeface="Montserrat"/>
                <a:sym typeface="Montserrat"/>
              </a:defRPr>
            </a:pPr>
            <a:r>
              <a:t>Map Continents</a:t>
            </a:r>
          </a:p>
        </p:txBody>
      </p:sp>
      <p:sp>
        <p:nvSpPr>
          <p:cNvPr id="3169" name="Shape 3169"/>
          <p:cNvSpPr/>
          <p:nvPr/>
        </p:nvSpPr>
        <p:spPr>
          <a:xfrm>
            <a:off x="2007828" y="9031188"/>
            <a:ext cx="9145193" cy="28073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Psusit druamet. Lorem eso ipsum dolor sit amet, deras consetetur sadipscing elitromas. Sed diam dnie nonumy eirmod tempor invidunt utony labore etodre dolore magna aliquyam desando erosa mie greadon.</a:t>
            </a:r>
          </a:p>
        </p:txBody>
      </p:sp>
      <p:sp>
        <p:nvSpPr>
          <p:cNvPr id="3170" name="Shape 3170"/>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123</a:t>
            </a:fld>
            <a:endParaRPr/>
          </a:p>
        </p:txBody>
      </p:sp>
    </p:spTree>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2" name="Shape 3172"/>
          <p:cNvSpPr/>
          <p:nvPr/>
        </p:nvSpPr>
        <p:spPr>
          <a:xfrm>
            <a:off x="-1" y="-1"/>
            <a:ext cx="15624573" cy="13716001"/>
          </a:xfrm>
          <a:prstGeom prst="rect">
            <a:avLst/>
          </a:prstGeom>
          <a:solidFill>
            <a:srgbClr val="212121"/>
          </a:solidFill>
          <a:ln w="12700">
            <a:miter lim="400000"/>
          </a:ln>
        </p:spPr>
        <p:txBody>
          <a:bodyPr lIns="50800" tIns="50800" rIns="50800" bIns="50800" anchor="ctr"/>
          <a:lstStyle/>
          <a:p>
            <a:pPr algn="ctr">
              <a:lnSpc>
                <a:spcPct val="100000"/>
              </a:lnSpc>
              <a:defRPr sz="3200">
                <a:solidFill>
                  <a:srgbClr val="FFFFFF"/>
                </a:solidFill>
              </a:defRPr>
            </a:pPr>
            <a:endParaRPr/>
          </a:p>
        </p:txBody>
      </p:sp>
      <p:grpSp>
        <p:nvGrpSpPr>
          <p:cNvPr id="3328" name="Group 3328"/>
          <p:cNvGrpSpPr/>
          <p:nvPr/>
        </p:nvGrpSpPr>
        <p:grpSpPr>
          <a:xfrm>
            <a:off x="1908075" y="2025848"/>
            <a:ext cx="11695400" cy="7555447"/>
            <a:chOff x="0" y="0"/>
            <a:chExt cx="11695399" cy="7555446"/>
          </a:xfrm>
        </p:grpSpPr>
        <p:grpSp>
          <p:nvGrpSpPr>
            <p:cNvPr id="3176" name="Group 3176"/>
            <p:cNvGrpSpPr/>
            <p:nvPr/>
          </p:nvGrpSpPr>
          <p:grpSpPr>
            <a:xfrm>
              <a:off x="4661429" y="4069621"/>
              <a:ext cx="2493184" cy="2502892"/>
              <a:chOff x="0" y="0"/>
              <a:chExt cx="2493182" cy="2502891"/>
            </a:xfrm>
          </p:grpSpPr>
          <p:sp>
            <p:nvSpPr>
              <p:cNvPr id="3173" name="Shape 3173"/>
              <p:cNvSpPr/>
              <p:nvPr/>
            </p:nvSpPr>
            <p:spPr>
              <a:xfrm>
                <a:off x="264969" y="0"/>
                <a:ext cx="2228214" cy="2502892"/>
              </a:xfrm>
              <a:custGeom>
                <a:avLst/>
                <a:gdLst/>
                <a:ahLst/>
                <a:cxnLst>
                  <a:cxn ang="0">
                    <a:pos x="wd2" y="hd2"/>
                  </a:cxn>
                  <a:cxn ang="5400000">
                    <a:pos x="wd2" y="hd2"/>
                  </a:cxn>
                  <a:cxn ang="10800000">
                    <a:pos x="wd2" y="hd2"/>
                  </a:cxn>
                  <a:cxn ang="16200000">
                    <a:pos x="wd2" y="hd2"/>
                  </a:cxn>
                </a:cxnLst>
                <a:rect l="0" t="0" r="r" b="b"/>
                <a:pathLst>
                  <a:path w="21512" h="21594" extrusionOk="0">
                    <a:moveTo>
                      <a:pt x="3597" y="574"/>
                    </a:moveTo>
                    <a:cubicBezTo>
                      <a:pt x="3591" y="574"/>
                      <a:pt x="3591" y="574"/>
                      <a:pt x="3586" y="574"/>
                    </a:cubicBezTo>
                    <a:cubicBezTo>
                      <a:pt x="3586" y="549"/>
                      <a:pt x="3597" y="559"/>
                      <a:pt x="3597" y="574"/>
                    </a:cubicBezTo>
                    <a:close/>
                    <a:moveTo>
                      <a:pt x="3481" y="800"/>
                    </a:moveTo>
                    <a:cubicBezTo>
                      <a:pt x="3195" y="1006"/>
                      <a:pt x="2882" y="1178"/>
                      <a:pt x="2547" y="1326"/>
                    </a:cubicBezTo>
                    <a:cubicBezTo>
                      <a:pt x="2514" y="1365"/>
                      <a:pt x="2525" y="1439"/>
                      <a:pt x="2569" y="1468"/>
                    </a:cubicBezTo>
                    <a:cubicBezTo>
                      <a:pt x="2431" y="1601"/>
                      <a:pt x="2338" y="1788"/>
                      <a:pt x="2316" y="1975"/>
                    </a:cubicBezTo>
                    <a:cubicBezTo>
                      <a:pt x="2376" y="1975"/>
                      <a:pt x="2442" y="2004"/>
                      <a:pt x="2464" y="2058"/>
                    </a:cubicBezTo>
                    <a:cubicBezTo>
                      <a:pt x="2338" y="2107"/>
                      <a:pt x="2349" y="2265"/>
                      <a:pt x="2365" y="2387"/>
                    </a:cubicBezTo>
                    <a:cubicBezTo>
                      <a:pt x="2376" y="2510"/>
                      <a:pt x="2261" y="2672"/>
                      <a:pt x="2134" y="2614"/>
                    </a:cubicBezTo>
                    <a:cubicBezTo>
                      <a:pt x="1969" y="2800"/>
                      <a:pt x="1777" y="2953"/>
                      <a:pt x="1557" y="3085"/>
                    </a:cubicBezTo>
                    <a:cubicBezTo>
                      <a:pt x="1463" y="3085"/>
                      <a:pt x="1370" y="3076"/>
                      <a:pt x="1265" y="3076"/>
                    </a:cubicBezTo>
                    <a:cubicBezTo>
                      <a:pt x="1265" y="3169"/>
                      <a:pt x="1254" y="3252"/>
                      <a:pt x="1254" y="3346"/>
                    </a:cubicBezTo>
                    <a:cubicBezTo>
                      <a:pt x="1106" y="3459"/>
                      <a:pt x="957" y="3582"/>
                      <a:pt x="803" y="3695"/>
                    </a:cubicBezTo>
                    <a:cubicBezTo>
                      <a:pt x="803" y="3818"/>
                      <a:pt x="792" y="3936"/>
                      <a:pt x="748" y="4049"/>
                    </a:cubicBezTo>
                    <a:cubicBezTo>
                      <a:pt x="699" y="4167"/>
                      <a:pt x="583" y="4250"/>
                      <a:pt x="446" y="4265"/>
                    </a:cubicBezTo>
                    <a:cubicBezTo>
                      <a:pt x="457" y="4294"/>
                      <a:pt x="484" y="4314"/>
                      <a:pt x="495" y="4343"/>
                    </a:cubicBezTo>
                    <a:cubicBezTo>
                      <a:pt x="193" y="4457"/>
                      <a:pt x="308" y="4963"/>
                      <a:pt x="0" y="5046"/>
                    </a:cubicBezTo>
                    <a:cubicBezTo>
                      <a:pt x="22" y="5149"/>
                      <a:pt x="44" y="5263"/>
                      <a:pt x="77" y="5366"/>
                    </a:cubicBezTo>
                    <a:cubicBezTo>
                      <a:pt x="160" y="5356"/>
                      <a:pt x="242" y="5366"/>
                      <a:pt x="319" y="5395"/>
                    </a:cubicBezTo>
                    <a:cubicBezTo>
                      <a:pt x="413" y="5420"/>
                      <a:pt x="385" y="5552"/>
                      <a:pt x="319" y="5611"/>
                    </a:cubicBezTo>
                    <a:cubicBezTo>
                      <a:pt x="248" y="5675"/>
                      <a:pt x="171" y="5769"/>
                      <a:pt x="215" y="5842"/>
                    </a:cubicBezTo>
                    <a:cubicBezTo>
                      <a:pt x="242" y="5872"/>
                      <a:pt x="275" y="5892"/>
                      <a:pt x="308" y="5911"/>
                    </a:cubicBezTo>
                    <a:cubicBezTo>
                      <a:pt x="446" y="6044"/>
                      <a:pt x="253" y="6324"/>
                      <a:pt x="424" y="6437"/>
                    </a:cubicBezTo>
                    <a:cubicBezTo>
                      <a:pt x="308" y="6511"/>
                      <a:pt x="264" y="6644"/>
                      <a:pt x="297" y="6757"/>
                    </a:cubicBezTo>
                    <a:cubicBezTo>
                      <a:pt x="226" y="6776"/>
                      <a:pt x="160" y="6820"/>
                      <a:pt x="127" y="6879"/>
                    </a:cubicBezTo>
                    <a:cubicBezTo>
                      <a:pt x="-60" y="7150"/>
                      <a:pt x="297" y="7499"/>
                      <a:pt x="193" y="7799"/>
                    </a:cubicBezTo>
                    <a:cubicBezTo>
                      <a:pt x="308" y="7853"/>
                      <a:pt x="424" y="7892"/>
                      <a:pt x="528" y="7941"/>
                    </a:cubicBezTo>
                    <a:lnTo>
                      <a:pt x="886" y="8265"/>
                    </a:lnTo>
                    <a:cubicBezTo>
                      <a:pt x="1095" y="8457"/>
                      <a:pt x="1326" y="8688"/>
                      <a:pt x="1315" y="8953"/>
                    </a:cubicBezTo>
                    <a:cubicBezTo>
                      <a:pt x="1579" y="9111"/>
                      <a:pt x="1832" y="9273"/>
                      <a:pt x="2096" y="9430"/>
                    </a:cubicBezTo>
                    <a:cubicBezTo>
                      <a:pt x="2283" y="9543"/>
                      <a:pt x="2453" y="9646"/>
                      <a:pt x="2629" y="9769"/>
                    </a:cubicBezTo>
                    <a:cubicBezTo>
                      <a:pt x="2788" y="9892"/>
                      <a:pt x="2975" y="10025"/>
                      <a:pt x="3184" y="10015"/>
                    </a:cubicBezTo>
                    <a:cubicBezTo>
                      <a:pt x="3217" y="9892"/>
                      <a:pt x="3426" y="9956"/>
                      <a:pt x="3564" y="9931"/>
                    </a:cubicBezTo>
                    <a:cubicBezTo>
                      <a:pt x="3641" y="9922"/>
                      <a:pt x="3701" y="9882"/>
                      <a:pt x="3767" y="9838"/>
                    </a:cubicBezTo>
                    <a:cubicBezTo>
                      <a:pt x="4070" y="9686"/>
                      <a:pt x="4488" y="9735"/>
                      <a:pt x="4730" y="9956"/>
                    </a:cubicBezTo>
                    <a:cubicBezTo>
                      <a:pt x="4944" y="9779"/>
                      <a:pt x="5214" y="9583"/>
                      <a:pt x="5499" y="9622"/>
                    </a:cubicBezTo>
                    <a:cubicBezTo>
                      <a:pt x="5549" y="9479"/>
                      <a:pt x="5791" y="9519"/>
                      <a:pt x="5950" y="9499"/>
                    </a:cubicBezTo>
                    <a:cubicBezTo>
                      <a:pt x="6099" y="9479"/>
                      <a:pt x="6236" y="9376"/>
                      <a:pt x="6390" y="9366"/>
                    </a:cubicBezTo>
                    <a:cubicBezTo>
                      <a:pt x="6528" y="9366"/>
                      <a:pt x="6654" y="9450"/>
                      <a:pt x="6792" y="9460"/>
                    </a:cubicBezTo>
                    <a:cubicBezTo>
                      <a:pt x="6863" y="9460"/>
                      <a:pt x="6940" y="9450"/>
                      <a:pt x="7012" y="9469"/>
                    </a:cubicBezTo>
                    <a:cubicBezTo>
                      <a:pt x="7105" y="9499"/>
                      <a:pt x="7160" y="9583"/>
                      <a:pt x="7182" y="9676"/>
                    </a:cubicBezTo>
                    <a:cubicBezTo>
                      <a:pt x="7210" y="9750"/>
                      <a:pt x="7210" y="9838"/>
                      <a:pt x="7254" y="9902"/>
                    </a:cubicBezTo>
                    <a:cubicBezTo>
                      <a:pt x="7298" y="9966"/>
                      <a:pt x="7424" y="10005"/>
                      <a:pt x="7474" y="9941"/>
                    </a:cubicBezTo>
                    <a:cubicBezTo>
                      <a:pt x="7507" y="9912"/>
                      <a:pt x="7578" y="9882"/>
                      <a:pt x="7611" y="9853"/>
                    </a:cubicBezTo>
                    <a:cubicBezTo>
                      <a:pt x="7633" y="9872"/>
                      <a:pt x="7655" y="9902"/>
                      <a:pt x="7683" y="9922"/>
                    </a:cubicBezTo>
                    <a:cubicBezTo>
                      <a:pt x="7694" y="9872"/>
                      <a:pt x="7787" y="9892"/>
                      <a:pt x="7820" y="9922"/>
                    </a:cubicBezTo>
                    <a:cubicBezTo>
                      <a:pt x="7864" y="9956"/>
                      <a:pt x="7903" y="10005"/>
                      <a:pt x="7958" y="9995"/>
                    </a:cubicBezTo>
                    <a:cubicBezTo>
                      <a:pt x="8062" y="10005"/>
                      <a:pt x="8166" y="10005"/>
                      <a:pt x="8271" y="10015"/>
                    </a:cubicBezTo>
                    <a:cubicBezTo>
                      <a:pt x="8441" y="10172"/>
                      <a:pt x="8546" y="10398"/>
                      <a:pt x="8535" y="10615"/>
                    </a:cubicBezTo>
                    <a:cubicBezTo>
                      <a:pt x="8397" y="10674"/>
                      <a:pt x="8386" y="10880"/>
                      <a:pt x="8513" y="10954"/>
                    </a:cubicBezTo>
                    <a:cubicBezTo>
                      <a:pt x="8359" y="11047"/>
                      <a:pt x="8304" y="11224"/>
                      <a:pt x="8260" y="11386"/>
                    </a:cubicBezTo>
                    <a:cubicBezTo>
                      <a:pt x="8243" y="11416"/>
                      <a:pt x="8232" y="11460"/>
                      <a:pt x="8243" y="11489"/>
                    </a:cubicBezTo>
                    <a:cubicBezTo>
                      <a:pt x="8243" y="11553"/>
                      <a:pt x="8304" y="11612"/>
                      <a:pt x="8337" y="11666"/>
                    </a:cubicBezTo>
                    <a:cubicBezTo>
                      <a:pt x="8375" y="11725"/>
                      <a:pt x="8408" y="11799"/>
                      <a:pt x="8359" y="11853"/>
                    </a:cubicBezTo>
                    <a:cubicBezTo>
                      <a:pt x="8408" y="11838"/>
                      <a:pt x="8452" y="11863"/>
                      <a:pt x="8485" y="11892"/>
                    </a:cubicBezTo>
                    <a:cubicBezTo>
                      <a:pt x="8557" y="11956"/>
                      <a:pt x="8617" y="12035"/>
                      <a:pt x="8650" y="12128"/>
                    </a:cubicBezTo>
                    <a:cubicBezTo>
                      <a:pt x="8733" y="12138"/>
                      <a:pt x="8788" y="12222"/>
                      <a:pt x="8799" y="12305"/>
                    </a:cubicBezTo>
                    <a:cubicBezTo>
                      <a:pt x="8810" y="12379"/>
                      <a:pt x="8810" y="12467"/>
                      <a:pt x="8870" y="12531"/>
                    </a:cubicBezTo>
                    <a:cubicBezTo>
                      <a:pt x="8914" y="12522"/>
                      <a:pt x="8964" y="12522"/>
                      <a:pt x="9002" y="12512"/>
                    </a:cubicBezTo>
                    <a:cubicBezTo>
                      <a:pt x="9129" y="12635"/>
                      <a:pt x="9266" y="12787"/>
                      <a:pt x="9244" y="12954"/>
                    </a:cubicBezTo>
                    <a:cubicBezTo>
                      <a:pt x="9288" y="12954"/>
                      <a:pt x="9316" y="12993"/>
                      <a:pt x="9316" y="13028"/>
                    </a:cubicBezTo>
                    <a:cubicBezTo>
                      <a:pt x="9316" y="13067"/>
                      <a:pt x="9288" y="13097"/>
                      <a:pt x="9266" y="13131"/>
                    </a:cubicBezTo>
                    <a:cubicBezTo>
                      <a:pt x="9338" y="13106"/>
                      <a:pt x="9415" y="13180"/>
                      <a:pt x="9404" y="13244"/>
                    </a:cubicBezTo>
                    <a:cubicBezTo>
                      <a:pt x="9404" y="13264"/>
                      <a:pt x="9393" y="13283"/>
                      <a:pt x="9393" y="13303"/>
                    </a:cubicBezTo>
                    <a:cubicBezTo>
                      <a:pt x="9393" y="13337"/>
                      <a:pt x="9431" y="13357"/>
                      <a:pt x="9453" y="13377"/>
                    </a:cubicBezTo>
                    <a:cubicBezTo>
                      <a:pt x="9569" y="13480"/>
                      <a:pt x="9646" y="13613"/>
                      <a:pt x="9684" y="13760"/>
                    </a:cubicBezTo>
                    <a:cubicBezTo>
                      <a:pt x="9624" y="13760"/>
                      <a:pt x="9569" y="13750"/>
                      <a:pt x="9508" y="13750"/>
                    </a:cubicBezTo>
                    <a:cubicBezTo>
                      <a:pt x="9519" y="13893"/>
                      <a:pt x="9602" y="14025"/>
                      <a:pt x="9717" y="14129"/>
                    </a:cubicBezTo>
                    <a:cubicBezTo>
                      <a:pt x="9646" y="14138"/>
                      <a:pt x="9624" y="14232"/>
                      <a:pt x="9673" y="14286"/>
                    </a:cubicBezTo>
                    <a:cubicBezTo>
                      <a:pt x="9717" y="14335"/>
                      <a:pt x="9789" y="14365"/>
                      <a:pt x="9822" y="14428"/>
                    </a:cubicBezTo>
                    <a:cubicBezTo>
                      <a:pt x="9761" y="14502"/>
                      <a:pt x="9750" y="14615"/>
                      <a:pt x="9811" y="14699"/>
                    </a:cubicBezTo>
                    <a:cubicBezTo>
                      <a:pt x="9728" y="14748"/>
                      <a:pt x="9646" y="14812"/>
                      <a:pt x="9569" y="14861"/>
                    </a:cubicBezTo>
                    <a:cubicBezTo>
                      <a:pt x="9530" y="14881"/>
                      <a:pt x="9497" y="14915"/>
                      <a:pt x="9486" y="14954"/>
                    </a:cubicBezTo>
                    <a:cubicBezTo>
                      <a:pt x="9475" y="14994"/>
                      <a:pt x="9508" y="15048"/>
                      <a:pt x="9558" y="15038"/>
                    </a:cubicBezTo>
                    <a:cubicBezTo>
                      <a:pt x="9415" y="15131"/>
                      <a:pt x="9277" y="15303"/>
                      <a:pt x="9277" y="15460"/>
                    </a:cubicBezTo>
                    <a:cubicBezTo>
                      <a:pt x="9277" y="15500"/>
                      <a:pt x="9288" y="15544"/>
                      <a:pt x="9266" y="15574"/>
                    </a:cubicBezTo>
                    <a:cubicBezTo>
                      <a:pt x="9244" y="15603"/>
                      <a:pt x="9211" y="15613"/>
                      <a:pt x="9184" y="15632"/>
                    </a:cubicBezTo>
                    <a:cubicBezTo>
                      <a:pt x="9129" y="15687"/>
                      <a:pt x="9107" y="15770"/>
                      <a:pt x="9096" y="15839"/>
                    </a:cubicBezTo>
                    <a:cubicBezTo>
                      <a:pt x="9068" y="15996"/>
                      <a:pt x="9068" y="16149"/>
                      <a:pt x="9107" y="16306"/>
                    </a:cubicBezTo>
                    <a:cubicBezTo>
                      <a:pt x="9162" y="16542"/>
                      <a:pt x="9316" y="16748"/>
                      <a:pt x="9464" y="16955"/>
                    </a:cubicBezTo>
                    <a:cubicBezTo>
                      <a:pt x="9486" y="16994"/>
                      <a:pt x="9519" y="17038"/>
                      <a:pt x="9569" y="17058"/>
                    </a:cubicBezTo>
                    <a:cubicBezTo>
                      <a:pt x="9706" y="17284"/>
                      <a:pt x="9833" y="17520"/>
                      <a:pt x="9970" y="17746"/>
                    </a:cubicBezTo>
                    <a:cubicBezTo>
                      <a:pt x="10003" y="17800"/>
                      <a:pt x="10031" y="17849"/>
                      <a:pt x="10031" y="17913"/>
                    </a:cubicBezTo>
                    <a:cubicBezTo>
                      <a:pt x="10031" y="17977"/>
                      <a:pt x="9981" y="18016"/>
                      <a:pt x="9970" y="18080"/>
                    </a:cubicBezTo>
                    <a:cubicBezTo>
                      <a:pt x="9937" y="18193"/>
                      <a:pt x="9992" y="18306"/>
                      <a:pt x="10042" y="18419"/>
                    </a:cubicBezTo>
                    <a:cubicBezTo>
                      <a:pt x="10053" y="18449"/>
                      <a:pt x="10064" y="18468"/>
                      <a:pt x="10075" y="18503"/>
                    </a:cubicBezTo>
                    <a:cubicBezTo>
                      <a:pt x="10157" y="18665"/>
                      <a:pt x="10234" y="18852"/>
                      <a:pt x="10190" y="19029"/>
                    </a:cubicBezTo>
                    <a:cubicBezTo>
                      <a:pt x="10179" y="19068"/>
                      <a:pt x="10157" y="19107"/>
                      <a:pt x="10157" y="19151"/>
                    </a:cubicBezTo>
                    <a:cubicBezTo>
                      <a:pt x="10168" y="19294"/>
                      <a:pt x="10421" y="19387"/>
                      <a:pt x="10350" y="19510"/>
                    </a:cubicBezTo>
                    <a:cubicBezTo>
                      <a:pt x="10504" y="19667"/>
                      <a:pt x="10652" y="19830"/>
                      <a:pt x="10800" y="19987"/>
                    </a:cubicBezTo>
                    <a:cubicBezTo>
                      <a:pt x="10822" y="20016"/>
                      <a:pt x="10850" y="20036"/>
                      <a:pt x="10861" y="20066"/>
                    </a:cubicBezTo>
                    <a:cubicBezTo>
                      <a:pt x="10894" y="20159"/>
                      <a:pt x="10811" y="20262"/>
                      <a:pt x="10872" y="20336"/>
                    </a:cubicBezTo>
                    <a:cubicBezTo>
                      <a:pt x="10916" y="20400"/>
                      <a:pt x="11020" y="20410"/>
                      <a:pt x="11075" y="20469"/>
                    </a:cubicBezTo>
                    <a:cubicBezTo>
                      <a:pt x="11147" y="20542"/>
                      <a:pt x="11092" y="20655"/>
                      <a:pt x="11114" y="20749"/>
                    </a:cubicBezTo>
                    <a:cubicBezTo>
                      <a:pt x="11136" y="20822"/>
                      <a:pt x="11196" y="20876"/>
                      <a:pt x="11218" y="20935"/>
                    </a:cubicBezTo>
                    <a:cubicBezTo>
                      <a:pt x="11246" y="20999"/>
                      <a:pt x="11169" y="21098"/>
                      <a:pt x="11103" y="21068"/>
                    </a:cubicBezTo>
                    <a:cubicBezTo>
                      <a:pt x="11042" y="21181"/>
                      <a:pt x="11075" y="21314"/>
                      <a:pt x="11169" y="21417"/>
                    </a:cubicBezTo>
                    <a:cubicBezTo>
                      <a:pt x="11262" y="21510"/>
                      <a:pt x="11389" y="21574"/>
                      <a:pt x="11526" y="21594"/>
                    </a:cubicBezTo>
                    <a:cubicBezTo>
                      <a:pt x="11757" y="21574"/>
                      <a:pt x="11988" y="21574"/>
                      <a:pt x="12219" y="21594"/>
                    </a:cubicBezTo>
                    <a:cubicBezTo>
                      <a:pt x="12230" y="21555"/>
                      <a:pt x="12241" y="21520"/>
                      <a:pt x="12252" y="21481"/>
                    </a:cubicBezTo>
                    <a:cubicBezTo>
                      <a:pt x="12219" y="21471"/>
                      <a:pt x="12186" y="21471"/>
                      <a:pt x="12153" y="21461"/>
                    </a:cubicBezTo>
                    <a:cubicBezTo>
                      <a:pt x="12126" y="21427"/>
                      <a:pt x="12126" y="21378"/>
                      <a:pt x="12153" y="21348"/>
                    </a:cubicBezTo>
                    <a:cubicBezTo>
                      <a:pt x="12208" y="21358"/>
                      <a:pt x="12269" y="21338"/>
                      <a:pt x="12302" y="21294"/>
                    </a:cubicBezTo>
                    <a:cubicBezTo>
                      <a:pt x="12522" y="21451"/>
                      <a:pt x="12808" y="21530"/>
                      <a:pt x="13099" y="21520"/>
                    </a:cubicBezTo>
                    <a:cubicBezTo>
                      <a:pt x="13132" y="21427"/>
                      <a:pt x="13281" y="21427"/>
                      <a:pt x="13396" y="21427"/>
                    </a:cubicBezTo>
                    <a:cubicBezTo>
                      <a:pt x="13522" y="21427"/>
                      <a:pt x="13660" y="21388"/>
                      <a:pt x="13764" y="21324"/>
                    </a:cubicBezTo>
                    <a:cubicBezTo>
                      <a:pt x="13940" y="21220"/>
                      <a:pt x="14100" y="21048"/>
                      <a:pt x="14298" y="21098"/>
                    </a:cubicBezTo>
                    <a:cubicBezTo>
                      <a:pt x="14298" y="20994"/>
                      <a:pt x="14364" y="20901"/>
                      <a:pt x="14457" y="20822"/>
                    </a:cubicBezTo>
                    <a:lnTo>
                      <a:pt x="14622" y="20675"/>
                    </a:lnTo>
                    <a:cubicBezTo>
                      <a:pt x="14749" y="20562"/>
                      <a:pt x="14875" y="20449"/>
                      <a:pt x="15013" y="20336"/>
                    </a:cubicBezTo>
                    <a:cubicBezTo>
                      <a:pt x="15057" y="20233"/>
                      <a:pt x="15057" y="20129"/>
                      <a:pt x="15035" y="20026"/>
                    </a:cubicBezTo>
                    <a:cubicBezTo>
                      <a:pt x="14980" y="20016"/>
                      <a:pt x="14941" y="19952"/>
                      <a:pt x="14963" y="19903"/>
                    </a:cubicBezTo>
                    <a:cubicBezTo>
                      <a:pt x="15024" y="19903"/>
                      <a:pt x="15068" y="19894"/>
                      <a:pt x="15128" y="19894"/>
                    </a:cubicBezTo>
                    <a:cubicBezTo>
                      <a:pt x="15079" y="19820"/>
                      <a:pt x="15139" y="19707"/>
                      <a:pt x="15233" y="19697"/>
                    </a:cubicBezTo>
                    <a:cubicBezTo>
                      <a:pt x="15266" y="19697"/>
                      <a:pt x="15310" y="19707"/>
                      <a:pt x="15348" y="19707"/>
                    </a:cubicBezTo>
                    <a:cubicBezTo>
                      <a:pt x="15453" y="19707"/>
                      <a:pt x="15546" y="19628"/>
                      <a:pt x="15579" y="19545"/>
                    </a:cubicBezTo>
                    <a:cubicBezTo>
                      <a:pt x="15618" y="19466"/>
                      <a:pt x="15612" y="19358"/>
                      <a:pt x="15612" y="19264"/>
                    </a:cubicBezTo>
                    <a:cubicBezTo>
                      <a:pt x="15684" y="19314"/>
                      <a:pt x="15783" y="19235"/>
                      <a:pt x="15783" y="19161"/>
                    </a:cubicBezTo>
                    <a:cubicBezTo>
                      <a:pt x="15783" y="19078"/>
                      <a:pt x="15728" y="19019"/>
                      <a:pt x="15706" y="18935"/>
                    </a:cubicBezTo>
                    <a:cubicBezTo>
                      <a:pt x="15656" y="18798"/>
                      <a:pt x="15684" y="18645"/>
                      <a:pt x="15783" y="18542"/>
                    </a:cubicBezTo>
                    <a:cubicBezTo>
                      <a:pt x="15821" y="18512"/>
                      <a:pt x="15854" y="18478"/>
                      <a:pt x="15909" y="18478"/>
                    </a:cubicBezTo>
                    <a:cubicBezTo>
                      <a:pt x="15970" y="18478"/>
                      <a:pt x="16014" y="18512"/>
                      <a:pt x="16074" y="18522"/>
                    </a:cubicBezTo>
                    <a:cubicBezTo>
                      <a:pt x="16233" y="18571"/>
                      <a:pt x="16431" y="18449"/>
                      <a:pt x="16431" y="18296"/>
                    </a:cubicBezTo>
                    <a:cubicBezTo>
                      <a:pt x="16431" y="18223"/>
                      <a:pt x="16409" y="18159"/>
                      <a:pt x="16442" y="18100"/>
                    </a:cubicBezTo>
                    <a:cubicBezTo>
                      <a:pt x="16464" y="18055"/>
                      <a:pt x="16514" y="18036"/>
                      <a:pt x="16525" y="17996"/>
                    </a:cubicBezTo>
                    <a:cubicBezTo>
                      <a:pt x="16580" y="17893"/>
                      <a:pt x="16453" y="17790"/>
                      <a:pt x="16398" y="17687"/>
                    </a:cubicBezTo>
                    <a:cubicBezTo>
                      <a:pt x="16338" y="17574"/>
                      <a:pt x="16371" y="17441"/>
                      <a:pt x="16475" y="17367"/>
                    </a:cubicBezTo>
                    <a:cubicBezTo>
                      <a:pt x="16283" y="17323"/>
                      <a:pt x="16167" y="17107"/>
                      <a:pt x="16244" y="16945"/>
                    </a:cubicBezTo>
                    <a:cubicBezTo>
                      <a:pt x="16233" y="16974"/>
                      <a:pt x="16272" y="16994"/>
                      <a:pt x="16305" y="16984"/>
                    </a:cubicBezTo>
                    <a:cubicBezTo>
                      <a:pt x="16420" y="16900"/>
                      <a:pt x="16525" y="16787"/>
                      <a:pt x="16569" y="16665"/>
                    </a:cubicBezTo>
                    <a:cubicBezTo>
                      <a:pt x="16684" y="16719"/>
                      <a:pt x="16844" y="16655"/>
                      <a:pt x="16882" y="16542"/>
                    </a:cubicBezTo>
                    <a:cubicBezTo>
                      <a:pt x="16893" y="16512"/>
                      <a:pt x="16893" y="16478"/>
                      <a:pt x="16904" y="16448"/>
                    </a:cubicBezTo>
                    <a:cubicBezTo>
                      <a:pt x="16959" y="16325"/>
                      <a:pt x="17201" y="16375"/>
                      <a:pt x="17295" y="16276"/>
                    </a:cubicBezTo>
                    <a:cubicBezTo>
                      <a:pt x="17317" y="16242"/>
                      <a:pt x="17344" y="16212"/>
                      <a:pt x="17377" y="16193"/>
                    </a:cubicBezTo>
                    <a:cubicBezTo>
                      <a:pt x="17410" y="16183"/>
                      <a:pt x="17443" y="16193"/>
                      <a:pt x="17493" y="16193"/>
                    </a:cubicBezTo>
                    <a:cubicBezTo>
                      <a:pt x="17652" y="16203"/>
                      <a:pt x="17779" y="16026"/>
                      <a:pt x="17713" y="15903"/>
                    </a:cubicBezTo>
                    <a:cubicBezTo>
                      <a:pt x="17861" y="15932"/>
                      <a:pt x="18021" y="15903"/>
                      <a:pt x="18164" y="15839"/>
                    </a:cubicBezTo>
                    <a:cubicBezTo>
                      <a:pt x="18092" y="15706"/>
                      <a:pt x="18081" y="15544"/>
                      <a:pt x="18125" y="15406"/>
                    </a:cubicBezTo>
                    <a:cubicBezTo>
                      <a:pt x="18048" y="15357"/>
                      <a:pt x="17944" y="15254"/>
                      <a:pt x="18021" y="15190"/>
                    </a:cubicBezTo>
                    <a:cubicBezTo>
                      <a:pt x="18048" y="15171"/>
                      <a:pt x="18070" y="15171"/>
                      <a:pt x="18081" y="15151"/>
                    </a:cubicBezTo>
                    <a:cubicBezTo>
                      <a:pt x="18103" y="15131"/>
                      <a:pt x="18103" y="15097"/>
                      <a:pt x="18114" y="15067"/>
                    </a:cubicBezTo>
                    <a:cubicBezTo>
                      <a:pt x="18164" y="14802"/>
                      <a:pt x="18208" y="14532"/>
                      <a:pt x="18252" y="14276"/>
                    </a:cubicBezTo>
                    <a:cubicBezTo>
                      <a:pt x="18197" y="14276"/>
                      <a:pt x="18125" y="14261"/>
                      <a:pt x="18070" y="14261"/>
                    </a:cubicBezTo>
                    <a:cubicBezTo>
                      <a:pt x="18147" y="14173"/>
                      <a:pt x="18032" y="14060"/>
                      <a:pt x="17916" y="13986"/>
                    </a:cubicBezTo>
                    <a:cubicBezTo>
                      <a:pt x="17806" y="13917"/>
                      <a:pt x="17691" y="13799"/>
                      <a:pt x="17768" y="13706"/>
                    </a:cubicBezTo>
                    <a:cubicBezTo>
                      <a:pt x="17641" y="13632"/>
                      <a:pt x="17894" y="13386"/>
                      <a:pt x="17768" y="13303"/>
                    </a:cubicBezTo>
                    <a:cubicBezTo>
                      <a:pt x="17735" y="13283"/>
                      <a:pt x="17702" y="13288"/>
                      <a:pt x="17674" y="13264"/>
                    </a:cubicBezTo>
                    <a:cubicBezTo>
                      <a:pt x="17652" y="13249"/>
                      <a:pt x="17652" y="13210"/>
                      <a:pt x="17641" y="13190"/>
                    </a:cubicBezTo>
                    <a:cubicBezTo>
                      <a:pt x="17619" y="13028"/>
                      <a:pt x="17619" y="12851"/>
                      <a:pt x="17630" y="12684"/>
                    </a:cubicBezTo>
                    <a:cubicBezTo>
                      <a:pt x="17806" y="12625"/>
                      <a:pt x="17883" y="12418"/>
                      <a:pt x="17779" y="12276"/>
                    </a:cubicBezTo>
                    <a:cubicBezTo>
                      <a:pt x="17839" y="12305"/>
                      <a:pt x="17911" y="12266"/>
                      <a:pt x="17944" y="12212"/>
                    </a:cubicBezTo>
                    <a:cubicBezTo>
                      <a:pt x="17982" y="12163"/>
                      <a:pt x="17977" y="12109"/>
                      <a:pt x="17999" y="12045"/>
                    </a:cubicBezTo>
                    <a:cubicBezTo>
                      <a:pt x="18032" y="11942"/>
                      <a:pt x="18092" y="11863"/>
                      <a:pt x="18197" y="11799"/>
                    </a:cubicBezTo>
                    <a:cubicBezTo>
                      <a:pt x="18219" y="11829"/>
                      <a:pt x="18263" y="11863"/>
                      <a:pt x="18312" y="11883"/>
                    </a:cubicBezTo>
                    <a:cubicBezTo>
                      <a:pt x="18356" y="11770"/>
                      <a:pt x="18428" y="11666"/>
                      <a:pt x="18521" y="11583"/>
                    </a:cubicBezTo>
                    <a:cubicBezTo>
                      <a:pt x="18598" y="11563"/>
                      <a:pt x="18681" y="11534"/>
                      <a:pt x="18763" y="11509"/>
                    </a:cubicBezTo>
                    <a:cubicBezTo>
                      <a:pt x="18763" y="11376"/>
                      <a:pt x="18889" y="11273"/>
                      <a:pt x="19005" y="11190"/>
                    </a:cubicBezTo>
                    <a:cubicBezTo>
                      <a:pt x="19186" y="11067"/>
                      <a:pt x="19362" y="10934"/>
                      <a:pt x="19544" y="10811"/>
                    </a:cubicBezTo>
                    <a:cubicBezTo>
                      <a:pt x="19637" y="10747"/>
                      <a:pt x="19731" y="10674"/>
                      <a:pt x="19846" y="10654"/>
                    </a:cubicBezTo>
                    <a:cubicBezTo>
                      <a:pt x="19901" y="10644"/>
                      <a:pt x="19973" y="10634"/>
                      <a:pt x="20006" y="10605"/>
                    </a:cubicBezTo>
                    <a:cubicBezTo>
                      <a:pt x="20028" y="10570"/>
                      <a:pt x="20039" y="10541"/>
                      <a:pt x="20055" y="10511"/>
                    </a:cubicBezTo>
                    <a:cubicBezTo>
                      <a:pt x="20088" y="10408"/>
                      <a:pt x="20182" y="10315"/>
                      <a:pt x="20297" y="10261"/>
                    </a:cubicBezTo>
                    <a:cubicBezTo>
                      <a:pt x="20352" y="10241"/>
                      <a:pt x="20424" y="10231"/>
                      <a:pt x="20468" y="10192"/>
                    </a:cubicBezTo>
                    <a:cubicBezTo>
                      <a:pt x="20528" y="10128"/>
                      <a:pt x="20501" y="10035"/>
                      <a:pt x="20512" y="9966"/>
                    </a:cubicBezTo>
                    <a:cubicBezTo>
                      <a:pt x="20528" y="9882"/>
                      <a:pt x="20627" y="9799"/>
                      <a:pt x="20688" y="9853"/>
                    </a:cubicBezTo>
                    <a:cubicBezTo>
                      <a:pt x="20743" y="9715"/>
                      <a:pt x="20814" y="9583"/>
                      <a:pt x="20875" y="9450"/>
                    </a:cubicBezTo>
                    <a:cubicBezTo>
                      <a:pt x="20897" y="9406"/>
                      <a:pt x="20908" y="9366"/>
                      <a:pt x="20941" y="9337"/>
                    </a:cubicBezTo>
                    <a:cubicBezTo>
                      <a:pt x="20974" y="9293"/>
                      <a:pt x="21034" y="9273"/>
                      <a:pt x="21067" y="9243"/>
                    </a:cubicBezTo>
                    <a:cubicBezTo>
                      <a:pt x="21254" y="9086"/>
                      <a:pt x="21183" y="8801"/>
                      <a:pt x="21348" y="8624"/>
                    </a:cubicBezTo>
                    <a:cubicBezTo>
                      <a:pt x="21359" y="8605"/>
                      <a:pt x="21381" y="8595"/>
                      <a:pt x="21392" y="8570"/>
                    </a:cubicBezTo>
                    <a:cubicBezTo>
                      <a:pt x="21414" y="8541"/>
                      <a:pt x="21425" y="8501"/>
                      <a:pt x="21436" y="8457"/>
                    </a:cubicBezTo>
                    <a:cubicBezTo>
                      <a:pt x="21447" y="8388"/>
                      <a:pt x="21474" y="8315"/>
                      <a:pt x="21485" y="8241"/>
                    </a:cubicBezTo>
                    <a:cubicBezTo>
                      <a:pt x="21518" y="8098"/>
                      <a:pt x="21540" y="7921"/>
                      <a:pt x="21436" y="7808"/>
                    </a:cubicBezTo>
                    <a:cubicBezTo>
                      <a:pt x="21370" y="7931"/>
                      <a:pt x="21254" y="8034"/>
                      <a:pt x="21128" y="8118"/>
                    </a:cubicBezTo>
                    <a:cubicBezTo>
                      <a:pt x="21117" y="8079"/>
                      <a:pt x="21056" y="8059"/>
                      <a:pt x="21023" y="8069"/>
                    </a:cubicBezTo>
                    <a:cubicBezTo>
                      <a:pt x="20990" y="8079"/>
                      <a:pt x="20941" y="8108"/>
                      <a:pt x="20897" y="8118"/>
                    </a:cubicBezTo>
                    <a:cubicBezTo>
                      <a:pt x="20732" y="8192"/>
                      <a:pt x="20539" y="8108"/>
                      <a:pt x="20363" y="8147"/>
                    </a:cubicBezTo>
                    <a:cubicBezTo>
                      <a:pt x="20248" y="8182"/>
                      <a:pt x="20154" y="8265"/>
                      <a:pt x="20055" y="8295"/>
                    </a:cubicBezTo>
                    <a:cubicBezTo>
                      <a:pt x="19890" y="8344"/>
                      <a:pt x="19709" y="8295"/>
                      <a:pt x="19533" y="8315"/>
                    </a:cubicBezTo>
                    <a:cubicBezTo>
                      <a:pt x="19478" y="8324"/>
                      <a:pt x="19423" y="8334"/>
                      <a:pt x="19373" y="8324"/>
                    </a:cubicBezTo>
                    <a:cubicBezTo>
                      <a:pt x="19329" y="8315"/>
                      <a:pt x="19280" y="8241"/>
                      <a:pt x="19324" y="8211"/>
                    </a:cubicBezTo>
                    <a:cubicBezTo>
                      <a:pt x="19197" y="8251"/>
                      <a:pt x="19082" y="8128"/>
                      <a:pt x="19060" y="8005"/>
                    </a:cubicBezTo>
                    <a:cubicBezTo>
                      <a:pt x="19038" y="7892"/>
                      <a:pt x="19049" y="7759"/>
                      <a:pt x="18994" y="7656"/>
                    </a:cubicBezTo>
                    <a:cubicBezTo>
                      <a:pt x="18922" y="7646"/>
                      <a:pt x="18840" y="7695"/>
                      <a:pt x="18840" y="7769"/>
                    </a:cubicBezTo>
                    <a:cubicBezTo>
                      <a:pt x="18818" y="7725"/>
                      <a:pt x="18774" y="7685"/>
                      <a:pt x="18714" y="7676"/>
                    </a:cubicBezTo>
                    <a:cubicBezTo>
                      <a:pt x="18692" y="7592"/>
                      <a:pt x="18648" y="7509"/>
                      <a:pt x="18637" y="7430"/>
                    </a:cubicBezTo>
                    <a:cubicBezTo>
                      <a:pt x="18620" y="7396"/>
                      <a:pt x="18620" y="7356"/>
                      <a:pt x="18598" y="7337"/>
                    </a:cubicBezTo>
                    <a:cubicBezTo>
                      <a:pt x="18576" y="7302"/>
                      <a:pt x="18532" y="7292"/>
                      <a:pt x="18494" y="7302"/>
                    </a:cubicBezTo>
                    <a:cubicBezTo>
                      <a:pt x="18450" y="7214"/>
                      <a:pt x="18356" y="7150"/>
                      <a:pt x="18252" y="7086"/>
                    </a:cubicBezTo>
                    <a:cubicBezTo>
                      <a:pt x="18208" y="7056"/>
                      <a:pt x="18147" y="7027"/>
                      <a:pt x="18092" y="7027"/>
                    </a:cubicBezTo>
                    <a:cubicBezTo>
                      <a:pt x="18081" y="7027"/>
                      <a:pt x="18059" y="7027"/>
                      <a:pt x="18048" y="7017"/>
                    </a:cubicBezTo>
                    <a:cubicBezTo>
                      <a:pt x="18021" y="7007"/>
                      <a:pt x="18021" y="6983"/>
                      <a:pt x="18021" y="6963"/>
                    </a:cubicBezTo>
                    <a:cubicBezTo>
                      <a:pt x="17999" y="6850"/>
                      <a:pt x="17861" y="6776"/>
                      <a:pt x="17806" y="6673"/>
                    </a:cubicBezTo>
                    <a:cubicBezTo>
                      <a:pt x="17768" y="6614"/>
                      <a:pt x="17768" y="6540"/>
                      <a:pt x="17768" y="6467"/>
                    </a:cubicBezTo>
                    <a:cubicBezTo>
                      <a:pt x="17768" y="6417"/>
                      <a:pt x="17768" y="6368"/>
                      <a:pt x="17757" y="6314"/>
                    </a:cubicBezTo>
                    <a:cubicBezTo>
                      <a:pt x="17724" y="6221"/>
                      <a:pt x="17630" y="6162"/>
                      <a:pt x="17537" y="6118"/>
                    </a:cubicBezTo>
                    <a:cubicBezTo>
                      <a:pt x="17482" y="6098"/>
                      <a:pt x="17416" y="6093"/>
                      <a:pt x="17355" y="6059"/>
                    </a:cubicBezTo>
                    <a:cubicBezTo>
                      <a:pt x="17300" y="6029"/>
                      <a:pt x="17262" y="5965"/>
                      <a:pt x="17295" y="5911"/>
                    </a:cubicBezTo>
                    <a:cubicBezTo>
                      <a:pt x="17218" y="5921"/>
                      <a:pt x="17168" y="5842"/>
                      <a:pt x="17157" y="5779"/>
                    </a:cubicBezTo>
                    <a:cubicBezTo>
                      <a:pt x="17124" y="5646"/>
                      <a:pt x="17135" y="5508"/>
                      <a:pt x="17179" y="5376"/>
                    </a:cubicBezTo>
                    <a:cubicBezTo>
                      <a:pt x="17179" y="5366"/>
                      <a:pt x="17190" y="5346"/>
                      <a:pt x="17190" y="5336"/>
                    </a:cubicBezTo>
                    <a:cubicBezTo>
                      <a:pt x="17190" y="5326"/>
                      <a:pt x="17179" y="5317"/>
                      <a:pt x="17168" y="5302"/>
                    </a:cubicBezTo>
                    <a:cubicBezTo>
                      <a:pt x="17086" y="5233"/>
                      <a:pt x="17086" y="5130"/>
                      <a:pt x="17064" y="5036"/>
                    </a:cubicBezTo>
                    <a:cubicBezTo>
                      <a:pt x="17042" y="4943"/>
                      <a:pt x="16937" y="4840"/>
                      <a:pt x="16833" y="4879"/>
                    </a:cubicBezTo>
                    <a:cubicBezTo>
                      <a:pt x="16871" y="4776"/>
                      <a:pt x="16673" y="4717"/>
                      <a:pt x="16651" y="4604"/>
                    </a:cubicBezTo>
                    <a:cubicBezTo>
                      <a:pt x="16629" y="4481"/>
                      <a:pt x="16591" y="4343"/>
                      <a:pt x="16536" y="4230"/>
                    </a:cubicBezTo>
                    <a:lnTo>
                      <a:pt x="16222" y="3705"/>
                    </a:lnTo>
                    <a:cubicBezTo>
                      <a:pt x="16200" y="3665"/>
                      <a:pt x="16178" y="3611"/>
                      <a:pt x="16189" y="3572"/>
                    </a:cubicBezTo>
                    <a:cubicBezTo>
                      <a:pt x="16156" y="3479"/>
                      <a:pt x="16118" y="3385"/>
                      <a:pt x="16063" y="3316"/>
                    </a:cubicBezTo>
                    <a:cubicBezTo>
                      <a:pt x="16041" y="3292"/>
                      <a:pt x="16014" y="3262"/>
                      <a:pt x="16014" y="3233"/>
                    </a:cubicBezTo>
                    <a:cubicBezTo>
                      <a:pt x="16003" y="3198"/>
                      <a:pt x="16014" y="3169"/>
                      <a:pt x="16052" y="3149"/>
                    </a:cubicBezTo>
                    <a:cubicBezTo>
                      <a:pt x="16003" y="3110"/>
                      <a:pt x="15959" y="3066"/>
                      <a:pt x="15926" y="3017"/>
                    </a:cubicBezTo>
                    <a:cubicBezTo>
                      <a:pt x="15898" y="2982"/>
                      <a:pt x="15865" y="2962"/>
                      <a:pt x="15843" y="2923"/>
                    </a:cubicBezTo>
                    <a:cubicBezTo>
                      <a:pt x="15832" y="2894"/>
                      <a:pt x="15810" y="2869"/>
                      <a:pt x="15794" y="2840"/>
                    </a:cubicBezTo>
                    <a:cubicBezTo>
                      <a:pt x="15739" y="2697"/>
                      <a:pt x="15684" y="2550"/>
                      <a:pt x="15623" y="2417"/>
                    </a:cubicBezTo>
                    <a:cubicBezTo>
                      <a:pt x="15568" y="2284"/>
                      <a:pt x="15508" y="2137"/>
                      <a:pt x="15530" y="1994"/>
                    </a:cubicBezTo>
                    <a:cubicBezTo>
                      <a:pt x="15508" y="1955"/>
                      <a:pt x="15453" y="1945"/>
                      <a:pt x="15392" y="1945"/>
                    </a:cubicBezTo>
                    <a:cubicBezTo>
                      <a:pt x="15337" y="1955"/>
                      <a:pt x="15288" y="1975"/>
                      <a:pt x="15244" y="1975"/>
                    </a:cubicBezTo>
                    <a:cubicBezTo>
                      <a:pt x="15161" y="1975"/>
                      <a:pt x="15057" y="1945"/>
                      <a:pt x="15002" y="2004"/>
                    </a:cubicBezTo>
                    <a:cubicBezTo>
                      <a:pt x="14980" y="2034"/>
                      <a:pt x="14980" y="2078"/>
                      <a:pt x="14952" y="2107"/>
                    </a:cubicBezTo>
                    <a:cubicBezTo>
                      <a:pt x="14919" y="2161"/>
                      <a:pt x="14815" y="2171"/>
                      <a:pt x="14771" y="2117"/>
                    </a:cubicBezTo>
                    <a:cubicBezTo>
                      <a:pt x="14732" y="2152"/>
                      <a:pt x="14688" y="2152"/>
                      <a:pt x="14655" y="2127"/>
                    </a:cubicBezTo>
                    <a:cubicBezTo>
                      <a:pt x="14518" y="2048"/>
                      <a:pt x="14320" y="2058"/>
                      <a:pt x="14160" y="2004"/>
                    </a:cubicBezTo>
                    <a:lnTo>
                      <a:pt x="14017" y="1975"/>
                    </a:lnTo>
                    <a:cubicBezTo>
                      <a:pt x="14017" y="1930"/>
                      <a:pt x="13951" y="1955"/>
                      <a:pt x="13918" y="1965"/>
                    </a:cubicBezTo>
                    <a:cubicBezTo>
                      <a:pt x="13858" y="1975"/>
                      <a:pt x="13814" y="1945"/>
                      <a:pt x="13764" y="1911"/>
                    </a:cubicBezTo>
                    <a:cubicBezTo>
                      <a:pt x="13698" y="1871"/>
                      <a:pt x="13605" y="1862"/>
                      <a:pt x="13511" y="1871"/>
                    </a:cubicBezTo>
                    <a:lnTo>
                      <a:pt x="13456" y="1921"/>
                    </a:lnTo>
                    <a:cubicBezTo>
                      <a:pt x="13385" y="1842"/>
                      <a:pt x="13270" y="1778"/>
                      <a:pt x="13154" y="1778"/>
                    </a:cubicBezTo>
                    <a:cubicBezTo>
                      <a:pt x="13088" y="1778"/>
                      <a:pt x="13017" y="1788"/>
                      <a:pt x="12945" y="1788"/>
                    </a:cubicBezTo>
                    <a:cubicBezTo>
                      <a:pt x="12879" y="1788"/>
                      <a:pt x="12808" y="1773"/>
                      <a:pt x="12764" y="1729"/>
                    </a:cubicBezTo>
                    <a:cubicBezTo>
                      <a:pt x="12742" y="1709"/>
                      <a:pt x="12725" y="1675"/>
                      <a:pt x="12714" y="1655"/>
                    </a:cubicBezTo>
                    <a:cubicBezTo>
                      <a:pt x="12692" y="1636"/>
                      <a:pt x="12659" y="1611"/>
                      <a:pt x="12637" y="1636"/>
                    </a:cubicBezTo>
                    <a:cubicBezTo>
                      <a:pt x="12659" y="1601"/>
                      <a:pt x="12637" y="1552"/>
                      <a:pt x="12615" y="1522"/>
                    </a:cubicBezTo>
                    <a:cubicBezTo>
                      <a:pt x="12577" y="1488"/>
                      <a:pt x="12533" y="1478"/>
                      <a:pt x="12500" y="1459"/>
                    </a:cubicBezTo>
                    <a:cubicBezTo>
                      <a:pt x="12450" y="1449"/>
                      <a:pt x="12417" y="1429"/>
                      <a:pt x="12368" y="1439"/>
                    </a:cubicBezTo>
                    <a:cubicBezTo>
                      <a:pt x="12324" y="1449"/>
                      <a:pt x="12291" y="1478"/>
                      <a:pt x="12302" y="1522"/>
                    </a:cubicBezTo>
                    <a:cubicBezTo>
                      <a:pt x="12164" y="1581"/>
                      <a:pt x="11988" y="1601"/>
                      <a:pt x="11840" y="1572"/>
                    </a:cubicBezTo>
                    <a:cubicBezTo>
                      <a:pt x="11840" y="1601"/>
                      <a:pt x="11851" y="1636"/>
                      <a:pt x="11873" y="1655"/>
                    </a:cubicBezTo>
                    <a:cubicBezTo>
                      <a:pt x="11818" y="1626"/>
                      <a:pt x="11735" y="1655"/>
                      <a:pt x="11713" y="1704"/>
                    </a:cubicBezTo>
                    <a:cubicBezTo>
                      <a:pt x="11691" y="1758"/>
                      <a:pt x="11724" y="1827"/>
                      <a:pt x="11796" y="1852"/>
                    </a:cubicBezTo>
                    <a:cubicBezTo>
                      <a:pt x="11746" y="1852"/>
                      <a:pt x="11724" y="1916"/>
                      <a:pt x="11735" y="1955"/>
                    </a:cubicBezTo>
                    <a:cubicBezTo>
                      <a:pt x="11746" y="1999"/>
                      <a:pt x="11796" y="2024"/>
                      <a:pt x="11829" y="2048"/>
                    </a:cubicBezTo>
                    <a:lnTo>
                      <a:pt x="11796" y="2137"/>
                    </a:lnTo>
                    <a:cubicBezTo>
                      <a:pt x="11757" y="2117"/>
                      <a:pt x="11719" y="2142"/>
                      <a:pt x="11691" y="2171"/>
                    </a:cubicBezTo>
                    <a:cubicBezTo>
                      <a:pt x="11669" y="2206"/>
                      <a:pt x="11653" y="2240"/>
                      <a:pt x="11609" y="2250"/>
                    </a:cubicBezTo>
                    <a:cubicBezTo>
                      <a:pt x="11587" y="2265"/>
                      <a:pt x="11565" y="2265"/>
                      <a:pt x="11537" y="2274"/>
                    </a:cubicBezTo>
                    <a:cubicBezTo>
                      <a:pt x="11515" y="2284"/>
                      <a:pt x="11504" y="2314"/>
                      <a:pt x="11515" y="2324"/>
                    </a:cubicBezTo>
                    <a:cubicBezTo>
                      <a:pt x="11411" y="2353"/>
                      <a:pt x="11345" y="2230"/>
                      <a:pt x="11251" y="2181"/>
                    </a:cubicBezTo>
                    <a:cubicBezTo>
                      <a:pt x="11191" y="2161"/>
                      <a:pt x="11125" y="2152"/>
                      <a:pt x="11103" y="2097"/>
                    </a:cubicBezTo>
                    <a:cubicBezTo>
                      <a:pt x="11092" y="2078"/>
                      <a:pt x="11092" y="2068"/>
                      <a:pt x="11075" y="2048"/>
                    </a:cubicBezTo>
                    <a:cubicBezTo>
                      <a:pt x="11042" y="2004"/>
                      <a:pt x="10976" y="2024"/>
                      <a:pt x="10916" y="2048"/>
                    </a:cubicBezTo>
                    <a:cubicBezTo>
                      <a:pt x="10789" y="2078"/>
                      <a:pt x="10652" y="2048"/>
                      <a:pt x="10570" y="1955"/>
                    </a:cubicBezTo>
                    <a:cubicBezTo>
                      <a:pt x="10537" y="1975"/>
                      <a:pt x="10504" y="1994"/>
                      <a:pt x="10454" y="2014"/>
                    </a:cubicBezTo>
                    <a:cubicBezTo>
                      <a:pt x="10443" y="2024"/>
                      <a:pt x="10432" y="2024"/>
                      <a:pt x="10421" y="2024"/>
                    </a:cubicBezTo>
                    <a:cubicBezTo>
                      <a:pt x="10410" y="2024"/>
                      <a:pt x="10399" y="2014"/>
                      <a:pt x="10388" y="2004"/>
                    </a:cubicBezTo>
                    <a:cubicBezTo>
                      <a:pt x="10317" y="1930"/>
                      <a:pt x="10273" y="1842"/>
                      <a:pt x="10262" y="1749"/>
                    </a:cubicBezTo>
                    <a:cubicBezTo>
                      <a:pt x="10262" y="1729"/>
                      <a:pt x="10245" y="1704"/>
                      <a:pt x="10234" y="1685"/>
                    </a:cubicBezTo>
                    <a:cubicBezTo>
                      <a:pt x="10212" y="1665"/>
                      <a:pt x="10179" y="1655"/>
                      <a:pt x="10146" y="1655"/>
                    </a:cubicBezTo>
                    <a:cubicBezTo>
                      <a:pt x="10042" y="1645"/>
                      <a:pt x="9937" y="1645"/>
                      <a:pt x="9833" y="1636"/>
                    </a:cubicBezTo>
                    <a:cubicBezTo>
                      <a:pt x="9822" y="1508"/>
                      <a:pt x="9673" y="1429"/>
                      <a:pt x="9530" y="1459"/>
                    </a:cubicBezTo>
                    <a:cubicBezTo>
                      <a:pt x="9497" y="1468"/>
                      <a:pt x="9453" y="1488"/>
                      <a:pt x="9415" y="1488"/>
                    </a:cubicBezTo>
                    <a:cubicBezTo>
                      <a:pt x="9382" y="1488"/>
                      <a:pt x="9338" y="1468"/>
                      <a:pt x="9338" y="1429"/>
                    </a:cubicBezTo>
                    <a:cubicBezTo>
                      <a:pt x="9277" y="1449"/>
                      <a:pt x="9200" y="1429"/>
                      <a:pt x="9162" y="1375"/>
                    </a:cubicBezTo>
                    <a:cubicBezTo>
                      <a:pt x="9118" y="1395"/>
                      <a:pt x="9046" y="1395"/>
                      <a:pt x="9002" y="1365"/>
                    </a:cubicBezTo>
                    <a:cubicBezTo>
                      <a:pt x="8947" y="1336"/>
                      <a:pt x="8925" y="1272"/>
                      <a:pt x="8881" y="1223"/>
                    </a:cubicBezTo>
                    <a:cubicBezTo>
                      <a:pt x="8848" y="1169"/>
                      <a:pt x="8777" y="1129"/>
                      <a:pt x="8705" y="1139"/>
                    </a:cubicBezTo>
                    <a:cubicBezTo>
                      <a:pt x="8705" y="1169"/>
                      <a:pt x="8705" y="1203"/>
                      <a:pt x="8694" y="1242"/>
                    </a:cubicBezTo>
                    <a:cubicBezTo>
                      <a:pt x="8617" y="1159"/>
                      <a:pt x="8579" y="1056"/>
                      <a:pt x="8590" y="952"/>
                    </a:cubicBezTo>
                    <a:cubicBezTo>
                      <a:pt x="8639" y="982"/>
                      <a:pt x="8716" y="972"/>
                      <a:pt x="8766" y="933"/>
                    </a:cubicBezTo>
                    <a:cubicBezTo>
                      <a:pt x="8810" y="893"/>
                      <a:pt x="8799" y="820"/>
                      <a:pt x="8755" y="780"/>
                    </a:cubicBezTo>
                    <a:cubicBezTo>
                      <a:pt x="8788" y="756"/>
                      <a:pt x="8821" y="766"/>
                      <a:pt x="8859" y="780"/>
                    </a:cubicBezTo>
                    <a:cubicBezTo>
                      <a:pt x="8881" y="726"/>
                      <a:pt x="8903" y="662"/>
                      <a:pt x="8892" y="603"/>
                    </a:cubicBezTo>
                    <a:cubicBezTo>
                      <a:pt x="8766" y="584"/>
                      <a:pt x="8672" y="456"/>
                      <a:pt x="8694" y="343"/>
                    </a:cubicBezTo>
                    <a:cubicBezTo>
                      <a:pt x="8744" y="368"/>
                      <a:pt x="8793" y="343"/>
                      <a:pt x="8832" y="313"/>
                    </a:cubicBezTo>
                    <a:cubicBezTo>
                      <a:pt x="8865" y="284"/>
                      <a:pt x="8881" y="230"/>
                      <a:pt x="8892" y="191"/>
                    </a:cubicBezTo>
                    <a:cubicBezTo>
                      <a:pt x="8903" y="137"/>
                      <a:pt x="8914" y="78"/>
                      <a:pt x="8870" y="48"/>
                    </a:cubicBezTo>
                    <a:cubicBezTo>
                      <a:pt x="8832" y="14"/>
                      <a:pt x="8777" y="28"/>
                      <a:pt x="8733" y="48"/>
                    </a:cubicBezTo>
                    <a:cubicBezTo>
                      <a:pt x="8683" y="73"/>
                      <a:pt x="8634" y="97"/>
                      <a:pt x="8590" y="107"/>
                    </a:cubicBezTo>
                    <a:cubicBezTo>
                      <a:pt x="8540" y="117"/>
                      <a:pt x="8474" y="97"/>
                      <a:pt x="8463" y="58"/>
                    </a:cubicBezTo>
                    <a:cubicBezTo>
                      <a:pt x="8408" y="33"/>
                      <a:pt x="8348" y="14"/>
                      <a:pt x="8293" y="14"/>
                    </a:cubicBezTo>
                    <a:cubicBezTo>
                      <a:pt x="8232" y="14"/>
                      <a:pt x="8166" y="48"/>
                      <a:pt x="8155" y="97"/>
                    </a:cubicBezTo>
                    <a:cubicBezTo>
                      <a:pt x="8073" y="58"/>
                      <a:pt x="7980" y="48"/>
                      <a:pt x="7886" y="68"/>
                    </a:cubicBezTo>
                    <a:cubicBezTo>
                      <a:pt x="7864" y="78"/>
                      <a:pt x="7831" y="78"/>
                      <a:pt x="7809" y="68"/>
                    </a:cubicBezTo>
                    <a:cubicBezTo>
                      <a:pt x="7787" y="58"/>
                      <a:pt x="7760" y="33"/>
                      <a:pt x="7749" y="23"/>
                    </a:cubicBezTo>
                    <a:cubicBezTo>
                      <a:pt x="7705" y="-6"/>
                      <a:pt x="7644" y="-6"/>
                      <a:pt x="7600" y="14"/>
                    </a:cubicBezTo>
                    <a:cubicBezTo>
                      <a:pt x="7556" y="33"/>
                      <a:pt x="7518" y="78"/>
                      <a:pt x="7485" y="117"/>
                    </a:cubicBezTo>
                    <a:cubicBezTo>
                      <a:pt x="7474" y="127"/>
                      <a:pt x="7463" y="151"/>
                      <a:pt x="7441" y="161"/>
                    </a:cubicBezTo>
                    <a:lnTo>
                      <a:pt x="7391" y="161"/>
                    </a:lnTo>
                    <a:cubicBezTo>
                      <a:pt x="7287" y="151"/>
                      <a:pt x="7182" y="127"/>
                      <a:pt x="7094" y="97"/>
                    </a:cubicBezTo>
                    <a:cubicBezTo>
                      <a:pt x="7012" y="161"/>
                      <a:pt x="6885" y="171"/>
                      <a:pt x="6803" y="117"/>
                    </a:cubicBezTo>
                    <a:cubicBezTo>
                      <a:pt x="6759" y="97"/>
                      <a:pt x="6665" y="117"/>
                      <a:pt x="6621" y="137"/>
                    </a:cubicBezTo>
                    <a:cubicBezTo>
                      <a:pt x="6594" y="151"/>
                      <a:pt x="6583" y="161"/>
                      <a:pt x="6561" y="171"/>
                    </a:cubicBezTo>
                    <a:cubicBezTo>
                      <a:pt x="6506" y="191"/>
                      <a:pt x="6434" y="171"/>
                      <a:pt x="6379" y="161"/>
                    </a:cubicBezTo>
                    <a:cubicBezTo>
                      <a:pt x="6319" y="161"/>
                      <a:pt x="6236" y="210"/>
                      <a:pt x="6275" y="264"/>
                    </a:cubicBezTo>
                    <a:cubicBezTo>
                      <a:pt x="6170" y="230"/>
                      <a:pt x="6055" y="200"/>
                      <a:pt x="5950" y="171"/>
                    </a:cubicBezTo>
                    <a:cubicBezTo>
                      <a:pt x="5868" y="151"/>
                      <a:pt x="5763" y="122"/>
                      <a:pt x="5686" y="151"/>
                    </a:cubicBezTo>
                    <a:cubicBezTo>
                      <a:pt x="5604" y="186"/>
                      <a:pt x="5549" y="294"/>
                      <a:pt x="5615" y="343"/>
                    </a:cubicBezTo>
                    <a:cubicBezTo>
                      <a:pt x="5488" y="333"/>
                      <a:pt x="5351" y="377"/>
                      <a:pt x="5247" y="446"/>
                    </a:cubicBezTo>
                    <a:cubicBezTo>
                      <a:pt x="5236" y="456"/>
                      <a:pt x="5214" y="471"/>
                      <a:pt x="5192" y="481"/>
                    </a:cubicBezTo>
                    <a:cubicBezTo>
                      <a:pt x="5153" y="490"/>
                      <a:pt x="5109" y="471"/>
                      <a:pt x="5060" y="481"/>
                    </a:cubicBezTo>
                    <a:cubicBezTo>
                      <a:pt x="5016" y="490"/>
                      <a:pt x="4994" y="544"/>
                      <a:pt x="4972" y="584"/>
                    </a:cubicBezTo>
                    <a:cubicBezTo>
                      <a:pt x="4944" y="628"/>
                      <a:pt x="4900" y="677"/>
                      <a:pt x="4856" y="653"/>
                    </a:cubicBezTo>
                    <a:cubicBezTo>
                      <a:pt x="4829" y="643"/>
                      <a:pt x="4818" y="633"/>
                      <a:pt x="4796" y="633"/>
                    </a:cubicBezTo>
                    <a:cubicBezTo>
                      <a:pt x="4741" y="623"/>
                      <a:pt x="4719" y="707"/>
                      <a:pt x="4719" y="756"/>
                    </a:cubicBezTo>
                    <a:cubicBezTo>
                      <a:pt x="4669" y="780"/>
                      <a:pt x="4614" y="800"/>
                      <a:pt x="4565" y="790"/>
                    </a:cubicBezTo>
                    <a:cubicBezTo>
                      <a:pt x="4510" y="780"/>
                      <a:pt x="4471" y="716"/>
                      <a:pt x="4510" y="677"/>
                    </a:cubicBezTo>
                    <a:cubicBezTo>
                      <a:pt x="4449" y="643"/>
                      <a:pt x="4383" y="633"/>
                      <a:pt x="4312" y="643"/>
                    </a:cubicBezTo>
                    <a:cubicBezTo>
                      <a:pt x="4240" y="662"/>
                      <a:pt x="4163" y="707"/>
                      <a:pt x="4092" y="662"/>
                    </a:cubicBezTo>
                    <a:cubicBezTo>
                      <a:pt x="4059" y="643"/>
                      <a:pt x="4037" y="603"/>
                      <a:pt x="3998" y="594"/>
                    </a:cubicBezTo>
                    <a:cubicBezTo>
                      <a:pt x="3943" y="574"/>
                      <a:pt x="3883" y="613"/>
                      <a:pt x="3839" y="633"/>
                    </a:cubicBezTo>
                    <a:cubicBezTo>
                      <a:pt x="3784" y="653"/>
                      <a:pt x="3701" y="623"/>
                      <a:pt x="3712" y="584"/>
                    </a:cubicBezTo>
                    <a:cubicBezTo>
                      <a:pt x="3701" y="574"/>
                      <a:pt x="3679" y="574"/>
                      <a:pt x="3668" y="574"/>
                    </a:cubicBezTo>
                    <a:cubicBezTo>
                      <a:pt x="3657" y="574"/>
                      <a:pt x="3641" y="594"/>
                      <a:pt x="3619" y="594"/>
                    </a:cubicBezTo>
                    <a:cubicBezTo>
                      <a:pt x="3608" y="594"/>
                      <a:pt x="3586" y="594"/>
                      <a:pt x="3586" y="574"/>
                    </a:cubicBezTo>
                    <a:cubicBezTo>
                      <a:pt x="3487" y="603"/>
                      <a:pt x="3426" y="721"/>
                      <a:pt x="3481" y="80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74" name="Shape 3174"/>
              <p:cNvSpPr/>
              <p:nvPr/>
            </p:nvSpPr>
            <p:spPr>
              <a:xfrm>
                <a:off x="2242393" y="1706668"/>
                <a:ext cx="225043" cy="463396"/>
              </a:xfrm>
              <a:custGeom>
                <a:avLst/>
                <a:gdLst/>
                <a:ahLst/>
                <a:cxnLst>
                  <a:cxn ang="0">
                    <a:pos x="wd2" y="hd2"/>
                  </a:cxn>
                  <a:cxn ang="5400000">
                    <a:pos x="wd2" y="hd2"/>
                  </a:cxn>
                  <a:cxn ang="10800000">
                    <a:pos x="wd2" y="hd2"/>
                  </a:cxn>
                  <a:cxn ang="16200000">
                    <a:pos x="wd2" y="hd2"/>
                  </a:cxn>
                </a:cxnLst>
                <a:rect l="0" t="0" r="r" b="b"/>
                <a:pathLst>
                  <a:path w="21321" h="20780" extrusionOk="0">
                    <a:moveTo>
                      <a:pt x="14700" y="1029"/>
                    </a:moveTo>
                    <a:cubicBezTo>
                      <a:pt x="13996" y="1567"/>
                      <a:pt x="13672" y="2207"/>
                      <a:pt x="13455" y="2847"/>
                    </a:cubicBezTo>
                    <a:cubicBezTo>
                      <a:pt x="13347" y="3179"/>
                      <a:pt x="13239" y="3563"/>
                      <a:pt x="12751" y="3819"/>
                    </a:cubicBezTo>
                    <a:cubicBezTo>
                      <a:pt x="12318" y="4101"/>
                      <a:pt x="11506" y="4229"/>
                      <a:pt x="10965" y="4075"/>
                    </a:cubicBezTo>
                    <a:cubicBezTo>
                      <a:pt x="9936" y="4561"/>
                      <a:pt x="8908" y="5047"/>
                      <a:pt x="7987" y="5534"/>
                    </a:cubicBezTo>
                    <a:cubicBezTo>
                      <a:pt x="7554" y="5303"/>
                      <a:pt x="6796" y="5483"/>
                      <a:pt x="6201" y="5636"/>
                    </a:cubicBezTo>
                    <a:cubicBezTo>
                      <a:pt x="5660" y="5790"/>
                      <a:pt x="4956" y="6020"/>
                      <a:pt x="4360" y="5841"/>
                    </a:cubicBezTo>
                    <a:cubicBezTo>
                      <a:pt x="4252" y="5790"/>
                      <a:pt x="4144" y="5738"/>
                      <a:pt x="4036" y="5738"/>
                    </a:cubicBezTo>
                    <a:cubicBezTo>
                      <a:pt x="3927" y="5738"/>
                      <a:pt x="3819" y="5790"/>
                      <a:pt x="3711" y="5841"/>
                    </a:cubicBezTo>
                    <a:cubicBezTo>
                      <a:pt x="3007" y="6225"/>
                      <a:pt x="2303" y="6557"/>
                      <a:pt x="1545" y="6916"/>
                    </a:cubicBezTo>
                    <a:cubicBezTo>
                      <a:pt x="1762" y="6967"/>
                      <a:pt x="1978" y="7044"/>
                      <a:pt x="2195" y="7095"/>
                    </a:cubicBezTo>
                    <a:cubicBezTo>
                      <a:pt x="1329" y="8119"/>
                      <a:pt x="1654" y="9398"/>
                      <a:pt x="3007" y="10320"/>
                    </a:cubicBezTo>
                    <a:cubicBezTo>
                      <a:pt x="3224" y="10473"/>
                      <a:pt x="3440" y="10575"/>
                      <a:pt x="3602" y="10780"/>
                    </a:cubicBezTo>
                    <a:cubicBezTo>
                      <a:pt x="3711" y="11062"/>
                      <a:pt x="3440" y="11318"/>
                      <a:pt x="3224" y="11599"/>
                    </a:cubicBezTo>
                    <a:cubicBezTo>
                      <a:pt x="2899" y="12085"/>
                      <a:pt x="2682" y="12674"/>
                      <a:pt x="2899" y="13211"/>
                    </a:cubicBezTo>
                    <a:cubicBezTo>
                      <a:pt x="2195" y="13032"/>
                      <a:pt x="1437" y="13160"/>
                      <a:pt x="950" y="13416"/>
                    </a:cubicBezTo>
                    <a:cubicBezTo>
                      <a:pt x="517" y="13698"/>
                      <a:pt x="408" y="14056"/>
                      <a:pt x="625" y="14389"/>
                    </a:cubicBezTo>
                    <a:cubicBezTo>
                      <a:pt x="733" y="14593"/>
                      <a:pt x="950" y="14773"/>
                      <a:pt x="950" y="14977"/>
                    </a:cubicBezTo>
                    <a:cubicBezTo>
                      <a:pt x="842" y="15412"/>
                      <a:pt x="-187" y="15720"/>
                      <a:pt x="30" y="16103"/>
                    </a:cubicBezTo>
                    <a:cubicBezTo>
                      <a:pt x="300" y="16487"/>
                      <a:pt x="1762" y="16641"/>
                      <a:pt x="1437" y="16974"/>
                    </a:cubicBezTo>
                    <a:cubicBezTo>
                      <a:pt x="1329" y="17127"/>
                      <a:pt x="842" y="17178"/>
                      <a:pt x="625" y="17281"/>
                    </a:cubicBezTo>
                    <a:cubicBezTo>
                      <a:pt x="192" y="17562"/>
                      <a:pt x="1058" y="17920"/>
                      <a:pt x="1329" y="18253"/>
                    </a:cubicBezTo>
                    <a:cubicBezTo>
                      <a:pt x="1437" y="18458"/>
                      <a:pt x="1166" y="18739"/>
                      <a:pt x="1329" y="18995"/>
                    </a:cubicBezTo>
                    <a:cubicBezTo>
                      <a:pt x="1545" y="19763"/>
                      <a:pt x="4144" y="19917"/>
                      <a:pt x="4360" y="20608"/>
                    </a:cubicBezTo>
                    <a:cubicBezTo>
                      <a:pt x="4956" y="20838"/>
                      <a:pt x="5714" y="20838"/>
                      <a:pt x="6201" y="20608"/>
                    </a:cubicBezTo>
                    <a:cubicBezTo>
                      <a:pt x="6742" y="20403"/>
                      <a:pt x="6851" y="20019"/>
                      <a:pt x="6418" y="19763"/>
                    </a:cubicBezTo>
                    <a:cubicBezTo>
                      <a:pt x="7446" y="19763"/>
                      <a:pt x="8366" y="19763"/>
                      <a:pt x="9341" y="19763"/>
                    </a:cubicBezTo>
                    <a:cubicBezTo>
                      <a:pt x="9720" y="19763"/>
                      <a:pt x="10045" y="19763"/>
                      <a:pt x="10369" y="19661"/>
                    </a:cubicBezTo>
                    <a:cubicBezTo>
                      <a:pt x="11290" y="19379"/>
                      <a:pt x="10857" y="18739"/>
                      <a:pt x="11290" y="18304"/>
                    </a:cubicBezTo>
                    <a:cubicBezTo>
                      <a:pt x="11777" y="17920"/>
                      <a:pt x="13022" y="17665"/>
                      <a:pt x="12914" y="17229"/>
                    </a:cubicBezTo>
                    <a:cubicBezTo>
                      <a:pt x="12751" y="17025"/>
                      <a:pt x="12210" y="16794"/>
                      <a:pt x="12210" y="16590"/>
                    </a:cubicBezTo>
                    <a:cubicBezTo>
                      <a:pt x="12210" y="16308"/>
                      <a:pt x="12751" y="16155"/>
                      <a:pt x="13239" y="16001"/>
                    </a:cubicBezTo>
                    <a:cubicBezTo>
                      <a:pt x="13672" y="15847"/>
                      <a:pt x="13780" y="15412"/>
                      <a:pt x="13239" y="15361"/>
                    </a:cubicBezTo>
                    <a:cubicBezTo>
                      <a:pt x="13888" y="15131"/>
                      <a:pt x="14267" y="14645"/>
                      <a:pt x="13888" y="14286"/>
                    </a:cubicBezTo>
                    <a:cubicBezTo>
                      <a:pt x="13780" y="14056"/>
                      <a:pt x="13455" y="13902"/>
                      <a:pt x="13563" y="13698"/>
                    </a:cubicBezTo>
                    <a:cubicBezTo>
                      <a:pt x="13672" y="13570"/>
                      <a:pt x="13780" y="13519"/>
                      <a:pt x="13996" y="13467"/>
                    </a:cubicBezTo>
                    <a:cubicBezTo>
                      <a:pt x="15621" y="12828"/>
                      <a:pt x="16649" y="11702"/>
                      <a:pt x="15512" y="10831"/>
                    </a:cubicBezTo>
                    <a:cubicBezTo>
                      <a:pt x="16270" y="10831"/>
                      <a:pt x="16974" y="10422"/>
                      <a:pt x="16757" y="10038"/>
                    </a:cubicBezTo>
                    <a:cubicBezTo>
                      <a:pt x="16649" y="9884"/>
                      <a:pt x="16433" y="9705"/>
                      <a:pt x="16649" y="9552"/>
                    </a:cubicBezTo>
                    <a:cubicBezTo>
                      <a:pt x="16866" y="9449"/>
                      <a:pt x="17190" y="9449"/>
                      <a:pt x="17407" y="9347"/>
                    </a:cubicBezTo>
                    <a:cubicBezTo>
                      <a:pt x="17786" y="9245"/>
                      <a:pt x="17678" y="9014"/>
                      <a:pt x="17407" y="8861"/>
                    </a:cubicBezTo>
                    <a:cubicBezTo>
                      <a:pt x="17190" y="8707"/>
                      <a:pt x="16974" y="8579"/>
                      <a:pt x="16757" y="8426"/>
                    </a:cubicBezTo>
                    <a:cubicBezTo>
                      <a:pt x="16270" y="7888"/>
                      <a:pt x="17678" y="7197"/>
                      <a:pt x="17082" y="6660"/>
                    </a:cubicBezTo>
                    <a:cubicBezTo>
                      <a:pt x="17786" y="6967"/>
                      <a:pt x="18923" y="7044"/>
                      <a:pt x="19681" y="6813"/>
                    </a:cubicBezTo>
                    <a:cubicBezTo>
                      <a:pt x="19464" y="6506"/>
                      <a:pt x="18815" y="6302"/>
                      <a:pt x="18327" y="5969"/>
                    </a:cubicBezTo>
                    <a:cubicBezTo>
                      <a:pt x="17894" y="5662"/>
                      <a:pt x="17786" y="5201"/>
                      <a:pt x="18436" y="5047"/>
                    </a:cubicBezTo>
                    <a:cubicBezTo>
                      <a:pt x="19031" y="5150"/>
                      <a:pt x="19572" y="5380"/>
                      <a:pt x="19789" y="5687"/>
                    </a:cubicBezTo>
                    <a:cubicBezTo>
                      <a:pt x="20060" y="5431"/>
                      <a:pt x="20709" y="5252"/>
                      <a:pt x="21305" y="5380"/>
                    </a:cubicBezTo>
                    <a:cubicBezTo>
                      <a:pt x="21413" y="4945"/>
                      <a:pt x="20926" y="4561"/>
                      <a:pt x="20709" y="4126"/>
                    </a:cubicBezTo>
                    <a:cubicBezTo>
                      <a:pt x="20493" y="3691"/>
                      <a:pt x="20493" y="3230"/>
                      <a:pt x="21196" y="2949"/>
                    </a:cubicBezTo>
                    <a:cubicBezTo>
                      <a:pt x="20384" y="2642"/>
                      <a:pt x="20276" y="2028"/>
                      <a:pt x="20384" y="1567"/>
                    </a:cubicBezTo>
                    <a:cubicBezTo>
                      <a:pt x="20493" y="1081"/>
                      <a:pt x="20709" y="543"/>
                      <a:pt x="20276" y="57"/>
                    </a:cubicBezTo>
                    <a:cubicBezTo>
                      <a:pt x="20276" y="6"/>
                      <a:pt x="18815" y="594"/>
                      <a:pt x="18706" y="646"/>
                    </a:cubicBezTo>
                    <a:cubicBezTo>
                      <a:pt x="18815" y="-762"/>
                      <a:pt x="15404" y="492"/>
                      <a:pt x="14700" y="102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75" name="Shape 3175"/>
              <p:cNvSpPr/>
              <p:nvPr/>
            </p:nvSpPr>
            <p:spPr>
              <a:xfrm>
                <a:off x="0" y="730210"/>
                <a:ext cx="47934" cy="27042"/>
              </a:xfrm>
              <a:custGeom>
                <a:avLst/>
                <a:gdLst/>
                <a:ahLst/>
                <a:cxnLst>
                  <a:cxn ang="0">
                    <a:pos x="wd2" y="hd2"/>
                  </a:cxn>
                  <a:cxn ang="5400000">
                    <a:pos x="wd2" y="hd2"/>
                  </a:cxn>
                  <a:cxn ang="10800000">
                    <a:pos x="wd2" y="hd2"/>
                  </a:cxn>
                  <a:cxn ang="16200000">
                    <a:pos x="wd2" y="hd2"/>
                  </a:cxn>
                </a:cxnLst>
                <a:rect l="0" t="0" r="r" b="b"/>
                <a:pathLst>
                  <a:path w="20850" h="21600" extrusionOk="0">
                    <a:moveTo>
                      <a:pt x="2512" y="16435"/>
                    </a:moveTo>
                    <a:cubicBezTo>
                      <a:pt x="4270" y="19722"/>
                      <a:pt x="6279" y="21600"/>
                      <a:pt x="8288" y="20661"/>
                    </a:cubicBezTo>
                    <a:cubicBezTo>
                      <a:pt x="9544" y="20661"/>
                      <a:pt x="10047" y="19722"/>
                      <a:pt x="11051" y="19722"/>
                    </a:cubicBezTo>
                    <a:cubicBezTo>
                      <a:pt x="12056" y="19722"/>
                      <a:pt x="12558" y="19722"/>
                      <a:pt x="13563" y="19722"/>
                    </a:cubicBezTo>
                    <a:cubicBezTo>
                      <a:pt x="15321" y="20661"/>
                      <a:pt x="17330" y="20661"/>
                      <a:pt x="18837" y="21600"/>
                    </a:cubicBezTo>
                    <a:cubicBezTo>
                      <a:pt x="21600" y="18783"/>
                      <a:pt x="21600" y="8922"/>
                      <a:pt x="18335" y="7043"/>
                    </a:cubicBezTo>
                    <a:cubicBezTo>
                      <a:pt x="17330" y="5635"/>
                      <a:pt x="15823" y="5635"/>
                      <a:pt x="14819" y="5635"/>
                    </a:cubicBezTo>
                    <a:cubicBezTo>
                      <a:pt x="12056" y="5635"/>
                      <a:pt x="10047" y="3757"/>
                      <a:pt x="7284" y="1878"/>
                    </a:cubicBezTo>
                    <a:cubicBezTo>
                      <a:pt x="6279" y="939"/>
                      <a:pt x="5274" y="0"/>
                      <a:pt x="4270" y="0"/>
                    </a:cubicBezTo>
                    <a:cubicBezTo>
                      <a:pt x="3014" y="0"/>
                      <a:pt x="1507" y="939"/>
                      <a:pt x="1005" y="2817"/>
                    </a:cubicBezTo>
                    <a:cubicBezTo>
                      <a:pt x="502" y="3757"/>
                      <a:pt x="1005" y="5635"/>
                      <a:pt x="1005" y="7043"/>
                    </a:cubicBezTo>
                    <a:cubicBezTo>
                      <a:pt x="502" y="7043"/>
                      <a:pt x="502" y="7043"/>
                      <a:pt x="0" y="7043"/>
                    </a:cubicBezTo>
                    <a:cubicBezTo>
                      <a:pt x="502" y="10800"/>
                      <a:pt x="1005" y="13617"/>
                      <a:pt x="2512" y="16435"/>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180" name="Group 3180"/>
            <p:cNvGrpSpPr/>
            <p:nvPr/>
          </p:nvGrpSpPr>
          <p:grpSpPr>
            <a:xfrm>
              <a:off x="2494397" y="4951902"/>
              <a:ext cx="1860038" cy="2603544"/>
              <a:chOff x="0" y="0"/>
              <a:chExt cx="1860037" cy="2603543"/>
            </a:xfrm>
          </p:grpSpPr>
          <p:sp>
            <p:nvSpPr>
              <p:cNvPr id="3177" name="Shape 3177"/>
              <p:cNvSpPr/>
              <p:nvPr/>
            </p:nvSpPr>
            <p:spPr>
              <a:xfrm>
                <a:off x="353595" y="0"/>
                <a:ext cx="1506443" cy="2603544"/>
              </a:xfrm>
              <a:custGeom>
                <a:avLst/>
                <a:gdLst/>
                <a:ahLst/>
                <a:cxnLst>
                  <a:cxn ang="0">
                    <a:pos x="wd2" y="hd2"/>
                  </a:cxn>
                  <a:cxn ang="5400000">
                    <a:pos x="wd2" y="hd2"/>
                  </a:cxn>
                  <a:cxn ang="10800000">
                    <a:pos x="wd2" y="hd2"/>
                  </a:cxn>
                  <a:cxn ang="16200000">
                    <a:pos x="wd2" y="hd2"/>
                  </a:cxn>
                </a:cxnLst>
                <a:rect l="0" t="0" r="r" b="b"/>
                <a:pathLst>
                  <a:path w="21600" h="21554" extrusionOk="0">
                    <a:moveTo>
                      <a:pt x="5976" y="341"/>
                    </a:moveTo>
                    <a:cubicBezTo>
                      <a:pt x="5804" y="289"/>
                      <a:pt x="5673" y="218"/>
                      <a:pt x="5518" y="152"/>
                    </a:cubicBezTo>
                    <a:cubicBezTo>
                      <a:pt x="5469" y="133"/>
                      <a:pt x="5412" y="110"/>
                      <a:pt x="5380" y="81"/>
                    </a:cubicBezTo>
                    <a:cubicBezTo>
                      <a:pt x="5224" y="11"/>
                      <a:pt x="4971" y="-46"/>
                      <a:pt x="4865" y="53"/>
                    </a:cubicBezTo>
                    <a:cubicBezTo>
                      <a:pt x="4816" y="110"/>
                      <a:pt x="4865" y="180"/>
                      <a:pt x="4914" y="242"/>
                    </a:cubicBezTo>
                    <a:cubicBezTo>
                      <a:pt x="4816" y="350"/>
                      <a:pt x="4571" y="397"/>
                      <a:pt x="4384" y="360"/>
                    </a:cubicBezTo>
                    <a:cubicBezTo>
                      <a:pt x="4318" y="260"/>
                      <a:pt x="4351" y="143"/>
                      <a:pt x="4457" y="62"/>
                    </a:cubicBezTo>
                    <a:cubicBezTo>
                      <a:pt x="4441" y="11"/>
                      <a:pt x="4286" y="25"/>
                      <a:pt x="4229" y="72"/>
                    </a:cubicBezTo>
                    <a:cubicBezTo>
                      <a:pt x="4180" y="110"/>
                      <a:pt x="4163" y="171"/>
                      <a:pt x="4114" y="209"/>
                    </a:cubicBezTo>
                    <a:cubicBezTo>
                      <a:pt x="4008" y="270"/>
                      <a:pt x="3837" y="251"/>
                      <a:pt x="3698" y="242"/>
                    </a:cubicBezTo>
                    <a:cubicBezTo>
                      <a:pt x="3412" y="232"/>
                      <a:pt x="3135" y="308"/>
                      <a:pt x="2882" y="388"/>
                    </a:cubicBezTo>
                    <a:cubicBezTo>
                      <a:pt x="2743" y="430"/>
                      <a:pt x="2571" y="487"/>
                      <a:pt x="2539" y="576"/>
                    </a:cubicBezTo>
                    <a:cubicBezTo>
                      <a:pt x="2522" y="614"/>
                      <a:pt x="2522" y="657"/>
                      <a:pt x="2506" y="694"/>
                    </a:cubicBezTo>
                    <a:cubicBezTo>
                      <a:pt x="2449" y="774"/>
                      <a:pt x="2294" y="817"/>
                      <a:pt x="2180" y="864"/>
                    </a:cubicBezTo>
                    <a:cubicBezTo>
                      <a:pt x="2057" y="916"/>
                      <a:pt x="1976" y="1029"/>
                      <a:pt x="2090" y="1081"/>
                    </a:cubicBezTo>
                    <a:cubicBezTo>
                      <a:pt x="1853" y="1090"/>
                      <a:pt x="1633" y="1270"/>
                      <a:pt x="1592" y="1406"/>
                    </a:cubicBezTo>
                    <a:cubicBezTo>
                      <a:pt x="1576" y="1468"/>
                      <a:pt x="1576" y="1534"/>
                      <a:pt x="1576" y="1595"/>
                    </a:cubicBezTo>
                    <a:cubicBezTo>
                      <a:pt x="1576" y="1684"/>
                      <a:pt x="1616" y="1774"/>
                      <a:pt x="1592" y="1873"/>
                    </a:cubicBezTo>
                    <a:cubicBezTo>
                      <a:pt x="1649" y="1882"/>
                      <a:pt x="1682" y="1901"/>
                      <a:pt x="1731" y="1911"/>
                    </a:cubicBezTo>
                    <a:cubicBezTo>
                      <a:pt x="1747" y="1991"/>
                      <a:pt x="1731" y="2071"/>
                      <a:pt x="1714" y="2151"/>
                    </a:cubicBezTo>
                    <a:cubicBezTo>
                      <a:pt x="1853" y="2151"/>
                      <a:pt x="1902" y="2250"/>
                      <a:pt x="1886" y="2326"/>
                    </a:cubicBezTo>
                    <a:cubicBezTo>
                      <a:pt x="1837" y="2467"/>
                      <a:pt x="1665" y="2576"/>
                      <a:pt x="1461" y="2623"/>
                    </a:cubicBezTo>
                    <a:cubicBezTo>
                      <a:pt x="1388" y="2632"/>
                      <a:pt x="1322" y="2642"/>
                      <a:pt x="1273" y="2675"/>
                    </a:cubicBezTo>
                    <a:cubicBezTo>
                      <a:pt x="1184" y="2722"/>
                      <a:pt x="1200" y="2807"/>
                      <a:pt x="1200" y="2873"/>
                    </a:cubicBezTo>
                    <a:cubicBezTo>
                      <a:pt x="1200" y="2943"/>
                      <a:pt x="1102" y="3028"/>
                      <a:pt x="996" y="3000"/>
                    </a:cubicBezTo>
                    <a:cubicBezTo>
                      <a:pt x="1045" y="3108"/>
                      <a:pt x="743" y="3189"/>
                      <a:pt x="620" y="3108"/>
                    </a:cubicBezTo>
                    <a:cubicBezTo>
                      <a:pt x="702" y="3198"/>
                      <a:pt x="588" y="3297"/>
                      <a:pt x="449" y="3354"/>
                    </a:cubicBezTo>
                    <a:cubicBezTo>
                      <a:pt x="310" y="3415"/>
                      <a:pt x="155" y="3467"/>
                      <a:pt x="106" y="3566"/>
                    </a:cubicBezTo>
                    <a:cubicBezTo>
                      <a:pt x="155" y="3585"/>
                      <a:pt x="212" y="3604"/>
                      <a:pt x="278" y="3622"/>
                    </a:cubicBezTo>
                    <a:cubicBezTo>
                      <a:pt x="229" y="3721"/>
                      <a:pt x="155" y="3820"/>
                      <a:pt x="106" y="3910"/>
                    </a:cubicBezTo>
                    <a:cubicBezTo>
                      <a:pt x="310" y="3919"/>
                      <a:pt x="482" y="3990"/>
                      <a:pt x="588" y="4089"/>
                    </a:cubicBezTo>
                    <a:cubicBezTo>
                      <a:pt x="653" y="4155"/>
                      <a:pt x="669" y="4245"/>
                      <a:pt x="604" y="4306"/>
                    </a:cubicBezTo>
                    <a:cubicBezTo>
                      <a:pt x="531" y="4377"/>
                      <a:pt x="359" y="4405"/>
                      <a:pt x="261" y="4344"/>
                    </a:cubicBezTo>
                    <a:cubicBezTo>
                      <a:pt x="229" y="4523"/>
                      <a:pt x="122" y="4702"/>
                      <a:pt x="0" y="4867"/>
                    </a:cubicBezTo>
                    <a:cubicBezTo>
                      <a:pt x="155" y="4910"/>
                      <a:pt x="310" y="4947"/>
                      <a:pt x="449" y="4990"/>
                    </a:cubicBezTo>
                    <a:cubicBezTo>
                      <a:pt x="498" y="5216"/>
                      <a:pt x="996" y="5306"/>
                      <a:pt x="1151" y="5513"/>
                    </a:cubicBezTo>
                    <a:cubicBezTo>
                      <a:pt x="1200" y="5603"/>
                      <a:pt x="1200" y="5692"/>
                      <a:pt x="1216" y="5777"/>
                    </a:cubicBezTo>
                    <a:cubicBezTo>
                      <a:pt x="1249" y="5867"/>
                      <a:pt x="1322" y="5966"/>
                      <a:pt x="1478" y="5985"/>
                    </a:cubicBezTo>
                    <a:cubicBezTo>
                      <a:pt x="1527" y="5999"/>
                      <a:pt x="1576" y="5999"/>
                      <a:pt x="1633" y="6008"/>
                    </a:cubicBezTo>
                    <a:cubicBezTo>
                      <a:pt x="1714" y="6027"/>
                      <a:pt x="1747" y="6098"/>
                      <a:pt x="1763" y="6145"/>
                    </a:cubicBezTo>
                    <a:cubicBezTo>
                      <a:pt x="1820" y="6272"/>
                      <a:pt x="1853" y="6404"/>
                      <a:pt x="1902" y="6541"/>
                    </a:cubicBezTo>
                    <a:cubicBezTo>
                      <a:pt x="1918" y="6569"/>
                      <a:pt x="1918" y="6602"/>
                      <a:pt x="1976" y="6621"/>
                    </a:cubicBezTo>
                    <a:cubicBezTo>
                      <a:pt x="2024" y="6640"/>
                      <a:pt x="2090" y="6631"/>
                      <a:pt x="2147" y="6640"/>
                    </a:cubicBezTo>
                    <a:cubicBezTo>
                      <a:pt x="2294" y="6668"/>
                      <a:pt x="2294" y="6800"/>
                      <a:pt x="2261" y="6885"/>
                    </a:cubicBezTo>
                    <a:cubicBezTo>
                      <a:pt x="2229" y="6975"/>
                      <a:pt x="2318" y="7116"/>
                      <a:pt x="2490" y="7093"/>
                    </a:cubicBezTo>
                    <a:cubicBezTo>
                      <a:pt x="2433" y="7225"/>
                      <a:pt x="2522" y="7361"/>
                      <a:pt x="2710" y="7432"/>
                    </a:cubicBezTo>
                    <a:cubicBezTo>
                      <a:pt x="2931" y="7512"/>
                      <a:pt x="3208" y="7569"/>
                      <a:pt x="3461" y="7560"/>
                    </a:cubicBezTo>
                    <a:lnTo>
                      <a:pt x="3510" y="7710"/>
                    </a:lnTo>
                    <a:cubicBezTo>
                      <a:pt x="3739" y="7767"/>
                      <a:pt x="3976" y="7828"/>
                      <a:pt x="4196" y="7885"/>
                    </a:cubicBezTo>
                    <a:cubicBezTo>
                      <a:pt x="4163" y="7937"/>
                      <a:pt x="4196" y="8003"/>
                      <a:pt x="4286" y="8036"/>
                    </a:cubicBezTo>
                    <a:cubicBezTo>
                      <a:pt x="4335" y="8055"/>
                      <a:pt x="4384" y="8055"/>
                      <a:pt x="4441" y="8064"/>
                    </a:cubicBezTo>
                    <a:cubicBezTo>
                      <a:pt x="4694" y="8116"/>
                      <a:pt x="4882" y="8253"/>
                      <a:pt x="5053" y="8380"/>
                    </a:cubicBezTo>
                    <a:cubicBezTo>
                      <a:pt x="5086" y="8408"/>
                      <a:pt x="5143" y="8451"/>
                      <a:pt x="5127" y="8498"/>
                    </a:cubicBezTo>
                    <a:cubicBezTo>
                      <a:pt x="5102" y="8550"/>
                      <a:pt x="5004" y="8587"/>
                      <a:pt x="5004" y="8639"/>
                    </a:cubicBezTo>
                    <a:cubicBezTo>
                      <a:pt x="5020" y="8686"/>
                      <a:pt x="5127" y="8705"/>
                      <a:pt x="5192" y="8748"/>
                    </a:cubicBezTo>
                    <a:cubicBezTo>
                      <a:pt x="5347" y="8847"/>
                      <a:pt x="5143" y="8993"/>
                      <a:pt x="5176" y="9120"/>
                    </a:cubicBezTo>
                    <a:cubicBezTo>
                      <a:pt x="5192" y="9172"/>
                      <a:pt x="5241" y="9219"/>
                      <a:pt x="5257" y="9281"/>
                    </a:cubicBezTo>
                    <a:cubicBezTo>
                      <a:pt x="5314" y="9431"/>
                      <a:pt x="5020" y="9568"/>
                      <a:pt x="5069" y="9714"/>
                    </a:cubicBezTo>
                    <a:cubicBezTo>
                      <a:pt x="5086" y="9785"/>
                      <a:pt x="5176" y="9837"/>
                      <a:pt x="5208" y="9893"/>
                    </a:cubicBezTo>
                    <a:cubicBezTo>
                      <a:pt x="5257" y="9955"/>
                      <a:pt x="5257" y="10044"/>
                      <a:pt x="5176" y="10082"/>
                    </a:cubicBezTo>
                    <a:cubicBezTo>
                      <a:pt x="5143" y="10101"/>
                      <a:pt x="5086" y="10101"/>
                      <a:pt x="5053" y="10120"/>
                    </a:cubicBezTo>
                    <a:cubicBezTo>
                      <a:pt x="5004" y="10143"/>
                      <a:pt x="4988" y="10181"/>
                      <a:pt x="4971" y="10219"/>
                    </a:cubicBezTo>
                    <a:cubicBezTo>
                      <a:pt x="4914" y="10370"/>
                      <a:pt x="4898" y="10516"/>
                      <a:pt x="4931" y="10676"/>
                    </a:cubicBezTo>
                    <a:cubicBezTo>
                      <a:pt x="4955" y="10747"/>
                      <a:pt x="4971" y="10813"/>
                      <a:pt x="4914" y="10874"/>
                    </a:cubicBezTo>
                    <a:cubicBezTo>
                      <a:pt x="4849" y="10931"/>
                      <a:pt x="4710" y="10964"/>
                      <a:pt x="4678" y="11020"/>
                    </a:cubicBezTo>
                    <a:cubicBezTo>
                      <a:pt x="4645" y="11072"/>
                      <a:pt x="4678" y="11119"/>
                      <a:pt x="4694" y="11171"/>
                    </a:cubicBezTo>
                    <a:cubicBezTo>
                      <a:pt x="4784" y="11360"/>
                      <a:pt x="4694" y="11577"/>
                      <a:pt x="4473" y="11723"/>
                    </a:cubicBezTo>
                    <a:cubicBezTo>
                      <a:pt x="4539" y="11756"/>
                      <a:pt x="4571" y="11822"/>
                      <a:pt x="4571" y="11874"/>
                    </a:cubicBezTo>
                    <a:cubicBezTo>
                      <a:pt x="4441" y="11930"/>
                      <a:pt x="4318" y="12001"/>
                      <a:pt x="4229" y="12081"/>
                    </a:cubicBezTo>
                    <a:cubicBezTo>
                      <a:pt x="4335" y="12110"/>
                      <a:pt x="4441" y="12138"/>
                      <a:pt x="4522" y="12171"/>
                    </a:cubicBezTo>
                    <a:cubicBezTo>
                      <a:pt x="4522" y="12378"/>
                      <a:pt x="4473" y="12586"/>
                      <a:pt x="4424" y="12784"/>
                    </a:cubicBezTo>
                    <a:cubicBezTo>
                      <a:pt x="4400" y="12822"/>
                      <a:pt x="4400" y="12859"/>
                      <a:pt x="4384" y="12902"/>
                    </a:cubicBezTo>
                    <a:cubicBezTo>
                      <a:pt x="4318" y="13119"/>
                      <a:pt x="4269" y="13345"/>
                      <a:pt x="4196" y="13562"/>
                    </a:cubicBezTo>
                    <a:lnTo>
                      <a:pt x="3992" y="13595"/>
                    </a:lnTo>
                    <a:cubicBezTo>
                      <a:pt x="4131" y="13670"/>
                      <a:pt x="4090" y="13812"/>
                      <a:pt x="3992" y="13911"/>
                    </a:cubicBezTo>
                    <a:cubicBezTo>
                      <a:pt x="3886" y="14010"/>
                      <a:pt x="3755" y="14090"/>
                      <a:pt x="3665" y="14189"/>
                    </a:cubicBezTo>
                    <a:cubicBezTo>
                      <a:pt x="3527" y="14373"/>
                      <a:pt x="3649" y="14580"/>
                      <a:pt x="3771" y="14769"/>
                    </a:cubicBezTo>
                    <a:cubicBezTo>
                      <a:pt x="3804" y="14821"/>
                      <a:pt x="3837" y="14868"/>
                      <a:pt x="3853" y="14920"/>
                    </a:cubicBezTo>
                    <a:cubicBezTo>
                      <a:pt x="3273" y="15226"/>
                      <a:pt x="3722" y="15858"/>
                      <a:pt x="3208" y="16193"/>
                    </a:cubicBezTo>
                    <a:cubicBezTo>
                      <a:pt x="3445" y="16245"/>
                      <a:pt x="3739" y="16193"/>
                      <a:pt x="3869" y="16066"/>
                    </a:cubicBezTo>
                    <a:cubicBezTo>
                      <a:pt x="3788" y="16235"/>
                      <a:pt x="3682" y="16400"/>
                      <a:pt x="3600" y="16561"/>
                    </a:cubicBezTo>
                    <a:cubicBezTo>
                      <a:pt x="3461" y="16580"/>
                      <a:pt x="3306" y="16570"/>
                      <a:pt x="3192" y="16523"/>
                    </a:cubicBezTo>
                    <a:cubicBezTo>
                      <a:pt x="3167" y="16688"/>
                      <a:pt x="3151" y="16867"/>
                      <a:pt x="3135" y="17037"/>
                    </a:cubicBezTo>
                    <a:cubicBezTo>
                      <a:pt x="2947" y="16976"/>
                      <a:pt x="2776" y="17145"/>
                      <a:pt x="2792" y="17273"/>
                    </a:cubicBezTo>
                    <a:cubicBezTo>
                      <a:pt x="2808" y="17400"/>
                      <a:pt x="2882" y="17551"/>
                      <a:pt x="2727" y="17640"/>
                    </a:cubicBezTo>
                    <a:cubicBezTo>
                      <a:pt x="2898" y="17598"/>
                      <a:pt x="3118" y="17640"/>
                      <a:pt x="3224" y="17739"/>
                    </a:cubicBezTo>
                    <a:cubicBezTo>
                      <a:pt x="3322" y="17838"/>
                      <a:pt x="3273" y="17966"/>
                      <a:pt x="3118" y="18037"/>
                    </a:cubicBezTo>
                    <a:cubicBezTo>
                      <a:pt x="2980" y="18046"/>
                      <a:pt x="2824" y="18046"/>
                      <a:pt x="2694" y="18055"/>
                    </a:cubicBezTo>
                    <a:cubicBezTo>
                      <a:pt x="2743" y="18282"/>
                      <a:pt x="2792" y="18508"/>
                      <a:pt x="2849" y="18748"/>
                    </a:cubicBezTo>
                    <a:cubicBezTo>
                      <a:pt x="2865" y="18805"/>
                      <a:pt x="2865" y="18857"/>
                      <a:pt x="2882" y="18914"/>
                    </a:cubicBezTo>
                    <a:cubicBezTo>
                      <a:pt x="2931" y="19130"/>
                      <a:pt x="2980" y="19352"/>
                      <a:pt x="2963" y="19578"/>
                    </a:cubicBezTo>
                    <a:cubicBezTo>
                      <a:pt x="2947" y="19715"/>
                      <a:pt x="2931" y="19847"/>
                      <a:pt x="2980" y="19974"/>
                    </a:cubicBezTo>
                    <a:cubicBezTo>
                      <a:pt x="3053" y="20102"/>
                      <a:pt x="3241" y="20220"/>
                      <a:pt x="3478" y="20210"/>
                    </a:cubicBezTo>
                    <a:cubicBezTo>
                      <a:pt x="3445" y="20361"/>
                      <a:pt x="3445" y="20559"/>
                      <a:pt x="3682" y="20616"/>
                    </a:cubicBezTo>
                    <a:cubicBezTo>
                      <a:pt x="3755" y="20635"/>
                      <a:pt x="3853" y="20635"/>
                      <a:pt x="3927" y="20658"/>
                    </a:cubicBezTo>
                    <a:cubicBezTo>
                      <a:pt x="4065" y="20696"/>
                      <a:pt x="4131" y="20795"/>
                      <a:pt x="4180" y="20875"/>
                    </a:cubicBezTo>
                    <a:cubicBezTo>
                      <a:pt x="4931" y="21101"/>
                      <a:pt x="5690" y="21328"/>
                      <a:pt x="6424" y="21554"/>
                    </a:cubicBezTo>
                    <a:cubicBezTo>
                      <a:pt x="6376" y="21347"/>
                      <a:pt x="6767" y="21205"/>
                      <a:pt x="7127" y="21172"/>
                    </a:cubicBezTo>
                    <a:cubicBezTo>
                      <a:pt x="7486" y="21144"/>
                      <a:pt x="7878" y="21130"/>
                      <a:pt x="8139" y="20993"/>
                    </a:cubicBezTo>
                    <a:cubicBezTo>
                      <a:pt x="7747" y="20875"/>
                      <a:pt x="7265" y="20875"/>
                      <a:pt x="6833" y="20804"/>
                    </a:cubicBezTo>
                    <a:cubicBezTo>
                      <a:pt x="6408" y="20734"/>
                      <a:pt x="5943" y="20569"/>
                      <a:pt x="5910" y="20309"/>
                    </a:cubicBezTo>
                    <a:cubicBezTo>
                      <a:pt x="5788" y="20352"/>
                      <a:pt x="5657" y="20290"/>
                      <a:pt x="5600" y="20210"/>
                    </a:cubicBezTo>
                    <a:cubicBezTo>
                      <a:pt x="5567" y="20139"/>
                      <a:pt x="5600" y="20064"/>
                      <a:pt x="5616" y="19984"/>
                    </a:cubicBezTo>
                    <a:cubicBezTo>
                      <a:pt x="5706" y="19734"/>
                      <a:pt x="5641" y="19479"/>
                      <a:pt x="5445" y="19253"/>
                    </a:cubicBezTo>
                    <a:cubicBezTo>
                      <a:pt x="5535" y="19229"/>
                      <a:pt x="5641" y="19201"/>
                      <a:pt x="5722" y="19182"/>
                    </a:cubicBezTo>
                    <a:cubicBezTo>
                      <a:pt x="5722" y="19102"/>
                      <a:pt x="5706" y="19031"/>
                      <a:pt x="5706" y="18956"/>
                    </a:cubicBezTo>
                    <a:cubicBezTo>
                      <a:pt x="5804" y="18914"/>
                      <a:pt x="5943" y="18904"/>
                      <a:pt x="6065" y="18923"/>
                    </a:cubicBezTo>
                    <a:cubicBezTo>
                      <a:pt x="6302" y="18866"/>
                      <a:pt x="6033" y="18626"/>
                      <a:pt x="6171" y="18499"/>
                    </a:cubicBezTo>
                    <a:cubicBezTo>
                      <a:pt x="6220" y="18451"/>
                      <a:pt x="6302" y="18433"/>
                      <a:pt x="6392" y="18400"/>
                    </a:cubicBezTo>
                    <a:cubicBezTo>
                      <a:pt x="6784" y="18272"/>
                      <a:pt x="7078" y="18037"/>
                      <a:pt x="7127" y="17777"/>
                    </a:cubicBezTo>
                    <a:cubicBezTo>
                      <a:pt x="6800" y="17749"/>
                      <a:pt x="6473" y="17678"/>
                      <a:pt x="6188" y="17589"/>
                    </a:cubicBezTo>
                    <a:cubicBezTo>
                      <a:pt x="6082" y="17560"/>
                      <a:pt x="5976" y="17523"/>
                      <a:pt x="5943" y="17452"/>
                    </a:cubicBezTo>
                    <a:cubicBezTo>
                      <a:pt x="5829" y="17244"/>
                      <a:pt x="6457" y="17136"/>
                      <a:pt x="6506" y="16919"/>
                    </a:cubicBezTo>
                    <a:cubicBezTo>
                      <a:pt x="6751" y="16858"/>
                      <a:pt x="7020" y="16848"/>
                      <a:pt x="7265" y="16886"/>
                    </a:cubicBezTo>
                    <a:cubicBezTo>
                      <a:pt x="7331" y="16829"/>
                      <a:pt x="7420" y="16768"/>
                      <a:pt x="7486" y="16712"/>
                    </a:cubicBezTo>
                    <a:cubicBezTo>
                      <a:pt x="7380" y="16712"/>
                      <a:pt x="7322" y="16622"/>
                      <a:pt x="7363" y="16570"/>
                    </a:cubicBezTo>
                    <a:cubicBezTo>
                      <a:pt x="7396" y="16523"/>
                      <a:pt x="7469" y="16462"/>
                      <a:pt x="7469" y="16400"/>
                    </a:cubicBezTo>
                    <a:cubicBezTo>
                      <a:pt x="7469" y="16325"/>
                      <a:pt x="7347" y="16235"/>
                      <a:pt x="7420" y="16165"/>
                    </a:cubicBezTo>
                    <a:cubicBezTo>
                      <a:pt x="7706" y="16146"/>
                      <a:pt x="8000" y="16155"/>
                      <a:pt x="8294" y="16193"/>
                    </a:cubicBezTo>
                    <a:cubicBezTo>
                      <a:pt x="8188" y="16094"/>
                      <a:pt x="8122" y="15976"/>
                      <a:pt x="8122" y="15868"/>
                    </a:cubicBezTo>
                    <a:cubicBezTo>
                      <a:pt x="7935" y="15948"/>
                      <a:pt x="7633" y="15858"/>
                      <a:pt x="7535" y="15740"/>
                    </a:cubicBezTo>
                    <a:cubicBezTo>
                      <a:pt x="7429" y="15622"/>
                      <a:pt x="7469" y="15471"/>
                      <a:pt x="7486" y="15344"/>
                    </a:cubicBezTo>
                    <a:cubicBezTo>
                      <a:pt x="7706" y="15382"/>
                      <a:pt x="7918" y="15443"/>
                      <a:pt x="8139" y="15462"/>
                    </a:cubicBezTo>
                    <a:cubicBezTo>
                      <a:pt x="8359" y="15481"/>
                      <a:pt x="8637" y="15424"/>
                      <a:pt x="8702" y="15297"/>
                    </a:cubicBezTo>
                    <a:cubicBezTo>
                      <a:pt x="8751" y="15306"/>
                      <a:pt x="8808" y="15316"/>
                      <a:pt x="8857" y="15335"/>
                    </a:cubicBezTo>
                    <a:cubicBezTo>
                      <a:pt x="8922" y="15198"/>
                      <a:pt x="8857" y="15047"/>
                      <a:pt x="8686" y="14948"/>
                    </a:cubicBezTo>
                    <a:cubicBezTo>
                      <a:pt x="8922" y="14877"/>
                      <a:pt x="9094" y="14722"/>
                      <a:pt x="9078" y="14561"/>
                    </a:cubicBezTo>
                    <a:cubicBezTo>
                      <a:pt x="9200" y="14514"/>
                      <a:pt x="9322" y="14623"/>
                      <a:pt x="9453" y="14651"/>
                    </a:cubicBezTo>
                    <a:cubicBezTo>
                      <a:pt x="9641" y="14693"/>
                      <a:pt x="9812" y="14580"/>
                      <a:pt x="9918" y="14486"/>
                    </a:cubicBezTo>
                    <a:cubicBezTo>
                      <a:pt x="10041" y="14594"/>
                      <a:pt x="10310" y="14571"/>
                      <a:pt x="10514" y="14543"/>
                    </a:cubicBezTo>
                    <a:cubicBezTo>
                      <a:pt x="10637" y="14524"/>
                      <a:pt x="10776" y="14505"/>
                      <a:pt x="10873" y="14462"/>
                    </a:cubicBezTo>
                    <a:cubicBezTo>
                      <a:pt x="11069" y="14396"/>
                      <a:pt x="11167" y="14264"/>
                      <a:pt x="11257" y="14147"/>
                    </a:cubicBezTo>
                    <a:cubicBezTo>
                      <a:pt x="11339" y="14038"/>
                      <a:pt x="11429" y="13901"/>
                      <a:pt x="11322" y="13793"/>
                    </a:cubicBezTo>
                    <a:cubicBezTo>
                      <a:pt x="11257" y="13732"/>
                      <a:pt x="11151" y="13694"/>
                      <a:pt x="11086" y="13633"/>
                    </a:cubicBezTo>
                    <a:cubicBezTo>
                      <a:pt x="10963" y="13534"/>
                      <a:pt x="10963" y="13406"/>
                      <a:pt x="10980" y="13288"/>
                    </a:cubicBezTo>
                    <a:cubicBezTo>
                      <a:pt x="10824" y="13336"/>
                      <a:pt x="10620" y="13246"/>
                      <a:pt x="10637" y="13147"/>
                    </a:cubicBezTo>
                    <a:cubicBezTo>
                      <a:pt x="10669" y="13100"/>
                      <a:pt x="10776" y="13057"/>
                      <a:pt x="10857" y="13071"/>
                    </a:cubicBezTo>
                    <a:cubicBezTo>
                      <a:pt x="10980" y="13109"/>
                      <a:pt x="11102" y="13156"/>
                      <a:pt x="11200" y="13199"/>
                    </a:cubicBezTo>
                    <a:cubicBezTo>
                      <a:pt x="11322" y="13237"/>
                      <a:pt x="11461" y="13288"/>
                      <a:pt x="11576" y="13246"/>
                    </a:cubicBezTo>
                    <a:cubicBezTo>
                      <a:pt x="11682" y="13218"/>
                      <a:pt x="11771" y="13137"/>
                      <a:pt x="11869" y="13156"/>
                    </a:cubicBezTo>
                    <a:cubicBezTo>
                      <a:pt x="11943" y="13166"/>
                      <a:pt x="11959" y="13218"/>
                      <a:pt x="12024" y="13246"/>
                    </a:cubicBezTo>
                    <a:cubicBezTo>
                      <a:pt x="12163" y="13307"/>
                      <a:pt x="12351" y="13199"/>
                      <a:pt x="12522" y="13189"/>
                    </a:cubicBezTo>
                    <a:cubicBezTo>
                      <a:pt x="12588" y="13189"/>
                      <a:pt x="12661" y="13208"/>
                      <a:pt x="12743" y="13208"/>
                    </a:cubicBezTo>
                    <a:cubicBezTo>
                      <a:pt x="12963" y="13208"/>
                      <a:pt x="13069" y="13038"/>
                      <a:pt x="13102" y="12911"/>
                    </a:cubicBezTo>
                    <a:cubicBezTo>
                      <a:pt x="13086" y="12883"/>
                      <a:pt x="13020" y="12859"/>
                      <a:pt x="12963" y="12873"/>
                    </a:cubicBezTo>
                    <a:cubicBezTo>
                      <a:pt x="12865" y="12784"/>
                      <a:pt x="13053" y="12685"/>
                      <a:pt x="13224" y="12642"/>
                    </a:cubicBezTo>
                    <a:cubicBezTo>
                      <a:pt x="13396" y="12605"/>
                      <a:pt x="13616" y="12534"/>
                      <a:pt x="13567" y="12435"/>
                    </a:cubicBezTo>
                    <a:cubicBezTo>
                      <a:pt x="13551" y="12416"/>
                      <a:pt x="13535" y="12397"/>
                      <a:pt x="13535" y="12369"/>
                    </a:cubicBezTo>
                    <a:cubicBezTo>
                      <a:pt x="13535" y="12336"/>
                      <a:pt x="13584" y="12317"/>
                      <a:pt x="13633" y="12298"/>
                    </a:cubicBezTo>
                    <a:cubicBezTo>
                      <a:pt x="13894" y="12209"/>
                      <a:pt x="14163" y="12119"/>
                      <a:pt x="14424" y="12029"/>
                    </a:cubicBezTo>
                    <a:cubicBezTo>
                      <a:pt x="14196" y="11912"/>
                      <a:pt x="14343" y="11676"/>
                      <a:pt x="14555" y="11544"/>
                    </a:cubicBezTo>
                    <a:cubicBezTo>
                      <a:pt x="14759" y="11416"/>
                      <a:pt x="15037" y="11327"/>
                      <a:pt x="15208" y="11190"/>
                    </a:cubicBezTo>
                    <a:cubicBezTo>
                      <a:pt x="15037" y="11171"/>
                      <a:pt x="14939" y="11053"/>
                      <a:pt x="15004" y="10964"/>
                    </a:cubicBezTo>
                    <a:cubicBezTo>
                      <a:pt x="15053" y="10903"/>
                      <a:pt x="15159" y="10855"/>
                      <a:pt x="15224" y="10794"/>
                    </a:cubicBezTo>
                    <a:cubicBezTo>
                      <a:pt x="15314" y="10695"/>
                      <a:pt x="15241" y="10587"/>
                      <a:pt x="15208" y="10478"/>
                    </a:cubicBezTo>
                    <a:cubicBezTo>
                      <a:pt x="15176" y="10370"/>
                      <a:pt x="15192" y="10242"/>
                      <a:pt x="15347" y="10191"/>
                    </a:cubicBezTo>
                    <a:cubicBezTo>
                      <a:pt x="15396" y="10172"/>
                      <a:pt x="15469" y="10172"/>
                      <a:pt x="15535" y="10153"/>
                    </a:cubicBezTo>
                    <a:cubicBezTo>
                      <a:pt x="15641" y="10120"/>
                      <a:pt x="15706" y="10054"/>
                      <a:pt x="15755" y="9993"/>
                    </a:cubicBezTo>
                    <a:cubicBezTo>
                      <a:pt x="15845" y="10011"/>
                      <a:pt x="15910" y="10021"/>
                      <a:pt x="16000" y="10044"/>
                    </a:cubicBezTo>
                    <a:cubicBezTo>
                      <a:pt x="16065" y="9936"/>
                      <a:pt x="16204" y="9804"/>
                      <a:pt x="16392" y="9823"/>
                    </a:cubicBezTo>
                    <a:cubicBezTo>
                      <a:pt x="16457" y="9837"/>
                      <a:pt x="16531" y="9865"/>
                      <a:pt x="16596" y="9856"/>
                    </a:cubicBezTo>
                    <a:cubicBezTo>
                      <a:pt x="16702" y="9846"/>
                      <a:pt x="16735" y="9785"/>
                      <a:pt x="16784" y="9738"/>
                    </a:cubicBezTo>
                    <a:cubicBezTo>
                      <a:pt x="16939" y="9578"/>
                      <a:pt x="17282" y="9488"/>
                      <a:pt x="17576" y="9530"/>
                    </a:cubicBezTo>
                    <a:cubicBezTo>
                      <a:pt x="17845" y="9559"/>
                      <a:pt x="18204" y="9677"/>
                      <a:pt x="18376" y="9549"/>
                    </a:cubicBezTo>
                    <a:cubicBezTo>
                      <a:pt x="18465" y="9488"/>
                      <a:pt x="18433" y="9398"/>
                      <a:pt x="18465" y="9318"/>
                    </a:cubicBezTo>
                    <a:cubicBezTo>
                      <a:pt x="18482" y="9243"/>
                      <a:pt x="18620" y="9153"/>
                      <a:pt x="18735" y="9191"/>
                    </a:cubicBezTo>
                    <a:cubicBezTo>
                      <a:pt x="18669" y="9101"/>
                      <a:pt x="18792" y="9012"/>
                      <a:pt x="18890" y="8936"/>
                    </a:cubicBezTo>
                    <a:cubicBezTo>
                      <a:pt x="18988" y="8861"/>
                      <a:pt x="19012" y="8724"/>
                      <a:pt x="18865" y="8701"/>
                    </a:cubicBezTo>
                    <a:cubicBezTo>
                      <a:pt x="18971" y="8705"/>
                      <a:pt x="19061" y="8630"/>
                      <a:pt x="19094" y="8559"/>
                    </a:cubicBezTo>
                    <a:cubicBezTo>
                      <a:pt x="19135" y="8488"/>
                      <a:pt x="19110" y="8408"/>
                      <a:pt x="19200" y="8342"/>
                    </a:cubicBezTo>
                    <a:cubicBezTo>
                      <a:pt x="19249" y="8300"/>
                      <a:pt x="19339" y="8271"/>
                      <a:pt x="19388" y="8234"/>
                    </a:cubicBezTo>
                    <a:cubicBezTo>
                      <a:pt x="19624" y="8073"/>
                      <a:pt x="19510" y="7748"/>
                      <a:pt x="19869" y="7696"/>
                    </a:cubicBezTo>
                    <a:cubicBezTo>
                      <a:pt x="19731" y="7578"/>
                      <a:pt x="19608" y="7470"/>
                      <a:pt x="19478" y="7352"/>
                    </a:cubicBezTo>
                    <a:cubicBezTo>
                      <a:pt x="19747" y="7262"/>
                      <a:pt x="19837" y="7046"/>
                      <a:pt x="19682" y="6895"/>
                    </a:cubicBezTo>
                    <a:cubicBezTo>
                      <a:pt x="20229" y="6739"/>
                      <a:pt x="20637" y="6442"/>
                      <a:pt x="20808" y="6098"/>
                    </a:cubicBezTo>
                    <a:cubicBezTo>
                      <a:pt x="20857" y="6136"/>
                      <a:pt x="20947" y="6117"/>
                      <a:pt x="21012" y="6084"/>
                    </a:cubicBezTo>
                    <a:cubicBezTo>
                      <a:pt x="21445" y="5909"/>
                      <a:pt x="21543" y="5570"/>
                      <a:pt x="21600" y="5263"/>
                    </a:cubicBezTo>
                    <a:cubicBezTo>
                      <a:pt x="21478" y="5244"/>
                      <a:pt x="21445" y="5164"/>
                      <a:pt x="21412" y="5098"/>
                    </a:cubicBezTo>
                    <a:cubicBezTo>
                      <a:pt x="21371" y="5037"/>
                      <a:pt x="21355" y="4990"/>
                      <a:pt x="21322" y="4928"/>
                    </a:cubicBezTo>
                    <a:cubicBezTo>
                      <a:pt x="21257" y="4768"/>
                      <a:pt x="21167" y="4613"/>
                      <a:pt x="20963" y="4504"/>
                    </a:cubicBezTo>
                    <a:cubicBezTo>
                      <a:pt x="20759" y="4396"/>
                      <a:pt x="20367" y="4405"/>
                      <a:pt x="20245" y="4542"/>
                    </a:cubicBezTo>
                    <a:cubicBezTo>
                      <a:pt x="20057" y="4363"/>
                      <a:pt x="19837" y="4165"/>
                      <a:pt x="19478" y="4136"/>
                    </a:cubicBezTo>
                    <a:cubicBezTo>
                      <a:pt x="19184" y="4108"/>
                      <a:pt x="18873" y="4198"/>
                      <a:pt x="18580" y="4155"/>
                    </a:cubicBezTo>
                    <a:cubicBezTo>
                      <a:pt x="18637" y="4117"/>
                      <a:pt x="18547" y="4056"/>
                      <a:pt x="18465" y="4056"/>
                    </a:cubicBezTo>
                    <a:cubicBezTo>
                      <a:pt x="18376" y="4056"/>
                      <a:pt x="18294" y="4080"/>
                      <a:pt x="18204" y="4089"/>
                    </a:cubicBezTo>
                    <a:cubicBezTo>
                      <a:pt x="18000" y="4117"/>
                      <a:pt x="17796" y="4056"/>
                      <a:pt x="17592" y="4047"/>
                    </a:cubicBezTo>
                    <a:cubicBezTo>
                      <a:pt x="17388" y="4037"/>
                      <a:pt x="17110" y="4089"/>
                      <a:pt x="17110" y="4216"/>
                    </a:cubicBezTo>
                    <a:cubicBezTo>
                      <a:pt x="16971" y="4117"/>
                      <a:pt x="17004" y="3957"/>
                      <a:pt x="17176" y="3882"/>
                    </a:cubicBezTo>
                    <a:cubicBezTo>
                      <a:pt x="17045" y="3792"/>
                      <a:pt x="16890" y="3717"/>
                      <a:pt x="16702" y="3665"/>
                    </a:cubicBezTo>
                    <a:cubicBezTo>
                      <a:pt x="16514" y="3618"/>
                      <a:pt x="16269" y="3613"/>
                      <a:pt x="16114" y="3693"/>
                    </a:cubicBezTo>
                    <a:cubicBezTo>
                      <a:pt x="16033" y="3594"/>
                      <a:pt x="15829" y="3533"/>
                      <a:pt x="15657" y="3552"/>
                    </a:cubicBezTo>
                    <a:cubicBezTo>
                      <a:pt x="15551" y="3566"/>
                      <a:pt x="15380" y="3575"/>
                      <a:pt x="15396" y="3514"/>
                    </a:cubicBezTo>
                    <a:cubicBezTo>
                      <a:pt x="15257" y="3575"/>
                      <a:pt x="15159" y="3651"/>
                      <a:pt x="15086" y="3750"/>
                    </a:cubicBezTo>
                    <a:cubicBezTo>
                      <a:pt x="15020" y="3641"/>
                      <a:pt x="15020" y="3514"/>
                      <a:pt x="15110" y="3415"/>
                    </a:cubicBezTo>
                    <a:lnTo>
                      <a:pt x="14490" y="3236"/>
                    </a:lnTo>
                    <a:cubicBezTo>
                      <a:pt x="14612" y="3118"/>
                      <a:pt x="14678" y="2972"/>
                      <a:pt x="14645" y="2830"/>
                    </a:cubicBezTo>
                    <a:cubicBezTo>
                      <a:pt x="14555" y="2849"/>
                      <a:pt x="14457" y="2873"/>
                      <a:pt x="14367" y="2892"/>
                    </a:cubicBezTo>
                    <a:cubicBezTo>
                      <a:pt x="14473" y="2793"/>
                      <a:pt x="14302" y="2684"/>
                      <a:pt x="14147" y="2604"/>
                    </a:cubicBezTo>
                    <a:cubicBezTo>
                      <a:pt x="13992" y="2533"/>
                      <a:pt x="13820" y="2415"/>
                      <a:pt x="13943" y="2316"/>
                    </a:cubicBezTo>
                    <a:cubicBezTo>
                      <a:pt x="13804" y="2118"/>
                      <a:pt x="13445" y="1953"/>
                      <a:pt x="13135" y="1845"/>
                    </a:cubicBezTo>
                    <a:cubicBezTo>
                      <a:pt x="13037" y="1802"/>
                      <a:pt x="12931" y="1774"/>
                      <a:pt x="12808" y="1755"/>
                    </a:cubicBezTo>
                    <a:cubicBezTo>
                      <a:pt x="12776" y="1694"/>
                      <a:pt x="12661" y="1684"/>
                      <a:pt x="12555" y="1684"/>
                    </a:cubicBezTo>
                    <a:cubicBezTo>
                      <a:pt x="12449" y="1694"/>
                      <a:pt x="12351" y="1703"/>
                      <a:pt x="12261" y="1675"/>
                    </a:cubicBezTo>
                    <a:cubicBezTo>
                      <a:pt x="12261" y="1703"/>
                      <a:pt x="12196" y="1703"/>
                      <a:pt x="12147" y="1703"/>
                    </a:cubicBezTo>
                    <a:cubicBezTo>
                      <a:pt x="11853" y="1684"/>
                      <a:pt x="11559" y="1675"/>
                      <a:pt x="11273" y="1656"/>
                    </a:cubicBezTo>
                    <a:cubicBezTo>
                      <a:pt x="11233" y="1656"/>
                      <a:pt x="11200" y="1656"/>
                      <a:pt x="11167" y="1633"/>
                    </a:cubicBezTo>
                    <a:cubicBezTo>
                      <a:pt x="11135" y="1623"/>
                      <a:pt x="11135" y="1595"/>
                      <a:pt x="11118" y="1585"/>
                    </a:cubicBezTo>
                    <a:cubicBezTo>
                      <a:pt x="11045" y="1524"/>
                      <a:pt x="10857" y="1524"/>
                      <a:pt x="10824" y="1458"/>
                    </a:cubicBezTo>
                    <a:cubicBezTo>
                      <a:pt x="10808" y="1425"/>
                      <a:pt x="10841" y="1397"/>
                      <a:pt x="10824" y="1369"/>
                    </a:cubicBezTo>
                    <a:cubicBezTo>
                      <a:pt x="10792" y="1326"/>
                      <a:pt x="10686" y="1340"/>
                      <a:pt x="10604" y="1317"/>
                    </a:cubicBezTo>
                    <a:cubicBezTo>
                      <a:pt x="10465" y="1288"/>
                      <a:pt x="10465" y="1171"/>
                      <a:pt x="10367" y="1109"/>
                    </a:cubicBezTo>
                    <a:cubicBezTo>
                      <a:pt x="10278" y="1062"/>
                      <a:pt x="10139" y="1053"/>
                      <a:pt x="10090" y="982"/>
                    </a:cubicBezTo>
                    <a:cubicBezTo>
                      <a:pt x="10090" y="972"/>
                      <a:pt x="10073" y="963"/>
                      <a:pt x="10073" y="963"/>
                    </a:cubicBezTo>
                    <a:cubicBezTo>
                      <a:pt x="10041" y="944"/>
                      <a:pt x="9967" y="972"/>
                      <a:pt x="9935" y="991"/>
                    </a:cubicBezTo>
                    <a:cubicBezTo>
                      <a:pt x="9869" y="1020"/>
                      <a:pt x="9763" y="1010"/>
                      <a:pt x="9698" y="972"/>
                    </a:cubicBezTo>
                    <a:cubicBezTo>
                      <a:pt x="9624" y="935"/>
                      <a:pt x="9592" y="892"/>
                      <a:pt x="9576" y="845"/>
                    </a:cubicBezTo>
                    <a:cubicBezTo>
                      <a:pt x="9527" y="746"/>
                      <a:pt x="9510" y="638"/>
                      <a:pt x="9510" y="529"/>
                    </a:cubicBezTo>
                    <a:cubicBezTo>
                      <a:pt x="9420" y="506"/>
                      <a:pt x="9331" y="548"/>
                      <a:pt x="9265" y="586"/>
                    </a:cubicBezTo>
                    <a:cubicBezTo>
                      <a:pt x="9192" y="624"/>
                      <a:pt x="9094" y="666"/>
                      <a:pt x="9029" y="624"/>
                    </a:cubicBezTo>
                    <a:cubicBezTo>
                      <a:pt x="8996" y="614"/>
                      <a:pt x="8971" y="586"/>
                      <a:pt x="8939" y="576"/>
                    </a:cubicBezTo>
                    <a:cubicBezTo>
                      <a:pt x="8898" y="567"/>
                      <a:pt x="8873" y="576"/>
                      <a:pt x="8841" y="576"/>
                    </a:cubicBezTo>
                    <a:cubicBezTo>
                      <a:pt x="8686" y="567"/>
                      <a:pt x="8686" y="416"/>
                      <a:pt x="8547" y="397"/>
                    </a:cubicBezTo>
                    <a:cubicBezTo>
                      <a:pt x="8465" y="388"/>
                      <a:pt x="8376" y="440"/>
                      <a:pt x="8278" y="430"/>
                    </a:cubicBezTo>
                    <a:cubicBezTo>
                      <a:pt x="8220" y="430"/>
                      <a:pt x="8171" y="397"/>
                      <a:pt x="8106" y="397"/>
                    </a:cubicBezTo>
                    <a:cubicBezTo>
                      <a:pt x="7935" y="397"/>
                      <a:pt x="7935" y="567"/>
                      <a:pt x="7763" y="595"/>
                    </a:cubicBezTo>
                    <a:cubicBezTo>
                      <a:pt x="7690" y="605"/>
                      <a:pt x="7624" y="595"/>
                      <a:pt x="7576" y="576"/>
                    </a:cubicBezTo>
                    <a:cubicBezTo>
                      <a:pt x="7420" y="539"/>
                      <a:pt x="7265" y="496"/>
                      <a:pt x="7192" y="407"/>
                    </a:cubicBezTo>
                    <a:lnTo>
                      <a:pt x="7143" y="350"/>
                    </a:lnTo>
                    <a:cubicBezTo>
                      <a:pt x="7110" y="331"/>
                      <a:pt x="7045" y="317"/>
                      <a:pt x="6988" y="317"/>
                    </a:cubicBezTo>
                    <a:cubicBezTo>
                      <a:pt x="6873" y="317"/>
                      <a:pt x="6767" y="360"/>
                      <a:pt x="6702" y="407"/>
                    </a:cubicBezTo>
                    <a:cubicBezTo>
                      <a:pt x="6580" y="430"/>
                      <a:pt x="6441" y="350"/>
                      <a:pt x="6359" y="407"/>
                    </a:cubicBezTo>
                    <a:cubicBezTo>
                      <a:pt x="6343" y="416"/>
                      <a:pt x="6335" y="449"/>
                      <a:pt x="6302" y="459"/>
                    </a:cubicBezTo>
                    <a:cubicBezTo>
                      <a:pt x="6261" y="468"/>
                      <a:pt x="6237" y="468"/>
                      <a:pt x="6204" y="459"/>
                    </a:cubicBezTo>
                    <a:cubicBezTo>
                      <a:pt x="6033" y="459"/>
                      <a:pt x="5927" y="407"/>
                      <a:pt x="5976" y="34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78" name="Shape 3178"/>
              <p:cNvSpPr/>
              <p:nvPr/>
            </p:nvSpPr>
            <p:spPr>
              <a:xfrm>
                <a:off x="991562" y="2333679"/>
                <a:ext cx="126959" cy="81482"/>
              </a:xfrm>
              <a:custGeom>
                <a:avLst/>
                <a:gdLst/>
                <a:ahLst/>
                <a:cxnLst>
                  <a:cxn ang="0">
                    <a:pos x="wd2" y="hd2"/>
                  </a:cxn>
                  <a:cxn ang="5400000">
                    <a:pos x="wd2" y="hd2"/>
                  </a:cxn>
                  <a:cxn ang="10800000">
                    <a:pos x="wd2" y="hd2"/>
                  </a:cxn>
                  <a:cxn ang="16200000">
                    <a:pos x="wd2" y="hd2"/>
                  </a:cxn>
                </a:cxnLst>
                <a:rect l="0" t="0" r="r" b="b"/>
                <a:pathLst>
                  <a:path w="21504" h="21382" extrusionOk="0">
                    <a:moveTo>
                      <a:pt x="2604" y="1746"/>
                    </a:moveTo>
                    <a:cubicBezTo>
                      <a:pt x="2411" y="2048"/>
                      <a:pt x="2604" y="2652"/>
                      <a:pt x="2796" y="2954"/>
                    </a:cubicBezTo>
                    <a:cubicBezTo>
                      <a:pt x="2989" y="3256"/>
                      <a:pt x="3375" y="3256"/>
                      <a:pt x="3568" y="3558"/>
                    </a:cubicBezTo>
                    <a:cubicBezTo>
                      <a:pt x="4436" y="4313"/>
                      <a:pt x="4629" y="6126"/>
                      <a:pt x="4050" y="7032"/>
                    </a:cubicBezTo>
                    <a:cubicBezTo>
                      <a:pt x="3375" y="8392"/>
                      <a:pt x="2025" y="8090"/>
                      <a:pt x="1157" y="8996"/>
                    </a:cubicBezTo>
                    <a:cubicBezTo>
                      <a:pt x="386" y="9902"/>
                      <a:pt x="193" y="11564"/>
                      <a:pt x="0" y="13074"/>
                    </a:cubicBezTo>
                    <a:cubicBezTo>
                      <a:pt x="579" y="13074"/>
                      <a:pt x="964" y="13679"/>
                      <a:pt x="964" y="14736"/>
                    </a:cubicBezTo>
                    <a:cubicBezTo>
                      <a:pt x="1736" y="14434"/>
                      <a:pt x="2796" y="14736"/>
                      <a:pt x="3568" y="15642"/>
                    </a:cubicBezTo>
                    <a:cubicBezTo>
                      <a:pt x="3761" y="15944"/>
                      <a:pt x="3761" y="15944"/>
                      <a:pt x="4050" y="16246"/>
                    </a:cubicBezTo>
                    <a:cubicBezTo>
                      <a:pt x="4243" y="16246"/>
                      <a:pt x="4629" y="16246"/>
                      <a:pt x="4821" y="15944"/>
                    </a:cubicBezTo>
                    <a:cubicBezTo>
                      <a:pt x="5593" y="15642"/>
                      <a:pt x="6461" y="15642"/>
                      <a:pt x="7039" y="15944"/>
                    </a:cubicBezTo>
                    <a:cubicBezTo>
                      <a:pt x="7232" y="15944"/>
                      <a:pt x="7425" y="16246"/>
                      <a:pt x="7618" y="16246"/>
                    </a:cubicBezTo>
                    <a:cubicBezTo>
                      <a:pt x="8004" y="16246"/>
                      <a:pt x="8293" y="15944"/>
                      <a:pt x="8679" y="15944"/>
                    </a:cubicBezTo>
                    <a:cubicBezTo>
                      <a:pt x="9257" y="15944"/>
                      <a:pt x="9643" y="17304"/>
                      <a:pt x="10029" y="18210"/>
                    </a:cubicBezTo>
                    <a:cubicBezTo>
                      <a:pt x="10511" y="19418"/>
                      <a:pt x="10896" y="20325"/>
                      <a:pt x="11475" y="21080"/>
                    </a:cubicBezTo>
                    <a:cubicBezTo>
                      <a:pt x="11668" y="21382"/>
                      <a:pt x="11668" y="21382"/>
                      <a:pt x="11861" y="21382"/>
                    </a:cubicBezTo>
                    <a:cubicBezTo>
                      <a:pt x="12054" y="21382"/>
                      <a:pt x="12343" y="21382"/>
                      <a:pt x="12536" y="21382"/>
                    </a:cubicBezTo>
                    <a:cubicBezTo>
                      <a:pt x="13500" y="21080"/>
                      <a:pt x="14754" y="20325"/>
                      <a:pt x="15332" y="19116"/>
                    </a:cubicBezTo>
                    <a:cubicBezTo>
                      <a:pt x="15718" y="18210"/>
                      <a:pt x="15911" y="17304"/>
                      <a:pt x="16296" y="16548"/>
                    </a:cubicBezTo>
                    <a:cubicBezTo>
                      <a:pt x="16971" y="15642"/>
                      <a:pt x="17936" y="15944"/>
                      <a:pt x="18804" y="15944"/>
                    </a:cubicBezTo>
                    <a:cubicBezTo>
                      <a:pt x="19768" y="15642"/>
                      <a:pt x="20829" y="14736"/>
                      <a:pt x="21214" y="13074"/>
                    </a:cubicBezTo>
                    <a:cubicBezTo>
                      <a:pt x="21600" y="11866"/>
                      <a:pt x="21600" y="9902"/>
                      <a:pt x="21214" y="8392"/>
                    </a:cubicBezTo>
                    <a:cubicBezTo>
                      <a:pt x="20829" y="7334"/>
                      <a:pt x="20346" y="6126"/>
                      <a:pt x="20346" y="5220"/>
                    </a:cubicBezTo>
                    <a:cubicBezTo>
                      <a:pt x="20346" y="4918"/>
                      <a:pt x="20636" y="4313"/>
                      <a:pt x="20346" y="3860"/>
                    </a:cubicBezTo>
                    <a:cubicBezTo>
                      <a:pt x="20346" y="3558"/>
                      <a:pt x="20154" y="3558"/>
                      <a:pt x="19961" y="3558"/>
                    </a:cubicBezTo>
                    <a:cubicBezTo>
                      <a:pt x="18996" y="3256"/>
                      <a:pt x="17743" y="2954"/>
                      <a:pt x="16779" y="2652"/>
                    </a:cubicBezTo>
                    <a:cubicBezTo>
                      <a:pt x="15525" y="2350"/>
                      <a:pt x="14079" y="2048"/>
                      <a:pt x="13307" y="3256"/>
                    </a:cubicBezTo>
                    <a:cubicBezTo>
                      <a:pt x="12921" y="3860"/>
                      <a:pt x="12729" y="4918"/>
                      <a:pt x="12536" y="5824"/>
                    </a:cubicBezTo>
                    <a:cubicBezTo>
                      <a:pt x="12343" y="6730"/>
                      <a:pt x="12054" y="7788"/>
                      <a:pt x="11668" y="8392"/>
                    </a:cubicBezTo>
                    <a:cubicBezTo>
                      <a:pt x="11282" y="8996"/>
                      <a:pt x="10511" y="9298"/>
                      <a:pt x="10029" y="8694"/>
                    </a:cubicBezTo>
                    <a:cubicBezTo>
                      <a:pt x="9836" y="8392"/>
                      <a:pt x="9836" y="8090"/>
                      <a:pt x="9643" y="7334"/>
                    </a:cubicBezTo>
                    <a:cubicBezTo>
                      <a:pt x="9257" y="5824"/>
                      <a:pt x="8679" y="4616"/>
                      <a:pt x="7618" y="3860"/>
                    </a:cubicBezTo>
                    <a:cubicBezTo>
                      <a:pt x="7039" y="3558"/>
                      <a:pt x="6461" y="3256"/>
                      <a:pt x="6268" y="2350"/>
                    </a:cubicBezTo>
                    <a:cubicBezTo>
                      <a:pt x="5979" y="1746"/>
                      <a:pt x="6268" y="1141"/>
                      <a:pt x="5786" y="688"/>
                    </a:cubicBezTo>
                    <a:cubicBezTo>
                      <a:pt x="5593" y="386"/>
                      <a:pt x="5207" y="386"/>
                      <a:pt x="4821" y="386"/>
                    </a:cubicBezTo>
                    <a:cubicBezTo>
                      <a:pt x="4243" y="386"/>
                      <a:pt x="3375" y="688"/>
                      <a:pt x="2796" y="386"/>
                    </a:cubicBezTo>
                    <a:cubicBezTo>
                      <a:pt x="2218" y="386"/>
                      <a:pt x="1350" y="-218"/>
                      <a:pt x="964" y="84"/>
                    </a:cubicBezTo>
                    <a:cubicBezTo>
                      <a:pt x="579" y="-218"/>
                      <a:pt x="1736" y="1746"/>
                      <a:pt x="2604" y="174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79" name="Shape 3179"/>
              <p:cNvSpPr/>
              <p:nvPr/>
            </p:nvSpPr>
            <p:spPr>
              <a:xfrm>
                <a:off x="0" y="388612"/>
                <a:ext cx="68481" cy="55747"/>
              </a:xfrm>
              <a:custGeom>
                <a:avLst/>
                <a:gdLst/>
                <a:ahLst/>
                <a:cxnLst>
                  <a:cxn ang="0">
                    <a:pos x="wd2" y="hd2"/>
                  </a:cxn>
                  <a:cxn ang="5400000">
                    <a:pos x="wd2" y="hd2"/>
                  </a:cxn>
                  <a:cxn ang="10800000">
                    <a:pos x="wd2" y="hd2"/>
                  </a:cxn>
                  <a:cxn ang="16200000">
                    <a:pos x="wd2" y="hd2"/>
                  </a:cxn>
                </a:cxnLst>
                <a:rect l="0" t="0" r="r" b="b"/>
                <a:pathLst>
                  <a:path w="19782" h="20169" extrusionOk="0">
                    <a:moveTo>
                      <a:pt x="5761" y="10066"/>
                    </a:moveTo>
                    <a:cubicBezTo>
                      <a:pt x="5761" y="10485"/>
                      <a:pt x="5761" y="11114"/>
                      <a:pt x="5761" y="11534"/>
                    </a:cubicBezTo>
                    <a:cubicBezTo>
                      <a:pt x="6093" y="12373"/>
                      <a:pt x="6426" y="12792"/>
                      <a:pt x="7090" y="13211"/>
                    </a:cubicBezTo>
                    <a:cubicBezTo>
                      <a:pt x="8918" y="14470"/>
                      <a:pt x="10247" y="16357"/>
                      <a:pt x="11743" y="18035"/>
                    </a:cubicBezTo>
                    <a:cubicBezTo>
                      <a:pt x="13404" y="19293"/>
                      <a:pt x="15232" y="20761"/>
                      <a:pt x="17226" y="19922"/>
                    </a:cubicBezTo>
                    <a:cubicBezTo>
                      <a:pt x="19718" y="18874"/>
                      <a:pt x="20715" y="14050"/>
                      <a:pt x="18721" y="11953"/>
                    </a:cubicBezTo>
                    <a:cubicBezTo>
                      <a:pt x="17890" y="11114"/>
                      <a:pt x="17226" y="10485"/>
                      <a:pt x="16893" y="9646"/>
                    </a:cubicBezTo>
                    <a:cubicBezTo>
                      <a:pt x="16561" y="8388"/>
                      <a:pt x="17226" y="7130"/>
                      <a:pt x="17226" y="5243"/>
                    </a:cubicBezTo>
                    <a:cubicBezTo>
                      <a:pt x="17226" y="2726"/>
                      <a:pt x="15232" y="1258"/>
                      <a:pt x="13072" y="419"/>
                    </a:cubicBezTo>
                    <a:cubicBezTo>
                      <a:pt x="12075" y="0"/>
                      <a:pt x="10580" y="-420"/>
                      <a:pt x="9915" y="839"/>
                    </a:cubicBezTo>
                    <a:cubicBezTo>
                      <a:pt x="9583" y="1258"/>
                      <a:pt x="9583" y="1887"/>
                      <a:pt x="9250" y="2307"/>
                    </a:cubicBezTo>
                    <a:cubicBezTo>
                      <a:pt x="7090" y="6711"/>
                      <a:pt x="1607" y="-839"/>
                      <a:pt x="112" y="3984"/>
                    </a:cubicBezTo>
                    <a:cubicBezTo>
                      <a:pt x="-885" y="8808"/>
                      <a:pt x="5097" y="7549"/>
                      <a:pt x="5761" y="1006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231" name="Group 3231"/>
            <p:cNvGrpSpPr/>
            <p:nvPr/>
          </p:nvGrpSpPr>
          <p:grpSpPr>
            <a:xfrm>
              <a:off x="-1" y="-1"/>
              <a:ext cx="5117988" cy="5118248"/>
              <a:chOff x="0" y="0"/>
              <a:chExt cx="5117986" cy="5118246"/>
            </a:xfrm>
          </p:grpSpPr>
          <p:sp>
            <p:nvSpPr>
              <p:cNvPr id="3181" name="Shape 3181"/>
              <p:cNvSpPr/>
              <p:nvPr/>
            </p:nvSpPr>
            <p:spPr>
              <a:xfrm>
                <a:off x="3388004" y="3481007"/>
                <a:ext cx="101758" cy="55933"/>
              </a:xfrm>
              <a:custGeom>
                <a:avLst/>
                <a:gdLst/>
                <a:ahLst/>
                <a:cxnLst>
                  <a:cxn ang="0">
                    <a:pos x="wd2" y="hd2"/>
                  </a:cxn>
                  <a:cxn ang="5400000">
                    <a:pos x="wd2" y="hd2"/>
                  </a:cxn>
                  <a:cxn ang="10800000">
                    <a:pos x="wd2" y="hd2"/>
                  </a:cxn>
                  <a:cxn ang="16200000">
                    <a:pos x="wd2" y="hd2"/>
                  </a:cxn>
                </a:cxnLst>
                <a:rect l="0" t="0" r="r" b="b"/>
                <a:pathLst>
                  <a:path w="21461" h="20233" extrusionOk="0">
                    <a:moveTo>
                      <a:pt x="5222" y="9034"/>
                    </a:moveTo>
                    <a:cubicBezTo>
                      <a:pt x="5697" y="9446"/>
                      <a:pt x="6171" y="9857"/>
                      <a:pt x="6646" y="10680"/>
                    </a:cubicBezTo>
                    <a:cubicBezTo>
                      <a:pt x="6884" y="11503"/>
                      <a:pt x="7121" y="12531"/>
                      <a:pt x="6884" y="13354"/>
                    </a:cubicBezTo>
                    <a:cubicBezTo>
                      <a:pt x="8664" y="12531"/>
                      <a:pt x="10207" y="15411"/>
                      <a:pt x="11868" y="15823"/>
                    </a:cubicBezTo>
                    <a:cubicBezTo>
                      <a:pt x="12462" y="15823"/>
                      <a:pt x="12936" y="15823"/>
                      <a:pt x="13174" y="16440"/>
                    </a:cubicBezTo>
                    <a:cubicBezTo>
                      <a:pt x="14598" y="17263"/>
                      <a:pt x="15666" y="19731"/>
                      <a:pt x="17090" y="20143"/>
                    </a:cubicBezTo>
                    <a:cubicBezTo>
                      <a:pt x="18870" y="20760"/>
                      <a:pt x="20413" y="18086"/>
                      <a:pt x="21125" y="15411"/>
                    </a:cubicBezTo>
                    <a:cubicBezTo>
                      <a:pt x="21363" y="15000"/>
                      <a:pt x="21600" y="14177"/>
                      <a:pt x="21363" y="13354"/>
                    </a:cubicBezTo>
                    <a:cubicBezTo>
                      <a:pt x="21125" y="12531"/>
                      <a:pt x="20651" y="12120"/>
                      <a:pt x="20176" y="12120"/>
                    </a:cubicBezTo>
                    <a:cubicBezTo>
                      <a:pt x="19582" y="12120"/>
                      <a:pt x="19108" y="12531"/>
                      <a:pt x="18633" y="12120"/>
                    </a:cubicBezTo>
                    <a:cubicBezTo>
                      <a:pt x="17684" y="11091"/>
                      <a:pt x="17921" y="9034"/>
                      <a:pt x="17921" y="7389"/>
                    </a:cubicBezTo>
                    <a:cubicBezTo>
                      <a:pt x="16141" y="5949"/>
                      <a:pt x="14360" y="5126"/>
                      <a:pt x="12462" y="5126"/>
                    </a:cubicBezTo>
                    <a:cubicBezTo>
                      <a:pt x="11393" y="5126"/>
                      <a:pt x="10444" y="5126"/>
                      <a:pt x="9969" y="3891"/>
                    </a:cubicBezTo>
                    <a:cubicBezTo>
                      <a:pt x="9613" y="3480"/>
                      <a:pt x="9613" y="2451"/>
                      <a:pt x="9376" y="2040"/>
                    </a:cubicBezTo>
                    <a:cubicBezTo>
                      <a:pt x="9138" y="1217"/>
                      <a:pt x="8426" y="394"/>
                      <a:pt x="7714" y="394"/>
                    </a:cubicBezTo>
                    <a:cubicBezTo>
                      <a:pt x="6171" y="-17"/>
                      <a:pt x="4985" y="1629"/>
                      <a:pt x="3442" y="1217"/>
                    </a:cubicBezTo>
                    <a:cubicBezTo>
                      <a:pt x="2255" y="1217"/>
                      <a:pt x="1187" y="-840"/>
                      <a:pt x="0" y="394"/>
                    </a:cubicBezTo>
                    <a:cubicBezTo>
                      <a:pt x="1424" y="3891"/>
                      <a:pt x="3204" y="7389"/>
                      <a:pt x="5222" y="903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82" name="Shape 3182"/>
              <p:cNvSpPr/>
              <p:nvPr/>
            </p:nvSpPr>
            <p:spPr>
              <a:xfrm>
                <a:off x="2337360" y="1505695"/>
                <a:ext cx="108193" cy="138890"/>
              </a:xfrm>
              <a:custGeom>
                <a:avLst/>
                <a:gdLst/>
                <a:ahLst/>
                <a:cxnLst>
                  <a:cxn ang="0">
                    <a:pos x="wd2" y="hd2"/>
                  </a:cxn>
                  <a:cxn ang="5400000">
                    <a:pos x="wd2" y="hd2"/>
                  </a:cxn>
                  <a:cxn ang="10800000">
                    <a:pos x="wd2" y="hd2"/>
                  </a:cxn>
                  <a:cxn ang="16200000">
                    <a:pos x="wd2" y="hd2"/>
                  </a:cxn>
                </a:cxnLst>
                <a:rect l="0" t="0" r="r" b="b"/>
                <a:pathLst>
                  <a:path w="21256" h="21416" extrusionOk="0">
                    <a:moveTo>
                      <a:pt x="10960" y="518"/>
                    </a:moveTo>
                    <a:cubicBezTo>
                      <a:pt x="11407" y="518"/>
                      <a:pt x="11631" y="343"/>
                      <a:pt x="12191" y="167"/>
                    </a:cubicBezTo>
                    <a:cubicBezTo>
                      <a:pt x="13310" y="-184"/>
                      <a:pt x="14989" y="-8"/>
                      <a:pt x="15660" y="957"/>
                    </a:cubicBezTo>
                    <a:cubicBezTo>
                      <a:pt x="16667" y="1660"/>
                      <a:pt x="16667" y="2977"/>
                      <a:pt x="15884" y="3855"/>
                    </a:cubicBezTo>
                    <a:cubicBezTo>
                      <a:pt x="17563" y="4206"/>
                      <a:pt x="19241" y="5172"/>
                      <a:pt x="19241" y="6314"/>
                    </a:cubicBezTo>
                    <a:cubicBezTo>
                      <a:pt x="19913" y="6050"/>
                      <a:pt x="20584" y="6665"/>
                      <a:pt x="21032" y="7016"/>
                    </a:cubicBezTo>
                    <a:cubicBezTo>
                      <a:pt x="21256" y="7543"/>
                      <a:pt x="21256" y="8070"/>
                      <a:pt x="21256" y="8860"/>
                    </a:cubicBezTo>
                    <a:cubicBezTo>
                      <a:pt x="21256" y="10177"/>
                      <a:pt x="21256" y="11406"/>
                      <a:pt x="21032" y="12899"/>
                    </a:cubicBezTo>
                    <a:cubicBezTo>
                      <a:pt x="21032" y="13075"/>
                      <a:pt x="21032" y="13426"/>
                      <a:pt x="20808" y="13601"/>
                    </a:cubicBezTo>
                    <a:cubicBezTo>
                      <a:pt x="20584" y="13865"/>
                      <a:pt x="20584" y="13865"/>
                      <a:pt x="20361" y="14040"/>
                    </a:cubicBezTo>
                    <a:cubicBezTo>
                      <a:pt x="19689" y="14743"/>
                      <a:pt x="20584" y="15709"/>
                      <a:pt x="20808" y="16587"/>
                    </a:cubicBezTo>
                    <a:cubicBezTo>
                      <a:pt x="21256" y="17465"/>
                      <a:pt x="21032" y="18606"/>
                      <a:pt x="20137" y="19309"/>
                    </a:cubicBezTo>
                    <a:cubicBezTo>
                      <a:pt x="18906" y="19923"/>
                      <a:pt x="17339" y="19923"/>
                      <a:pt x="15660" y="19923"/>
                    </a:cubicBezTo>
                    <a:cubicBezTo>
                      <a:pt x="14317" y="19923"/>
                      <a:pt x="12638" y="20275"/>
                      <a:pt x="11967" y="21416"/>
                    </a:cubicBezTo>
                    <a:cubicBezTo>
                      <a:pt x="10960" y="20977"/>
                      <a:pt x="9840" y="20450"/>
                      <a:pt x="9057" y="19923"/>
                    </a:cubicBezTo>
                    <a:cubicBezTo>
                      <a:pt x="8386" y="19133"/>
                      <a:pt x="7714" y="18255"/>
                      <a:pt x="8162" y="17465"/>
                    </a:cubicBezTo>
                    <a:cubicBezTo>
                      <a:pt x="5811" y="16938"/>
                      <a:pt x="3461" y="16060"/>
                      <a:pt x="1559" y="14743"/>
                    </a:cubicBezTo>
                    <a:cubicBezTo>
                      <a:pt x="1335" y="14567"/>
                      <a:pt x="1335" y="14567"/>
                      <a:pt x="1111" y="14392"/>
                    </a:cubicBezTo>
                    <a:cubicBezTo>
                      <a:pt x="663" y="13865"/>
                      <a:pt x="1782" y="13250"/>
                      <a:pt x="2342" y="12899"/>
                    </a:cubicBezTo>
                    <a:cubicBezTo>
                      <a:pt x="3014" y="12196"/>
                      <a:pt x="2566" y="11406"/>
                      <a:pt x="2566" y="10528"/>
                    </a:cubicBezTo>
                    <a:cubicBezTo>
                      <a:pt x="2342" y="9738"/>
                      <a:pt x="3014" y="8684"/>
                      <a:pt x="3909" y="8684"/>
                    </a:cubicBezTo>
                    <a:cubicBezTo>
                      <a:pt x="2790" y="8509"/>
                      <a:pt x="1559" y="8070"/>
                      <a:pt x="887" y="7543"/>
                    </a:cubicBezTo>
                    <a:cubicBezTo>
                      <a:pt x="-8" y="7016"/>
                      <a:pt x="-344" y="5875"/>
                      <a:pt x="439" y="5172"/>
                    </a:cubicBezTo>
                    <a:cubicBezTo>
                      <a:pt x="663" y="4821"/>
                      <a:pt x="1111" y="4645"/>
                      <a:pt x="1559" y="4470"/>
                    </a:cubicBezTo>
                    <a:cubicBezTo>
                      <a:pt x="2006" y="4031"/>
                      <a:pt x="2006" y="3504"/>
                      <a:pt x="2006" y="3153"/>
                    </a:cubicBezTo>
                    <a:cubicBezTo>
                      <a:pt x="2006" y="2977"/>
                      <a:pt x="2006" y="2977"/>
                      <a:pt x="2006" y="2801"/>
                    </a:cubicBezTo>
                    <a:cubicBezTo>
                      <a:pt x="2006" y="2626"/>
                      <a:pt x="2566" y="2362"/>
                      <a:pt x="2790" y="2187"/>
                    </a:cubicBezTo>
                    <a:cubicBezTo>
                      <a:pt x="5588" y="957"/>
                      <a:pt x="8162" y="343"/>
                      <a:pt x="10960" y="51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230" name="Group 3230"/>
              <p:cNvGrpSpPr/>
              <p:nvPr/>
            </p:nvGrpSpPr>
            <p:grpSpPr>
              <a:xfrm>
                <a:off x="-1" y="-1"/>
                <a:ext cx="5117988" cy="5118248"/>
                <a:chOff x="0" y="0"/>
                <a:chExt cx="5117986" cy="5118246"/>
              </a:xfrm>
            </p:grpSpPr>
            <p:sp>
              <p:nvSpPr>
                <p:cNvPr id="3183" name="Shape 3183"/>
                <p:cNvSpPr/>
                <p:nvPr/>
              </p:nvSpPr>
              <p:spPr>
                <a:xfrm>
                  <a:off x="2853015" y="1743635"/>
                  <a:ext cx="167714" cy="111935"/>
                </a:xfrm>
                <a:custGeom>
                  <a:avLst/>
                  <a:gdLst/>
                  <a:ahLst/>
                  <a:cxnLst>
                    <a:cxn ang="0">
                      <a:pos x="wd2" y="hd2"/>
                    </a:cxn>
                    <a:cxn ang="5400000">
                      <a:pos x="wd2" y="hd2"/>
                    </a:cxn>
                    <a:cxn ang="10800000">
                      <a:pos x="wd2" y="hd2"/>
                    </a:cxn>
                    <a:cxn ang="16200000">
                      <a:pos x="wd2" y="hd2"/>
                    </a:cxn>
                  </a:cxnLst>
                  <a:rect l="0" t="0" r="r" b="b"/>
                  <a:pathLst>
                    <a:path w="21600" h="19736" extrusionOk="0">
                      <a:moveTo>
                        <a:pt x="0" y="7136"/>
                      </a:moveTo>
                      <a:cubicBezTo>
                        <a:pt x="441" y="7336"/>
                        <a:pt x="882" y="7536"/>
                        <a:pt x="1396" y="7736"/>
                      </a:cubicBezTo>
                      <a:cubicBezTo>
                        <a:pt x="882" y="8636"/>
                        <a:pt x="1543" y="9836"/>
                        <a:pt x="2278" y="10436"/>
                      </a:cubicBezTo>
                      <a:cubicBezTo>
                        <a:pt x="3086" y="10936"/>
                        <a:pt x="3967" y="11136"/>
                        <a:pt x="4482" y="11936"/>
                      </a:cubicBezTo>
                      <a:cubicBezTo>
                        <a:pt x="5510" y="13836"/>
                        <a:pt x="4114" y="16936"/>
                        <a:pt x="5216" y="18836"/>
                      </a:cubicBezTo>
                      <a:cubicBezTo>
                        <a:pt x="5510" y="18636"/>
                        <a:pt x="5878" y="18436"/>
                        <a:pt x="6171" y="18236"/>
                      </a:cubicBezTo>
                      <a:cubicBezTo>
                        <a:pt x="5878" y="18636"/>
                        <a:pt x="6098" y="19736"/>
                        <a:pt x="6759" y="19736"/>
                      </a:cubicBezTo>
                      <a:cubicBezTo>
                        <a:pt x="7347" y="19736"/>
                        <a:pt x="7714" y="19336"/>
                        <a:pt x="8155" y="19036"/>
                      </a:cubicBezTo>
                      <a:cubicBezTo>
                        <a:pt x="9845" y="17636"/>
                        <a:pt x="11682" y="15936"/>
                        <a:pt x="13739" y="16136"/>
                      </a:cubicBezTo>
                      <a:cubicBezTo>
                        <a:pt x="14767" y="16336"/>
                        <a:pt x="15722" y="16936"/>
                        <a:pt x="16751" y="17436"/>
                      </a:cubicBezTo>
                      <a:cubicBezTo>
                        <a:pt x="17706" y="17636"/>
                        <a:pt x="18808" y="17636"/>
                        <a:pt x="19690" y="17236"/>
                      </a:cubicBezTo>
                      <a:cubicBezTo>
                        <a:pt x="20351" y="17836"/>
                        <a:pt x="21086" y="17636"/>
                        <a:pt x="21600" y="16936"/>
                      </a:cubicBezTo>
                      <a:cubicBezTo>
                        <a:pt x="21380" y="16136"/>
                        <a:pt x="20645" y="15736"/>
                        <a:pt x="20057" y="15536"/>
                      </a:cubicBezTo>
                      <a:cubicBezTo>
                        <a:pt x="19396" y="15336"/>
                        <a:pt x="18661" y="14236"/>
                        <a:pt x="19102" y="13636"/>
                      </a:cubicBezTo>
                      <a:cubicBezTo>
                        <a:pt x="19396" y="13636"/>
                        <a:pt x="19690" y="13436"/>
                        <a:pt x="20057" y="13436"/>
                      </a:cubicBezTo>
                      <a:cubicBezTo>
                        <a:pt x="20351" y="12136"/>
                        <a:pt x="19102" y="11336"/>
                        <a:pt x="18147" y="11136"/>
                      </a:cubicBezTo>
                      <a:cubicBezTo>
                        <a:pt x="17412" y="10936"/>
                        <a:pt x="16604" y="10736"/>
                        <a:pt x="15869" y="10236"/>
                      </a:cubicBezTo>
                      <a:cubicBezTo>
                        <a:pt x="15429" y="10036"/>
                        <a:pt x="14914" y="10036"/>
                        <a:pt x="14620" y="9636"/>
                      </a:cubicBezTo>
                      <a:cubicBezTo>
                        <a:pt x="14327" y="9236"/>
                        <a:pt x="14033" y="8636"/>
                        <a:pt x="14180" y="7936"/>
                      </a:cubicBezTo>
                      <a:cubicBezTo>
                        <a:pt x="14327" y="7336"/>
                        <a:pt x="15061" y="7136"/>
                        <a:pt x="15282" y="7736"/>
                      </a:cubicBezTo>
                      <a:cubicBezTo>
                        <a:pt x="15576" y="6536"/>
                        <a:pt x="15061" y="4836"/>
                        <a:pt x="14327" y="4236"/>
                      </a:cubicBezTo>
                      <a:cubicBezTo>
                        <a:pt x="14473" y="3936"/>
                        <a:pt x="14767" y="3536"/>
                        <a:pt x="14914" y="3336"/>
                      </a:cubicBezTo>
                      <a:cubicBezTo>
                        <a:pt x="12490" y="2736"/>
                        <a:pt x="9992" y="3336"/>
                        <a:pt x="7861" y="5236"/>
                      </a:cubicBezTo>
                      <a:cubicBezTo>
                        <a:pt x="7567" y="3736"/>
                        <a:pt x="6759" y="2536"/>
                        <a:pt x="6024" y="1636"/>
                      </a:cubicBezTo>
                      <a:cubicBezTo>
                        <a:pt x="5878" y="1436"/>
                        <a:pt x="5510" y="1236"/>
                        <a:pt x="5363" y="1436"/>
                      </a:cubicBezTo>
                      <a:cubicBezTo>
                        <a:pt x="5216" y="1436"/>
                        <a:pt x="5069" y="1636"/>
                        <a:pt x="4922" y="1836"/>
                      </a:cubicBezTo>
                      <a:cubicBezTo>
                        <a:pt x="3380" y="2936"/>
                        <a:pt x="2792" y="-1864"/>
                        <a:pt x="1396" y="836"/>
                      </a:cubicBezTo>
                      <a:cubicBezTo>
                        <a:pt x="1249" y="636"/>
                        <a:pt x="735" y="7336"/>
                        <a:pt x="0" y="713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229" name="Group 3229"/>
                <p:cNvGrpSpPr/>
                <p:nvPr/>
              </p:nvGrpSpPr>
              <p:grpSpPr>
                <a:xfrm>
                  <a:off x="-1" y="-1"/>
                  <a:ext cx="5117988" cy="5118248"/>
                  <a:chOff x="0" y="0"/>
                  <a:chExt cx="5117986" cy="5118246"/>
                </a:xfrm>
              </p:grpSpPr>
              <p:sp>
                <p:nvSpPr>
                  <p:cNvPr id="3184" name="Shape 3184"/>
                  <p:cNvSpPr/>
                  <p:nvPr/>
                </p:nvSpPr>
                <p:spPr>
                  <a:xfrm>
                    <a:off x="0" y="3270855"/>
                    <a:ext cx="83530" cy="50394"/>
                  </a:xfrm>
                  <a:custGeom>
                    <a:avLst/>
                    <a:gdLst/>
                    <a:ahLst/>
                    <a:cxnLst>
                      <a:cxn ang="0">
                        <a:pos x="wd2" y="hd2"/>
                      </a:cxn>
                      <a:cxn ang="5400000">
                        <a:pos x="wd2" y="hd2"/>
                      </a:cxn>
                      <a:cxn ang="10800000">
                        <a:pos x="wd2" y="hd2"/>
                      </a:cxn>
                      <a:cxn ang="16200000">
                        <a:pos x="wd2" y="hd2"/>
                      </a:cxn>
                    </a:cxnLst>
                    <a:rect l="0" t="0" r="r" b="b"/>
                    <a:pathLst>
                      <a:path w="19534" h="17494" extrusionOk="0">
                        <a:moveTo>
                          <a:pt x="5219" y="9567"/>
                        </a:moveTo>
                        <a:cubicBezTo>
                          <a:pt x="3885" y="9963"/>
                          <a:pt x="2419" y="8774"/>
                          <a:pt x="1085" y="9963"/>
                        </a:cubicBezTo>
                        <a:cubicBezTo>
                          <a:pt x="-648" y="11152"/>
                          <a:pt x="-115" y="15314"/>
                          <a:pt x="1352" y="16701"/>
                        </a:cubicBezTo>
                        <a:cubicBezTo>
                          <a:pt x="2685" y="17890"/>
                          <a:pt x="4685" y="17494"/>
                          <a:pt x="6685" y="17097"/>
                        </a:cubicBezTo>
                        <a:cubicBezTo>
                          <a:pt x="9752" y="15710"/>
                          <a:pt x="13085" y="12936"/>
                          <a:pt x="13885" y="8378"/>
                        </a:cubicBezTo>
                        <a:cubicBezTo>
                          <a:pt x="13885" y="7784"/>
                          <a:pt x="13885" y="7784"/>
                          <a:pt x="14152" y="7387"/>
                        </a:cubicBezTo>
                        <a:cubicBezTo>
                          <a:pt x="14419" y="6595"/>
                          <a:pt x="15619" y="6991"/>
                          <a:pt x="16152" y="6991"/>
                        </a:cubicBezTo>
                        <a:cubicBezTo>
                          <a:pt x="20952" y="7784"/>
                          <a:pt x="20685" y="-3710"/>
                          <a:pt x="15085" y="1244"/>
                        </a:cubicBezTo>
                        <a:cubicBezTo>
                          <a:pt x="11619" y="3820"/>
                          <a:pt x="9752" y="8774"/>
                          <a:pt x="5219" y="956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85" name="Shape 3185"/>
                  <p:cNvSpPr/>
                  <p:nvPr/>
                </p:nvSpPr>
                <p:spPr>
                  <a:xfrm>
                    <a:off x="44950" y="2888864"/>
                    <a:ext cx="57163" cy="32021"/>
                  </a:xfrm>
                  <a:custGeom>
                    <a:avLst/>
                    <a:gdLst/>
                    <a:ahLst/>
                    <a:cxnLst>
                      <a:cxn ang="0">
                        <a:pos x="wd2" y="hd2"/>
                      </a:cxn>
                      <a:cxn ang="5400000">
                        <a:pos x="wd2" y="hd2"/>
                      </a:cxn>
                      <a:cxn ang="10800000">
                        <a:pos x="wd2" y="hd2"/>
                      </a:cxn>
                      <a:cxn ang="16200000">
                        <a:pos x="wd2" y="hd2"/>
                      </a:cxn>
                    </a:cxnLst>
                    <a:rect l="0" t="0" r="r" b="b"/>
                    <a:pathLst>
                      <a:path w="20682" h="19991" extrusionOk="0">
                        <a:moveTo>
                          <a:pt x="7130" y="14606"/>
                        </a:moveTo>
                        <a:cubicBezTo>
                          <a:pt x="7550" y="13898"/>
                          <a:pt x="7969" y="13190"/>
                          <a:pt x="8388" y="13190"/>
                        </a:cubicBezTo>
                        <a:cubicBezTo>
                          <a:pt x="9227" y="12482"/>
                          <a:pt x="10066" y="14606"/>
                          <a:pt x="10905" y="16023"/>
                        </a:cubicBezTo>
                        <a:cubicBezTo>
                          <a:pt x="12792" y="19918"/>
                          <a:pt x="16777" y="21334"/>
                          <a:pt x="18874" y="18501"/>
                        </a:cubicBezTo>
                        <a:cubicBezTo>
                          <a:pt x="21600" y="15314"/>
                          <a:pt x="21181" y="7170"/>
                          <a:pt x="18035" y="5754"/>
                        </a:cubicBezTo>
                        <a:cubicBezTo>
                          <a:pt x="16777" y="5045"/>
                          <a:pt x="15309" y="5754"/>
                          <a:pt x="14470" y="5045"/>
                        </a:cubicBezTo>
                        <a:cubicBezTo>
                          <a:pt x="12792" y="4337"/>
                          <a:pt x="12373" y="1504"/>
                          <a:pt x="10485" y="442"/>
                        </a:cubicBezTo>
                        <a:cubicBezTo>
                          <a:pt x="9227" y="-266"/>
                          <a:pt x="5662" y="-266"/>
                          <a:pt x="4404" y="1504"/>
                        </a:cubicBezTo>
                        <a:cubicBezTo>
                          <a:pt x="2097" y="2921"/>
                          <a:pt x="419" y="5754"/>
                          <a:pt x="0" y="9649"/>
                        </a:cubicBezTo>
                        <a:cubicBezTo>
                          <a:pt x="3146" y="7878"/>
                          <a:pt x="5243" y="16023"/>
                          <a:pt x="7130" y="1460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86" name="Shape 3186"/>
                  <p:cNvSpPr/>
                  <p:nvPr/>
                </p:nvSpPr>
                <p:spPr>
                  <a:xfrm>
                    <a:off x="22345" y="1683287"/>
                    <a:ext cx="3656446" cy="3434960"/>
                  </a:xfrm>
                  <a:custGeom>
                    <a:avLst/>
                    <a:gdLst/>
                    <a:ahLst/>
                    <a:cxnLst>
                      <a:cxn ang="0">
                        <a:pos x="wd2" y="hd2"/>
                      </a:cxn>
                      <a:cxn ang="5400000">
                        <a:pos x="wd2" y="hd2"/>
                      </a:cxn>
                      <a:cxn ang="10800000">
                        <a:pos x="wd2" y="hd2"/>
                      </a:cxn>
                      <a:cxn ang="16200000">
                        <a:pos x="wd2" y="hd2"/>
                      </a:cxn>
                    </a:cxnLst>
                    <a:rect l="0" t="0" r="r" b="b"/>
                    <a:pathLst>
                      <a:path w="21600" h="21597" extrusionOk="0">
                        <a:moveTo>
                          <a:pt x="17471" y="21468"/>
                        </a:moveTo>
                        <a:cubicBezTo>
                          <a:pt x="17464" y="21461"/>
                          <a:pt x="17461" y="21450"/>
                          <a:pt x="17454" y="21443"/>
                        </a:cubicBezTo>
                        <a:cubicBezTo>
                          <a:pt x="17458" y="21439"/>
                          <a:pt x="17461" y="21436"/>
                          <a:pt x="17464" y="21432"/>
                        </a:cubicBezTo>
                        <a:cubicBezTo>
                          <a:pt x="17485" y="21482"/>
                          <a:pt x="17491" y="21482"/>
                          <a:pt x="17471" y="21468"/>
                        </a:cubicBezTo>
                        <a:close/>
                        <a:moveTo>
                          <a:pt x="17414" y="21371"/>
                        </a:moveTo>
                        <a:cubicBezTo>
                          <a:pt x="17380" y="21310"/>
                          <a:pt x="17343" y="21257"/>
                          <a:pt x="17296" y="21214"/>
                        </a:cubicBezTo>
                        <a:cubicBezTo>
                          <a:pt x="17232" y="21160"/>
                          <a:pt x="17155" y="21131"/>
                          <a:pt x="17077" y="21117"/>
                        </a:cubicBezTo>
                        <a:cubicBezTo>
                          <a:pt x="17040" y="21106"/>
                          <a:pt x="17000" y="21099"/>
                          <a:pt x="16970" y="21124"/>
                        </a:cubicBezTo>
                        <a:cubicBezTo>
                          <a:pt x="16950" y="21138"/>
                          <a:pt x="16936" y="21160"/>
                          <a:pt x="16919" y="21181"/>
                        </a:cubicBezTo>
                        <a:cubicBezTo>
                          <a:pt x="16872" y="21242"/>
                          <a:pt x="16795" y="21275"/>
                          <a:pt x="16724" y="21303"/>
                        </a:cubicBezTo>
                        <a:cubicBezTo>
                          <a:pt x="16660" y="21235"/>
                          <a:pt x="16559" y="21214"/>
                          <a:pt x="16475" y="21181"/>
                        </a:cubicBezTo>
                        <a:cubicBezTo>
                          <a:pt x="16391" y="21146"/>
                          <a:pt x="16320" y="21085"/>
                          <a:pt x="16250" y="21024"/>
                        </a:cubicBezTo>
                        <a:cubicBezTo>
                          <a:pt x="16229" y="21010"/>
                          <a:pt x="16209" y="20988"/>
                          <a:pt x="16192" y="20967"/>
                        </a:cubicBezTo>
                        <a:cubicBezTo>
                          <a:pt x="16179" y="20941"/>
                          <a:pt x="16179" y="20913"/>
                          <a:pt x="16179" y="20884"/>
                        </a:cubicBezTo>
                        <a:cubicBezTo>
                          <a:pt x="16172" y="20791"/>
                          <a:pt x="16172" y="20701"/>
                          <a:pt x="16166" y="20612"/>
                        </a:cubicBezTo>
                        <a:cubicBezTo>
                          <a:pt x="16166" y="20576"/>
                          <a:pt x="16162" y="20540"/>
                          <a:pt x="16186" y="20515"/>
                        </a:cubicBezTo>
                        <a:cubicBezTo>
                          <a:pt x="16206" y="20494"/>
                          <a:pt x="16250" y="20490"/>
                          <a:pt x="16270" y="20461"/>
                        </a:cubicBezTo>
                        <a:cubicBezTo>
                          <a:pt x="16314" y="20401"/>
                          <a:pt x="16216" y="20343"/>
                          <a:pt x="16209" y="20268"/>
                        </a:cubicBezTo>
                        <a:cubicBezTo>
                          <a:pt x="16199" y="20175"/>
                          <a:pt x="16340" y="20136"/>
                          <a:pt x="16320" y="20042"/>
                        </a:cubicBezTo>
                        <a:cubicBezTo>
                          <a:pt x="16300" y="19953"/>
                          <a:pt x="16152" y="19989"/>
                          <a:pt x="16095" y="19913"/>
                        </a:cubicBezTo>
                        <a:cubicBezTo>
                          <a:pt x="16068" y="19885"/>
                          <a:pt x="16068" y="19831"/>
                          <a:pt x="16038" y="19799"/>
                        </a:cubicBezTo>
                        <a:cubicBezTo>
                          <a:pt x="15967" y="19724"/>
                          <a:pt x="15856" y="19853"/>
                          <a:pt x="15755" y="19831"/>
                        </a:cubicBezTo>
                        <a:cubicBezTo>
                          <a:pt x="15735" y="19824"/>
                          <a:pt x="15715" y="19810"/>
                          <a:pt x="15691" y="19817"/>
                        </a:cubicBezTo>
                        <a:cubicBezTo>
                          <a:pt x="15664" y="19824"/>
                          <a:pt x="15651" y="19853"/>
                          <a:pt x="15620" y="19867"/>
                        </a:cubicBezTo>
                        <a:cubicBezTo>
                          <a:pt x="15530" y="19935"/>
                          <a:pt x="15395" y="19749"/>
                          <a:pt x="15304" y="19817"/>
                        </a:cubicBezTo>
                        <a:cubicBezTo>
                          <a:pt x="15284" y="19673"/>
                          <a:pt x="15331" y="19516"/>
                          <a:pt x="15432" y="19408"/>
                        </a:cubicBezTo>
                        <a:cubicBezTo>
                          <a:pt x="15368" y="19394"/>
                          <a:pt x="15355" y="19304"/>
                          <a:pt x="15381" y="19236"/>
                        </a:cubicBezTo>
                        <a:cubicBezTo>
                          <a:pt x="15412" y="19176"/>
                          <a:pt x="15466" y="19133"/>
                          <a:pt x="15503" y="19079"/>
                        </a:cubicBezTo>
                        <a:cubicBezTo>
                          <a:pt x="15560" y="18996"/>
                          <a:pt x="15567" y="18885"/>
                          <a:pt x="15573" y="18785"/>
                        </a:cubicBezTo>
                        <a:cubicBezTo>
                          <a:pt x="15573" y="18735"/>
                          <a:pt x="15573" y="18674"/>
                          <a:pt x="15536" y="18635"/>
                        </a:cubicBezTo>
                        <a:cubicBezTo>
                          <a:pt x="15496" y="18599"/>
                          <a:pt x="15432" y="18613"/>
                          <a:pt x="15388" y="18642"/>
                        </a:cubicBezTo>
                        <a:cubicBezTo>
                          <a:pt x="15341" y="18667"/>
                          <a:pt x="15291" y="18703"/>
                          <a:pt x="15240" y="18696"/>
                        </a:cubicBezTo>
                        <a:cubicBezTo>
                          <a:pt x="15200" y="18688"/>
                          <a:pt x="15163" y="18660"/>
                          <a:pt x="15122" y="18653"/>
                        </a:cubicBezTo>
                        <a:cubicBezTo>
                          <a:pt x="15065" y="18642"/>
                          <a:pt x="14998" y="18685"/>
                          <a:pt x="14964" y="18735"/>
                        </a:cubicBezTo>
                        <a:cubicBezTo>
                          <a:pt x="14927" y="18789"/>
                          <a:pt x="14917" y="18853"/>
                          <a:pt x="14917" y="18914"/>
                        </a:cubicBezTo>
                        <a:cubicBezTo>
                          <a:pt x="14917" y="18950"/>
                          <a:pt x="14914" y="18989"/>
                          <a:pt x="14900" y="19025"/>
                        </a:cubicBezTo>
                        <a:cubicBezTo>
                          <a:pt x="14883" y="19064"/>
                          <a:pt x="14850" y="19097"/>
                          <a:pt x="14823" y="19125"/>
                        </a:cubicBezTo>
                        <a:cubicBezTo>
                          <a:pt x="14793" y="19158"/>
                          <a:pt x="14782" y="19208"/>
                          <a:pt x="14803" y="19244"/>
                        </a:cubicBezTo>
                        <a:cubicBezTo>
                          <a:pt x="14803" y="19276"/>
                          <a:pt x="14772" y="19290"/>
                          <a:pt x="14745" y="19290"/>
                        </a:cubicBezTo>
                        <a:cubicBezTo>
                          <a:pt x="14715" y="19290"/>
                          <a:pt x="14698" y="19283"/>
                          <a:pt x="14675" y="19276"/>
                        </a:cubicBezTo>
                        <a:cubicBezTo>
                          <a:pt x="14584" y="19244"/>
                          <a:pt x="14486" y="19269"/>
                          <a:pt x="14392" y="19290"/>
                        </a:cubicBezTo>
                        <a:cubicBezTo>
                          <a:pt x="14261" y="19319"/>
                          <a:pt x="14120" y="19183"/>
                          <a:pt x="13985" y="19201"/>
                        </a:cubicBezTo>
                        <a:cubicBezTo>
                          <a:pt x="13972" y="19201"/>
                          <a:pt x="13948" y="19208"/>
                          <a:pt x="13935" y="19201"/>
                        </a:cubicBezTo>
                        <a:cubicBezTo>
                          <a:pt x="13914" y="19193"/>
                          <a:pt x="13901" y="19168"/>
                          <a:pt x="13884" y="19147"/>
                        </a:cubicBezTo>
                        <a:cubicBezTo>
                          <a:pt x="13850" y="19093"/>
                          <a:pt x="13813" y="19032"/>
                          <a:pt x="13780" y="18982"/>
                        </a:cubicBezTo>
                        <a:cubicBezTo>
                          <a:pt x="13760" y="18943"/>
                          <a:pt x="13729" y="18907"/>
                          <a:pt x="13716" y="18860"/>
                        </a:cubicBezTo>
                        <a:cubicBezTo>
                          <a:pt x="13659" y="18717"/>
                          <a:pt x="13672" y="18531"/>
                          <a:pt x="13561" y="18434"/>
                        </a:cubicBezTo>
                        <a:cubicBezTo>
                          <a:pt x="13548" y="18416"/>
                          <a:pt x="13534" y="18409"/>
                          <a:pt x="13517" y="18395"/>
                        </a:cubicBezTo>
                        <a:cubicBezTo>
                          <a:pt x="13484" y="18334"/>
                          <a:pt x="13554" y="18258"/>
                          <a:pt x="13611" y="18223"/>
                        </a:cubicBezTo>
                        <a:cubicBezTo>
                          <a:pt x="13517" y="18183"/>
                          <a:pt x="13490" y="18065"/>
                          <a:pt x="13504" y="17968"/>
                        </a:cubicBezTo>
                        <a:cubicBezTo>
                          <a:pt x="13511" y="17868"/>
                          <a:pt x="13548" y="17778"/>
                          <a:pt x="13595" y="17696"/>
                        </a:cubicBezTo>
                        <a:cubicBezTo>
                          <a:pt x="13611" y="17675"/>
                          <a:pt x="13625" y="17660"/>
                          <a:pt x="13625" y="17635"/>
                        </a:cubicBezTo>
                        <a:cubicBezTo>
                          <a:pt x="13632" y="17599"/>
                          <a:pt x="13611" y="17560"/>
                          <a:pt x="13595" y="17524"/>
                        </a:cubicBezTo>
                        <a:cubicBezTo>
                          <a:pt x="13554" y="17417"/>
                          <a:pt x="13568" y="17291"/>
                          <a:pt x="13625" y="17202"/>
                        </a:cubicBezTo>
                        <a:cubicBezTo>
                          <a:pt x="13638" y="17170"/>
                          <a:pt x="13689" y="17155"/>
                          <a:pt x="13696" y="17184"/>
                        </a:cubicBezTo>
                        <a:cubicBezTo>
                          <a:pt x="13716" y="17148"/>
                          <a:pt x="13736" y="17101"/>
                          <a:pt x="13753" y="17058"/>
                        </a:cubicBezTo>
                        <a:cubicBezTo>
                          <a:pt x="13793" y="17026"/>
                          <a:pt x="13850" y="17127"/>
                          <a:pt x="13901" y="17094"/>
                        </a:cubicBezTo>
                        <a:cubicBezTo>
                          <a:pt x="13921" y="17080"/>
                          <a:pt x="13921" y="17044"/>
                          <a:pt x="13914" y="17019"/>
                        </a:cubicBezTo>
                        <a:cubicBezTo>
                          <a:pt x="13914" y="16944"/>
                          <a:pt x="13955" y="16861"/>
                          <a:pt x="14025" y="16833"/>
                        </a:cubicBezTo>
                        <a:cubicBezTo>
                          <a:pt x="14049" y="16869"/>
                          <a:pt x="14113" y="16876"/>
                          <a:pt x="14147" y="16854"/>
                        </a:cubicBezTo>
                        <a:cubicBezTo>
                          <a:pt x="14190" y="16833"/>
                          <a:pt x="14217" y="16793"/>
                          <a:pt x="14244" y="16758"/>
                        </a:cubicBezTo>
                        <a:cubicBezTo>
                          <a:pt x="14308" y="16793"/>
                          <a:pt x="14385" y="16793"/>
                          <a:pt x="14443" y="16758"/>
                        </a:cubicBezTo>
                        <a:cubicBezTo>
                          <a:pt x="14456" y="16772"/>
                          <a:pt x="14463" y="16786"/>
                          <a:pt x="14480" y="16811"/>
                        </a:cubicBezTo>
                        <a:cubicBezTo>
                          <a:pt x="14507" y="16779"/>
                          <a:pt x="14547" y="16765"/>
                          <a:pt x="14584" y="16772"/>
                        </a:cubicBezTo>
                        <a:cubicBezTo>
                          <a:pt x="14618" y="16779"/>
                          <a:pt x="14655" y="16833"/>
                          <a:pt x="14634" y="16861"/>
                        </a:cubicBezTo>
                        <a:cubicBezTo>
                          <a:pt x="14698" y="16869"/>
                          <a:pt x="14762" y="16854"/>
                          <a:pt x="14816" y="16826"/>
                        </a:cubicBezTo>
                        <a:cubicBezTo>
                          <a:pt x="14816" y="16840"/>
                          <a:pt x="14823" y="16854"/>
                          <a:pt x="14823" y="16869"/>
                        </a:cubicBezTo>
                        <a:cubicBezTo>
                          <a:pt x="14900" y="16915"/>
                          <a:pt x="15008" y="16894"/>
                          <a:pt x="15058" y="16818"/>
                        </a:cubicBezTo>
                        <a:cubicBezTo>
                          <a:pt x="15079" y="16779"/>
                          <a:pt x="15106" y="16725"/>
                          <a:pt x="15149" y="16743"/>
                        </a:cubicBezTo>
                        <a:cubicBezTo>
                          <a:pt x="15169" y="16704"/>
                          <a:pt x="15176" y="16661"/>
                          <a:pt x="15176" y="16621"/>
                        </a:cubicBezTo>
                        <a:cubicBezTo>
                          <a:pt x="15270" y="16621"/>
                          <a:pt x="15361" y="16607"/>
                          <a:pt x="15445" y="16578"/>
                        </a:cubicBezTo>
                        <a:cubicBezTo>
                          <a:pt x="15509" y="16650"/>
                          <a:pt x="15651" y="16518"/>
                          <a:pt x="15708" y="16600"/>
                        </a:cubicBezTo>
                        <a:cubicBezTo>
                          <a:pt x="15715" y="16614"/>
                          <a:pt x="15721" y="16629"/>
                          <a:pt x="15735" y="16636"/>
                        </a:cubicBezTo>
                        <a:cubicBezTo>
                          <a:pt x="15755" y="16643"/>
                          <a:pt x="15779" y="16636"/>
                          <a:pt x="15799" y="16629"/>
                        </a:cubicBezTo>
                        <a:cubicBezTo>
                          <a:pt x="15849" y="16621"/>
                          <a:pt x="15896" y="16682"/>
                          <a:pt x="15883" y="16736"/>
                        </a:cubicBezTo>
                        <a:cubicBezTo>
                          <a:pt x="15967" y="16779"/>
                          <a:pt x="16075" y="16736"/>
                          <a:pt x="16159" y="16682"/>
                        </a:cubicBezTo>
                        <a:cubicBezTo>
                          <a:pt x="16172" y="16675"/>
                          <a:pt x="16186" y="16668"/>
                          <a:pt x="16199" y="16668"/>
                        </a:cubicBezTo>
                        <a:cubicBezTo>
                          <a:pt x="16216" y="16675"/>
                          <a:pt x="16223" y="16690"/>
                          <a:pt x="16229" y="16697"/>
                        </a:cubicBezTo>
                        <a:cubicBezTo>
                          <a:pt x="16263" y="16750"/>
                          <a:pt x="16320" y="16786"/>
                          <a:pt x="16384" y="16793"/>
                        </a:cubicBezTo>
                        <a:cubicBezTo>
                          <a:pt x="16357" y="16861"/>
                          <a:pt x="16371" y="16944"/>
                          <a:pt x="16411" y="16998"/>
                        </a:cubicBezTo>
                        <a:cubicBezTo>
                          <a:pt x="16435" y="17019"/>
                          <a:pt x="16462" y="17051"/>
                          <a:pt x="16455" y="17080"/>
                        </a:cubicBezTo>
                        <a:cubicBezTo>
                          <a:pt x="16448" y="17101"/>
                          <a:pt x="16435" y="17109"/>
                          <a:pt x="16421" y="17134"/>
                        </a:cubicBezTo>
                        <a:cubicBezTo>
                          <a:pt x="16398" y="17170"/>
                          <a:pt x="16421" y="17223"/>
                          <a:pt x="16448" y="17259"/>
                        </a:cubicBezTo>
                        <a:cubicBezTo>
                          <a:pt x="16475" y="17298"/>
                          <a:pt x="16512" y="17334"/>
                          <a:pt x="16519" y="17381"/>
                        </a:cubicBezTo>
                        <a:cubicBezTo>
                          <a:pt x="16519" y="17410"/>
                          <a:pt x="16505" y="17442"/>
                          <a:pt x="16526" y="17463"/>
                        </a:cubicBezTo>
                        <a:cubicBezTo>
                          <a:pt x="16539" y="17478"/>
                          <a:pt x="16559" y="17485"/>
                          <a:pt x="16583" y="17492"/>
                        </a:cubicBezTo>
                        <a:cubicBezTo>
                          <a:pt x="16694" y="17531"/>
                          <a:pt x="16694" y="17696"/>
                          <a:pt x="16744" y="17811"/>
                        </a:cubicBezTo>
                        <a:cubicBezTo>
                          <a:pt x="16758" y="17832"/>
                          <a:pt x="16771" y="17854"/>
                          <a:pt x="16795" y="17868"/>
                        </a:cubicBezTo>
                        <a:cubicBezTo>
                          <a:pt x="16835" y="17886"/>
                          <a:pt x="16879" y="17839"/>
                          <a:pt x="16886" y="17793"/>
                        </a:cubicBezTo>
                        <a:cubicBezTo>
                          <a:pt x="16892" y="17750"/>
                          <a:pt x="16879" y="17703"/>
                          <a:pt x="16865" y="17660"/>
                        </a:cubicBezTo>
                        <a:cubicBezTo>
                          <a:pt x="16849" y="17614"/>
                          <a:pt x="16842" y="17560"/>
                          <a:pt x="16859" y="17524"/>
                        </a:cubicBezTo>
                        <a:cubicBezTo>
                          <a:pt x="16879" y="17478"/>
                          <a:pt x="16919" y="17435"/>
                          <a:pt x="16899" y="17388"/>
                        </a:cubicBezTo>
                        <a:cubicBezTo>
                          <a:pt x="16886" y="17367"/>
                          <a:pt x="16859" y="17359"/>
                          <a:pt x="16835" y="17334"/>
                        </a:cubicBezTo>
                        <a:cubicBezTo>
                          <a:pt x="16781" y="17284"/>
                          <a:pt x="16828" y="17184"/>
                          <a:pt x="16828" y="17101"/>
                        </a:cubicBezTo>
                        <a:cubicBezTo>
                          <a:pt x="16828" y="17033"/>
                          <a:pt x="16781" y="16958"/>
                          <a:pt x="16724" y="16937"/>
                        </a:cubicBezTo>
                        <a:cubicBezTo>
                          <a:pt x="16711" y="16922"/>
                          <a:pt x="16744" y="16908"/>
                          <a:pt x="16751" y="16926"/>
                        </a:cubicBezTo>
                        <a:cubicBezTo>
                          <a:pt x="16741" y="16876"/>
                          <a:pt x="16701" y="16826"/>
                          <a:pt x="16647" y="16826"/>
                        </a:cubicBezTo>
                        <a:cubicBezTo>
                          <a:pt x="16667" y="16765"/>
                          <a:pt x="16660" y="16704"/>
                          <a:pt x="16653" y="16643"/>
                        </a:cubicBezTo>
                        <a:cubicBezTo>
                          <a:pt x="16653" y="16629"/>
                          <a:pt x="16653" y="16621"/>
                          <a:pt x="16647" y="16607"/>
                        </a:cubicBezTo>
                        <a:cubicBezTo>
                          <a:pt x="16640" y="16532"/>
                          <a:pt x="16630" y="16450"/>
                          <a:pt x="16647" y="16374"/>
                        </a:cubicBezTo>
                        <a:cubicBezTo>
                          <a:pt x="16660" y="16328"/>
                          <a:pt x="16694" y="16285"/>
                          <a:pt x="16731" y="16299"/>
                        </a:cubicBezTo>
                        <a:cubicBezTo>
                          <a:pt x="16751" y="16270"/>
                          <a:pt x="16764" y="16231"/>
                          <a:pt x="16788" y="16202"/>
                        </a:cubicBezTo>
                        <a:lnTo>
                          <a:pt x="16936" y="16020"/>
                        </a:lnTo>
                        <a:cubicBezTo>
                          <a:pt x="17000" y="15944"/>
                          <a:pt x="17071" y="15855"/>
                          <a:pt x="17168" y="15841"/>
                        </a:cubicBezTo>
                        <a:cubicBezTo>
                          <a:pt x="17232" y="15841"/>
                          <a:pt x="17289" y="15780"/>
                          <a:pt x="17296" y="15719"/>
                        </a:cubicBezTo>
                        <a:cubicBezTo>
                          <a:pt x="17296" y="15712"/>
                          <a:pt x="17296" y="15697"/>
                          <a:pt x="17303" y="15690"/>
                        </a:cubicBezTo>
                        <a:cubicBezTo>
                          <a:pt x="17310" y="15676"/>
                          <a:pt x="17330" y="15683"/>
                          <a:pt x="17343" y="15676"/>
                        </a:cubicBezTo>
                        <a:cubicBezTo>
                          <a:pt x="17380" y="15676"/>
                          <a:pt x="17414" y="15644"/>
                          <a:pt x="17431" y="15608"/>
                        </a:cubicBezTo>
                        <a:cubicBezTo>
                          <a:pt x="17464" y="15629"/>
                          <a:pt x="17518" y="15633"/>
                          <a:pt x="17555" y="15601"/>
                        </a:cubicBezTo>
                        <a:cubicBezTo>
                          <a:pt x="17589" y="15572"/>
                          <a:pt x="17606" y="15518"/>
                          <a:pt x="17592" y="15472"/>
                        </a:cubicBezTo>
                        <a:cubicBezTo>
                          <a:pt x="17649" y="15486"/>
                          <a:pt x="17720" y="15457"/>
                          <a:pt x="17740" y="15396"/>
                        </a:cubicBezTo>
                        <a:cubicBezTo>
                          <a:pt x="17683" y="15404"/>
                          <a:pt x="17639" y="15328"/>
                          <a:pt x="17663" y="15278"/>
                        </a:cubicBezTo>
                        <a:cubicBezTo>
                          <a:pt x="17670" y="15260"/>
                          <a:pt x="17683" y="15246"/>
                          <a:pt x="17697" y="15224"/>
                        </a:cubicBezTo>
                        <a:cubicBezTo>
                          <a:pt x="17727" y="15171"/>
                          <a:pt x="17683" y="15096"/>
                          <a:pt x="17626" y="15096"/>
                        </a:cubicBezTo>
                        <a:cubicBezTo>
                          <a:pt x="17626" y="15060"/>
                          <a:pt x="17626" y="15013"/>
                          <a:pt x="17612" y="14977"/>
                        </a:cubicBezTo>
                        <a:cubicBezTo>
                          <a:pt x="17606" y="14959"/>
                          <a:pt x="17599" y="14952"/>
                          <a:pt x="17592" y="14938"/>
                        </a:cubicBezTo>
                        <a:cubicBezTo>
                          <a:pt x="17586" y="14924"/>
                          <a:pt x="17586" y="14909"/>
                          <a:pt x="17586" y="14895"/>
                        </a:cubicBezTo>
                        <a:cubicBezTo>
                          <a:pt x="17579" y="14795"/>
                          <a:pt x="17569" y="14698"/>
                          <a:pt x="17569" y="14601"/>
                        </a:cubicBezTo>
                        <a:cubicBezTo>
                          <a:pt x="17592" y="14623"/>
                          <a:pt x="17626" y="14594"/>
                          <a:pt x="17656" y="14594"/>
                        </a:cubicBezTo>
                        <a:cubicBezTo>
                          <a:pt x="17697" y="14594"/>
                          <a:pt x="17727" y="14644"/>
                          <a:pt x="17720" y="14684"/>
                        </a:cubicBezTo>
                        <a:cubicBezTo>
                          <a:pt x="17710" y="14727"/>
                          <a:pt x="17690" y="14766"/>
                          <a:pt x="17670" y="14802"/>
                        </a:cubicBezTo>
                        <a:cubicBezTo>
                          <a:pt x="17656" y="14841"/>
                          <a:pt x="17639" y="14895"/>
                          <a:pt x="17670" y="14924"/>
                        </a:cubicBezTo>
                        <a:cubicBezTo>
                          <a:pt x="17697" y="14924"/>
                          <a:pt x="17727" y="14895"/>
                          <a:pt x="17727" y="14856"/>
                        </a:cubicBezTo>
                        <a:cubicBezTo>
                          <a:pt x="17734" y="14827"/>
                          <a:pt x="17727" y="14787"/>
                          <a:pt x="17734" y="14759"/>
                        </a:cubicBezTo>
                        <a:cubicBezTo>
                          <a:pt x="17740" y="14712"/>
                          <a:pt x="17774" y="14669"/>
                          <a:pt x="17818" y="14651"/>
                        </a:cubicBezTo>
                        <a:cubicBezTo>
                          <a:pt x="17838" y="14644"/>
                          <a:pt x="17858" y="14637"/>
                          <a:pt x="17868" y="14623"/>
                        </a:cubicBezTo>
                        <a:cubicBezTo>
                          <a:pt x="17875" y="14616"/>
                          <a:pt x="17875" y="14601"/>
                          <a:pt x="17868" y="14594"/>
                        </a:cubicBezTo>
                        <a:cubicBezTo>
                          <a:pt x="17858" y="14540"/>
                          <a:pt x="17845" y="14494"/>
                          <a:pt x="17818" y="14458"/>
                        </a:cubicBezTo>
                        <a:cubicBezTo>
                          <a:pt x="17781" y="14436"/>
                          <a:pt x="17811" y="14368"/>
                          <a:pt x="17851" y="14361"/>
                        </a:cubicBezTo>
                        <a:cubicBezTo>
                          <a:pt x="17895" y="14361"/>
                          <a:pt x="17922" y="14404"/>
                          <a:pt x="17915" y="14451"/>
                        </a:cubicBezTo>
                        <a:cubicBezTo>
                          <a:pt x="17946" y="14376"/>
                          <a:pt x="17993" y="14315"/>
                          <a:pt x="18050" y="14261"/>
                        </a:cubicBezTo>
                        <a:cubicBezTo>
                          <a:pt x="18016" y="14225"/>
                          <a:pt x="17979" y="14164"/>
                          <a:pt x="18010" y="14128"/>
                        </a:cubicBezTo>
                        <a:cubicBezTo>
                          <a:pt x="18023" y="14110"/>
                          <a:pt x="18036" y="14103"/>
                          <a:pt x="18050" y="14096"/>
                        </a:cubicBezTo>
                        <a:cubicBezTo>
                          <a:pt x="18100" y="14067"/>
                          <a:pt x="18121" y="13985"/>
                          <a:pt x="18094" y="13931"/>
                        </a:cubicBezTo>
                        <a:cubicBezTo>
                          <a:pt x="18114" y="13953"/>
                          <a:pt x="18127" y="13978"/>
                          <a:pt x="18158" y="13985"/>
                        </a:cubicBezTo>
                        <a:cubicBezTo>
                          <a:pt x="18185" y="13992"/>
                          <a:pt x="18218" y="13978"/>
                          <a:pt x="18218" y="13946"/>
                        </a:cubicBezTo>
                        <a:cubicBezTo>
                          <a:pt x="18218" y="13931"/>
                          <a:pt x="18211" y="13917"/>
                          <a:pt x="18218" y="13910"/>
                        </a:cubicBezTo>
                        <a:cubicBezTo>
                          <a:pt x="18218" y="13878"/>
                          <a:pt x="18248" y="13863"/>
                          <a:pt x="18269" y="13849"/>
                        </a:cubicBezTo>
                        <a:cubicBezTo>
                          <a:pt x="18289" y="13863"/>
                          <a:pt x="18312" y="13885"/>
                          <a:pt x="18319" y="13917"/>
                        </a:cubicBezTo>
                        <a:lnTo>
                          <a:pt x="18353" y="13878"/>
                        </a:lnTo>
                        <a:cubicBezTo>
                          <a:pt x="18383" y="13903"/>
                          <a:pt x="18417" y="13924"/>
                          <a:pt x="18454" y="13917"/>
                        </a:cubicBezTo>
                        <a:cubicBezTo>
                          <a:pt x="18487" y="13910"/>
                          <a:pt x="18494" y="13835"/>
                          <a:pt x="18460" y="13835"/>
                        </a:cubicBezTo>
                        <a:cubicBezTo>
                          <a:pt x="18474" y="13795"/>
                          <a:pt x="18514" y="13788"/>
                          <a:pt x="18551" y="13795"/>
                        </a:cubicBezTo>
                        <a:cubicBezTo>
                          <a:pt x="18585" y="13802"/>
                          <a:pt x="18622" y="13813"/>
                          <a:pt x="18659" y="13795"/>
                        </a:cubicBezTo>
                        <a:cubicBezTo>
                          <a:pt x="18672" y="13788"/>
                          <a:pt x="18679" y="13781"/>
                          <a:pt x="18693" y="13788"/>
                        </a:cubicBezTo>
                        <a:cubicBezTo>
                          <a:pt x="18726" y="13788"/>
                          <a:pt x="18743" y="13856"/>
                          <a:pt x="18777" y="13842"/>
                        </a:cubicBezTo>
                        <a:cubicBezTo>
                          <a:pt x="18807" y="13835"/>
                          <a:pt x="18783" y="13781"/>
                          <a:pt x="18763" y="13759"/>
                        </a:cubicBezTo>
                        <a:cubicBezTo>
                          <a:pt x="18743" y="13738"/>
                          <a:pt x="18720" y="13713"/>
                          <a:pt x="18726" y="13684"/>
                        </a:cubicBezTo>
                        <a:cubicBezTo>
                          <a:pt x="18726" y="13670"/>
                          <a:pt x="18743" y="13652"/>
                          <a:pt x="18743" y="13638"/>
                        </a:cubicBezTo>
                        <a:cubicBezTo>
                          <a:pt x="18743" y="13609"/>
                          <a:pt x="18713" y="13595"/>
                          <a:pt x="18706" y="13570"/>
                        </a:cubicBezTo>
                        <a:cubicBezTo>
                          <a:pt x="18686" y="13519"/>
                          <a:pt x="18743" y="13458"/>
                          <a:pt x="18726" y="13398"/>
                        </a:cubicBezTo>
                        <a:cubicBezTo>
                          <a:pt x="18720" y="13376"/>
                          <a:pt x="18706" y="13362"/>
                          <a:pt x="18706" y="13337"/>
                        </a:cubicBezTo>
                        <a:cubicBezTo>
                          <a:pt x="18693" y="13261"/>
                          <a:pt x="18814" y="13233"/>
                          <a:pt x="18841" y="13161"/>
                        </a:cubicBezTo>
                        <a:cubicBezTo>
                          <a:pt x="18932" y="13154"/>
                          <a:pt x="19032" y="13140"/>
                          <a:pt x="19110" y="13079"/>
                        </a:cubicBezTo>
                        <a:cubicBezTo>
                          <a:pt x="19150" y="13050"/>
                          <a:pt x="19177" y="13011"/>
                          <a:pt x="19221" y="12982"/>
                        </a:cubicBezTo>
                        <a:cubicBezTo>
                          <a:pt x="19261" y="12950"/>
                          <a:pt x="19322" y="12936"/>
                          <a:pt x="19362" y="12964"/>
                        </a:cubicBezTo>
                        <a:cubicBezTo>
                          <a:pt x="19386" y="12921"/>
                          <a:pt x="19386" y="12867"/>
                          <a:pt x="19376" y="12824"/>
                        </a:cubicBezTo>
                        <a:lnTo>
                          <a:pt x="19463" y="12889"/>
                        </a:lnTo>
                        <a:cubicBezTo>
                          <a:pt x="19483" y="12860"/>
                          <a:pt x="19504" y="12832"/>
                          <a:pt x="19517" y="12792"/>
                        </a:cubicBezTo>
                        <a:cubicBezTo>
                          <a:pt x="19625" y="12756"/>
                          <a:pt x="19722" y="12724"/>
                          <a:pt x="19830" y="12688"/>
                        </a:cubicBezTo>
                        <a:cubicBezTo>
                          <a:pt x="19830" y="12717"/>
                          <a:pt x="19823" y="12749"/>
                          <a:pt x="19823" y="12778"/>
                        </a:cubicBezTo>
                        <a:cubicBezTo>
                          <a:pt x="19786" y="12764"/>
                          <a:pt x="19753" y="12792"/>
                          <a:pt x="19729" y="12832"/>
                        </a:cubicBezTo>
                        <a:cubicBezTo>
                          <a:pt x="19709" y="12860"/>
                          <a:pt x="19695" y="12907"/>
                          <a:pt x="19658" y="12921"/>
                        </a:cubicBezTo>
                        <a:cubicBezTo>
                          <a:pt x="19618" y="12950"/>
                          <a:pt x="19541" y="12957"/>
                          <a:pt x="19547" y="13018"/>
                        </a:cubicBezTo>
                        <a:cubicBezTo>
                          <a:pt x="19568" y="13025"/>
                          <a:pt x="19581" y="13032"/>
                          <a:pt x="19605" y="13032"/>
                        </a:cubicBezTo>
                        <a:cubicBezTo>
                          <a:pt x="19561" y="13115"/>
                          <a:pt x="19625" y="13211"/>
                          <a:pt x="19695" y="13269"/>
                        </a:cubicBezTo>
                        <a:cubicBezTo>
                          <a:pt x="19759" y="13226"/>
                          <a:pt x="19864" y="13211"/>
                          <a:pt x="19870" y="13133"/>
                        </a:cubicBezTo>
                        <a:cubicBezTo>
                          <a:pt x="19870" y="13115"/>
                          <a:pt x="19864" y="13093"/>
                          <a:pt x="19870" y="13079"/>
                        </a:cubicBezTo>
                        <a:cubicBezTo>
                          <a:pt x="19877" y="13064"/>
                          <a:pt x="19887" y="13057"/>
                          <a:pt x="19894" y="13039"/>
                        </a:cubicBezTo>
                        <a:cubicBezTo>
                          <a:pt x="19985" y="12950"/>
                          <a:pt x="20153" y="12996"/>
                          <a:pt x="20237" y="12900"/>
                        </a:cubicBezTo>
                        <a:cubicBezTo>
                          <a:pt x="20261" y="12867"/>
                          <a:pt x="20281" y="12832"/>
                          <a:pt x="20318" y="12832"/>
                        </a:cubicBezTo>
                        <a:cubicBezTo>
                          <a:pt x="20338" y="12832"/>
                          <a:pt x="20358" y="12839"/>
                          <a:pt x="20372" y="12839"/>
                        </a:cubicBezTo>
                        <a:cubicBezTo>
                          <a:pt x="20422" y="12839"/>
                          <a:pt x="20442" y="12771"/>
                          <a:pt x="20493" y="12749"/>
                        </a:cubicBezTo>
                        <a:cubicBezTo>
                          <a:pt x="20537" y="12731"/>
                          <a:pt x="20607" y="12749"/>
                          <a:pt x="20614" y="12703"/>
                        </a:cubicBezTo>
                        <a:cubicBezTo>
                          <a:pt x="20590" y="12688"/>
                          <a:pt x="20570" y="12656"/>
                          <a:pt x="20570" y="12627"/>
                        </a:cubicBezTo>
                        <a:cubicBezTo>
                          <a:pt x="20621" y="12606"/>
                          <a:pt x="20685" y="12592"/>
                          <a:pt x="20739" y="12592"/>
                        </a:cubicBezTo>
                        <a:cubicBezTo>
                          <a:pt x="20745" y="12559"/>
                          <a:pt x="20745" y="12531"/>
                          <a:pt x="20755" y="12498"/>
                        </a:cubicBezTo>
                        <a:cubicBezTo>
                          <a:pt x="20705" y="12484"/>
                          <a:pt x="20718" y="12409"/>
                          <a:pt x="20705" y="12359"/>
                        </a:cubicBezTo>
                        <a:cubicBezTo>
                          <a:pt x="20691" y="12291"/>
                          <a:pt x="20634" y="12244"/>
                          <a:pt x="20570" y="12244"/>
                        </a:cubicBezTo>
                        <a:cubicBezTo>
                          <a:pt x="20506" y="12312"/>
                          <a:pt x="20473" y="12395"/>
                          <a:pt x="20456" y="12484"/>
                        </a:cubicBezTo>
                        <a:cubicBezTo>
                          <a:pt x="20479" y="12509"/>
                          <a:pt x="20493" y="12538"/>
                          <a:pt x="20493" y="12567"/>
                        </a:cubicBezTo>
                        <a:cubicBezTo>
                          <a:pt x="20422" y="12552"/>
                          <a:pt x="20345" y="12559"/>
                          <a:pt x="20281" y="12606"/>
                        </a:cubicBezTo>
                        <a:cubicBezTo>
                          <a:pt x="20267" y="12613"/>
                          <a:pt x="20254" y="12620"/>
                          <a:pt x="20237" y="12620"/>
                        </a:cubicBezTo>
                        <a:cubicBezTo>
                          <a:pt x="20230" y="12617"/>
                          <a:pt x="20227" y="12599"/>
                          <a:pt x="20230" y="12592"/>
                        </a:cubicBezTo>
                        <a:cubicBezTo>
                          <a:pt x="20183" y="12606"/>
                          <a:pt x="20136" y="12606"/>
                          <a:pt x="20089" y="12592"/>
                        </a:cubicBezTo>
                        <a:cubicBezTo>
                          <a:pt x="20153" y="12524"/>
                          <a:pt x="20230" y="12463"/>
                          <a:pt x="20308" y="12409"/>
                        </a:cubicBezTo>
                        <a:cubicBezTo>
                          <a:pt x="20294" y="12387"/>
                          <a:pt x="20274" y="12380"/>
                          <a:pt x="20247" y="12373"/>
                        </a:cubicBezTo>
                        <a:cubicBezTo>
                          <a:pt x="20204" y="12359"/>
                          <a:pt x="20160" y="12341"/>
                          <a:pt x="20119" y="12359"/>
                        </a:cubicBezTo>
                        <a:cubicBezTo>
                          <a:pt x="20076" y="12366"/>
                          <a:pt x="20042" y="12409"/>
                          <a:pt x="20049" y="12456"/>
                        </a:cubicBezTo>
                        <a:cubicBezTo>
                          <a:pt x="19998" y="12448"/>
                          <a:pt x="19948" y="12441"/>
                          <a:pt x="19907" y="12434"/>
                        </a:cubicBezTo>
                        <a:cubicBezTo>
                          <a:pt x="19843" y="12334"/>
                          <a:pt x="19830" y="12198"/>
                          <a:pt x="19877" y="12087"/>
                        </a:cubicBezTo>
                        <a:cubicBezTo>
                          <a:pt x="19800" y="12018"/>
                          <a:pt x="19695" y="11983"/>
                          <a:pt x="19598" y="11983"/>
                        </a:cubicBezTo>
                        <a:cubicBezTo>
                          <a:pt x="19574" y="11936"/>
                          <a:pt x="19625" y="11900"/>
                          <a:pt x="19675" y="11900"/>
                        </a:cubicBezTo>
                        <a:cubicBezTo>
                          <a:pt x="19722" y="11900"/>
                          <a:pt x="19756" y="11922"/>
                          <a:pt x="19806" y="11915"/>
                        </a:cubicBezTo>
                        <a:cubicBezTo>
                          <a:pt x="19854" y="11907"/>
                          <a:pt x="19901" y="11857"/>
                          <a:pt x="19914" y="11807"/>
                        </a:cubicBezTo>
                        <a:cubicBezTo>
                          <a:pt x="19928" y="11753"/>
                          <a:pt x="19914" y="11703"/>
                          <a:pt x="19894" y="11650"/>
                        </a:cubicBezTo>
                        <a:cubicBezTo>
                          <a:pt x="19887" y="11635"/>
                          <a:pt x="19877" y="11621"/>
                          <a:pt x="19864" y="11614"/>
                        </a:cubicBezTo>
                        <a:cubicBezTo>
                          <a:pt x="19843" y="11599"/>
                          <a:pt x="19823" y="11592"/>
                          <a:pt x="19800" y="11581"/>
                        </a:cubicBezTo>
                        <a:cubicBezTo>
                          <a:pt x="19695" y="11560"/>
                          <a:pt x="19581" y="11538"/>
                          <a:pt x="19490" y="11599"/>
                        </a:cubicBezTo>
                        <a:cubicBezTo>
                          <a:pt x="19463" y="11614"/>
                          <a:pt x="19440" y="11642"/>
                          <a:pt x="19413" y="11650"/>
                        </a:cubicBezTo>
                        <a:cubicBezTo>
                          <a:pt x="19393" y="11657"/>
                          <a:pt x="19362" y="11657"/>
                          <a:pt x="19342" y="11667"/>
                        </a:cubicBezTo>
                        <a:cubicBezTo>
                          <a:pt x="19265" y="11689"/>
                          <a:pt x="19221" y="11786"/>
                          <a:pt x="19144" y="11832"/>
                        </a:cubicBezTo>
                        <a:cubicBezTo>
                          <a:pt x="19117" y="11847"/>
                          <a:pt x="19073" y="11850"/>
                          <a:pt x="19046" y="11875"/>
                        </a:cubicBezTo>
                        <a:cubicBezTo>
                          <a:pt x="19019" y="11897"/>
                          <a:pt x="18995" y="11936"/>
                          <a:pt x="19009" y="11976"/>
                        </a:cubicBezTo>
                        <a:cubicBezTo>
                          <a:pt x="18955" y="11976"/>
                          <a:pt x="18898" y="12018"/>
                          <a:pt x="18878" y="12079"/>
                        </a:cubicBezTo>
                        <a:cubicBezTo>
                          <a:pt x="18827" y="12051"/>
                          <a:pt x="18861" y="11965"/>
                          <a:pt x="18905" y="11929"/>
                        </a:cubicBezTo>
                        <a:cubicBezTo>
                          <a:pt x="18948" y="11890"/>
                          <a:pt x="19009" y="11847"/>
                          <a:pt x="18995" y="11786"/>
                        </a:cubicBezTo>
                        <a:cubicBezTo>
                          <a:pt x="18995" y="11771"/>
                          <a:pt x="18989" y="11764"/>
                          <a:pt x="18989" y="11750"/>
                        </a:cubicBezTo>
                        <a:cubicBezTo>
                          <a:pt x="18989" y="11725"/>
                          <a:pt x="19002" y="11703"/>
                          <a:pt x="19019" y="11689"/>
                        </a:cubicBezTo>
                        <a:lnTo>
                          <a:pt x="19144" y="11553"/>
                        </a:lnTo>
                        <a:cubicBezTo>
                          <a:pt x="19157" y="11574"/>
                          <a:pt x="19187" y="11574"/>
                          <a:pt x="19207" y="11560"/>
                        </a:cubicBezTo>
                        <a:cubicBezTo>
                          <a:pt x="19228" y="11546"/>
                          <a:pt x="19244" y="11524"/>
                          <a:pt x="19258" y="11499"/>
                        </a:cubicBezTo>
                        <a:cubicBezTo>
                          <a:pt x="19292" y="11517"/>
                          <a:pt x="19342" y="11506"/>
                          <a:pt x="19362" y="11470"/>
                        </a:cubicBezTo>
                        <a:cubicBezTo>
                          <a:pt x="19393" y="11442"/>
                          <a:pt x="19393" y="11388"/>
                          <a:pt x="19369" y="11349"/>
                        </a:cubicBezTo>
                        <a:cubicBezTo>
                          <a:pt x="19483" y="11273"/>
                          <a:pt x="19605" y="11223"/>
                          <a:pt x="19736" y="11184"/>
                        </a:cubicBezTo>
                        <a:cubicBezTo>
                          <a:pt x="19800" y="11209"/>
                          <a:pt x="19870" y="11209"/>
                          <a:pt x="19934" y="11198"/>
                        </a:cubicBezTo>
                        <a:cubicBezTo>
                          <a:pt x="19985" y="11191"/>
                          <a:pt x="20025" y="11177"/>
                          <a:pt x="20076" y="11184"/>
                        </a:cubicBezTo>
                        <a:cubicBezTo>
                          <a:pt x="20106" y="11191"/>
                          <a:pt x="20140" y="11198"/>
                          <a:pt x="20167" y="11216"/>
                        </a:cubicBezTo>
                        <a:cubicBezTo>
                          <a:pt x="20247" y="11245"/>
                          <a:pt x="20338" y="11245"/>
                          <a:pt x="20422" y="11223"/>
                        </a:cubicBezTo>
                        <a:cubicBezTo>
                          <a:pt x="20436" y="11216"/>
                          <a:pt x="20449" y="11216"/>
                          <a:pt x="20473" y="11216"/>
                        </a:cubicBezTo>
                        <a:cubicBezTo>
                          <a:pt x="20486" y="11216"/>
                          <a:pt x="20493" y="11223"/>
                          <a:pt x="20500" y="11230"/>
                        </a:cubicBezTo>
                        <a:cubicBezTo>
                          <a:pt x="20584" y="11273"/>
                          <a:pt x="20685" y="11259"/>
                          <a:pt x="20769" y="11238"/>
                        </a:cubicBezTo>
                        <a:cubicBezTo>
                          <a:pt x="20796" y="11230"/>
                          <a:pt x="20826" y="11223"/>
                          <a:pt x="20846" y="11198"/>
                        </a:cubicBezTo>
                        <a:cubicBezTo>
                          <a:pt x="20860" y="11180"/>
                          <a:pt x="20843" y="11137"/>
                          <a:pt x="20816" y="11137"/>
                        </a:cubicBezTo>
                        <a:cubicBezTo>
                          <a:pt x="20877" y="11130"/>
                          <a:pt x="20940" y="11094"/>
                          <a:pt x="20981" y="11041"/>
                        </a:cubicBezTo>
                        <a:cubicBezTo>
                          <a:pt x="20994" y="11019"/>
                          <a:pt x="21008" y="10990"/>
                          <a:pt x="21028" y="10976"/>
                        </a:cubicBezTo>
                        <a:cubicBezTo>
                          <a:pt x="21052" y="10951"/>
                          <a:pt x="21078" y="10944"/>
                          <a:pt x="21099" y="10930"/>
                        </a:cubicBezTo>
                        <a:cubicBezTo>
                          <a:pt x="21213" y="10876"/>
                          <a:pt x="21334" y="10826"/>
                          <a:pt x="21452" y="10772"/>
                        </a:cubicBezTo>
                        <a:cubicBezTo>
                          <a:pt x="21412" y="10779"/>
                          <a:pt x="21368" y="10779"/>
                          <a:pt x="21334" y="10786"/>
                        </a:cubicBezTo>
                        <a:cubicBezTo>
                          <a:pt x="21375" y="10758"/>
                          <a:pt x="21418" y="10733"/>
                          <a:pt x="21459" y="10718"/>
                        </a:cubicBezTo>
                        <a:cubicBezTo>
                          <a:pt x="21465" y="10718"/>
                          <a:pt x="21475" y="10711"/>
                          <a:pt x="21482" y="10711"/>
                        </a:cubicBezTo>
                        <a:cubicBezTo>
                          <a:pt x="21489" y="10704"/>
                          <a:pt x="21489" y="10690"/>
                          <a:pt x="21496" y="10682"/>
                        </a:cubicBezTo>
                        <a:cubicBezTo>
                          <a:pt x="21509" y="10643"/>
                          <a:pt x="21546" y="10629"/>
                          <a:pt x="21580" y="10614"/>
                        </a:cubicBezTo>
                        <a:cubicBezTo>
                          <a:pt x="21587" y="10593"/>
                          <a:pt x="21587" y="10568"/>
                          <a:pt x="21593" y="10546"/>
                        </a:cubicBezTo>
                        <a:cubicBezTo>
                          <a:pt x="21593" y="10532"/>
                          <a:pt x="21587" y="10518"/>
                          <a:pt x="21580" y="10525"/>
                        </a:cubicBezTo>
                        <a:cubicBezTo>
                          <a:pt x="21573" y="10478"/>
                          <a:pt x="21566" y="10442"/>
                          <a:pt x="21566" y="10396"/>
                        </a:cubicBezTo>
                        <a:cubicBezTo>
                          <a:pt x="21566" y="10349"/>
                          <a:pt x="21573" y="10299"/>
                          <a:pt x="21593" y="10260"/>
                        </a:cubicBezTo>
                        <a:cubicBezTo>
                          <a:pt x="21593" y="10253"/>
                          <a:pt x="21600" y="10245"/>
                          <a:pt x="21600" y="10231"/>
                        </a:cubicBezTo>
                        <a:cubicBezTo>
                          <a:pt x="21600" y="10192"/>
                          <a:pt x="21546" y="10184"/>
                          <a:pt x="21546" y="10149"/>
                        </a:cubicBezTo>
                        <a:cubicBezTo>
                          <a:pt x="21536" y="10102"/>
                          <a:pt x="21489" y="10073"/>
                          <a:pt x="21445" y="10081"/>
                        </a:cubicBezTo>
                        <a:cubicBezTo>
                          <a:pt x="21432" y="10081"/>
                          <a:pt x="21425" y="10088"/>
                          <a:pt x="21412" y="10095"/>
                        </a:cubicBezTo>
                        <a:cubicBezTo>
                          <a:pt x="21381" y="10102"/>
                          <a:pt x="21361" y="10081"/>
                          <a:pt x="21334" y="10066"/>
                        </a:cubicBezTo>
                        <a:cubicBezTo>
                          <a:pt x="21284" y="10027"/>
                          <a:pt x="21226" y="10005"/>
                          <a:pt x="21163" y="9998"/>
                        </a:cubicBezTo>
                        <a:cubicBezTo>
                          <a:pt x="21149" y="9998"/>
                          <a:pt x="21129" y="9991"/>
                          <a:pt x="21115" y="9984"/>
                        </a:cubicBezTo>
                        <a:cubicBezTo>
                          <a:pt x="21092" y="9959"/>
                          <a:pt x="21099" y="9923"/>
                          <a:pt x="21122" y="9901"/>
                        </a:cubicBezTo>
                        <a:cubicBezTo>
                          <a:pt x="21142" y="9876"/>
                          <a:pt x="21169" y="9869"/>
                          <a:pt x="21200" y="9862"/>
                        </a:cubicBezTo>
                        <a:cubicBezTo>
                          <a:pt x="21233" y="9855"/>
                          <a:pt x="21263" y="9848"/>
                          <a:pt x="21297" y="9841"/>
                        </a:cubicBezTo>
                        <a:cubicBezTo>
                          <a:pt x="21311" y="9833"/>
                          <a:pt x="21334" y="9826"/>
                          <a:pt x="21341" y="9808"/>
                        </a:cubicBezTo>
                        <a:cubicBezTo>
                          <a:pt x="21341" y="9787"/>
                          <a:pt x="21311" y="9780"/>
                          <a:pt x="21297" y="9773"/>
                        </a:cubicBezTo>
                        <a:cubicBezTo>
                          <a:pt x="21270" y="9758"/>
                          <a:pt x="21247" y="9726"/>
                          <a:pt x="21220" y="9712"/>
                        </a:cubicBezTo>
                        <a:cubicBezTo>
                          <a:pt x="21193" y="9690"/>
                          <a:pt x="21149" y="9690"/>
                          <a:pt x="21129" y="9712"/>
                        </a:cubicBezTo>
                        <a:cubicBezTo>
                          <a:pt x="21136" y="9683"/>
                          <a:pt x="21105" y="9658"/>
                          <a:pt x="21078" y="9651"/>
                        </a:cubicBezTo>
                        <a:cubicBezTo>
                          <a:pt x="21052" y="9644"/>
                          <a:pt x="21021" y="9651"/>
                          <a:pt x="21001" y="9636"/>
                        </a:cubicBezTo>
                        <a:cubicBezTo>
                          <a:pt x="20967" y="9622"/>
                          <a:pt x="20951" y="9568"/>
                          <a:pt x="20917" y="9540"/>
                        </a:cubicBezTo>
                        <a:cubicBezTo>
                          <a:pt x="20897" y="9525"/>
                          <a:pt x="20873" y="9525"/>
                          <a:pt x="20853" y="9518"/>
                        </a:cubicBezTo>
                        <a:cubicBezTo>
                          <a:pt x="20796" y="9500"/>
                          <a:pt x="20739" y="9464"/>
                          <a:pt x="20705" y="9411"/>
                        </a:cubicBezTo>
                        <a:cubicBezTo>
                          <a:pt x="20685" y="9389"/>
                          <a:pt x="20685" y="9336"/>
                          <a:pt x="20712" y="9336"/>
                        </a:cubicBezTo>
                        <a:cubicBezTo>
                          <a:pt x="20668" y="9328"/>
                          <a:pt x="20628" y="9321"/>
                          <a:pt x="20614" y="9275"/>
                        </a:cubicBezTo>
                        <a:cubicBezTo>
                          <a:pt x="20614" y="9260"/>
                          <a:pt x="20614" y="9246"/>
                          <a:pt x="20607" y="9239"/>
                        </a:cubicBezTo>
                        <a:cubicBezTo>
                          <a:pt x="20597" y="9217"/>
                          <a:pt x="20570" y="9210"/>
                          <a:pt x="20557" y="9192"/>
                        </a:cubicBezTo>
                        <a:cubicBezTo>
                          <a:pt x="20527" y="9164"/>
                          <a:pt x="20543" y="9103"/>
                          <a:pt x="20584" y="9096"/>
                        </a:cubicBezTo>
                        <a:cubicBezTo>
                          <a:pt x="20543" y="9096"/>
                          <a:pt x="20520" y="9027"/>
                          <a:pt x="20550" y="8999"/>
                        </a:cubicBezTo>
                        <a:cubicBezTo>
                          <a:pt x="20557" y="8992"/>
                          <a:pt x="20570" y="8984"/>
                          <a:pt x="20570" y="8977"/>
                        </a:cubicBezTo>
                        <a:cubicBezTo>
                          <a:pt x="20577" y="8952"/>
                          <a:pt x="20557" y="8938"/>
                          <a:pt x="20543" y="8924"/>
                        </a:cubicBezTo>
                        <a:cubicBezTo>
                          <a:pt x="20506" y="8884"/>
                          <a:pt x="20486" y="8834"/>
                          <a:pt x="20493" y="8780"/>
                        </a:cubicBezTo>
                        <a:cubicBezTo>
                          <a:pt x="20473" y="8780"/>
                          <a:pt x="20449" y="8780"/>
                          <a:pt x="20429" y="8773"/>
                        </a:cubicBezTo>
                        <a:cubicBezTo>
                          <a:pt x="20416" y="8719"/>
                          <a:pt x="20479" y="8669"/>
                          <a:pt x="20449" y="8623"/>
                        </a:cubicBezTo>
                        <a:cubicBezTo>
                          <a:pt x="20436" y="8601"/>
                          <a:pt x="20402" y="8608"/>
                          <a:pt x="20379" y="8583"/>
                        </a:cubicBezTo>
                        <a:cubicBezTo>
                          <a:pt x="20372" y="8576"/>
                          <a:pt x="20372" y="8562"/>
                          <a:pt x="20365" y="8547"/>
                        </a:cubicBezTo>
                        <a:cubicBezTo>
                          <a:pt x="20352" y="8519"/>
                          <a:pt x="20325" y="8501"/>
                          <a:pt x="20294" y="8519"/>
                        </a:cubicBezTo>
                        <a:cubicBezTo>
                          <a:pt x="20294" y="8487"/>
                          <a:pt x="20301" y="8458"/>
                          <a:pt x="20318" y="8433"/>
                        </a:cubicBezTo>
                        <a:cubicBezTo>
                          <a:pt x="20281" y="8433"/>
                          <a:pt x="20254" y="8404"/>
                          <a:pt x="20261" y="8368"/>
                        </a:cubicBezTo>
                        <a:cubicBezTo>
                          <a:pt x="20261" y="8350"/>
                          <a:pt x="20267" y="8336"/>
                          <a:pt x="20261" y="8322"/>
                        </a:cubicBezTo>
                        <a:cubicBezTo>
                          <a:pt x="20254" y="8315"/>
                          <a:pt x="20237" y="8307"/>
                          <a:pt x="20230" y="8300"/>
                        </a:cubicBezTo>
                        <a:cubicBezTo>
                          <a:pt x="20204" y="8268"/>
                          <a:pt x="20237" y="8200"/>
                          <a:pt x="20204" y="8178"/>
                        </a:cubicBezTo>
                        <a:cubicBezTo>
                          <a:pt x="20183" y="8164"/>
                          <a:pt x="20160" y="8178"/>
                          <a:pt x="20140" y="8193"/>
                        </a:cubicBezTo>
                        <a:cubicBezTo>
                          <a:pt x="20133" y="8164"/>
                          <a:pt x="20133" y="8125"/>
                          <a:pt x="20146" y="8096"/>
                        </a:cubicBezTo>
                        <a:lnTo>
                          <a:pt x="20106" y="8096"/>
                        </a:lnTo>
                        <a:cubicBezTo>
                          <a:pt x="20119" y="8067"/>
                          <a:pt x="20133" y="8042"/>
                          <a:pt x="20140" y="8014"/>
                        </a:cubicBezTo>
                        <a:cubicBezTo>
                          <a:pt x="20126" y="8028"/>
                          <a:pt x="20106" y="8007"/>
                          <a:pt x="20089" y="7992"/>
                        </a:cubicBezTo>
                        <a:cubicBezTo>
                          <a:pt x="20049" y="7938"/>
                          <a:pt x="20005" y="7863"/>
                          <a:pt x="20042" y="7810"/>
                        </a:cubicBezTo>
                        <a:cubicBezTo>
                          <a:pt x="20005" y="7817"/>
                          <a:pt x="19985" y="7767"/>
                          <a:pt x="19985" y="7720"/>
                        </a:cubicBezTo>
                        <a:cubicBezTo>
                          <a:pt x="19992" y="7684"/>
                          <a:pt x="20005" y="7638"/>
                          <a:pt x="19992" y="7602"/>
                        </a:cubicBezTo>
                        <a:cubicBezTo>
                          <a:pt x="19971" y="7548"/>
                          <a:pt x="19907" y="7534"/>
                          <a:pt x="19850" y="7534"/>
                        </a:cubicBezTo>
                        <a:cubicBezTo>
                          <a:pt x="19850" y="7509"/>
                          <a:pt x="19843" y="7487"/>
                          <a:pt x="19843" y="7466"/>
                        </a:cubicBezTo>
                        <a:cubicBezTo>
                          <a:pt x="19793" y="7487"/>
                          <a:pt x="19793" y="7555"/>
                          <a:pt x="19806" y="7616"/>
                        </a:cubicBezTo>
                        <a:cubicBezTo>
                          <a:pt x="19823" y="7670"/>
                          <a:pt x="19823" y="7741"/>
                          <a:pt x="19780" y="7767"/>
                        </a:cubicBezTo>
                        <a:cubicBezTo>
                          <a:pt x="19766" y="7774"/>
                          <a:pt x="19759" y="7774"/>
                          <a:pt x="19746" y="7781"/>
                        </a:cubicBezTo>
                        <a:cubicBezTo>
                          <a:pt x="19716" y="7802"/>
                          <a:pt x="19722" y="7842"/>
                          <a:pt x="19729" y="7878"/>
                        </a:cubicBezTo>
                        <a:cubicBezTo>
                          <a:pt x="19702" y="7870"/>
                          <a:pt x="19689" y="7910"/>
                          <a:pt x="19682" y="7938"/>
                        </a:cubicBezTo>
                        <a:cubicBezTo>
                          <a:pt x="19658" y="8028"/>
                          <a:pt x="19631" y="8118"/>
                          <a:pt x="19611" y="8211"/>
                        </a:cubicBezTo>
                        <a:cubicBezTo>
                          <a:pt x="19554" y="8193"/>
                          <a:pt x="19490" y="8261"/>
                          <a:pt x="19504" y="8322"/>
                        </a:cubicBezTo>
                        <a:lnTo>
                          <a:pt x="19419" y="8322"/>
                        </a:lnTo>
                        <a:lnTo>
                          <a:pt x="19419" y="8390"/>
                        </a:lnTo>
                        <a:cubicBezTo>
                          <a:pt x="19399" y="8390"/>
                          <a:pt x="19369" y="8397"/>
                          <a:pt x="19356" y="8411"/>
                        </a:cubicBezTo>
                        <a:cubicBezTo>
                          <a:pt x="19278" y="8397"/>
                          <a:pt x="19228" y="8322"/>
                          <a:pt x="19181" y="8261"/>
                        </a:cubicBezTo>
                        <a:cubicBezTo>
                          <a:pt x="19123" y="8200"/>
                          <a:pt x="19039" y="8157"/>
                          <a:pt x="18975" y="8200"/>
                        </a:cubicBezTo>
                        <a:cubicBezTo>
                          <a:pt x="18938" y="8225"/>
                          <a:pt x="18905" y="8264"/>
                          <a:pt x="18878" y="8239"/>
                        </a:cubicBezTo>
                        <a:cubicBezTo>
                          <a:pt x="18854" y="8214"/>
                          <a:pt x="18884" y="8178"/>
                          <a:pt x="18905" y="8171"/>
                        </a:cubicBezTo>
                        <a:cubicBezTo>
                          <a:pt x="18932" y="8164"/>
                          <a:pt x="18958" y="8171"/>
                          <a:pt x="18989" y="8164"/>
                        </a:cubicBezTo>
                        <a:cubicBezTo>
                          <a:pt x="19016" y="8157"/>
                          <a:pt x="19046" y="8136"/>
                          <a:pt x="19039" y="8103"/>
                        </a:cubicBezTo>
                        <a:cubicBezTo>
                          <a:pt x="19039" y="8089"/>
                          <a:pt x="19026" y="8082"/>
                          <a:pt x="19019" y="8075"/>
                        </a:cubicBezTo>
                        <a:cubicBezTo>
                          <a:pt x="18982" y="8035"/>
                          <a:pt x="18938" y="7999"/>
                          <a:pt x="18905" y="7967"/>
                        </a:cubicBezTo>
                        <a:cubicBezTo>
                          <a:pt x="18884" y="7953"/>
                          <a:pt x="18868" y="7931"/>
                          <a:pt x="18854" y="7910"/>
                        </a:cubicBezTo>
                        <a:cubicBezTo>
                          <a:pt x="18821" y="7842"/>
                          <a:pt x="18854" y="7759"/>
                          <a:pt x="18905" y="7698"/>
                        </a:cubicBezTo>
                        <a:cubicBezTo>
                          <a:pt x="18891" y="7698"/>
                          <a:pt x="18868" y="7691"/>
                          <a:pt x="18861" y="7677"/>
                        </a:cubicBezTo>
                        <a:cubicBezTo>
                          <a:pt x="18868" y="7652"/>
                          <a:pt x="18884" y="7630"/>
                          <a:pt x="18905" y="7616"/>
                        </a:cubicBezTo>
                        <a:lnTo>
                          <a:pt x="18884" y="7433"/>
                        </a:lnTo>
                        <a:cubicBezTo>
                          <a:pt x="18925" y="7376"/>
                          <a:pt x="18898" y="7276"/>
                          <a:pt x="18834" y="7247"/>
                        </a:cubicBezTo>
                        <a:cubicBezTo>
                          <a:pt x="18770" y="7218"/>
                          <a:pt x="18693" y="7226"/>
                          <a:pt x="18635" y="7269"/>
                        </a:cubicBezTo>
                        <a:cubicBezTo>
                          <a:pt x="18615" y="7233"/>
                          <a:pt x="18595" y="7201"/>
                          <a:pt x="18571" y="7165"/>
                        </a:cubicBezTo>
                        <a:cubicBezTo>
                          <a:pt x="18551" y="7186"/>
                          <a:pt x="18518" y="7158"/>
                          <a:pt x="18508" y="7125"/>
                        </a:cubicBezTo>
                        <a:cubicBezTo>
                          <a:pt x="18501" y="7097"/>
                          <a:pt x="18508" y="7061"/>
                          <a:pt x="18501" y="7029"/>
                        </a:cubicBezTo>
                        <a:cubicBezTo>
                          <a:pt x="18494" y="7000"/>
                          <a:pt x="18474" y="6986"/>
                          <a:pt x="18454" y="6961"/>
                        </a:cubicBezTo>
                        <a:cubicBezTo>
                          <a:pt x="18397" y="6910"/>
                          <a:pt x="18339" y="6850"/>
                          <a:pt x="18289" y="6796"/>
                        </a:cubicBezTo>
                        <a:cubicBezTo>
                          <a:pt x="18262" y="6774"/>
                          <a:pt x="18238" y="6742"/>
                          <a:pt x="18205" y="6735"/>
                        </a:cubicBezTo>
                        <a:cubicBezTo>
                          <a:pt x="18168" y="6728"/>
                          <a:pt x="18127" y="6735"/>
                          <a:pt x="18114" y="6774"/>
                        </a:cubicBezTo>
                        <a:cubicBezTo>
                          <a:pt x="18114" y="6742"/>
                          <a:pt x="18080" y="6728"/>
                          <a:pt x="18057" y="6735"/>
                        </a:cubicBezTo>
                        <a:cubicBezTo>
                          <a:pt x="18030" y="6735"/>
                          <a:pt x="18010" y="6753"/>
                          <a:pt x="17986" y="6760"/>
                        </a:cubicBezTo>
                        <a:cubicBezTo>
                          <a:pt x="17909" y="6789"/>
                          <a:pt x="17824" y="6767"/>
                          <a:pt x="17761" y="6706"/>
                        </a:cubicBezTo>
                        <a:cubicBezTo>
                          <a:pt x="17697" y="6645"/>
                          <a:pt x="17586" y="6692"/>
                          <a:pt x="17528" y="6631"/>
                        </a:cubicBezTo>
                        <a:cubicBezTo>
                          <a:pt x="17515" y="6617"/>
                          <a:pt x="17498" y="6595"/>
                          <a:pt x="17478" y="6577"/>
                        </a:cubicBezTo>
                        <a:cubicBezTo>
                          <a:pt x="17431" y="6549"/>
                          <a:pt x="17374" y="6592"/>
                          <a:pt x="17330" y="6638"/>
                        </a:cubicBezTo>
                        <a:cubicBezTo>
                          <a:pt x="17310" y="6656"/>
                          <a:pt x="17289" y="6692"/>
                          <a:pt x="17289" y="6721"/>
                        </a:cubicBezTo>
                        <a:cubicBezTo>
                          <a:pt x="17289" y="6742"/>
                          <a:pt x="17296" y="6774"/>
                          <a:pt x="17303" y="6796"/>
                        </a:cubicBezTo>
                        <a:cubicBezTo>
                          <a:pt x="17323" y="6850"/>
                          <a:pt x="17330" y="6903"/>
                          <a:pt x="17337" y="6953"/>
                        </a:cubicBezTo>
                        <a:cubicBezTo>
                          <a:pt x="17360" y="7082"/>
                          <a:pt x="17367" y="7211"/>
                          <a:pt x="17374" y="7337"/>
                        </a:cubicBezTo>
                        <a:cubicBezTo>
                          <a:pt x="17330" y="7337"/>
                          <a:pt x="17289" y="7315"/>
                          <a:pt x="17259" y="7276"/>
                        </a:cubicBezTo>
                        <a:cubicBezTo>
                          <a:pt x="17246" y="7308"/>
                          <a:pt x="17239" y="7330"/>
                          <a:pt x="17225" y="7362"/>
                        </a:cubicBezTo>
                        <a:cubicBezTo>
                          <a:pt x="17330" y="7376"/>
                          <a:pt x="17394" y="7509"/>
                          <a:pt x="17360" y="7609"/>
                        </a:cubicBezTo>
                        <a:cubicBezTo>
                          <a:pt x="17387" y="7652"/>
                          <a:pt x="17421" y="7706"/>
                          <a:pt x="17394" y="7752"/>
                        </a:cubicBezTo>
                        <a:cubicBezTo>
                          <a:pt x="17387" y="7767"/>
                          <a:pt x="17374" y="7774"/>
                          <a:pt x="17367" y="7788"/>
                        </a:cubicBezTo>
                        <a:cubicBezTo>
                          <a:pt x="17360" y="7810"/>
                          <a:pt x="17360" y="7835"/>
                          <a:pt x="17350" y="7849"/>
                        </a:cubicBezTo>
                        <a:cubicBezTo>
                          <a:pt x="17343" y="7863"/>
                          <a:pt x="17337" y="7878"/>
                          <a:pt x="17323" y="7892"/>
                        </a:cubicBezTo>
                        <a:cubicBezTo>
                          <a:pt x="17273" y="7960"/>
                          <a:pt x="17219" y="8028"/>
                          <a:pt x="17168" y="8103"/>
                        </a:cubicBezTo>
                        <a:cubicBezTo>
                          <a:pt x="17155" y="8118"/>
                          <a:pt x="17138" y="8143"/>
                          <a:pt x="17118" y="8143"/>
                        </a:cubicBezTo>
                        <a:cubicBezTo>
                          <a:pt x="17219" y="8368"/>
                          <a:pt x="17491" y="8487"/>
                          <a:pt x="17535" y="8727"/>
                        </a:cubicBezTo>
                        <a:cubicBezTo>
                          <a:pt x="17542" y="8773"/>
                          <a:pt x="17535" y="8834"/>
                          <a:pt x="17498" y="8856"/>
                        </a:cubicBezTo>
                        <a:cubicBezTo>
                          <a:pt x="17549" y="8916"/>
                          <a:pt x="17549" y="9006"/>
                          <a:pt x="17549" y="9088"/>
                        </a:cubicBezTo>
                        <a:cubicBezTo>
                          <a:pt x="17549" y="9156"/>
                          <a:pt x="17542" y="9224"/>
                          <a:pt x="17508" y="9275"/>
                        </a:cubicBezTo>
                        <a:cubicBezTo>
                          <a:pt x="17478" y="9314"/>
                          <a:pt x="17437" y="9336"/>
                          <a:pt x="17407" y="9368"/>
                        </a:cubicBezTo>
                        <a:cubicBezTo>
                          <a:pt x="17374" y="9396"/>
                          <a:pt x="17343" y="9443"/>
                          <a:pt x="17360" y="9493"/>
                        </a:cubicBezTo>
                        <a:cubicBezTo>
                          <a:pt x="17323" y="9472"/>
                          <a:pt x="17279" y="9500"/>
                          <a:pt x="17252" y="9533"/>
                        </a:cubicBezTo>
                        <a:cubicBezTo>
                          <a:pt x="17225" y="9561"/>
                          <a:pt x="17188" y="9601"/>
                          <a:pt x="17155" y="9593"/>
                        </a:cubicBezTo>
                        <a:cubicBezTo>
                          <a:pt x="17138" y="9593"/>
                          <a:pt x="17125" y="9576"/>
                          <a:pt x="17104" y="9576"/>
                        </a:cubicBezTo>
                        <a:cubicBezTo>
                          <a:pt x="17061" y="9583"/>
                          <a:pt x="17061" y="9651"/>
                          <a:pt x="17027" y="9669"/>
                        </a:cubicBezTo>
                        <a:cubicBezTo>
                          <a:pt x="17013" y="9676"/>
                          <a:pt x="16990" y="9669"/>
                          <a:pt x="16976" y="9676"/>
                        </a:cubicBezTo>
                        <a:cubicBezTo>
                          <a:pt x="16950" y="9690"/>
                          <a:pt x="16950" y="9733"/>
                          <a:pt x="16963" y="9765"/>
                        </a:cubicBezTo>
                        <a:cubicBezTo>
                          <a:pt x="16976" y="9794"/>
                          <a:pt x="17000" y="9826"/>
                          <a:pt x="17000" y="9855"/>
                        </a:cubicBezTo>
                        <a:cubicBezTo>
                          <a:pt x="17000" y="9884"/>
                          <a:pt x="17007" y="9901"/>
                          <a:pt x="17013" y="9923"/>
                        </a:cubicBezTo>
                        <a:cubicBezTo>
                          <a:pt x="17040" y="9984"/>
                          <a:pt x="17061" y="10052"/>
                          <a:pt x="17077" y="10116"/>
                        </a:cubicBezTo>
                        <a:cubicBezTo>
                          <a:pt x="17084" y="10134"/>
                          <a:pt x="17084" y="10149"/>
                          <a:pt x="17084" y="10163"/>
                        </a:cubicBezTo>
                        <a:cubicBezTo>
                          <a:pt x="17084" y="10199"/>
                          <a:pt x="17071" y="10231"/>
                          <a:pt x="17077" y="10267"/>
                        </a:cubicBezTo>
                        <a:cubicBezTo>
                          <a:pt x="17084" y="10292"/>
                          <a:pt x="17098" y="10306"/>
                          <a:pt x="17104" y="10328"/>
                        </a:cubicBezTo>
                        <a:cubicBezTo>
                          <a:pt x="17138" y="10410"/>
                          <a:pt x="17077" y="10507"/>
                          <a:pt x="17091" y="10600"/>
                        </a:cubicBezTo>
                        <a:lnTo>
                          <a:pt x="17013" y="10600"/>
                        </a:lnTo>
                        <a:cubicBezTo>
                          <a:pt x="17020" y="10690"/>
                          <a:pt x="17007" y="10786"/>
                          <a:pt x="16970" y="10869"/>
                        </a:cubicBezTo>
                        <a:cubicBezTo>
                          <a:pt x="16970" y="10876"/>
                          <a:pt x="16963" y="10883"/>
                          <a:pt x="16956" y="10890"/>
                        </a:cubicBezTo>
                        <a:cubicBezTo>
                          <a:pt x="16943" y="10908"/>
                          <a:pt x="16906" y="10901"/>
                          <a:pt x="16892" y="10883"/>
                        </a:cubicBezTo>
                        <a:cubicBezTo>
                          <a:pt x="16758" y="10793"/>
                          <a:pt x="16764" y="10568"/>
                          <a:pt x="16647" y="10450"/>
                        </a:cubicBezTo>
                        <a:cubicBezTo>
                          <a:pt x="16610" y="10471"/>
                          <a:pt x="16552" y="10435"/>
                          <a:pt x="16559" y="10389"/>
                        </a:cubicBezTo>
                        <a:cubicBezTo>
                          <a:pt x="16559" y="10342"/>
                          <a:pt x="16616" y="10313"/>
                          <a:pt x="16653" y="10342"/>
                        </a:cubicBezTo>
                        <a:cubicBezTo>
                          <a:pt x="16640" y="10274"/>
                          <a:pt x="16569" y="10231"/>
                          <a:pt x="16512" y="10245"/>
                        </a:cubicBezTo>
                        <a:cubicBezTo>
                          <a:pt x="16482" y="10170"/>
                          <a:pt x="16489" y="10088"/>
                          <a:pt x="16519" y="10013"/>
                        </a:cubicBezTo>
                        <a:cubicBezTo>
                          <a:pt x="16526" y="9991"/>
                          <a:pt x="16539" y="9959"/>
                          <a:pt x="16519" y="9944"/>
                        </a:cubicBezTo>
                        <a:cubicBezTo>
                          <a:pt x="16512" y="9937"/>
                          <a:pt x="16499" y="9937"/>
                          <a:pt x="16489" y="9930"/>
                        </a:cubicBezTo>
                        <a:cubicBezTo>
                          <a:pt x="16482" y="9923"/>
                          <a:pt x="16482" y="9901"/>
                          <a:pt x="16482" y="9884"/>
                        </a:cubicBezTo>
                        <a:cubicBezTo>
                          <a:pt x="16499" y="9787"/>
                          <a:pt x="16482" y="9690"/>
                          <a:pt x="16441" y="9608"/>
                        </a:cubicBezTo>
                        <a:cubicBezTo>
                          <a:pt x="16411" y="9554"/>
                          <a:pt x="16357" y="9500"/>
                          <a:pt x="16300" y="9507"/>
                        </a:cubicBezTo>
                        <a:cubicBezTo>
                          <a:pt x="16243" y="9518"/>
                          <a:pt x="16199" y="9576"/>
                          <a:pt x="16145" y="9576"/>
                        </a:cubicBezTo>
                        <a:cubicBezTo>
                          <a:pt x="16068" y="9576"/>
                          <a:pt x="16011" y="9457"/>
                          <a:pt x="15933" y="9479"/>
                        </a:cubicBezTo>
                        <a:cubicBezTo>
                          <a:pt x="15920" y="9457"/>
                          <a:pt x="15903" y="9443"/>
                          <a:pt x="15890" y="9418"/>
                        </a:cubicBezTo>
                        <a:cubicBezTo>
                          <a:pt x="15812" y="9314"/>
                          <a:pt x="15620" y="9350"/>
                          <a:pt x="15530" y="9267"/>
                        </a:cubicBezTo>
                        <a:cubicBezTo>
                          <a:pt x="15536" y="9275"/>
                          <a:pt x="15536" y="9293"/>
                          <a:pt x="15523" y="9293"/>
                        </a:cubicBezTo>
                        <a:cubicBezTo>
                          <a:pt x="15482" y="9260"/>
                          <a:pt x="15452" y="9217"/>
                          <a:pt x="15439" y="9164"/>
                        </a:cubicBezTo>
                        <a:cubicBezTo>
                          <a:pt x="15432" y="9149"/>
                          <a:pt x="15432" y="9124"/>
                          <a:pt x="15425" y="9110"/>
                        </a:cubicBezTo>
                        <a:cubicBezTo>
                          <a:pt x="15388" y="9042"/>
                          <a:pt x="15297" y="9053"/>
                          <a:pt x="15240" y="9006"/>
                        </a:cubicBezTo>
                        <a:cubicBezTo>
                          <a:pt x="15220" y="8984"/>
                          <a:pt x="15196" y="8952"/>
                          <a:pt x="15169" y="8938"/>
                        </a:cubicBezTo>
                        <a:cubicBezTo>
                          <a:pt x="15139" y="8924"/>
                          <a:pt x="15099" y="8924"/>
                          <a:pt x="15092" y="8959"/>
                        </a:cubicBezTo>
                        <a:cubicBezTo>
                          <a:pt x="15072" y="8916"/>
                          <a:pt x="15021" y="8891"/>
                          <a:pt x="14981" y="8884"/>
                        </a:cubicBezTo>
                        <a:cubicBezTo>
                          <a:pt x="14937" y="8877"/>
                          <a:pt x="14887" y="8870"/>
                          <a:pt x="14846" y="8848"/>
                        </a:cubicBezTo>
                        <a:cubicBezTo>
                          <a:pt x="14803" y="8816"/>
                          <a:pt x="14762" y="8759"/>
                          <a:pt x="14712" y="8766"/>
                        </a:cubicBezTo>
                        <a:cubicBezTo>
                          <a:pt x="14698" y="8773"/>
                          <a:pt x="14682" y="8780"/>
                          <a:pt x="14661" y="8787"/>
                        </a:cubicBezTo>
                        <a:cubicBezTo>
                          <a:pt x="14641" y="8795"/>
                          <a:pt x="14611" y="8787"/>
                          <a:pt x="14584" y="8787"/>
                        </a:cubicBezTo>
                        <a:cubicBezTo>
                          <a:pt x="14564" y="8787"/>
                          <a:pt x="14533" y="8816"/>
                          <a:pt x="14544" y="8841"/>
                        </a:cubicBezTo>
                        <a:cubicBezTo>
                          <a:pt x="14500" y="8856"/>
                          <a:pt x="14456" y="8795"/>
                          <a:pt x="14456" y="8744"/>
                        </a:cubicBezTo>
                        <a:cubicBezTo>
                          <a:pt x="14456" y="8691"/>
                          <a:pt x="14480" y="8637"/>
                          <a:pt x="14473" y="8583"/>
                        </a:cubicBezTo>
                        <a:cubicBezTo>
                          <a:pt x="14456" y="8526"/>
                          <a:pt x="14385" y="8472"/>
                          <a:pt x="14392" y="8404"/>
                        </a:cubicBezTo>
                        <a:cubicBezTo>
                          <a:pt x="14392" y="8390"/>
                          <a:pt x="14402" y="8376"/>
                          <a:pt x="14409" y="8361"/>
                        </a:cubicBezTo>
                        <a:cubicBezTo>
                          <a:pt x="14416" y="8307"/>
                          <a:pt x="14379" y="8261"/>
                          <a:pt x="14338" y="8232"/>
                        </a:cubicBezTo>
                        <a:cubicBezTo>
                          <a:pt x="14295" y="8225"/>
                          <a:pt x="14244" y="8218"/>
                          <a:pt x="14204" y="8211"/>
                        </a:cubicBezTo>
                        <a:cubicBezTo>
                          <a:pt x="14184" y="8211"/>
                          <a:pt x="14160" y="8200"/>
                          <a:pt x="14140" y="8186"/>
                        </a:cubicBezTo>
                        <a:cubicBezTo>
                          <a:pt x="14126" y="8171"/>
                          <a:pt x="14126" y="8136"/>
                          <a:pt x="14147" y="8125"/>
                        </a:cubicBezTo>
                        <a:cubicBezTo>
                          <a:pt x="14113" y="8118"/>
                          <a:pt x="14089" y="8082"/>
                          <a:pt x="14089" y="8035"/>
                        </a:cubicBezTo>
                        <a:cubicBezTo>
                          <a:pt x="14096" y="7999"/>
                          <a:pt x="14120" y="7960"/>
                          <a:pt x="14140" y="7931"/>
                        </a:cubicBezTo>
                        <a:cubicBezTo>
                          <a:pt x="14103" y="7946"/>
                          <a:pt x="14069" y="7903"/>
                          <a:pt x="14069" y="7856"/>
                        </a:cubicBezTo>
                        <a:cubicBezTo>
                          <a:pt x="14069" y="7810"/>
                          <a:pt x="14089" y="7774"/>
                          <a:pt x="14083" y="7727"/>
                        </a:cubicBezTo>
                        <a:cubicBezTo>
                          <a:pt x="14076" y="7677"/>
                          <a:pt x="14025" y="7616"/>
                          <a:pt x="14049" y="7570"/>
                        </a:cubicBezTo>
                        <a:cubicBezTo>
                          <a:pt x="14049" y="7584"/>
                          <a:pt x="14076" y="7577"/>
                          <a:pt x="14083" y="7562"/>
                        </a:cubicBezTo>
                        <a:cubicBezTo>
                          <a:pt x="14103" y="7509"/>
                          <a:pt x="14093" y="7451"/>
                          <a:pt x="14103" y="7390"/>
                        </a:cubicBezTo>
                        <a:cubicBezTo>
                          <a:pt x="14109" y="7330"/>
                          <a:pt x="14160" y="7269"/>
                          <a:pt x="14210" y="7294"/>
                        </a:cubicBezTo>
                        <a:cubicBezTo>
                          <a:pt x="14190" y="7269"/>
                          <a:pt x="14190" y="7240"/>
                          <a:pt x="14204" y="7211"/>
                        </a:cubicBezTo>
                        <a:cubicBezTo>
                          <a:pt x="14217" y="7186"/>
                          <a:pt x="14237" y="7165"/>
                          <a:pt x="14261" y="7143"/>
                        </a:cubicBezTo>
                        <a:cubicBezTo>
                          <a:pt x="14288" y="7111"/>
                          <a:pt x="14321" y="7079"/>
                          <a:pt x="14338" y="7036"/>
                        </a:cubicBezTo>
                        <a:cubicBezTo>
                          <a:pt x="14352" y="6989"/>
                          <a:pt x="14338" y="6939"/>
                          <a:pt x="14301" y="6918"/>
                        </a:cubicBezTo>
                        <a:cubicBezTo>
                          <a:pt x="14358" y="6918"/>
                          <a:pt x="14422" y="6903"/>
                          <a:pt x="14436" y="6842"/>
                        </a:cubicBezTo>
                        <a:cubicBezTo>
                          <a:pt x="14436" y="6828"/>
                          <a:pt x="14436" y="6817"/>
                          <a:pt x="14443" y="6803"/>
                        </a:cubicBezTo>
                        <a:cubicBezTo>
                          <a:pt x="14449" y="6789"/>
                          <a:pt x="14473" y="6781"/>
                          <a:pt x="14486" y="6767"/>
                        </a:cubicBezTo>
                        <a:cubicBezTo>
                          <a:pt x="14533" y="6735"/>
                          <a:pt x="14570" y="6685"/>
                          <a:pt x="14604" y="6638"/>
                        </a:cubicBezTo>
                        <a:cubicBezTo>
                          <a:pt x="14641" y="6595"/>
                          <a:pt x="14698" y="6549"/>
                          <a:pt x="14752" y="6556"/>
                        </a:cubicBezTo>
                        <a:cubicBezTo>
                          <a:pt x="14803" y="6509"/>
                          <a:pt x="14833" y="6466"/>
                          <a:pt x="14840" y="6398"/>
                        </a:cubicBezTo>
                        <a:cubicBezTo>
                          <a:pt x="14840" y="6370"/>
                          <a:pt x="14840" y="6337"/>
                          <a:pt x="14846" y="6309"/>
                        </a:cubicBezTo>
                        <a:cubicBezTo>
                          <a:pt x="14853" y="6276"/>
                          <a:pt x="14887" y="6255"/>
                          <a:pt x="14910" y="6269"/>
                        </a:cubicBezTo>
                        <a:cubicBezTo>
                          <a:pt x="14880" y="6212"/>
                          <a:pt x="14907" y="6137"/>
                          <a:pt x="14944" y="6083"/>
                        </a:cubicBezTo>
                        <a:cubicBezTo>
                          <a:pt x="14978" y="6029"/>
                          <a:pt x="15028" y="5986"/>
                          <a:pt x="15065" y="5925"/>
                        </a:cubicBezTo>
                        <a:cubicBezTo>
                          <a:pt x="15065" y="5947"/>
                          <a:pt x="15085" y="5968"/>
                          <a:pt x="15106" y="5968"/>
                        </a:cubicBezTo>
                        <a:cubicBezTo>
                          <a:pt x="15129" y="5968"/>
                          <a:pt x="15149" y="5961"/>
                          <a:pt x="15169" y="5954"/>
                        </a:cubicBezTo>
                        <a:cubicBezTo>
                          <a:pt x="15200" y="5940"/>
                          <a:pt x="15233" y="5925"/>
                          <a:pt x="15260" y="5911"/>
                        </a:cubicBezTo>
                        <a:cubicBezTo>
                          <a:pt x="15284" y="5904"/>
                          <a:pt x="15304" y="5886"/>
                          <a:pt x="15318" y="5864"/>
                        </a:cubicBezTo>
                        <a:cubicBezTo>
                          <a:pt x="15331" y="5843"/>
                          <a:pt x="15324" y="5811"/>
                          <a:pt x="15304" y="5796"/>
                        </a:cubicBezTo>
                        <a:cubicBezTo>
                          <a:pt x="15375" y="5789"/>
                          <a:pt x="15432" y="5728"/>
                          <a:pt x="15439" y="5660"/>
                        </a:cubicBezTo>
                        <a:cubicBezTo>
                          <a:pt x="15439" y="5639"/>
                          <a:pt x="15439" y="5617"/>
                          <a:pt x="15445" y="5603"/>
                        </a:cubicBezTo>
                        <a:cubicBezTo>
                          <a:pt x="15466" y="5549"/>
                          <a:pt x="15550" y="5535"/>
                          <a:pt x="15550" y="5474"/>
                        </a:cubicBezTo>
                        <a:cubicBezTo>
                          <a:pt x="15550" y="5435"/>
                          <a:pt x="15509" y="5406"/>
                          <a:pt x="15516" y="5377"/>
                        </a:cubicBezTo>
                        <a:cubicBezTo>
                          <a:pt x="15523" y="5338"/>
                          <a:pt x="15587" y="5324"/>
                          <a:pt x="15580" y="5288"/>
                        </a:cubicBezTo>
                        <a:cubicBezTo>
                          <a:pt x="15573" y="5263"/>
                          <a:pt x="15543" y="5256"/>
                          <a:pt x="15536" y="5241"/>
                        </a:cubicBezTo>
                        <a:cubicBezTo>
                          <a:pt x="15516" y="5202"/>
                          <a:pt x="15567" y="5166"/>
                          <a:pt x="15600" y="5137"/>
                        </a:cubicBezTo>
                        <a:cubicBezTo>
                          <a:pt x="15671" y="5084"/>
                          <a:pt x="15691" y="4951"/>
                          <a:pt x="15637" y="4879"/>
                        </a:cubicBezTo>
                        <a:cubicBezTo>
                          <a:pt x="15607" y="4840"/>
                          <a:pt x="15573" y="4797"/>
                          <a:pt x="15593" y="4761"/>
                        </a:cubicBezTo>
                        <a:cubicBezTo>
                          <a:pt x="15644" y="4776"/>
                          <a:pt x="15701" y="4761"/>
                          <a:pt x="15735" y="4722"/>
                        </a:cubicBezTo>
                        <a:cubicBezTo>
                          <a:pt x="15762" y="4761"/>
                          <a:pt x="15819" y="4776"/>
                          <a:pt x="15863" y="4754"/>
                        </a:cubicBezTo>
                        <a:cubicBezTo>
                          <a:pt x="15839" y="4811"/>
                          <a:pt x="15876" y="4879"/>
                          <a:pt x="15933" y="4894"/>
                        </a:cubicBezTo>
                        <a:cubicBezTo>
                          <a:pt x="15947" y="4904"/>
                          <a:pt x="15967" y="4904"/>
                          <a:pt x="15980" y="4912"/>
                        </a:cubicBezTo>
                        <a:cubicBezTo>
                          <a:pt x="15997" y="4919"/>
                          <a:pt x="16004" y="4947"/>
                          <a:pt x="15991" y="4955"/>
                        </a:cubicBezTo>
                        <a:cubicBezTo>
                          <a:pt x="16011" y="4955"/>
                          <a:pt x="16024" y="4962"/>
                          <a:pt x="16044" y="4962"/>
                        </a:cubicBezTo>
                        <a:cubicBezTo>
                          <a:pt x="16031" y="5016"/>
                          <a:pt x="16051" y="5076"/>
                          <a:pt x="16095" y="5105"/>
                        </a:cubicBezTo>
                        <a:cubicBezTo>
                          <a:pt x="16115" y="5119"/>
                          <a:pt x="16145" y="5119"/>
                          <a:pt x="16159" y="5144"/>
                        </a:cubicBezTo>
                        <a:cubicBezTo>
                          <a:pt x="16172" y="5159"/>
                          <a:pt x="16172" y="5202"/>
                          <a:pt x="16152" y="5202"/>
                        </a:cubicBezTo>
                        <a:cubicBezTo>
                          <a:pt x="16199" y="5241"/>
                          <a:pt x="16287" y="5202"/>
                          <a:pt x="16293" y="5144"/>
                        </a:cubicBezTo>
                        <a:cubicBezTo>
                          <a:pt x="16256" y="5137"/>
                          <a:pt x="16236" y="5105"/>
                          <a:pt x="16229" y="5069"/>
                        </a:cubicBezTo>
                        <a:cubicBezTo>
                          <a:pt x="16223" y="5030"/>
                          <a:pt x="16223" y="4994"/>
                          <a:pt x="16199" y="4962"/>
                        </a:cubicBezTo>
                        <a:cubicBezTo>
                          <a:pt x="16172" y="4919"/>
                          <a:pt x="16108" y="4879"/>
                          <a:pt x="16122" y="4829"/>
                        </a:cubicBezTo>
                        <a:cubicBezTo>
                          <a:pt x="16132" y="4797"/>
                          <a:pt x="16162" y="4776"/>
                          <a:pt x="16192" y="4776"/>
                        </a:cubicBezTo>
                        <a:cubicBezTo>
                          <a:pt x="16219" y="4776"/>
                          <a:pt x="16256" y="4776"/>
                          <a:pt x="16293" y="4768"/>
                        </a:cubicBezTo>
                        <a:cubicBezTo>
                          <a:pt x="16404" y="4736"/>
                          <a:pt x="16411" y="4578"/>
                          <a:pt x="16489" y="4482"/>
                        </a:cubicBezTo>
                        <a:cubicBezTo>
                          <a:pt x="16505" y="4503"/>
                          <a:pt x="16539" y="4503"/>
                          <a:pt x="16552" y="4482"/>
                        </a:cubicBezTo>
                        <a:cubicBezTo>
                          <a:pt x="16576" y="4467"/>
                          <a:pt x="16583" y="4435"/>
                          <a:pt x="16583" y="4407"/>
                        </a:cubicBezTo>
                        <a:cubicBezTo>
                          <a:pt x="16590" y="4360"/>
                          <a:pt x="16603" y="4306"/>
                          <a:pt x="16596" y="4263"/>
                        </a:cubicBezTo>
                        <a:cubicBezTo>
                          <a:pt x="16590" y="4217"/>
                          <a:pt x="16552" y="4174"/>
                          <a:pt x="16512" y="4167"/>
                        </a:cubicBezTo>
                        <a:cubicBezTo>
                          <a:pt x="16526" y="4106"/>
                          <a:pt x="16532" y="4030"/>
                          <a:pt x="16489" y="3995"/>
                        </a:cubicBezTo>
                        <a:cubicBezTo>
                          <a:pt x="16475" y="3977"/>
                          <a:pt x="16448" y="3962"/>
                          <a:pt x="16435" y="3948"/>
                        </a:cubicBezTo>
                        <a:cubicBezTo>
                          <a:pt x="16398" y="3912"/>
                          <a:pt x="16411" y="3833"/>
                          <a:pt x="16448" y="3798"/>
                        </a:cubicBezTo>
                        <a:cubicBezTo>
                          <a:pt x="16482" y="3758"/>
                          <a:pt x="16532" y="3730"/>
                          <a:pt x="16569" y="3687"/>
                        </a:cubicBezTo>
                        <a:cubicBezTo>
                          <a:pt x="16603" y="3647"/>
                          <a:pt x="16640" y="3586"/>
                          <a:pt x="16616" y="3536"/>
                        </a:cubicBezTo>
                        <a:cubicBezTo>
                          <a:pt x="16610" y="3522"/>
                          <a:pt x="16596" y="3504"/>
                          <a:pt x="16596" y="3490"/>
                        </a:cubicBezTo>
                        <a:cubicBezTo>
                          <a:pt x="16583" y="3447"/>
                          <a:pt x="16623" y="3407"/>
                          <a:pt x="16660" y="3378"/>
                        </a:cubicBezTo>
                        <a:cubicBezTo>
                          <a:pt x="16583" y="3346"/>
                          <a:pt x="16603" y="3221"/>
                          <a:pt x="16552" y="3153"/>
                        </a:cubicBezTo>
                        <a:cubicBezTo>
                          <a:pt x="16526" y="3113"/>
                          <a:pt x="16482" y="3099"/>
                          <a:pt x="16455" y="3063"/>
                        </a:cubicBezTo>
                        <a:cubicBezTo>
                          <a:pt x="16428" y="3024"/>
                          <a:pt x="16428" y="2956"/>
                          <a:pt x="16468" y="2949"/>
                        </a:cubicBezTo>
                        <a:cubicBezTo>
                          <a:pt x="16455" y="2913"/>
                          <a:pt x="16482" y="2866"/>
                          <a:pt x="16512" y="2852"/>
                        </a:cubicBezTo>
                        <a:cubicBezTo>
                          <a:pt x="16546" y="2838"/>
                          <a:pt x="16583" y="2845"/>
                          <a:pt x="16616" y="2859"/>
                        </a:cubicBezTo>
                        <a:cubicBezTo>
                          <a:pt x="16660" y="2881"/>
                          <a:pt x="16717" y="2913"/>
                          <a:pt x="16744" y="2873"/>
                        </a:cubicBezTo>
                        <a:cubicBezTo>
                          <a:pt x="16758" y="2927"/>
                          <a:pt x="16764" y="2970"/>
                          <a:pt x="16781" y="3024"/>
                        </a:cubicBezTo>
                        <a:cubicBezTo>
                          <a:pt x="16815" y="3053"/>
                          <a:pt x="16859" y="3070"/>
                          <a:pt x="16906" y="3070"/>
                        </a:cubicBezTo>
                        <a:cubicBezTo>
                          <a:pt x="16919" y="3031"/>
                          <a:pt x="16929" y="2988"/>
                          <a:pt x="16943" y="2949"/>
                        </a:cubicBezTo>
                        <a:cubicBezTo>
                          <a:pt x="16943" y="2934"/>
                          <a:pt x="16950" y="2927"/>
                          <a:pt x="16956" y="2913"/>
                        </a:cubicBezTo>
                        <a:cubicBezTo>
                          <a:pt x="16970" y="2895"/>
                          <a:pt x="16983" y="2888"/>
                          <a:pt x="17007" y="2881"/>
                        </a:cubicBezTo>
                        <a:cubicBezTo>
                          <a:pt x="17040" y="2866"/>
                          <a:pt x="17077" y="2852"/>
                          <a:pt x="17104" y="2845"/>
                        </a:cubicBezTo>
                        <a:cubicBezTo>
                          <a:pt x="17091" y="2798"/>
                          <a:pt x="17091" y="2755"/>
                          <a:pt x="17104" y="2716"/>
                        </a:cubicBezTo>
                        <a:cubicBezTo>
                          <a:pt x="17077" y="2709"/>
                          <a:pt x="17054" y="2669"/>
                          <a:pt x="17071" y="2641"/>
                        </a:cubicBezTo>
                        <a:cubicBezTo>
                          <a:pt x="17084" y="2612"/>
                          <a:pt x="17125" y="2605"/>
                          <a:pt x="17148" y="2626"/>
                        </a:cubicBezTo>
                        <a:cubicBezTo>
                          <a:pt x="17155" y="2633"/>
                          <a:pt x="17162" y="2648"/>
                          <a:pt x="17175" y="2655"/>
                        </a:cubicBezTo>
                        <a:cubicBezTo>
                          <a:pt x="17195" y="2680"/>
                          <a:pt x="17232" y="2669"/>
                          <a:pt x="17259" y="2680"/>
                        </a:cubicBezTo>
                        <a:cubicBezTo>
                          <a:pt x="17310" y="2694"/>
                          <a:pt x="17337" y="2770"/>
                          <a:pt x="17310" y="2813"/>
                        </a:cubicBezTo>
                        <a:cubicBezTo>
                          <a:pt x="17343" y="2820"/>
                          <a:pt x="17367" y="2859"/>
                          <a:pt x="17374" y="2895"/>
                        </a:cubicBezTo>
                        <a:cubicBezTo>
                          <a:pt x="17380" y="2934"/>
                          <a:pt x="17374" y="2970"/>
                          <a:pt x="17367" y="3010"/>
                        </a:cubicBezTo>
                        <a:cubicBezTo>
                          <a:pt x="17394" y="2988"/>
                          <a:pt x="17421" y="2977"/>
                          <a:pt x="17451" y="2970"/>
                        </a:cubicBezTo>
                        <a:cubicBezTo>
                          <a:pt x="17471" y="2995"/>
                          <a:pt x="17508" y="2995"/>
                          <a:pt x="17535" y="2977"/>
                        </a:cubicBezTo>
                        <a:cubicBezTo>
                          <a:pt x="17528" y="3010"/>
                          <a:pt x="17528" y="3031"/>
                          <a:pt x="17535" y="3063"/>
                        </a:cubicBezTo>
                        <a:cubicBezTo>
                          <a:pt x="17542" y="3085"/>
                          <a:pt x="17569" y="3106"/>
                          <a:pt x="17599" y="3092"/>
                        </a:cubicBezTo>
                        <a:cubicBezTo>
                          <a:pt x="17619" y="3113"/>
                          <a:pt x="17649" y="3138"/>
                          <a:pt x="17670" y="3167"/>
                        </a:cubicBezTo>
                        <a:cubicBezTo>
                          <a:pt x="17690" y="3196"/>
                          <a:pt x="17697" y="3235"/>
                          <a:pt x="17676" y="3264"/>
                        </a:cubicBezTo>
                        <a:cubicBezTo>
                          <a:pt x="17703" y="3318"/>
                          <a:pt x="17690" y="3393"/>
                          <a:pt x="17649" y="3429"/>
                        </a:cubicBezTo>
                        <a:cubicBezTo>
                          <a:pt x="17676" y="3429"/>
                          <a:pt x="17703" y="3454"/>
                          <a:pt x="17710" y="3482"/>
                        </a:cubicBezTo>
                        <a:cubicBezTo>
                          <a:pt x="17727" y="3475"/>
                          <a:pt x="17740" y="3475"/>
                          <a:pt x="17754" y="3468"/>
                        </a:cubicBezTo>
                        <a:cubicBezTo>
                          <a:pt x="17761" y="3490"/>
                          <a:pt x="17761" y="3522"/>
                          <a:pt x="17767" y="3543"/>
                        </a:cubicBezTo>
                        <a:cubicBezTo>
                          <a:pt x="17781" y="3543"/>
                          <a:pt x="17804" y="3536"/>
                          <a:pt x="17818" y="3536"/>
                        </a:cubicBezTo>
                        <a:cubicBezTo>
                          <a:pt x="17845" y="3543"/>
                          <a:pt x="17858" y="3586"/>
                          <a:pt x="17845" y="3611"/>
                        </a:cubicBezTo>
                        <a:cubicBezTo>
                          <a:pt x="17831" y="3640"/>
                          <a:pt x="17804" y="3654"/>
                          <a:pt x="17774" y="3661"/>
                        </a:cubicBezTo>
                        <a:cubicBezTo>
                          <a:pt x="17824" y="3708"/>
                          <a:pt x="17888" y="3722"/>
                          <a:pt x="17952" y="3715"/>
                        </a:cubicBezTo>
                        <a:cubicBezTo>
                          <a:pt x="17966" y="3715"/>
                          <a:pt x="17979" y="3708"/>
                          <a:pt x="17993" y="3715"/>
                        </a:cubicBezTo>
                        <a:cubicBezTo>
                          <a:pt x="18010" y="3722"/>
                          <a:pt x="18010" y="3730"/>
                          <a:pt x="18016" y="3744"/>
                        </a:cubicBezTo>
                        <a:cubicBezTo>
                          <a:pt x="18030" y="3776"/>
                          <a:pt x="18043" y="3798"/>
                          <a:pt x="18050" y="3830"/>
                        </a:cubicBezTo>
                        <a:cubicBezTo>
                          <a:pt x="18063" y="3819"/>
                          <a:pt x="18080" y="3812"/>
                          <a:pt x="18100" y="3805"/>
                        </a:cubicBezTo>
                        <a:cubicBezTo>
                          <a:pt x="18121" y="3830"/>
                          <a:pt x="18134" y="3858"/>
                          <a:pt x="18134" y="3894"/>
                        </a:cubicBezTo>
                        <a:cubicBezTo>
                          <a:pt x="18171" y="3905"/>
                          <a:pt x="18205" y="3919"/>
                          <a:pt x="18228" y="3941"/>
                        </a:cubicBezTo>
                        <a:cubicBezTo>
                          <a:pt x="18248" y="3970"/>
                          <a:pt x="18255" y="4016"/>
                          <a:pt x="18228" y="4038"/>
                        </a:cubicBezTo>
                        <a:cubicBezTo>
                          <a:pt x="18289" y="4063"/>
                          <a:pt x="18326" y="4145"/>
                          <a:pt x="18346" y="4213"/>
                        </a:cubicBezTo>
                        <a:cubicBezTo>
                          <a:pt x="18359" y="4256"/>
                          <a:pt x="18376" y="4317"/>
                          <a:pt x="18353" y="4360"/>
                        </a:cubicBezTo>
                        <a:cubicBezTo>
                          <a:pt x="18333" y="4407"/>
                          <a:pt x="18282" y="4428"/>
                          <a:pt x="18275" y="4482"/>
                        </a:cubicBezTo>
                        <a:cubicBezTo>
                          <a:pt x="18275" y="4510"/>
                          <a:pt x="18289" y="4536"/>
                          <a:pt x="18289" y="4564"/>
                        </a:cubicBezTo>
                        <a:cubicBezTo>
                          <a:pt x="18289" y="4632"/>
                          <a:pt x="18205" y="4668"/>
                          <a:pt x="18185" y="4736"/>
                        </a:cubicBezTo>
                        <a:cubicBezTo>
                          <a:pt x="18178" y="4754"/>
                          <a:pt x="18178" y="4761"/>
                          <a:pt x="18171" y="4768"/>
                        </a:cubicBezTo>
                        <a:cubicBezTo>
                          <a:pt x="18158" y="4783"/>
                          <a:pt x="18127" y="4768"/>
                          <a:pt x="18107" y="4768"/>
                        </a:cubicBezTo>
                        <a:cubicBezTo>
                          <a:pt x="18063" y="4768"/>
                          <a:pt x="18030" y="4829"/>
                          <a:pt x="18050" y="4865"/>
                        </a:cubicBezTo>
                        <a:cubicBezTo>
                          <a:pt x="17999" y="4904"/>
                          <a:pt x="17979" y="4980"/>
                          <a:pt x="17993" y="5037"/>
                        </a:cubicBezTo>
                        <a:cubicBezTo>
                          <a:pt x="18050" y="5084"/>
                          <a:pt x="18107" y="5137"/>
                          <a:pt x="18164" y="5180"/>
                        </a:cubicBezTo>
                        <a:cubicBezTo>
                          <a:pt x="18127" y="5256"/>
                          <a:pt x="18043" y="5309"/>
                          <a:pt x="17966" y="5288"/>
                        </a:cubicBezTo>
                        <a:cubicBezTo>
                          <a:pt x="17966" y="5331"/>
                          <a:pt x="17915" y="5370"/>
                          <a:pt x="17868" y="5370"/>
                        </a:cubicBezTo>
                        <a:cubicBezTo>
                          <a:pt x="17824" y="5370"/>
                          <a:pt x="17781" y="5352"/>
                          <a:pt x="17734" y="5338"/>
                        </a:cubicBezTo>
                        <a:cubicBezTo>
                          <a:pt x="17626" y="5309"/>
                          <a:pt x="17508" y="5309"/>
                          <a:pt x="17400" y="5345"/>
                        </a:cubicBezTo>
                        <a:cubicBezTo>
                          <a:pt x="17421" y="5359"/>
                          <a:pt x="17431" y="5384"/>
                          <a:pt x="17431" y="5413"/>
                        </a:cubicBezTo>
                        <a:cubicBezTo>
                          <a:pt x="17394" y="5384"/>
                          <a:pt x="17343" y="5413"/>
                          <a:pt x="17310" y="5445"/>
                        </a:cubicBezTo>
                        <a:cubicBezTo>
                          <a:pt x="17252" y="5510"/>
                          <a:pt x="17232" y="5624"/>
                          <a:pt x="17273" y="5707"/>
                        </a:cubicBezTo>
                        <a:cubicBezTo>
                          <a:pt x="17316" y="5714"/>
                          <a:pt x="17343" y="5761"/>
                          <a:pt x="17337" y="5804"/>
                        </a:cubicBezTo>
                        <a:cubicBezTo>
                          <a:pt x="17380" y="5850"/>
                          <a:pt x="17444" y="5879"/>
                          <a:pt x="17508" y="5879"/>
                        </a:cubicBezTo>
                        <a:cubicBezTo>
                          <a:pt x="17508" y="5843"/>
                          <a:pt x="17542" y="5829"/>
                          <a:pt x="17569" y="5818"/>
                        </a:cubicBezTo>
                        <a:cubicBezTo>
                          <a:pt x="17697" y="5789"/>
                          <a:pt x="17838" y="5789"/>
                          <a:pt x="17966" y="5836"/>
                        </a:cubicBezTo>
                        <a:cubicBezTo>
                          <a:pt x="17959" y="5857"/>
                          <a:pt x="17986" y="5879"/>
                          <a:pt x="18010" y="5879"/>
                        </a:cubicBezTo>
                        <a:cubicBezTo>
                          <a:pt x="18030" y="5879"/>
                          <a:pt x="18057" y="5872"/>
                          <a:pt x="18080" y="5879"/>
                        </a:cubicBezTo>
                        <a:cubicBezTo>
                          <a:pt x="18100" y="5886"/>
                          <a:pt x="18121" y="5918"/>
                          <a:pt x="18107" y="5933"/>
                        </a:cubicBezTo>
                        <a:cubicBezTo>
                          <a:pt x="18178" y="5918"/>
                          <a:pt x="18248" y="5961"/>
                          <a:pt x="18299" y="6022"/>
                        </a:cubicBezTo>
                        <a:cubicBezTo>
                          <a:pt x="18333" y="6069"/>
                          <a:pt x="18353" y="6126"/>
                          <a:pt x="18370" y="6187"/>
                        </a:cubicBezTo>
                        <a:cubicBezTo>
                          <a:pt x="18417" y="6180"/>
                          <a:pt x="18454" y="6241"/>
                          <a:pt x="18474" y="6294"/>
                        </a:cubicBezTo>
                        <a:cubicBezTo>
                          <a:pt x="18518" y="6391"/>
                          <a:pt x="18578" y="6481"/>
                          <a:pt x="18666" y="6549"/>
                        </a:cubicBezTo>
                        <a:cubicBezTo>
                          <a:pt x="18699" y="6520"/>
                          <a:pt x="18736" y="6595"/>
                          <a:pt x="18777" y="6602"/>
                        </a:cubicBezTo>
                        <a:lnTo>
                          <a:pt x="18821" y="6602"/>
                        </a:lnTo>
                        <a:cubicBezTo>
                          <a:pt x="18898" y="6584"/>
                          <a:pt x="18982" y="6645"/>
                          <a:pt x="19009" y="6721"/>
                        </a:cubicBezTo>
                        <a:cubicBezTo>
                          <a:pt x="19039" y="6713"/>
                          <a:pt x="19073" y="6706"/>
                          <a:pt x="19103" y="6699"/>
                        </a:cubicBezTo>
                        <a:lnTo>
                          <a:pt x="19144" y="6767"/>
                        </a:lnTo>
                        <a:cubicBezTo>
                          <a:pt x="19228" y="6810"/>
                          <a:pt x="19315" y="6850"/>
                          <a:pt x="19399" y="6893"/>
                        </a:cubicBezTo>
                        <a:cubicBezTo>
                          <a:pt x="19440" y="6918"/>
                          <a:pt x="19490" y="6939"/>
                          <a:pt x="19541" y="6939"/>
                        </a:cubicBezTo>
                        <a:cubicBezTo>
                          <a:pt x="19588" y="6939"/>
                          <a:pt x="19638" y="6903"/>
                          <a:pt x="19645" y="6850"/>
                        </a:cubicBezTo>
                        <a:cubicBezTo>
                          <a:pt x="19625" y="6850"/>
                          <a:pt x="19618" y="6810"/>
                          <a:pt x="19611" y="6789"/>
                        </a:cubicBezTo>
                        <a:cubicBezTo>
                          <a:pt x="19605" y="6760"/>
                          <a:pt x="19581" y="6728"/>
                          <a:pt x="19554" y="6706"/>
                        </a:cubicBezTo>
                        <a:cubicBezTo>
                          <a:pt x="19440" y="6595"/>
                          <a:pt x="19335" y="6481"/>
                          <a:pt x="19221" y="6377"/>
                        </a:cubicBezTo>
                        <a:cubicBezTo>
                          <a:pt x="19228" y="6352"/>
                          <a:pt x="19228" y="6330"/>
                          <a:pt x="19238" y="6316"/>
                        </a:cubicBezTo>
                        <a:cubicBezTo>
                          <a:pt x="19201" y="6316"/>
                          <a:pt x="19157" y="6287"/>
                          <a:pt x="19144" y="6248"/>
                        </a:cubicBezTo>
                        <a:cubicBezTo>
                          <a:pt x="19201" y="6226"/>
                          <a:pt x="19265" y="6219"/>
                          <a:pt x="19315" y="6241"/>
                        </a:cubicBezTo>
                        <a:cubicBezTo>
                          <a:pt x="19362" y="6269"/>
                          <a:pt x="19399" y="6344"/>
                          <a:pt x="19362" y="6398"/>
                        </a:cubicBezTo>
                        <a:cubicBezTo>
                          <a:pt x="19413" y="6420"/>
                          <a:pt x="19463" y="6445"/>
                          <a:pt x="19504" y="6481"/>
                        </a:cubicBezTo>
                        <a:cubicBezTo>
                          <a:pt x="19527" y="6434"/>
                          <a:pt x="19588" y="6434"/>
                          <a:pt x="19625" y="6466"/>
                        </a:cubicBezTo>
                        <a:cubicBezTo>
                          <a:pt x="19658" y="6495"/>
                          <a:pt x="19682" y="6538"/>
                          <a:pt x="19702" y="6584"/>
                        </a:cubicBezTo>
                        <a:cubicBezTo>
                          <a:pt x="19722" y="6627"/>
                          <a:pt x="19746" y="6678"/>
                          <a:pt x="19786" y="6699"/>
                        </a:cubicBezTo>
                        <a:cubicBezTo>
                          <a:pt x="19817" y="6692"/>
                          <a:pt x="19837" y="6670"/>
                          <a:pt x="19837" y="6645"/>
                        </a:cubicBezTo>
                        <a:cubicBezTo>
                          <a:pt x="19773" y="6563"/>
                          <a:pt x="19766" y="6445"/>
                          <a:pt x="19817" y="6352"/>
                        </a:cubicBezTo>
                        <a:cubicBezTo>
                          <a:pt x="19830" y="6344"/>
                          <a:pt x="19850" y="6344"/>
                          <a:pt x="19864" y="6337"/>
                        </a:cubicBezTo>
                        <a:cubicBezTo>
                          <a:pt x="19877" y="6309"/>
                          <a:pt x="19877" y="6276"/>
                          <a:pt x="19877" y="6248"/>
                        </a:cubicBezTo>
                        <a:cubicBezTo>
                          <a:pt x="19901" y="6241"/>
                          <a:pt x="19921" y="6226"/>
                          <a:pt x="19928" y="6212"/>
                        </a:cubicBezTo>
                        <a:cubicBezTo>
                          <a:pt x="19894" y="6187"/>
                          <a:pt x="19857" y="6158"/>
                          <a:pt x="19857" y="6112"/>
                        </a:cubicBezTo>
                        <a:cubicBezTo>
                          <a:pt x="19857" y="6097"/>
                          <a:pt x="19864" y="6083"/>
                          <a:pt x="19864" y="6061"/>
                        </a:cubicBezTo>
                        <a:cubicBezTo>
                          <a:pt x="19864" y="6015"/>
                          <a:pt x="19827" y="5983"/>
                          <a:pt x="19800" y="5954"/>
                        </a:cubicBezTo>
                        <a:cubicBezTo>
                          <a:pt x="19769" y="5922"/>
                          <a:pt x="19753" y="5864"/>
                          <a:pt x="19786" y="5843"/>
                        </a:cubicBezTo>
                        <a:cubicBezTo>
                          <a:pt x="19746" y="5850"/>
                          <a:pt x="19722" y="5796"/>
                          <a:pt x="19709" y="5753"/>
                        </a:cubicBezTo>
                        <a:cubicBezTo>
                          <a:pt x="19668" y="5624"/>
                          <a:pt x="19541" y="5556"/>
                          <a:pt x="19426" y="5503"/>
                        </a:cubicBezTo>
                        <a:cubicBezTo>
                          <a:pt x="19440" y="5467"/>
                          <a:pt x="19446" y="5427"/>
                          <a:pt x="19463" y="5392"/>
                        </a:cubicBezTo>
                        <a:cubicBezTo>
                          <a:pt x="19440" y="5384"/>
                          <a:pt x="19413" y="5370"/>
                          <a:pt x="19393" y="5359"/>
                        </a:cubicBezTo>
                        <a:cubicBezTo>
                          <a:pt x="19406" y="5263"/>
                          <a:pt x="19315" y="5180"/>
                          <a:pt x="19221" y="5152"/>
                        </a:cubicBezTo>
                        <a:cubicBezTo>
                          <a:pt x="19251" y="5105"/>
                          <a:pt x="19298" y="5076"/>
                          <a:pt x="19349" y="5062"/>
                        </a:cubicBezTo>
                        <a:cubicBezTo>
                          <a:pt x="19315" y="5044"/>
                          <a:pt x="19322" y="4998"/>
                          <a:pt x="19335" y="4962"/>
                        </a:cubicBezTo>
                        <a:cubicBezTo>
                          <a:pt x="19349" y="4922"/>
                          <a:pt x="19362" y="4879"/>
                          <a:pt x="19335" y="4858"/>
                        </a:cubicBezTo>
                        <a:cubicBezTo>
                          <a:pt x="19376" y="4858"/>
                          <a:pt x="19413" y="4818"/>
                          <a:pt x="19413" y="4776"/>
                        </a:cubicBezTo>
                        <a:cubicBezTo>
                          <a:pt x="19456" y="4783"/>
                          <a:pt x="19497" y="4818"/>
                          <a:pt x="19527" y="4858"/>
                        </a:cubicBezTo>
                        <a:cubicBezTo>
                          <a:pt x="19527" y="4872"/>
                          <a:pt x="19527" y="4879"/>
                          <a:pt x="19534" y="4894"/>
                        </a:cubicBezTo>
                        <a:lnTo>
                          <a:pt x="19746" y="5213"/>
                        </a:lnTo>
                        <a:cubicBezTo>
                          <a:pt x="19766" y="5241"/>
                          <a:pt x="19786" y="5270"/>
                          <a:pt x="19800" y="5302"/>
                        </a:cubicBezTo>
                        <a:cubicBezTo>
                          <a:pt x="19823" y="5338"/>
                          <a:pt x="19843" y="5370"/>
                          <a:pt x="19870" y="5406"/>
                        </a:cubicBezTo>
                        <a:cubicBezTo>
                          <a:pt x="19914" y="5420"/>
                          <a:pt x="19958" y="5453"/>
                          <a:pt x="19985" y="5496"/>
                        </a:cubicBezTo>
                        <a:cubicBezTo>
                          <a:pt x="20005" y="5521"/>
                          <a:pt x="20018" y="5549"/>
                          <a:pt x="20049" y="5564"/>
                        </a:cubicBezTo>
                        <a:cubicBezTo>
                          <a:pt x="20076" y="5578"/>
                          <a:pt x="20119" y="5564"/>
                          <a:pt x="20119" y="5535"/>
                        </a:cubicBezTo>
                        <a:cubicBezTo>
                          <a:pt x="20119" y="5521"/>
                          <a:pt x="20113" y="5496"/>
                          <a:pt x="20096" y="5488"/>
                        </a:cubicBezTo>
                        <a:cubicBezTo>
                          <a:pt x="20076" y="5453"/>
                          <a:pt x="20055" y="5402"/>
                          <a:pt x="20062" y="5359"/>
                        </a:cubicBezTo>
                        <a:cubicBezTo>
                          <a:pt x="20069" y="5313"/>
                          <a:pt x="20119" y="5277"/>
                          <a:pt x="20153" y="5295"/>
                        </a:cubicBezTo>
                        <a:cubicBezTo>
                          <a:pt x="20167" y="5302"/>
                          <a:pt x="20183" y="5316"/>
                          <a:pt x="20197" y="5324"/>
                        </a:cubicBezTo>
                        <a:cubicBezTo>
                          <a:pt x="20217" y="5331"/>
                          <a:pt x="20237" y="5309"/>
                          <a:pt x="20237" y="5288"/>
                        </a:cubicBezTo>
                        <a:cubicBezTo>
                          <a:pt x="20237" y="5270"/>
                          <a:pt x="20227" y="5252"/>
                          <a:pt x="20210" y="5248"/>
                        </a:cubicBezTo>
                        <a:cubicBezTo>
                          <a:pt x="20257" y="5245"/>
                          <a:pt x="20308" y="5220"/>
                          <a:pt x="20294" y="5180"/>
                        </a:cubicBezTo>
                        <a:cubicBezTo>
                          <a:pt x="20288" y="5159"/>
                          <a:pt x="20274" y="5152"/>
                          <a:pt x="20261" y="5127"/>
                        </a:cubicBezTo>
                        <a:cubicBezTo>
                          <a:pt x="20224" y="5051"/>
                          <a:pt x="20379" y="4969"/>
                          <a:pt x="20331" y="4904"/>
                        </a:cubicBezTo>
                        <a:cubicBezTo>
                          <a:pt x="20402" y="4872"/>
                          <a:pt x="20456" y="4804"/>
                          <a:pt x="20493" y="4729"/>
                        </a:cubicBezTo>
                        <a:cubicBezTo>
                          <a:pt x="20500" y="4715"/>
                          <a:pt x="20500" y="4707"/>
                          <a:pt x="20500" y="4693"/>
                        </a:cubicBezTo>
                        <a:cubicBezTo>
                          <a:pt x="20493" y="4647"/>
                          <a:pt x="20429" y="4647"/>
                          <a:pt x="20395" y="4618"/>
                        </a:cubicBezTo>
                        <a:cubicBezTo>
                          <a:pt x="20379" y="4604"/>
                          <a:pt x="20372" y="4578"/>
                          <a:pt x="20365" y="4557"/>
                        </a:cubicBezTo>
                        <a:cubicBezTo>
                          <a:pt x="20331" y="4482"/>
                          <a:pt x="20254" y="4442"/>
                          <a:pt x="20183" y="4407"/>
                        </a:cubicBezTo>
                        <a:cubicBezTo>
                          <a:pt x="20113" y="4367"/>
                          <a:pt x="20042" y="4303"/>
                          <a:pt x="20049" y="4220"/>
                        </a:cubicBezTo>
                        <a:cubicBezTo>
                          <a:pt x="19998" y="4174"/>
                          <a:pt x="19934" y="4152"/>
                          <a:pt x="19870" y="4145"/>
                        </a:cubicBezTo>
                        <a:lnTo>
                          <a:pt x="19870" y="4077"/>
                        </a:lnTo>
                        <a:cubicBezTo>
                          <a:pt x="19817" y="4016"/>
                          <a:pt x="19729" y="3987"/>
                          <a:pt x="19652" y="4009"/>
                        </a:cubicBezTo>
                        <a:cubicBezTo>
                          <a:pt x="19645" y="3987"/>
                          <a:pt x="19638" y="3962"/>
                          <a:pt x="19631" y="3934"/>
                        </a:cubicBezTo>
                        <a:cubicBezTo>
                          <a:pt x="19605" y="3941"/>
                          <a:pt x="19568" y="3955"/>
                          <a:pt x="19541" y="3962"/>
                        </a:cubicBezTo>
                        <a:cubicBezTo>
                          <a:pt x="19541" y="3948"/>
                          <a:pt x="19534" y="3927"/>
                          <a:pt x="19534" y="3912"/>
                        </a:cubicBezTo>
                        <a:cubicBezTo>
                          <a:pt x="19510" y="3919"/>
                          <a:pt x="19497" y="3927"/>
                          <a:pt x="19477" y="3941"/>
                        </a:cubicBezTo>
                        <a:cubicBezTo>
                          <a:pt x="19477" y="3919"/>
                          <a:pt x="19470" y="3894"/>
                          <a:pt x="19470" y="3866"/>
                        </a:cubicBezTo>
                        <a:cubicBezTo>
                          <a:pt x="19440" y="3866"/>
                          <a:pt x="19413" y="3873"/>
                          <a:pt x="19393" y="3873"/>
                        </a:cubicBezTo>
                        <a:cubicBezTo>
                          <a:pt x="19386" y="3830"/>
                          <a:pt x="19369" y="3783"/>
                          <a:pt x="19362" y="3737"/>
                        </a:cubicBezTo>
                        <a:cubicBezTo>
                          <a:pt x="19315" y="3722"/>
                          <a:pt x="19265" y="3701"/>
                          <a:pt x="19221" y="3661"/>
                        </a:cubicBezTo>
                        <a:cubicBezTo>
                          <a:pt x="19221" y="3647"/>
                          <a:pt x="19238" y="3633"/>
                          <a:pt x="19251" y="3626"/>
                        </a:cubicBezTo>
                        <a:cubicBezTo>
                          <a:pt x="19221" y="3640"/>
                          <a:pt x="19194" y="3597"/>
                          <a:pt x="19201" y="3565"/>
                        </a:cubicBezTo>
                        <a:cubicBezTo>
                          <a:pt x="19207" y="3536"/>
                          <a:pt x="19228" y="3511"/>
                          <a:pt x="19244" y="3482"/>
                        </a:cubicBezTo>
                        <a:cubicBezTo>
                          <a:pt x="19258" y="3454"/>
                          <a:pt x="19251" y="3407"/>
                          <a:pt x="19221" y="3400"/>
                        </a:cubicBezTo>
                        <a:cubicBezTo>
                          <a:pt x="19292" y="3393"/>
                          <a:pt x="19356" y="3371"/>
                          <a:pt x="19413" y="3332"/>
                        </a:cubicBezTo>
                        <a:cubicBezTo>
                          <a:pt x="19386" y="3318"/>
                          <a:pt x="19362" y="3285"/>
                          <a:pt x="19349" y="3257"/>
                        </a:cubicBezTo>
                        <a:cubicBezTo>
                          <a:pt x="19356" y="3228"/>
                          <a:pt x="19369" y="3203"/>
                          <a:pt x="19376" y="3174"/>
                        </a:cubicBezTo>
                        <a:cubicBezTo>
                          <a:pt x="19356" y="3138"/>
                          <a:pt x="19329" y="3106"/>
                          <a:pt x="19308" y="3070"/>
                        </a:cubicBezTo>
                        <a:lnTo>
                          <a:pt x="19329" y="3002"/>
                        </a:lnTo>
                        <a:cubicBezTo>
                          <a:pt x="19322" y="2970"/>
                          <a:pt x="19315" y="2934"/>
                          <a:pt x="19308" y="2906"/>
                        </a:cubicBezTo>
                        <a:cubicBezTo>
                          <a:pt x="19292" y="2913"/>
                          <a:pt x="19265" y="2906"/>
                          <a:pt x="19258" y="2881"/>
                        </a:cubicBezTo>
                        <a:cubicBezTo>
                          <a:pt x="19251" y="2859"/>
                          <a:pt x="19251" y="2845"/>
                          <a:pt x="19251" y="2820"/>
                        </a:cubicBezTo>
                        <a:cubicBezTo>
                          <a:pt x="19258" y="2737"/>
                          <a:pt x="19244" y="2655"/>
                          <a:pt x="19221" y="2573"/>
                        </a:cubicBezTo>
                        <a:cubicBezTo>
                          <a:pt x="19214" y="2573"/>
                          <a:pt x="19207" y="2573"/>
                          <a:pt x="19201" y="2580"/>
                        </a:cubicBezTo>
                        <a:cubicBezTo>
                          <a:pt x="19214" y="2558"/>
                          <a:pt x="19201" y="2530"/>
                          <a:pt x="19187" y="2504"/>
                        </a:cubicBezTo>
                        <a:cubicBezTo>
                          <a:pt x="19167" y="2490"/>
                          <a:pt x="19144" y="2483"/>
                          <a:pt x="19117" y="2476"/>
                        </a:cubicBezTo>
                        <a:cubicBezTo>
                          <a:pt x="19046" y="2454"/>
                          <a:pt x="18969" y="2454"/>
                          <a:pt x="18891" y="2461"/>
                        </a:cubicBezTo>
                        <a:cubicBezTo>
                          <a:pt x="18884" y="2379"/>
                          <a:pt x="18854" y="2304"/>
                          <a:pt x="18797" y="2250"/>
                        </a:cubicBezTo>
                        <a:cubicBezTo>
                          <a:pt x="18770" y="2286"/>
                          <a:pt x="18699" y="2250"/>
                          <a:pt x="18706" y="2204"/>
                        </a:cubicBezTo>
                        <a:cubicBezTo>
                          <a:pt x="18693" y="2196"/>
                          <a:pt x="18679" y="2204"/>
                          <a:pt x="18672" y="2214"/>
                        </a:cubicBezTo>
                        <a:lnTo>
                          <a:pt x="18545" y="1989"/>
                        </a:lnTo>
                        <a:cubicBezTo>
                          <a:pt x="18538" y="1971"/>
                          <a:pt x="18531" y="1956"/>
                          <a:pt x="18518" y="1949"/>
                        </a:cubicBezTo>
                        <a:cubicBezTo>
                          <a:pt x="18501" y="1942"/>
                          <a:pt x="18481" y="1956"/>
                          <a:pt x="18481" y="1971"/>
                        </a:cubicBezTo>
                        <a:cubicBezTo>
                          <a:pt x="18481" y="1921"/>
                          <a:pt x="18410" y="1896"/>
                          <a:pt x="18376" y="1935"/>
                        </a:cubicBezTo>
                        <a:cubicBezTo>
                          <a:pt x="18397" y="1888"/>
                          <a:pt x="18289" y="1874"/>
                          <a:pt x="18299" y="1820"/>
                        </a:cubicBezTo>
                        <a:cubicBezTo>
                          <a:pt x="18275" y="1831"/>
                          <a:pt x="18248" y="1838"/>
                          <a:pt x="18228" y="1831"/>
                        </a:cubicBezTo>
                        <a:cubicBezTo>
                          <a:pt x="18205" y="1820"/>
                          <a:pt x="18185" y="1792"/>
                          <a:pt x="18198" y="1770"/>
                        </a:cubicBezTo>
                        <a:lnTo>
                          <a:pt x="18080" y="1770"/>
                        </a:lnTo>
                        <a:cubicBezTo>
                          <a:pt x="18080" y="1745"/>
                          <a:pt x="18063" y="1731"/>
                          <a:pt x="18043" y="1731"/>
                        </a:cubicBezTo>
                        <a:cubicBezTo>
                          <a:pt x="18023" y="1731"/>
                          <a:pt x="18010" y="1738"/>
                          <a:pt x="17986" y="1756"/>
                        </a:cubicBezTo>
                        <a:cubicBezTo>
                          <a:pt x="17993" y="1688"/>
                          <a:pt x="17993" y="1620"/>
                          <a:pt x="17986" y="1552"/>
                        </a:cubicBezTo>
                        <a:cubicBezTo>
                          <a:pt x="17959" y="1559"/>
                          <a:pt x="17929" y="1527"/>
                          <a:pt x="17922" y="1498"/>
                        </a:cubicBezTo>
                        <a:cubicBezTo>
                          <a:pt x="17915" y="1466"/>
                          <a:pt x="17909" y="1437"/>
                          <a:pt x="17888" y="1408"/>
                        </a:cubicBezTo>
                        <a:cubicBezTo>
                          <a:pt x="17858" y="1373"/>
                          <a:pt x="17787" y="1340"/>
                          <a:pt x="17804" y="1297"/>
                        </a:cubicBezTo>
                        <a:cubicBezTo>
                          <a:pt x="17761" y="1297"/>
                          <a:pt x="17730" y="1258"/>
                          <a:pt x="17703" y="1229"/>
                        </a:cubicBezTo>
                        <a:cubicBezTo>
                          <a:pt x="17673" y="1197"/>
                          <a:pt x="17633" y="1176"/>
                          <a:pt x="17599" y="1190"/>
                        </a:cubicBezTo>
                        <a:cubicBezTo>
                          <a:pt x="17612" y="1176"/>
                          <a:pt x="17606" y="1154"/>
                          <a:pt x="17592" y="1147"/>
                        </a:cubicBezTo>
                        <a:cubicBezTo>
                          <a:pt x="17579" y="1140"/>
                          <a:pt x="17555" y="1129"/>
                          <a:pt x="17542" y="1129"/>
                        </a:cubicBezTo>
                        <a:cubicBezTo>
                          <a:pt x="17508" y="1129"/>
                          <a:pt x="17478" y="1122"/>
                          <a:pt x="17444" y="1122"/>
                        </a:cubicBezTo>
                        <a:cubicBezTo>
                          <a:pt x="17407" y="1122"/>
                          <a:pt x="17370" y="1115"/>
                          <a:pt x="17343" y="1140"/>
                        </a:cubicBezTo>
                        <a:cubicBezTo>
                          <a:pt x="17313" y="1161"/>
                          <a:pt x="17303" y="1204"/>
                          <a:pt x="17330" y="1229"/>
                        </a:cubicBezTo>
                        <a:cubicBezTo>
                          <a:pt x="17259" y="1258"/>
                          <a:pt x="17188" y="1265"/>
                          <a:pt x="17118" y="1265"/>
                        </a:cubicBezTo>
                        <a:cubicBezTo>
                          <a:pt x="17125" y="1297"/>
                          <a:pt x="17138" y="1326"/>
                          <a:pt x="17162" y="1340"/>
                        </a:cubicBezTo>
                        <a:cubicBezTo>
                          <a:pt x="17125" y="1355"/>
                          <a:pt x="17091" y="1362"/>
                          <a:pt x="17054" y="1380"/>
                        </a:cubicBezTo>
                        <a:cubicBezTo>
                          <a:pt x="17071" y="1340"/>
                          <a:pt x="17020" y="1312"/>
                          <a:pt x="16983" y="1319"/>
                        </a:cubicBezTo>
                        <a:cubicBezTo>
                          <a:pt x="16950" y="1319"/>
                          <a:pt x="16913" y="1340"/>
                          <a:pt x="16879" y="1326"/>
                        </a:cubicBezTo>
                        <a:cubicBezTo>
                          <a:pt x="16892" y="1355"/>
                          <a:pt x="16862" y="1387"/>
                          <a:pt x="16835" y="1387"/>
                        </a:cubicBezTo>
                        <a:cubicBezTo>
                          <a:pt x="16805" y="1387"/>
                          <a:pt x="16788" y="1355"/>
                          <a:pt x="16781" y="1326"/>
                        </a:cubicBezTo>
                        <a:cubicBezTo>
                          <a:pt x="16771" y="1297"/>
                          <a:pt x="16795" y="1265"/>
                          <a:pt x="16815" y="1244"/>
                        </a:cubicBezTo>
                        <a:cubicBezTo>
                          <a:pt x="16801" y="1222"/>
                          <a:pt x="16788" y="1204"/>
                          <a:pt x="16771" y="1183"/>
                        </a:cubicBezTo>
                        <a:cubicBezTo>
                          <a:pt x="16781" y="1161"/>
                          <a:pt x="16771" y="1129"/>
                          <a:pt x="16758" y="1107"/>
                        </a:cubicBezTo>
                        <a:cubicBezTo>
                          <a:pt x="16751" y="1100"/>
                          <a:pt x="16738" y="1093"/>
                          <a:pt x="16731" y="1079"/>
                        </a:cubicBezTo>
                        <a:cubicBezTo>
                          <a:pt x="16724" y="1064"/>
                          <a:pt x="16724" y="1047"/>
                          <a:pt x="16731" y="1032"/>
                        </a:cubicBezTo>
                        <a:cubicBezTo>
                          <a:pt x="16738" y="978"/>
                          <a:pt x="16744" y="921"/>
                          <a:pt x="16758" y="867"/>
                        </a:cubicBezTo>
                        <a:cubicBezTo>
                          <a:pt x="16751" y="821"/>
                          <a:pt x="16724" y="778"/>
                          <a:pt x="16674" y="764"/>
                        </a:cubicBezTo>
                        <a:cubicBezTo>
                          <a:pt x="16660" y="756"/>
                          <a:pt x="16653" y="756"/>
                          <a:pt x="16640" y="746"/>
                        </a:cubicBezTo>
                        <a:cubicBezTo>
                          <a:pt x="16630" y="738"/>
                          <a:pt x="16630" y="731"/>
                          <a:pt x="16623" y="717"/>
                        </a:cubicBezTo>
                        <a:cubicBezTo>
                          <a:pt x="16610" y="670"/>
                          <a:pt x="16603" y="620"/>
                          <a:pt x="16590" y="574"/>
                        </a:cubicBezTo>
                        <a:cubicBezTo>
                          <a:pt x="16583" y="545"/>
                          <a:pt x="16576" y="513"/>
                          <a:pt x="16590" y="484"/>
                        </a:cubicBezTo>
                        <a:cubicBezTo>
                          <a:pt x="16596" y="470"/>
                          <a:pt x="16603" y="456"/>
                          <a:pt x="16603" y="438"/>
                        </a:cubicBezTo>
                        <a:cubicBezTo>
                          <a:pt x="16603" y="430"/>
                          <a:pt x="16590" y="423"/>
                          <a:pt x="16590" y="423"/>
                        </a:cubicBezTo>
                        <a:cubicBezTo>
                          <a:pt x="16546" y="395"/>
                          <a:pt x="16482" y="362"/>
                          <a:pt x="16441" y="395"/>
                        </a:cubicBezTo>
                        <a:cubicBezTo>
                          <a:pt x="16421" y="409"/>
                          <a:pt x="16411" y="430"/>
                          <a:pt x="16391" y="430"/>
                        </a:cubicBezTo>
                        <a:cubicBezTo>
                          <a:pt x="16371" y="438"/>
                          <a:pt x="16351" y="423"/>
                          <a:pt x="16334" y="430"/>
                        </a:cubicBezTo>
                        <a:cubicBezTo>
                          <a:pt x="16314" y="438"/>
                          <a:pt x="16307" y="477"/>
                          <a:pt x="16287" y="484"/>
                        </a:cubicBezTo>
                        <a:cubicBezTo>
                          <a:pt x="16263" y="491"/>
                          <a:pt x="16236" y="477"/>
                          <a:pt x="16216" y="477"/>
                        </a:cubicBezTo>
                        <a:cubicBezTo>
                          <a:pt x="16199" y="477"/>
                          <a:pt x="16186" y="484"/>
                          <a:pt x="16172" y="491"/>
                        </a:cubicBezTo>
                        <a:lnTo>
                          <a:pt x="16044" y="559"/>
                        </a:lnTo>
                        <a:cubicBezTo>
                          <a:pt x="16031" y="567"/>
                          <a:pt x="16017" y="574"/>
                          <a:pt x="16011" y="581"/>
                        </a:cubicBezTo>
                        <a:cubicBezTo>
                          <a:pt x="16004" y="588"/>
                          <a:pt x="15997" y="606"/>
                          <a:pt x="15991" y="613"/>
                        </a:cubicBezTo>
                        <a:cubicBezTo>
                          <a:pt x="15974" y="635"/>
                          <a:pt x="15960" y="649"/>
                          <a:pt x="15940" y="663"/>
                        </a:cubicBezTo>
                        <a:cubicBezTo>
                          <a:pt x="15890" y="710"/>
                          <a:pt x="15839" y="764"/>
                          <a:pt x="15792" y="807"/>
                        </a:cubicBezTo>
                        <a:cubicBezTo>
                          <a:pt x="15755" y="839"/>
                          <a:pt x="15721" y="882"/>
                          <a:pt x="15735" y="921"/>
                        </a:cubicBezTo>
                        <a:cubicBezTo>
                          <a:pt x="15742" y="943"/>
                          <a:pt x="15742" y="971"/>
                          <a:pt x="15721" y="971"/>
                        </a:cubicBezTo>
                        <a:cubicBezTo>
                          <a:pt x="15664" y="928"/>
                          <a:pt x="15657" y="839"/>
                          <a:pt x="15684" y="764"/>
                        </a:cubicBezTo>
                        <a:cubicBezTo>
                          <a:pt x="15715" y="696"/>
                          <a:pt x="15762" y="635"/>
                          <a:pt x="15819" y="581"/>
                        </a:cubicBezTo>
                        <a:cubicBezTo>
                          <a:pt x="15883" y="513"/>
                          <a:pt x="15954" y="448"/>
                          <a:pt x="16017" y="380"/>
                        </a:cubicBezTo>
                        <a:cubicBezTo>
                          <a:pt x="15991" y="348"/>
                          <a:pt x="15954" y="341"/>
                          <a:pt x="15920" y="348"/>
                        </a:cubicBezTo>
                        <a:lnTo>
                          <a:pt x="15920" y="280"/>
                        </a:lnTo>
                        <a:cubicBezTo>
                          <a:pt x="15832" y="258"/>
                          <a:pt x="15742" y="266"/>
                          <a:pt x="15664" y="319"/>
                        </a:cubicBezTo>
                        <a:cubicBezTo>
                          <a:pt x="15644" y="334"/>
                          <a:pt x="15620" y="348"/>
                          <a:pt x="15593" y="348"/>
                        </a:cubicBezTo>
                        <a:cubicBezTo>
                          <a:pt x="15567" y="348"/>
                          <a:pt x="15530" y="334"/>
                          <a:pt x="15503" y="334"/>
                        </a:cubicBezTo>
                        <a:cubicBezTo>
                          <a:pt x="15459" y="334"/>
                          <a:pt x="15422" y="370"/>
                          <a:pt x="15395" y="409"/>
                        </a:cubicBezTo>
                        <a:cubicBezTo>
                          <a:pt x="15365" y="445"/>
                          <a:pt x="15341" y="484"/>
                          <a:pt x="15304" y="513"/>
                        </a:cubicBezTo>
                        <a:cubicBezTo>
                          <a:pt x="15284" y="538"/>
                          <a:pt x="15260" y="567"/>
                          <a:pt x="15260" y="595"/>
                        </a:cubicBezTo>
                        <a:cubicBezTo>
                          <a:pt x="15260" y="613"/>
                          <a:pt x="15270" y="627"/>
                          <a:pt x="15270" y="642"/>
                        </a:cubicBezTo>
                        <a:cubicBezTo>
                          <a:pt x="15260" y="681"/>
                          <a:pt x="15213" y="696"/>
                          <a:pt x="15193" y="724"/>
                        </a:cubicBezTo>
                        <a:cubicBezTo>
                          <a:pt x="15176" y="746"/>
                          <a:pt x="15183" y="785"/>
                          <a:pt x="15169" y="807"/>
                        </a:cubicBezTo>
                        <a:cubicBezTo>
                          <a:pt x="15149" y="839"/>
                          <a:pt x="15092" y="839"/>
                          <a:pt x="15079" y="875"/>
                        </a:cubicBezTo>
                        <a:cubicBezTo>
                          <a:pt x="15072" y="889"/>
                          <a:pt x="15079" y="914"/>
                          <a:pt x="15085" y="928"/>
                        </a:cubicBezTo>
                        <a:cubicBezTo>
                          <a:pt x="15099" y="1004"/>
                          <a:pt x="15028" y="1093"/>
                          <a:pt x="15079" y="1154"/>
                        </a:cubicBezTo>
                        <a:cubicBezTo>
                          <a:pt x="15015" y="1183"/>
                          <a:pt x="15001" y="1272"/>
                          <a:pt x="15001" y="1340"/>
                        </a:cubicBezTo>
                        <a:cubicBezTo>
                          <a:pt x="15001" y="1394"/>
                          <a:pt x="14994" y="1448"/>
                          <a:pt x="14994" y="1498"/>
                        </a:cubicBezTo>
                        <a:cubicBezTo>
                          <a:pt x="14988" y="1620"/>
                          <a:pt x="14988" y="1745"/>
                          <a:pt x="15015" y="1867"/>
                        </a:cubicBezTo>
                        <a:cubicBezTo>
                          <a:pt x="15028" y="1921"/>
                          <a:pt x="15052" y="1971"/>
                          <a:pt x="15042" y="2024"/>
                        </a:cubicBezTo>
                        <a:cubicBezTo>
                          <a:pt x="15042" y="2046"/>
                          <a:pt x="15028" y="2071"/>
                          <a:pt x="15028" y="2100"/>
                        </a:cubicBezTo>
                        <a:cubicBezTo>
                          <a:pt x="15028" y="2168"/>
                          <a:pt x="15085" y="2221"/>
                          <a:pt x="15143" y="2257"/>
                        </a:cubicBezTo>
                        <a:cubicBezTo>
                          <a:pt x="15112" y="2304"/>
                          <a:pt x="15139" y="2361"/>
                          <a:pt x="15176" y="2393"/>
                        </a:cubicBezTo>
                        <a:cubicBezTo>
                          <a:pt x="15210" y="2422"/>
                          <a:pt x="15260" y="2454"/>
                          <a:pt x="15291" y="2490"/>
                        </a:cubicBezTo>
                        <a:cubicBezTo>
                          <a:pt x="15311" y="2522"/>
                          <a:pt x="15318" y="2551"/>
                          <a:pt x="15341" y="2580"/>
                        </a:cubicBezTo>
                        <a:cubicBezTo>
                          <a:pt x="15402" y="2662"/>
                          <a:pt x="15536" y="2655"/>
                          <a:pt x="15587" y="2737"/>
                        </a:cubicBezTo>
                        <a:cubicBezTo>
                          <a:pt x="15607" y="2777"/>
                          <a:pt x="15614" y="2830"/>
                          <a:pt x="15657" y="2838"/>
                        </a:cubicBezTo>
                        <a:cubicBezTo>
                          <a:pt x="15678" y="2838"/>
                          <a:pt x="15691" y="2830"/>
                          <a:pt x="15708" y="2820"/>
                        </a:cubicBezTo>
                        <a:cubicBezTo>
                          <a:pt x="15772" y="2791"/>
                          <a:pt x="15849" y="2784"/>
                          <a:pt x="15927" y="2784"/>
                        </a:cubicBezTo>
                        <a:cubicBezTo>
                          <a:pt x="15967" y="2784"/>
                          <a:pt x="16007" y="2780"/>
                          <a:pt x="16044" y="2805"/>
                        </a:cubicBezTo>
                        <a:cubicBezTo>
                          <a:pt x="16078" y="2827"/>
                          <a:pt x="16095" y="2895"/>
                          <a:pt x="16061" y="2920"/>
                        </a:cubicBezTo>
                        <a:cubicBezTo>
                          <a:pt x="16004" y="2906"/>
                          <a:pt x="15947" y="2895"/>
                          <a:pt x="15896" y="2920"/>
                        </a:cubicBezTo>
                        <a:cubicBezTo>
                          <a:pt x="15849" y="2941"/>
                          <a:pt x="15819" y="3024"/>
                          <a:pt x="15856" y="3070"/>
                        </a:cubicBezTo>
                        <a:cubicBezTo>
                          <a:pt x="15805" y="3099"/>
                          <a:pt x="15805" y="3203"/>
                          <a:pt x="15839" y="3250"/>
                        </a:cubicBezTo>
                        <a:cubicBezTo>
                          <a:pt x="15812" y="3264"/>
                          <a:pt x="15799" y="3303"/>
                          <a:pt x="15805" y="3332"/>
                        </a:cubicBezTo>
                        <a:cubicBezTo>
                          <a:pt x="15812" y="3361"/>
                          <a:pt x="15826" y="3393"/>
                          <a:pt x="15849" y="3421"/>
                        </a:cubicBezTo>
                        <a:cubicBezTo>
                          <a:pt x="15792" y="3447"/>
                          <a:pt x="15805" y="3536"/>
                          <a:pt x="15799" y="3597"/>
                        </a:cubicBezTo>
                        <a:cubicBezTo>
                          <a:pt x="15792" y="3661"/>
                          <a:pt x="15748" y="3715"/>
                          <a:pt x="15748" y="3783"/>
                        </a:cubicBezTo>
                        <a:cubicBezTo>
                          <a:pt x="15748" y="3812"/>
                          <a:pt x="15762" y="3841"/>
                          <a:pt x="15762" y="3873"/>
                        </a:cubicBezTo>
                        <a:cubicBezTo>
                          <a:pt x="15762" y="3901"/>
                          <a:pt x="15748" y="3934"/>
                          <a:pt x="15721" y="3941"/>
                        </a:cubicBezTo>
                        <a:cubicBezTo>
                          <a:pt x="15657" y="3948"/>
                          <a:pt x="15657" y="3819"/>
                          <a:pt x="15593" y="3812"/>
                        </a:cubicBezTo>
                        <a:cubicBezTo>
                          <a:pt x="15607" y="3880"/>
                          <a:pt x="15509" y="3955"/>
                          <a:pt x="15560" y="4009"/>
                        </a:cubicBezTo>
                        <a:cubicBezTo>
                          <a:pt x="15567" y="4016"/>
                          <a:pt x="15580" y="4023"/>
                          <a:pt x="15593" y="4038"/>
                        </a:cubicBezTo>
                        <a:cubicBezTo>
                          <a:pt x="15614" y="4070"/>
                          <a:pt x="15580" y="4106"/>
                          <a:pt x="15567" y="4138"/>
                        </a:cubicBezTo>
                        <a:cubicBezTo>
                          <a:pt x="15550" y="4174"/>
                          <a:pt x="15560" y="4220"/>
                          <a:pt x="15587" y="4242"/>
                        </a:cubicBezTo>
                        <a:cubicBezTo>
                          <a:pt x="15560" y="4249"/>
                          <a:pt x="15536" y="4278"/>
                          <a:pt x="15509" y="4303"/>
                        </a:cubicBezTo>
                        <a:cubicBezTo>
                          <a:pt x="15482" y="4324"/>
                          <a:pt x="15439" y="4331"/>
                          <a:pt x="15425" y="4303"/>
                        </a:cubicBezTo>
                        <a:cubicBezTo>
                          <a:pt x="15402" y="4270"/>
                          <a:pt x="15432" y="4220"/>
                          <a:pt x="15418" y="4188"/>
                        </a:cubicBezTo>
                        <a:cubicBezTo>
                          <a:pt x="15402" y="4167"/>
                          <a:pt x="15381" y="4159"/>
                          <a:pt x="15361" y="4145"/>
                        </a:cubicBezTo>
                        <a:cubicBezTo>
                          <a:pt x="15297" y="4098"/>
                          <a:pt x="15297" y="3995"/>
                          <a:pt x="15240" y="3941"/>
                        </a:cubicBezTo>
                        <a:cubicBezTo>
                          <a:pt x="15277" y="3927"/>
                          <a:pt x="15318" y="3916"/>
                          <a:pt x="15341" y="3880"/>
                        </a:cubicBezTo>
                        <a:cubicBezTo>
                          <a:pt x="15361" y="3841"/>
                          <a:pt x="15348" y="3783"/>
                          <a:pt x="15311" y="3783"/>
                        </a:cubicBezTo>
                        <a:cubicBezTo>
                          <a:pt x="15361" y="3737"/>
                          <a:pt x="15375" y="3661"/>
                          <a:pt x="15348" y="3604"/>
                        </a:cubicBezTo>
                        <a:cubicBezTo>
                          <a:pt x="15341" y="3579"/>
                          <a:pt x="15324" y="3565"/>
                          <a:pt x="15311" y="3543"/>
                        </a:cubicBezTo>
                        <a:cubicBezTo>
                          <a:pt x="15297" y="3529"/>
                          <a:pt x="15291" y="3504"/>
                          <a:pt x="15277" y="3490"/>
                        </a:cubicBezTo>
                        <a:cubicBezTo>
                          <a:pt x="15240" y="3447"/>
                          <a:pt x="15213" y="3400"/>
                          <a:pt x="15176" y="3353"/>
                        </a:cubicBezTo>
                        <a:cubicBezTo>
                          <a:pt x="15156" y="3325"/>
                          <a:pt x="15132" y="3293"/>
                          <a:pt x="15099" y="3278"/>
                        </a:cubicBezTo>
                        <a:cubicBezTo>
                          <a:pt x="15062" y="3260"/>
                          <a:pt x="15021" y="3278"/>
                          <a:pt x="15008" y="3318"/>
                        </a:cubicBezTo>
                        <a:cubicBezTo>
                          <a:pt x="15001" y="3346"/>
                          <a:pt x="15015" y="3378"/>
                          <a:pt x="15008" y="3407"/>
                        </a:cubicBezTo>
                        <a:cubicBezTo>
                          <a:pt x="15001" y="3429"/>
                          <a:pt x="14964" y="3454"/>
                          <a:pt x="14971" y="3475"/>
                        </a:cubicBezTo>
                        <a:cubicBezTo>
                          <a:pt x="14981" y="3497"/>
                          <a:pt x="15008" y="3511"/>
                          <a:pt x="15008" y="3536"/>
                        </a:cubicBezTo>
                        <a:cubicBezTo>
                          <a:pt x="15008" y="3550"/>
                          <a:pt x="14981" y="3558"/>
                          <a:pt x="14971" y="3572"/>
                        </a:cubicBezTo>
                        <a:cubicBezTo>
                          <a:pt x="14951" y="3597"/>
                          <a:pt x="14971" y="3629"/>
                          <a:pt x="14988" y="3661"/>
                        </a:cubicBezTo>
                        <a:cubicBezTo>
                          <a:pt x="15001" y="3690"/>
                          <a:pt x="15001" y="3737"/>
                          <a:pt x="14971" y="3744"/>
                        </a:cubicBezTo>
                        <a:cubicBezTo>
                          <a:pt x="14944" y="3769"/>
                          <a:pt x="14894" y="3744"/>
                          <a:pt x="14880" y="3715"/>
                        </a:cubicBezTo>
                        <a:cubicBezTo>
                          <a:pt x="14860" y="3679"/>
                          <a:pt x="14867" y="3640"/>
                          <a:pt x="14867" y="3597"/>
                        </a:cubicBezTo>
                        <a:cubicBezTo>
                          <a:pt x="14867" y="3565"/>
                          <a:pt x="14873" y="3543"/>
                          <a:pt x="14873" y="3511"/>
                        </a:cubicBezTo>
                        <a:lnTo>
                          <a:pt x="14873" y="3475"/>
                        </a:lnTo>
                        <a:cubicBezTo>
                          <a:pt x="14867" y="3421"/>
                          <a:pt x="14816" y="3386"/>
                          <a:pt x="14833" y="3339"/>
                        </a:cubicBezTo>
                        <a:cubicBezTo>
                          <a:pt x="14846" y="3303"/>
                          <a:pt x="14910" y="3285"/>
                          <a:pt x="14910" y="3242"/>
                        </a:cubicBezTo>
                        <a:cubicBezTo>
                          <a:pt x="14910" y="3214"/>
                          <a:pt x="14880" y="3181"/>
                          <a:pt x="14887" y="3153"/>
                        </a:cubicBezTo>
                        <a:cubicBezTo>
                          <a:pt x="14894" y="3121"/>
                          <a:pt x="14924" y="3106"/>
                          <a:pt x="14931" y="3085"/>
                        </a:cubicBezTo>
                        <a:cubicBezTo>
                          <a:pt x="14944" y="3053"/>
                          <a:pt x="14924" y="3017"/>
                          <a:pt x="14900" y="3002"/>
                        </a:cubicBezTo>
                        <a:cubicBezTo>
                          <a:pt x="14873" y="2988"/>
                          <a:pt x="14846" y="2977"/>
                          <a:pt x="14816" y="2970"/>
                        </a:cubicBezTo>
                        <a:cubicBezTo>
                          <a:pt x="14762" y="2963"/>
                          <a:pt x="14705" y="2956"/>
                          <a:pt x="14655" y="2949"/>
                        </a:cubicBezTo>
                        <a:cubicBezTo>
                          <a:pt x="14621" y="2941"/>
                          <a:pt x="14577" y="2941"/>
                          <a:pt x="14557" y="2970"/>
                        </a:cubicBezTo>
                        <a:cubicBezTo>
                          <a:pt x="14513" y="2913"/>
                          <a:pt x="14513" y="2813"/>
                          <a:pt x="14570" y="2755"/>
                        </a:cubicBezTo>
                        <a:cubicBezTo>
                          <a:pt x="14604" y="2762"/>
                          <a:pt x="14648" y="2730"/>
                          <a:pt x="14655" y="2687"/>
                        </a:cubicBezTo>
                        <a:cubicBezTo>
                          <a:pt x="14661" y="2648"/>
                          <a:pt x="14628" y="2605"/>
                          <a:pt x="14591" y="2598"/>
                        </a:cubicBezTo>
                        <a:cubicBezTo>
                          <a:pt x="14634" y="2537"/>
                          <a:pt x="14611" y="2436"/>
                          <a:pt x="14557" y="2393"/>
                        </a:cubicBezTo>
                        <a:cubicBezTo>
                          <a:pt x="14520" y="2361"/>
                          <a:pt x="14463" y="2347"/>
                          <a:pt x="14463" y="2304"/>
                        </a:cubicBezTo>
                        <a:cubicBezTo>
                          <a:pt x="14463" y="2279"/>
                          <a:pt x="14473" y="2257"/>
                          <a:pt x="14463" y="2236"/>
                        </a:cubicBezTo>
                        <a:cubicBezTo>
                          <a:pt x="14456" y="2221"/>
                          <a:pt x="14443" y="2221"/>
                          <a:pt x="14436" y="2204"/>
                        </a:cubicBezTo>
                        <a:cubicBezTo>
                          <a:pt x="14372" y="2161"/>
                          <a:pt x="14385" y="2053"/>
                          <a:pt x="14416" y="1971"/>
                        </a:cubicBezTo>
                        <a:cubicBezTo>
                          <a:pt x="14379" y="1971"/>
                          <a:pt x="14352" y="1942"/>
                          <a:pt x="14338" y="1906"/>
                        </a:cubicBezTo>
                        <a:cubicBezTo>
                          <a:pt x="14321" y="1867"/>
                          <a:pt x="14321" y="1831"/>
                          <a:pt x="14332" y="1792"/>
                        </a:cubicBezTo>
                        <a:cubicBezTo>
                          <a:pt x="14295" y="1784"/>
                          <a:pt x="14261" y="1784"/>
                          <a:pt x="14224" y="1784"/>
                        </a:cubicBezTo>
                        <a:cubicBezTo>
                          <a:pt x="14261" y="1702"/>
                          <a:pt x="14126" y="1613"/>
                          <a:pt x="14167" y="1537"/>
                        </a:cubicBezTo>
                        <a:cubicBezTo>
                          <a:pt x="14184" y="1505"/>
                          <a:pt x="14224" y="1491"/>
                          <a:pt x="14244" y="1469"/>
                        </a:cubicBezTo>
                        <a:cubicBezTo>
                          <a:pt x="14301" y="1416"/>
                          <a:pt x="14301" y="1326"/>
                          <a:pt x="14295" y="1251"/>
                        </a:cubicBezTo>
                        <a:cubicBezTo>
                          <a:pt x="14321" y="1251"/>
                          <a:pt x="14345" y="1229"/>
                          <a:pt x="14358" y="1204"/>
                        </a:cubicBezTo>
                        <a:cubicBezTo>
                          <a:pt x="14332" y="1161"/>
                          <a:pt x="14261" y="1154"/>
                          <a:pt x="14237" y="1100"/>
                        </a:cubicBezTo>
                        <a:cubicBezTo>
                          <a:pt x="14224" y="1064"/>
                          <a:pt x="14244" y="1025"/>
                          <a:pt x="14274" y="996"/>
                        </a:cubicBezTo>
                        <a:cubicBezTo>
                          <a:pt x="14301" y="964"/>
                          <a:pt x="14332" y="943"/>
                          <a:pt x="14352" y="914"/>
                        </a:cubicBezTo>
                        <a:cubicBezTo>
                          <a:pt x="14409" y="943"/>
                          <a:pt x="14443" y="1011"/>
                          <a:pt x="14429" y="1072"/>
                        </a:cubicBezTo>
                        <a:cubicBezTo>
                          <a:pt x="14436" y="1039"/>
                          <a:pt x="14473" y="1043"/>
                          <a:pt x="14500" y="1054"/>
                        </a:cubicBezTo>
                        <a:cubicBezTo>
                          <a:pt x="14527" y="1061"/>
                          <a:pt x="14557" y="1086"/>
                          <a:pt x="14577" y="1072"/>
                        </a:cubicBezTo>
                        <a:cubicBezTo>
                          <a:pt x="14604" y="1054"/>
                          <a:pt x="14611" y="1004"/>
                          <a:pt x="14641" y="1011"/>
                        </a:cubicBezTo>
                        <a:cubicBezTo>
                          <a:pt x="14611" y="989"/>
                          <a:pt x="14611" y="936"/>
                          <a:pt x="14628" y="896"/>
                        </a:cubicBezTo>
                        <a:cubicBezTo>
                          <a:pt x="14641" y="860"/>
                          <a:pt x="14668" y="832"/>
                          <a:pt x="14675" y="792"/>
                        </a:cubicBezTo>
                        <a:cubicBezTo>
                          <a:pt x="14682" y="771"/>
                          <a:pt x="14682" y="756"/>
                          <a:pt x="14682" y="731"/>
                        </a:cubicBezTo>
                        <a:cubicBezTo>
                          <a:pt x="14692" y="710"/>
                          <a:pt x="14705" y="688"/>
                          <a:pt x="14719" y="663"/>
                        </a:cubicBezTo>
                        <a:cubicBezTo>
                          <a:pt x="14776" y="574"/>
                          <a:pt x="14816" y="477"/>
                          <a:pt x="14853" y="380"/>
                        </a:cubicBezTo>
                        <a:cubicBezTo>
                          <a:pt x="14880" y="305"/>
                          <a:pt x="14900" y="223"/>
                          <a:pt x="14951" y="169"/>
                        </a:cubicBezTo>
                        <a:cubicBezTo>
                          <a:pt x="14816" y="162"/>
                          <a:pt x="14682" y="140"/>
                          <a:pt x="14550" y="108"/>
                        </a:cubicBezTo>
                        <a:cubicBezTo>
                          <a:pt x="14493" y="33"/>
                          <a:pt x="14392" y="11"/>
                          <a:pt x="14301" y="4"/>
                        </a:cubicBezTo>
                        <a:cubicBezTo>
                          <a:pt x="14274" y="-3"/>
                          <a:pt x="14237" y="-3"/>
                          <a:pt x="14210" y="18"/>
                        </a:cubicBezTo>
                        <a:cubicBezTo>
                          <a:pt x="14184" y="40"/>
                          <a:pt x="14173" y="87"/>
                          <a:pt x="14210" y="101"/>
                        </a:cubicBezTo>
                        <a:cubicBezTo>
                          <a:pt x="14056" y="65"/>
                          <a:pt x="13884" y="223"/>
                          <a:pt x="13894" y="387"/>
                        </a:cubicBezTo>
                        <a:cubicBezTo>
                          <a:pt x="13894" y="409"/>
                          <a:pt x="13901" y="430"/>
                          <a:pt x="13901" y="448"/>
                        </a:cubicBezTo>
                        <a:cubicBezTo>
                          <a:pt x="13901" y="463"/>
                          <a:pt x="13908" y="484"/>
                          <a:pt x="13901" y="498"/>
                        </a:cubicBezTo>
                        <a:cubicBezTo>
                          <a:pt x="13914" y="581"/>
                          <a:pt x="13914" y="663"/>
                          <a:pt x="13884" y="738"/>
                        </a:cubicBezTo>
                        <a:cubicBezTo>
                          <a:pt x="13894" y="785"/>
                          <a:pt x="13908" y="832"/>
                          <a:pt x="13914" y="875"/>
                        </a:cubicBezTo>
                        <a:lnTo>
                          <a:pt x="13978" y="1190"/>
                        </a:lnTo>
                        <a:cubicBezTo>
                          <a:pt x="13998" y="1176"/>
                          <a:pt x="14019" y="1204"/>
                          <a:pt x="14012" y="1229"/>
                        </a:cubicBezTo>
                        <a:cubicBezTo>
                          <a:pt x="14005" y="1251"/>
                          <a:pt x="13985" y="1265"/>
                          <a:pt x="13978" y="1287"/>
                        </a:cubicBezTo>
                        <a:cubicBezTo>
                          <a:pt x="13961" y="1312"/>
                          <a:pt x="13972" y="1340"/>
                          <a:pt x="13972" y="1373"/>
                        </a:cubicBezTo>
                        <a:cubicBezTo>
                          <a:pt x="13978" y="1416"/>
                          <a:pt x="13985" y="1469"/>
                          <a:pt x="13985" y="1512"/>
                        </a:cubicBezTo>
                        <a:cubicBezTo>
                          <a:pt x="13985" y="1537"/>
                          <a:pt x="13992" y="1566"/>
                          <a:pt x="13978" y="1587"/>
                        </a:cubicBezTo>
                        <a:cubicBezTo>
                          <a:pt x="13972" y="1613"/>
                          <a:pt x="13941" y="1627"/>
                          <a:pt x="13921" y="1613"/>
                        </a:cubicBezTo>
                        <a:cubicBezTo>
                          <a:pt x="13928" y="1695"/>
                          <a:pt x="13884" y="1777"/>
                          <a:pt x="13823" y="1820"/>
                        </a:cubicBezTo>
                        <a:cubicBezTo>
                          <a:pt x="13850" y="1820"/>
                          <a:pt x="13871" y="1853"/>
                          <a:pt x="13877" y="1881"/>
                        </a:cubicBezTo>
                        <a:cubicBezTo>
                          <a:pt x="13807" y="1928"/>
                          <a:pt x="13736" y="1964"/>
                          <a:pt x="13665" y="1996"/>
                        </a:cubicBezTo>
                        <a:cubicBezTo>
                          <a:pt x="13652" y="2032"/>
                          <a:pt x="13672" y="2078"/>
                          <a:pt x="13702" y="2100"/>
                        </a:cubicBezTo>
                        <a:cubicBezTo>
                          <a:pt x="13716" y="2107"/>
                          <a:pt x="13736" y="2114"/>
                          <a:pt x="13743" y="2128"/>
                        </a:cubicBezTo>
                        <a:cubicBezTo>
                          <a:pt x="13760" y="2153"/>
                          <a:pt x="13753" y="2175"/>
                          <a:pt x="13743" y="2196"/>
                        </a:cubicBezTo>
                        <a:cubicBezTo>
                          <a:pt x="13723" y="2250"/>
                          <a:pt x="13709" y="2311"/>
                          <a:pt x="13689" y="2361"/>
                        </a:cubicBezTo>
                        <a:cubicBezTo>
                          <a:pt x="13702" y="2372"/>
                          <a:pt x="13709" y="2393"/>
                          <a:pt x="13709" y="2415"/>
                        </a:cubicBezTo>
                        <a:lnTo>
                          <a:pt x="13753" y="2820"/>
                        </a:lnTo>
                        <a:cubicBezTo>
                          <a:pt x="13864" y="2888"/>
                          <a:pt x="13978" y="2970"/>
                          <a:pt x="14019" y="3099"/>
                        </a:cubicBezTo>
                        <a:cubicBezTo>
                          <a:pt x="13941" y="3146"/>
                          <a:pt x="13837" y="3099"/>
                          <a:pt x="13807" y="3010"/>
                        </a:cubicBezTo>
                        <a:cubicBezTo>
                          <a:pt x="13729" y="3017"/>
                          <a:pt x="13645" y="2967"/>
                          <a:pt x="13611" y="2895"/>
                        </a:cubicBezTo>
                        <a:cubicBezTo>
                          <a:pt x="13595" y="2863"/>
                          <a:pt x="13588" y="2838"/>
                          <a:pt x="13574" y="2813"/>
                        </a:cubicBezTo>
                        <a:cubicBezTo>
                          <a:pt x="13554" y="2791"/>
                          <a:pt x="13524" y="2777"/>
                          <a:pt x="13497" y="2791"/>
                        </a:cubicBezTo>
                        <a:cubicBezTo>
                          <a:pt x="13484" y="2820"/>
                          <a:pt x="13470" y="2845"/>
                          <a:pt x="13453" y="2873"/>
                        </a:cubicBezTo>
                        <a:cubicBezTo>
                          <a:pt x="13440" y="2838"/>
                          <a:pt x="13383" y="2852"/>
                          <a:pt x="13369" y="2888"/>
                        </a:cubicBezTo>
                        <a:cubicBezTo>
                          <a:pt x="13356" y="2920"/>
                          <a:pt x="13362" y="2963"/>
                          <a:pt x="13356" y="3002"/>
                        </a:cubicBezTo>
                        <a:cubicBezTo>
                          <a:pt x="13349" y="3038"/>
                          <a:pt x="13322" y="3078"/>
                          <a:pt x="13285" y="3070"/>
                        </a:cubicBezTo>
                        <a:cubicBezTo>
                          <a:pt x="13322" y="3099"/>
                          <a:pt x="13319" y="3156"/>
                          <a:pt x="13285" y="3189"/>
                        </a:cubicBezTo>
                        <a:cubicBezTo>
                          <a:pt x="13248" y="3217"/>
                          <a:pt x="13194" y="3203"/>
                          <a:pt x="13174" y="3160"/>
                        </a:cubicBezTo>
                        <a:cubicBezTo>
                          <a:pt x="13103" y="3250"/>
                          <a:pt x="13124" y="3407"/>
                          <a:pt x="13221" y="3475"/>
                        </a:cubicBezTo>
                        <a:cubicBezTo>
                          <a:pt x="13292" y="3529"/>
                          <a:pt x="13393" y="3529"/>
                          <a:pt x="13447" y="3586"/>
                        </a:cubicBezTo>
                        <a:cubicBezTo>
                          <a:pt x="13453" y="3572"/>
                          <a:pt x="13453" y="3550"/>
                          <a:pt x="13463" y="3536"/>
                        </a:cubicBezTo>
                        <a:cubicBezTo>
                          <a:pt x="13490" y="3550"/>
                          <a:pt x="13511" y="3572"/>
                          <a:pt x="13541" y="3586"/>
                        </a:cubicBezTo>
                        <a:cubicBezTo>
                          <a:pt x="13541" y="3626"/>
                          <a:pt x="13497" y="3640"/>
                          <a:pt x="13463" y="3633"/>
                        </a:cubicBezTo>
                        <a:cubicBezTo>
                          <a:pt x="13426" y="3626"/>
                          <a:pt x="13393" y="3622"/>
                          <a:pt x="13369" y="3647"/>
                        </a:cubicBezTo>
                        <a:cubicBezTo>
                          <a:pt x="13356" y="3658"/>
                          <a:pt x="13356" y="3679"/>
                          <a:pt x="13349" y="3694"/>
                        </a:cubicBezTo>
                        <a:cubicBezTo>
                          <a:pt x="13336" y="3762"/>
                          <a:pt x="13342" y="3830"/>
                          <a:pt x="13369" y="3887"/>
                        </a:cubicBezTo>
                        <a:cubicBezTo>
                          <a:pt x="13336" y="3941"/>
                          <a:pt x="13299" y="4002"/>
                          <a:pt x="13245" y="4009"/>
                        </a:cubicBezTo>
                        <a:cubicBezTo>
                          <a:pt x="13194" y="4016"/>
                          <a:pt x="13144" y="3987"/>
                          <a:pt x="13087" y="3977"/>
                        </a:cubicBezTo>
                        <a:cubicBezTo>
                          <a:pt x="12975" y="3962"/>
                          <a:pt x="12854" y="4052"/>
                          <a:pt x="12757" y="4009"/>
                        </a:cubicBezTo>
                        <a:cubicBezTo>
                          <a:pt x="12713" y="3987"/>
                          <a:pt x="12663" y="3948"/>
                          <a:pt x="12622" y="3970"/>
                        </a:cubicBezTo>
                        <a:cubicBezTo>
                          <a:pt x="12609" y="3977"/>
                          <a:pt x="12595" y="3995"/>
                          <a:pt x="12578" y="4002"/>
                        </a:cubicBezTo>
                        <a:cubicBezTo>
                          <a:pt x="12565" y="4009"/>
                          <a:pt x="12545" y="4002"/>
                          <a:pt x="12531" y="3995"/>
                        </a:cubicBezTo>
                        <a:lnTo>
                          <a:pt x="12212" y="3837"/>
                        </a:lnTo>
                        <a:cubicBezTo>
                          <a:pt x="12191" y="3819"/>
                          <a:pt x="12165" y="3812"/>
                          <a:pt x="12141" y="3790"/>
                        </a:cubicBezTo>
                        <a:cubicBezTo>
                          <a:pt x="12107" y="3755"/>
                          <a:pt x="12101" y="3669"/>
                          <a:pt x="12148" y="3654"/>
                        </a:cubicBezTo>
                        <a:cubicBezTo>
                          <a:pt x="12084" y="3647"/>
                          <a:pt x="12030" y="3626"/>
                          <a:pt x="11979" y="3579"/>
                        </a:cubicBezTo>
                        <a:cubicBezTo>
                          <a:pt x="11986" y="3543"/>
                          <a:pt x="11979" y="3497"/>
                          <a:pt x="11946" y="3468"/>
                        </a:cubicBezTo>
                        <a:cubicBezTo>
                          <a:pt x="12013" y="3436"/>
                          <a:pt x="12101" y="3447"/>
                          <a:pt x="12165" y="3482"/>
                        </a:cubicBezTo>
                        <a:cubicBezTo>
                          <a:pt x="12141" y="3447"/>
                          <a:pt x="12191" y="3407"/>
                          <a:pt x="12235" y="3414"/>
                        </a:cubicBezTo>
                        <a:cubicBezTo>
                          <a:pt x="12276" y="3421"/>
                          <a:pt x="12302" y="3454"/>
                          <a:pt x="12339" y="3468"/>
                        </a:cubicBezTo>
                        <a:cubicBezTo>
                          <a:pt x="12417" y="3490"/>
                          <a:pt x="12514" y="3436"/>
                          <a:pt x="12558" y="3511"/>
                        </a:cubicBezTo>
                        <a:cubicBezTo>
                          <a:pt x="12609" y="3529"/>
                          <a:pt x="12656" y="3475"/>
                          <a:pt x="12649" y="3421"/>
                        </a:cubicBezTo>
                        <a:lnTo>
                          <a:pt x="12706" y="3421"/>
                        </a:lnTo>
                        <a:cubicBezTo>
                          <a:pt x="12706" y="3400"/>
                          <a:pt x="12713" y="3378"/>
                          <a:pt x="12713" y="3353"/>
                        </a:cubicBezTo>
                        <a:cubicBezTo>
                          <a:pt x="12693" y="3346"/>
                          <a:pt x="12679" y="3339"/>
                          <a:pt x="12656" y="3332"/>
                        </a:cubicBezTo>
                        <a:cubicBezTo>
                          <a:pt x="12663" y="3278"/>
                          <a:pt x="12679" y="3228"/>
                          <a:pt x="12713" y="3181"/>
                        </a:cubicBezTo>
                        <a:cubicBezTo>
                          <a:pt x="12642" y="3181"/>
                          <a:pt x="12585" y="3113"/>
                          <a:pt x="12585" y="3038"/>
                        </a:cubicBezTo>
                        <a:cubicBezTo>
                          <a:pt x="12609" y="3017"/>
                          <a:pt x="12636" y="2995"/>
                          <a:pt x="12656" y="2970"/>
                        </a:cubicBezTo>
                        <a:cubicBezTo>
                          <a:pt x="12700" y="2927"/>
                          <a:pt x="12743" y="2888"/>
                          <a:pt x="12784" y="2845"/>
                        </a:cubicBezTo>
                        <a:cubicBezTo>
                          <a:pt x="12804" y="2873"/>
                          <a:pt x="12814" y="2920"/>
                          <a:pt x="12814" y="2956"/>
                        </a:cubicBezTo>
                        <a:cubicBezTo>
                          <a:pt x="12841" y="2988"/>
                          <a:pt x="12875" y="2927"/>
                          <a:pt x="12875" y="2888"/>
                        </a:cubicBezTo>
                        <a:cubicBezTo>
                          <a:pt x="12885" y="2784"/>
                          <a:pt x="12885" y="2680"/>
                          <a:pt x="12932" y="2587"/>
                        </a:cubicBezTo>
                        <a:cubicBezTo>
                          <a:pt x="12875" y="2598"/>
                          <a:pt x="12827" y="2605"/>
                          <a:pt x="12770" y="2587"/>
                        </a:cubicBezTo>
                        <a:cubicBezTo>
                          <a:pt x="12720" y="2573"/>
                          <a:pt x="12673" y="2537"/>
                          <a:pt x="12663" y="2476"/>
                        </a:cubicBezTo>
                        <a:cubicBezTo>
                          <a:pt x="12602" y="2490"/>
                          <a:pt x="12508" y="2497"/>
                          <a:pt x="12481" y="2436"/>
                        </a:cubicBezTo>
                        <a:cubicBezTo>
                          <a:pt x="12474" y="2422"/>
                          <a:pt x="12474" y="2401"/>
                          <a:pt x="12461" y="2379"/>
                        </a:cubicBezTo>
                        <a:cubicBezTo>
                          <a:pt x="12437" y="2333"/>
                          <a:pt x="12383" y="2333"/>
                          <a:pt x="12339" y="2311"/>
                        </a:cubicBezTo>
                        <a:cubicBezTo>
                          <a:pt x="12255" y="2272"/>
                          <a:pt x="12198" y="2175"/>
                          <a:pt x="12198" y="2078"/>
                        </a:cubicBezTo>
                        <a:cubicBezTo>
                          <a:pt x="12191" y="1978"/>
                          <a:pt x="12218" y="1881"/>
                          <a:pt x="12249" y="1784"/>
                        </a:cubicBezTo>
                        <a:cubicBezTo>
                          <a:pt x="12198" y="1784"/>
                          <a:pt x="12165" y="1709"/>
                          <a:pt x="12191" y="1663"/>
                        </a:cubicBezTo>
                        <a:cubicBezTo>
                          <a:pt x="12178" y="1681"/>
                          <a:pt x="12148" y="1670"/>
                          <a:pt x="12134" y="1648"/>
                        </a:cubicBezTo>
                        <a:cubicBezTo>
                          <a:pt x="12121" y="1627"/>
                          <a:pt x="12121" y="1605"/>
                          <a:pt x="12121" y="1580"/>
                        </a:cubicBezTo>
                        <a:cubicBezTo>
                          <a:pt x="12121" y="1523"/>
                          <a:pt x="12114" y="1462"/>
                          <a:pt x="12114" y="1401"/>
                        </a:cubicBezTo>
                        <a:cubicBezTo>
                          <a:pt x="12064" y="1355"/>
                          <a:pt x="12037" y="1279"/>
                          <a:pt x="12064" y="1215"/>
                        </a:cubicBezTo>
                        <a:cubicBezTo>
                          <a:pt x="12077" y="1176"/>
                          <a:pt x="12084" y="1107"/>
                          <a:pt x="12050" y="1115"/>
                        </a:cubicBezTo>
                        <a:cubicBezTo>
                          <a:pt x="12141" y="1072"/>
                          <a:pt x="12057" y="896"/>
                          <a:pt x="12134" y="832"/>
                        </a:cubicBezTo>
                        <a:cubicBezTo>
                          <a:pt x="12148" y="814"/>
                          <a:pt x="12178" y="807"/>
                          <a:pt x="12185" y="785"/>
                        </a:cubicBezTo>
                        <a:cubicBezTo>
                          <a:pt x="12191" y="771"/>
                          <a:pt x="12185" y="756"/>
                          <a:pt x="12178" y="738"/>
                        </a:cubicBezTo>
                        <a:cubicBezTo>
                          <a:pt x="12165" y="670"/>
                          <a:pt x="12185" y="595"/>
                          <a:pt x="12235" y="552"/>
                        </a:cubicBezTo>
                        <a:cubicBezTo>
                          <a:pt x="12212" y="538"/>
                          <a:pt x="12191" y="513"/>
                          <a:pt x="12185" y="484"/>
                        </a:cubicBezTo>
                        <a:cubicBezTo>
                          <a:pt x="12165" y="409"/>
                          <a:pt x="12121" y="319"/>
                          <a:pt x="12057" y="280"/>
                        </a:cubicBezTo>
                        <a:cubicBezTo>
                          <a:pt x="12037" y="266"/>
                          <a:pt x="12023" y="258"/>
                          <a:pt x="12000" y="258"/>
                        </a:cubicBezTo>
                        <a:cubicBezTo>
                          <a:pt x="11959" y="258"/>
                          <a:pt x="11929" y="287"/>
                          <a:pt x="11895" y="305"/>
                        </a:cubicBezTo>
                        <a:cubicBezTo>
                          <a:pt x="11858" y="327"/>
                          <a:pt x="11811" y="327"/>
                          <a:pt x="11788" y="287"/>
                        </a:cubicBezTo>
                        <a:cubicBezTo>
                          <a:pt x="11724" y="380"/>
                          <a:pt x="11710" y="498"/>
                          <a:pt x="11697" y="606"/>
                        </a:cubicBezTo>
                        <a:cubicBezTo>
                          <a:pt x="11690" y="574"/>
                          <a:pt x="11640" y="574"/>
                          <a:pt x="11640" y="606"/>
                        </a:cubicBezTo>
                        <a:cubicBezTo>
                          <a:pt x="11613" y="595"/>
                          <a:pt x="11592" y="581"/>
                          <a:pt x="11562" y="574"/>
                        </a:cubicBezTo>
                        <a:cubicBezTo>
                          <a:pt x="11485" y="670"/>
                          <a:pt x="11394" y="764"/>
                          <a:pt x="11296" y="839"/>
                        </a:cubicBezTo>
                        <a:cubicBezTo>
                          <a:pt x="11310" y="853"/>
                          <a:pt x="11323" y="875"/>
                          <a:pt x="11337" y="889"/>
                        </a:cubicBezTo>
                        <a:cubicBezTo>
                          <a:pt x="11209" y="936"/>
                          <a:pt x="11084" y="738"/>
                          <a:pt x="10963" y="799"/>
                        </a:cubicBezTo>
                        <a:cubicBezTo>
                          <a:pt x="10983" y="832"/>
                          <a:pt x="11007" y="853"/>
                          <a:pt x="11027" y="882"/>
                        </a:cubicBezTo>
                        <a:cubicBezTo>
                          <a:pt x="11074" y="943"/>
                          <a:pt x="11125" y="1018"/>
                          <a:pt x="11118" y="1100"/>
                        </a:cubicBezTo>
                        <a:cubicBezTo>
                          <a:pt x="11084" y="1115"/>
                          <a:pt x="11054" y="1140"/>
                          <a:pt x="11020" y="1140"/>
                        </a:cubicBezTo>
                        <a:cubicBezTo>
                          <a:pt x="10983" y="1140"/>
                          <a:pt x="10943" y="1122"/>
                          <a:pt x="10926" y="1086"/>
                        </a:cubicBezTo>
                        <a:cubicBezTo>
                          <a:pt x="10913" y="1054"/>
                          <a:pt x="10919" y="1018"/>
                          <a:pt x="10913" y="989"/>
                        </a:cubicBezTo>
                        <a:cubicBezTo>
                          <a:pt x="10899" y="943"/>
                          <a:pt x="10842" y="918"/>
                          <a:pt x="10802" y="896"/>
                        </a:cubicBezTo>
                        <a:cubicBezTo>
                          <a:pt x="10758" y="871"/>
                          <a:pt x="10707" y="839"/>
                          <a:pt x="10714" y="785"/>
                        </a:cubicBezTo>
                        <a:cubicBezTo>
                          <a:pt x="10681" y="799"/>
                          <a:pt x="10637" y="792"/>
                          <a:pt x="10617" y="764"/>
                        </a:cubicBezTo>
                        <a:cubicBezTo>
                          <a:pt x="10596" y="799"/>
                          <a:pt x="10546" y="807"/>
                          <a:pt x="10506" y="814"/>
                        </a:cubicBezTo>
                        <a:cubicBezTo>
                          <a:pt x="10462" y="821"/>
                          <a:pt x="10418" y="882"/>
                          <a:pt x="10448" y="914"/>
                        </a:cubicBezTo>
                        <a:cubicBezTo>
                          <a:pt x="10405" y="921"/>
                          <a:pt x="10378" y="864"/>
                          <a:pt x="10371" y="821"/>
                        </a:cubicBezTo>
                        <a:cubicBezTo>
                          <a:pt x="10364" y="774"/>
                          <a:pt x="10384" y="731"/>
                          <a:pt x="10384" y="688"/>
                        </a:cubicBezTo>
                        <a:cubicBezTo>
                          <a:pt x="10384" y="642"/>
                          <a:pt x="10358" y="588"/>
                          <a:pt x="10314" y="574"/>
                        </a:cubicBezTo>
                        <a:cubicBezTo>
                          <a:pt x="10270" y="559"/>
                          <a:pt x="10216" y="581"/>
                          <a:pt x="10199" y="627"/>
                        </a:cubicBezTo>
                        <a:cubicBezTo>
                          <a:pt x="10172" y="627"/>
                          <a:pt x="10146" y="620"/>
                          <a:pt x="10115" y="620"/>
                        </a:cubicBezTo>
                        <a:cubicBezTo>
                          <a:pt x="10075" y="656"/>
                          <a:pt x="10031" y="710"/>
                          <a:pt x="10004" y="764"/>
                        </a:cubicBezTo>
                        <a:cubicBezTo>
                          <a:pt x="9910" y="785"/>
                          <a:pt x="9819" y="839"/>
                          <a:pt x="9762" y="914"/>
                        </a:cubicBezTo>
                        <a:cubicBezTo>
                          <a:pt x="9742" y="936"/>
                          <a:pt x="9742" y="982"/>
                          <a:pt x="9765" y="982"/>
                        </a:cubicBezTo>
                        <a:cubicBezTo>
                          <a:pt x="9668" y="996"/>
                          <a:pt x="9587" y="1086"/>
                          <a:pt x="9567" y="1190"/>
                        </a:cubicBezTo>
                        <a:cubicBezTo>
                          <a:pt x="9530" y="1204"/>
                          <a:pt x="9503" y="1251"/>
                          <a:pt x="9516" y="1287"/>
                        </a:cubicBezTo>
                        <a:cubicBezTo>
                          <a:pt x="9530" y="1287"/>
                          <a:pt x="9550" y="1297"/>
                          <a:pt x="9557" y="1312"/>
                        </a:cubicBezTo>
                        <a:cubicBezTo>
                          <a:pt x="9496" y="1394"/>
                          <a:pt x="9446" y="1491"/>
                          <a:pt x="9425" y="1595"/>
                        </a:cubicBezTo>
                        <a:cubicBezTo>
                          <a:pt x="9466" y="1613"/>
                          <a:pt x="9446" y="1681"/>
                          <a:pt x="9415" y="1716"/>
                        </a:cubicBezTo>
                        <a:cubicBezTo>
                          <a:pt x="9473" y="1724"/>
                          <a:pt x="9523" y="1770"/>
                          <a:pt x="9530" y="1831"/>
                        </a:cubicBezTo>
                        <a:cubicBezTo>
                          <a:pt x="9671" y="1881"/>
                          <a:pt x="9839" y="1874"/>
                          <a:pt x="9974" y="1806"/>
                        </a:cubicBezTo>
                        <a:cubicBezTo>
                          <a:pt x="10004" y="1792"/>
                          <a:pt x="10031" y="1777"/>
                          <a:pt x="10058" y="1770"/>
                        </a:cubicBezTo>
                        <a:cubicBezTo>
                          <a:pt x="10088" y="1770"/>
                          <a:pt x="10122" y="1777"/>
                          <a:pt x="10135" y="1806"/>
                        </a:cubicBezTo>
                        <a:cubicBezTo>
                          <a:pt x="10152" y="1860"/>
                          <a:pt x="10088" y="1903"/>
                          <a:pt x="10038" y="1896"/>
                        </a:cubicBezTo>
                        <a:cubicBezTo>
                          <a:pt x="9987" y="1885"/>
                          <a:pt x="9934" y="1874"/>
                          <a:pt x="9883" y="1896"/>
                        </a:cubicBezTo>
                        <a:cubicBezTo>
                          <a:pt x="9863" y="1906"/>
                          <a:pt x="9846" y="1928"/>
                          <a:pt x="9826" y="1935"/>
                        </a:cubicBezTo>
                        <a:cubicBezTo>
                          <a:pt x="9806" y="1942"/>
                          <a:pt x="9775" y="1935"/>
                          <a:pt x="9769" y="1913"/>
                        </a:cubicBezTo>
                        <a:cubicBezTo>
                          <a:pt x="9708" y="1971"/>
                          <a:pt x="9637" y="2024"/>
                          <a:pt x="9573" y="2085"/>
                        </a:cubicBezTo>
                        <a:cubicBezTo>
                          <a:pt x="9557" y="2093"/>
                          <a:pt x="9543" y="2103"/>
                          <a:pt x="9543" y="2121"/>
                        </a:cubicBezTo>
                        <a:cubicBezTo>
                          <a:pt x="9543" y="2136"/>
                          <a:pt x="9543" y="2153"/>
                          <a:pt x="9550" y="2161"/>
                        </a:cubicBezTo>
                        <a:cubicBezTo>
                          <a:pt x="9580" y="2243"/>
                          <a:pt x="9664" y="2297"/>
                          <a:pt x="9742" y="2325"/>
                        </a:cubicBezTo>
                        <a:cubicBezTo>
                          <a:pt x="9826" y="2354"/>
                          <a:pt x="9917" y="2379"/>
                          <a:pt x="10011" y="2379"/>
                        </a:cubicBezTo>
                        <a:cubicBezTo>
                          <a:pt x="10031" y="2379"/>
                          <a:pt x="10058" y="2379"/>
                          <a:pt x="10082" y="2372"/>
                        </a:cubicBezTo>
                        <a:cubicBezTo>
                          <a:pt x="10102" y="2361"/>
                          <a:pt x="10122" y="2347"/>
                          <a:pt x="10146" y="2340"/>
                        </a:cubicBezTo>
                        <a:cubicBezTo>
                          <a:pt x="10166" y="2333"/>
                          <a:pt x="10193" y="2340"/>
                          <a:pt x="10216" y="2340"/>
                        </a:cubicBezTo>
                        <a:cubicBezTo>
                          <a:pt x="10270" y="2347"/>
                          <a:pt x="10334" y="2354"/>
                          <a:pt x="10391" y="2372"/>
                        </a:cubicBezTo>
                        <a:cubicBezTo>
                          <a:pt x="10425" y="2379"/>
                          <a:pt x="10462" y="2386"/>
                          <a:pt x="10482" y="2415"/>
                        </a:cubicBezTo>
                        <a:cubicBezTo>
                          <a:pt x="10506" y="2447"/>
                          <a:pt x="10489" y="2497"/>
                          <a:pt x="10455" y="2497"/>
                        </a:cubicBezTo>
                        <a:cubicBezTo>
                          <a:pt x="10405" y="2490"/>
                          <a:pt x="10358" y="2490"/>
                          <a:pt x="10307" y="2483"/>
                        </a:cubicBezTo>
                        <a:cubicBezTo>
                          <a:pt x="10300" y="2504"/>
                          <a:pt x="10270" y="2522"/>
                          <a:pt x="10250" y="2512"/>
                        </a:cubicBezTo>
                        <a:cubicBezTo>
                          <a:pt x="10236" y="2565"/>
                          <a:pt x="10152" y="2580"/>
                          <a:pt x="10122" y="2537"/>
                        </a:cubicBezTo>
                        <a:cubicBezTo>
                          <a:pt x="10095" y="2573"/>
                          <a:pt x="10045" y="2587"/>
                          <a:pt x="10004" y="2573"/>
                        </a:cubicBezTo>
                        <a:cubicBezTo>
                          <a:pt x="9981" y="2565"/>
                          <a:pt x="9960" y="2551"/>
                          <a:pt x="9940" y="2551"/>
                        </a:cubicBezTo>
                        <a:cubicBezTo>
                          <a:pt x="9910" y="2551"/>
                          <a:pt x="9883" y="2573"/>
                          <a:pt x="9863" y="2587"/>
                        </a:cubicBezTo>
                        <a:cubicBezTo>
                          <a:pt x="9826" y="2619"/>
                          <a:pt x="9782" y="2655"/>
                          <a:pt x="9762" y="2701"/>
                        </a:cubicBezTo>
                        <a:cubicBezTo>
                          <a:pt x="9738" y="2744"/>
                          <a:pt x="9728" y="2798"/>
                          <a:pt x="9755" y="2845"/>
                        </a:cubicBezTo>
                        <a:cubicBezTo>
                          <a:pt x="9785" y="2906"/>
                          <a:pt x="9876" y="2949"/>
                          <a:pt x="9846" y="3010"/>
                        </a:cubicBezTo>
                        <a:cubicBezTo>
                          <a:pt x="9870" y="2995"/>
                          <a:pt x="9896" y="3010"/>
                          <a:pt x="9910" y="3031"/>
                        </a:cubicBezTo>
                        <a:cubicBezTo>
                          <a:pt x="9927" y="3053"/>
                          <a:pt x="9927" y="3085"/>
                          <a:pt x="9947" y="3099"/>
                        </a:cubicBezTo>
                        <a:cubicBezTo>
                          <a:pt x="9960" y="3121"/>
                          <a:pt x="10004" y="3121"/>
                          <a:pt x="10011" y="3092"/>
                        </a:cubicBezTo>
                        <a:cubicBezTo>
                          <a:pt x="10045" y="3128"/>
                          <a:pt x="10102" y="3146"/>
                          <a:pt x="10152" y="3153"/>
                        </a:cubicBezTo>
                        <a:cubicBezTo>
                          <a:pt x="10236" y="3167"/>
                          <a:pt x="10314" y="3174"/>
                          <a:pt x="10398" y="3189"/>
                        </a:cubicBezTo>
                        <a:cubicBezTo>
                          <a:pt x="10425" y="3189"/>
                          <a:pt x="10448" y="3196"/>
                          <a:pt x="10475" y="3214"/>
                        </a:cubicBezTo>
                        <a:cubicBezTo>
                          <a:pt x="10539" y="3242"/>
                          <a:pt x="10553" y="3346"/>
                          <a:pt x="10512" y="3400"/>
                        </a:cubicBezTo>
                        <a:cubicBezTo>
                          <a:pt x="10539" y="3468"/>
                          <a:pt x="10590" y="3522"/>
                          <a:pt x="10654" y="3550"/>
                        </a:cubicBezTo>
                        <a:cubicBezTo>
                          <a:pt x="10707" y="3579"/>
                          <a:pt x="10795" y="3558"/>
                          <a:pt x="10856" y="3558"/>
                        </a:cubicBezTo>
                        <a:lnTo>
                          <a:pt x="10893" y="3558"/>
                        </a:lnTo>
                        <a:cubicBezTo>
                          <a:pt x="10913" y="3558"/>
                          <a:pt x="10943" y="3565"/>
                          <a:pt x="10963" y="3565"/>
                        </a:cubicBezTo>
                        <a:cubicBezTo>
                          <a:pt x="11054" y="3572"/>
                          <a:pt x="11155" y="3558"/>
                          <a:pt x="11216" y="3482"/>
                        </a:cubicBezTo>
                        <a:cubicBezTo>
                          <a:pt x="11232" y="3468"/>
                          <a:pt x="11253" y="3436"/>
                          <a:pt x="11273" y="3447"/>
                        </a:cubicBezTo>
                        <a:cubicBezTo>
                          <a:pt x="11286" y="3454"/>
                          <a:pt x="11303" y="3468"/>
                          <a:pt x="11317" y="3461"/>
                        </a:cubicBezTo>
                        <a:cubicBezTo>
                          <a:pt x="11337" y="3454"/>
                          <a:pt x="11337" y="3429"/>
                          <a:pt x="11357" y="3421"/>
                        </a:cubicBezTo>
                        <a:cubicBezTo>
                          <a:pt x="11374" y="3421"/>
                          <a:pt x="11380" y="3429"/>
                          <a:pt x="11394" y="3436"/>
                        </a:cubicBezTo>
                        <a:cubicBezTo>
                          <a:pt x="11421" y="3447"/>
                          <a:pt x="11434" y="3400"/>
                          <a:pt x="11451" y="3378"/>
                        </a:cubicBezTo>
                        <a:cubicBezTo>
                          <a:pt x="11492" y="3310"/>
                          <a:pt x="11599" y="3346"/>
                          <a:pt x="11670" y="3325"/>
                        </a:cubicBezTo>
                        <a:cubicBezTo>
                          <a:pt x="11710" y="3310"/>
                          <a:pt x="11741" y="3271"/>
                          <a:pt x="11747" y="3228"/>
                        </a:cubicBezTo>
                        <a:cubicBezTo>
                          <a:pt x="11747" y="3214"/>
                          <a:pt x="11747" y="3196"/>
                          <a:pt x="11754" y="3181"/>
                        </a:cubicBezTo>
                        <a:cubicBezTo>
                          <a:pt x="11761" y="3174"/>
                          <a:pt x="11767" y="3160"/>
                          <a:pt x="11774" y="3153"/>
                        </a:cubicBezTo>
                        <a:cubicBezTo>
                          <a:pt x="11804" y="3121"/>
                          <a:pt x="11818" y="3078"/>
                          <a:pt x="11811" y="3031"/>
                        </a:cubicBezTo>
                        <a:cubicBezTo>
                          <a:pt x="11845" y="3070"/>
                          <a:pt x="11875" y="3121"/>
                          <a:pt x="11882" y="3174"/>
                        </a:cubicBezTo>
                        <a:cubicBezTo>
                          <a:pt x="11882" y="3189"/>
                          <a:pt x="11882" y="3214"/>
                          <a:pt x="11895" y="3228"/>
                        </a:cubicBezTo>
                        <a:cubicBezTo>
                          <a:pt x="11902" y="3242"/>
                          <a:pt x="11916" y="3250"/>
                          <a:pt x="11929" y="3257"/>
                        </a:cubicBezTo>
                        <a:cubicBezTo>
                          <a:pt x="11959" y="3278"/>
                          <a:pt x="11966" y="3318"/>
                          <a:pt x="11959" y="3353"/>
                        </a:cubicBezTo>
                        <a:cubicBezTo>
                          <a:pt x="11909" y="3339"/>
                          <a:pt x="11852" y="3386"/>
                          <a:pt x="11811" y="3414"/>
                        </a:cubicBezTo>
                        <a:cubicBezTo>
                          <a:pt x="11767" y="3454"/>
                          <a:pt x="11704" y="3482"/>
                          <a:pt x="11663" y="3447"/>
                        </a:cubicBezTo>
                        <a:cubicBezTo>
                          <a:pt x="11633" y="3522"/>
                          <a:pt x="11492" y="3490"/>
                          <a:pt x="11478" y="3565"/>
                        </a:cubicBezTo>
                        <a:cubicBezTo>
                          <a:pt x="11414" y="3565"/>
                          <a:pt x="11374" y="3654"/>
                          <a:pt x="11401" y="3715"/>
                        </a:cubicBezTo>
                        <a:cubicBezTo>
                          <a:pt x="11444" y="3715"/>
                          <a:pt x="11485" y="3715"/>
                          <a:pt x="11529" y="3722"/>
                        </a:cubicBezTo>
                        <a:cubicBezTo>
                          <a:pt x="11529" y="3744"/>
                          <a:pt x="11545" y="3769"/>
                          <a:pt x="11576" y="3769"/>
                        </a:cubicBezTo>
                        <a:cubicBezTo>
                          <a:pt x="11603" y="3769"/>
                          <a:pt x="11619" y="3755"/>
                          <a:pt x="11640" y="3737"/>
                        </a:cubicBezTo>
                        <a:cubicBezTo>
                          <a:pt x="11734" y="3679"/>
                          <a:pt x="11818" y="3611"/>
                          <a:pt x="11909" y="3550"/>
                        </a:cubicBezTo>
                        <a:cubicBezTo>
                          <a:pt x="11916" y="3543"/>
                          <a:pt x="11929" y="3536"/>
                          <a:pt x="11936" y="3543"/>
                        </a:cubicBezTo>
                        <a:cubicBezTo>
                          <a:pt x="11959" y="3550"/>
                          <a:pt x="11966" y="3586"/>
                          <a:pt x="11979" y="3579"/>
                        </a:cubicBezTo>
                        <a:cubicBezTo>
                          <a:pt x="11946" y="3647"/>
                          <a:pt x="11902" y="3701"/>
                          <a:pt x="11845" y="3744"/>
                        </a:cubicBezTo>
                        <a:cubicBezTo>
                          <a:pt x="11794" y="3783"/>
                          <a:pt x="11734" y="3805"/>
                          <a:pt x="11677" y="3830"/>
                        </a:cubicBezTo>
                        <a:cubicBezTo>
                          <a:pt x="11640" y="3844"/>
                          <a:pt x="11599" y="3858"/>
                          <a:pt x="11562" y="3873"/>
                        </a:cubicBezTo>
                        <a:cubicBezTo>
                          <a:pt x="11555" y="3880"/>
                          <a:pt x="11542" y="3880"/>
                          <a:pt x="11535" y="3887"/>
                        </a:cubicBezTo>
                        <a:cubicBezTo>
                          <a:pt x="11522" y="3912"/>
                          <a:pt x="11529" y="3941"/>
                          <a:pt x="11542" y="3955"/>
                        </a:cubicBezTo>
                        <a:cubicBezTo>
                          <a:pt x="11555" y="3977"/>
                          <a:pt x="11576" y="3995"/>
                          <a:pt x="11586" y="4016"/>
                        </a:cubicBezTo>
                        <a:cubicBezTo>
                          <a:pt x="11592" y="4038"/>
                          <a:pt x="11592" y="4063"/>
                          <a:pt x="11586" y="4077"/>
                        </a:cubicBezTo>
                        <a:cubicBezTo>
                          <a:pt x="11586" y="4195"/>
                          <a:pt x="11663" y="4331"/>
                          <a:pt x="11599" y="4435"/>
                        </a:cubicBezTo>
                        <a:cubicBezTo>
                          <a:pt x="11542" y="4407"/>
                          <a:pt x="11535" y="4331"/>
                          <a:pt x="11529" y="4270"/>
                        </a:cubicBezTo>
                        <a:cubicBezTo>
                          <a:pt x="11522" y="4202"/>
                          <a:pt x="11515" y="4127"/>
                          <a:pt x="11505" y="4063"/>
                        </a:cubicBezTo>
                        <a:cubicBezTo>
                          <a:pt x="11451" y="4052"/>
                          <a:pt x="11394" y="4070"/>
                          <a:pt x="11350" y="4106"/>
                        </a:cubicBezTo>
                        <a:cubicBezTo>
                          <a:pt x="11343" y="4052"/>
                          <a:pt x="11303" y="4016"/>
                          <a:pt x="11259" y="4009"/>
                        </a:cubicBezTo>
                        <a:cubicBezTo>
                          <a:pt x="11253" y="4023"/>
                          <a:pt x="11239" y="4030"/>
                          <a:pt x="11232" y="4045"/>
                        </a:cubicBezTo>
                        <a:cubicBezTo>
                          <a:pt x="11195" y="4023"/>
                          <a:pt x="11202" y="3962"/>
                          <a:pt x="11189" y="3927"/>
                        </a:cubicBezTo>
                        <a:cubicBezTo>
                          <a:pt x="11168" y="3880"/>
                          <a:pt x="11111" y="3873"/>
                          <a:pt x="11061" y="3873"/>
                        </a:cubicBezTo>
                        <a:cubicBezTo>
                          <a:pt x="11034" y="3905"/>
                          <a:pt x="11007" y="3934"/>
                          <a:pt x="10963" y="3948"/>
                        </a:cubicBezTo>
                        <a:cubicBezTo>
                          <a:pt x="10879" y="3987"/>
                          <a:pt x="10778" y="3977"/>
                          <a:pt x="10687" y="3987"/>
                        </a:cubicBezTo>
                        <a:cubicBezTo>
                          <a:pt x="10623" y="3995"/>
                          <a:pt x="10559" y="4016"/>
                          <a:pt x="10495" y="3995"/>
                        </a:cubicBezTo>
                        <a:cubicBezTo>
                          <a:pt x="10469" y="3987"/>
                          <a:pt x="10442" y="3962"/>
                          <a:pt x="10411" y="3955"/>
                        </a:cubicBezTo>
                        <a:cubicBezTo>
                          <a:pt x="10384" y="3948"/>
                          <a:pt x="10347" y="3948"/>
                          <a:pt x="10327" y="3970"/>
                        </a:cubicBezTo>
                        <a:cubicBezTo>
                          <a:pt x="10320" y="3977"/>
                          <a:pt x="10314" y="3995"/>
                          <a:pt x="10300" y="3995"/>
                        </a:cubicBezTo>
                        <a:cubicBezTo>
                          <a:pt x="10294" y="3995"/>
                          <a:pt x="10287" y="3995"/>
                          <a:pt x="10277" y="3987"/>
                        </a:cubicBezTo>
                        <a:lnTo>
                          <a:pt x="10172" y="3941"/>
                        </a:lnTo>
                        <a:cubicBezTo>
                          <a:pt x="10159" y="3934"/>
                          <a:pt x="10135" y="3927"/>
                          <a:pt x="10122" y="3905"/>
                        </a:cubicBezTo>
                        <a:cubicBezTo>
                          <a:pt x="10102" y="3866"/>
                          <a:pt x="10129" y="3830"/>
                          <a:pt x="10152" y="3798"/>
                        </a:cubicBezTo>
                        <a:cubicBezTo>
                          <a:pt x="10159" y="3790"/>
                          <a:pt x="10166" y="3776"/>
                          <a:pt x="10179" y="3769"/>
                        </a:cubicBezTo>
                        <a:cubicBezTo>
                          <a:pt x="10186" y="3762"/>
                          <a:pt x="10193" y="3744"/>
                          <a:pt x="10206" y="3737"/>
                        </a:cubicBezTo>
                        <a:cubicBezTo>
                          <a:pt x="10236" y="3715"/>
                          <a:pt x="10263" y="3715"/>
                          <a:pt x="10300" y="3730"/>
                        </a:cubicBezTo>
                        <a:cubicBezTo>
                          <a:pt x="10371" y="3694"/>
                          <a:pt x="10398" y="3572"/>
                          <a:pt x="10347" y="3504"/>
                        </a:cubicBezTo>
                        <a:cubicBezTo>
                          <a:pt x="10364" y="3490"/>
                          <a:pt x="10384" y="3475"/>
                          <a:pt x="10405" y="3468"/>
                        </a:cubicBezTo>
                        <a:cubicBezTo>
                          <a:pt x="10384" y="3468"/>
                          <a:pt x="10347" y="3454"/>
                          <a:pt x="10320" y="3454"/>
                        </a:cubicBezTo>
                        <a:cubicBezTo>
                          <a:pt x="10307" y="3454"/>
                          <a:pt x="10287" y="3454"/>
                          <a:pt x="10270" y="3447"/>
                        </a:cubicBezTo>
                        <a:cubicBezTo>
                          <a:pt x="10250" y="3436"/>
                          <a:pt x="10243" y="3414"/>
                          <a:pt x="10230" y="3400"/>
                        </a:cubicBezTo>
                        <a:cubicBezTo>
                          <a:pt x="10223" y="3386"/>
                          <a:pt x="10216" y="3378"/>
                          <a:pt x="10206" y="3361"/>
                        </a:cubicBezTo>
                        <a:cubicBezTo>
                          <a:pt x="10199" y="3353"/>
                          <a:pt x="10199" y="3346"/>
                          <a:pt x="10193" y="3346"/>
                        </a:cubicBezTo>
                        <a:cubicBezTo>
                          <a:pt x="10186" y="3346"/>
                          <a:pt x="10186" y="3353"/>
                          <a:pt x="10179" y="3353"/>
                        </a:cubicBezTo>
                        <a:cubicBezTo>
                          <a:pt x="10172" y="3361"/>
                          <a:pt x="10159" y="3353"/>
                          <a:pt x="10152" y="3353"/>
                        </a:cubicBezTo>
                        <a:cubicBezTo>
                          <a:pt x="10102" y="3339"/>
                          <a:pt x="10051" y="3318"/>
                          <a:pt x="10011" y="3296"/>
                        </a:cubicBezTo>
                        <a:cubicBezTo>
                          <a:pt x="10004" y="3285"/>
                          <a:pt x="9987" y="3275"/>
                          <a:pt x="9974" y="3285"/>
                        </a:cubicBezTo>
                        <a:cubicBezTo>
                          <a:pt x="9960" y="3293"/>
                          <a:pt x="9954" y="3303"/>
                          <a:pt x="9960" y="3318"/>
                        </a:cubicBezTo>
                        <a:cubicBezTo>
                          <a:pt x="9940" y="3318"/>
                          <a:pt x="9917" y="3339"/>
                          <a:pt x="9903" y="3361"/>
                        </a:cubicBezTo>
                        <a:cubicBezTo>
                          <a:pt x="9883" y="3339"/>
                          <a:pt x="9839" y="3361"/>
                          <a:pt x="9812" y="3353"/>
                        </a:cubicBezTo>
                        <a:cubicBezTo>
                          <a:pt x="9792" y="3353"/>
                          <a:pt x="9775" y="3339"/>
                          <a:pt x="9762" y="3325"/>
                        </a:cubicBezTo>
                        <a:cubicBezTo>
                          <a:pt x="9748" y="3318"/>
                          <a:pt x="9722" y="3310"/>
                          <a:pt x="9708" y="3325"/>
                        </a:cubicBezTo>
                        <a:cubicBezTo>
                          <a:pt x="9698" y="3303"/>
                          <a:pt x="9698" y="3285"/>
                          <a:pt x="9691" y="3264"/>
                        </a:cubicBezTo>
                        <a:cubicBezTo>
                          <a:pt x="9671" y="3278"/>
                          <a:pt x="9641" y="3278"/>
                          <a:pt x="9621" y="3271"/>
                        </a:cubicBezTo>
                        <a:cubicBezTo>
                          <a:pt x="9597" y="3264"/>
                          <a:pt x="9580" y="3242"/>
                          <a:pt x="9557" y="3228"/>
                        </a:cubicBezTo>
                        <a:cubicBezTo>
                          <a:pt x="9550" y="3221"/>
                          <a:pt x="9536" y="3214"/>
                          <a:pt x="9536" y="3196"/>
                        </a:cubicBezTo>
                        <a:cubicBezTo>
                          <a:pt x="9536" y="3189"/>
                          <a:pt x="9536" y="3181"/>
                          <a:pt x="9530" y="3174"/>
                        </a:cubicBezTo>
                        <a:cubicBezTo>
                          <a:pt x="9523" y="3167"/>
                          <a:pt x="9523" y="3167"/>
                          <a:pt x="9516" y="3167"/>
                        </a:cubicBezTo>
                        <a:cubicBezTo>
                          <a:pt x="9496" y="3160"/>
                          <a:pt x="9473" y="3153"/>
                          <a:pt x="9446" y="3146"/>
                        </a:cubicBezTo>
                        <a:cubicBezTo>
                          <a:pt x="9439" y="3146"/>
                          <a:pt x="9432" y="3138"/>
                          <a:pt x="9425" y="3138"/>
                        </a:cubicBezTo>
                        <a:cubicBezTo>
                          <a:pt x="9415" y="3138"/>
                          <a:pt x="9409" y="3138"/>
                          <a:pt x="9402" y="3146"/>
                        </a:cubicBezTo>
                        <a:cubicBezTo>
                          <a:pt x="9375" y="3153"/>
                          <a:pt x="9338" y="3153"/>
                          <a:pt x="9311" y="3138"/>
                        </a:cubicBezTo>
                        <a:cubicBezTo>
                          <a:pt x="9298" y="3121"/>
                          <a:pt x="9284" y="3106"/>
                          <a:pt x="9277" y="3085"/>
                        </a:cubicBezTo>
                        <a:cubicBezTo>
                          <a:pt x="9247" y="3078"/>
                          <a:pt x="9220" y="3063"/>
                          <a:pt x="9197" y="3053"/>
                        </a:cubicBezTo>
                        <a:cubicBezTo>
                          <a:pt x="9183" y="3038"/>
                          <a:pt x="9176" y="3024"/>
                          <a:pt x="9176" y="3002"/>
                        </a:cubicBezTo>
                        <a:cubicBezTo>
                          <a:pt x="9163" y="3010"/>
                          <a:pt x="9143" y="3002"/>
                          <a:pt x="9126" y="2977"/>
                        </a:cubicBezTo>
                        <a:cubicBezTo>
                          <a:pt x="9112" y="2963"/>
                          <a:pt x="9112" y="2941"/>
                          <a:pt x="9099" y="2927"/>
                        </a:cubicBezTo>
                        <a:cubicBezTo>
                          <a:pt x="9086" y="2913"/>
                          <a:pt x="9065" y="2906"/>
                          <a:pt x="9042" y="2895"/>
                        </a:cubicBezTo>
                        <a:cubicBezTo>
                          <a:pt x="8978" y="2859"/>
                          <a:pt x="8924" y="2784"/>
                          <a:pt x="8853" y="2791"/>
                        </a:cubicBezTo>
                        <a:cubicBezTo>
                          <a:pt x="8816" y="2791"/>
                          <a:pt x="8789" y="2813"/>
                          <a:pt x="8759" y="2798"/>
                        </a:cubicBezTo>
                        <a:cubicBezTo>
                          <a:pt x="8752" y="2791"/>
                          <a:pt x="8739" y="2784"/>
                          <a:pt x="8732" y="2784"/>
                        </a:cubicBezTo>
                        <a:cubicBezTo>
                          <a:pt x="8705" y="2784"/>
                          <a:pt x="8699" y="2813"/>
                          <a:pt x="8688" y="2845"/>
                        </a:cubicBezTo>
                        <a:cubicBezTo>
                          <a:pt x="8682" y="2873"/>
                          <a:pt x="8662" y="2906"/>
                          <a:pt x="8641" y="2920"/>
                        </a:cubicBezTo>
                        <a:cubicBezTo>
                          <a:pt x="8662" y="2920"/>
                          <a:pt x="8668" y="2949"/>
                          <a:pt x="8662" y="2963"/>
                        </a:cubicBezTo>
                        <a:cubicBezTo>
                          <a:pt x="8655" y="2977"/>
                          <a:pt x="8628" y="2988"/>
                          <a:pt x="8611" y="2995"/>
                        </a:cubicBezTo>
                        <a:cubicBezTo>
                          <a:pt x="8591" y="2988"/>
                          <a:pt x="8571" y="3017"/>
                          <a:pt x="8564" y="3031"/>
                        </a:cubicBezTo>
                        <a:cubicBezTo>
                          <a:pt x="8557" y="3045"/>
                          <a:pt x="8547" y="3078"/>
                          <a:pt x="8534" y="3092"/>
                        </a:cubicBezTo>
                        <a:cubicBezTo>
                          <a:pt x="8520" y="3106"/>
                          <a:pt x="8487" y="3099"/>
                          <a:pt x="8493" y="3078"/>
                        </a:cubicBezTo>
                        <a:cubicBezTo>
                          <a:pt x="8476" y="3085"/>
                          <a:pt x="8463" y="3085"/>
                          <a:pt x="8450" y="3092"/>
                        </a:cubicBezTo>
                        <a:cubicBezTo>
                          <a:pt x="8399" y="3045"/>
                          <a:pt x="8463" y="2956"/>
                          <a:pt x="8429" y="2906"/>
                        </a:cubicBezTo>
                        <a:cubicBezTo>
                          <a:pt x="8423" y="2888"/>
                          <a:pt x="8399" y="2881"/>
                          <a:pt x="8399" y="2859"/>
                        </a:cubicBezTo>
                        <a:cubicBezTo>
                          <a:pt x="8399" y="2852"/>
                          <a:pt x="8409" y="2845"/>
                          <a:pt x="8416" y="2830"/>
                        </a:cubicBezTo>
                        <a:cubicBezTo>
                          <a:pt x="8443" y="2784"/>
                          <a:pt x="8423" y="2723"/>
                          <a:pt x="8399" y="2669"/>
                        </a:cubicBezTo>
                        <a:cubicBezTo>
                          <a:pt x="8392" y="2655"/>
                          <a:pt x="8386" y="2633"/>
                          <a:pt x="8365" y="2626"/>
                        </a:cubicBezTo>
                        <a:cubicBezTo>
                          <a:pt x="8352" y="2619"/>
                          <a:pt x="8338" y="2626"/>
                          <a:pt x="8322" y="2626"/>
                        </a:cubicBezTo>
                        <a:cubicBezTo>
                          <a:pt x="8288" y="2633"/>
                          <a:pt x="8244" y="2641"/>
                          <a:pt x="8231" y="2680"/>
                        </a:cubicBezTo>
                        <a:cubicBezTo>
                          <a:pt x="8204" y="2737"/>
                          <a:pt x="8288" y="2820"/>
                          <a:pt x="8244" y="2881"/>
                        </a:cubicBezTo>
                        <a:cubicBezTo>
                          <a:pt x="8231" y="2906"/>
                          <a:pt x="8197" y="2913"/>
                          <a:pt x="8197" y="2941"/>
                        </a:cubicBezTo>
                        <a:cubicBezTo>
                          <a:pt x="8197" y="2970"/>
                          <a:pt x="8224" y="2988"/>
                          <a:pt x="8251" y="2995"/>
                        </a:cubicBezTo>
                        <a:cubicBezTo>
                          <a:pt x="8238" y="3031"/>
                          <a:pt x="8231" y="3070"/>
                          <a:pt x="8238" y="3106"/>
                        </a:cubicBezTo>
                        <a:cubicBezTo>
                          <a:pt x="8187" y="3099"/>
                          <a:pt x="8147" y="3092"/>
                          <a:pt x="8103" y="3070"/>
                        </a:cubicBezTo>
                        <a:cubicBezTo>
                          <a:pt x="8063" y="3045"/>
                          <a:pt x="8032" y="2995"/>
                          <a:pt x="8039" y="2941"/>
                        </a:cubicBezTo>
                        <a:cubicBezTo>
                          <a:pt x="8005" y="2934"/>
                          <a:pt x="7992" y="2888"/>
                          <a:pt x="8005" y="2859"/>
                        </a:cubicBezTo>
                        <a:cubicBezTo>
                          <a:pt x="7955" y="2845"/>
                          <a:pt x="7978" y="2762"/>
                          <a:pt x="7948" y="2716"/>
                        </a:cubicBezTo>
                        <a:cubicBezTo>
                          <a:pt x="7941" y="2701"/>
                          <a:pt x="7928" y="2694"/>
                          <a:pt x="7915" y="2687"/>
                        </a:cubicBezTo>
                        <a:cubicBezTo>
                          <a:pt x="7898" y="2669"/>
                          <a:pt x="7891" y="2655"/>
                          <a:pt x="7884" y="2641"/>
                        </a:cubicBezTo>
                        <a:cubicBezTo>
                          <a:pt x="7857" y="2580"/>
                          <a:pt x="7820" y="2530"/>
                          <a:pt x="7793" y="2469"/>
                        </a:cubicBezTo>
                        <a:cubicBezTo>
                          <a:pt x="7787" y="2454"/>
                          <a:pt x="7760" y="2429"/>
                          <a:pt x="7750" y="2454"/>
                        </a:cubicBezTo>
                        <a:cubicBezTo>
                          <a:pt x="7750" y="2415"/>
                          <a:pt x="7723" y="2386"/>
                          <a:pt x="7696" y="2386"/>
                        </a:cubicBezTo>
                        <a:cubicBezTo>
                          <a:pt x="7689" y="2461"/>
                          <a:pt x="7703" y="2544"/>
                          <a:pt x="7723" y="2619"/>
                        </a:cubicBezTo>
                        <a:cubicBezTo>
                          <a:pt x="7696" y="2626"/>
                          <a:pt x="7679" y="2662"/>
                          <a:pt x="7679" y="2694"/>
                        </a:cubicBezTo>
                        <a:cubicBezTo>
                          <a:pt x="7679" y="2723"/>
                          <a:pt x="7689" y="2755"/>
                          <a:pt x="7703" y="2784"/>
                        </a:cubicBezTo>
                        <a:lnTo>
                          <a:pt x="7602" y="2784"/>
                        </a:lnTo>
                        <a:cubicBezTo>
                          <a:pt x="7595" y="2784"/>
                          <a:pt x="7581" y="2784"/>
                          <a:pt x="7575" y="2791"/>
                        </a:cubicBezTo>
                        <a:cubicBezTo>
                          <a:pt x="7568" y="2798"/>
                          <a:pt x="7568" y="2813"/>
                          <a:pt x="7561" y="2820"/>
                        </a:cubicBezTo>
                        <a:cubicBezTo>
                          <a:pt x="7554" y="2845"/>
                          <a:pt x="7531" y="2852"/>
                          <a:pt x="7517" y="2859"/>
                        </a:cubicBezTo>
                        <a:cubicBezTo>
                          <a:pt x="7453" y="2881"/>
                          <a:pt x="7390" y="2906"/>
                          <a:pt x="7329" y="2913"/>
                        </a:cubicBezTo>
                        <a:cubicBezTo>
                          <a:pt x="7319" y="2888"/>
                          <a:pt x="7329" y="2866"/>
                          <a:pt x="7329" y="2845"/>
                        </a:cubicBezTo>
                        <a:cubicBezTo>
                          <a:pt x="7369" y="2838"/>
                          <a:pt x="7413" y="2805"/>
                          <a:pt x="7433" y="2770"/>
                        </a:cubicBezTo>
                        <a:cubicBezTo>
                          <a:pt x="7440" y="2762"/>
                          <a:pt x="7440" y="2755"/>
                          <a:pt x="7440" y="2744"/>
                        </a:cubicBezTo>
                        <a:cubicBezTo>
                          <a:pt x="7440" y="2730"/>
                          <a:pt x="7427" y="2716"/>
                          <a:pt x="7420" y="2701"/>
                        </a:cubicBezTo>
                        <a:cubicBezTo>
                          <a:pt x="7400" y="2669"/>
                          <a:pt x="7400" y="2633"/>
                          <a:pt x="7413" y="2605"/>
                        </a:cubicBezTo>
                        <a:cubicBezTo>
                          <a:pt x="7363" y="2573"/>
                          <a:pt x="7292" y="2641"/>
                          <a:pt x="7305" y="2701"/>
                        </a:cubicBezTo>
                        <a:cubicBezTo>
                          <a:pt x="7272" y="2694"/>
                          <a:pt x="7235" y="2680"/>
                          <a:pt x="7194" y="2687"/>
                        </a:cubicBezTo>
                        <a:cubicBezTo>
                          <a:pt x="7157" y="2694"/>
                          <a:pt x="7117" y="2709"/>
                          <a:pt x="7100" y="2744"/>
                        </a:cubicBezTo>
                        <a:cubicBezTo>
                          <a:pt x="7093" y="2762"/>
                          <a:pt x="7093" y="2777"/>
                          <a:pt x="7087" y="2791"/>
                        </a:cubicBezTo>
                        <a:cubicBezTo>
                          <a:pt x="7073" y="2813"/>
                          <a:pt x="7053" y="2830"/>
                          <a:pt x="7023" y="2838"/>
                        </a:cubicBezTo>
                        <a:cubicBezTo>
                          <a:pt x="6959" y="2866"/>
                          <a:pt x="6888" y="2895"/>
                          <a:pt x="6828" y="2927"/>
                        </a:cubicBezTo>
                        <a:cubicBezTo>
                          <a:pt x="6821" y="2949"/>
                          <a:pt x="6828" y="2970"/>
                          <a:pt x="6841" y="2988"/>
                        </a:cubicBezTo>
                        <a:cubicBezTo>
                          <a:pt x="6797" y="2970"/>
                          <a:pt x="6757" y="2995"/>
                          <a:pt x="6740" y="3038"/>
                        </a:cubicBezTo>
                        <a:cubicBezTo>
                          <a:pt x="6733" y="3063"/>
                          <a:pt x="6733" y="3088"/>
                          <a:pt x="6720" y="3113"/>
                        </a:cubicBezTo>
                        <a:cubicBezTo>
                          <a:pt x="6706" y="3135"/>
                          <a:pt x="6680" y="3153"/>
                          <a:pt x="6656" y="3138"/>
                        </a:cubicBezTo>
                        <a:cubicBezTo>
                          <a:pt x="6636" y="3106"/>
                          <a:pt x="6669" y="3070"/>
                          <a:pt x="6669" y="3031"/>
                        </a:cubicBezTo>
                        <a:cubicBezTo>
                          <a:pt x="6669" y="2988"/>
                          <a:pt x="6609" y="2977"/>
                          <a:pt x="6558" y="2977"/>
                        </a:cubicBezTo>
                        <a:cubicBezTo>
                          <a:pt x="6572" y="2956"/>
                          <a:pt x="6558" y="2927"/>
                          <a:pt x="6538" y="2906"/>
                        </a:cubicBezTo>
                        <a:cubicBezTo>
                          <a:pt x="6515" y="2888"/>
                          <a:pt x="6488" y="2881"/>
                          <a:pt x="6474" y="2859"/>
                        </a:cubicBezTo>
                        <a:cubicBezTo>
                          <a:pt x="6468" y="2852"/>
                          <a:pt x="6461" y="2838"/>
                          <a:pt x="6451" y="2830"/>
                        </a:cubicBezTo>
                        <a:cubicBezTo>
                          <a:pt x="6431" y="2813"/>
                          <a:pt x="6404" y="2845"/>
                          <a:pt x="6397" y="2866"/>
                        </a:cubicBezTo>
                        <a:cubicBezTo>
                          <a:pt x="6390" y="2888"/>
                          <a:pt x="6390" y="2920"/>
                          <a:pt x="6373" y="2941"/>
                        </a:cubicBezTo>
                        <a:cubicBezTo>
                          <a:pt x="6353" y="2963"/>
                          <a:pt x="6319" y="2963"/>
                          <a:pt x="6289" y="2970"/>
                        </a:cubicBezTo>
                        <a:cubicBezTo>
                          <a:pt x="6219" y="2988"/>
                          <a:pt x="6178" y="3078"/>
                          <a:pt x="6198" y="3153"/>
                        </a:cubicBezTo>
                        <a:cubicBezTo>
                          <a:pt x="6171" y="3167"/>
                          <a:pt x="6148" y="3181"/>
                          <a:pt x="6128" y="3203"/>
                        </a:cubicBezTo>
                        <a:cubicBezTo>
                          <a:pt x="6114" y="3228"/>
                          <a:pt x="6107" y="3264"/>
                          <a:pt x="6128" y="3285"/>
                        </a:cubicBezTo>
                        <a:lnTo>
                          <a:pt x="6084" y="3310"/>
                        </a:lnTo>
                        <a:cubicBezTo>
                          <a:pt x="6114" y="3325"/>
                          <a:pt x="6114" y="3371"/>
                          <a:pt x="6107" y="3400"/>
                        </a:cubicBezTo>
                        <a:cubicBezTo>
                          <a:pt x="6101" y="3429"/>
                          <a:pt x="6084" y="3468"/>
                          <a:pt x="6101" y="3497"/>
                        </a:cubicBezTo>
                        <a:cubicBezTo>
                          <a:pt x="6070" y="3497"/>
                          <a:pt x="6044" y="3482"/>
                          <a:pt x="6020" y="3461"/>
                        </a:cubicBezTo>
                        <a:cubicBezTo>
                          <a:pt x="6007" y="3461"/>
                          <a:pt x="5993" y="3429"/>
                          <a:pt x="5986" y="3421"/>
                        </a:cubicBezTo>
                        <a:cubicBezTo>
                          <a:pt x="5973" y="3407"/>
                          <a:pt x="5949" y="3400"/>
                          <a:pt x="5929" y="3393"/>
                        </a:cubicBezTo>
                        <a:cubicBezTo>
                          <a:pt x="5909" y="3386"/>
                          <a:pt x="5895" y="3361"/>
                          <a:pt x="5902" y="3339"/>
                        </a:cubicBezTo>
                        <a:cubicBezTo>
                          <a:pt x="5879" y="3361"/>
                          <a:pt x="5845" y="3332"/>
                          <a:pt x="5825" y="3310"/>
                        </a:cubicBezTo>
                        <a:cubicBezTo>
                          <a:pt x="5788" y="3271"/>
                          <a:pt x="5741" y="3235"/>
                          <a:pt x="5690" y="3221"/>
                        </a:cubicBezTo>
                        <a:cubicBezTo>
                          <a:pt x="5670" y="3214"/>
                          <a:pt x="5653" y="3203"/>
                          <a:pt x="5640" y="3189"/>
                        </a:cubicBezTo>
                        <a:cubicBezTo>
                          <a:pt x="5626" y="3160"/>
                          <a:pt x="5646" y="3128"/>
                          <a:pt x="5633" y="3099"/>
                        </a:cubicBezTo>
                        <a:cubicBezTo>
                          <a:pt x="5626" y="3078"/>
                          <a:pt x="5606" y="3063"/>
                          <a:pt x="5589" y="3045"/>
                        </a:cubicBezTo>
                        <a:cubicBezTo>
                          <a:pt x="5576" y="3031"/>
                          <a:pt x="5569" y="2995"/>
                          <a:pt x="5589" y="2988"/>
                        </a:cubicBezTo>
                        <a:cubicBezTo>
                          <a:pt x="5522" y="2941"/>
                          <a:pt x="5421" y="2934"/>
                          <a:pt x="5344" y="2977"/>
                        </a:cubicBezTo>
                        <a:cubicBezTo>
                          <a:pt x="5330" y="2988"/>
                          <a:pt x="5323" y="2995"/>
                          <a:pt x="5310" y="2995"/>
                        </a:cubicBezTo>
                        <a:lnTo>
                          <a:pt x="5280" y="2995"/>
                        </a:lnTo>
                        <a:cubicBezTo>
                          <a:pt x="5253" y="2988"/>
                          <a:pt x="5222" y="2984"/>
                          <a:pt x="5202" y="2970"/>
                        </a:cubicBezTo>
                        <a:cubicBezTo>
                          <a:pt x="5182" y="2952"/>
                          <a:pt x="5162" y="2941"/>
                          <a:pt x="5138" y="2934"/>
                        </a:cubicBezTo>
                        <a:cubicBezTo>
                          <a:pt x="5118" y="2927"/>
                          <a:pt x="5091" y="2927"/>
                          <a:pt x="5074" y="2949"/>
                        </a:cubicBezTo>
                        <a:cubicBezTo>
                          <a:pt x="5074" y="2920"/>
                          <a:pt x="5068" y="2895"/>
                          <a:pt x="5068" y="2866"/>
                        </a:cubicBezTo>
                        <a:cubicBezTo>
                          <a:pt x="5068" y="2859"/>
                          <a:pt x="5068" y="2852"/>
                          <a:pt x="5061" y="2845"/>
                        </a:cubicBezTo>
                        <a:cubicBezTo>
                          <a:pt x="5048" y="2813"/>
                          <a:pt x="4990" y="2838"/>
                          <a:pt x="4970" y="2813"/>
                        </a:cubicBezTo>
                        <a:cubicBezTo>
                          <a:pt x="4950" y="2791"/>
                          <a:pt x="4970" y="2755"/>
                          <a:pt x="4950" y="2730"/>
                        </a:cubicBezTo>
                        <a:cubicBezTo>
                          <a:pt x="4940" y="2723"/>
                          <a:pt x="4933" y="2716"/>
                          <a:pt x="4920" y="2709"/>
                        </a:cubicBezTo>
                        <a:cubicBezTo>
                          <a:pt x="4879" y="2687"/>
                          <a:pt x="4836" y="2669"/>
                          <a:pt x="4792" y="2648"/>
                        </a:cubicBezTo>
                        <a:cubicBezTo>
                          <a:pt x="4772" y="2641"/>
                          <a:pt x="4751" y="2633"/>
                          <a:pt x="4731" y="2641"/>
                        </a:cubicBezTo>
                        <a:cubicBezTo>
                          <a:pt x="4701" y="2648"/>
                          <a:pt x="4687" y="2669"/>
                          <a:pt x="4674" y="2694"/>
                        </a:cubicBezTo>
                        <a:cubicBezTo>
                          <a:pt x="4661" y="2716"/>
                          <a:pt x="4630" y="2730"/>
                          <a:pt x="4603" y="2716"/>
                        </a:cubicBezTo>
                        <a:cubicBezTo>
                          <a:pt x="4590" y="2709"/>
                          <a:pt x="4580" y="2694"/>
                          <a:pt x="4566" y="2694"/>
                        </a:cubicBezTo>
                        <a:cubicBezTo>
                          <a:pt x="4549" y="2694"/>
                          <a:pt x="4546" y="2701"/>
                          <a:pt x="4533" y="2701"/>
                        </a:cubicBezTo>
                        <a:cubicBezTo>
                          <a:pt x="4489" y="2723"/>
                          <a:pt x="4449" y="2737"/>
                          <a:pt x="4405" y="2744"/>
                        </a:cubicBezTo>
                        <a:cubicBezTo>
                          <a:pt x="4391" y="2744"/>
                          <a:pt x="4371" y="2755"/>
                          <a:pt x="4354" y="2744"/>
                        </a:cubicBezTo>
                        <a:cubicBezTo>
                          <a:pt x="4334" y="2737"/>
                          <a:pt x="4327" y="2709"/>
                          <a:pt x="4314" y="2687"/>
                        </a:cubicBezTo>
                        <a:cubicBezTo>
                          <a:pt x="4300" y="2662"/>
                          <a:pt x="4277" y="2648"/>
                          <a:pt x="4257" y="2662"/>
                        </a:cubicBezTo>
                        <a:cubicBezTo>
                          <a:pt x="4136" y="2626"/>
                          <a:pt x="3981" y="2598"/>
                          <a:pt x="3863" y="2633"/>
                        </a:cubicBezTo>
                        <a:cubicBezTo>
                          <a:pt x="3853" y="2612"/>
                          <a:pt x="3853" y="2587"/>
                          <a:pt x="3846" y="2558"/>
                        </a:cubicBezTo>
                        <a:cubicBezTo>
                          <a:pt x="3806" y="2565"/>
                          <a:pt x="3755" y="2537"/>
                          <a:pt x="3749" y="2490"/>
                        </a:cubicBezTo>
                        <a:cubicBezTo>
                          <a:pt x="3658" y="2551"/>
                          <a:pt x="3580" y="2347"/>
                          <a:pt x="3466" y="2361"/>
                        </a:cubicBezTo>
                        <a:cubicBezTo>
                          <a:pt x="3459" y="2422"/>
                          <a:pt x="3446" y="2476"/>
                          <a:pt x="3439" y="2537"/>
                        </a:cubicBezTo>
                        <a:cubicBezTo>
                          <a:pt x="3338" y="2483"/>
                          <a:pt x="3227" y="2461"/>
                          <a:pt x="3113" y="2476"/>
                        </a:cubicBezTo>
                        <a:cubicBezTo>
                          <a:pt x="3113" y="2454"/>
                          <a:pt x="3106" y="2436"/>
                          <a:pt x="3106" y="2415"/>
                        </a:cubicBezTo>
                        <a:cubicBezTo>
                          <a:pt x="3062" y="2372"/>
                          <a:pt x="3015" y="2325"/>
                          <a:pt x="2971" y="2279"/>
                        </a:cubicBezTo>
                        <a:cubicBezTo>
                          <a:pt x="2978" y="2204"/>
                          <a:pt x="2924" y="2128"/>
                          <a:pt x="2854" y="2121"/>
                        </a:cubicBezTo>
                        <a:cubicBezTo>
                          <a:pt x="2783" y="2114"/>
                          <a:pt x="2712" y="2189"/>
                          <a:pt x="2719" y="2264"/>
                        </a:cubicBezTo>
                        <a:cubicBezTo>
                          <a:pt x="2766" y="2272"/>
                          <a:pt x="2810" y="2333"/>
                          <a:pt x="2790" y="2393"/>
                        </a:cubicBezTo>
                        <a:cubicBezTo>
                          <a:pt x="2668" y="2372"/>
                          <a:pt x="2689" y="2107"/>
                          <a:pt x="2564" y="2114"/>
                        </a:cubicBezTo>
                        <a:cubicBezTo>
                          <a:pt x="2547" y="2128"/>
                          <a:pt x="2534" y="2146"/>
                          <a:pt x="2514" y="2161"/>
                        </a:cubicBezTo>
                        <a:cubicBezTo>
                          <a:pt x="2456" y="1996"/>
                          <a:pt x="2308" y="1874"/>
                          <a:pt x="2147" y="1867"/>
                        </a:cubicBezTo>
                        <a:cubicBezTo>
                          <a:pt x="2117" y="1838"/>
                          <a:pt x="2083" y="1906"/>
                          <a:pt x="2096" y="1942"/>
                        </a:cubicBezTo>
                        <a:cubicBezTo>
                          <a:pt x="2110" y="1978"/>
                          <a:pt x="2147" y="2024"/>
                          <a:pt x="2123" y="2064"/>
                        </a:cubicBezTo>
                        <a:cubicBezTo>
                          <a:pt x="2103" y="2093"/>
                          <a:pt x="2063" y="2093"/>
                          <a:pt x="2026" y="2078"/>
                        </a:cubicBezTo>
                        <a:cubicBezTo>
                          <a:pt x="1999" y="2146"/>
                          <a:pt x="1975" y="2221"/>
                          <a:pt x="1948" y="2286"/>
                        </a:cubicBezTo>
                        <a:cubicBezTo>
                          <a:pt x="1898" y="2243"/>
                          <a:pt x="1820" y="2250"/>
                          <a:pt x="1787" y="2304"/>
                        </a:cubicBezTo>
                        <a:cubicBezTo>
                          <a:pt x="1763" y="2243"/>
                          <a:pt x="1709" y="2193"/>
                          <a:pt x="1652" y="2204"/>
                        </a:cubicBezTo>
                        <a:cubicBezTo>
                          <a:pt x="1595" y="2211"/>
                          <a:pt x="1538" y="2272"/>
                          <a:pt x="1561" y="2333"/>
                        </a:cubicBezTo>
                        <a:cubicBezTo>
                          <a:pt x="1491" y="2372"/>
                          <a:pt x="1447" y="2461"/>
                          <a:pt x="1467" y="2544"/>
                        </a:cubicBezTo>
                        <a:cubicBezTo>
                          <a:pt x="1403" y="2537"/>
                          <a:pt x="1343" y="2587"/>
                          <a:pt x="1326" y="2648"/>
                        </a:cubicBezTo>
                        <a:cubicBezTo>
                          <a:pt x="1292" y="2605"/>
                          <a:pt x="1248" y="2551"/>
                          <a:pt x="1184" y="2544"/>
                        </a:cubicBezTo>
                        <a:cubicBezTo>
                          <a:pt x="1131" y="2537"/>
                          <a:pt x="1073" y="2619"/>
                          <a:pt x="1114" y="2662"/>
                        </a:cubicBezTo>
                        <a:cubicBezTo>
                          <a:pt x="1073" y="2701"/>
                          <a:pt x="1036" y="2737"/>
                          <a:pt x="996" y="2784"/>
                        </a:cubicBezTo>
                        <a:cubicBezTo>
                          <a:pt x="966" y="2813"/>
                          <a:pt x="939" y="2866"/>
                          <a:pt x="966" y="2895"/>
                        </a:cubicBezTo>
                        <a:cubicBezTo>
                          <a:pt x="925" y="2934"/>
                          <a:pt x="905" y="2988"/>
                          <a:pt x="895" y="3045"/>
                        </a:cubicBezTo>
                        <a:cubicBezTo>
                          <a:pt x="888" y="3121"/>
                          <a:pt x="919" y="3196"/>
                          <a:pt x="952" y="3264"/>
                        </a:cubicBezTo>
                        <a:cubicBezTo>
                          <a:pt x="925" y="3271"/>
                          <a:pt x="905" y="3285"/>
                          <a:pt x="875" y="3296"/>
                        </a:cubicBezTo>
                        <a:cubicBezTo>
                          <a:pt x="740" y="3393"/>
                          <a:pt x="572" y="3436"/>
                          <a:pt x="411" y="3414"/>
                        </a:cubicBezTo>
                        <a:cubicBezTo>
                          <a:pt x="404" y="3454"/>
                          <a:pt x="404" y="3490"/>
                          <a:pt x="397" y="3522"/>
                        </a:cubicBezTo>
                        <a:cubicBezTo>
                          <a:pt x="360" y="3522"/>
                          <a:pt x="333" y="3550"/>
                          <a:pt x="326" y="3586"/>
                        </a:cubicBezTo>
                        <a:cubicBezTo>
                          <a:pt x="289" y="3694"/>
                          <a:pt x="333" y="3819"/>
                          <a:pt x="417" y="3873"/>
                        </a:cubicBezTo>
                        <a:cubicBezTo>
                          <a:pt x="464" y="3905"/>
                          <a:pt x="552" y="3948"/>
                          <a:pt x="528" y="4009"/>
                        </a:cubicBezTo>
                        <a:lnTo>
                          <a:pt x="720" y="4120"/>
                        </a:lnTo>
                        <a:cubicBezTo>
                          <a:pt x="754" y="4145"/>
                          <a:pt x="791" y="4181"/>
                          <a:pt x="771" y="4213"/>
                        </a:cubicBezTo>
                        <a:cubicBezTo>
                          <a:pt x="798" y="4235"/>
                          <a:pt x="835" y="4242"/>
                          <a:pt x="868" y="4235"/>
                        </a:cubicBezTo>
                        <a:cubicBezTo>
                          <a:pt x="835" y="4256"/>
                          <a:pt x="824" y="4317"/>
                          <a:pt x="861" y="4346"/>
                        </a:cubicBezTo>
                        <a:cubicBezTo>
                          <a:pt x="912" y="4414"/>
                          <a:pt x="989" y="4460"/>
                          <a:pt x="1067" y="4460"/>
                        </a:cubicBezTo>
                        <a:cubicBezTo>
                          <a:pt x="1094" y="4460"/>
                          <a:pt x="1131" y="4460"/>
                          <a:pt x="1158" y="4475"/>
                        </a:cubicBezTo>
                        <a:cubicBezTo>
                          <a:pt x="1184" y="4489"/>
                          <a:pt x="1201" y="4536"/>
                          <a:pt x="1171" y="4557"/>
                        </a:cubicBezTo>
                        <a:cubicBezTo>
                          <a:pt x="1242" y="4578"/>
                          <a:pt x="1285" y="4686"/>
                          <a:pt x="1248" y="4754"/>
                        </a:cubicBezTo>
                        <a:cubicBezTo>
                          <a:pt x="1279" y="4768"/>
                          <a:pt x="1306" y="4783"/>
                          <a:pt x="1343" y="4797"/>
                        </a:cubicBezTo>
                        <a:cubicBezTo>
                          <a:pt x="1299" y="4790"/>
                          <a:pt x="1255" y="4786"/>
                          <a:pt x="1228" y="4818"/>
                        </a:cubicBezTo>
                        <a:cubicBezTo>
                          <a:pt x="1201" y="4847"/>
                          <a:pt x="1208" y="4912"/>
                          <a:pt x="1242" y="4919"/>
                        </a:cubicBezTo>
                        <a:cubicBezTo>
                          <a:pt x="1248" y="4940"/>
                          <a:pt x="1215" y="4955"/>
                          <a:pt x="1195" y="4962"/>
                        </a:cubicBezTo>
                        <a:cubicBezTo>
                          <a:pt x="1023" y="4980"/>
                          <a:pt x="848" y="4851"/>
                          <a:pt x="798" y="4668"/>
                        </a:cubicBezTo>
                        <a:cubicBezTo>
                          <a:pt x="670" y="4707"/>
                          <a:pt x="545" y="4736"/>
                          <a:pt x="411" y="4743"/>
                        </a:cubicBezTo>
                        <a:cubicBezTo>
                          <a:pt x="404" y="4797"/>
                          <a:pt x="367" y="4844"/>
                          <a:pt x="316" y="4858"/>
                        </a:cubicBezTo>
                        <a:cubicBezTo>
                          <a:pt x="296" y="4865"/>
                          <a:pt x="276" y="4865"/>
                          <a:pt x="262" y="4872"/>
                        </a:cubicBezTo>
                        <a:cubicBezTo>
                          <a:pt x="232" y="4879"/>
                          <a:pt x="205" y="4912"/>
                          <a:pt x="185" y="4933"/>
                        </a:cubicBezTo>
                        <a:cubicBezTo>
                          <a:pt x="168" y="4947"/>
                          <a:pt x="148" y="4962"/>
                          <a:pt x="135" y="4980"/>
                        </a:cubicBezTo>
                        <a:cubicBezTo>
                          <a:pt x="77" y="5030"/>
                          <a:pt x="20" y="5084"/>
                          <a:pt x="0" y="5166"/>
                        </a:cubicBezTo>
                        <a:cubicBezTo>
                          <a:pt x="91" y="5220"/>
                          <a:pt x="192" y="5248"/>
                          <a:pt x="296" y="5248"/>
                        </a:cubicBezTo>
                        <a:cubicBezTo>
                          <a:pt x="340" y="5241"/>
                          <a:pt x="380" y="5277"/>
                          <a:pt x="380" y="5324"/>
                        </a:cubicBezTo>
                        <a:cubicBezTo>
                          <a:pt x="367" y="5370"/>
                          <a:pt x="326" y="5406"/>
                          <a:pt x="276" y="5406"/>
                        </a:cubicBezTo>
                        <a:cubicBezTo>
                          <a:pt x="289" y="5467"/>
                          <a:pt x="289" y="5535"/>
                          <a:pt x="262" y="5596"/>
                        </a:cubicBezTo>
                        <a:cubicBezTo>
                          <a:pt x="289" y="5578"/>
                          <a:pt x="333" y="5585"/>
                          <a:pt x="353" y="5617"/>
                        </a:cubicBezTo>
                        <a:cubicBezTo>
                          <a:pt x="353" y="5646"/>
                          <a:pt x="333" y="5678"/>
                          <a:pt x="310" y="5685"/>
                        </a:cubicBezTo>
                        <a:cubicBezTo>
                          <a:pt x="360" y="5721"/>
                          <a:pt x="437" y="5721"/>
                          <a:pt x="488" y="5685"/>
                        </a:cubicBezTo>
                        <a:cubicBezTo>
                          <a:pt x="522" y="5707"/>
                          <a:pt x="552" y="5728"/>
                          <a:pt x="586" y="5761"/>
                        </a:cubicBezTo>
                        <a:cubicBezTo>
                          <a:pt x="606" y="5736"/>
                          <a:pt x="623" y="5714"/>
                          <a:pt x="629" y="5685"/>
                        </a:cubicBezTo>
                        <a:cubicBezTo>
                          <a:pt x="734" y="5685"/>
                          <a:pt x="835" y="5678"/>
                          <a:pt x="932" y="5653"/>
                        </a:cubicBezTo>
                        <a:cubicBezTo>
                          <a:pt x="959" y="5693"/>
                          <a:pt x="983" y="5736"/>
                          <a:pt x="1010" y="5775"/>
                        </a:cubicBezTo>
                        <a:cubicBezTo>
                          <a:pt x="1003" y="5700"/>
                          <a:pt x="1060" y="5632"/>
                          <a:pt x="1131" y="5603"/>
                        </a:cubicBezTo>
                        <a:cubicBezTo>
                          <a:pt x="1201" y="5571"/>
                          <a:pt x="1272" y="5578"/>
                          <a:pt x="1343" y="5585"/>
                        </a:cubicBezTo>
                        <a:cubicBezTo>
                          <a:pt x="1312" y="5639"/>
                          <a:pt x="1292" y="5685"/>
                          <a:pt x="1265" y="5736"/>
                        </a:cubicBezTo>
                        <a:cubicBezTo>
                          <a:pt x="1299" y="5782"/>
                          <a:pt x="1336" y="5818"/>
                          <a:pt x="1370" y="5864"/>
                        </a:cubicBezTo>
                        <a:cubicBezTo>
                          <a:pt x="1306" y="5886"/>
                          <a:pt x="1413" y="5993"/>
                          <a:pt x="1383" y="6051"/>
                        </a:cubicBezTo>
                        <a:cubicBezTo>
                          <a:pt x="1363" y="6097"/>
                          <a:pt x="1265" y="6112"/>
                          <a:pt x="1299" y="6158"/>
                        </a:cubicBezTo>
                        <a:cubicBezTo>
                          <a:pt x="1235" y="6151"/>
                          <a:pt x="1164" y="6137"/>
                          <a:pt x="1100" y="6126"/>
                        </a:cubicBezTo>
                        <a:cubicBezTo>
                          <a:pt x="1087" y="6165"/>
                          <a:pt x="1087" y="6212"/>
                          <a:pt x="1100" y="6248"/>
                        </a:cubicBezTo>
                        <a:cubicBezTo>
                          <a:pt x="1067" y="6248"/>
                          <a:pt x="1030" y="6255"/>
                          <a:pt x="996" y="6255"/>
                        </a:cubicBezTo>
                        <a:cubicBezTo>
                          <a:pt x="983" y="6294"/>
                          <a:pt x="966" y="6337"/>
                          <a:pt x="952" y="6377"/>
                        </a:cubicBezTo>
                        <a:cubicBezTo>
                          <a:pt x="888" y="6330"/>
                          <a:pt x="818" y="6287"/>
                          <a:pt x="740" y="6294"/>
                        </a:cubicBezTo>
                        <a:cubicBezTo>
                          <a:pt x="663" y="6301"/>
                          <a:pt x="592" y="6398"/>
                          <a:pt x="636" y="6466"/>
                        </a:cubicBezTo>
                        <a:lnTo>
                          <a:pt x="437" y="6466"/>
                        </a:lnTo>
                        <a:cubicBezTo>
                          <a:pt x="451" y="6534"/>
                          <a:pt x="508" y="6584"/>
                          <a:pt x="572" y="6595"/>
                        </a:cubicBezTo>
                        <a:cubicBezTo>
                          <a:pt x="444" y="6660"/>
                          <a:pt x="374" y="6828"/>
                          <a:pt x="411" y="6978"/>
                        </a:cubicBezTo>
                        <a:cubicBezTo>
                          <a:pt x="417" y="7007"/>
                          <a:pt x="411" y="7029"/>
                          <a:pt x="417" y="7061"/>
                        </a:cubicBezTo>
                        <a:cubicBezTo>
                          <a:pt x="451" y="7021"/>
                          <a:pt x="501" y="7090"/>
                          <a:pt x="501" y="7143"/>
                        </a:cubicBezTo>
                        <a:cubicBezTo>
                          <a:pt x="501" y="7193"/>
                          <a:pt x="501" y="7261"/>
                          <a:pt x="552" y="7269"/>
                        </a:cubicBezTo>
                        <a:cubicBezTo>
                          <a:pt x="522" y="7308"/>
                          <a:pt x="501" y="7344"/>
                          <a:pt x="501" y="7390"/>
                        </a:cubicBezTo>
                        <a:cubicBezTo>
                          <a:pt x="501" y="7433"/>
                          <a:pt x="535" y="7487"/>
                          <a:pt x="579" y="7480"/>
                        </a:cubicBezTo>
                        <a:cubicBezTo>
                          <a:pt x="579" y="7519"/>
                          <a:pt x="565" y="7548"/>
                          <a:pt x="535" y="7570"/>
                        </a:cubicBezTo>
                        <a:cubicBezTo>
                          <a:pt x="579" y="7584"/>
                          <a:pt x="629" y="7584"/>
                          <a:pt x="670" y="7577"/>
                        </a:cubicBezTo>
                        <a:cubicBezTo>
                          <a:pt x="643" y="7638"/>
                          <a:pt x="686" y="7720"/>
                          <a:pt x="747" y="7720"/>
                        </a:cubicBezTo>
                        <a:cubicBezTo>
                          <a:pt x="754" y="7752"/>
                          <a:pt x="754" y="7781"/>
                          <a:pt x="764" y="7810"/>
                        </a:cubicBezTo>
                        <a:cubicBezTo>
                          <a:pt x="798" y="7835"/>
                          <a:pt x="841" y="7856"/>
                          <a:pt x="875" y="7849"/>
                        </a:cubicBezTo>
                        <a:cubicBezTo>
                          <a:pt x="919" y="7842"/>
                          <a:pt x="946" y="7788"/>
                          <a:pt x="925" y="7752"/>
                        </a:cubicBezTo>
                        <a:cubicBezTo>
                          <a:pt x="1003" y="7734"/>
                          <a:pt x="1080" y="7713"/>
                          <a:pt x="1158" y="7698"/>
                        </a:cubicBezTo>
                        <a:cubicBezTo>
                          <a:pt x="1201" y="7720"/>
                          <a:pt x="1191" y="7788"/>
                          <a:pt x="1178" y="7842"/>
                        </a:cubicBezTo>
                        <a:cubicBezTo>
                          <a:pt x="1161" y="7892"/>
                          <a:pt x="1178" y="7967"/>
                          <a:pt x="1228" y="7960"/>
                        </a:cubicBezTo>
                        <a:cubicBezTo>
                          <a:pt x="1208" y="7999"/>
                          <a:pt x="1201" y="8060"/>
                          <a:pt x="1221" y="8096"/>
                        </a:cubicBezTo>
                        <a:cubicBezTo>
                          <a:pt x="1235" y="8178"/>
                          <a:pt x="1137" y="8254"/>
                          <a:pt x="1067" y="8218"/>
                        </a:cubicBezTo>
                        <a:lnTo>
                          <a:pt x="1067" y="8315"/>
                        </a:lnTo>
                        <a:cubicBezTo>
                          <a:pt x="1124" y="8315"/>
                          <a:pt x="1178" y="8329"/>
                          <a:pt x="1228" y="8300"/>
                        </a:cubicBezTo>
                        <a:cubicBezTo>
                          <a:pt x="1248" y="8286"/>
                          <a:pt x="1272" y="8261"/>
                          <a:pt x="1285" y="8247"/>
                        </a:cubicBezTo>
                        <a:cubicBezTo>
                          <a:pt x="1326" y="8193"/>
                          <a:pt x="1370" y="8143"/>
                          <a:pt x="1420" y="8089"/>
                        </a:cubicBezTo>
                        <a:cubicBezTo>
                          <a:pt x="1427" y="8075"/>
                          <a:pt x="1440" y="8067"/>
                          <a:pt x="1454" y="8060"/>
                        </a:cubicBezTo>
                        <a:cubicBezTo>
                          <a:pt x="1497" y="8053"/>
                          <a:pt x="1511" y="8125"/>
                          <a:pt x="1497" y="8171"/>
                        </a:cubicBezTo>
                        <a:lnTo>
                          <a:pt x="1709" y="8171"/>
                        </a:lnTo>
                        <a:cubicBezTo>
                          <a:pt x="1679" y="8225"/>
                          <a:pt x="1709" y="8307"/>
                          <a:pt x="1763" y="8322"/>
                        </a:cubicBezTo>
                        <a:cubicBezTo>
                          <a:pt x="1787" y="8275"/>
                          <a:pt x="1794" y="8232"/>
                          <a:pt x="1794" y="8186"/>
                        </a:cubicBezTo>
                        <a:cubicBezTo>
                          <a:pt x="1851" y="8186"/>
                          <a:pt x="1898" y="8186"/>
                          <a:pt x="1955" y="8178"/>
                        </a:cubicBezTo>
                        <a:cubicBezTo>
                          <a:pt x="2012" y="8178"/>
                          <a:pt x="2090" y="8200"/>
                          <a:pt x="2076" y="8261"/>
                        </a:cubicBezTo>
                        <a:cubicBezTo>
                          <a:pt x="2069" y="8275"/>
                          <a:pt x="2063" y="8293"/>
                          <a:pt x="2046" y="8307"/>
                        </a:cubicBezTo>
                        <a:cubicBezTo>
                          <a:pt x="1985" y="8383"/>
                          <a:pt x="1975" y="8494"/>
                          <a:pt x="2019" y="8583"/>
                        </a:cubicBezTo>
                        <a:cubicBezTo>
                          <a:pt x="1921" y="8712"/>
                          <a:pt x="1827" y="8841"/>
                          <a:pt x="1730" y="8959"/>
                        </a:cubicBezTo>
                        <a:cubicBezTo>
                          <a:pt x="1632" y="8984"/>
                          <a:pt x="1545" y="9067"/>
                          <a:pt x="1504" y="9164"/>
                        </a:cubicBezTo>
                        <a:cubicBezTo>
                          <a:pt x="1433" y="9171"/>
                          <a:pt x="1370" y="9210"/>
                          <a:pt x="1312" y="9253"/>
                        </a:cubicBezTo>
                        <a:cubicBezTo>
                          <a:pt x="1221" y="9314"/>
                          <a:pt x="1131" y="9382"/>
                          <a:pt x="1047" y="9450"/>
                        </a:cubicBezTo>
                        <a:cubicBezTo>
                          <a:pt x="959" y="9518"/>
                          <a:pt x="875" y="9576"/>
                          <a:pt x="784" y="9644"/>
                        </a:cubicBezTo>
                        <a:cubicBezTo>
                          <a:pt x="777" y="9697"/>
                          <a:pt x="784" y="9780"/>
                          <a:pt x="841" y="9780"/>
                        </a:cubicBezTo>
                        <a:cubicBezTo>
                          <a:pt x="861" y="9780"/>
                          <a:pt x="875" y="9765"/>
                          <a:pt x="888" y="9751"/>
                        </a:cubicBezTo>
                        <a:cubicBezTo>
                          <a:pt x="946" y="9697"/>
                          <a:pt x="1003" y="9636"/>
                          <a:pt x="1047" y="9576"/>
                        </a:cubicBezTo>
                        <a:cubicBezTo>
                          <a:pt x="1060" y="9561"/>
                          <a:pt x="1067" y="9540"/>
                          <a:pt x="1087" y="9533"/>
                        </a:cubicBezTo>
                        <a:cubicBezTo>
                          <a:pt x="1107" y="9525"/>
                          <a:pt x="1131" y="9518"/>
                          <a:pt x="1144" y="9518"/>
                        </a:cubicBezTo>
                        <a:cubicBezTo>
                          <a:pt x="1265" y="9507"/>
                          <a:pt x="1383" y="9457"/>
                          <a:pt x="1484" y="9382"/>
                        </a:cubicBezTo>
                        <a:cubicBezTo>
                          <a:pt x="1497" y="9368"/>
                          <a:pt x="1511" y="9361"/>
                          <a:pt x="1531" y="9350"/>
                        </a:cubicBezTo>
                        <a:cubicBezTo>
                          <a:pt x="1545" y="9350"/>
                          <a:pt x="1561" y="9361"/>
                          <a:pt x="1575" y="9361"/>
                        </a:cubicBezTo>
                        <a:cubicBezTo>
                          <a:pt x="1659" y="9375"/>
                          <a:pt x="1730" y="9300"/>
                          <a:pt x="1787" y="9224"/>
                        </a:cubicBezTo>
                        <a:cubicBezTo>
                          <a:pt x="1844" y="9149"/>
                          <a:pt x="1898" y="9081"/>
                          <a:pt x="1955" y="9006"/>
                        </a:cubicBezTo>
                        <a:cubicBezTo>
                          <a:pt x="1999" y="9013"/>
                          <a:pt x="2039" y="8984"/>
                          <a:pt x="2053" y="8938"/>
                        </a:cubicBezTo>
                        <a:cubicBezTo>
                          <a:pt x="2063" y="8924"/>
                          <a:pt x="2063" y="8909"/>
                          <a:pt x="2069" y="8891"/>
                        </a:cubicBezTo>
                        <a:cubicBezTo>
                          <a:pt x="2083" y="8870"/>
                          <a:pt x="2110" y="8870"/>
                          <a:pt x="2133" y="8863"/>
                        </a:cubicBezTo>
                        <a:cubicBezTo>
                          <a:pt x="2211" y="8841"/>
                          <a:pt x="2265" y="8752"/>
                          <a:pt x="2251" y="8658"/>
                        </a:cubicBezTo>
                        <a:cubicBezTo>
                          <a:pt x="2345" y="8644"/>
                          <a:pt x="2413" y="8555"/>
                          <a:pt x="2413" y="8458"/>
                        </a:cubicBezTo>
                        <a:cubicBezTo>
                          <a:pt x="2456" y="8487"/>
                          <a:pt x="2507" y="8444"/>
                          <a:pt x="2541" y="8404"/>
                        </a:cubicBezTo>
                        <a:cubicBezTo>
                          <a:pt x="2584" y="8361"/>
                          <a:pt x="2625" y="8322"/>
                          <a:pt x="2668" y="8275"/>
                        </a:cubicBezTo>
                        <a:cubicBezTo>
                          <a:pt x="2726" y="8218"/>
                          <a:pt x="2790" y="8150"/>
                          <a:pt x="2823" y="8075"/>
                        </a:cubicBezTo>
                        <a:cubicBezTo>
                          <a:pt x="2726" y="8067"/>
                          <a:pt x="2635" y="8028"/>
                          <a:pt x="2554" y="7960"/>
                        </a:cubicBezTo>
                        <a:cubicBezTo>
                          <a:pt x="2591" y="7985"/>
                          <a:pt x="2635" y="7953"/>
                          <a:pt x="2655" y="7917"/>
                        </a:cubicBezTo>
                        <a:cubicBezTo>
                          <a:pt x="2675" y="7878"/>
                          <a:pt x="2695" y="7842"/>
                          <a:pt x="2732" y="7827"/>
                        </a:cubicBezTo>
                        <a:cubicBezTo>
                          <a:pt x="2753" y="7817"/>
                          <a:pt x="2773" y="7827"/>
                          <a:pt x="2790" y="7827"/>
                        </a:cubicBezTo>
                        <a:cubicBezTo>
                          <a:pt x="2867" y="7827"/>
                          <a:pt x="2924" y="7713"/>
                          <a:pt x="2880" y="7638"/>
                        </a:cubicBezTo>
                        <a:cubicBezTo>
                          <a:pt x="2924" y="7659"/>
                          <a:pt x="2971" y="7623"/>
                          <a:pt x="2991" y="7577"/>
                        </a:cubicBezTo>
                        <a:cubicBezTo>
                          <a:pt x="3015" y="7534"/>
                          <a:pt x="3015" y="7480"/>
                          <a:pt x="3029" y="7426"/>
                        </a:cubicBezTo>
                        <a:cubicBezTo>
                          <a:pt x="3042" y="7398"/>
                          <a:pt x="3055" y="7369"/>
                          <a:pt x="3079" y="7344"/>
                        </a:cubicBezTo>
                        <a:cubicBezTo>
                          <a:pt x="3170" y="7233"/>
                          <a:pt x="3311" y="7158"/>
                          <a:pt x="3453" y="7143"/>
                        </a:cubicBezTo>
                        <a:cubicBezTo>
                          <a:pt x="3473" y="7150"/>
                          <a:pt x="3503" y="7150"/>
                          <a:pt x="3523" y="7150"/>
                        </a:cubicBezTo>
                        <a:cubicBezTo>
                          <a:pt x="3516" y="7186"/>
                          <a:pt x="3516" y="7233"/>
                          <a:pt x="3530" y="7269"/>
                        </a:cubicBezTo>
                        <a:cubicBezTo>
                          <a:pt x="3493" y="7294"/>
                          <a:pt x="3446" y="7294"/>
                          <a:pt x="3402" y="7294"/>
                        </a:cubicBezTo>
                        <a:cubicBezTo>
                          <a:pt x="3362" y="7294"/>
                          <a:pt x="3311" y="7294"/>
                          <a:pt x="3274" y="7315"/>
                        </a:cubicBezTo>
                        <a:cubicBezTo>
                          <a:pt x="3241" y="7344"/>
                          <a:pt x="3234" y="7412"/>
                          <a:pt x="3274" y="7426"/>
                        </a:cubicBezTo>
                        <a:cubicBezTo>
                          <a:pt x="3227" y="7444"/>
                          <a:pt x="3197" y="7501"/>
                          <a:pt x="3183" y="7562"/>
                        </a:cubicBezTo>
                        <a:cubicBezTo>
                          <a:pt x="3156" y="7652"/>
                          <a:pt x="3133" y="7741"/>
                          <a:pt x="3113" y="7842"/>
                        </a:cubicBezTo>
                        <a:cubicBezTo>
                          <a:pt x="3106" y="7870"/>
                          <a:pt x="3099" y="7903"/>
                          <a:pt x="3106" y="7924"/>
                        </a:cubicBezTo>
                        <a:cubicBezTo>
                          <a:pt x="3119" y="7978"/>
                          <a:pt x="3183" y="8007"/>
                          <a:pt x="3227" y="7978"/>
                        </a:cubicBezTo>
                        <a:cubicBezTo>
                          <a:pt x="3261" y="7953"/>
                          <a:pt x="3274" y="7910"/>
                          <a:pt x="3304" y="7885"/>
                        </a:cubicBezTo>
                        <a:cubicBezTo>
                          <a:pt x="3375" y="7817"/>
                          <a:pt x="3503" y="7849"/>
                          <a:pt x="3564" y="7774"/>
                        </a:cubicBezTo>
                        <a:cubicBezTo>
                          <a:pt x="3587" y="7741"/>
                          <a:pt x="3601" y="7706"/>
                          <a:pt x="3634" y="7691"/>
                        </a:cubicBezTo>
                        <a:cubicBezTo>
                          <a:pt x="3651" y="7684"/>
                          <a:pt x="3671" y="7684"/>
                          <a:pt x="3691" y="7691"/>
                        </a:cubicBezTo>
                        <a:cubicBezTo>
                          <a:pt x="3728" y="7698"/>
                          <a:pt x="3769" y="7706"/>
                          <a:pt x="3806" y="7706"/>
                        </a:cubicBezTo>
                        <a:cubicBezTo>
                          <a:pt x="3833" y="7713"/>
                          <a:pt x="3870" y="7713"/>
                          <a:pt x="3897" y="7706"/>
                        </a:cubicBezTo>
                        <a:cubicBezTo>
                          <a:pt x="3924" y="7698"/>
                          <a:pt x="3954" y="7659"/>
                          <a:pt x="3947" y="7630"/>
                        </a:cubicBezTo>
                        <a:cubicBezTo>
                          <a:pt x="3890" y="7577"/>
                          <a:pt x="3870" y="7494"/>
                          <a:pt x="3890" y="7419"/>
                        </a:cubicBezTo>
                        <a:cubicBezTo>
                          <a:pt x="3910" y="7344"/>
                          <a:pt x="3974" y="7294"/>
                          <a:pt x="4045" y="7276"/>
                        </a:cubicBezTo>
                        <a:cubicBezTo>
                          <a:pt x="4088" y="7269"/>
                          <a:pt x="4136" y="7287"/>
                          <a:pt x="4152" y="7330"/>
                        </a:cubicBezTo>
                        <a:cubicBezTo>
                          <a:pt x="4159" y="7351"/>
                          <a:pt x="4159" y="7383"/>
                          <a:pt x="4173" y="7405"/>
                        </a:cubicBezTo>
                        <a:cubicBezTo>
                          <a:pt x="4186" y="7433"/>
                          <a:pt x="4223" y="7444"/>
                          <a:pt x="4243" y="7451"/>
                        </a:cubicBezTo>
                        <a:cubicBezTo>
                          <a:pt x="4270" y="7466"/>
                          <a:pt x="4290" y="7501"/>
                          <a:pt x="4270" y="7527"/>
                        </a:cubicBezTo>
                        <a:cubicBezTo>
                          <a:pt x="4327" y="7541"/>
                          <a:pt x="4378" y="7548"/>
                          <a:pt x="4432" y="7562"/>
                        </a:cubicBezTo>
                        <a:cubicBezTo>
                          <a:pt x="4405" y="7570"/>
                          <a:pt x="4378" y="7577"/>
                          <a:pt x="4354" y="7595"/>
                        </a:cubicBezTo>
                        <a:cubicBezTo>
                          <a:pt x="4432" y="7595"/>
                          <a:pt x="4496" y="7623"/>
                          <a:pt x="4573" y="7623"/>
                        </a:cubicBezTo>
                        <a:cubicBezTo>
                          <a:pt x="4610" y="7623"/>
                          <a:pt x="4661" y="7623"/>
                          <a:pt x="4674" y="7584"/>
                        </a:cubicBezTo>
                        <a:cubicBezTo>
                          <a:pt x="4745" y="7584"/>
                          <a:pt x="4815" y="7616"/>
                          <a:pt x="4862" y="7670"/>
                        </a:cubicBezTo>
                        <a:cubicBezTo>
                          <a:pt x="4873" y="7630"/>
                          <a:pt x="4926" y="7623"/>
                          <a:pt x="4963" y="7638"/>
                        </a:cubicBezTo>
                        <a:cubicBezTo>
                          <a:pt x="4997" y="7652"/>
                          <a:pt x="5041" y="7677"/>
                          <a:pt x="5074" y="7652"/>
                        </a:cubicBezTo>
                        <a:cubicBezTo>
                          <a:pt x="5125" y="7691"/>
                          <a:pt x="5175" y="7727"/>
                          <a:pt x="5233" y="7767"/>
                        </a:cubicBezTo>
                        <a:cubicBezTo>
                          <a:pt x="5260" y="7788"/>
                          <a:pt x="5293" y="7810"/>
                          <a:pt x="5330" y="7817"/>
                        </a:cubicBezTo>
                        <a:cubicBezTo>
                          <a:pt x="5364" y="7827"/>
                          <a:pt x="5408" y="7802"/>
                          <a:pt x="5414" y="7767"/>
                        </a:cubicBezTo>
                        <a:cubicBezTo>
                          <a:pt x="5414" y="7788"/>
                          <a:pt x="5421" y="7802"/>
                          <a:pt x="5421" y="7827"/>
                        </a:cubicBezTo>
                        <a:cubicBezTo>
                          <a:pt x="5441" y="7817"/>
                          <a:pt x="5465" y="7802"/>
                          <a:pt x="5485" y="7795"/>
                        </a:cubicBezTo>
                        <a:cubicBezTo>
                          <a:pt x="5556" y="7863"/>
                          <a:pt x="5613" y="7938"/>
                          <a:pt x="5653" y="8028"/>
                        </a:cubicBezTo>
                        <a:cubicBezTo>
                          <a:pt x="5660" y="8042"/>
                          <a:pt x="5670" y="8067"/>
                          <a:pt x="5690" y="8082"/>
                        </a:cubicBezTo>
                        <a:cubicBezTo>
                          <a:pt x="5710" y="8096"/>
                          <a:pt x="5741" y="8096"/>
                          <a:pt x="5768" y="8096"/>
                        </a:cubicBezTo>
                        <a:cubicBezTo>
                          <a:pt x="5872" y="8103"/>
                          <a:pt x="5949" y="8232"/>
                          <a:pt x="5922" y="8336"/>
                        </a:cubicBezTo>
                        <a:cubicBezTo>
                          <a:pt x="5949" y="8350"/>
                          <a:pt x="5980" y="8361"/>
                          <a:pt x="6007" y="8343"/>
                        </a:cubicBezTo>
                        <a:lnTo>
                          <a:pt x="6007" y="8411"/>
                        </a:lnTo>
                        <a:cubicBezTo>
                          <a:pt x="6064" y="8451"/>
                          <a:pt x="6077" y="8533"/>
                          <a:pt x="6050" y="8594"/>
                        </a:cubicBezTo>
                        <a:cubicBezTo>
                          <a:pt x="6101" y="8576"/>
                          <a:pt x="6134" y="8637"/>
                          <a:pt x="6148" y="8684"/>
                        </a:cubicBezTo>
                        <a:cubicBezTo>
                          <a:pt x="6185" y="8773"/>
                          <a:pt x="6225" y="8863"/>
                          <a:pt x="6262" y="8952"/>
                        </a:cubicBezTo>
                        <a:cubicBezTo>
                          <a:pt x="6276" y="8977"/>
                          <a:pt x="6282" y="9006"/>
                          <a:pt x="6303" y="9020"/>
                        </a:cubicBezTo>
                        <a:cubicBezTo>
                          <a:pt x="6326" y="9042"/>
                          <a:pt x="6353" y="9053"/>
                          <a:pt x="6373" y="9074"/>
                        </a:cubicBezTo>
                        <a:cubicBezTo>
                          <a:pt x="6424" y="9117"/>
                          <a:pt x="6444" y="9185"/>
                          <a:pt x="6451" y="9260"/>
                        </a:cubicBezTo>
                        <a:cubicBezTo>
                          <a:pt x="6494" y="9260"/>
                          <a:pt x="6528" y="9293"/>
                          <a:pt x="6552" y="9328"/>
                        </a:cubicBezTo>
                        <a:cubicBezTo>
                          <a:pt x="6565" y="9314"/>
                          <a:pt x="6579" y="9307"/>
                          <a:pt x="6592" y="9293"/>
                        </a:cubicBezTo>
                        <a:cubicBezTo>
                          <a:pt x="6592" y="9389"/>
                          <a:pt x="6643" y="9486"/>
                          <a:pt x="6713" y="9547"/>
                        </a:cubicBezTo>
                        <a:cubicBezTo>
                          <a:pt x="6727" y="9533"/>
                          <a:pt x="6740" y="9525"/>
                          <a:pt x="6757" y="9507"/>
                        </a:cubicBezTo>
                        <a:cubicBezTo>
                          <a:pt x="6784" y="9576"/>
                          <a:pt x="6828" y="9644"/>
                          <a:pt x="6881" y="9690"/>
                        </a:cubicBezTo>
                        <a:cubicBezTo>
                          <a:pt x="6945" y="9658"/>
                          <a:pt x="6959" y="9554"/>
                          <a:pt x="6912" y="9507"/>
                        </a:cubicBezTo>
                        <a:cubicBezTo>
                          <a:pt x="6945" y="9533"/>
                          <a:pt x="6989" y="9533"/>
                          <a:pt x="7023" y="9518"/>
                        </a:cubicBezTo>
                        <a:cubicBezTo>
                          <a:pt x="7117" y="9601"/>
                          <a:pt x="7171" y="9726"/>
                          <a:pt x="7171" y="9862"/>
                        </a:cubicBezTo>
                        <a:cubicBezTo>
                          <a:pt x="7171" y="9930"/>
                          <a:pt x="7171" y="10013"/>
                          <a:pt x="7228" y="10034"/>
                        </a:cubicBezTo>
                        <a:cubicBezTo>
                          <a:pt x="7235" y="10041"/>
                          <a:pt x="7248" y="10041"/>
                          <a:pt x="7258" y="10041"/>
                        </a:cubicBezTo>
                        <a:cubicBezTo>
                          <a:pt x="7285" y="10059"/>
                          <a:pt x="7272" y="10102"/>
                          <a:pt x="7265" y="10134"/>
                        </a:cubicBezTo>
                        <a:cubicBezTo>
                          <a:pt x="7285" y="10163"/>
                          <a:pt x="7329" y="10170"/>
                          <a:pt x="7363" y="10184"/>
                        </a:cubicBezTo>
                        <a:cubicBezTo>
                          <a:pt x="7440" y="10231"/>
                          <a:pt x="7433" y="10367"/>
                          <a:pt x="7504" y="10424"/>
                        </a:cubicBezTo>
                        <a:cubicBezTo>
                          <a:pt x="7538" y="10457"/>
                          <a:pt x="7581" y="10464"/>
                          <a:pt x="7608" y="10493"/>
                        </a:cubicBezTo>
                        <a:cubicBezTo>
                          <a:pt x="7672" y="10568"/>
                          <a:pt x="7595" y="10718"/>
                          <a:pt x="7672" y="10786"/>
                        </a:cubicBezTo>
                        <a:cubicBezTo>
                          <a:pt x="7689" y="10801"/>
                          <a:pt x="7709" y="10808"/>
                          <a:pt x="7716" y="10826"/>
                        </a:cubicBezTo>
                        <a:cubicBezTo>
                          <a:pt x="7736" y="10861"/>
                          <a:pt x="7689" y="10908"/>
                          <a:pt x="7652" y="10922"/>
                        </a:cubicBezTo>
                        <a:cubicBezTo>
                          <a:pt x="7608" y="10937"/>
                          <a:pt x="7561" y="10944"/>
                          <a:pt x="7548" y="10990"/>
                        </a:cubicBezTo>
                        <a:cubicBezTo>
                          <a:pt x="7581" y="11019"/>
                          <a:pt x="7618" y="11041"/>
                          <a:pt x="7652" y="11073"/>
                        </a:cubicBezTo>
                        <a:cubicBezTo>
                          <a:pt x="7632" y="11058"/>
                          <a:pt x="7618" y="11051"/>
                          <a:pt x="7595" y="11033"/>
                        </a:cubicBezTo>
                        <a:cubicBezTo>
                          <a:pt x="7652" y="11094"/>
                          <a:pt x="7743" y="11177"/>
                          <a:pt x="7814" y="11216"/>
                        </a:cubicBezTo>
                        <a:cubicBezTo>
                          <a:pt x="7851" y="11238"/>
                          <a:pt x="7891" y="11259"/>
                          <a:pt x="7915" y="11298"/>
                        </a:cubicBezTo>
                        <a:cubicBezTo>
                          <a:pt x="7935" y="11334"/>
                          <a:pt x="7948" y="11388"/>
                          <a:pt x="7921" y="11424"/>
                        </a:cubicBezTo>
                        <a:cubicBezTo>
                          <a:pt x="7985" y="11402"/>
                          <a:pt x="8039" y="11449"/>
                          <a:pt x="8089" y="11492"/>
                        </a:cubicBezTo>
                        <a:cubicBezTo>
                          <a:pt x="8160" y="11560"/>
                          <a:pt x="8238" y="11628"/>
                          <a:pt x="8308" y="11696"/>
                        </a:cubicBezTo>
                        <a:cubicBezTo>
                          <a:pt x="8322" y="11703"/>
                          <a:pt x="8328" y="11714"/>
                          <a:pt x="8338" y="11732"/>
                        </a:cubicBezTo>
                        <a:cubicBezTo>
                          <a:pt x="8345" y="11746"/>
                          <a:pt x="8345" y="11771"/>
                          <a:pt x="8345" y="11793"/>
                        </a:cubicBezTo>
                        <a:lnTo>
                          <a:pt x="8345" y="11976"/>
                        </a:lnTo>
                        <a:cubicBezTo>
                          <a:pt x="8379" y="11983"/>
                          <a:pt x="8399" y="12026"/>
                          <a:pt x="8409" y="12065"/>
                        </a:cubicBezTo>
                        <a:cubicBezTo>
                          <a:pt x="8429" y="12155"/>
                          <a:pt x="8456" y="12244"/>
                          <a:pt x="8476" y="12334"/>
                        </a:cubicBezTo>
                        <a:cubicBezTo>
                          <a:pt x="8493" y="12395"/>
                          <a:pt x="8507" y="12470"/>
                          <a:pt x="8470" y="12524"/>
                        </a:cubicBezTo>
                        <a:lnTo>
                          <a:pt x="8450" y="12545"/>
                        </a:lnTo>
                        <a:cubicBezTo>
                          <a:pt x="8429" y="12592"/>
                          <a:pt x="8500" y="12635"/>
                          <a:pt x="8487" y="12681"/>
                        </a:cubicBezTo>
                        <a:cubicBezTo>
                          <a:pt x="8476" y="12710"/>
                          <a:pt x="8436" y="12717"/>
                          <a:pt x="8436" y="12749"/>
                        </a:cubicBezTo>
                        <a:cubicBezTo>
                          <a:pt x="8436" y="12778"/>
                          <a:pt x="8463" y="12792"/>
                          <a:pt x="8470" y="12824"/>
                        </a:cubicBezTo>
                        <a:cubicBezTo>
                          <a:pt x="8487" y="12853"/>
                          <a:pt x="8463" y="12889"/>
                          <a:pt x="8456" y="12921"/>
                        </a:cubicBezTo>
                        <a:cubicBezTo>
                          <a:pt x="8450" y="12950"/>
                          <a:pt x="8443" y="12996"/>
                          <a:pt x="8476" y="13011"/>
                        </a:cubicBezTo>
                        <a:cubicBezTo>
                          <a:pt x="8443" y="13050"/>
                          <a:pt x="8450" y="13107"/>
                          <a:pt x="8487" y="13147"/>
                        </a:cubicBezTo>
                        <a:cubicBezTo>
                          <a:pt x="8443" y="13147"/>
                          <a:pt x="8429" y="13197"/>
                          <a:pt x="8423" y="13240"/>
                        </a:cubicBezTo>
                        <a:cubicBezTo>
                          <a:pt x="8416" y="13287"/>
                          <a:pt x="8386" y="13337"/>
                          <a:pt x="8352" y="13322"/>
                        </a:cubicBezTo>
                        <a:cubicBezTo>
                          <a:pt x="8372" y="13398"/>
                          <a:pt x="8392" y="13480"/>
                          <a:pt x="8423" y="13555"/>
                        </a:cubicBezTo>
                        <a:cubicBezTo>
                          <a:pt x="8436" y="13602"/>
                          <a:pt x="8443" y="13663"/>
                          <a:pt x="8409" y="13684"/>
                        </a:cubicBezTo>
                        <a:cubicBezTo>
                          <a:pt x="8443" y="13698"/>
                          <a:pt x="8476" y="13720"/>
                          <a:pt x="8513" y="13745"/>
                        </a:cubicBezTo>
                        <a:cubicBezTo>
                          <a:pt x="8476" y="13835"/>
                          <a:pt x="8463" y="13931"/>
                          <a:pt x="8456" y="14028"/>
                        </a:cubicBezTo>
                        <a:cubicBezTo>
                          <a:pt x="8423" y="14028"/>
                          <a:pt x="8386" y="14060"/>
                          <a:pt x="8386" y="14096"/>
                        </a:cubicBezTo>
                        <a:cubicBezTo>
                          <a:pt x="8423" y="14136"/>
                          <a:pt x="8456" y="14171"/>
                          <a:pt x="8487" y="14211"/>
                        </a:cubicBezTo>
                        <a:cubicBezTo>
                          <a:pt x="8513" y="14239"/>
                          <a:pt x="8540" y="14272"/>
                          <a:pt x="8557" y="14307"/>
                        </a:cubicBezTo>
                        <a:cubicBezTo>
                          <a:pt x="8571" y="14347"/>
                          <a:pt x="8571" y="14390"/>
                          <a:pt x="8540" y="14418"/>
                        </a:cubicBezTo>
                        <a:cubicBezTo>
                          <a:pt x="8598" y="14504"/>
                          <a:pt x="8655" y="14594"/>
                          <a:pt x="8719" y="14676"/>
                        </a:cubicBezTo>
                        <a:cubicBezTo>
                          <a:pt x="8776" y="14669"/>
                          <a:pt x="8837" y="14684"/>
                          <a:pt x="8874" y="14727"/>
                        </a:cubicBezTo>
                        <a:cubicBezTo>
                          <a:pt x="8907" y="14773"/>
                          <a:pt x="8874" y="14863"/>
                          <a:pt x="8816" y="14856"/>
                        </a:cubicBezTo>
                        <a:cubicBezTo>
                          <a:pt x="8810" y="14945"/>
                          <a:pt x="8860" y="15045"/>
                          <a:pt x="8931" y="15088"/>
                        </a:cubicBezTo>
                        <a:cubicBezTo>
                          <a:pt x="8988" y="15121"/>
                          <a:pt x="9028" y="15171"/>
                          <a:pt x="9022" y="15239"/>
                        </a:cubicBezTo>
                        <a:cubicBezTo>
                          <a:pt x="9119" y="15246"/>
                          <a:pt x="9156" y="15375"/>
                          <a:pt x="9170" y="15472"/>
                        </a:cubicBezTo>
                        <a:cubicBezTo>
                          <a:pt x="9254" y="15518"/>
                          <a:pt x="9338" y="15561"/>
                          <a:pt x="9415" y="15608"/>
                        </a:cubicBezTo>
                        <a:cubicBezTo>
                          <a:pt x="9446" y="15622"/>
                          <a:pt x="9466" y="15636"/>
                          <a:pt x="9486" y="15651"/>
                        </a:cubicBezTo>
                        <a:cubicBezTo>
                          <a:pt x="9503" y="15669"/>
                          <a:pt x="9516" y="15683"/>
                          <a:pt x="9536" y="15697"/>
                        </a:cubicBezTo>
                        <a:cubicBezTo>
                          <a:pt x="9573" y="15737"/>
                          <a:pt x="9614" y="15765"/>
                          <a:pt x="9658" y="15780"/>
                        </a:cubicBezTo>
                        <a:cubicBezTo>
                          <a:pt x="9678" y="15737"/>
                          <a:pt x="9742" y="15765"/>
                          <a:pt x="9769" y="15812"/>
                        </a:cubicBezTo>
                        <a:cubicBezTo>
                          <a:pt x="9819" y="15894"/>
                          <a:pt x="9826" y="15998"/>
                          <a:pt x="9799" y="16088"/>
                        </a:cubicBezTo>
                        <a:cubicBezTo>
                          <a:pt x="9863" y="16127"/>
                          <a:pt x="9890" y="16217"/>
                          <a:pt x="9870" y="16292"/>
                        </a:cubicBezTo>
                        <a:cubicBezTo>
                          <a:pt x="9927" y="16299"/>
                          <a:pt x="9940" y="16374"/>
                          <a:pt x="9947" y="16428"/>
                        </a:cubicBezTo>
                        <a:cubicBezTo>
                          <a:pt x="9974" y="16607"/>
                          <a:pt x="10082" y="16772"/>
                          <a:pt x="10236" y="16861"/>
                        </a:cubicBezTo>
                        <a:cubicBezTo>
                          <a:pt x="10263" y="16876"/>
                          <a:pt x="10294" y="16894"/>
                          <a:pt x="10314" y="16915"/>
                        </a:cubicBezTo>
                        <a:cubicBezTo>
                          <a:pt x="10327" y="16930"/>
                          <a:pt x="10334" y="16944"/>
                          <a:pt x="10341" y="16969"/>
                        </a:cubicBezTo>
                        <a:cubicBezTo>
                          <a:pt x="10371" y="17033"/>
                          <a:pt x="10391" y="17101"/>
                          <a:pt x="10418" y="17170"/>
                        </a:cubicBezTo>
                        <a:cubicBezTo>
                          <a:pt x="10341" y="17195"/>
                          <a:pt x="10257" y="17195"/>
                          <a:pt x="10186" y="17155"/>
                        </a:cubicBezTo>
                        <a:cubicBezTo>
                          <a:pt x="10206" y="17284"/>
                          <a:pt x="10347" y="17367"/>
                          <a:pt x="10462" y="17320"/>
                        </a:cubicBezTo>
                        <a:cubicBezTo>
                          <a:pt x="10469" y="17341"/>
                          <a:pt x="10482" y="17367"/>
                          <a:pt x="10489" y="17388"/>
                        </a:cubicBezTo>
                        <a:cubicBezTo>
                          <a:pt x="10617" y="17395"/>
                          <a:pt x="10681" y="17546"/>
                          <a:pt x="10724" y="17682"/>
                        </a:cubicBezTo>
                        <a:cubicBezTo>
                          <a:pt x="10744" y="17757"/>
                          <a:pt x="10765" y="17825"/>
                          <a:pt x="10765" y="17900"/>
                        </a:cubicBezTo>
                        <a:cubicBezTo>
                          <a:pt x="10926" y="17900"/>
                          <a:pt x="11014" y="18087"/>
                          <a:pt x="11118" y="18216"/>
                        </a:cubicBezTo>
                        <a:cubicBezTo>
                          <a:pt x="11145" y="18244"/>
                          <a:pt x="11189" y="18276"/>
                          <a:pt x="11226" y="18251"/>
                        </a:cubicBezTo>
                        <a:cubicBezTo>
                          <a:pt x="11280" y="18201"/>
                          <a:pt x="11232" y="18094"/>
                          <a:pt x="11182" y="18033"/>
                        </a:cubicBezTo>
                        <a:cubicBezTo>
                          <a:pt x="11162" y="18004"/>
                          <a:pt x="11138" y="17976"/>
                          <a:pt x="11111" y="17943"/>
                        </a:cubicBezTo>
                        <a:cubicBezTo>
                          <a:pt x="11068" y="17943"/>
                          <a:pt x="11041" y="17893"/>
                          <a:pt x="11041" y="17847"/>
                        </a:cubicBezTo>
                        <a:cubicBezTo>
                          <a:pt x="11034" y="17800"/>
                          <a:pt x="11034" y="17750"/>
                          <a:pt x="10997" y="17718"/>
                        </a:cubicBezTo>
                        <a:cubicBezTo>
                          <a:pt x="10983" y="17710"/>
                          <a:pt x="10963" y="17703"/>
                          <a:pt x="10943" y="17696"/>
                        </a:cubicBezTo>
                        <a:cubicBezTo>
                          <a:pt x="10879" y="17667"/>
                          <a:pt x="10872" y="17567"/>
                          <a:pt x="10872" y="17492"/>
                        </a:cubicBezTo>
                        <a:lnTo>
                          <a:pt x="10744" y="17381"/>
                        </a:lnTo>
                        <a:cubicBezTo>
                          <a:pt x="10687" y="17334"/>
                          <a:pt x="10623" y="17252"/>
                          <a:pt x="10667" y="17195"/>
                        </a:cubicBezTo>
                        <a:cubicBezTo>
                          <a:pt x="10647" y="17177"/>
                          <a:pt x="10623" y="17155"/>
                          <a:pt x="10603" y="17141"/>
                        </a:cubicBezTo>
                        <a:cubicBezTo>
                          <a:pt x="10617" y="17119"/>
                          <a:pt x="10623" y="17087"/>
                          <a:pt x="10617" y="17058"/>
                        </a:cubicBezTo>
                        <a:cubicBezTo>
                          <a:pt x="10610" y="17044"/>
                          <a:pt x="10603" y="17019"/>
                          <a:pt x="10596" y="17005"/>
                        </a:cubicBezTo>
                        <a:cubicBezTo>
                          <a:pt x="10526" y="16887"/>
                          <a:pt x="10442" y="16750"/>
                          <a:pt x="10314" y="16736"/>
                        </a:cubicBezTo>
                        <a:lnTo>
                          <a:pt x="10314" y="16661"/>
                        </a:lnTo>
                        <a:cubicBezTo>
                          <a:pt x="10294" y="16675"/>
                          <a:pt x="10263" y="16643"/>
                          <a:pt x="10257" y="16614"/>
                        </a:cubicBezTo>
                        <a:cubicBezTo>
                          <a:pt x="10257" y="16586"/>
                          <a:pt x="10270" y="16553"/>
                          <a:pt x="10270" y="16525"/>
                        </a:cubicBezTo>
                        <a:cubicBezTo>
                          <a:pt x="10270" y="16471"/>
                          <a:pt x="10243" y="16435"/>
                          <a:pt x="10223" y="16381"/>
                        </a:cubicBezTo>
                        <a:cubicBezTo>
                          <a:pt x="10199" y="16328"/>
                          <a:pt x="10216" y="16270"/>
                          <a:pt x="10263" y="16260"/>
                        </a:cubicBezTo>
                        <a:cubicBezTo>
                          <a:pt x="10307" y="16260"/>
                          <a:pt x="10347" y="16285"/>
                          <a:pt x="10378" y="16313"/>
                        </a:cubicBezTo>
                        <a:cubicBezTo>
                          <a:pt x="10391" y="16270"/>
                          <a:pt x="10455" y="16260"/>
                          <a:pt x="10489" y="16299"/>
                        </a:cubicBezTo>
                        <a:cubicBezTo>
                          <a:pt x="10526" y="16328"/>
                          <a:pt x="10526" y="16389"/>
                          <a:pt x="10519" y="16435"/>
                        </a:cubicBezTo>
                        <a:cubicBezTo>
                          <a:pt x="10559" y="16428"/>
                          <a:pt x="10610" y="16442"/>
                          <a:pt x="10637" y="16478"/>
                        </a:cubicBezTo>
                        <a:cubicBezTo>
                          <a:pt x="10660" y="16518"/>
                          <a:pt x="10623" y="16586"/>
                          <a:pt x="10583" y="16568"/>
                        </a:cubicBezTo>
                        <a:cubicBezTo>
                          <a:pt x="10667" y="16668"/>
                          <a:pt x="10731" y="16786"/>
                          <a:pt x="10758" y="16915"/>
                        </a:cubicBezTo>
                        <a:cubicBezTo>
                          <a:pt x="10822" y="16951"/>
                          <a:pt x="10886" y="16990"/>
                          <a:pt x="10956" y="17026"/>
                        </a:cubicBezTo>
                        <a:cubicBezTo>
                          <a:pt x="10983" y="17044"/>
                          <a:pt x="11014" y="17058"/>
                          <a:pt x="11027" y="17087"/>
                        </a:cubicBezTo>
                        <a:cubicBezTo>
                          <a:pt x="11041" y="17119"/>
                          <a:pt x="11041" y="17148"/>
                          <a:pt x="11041" y="17177"/>
                        </a:cubicBezTo>
                        <a:cubicBezTo>
                          <a:pt x="11047" y="17209"/>
                          <a:pt x="11061" y="17238"/>
                          <a:pt x="11074" y="17259"/>
                        </a:cubicBezTo>
                        <a:cubicBezTo>
                          <a:pt x="11118" y="17306"/>
                          <a:pt x="11175" y="17327"/>
                          <a:pt x="11232" y="17359"/>
                        </a:cubicBezTo>
                        <a:cubicBezTo>
                          <a:pt x="11280" y="17388"/>
                          <a:pt x="11330" y="17456"/>
                          <a:pt x="11310" y="17517"/>
                        </a:cubicBezTo>
                        <a:cubicBezTo>
                          <a:pt x="11273" y="17553"/>
                          <a:pt x="11239" y="17635"/>
                          <a:pt x="11296" y="17650"/>
                        </a:cubicBezTo>
                        <a:cubicBezTo>
                          <a:pt x="11317" y="17660"/>
                          <a:pt x="11337" y="17650"/>
                          <a:pt x="11350" y="17642"/>
                        </a:cubicBezTo>
                        <a:cubicBezTo>
                          <a:pt x="11421" y="17628"/>
                          <a:pt x="11485" y="17710"/>
                          <a:pt x="11465" y="17778"/>
                        </a:cubicBezTo>
                        <a:cubicBezTo>
                          <a:pt x="11498" y="17793"/>
                          <a:pt x="11542" y="17793"/>
                          <a:pt x="11576" y="17778"/>
                        </a:cubicBezTo>
                        <a:cubicBezTo>
                          <a:pt x="11592" y="17811"/>
                          <a:pt x="11599" y="17839"/>
                          <a:pt x="11592" y="17868"/>
                        </a:cubicBezTo>
                        <a:cubicBezTo>
                          <a:pt x="11656" y="17861"/>
                          <a:pt x="11717" y="17900"/>
                          <a:pt x="11754" y="17961"/>
                        </a:cubicBezTo>
                        <a:cubicBezTo>
                          <a:pt x="11788" y="18011"/>
                          <a:pt x="11811" y="18087"/>
                          <a:pt x="11825" y="18147"/>
                        </a:cubicBezTo>
                        <a:cubicBezTo>
                          <a:pt x="11895" y="18216"/>
                          <a:pt x="11966" y="18291"/>
                          <a:pt x="12043" y="18359"/>
                        </a:cubicBezTo>
                        <a:cubicBezTo>
                          <a:pt x="12070" y="18387"/>
                          <a:pt x="12101" y="18434"/>
                          <a:pt x="12070" y="18463"/>
                        </a:cubicBezTo>
                        <a:cubicBezTo>
                          <a:pt x="12043" y="18470"/>
                          <a:pt x="12023" y="18477"/>
                          <a:pt x="11993" y="18477"/>
                        </a:cubicBezTo>
                        <a:cubicBezTo>
                          <a:pt x="12057" y="18531"/>
                          <a:pt x="12084" y="18627"/>
                          <a:pt x="12064" y="18710"/>
                        </a:cubicBezTo>
                        <a:cubicBezTo>
                          <a:pt x="12006" y="18710"/>
                          <a:pt x="11953" y="18710"/>
                          <a:pt x="11895" y="18717"/>
                        </a:cubicBezTo>
                        <a:cubicBezTo>
                          <a:pt x="11953" y="18742"/>
                          <a:pt x="12013" y="18778"/>
                          <a:pt x="12013" y="18839"/>
                        </a:cubicBezTo>
                        <a:cubicBezTo>
                          <a:pt x="12077" y="18921"/>
                          <a:pt x="12148" y="19004"/>
                          <a:pt x="12212" y="19093"/>
                        </a:cubicBezTo>
                        <a:cubicBezTo>
                          <a:pt x="12212" y="19107"/>
                          <a:pt x="12205" y="19100"/>
                          <a:pt x="12205" y="19118"/>
                        </a:cubicBezTo>
                        <a:cubicBezTo>
                          <a:pt x="12282" y="19107"/>
                          <a:pt x="12360" y="19154"/>
                          <a:pt x="12424" y="19208"/>
                        </a:cubicBezTo>
                        <a:cubicBezTo>
                          <a:pt x="12481" y="19251"/>
                          <a:pt x="12531" y="19304"/>
                          <a:pt x="12565" y="19365"/>
                        </a:cubicBezTo>
                        <a:cubicBezTo>
                          <a:pt x="12595" y="19344"/>
                          <a:pt x="12615" y="19319"/>
                          <a:pt x="12642" y="19297"/>
                        </a:cubicBezTo>
                        <a:cubicBezTo>
                          <a:pt x="12706" y="19304"/>
                          <a:pt x="12770" y="19333"/>
                          <a:pt x="12821" y="19373"/>
                        </a:cubicBezTo>
                        <a:cubicBezTo>
                          <a:pt x="12891" y="19426"/>
                          <a:pt x="12938" y="19509"/>
                          <a:pt x="13023" y="19537"/>
                        </a:cubicBezTo>
                        <a:cubicBezTo>
                          <a:pt x="13073" y="19559"/>
                          <a:pt x="13137" y="19552"/>
                          <a:pt x="13187" y="19566"/>
                        </a:cubicBezTo>
                        <a:cubicBezTo>
                          <a:pt x="13245" y="19584"/>
                          <a:pt x="13299" y="19620"/>
                          <a:pt x="13299" y="19681"/>
                        </a:cubicBezTo>
                        <a:cubicBezTo>
                          <a:pt x="13329" y="19634"/>
                          <a:pt x="13413" y="19666"/>
                          <a:pt x="13406" y="19716"/>
                        </a:cubicBezTo>
                        <a:cubicBezTo>
                          <a:pt x="13554" y="19716"/>
                          <a:pt x="13702" y="19734"/>
                          <a:pt x="13844" y="19763"/>
                        </a:cubicBezTo>
                        <a:cubicBezTo>
                          <a:pt x="13864" y="19741"/>
                          <a:pt x="13871" y="19702"/>
                          <a:pt x="13871" y="19673"/>
                        </a:cubicBezTo>
                        <a:cubicBezTo>
                          <a:pt x="13914" y="19673"/>
                          <a:pt x="13961" y="19695"/>
                          <a:pt x="13998" y="19716"/>
                        </a:cubicBezTo>
                        <a:cubicBezTo>
                          <a:pt x="14062" y="19634"/>
                          <a:pt x="14204" y="19652"/>
                          <a:pt x="14261" y="19734"/>
                        </a:cubicBezTo>
                        <a:cubicBezTo>
                          <a:pt x="14237" y="19741"/>
                          <a:pt x="14217" y="19763"/>
                          <a:pt x="14217" y="19784"/>
                        </a:cubicBezTo>
                        <a:cubicBezTo>
                          <a:pt x="14261" y="19817"/>
                          <a:pt x="14315" y="19817"/>
                          <a:pt x="14358" y="19792"/>
                        </a:cubicBezTo>
                        <a:cubicBezTo>
                          <a:pt x="14352" y="19838"/>
                          <a:pt x="14358" y="19885"/>
                          <a:pt x="14379" y="19921"/>
                        </a:cubicBezTo>
                        <a:cubicBezTo>
                          <a:pt x="14416" y="19899"/>
                          <a:pt x="14456" y="19906"/>
                          <a:pt x="14493" y="19935"/>
                        </a:cubicBezTo>
                        <a:cubicBezTo>
                          <a:pt x="14520" y="19967"/>
                          <a:pt x="14533" y="20010"/>
                          <a:pt x="14520" y="20050"/>
                        </a:cubicBezTo>
                        <a:cubicBezTo>
                          <a:pt x="14570" y="20035"/>
                          <a:pt x="14634" y="20064"/>
                          <a:pt x="14655" y="20125"/>
                        </a:cubicBezTo>
                        <a:cubicBezTo>
                          <a:pt x="14668" y="20118"/>
                          <a:pt x="14692" y="20100"/>
                          <a:pt x="14705" y="20093"/>
                        </a:cubicBezTo>
                        <a:cubicBezTo>
                          <a:pt x="14719" y="20107"/>
                          <a:pt x="14725" y="20125"/>
                          <a:pt x="14732" y="20139"/>
                        </a:cubicBezTo>
                        <a:cubicBezTo>
                          <a:pt x="14752" y="20139"/>
                          <a:pt x="14769" y="20132"/>
                          <a:pt x="14789" y="20132"/>
                        </a:cubicBezTo>
                        <a:cubicBezTo>
                          <a:pt x="14789" y="20153"/>
                          <a:pt x="14796" y="20182"/>
                          <a:pt x="14809" y="20200"/>
                        </a:cubicBezTo>
                        <a:cubicBezTo>
                          <a:pt x="14840" y="20182"/>
                          <a:pt x="14860" y="20175"/>
                          <a:pt x="14887" y="20161"/>
                        </a:cubicBezTo>
                        <a:cubicBezTo>
                          <a:pt x="14931" y="20221"/>
                          <a:pt x="15001" y="20250"/>
                          <a:pt x="15065" y="20243"/>
                        </a:cubicBezTo>
                        <a:cubicBezTo>
                          <a:pt x="15143" y="20236"/>
                          <a:pt x="15233" y="20193"/>
                          <a:pt x="15277" y="20257"/>
                        </a:cubicBezTo>
                        <a:cubicBezTo>
                          <a:pt x="15291" y="20275"/>
                          <a:pt x="15291" y="20297"/>
                          <a:pt x="15297" y="20318"/>
                        </a:cubicBezTo>
                        <a:cubicBezTo>
                          <a:pt x="15324" y="20372"/>
                          <a:pt x="15388" y="20379"/>
                          <a:pt x="15445" y="20393"/>
                        </a:cubicBezTo>
                        <a:cubicBezTo>
                          <a:pt x="15503" y="20408"/>
                          <a:pt x="15560" y="20461"/>
                          <a:pt x="15536" y="20515"/>
                        </a:cubicBezTo>
                        <a:cubicBezTo>
                          <a:pt x="15593" y="20490"/>
                          <a:pt x="15671" y="20544"/>
                          <a:pt x="15664" y="20612"/>
                        </a:cubicBezTo>
                        <a:cubicBezTo>
                          <a:pt x="15664" y="20641"/>
                          <a:pt x="15684" y="20666"/>
                          <a:pt x="15721" y="20673"/>
                        </a:cubicBezTo>
                        <a:lnTo>
                          <a:pt x="15721" y="20723"/>
                        </a:lnTo>
                        <a:cubicBezTo>
                          <a:pt x="15805" y="20741"/>
                          <a:pt x="15849" y="20873"/>
                          <a:pt x="15785" y="20941"/>
                        </a:cubicBezTo>
                        <a:cubicBezTo>
                          <a:pt x="15812" y="20920"/>
                          <a:pt x="15849" y="20952"/>
                          <a:pt x="15863" y="20988"/>
                        </a:cubicBezTo>
                        <a:cubicBezTo>
                          <a:pt x="15876" y="21027"/>
                          <a:pt x="15883" y="21063"/>
                          <a:pt x="15910" y="21078"/>
                        </a:cubicBezTo>
                        <a:cubicBezTo>
                          <a:pt x="15947" y="21099"/>
                          <a:pt x="15991" y="21063"/>
                          <a:pt x="16031" y="21063"/>
                        </a:cubicBezTo>
                        <a:cubicBezTo>
                          <a:pt x="16088" y="21056"/>
                          <a:pt x="16139" y="21124"/>
                          <a:pt x="16132" y="21181"/>
                        </a:cubicBezTo>
                        <a:cubicBezTo>
                          <a:pt x="16172" y="21153"/>
                          <a:pt x="16243" y="21174"/>
                          <a:pt x="16263" y="21228"/>
                        </a:cubicBezTo>
                        <a:cubicBezTo>
                          <a:pt x="16270" y="21250"/>
                          <a:pt x="16270" y="21282"/>
                          <a:pt x="16287" y="21303"/>
                        </a:cubicBezTo>
                        <a:cubicBezTo>
                          <a:pt x="16300" y="21332"/>
                          <a:pt x="16327" y="21350"/>
                          <a:pt x="16351" y="21371"/>
                        </a:cubicBezTo>
                        <a:cubicBezTo>
                          <a:pt x="16404" y="21407"/>
                          <a:pt x="16455" y="21447"/>
                          <a:pt x="16512" y="21482"/>
                        </a:cubicBezTo>
                        <a:cubicBezTo>
                          <a:pt x="16519" y="21447"/>
                          <a:pt x="16576" y="21425"/>
                          <a:pt x="16603" y="21447"/>
                        </a:cubicBezTo>
                        <a:cubicBezTo>
                          <a:pt x="16630" y="21475"/>
                          <a:pt x="16630" y="21529"/>
                          <a:pt x="16674" y="21543"/>
                        </a:cubicBezTo>
                        <a:cubicBezTo>
                          <a:pt x="16694" y="21550"/>
                          <a:pt x="16711" y="21536"/>
                          <a:pt x="16731" y="21536"/>
                        </a:cubicBezTo>
                        <a:cubicBezTo>
                          <a:pt x="16764" y="21529"/>
                          <a:pt x="16801" y="21558"/>
                          <a:pt x="16835" y="21583"/>
                        </a:cubicBezTo>
                        <a:cubicBezTo>
                          <a:pt x="16872" y="21597"/>
                          <a:pt x="16919" y="21597"/>
                          <a:pt x="16929" y="21550"/>
                        </a:cubicBezTo>
                        <a:cubicBezTo>
                          <a:pt x="16936" y="21515"/>
                          <a:pt x="16892" y="21490"/>
                          <a:pt x="16879" y="21454"/>
                        </a:cubicBezTo>
                        <a:cubicBezTo>
                          <a:pt x="16865" y="21407"/>
                          <a:pt x="16892" y="21364"/>
                          <a:pt x="16936" y="21332"/>
                        </a:cubicBezTo>
                        <a:cubicBezTo>
                          <a:pt x="17027" y="21275"/>
                          <a:pt x="17168" y="21303"/>
                          <a:pt x="17225" y="21407"/>
                        </a:cubicBezTo>
                        <a:cubicBezTo>
                          <a:pt x="17259" y="21475"/>
                          <a:pt x="17279" y="21565"/>
                          <a:pt x="17350" y="21597"/>
                        </a:cubicBezTo>
                        <a:cubicBezTo>
                          <a:pt x="17367" y="21558"/>
                          <a:pt x="17367" y="21550"/>
                          <a:pt x="17400" y="21507"/>
                        </a:cubicBezTo>
                        <a:cubicBezTo>
                          <a:pt x="17424" y="21475"/>
                          <a:pt x="17434" y="21464"/>
                          <a:pt x="17454" y="21443"/>
                        </a:cubicBezTo>
                        <a:cubicBezTo>
                          <a:pt x="17441" y="21421"/>
                          <a:pt x="17431" y="21396"/>
                          <a:pt x="17414" y="21371"/>
                        </a:cubicBezTo>
                        <a:close/>
                        <a:moveTo>
                          <a:pt x="16751" y="16930"/>
                        </a:moveTo>
                        <a:lnTo>
                          <a:pt x="16751" y="16926"/>
                        </a:lnTo>
                        <a:lnTo>
                          <a:pt x="16751" y="16930"/>
                        </a:lnTo>
                        <a:close/>
                        <a:moveTo>
                          <a:pt x="20237" y="12592"/>
                        </a:moveTo>
                        <a:cubicBezTo>
                          <a:pt x="20237" y="12592"/>
                          <a:pt x="20234" y="12592"/>
                          <a:pt x="20230" y="12592"/>
                        </a:cubicBezTo>
                        <a:cubicBezTo>
                          <a:pt x="20230" y="12588"/>
                          <a:pt x="20234" y="12588"/>
                          <a:pt x="20237" y="12592"/>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87" name="Shape 3187"/>
                  <p:cNvSpPr/>
                  <p:nvPr/>
                </p:nvSpPr>
                <p:spPr>
                  <a:xfrm>
                    <a:off x="2738010" y="4573780"/>
                    <a:ext cx="322908" cy="125238"/>
                  </a:xfrm>
                  <a:custGeom>
                    <a:avLst/>
                    <a:gdLst/>
                    <a:ahLst/>
                    <a:cxnLst>
                      <a:cxn ang="0">
                        <a:pos x="wd2" y="hd2"/>
                      </a:cxn>
                      <a:cxn ang="5400000">
                        <a:pos x="wd2" y="hd2"/>
                      </a:cxn>
                      <a:cxn ang="10800000">
                        <a:pos x="wd2" y="hd2"/>
                      </a:cxn>
                      <a:cxn ang="16200000">
                        <a:pos x="wd2" y="hd2"/>
                      </a:cxn>
                    </a:cxnLst>
                    <a:rect l="0" t="0" r="r" b="b"/>
                    <a:pathLst>
                      <a:path w="20758" h="21213" extrusionOk="0">
                        <a:moveTo>
                          <a:pt x="763" y="9783"/>
                        </a:moveTo>
                        <a:cubicBezTo>
                          <a:pt x="1603" y="9977"/>
                          <a:pt x="2150" y="7458"/>
                          <a:pt x="2989" y="6587"/>
                        </a:cubicBezTo>
                        <a:cubicBezTo>
                          <a:pt x="3828" y="5812"/>
                          <a:pt x="4850" y="7168"/>
                          <a:pt x="5616" y="5909"/>
                        </a:cubicBezTo>
                        <a:cubicBezTo>
                          <a:pt x="6200" y="7749"/>
                          <a:pt x="7367" y="8136"/>
                          <a:pt x="8207" y="7168"/>
                        </a:cubicBezTo>
                        <a:cubicBezTo>
                          <a:pt x="8353" y="7749"/>
                          <a:pt x="8426" y="8330"/>
                          <a:pt x="8572" y="8814"/>
                        </a:cubicBezTo>
                        <a:cubicBezTo>
                          <a:pt x="9593" y="9977"/>
                          <a:pt x="10578" y="10848"/>
                          <a:pt x="11636" y="11236"/>
                        </a:cubicBezTo>
                        <a:cubicBezTo>
                          <a:pt x="12038" y="12883"/>
                          <a:pt x="12111" y="15110"/>
                          <a:pt x="11709" y="16660"/>
                        </a:cubicBezTo>
                        <a:cubicBezTo>
                          <a:pt x="11782" y="17919"/>
                          <a:pt x="12476" y="17532"/>
                          <a:pt x="12877" y="16951"/>
                        </a:cubicBezTo>
                        <a:cubicBezTo>
                          <a:pt x="13497" y="16079"/>
                          <a:pt x="14190" y="15885"/>
                          <a:pt x="14774" y="16660"/>
                        </a:cubicBezTo>
                        <a:cubicBezTo>
                          <a:pt x="15103" y="17919"/>
                          <a:pt x="15249" y="19566"/>
                          <a:pt x="15176" y="21019"/>
                        </a:cubicBezTo>
                        <a:cubicBezTo>
                          <a:pt x="15942" y="20535"/>
                          <a:pt x="16708" y="20341"/>
                          <a:pt x="17474" y="19953"/>
                        </a:cubicBezTo>
                        <a:cubicBezTo>
                          <a:pt x="17766" y="21600"/>
                          <a:pt x="18824" y="21406"/>
                          <a:pt x="19080" y="19760"/>
                        </a:cubicBezTo>
                        <a:cubicBezTo>
                          <a:pt x="19372" y="20728"/>
                          <a:pt x="19919" y="21213"/>
                          <a:pt x="20357" y="21213"/>
                        </a:cubicBezTo>
                        <a:cubicBezTo>
                          <a:pt x="20539" y="21213"/>
                          <a:pt x="20685" y="21019"/>
                          <a:pt x="20758" y="20535"/>
                        </a:cubicBezTo>
                        <a:cubicBezTo>
                          <a:pt x="20758" y="20341"/>
                          <a:pt x="20758" y="20147"/>
                          <a:pt x="20758" y="19953"/>
                        </a:cubicBezTo>
                        <a:cubicBezTo>
                          <a:pt x="20211" y="16273"/>
                          <a:pt x="18532" y="15110"/>
                          <a:pt x="17219" y="13270"/>
                        </a:cubicBezTo>
                        <a:cubicBezTo>
                          <a:pt x="16380" y="12011"/>
                          <a:pt x="15686" y="10364"/>
                          <a:pt x="15176" y="8330"/>
                        </a:cubicBezTo>
                        <a:cubicBezTo>
                          <a:pt x="14409" y="9396"/>
                          <a:pt x="13424" y="7749"/>
                          <a:pt x="13315" y="5521"/>
                        </a:cubicBezTo>
                        <a:cubicBezTo>
                          <a:pt x="12549" y="4940"/>
                          <a:pt x="11709" y="4068"/>
                          <a:pt x="10943" y="3487"/>
                        </a:cubicBezTo>
                        <a:cubicBezTo>
                          <a:pt x="10359" y="3100"/>
                          <a:pt x="9666" y="2034"/>
                          <a:pt x="9666" y="484"/>
                        </a:cubicBezTo>
                        <a:cubicBezTo>
                          <a:pt x="7988" y="291"/>
                          <a:pt x="6273" y="291"/>
                          <a:pt x="4594" y="0"/>
                        </a:cubicBezTo>
                        <a:cubicBezTo>
                          <a:pt x="4230" y="0"/>
                          <a:pt x="3828" y="0"/>
                          <a:pt x="3536" y="678"/>
                        </a:cubicBezTo>
                        <a:cubicBezTo>
                          <a:pt x="3317" y="1065"/>
                          <a:pt x="3135" y="2034"/>
                          <a:pt x="3135" y="2906"/>
                        </a:cubicBezTo>
                        <a:cubicBezTo>
                          <a:pt x="2697" y="2518"/>
                          <a:pt x="2150" y="2034"/>
                          <a:pt x="1603" y="2325"/>
                        </a:cubicBezTo>
                        <a:cubicBezTo>
                          <a:pt x="399" y="3100"/>
                          <a:pt x="-842" y="9202"/>
                          <a:pt x="763" y="978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88" name="Shape 3188"/>
                  <p:cNvSpPr/>
                  <p:nvPr/>
                </p:nvSpPr>
                <p:spPr>
                  <a:xfrm>
                    <a:off x="2944008" y="4739551"/>
                    <a:ext cx="75874" cy="37106"/>
                  </a:xfrm>
                  <a:custGeom>
                    <a:avLst/>
                    <a:gdLst/>
                    <a:ahLst/>
                    <a:cxnLst>
                      <a:cxn ang="0">
                        <a:pos x="wd2" y="hd2"/>
                      </a:cxn>
                      <a:cxn ang="5400000">
                        <a:pos x="wd2" y="hd2"/>
                      </a:cxn>
                      <a:cxn ang="10800000">
                        <a:pos x="wd2" y="hd2"/>
                      </a:cxn>
                      <a:cxn ang="16200000">
                        <a:pos x="wd2" y="hd2"/>
                      </a:cxn>
                    </a:cxnLst>
                    <a:rect l="0" t="0" r="r" b="b"/>
                    <a:pathLst>
                      <a:path w="19910" h="21600" extrusionOk="0">
                        <a:moveTo>
                          <a:pt x="6932" y="20935"/>
                        </a:moveTo>
                        <a:cubicBezTo>
                          <a:pt x="7682" y="21600"/>
                          <a:pt x="7982" y="21600"/>
                          <a:pt x="8582" y="21600"/>
                        </a:cubicBezTo>
                        <a:cubicBezTo>
                          <a:pt x="9182" y="21600"/>
                          <a:pt x="10082" y="21600"/>
                          <a:pt x="10682" y="21600"/>
                        </a:cubicBezTo>
                        <a:cubicBezTo>
                          <a:pt x="12632" y="20935"/>
                          <a:pt x="15182" y="20271"/>
                          <a:pt x="15482" y="15951"/>
                        </a:cubicBezTo>
                        <a:cubicBezTo>
                          <a:pt x="16382" y="17280"/>
                          <a:pt x="17732" y="17945"/>
                          <a:pt x="18632" y="16615"/>
                        </a:cubicBezTo>
                        <a:cubicBezTo>
                          <a:pt x="19532" y="15286"/>
                          <a:pt x="20132" y="12628"/>
                          <a:pt x="19832" y="10302"/>
                        </a:cubicBezTo>
                        <a:cubicBezTo>
                          <a:pt x="18932" y="5649"/>
                          <a:pt x="15782" y="6978"/>
                          <a:pt x="13832" y="3988"/>
                        </a:cubicBezTo>
                        <a:cubicBezTo>
                          <a:pt x="13232" y="2658"/>
                          <a:pt x="12632" y="1329"/>
                          <a:pt x="12032" y="665"/>
                        </a:cubicBezTo>
                        <a:cubicBezTo>
                          <a:pt x="11432" y="0"/>
                          <a:pt x="10682" y="0"/>
                          <a:pt x="10082" y="0"/>
                        </a:cubicBezTo>
                        <a:cubicBezTo>
                          <a:pt x="7682" y="665"/>
                          <a:pt x="1682" y="2658"/>
                          <a:pt x="332" y="8308"/>
                        </a:cubicBezTo>
                        <a:cubicBezTo>
                          <a:pt x="-1468" y="17280"/>
                          <a:pt x="4532" y="19606"/>
                          <a:pt x="6932" y="20935"/>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89" name="Shape 3189"/>
                  <p:cNvSpPr/>
                  <p:nvPr/>
                </p:nvSpPr>
                <p:spPr>
                  <a:xfrm>
                    <a:off x="3068982" y="4692466"/>
                    <a:ext cx="214559" cy="70043"/>
                  </a:xfrm>
                  <a:custGeom>
                    <a:avLst/>
                    <a:gdLst/>
                    <a:ahLst/>
                    <a:cxnLst>
                      <a:cxn ang="0">
                        <a:pos x="wd2" y="hd2"/>
                      </a:cxn>
                      <a:cxn ang="5400000">
                        <a:pos x="wd2" y="hd2"/>
                      </a:cxn>
                      <a:cxn ang="10800000">
                        <a:pos x="wd2" y="hd2"/>
                      </a:cxn>
                      <a:cxn ang="16200000">
                        <a:pos x="wd2" y="hd2"/>
                      </a:cxn>
                    </a:cxnLst>
                    <a:rect l="0" t="0" r="r" b="b"/>
                    <a:pathLst>
                      <a:path w="21264" h="20935" extrusionOk="0">
                        <a:moveTo>
                          <a:pt x="1451" y="13867"/>
                        </a:moveTo>
                        <a:cubicBezTo>
                          <a:pt x="1056" y="13867"/>
                          <a:pt x="716" y="13524"/>
                          <a:pt x="377" y="14210"/>
                        </a:cubicBezTo>
                        <a:cubicBezTo>
                          <a:pt x="-245" y="15239"/>
                          <a:pt x="-19" y="18153"/>
                          <a:pt x="490" y="19181"/>
                        </a:cubicBezTo>
                        <a:cubicBezTo>
                          <a:pt x="942" y="20381"/>
                          <a:pt x="1678" y="20724"/>
                          <a:pt x="2356" y="20724"/>
                        </a:cubicBezTo>
                        <a:cubicBezTo>
                          <a:pt x="3826" y="21067"/>
                          <a:pt x="5466" y="21410"/>
                          <a:pt x="6314" y="18153"/>
                        </a:cubicBezTo>
                        <a:cubicBezTo>
                          <a:pt x="6540" y="20724"/>
                          <a:pt x="7615" y="21067"/>
                          <a:pt x="8406" y="20724"/>
                        </a:cubicBezTo>
                        <a:cubicBezTo>
                          <a:pt x="9254" y="20724"/>
                          <a:pt x="10103" y="20381"/>
                          <a:pt x="10894" y="20381"/>
                        </a:cubicBezTo>
                        <a:cubicBezTo>
                          <a:pt x="11290" y="20381"/>
                          <a:pt x="11629" y="20381"/>
                          <a:pt x="11969" y="19524"/>
                        </a:cubicBezTo>
                        <a:cubicBezTo>
                          <a:pt x="12817" y="18839"/>
                          <a:pt x="13552" y="16267"/>
                          <a:pt x="14343" y="17467"/>
                        </a:cubicBezTo>
                        <a:cubicBezTo>
                          <a:pt x="14739" y="18153"/>
                          <a:pt x="15079" y="19181"/>
                          <a:pt x="15418" y="19181"/>
                        </a:cubicBezTo>
                        <a:cubicBezTo>
                          <a:pt x="16040" y="19181"/>
                          <a:pt x="16379" y="16267"/>
                          <a:pt x="16945" y="16781"/>
                        </a:cubicBezTo>
                        <a:cubicBezTo>
                          <a:pt x="17227" y="16781"/>
                          <a:pt x="17340" y="17467"/>
                          <a:pt x="17567" y="17810"/>
                        </a:cubicBezTo>
                        <a:cubicBezTo>
                          <a:pt x="18415" y="19524"/>
                          <a:pt x="19602" y="19181"/>
                          <a:pt x="20620" y="18153"/>
                        </a:cubicBezTo>
                        <a:cubicBezTo>
                          <a:pt x="20903" y="18153"/>
                          <a:pt x="21129" y="17810"/>
                          <a:pt x="21242" y="17124"/>
                        </a:cubicBezTo>
                        <a:cubicBezTo>
                          <a:pt x="21355" y="15924"/>
                          <a:pt x="21016" y="15239"/>
                          <a:pt x="20790" y="14553"/>
                        </a:cubicBezTo>
                        <a:cubicBezTo>
                          <a:pt x="19715" y="12667"/>
                          <a:pt x="18641" y="11639"/>
                          <a:pt x="17453" y="11639"/>
                        </a:cubicBezTo>
                        <a:cubicBezTo>
                          <a:pt x="17114" y="11639"/>
                          <a:pt x="16605" y="11639"/>
                          <a:pt x="16266" y="10610"/>
                        </a:cubicBezTo>
                        <a:cubicBezTo>
                          <a:pt x="15927" y="9581"/>
                          <a:pt x="15927" y="7696"/>
                          <a:pt x="15644" y="6667"/>
                        </a:cubicBezTo>
                        <a:cubicBezTo>
                          <a:pt x="14852" y="3067"/>
                          <a:pt x="12704" y="7010"/>
                          <a:pt x="11516" y="4439"/>
                        </a:cubicBezTo>
                        <a:cubicBezTo>
                          <a:pt x="11290" y="4096"/>
                          <a:pt x="11064" y="3067"/>
                          <a:pt x="10781" y="2724"/>
                        </a:cubicBezTo>
                        <a:cubicBezTo>
                          <a:pt x="10216" y="1524"/>
                          <a:pt x="9481" y="2724"/>
                          <a:pt x="8915" y="3410"/>
                        </a:cubicBezTo>
                        <a:cubicBezTo>
                          <a:pt x="8293" y="4096"/>
                          <a:pt x="7332" y="3753"/>
                          <a:pt x="7106" y="2039"/>
                        </a:cubicBezTo>
                        <a:cubicBezTo>
                          <a:pt x="6993" y="1181"/>
                          <a:pt x="6993" y="496"/>
                          <a:pt x="6767" y="153"/>
                        </a:cubicBezTo>
                        <a:cubicBezTo>
                          <a:pt x="6653" y="-190"/>
                          <a:pt x="6540" y="153"/>
                          <a:pt x="6314" y="153"/>
                        </a:cubicBezTo>
                        <a:cubicBezTo>
                          <a:pt x="5805" y="496"/>
                          <a:pt x="5353" y="839"/>
                          <a:pt x="4844" y="1181"/>
                        </a:cubicBezTo>
                        <a:cubicBezTo>
                          <a:pt x="4505" y="1524"/>
                          <a:pt x="4052" y="2039"/>
                          <a:pt x="3939" y="3067"/>
                        </a:cubicBezTo>
                        <a:cubicBezTo>
                          <a:pt x="3826" y="4439"/>
                          <a:pt x="4222" y="5639"/>
                          <a:pt x="4731" y="6667"/>
                        </a:cubicBezTo>
                        <a:cubicBezTo>
                          <a:pt x="5183" y="7867"/>
                          <a:pt x="5240" y="9067"/>
                          <a:pt x="4844" y="10267"/>
                        </a:cubicBezTo>
                        <a:cubicBezTo>
                          <a:pt x="6201" y="14896"/>
                          <a:pt x="1904" y="13867"/>
                          <a:pt x="1451" y="1386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0" name="Shape 3190"/>
                  <p:cNvSpPr/>
                  <p:nvPr/>
                </p:nvSpPr>
                <p:spPr>
                  <a:xfrm>
                    <a:off x="3297583" y="4742699"/>
                    <a:ext cx="87060" cy="33167"/>
                  </a:xfrm>
                  <a:custGeom>
                    <a:avLst/>
                    <a:gdLst/>
                    <a:ahLst/>
                    <a:cxnLst>
                      <a:cxn ang="0">
                        <a:pos x="wd2" y="hd2"/>
                      </a:cxn>
                      <a:cxn ang="5400000">
                        <a:pos x="wd2" y="hd2"/>
                      </a:cxn>
                      <a:cxn ang="10800000">
                        <a:pos x="wd2" y="hd2"/>
                      </a:cxn>
                      <a:cxn ang="16200000">
                        <a:pos x="wd2" y="hd2"/>
                      </a:cxn>
                    </a:cxnLst>
                    <a:rect l="0" t="0" r="r" b="b"/>
                    <a:pathLst>
                      <a:path w="20359" h="18084" extrusionOk="0">
                        <a:moveTo>
                          <a:pt x="9956" y="16010"/>
                        </a:moveTo>
                        <a:cubicBezTo>
                          <a:pt x="11016" y="18514"/>
                          <a:pt x="12739" y="18514"/>
                          <a:pt x="14064" y="17262"/>
                        </a:cubicBezTo>
                        <a:cubicBezTo>
                          <a:pt x="15787" y="15071"/>
                          <a:pt x="16582" y="10062"/>
                          <a:pt x="18305" y="8810"/>
                        </a:cubicBezTo>
                        <a:cubicBezTo>
                          <a:pt x="18835" y="8810"/>
                          <a:pt x="19630" y="8810"/>
                          <a:pt x="20160" y="7244"/>
                        </a:cubicBezTo>
                        <a:cubicBezTo>
                          <a:pt x="20425" y="6618"/>
                          <a:pt x="20425" y="5992"/>
                          <a:pt x="20160" y="5366"/>
                        </a:cubicBezTo>
                        <a:cubicBezTo>
                          <a:pt x="20160" y="3488"/>
                          <a:pt x="20160" y="1297"/>
                          <a:pt x="19895" y="44"/>
                        </a:cubicBezTo>
                        <a:cubicBezTo>
                          <a:pt x="17377" y="44"/>
                          <a:pt x="14859" y="-582"/>
                          <a:pt x="12739" y="2862"/>
                        </a:cubicBezTo>
                        <a:cubicBezTo>
                          <a:pt x="11812" y="4114"/>
                          <a:pt x="11016" y="5992"/>
                          <a:pt x="9956" y="5992"/>
                        </a:cubicBezTo>
                        <a:cubicBezTo>
                          <a:pt x="9426" y="5992"/>
                          <a:pt x="9029" y="5366"/>
                          <a:pt x="8499" y="4740"/>
                        </a:cubicBezTo>
                        <a:cubicBezTo>
                          <a:pt x="6643" y="2236"/>
                          <a:pt x="-1175" y="-3086"/>
                          <a:pt x="150" y="9436"/>
                        </a:cubicBezTo>
                        <a:cubicBezTo>
                          <a:pt x="1608" y="17888"/>
                          <a:pt x="7969" y="11314"/>
                          <a:pt x="9956" y="1601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1" name="Shape 3191"/>
                  <p:cNvSpPr/>
                  <p:nvPr/>
                </p:nvSpPr>
                <p:spPr>
                  <a:xfrm>
                    <a:off x="3558799" y="3375706"/>
                    <a:ext cx="217113" cy="266874"/>
                  </a:xfrm>
                  <a:custGeom>
                    <a:avLst/>
                    <a:gdLst/>
                    <a:ahLst/>
                    <a:cxnLst>
                      <a:cxn ang="0">
                        <a:pos x="wd2" y="hd2"/>
                      </a:cxn>
                      <a:cxn ang="5400000">
                        <a:pos x="wd2" y="hd2"/>
                      </a:cxn>
                      <a:cxn ang="10800000">
                        <a:pos x="wd2" y="hd2"/>
                      </a:cxn>
                      <a:cxn ang="16200000">
                        <a:pos x="wd2" y="hd2"/>
                      </a:cxn>
                    </a:cxnLst>
                    <a:rect l="0" t="0" r="r" b="b"/>
                    <a:pathLst>
                      <a:path w="21518" h="21295" extrusionOk="0">
                        <a:moveTo>
                          <a:pt x="6066" y="5536"/>
                        </a:moveTo>
                        <a:cubicBezTo>
                          <a:pt x="5896" y="5808"/>
                          <a:pt x="5783" y="6217"/>
                          <a:pt x="5669" y="6489"/>
                        </a:cubicBezTo>
                        <a:cubicBezTo>
                          <a:pt x="5443" y="7034"/>
                          <a:pt x="5216" y="7714"/>
                          <a:pt x="4479" y="8077"/>
                        </a:cubicBezTo>
                        <a:cubicBezTo>
                          <a:pt x="4252" y="8213"/>
                          <a:pt x="3912" y="8304"/>
                          <a:pt x="3685" y="8486"/>
                        </a:cubicBezTo>
                        <a:cubicBezTo>
                          <a:pt x="3402" y="8667"/>
                          <a:pt x="3231" y="8939"/>
                          <a:pt x="3515" y="9166"/>
                        </a:cubicBezTo>
                        <a:cubicBezTo>
                          <a:pt x="3628" y="9257"/>
                          <a:pt x="3912" y="9257"/>
                          <a:pt x="4025" y="9439"/>
                        </a:cubicBezTo>
                        <a:cubicBezTo>
                          <a:pt x="4252" y="9711"/>
                          <a:pt x="3912" y="9983"/>
                          <a:pt x="3685" y="10301"/>
                        </a:cubicBezTo>
                        <a:cubicBezTo>
                          <a:pt x="3175" y="10936"/>
                          <a:pt x="3912" y="11980"/>
                          <a:pt x="3061" y="12479"/>
                        </a:cubicBezTo>
                        <a:cubicBezTo>
                          <a:pt x="2721" y="12661"/>
                          <a:pt x="2098" y="12570"/>
                          <a:pt x="1757" y="12751"/>
                        </a:cubicBezTo>
                        <a:cubicBezTo>
                          <a:pt x="1020" y="13069"/>
                          <a:pt x="1304" y="13886"/>
                          <a:pt x="680" y="14385"/>
                        </a:cubicBezTo>
                        <a:cubicBezTo>
                          <a:pt x="454" y="14566"/>
                          <a:pt x="0" y="14748"/>
                          <a:pt x="0" y="15066"/>
                        </a:cubicBezTo>
                        <a:cubicBezTo>
                          <a:pt x="0" y="15338"/>
                          <a:pt x="227" y="15519"/>
                          <a:pt x="454" y="15701"/>
                        </a:cubicBezTo>
                        <a:cubicBezTo>
                          <a:pt x="680" y="16109"/>
                          <a:pt x="454" y="16654"/>
                          <a:pt x="340" y="17153"/>
                        </a:cubicBezTo>
                        <a:cubicBezTo>
                          <a:pt x="227" y="17607"/>
                          <a:pt x="454" y="18287"/>
                          <a:pt x="1020" y="18287"/>
                        </a:cubicBezTo>
                        <a:cubicBezTo>
                          <a:pt x="1304" y="18287"/>
                          <a:pt x="1531" y="18197"/>
                          <a:pt x="1757" y="18106"/>
                        </a:cubicBezTo>
                        <a:cubicBezTo>
                          <a:pt x="3685" y="17334"/>
                          <a:pt x="5896" y="17244"/>
                          <a:pt x="7937" y="17924"/>
                        </a:cubicBezTo>
                        <a:cubicBezTo>
                          <a:pt x="8277" y="18015"/>
                          <a:pt x="8674" y="18106"/>
                          <a:pt x="9014" y="18106"/>
                        </a:cubicBezTo>
                        <a:cubicBezTo>
                          <a:pt x="9354" y="18106"/>
                          <a:pt x="9751" y="17788"/>
                          <a:pt x="9581" y="17516"/>
                        </a:cubicBezTo>
                        <a:cubicBezTo>
                          <a:pt x="9978" y="17244"/>
                          <a:pt x="10772" y="17516"/>
                          <a:pt x="10942" y="17924"/>
                        </a:cubicBezTo>
                        <a:cubicBezTo>
                          <a:pt x="11055" y="18287"/>
                          <a:pt x="10772" y="18741"/>
                          <a:pt x="10431" y="19150"/>
                        </a:cubicBezTo>
                        <a:cubicBezTo>
                          <a:pt x="10091" y="19513"/>
                          <a:pt x="9751" y="19785"/>
                          <a:pt x="9468" y="20284"/>
                        </a:cubicBezTo>
                        <a:cubicBezTo>
                          <a:pt x="9978" y="20193"/>
                          <a:pt x="10431" y="20103"/>
                          <a:pt x="10942" y="20103"/>
                        </a:cubicBezTo>
                        <a:cubicBezTo>
                          <a:pt x="11055" y="20466"/>
                          <a:pt x="11055" y="20738"/>
                          <a:pt x="11169" y="21146"/>
                        </a:cubicBezTo>
                        <a:cubicBezTo>
                          <a:pt x="11849" y="21237"/>
                          <a:pt x="12699" y="20965"/>
                          <a:pt x="13153" y="20466"/>
                        </a:cubicBezTo>
                        <a:cubicBezTo>
                          <a:pt x="12359" y="20012"/>
                          <a:pt x="14117" y="18877"/>
                          <a:pt x="13436" y="18197"/>
                        </a:cubicBezTo>
                        <a:cubicBezTo>
                          <a:pt x="14117" y="18197"/>
                          <a:pt x="14854" y="18106"/>
                          <a:pt x="15534" y="18106"/>
                        </a:cubicBezTo>
                        <a:cubicBezTo>
                          <a:pt x="15817" y="18378"/>
                          <a:pt x="15817" y="18741"/>
                          <a:pt x="15817" y="19150"/>
                        </a:cubicBezTo>
                        <a:cubicBezTo>
                          <a:pt x="16498" y="19331"/>
                          <a:pt x="17008" y="19921"/>
                          <a:pt x="17008" y="20466"/>
                        </a:cubicBezTo>
                        <a:cubicBezTo>
                          <a:pt x="17802" y="21509"/>
                          <a:pt x="20069" y="21600"/>
                          <a:pt x="20920" y="20556"/>
                        </a:cubicBezTo>
                        <a:cubicBezTo>
                          <a:pt x="20409" y="20738"/>
                          <a:pt x="19956" y="20284"/>
                          <a:pt x="20069" y="19921"/>
                        </a:cubicBezTo>
                        <a:cubicBezTo>
                          <a:pt x="20183" y="19513"/>
                          <a:pt x="20523" y="19240"/>
                          <a:pt x="21033" y="19059"/>
                        </a:cubicBezTo>
                        <a:cubicBezTo>
                          <a:pt x="21146" y="18968"/>
                          <a:pt x="21373" y="18968"/>
                          <a:pt x="21487" y="18741"/>
                        </a:cubicBezTo>
                        <a:cubicBezTo>
                          <a:pt x="21600" y="18469"/>
                          <a:pt x="21373" y="18287"/>
                          <a:pt x="21260" y="18015"/>
                        </a:cubicBezTo>
                        <a:cubicBezTo>
                          <a:pt x="21146" y="17697"/>
                          <a:pt x="21033" y="17334"/>
                          <a:pt x="21373" y="17334"/>
                        </a:cubicBezTo>
                        <a:cubicBezTo>
                          <a:pt x="20523" y="17334"/>
                          <a:pt x="19729" y="16563"/>
                          <a:pt x="20069" y="15882"/>
                        </a:cubicBezTo>
                        <a:cubicBezTo>
                          <a:pt x="19843" y="16018"/>
                          <a:pt x="19446" y="15973"/>
                          <a:pt x="19219" y="15882"/>
                        </a:cubicBezTo>
                        <a:cubicBezTo>
                          <a:pt x="18935" y="15746"/>
                          <a:pt x="18765" y="15610"/>
                          <a:pt x="18879" y="15429"/>
                        </a:cubicBezTo>
                        <a:lnTo>
                          <a:pt x="19219" y="15156"/>
                        </a:lnTo>
                        <a:cubicBezTo>
                          <a:pt x="19616" y="14975"/>
                          <a:pt x="20069" y="14748"/>
                          <a:pt x="20409" y="14566"/>
                        </a:cubicBezTo>
                        <a:cubicBezTo>
                          <a:pt x="19956" y="14203"/>
                          <a:pt x="18879" y="14476"/>
                          <a:pt x="18539" y="14022"/>
                        </a:cubicBezTo>
                        <a:cubicBezTo>
                          <a:pt x="18425" y="13886"/>
                          <a:pt x="18425" y="13704"/>
                          <a:pt x="18539" y="13523"/>
                        </a:cubicBezTo>
                        <a:cubicBezTo>
                          <a:pt x="18652" y="12388"/>
                          <a:pt x="19332" y="11254"/>
                          <a:pt x="18765" y="10210"/>
                        </a:cubicBezTo>
                        <a:cubicBezTo>
                          <a:pt x="18652" y="9892"/>
                          <a:pt x="18028" y="9711"/>
                          <a:pt x="18028" y="9983"/>
                        </a:cubicBezTo>
                        <a:cubicBezTo>
                          <a:pt x="18028" y="9439"/>
                          <a:pt x="17008" y="8939"/>
                          <a:pt x="16384" y="9348"/>
                        </a:cubicBezTo>
                        <a:cubicBezTo>
                          <a:pt x="16157" y="9439"/>
                          <a:pt x="16044" y="9711"/>
                          <a:pt x="15647" y="9802"/>
                        </a:cubicBezTo>
                        <a:cubicBezTo>
                          <a:pt x="15307" y="9983"/>
                          <a:pt x="14797" y="9892"/>
                          <a:pt x="14457" y="9892"/>
                        </a:cubicBezTo>
                        <a:cubicBezTo>
                          <a:pt x="14060" y="9892"/>
                          <a:pt x="13550" y="9983"/>
                          <a:pt x="13550" y="10392"/>
                        </a:cubicBezTo>
                        <a:cubicBezTo>
                          <a:pt x="13776" y="10482"/>
                          <a:pt x="14003" y="10664"/>
                          <a:pt x="14230" y="10755"/>
                        </a:cubicBezTo>
                        <a:cubicBezTo>
                          <a:pt x="13436" y="10755"/>
                          <a:pt x="12472" y="10664"/>
                          <a:pt x="11849" y="10301"/>
                        </a:cubicBezTo>
                        <a:cubicBezTo>
                          <a:pt x="11282" y="9802"/>
                          <a:pt x="11395" y="8758"/>
                          <a:pt x="12246" y="8758"/>
                        </a:cubicBezTo>
                        <a:cubicBezTo>
                          <a:pt x="11735" y="8576"/>
                          <a:pt x="11395" y="8213"/>
                          <a:pt x="11169" y="7714"/>
                        </a:cubicBezTo>
                        <a:cubicBezTo>
                          <a:pt x="10545" y="7805"/>
                          <a:pt x="9751" y="7714"/>
                          <a:pt x="9751" y="7261"/>
                        </a:cubicBezTo>
                        <a:cubicBezTo>
                          <a:pt x="9581" y="6761"/>
                          <a:pt x="10658" y="6489"/>
                          <a:pt x="10658" y="5899"/>
                        </a:cubicBezTo>
                        <a:cubicBezTo>
                          <a:pt x="10658" y="5808"/>
                          <a:pt x="10545" y="5627"/>
                          <a:pt x="10545" y="5536"/>
                        </a:cubicBezTo>
                        <a:cubicBezTo>
                          <a:pt x="10318" y="4855"/>
                          <a:pt x="11169" y="4084"/>
                          <a:pt x="11962" y="4175"/>
                        </a:cubicBezTo>
                        <a:cubicBezTo>
                          <a:pt x="11622" y="3812"/>
                          <a:pt x="11962" y="3313"/>
                          <a:pt x="12359" y="3040"/>
                        </a:cubicBezTo>
                        <a:cubicBezTo>
                          <a:pt x="12699" y="2723"/>
                          <a:pt x="13153" y="2450"/>
                          <a:pt x="13436" y="2087"/>
                        </a:cubicBezTo>
                        <a:cubicBezTo>
                          <a:pt x="13663" y="1679"/>
                          <a:pt x="13550" y="1361"/>
                          <a:pt x="13663" y="953"/>
                        </a:cubicBezTo>
                        <a:cubicBezTo>
                          <a:pt x="13153" y="771"/>
                          <a:pt x="12926" y="408"/>
                          <a:pt x="12926" y="0"/>
                        </a:cubicBezTo>
                        <a:cubicBezTo>
                          <a:pt x="12472" y="0"/>
                          <a:pt x="12076" y="272"/>
                          <a:pt x="11849" y="681"/>
                        </a:cubicBezTo>
                        <a:cubicBezTo>
                          <a:pt x="11622" y="1044"/>
                          <a:pt x="11509" y="1452"/>
                          <a:pt x="11169" y="1634"/>
                        </a:cubicBezTo>
                        <a:lnTo>
                          <a:pt x="10431" y="1906"/>
                        </a:lnTo>
                        <a:cubicBezTo>
                          <a:pt x="9978" y="2087"/>
                          <a:pt x="9751" y="2496"/>
                          <a:pt x="9865" y="2859"/>
                        </a:cubicBezTo>
                        <a:cubicBezTo>
                          <a:pt x="9751" y="2723"/>
                          <a:pt x="7597" y="3630"/>
                          <a:pt x="7483" y="3721"/>
                        </a:cubicBezTo>
                        <a:cubicBezTo>
                          <a:pt x="6633" y="4084"/>
                          <a:pt x="6293" y="4765"/>
                          <a:pt x="6066" y="553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2" name="Shape 3192"/>
                  <p:cNvSpPr/>
                  <p:nvPr/>
                </p:nvSpPr>
                <p:spPr>
                  <a:xfrm>
                    <a:off x="2877561" y="3090231"/>
                    <a:ext cx="57068" cy="81457"/>
                  </a:xfrm>
                  <a:custGeom>
                    <a:avLst/>
                    <a:gdLst/>
                    <a:ahLst/>
                    <a:cxnLst>
                      <a:cxn ang="0">
                        <a:pos x="wd2" y="hd2"/>
                      </a:cxn>
                      <a:cxn ang="5400000">
                        <a:pos x="wd2" y="hd2"/>
                      </a:cxn>
                      <a:cxn ang="10800000">
                        <a:pos x="wd2" y="hd2"/>
                      </a:cxn>
                      <a:cxn ang="16200000">
                        <a:pos x="wd2" y="hd2"/>
                      </a:cxn>
                    </a:cxnLst>
                    <a:rect l="0" t="0" r="r" b="b"/>
                    <a:pathLst>
                      <a:path w="20645" h="21375" extrusionOk="0">
                        <a:moveTo>
                          <a:pt x="2621" y="11025"/>
                        </a:moveTo>
                        <a:cubicBezTo>
                          <a:pt x="2206" y="11325"/>
                          <a:pt x="1375" y="11625"/>
                          <a:pt x="960" y="12375"/>
                        </a:cubicBezTo>
                        <a:cubicBezTo>
                          <a:pt x="-702" y="13875"/>
                          <a:pt x="129" y="16125"/>
                          <a:pt x="960" y="17925"/>
                        </a:cubicBezTo>
                        <a:cubicBezTo>
                          <a:pt x="960" y="18225"/>
                          <a:pt x="1375" y="18675"/>
                          <a:pt x="1790" y="18975"/>
                        </a:cubicBezTo>
                        <a:cubicBezTo>
                          <a:pt x="2206" y="18975"/>
                          <a:pt x="2621" y="18975"/>
                          <a:pt x="2621" y="19275"/>
                        </a:cubicBezTo>
                        <a:cubicBezTo>
                          <a:pt x="4075" y="19575"/>
                          <a:pt x="4075" y="20475"/>
                          <a:pt x="4075" y="21375"/>
                        </a:cubicBezTo>
                        <a:cubicBezTo>
                          <a:pt x="5736" y="21375"/>
                          <a:pt x="7398" y="21375"/>
                          <a:pt x="8852" y="21075"/>
                        </a:cubicBezTo>
                        <a:cubicBezTo>
                          <a:pt x="12383" y="20475"/>
                          <a:pt x="14044" y="17325"/>
                          <a:pt x="13213" y="15075"/>
                        </a:cubicBezTo>
                        <a:cubicBezTo>
                          <a:pt x="14460" y="15825"/>
                          <a:pt x="16121" y="14475"/>
                          <a:pt x="16536" y="13575"/>
                        </a:cubicBezTo>
                        <a:cubicBezTo>
                          <a:pt x="17160" y="12375"/>
                          <a:pt x="16536" y="11325"/>
                          <a:pt x="16536" y="10125"/>
                        </a:cubicBezTo>
                        <a:cubicBezTo>
                          <a:pt x="16536" y="8925"/>
                          <a:pt x="17575" y="7875"/>
                          <a:pt x="18406" y="6975"/>
                        </a:cubicBezTo>
                        <a:cubicBezTo>
                          <a:pt x="19236" y="6075"/>
                          <a:pt x="20067" y="5025"/>
                          <a:pt x="20483" y="3825"/>
                        </a:cubicBezTo>
                        <a:cubicBezTo>
                          <a:pt x="20898" y="2625"/>
                          <a:pt x="20483" y="1275"/>
                          <a:pt x="19652" y="675"/>
                        </a:cubicBezTo>
                        <a:cubicBezTo>
                          <a:pt x="18406" y="-225"/>
                          <a:pt x="16121" y="-225"/>
                          <a:pt x="15290" y="675"/>
                        </a:cubicBezTo>
                        <a:cubicBezTo>
                          <a:pt x="14875" y="1275"/>
                          <a:pt x="14875" y="1875"/>
                          <a:pt x="14875" y="2175"/>
                        </a:cubicBezTo>
                        <a:cubicBezTo>
                          <a:pt x="14460" y="4125"/>
                          <a:pt x="13629" y="6075"/>
                          <a:pt x="12383" y="7575"/>
                        </a:cubicBezTo>
                        <a:cubicBezTo>
                          <a:pt x="11760" y="7875"/>
                          <a:pt x="11344" y="7275"/>
                          <a:pt x="10929" y="7275"/>
                        </a:cubicBezTo>
                        <a:cubicBezTo>
                          <a:pt x="10098" y="7275"/>
                          <a:pt x="10098" y="7875"/>
                          <a:pt x="9683" y="8475"/>
                        </a:cubicBezTo>
                        <a:cubicBezTo>
                          <a:pt x="9267" y="9225"/>
                          <a:pt x="8021" y="9225"/>
                          <a:pt x="6983" y="8475"/>
                        </a:cubicBezTo>
                        <a:cubicBezTo>
                          <a:pt x="6567" y="7875"/>
                          <a:pt x="6152" y="7275"/>
                          <a:pt x="6152" y="6675"/>
                        </a:cubicBezTo>
                        <a:cubicBezTo>
                          <a:pt x="5321" y="6975"/>
                          <a:pt x="4490" y="6675"/>
                          <a:pt x="4075" y="6375"/>
                        </a:cubicBezTo>
                        <a:cubicBezTo>
                          <a:pt x="4906" y="7575"/>
                          <a:pt x="4490" y="9825"/>
                          <a:pt x="2621" y="11025"/>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3" name="Shape 3193"/>
                  <p:cNvSpPr/>
                  <p:nvPr/>
                </p:nvSpPr>
                <p:spPr>
                  <a:xfrm>
                    <a:off x="2860550" y="2903124"/>
                    <a:ext cx="35131" cy="69458"/>
                  </a:xfrm>
                  <a:custGeom>
                    <a:avLst/>
                    <a:gdLst/>
                    <a:ahLst/>
                    <a:cxnLst>
                      <a:cxn ang="0">
                        <a:pos x="wd2" y="hd2"/>
                      </a:cxn>
                      <a:cxn ang="5400000">
                        <a:pos x="wd2" y="hd2"/>
                      </a:cxn>
                      <a:cxn ang="10800000">
                        <a:pos x="wd2" y="hd2"/>
                      </a:cxn>
                      <a:cxn ang="16200000">
                        <a:pos x="wd2" y="hd2"/>
                      </a:cxn>
                    </a:cxnLst>
                    <a:rect l="0" t="0" r="r" b="b"/>
                    <a:pathLst>
                      <a:path w="19152" h="20061" extrusionOk="0">
                        <a:moveTo>
                          <a:pt x="926" y="10442"/>
                        </a:moveTo>
                        <a:cubicBezTo>
                          <a:pt x="0" y="10769"/>
                          <a:pt x="0" y="11424"/>
                          <a:pt x="0" y="11751"/>
                        </a:cubicBezTo>
                        <a:cubicBezTo>
                          <a:pt x="0" y="12078"/>
                          <a:pt x="926" y="12405"/>
                          <a:pt x="926" y="13060"/>
                        </a:cubicBezTo>
                        <a:cubicBezTo>
                          <a:pt x="1543" y="13878"/>
                          <a:pt x="926" y="14860"/>
                          <a:pt x="926" y="15842"/>
                        </a:cubicBezTo>
                        <a:cubicBezTo>
                          <a:pt x="926" y="16824"/>
                          <a:pt x="2777" y="17969"/>
                          <a:pt x="4011" y="17315"/>
                        </a:cubicBezTo>
                        <a:cubicBezTo>
                          <a:pt x="4011" y="17969"/>
                          <a:pt x="3394" y="18624"/>
                          <a:pt x="4011" y="19278"/>
                        </a:cubicBezTo>
                        <a:cubicBezTo>
                          <a:pt x="4629" y="19933"/>
                          <a:pt x="5863" y="20260"/>
                          <a:pt x="7097" y="19933"/>
                        </a:cubicBezTo>
                        <a:cubicBezTo>
                          <a:pt x="8023" y="19933"/>
                          <a:pt x="8023" y="19605"/>
                          <a:pt x="8640" y="19278"/>
                        </a:cubicBezTo>
                        <a:cubicBezTo>
                          <a:pt x="10491" y="17969"/>
                          <a:pt x="11726" y="16496"/>
                          <a:pt x="12343" y="15187"/>
                        </a:cubicBezTo>
                        <a:cubicBezTo>
                          <a:pt x="12343" y="14860"/>
                          <a:pt x="12960" y="14533"/>
                          <a:pt x="12343" y="14205"/>
                        </a:cubicBezTo>
                        <a:cubicBezTo>
                          <a:pt x="12343" y="13878"/>
                          <a:pt x="11726" y="13878"/>
                          <a:pt x="11726" y="13387"/>
                        </a:cubicBezTo>
                        <a:cubicBezTo>
                          <a:pt x="10491" y="12733"/>
                          <a:pt x="10491" y="11751"/>
                          <a:pt x="11109" y="10769"/>
                        </a:cubicBezTo>
                        <a:cubicBezTo>
                          <a:pt x="11726" y="9624"/>
                          <a:pt x="12960" y="8969"/>
                          <a:pt x="13577" y="8315"/>
                        </a:cubicBezTo>
                        <a:cubicBezTo>
                          <a:pt x="15737" y="7005"/>
                          <a:pt x="16971" y="5533"/>
                          <a:pt x="18206" y="3896"/>
                        </a:cubicBezTo>
                        <a:cubicBezTo>
                          <a:pt x="21600" y="133"/>
                          <a:pt x="15120" y="-1340"/>
                          <a:pt x="10491" y="1442"/>
                        </a:cubicBezTo>
                        <a:cubicBezTo>
                          <a:pt x="5863" y="4224"/>
                          <a:pt x="3394" y="7987"/>
                          <a:pt x="926" y="1044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4" name="Shape 3194"/>
                  <p:cNvSpPr/>
                  <p:nvPr/>
                </p:nvSpPr>
                <p:spPr>
                  <a:xfrm>
                    <a:off x="2878872" y="2746008"/>
                    <a:ext cx="43237" cy="63998"/>
                  </a:xfrm>
                  <a:custGeom>
                    <a:avLst/>
                    <a:gdLst/>
                    <a:ahLst/>
                    <a:cxnLst>
                      <a:cxn ang="0">
                        <a:pos x="wd2" y="hd2"/>
                      </a:cxn>
                      <a:cxn ang="5400000">
                        <a:pos x="wd2" y="hd2"/>
                      </a:cxn>
                      <a:cxn ang="10800000">
                        <a:pos x="wd2" y="hd2"/>
                      </a:cxn>
                      <a:cxn ang="16200000">
                        <a:pos x="wd2" y="hd2"/>
                      </a:cxn>
                    </a:cxnLst>
                    <a:rect l="0" t="0" r="r" b="b"/>
                    <a:pathLst>
                      <a:path w="19805" h="19817" extrusionOk="0">
                        <a:moveTo>
                          <a:pt x="592" y="10610"/>
                        </a:moveTo>
                        <a:cubicBezTo>
                          <a:pt x="1633" y="9725"/>
                          <a:pt x="3194" y="10079"/>
                          <a:pt x="3975" y="10965"/>
                        </a:cubicBezTo>
                        <a:cubicBezTo>
                          <a:pt x="4496" y="11673"/>
                          <a:pt x="4496" y="12381"/>
                          <a:pt x="4496" y="13443"/>
                        </a:cubicBezTo>
                        <a:cubicBezTo>
                          <a:pt x="4496" y="14328"/>
                          <a:pt x="3975" y="15037"/>
                          <a:pt x="3194" y="15745"/>
                        </a:cubicBezTo>
                        <a:cubicBezTo>
                          <a:pt x="2674" y="16453"/>
                          <a:pt x="1633" y="17161"/>
                          <a:pt x="2153" y="17869"/>
                        </a:cubicBezTo>
                        <a:cubicBezTo>
                          <a:pt x="2674" y="18401"/>
                          <a:pt x="3194" y="18755"/>
                          <a:pt x="3975" y="19109"/>
                        </a:cubicBezTo>
                        <a:cubicBezTo>
                          <a:pt x="5016" y="19463"/>
                          <a:pt x="5537" y="19817"/>
                          <a:pt x="6577" y="19817"/>
                        </a:cubicBezTo>
                        <a:cubicBezTo>
                          <a:pt x="8139" y="19817"/>
                          <a:pt x="9961" y="19463"/>
                          <a:pt x="10481" y="18401"/>
                        </a:cubicBezTo>
                        <a:cubicBezTo>
                          <a:pt x="11522" y="17515"/>
                          <a:pt x="12043" y="16453"/>
                          <a:pt x="12563" y="15391"/>
                        </a:cubicBezTo>
                        <a:cubicBezTo>
                          <a:pt x="13083" y="14683"/>
                          <a:pt x="13083" y="13797"/>
                          <a:pt x="13604" y="13089"/>
                        </a:cubicBezTo>
                        <a:cubicBezTo>
                          <a:pt x="13083" y="13089"/>
                          <a:pt x="12043" y="13089"/>
                          <a:pt x="11522" y="12735"/>
                        </a:cubicBezTo>
                        <a:cubicBezTo>
                          <a:pt x="12563" y="11319"/>
                          <a:pt x="14124" y="9725"/>
                          <a:pt x="16987" y="9017"/>
                        </a:cubicBezTo>
                        <a:cubicBezTo>
                          <a:pt x="18028" y="8663"/>
                          <a:pt x="19069" y="8309"/>
                          <a:pt x="19590" y="7955"/>
                        </a:cubicBezTo>
                        <a:cubicBezTo>
                          <a:pt x="20110" y="7247"/>
                          <a:pt x="19590" y="6361"/>
                          <a:pt x="19069" y="5653"/>
                        </a:cubicBezTo>
                        <a:cubicBezTo>
                          <a:pt x="18549" y="4945"/>
                          <a:pt x="17508" y="4591"/>
                          <a:pt x="16467" y="4237"/>
                        </a:cubicBezTo>
                        <a:cubicBezTo>
                          <a:pt x="12563" y="2289"/>
                          <a:pt x="6577" y="-1783"/>
                          <a:pt x="2153" y="873"/>
                        </a:cubicBezTo>
                        <a:cubicBezTo>
                          <a:pt x="-1490" y="2643"/>
                          <a:pt x="592" y="7955"/>
                          <a:pt x="592" y="1061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5" name="Shape 3195"/>
                  <p:cNvSpPr/>
                  <p:nvPr/>
                </p:nvSpPr>
                <p:spPr>
                  <a:xfrm>
                    <a:off x="3258263" y="2868345"/>
                    <a:ext cx="32316" cy="33631"/>
                  </a:xfrm>
                  <a:custGeom>
                    <a:avLst/>
                    <a:gdLst/>
                    <a:ahLst/>
                    <a:cxnLst>
                      <a:cxn ang="0">
                        <a:pos x="wd2" y="hd2"/>
                      </a:cxn>
                      <a:cxn ang="5400000">
                        <a:pos x="wd2" y="hd2"/>
                      </a:cxn>
                      <a:cxn ang="10800000">
                        <a:pos x="wd2" y="hd2"/>
                      </a:cxn>
                      <a:cxn ang="16200000">
                        <a:pos x="wd2" y="hd2"/>
                      </a:cxn>
                    </a:cxnLst>
                    <a:rect l="0" t="0" r="r" b="b"/>
                    <a:pathLst>
                      <a:path w="20187" h="21002" extrusionOk="0">
                        <a:moveTo>
                          <a:pt x="3119" y="0"/>
                        </a:moveTo>
                        <a:cubicBezTo>
                          <a:pt x="922" y="3600"/>
                          <a:pt x="-542" y="9000"/>
                          <a:pt x="190" y="13680"/>
                        </a:cubicBezTo>
                        <a:cubicBezTo>
                          <a:pt x="190" y="14400"/>
                          <a:pt x="190" y="15120"/>
                          <a:pt x="922" y="15120"/>
                        </a:cubicBezTo>
                        <a:cubicBezTo>
                          <a:pt x="2387" y="15840"/>
                          <a:pt x="3851" y="15120"/>
                          <a:pt x="5682" y="15840"/>
                        </a:cubicBezTo>
                        <a:cubicBezTo>
                          <a:pt x="6414" y="16560"/>
                          <a:pt x="7146" y="17280"/>
                          <a:pt x="7878" y="18720"/>
                        </a:cubicBezTo>
                        <a:cubicBezTo>
                          <a:pt x="9343" y="21240"/>
                          <a:pt x="13370" y="21600"/>
                          <a:pt x="15566" y="20160"/>
                        </a:cubicBezTo>
                        <a:cubicBezTo>
                          <a:pt x="17763" y="18360"/>
                          <a:pt x="18495" y="15120"/>
                          <a:pt x="17031" y="12600"/>
                        </a:cubicBezTo>
                        <a:cubicBezTo>
                          <a:pt x="17031" y="11880"/>
                          <a:pt x="16299" y="11880"/>
                          <a:pt x="16299" y="11160"/>
                        </a:cubicBezTo>
                        <a:cubicBezTo>
                          <a:pt x="16299" y="9720"/>
                          <a:pt x="17031" y="8280"/>
                          <a:pt x="18495" y="7560"/>
                        </a:cubicBezTo>
                        <a:cubicBezTo>
                          <a:pt x="19960" y="6840"/>
                          <a:pt x="21058" y="4320"/>
                          <a:pt x="19227" y="3600"/>
                        </a:cubicBezTo>
                        <a:cubicBezTo>
                          <a:pt x="15566" y="1440"/>
                          <a:pt x="10807" y="720"/>
                          <a:pt x="7146" y="720"/>
                        </a:cubicBezTo>
                        <a:cubicBezTo>
                          <a:pt x="5682" y="720"/>
                          <a:pt x="3851" y="1440"/>
                          <a:pt x="3851" y="2880"/>
                        </a:cubicBezTo>
                        <a:lnTo>
                          <a:pt x="3119" y="0"/>
                        </a:ln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6" name="Shape 3196"/>
                  <p:cNvSpPr/>
                  <p:nvPr/>
                </p:nvSpPr>
                <p:spPr>
                  <a:xfrm>
                    <a:off x="2647056" y="2484325"/>
                    <a:ext cx="239574" cy="222701"/>
                  </a:xfrm>
                  <a:custGeom>
                    <a:avLst/>
                    <a:gdLst/>
                    <a:ahLst/>
                    <a:cxnLst>
                      <a:cxn ang="0">
                        <a:pos x="wd2" y="hd2"/>
                      </a:cxn>
                      <a:cxn ang="5400000">
                        <a:pos x="wd2" y="hd2"/>
                      </a:cxn>
                      <a:cxn ang="10800000">
                        <a:pos x="wd2" y="hd2"/>
                      </a:cxn>
                      <a:cxn ang="16200000">
                        <a:pos x="wd2" y="hd2"/>
                      </a:cxn>
                    </a:cxnLst>
                    <a:rect l="0" t="0" r="r" b="b"/>
                    <a:pathLst>
                      <a:path w="21512" h="21334" extrusionOk="0">
                        <a:moveTo>
                          <a:pt x="3020" y="6971"/>
                        </a:moveTo>
                        <a:cubicBezTo>
                          <a:pt x="2815" y="7683"/>
                          <a:pt x="3634" y="8231"/>
                          <a:pt x="3532" y="9054"/>
                        </a:cubicBezTo>
                        <a:cubicBezTo>
                          <a:pt x="3532" y="9492"/>
                          <a:pt x="3225" y="9766"/>
                          <a:pt x="3020" y="10095"/>
                        </a:cubicBezTo>
                        <a:cubicBezTo>
                          <a:pt x="2355" y="11137"/>
                          <a:pt x="2355" y="12617"/>
                          <a:pt x="3020" y="13659"/>
                        </a:cubicBezTo>
                        <a:cubicBezTo>
                          <a:pt x="2662" y="13988"/>
                          <a:pt x="2150" y="13988"/>
                          <a:pt x="1740" y="14207"/>
                        </a:cubicBezTo>
                        <a:cubicBezTo>
                          <a:pt x="665" y="14591"/>
                          <a:pt x="0" y="15742"/>
                          <a:pt x="0" y="17003"/>
                        </a:cubicBezTo>
                        <a:cubicBezTo>
                          <a:pt x="205" y="17003"/>
                          <a:pt x="512" y="17113"/>
                          <a:pt x="768" y="17113"/>
                        </a:cubicBezTo>
                        <a:cubicBezTo>
                          <a:pt x="665" y="17442"/>
                          <a:pt x="870" y="17771"/>
                          <a:pt x="1280" y="17880"/>
                        </a:cubicBezTo>
                        <a:cubicBezTo>
                          <a:pt x="1587" y="18045"/>
                          <a:pt x="1945" y="17771"/>
                          <a:pt x="2252" y="17551"/>
                        </a:cubicBezTo>
                        <a:cubicBezTo>
                          <a:pt x="2662" y="17332"/>
                          <a:pt x="3071" y="17003"/>
                          <a:pt x="3532" y="16893"/>
                        </a:cubicBezTo>
                        <a:cubicBezTo>
                          <a:pt x="3941" y="16729"/>
                          <a:pt x="4607" y="16893"/>
                          <a:pt x="4811" y="17332"/>
                        </a:cubicBezTo>
                        <a:cubicBezTo>
                          <a:pt x="5170" y="17771"/>
                          <a:pt x="4811" y="18483"/>
                          <a:pt x="4402" y="18483"/>
                        </a:cubicBezTo>
                        <a:cubicBezTo>
                          <a:pt x="4607" y="18703"/>
                          <a:pt x="4811" y="18922"/>
                          <a:pt x="5067" y="19196"/>
                        </a:cubicBezTo>
                        <a:cubicBezTo>
                          <a:pt x="4607" y="19196"/>
                          <a:pt x="4402" y="19689"/>
                          <a:pt x="4504" y="20183"/>
                        </a:cubicBezTo>
                        <a:cubicBezTo>
                          <a:pt x="4607" y="20621"/>
                          <a:pt x="4914" y="20895"/>
                          <a:pt x="5272" y="21224"/>
                        </a:cubicBezTo>
                        <a:cubicBezTo>
                          <a:pt x="5374" y="21334"/>
                          <a:pt x="5477" y="21334"/>
                          <a:pt x="5477" y="21334"/>
                        </a:cubicBezTo>
                        <a:cubicBezTo>
                          <a:pt x="5579" y="21334"/>
                          <a:pt x="5784" y="21334"/>
                          <a:pt x="5886" y="21224"/>
                        </a:cubicBezTo>
                        <a:cubicBezTo>
                          <a:pt x="6347" y="21005"/>
                          <a:pt x="6705" y="20786"/>
                          <a:pt x="7064" y="20457"/>
                        </a:cubicBezTo>
                        <a:cubicBezTo>
                          <a:pt x="7371" y="20073"/>
                          <a:pt x="7422" y="19415"/>
                          <a:pt x="7064" y="19031"/>
                        </a:cubicBezTo>
                        <a:cubicBezTo>
                          <a:pt x="7831" y="19196"/>
                          <a:pt x="8701" y="18812"/>
                          <a:pt x="9367" y="18264"/>
                        </a:cubicBezTo>
                        <a:cubicBezTo>
                          <a:pt x="9469" y="18154"/>
                          <a:pt x="9572" y="18045"/>
                          <a:pt x="9572" y="17880"/>
                        </a:cubicBezTo>
                        <a:cubicBezTo>
                          <a:pt x="9572" y="17661"/>
                          <a:pt x="9213" y="17551"/>
                          <a:pt x="9009" y="17442"/>
                        </a:cubicBezTo>
                        <a:cubicBezTo>
                          <a:pt x="8497" y="17003"/>
                          <a:pt x="9009" y="16181"/>
                          <a:pt x="9674" y="15852"/>
                        </a:cubicBezTo>
                        <a:cubicBezTo>
                          <a:pt x="10288" y="15468"/>
                          <a:pt x="10954" y="15249"/>
                          <a:pt x="11056" y="14591"/>
                        </a:cubicBezTo>
                        <a:cubicBezTo>
                          <a:pt x="10749" y="13988"/>
                          <a:pt x="11158" y="13165"/>
                          <a:pt x="11824" y="13056"/>
                        </a:cubicBezTo>
                        <a:cubicBezTo>
                          <a:pt x="12438" y="12946"/>
                          <a:pt x="13001" y="13659"/>
                          <a:pt x="12899" y="14317"/>
                        </a:cubicBezTo>
                        <a:cubicBezTo>
                          <a:pt x="14076" y="14700"/>
                          <a:pt x="15048" y="15961"/>
                          <a:pt x="15048" y="17222"/>
                        </a:cubicBezTo>
                        <a:cubicBezTo>
                          <a:pt x="15560" y="17222"/>
                          <a:pt x="16226" y="17222"/>
                          <a:pt x="16737" y="17332"/>
                        </a:cubicBezTo>
                        <a:cubicBezTo>
                          <a:pt x="16737" y="17880"/>
                          <a:pt x="17147" y="18374"/>
                          <a:pt x="17710" y="18483"/>
                        </a:cubicBezTo>
                        <a:cubicBezTo>
                          <a:pt x="18222" y="18593"/>
                          <a:pt x="18785" y="18374"/>
                          <a:pt x="19092" y="17880"/>
                        </a:cubicBezTo>
                        <a:cubicBezTo>
                          <a:pt x="19245" y="17661"/>
                          <a:pt x="19348" y="17442"/>
                          <a:pt x="19553" y="17222"/>
                        </a:cubicBezTo>
                        <a:cubicBezTo>
                          <a:pt x="19860" y="16893"/>
                          <a:pt x="20269" y="16729"/>
                          <a:pt x="20730" y="16619"/>
                        </a:cubicBezTo>
                        <a:cubicBezTo>
                          <a:pt x="21139" y="16510"/>
                          <a:pt x="21600" y="16181"/>
                          <a:pt x="21498" y="15742"/>
                        </a:cubicBezTo>
                        <a:cubicBezTo>
                          <a:pt x="21139" y="15578"/>
                          <a:pt x="20832" y="15578"/>
                          <a:pt x="20525" y="15468"/>
                        </a:cubicBezTo>
                        <a:cubicBezTo>
                          <a:pt x="20627" y="14591"/>
                          <a:pt x="19860" y="13549"/>
                          <a:pt x="18990" y="13549"/>
                        </a:cubicBezTo>
                        <a:cubicBezTo>
                          <a:pt x="18478" y="13549"/>
                          <a:pt x="17915" y="13769"/>
                          <a:pt x="17505" y="13440"/>
                        </a:cubicBezTo>
                        <a:cubicBezTo>
                          <a:pt x="17096" y="13056"/>
                          <a:pt x="17198" y="12343"/>
                          <a:pt x="17300" y="11905"/>
                        </a:cubicBezTo>
                        <a:cubicBezTo>
                          <a:pt x="17403" y="11411"/>
                          <a:pt x="17300" y="10644"/>
                          <a:pt x="16840" y="10424"/>
                        </a:cubicBezTo>
                        <a:cubicBezTo>
                          <a:pt x="16737" y="10315"/>
                          <a:pt x="16533" y="10315"/>
                          <a:pt x="16430" y="10315"/>
                        </a:cubicBezTo>
                        <a:cubicBezTo>
                          <a:pt x="15867" y="10095"/>
                          <a:pt x="15663" y="9383"/>
                          <a:pt x="15560" y="8835"/>
                        </a:cubicBezTo>
                        <a:cubicBezTo>
                          <a:pt x="14946" y="8341"/>
                          <a:pt x="14178" y="8341"/>
                          <a:pt x="13410" y="8725"/>
                        </a:cubicBezTo>
                        <a:cubicBezTo>
                          <a:pt x="13103" y="8012"/>
                          <a:pt x="12540" y="7299"/>
                          <a:pt x="12028" y="6971"/>
                        </a:cubicBezTo>
                        <a:cubicBezTo>
                          <a:pt x="11824" y="6861"/>
                          <a:pt x="11721" y="6751"/>
                          <a:pt x="11619" y="6532"/>
                        </a:cubicBezTo>
                        <a:cubicBezTo>
                          <a:pt x="11465" y="6313"/>
                          <a:pt x="11465" y="6039"/>
                          <a:pt x="11465" y="5710"/>
                        </a:cubicBezTo>
                        <a:cubicBezTo>
                          <a:pt x="11363" y="5161"/>
                          <a:pt x="11056" y="4558"/>
                          <a:pt x="10544" y="4339"/>
                        </a:cubicBezTo>
                        <a:cubicBezTo>
                          <a:pt x="9981" y="4558"/>
                          <a:pt x="9367" y="4449"/>
                          <a:pt x="8906" y="4010"/>
                        </a:cubicBezTo>
                        <a:cubicBezTo>
                          <a:pt x="8497" y="3517"/>
                          <a:pt x="8394" y="2859"/>
                          <a:pt x="8599" y="2256"/>
                        </a:cubicBezTo>
                        <a:cubicBezTo>
                          <a:pt x="7627" y="1927"/>
                          <a:pt x="7729" y="447"/>
                          <a:pt x="6859" y="63"/>
                        </a:cubicBezTo>
                        <a:cubicBezTo>
                          <a:pt x="5989" y="-266"/>
                          <a:pt x="5374" y="776"/>
                          <a:pt x="4914" y="1433"/>
                        </a:cubicBezTo>
                        <a:cubicBezTo>
                          <a:pt x="4402" y="2365"/>
                          <a:pt x="4300" y="3517"/>
                          <a:pt x="3736" y="4449"/>
                        </a:cubicBezTo>
                        <a:cubicBezTo>
                          <a:pt x="3429" y="5161"/>
                          <a:pt x="3429" y="4778"/>
                          <a:pt x="3429" y="5490"/>
                        </a:cubicBezTo>
                        <a:cubicBezTo>
                          <a:pt x="3122" y="6313"/>
                          <a:pt x="3225" y="6313"/>
                          <a:pt x="3020" y="697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7" name="Shape 3197"/>
                  <p:cNvSpPr/>
                  <p:nvPr/>
                </p:nvSpPr>
                <p:spPr>
                  <a:xfrm>
                    <a:off x="2748200" y="2704650"/>
                    <a:ext cx="83469" cy="65967"/>
                  </a:xfrm>
                  <a:custGeom>
                    <a:avLst/>
                    <a:gdLst/>
                    <a:ahLst/>
                    <a:cxnLst>
                      <a:cxn ang="0">
                        <a:pos x="wd2" y="hd2"/>
                      </a:cxn>
                      <a:cxn ang="5400000">
                        <a:pos x="wd2" y="hd2"/>
                      </a:cxn>
                      <a:cxn ang="10800000">
                        <a:pos x="wd2" y="hd2"/>
                      </a:cxn>
                      <a:cxn ang="16200000">
                        <a:pos x="wd2" y="hd2"/>
                      </a:cxn>
                    </a:cxnLst>
                    <a:rect l="0" t="0" r="r" b="b"/>
                    <a:pathLst>
                      <a:path w="21256" h="19717" extrusionOk="0">
                        <a:moveTo>
                          <a:pt x="4236" y="6515"/>
                        </a:moveTo>
                        <a:cubicBezTo>
                          <a:pt x="4236" y="6858"/>
                          <a:pt x="3795" y="7200"/>
                          <a:pt x="3501" y="7200"/>
                        </a:cubicBezTo>
                        <a:cubicBezTo>
                          <a:pt x="3208" y="7200"/>
                          <a:pt x="3208" y="7200"/>
                          <a:pt x="2914" y="7200"/>
                        </a:cubicBezTo>
                        <a:cubicBezTo>
                          <a:pt x="1738" y="7200"/>
                          <a:pt x="1150" y="8743"/>
                          <a:pt x="416" y="9772"/>
                        </a:cubicBezTo>
                        <a:cubicBezTo>
                          <a:pt x="122" y="10458"/>
                          <a:pt x="-172" y="11143"/>
                          <a:pt x="122" y="12343"/>
                        </a:cubicBezTo>
                        <a:cubicBezTo>
                          <a:pt x="122" y="13029"/>
                          <a:pt x="416" y="13200"/>
                          <a:pt x="857" y="14058"/>
                        </a:cubicBezTo>
                        <a:cubicBezTo>
                          <a:pt x="1444" y="15258"/>
                          <a:pt x="2032" y="17315"/>
                          <a:pt x="3208" y="18343"/>
                        </a:cubicBezTo>
                        <a:cubicBezTo>
                          <a:pt x="5118" y="20229"/>
                          <a:pt x="8497" y="20229"/>
                          <a:pt x="9673" y="18000"/>
                        </a:cubicBezTo>
                        <a:cubicBezTo>
                          <a:pt x="10701" y="16629"/>
                          <a:pt x="10995" y="14058"/>
                          <a:pt x="12465" y="13372"/>
                        </a:cubicBezTo>
                        <a:cubicBezTo>
                          <a:pt x="12759" y="13372"/>
                          <a:pt x="13493" y="13372"/>
                          <a:pt x="13787" y="13372"/>
                        </a:cubicBezTo>
                        <a:cubicBezTo>
                          <a:pt x="15257" y="13372"/>
                          <a:pt x="16138" y="12000"/>
                          <a:pt x="17461" y="10458"/>
                        </a:cubicBezTo>
                        <a:cubicBezTo>
                          <a:pt x="18636" y="9086"/>
                          <a:pt x="19518" y="7200"/>
                          <a:pt x="20840" y="5829"/>
                        </a:cubicBezTo>
                        <a:cubicBezTo>
                          <a:pt x="21134" y="5486"/>
                          <a:pt x="21428" y="4800"/>
                          <a:pt x="21134" y="4286"/>
                        </a:cubicBezTo>
                        <a:cubicBezTo>
                          <a:pt x="20840" y="4800"/>
                          <a:pt x="20252" y="4286"/>
                          <a:pt x="20252" y="3943"/>
                        </a:cubicBezTo>
                        <a:cubicBezTo>
                          <a:pt x="20252" y="3600"/>
                          <a:pt x="20252" y="2915"/>
                          <a:pt x="20546" y="2572"/>
                        </a:cubicBezTo>
                        <a:cubicBezTo>
                          <a:pt x="20840" y="2229"/>
                          <a:pt x="21134" y="1886"/>
                          <a:pt x="20840" y="1200"/>
                        </a:cubicBezTo>
                        <a:cubicBezTo>
                          <a:pt x="20840" y="343"/>
                          <a:pt x="20252" y="0"/>
                          <a:pt x="19518" y="0"/>
                        </a:cubicBezTo>
                        <a:cubicBezTo>
                          <a:pt x="18930" y="0"/>
                          <a:pt x="18342" y="0"/>
                          <a:pt x="18048" y="343"/>
                        </a:cubicBezTo>
                        <a:cubicBezTo>
                          <a:pt x="16873" y="686"/>
                          <a:pt x="15550" y="1543"/>
                          <a:pt x="14375" y="1886"/>
                        </a:cubicBezTo>
                        <a:cubicBezTo>
                          <a:pt x="10408" y="4286"/>
                          <a:pt x="6587" y="-1371"/>
                          <a:pt x="4236" y="6515"/>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8" name="Shape 3198"/>
                  <p:cNvSpPr/>
                  <p:nvPr/>
                </p:nvSpPr>
                <p:spPr>
                  <a:xfrm>
                    <a:off x="2971980" y="2288214"/>
                    <a:ext cx="81399" cy="92293"/>
                  </a:xfrm>
                  <a:custGeom>
                    <a:avLst/>
                    <a:gdLst/>
                    <a:ahLst/>
                    <a:cxnLst>
                      <a:cxn ang="0">
                        <a:pos x="wd2" y="hd2"/>
                      </a:cxn>
                      <a:cxn ang="5400000">
                        <a:pos x="wd2" y="hd2"/>
                      </a:cxn>
                      <a:cxn ang="10800000">
                        <a:pos x="wd2" y="hd2"/>
                      </a:cxn>
                      <a:cxn ang="16200000">
                        <a:pos x="wd2" y="hd2"/>
                      </a:cxn>
                    </a:cxnLst>
                    <a:rect l="0" t="0" r="r" b="b"/>
                    <a:pathLst>
                      <a:path w="21360" h="21013" extrusionOk="0">
                        <a:moveTo>
                          <a:pt x="3210" y="16589"/>
                        </a:moveTo>
                        <a:cubicBezTo>
                          <a:pt x="4110" y="17109"/>
                          <a:pt x="4410" y="18280"/>
                          <a:pt x="4110" y="19061"/>
                        </a:cubicBezTo>
                        <a:cubicBezTo>
                          <a:pt x="5610" y="19582"/>
                          <a:pt x="7260" y="19842"/>
                          <a:pt x="8760" y="20362"/>
                        </a:cubicBezTo>
                        <a:cubicBezTo>
                          <a:pt x="9510" y="20753"/>
                          <a:pt x="10410" y="21013"/>
                          <a:pt x="11010" y="21013"/>
                        </a:cubicBezTo>
                        <a:cubicBezTo>
                          <a:pt x="11910" y="21013"/>
                          <a:pt x="13260" y="20753"/>
                          <a:pt x="13860" y="19842"/>
                        </a:cubicBezTo>
                        <a:cubicBezTo>
                          <a:pt x="14160" y="19582"/>
                          <a:pt x="14160" y="19321"/>
                          <a:pt x="14160" y="19061"/>
                        </a:cubicBezTo>
                        <a:cubicBezTo>
                          <a:pt x="14160" y="18801"/>
                          <a:pt x="13860" y="18801"/>
                          <a:pt x="13860" y="18541"/>
                        </a:cubicBezTo>
                        <a:cubicBezTo>
                          <a:pt x="13560" y="18020"/>
                          <a:pt x="13560" y="17370"/>
                          <a:pt x="14160" y="16849"/>
                        </a:cubicBezTo>
                        <a:cubicBezTo>
                          <a:pt x="14760" y="16589"/>
                          <a:pt x="15360" y="16589"/>
                          <a:pt x="16110" y="16589"/>
                        </a:cubicBezTo>
                        <a:cubicBezTo>
                          <a:pt x="16710" y="16589"/>
                          <a:pt x="17310" y="16589"/>
                          <a:pt x="17610" y="16329"/>
                        </a:cubicBezTo>
                        <a:cubicBezTo>
                          <a:pt x="18510" y="15548"/>
                          <a:pt x="17010" y="14117"/>
                          <a:pt x="17310" y="13336"/>
                        </a:cubicBezTo>
                        <a:cubicBezTo>
                          <a:pt x="17610" y="12815"/>
                          <a:pt x="18510" y="12555"/>
                          <a:pt x="19260" y="12295"/>
                        </a:cubicBezTo>
                        <a:cubicBezTo>
                          <a:pt x="19860" y="11905"/>
                          <a:pt x="20460" y="11124"/>
                          <a:pt x="20160" y="10603"/>
                        </a:cubicBezTo>
                        <a:cubicBezTo>
                          <a:pt x="19860" y="10343"/>
                          <a:pt x="19860" y="10343"/>
                          <a:pt x="19560" y="10343"/>
                        </a:cubicBezTo>
                        <a:cubicBezTo>
                          <a:pt x="18510" y="9823"/>
                          <a:pt x="19260" y="8652"/>
                          <a:pt x="19560" y="7871"/>
                        </a:cubicBezTo>
                        <a:cubicBezTo>
                          <a:pt x="20160" y="6830"/>
                          <a:pt x="20760" y="5919"/>
                          <a:pt x="21360" y="4878"/>
                        </a:cubicBezTo>
                        <a:cubicBezTo>
                          <a:pt x="19860" y="4878"/>
                          <a:pt x="20460" y="2926"/>
                          <a:pt x="19860" y="2146"/>
                        </a:cubicBezTo>
                        <a:cubicBezTo>
                          <a:pt x="18510" y="714"/>
                          <a:pt x="18210" y="1105"/>
                          <a:pt x="16410" y="714"/>
                        </a:cubicBezTo>
                        <a:cubicBezTo>
                          <a:pt x="13860" y="454"/>
                          <a:pt x="10410" y="-587"/>
                          <a:pt x="7860" y="454"/>
                        </a:cubicBezTo>
                        <a:cubicBezTo>
                          <a:pt x="3810" y="2406"/>
                          <a:pt x="3810" y="8391"/>
                          <a:pt x="660" y="11384"/>
                        </a:cubicBezTo>
                        <a:cubicBezTo>
                          <a:pt x="960" y="11384"/>
                          <a:pt x="960" y="11384"/>
                          <a:pt x="1260" y="11644"/>
                        </a:cubicBezTo>
                        <a:cubicBezTo>
                          <a:pt x="660" y="13336"/>
                          <a:pt x="-240" y="14637"/>
                          <a:pt x="60" y="16329"/>
                        </a:cubicBezTo>
                        <a:cubicBezTo>
                          <a:pt x="1260" y="16068"/>
                          <a:pt x="2160" y="16068"/>
                          <a:pt x="3210" y="1658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99" name="Shape 3199"/>
                  <p:cNvSpPr/>
                  <p:nvPr/>
                </p:nvSpPr>
                <p:spPr>
                  <a:xfrm>
                    <a:off x="2912521" y="2169307"/>
                    <a:ext cx="29214" cy="73699"/>
                  </a:xfrm>
                  <a:custGeom>
                    <a:avLst/>
                    <a:gdLst/>
                    <a:ahLst/>
                    <a:cxnLst>
                      <a:cxn ang="0">
                        <a:pos x="wd2" y="hd2"/>
                      </a:cxn>
                      <a:cxn ang="5400000">
                        <a:pos x="wd2" y="hd2"/>
                      </a:cxn>
                      <a:cxn ang="10800000">
                        <a:pos x="wd2" y="hd2"/>
                      </a:cxn>
                      <a:cxn ang="16200000">
                        <a:pos x="wd2" y="hd2"/>
                      </a:cxn>
                    </a:cxnLst>
                    <a:rect l="0" t="0" r="r" b="b"/>
                    <a:pathLst>
                      <a:path w="18239" h="20596" extrusionOk="0">
                        <a:moveTo>
                          <a:pt x="534" y="13279"/>
                        </a:moveTo>
                        <a:cubicBezTo>
                          <a:pt x="1242" y="14399"/>
                          <a:pt x="3367" y="15039"/>
                          <a:pt x="4075" y="16319"/>
                        </a:cubicBezTo>
                        <a:cubicBezTo>
                          <a:pt x="5491" y="17759"/>
                          <a:pt x="4075" y="19679"/>
                          <a:pt x="1242" y="20319"/>
                        </a:cubicBezTo>
                        <a:cubicBezTo>
                          <a:pt x="2658" y="21119"/>
                          <a:pt x="5491" y="19999"/>
                          <a:pt x="7262" y="19359"/>
                        </a:cubicBezTo>
                        <a:cubicBezTo>
                          <a:pt x="10095" y="17759"/>
                          <a:pt x="12927" y="15679"/>
                          <a:pt x="13636" y="13279"/>
                        </a:cubicBezTo>
                        <a:cubicBezTo>
                          <a:pt x="14698" y="12319"/>
                          <a:pt x="14698" y="11199"/>
                          <a:pt x="15406" y="10559"/>
                        </a:cubicBezTo>
                        <a:cubicBezTo>
                          <a:pt x="16114" y="9759"/>
                          <a:pt x="16822" y="9599"/>
                          <a:pt x="17531" y="8959"/>
                        </a:cubicBezTo>
                        <a:cubicBezTo>
                          <a:pt x="18947" y="7999"/>
                          <a:pt x="17531" y="6559"/>
                          <a:pt x="17531" y="5279"/>
                        </a:cubicBezTo>
                        <a:cubicBezTo>
                          <a:pt x="17531" y="4319"/>
                          <a:pt x="18239" y="2879"/>
                          <a:pt x="18239" y="1919"/>
                        </a:cubicBezTo>
                        <a:cubicBezTo>
                          <a:pt x="18239" y="959"/>
                          <a:pt x="15406" y="-481"/>
                          <a:pt x="12927" y="159"/>
                        </a:cubicBezTo>
                        <a:cubicBezTo>
                          <a:pt x="11511" y="639"/>
                          <a:pt x="11511" y="1279"/>
                          <a:pt x="11511" y="1919"/>
                        </a:cubicBezTo>
                        <a:cubicBezTo>
                          <a:pt x="9386" y="5599"/>
                          <a:pt x="-2653" y="9919"/>
                          <a:pt x="534" y="1327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0" name="Shape 3200"/>
                  <p:cNvSpPr/>
                  <p:nvPr/>
                </p:nvSpPr>
                <p:spPr>
                  <a:xfrm>
                    <a:off x="2979688" y="2187051"/>
                    <a:ext cx="30186" cy="57185"/>
                  </a:xfrm>
                  <a:custGeom>
                    <a:avLst/>
                    <a:gdLst/>
                    <a:ahLst/>
                    <a:cxnLst>
                      <a:cxn ang="0">
                        <a:pos x="wd2" y="hd2"/>
                      </a:cxn>
                      <a:cxn ang="5400000">
                        <a:pos x="wd2" y="hd2"/>
                      </a:cxn>
                      <a:cxn ang="10800000">
                        <a:pos x="wd2" y="hd2"/>
                      </a:cxn>
                      <a:cxn ang="16200000">
                        <a:pos x="wd2" y="hd2"/>
                      </a:cxn>
                    </a:cxnLst>
                    <a:rect l="0" t="0" r="r" b="b"/>
                    <a:pathLst>
                      <a:path w="20331" h="20682" extrusionOk="0">
                        <a:moveTo>
                          <a:pt x="13405" y="19101"/>
                        </a:moveTo>
                        <a:cubicBezTo>
                          <a:pt x="14191" y="19707"/>
                          <a:pt x="14976" y="20514"/>
                          <a:pt x="16547" y="20514"/>
                        </a:cubicBezTo>
                        <a:cubicBezTo>
                          <a:pt x="18118" y="20918"/>
                          <a:pt x="20082" y="20514"/>
                          <a:pt x="20082" y="20111"/>
                        </a:cubicBezTo>
                        <a:cubicBezTo>
                          <a:pt x="20867" y="19101"/>
                          <a:pt x="19689" y="18294"/>
                          <a:pt x="18118" y="17890"/>
                        </a:cubicBezTo>
                        <a:cubicBezTo>
                          <a:pt x="16154" y="17486"/>
                          <a:pt x="14976" y="17082"/>
                          <a:pt x="14191" y="16679"/>
                        </a:cubicBezTo>
                        <a:cubicBezTo>
                          <a:pt x="10656" y="14862"/>
                          <a:pt x="14191" y="11632"/>
                          <a:pt x="11834" y="9411"/>
                        </a:cubicBezTo>
                        <a:cubicBezTo>
                          <a:pt x="10656" y="9008"/>
                          <a:pt x="10656" y="8604"/>
                          <a:pt x="9871" y="8200"/>
                        </a:cubicBezTo>
                        <a:cubicBezTo>
                          <a:pt x="7514" y="4365"/>
                          <a:pt x="16547" y="3154"/>
                          <a:pt x="7514" y="933"/>
                        </a:cubicBezTo>
                        <a:cubicBezTo>
                          <a:pt x="1623" y="-682"/>
                          <a:pt x="838" y="-278"/>
                          <a:pt x="52" y="2750"/>
                        </a:cubicBezTo>
                        <a:cubicBezTo>
                          <a:pt x="-733" y="7797"/>
                          <a:pt x="7514" y="15468"/>
                          <a:pt x="13405" y="1910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1" name="Shape 3201"/>
                  <p:cNvSpPr/>
                  <p:nvPr/>
                </p:nvSpPr>
                <p:spPr>
                  <a:xfrm>
                    <a:off x="3060551" y="2303172"/>
                    <a:ext cx="42349" cy="39400"/>
                  </a:xfrm>
                  <a:custGeom>
                    <a:avLst/>
                    <a:gdLst/>
                    <a:ahLst/>
                    <a:cxnLst>
                      <a:cxn ang="0">
                        <a:pos x="wd2" y="hd2"/>
                      </a:cxn>
                      <a:cxn ang="5400000">
                        <a:pos x="wd2" y="hd2"/>
                      </a:cxn>
                      <a:cxn ang="10800000">
                        <a:pos x="wd2" y="hd2"/>
                      </a:cxn>
                      <a:cxn ang="16200000">
                        <a:pos x="wd2" y="hd2"/>
                      </a:cxn>
                    </a:cxnLst>
                    <a:rect l="0" t="0" r="r" b="b"/>
                    <a:pathLst>
                      <a:path w="20495" h="20193" extrusionOk="0">
                        <a:moveTo>
                          <a:pt x="919" y="11809"/>
                        </a:moveTo>
                        <a:cubicBezTo>
                          <a:pt x="919" y="12377"/>
                          <a:pt x="1480" y="13230"/>
                          <a:pt x="2041" y="13230"/>
                        </a:cubicBezTo>
                        <a:cubicBezTo>
                          <a:pt x="3163" y="13798"/>
                          <a:pt x="3724" y="13230"/>
                          <a:pt x="5127" y="13230"/>
                        </a:cubicBezTo>
                        <a:cubicBezTo>
                          <a:pt x="6249" y="13230"/>
                          <a:pt x="7932" y="13798"/>
                          <a:pt x="8493" y="14935"/>
                        </a:cubicBezTo>
                        <a:cubicBezTo>
                          <a:pt x="9615" y="15503"/>
                          <a:pt x="11018" y="16640"/>
                          <a:pt x="12140" y="17209"/>
                        </a:cubicBezTo>
                        <a:cubicBezTo>
                          <a:pt x="13262" y="17777"/>
                          <a:pt x="14945" y="19198"/>
                          <a:pt x="16067" y="19767"/>
                        </a:cubicBezTo>
                        <a:cubicBezTo>
                          <a:pt x="17470" y="20335"/>
                          <a:pt x="18031" y="20335"/>
                          <a:pt x="19153" y="19767"/>
                        </a:cubicBezTo>
                        <a:cubicBezTo>
                          <a:pt x="20275" y="19198"/>
                          <a:pt x="20836" y="17209"/>
                          <a:pt x="20275" y="15503"/>
                        </a:cubicBezTo>
                        <a:cubicBezTo>
                          <a:pt x="19714" y="14367"/>
                          <a:pt x="19153" y="12377"/>
                          <a:pt x="18592" y="11240"/>
                        </a:cubicBezTo>
                        <a:cubicBezTo>
                          <a:pt x="18031" y="10103"/>
                          <a:pt x="18031" y="7830"/>
                          <a:pt x="19714" y="7261"/>
                        </a:cubicBezTo>
                        <a:cubicBezTo>
                          <a:pt x="16628" y="6409"/>
                          <a:pt x="13823" y="4703"/>
                          <a:pt x="12701" y="2430"/>
                        </a:cubicBezTo>
                        <a:cubicBezTo>
                          <a:pt x="12140" y="1861"/>
                          <a:pt x="12140" y="1293"/>
                          <a:pt x="11579" y="724"/>
                        </a:cubicBezTo>
                        <a:cubicBezTo>
                          <a:pt x="9615" y="-1265"/>
                          <a:pt x="3163" y="1293"/>
                          <a:pt x="2041" y="2998"/>
                        </a:cubicBezTo>
                        <a:cubicBezTo>
                          <a:pt x="-764" y="5840"/>
                          <a:pt x="-203" y="8967"/>
                          <a:pt x="919" y="1180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2" name="Shape 3202"/>
                  <p:cNvSpPr/>
                  <p:nvPr/>
                </p:nvSpPr>
                <p:spPr>
                  <a:xfrm>
                    <a:off x="2938412" y="2654852"/>
                    <a:ext cx="36220" cy="47148"/>
                  </a:xfrm>
                  <a:custGeom>
                    <a:avLst/>
                    <a:gdLst/>
                    <a:ahLst/>
                    <a:cxnLst>
                      <a:cxn ang="0">
                        <a:pos x="wd2" y="hd2"/>
                      </a:cxn>
                      <a:cxn ang="5400000">
                        <a:pos x="wd2" y="hd2"/>
                      </a:cxn>
                      <a:cxn ang="10800000">
                        <a:pos x="wd2" y="hd2"/>
                      </a:cxn>
                      <a:cxn ang="16200000">
                        <a:pos x="wd2" y="hd2"/>
                      </a:cxn>
                    </a:cxnLst>
                    <a:rect l="0" t="0" r="r" b="b"/>
                    <a:pathLst>
                      <a:path w="21095" h="21600" extrusionOk="0">
                        <a:moveTo>
                          <a:pt x="2743" y="12117"/>
                        </a:moveTo>
                        <a:cubicBezTo>
                          <a:pt x="2743" y="12644"/>
                          <a:pt x="3429" y="13961"/>
                          <a:pt x="3429" y="14488"/>
                        </a:cubicBezTo>
                        <a:cubicBezTo>
                          <a:pt x="3429" y="15015"/>
                          <a:pt x="5829" y="15541"/>
                          <a:pt x="6514" y="15015"/>
                        </a:cubicBezTo>
                        <a:cubicBezTo>
                          <a:pt x="5829" y="16595"/>
                          <a:pt x="6514" y="18966"/>
                          <a:pt x="8571" y="20020"/>
                        </a:cubicBezTo>
                        <a:cubicBezTo>
                          <a:pt x="10629" y="21073"/>
                          <a:pt x="13029" y="21600"/>
                          <a:pt x="15771" y="21600"/>
                        </a:cubicBezTo>
                        <a:cubicBezTo>
                          <a:pt x="16457" y="21600"/>
                          <a:pt x="16457" y="21600"/>
                          <a:pt x="17143" y="21600"/>
                        </a:cubicBezTo>
                        <a:cubicBezTo>
                          <a:pt x="17829" y="21600"/>
                          <a:pt x="17829" y="21073"/>
                          <a:pt x="18514" y="20546"/>
                        </a:cubicBezTo>
                        <a:cubicBezTo>
                          <a:pt x="20229" y="18966"/>
                          <a:pt x="21600" y="17122"/>
                          <a:pt x="20914" y="15015"/>
                        </a:cubicBezTo>
                        <a:cubicBezTo>
                          <a:pt x="20229" y="12644"/>
                          <a:pt x="17829" y="11590"/>
                          <a:pt x="16457" y="10010"/>
                        </a:cubicBezTo>
                        <a:cubicBezTo>
                          <a:pt x="15086" y="7902"/>
                          <a:pt x="15771" y="5532"/>
                          <a:pt x="17143" y="3951"/>
                        </a:cubicBezTo>
                        <a:cubicBezTo>
                          <a:pt x="18514" y="2898"/>
                          <a:pt x="20914" y="1580"/>
                          <a:pt x="20229" y="0"/>
                        </a:cubicBezTo>
                        <a:cubicBezTo>
                          <a:pt x="17143" y="0"/>
                          <a:pt x="14400" y="0"/>
                          <a:pt x="11314" y="0"/>
                        </a:cubicBezTo>
                        <a:cubicBezTo>
                          <a:pt x="9943" y="0"/>
                          <a:pt x="9257" y="0"/>
                          <a:pt x="7886" y="527"/>
                        </a:cubicBezTo>
                        <a:cubicBezTo>
                          <a:pt x="4800" y="1580"/>
                          <a:pt x="3429" y="3951"/>
                          <a:pt x="0" y="3951"/>
                        </a:cubicBezTo>
                        <a:cubicBezTo>
                          <a:pt x="686" y="6585"/>
                          <a:pt x="2057" y="9483"/>
                          <a:pt x="2743" y="1211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3" name="Shape 3203"/>
                  <p:cNvSpPr/>
                  <p:nvPr/>
                </p:nvSpPr>
                <p:spPr>
                  <a:xfrm>
                    <a:off x="3359205" y="2776721"/>
                    <a:ext cx="23193" cy="42483"/>
                  </a:xfrm>
                  <a:custGeom>
                    <a:avLst/>
                    <a:gdLst/>
                    <a:ahLst/>
                    <a:cxnLst>
                      <a:cxn ang="0">
                        <a:pos x="wd2" y="hd2"/>
                      </a:cxn>
                      <a:cxn ang="5400000">
                        <a:pos x="wd2" y="hd2"/>
                      </a:cxn>
                      <a:cxn ang="10800000">
                        <a:pos x="wd2" y="hd2"/>
                      </a:cxn>
                      <a:cxn ang="16200000">
                        <a:pos x="wd2" y="hd2"/>
                      </a:cxn>
                    </a:cxnLst>
                    <a:rect l="0" t="0" r="r" b="b"/>
                    <a:pathLst>
                      <a:path w="20420" h="20550" extrusionOk="0">
                        <a:moveTo>
                          <a:pt x="877" y="10707"/>
                        </a:moveTo>
                        <a:cubicBezTo>
                          <a:pt x="1906" y="13407"/>
                          <a:pt x="4477" y="16107"/>
                          <a:pt x="8591" y="18537"/>
                        </a:cubicBezTo>
                        <a:cubicBezTo>
                          <a:pt x="10649" y="19617"/>
                          <a:pt x="14249" y="20967"/>
                          <a:pt x="16306" y="20427"/>
                        </a:cubicBezTo>
                        <a:cubicBezTo>
                          <a:pt x="19391" y="19887"/>
                          <a:pt x="20420" y="17457"/>
                          <a:pt x="20420" y="15297"/>
                        </a:cubicBezTo>
                        <a:cubicBezTo>
                          <a:pt x="20420" y="14217"/>
                          <a:pt x="20420" y="13407"/>
                          <a:pt x="18363" y="12867"/>
                        </a:cubicBezTo>
                        <a:cubicBezTo>
                          <a:pt x="17334" y="12327"/>
                          <a:pt x="16306" y="12327"/>
                          <a:pt x="15277" y="11787"/>
                        </a:cubicBezTo>
                        <a:cubicBezTo>
                          <a:pt x="11677" y="10707"/>
                          <a:pt x="12706" y="8547"/>
                          <a:pt x="14249" y="6657"/>
                        </a:cubicBezTo>
                        <a:cubicBezTo>
                          <a:pt x="15277" y="5037"/>
                          <a:pt x="17334" y="3417"/>
                          <a:pt x="18363" y="1527"/>
                        </a:cubicBezTo>
                        <a:cubicBezTo>
                          <a:pt x="18363" y="447"/>
                          <a:pt x="5506" y="-633"/>
                          <a:pt x="3449" y="447"/>
                        </a:cubicBezTo>
                        <a:cubicBezTo>
                          <a:pt x="-1180" y="2877"/>
                          <a:pt x="-151" y="8547"/>
                          <a:pt x="877" y="1070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4" name="Shape 3204"/>
                  <p:cNvSpPr/>
                  <p:nvPr/>
                </p:nvSpPr>
                <p:spPr>
                  <a:xfrm>
                    <a:off x="459378" y="3001040"/>
                    <a:ext cx="83767" cy="100323"/>
                  </a:xfrm>
                  <a:custGeom>
                    <a:avLst/>
                    <a:gdLst/>
                    <a:ahLst/>
                    <a:cxnLst>
                      <a:cxn ang="0">
                        <a:pos x="wd2" y="hd2"/>
                      </a:cxn>
                      <a:cxn ang="5400000">
                        <a:pos x="wd2" y="hd2"/>
                      </a:cxn>
                      <a:cxn ang="10800000">
                        <a:pos x="wd2" y="hd2"/>
                      </a:cxn>
                      <a:cxn ang="16200000">
                        <a:pos x="wd2" y="hd2"/>
                      </a:cxn>
                    </a:cxnLst>
                    <a:rect l="0" t="0" r="r" b="b"/>
                    <a:pathLst>
                      <a:path w="21330" h="19710" extrusionOk="0">
                        <a:moveTo>
                          <a:pt x="10003" y="5608"/>
                        </a:moveTo>
                        <a:cubicBezTo>
                          <a:pt x="9713" y="5832"/>
                          <a:pt x="9133" y="6280"/>
                          <a:pt x="8843" y="6504"/>
                        </a:cubicBezTo>
                        <a:cubicBezTo>
                          <a:pt x="8553" y="6728"/>
                          <a:pt x="7828" y="6728"/>
                          <a:pt x="7248" y="6951"/>
                        </a:cubicBezTo>
                        <a:cubicBezTo>
                          <a:pt x="6089" y="7511"/>
                          <a:pt x="5219" y="8630"/>
                          <a:pt x="5799" y="9861"/>
                        </a:cubicBezTo>
                        <a:cubicBezTo>
                          <a:pt x="5219" y="10085"/>
                          <a:pt x="4494" y="10085"/>
                          <a:pt x="4204" y="10309"/>
                        </a:cubicBezTo>
                        <a:cubicBezTo>
                          <a:pt x="3914" y="11988"/>
                          <a:pt x="1885" y="13107"/>
                          <a:pt x="0" y="14002"/>
                        </a:cubicBezTo>
                        <a:cubicBezTo>
                          <a:pt x="870" y="14002"/>
                          <a:pt x="1450" y="14898"/>
                          <a:pt x="1450" y="15905"/>
                        </a:cubicBezTo>
                        <a:cubicBezTo>
                          <a:pt x="1450" y="16800"/>
                          <a:pt x="1160" y="17584"/>
                          <a:pt x="1450" y="18255"/>
                        </a:cubicBezTo>
                        <a:cubicBezTo>
                          <a:pt x="2754" y="19486"/>
                          <a:pt x="5219" y="18479"/>
                          <a:pt x="6958" y="19262"/>
                        </a:cubicBezTo>
                        <a:cubicBezTo>
                          <a:pt x="7248" y="19486"/>
                          <a:pt x="7828" y="19710"/>
                          <a:pt x="8263" y="19710"/>
                        </a:cubicBezTo>
                        <a:cubicBezTo>
                          <a:pt x="8843" y="19710"/>
                          <a:pt x="9423" y="19710"/>
                          <a:pt x="9713" y="19486"/>
                        </a:cubicBezTo>
                        <a:cubicBezTo>
                          <a:pt x="10872" y="18927"/>
                          <a:pt x="12467" y="18255"/>
                          <a:pt x="13047" y="17584"/>
                        </a:cubicBezTo>
                        <a:cubicBezTo>
                          <a:pt x="13917" y="16576"/>
                          <a:pt x="14352" y="15457"/>
                          <a:pt x="13627" y="14562"/>
                        </a:cubicBezTo>
                        <a:cubicBezTo>
                          <a:pt x="15511" y="14786"/>
                          <a:pt x="17976" y="14338"/>
                          <a:pt x="18846" y="12883"/>
                        </a:cubicBezTo>
                        <a:cubicBezTo>
                          <a:pt x="19136" y="12659"/>
                          <a:pt x="19136" y="12435"/>
                          <a:pt x="19136" y="12435"/>
                        </a:cubicBezTo>
                        <a:cubicBezTo>
                          <a:pt x="19136" y="11652"/>
                          <a:pt x="18266" y="11428"/>
                          <a:pt x="17686" y="11204"/>
                        </a:cubicBezTo>
                        <a:cubicBezTo>
                          <a:pt x="16671" y="10757"/>
                          <a:pt x="16091" y="9749"/>
                          <a:pt x="16381" y="8854"/>
                        </a:cubicBezTo>
                        <a:cubicBezTo>
                          <a:pt x="16671" y="7847"/>
                          <a:pt x="17686" y="7287"/>
                          <a:pt x="18556" y="6951"/>
                        </a:cubicBezTo>
                        <a:cubicBezTo>
                          <a:pt x="19136" y="6951"/>
                          <a:pt x="20005" y="6728"/>
                          <a:pt x="20295" y="6504"/>
                        </a:cubicBezTo>
                        <a:cubicBezTo>
                          <a:pt x="21020" y="5608"/>
                          <a:pt x="18556" y="4937"/>
                          <a:pt x="18556" y="3930"/>
                        </a:cubicBezTo>
                        <a:cubicBezTo>
                          <a:pt x="18556" y="2811"/>
                          <a:pt x="21600" y="2811"/>
                          <a:pt x="21310" y="1579"/>
                        </a:cubicBezTo>
                        <a:cubicBezTo>
                          <a:pt x="21310" y="1132"/>
                          <a:pt x="20730" y="908"/>
                          <a:pt x="20005" y="684"/>
                        </a:cubicBezTo>
                        <a:cubicBezTo>
                          <a:pt x="16671" y="-1890"/>
                          <a:pt x="12467" y="3482"/>
                          <a:pt x="10003" y="560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5" name="Shape 3205"/>
                  <p:cNvSpPr/>
                  <p:nvPr/>
                </p:nvSpPr>
                <p:spPr>
                  <a:xfrm>
                    <a:off x="106164" y="3227516"/>
                    <a:ext cx="40316" cy="37106"/>
                  </a:xfrm>
                  <a:custGeom>
                    <a:avLst/>
                    <a:gdLst/>
                    <a:ahLst/>
                    <a:cxnLst>
                      <a:cxn ang="0">
                        <a:pos x="wd2" y="hd2"/>
                      </a:cxn>
                      <a:cxn ang="5400000">
                        <a:pos x="wd2" y="hd2"/>
                      </a:cxn>
                      <a:cxn ang="10800000">
                        <a:pos x="wd2" y="hd2"/>
                      </a:cxn>
                      <a:cxn ang="16200000">
                        <a:pos x="wd2" y="hd2"/>
                      </a:cxn>
                    </a:cxnLst>
                    <a:rect l="0" t="0" r="r" b="b"/>
                    <a:pathLst>
                      <a:path w="20673" h="21600" extrusionOk="0">
                        <a:moveTo>
                          <a:pt x="4551" y="11298"/>
                        </a:moveTo>
                        <a:cubicBezTo>
                          <a:pt x="1296" y="12628"/>
                          <a:pt x="-479" y="15951"/>
                          <a:pt x="113" y="19606"/>
                        </a:cubicBezTo>
                        <a:cubicBezTo>
                          <a:pt x="1296" y="19606"/>
                          <a:pt x="2480" y="20271"/>
                          <a:pt x="3072" y="21600"/>
                        </a:cubicBezTo>
                        <a:cubicBezTo>
                          <a:pt x="5735" y="18277"/>
                          <a:pt x="8694" y="14622"/>
                          <a:pt x="12540" y="13957"/>
                        </a:cubicBezTo>
                        <a:cubicBezTo>
                          <a:pt x="13724" y="13957"/>
                          <a:pt x="14907" y="13957"/>
                          <a:pt x="16091" y="13292"/>
                        </a:cubicBezTo>
                        <a:cubicBezTo>
                          <a:pt x="19937" y="11963"/>
                          <a:pt x="21121" y="6978"/>
                          <a:pt x="20529" y="1994"/>
                        </a:cubicBezTo>
                        <a:cubicBezTo>
                          <a:pt x="20529" y="1329"/>
                          <a:pt x="20529" y="1329"/>
                          <a:pt x="19937" y="665"/>
                        </a:cubicBezTo>
                        <a:cubicBezTo>
                          <a:pt x="19346" y="0"/>
                          <a:pt x="18754" y="0"/>
                          <a:pt x="18162" y="0"/>
                        </a:cubicBezTo>
                        <a:cubicBezTo>
                          <a:pt x="14316" y="0"/>
                          <a:pt x="10765" y="1329"/>
                          <a:pt x="8102" y="4320"/>
                        </a:cubicBezTo>
                        <a:cubicBezTo>
                          <a:pt x="5735" y="6978"/>
                          <a:pt x="3663" y="9637"/>
                          <a:pt x="1296" y="11963"/>
                        </a:cubicBezTo>
                        <a:lnTo>
                          <a:pt x="4551" y="11298"/>
                        </a:ln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6" name="Shape 3206"/>
                  <p:cNvSpPr/>
                  <p:nvPr/>
                </p:nvSpPr>
                <p:spPr>
                  <a:xfrm>
                    <a:off x="1159801" y="3260246"/>
                    <a:ext cx="71473" cy="122429"/>
                  </a:xfrm>
                  <a:custGeom>
                    <a:avLst/>
                    <a:gdLst/>
                    <a:ahLst/>
                    <a:cxnLst>
                      <a:cxn ang="0">
                        <a:pos x="wd2" y="hd2"/>
                      </a:cxn>
                      <a:cxn ang="5400000">
                        <a:pos x="wd2" y="hd2"/>
                      </a:cxn>
                      <a:cxn ang="10800000">
                        <a:pos x="wd2" y="hd2"/>
                      </a:cxn>
                      <a:cxn ang="16200000">
                        <a:pos x="wd2" y="hd2"/>
                      </a:cxn>
                    </a:cxnLst>
                    <a:rect l="0" t="0" r="r" b="b"/>
                    <a:pathLst>
                      <a:path w="19973" h="20736" extrusionOk="0">
                        <a:moveTo>
                          <a:pt x="4408" y="4032"/>
                        </a:moveTo>
                        <a:cubicBezTo>
                          <a:pt x="4408" y="4608"/>
                          <a:pt x="3931" y="4992"/>
                          <a:pt x="3614" y="5664"/>
                        </a:cubicBezTo>
                        <a:cubicBezTo>
                          <a:pt x="3296" y="7008"/>
                          <a:pt x="5678" y="8256"/>
                          <a:pt x="6314" y="9696"/>
                        </a:cubicBezTo>
                        <a:cubicBezTo>
                          <a:pt x="6631" y="10656"/>
                          <a:pt x="6631" y="11904"/>
                          <a:pt x="7266" y="12672"/>
                        </a:cubicBezTo>
                        <a:cubicBezTo>
                          <a:pt x="8696" y="14112"/>
                          <a:pt x="12031" y="14496"/>
                          <a:pt x="12349" y="15936"/>
                        </a:cubicBezTo>
                        <a:cubicBezTo>
                          <a:pt x="12349" y="16320"/>
                          <a:pt x="12031" y="16896"/>
                          <a:pt x="12349" y="17280"/>
                        </a:cubicBezTo>
                        <a:cubicBezTo>
                          <a:pt x="12666" y="17664"/>
                          <a:pt x="12984" y="17952"/>
                          <a:pt x="13302" y="18144"/>
                        </a:cubicBezTo>
                        <a:cubicBezTo>
                          <a:pt x="14731" y="18912"/>
                          <a:pt x="16002" y="19680"/>
                          <a:pt x="17590" y="20544"/>
                        </a:cubicBezTo>
                        <a:cubicBezTo>
                          <a:pt x="18066" y="20736"/>
                          <a:pt x="18384" y="20736"/>
                          <a:pt x="18702" y="20736"/>
                        </a:cubicBezTo>
                        <a:cubicBezTo>
                          <a:pt x="19337" y="20736"/>
                          <a:pt x="19337" y="20352"/>
                          <a:pt x="19655" y="20160"/>
                        </a:cubicBezTo>
                        <a:cubicBezTo>
                          <a:pt x="19972" y="19104"/>
                          <a:pt x="20290" y="18048"/>
                          <a:pt x="19337" y="17280"/>
                        </a:cubicBezTo>
                        <a:cubicBezTo>
                          <a:pt x="18384" y="16416"/>
                          <a:pt x="16637" y="15936"/>
                          <a:pt x="16002" y="15072"/>
                        </a:cubicBezTo>
                        <a:cubicBezTo>
                          <a:pt x="15366" y="14304"/>
                          <a:pt x="15684" y="13248"/>
                          <a:pt x="16002" y="12288"/>
                        </a:cubicBezTo>
                        <a:cubicBezTo>
                          <a:pt x="16319" y="11424"/>
                          <a:pt x="16319" y="10656"/>
                          <a:pt x="15684" y="10272"/>
                        </a:cubicBezTo>
                        <a:cubicBezTo>
                          <a:pt x="15366" y="10080"/>
                          <a:pt x="15049" y="10080"/>
                          <a:pt x="14731" y="9888"/>
                        </a:cubicBezTo>
                        <a:cubicBezTo>
                          <a:pt x="12666" y="9024"/>
                          <a:pt x="12031" y="7200"/>
                          <a:pt x="12031" y="5856"/>
                        </a:cubicBezTo>
                        <a:cubicBezTo>
                          <a:pt x="12031" y="4416"/>
                          <a:pt x="12984" y="2784"/>
                          <a:pt x="12349" y="1152"/>
                        </a:cubicBezTo>
                        <a:cubicBezTo>
                          <a:pt x="12349" y="576"/>
                          <a:pt x="11714" y="0"/>
                          <a:pt x="10602" y="0"/>
                        </a:cubicBezTo>
                        <a:cubicBezTo>
                          <a:pt x="10284" y="0"/>
                          <a:pt x="9649" y="0"/>
                          <a:pt x="9331" y="192"/>
                        </a:cubicBezTo>
                        <a:cubicBezTo>
                          <a:pt x="6949" y="576"/>
                          <a:pt x="1708" y="-864"/>
                          <a:pt x="278" y="960"/>
                        </a:cubicBezTo>
                        <a:cubicBezTo>
                          <a:pt x="-1310" y="3456"/>
                          <a:pt x="4408" y="2208"/>
                          <a:pt x="4408" y="403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7" name="Shape 3207"/>
                  <p:cNvSpPr/>
                  <p:nvPr/>
                </p:nvSpPr>
                <p:spPr>
                  <a:xfrm>
                    <a:off x="1408795" y="1647666"/>
                    <a:ext cx="330972" cy="381207"/>
                  </a:xfrm>
                  <a:custGeom>
                    <a:avLst/>
                    <a:gdLst/>
                    <a:ahLst/>
                    <a:cxnLst>
                      <a:cxn ang="0">
                        <a:pos x="wd2" y="hd2"/>
                      </a:cxn>
                      <a:cxn ang="5400000">
                        <a:pos x="wd2" y="hd2"/>
                      </a:cxn>
                      <a:cxn ang="10800000">
                        <a:pos x="wd2" y="hd2"/>
                      </a:cxn>
                      <a:cxn ang="16200000">
                        <a:pos x="wd2" y="hd2"/>
                      </a:cxn>
                    </a:cxnLst>
                    <a:rect l="0" t="0" r="r" b="b"/>
                    <a:pathLst>
                      <a:path w="21600" h="21600" extrusionOk="0">
                        <a:moveTo>
                          <a:pt x="2761" y="4197"/>
                        </a:moveTo>
                        <a:cubicBezTo>
                          <a:pt x="2761" y="4746"/>
                          <a:pt x="3395" y="5424"/>
                          <a:pt x="3842" y="5069"/>
                        </a:cubicBezTo>
                        <a:cubicBezTo>
                          <a:pt x="3619" y="5683"/>
                          <a:pt x="3469" y="6296"/>
                          <a:pt x="3208" y="6909"/>
                        </a:cubicBezTo>
                        <a:cubicBezTo>
                          <a:pt x="2910" y="6845"/>
                          <a:pt x="2537" y="6716"/>
                          <a:pt x="2276" y="6554"/>
                        </a:cubicBezTo>
                        <a:cubicBezTo>
                          <a:pt x="2350" y="7168"/>
                          <a:pt x="2350" y="7781"/>
                          <a:pt x="2462" y="8330"/>
                        </a:cubicBezTo>
                        <a:cubicBezTo>
                          <a:pt x="2462" y="8524"/>
                          <a:pt x="2462" y="8814"/>
                          <a:pt x="2276" y="9008"/>
                        </a:cubicBezTo>
                        <a:cubicBezTo>
                          <a:pt x="2164" y="9137"/>
                          <a:pt x="1977" y="9170"/>
                          <a:pt x="1828" y="9137"/>
                        </a:cubicBezTo>
                        <a:cubicBezTo>
                          <a:pt x="2089" y="9363"/>
                          <a:pt x="2350" y="9589"/>
                          <a:pt x="2686" y="9815"/>
                        </a:cubicBezTo>
                        <a:cubicBezTo>
                          <a:pt x="1753" y="9815"/>
                          <a:pt x="1268" y="10816"/>
                          <a:pt x="1119" y="11656"/>
                        </a:cubicBezTo>
                        <a:cubicBezTo>
                          <a:pt x="709" y="13141"/>
                          <a:pt x="336" y="14561"/>
                          <a:pt x="0" y="16047"/>
                        </a:cubicBezTo>
                        <a:cubicBezTo>
                          <a:pt x="1045" y="15853"/>
                          <a:pt x="2126" y="16789"/>
                          <a:pt x="1903" y="17661"/>
                        </a:cubicBezTo>
                        <a:cubicBezTo>
                          <a:pt x="2537" y="17467"/>
                          <a:pt x="3208" y="17726"/>
                          <a:pt x="3619" y="18145"/>
                        </a:cubicBezTo>
                        <a:cubicBezTo>
                          <a:pt x="3768" y="18339"/>
                          <a:pt x="3917" y="18630"/>
                          <a:pt x="4104" y="18823"/>
                        </a:cubicBezTo>
                        <a:cubicBezTo>
                          <a:pt x="4551" y="19760"/>
                          <a:pt x="5036" y="20664"/>
                          <a:pt x="5484" y="21600"/>
                        </a:cubicBezTo>
                        <a:cubicBezTo>
                          <a:pt x="5894" y="21471"/>
                          <a:pt x="6267" y="21406"/>
                          <a:pt x="6678" y="21277"/>
                        </a:cubicBezTo>
                        <a:cubicBezTo>
                          <a:pt x="7051" y="21116"/>
                          <a:pt x="6827" y="20599"/>
                          <a:pt x="6752" y="20244"/>
                        </a:cubicBezTo>
                        <a:cubicBezTo>
                          <a:pt x="6603" y="19630"/>
                          <a:pt x="7125" y="18888"/>
                          <a:pt x="7834" y="18759"/>
                        </a:cubicBezTo>
                        <a:cubicBezTo>
                          <a:pt x="8618" y="18630"/>
                          <a:pt x="9401" y="19178"/>
                          <a:pt x="9401" y="19824"/>
                        </a:cubicBezTo>
                        <a:cubicBezTo>
                          <a:pt x="10110" y="19566"/>
                          <a:pt x="10893" y="19308"/>
                          <a:pt x="11602" y="18952"/>
                        </a:cubicBezTo>
                        <a:cubicBezTo>
                          <a:pt x="11304" y="18759"/>
                          <a:pt x="10968" y="18630"/>
                          <a:pt x="10669" y="18404"/>
                        </a:cubicBezTo>
                        <a:cubicBezTo>
                          <a:pt x="11117" y="18145"/>
                          <a:pt x="11527" y="17726"/>
                          <a:pt x="11826" y="17338"/>
                        </a:cubicBezTo>
                        <a:cubicBezTo>
                          <a:pt x="10819" y="17048"/>
                          <a:pt x="10334" y="15853"/>
                          <a:pt x="10968" y="15110"/>
                        </a:cubicBezTo>
                        <a:cubicBezTo>
                          <a:pt x="11677" y="15239"/>
                          <a:pt x="12311" y="15369"/>
                          <a:pt x="13020" y="15369"/>
                        </a:cubicBezTo>
                        <a:cubicBezTo>
                          <a:pt x="12460" y="14561"/>
                          <a:pt x="12759" y="13528"/>
                          <a:pt x="13169" y="12721"/>
                        </a:cubicBezTo>
                        <a:cubicBezTo>
                          <a:pt x="13393" y="12721"/>
                          <a:pt x="13617" y="12721"/>
                          <a:pt x="13952" y="12657"/>
                        </a:cubicBezTo>
                        <a:cubicBezTo>
                          <a:pt x="13803" y="11591"/>
                          <a:pt x="14848" y="10622"/>
                          <a:pt x="15967" y="10009"/>
                        </a:cubicBezTo>
                        <a:cubicBezTo>
                          <a:pt x="17049" y="9396"/>
                          <a:pt x="18242" y="8814"/>
                          <a:pt x="18653" y="7717"/>
                        </a:cubicBezTo>
                        <a:cubicBezTo>
                          <a:pt x="18802" y="8201"/>
                          <a:pt x="19660" y="8039"/>
                          <a:pt x="20145" y="7717"/>
                        </a:cubicBezTo>
                        <a:cubicBezTo>
                          <a:pt x="20593" y="7361"/>
                          <a:pt x="21078" y="6974"/>
                          <a:pt x="21600" y="7168"/>
                        </a:cubicBezTo>
                        <a:cubicBezTo>
                          <a:pt x="21451" y="6780"/>
                          <a:pt x="21078" y="6425"/>
                          <a:pt x="20667" y="6167"/>
                        </a:cubicBezTo>
                        <a:cubicBezTo>
                          <a:pt x="21078" y="6296"/>
                          <a:pt x="21376" y="5683"/>
                          <a:pt x="21078" y="5360"/>
                        </a:cubicBezTo>
                        <a:cubicBezTo>
                          <a:pt x="20742" y="5004"/>
                          <a:pt x="20369" y="4746"/>
                          <a:pt x="20294" y="4391"/>
                        </a:cubicBezTo>
                        <a:cubicBezTo>
                          <a:pt x="19585" y="3519"/>
                          <a:pt x="18242" y="2970"/>
                          <a:pt x="17011" y="3100"/>
                        </a:cubicBezTo>
                        <a:cubicBezTo>
                          <a:pt x="16676" y="3100"/>
                          <a:pt x="16377" y="3164"/>
                          <a:pt x="16153" y="3035"/>
                        </a:cubicBezTo>
                        <a:cubicBezTo>
                          <a:pt x="15519" y="2648"/>
                          <a:pt x="16153" y="1550"/>
                          <a:pt x="15445" y="1291"/>
                        </a:cubicBezTo>
                        <a:cubicBezTo>
                          <a:pt x="14512" y="1743"/>
                          <a:pt x="13393" y="1970"/>
                          <a:pt x="12311" y="1743"/>
                        </a:cubicBezTo>
                        <a:cubicBezTo>
                          <a:pt x="11192" y="678"/>
                          <a:pt x="9476" y="0"/>
                          <a:pt x="7834" y="0"/>
                        </a:cubicBezTo>
                        <a:cubicBezTo>
                          <a:pt x="7312" y="0"/>
                          <a:pt x="6678" y="65"/>
                          <a:pt x="6118" y="0"/>
                        </a:cubicBezTo>
                        <a:cubicBezTo>
                          <a:pt x="5670" y="387"/>
                          <a:pt x="4962" y="549"/>
                          <a:pt x="4327" y="323"/>
                        </a:cubicBezTo>
                        <a:cubicBezTo>
                          <a:pt x="3320" y="613"/>
                          <a:pt x="970" y="549"/>
                          <a:pt x="1492" y="1679"/>
                        </a:cubicBezTo>
                        <a:cubicBezTo>
                          <a:pt x="1753" y="2099"/>
                          <a:pt x="2537" y="2163"/>
                          <a:pt x="2761" y="2583"/>
                        </a:cubicBezTo>
                        <a:cubicBezTo>
                          <a:pt x="2984" y="3100"/>
                          <a:pt x="2761" y="3648"/>
                          <a:pt x="2761" y="4197"/>
                        </a:cubicBezTo>
                        <a:close/>
                        <a:moveTo>
                          <a:pt x="1679" y="9008"/>
                        </a:moveTo>
                        <a:cubicBezTo>
                          <a:pt x="1716" y="9040"/>
                          <a:pt x="1753" y="9105"/>
                          <a:pt x="1828" y="9137"/>
                        </a:cubicBezTo>
                        <a:cubicBezTo>
                          <a:pt x="1753" y="9105"/>
                          <a:pt x="1679" y="9073"/>
                          <a:pt x="1679" y="9008"/>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8" name="Shape 3208"/>
                  <p:cNvSpPr/>
                  <p:nvPr/>
                </p:nvSpPr>
                <p:spPr>
                  <a:xfrm>
                    <a:off x="2149743" y="1688859"/>
                    <a:ext cx="202879" cy="313816"/>
                  </a:xfrm>
                  <a:custGeom>
                    <a:avLst/>
                    <a:gdLst/>
                    <a:ahLst/>
                    <a:cxnLst>
                      <a:cxn ang="0">
                        <a:pos x="wd2" y="hd2"/>
                      </a:cxn>
                      <a:cxn ang="5400000">
                        <a:pos x="wd2" y="hd2"/>
                      </a:cxn>
                      <a:cxn ang="10800000">
                        <a:pos x="wd2" y="hd2"/>
                      </a:cxn>
                      <a:cxn ang="16200000">
                        <a:pos x="wd2" y="hd2"/>
                      </a:cxn>
                    </a:cxnLst>
                    <a:rect l="0" t="0" r="r" b="b"/>
                    <a:pathLst>
                      <a:path w="21600" h="21457" extrusionOk="0">
                        <a:moveTo>
                          <a:pt x="3933" y="5350"/>
                        </a:moveTo>
                        <a:cubicBezTo>
                          <a:pt x="4175" y="5584"/>
                          <a:pt x="4598" y="5818"/>
                          <a:pt x="5082" y="5818"/>
                        </a:cubicBezTo>
                        <a:cubicBezTo>
                          <a:pt x="5203" y="5974"/>
                          <a:pt x="5203" y="6130"/>
                          <a:pt x="5324" y="6247"/>
                        </a:cubicBezTo>
                        <a:cubicBezTo>
                          <a:pt x="6232" y="6637"/>
                          <a:pt x="6716" y="7456"/>
                          <a:pt x="6595" y="8119"/>
                        </a:cubicBezTo>
                        <a:cubicBezTo>
                          <a:pt x="7261" y="8509"/>
                          <a:pt x="7745" y="8937"/>
                          <a:pt x="8410" y="9249"/>
                        </a:cubicBezTo>
                        <a:cubicBezTo>
                          <a:pt x="8531" y="9327"/>
                          <a:pt x="8531" y="9366"/>
                          <a:pt x="8531" y="9483"/>
                        </a:cubicBezTo>
                        <a:cubicBezTo>
                          <a:pt x="8531" y="9561"/>
                          <a:pt x="8410" y="9678"/>
                          <a:pt x="8229" y="9756"/>
                        </a:cubicBezTo>
                        <a:cubicBezTo>
                          <a:pt x="7382" y="10146"/>
                          <a:pt x="6353" y="10575"/>
                          <a:pt x="5445" y="10965"/>
                        </a:cubicBezTo>
                        <a:cubicBezTo>
                          <a:pt x="4296" y="10809"/>
                          <a:pt x="4296" y="9756"/>
                          <a:pt x="3691" y="9171"/>
                        </a:cubicBezTo>
                        <a:cubicBezTo>
                          <a:pt x="2904" y="8431"/>
                          <a:pt x="787" y="8509"/>
                          <a:pt x="121" y="9327"/>
                        </a:cubicBezTo>
                        <a:cubicBezTo>
                          <a:pt x="0" y="9405"/>
                          <a:pt x="0" y="9600"/>
                          <a:pt x="0" y="9678"/>
                        </a:cubicBezTo>
                        <a:cubicBezTo>
                          <a:pt x="0" y="9756"/>
                          <a:pt x="121" y="9912"/>
                          <a:pt x="242" y="9990"/>
                        </a:cubicBezTo>
                        <a:cubicBezTo>
                          <a:pt x="666" y="10419"/>
                          <a:pt x="545" y="10809"/>
                          <a:pt x="666" y="11238"/>
                        </a:cubicBezTo>
                        <a:cubicBezTo>
                          <a:pt x="1150" y="13109"/>
                          <a:pt x="5324" y="13577"/>
                          <a:pt x="6958" y="15215"/>
                        </a:cubicBezTo>
                        <a:cubicBezTo>
                          <a:pt x="7382" y="15566"/>
                          <a:pt x="7503" y="15956"/>
                          <a:pt x="7987" y="16306"/>
                        </a:cubicBezTo>
                        <a:cubicBezTo>
                          <a:pt x="8410" y="16618"/>
                          <a:pt x="9015" y="16852"/>
                          <a:pt x="9681" y="16774"/>
                        </a:cubicBezTo>
                        <a:cubicBezTo>
                          <a:pt x="9378" y="17125"/>
                          <a:pt x="9499" y="17515"/>
                          <a:pt x="9923" y="17827"/>
                        </a:cubicBezTo>
                        <a:cubicBezTo>
                          <a:pt x="10286" y="18178"/>
                          <a:pt x="10770" y="18334"/>
                          <a:pt x="11193" y="18646"/>
                        </a:cubicBezTo>
                        <a:cubicBezTo>
                          <a:pt x="11677" y="19153"/>
                          <a:pt x="11677" y="19737"/>
                          <a:pt x="11798" y="20205"/>
                        </a:cubicBezTo>
                        <a:cubicBezTo>
                          <a:pt x="11919" y="20790"/>
                          <a:pt x="12464" y="21375"/>
                          <a:pt x="13190" y="21453"/>
                        </a:cubicBezTo>
                        <a:lnTo>
                          <a:pt x="13311" y="21453"/>
                        </a:lnTo>
                        <a:cubicBezTo>
                          <a:pt x="14461" y="21531"/>
                          <a:pt x="15005" y="20478"/>
                          <a:pt x="14703" y="19737"/>
                        </a:cubicBezTo>
                        <a:cubicBezTo>
                          <a:pt x="14461" y="18997"/>
                          <a:pt x="13976" y="18100"/>
                          <a:pt x="14703" y="17515"/>
                        </a:cubicBezTo>
                        <a:cubicBezTo>
                          <a:pt x="15489" y="18022"/>
                          <a:pt x="15973" y="18763"/>
                          <a:pt x="15852" y="19465"/>
                        </a:cubicBezTo>
                        <a:cubicBezTo>
                          <a:pt x="16518" y="19309"/>
                          <a:pt x="17244" y="19231"/>
                          <a:pt x="17909" y="19075"/>
                        </a:cubicBezTo>
                        <a:cubicBezTo>
                          <a:pt x="18151" y="18334"/>
                          <a:pt x="18817" y="17437"/>
                          <a:pt x="19906" y="17515"/>
                        </a:cubicBezTo>
                        <a:cubicBezTo>
                          <a:pt x="20208" y="17515"/>
                          <a:pt x="20329" y="17593"/>
                          <a:pt x="20571" y="17515"/>
                        </a:cubicBezTo>
                        <a:cubicBezTo>
                          <a:pt x="21055" y="17515"/>
                          <a:pt x="21479" y="17125"/>
                          <a:pt x="21479" y="16696"/>
                        </a:cubicBezTo>
                        <a:cubicBezTo>
                          <a:pt x="21479" y="16384"/>
                          <a:pt x="21055" y="16034"/>
                          <a:pt x="20692" y="15800"/>
                        </a:cubicBezTo>
                        <a:cubicBezTo>
                          <a:pt x="21055" y="15137"/>
                          <a:pt x="21358" y="14396"/>
                          <a:pt x="21600" y="13655"/>
                        </a:cubicBezTo>
                        <a:cubicBezTo>
                          <a:pt x="20813" y="13499"/>
                          <a:pt x="20208" y="13031"/>
                          <a:pt x="20329" y="12447"/>
                        </a:cubicBezTo>
                        <a:cubicBezTo>
                          <a:pt x="20329" y="12213"/>
                          <a:pt x="20571" y="11862"/>
                          <a:pt x="20571" y="11628"/>
                        </a:cubicBezTo>
                        <a:cubicBezTo>
                          <a:pt x="20571" y="11043"/>
                          <a:pt x="19785" y="10575"/>
                          <a:pt x="18938" y="10575"/>
                        </a:cubicBezTo>
                        <a:cubicBezTo>
                          <a:pt x="18938" y="9834"/>
                          <a:pt x="18938" y="9171"/>
                          <a:pt x="18938" y="8431"/>
                        </a:cubicBezTo>
                        <a:cubicBezTo>
                          <a:pt x="18514" y="8509"/>
                          <a:pt x="18151" y="8509"/>
                          <a:pt x="17788" y="8587"/>
                        </a:cubicBezTo>
                        <a:cubicBezTo>
                          <a:pt x="18030" y="7690"/>
                          <a:pt x="18030" y="6793"/>
                          <a:pt x="17667" y="5896"/>
                        </a:cubicBezTo>
                        <a:cubicBezTo>
                          <a:pt x="18030" y="5818"/>
                          <a:pt x="18393" y="5740"/>
                          <a:pt x="18817" y="5662"/>
                        </a:cubicBezTo>
                        <a:cubicBezTo>
                          <a:pt x="18514" y="5078"/>
                          <a:pt x="19059" y="4415"/>
                          <a:pt x="19785" y="4181"/>
                        </a:cubicBezTo>
                        <a:cubicBezTo>
                          <a:pt x="19422" y="4103"/>
                          <a:pt x="18938" y="4025"/>
                          <a:pt x="18514" y="3947"/>
                        </a:cubicBezTo>
                        <a:cubicBezTo>
                          <a:pt x="18393" y="3050"/>
                          <a:pt x="18635" y="2153"/>
                          <a:pt x="18151" y="1257"/>
                        </a:cubicBezTo>
                        <a:cubicBezTo>
                          <a:pt x="17788" y="672"/>
                          <a:pt x="16941" y="87"/>
                          <a:pt x="15973" y="9"/>
                        </a:cubicBezTo>
                        <a:cubicBezTo>
                          <a:pt x="14945" y="-69"/>
                          <a:pt x="13855" y="360"/>
                          <a:pt x="13734" y="984"/>
                        </a:cubicBezTo>
                        <a:cubicBezTo>
                          <a:pt x="13190" y="594"/>
                          <a:pt x="12222" y="516"/>
                          <a:pt x="11556" y="828"/>
                        </a:cubicBezTo>
                        <a:cubicBezTo>
                          <a:pt x="11677" y="750"/>
                          <a:pt x="9499" y="672"/>
                          <a:pt x="9136" y="750"/>
                        </a:cubicBezTo>
                        <a:cubicBezTo>
                          <a:pt x="8229" y="984"/>
                          <a:pt x="6837" y="1569"/>
                          <a:pt x="6474" y="2153"/>
                        </a:cubicBezTo>
                        <a:cubicBezTo>
                          <a:pt x="6111" y="2621"/>
                          <a:pt x="6474" y="3128"/>
                          <a:pt x="5990" y="3596"/>
                        </a:cubicBezTo>
                        <a:cubicBezTo>
                          <a:pt x="5445" y="4415"/>
                          <a:pt x="4477" y="4610"/>
                          <a:pt x="3933" y="535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09" name="Shape 3209"/>
                  <p:cNvSpPr/>
                  <p:nvPr/>
                </p:nvSpPr>
                <p:spPr>
                  <a:xfrm>
                    <a:off x="2207378" y="2043497"/>
                    <a:ext cx="33823" cy="58870"/>
                  </a:xfrm>
                  <a:custGeom>
                    <a:avLst/>
                    <a:gdLst/>
                    <a:ahLst/>
                    <a:cxnLst>
                      <a:cxn ang="0">
                        <a:pos x="wd2" y="hd2"/>
                      </a:cxn>
                      <a:cxn ang="5400000">
                        <a:pos x="wd2" y="hd2"/>
                      </a:cxn>
                      <a:cxn ang="10800000">
                        <a:pos x="wd2" y="hd2"/>
                      </a:cxn>
                      <a:cxn ang="16200000">
                        <a:pos x="wd2" y="hd2"/>
                      </a:cxn>
                    </a:cxnLst>
                    <a:rect l="0" t="0" r="r" b="b"/>
                    <a:pathLst>
                      <a:path w="17341" h="17005" extrusionOk="0">
                        <a:moveTo>
                          <a:pt x="0" y="8900"/>
                        </a:moveTo>
                        <a:cubicBezTo>
                          <a:pt x="3794" y="9232"/>
                          <a:pt x="5546" y="11725"/>
                          <a:pt x="6713" y="13386"/>
                        </a:cubicBezTo>
                        <a:cubicBezTo>
                          <a:pt x="7881" y="15546"/>
                          <a:pt x="11091" y="17540"/>
                          <a:pt x="14010" y="16875"/>
                        </a:cubicBezTo>
                        <a:cubicBezTo>
                          <a:pt x="15178" y="16543"/>
                          <a:pt x="16637" y="15878"/>
                          <a:pt x="17221" y="15214"/>
                        </a:cubicBezTo>
                        <a:cubicBezTo>
                          <a:pt x="17805" y="13718"/>
                          <a:pt x="16054" y="12389"/>
                          <a:pt x="16054" y="10894"/>
                        </a:cubicBezTo>
                        <a:cubicBezTo>
                          <a:pt x="16054" y="9897"/>
                          <a:pt x="16637" y="9232"/>
                          <a:pt x="16054" y="8568"/>
                        </a:cubicBezTo>
                        <a:cubicBezTo>
                          <a:pt x="15178" y="7737"/>
                          <a:pt x="14010" y="7405"/>
                          <a:pt x="13427" y="6740"/>
                        </a:cubicBezTo>
                        <a:cubicBezTo>
                          <a:pt x="12259" y="5411"/>
                          <a:pt x="14010" y="3583"/>
                          <a:pt x="12259" y="2254"/>
                        </a:cubicBezTo>
                        <a:cubicBezTo>
                          <a:pt x="11675" y="1922"/>
                          <a:pt x="9924" y="1589"/>
                          <a:pt x="9048" y="1257"/>
                        </a:cubicBezTo>
                        <a:cubicBezTo>
                          <a:pt x="-3795" y="-4060"/>
                          <a:pt x="4378" y="9232"/>
                          <a:pt x="0" y="890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0" name="Shape 3210"/>
                  <p:cNvSpPr/>
                  <p:nvPr/>
                </p:nvSpPr>
                <p:spPr>
                  <a:xfrm>
                    <a:off x="1481317" y="1230079"/>
                    <a:ext cx="249857" cy="256269"/>
                  </a:xfrm>
                  <a:custGeom>
                    <a:avLst/>
                    <a:gdLst/>
                    <a:ahLst/>
                    <a:cxnLst>
                      <a:cxn ang="0">
                        <a:pos x="wd2" y="hd2"/>
                      </a:cxn>
                      <a:cxn ang="5400000">
                        <a:pos x="wd2" y="hd2"/>
                      </a:cxn>
                      <a:cxn ang="10800000">
                        <a:pos x="wd2" y="hd2"/>
                      </a:cxn>
                      <a:cxn ang="16200000">
                        <a:pos x="wd2" y="hd2"/>
                      </a:cxn>
                    </a:cxnLst>
                    <a:rect l="0" t="0" r="r" b="b"/>
                    <a:pathLst>
                      <a:path w="21322" h="21444" extrusionOk="0">
                        <a:moveTo>
                          <a:pt x="10540" y="4002"/>
                        </a:moveTo>
                        <a:cubicBezTo>
                          <a:pt x="10297" y="4862"/>
                          <a:pt x="10103" y="5865"/>
                          <a:pt x="9909" y="6773"/>
                        </a:cubicBezTo>
                        <a:cubicBezTo>
                          <a:pt x="9521" y="6773"/>
                          <a:pt x="9084" y="6773"/>
                          <a:pt x="8696" y="6773"/>
                        </a:cubicBezTo>
                        <a:cubicBezTo>
                          <a:pt x="8259" y="7203"/>
                          <a:pt x="8404" y="7777"/>
                          <a:pt x="8404" y="8302"/>
                        </a:cubicBezTo>
                        <a:cubicBezTo>
                          <a:pt x="8259" y="8780"/>
                          <a:pt x="7579" y="9306"/>
                          <a:pt x="7240" y="8780"/>
                        </a:cubicBezTo>
                        <a:cubicBezTo>
                          <a:pt x="7142" y="9067"/>
                          <a:pt x="6948" y="9402"/>
                          <a:pt x="6851" y="9784"/>
                        </a:cubicBezTo>
                        <a:cubicBezTo>
                          <a:pt x="6123" y="9497"/>
                          <a:pt x="5541" y="10405"/>
                          <a:pt x="5346" y="11217"/>
                        </a:cubicBezTo>
                        <a:cubicBezTo>
                          <a:pt x="5104" y="11886"/>
                          <a:pt x="4813" y="12890"/>
                          <a:pt x="3987" y="12890"/>
                        </a:cubicBezTo>
                        <a:cubicBezTo>
                          <a:pt x="3987" y="13320"/>
                          <a:pt x="3987" y="13702"/>
                          <a:pt x="4084" y="14085"/>
                        </a:cubicBezTo>
                        <a:cubicBezTo>
                          <a:pt x="2774" y="13416"/>
                          <a:pt x="1269" y="14706"/>
                          <a:pt x="541" y="15996"/>
                        </a:cubicBezTo>
                        <a:cubicBezTo>
                          <a:pt x="347" y="16331"/>
                          <a:pt x="347" y="16904"/>
                          <a:pt x="735" y="16904"/>
                        </a:cubicBezTo>
                        <a:cubicBezTo>
                          <a:pt x="56" y="17621"/>
                          <a:pt x="-187" y="18625"/>
                          <a:pt x="153" y="19532"/>
                        </a:cubicBezTo>
                        <a:cubicBezTo>
                          <a:pt x="735" y="19724"/>
                          <a:pt x="1269" y="20010"/>
                          <a:pt x="1852" y="20202"/>
                        </a:cubicBezTo>
                        <a:cubicBezTo>
                          <a:pt x="2094" y="20297"/>
                          <a:pt x="2289" y="20440"/>
                          <a:pt x="2483" y="20297"/>
                        </a:cubicBezTo>
                        <a:cubicBezTo>
                          <a:pt x="2677" y="20297"/>
                          <a:pt x="2871" y="20106"/>
                          <a:pt x="2968" y="20010"/>
                        </a:cubicBezTo>
                        <a:cubicBezTo>
                          <a:pt x="3599" y="19532"/>
                          <a:pt x="4230" y="19007"/>
                          <a:pt x="4715" y="18433"/>
                        </a:cubicBezTo>
                        <a:cubicBezTo>
                          <a:pt x="5249" y="19437"/>
                          <a:pt x="5735" y="20440"/>
                          <a:pt x="6269" y="21444"/>
                        </a:cubicBezTo>
                        <a:cubicBezTo>
                          <a:pt x="6560" y="21301"/>
                          <a:pt x="6657" y="20823"/>
                          <a:pt x="6657" y="20440"/>
                        </a:cubicBezTo>
                        <a:cubicBezTo>
                          <a:pt x="6560" y="20010"/>
                          <a:pt x="6366" y="19724"/>
                          <a:pt x="6269" y="19437"/>
                        </a:cubicBezTo>
                        <a:cubicBezTo>
                          <a:pt x="5929" y="18529"/>
                          <a:pt x="6269" y="17525"/>
                          <a:pt x="6948" y="16904"/>
                        </a:cubicBezTo>
                        <a:cubicBezTo>
                          <a:pt x="7240" y="17717"/>
                          <a:pt x="7045" y="18625"/>
                          <a:pt x="7142" y="19532"/>
                        </a:cubicBezTo>
                        <a:cubicBezTo>
                          <a:pt x="7240" y="20440"/>
                          <a:pt x="8259" y="21205"/>
                          <a:pt x="8987" y="20632"/>
                        </a:cubicBezTo>
                        <a:cubicBezTo>
                          <a:pt x="9278" y="20106"/>
                          <a:pt x="9424" y="19437"/>
                          <a:pt x="9278" y="18816"/>
                        </a:cubicBezTo>
                        <a:cubicBezTo>
                          <a:pt x="9521" y="18816"/>
                          <a:pt x="9812" y="18720"/>
                          <a:pt x="10006" y="18720"/>
                        </a:cubicBezTo>
                        <a:cubicBezTo>
                          <a:pt x="9521" y="17812"/>
                          <a:pt x="9521" y="16713"/>
                          <a:pt x="10103" y="15901"/>
                        </a:cubicBezTo>
                        <a:cubicBezTo>
                          <a:pt x="10540" y="16426"/>
                          <a:pt x="10734" y="17095"/>
                          <a:pt x="10637" y="17812"/>
                        </a:cubicBezTo>
                        <a:cubicBezTo>
                          <a:pt x="10929" y="17812"/>
                          <a:pt x="11123" y="17908"/>
                          <a:pt x="11414" y="17908"/>
                        </a:cubicBezTo>
                        <a:cubicBezTo>
                          <a:pt x="11317" y="17191"/>
                          <a:pt x="11560" y="16522"/>
                          <a:pt x="11948" y="15996"/>
                        </a:cubicBezTo>
                        <a:cubicBezTo>
                          <a:pt x="11754" y="15709"/>
                          <a:pt x="11657" y="15423"/>
                          <a:pt x="11754" y="15088"/>
                        </a:cubicBezTo>
                        <a:cubicBezTo>
                          <a:pt x="12336" y="15088"/>
                          <a:pt x="12967" y="14802"/>
                          <a:pt x="13258" y="14324"/>
                        </a:cubicBezTo>
                        <a:cubicBezTo>
                          <a:pt x="12773" y="14085"/>
                          <a:pt x="12336" y="13702"/>
                          <a:pt x="12239" y="13225"/>
                        </a:cubicBezTo>
                        <a:cubicBezTo>
                          <a:pt x="13064" y="12699"/>
                          <a:pt x="13453" y="11600"/>
                          <a:pt x="13258" y="10692"/>
                        </a:cubicBezTo>
                        <a:cubicBezTo>
                          <a:pt x="13695" y="10596"/>
                          <a:pt x="13986" y="10309"/>
                          <a:pt x="14181" y="9975"/>
                        </a:cubicBezTo>
                        <a:cubicBezTo>
                          <a:pt x="14617" y="10883"/>
                          <a:pt x="14472" y="12078"/>
                          <a:pt x="13792" y="12890"/>
                        </a:cubicBezTo>
                        <a:cubicBezTo>
                          <a:pt x="14084" y="12986"/>
                          <a:pt x="14375" y="13081"/>
                          <a:pt x="14617" y="13320"/>
                        </a:cubicBezTo>
                        <a:cubicBezTo>
                          <a:pt x="14278" y="13989"/>
                          <a:pt x="13889" y="14706"/>
                          <a:pt x="13598" y="15327"/>
                        </a:cubicBezTo>
                        <a:cubicBezTo>
                          <a:pt x="14181" y="15184"/>
                          <a:pt x="15006" y="15088"/>
                          <a:pt x="15394" y="15614"/>
                        </a:cubicBezTo>
                        <a:cubicBezTo>
                          <a:pt x="15491" y="15805"/>
                          <a:pt x="15637" y="15996"/>
                          <a:pt x="15734" y="16092"/>
                        </a:cubicBezTo>
                        <a:cubicBezTo>
                          <a:pt x="16122" y="16522"/>
                          <a:pt x="16850" y="15996"/>
                          <a:pt x="17239" y="15518"/>
                        </a:cubicBezTo>
                        <a:cubicBezTo>
                          <a:pt x="16753" y="15088"/>
                          <a:pt x="16511" y="14180"/>
                          <a:pt x="16850" y="13607"/>
                        </a:cubicBezTo>
                        <a:cubicBezTo>
                          <a:pt x="16947" y="13416"/>
                          <a:pt x="17142" y="13081"/>
                          <a:pt x="17336" y="12890"/>
                        </a:cubicBezTo>
                        <a:cubicBezTo>
                          <a:pt x="17530" y="12603"/>
                          <a:pt x="17870" y="12317"/>
                          <a:pt x="18064" y="11982"/>
                        </a:cubicBezTo>
                        <a:cubicBezTo>
                          <a:pt x="18452" y="11982"/>
                          <a:pt x="18986" y="11982"/>
                          <a:pt x="19374" y="11886"/>
                        </a:cubicBezTo>
                        <a:cubicBezTo>
                          <a:pt x="19374" y="11409"/>
                          <a:pt x="19374" y="10883"/>
                          <a:pt x="19374" y="10405"/>
                        </a:cubicBezTo>
                        <a:cubicBezTo>
                          <a:pt x="19908" y="10501"/>
                          <a:pt x="20394" y="10309"/>
                          <a:pt x="20685" y="9879"/>
                        </a:cubicBezTo>
                        <a:cubicBezTo>
                          <a:pt x="20200" y="9784"/>
                          <a:pt x="19811" y="9688"/>
                          <a:pt x="19374" y="9306"/>
                        </a:cubicBezTo>
                        <a:cubicBezTo>
                          <a:pt x="19083" y="8971"/>
                          <a:pt x="18889" y="8398"/>
                          <a:pt x="19180" y="7968"/>
                        </a:cubicBezTo>
                        <a:cubicBezTo>
                          <a:pt x="19569" y="8111"/>
                          <a:pt x="20005" y="8207"/>
                          <a:pt x="20297" y="8398"/>
                        </a:cubicBezTo>
                        <a:cubicBezTo>
                          <a:pt x="20102" y="7394"/>
                          <a:pt x="19471" y="6391"/>
                          <a:pt x="18792" y="5674"/>
                        </a:cubicBezTo>
                        <a:cubicBezTo>
                          <a:pt x="18646" y="5579"/>
                          <a:pt x="18452" y="5387"/>
                          <a:pt x="18452" y="5196"/>
                        </a:cubicBezTo>
                        <a:cubicBezTo>
                          <a:pt x="18355" y="4766"/>
                          <a:pt x="18986" y="4479"/>
                          <a:pt x="19471" y="4479"/>
                        </a:cubicBezTo>
                        <a:cubicBezTo>
                          <a:pt x="19908" y="4479"/>
                          <a:pt x="20491" y="4671"/>
                          <a:pt x="20782" y="4384"/>
                        </a:cubicBezTo>
                        <a:cubicBezTo>
                          <a:pt x="20394" y="3858"/>
                          <a:pt x="21413" y="3285"/>
                          <a:pt x="21316" y="2663"/>
                        </a:cubicBezTo>
                        <a:cubicBezTo>
                          <a:pt x="21316" y="2472"/>
                          <a:pt x="21122" y="2281"/>
                          <a:pt x="20928" y="2090"/>
                        </a:cubicBezTo>
                        <a:cubicBezTo>
                          <a:pt x="20200" y="1469"/>
                          <a:pt x="19471" y="848"/>
                          <a:pt x="18646" y="370"/>
                        </a:cubicBezTo>
                        <a:cubicBezTo>
                          <a:pt x="18258" y="179"/>
                          <a:pt x="17724" y="-156"/>
                          <a:pt x="17336" y="83"/>
                        </a:cubicBezTo>
                        <a:cubicBezTo>
                          <a:pt x="16899" y="274"/>
                          <a:pt x="16608" y="752"/>
                          <a:pt x="16753" y="1278"/>
                        </a:cubicBezTo>
                        <a:cubicBezTo>
                          <a:pt x="16753" y="1756"/>
                          <a:pt x="17044" y="2186"/>
                          <a:pt x="17239" y="2568"/>
                        </a:cubicBezTo>
                        <a:cubicBezTo>
                          <a:pt x="16753" y="2998"/>
                          <a:pt x="16122" y="2568"/>
                          <a:pt x="15637" y="2186"/>
                        </a:cubicBezTo>
                        <a:cubicBezTo>
                          <a:pt x="14472" y="1278"/>
                          <a:pt x="11414" y="2759"/>
                          <a:pt x="10540" y="400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1" name="Shape 3211"/>
                  <p:cNvSpPr/>
                  <p:nvPr/>
                </p:nvSpPr>
                <p:spPr>
                  <a:xfrm>
                    <a:off x="1602624" y="1437595"/>
                    <a:ext cx="68360" cy="81412"/>
                  </a:xfrm>
                  <a:custGeom>
                    <a:avLst/>
                    <a:gdLst/>
                    <a:ahLst/>
                    <a:cxnLst>
                      <a:cxn ang="0">
                        <a:pos x="wd2" y="hd2"/>
                      </a:cxn>
                      <a:cxn ang="5400000">
                        <a:pos x="wd2" y="hd2"/>
                      </a:cxn>
                      <a:cxn ang="10800000">
                        <a:pos x="wd2" y="hd2"/>
                      </a:cxn>
                      <a:cxn ang="16200000">
                        <a:pos x="wd2" y="hd2"/>
                      </a:cxn>
                    </a:cxnLst>
                    <a:rect l="0" t="0" r="r" b="b"/>
                    <a:pathLst>
                      <a:path w="21168" h="21361" extrusionOk="0">
                        <a:moveTo>
                          <a:pt x="10667" y="8342"/>
                        </a:moveTo>
                        <a:cubicBezTo>
                          <a:pt x="10313" y="9969"/>
                          <a:pt x="8897" y="11449"/>
                          <a:pt x="6949" y="10857"/>
                        </a:cubicBezTo>
                        <a:cubicBezTo>
                          <a:pt x="6949" y="13076"/>
                          <a:pt x="4824" y="15147"/>
                          <a:pt x="2523" y="15591"/>
                        </a:cubicBezTo>
                        <a:cubicBezTo>
                          <a:pt x="2169" y="15591"/>
                          <a:pt x="1460" y="15887"/>
                          <a:pt x="1106" y="15887"/>
                        </a:cubicBezTo>
                        <a:cubicBezTo>
                          <a:pt x="752" y="16183"/>
                          <a:pt x="752" y="16479"/>
                          <a:pt x="398" y="16775"/>
                        </a:cubicBezTo>
                        <a:cubicBezTo>
                          <a:pt x="-133" y="17958"/>
                          <a:pt x="-133" y="19586"/>
                          <a:pt x="398" y="20769"/>
                        </a:cubicBezTo>
                        <a:cubicBezTo>
                          <a:pt x="1815" y="20769"/>
                          <a:pt x="2877" y="21065"/>
                          <a:pt x="4470" y="21065"/>
                        </a:cubicBezTo>
                        <a:cubicBezTo>
                          <a:pt x="6241" y="21065"/>
                          <a:pt x="8542" y="21361"/>
                          <a:pt x="10313" y="21361"/>
                        </a:cubicBezTo>
                        <a:cubicBezTo>
                          <a:pt x="11906" y="21361"/>
                          <a:pt x="13677" y="21361"/>
                          <a:pt x="14385" y="20473"/>
                        </a:cubicBezTo>
                        <a:cubicBezTo>
                          <a:pt x="14739" y="19882"/>
                          <a:pt x="15093" y="19290"/>
                          <a:pt x="14739" y="18550"/>
                        </a:cubicBezTo>
                        <a:cubicBezTo>
                          <a:pt x="14385" y="18254"/>
                          <a:pt x="14031" y="17958"/>
                          <a:pt x="13677" y="17958"/>
                        </a:cubicBezTo>
                        <a:cubicBezTo>
                          <a:pt x="12969" y="17366"/>
                          <a:pt x="13323" y="16183"/>
                          <a:pt x="14031" y="15147"/>
                        </a:cubicBezTo>
                        <a:cubicBezTo>
                          <a:pt x="14739" y="14556"/>
                          <a:pt x="15978" y="13964"/>
                          <a:pt x="16687" y="13076"/>
                        </a:cubicBezTo>
                        <a:cubicBezTo>
                          <a:pt x="15978" y="12780"/>
                          <a:pt x="15093" y="12040"/>
                          <a:pt x="15093" y="11153"/>
                        </a:cubicBezTo>
                        <a:cubicBezTo>
                          <a:pt x="15093" y="9969"/>
                          <a:pt x="16333" y="8934"/>
                          <a:pt x="17395" y="8046"/>
                        </a:cubicBezTo>
                        <a:cubicBezTo>
                          <a:pt x="18457" y="7158"/>
                          <a:pt x="19342" y="5531"/>
                          <a:pt x="18103" y="4939"/>
                        </a:cubicBezTo>
                        <a:cubicBezTo>
                          <a:pt x="20051" y="5235"/>
                          <a:pt x="21467" y="3460"/>
                          <a:pt x="21113" y="2128"/>
                        </a:cubicBezTo>
                        <a:cubicBezTo>
                          <a:pt x="20759" y="649"/>
                          <a:pt x="18457" y="-239"/>
                          <a:pt x="16687" y="57"/>
                        </a:cubicBezTo>
                        <a:cubicBezTo>
                          <a:pt x="16333" y="57"/>
                          <a:pt x="15978" y="57"/>
                          <a:pt x="15978" y="353"/>
                        </a:cubicBezTo>
                        <a:cubicBezTo>
                          <a:pt x="15093" y="649"/>
                          <a:pt x="15093" y="1240"/>
                          <a:pt x="15093" y="1832"/>
                        </a:cubicBezTo>
                        <a:cubicBezTo>
                          <a:pt x="15624" y="4939"/>
                          <a:pt x="11906" y="5235"/>
                          <a:pt x="10667" y="834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2" name="Shape 3212"/>
                  <p:cNvSpPr/>
                  <p:nvPr/>
                </p:nvSpPr>
                <p:spPr>
                  <a:xfrm>
                    <a:off x="1745776" y="1154512"/>
                    <a:ext cx="49262" cy="62216"/>
                  </a:xfrm>
                  <a:custGeom>
                    <a:avLst/>
                    <a:gdLst/>
                    <a:ahLst/>
                    <a:cxnLst>
                      <a:cxn ang="0">
                        <a:pos x="wd2" y="hd2"/>
                      </a:cxn>
                      <a:cxn ang="5400000">
                        <a:pos x="wd2" y="hd2"/>
                      </a:cxn>
                      <a:cxn ang="10800000">
                        <a:pos x="wd2" y="hd2"/>
                      </a:cxn>
                      <a:cxn ang="16200000">
                        <a:pos x="wd2" y="hd2"/>
                      </a:cxn>
                    </a:cxnLst>
                    <a:rect l="0" t="0" r="r" b="b"/>
                    <a:pathLst>
                      <a:path w="19452" h="20759" extrusionOk="0">
                        <a:moveTo>
                          <a:pt x="1379" y="10250"/>
                        </a:moveTo>
                        <a:cubicBezTo>
                          <a:pt x="1819" y="10629"/>
                          <a:pt x="2481" y="10629"/>
                          <a:pt x="2921" y="11008"/>
                        </a:cubicBezTo>
                        <a:cubicBezTo>
                          <a:pt x="4244" y="11766"/>
                          <a:pt x="4244" y="13092"/>
                          <a:pt x="4244" y="14229"/>
                        </a:cubicBezTo>
                        <a:cubicBezTo>
                          <a:pt x="5125" y="13850"/>
                          <a:pt x="5787" y="14608"/>
                          <a:pt x="6448" y="15366"/>
                        </a:cubicBezTo>
                        <a:cubicBezTo>
                          <a:pt x="6889" y="16124"/>
                          <a:pt x="7109" y="17071"/>
                          <a:pt x="7991" y="17829"/>
                        </a:cubicBezTo>
                        <a:cubicBezTo>
                          <a:pt x="8872" y="18587"/>
                          <a:pt x="9754" y="19345"/>
                          <a:pt x="11076" y="19724"/>
                        </a:cubicBezTo>
                        <a:cubicBezTo>
                          <a:pt x="12619" y="20103"/>
                          <a:pt x="14162" y="21050"/>
                          <a:pt x="16146" y="20671"/>
                        </a:cubicBezTo>
                        <a:cubicBezTo>
                          <a:pt x="17909" y="20103"/>
                          <a:pt x="19452" y="18587"/>
                          <a:pt x="18570" y="17450"/>
                        </a:cubicBezTo>
                        <a:cubicBezTo>
                          <a:pt x="17689" y="17071"/>
                          <a:pt x="17248" y="15745"/>
                          <a:pt x="17248" y="14608"/>
                        </a:cubicBezTo>
                        <a:cubicBezTo>
                          <a:pt x="17248" y="13471"/>
                          <a:pt x="18570" y="13092"/>
                          <a:pt x="19452" y="12145"/>
                        </a:cubicBezTo>
                        <a:cubicBezTo>
                          <a:pt x="17248" y="11008"/>
                          <a:pt x="15264" y="9113"/>
                          <a:pt x="14383" y="7029"/>
                        </a:cubicBezTo>
                        <a:cubicBezTo>
                          <a:pt x="14383" y="6650"/>
                          <a:pt x="13942" y="5892"/>
                          <a:pt x="13942" y="5513"/>
                        </a:cubicBezTo>
                        <a:cubicBezTo>
                          <a:pt x="13501" y="4755"/>
                          <a:pt x="12619" y="4376"/>
                          <a:pt x="12179" y="3808"/>
                        </a:cubicBezTo>
                        <a:cubicBezTo>
                          <a:pt x="11076" y="3050"/>
                          <a:pt x="10195" y="1913"/>
                          <a:pt x="9313" y="1155"/>
                        </a:cubicBezTo>
                        <a:cubicBezTo>
                          <a:pt x="8432" y="397"/>
                          <a:pt x="6448" y="-550"/>
                          <a:pt x="5125" y="397"/>
                        </a:cubicBezTo>
                        <a:cubicBezTo>
                          <a:pt x="1819" y="776"/>
                          <a:pt x="-2148" y="8734"/>
                          <a:pt x="1379" y="1025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3" name="Shape 3213"/>
                  <p:cNvSpPr/>
                  <p:nvPr/>
                </p:nvSpPr>
                <p:spPr>
                  <a:xfrm>
                    <a:off x="1751320" y="1336216"/>
                    <a:ext cx="52683" cy="28337"/>
                  </a:xfrm>
                  <a:custGeom>
                    <a:avLst/>
                    <a:gdLst/>
                    <a:ahLst/>
                    <a:cxnLst>
                      <a:cxn ang="0">
                        <a:pos x="wd2" y="hd2"/>
                      </a:cxn>
                      <a:cxn ang="5400000">
                        <a:pos x="wd2" y="hd2"/>
                      </a:cxn>
                      <a:cxn ang="10800000">
                        <a:pos x="wd2" y="hd2"/>
                      </a:cxn>
                      <a:cxn ang="16200000">
                        <a:pos x="wd2" y="hd2"/>
                      </a:cxn>
                    </a:cxnLst>
                    <a:rect l="0" t="0" r="r" b="b"/>
                    <a:pathLst>
                      <a:path w="20812" h="20704" extrusionOk="0">
                        <a:moveTo>
                          <a:pt x="91" y="8894"/>
                        </a:moveTo>
                        <a:cubicBezTo>
                          <a:pt x="550" y="11859"/>
                          <a:pt x="2388" y="13553"/>
                          <a:pt x="3767" y="14400"/>
                        </a:cubicBezTo>
                        <a:cubicBezTo>
                          <a:pt x="5376" y="14400"/>
                          <a:pt x="6754" y="14400"/>
                          <a:pt x="8133" y="15247"/>
                        </a:cubicBezTo>
                        <a:lnTo>
                          <a:pt x="10201" y="18635"/>
                        </a:lnTo>
                        <a:cubicBezTo>
                          <a:pt x="12040" y="21600"/>
                          <a:pt x="14337" y="20753"/>
                          <a:pt x="16405" y="19906"/>
                        </a:cubicBezTo>
                        <a:cubicBezTo>
                          <a:pt x="17784" y="18635"/>
                          <a:pt x="18703" y="18635"/>
                          <a:pt x="19852" y="16941"/>
                        </a:cubicBezTo>
                        <a:cubicBezTo>
                          <a:pt x="20771" y="15247"/>
                          <a:pt x="21231" y="12706"/>
                          <a:pt x="20312" y="11012"/>
                        </a:cubicBezTo>
                        <a:cubicBezTo>
                          <a:pt x="17325" y="11859"/>
                          <a:pt x="16865" y="847"/>
                          <a:pt x="13418" y="0"/>
                        </a:cubicBezTo>
                        <a:lnTo>
                          <a:pt x="11580" y="0"/>
                        </a:lnTo>
                        <a:cubicBezTo>
                          <a:pt x="9742" y="847"/>
                          <a:pt x="7674" y="0"/>
                          <a:pt x="6295" y="0"/>
                        </a:cubicBezTo>
                        <a:cubicBezTo>
                          <a:pt x="4686" y="0"/>
                          <a:pt x="3308" y="1271"/>
                          <a:pt x="2388" y="3388"/>
                        </a:cubicBezTo>
                        <a:cubicBezTo>
                          <a:pt x="1010" y="2541"/>
                          <a:pt x="-369" y="5929"/>
                          <a:pt x="91" y="889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4" name="Shape 3214"/>
                  <p:cNvSpPr/>
                  <p:nvPr/>
                </p:nvSpPr>
                <p:spPr>
                  <a:xfrm>
                    <a:off x="1672522" y="1327731"/>
                    <a:ext cx="389993" cy="329285"/>
                  </a:xfrm>
                  <a:custGeom>
                    <a:avLst/>
                    <a:gdLst/>
                    <a:ahLst/>
                    <a:cxnLst>
                      <a:cxn ang="0">
                        <a:pos x="wd2" y="hd2"/>
                      </a:cxn>
                      <a:cxn ang="5400000">
                        <a:pos x="wd2" y="hd2"/>
                      </a:cxn>
                      <a:cxn ang="10800000">
                        <a:pos x="wd2" y="hd2"/>
                      </a:cxn>
                      <a:cxn ang="16200000">
                        <a:pos x="wd2" y="hd2"/>
                      </a:cxn>
                    </a:cxnLst>
                    <a:rect l="0" t="0" r="r" b="b"/>
                    <a:pathLst>
                      <a:path w="21530" h="21328" extrusionOk="0">
                        <a:moveTo>
                          <a:pt x="2897" y="6187"/>
                        </a:moveTo>
                        <a:cubicBezTo>
                          <a:pt x="2456" y="6372"/>
                          <a:pt x="1984" y="6520"/>
                          <a:pt x="1669" y="6815"/>
                        </a:cubicBezTo>
                        <a:cubicBezTo>
                          <a:pt x="1322" y="7222"/>
                          <a:pt x="1197" y="7888"/>
                          <a:pt x="1511" y="8295"/>
                        </a:cubicBezTo>
                        <a:cubicBezTo>
                          <a:pt x="1259" y="8517"/>
                          <a:pt x="1008" y="8850"/>
                          <a:pt x="1071" y="9146"/>
                        </a:cubicBezTo>
                        <a:cubicBezTo>
                          <a:pt x="1134" y="9774"/>
                          <a:pt x="1858" y="9774"/>
                          <a:pt x="2393" y="9626"/>
                        </a:cubicBezTo>
                        <a:cubicBezTo>
                          <a:pt x="2897" y="9441"/>
                          <a:pt x="3621" y="9552"/>
                          <a:pt x="3621" y="10144"/>
                        </a:cubicBezTo>
                        <a:cubicBezTo>
                          <a:pt x="2708" y="10218"/>
                          <a:pt x="1795" y="10218"/>
                          <a:pt x="850" y="10329"/>
                        </a:cubicBezTo>
                        <a:cubicBezTo>
                          <a:pt x="693" y="10514"/>
                          <a:pt x="756" y="10958"/>
                          <a:pt x="1008" y="10995"/>
                        </a:cubicBezTo>
                        <a:cubicBezTo>
                          <a:pt x="882" y="11032"/>
                          <a:pt x="756" y="11032"/>
                          <a:pt x="661" y="11106"/>
                        </a:cubicBezTo>
                        <a:cubicBezTo>
                          <a:pt x="724" y="11772"/>
                          <a:pt x="598" y="12548"/>
                          <a:pt x="346" y="13177"/>
                        </a:cubicBezTo>
                        <a:cubicBezTo>
                          <a:pt x="472" y="13325"/>
                          <a:pt x="598" y="13399"/>
                          <a:pt x="724" y="13584"/>
                        </a:cubicBezTo>
                        <a:cubicBezTo>
                          <a:pt x="409" y="14102"/>
                          <a:pt x="126" y="14804"/>
                          <a:pt x="0" y="15433"/>
                        </a:cubicBezTo>
                        <a:cubicBezTo>
                          <a:pt x="1071" y="16062"/>
                          <a:pt x="2110" y="16580"/>
                          <a:pt x="3306" y="16765"/>
                        </a:cubicBezTo>
                        <a:cubicBezTo>
                          <a:pt x="3715" y="16839"/>
                          <a:pt x="4156" y="16765"/>
                          <a:pt x="4566" y="16691"/>
                        </a:cubicBezTo>
                        <a:cubicBezTo>
                          <a:pt x="4692" y="16691"/>
                          <a:pt x="4880" y="16580"/>
                          <a:pt x="5038" y="16691"/>
                        </a:cubicBezTo>
                        <a:cubicBezTo>
                          <a:pt x="5164" y="16765"/>
                          <a:pt x="5227" y="17061"/>
                          <a:pt x="5101" y="17135"/>
                        </a:cubicBezTo>
                        <a:cubicBezTo>
                          <a:pt x="4692" y="16987"/>
                          <a:pt x="4503" y="17652"/>
                          <a:pt x="4692" y="18059"/>
                        </a:cubicBezTo>
                        <a:cubicBezTo>
                          <a:pt x="4880" y="18429"/>
                          <a:pt x="5290" y="18688"/>
                          <a:pt x="5479" y="19095"/>
                        </a:cubicBezTo>
                        <a:cubicBezTo>
                          <a:pt x="5762" y="19539"/>
                          <a:pt x="5762" y="20315"/>
                          <a:pt x="6140" y="20648"/>
                        </a:cubicBezTo>
                        <a:cubicBezTo>
                          <a:pt x="6266" y="20796"/>
                          <a:pt x="6486" y="20870"/>
                          <a:pt x="6675" y="20870"/>
                        </a:cubicBezTo>
                        <a:cubicBezTo>
                          <a:pt x="7085" y="20944"/>
                          <a:pt x="7399" y="21092"/>
                          <a:pt x="7809" y="21166"/>
                        </a:cubicBezTo>
                        <a:cubicBezTo>
                          <a:pt x="8407" y="21314"/>
                          <a:pt x="9037" y="21499"/>
                          <a:pt x="9446" y="21018"/>
                        </a:cubicBezTo>
                        <a:cubicBezTo>
                          <a:pt x="9572" y="20870"/>
                          <a:pt x="9635" y="20722"/>
                          <a:pt x="9792" y="20648"/>
                        </a:cubicBezTo>
                        <a:cubicBezTo>
                          <a:pt x="9918" y="20537"/>
                          <a:pt x="10107" y="20648"/>
                          <a:pt x="10233" y="20648"/>
                        </a:cubicBezTo>
                        <a:cubicBezTo>
                          <a:pt x="10454" y="20537"/>
                          <a:pt x="10580" y="20241"/>
                          <a:pt x="10706" y="20020"/>
                        </a:cubicBezTo>
                        <a:cubicBezTo>
                          <a:pt x="10894" y="19687"/>
                          <a:pt x="11304" y="19539"/>
                          <a:pt x="11619" y="19613"/>
                        </a:cubicBezTo>
                        <a:lnTo>
                          <a:pt x="11619" y="18984"/>
                        </a:lnTo>
                        <a:cubicBezTo>
                          <a:pt x="12154" y="18688"/>
                          <a:pt x="12878" y="18688"/>
                          <a:pt x="13413" y="18984"/>
                        </a:cubicBezTo>
                        <a:cubicBezTo>
                          <a:pt x="13823" y="17837"/>
                          <a:pt x="14988" y="17283"/>
                          <a:pt x="16058" y="16913"/>
                        </a:cubicBezTo>
                        <a:cubicBezTo>
                          <a:pt x="16373" y="16913"/>
                          <a:pt x="16783" y="17061"/>
                          <a:pt x="17034" y="17283"/>
                        </a:cubicBezTo>
                        <a:cubicBezTo>
                          <a:pt x="17097" y="16765"/>
                          <a:pt x="17696" y="16358"/>
                          <a:pt x="18105" y="16580"/>
                        </a:cubicBezTo>
                        <a:cubicBezTo>
                          <a:pt x="18294" y="16691"/>
                          <a:pt x="18420" y="16839"/>
                          <a:pt x="18640" y="16913"/>
                        </a:cubicBezTo>
                        <a:cubicBezTo>
                          <a:pt x="19081" y="17209"/>
                          <a:pt x="19742" y="17061"/>
                          <a:pt x="20089" y="16506"/>
                        </a:cubicBezTo>
                        <a:cubicBezTo>
                          <a:pt x="19900" y="16432"/>
                          <a:pt x="19742" y="16284"/>
                          <a:pt x="19616" y="16136"/>
                        </a:cubicBezTo>
                        <a:cubicBezTo>
                          <a:pt x="19900" y="15803"/>
                          <a:pt x="20152" y="15581"/>
                          <a:pt x="20466" y="15433"/>
                        </a:cubicBezTo>
                        <a:cubicBezTo>
                          <a:pt x="20750" y="14657"/>
                          <a:pt x="21002" y="13954"/>
                          <a:pt x="21285" y="13177"/>
                        </a:cubicBezTo>
                        <a:cubicBezTo>
                          <a:pt x="21348" y="13103"/>
                          <a:pt x="21348" y="12955"/>
                          <a:pt x="21348" y="12807"/>
                        </a:cubicBezTo>
                        <a:cubicBezTo>
                          <a:pt x="21348" y="12733"/>
                          <a:pt x="21191" y="12622"/>
                          <a:pt x="21128" y="12474"/>
                        </a:cubicBezTo>
                        <a:cubicBezTo>
                          <a:pt x="21002" y="12252"/>
                          <a:pt x="21065" y="12031"/>
                          <a:pt x="21128" y="11772"/>
                        </a:cubicBezTo>
                        <a:cubicBezTo>
                          <a:pt x="21285" y="11328"/>
                          <a:pt x="21348" y="10773"/>
                          <a:pt x="21474" y="10329"/>
                        </a:cubicBezTo>
                        <a:cubicBezTo>
                          <a:pt x="21537" y="9922"/>
                          <a:pt x="21600" y="9367"/>
                          <a:pt x="21348" y="9072"/>
                        </a:cubicBezTo>
                        <a:cubicBezTo>
                          <a:pt x="21191" y="8998"/>
                          <a:pt x="21065" y="8924"/>
                          <a:pt x="21002" y="8776"/>
                        </a:cubicBezTo>
                        <a:cubicBezTo>
                          <a:pt x="20939" y="8591"/>
                          <a:pt x="21002" y="8443"/>
                          <a:pt x="21002" y="8295"/>
                        </a:cubicBezTo>
                        <a:cubicBezTo>
                          <a:pt x="20939" y="7999"/>
                          <a:pt x="20687" y="7740"/>
                          <a:pt x="20341" y="7666"/>
                        </a:cubicBezTo>
                        <a:cubicBezTo>
                          <a:pt x="19963" y="7518"/>
                          <a:pt x="19553" y="7370"/>
                          <a:pt x="19144" y="7518"/>
                        </a:cubicBezTo>
                        <a:cubicBezTo>
                          <a:pt x="18766" y="7666"/>
                          <a:pt x="18483" y="8295"/>
                          <a:pt x="18766" y="8665"/>
                        </a:cubicBezTo>
                        <a:lnTo>
                          <a:pt x="17570" y="8665"/>
                        </a:lnTo>
                        <a:cubicBezTo>
                          <a:pt x="17633" y="8517"/>
                          <a:pt x="17696" y="8295"/>
                          <a:pt x="17696" y="8147"/>
                        </a:cubicBezTo>
                        <a:cubicBezTo>
                          <a:pt x="17444" y="7888"/>
                          <a:pt x="17255" y="7518"/>
                          <a:pt x="17318" y="7148"/>
                        </a:cubicBezTo>
                        <a:cubicBezTo>
                          <a:pt x="16971" y="7222"/>
                          <a:pt x="16594" y="7148"/>
                          <a:pt x="16247" y="6889"/>
                        </a:cubicBezTo>
                        <a:cubicBezTo>
                          <a:pt x="16594" y="6815"/>
                          <a:pt x="16562" y="6261"/>
                          <a:pt x="16436" y="5891"/>
                        </a:cubicBezTo>
                        <a:cubicBezTo>
                          <a:pt x="16279" y="5484"/>
                          <a:pt x="16121" y="5114"/>
                          <a:pt x="16310" y="4818"/>
                        </a:cubicBezTo>
                        <a:cubicBezTo>
                          <a:pt x="16121" y="4633"/>
                          <a:pt x="15932" y="4559"/>
                          <a:pt x="15712" y="4411"/>
                        </a:cubicBezTo>
                        <a:cubicBezTo>
                          <a:pt x="15523" y="4115"/>
                          <a:pt x="16121" y="3709"/>
                          <a:pt x="16121" y="3265"/>
                        </a:cubicBezTo>
                        <a:cubicBezTo>
                          <a:pt x="16121" y="3006"/>
                          <a:pt x="15932" y="2858"/>
                          <a:pt x="15869" y="2710"/>
                        </a:cubicBezTo>
                        <a:cubicBezTo>
                          <a:pt x="15712" y="2414"/>
                          <a:pt x="15869" y="1933"/>
                          <a:pt x="15932" y="1526"/>
                        </a:cubicBezTo>
                        <a:cubicBezTo>
                          <a:pt x="15995" y="750"/>
                          <a:pt x="15397" y="-101"/>
                          <a:pt x="14673" y="10"/>
                        </a:cubicBezTo>
                        <a:cubicBezTo>
                          <a:pt x="14610" y="1009"/>
                          <a:pt x="14264" y="2007"/>
                          <a:pt x="13665" y="2710"/>
                        </a:cubicBezTo>
                        <a:cubicBezTo>
                          <a:pt x="13413" y="3006"/>
                          <a:pt x="13162" y="3413"/>
                          <a:pt x="13162" y="3783"/>
                        </a:cubicBezTo>
                        <a:lnTo>
                          <a:pt x="12563" y="3783"/>
                        </a:lnTo>
                        <a:cubicBezTo>
                          <a:pt x="12406" y="4189"/>
                          <a:pt x="12311" y="4633"/>
                          <a:pt x="12406" y="5040"/>
                        </a:cubicBezTo>
                        <a:cubicBezTo>
                          <a:pt x="12469" y="5410"/>
                          <a:pt x="12878" y="5817"/>
                          <a:pt x="13224" y="5743"/>
                        </a:cubicBezTo>
                        <a:lnTo>
                          <a:pt x="13224" y="6372"/>
                        </a:lnTo>
                        <a:cubicBezTo>
                          <a:pt x="13602" y="6520"/>
                          <a:pt x="14012" y="6741"/>
                          <a:pt x="14327" y="7037"/>
                        </a:cubicBezTo>
                        <a:cubicBezTo>
                          <a:pt x="14012" y="7666"/>
                          <a:pt x="13728" y="8221"/>
                          <a:pt x="13413" y="8850"/>
                        </a:cubicBezTo>
                        <a:cubicBezTo>
                          <a:pt x="13665" y="8998"/>
                          <a:pt x="13949" y="9072"/>
                          <a:pt x="14138" y="8998"/>
                        </a:cubicBezTo>
                        <a:cubicBezTo>
                          <a:pt x="14138" y="9294"/>
                          <a:pt x="14138" y="9552"/>
                          <a:pt x="14012" y="9848"/>
                        </a:cubicBezTo>
                        <a:cubicBezTo>
                          <a:pt x="14484" y="9996"/>
                          <a:pt x="14893" y="10292"/>
                          <a:pt x="15114" y="10773"/>
                        </a:cubicBezTo>
                        <a:cubicBezTo>
                          <a:pt x="15303" y="11217"/>
                          <a:pt x="15334" y="11957"/>
                          <a:pt x="14862" y="12252"/>
                        </a:cubicBezTo>
                        <a:cubicBezTo>
                          <a:pt x="14075" y="12807"/>
                          <a:pt x="12941" y="11254"/>
                          <a:pt x="12217" y="11957"/>
                        </a:cubicBezTo>
                        <a:cubicBezTo>
                          <a:pt x="12028" y="12104"/>
                          <a:pt x="11902" y="12400"/>
                          <a:pt x="11682" y="12326"/>
                        </a:cubicBezTo>
                        <a:cubicBezTo>
                          <a:pt x="11556" y="12326"/>
                          <a:pt x="11493" y="12178"/>
                          <a:pt x="11430" y="12104"/>
                        </a:cubicBezTo>
                        <a:cubicBezTo>
                          <a:pt x="11020" y="11550"/>
                          <a:pt x="10643" y="10921"/>
                          <a:pt x="10296" y="10403"/>
                        </a:cubicBezTo>
                        <a:cubicBezTo>
                          <a:pt x="10706" y="9996"/>
                          <a:pt x="10296" y="9294"/>
                          <a:pt x="9918" y="8924"/>
                        </a:cubicBezTo>
                        <a:cubicBezTo>
                          <a:pt x="9572" y="8517"/>
                          <a:pt x="9257" y="8221"/>
                          <a:pt x="8911" y="7814"/>
                        </a:cubicBezTo>
                        <a:cubicBezTo>
                          <a:pt x="8722" y="7666"/>
                          <a:pt x="8533" y="7444"/>
                          <a:pt x="8470" y="7222"/>
                        </a:cubicBezTo>
                        <a:cubicBezTo>
                          <a:pt x="8407" y="7037"/>
                          <a:pt x="8407" y="6815"/>
                          <a:pt x="8313" y="6667"/>
                        </a:cubicBezTo>
                        <a:cubicBezTo>
                          <a:pt x="8187" y="6261"/>
                          <a:pt x="7809" y="6039"/>
                          <a:pt x="7399" y="5965"/>
                        </a:cubicBezTo>
                        <a:cubicBezTo>
                          <a:pt x="6990" y="5891"/>
                          <a:pt x="6675" y="6113"/>
                          <a:pt x="6266" y="6261"/>
                        </a:cubicBezTo>
                        <a:cubicBezTo>
                          <a:pt x="6329" y="5595"/>
                          <a:pt x="6014" y="4818"/>
                          <a:pt x="5479" y="4411"/>
                        </a:cubicBezTo>
                        <a:cubicBezTo>
                          <a:pt x="4880" y="3709"/>
                          <a:pt x="3904" y="3635"/>
                          <a:pt x="3243" y="4189"/>
                        </a:cubicBezTo>
                        <a:cubicBezTo>
                          <a:pt x="2834" y="4485"/>
                          <a:pt x="2645" y="3967"/>
                          <a:pt x="2393" y="4485"/>
                        </a:cubicBezTo>
                        <a:cubicBezTo>
                          <a:pt x="2236" y="5262"/>
                          <a:pt x="2645" y="5965"/>
                          <a:pt x="2897" y="618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5" name="Shape 3215"/>
                  <p:cNvSpPr/>
                  <p:nvPr/>
                </p:nvSpPr>
                <p:spPr>
                  <a:xfrm>
                    <a:off x="2078203" y="1527589"/>
                    <a:ext cx="49550" cy="65603"/>
                  </a:xfrm>
                  <a:custGeom>
                    <a:avLst/>
                    <a:gdLst/>
                    <a:ahLst/>
                    <a:cxnLst>
                      <a:cxn ang="0">
                        <a:pos x="wd2" y="hd2"/>
                      </a:cxn>
                      <a:cxn ang="5400000">
                        <a:pos x="wd2" y="hd2"/>
                      </a:cxn>
                      <a:cxn ang="10800000">
                        <a:pos x="wd2" y="hd2"/>
                      </a:cxn>
                      <a:cxn ang="16200000">
                        <a:pos x="wd2" y="hd2"/>
                      </a:cxn>
                    </a:cxnLst>
                    <a:rect l="0" t="0" r="r" b="b"/>
                    <a:pathLst>
                      <a:path w="20509" h="20315" extrusionOk="0">
                        <a:moveTo>
                          <a:pt x="3410" y="9426"/>
                        </a:moveTo>
                        <a:cubicBezTo>
                          <a:pt x="2946" y="10675"/>
                          <a:pt x="1552" y="11568"/>
                          <a:pt x="1088" y="12817"/>
                        </a:cubicBezTo>
                        <a:cubicBezTo>
                          <a:pt x="391" y="13889"/>
                          <a:pt x="-538" y="15495"/>
                          <a:pt x="391" y="16209"/>
                        </a:cubicBezTo>
                        <a:cubicBezTo>
                          <a:pt x="1552" y="17280"/>
                          <a:pt x="3875" y="17280"/>
                          <a:pt x="5965" y="17816"/>
                        </a:cubicBezTo>
                        <a:cubicBezTo>
                          <a:pt x="7823" y="17816"/>
                          <a:pt x="10146" y="19244"/>
                          <a:pt x="9681" y="20315"/>
                        </a:cubicBezTo>
                        <a:cubicBezTo>
                          <a:pt x="12236" y="19601"/>
                          <a:pt x="15023" y="20672"/>
                          <a:pt x="16649" y="19244"/>
                        </a:cubicBezTo>
                        <a:cubicBezTo>
                          <a:pt x="18043" y="17280"/>
                          <a:pt x="15023" y="15138"/>
                          <a:pt x="16649" y="13174"/>
                        </a:cubicBezTo>
                        <a:cubicBezTo>
                          <a:pt x="17114" y="12460"/>
                          <a:pt x="18507" y="12103"/>
                          <a:pt x="19436" y="11389"/>
                        </a:cubicBezTo>
                        <a:cubicBezTo>
                          <a:pt x="20365" y="10675"/>
                          <a:pt x="21062" y="9426"/>
                          <a:pt x="19901" y="9069"/>
                        </a:cubicBezTo>
                        <a:cubicBezTo>
                          <a:pt x="18507" y="9426"/>
                          <a:pt x="17114" y="7998"/>
                          <a:pt x="16649" y="6927"/>
                        </a:cubicBezTo>
                        <a:cubicBezTo>
                          <a:pt x="16185" y="5677"/>
                          <a:pt x="16649" y="4249"/>
                          <a:pt x="16185" y="3178"/>
                        </a:cubicBezTo>
                        <a:cubicBezTo>
                          <a:pt x="15488" y="-214"/>
                          <a:pt x="6894" y="-928"/>
                          <a:pt x="3875" y="1214"/>
                        </a:cubicBezTo>
                        <a:cubicBezTo>
                          <a:pt x="-73" y="3535"/>
                          <a:pt x="4804" y="6927"/>
                          <a:pt x="3410" y="942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6" name="Shape 3216"/>
                  <p:cNvSpPr/>
                  <p:nvPr/>
                </p:nvSpPr>
                <p:spPr>
                  <a:xfrm>
                    <a:off x="1807498" y="1145328"/>
                    <a:ext cx="121785" cy="134072"/>
                  </a:xfrm>
                  <a:custGeom>
                    <a:avLst/>
                    <a:gdLst/>
                    <a:ahLst/>
                    <a:cxnLst>
                      <a:cxn ang="0">
                        <a:pos x="wd2" y="hd2"/>
                      </a:cxn>
                      <a:cxn ang="5400000">
                        <a:pos x="wd2" y="hd2"/>
                      </a:cxn>
                      <a:cxn ang="10800000">
                        <a:pos x="wd2" y="hd2"/>
                      </a:cxn>
                      <a:cxn ang="16200000">
                        <a:pos x="wd2" y="hd2"/>
                      </a:cxn>
                    </a:cxnLst>
                    <a:rect l="0" t="0" r="r" b="b"/>
                    <a:pathLst>
                      <a:path w="21043" h="21442" extrusionOk="0">
                        <a:moveTo>
                          <a:pt x="12362" y="368"/>
                        </a:moveTo>
                        <a:cubicBezTo>
                          <a:pt x="12758" y="0"/>
                          <a:pt x="13650" y="0"/>
                          <a:pt x="14244" y="0"/>
                        </a:cubicBezTo>
                        <a:cubicBezTo>
                          <a:pt x="15433" y="0"/>
                          <a:pt x="16721" y="0"/>
                          <a:pt x="18009" y="0"/>
                        </a:cubicBezTo>
                        <a:cubicBezTo>
                          <a:pt x="18802" y="0"/>
                          <a:pt x="19595" y="0"/>
                          <a:pt x="20288" y="368"/>
                        </a:cubicBezTo>
                        <a:cubicBezTo>
                          <a:pt x="20883" y="735"/>
                          <a:pt x="21279" y="1563"/>
                          <a:pt x="20883" y="2298"/>
                        </a:cubicBezTo>
                        <a:cubicBezTo>
                          <a:pt x="20486" y="3033"/>
                          <a:pt x="18802" y="3493"/>
                          <a:pt x="19198" y="4228"/>
                        </a:cubicBezTo>
                        <a:cubicBezTo>
                          <a:pt x="19396" y="4596"/>
                          <a:pt x="19595" y="4596"/>
                          <a:pt x="19793" y="4963"/>
                        </a:cubicBezTo>
                        <a:cubicBezTo>
                          <a:pt x="20288" y="5607"/>
                          <a:pt x="19396" y="6342"/>
                          <a:pt x="19396" y="7077"/>
                        </a:cubicBezTo>
                        <a:cubicBezTo>
                          <a:pt x="19396" y="8089"/>
                          <a:pt x="20685" y="8824"/>
                          <a:pt x="20090" y="9651"/>
                        </a:cubicBezTo>
                        <a:cubicBezTo>
                          <a:pt x="19793" y="9835"/>
                          <a:pt x="19595" y="10019"/>
                          <a:pt x="19396" y="10019"/>
                        </a:cubicBezTo>
                        <a:cubicBezTo>
                          <a:pt x="19000" y="10386"/>
                          <a:pt x="18802" y="10938"/>
                          <a:pt x="18802" y="11581"/>
                        </a:cubicBezTo>
                        <a:cubicBezTo>
                          <a:pt x="18604" y="12868"/>
                          <a:pt x="18406" y="14063"/>
                          <a:pt x="18207" y="15442"/>
                        </a:cubicBezTo>
                        <a:cubicBezTo>
                          <a:pt x="18207" y="15809"/>
                          <a:pt x="18207" y="16361"/>
                          <a:pt x="18604" y="16361"/>
                        </a:cubicBezTo>
                        <a:cubicBezTo>
                          <a:pt x="15631" y="18843"/>
                          <a:pt x="11569" y="19670"/>
                          <a:pt x="7804" y="18475"/>
                        </a:cubicBezTo>
                        <a:cubicBezTo>
                          <a:pt x="7407" y="18843"/>
                          <a:pt x="7407" y="19670"/>
                          <a:pt x="7110" y="20221"/>
                        </a:cubicBezTo>
                        <a:cubicBezTo>
                          <a:pt x="6912" y="20773"/>
                          <a:pt x="6714" y="21600"/>
                          <a:pt x="6119" y="21416"/>
                        </a:cubicBezTo>
                        <a:cubicBezTo>
                          <a:pt x="5723" y="21416"/>
                          <a:pt x="5327" y="20957"/>
                          <a:pt x="5029" y="20405"/>
                        </a:cubicBezTo>
                        <a:cubicBezTo>
                          <a:pt x="4237" y="19026"/>
                          <a:pt x="3246" y="17556"/>
                          <a:pt x="2354" y="16177"/>
                        </a:cubicBezTo>
                        <a:cubicBezTo>
                          <a:pt x="2156" y="15809"/>
                          <a:pt x="1958" y="15442"/>
                          <a:pt x="1562" y="15166"/>
                        </a:cubicBezTo>
                        <a:cubicBezTo>
                          <a:pt x="1165" y="14798"/>
                          <a:pt x="273" y="14798"/>
                          <a:pt x="75" y="14247"/>
                        </a:cubicBezTo>
                        <a:cubicBezTo>
                          <a:pt x="-321" y="13236"/>
                          <a:pt x="967" y="12500"/>
                          <a:pt x="967" y="11581"/>
                        </a:cubicBezTo>
                        <a:cubicBezTo>
                          <a:pt x="967" y="10754"/>
                          <a:pt x="472" y="10203"/>
                          <a:pt x="670" y="9467"/>
                        </a:cubicBezTo>
                        <a:cubicBezTo>
                          <a:pt x="967" y="8824"/>
                          <a:pt x="1562" y="8640"/>
                          <a:pt x="1562" y="8089"/>
                        </a:cubicBezTo>
                        <a:cubicBezTo>
                          <a:pt x="1562" y="7721"/>
                          <a:pt x="1165" y="7261"/>
                          <a:pt x="967" y="6894"/>
                        </a:cubicBezTo>
                        <a:cubicBezTo>
                          <a:pt x="75" y="4780"/>
                          <a:pt x="4435" y="5147"/>
                          <a:pt x="5525" y="4963"/>
                        </a:cubicBezTo>
                        <a:cubicBezTo>
                          <a:pt x="3048" y="919"/>
                          <a:pt x="10677" y="1563"/>
                          <a:pt x="12362" y="36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7" name="Shape 3217"/>
                  <p:cNvSpPr/>
                  <p:nvPr/>
                </p:nvSpPr>
                <p:spPr>
                  <a:xfrm>
                    <a:off x="1777553" y="1038125"/>
                    <a:ext cx="157316" cy="97689"/>
                  </a:xfrm>
                  <a:custGeom>
                    <a:avLst/>
                    <a:gdLst/>
                    <a:ahLst/>
                    <a:cxnLst>
                      <a:cxn ang="0">
                        <a:pos x="wd2" y="hd2"/>
                      </a:cxn>
                      <a:cxn ang="5400000">
                        <a:pos x="wd2" y="hd2"/>
                      </a:cxn>
                      <a:cxn ang="10800000">
                        <a:pos x="wd2" y="hd2"/>
                      </a:cxn>
                      <a:cxn ang="16200000">
                        <a:pos x="wd2" y="hd2"/>
                      </a:cxn>
                    </a:cxnLst>
                    <a:rect l="0" t="0" r="r" b="b"/>
                    <a:pathLst>
                      <a:path w="21213" h="21123" extrusionOk="0">
                        <a:moveTo>
                          <a:pt x="5295" y="20930"/>
                        </a:moveTo>
                        <a:cubicBezTo>
                          <a:pt x="6058" y="20434"/>
                          <a:pt x="6592" y="19317"/>
                          <a:pt x="7203" y="18075"/>
                        </a:cubicBezTo>
                        <a:cubicBezTo>
                          <a:pt x="7813" y="16710"/>
                          <a:pt x="8348" y="15965"/>
                          <a:pt x="9111" y="15717"/>
                        </a:cubicBezTo>
                        <a:cubicBezTo>
                          <a:pt x="10103" y="17455"/>
                          <a:pt x="11859" y="15717"/>
                          <a:pt x="13156" y="16461"/>
                        </a:cubicBezTo>
                        <a:cubicBezTo>
                          <a:pt x="13462" y="16710"/>
                          <a:pt x="13767" y="16958"/>
                          <a:pt x="13919" y="16958"/>
                        </a:cubicBezTo>
                        <a:cubicBezTo>
                          <a:pt x="14225" y="16958"/>
                          <a:pt x="14606" y="16461"/>
                          <a:pt x="14912" y="16213"/>
                        </a:cubicBezTo>
                        <a:cubicBezTo>
                          <a:pt x="15522" y="15965"/>
                          <a:pt x="16209" y="16958"/>
                          <a:pt x="16820" y="17206"/>
                        </a:cubicBezTo>
                        <a:cubicBezTo>
                          <a:pt x="17965" y="17827"/>
                          <a:pt x="19186" y="16461"/>
                          <a:pt x="20178" y="17455"/>
                        </a:cubicBezTo>
                        <a:cubicBezTo>
                          <a:pt x="20331" y="17827"/>
                          <a:pt x="20483" y="17827"/>
                          <a:pt x="20636" y="17827"/>
                        </a:cubicBezTo>
                        <a:cubicBezTo>
                          <a:pt x="21323" y="18075"/>
                          <a:pt x="21323" y="16213"/>
                          <a:pt x="21018" y="15468"/>
                        </a:cubicBezTo>
                        <a:cubicBezTo>
                          <a:pt x="20636" y="14599"/>
                          <a:pt x="20025" y="13855"/>
                          <a:pt x="20178" y="12861"/>
                        </a:cubicBezTo>
                        <a:cubicBezTo>
                          <a:pt x="20331" y="11993"/>
                          <a:pt x="21018" y="11496"/>
                          <a:pt x="21018" y="10751"/>
                        </a:cubicBezTo>
                        <a:cubicBezTo>
                          <a:pt x="21018" y="9386"/>
                          <a:pt x="19415" y="9137"/>
                          <a:pt x="19415" y="7896"/>
                        </a:cubicBezTo>
                        <a:cubicBezTo>
                          <a:pt x="19415" y="7648"/>
                          <a:pt x="19568" y="7151"/>
                          <a:pt x="19568" y="6779"/>
                        </a:cubicBezTo>
                        <a:cubicBezTo>
                          <a:pt x="19720" y="5786"/>
                          <a:pt x="19186" y="5041"/>
                          <a:pt x="18575" y="4544"/>
                        </a:cubicBezTo>
                        <a:cubicBezTo>
                          <a:pt x="18117" y="3924"/>
                          <a:pt x="17430" y="3675"/>
                          <a:pt x="16820" y="3179"/>
                        </a:cubicBezTo>
                        <a:cubicBezTo>
                          <a:pt x="16362" y="2682"/>
                          <a:pt x="15828" y="1813"/>
                          <a:pt x="15370" y="1068"/>
                        </a:cubicBezTo>
                        <a:cubicBezTo>
                          <a:pt x="14912" y="199"/>
                          <a:pt x="14225" y="-173"/>
                          <a:pt x="13614" y="75"/>
                        </a:cubicBezTo>
                        <a:cubicBezTo>
                          <a:pt x="13004" y="324"/>
                          <a:pt x="12469" y="1317"/>
                          <a:pt x="12851" y="2434"/>
                        </a:cubicBezTo>
                        <a:cubicBezTo>
                          <a:pt x="12011" y="2434"/>
                          <a:pt x="11401" y="3924"/>
                          <a:pt x="11553" y="5289"/>
                        </a:cubicBezTo>
                        <a:cubicBezTo>
                          <a:pt x="11553" y="5786"/>
                          <a:pt x="11706" y="6034"/>
                          <a:pt x="11706" y="6530"/>
                        </a:cubicBezTo>
                        <a:cubicBezTo>
                          <a:pt x="11706" y="7896"/>
                          <a:pt x="10561" y="8144"/>
                          <a:pt x="9951" y="7648"/>
                        </a:cubicBezTo>
                        <a:cubicBezTo>
                          <a:pt x="9264" y="7151"/>
                          <a:pt x="8653" y="6282"/>
                          <a:pt x="8042" y="6282"/>
                        </a:cubicBezTo>
                        <a:cubicBezTo>
                          <a:pt x="6592" y="6530"/>
                          <a:pt x="6287" y="10006"/>
                          <a:pt x="4989" y="10999"/>
                        </a:cubicBezTo>
                        <a:cubicBezTo>
                          <a:pt x="4455" y="11496"/>
                          <a:pt x="3692" y="11248"/>
                          <a:pt x="3234" y="10751"/>
                        </a:cubicBezTo>
                        <a:cubicBezTo>
                          <a:pt x="3234" y="10751"/>
                          <a:pt x="3387" y="15717"/>
                          <a:pt x="3539" y="16213"/>
                        </a:cubicBezTo>
                        <a:cubicBezTo>
                          <a:pt x="2394" y="16710"/>
                          <a:pt x="334" y="14351"/>
                          <a:pt x="28" y="17455"/>
                        </a:cubicBezTo>
                        <a:cubicBezTo>
                          <a:pt x="-277" y="20434"/>
                          <a:pt x="1936" y="21179"/>
                          <a:pt x="3081" y="19813"/>
                        </a:cubicBezTo>
                        <a:cubicBezTo>
                          <a:pt x="3539" y="20930"/>
                          <a:pt x="4303" y="21427"/>
                          <a:pt x="5295" y="2093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8" name="Shape 3218"/>
                  <p:cNvSpPr/>
                  <p:nvPr/>
                </p:nvSpPr>
                <p:spPr>
                  <a:xfrm>
                    <a:off x="2052005" y="944353"/>
                    <a:ext cx="226548" cy="259187"/>
                  </a:xfrm>
                  <a:custGeom>
                    <a:avLst/>
                    <a:gdLst/>
                    <a:ahLst/>
                    <a:cxnLst>
                      <a:cxn ang="0">
                        <a:pos x="wd2" y="hd2"/>
                      </a:cxn>
                      <a:cxn ang="5400000">
                        <a:pos x="wd2" y="hd2"/>
                      </a:cxn>
                      <a:cxn ang="10800000">
                        <a:pos x="wd2" y="hd2"/>
                      </a:cxn>
                      <a:cxn ang="16200000">
                        <a:pos x="wd2" y="hd2"/>
                      </a:cxn>
                    </a:cxnLst>
                    <a:rect l="0" t="0" r="r" b="b"/>
                    <a:pathLst>
                      <a:path w="20342" h="21274" extrusionOk="0">
                        <a:moveTo>
                          <a:pt x="2084" y="6263"/>
                        </a:moveTo>
                        <a:cubicBezTo>
                          <a:pt x="2644" y="6497"/>
                          <a:pt x="2950" y="6966"/>
                          <a:pt x="2848" y="7387"/>
                        </a:cubicBezTo>
                        <a:cubicBezTo>
                          <a:pt x="2746" y="7856"/>
                          <a:pt x="1880" y="8043"/>
                          <a:pt x="1676" y="7669"/>
                        </a:cubicBezTo>
                        <a:cubicBezTo>
                          <a:pt x="1574" y="8746"/>
                          <a:pt x="1574" y="9824"/>
                          <a:pt x="1676" y="10808"/>
                        </a:cubicBezTo>
                        <a:cubicBezTo>
                          <a:pt x="1982" y="10808"/>
                          <a:pt x="2186" y="10808"/>
                          <a:pt x="2542" y="10808"/>
                        </a:cubicBezTo>
                        <a:cubicBezTo>
                          <a:pt x="2746" y="11511"/>
                          <a:pt x="2542" y="12401"/>
                          <a:pt x="1880" y="12869"/>
                        </a:cubicBezTo>
                        <a:cubicBezTo>
                          <a:pt x="2950" y="13760"/>
                          <a:pt x="3816" y="14837"/>
                          <a:pt x="4427" y="16009"/>
                        </a:cubicBezTo>
                        <a:cubicBezTo>
                          <a:pt x="5191" y="15540"/>
                          <a:pt x="5497" y="14697"/>
                          <a:pt x="6159" y="14135"/>
                        </a:cubicBezTo>
                        <a:cubicBezTo>
                          <a:pt x="6770" y="13525"/>
                          <a:pt x="8095" y="13572"/>
                          <a:pt x="8299" y="14322"/>
                        </a:cubicBezTo>
                        <a:cubicBezTo>
                          <a:pt x="8401" y="15118"/>
                          <a:pt x="7127" y="15728"/>
                          <a:pt x="7127" y="16524"/>
                        </a:cubicBezTo>
                        <a:cubicBezTo>
                          <a:pt x="8197" y="16290"/>
                          <a:pt x="9165" y="15540"/>
                          <a:pt x="9470" y="14650"/>
                        </a:cubicBezTo>
                        <a:cubicBezTo>
                          <a:pt x="9980" y="14228"/>
                          <a:pt x="10744" y="14650"/>
                          <a:pt x="11304" y="15025"/>
                        </a:cubicBezTo>
                        <a:cubicBezTo>
                          <a:pt x="11610" y="15212"/>
                          <a:pt x="11814" y="15446"/>
                          <a:pt x="12120" y="15634"/>
                        </a:cubicBezTo>
                        <a:cubicBezTo>
                          <a:pt x="12782" y="16102"/>
                          <a:pt x="13648" y="16899"/>
                          <a:pt x="13189" y="17695"/>
                        </a:cubicBezTo>
                        <a:cubicBezTo>
                          <a:pt x="14157" y="17695"/>
                          <a:pt x="14921" y="18586"/>
                          <a:pt x="14820" y="19335"/>
                        </a:cubicBezTo>
                        <a:cubicBezTo>
                          <a:pt x="14820" y="19570"/>
                          <a:pt x="14718" y="19757"/>
                          <a:pt x="14718" y="20038"/>
                        </a:cubicBezTo>
                        <a:cubicBezTo>
                          <a:pt x="14718" y="20319"/>
                          <a:pt x="14921" y="20647"/>
                          <a:pt x="15227" y="20835"/>
                        </a:cubicBezTo>
                        <a:cubicBezTo>
                          <a:pt x="15889" y="21303"/>
                          <a:pt x="16908" y="21397"/>
                          <a:pt x="17672" y="21116"/>
                        </a:cubicBezTo>
                        <a:cubicBezTo>
                          <a:pt x="18386" y="20788"/>
                          <a:pt x="18997" y="19945"/>
                          <a:pt x="18895" y="19148"/>
                        </a:cubicBezTo>
                        <a:cubicBezTo>
                          <a:pt x="19303" y="19335"/>
                          <a:pt x="19710" y="19570"/>
                          <a:pt x="20270" y="19757"/>
                        </a:cubicBezTo>
                        <a:cubicBezTo>
                          <a:pt x="20678" y="19054"/>
                          <a:pt x="19201" y="18258"/>
                          <a:pt x="19404" y="17602"/>
                        </a:cubicBezTo>
                        <a:cubicBezTo>
                          <a:pt x="19506" y="17414"/>
                          <a:pt x="19710" y="17180"/>
                          <a:pt x="19812" y="16899"/>
                        </a:cubicBezTo>
                        <a:cubicBezTo>
                          <a:pt x="20067" y="16430"/>
                          <a:pt x="19404" y="15915"/>
                          <a:pt x="18895" y="15634"/>
                        </a:cubicBezTo>
                        <a:cubicBezTo>
                          <a:pt x="18335" y="15306"/>
                          <a:pt x="17825" y="14744"/>
                          <a:pt x="18233" y="14228"/>
                        </a:cubicBezTo>
                        <a:cubicBezTo>
                          <a:pt x="17825" y="14463"/>
                          <a:pt x="17265" y="14041"/>
                          <a:pt x="17163" y="13666"/>
                        </a:cubicBezTo>
                        <a:cubicBezTo>
                          <a:pt x="17061" y="13244"/>
                          <a:pt x="17061" y="12776"/>
                          <a:pt x="17163" y="12401"/>
                        </a:cubicBezTo>
                        <a:cubicBezTo>
                          <a:pt x="17367" y="10995"/>
                          <a:pt x="17469" y="9355"/>
                          <a:pt x="16093" y="8653"/>
                        </a:cubicBezTo>
                        <a:cubicBezTo>
                          <a:pt x="15533" y="8371"/>
                          <a:pt x="14870" y="8231"/>
                          <a:pt x="14361" y="7950"/>
                        </a:cubicBezTo>
                        <a:cubicBezTo>
                          <a:pt x="13801" y="7669"/>
                          <a:pt x="13648" y="6872"/>
                          <a:pt x="14157" y="6591"/>
                        </a:cubicBezTo>
                        <a:cubicBezTo>
                          <a:pt x="13750" y="6778"/>
                          <a:pt x="13291" y="6450"/>
                          <a:pt x="13087" y="6076"/>
                        </a:cubicBezTo>
                        <a:cubicBezTo>
                          <a:pt x="12884" y="5654"/>
                          <a:pt x="12986" y="5326"/>
                          <a:pt x="12782" y="4904"/>
                        </a:cubicBezTo>
                        <a:cubicBezTo>
                          <a:pt x="12374" y="3920"/>
                          <a:pt x="10642" y="3639"/>
                          <a:pt x="9878" y="4529"/>
                        </a:cubicBezTo>
                        <a:cubicBezTo>
                          <a:pt x="9674" y="4717"/>
                          <a:pt x="9470" y="5092"/>
                          <a:pt x="9165" y="5092"/>
                        </a:cubicBezTo>
                        <a:cubicBezTo>
                          <a:pt x="8706" y="5185"/>
                          <a:pt x="8401" y="4717"/>
                          <a:pt x="8299" y="4201"/>
                        </a:cubicBezTo>
                        <a:cubicBezTo>
                          <a:pt x="8299" y="3827"/>
                          <a:pt x="8299" y="3358"/>
                          <a:pt x="7993" y="2936"/>
                        </a:cubicBezTo>
                        <a:cubicBezTo>
                          <a:pt x="7738" y="2749"/>
                          <a:pt x="7535" y="2749"/>
                          <a:pt x="7331" y="2561"/>
                        </a:cubicBezTo>
                        <a:cubicBezTo>
                          <a:pt x="6923" y="2046"/>
                          <a:pt x="7331" y="1390"/>
                          <a:pt x="6770" y="875"/>
                        </a:cubicBezTo>
                        <a:cubicBezTo>
                          <a:pt x="6363" y="406"/>
                          <a:pt x="5599" y="312"/>
                          <a:pt x="4987" y="172"/>
                        </a:cubicBezTo>
                        <a:cubicBezTo>
                          <a:pt x="3714" y="-16"/>
                          <a:pt x="2186" y="-203"/>
                          <a:pt x="1116" y="500"/>
                        </a:cubicBezTo>
                        <a:cubicBezTo>
                          <a:pt x="-922" y="1765"/>
                          <a:pt x="46" y="6685"/>
                          <a:pt x="2287" y="5092"/>
                        </a:cubicBezTo>
                        <a:cubicBezTo>
                          <a:pt x="2644" y="5607"/>
                          <a:pt x="2542" y="6076"/>
                          <a:pt x="2084" y="626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19" name="Shape 3219"/>
                  <p:cNvSpPr/>
                  <p:nvPr/>
                </p:nvSpPr>
                <p:spPr>
                  <a:xfrm>
                    <a:off x="2150778" y="1179749"/>
                    <a:ext cx="53647" cy="52073"/>
                  </a:xfrm>
                  <a:custGeom>
                    <a:avLst/>
                    <a:gdLst/>
                    <a:ahLst/>
                    <a:cxnLst>
                      <a:cxn ang="0">
                        <a:pos x="wd2" y="hd2"/>
                      </a:cxn>
                      <a:cxn ang="5400000">
                        <a:pos x="wd2" y="hd2"/>
                      </a:cxn>
                      <a:cxn ang="10800000">
                        <a:pos x="wd2" y="hd2"/>
                      </a:cxn>
                      <a:cxn ang="16200000">
                        <a:pos x="wd2" y="hd2"/>
                      </a:cxn>
                    </a:cxnLst>
                    <a:rect l="0" t="0" r="r" b="b"/>
                    <a:pathLst>
                      <a:path w="21191" h="20569" extrusionOk="0">
                        <a:moveTo>
                          <a:pt x="46" y="8396"/>
                        </a:moveTo>
                        <a:cubicBezTo>
                          <a:pt x="46" y="9305"/>
                          <a:pt x="46" y="9987"/>
                          <a:pt x="728" y="10897"/>
                        </a:cubicBezTo>
                        <a:cubicBezTo>
                          <a:pt x="1183" y="11806"/>
                          <a:pt x="2547" y="11806"/>
                          <a:pt x="3456" y="12261"/>
                        </a:cubicBezTo>
                        <a:cubicBezTo>
                          <a:pt x="7322" y="13170"/>
                          <a:pt x="10732" y="15672"/>
                          <a:pt x="12096" y="19309"/>
                        </a:cubicBezTo>
                        <a:cubicBezTo>
                          <a:pt x="12096" y="19992"/>
                          <a:pt x="12551" y="20446"/>
                          <a:pt x="13006" y="20446"/>
                        </a:cubicBezTo>
                        <a:cubicBezTo>
                          <a:pt x="13915" y="20901"/>
                          <a:pt x="14370" y="19992"/>
                          <a:pt x="15507" y="19309"/>
                        </a:cubicBezTo>
                        <a:cubicBezTo>
                          <a:pt x="16871" y="17945"/>
                          <a:pt x="19145" y="17490"/>
                          <a:pt x="21191" y="17945"/>
                        </a:cubicBezTo>
                        <a:cubicBezTo>
                          <a:pt x="21191" y="14762"/>
                          <a:pt x="21191" y="11806"/>
                          <a:pt x="21191" y="8396"/>
                        </a:cubicBezTo>
                        <a:cubicBezTo>
                          <a:pt x="20282" y="8850"/>
                          <a:pt x="18690" y="7941"/>
                          <a:pt x="18235" y="7032"/>
                        </a:cubicBezTo>
                        <a:cubicBezTo>
                          <a:pt x="17780" y="6122"/>
                          <a:pt x="17780" y="5213"/>
                          <a:pt x="17326" y="3621"/>
                        </a:cubicBezTo>
                        <a:cubicBezTo>
                          <a:pt x="15962" y="-699"/>
                          <a:pt x="11642" y="-244"/>
                          <a:pt x="7776" y="438"/>
                        </a:cubicBezTo>
                        <a:cubicBezTo>
                          <a:pt x="2547" y="1802"/>
                          <a:pt x="-409" y="3166"/>
                          <a:pt x="46" y="839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0" name="Shape 3220"/>
                  <p:cNvSpPr/>
                  <p:nvPr/>
                </p:nvSpPr>
                <p:spPr>
                  <a:xfrm>
                    <a:off x="2035463" y="1203888"/>
                    <a:ext cx="85135" cy="110606"/>
                  </a:xfrm>
                  <a:custGeom>
                    <a:avLst/>
                    <a:gdLst/>
                    <a:ahLst/>
                    <a:cxnLst>
                      <a:cxn ang="0">
                        <a:pos x="wd2" y="hd2"/>
                      </a:cxn>
                      <a:cxn ang="5400000">
                        <a:pos x="wd2" y="hd2"/>
                      </a:cxn>
                      <a:cxn ang="10800000">
                        <a:pos x="wd2" y="hd2"/>
                      </a:cxn>
                      <a:cxn ang="16200000">
                        <a:pos x="wd2" y="hd2"/>
                      </a:cxn>
                    </a:cxnLst>
                    <a:rect l="0" t="0" r="r" b="b"/>
                    <a:pathLst>
                      <a:path w="19381" h="20336" extrusionOk="0">
                        <a:moveTo>
                          <a:pt x="10727" y="6795"/>
                        </a:moveTo>
                        <a:cubicBezTo>
                          <a:pt x="10984" y="6795"/>
                          <a:pt x="11498" y="6795"/>
                          <a:pt x="11755" y="7110"/>
                        </a:cubicBezTo>
                        <a:cubicBezTo>
                          <a:pt x="12012" y="7319"/>
                          <a:pt x="12269" y="7529"/>
                          <a:pt x="12269" y="7948"/>
                        </a:cubicBezTo>
                        <a:cubicBezTo>
                          <a:pt x="12269" y="8578"/>
                          <a:pt x="12269" y="9521"/>
                          <a:pt x="12269" y="10150"/>
                        </a:cubicBezTo>
                        <a:cubicBezTo>
                          <a:pt x="12269" y="10780"/>
                          <a:pt x="12527" y="11723"/>
                          <a:pt x="13427" y="12143"/>
                        </a:cubicBezTo>
                        <a:cubicBezTo>
                          <a:pt x="13684" y="12352"/>
                          <a:pt x="14198" y="12352"/>
                          <a:pt x="14455" y="12562"/>
                        </a:cubicBezTo>
                        <a:cubicBezTo>
                          <a:pt x="15227" y="12981"/>
                          <a:pt x="15227" y="13925"/>
                          <a:pt x="15484" y="14554"/>
                        </a:cubicBezTo>
                        <a:cubicBezTo>
                          <a:pt x="15869" y="15813"/>
                          <a:pt x="16641" y="17176"/>
                          <a:pt x="17669" y="18014"/>
                        </a:cubicBezTo>
                        <a:cubicBezTo>
                          <a:pt x="18569" y="18748"/>
                          <a:pt x="19598" y="19378"/>
                          <a:pt x="19341" y="20216"/>
                        </a:cubicBezTo>
                        <a:cubicBezTo>
                          <a:pt x="17412" y="20531"/>
                          <a:pt x="15484" y="20216"/>
                          <a:pt x="13941" y="19378"/>
                        </a:cubicBezTo>
                        <a:cubicBezTo>
                          <a:pt x="13684" y="19168"/>
                          <a:pt x="13427" y="19168"/>
                          <a:pt x="13169" y="18958"/>
                        </a:cubicBezTo>
                        <a:cubicBezTo>
                          <a:pt x="12912" y="18748"/>
                          <a:pt x="12912" y="18329"/>
                          <a:pt x="12912" y="17805"/>
                        </a:cubicBezTo>
                        <a:cubicBezTo>
                          <a:pt x="12912" y="17176"/>
                          <a:pt x="12269" y="16337"/>
                          <a:pt x="11498" y="16127"/>
                        </a:cubicBezTo>
                        <a:cubicBezTo>
                          <a:pt x="10727" y="15813"/>
                          <a:pt x="9569" y="16337"/>
                          <a:pt x="9569" y="16966"/>
                        </a:cubicBezTo>
                        <a:cubicBezTo>
                          <a:pt x="8027" y="15813"/>
                          <a:pt x="5327" y="15393"/>
                          <a:pt x="4812" y="13715"/>
                        </a:cubicBezTo>
                        <a:cubicBezTo>
                          <a:pt x="4427" y="12562"/>
                          <a:pt x="4941" y="11199"/>
                          <a:pt x="4427" y="10360"/>
                        </a:cubicBezTo>
                        <a:cubicBezTo>
                          <a:pt x="3784" y="9521"/>
                          <a:pt x="2627" y="8997"/>
                          <a:pt x="2627" y="8158"/>
                        </a:cubicBezTo>
                        <a:cubicBezTo>
                          <a:pt x="2627" y="7739"/>
                          <a:pt x="3141" y="7319"/>
                          <a:pt x="3141" y="6585"/>
                        </a:cubicBezTo>
                        <a:cubicBezTo>
                          <a:pt x="3398" y="5537"/>
                          <a:pt x="1469" y="4593"/>
                          <a:pt x="1855" y="3335"/>
                        </a:cubicBezTo>
                        <a:cubicBezTo>
                          <a:pt x="1855" y="3125"/>
                          <a:pt x="2112" y="2706"/>
                          <a:pt x="1855" y="2496"/>
                        </a:cubicBezTo>
                        <a:cubicBezTo>
                          <a:pt x="1469" y="2181"/>
                          <a:pt x="1212" y="2181"/>
                          <a:pt x="955" y="1972"/>
                        </a:cubicBezTo>
                        <a:cubicBezTo>
                          <a:pt x="-2002" y="923"/>
                          <a:pt x="2627" y="-1069"/>
                          <a:pt x="5069" y="714"/>
                        </a:cubicBezTo>
                        <a:cubicBezTo>
                          <a:pt x="7127" y="2496"/>
                          <a:pt x="7769" y="6585"/>
                          <a:pt x="10727" y="6795"/>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1" name="Shape 3221"/>
                  <p:cNvSpPr/>
                  <p:nvPr/>
                </p:nvSpPr>
                <p:spPr>
                  <a:xfrm>
                    <a:off x="2087001" y="1352269"/>
                    <a:ext cx="258083" cy="237999"/>
                  </a:xfrm>
                  <a:custGeom>
                    <a:avLst/>
                    <a:gdLst/>
                    <a:ahLst/>
                    <a:cxnLst>
                      <a:cxn ang="0">
                        <a:pos x="wd2" y="hd2"/>
                      </a:cxn>
                      <a:cxn ang="5400000">
                        <a:pos x="wd2" y="hd2"/>
                      </a:cxn>
                      <a:cxn ang="10800000">
                        <a:pos x="wd2" y="hd2"/>
                      </a:cxn>
                      <a:cxn ang="16200000">
                        <a:pos x="wd2" y="hd2"/>
                      </a:cxn>
                    </a:cxnLst>
                    <a:rect l="0" t="0" r="r" b="b"/>
                    <a:pathLst>
                      <a:path w="21184" h="21370" extrusionOk="0">
                        <a:moveTo>
                          <a:pt x="334" y="4191"/>
                        </a:moveTo>
                        <a:cubicBezTo>
                          <a:pt x="334" y="4548"/>
                          <a:pt x="334" y="4854"/>
                          <a:pt x="427" y="5159"/>
                        </a:cubicBezTo>
                        <a:cubicBezTo>
                          <a:pt x="662" y="5618"/>
                          <a:pt x="1318" y="5618"/>
                          <a:pt x="1411" y="6025"/>
                        </a:cubicBezTo>
                        <a:cubicBezTo>
                          <a:pt x="1646" y="6687"/>
                          <a:pt x="334" y="7197"/>
                          <a:pt x="662" y="7859"/>
                        </a:cubicBezTo>
                        <a:cubicBezTo>
                          <a:pt x="943" y="7961"/>
                          <a:pt x="1224" y="8063"/>
                          <a:pt x="1505" y="7961"/>
                        </a:cubicBezTo>
                        <a:cubicBezTo>
                          <a:pt x="1505" y="8369"/>
                          <a:pt x="1505" y="8827"/>
                          <a:pt x="1646" y="9235"/>
                        </a:cubicBezTo>
                        <a:cubicBezTo>
                          <a:pt x="2114" y="9133"/>
                          <a:pt x="2911" y="9337"/>
                          <a:pt x="2723" y="9897"/>
                        </a:cubicBezTo>
                        <a:cubicBezTo>
                          <a:pt x="2630" y="10101"/>
                          <a:pt x="2302" y="10203"/>
                          <a:pt x="2114" y="10304"/>
                        </a:cubicBezTo>
                        <a:cubicBezTo>
                          <a:pt x="1927" y="10406"/>
                          <a:pt x="1739" y="10712"/>
                          <a:pt x="1833" y="10967"/>
                        </a:cubicBezTo>
                        <a:cubicBezTo>
                          <a:pt x="2302" y="11374"/>
                          <a:pt x="2817" y="11782"/>
                          <a:pt x="3286" y="12240"/>
                        </a:cubicBezTo>
                        <a:cubicBezTo>
                          <a:pt x="3286" y="12444"/>
                          <a:pt x="3379" y="12648"/>
                          <a:pt x="3379" y="12852"/>
                        </a:cubicBezTo>
                        <a:cubicBezTo>
                          <a:pt x="3707" y="12852"/>
                          <a:pt x="3988" y="12852"/>
                          <a:pt x="4269" y="12852"/>
                        </a:cubicBezTo>
                        <a:cubicBezTo>
                          <a:pt x="4269" y="13616"/>
                          <a:pt x="5253" y="14023"/>
                          <a:pt x="5769" y="13514"/>
                        </a:cubicBezTo>
                        <a:cubicBezTo>
                          <a:pt x="5956" y="13820"/>
                          <a:pt x="6050" y="14125"/>
                          <a:pt x="5956" y="14584"/>
                        </a:cubicBezTo>
                        <a:cubicBezTo>
                          <a:pt x="6331" y="14482"/>
                          <a:pt x="6518" y="14889"/>
                          <a:pt x="6940" y="15093"/>
                        </a:cubicBezTo>
                        <a:cubicBezTo>
                          <a:pt x="7924" y="15755"/>
                          <a:pt x="9283" y="14380"/>
                          <a:pt x="10173" y="15195"/>
                        </a:cubicBezTo>
                        <a:cubicBezTo>
                          <a:pt x="10361" y="16061"/>
                          <a:pt x="10689" y="16825"/>
                          <a:pt x="10876" y="17691"/>
                        </a:cubicBezTo>
                        <a:cubicBezTo>
                          <a:pt x="11157" y="18659"/>
                          <a:pt x="11345" y="19576"/>
                          <a:pt x="11532" y="20544"/>
                        </a:cubicBezTo>
                        <a:cubicBezTo>
                          <a:pt x="12141" y="20544"/>
                          <a:pt x="12516" y="21104"/>
                          <a:pt x="13031" y="21308"/>
                        </a:cubicBezTo>
                        <a:cubicBezTo>
                          <a:pt x="13500" y="21512"/>
                          <a:pt x="14390" y="21206"/>
                          <a:pt x="14203" y="20544"/>
                        </a:cubicBezTo>
                        <a:cubicBezTo>
                          <a:pt x="15280" y="21308"/>
                          <a:pt x="16686" y="21512"/>
                          <a:pt x="17857" y="21104"/>
                        </a:cubicBezTo>
                        <a:cubicBezTo>
                          <a:pt x="18326" y="20340"/>
                          <a:pt x="18513" y="19576"/>
                          <a:pt x="18841" y="18761"/>
                        </a:cubicBezTo>
                        <a:cubicBezTo>
                          <a:pt x="18935" y="18659"/>
                          <a:pt x="18935" y="18404"/>
                          <a:pt x="19029" y="18303"/>
                        </a:cubicBezTo>
                        <a:cubicBezTo>
                          <a:pt x="19122" y="17997"/>
                          <a:pt x="19216" y="17589"/>
                          <a:pt x="19404" y="17233"/>
                        </a:cubicBezTo>
                        <a:cubicBezTo>
                          <a:pt x="19732" y="16418"/>
                          <a:pt x="20387" y="15348"/>
                          <a:pt x="21184" y="15755"/>
                        </a:cubicBezTo>
                        <a:cubicBezTo>
                          <a:pt x="20575" y="14889"/>
                          <a:pt x="19732" y="14125"/>
                          <a:pt x="18841" y="13616"/>
                        </a:cubicBezTo>
                        <a:cubicBezTo>
                          <a:pt x="19029" y="12138"/>
                          <a:pt x="19310" y="10508"/>
                          <a:pt x="19216" y="9031"/>
                        </a:cubicBezTo>
                        <a:cubicBezTo>
                          <a:pt x="19122" y="6891"/>
                          <a:pt x="18420" y="4752"/>
                          <a:pt x="19029" y="2714"/>
                        </a:cubicBezTo>
                        <a:cubicBezTo>
                          <a:pt x="18326" y="2612"/>
                          <a:pt x="17857" y="1950"/>
                          <a:pt x="17248" y="1542"/>
                        </a:cubicBezTo>
                        <a:cubicBezTo>
                          <a:pt x="16873" y="1237"/>
                          <a:pt x="16264" y="1135"/>
                          <a:pt x="15796" y="880"/>
                        </a:cubicBezTo>
                        <a:cubicBezTo>
                          <a:pt x="14999" y="676"/>
                          <a:pt x="14109" y="472"/>
                          <a:pt x="13312" y="167"/>
                        </a:cubicBezTo>
                        <a:cubicBezTo>
                          <a:pt x="12938" y="65"/>
                          <a:pt x="12516" y="-88"/>
                          <a:pt x="12141" y="65"/>
                        </a:cubicBezTo>
                        <a:cubicBezTo>
                          <a:pt x="11954" y="167"/>
                          <a:pt x="11673" y="269"/>
                          <a:pt x="11438" y="269"/>
                        </a:cubicBezTo>
                        <a:cubicBezTo>
                          <a:pt x="10970" y="370"/>
                          <a:pt x="10454" y="65"/>
                          <a:pt x="9986" y="65"/>
                        </a:cubicBezTo>
                        <a:cubicBezTo>
                          <a:pt x="9470" y="65"/>
                          <a:pt x="9002" y="778"/>
                          <a:pt x="9377" y="1135"/>
                        </a:cubicBezTo>
                        <a:cubicBezTo>
                          <a:pt x="8486" y="880"/>
                          <a:pt x="7643" y="1644"/>
                          <a:pt x="7502" y="2612"/>
                        </a:cubicBezTo>
                        <a:cubicBezTo>
                          <a:pt x="7502" y="3121"/>
                          <a:pt x="7737" y="3631"/>
                          <a:pt x="7643" y="4191"/>
                        </a:cubicBezTo>
                        <a:cubicBezTo>
                          <a:pt x="7502" y="4701"/>
                          <a:pt x="7221" y="5363"/>
                          <a:pt x="6753" y="5261"/>
                        </a:cubicBezTo>
                        <a:cubicBezTo>
                          <a:pt x="6846" y="5720"/>
                          <a:pt x="6940" y="6025"/>
                          <a:pt x="7034" y="6331"/>
                        </a:cubicBezTo>
                        <a:cubicBezTo>
                          <a:pt x="6659" y="7095"/>
                          <a:pt x="5956" y="7859"/>
                          <a:pt x="5347" y="7401"/>
                        </a:cubicBezTo>
                        <a:cubicBezTo>
                          <a:pt x="5160" y="7299"/>
                          <a:pt x="5066" y="6993"/>
                          <a:pt x="4972" y="6687"/>
                        </a:cubicBezTo>
                        <a:cubicBezTo>
                          <a:pt x="4691" y="5618"/>
                          <a:pt x="4457" y="4446"/>
                          <a:pt x="4597" y="3376"/>
                        </a:cubicBezTo>
                        <a:cubicBezTo>
                          <a:pt x="3895" y="3682"/>
                          <a:pt x="3098" y="3121"/>
                          <a:pt x="2395" y="2714"/>
                        </a:cubicBezTo>
                        <a:cubicBezTo>
                          <a:pt x="1927" y="2306"/>
                          <a:pt x="1130" y="1338"/>
                          <a:pt x="334" y="1746"/>
                        </a:cubicBezTo>
                        <a:cubicBezTo>
                          <a:pt x="-416" y="2052"/>
                          <a:pt x="334" y="3478"/>
                          <a:pt x="334" y="419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2" name="Shape 3222"/>
                  <p:cNvSpPr/>
                  <p:nvPr/>
                </p:nvSpPr>
                <p:spPr>
                  <a:xfrm>
                    <a:off x="2331214" y="1307091"/>
                    <a:ext cx="571913" cy="353310"/>
                  </a:xfrm>
                  <a:custGeom>
                    <a:avLst/>
                    <a:gdLst/>
                    <a:ahLst/>
                    <a:cxnLst>
                      <a:cxn ang="0">
                        <a:pos x="wd2" y="hd2"/>
                      </a:cxn>
                      <a:cxn ang="5400000">
                        <a:pos x="wd2" y="hd2"/>
                      </a:cxn>
                      <a:cxn ang="10800000">
                        <a:pos x="wd2" y="hd2"/>
                      </a:cxn>
                      <a:cxn ang="16200000">
                        <a:pos x="wd2" y="hd2"/>
                      </a:cxn>
                    </a:cxnLst>
                    <a:rect l="0" t="0" r="r" b="b"/>
                    <a:pathLst>
                      <a:path w="21129" h="21281" extrusionOk="0">
                        <a:moveTo>
                          <a:pt x="2607" y="660"/>
                        </a:moveTo>
                        <a:cubicBezTo>
                          <a:pt x="3006" y="866"/>
                          <a:pt x="3405" y="1072"/>
                          <a:pt x="3741" y="1450"/>
                        </a:cubicBezTo>
                        <a:cubicBezTo>
                          <a:pt x="3846" y="1519"/>
                          <a:pt x="3972" y="1656"/>
                          <a:pt x="4014" y="1862"/>
                        </a:cubicBezTo>
                        <a:cubicBezTo>
                          <a:pt x="4056" y="2034"/>
                          <a:pt x="4056" y="2102"/>
                          <a:pt x="4098" y="2240"/>
                        </a:cubicBezTo>
                        <a:cubicBezTo>
                          <a:pt x="4140" y="2308"/>
                          <a:pt x="4182" y="2308"/>
                          <a:pt x="4287" y="2377"/>
                        </a:cubicBezTo>
                        <a:cubicBezTo>
                          <a:pt x="4813" y="2652"/>
                          <a:pt x="5170" y="3545"/>
                          <a:pt x="5107" y="4472"/>
                        </a:cubicBezTo>
                        <a:cubicBezTo>
                          <a:pt x="5863" y="4094"/>
                          <a:pt x="6620" y="3819"/>
                          <a:pt x="7418" y="3682"/>
                        </a:cubicBezTo>
                        <a:cubicBezTo>
                          <a:pt x="7670" y="4403"/>
                          <a:pt x="7944" y="5193"/>
                          <a:pt x="7796" y="5983"/>
                        </a:cubicBezTo>
                        <a:cubicBezTo>
                          <a:pt x="8028" y="5846"/>
                          <a:pt x="8238" y="5983"/>
                          <a:pt x="8469" y="6120"/>
                        </a:cubicBezTo>
                        <a:cubicBezTo>
                          <a:pt x="8784" y="6326"/>
                          <a:pt x="9036" y="6567"/>
                          <a:pt x="9351" y="6704"/>
                        </a:cubicBezTo>
                        <a:cubicBezTo>
                          <a:pt x="9435" y="6773"/>
                          <a:pt x="9519" y="6841"/>
                          <a:pt x="9561" y="6910"/>
                        </a:cubicBezTo>
                        <a:cubicBezTo>
                          <a:pt x="9709" y="7288"/>
                          <a:pt x="9372" y="7631"/>
                          <a:pt x="9162" y="7631"/>
                        </a:cubicBezTo>
                        <a:cubicBezTo>
                          <a:pt x="8931" y="7631"/>
                          <a:pt x="8637" y="7563"/>
                          <a:pt x="8469" y="7940"/>
                        </a:cubicBezTo>
                        <a:cubicBezTo>
                          <a:pt x="8511" y="8078"/>
                          <a:pt x="8595" y="8215"/>
                          <a:pt x="8679" y="8284"/>
                        </a:cubicBezTo>
                        <a:cubicBezTo>
                          <a:pt x="8595" y="8490"/>
                          <a:pt x="8511" y="8730"/>
                          <a:pt x="8385" y="9005"/>
                        </a:cubicBezTo>
                        <a:cubicBezTo>
                          <a:pt x="8511" y="9142"/>
                          <a:pt x="8637" y="9211"/>
                          <a:pt x="8784" y="9211"/>
                        </a:cubicBezTo>
                        <a:cubicBezTo>
                          <a:pt x="8679" y="9726"/>
                          <a:pt x="8994" y="10104"/>
                          <a:pt x="9309" y="10310"/>
                        </a:cubicBezTo>
                        <a:cubicBezTo>
                          <a:pt x="9561" y="10516"/>
                          <a:pt x="9919" y="11031"/>
                          <a:pt x="9751" y="11443"/>
                        </a:cubicBezTo>
                        <a:cubicBezTo>
                          <a:pt x="10003" y="11100"/>
                          <a:pt x="10360" y="11615"/>
                          <a:pt x="10591" y="11958"/>
                        </a:cubicBezTo>
                        <a:cubicBezTo>
                          <a:pt x="10885" y="12336"/>
                          <a:pt x="11242" y="12542"/>
                          <a:pt x="11600" y="12817"/>
                        </a:cubicBezTo>
                        <a:cubicBezTo>
                          <a:pt x="12167" y="13194"/>
                          <a:pt x="12776" y="13538"/>
                          <a:pt x="13365" y="13915"/>
                        </a:cubicBezTo>
                        <a:cubicBezTo>
                          <a:pt x="13449" y="13778"/>
                          <a:pt x="13491" y="13606"/>
                          <a:pt x="13533" y="13469"/>
                        </a:cubicBezTo>
                        <a:cubicBezTo>
                          <a:pt x="14016" y="13057"/>
                          <a:pt x="14499" y="12542"/>
                          <a:pt x="14982" y="12095"/>
                        </a:cubicBezTo>
                        <a:cubicBezTo>
                          <a:pt x="15529" y="11615"/>
                          <a:pt x="16054" y="11100"/>
                          <a:pt x="16663" y="11100"/>
                        </a:cubicBezTo>
                        <a:cubicBezTo>
                          <a:pt x="16789" y="11100"/>
                          <a:pt x="16937" y="11100"/>
                          <a:pt x="17063" y="11100"/>
                        </a:cubicBezTo>
                        <a:cubicBezTo>
                          <a:pt x="17189" y="11100"/>
                          <a:pt x="17336" y="10962"/>
                          <a:pt x="17462" y="10962"/>
                        </a:cubicBezTo>
                        <a:cubicBezTo>
                          <a:pt x="17945" y="10722"/>
                          <a:pt x="18470" y="10722"/>
                          <a:pt x="18954" y="11100"/>
                        </a:cubicBezTo>
                        <a:cubicBezTo>
                          <a:pt x="19143" y="11237"/>
                          <a:pt x="19311" y="11374"/>
                          <a:pt x="19437" y="11546"/>
                        </a:cubicBezTo>
                        <a:cubicBezTo>
                          <a:pt x="19626" y="11683"/>
                          <a:pt x="19794" y="11889"/>
                          <a:pt x="19962" y="12027"/>
                        </a:cubicBezTo>
                        <a:cubicBezTo>
                          <a:pt x="20235" y="12336"/>
                          <a:pt x="20551" y="12679"/>
                          <a:pt x="20509" y="13263"/>
                        </a:cubicBezTo>
                        <a:cubicBezTo>
                          <a:pt x="20635" y="13332"/>
                          <a:pt x="20719" y="13400"/>
                          <a:pt x="20845" y="13469"/>
                        </a:cubicBezTo>
                        <a:cubicBezTo>
                          <a:pt x="20803" y="14259"/>
                          <a:pt x="20803" y="14980"/>
                          <a:pt x="20761" y="15770"/>
                        </a:cubicBezTo>
                        <a:cubicBezTo>
                          <a:pt x="20761" y="15839"/>
                          <a:pt x="20761" y="15839"/>
                          <a:pt x="20761" y="15907"/>
                        </a:cubicBezTo>
                        <a:cubicBezTo>
                          <a:pt x="20803" y="16079"/>
                          <a:pt x="20887" y="16079"/>
                          <a:pt x="20992" y="16148"/>
                        </a:cubicBezTo>
                        <a:cubicBezTo>
                          <a:pt x="21391" y="16560"/>
                          <a:pt x="20761" y="17727"/>
                          <a:pt x="21076" y="18242"/>
                        </a:cubicBezTo>
                        <a:cubicBezTo>
                          <a:pt x="20761" y="17933"/>
                          <a:pt x="20361" y="18277"/>
                          <a:pt x="20235" y="18792"/>
                        </a:cubicBezTo>
                        <a:cubicBezTo>
                          <a:pt x="20109" y="19273"/>
                          <a:pt x="20193" y="19891"/>
                          <a:pt x="20277" y="20474"/>
                        </a:cubicBezTo>
                        <a:cubicBezTo>
                          <a:pt x="19710" y="20543"/>
                          <a:pt x="19143" y="20612"/>
                          <a:pt x="18512" y="20680"/>
                        </a:cubicBezTo>
                        <a:cubicBezTo>
                          <a:pt x="18512" y="20818"/>
                          <a:pt x="18512" y="21024"/>
                          <a:pt x="18512" y="21196"/>
                        </a:cubicBezTo>
                        <a:cubicBezTo>
                          <a:pt x="18113" y="21539"/>
                          <a:pt x="17672" y="20749"/>
                          <a:pt x="17189" y="20612"/>
                        </a:cubicBezTo>
                        <a:cubicBezTo>
                          <a:pt x="16705" y="20474"/>
                          <a:pt x="16180" y="21127"/>
                          <a:pt x="15697" y="20955"/>
                        </a:cubicBezTo>
                        <a:cubicBezTo>
                          <a:pt x="15529" y="20887"/>
                          <a:pt x="15340" y="20749"/>
                          <a:pt x="15172" y="20749"/>
                        </a:cubicBezTo>
                        <a:cubicBezTo>
                          <a:pt x="14940" y="20680"/>
                          <a:pt x="14730" y="20818"/>
                          <a:pt x="14499" y="20887"/>
                        </a:cubicBezTo>
                        <a:cubicBezTo>
                          <a:pt x="14142" y="21024"/>
                          <a:pt x="13806" y="21024"/>
                          <a:pt x="13449" y="21024"/>
                        </a:cubicBezTo>
                        <a:cubicBezTo>
                          <a:pt x="13091" y="21024"/>
                          <a:pt x="12734" y="21024"/>
                          <a:pt x="12398" y="20955"/>
                        </a:cubicBezTo>
                        <a:cubicBezTo>
                          <a:pt x="11999" y="20955"/>
                          <a:pt x="11600" y="20887"/>
                          <a:pt x="11200" y="20818"/>
                        </a:cubicBezTo>
                        <a:cubicBezTo>
                          <a:pt x="10801" y="20749"/>
                          <a:pt x="10360" y="20749"/>
                          <a:pt x="9961" y="20680"/>
                        </a:cubicBezTo>
                        <a:cubicBezTo>
                          <a:pt x="9919" y="20474"/>
                          <a:pt x="9877" y="20303"/>
                          <a:pt x="9835" y="20097"/>
                        </a:cubicBezTo>
                        <a:cubicBezTo>
                          <a:pt x="9435" y="19891"/>
                          <a:pt x="8994" y="20406"/>
                          <a:pt x="8553" y="20303"/>
                        </a:cubicBezTo>
                        <a:cubicBezTo>
                          <a:pt x="8385" y="20234"/>
                          <a:pt x="8196" y="20097"/>
                          <a:pt x="8070" y="19959"/>
                        </a:cubicBezTo>
                        <a:cubicBezTo>
                          <a:pt x="7754" y="19685"/>
                          <a:pt x="7460" y="19307"/>
                          <a:pt x="7187" y="19032"/>
                        </a:cubicBezTo>
                        <a:cubicBezTo>
                          <a:pt x="7103" y="19307"/>
                          <a:pt x="6830" y="19376"/>
                          <a:pt x="6662" y="19307"/>
                        </a:cubicBezTo>
                        <a:cubicBezTo>
                          <a:pt x="6473" y="19238"/>
                          <a:pt x="6305" y="19032"/>
                          <a:pt x="6137" y="18792"/>
                        </a:cubicBezTo>
                        <a:cubicBezTo>
                          <a:pt x="6095" y="18723"/>
                          <a:pt x="5989" y="18654"/>
                          <a:pt x="5989" y="18517"/>
                        </a:cubicBezTo>
                        <a:cubicBezTo>
                          <a:pt x="5989" y="18311"/>
                          <a:pt x="6095" y="18174"/>
                          <a:pt x="6137" y="18002"/>
                        </a:cubicBezTo>
                        <a:cubicBezTo>
                          <a:pt x="6221" y="17727"/>
                          <a:pt x="6095" y="17349"/>
                          <a:pt x="5947" y="17075"/>
                        </a:cubicBezTo>
                        <a:cubicBezTo>
                          <a:pt x="5863" y="16800"/>
                          <a:pt x="5821" y="16354"/>
                          <a:pt x="5989" y="16216"/>
                        </a:cubicBezTo>
                        <a:cubicBezTo>
                          <a:pt x="5737" y="16079"/>
                          <a:pt x="5506" y="15632"/>
                          <a:pt x="5464" y="15117"/>
                        </a:cubicBezTo>
                        <a:cubicBezTo>
                          <a:pt x="5422" y="14705"/>
                          <a:pt x="5422" y="14190"/>
                          <a:pt x="5464" y="13675"/>
                        </a:cubicBezTo>
                        <a:cubicBezTo>
                          <a:pt x="5695" y="13778"/>
                          <a:pt x="5905" y="13469"/>
                          <a:pt x="5905" y="13126"/>
                        </a:cubicBezTo>
                        <a:cubicBezTo>
                          <a:pt x="5905" y="12954"/>
                          <a:pt x="5863" y="12817"/>
                          <a:pt x="5863" y="12679"/>
                        </a:cubicBezTo>
                        <a:cubicBezTo>
                          <a:pt x="5863" y="12542"/>
                          <a:pt x="5926" y="12370"/>
                          <a:pt x="5989" y="12233"/>
                        </a:cubicBezTo>
                        <a:cubicBezTo>
                          <a:pt x="6116" y="11786"/>
                          <a:pt x="6031" y="11374"/>
                          <a:pt x="5989" y="10894"/>
                        </a:cubicBezTo>
                        <a:cubicBezTo>
                          <a:pt x="5863" y="10172"/>
                          <a:pt x="5737" y="9383"/>
                          <a:pt x="5464" y="8730"/>
                        </a:cubicBezTo>
                        <a:cubicBezTo>
                          <a:pt x="5254" y="8215"/>
                          <a:pt x="4939" y="7769"/>
                          <a:pt x="4813" y="7219"/>
                        </a:cubicBezTo>
                        <a:cubicBezTo>
                          <a:pt x="4771" y="6910"/>
                          <a:pt x="4729" y="6704"/>
                          <a:pt x="4624" y="6429"/>
                        </a:cubicBezTo>
                        <a:cubicBezTo>
                          <a:pt x="4540" y="6189"/>
                          <a:pt x="4372" y="5983"/>
                          <a:pt x="4182" y="6120"/>
                        </a:cubicBezTo>
                        <a:cubicBezTo>
                          <a:pt x="3972" y="6258"/>
                          <a:pt x="3972" y="6910"/>
                          <a:pt x="3741" y="7047"/>
                        </a:cubicBezTo>
                        <a:cubicBezTo>
                          <a:pt x="3573" y="7219"/>
                          <a:pt x="3405" y="6910"/>
                          <a:pt x="3174" y="6773"/>
                        </a:cubicBezTo>
                        <a:cubicBezTo>
                          <a:pt x="2817" y="6498"/>
                          <a:pt x="2417" y="6635"/>
                          <a:pt x="2165" y="7150"/>
                        </a:cubicBezTo>
                        <a:cubicBezTo>
                          <a:pt x="2333" y="7356"/>
                          <a:pt x="2249" y="7872"/>
                          <a:pt x="2039" y="7940"/>
                        </a:cubicBezTo>
                        <a:cubicBezTo>
                          <a:pt x="1724" y="7356"/>
                          <a:pt x="1640" y="6498"/>
                          <a:pt x="1808" y="5777"/>
                        </a:cubicBezTo>
                        <a:cubicBezTo>
                          <a:pt x="1325" y="4987"/>
                          <a:pt x="884" y="4025"/>
                          <a:pt x="526" y="3030"/>
                        </a:cubicBezTo>
                        <a:cubicBezTo>
                          <a:pt x="400" y="2583"/>
                          <a:pt x="316" y="2171"/>
                          <a:pt x="442" y="1725"/>
                        </a:cubicBezTo>
                        <a:cubicBezTo>
                          <a:pt x="-83" y="1244"/>
                          <a:pt x="-209" y="214"/>
                          <a:pt x="442" y="8"/>
                        </a:cubicBezTo>
                        <a:cubicBezTo>
                          <a:pt x="1010" y="-61"/>
                          <a:pt x="1934" y="351"/>
                          <a:pt x="2607" y="66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3" name="Shape 3223"/>
                  <p:cNvSpPr/>
                  <p:nvPr/>
                </p:nvSpPr>
                <p:spPr>
                  <a:xfrm>
                    <a:off x="2280612" y="1040842"/>
                    <a:ext cx="179583" cy="216991"/>
                  </a:xfrm>
                  <a:custGeom>
                    <a:avLst/>
                    <a:gdLst/>
                    <a:ahLst/>
                    <a:cxnLst>
                      <a:cxn ang="0">
                        <a:pos x="wd2" y="hd2"/>
                      </a:cxn>
                      <a:cxn ang="5400000">
                        <a:pos x="wd2" y="hd2"/>
                      </a:cxn>
                      <a:cxn ang="10800000">
                        <a:pos x="wd2" y="hd2"/>
                      </a:cxn>
                      <a:cxn ang="16200000">
                        <a:pos x="wd2" y="hd2"/>
                      </a:cxn>
                    </a:cxnLst>
                    <a:rect l="0" t="0" r="r" b="b"/>
                    <a:pathLst>
                      <a:path w="20381" h="21260" extrusionOk="0">
                        <a:moveTo>
                          <a:pt x="7367" y="1693"/>
                        </a:moveTo>
                        <a:cubicBezTo>
                          <a:pt x="8466" y="2476"/>
                          <a:pt x="9565" y="3427"/>
                          <a:pt x="10212" y="4603"/>
                        </a:cubicBezTo>
                        <a:cubicBezTo>
                          <a:pt x="10923" y="4938"/>
                          <a:pt x="11699" y="4379"/>
                          <a:pt x="12540" y="4491"/>
                        </a:cubicBezTo>
                        <a:cubicBezTo>
                          <a:pt x="13510" y="4603"/>
                          <a:pt x="13898" y="5554"/>
                          <a:pt x="14028" y="6393"/>
                        </a:cubicBezTo>
                        <a:cubicBezTo>
                          <a:pt x="14157" y="7177"/>
                          <a:pt x="14674" y="8128"/>
                          <a:pt x="15644" y="8128"/>
                        </a:cubicBezTo>
                        <a:cubicBezTo>
                          <a:pt x="14868" y="9303"/>
                          <a:pt x="14286" y="10702"/>
                          <a:pt x="14416" y="11989"/>
                        </a:cubicBezTo>
                        <a:cubicBezTo>
                          <a:pt x="14674" y="12213"/>
                          <a:pt x="14868" y="12493"/>
                          <a:pt x="15127" y="12605"/>
                        </a:cubicBezTo>
                        <a:cubicBezTo>
                          <a:pt x="14157" y="13052"/>
                          <a:pt x="13058" y="13892"/>
                          <a:pt x="13769" y="14675"/>
                        </a:cubicBezTo>
                        <a:cubicBezTo>
                          <a:pt x="14028" y="15067"/>
                          <a:pt x="14545" y="15179"/>
                          <a:pt x="14998" y="15179"/>
                        </a:cubicBezTo>
                        <a:cubicBezTo>
                          <a:pt x="16356" y="15403"/>
                          <a:pt x="17714" y="15514"/>
                          <a:pt x="19072" y="15738"/>
                        </a:cubicBezTo>
                        <a:cubicBezTo>
                          <a:pt x="19589" y="15850"/>
                          <a:pt x="20107" y="15850"/>
                          <a:pt x="20236" y="16354"/>
                        </a:cubicBezTo>
                        <a:cubicBezTo>
                          <a:pt x="20430" y="16578"/>
                          <a:pt x="20430" y="16801"/>
                          <a:pt x="20236" y="17025"/>
                        </a:cubicBezTo>
                        <a:cubicBezTo>
                          <a:pt x="20107" y="18480"/>
                          <a:pt x="19848" y="19879"/>
                          <a:pt x="19719" y="21166"/>
                        </a:cubicBezTo>
                        <a:cubicBezTo>
                          <a:pt x="17132" y="21502"/>
                          <a:pt x="14545" y="20942"/>
                          <a:pt x="12540" y="19487"/>
                        </a:cubicBezTo>
                        <a:cubicBezTo>
                          <a:pt x="11958" y="20215"/>
                          <a:pt x="10794" y="20551"/>
                          <a:pt x="9824" y="20327"/>
                        </a:cubicBezTo>
                        <a:cubicBezTo>
                          <a:pt x="8854" y="20103"/>
                          <a:pt x="8207" y="19264"/>
                          <a:pt x="8078" y="18312"/>
                        </a:cubicBezTo>
                        <a:cubicBezTo>
                          <a:pt x="8078" y="18200"/>
                          <a:pt x="8078" y="17977"/>
                          <a:pt x="8207" y="17865"/>
                        </a:cubicBezTo>
                        <a:cubicBezTo>
                          <a:pt x="8337" y="17753"/>
                          <a:pt x="8595" y="17753"/>
                          <a:pt x="8725" y="17641"/>
                        </a:cubicBezTo>
                        <a:cubicBezTo>
                          <a:pt x="9565" y="17417"/>
                          <a:pt x="9953" y="16410"/>
                          <a:pt x="9565" y="15850"/>
                        </a:cubicBezTo>
                        <a:cubicBezTo>
                          <a:pt x="9113" y="15235"/>
                          <a:pt x="8078" y="15067"/>
                          <a:pt x="7367" y="15514"/>
                        </a:cubicBezTo>
                        <a:cubicBezTo>
                          <a:pt x="6979" y="15738"/>
                          <a:pt x="6590" y="16354"/>
                          <a:pt x="6138" y="16242"/>
                        </a:cubicBezTo>
                        <a:cubicBezTo>
                          <a:pt x="5750" y="15738"/>
                          <a:pt x="5750" y="15179"/>
                          <a:pt x="6008" y="14563"/>
                        </a:cubicBezTo>
                        <a:cubicBezTo>
                          <a:pt x="5362" y="14339"/>
                          <a:pt x="4650" y="14115"/>
                          <a:pt x="4133" y="14004"/>
                        </a:cubicBezTo>
                        <a:cubicBezTo>
                          <a:pt x="4392" y="13500"/>
                          <a:pt x="3939" y="12940"/>
                          <a:pt x="3422" y="12605"/>
                        </a:cubicBezTo>
                        <a:cubicBezTo>
                          <a:pt x="2840" y="12213"/>
                          <a:pt x="2322" y="11989"/>
                          <a:pt x="2064" y="11429"/>
                        </a:cubicBezTo>
                        <a:cubicBezTo>
                          <a:pt x="1740" y="10814"/>
                          <a:pt x="2193" y="10142"/>
                          <a:pt x="1934" y="9527"/>
                        </a:cubicBezTo>
                        <a:cubicBezTo>
                          <a:pt x="1805" y="9191"/>
                          <a:pt x="1546" y="9079"/>
                          <a:pt x="1287" y="8687"/>
                        </a:cubicBezTo>
                        <a:cubicBezTo>
                          <a:pt x="705" y="7904"/>
                          <a:pt x="1158" y="6953"/>
                          <a:pt x="1287" y="6001"/>
                        </a:cubicBezTo>
                        <a:cubicBezTo>
                          <a:pt x="1287" y="4714"/>
                          <a:pt x="-1170" y="741"/>
                          <a:pt x="705" y="14"/>
                        </a:cubicBezTo>
                        <a:cubicBezTo>
                          <a:pt x="1029" y="-98"/>
                          <a:pt x="3034" y="518"/>
                          <a:pt x="3422" y="629"/>
                        </a:cubicBezTo>
                        <a:cubicBezTo>
                          <a:pt x="5038" y="741"/>
                          <a:pt x="6008" y="741"/>
                          <a:pt x="7367" y="169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4" name="Shape 3224"/>
                  <p:cNvSpPr/>
                  <p:nvPr/>
                </p:nvSpPr>
                <p:spPr>
                  <a:xfrm>
                    <a:off x="2218692" y="784564"/>
                    <a:ext cx="71869" cy="120600"/>
                  </a:xfrm>
                  <a:custGeom>
                    <a:avLst/>
                    <a:gdLst/>
                    <a:ahLst/>
                    <a:cxnLst>
                      <a:cxn ang="0">
                        <a:pos x="wd2" y="hd2"/>
                      </a:cxn>
                      <a:cxn ang="5400000">
                        <a:pos x="wd2" y="hd2"/>
                      </a:cxn>
                      <a:cxn ang="10800000">
                        <a:pos x="wd2" y="hd2"/>
                      </a:cxn>
                      <a:cxn ang="16200000">
                        <a:pos x="wd2" y="hd2"/>
                      </a:cxn>
                    </a:cxnLst>
                    <a:rect l="0" t="0" r="r" b="b"/>
                    <a:pathLst>
                      <a:path w="20758" h="21264" extrusionOk="0">
                        <a:moveTo>
                          <a:pt x="3109" y="10738"/>
                        </a:moveTo>
                        <a:cubicBezTo>
                          <a:pt x="3437" y="11338"/>
                          <a:pt x="4418" y="12038"/>
                          <a:pt x="5400" y="12038"/>
                        </a:cubicBezTo>
                        <a:cubicBezTo>
                          <a:pt x="5728" y="12038"/>
                          <a:pt x="6546" y="12038"/>
                          <a:pt x="6873" y="12238"/>
                        </a:cubicBezTo>
                        <a:cubicBezTo>
                          <a:pt x="7200" y="12438"/>
                          <a:pt x="6873" y="12838"/>
                          <a:pt x="7200" y="13038"/>
                        </a:cubicBezTo>
                        <a:cubicBezTo>
                          <a:pt x="7528" y="13738"/>
                          <a:pt x="8509" y="13938"/>
                          <a:pt x="9164" y="14138"/>
                        </a:cubicBezTo>
                        <a:cubicBezTo>
                          <a:pt x="10964" y="14738"/>
                          <a:pt x="11946" y="16038"/>
                          <a:pt x="12600" y="17038"/>
                        </a:cubicBezTo>
                        <a:cubicBezTo>
                          <a:pt x="13746" y="18138"/>
                          <a:pt x="14728" y="19338"/>
                          <a:pt x="16855" y="19538"/>
                        </a:cubicBezTo>
                        <a:cubicBezTo>
                          <a:pt x="16364" y="20438"/>
                          <a:pt x="17837" y="21438"/>
                          <a:pt x="19146" y="21238"/>
                        </a:cubicBezTo>
                        <a:cubicBezTo>
                          <a:pt x="20618" y="21038"/>
                          <a:pt x="21273" y="19738"/>
                          <a:pt x="20291" y="19138"/>
                        </a:cubicBezTo>
                        <a:cubicBezTo>
                          <a:pt x="19800" y="18938"/>
                          <a:pt x="19473" y="18738"/>
                          <a:pt x="19146" y="18538"/>
                        </a:cubicBezTo>
                        <a:cubicBezTo>
                          <a:pt x="17509" y="17438"/>
                          <a:pt x="19146" y="15838"/>
                          <a:pt x="18818" y="14338"/>
                        </a:cubicBezTo>
                        <a:cubicBezTo>
                          <a:pt x="18491" y="12838"/>
                          <a:pt x="16855" y="11838"/>
                          <a:pt x="16855" y="10338"/>
                        </a:cubicBezTo>
                        <a:cubicBezTo>
                          <a:pt x="16855" y="9338"/>
                          <a:pt x="18164" y="8438"/>
                          <a:pt x="17509" y="7438"/>
                        </a:cubicBezTo>
                        <a:cubicBezTo>
                          <a:pt x="17182" y="7238"/>
                          <a:pt x="16855" y="6938"/>
                          <a:pt x="16364" y="6538"/>
                        </a:cubicBezTo>
                        <a:cubicBezTo>
                          <a:pt x="14728" y="5138"/>
                          <a:pt x="15709" y="3038"/>
                          <a:pt x="14400" y="1538"/>
                        </a:cubicBezTo>
                        <a:cubicBezTo>
                          <a:pt x="13418" y="438"/>
                          <a:pt x="11291" y="-162"/>
                          <a:pt x="9655" y="38"/>
                        </a:cubicBezTo>
                        <a:cubicBezTo>
                          <a:pt x="7528" y="238"/>
                          <a:pt x="6218" y="1338"/>
                          <a:pt x="5728" y="2538"/>
                        </a:cubicBezTo>
                        <a:cubicBezTo>
                          <a:pt x="5728" y="3038"/>
                          <a:pt x="5728" y="3238"/>
                          <a:pt x="5400" y="3638"/>
                        </a:cubicBezTo>
                        <a:cubicBezTo>
                          <a:pt x="5073" y="4038"/>
                          <a:pt x="4091" y="4238"/>
                          <a:pt x="3437" y="4038"/>
                        </a:cubicBezTo>
                        <a:cubicBezTo>
                          <a:pt x="2782" y="3838"/>
                          <a:pt x="1964" y="3638"/>
                          <a:pt x="1309" y="3238"/>
                        </a:cubicBezTo>
                        <a:cubicBezTo>
                          <a:pt x="0" y="4638"/>
                          <a:pt x="-327" y="6338"/>
                          <a:pt x="328" y="7838"/>
                        </a:cubicBezTo>
                        <a:lnTo>
                          <a:pt x="3109" y="8238"/>
                        </a:lnTo>
                        <a:cubicBezTo>
                          <a:pt x="3437" y="9338"/>
                          <a:pt x="3109" y="10138"/>
                          <a:pt x="3109" y="1073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5" name="Shape 3225"/>
                  <p:cNvSpPr/>
                  <p:nvPr/>
                </p:nvSpPr>
                <p:spPr>
                  <a:xfrm>
                    <a:off x="2520877" y="1221381"/>
                    <a:ext cx="45239" cy="71275"/>
                  </a:xfrm>
                  <a:custGeom>
                    <a:avLst/>
                    <a:gdLst/>
                    <a:ahLst/>
                    <a:cxnLst>
                      <a:cxn ang="0">
                        <a:pos x="wd2" y="hd2"/>
                      </a:cxn>
                      <a:cxn ang="5400000">
                        <a:pos x="wd2" y="hd2"/>
                      </a:cxn>
                      <a:cxn ang="10800000">
                        <a:pos x="wd2" y="hd2"/>
                      </a:cxn>
                      <a:cxn ang="16200000">
                        <a:pos x="wd2" y="hd2"/>
                      </a:cxn>
                    </a:cxnLst>
                    <a:rect l="0" t="0" r="r" b="b"/>
                    <a:pathLst>
                      <a:path w="18727" h="20588" extrusionOk="0">
                        <a:moveTo>
                          <a:pt x="18727" y="14358"/>
                        </a:moveTo>
                        <a:cubicBezTo>
                          <a:pt x="18727" y="16850"/>
                          <a:pt x="17788" y="19509"/>
                          <a:pt x="14970" y="20007"/>
                        </a:cubicBezTo>
                        <a:cubicBezTo>
                          <a:pt x="12857" y="20340"/>
                          <a:pt x="10510" y="19177"/>
                          <a:pt x="8397" y="20007"/>
                        </a:cubicBezTo>
                        <a:cubicBezTo>
                          <a:pt x="7927" y="20007"/>
                          <a:pt x="7927" y="20340"/>
                          <a:pt x="7457" y="20340"/>
                        </a:cubicBezTo>
                        <a:cubicBezTo>
                          <a:pt x="6518" y="20672"/>
                          <a:pt x="5579" y="20672"/>
                          <a:pt x="5110" y="20340"/>
                        </a:cubicBezTo>
                        <a:cubicBezTo>
                          <a:pt x="2997" y="20007"/>
                          <a:pt x="1588" y="18180"/>
                          <a:pt x="1118" y="16850"/>
                        </a:cubicBezTo>
                        <a:cubicBezTo>
                          <a:pt x="1118" y="15355"/>
                          <a:pt x="2057" y="13694"/>
                          <a:pt x="3936" y="13029"/>
                        </a:cubicBezTo>
                        <a:cubicBezTo>
                          <a:pt x="-2873" y="11866"/>
                          <a:pt x="1118" y="8044"/>
                          <a:pt x="1588" y="5220"/>
                        </a:cubicBezTo>
                        <a:cubicBezTo>
                          <a:pt x="1588" y="2561"/>
                          <a:pt x="-1934" y="734"/>
                          <a:pt x="3466" y="69"/>
                        </a:cubicBezTo>
                        <a:cubicBezTo>
                          <a:pt x="12857" y="-928"/>
                          <a:pt x="18727" y="9207"/>
                          <a:pt x="18727" y="1435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6" name="Shape 3226"/>
                  <p:cNvSpPr/>
                  <p:nvPr/>
                </p:nvSpPr>
                <p:spPr>
                  <a:xfrm>
                    <a:off x="2341660" y="144839"/>
                    <a:ext cx="1145842" cy="1292754"/>
                  </a:xfrm>
                  <a:custGeom>
                    <a:avLst/>
                    <a:gdLst/>
                    <a:ahLst/>
                    <a:cxnLst>
                      <a:cxn ang="0">
                        <a:pos x="wd2" y="hd2"/>
                      </a:cxn>
                      <a:cxn ang="5400000">
                        <a:pos x="wd2" y="hd2"/>
                      </a:cxn>
                      <a:cxn ang="10800000">
                        <a:pos x="wd2" y="hd2"/>
                      </a:cxn>
                      <a:cxn ang="16200000">
                        <a:pos x="wd2" y="hd2"/>
                      </a:cxn>
                    </a:cxnLst>
                    <a:rect l="0" t="0" r="r" b="b"/>
                    <a:pathLst>
                      <a:path w="21526" h="21555" extrusionOk="0">
                        <a:moveTo>
                          <a:pt x="1458" y="6701"/>
                        </a:moveTo>
                        <a:lnTo>
                          <a:pt x="1447" y="6701"/>
                        </a:lnTo>
                        <a:lnTo>
                          <a:pt x="1458" y="6701"/>
                        </a:lnTo>
                        <a:close/>
                        <a:moveTo>
                          <a:pt x="1372" y="7574"/>
                        </a:moveTo>
                        <a:cubicBezTo>
                          <a:pt x="1169" y="7555"/>
                          <a:pt x="1051" y="7754"/>
                          <a:pt x="987" y="7934"/>
                        </a:cubicBezTo>
                        <a:cubicBezTo>
                          <a:pt x="923" y="8153"/>
                          <a:pt x="827" y="8352"/>
                          <a:pt x="762" y="8570"/>
                        </a:cubicBezTo>
                        <a:cubicBezTo>
                          <a:pt x="677" y="8751"/>
                          <a:pt x="559" y="8931"/>
                          <a:pt x="473" y="9111"/>
                        </a:cubicBezTo>
                        <a:cubicBezTo>
                          <a:pt x="291" y="9462"/>
                          <a:pt x="88" y="9823"/>
                          <a:pt x="163" y="10222"/>
                        </a:cubicBezTo>
                        <a:cubicBezTo>
                          <a:pt x="184" y="10345"/>
                          <a:pt x="227" y="10459"/>
                          <a:pt x="184" y="10582"/>
                        </a:cubicBezTo>
                        <a:cubicBezTo>
                          <a:pt x="131" y="10725"/>
                          <a:pt x="-19" y="10819"/>
                          <a:pt x="2" y="10962"/>
                        </a:cubicBezTo>
                        <a:cubicBezTo>
                          <a:pt x="24" y="11038"/>
                          <a:pt x="88" y="11095"/>
                          <a:pt x="131" y="11180"/>
                        </a:cubicBezTo>
                        <a:cubicBezTo>
                          <a:pt x="184" y="11275"/>
                          <a:pt x="184" y="11398"/>
                          <a:pt x="163" y="11512"/>
                        </a:cubicBezTo>
                        <a:cubicBezTo>
                          <a:pt x="131" y="11835"/>
                          <a:pt x="163" y="12129"/>
                          <a:pt x="270" y="12433"/>
                        </a:cubicBezTo>
                        <a:cubicBezTo>
                          <a:pt x="452" y="12452"/>
                          <a:pt x="538" y="12632"/>
                          <a:pt x="613" y="12793"/>
                        </a:cubicBezTo>
                        <a:lnTo>
                          <a:pt x="944" y="13629"/>
                        </a:lnTo>
                        <a:cubicBezTo>
                          <a:pt x="1009" y="13610"/>
                          <a:pt x="1083" y="13610"/>
                          <a:pt x="1148" y="13591"/>
                        </a:cubicBezTo>
                        <a:cubicBezTo>
                          <a:pt x="1212" y="13828"/>
                          <a:pt x="1415" y="14027"/>
                          <a:pt x="1554" y="14226"/>
                        </a:cubicBezTo>
                        <a:cubicBezTo>
                          <a:pt x="1704" y="14426"/>
                          <a:pt x="1801" y="14701"/>
                          <a:pt x="1661" y="14919"/>
                        </a:cubicBezTo>
                        <a:cubicBezTo>
                          <a:pt x="1950" y="15223"/>
                          <a:pt x="2132" y="15593"/>
                          <a:pt x="2132" y="15992"/>
                        </a:cubicBezTo>
                        <a:cubicBezTo>
                          <a:pt x="2518" y="15973"/>
                          <a:pt x="2646" y="16476"/>
                          <a:pt x="2989" y="16637"/>
                        </a:cubicBezTo>
                        <a:cubicBezTo>
                          <a:pt x="3321" y="16789"/>
                          <a:pt x="3792" y="16533"/>
                          <a:pt x="4113" y="16713"/>
                        </a:cubicBezTo>
                        <a:cubicBezTo>
                          <a:pt x="4155" y="16590"/>
                          <a:pt x="4177" y="16476"/>
                          <a:pt x="4220" y="16352"/>
                        </a:cubicBezTo>
                        <a:cubicBezTo>
                          <a:pt x="4444" y="16476"/>
                          <a:pt x="4691" y="16571"/>
                          <a:pt x="4937" y="16590"/>
                        </a:cubicBezTo>
                        <a:cubicBezTo>
                          <a:pt x="4894" y="16476"/>
                          <a:pt x="4990" y="16333"/>
                          <a:pt x="5097" y="16276"/>
                        </a:cubicBezTo>
                        <a:cubicBezTo>
                          <a:pt x="5301" y="15479"/>
                          <a:pt x="5772" y="14739"/>
                          <a:pt x="6425" y="14189"/>
                        </a:cubicBezTo>
                        <a:cubicBezTo>
                          <a:pt x="6489" y="14321"/>
                          <a:pt x="6510" y="14483"/>
                          <a:pt x="6467" y="14625"/>
                        </a:cubicBezTo>
                        <a:cubicBezTo>
                          <a:pt x="6307" y="14805"/>
                          <a:pt x="6157" y="14976"/>
                          <a:pt x="6018" y="15157"/>
                        </a:cubicBezTo>
                        <a:cubicBezTo>
                          <a:pt x="5836" y="15375"/>
                          <a:pt x="5633" y="15593"/>
                          <a:pt x="5547" y="15859"/>
                        </a:cubicBezTo>
                        <a:cubicBezTo>
                          <a:pt x="5461" y="16115"/>
                          <a:pt x="5504" y="16438"/>
                          <a:pt x="5729" y="16609"/>
                        </a:cubicBezTo>
                        <a:cubicBezTo>
                          <a:pt x="5954" y="16694"/>
                          <a:pt x="6200" y="16751"/>
                          <a:pt x="6446" y="16751"/>
                        </a:cubicBezTo>
                        <a:cubicBezTo>
                          <a:pt x="6692" y="16751"/>
                          <a:pt x="6938" y="16656"/>
                          <a:pt x="7078" y="16476"/>
                        </a:cubicBezTo>
                        <a:cubicBezTo>
                          <a:pt x="7099" y="16457"/>
                          <a:pt x="7120" y="16409"/>
                          <a:pt x="7142" y="16390"/>
                        </a:cubicBezTo>
                        <a:cubicBezTo>
                          <a:pt x="7163" y="16390"/>
                          <a:pt x="7185" y="16390"/>
                          <a:pt x="7206" y="16409"/>
                        </a:cubicBezTo>
                        <a:cubicBezTo>
                          <a:pt x="7431" y="16533"/>
                          <a:pt x="7452" y="16836"/>
                          <a:pt x="7281" y="16988"/>
                        </a:cubicBezTo>
                        <a:cubicBezTo>
                          <a:pt x="7206" y="17055"/>
                          <a:pt x="7142" y="17074"/>
                          <a:pt x="7078" y="17131"/>
                        </a:cubicBezTo>
                        <a:cubicBezTo>
                          <a:pt x="6874" y="17311"/>
                          <a:pt x="6981" y="17624"/>
                          <a:pt x="7142" y="17852"/>
                        </a:cubicBezTo>
                        <a:cubicBezTo>
                          <a:pt x="7302" y="18070"/>
                          <a:pt x="7527" y="18288"/>
                          <a:pt x="7506" y="18545"/>
                        </a:cubicBezTo>
                        <a:cubicBezTo>
                          <a:pt x="7078" y="18583"/>
                          <a:pt x="6671" y="18165"/>
                          <a:pt x="6778" y="17804"/>
                        </a:cubicBezTo>
                        <a:cubicBezTo>
                          <a:pt x="6328" y="17586"/>
                          <a:pt x="5836" y="17453"/>
                          <a:pt x="5322" y="17387"/>
                        </a:cubicBezTo>
                        <a:cubicBezTo>
                          <a:pt x="5183" y="17529"/>
                          <a:pt x="5290" y="17747"/>
                          <a:pt x="5386" y="17909"/>
                        </a:cubicBezTo>
                        <a:cubicBezTo>
                          <a:pt x="5472" y="18070"/>
                          <a:pt x="5568" y="18307"/>
                          <a:pt x="5386" y="18421"/>
                        </a:cubicBezTo>
                        <a:cubicBezTo>
                          <a:pt x="5568" y="18507"/>
                          <a:pt x="5729" y="18602"/>
                          <a:pt x="5911" y="18687"/>
                        </a:cubicBezTo>
                        <a:cubicBezTo>
                          <a:pt x="5707" y="18725"/>
                          <a:pt x="5525" y="18924"/>
                          <a:pt x="5568" y="19123"/>
                        </a:cubicBezTo>
                        <a:cubicBezTo>
                          <a:pt x="5322" y="19199"/>
                          <a:pt x="5097" y="19256"/>
                          <a:pt x="4851" y="19342"/>
                        </a:cubicBezTo>
                        <a:cubicBezTo>
                          <a:pt x="4830" y="19399"/>
                          <a:pt x="4851" y="19456"/>
                          <a:pt x="4873" y="19522"/>
                        </a:cubicBezTo>
                        <a:cubicBezTo>
                          <a:pt x="4787" y="19560"/>
                          <a:pt x="4691" y="19598"/>
                          <a:pt x="4584" y="19636"/>
                        </a:cubicBezTo>
                        <a:cubicBezTo>
                          <a:pt x="4584" y="19702"/>
                          <a:pt x="4562" y="19778"/>
                          <a:pt x="4562" y="19835"/>
                        </a:cubicBezTo>
                        <a:lnTo>
                          <a:pt x="4016" y="19902"/>
                        </a:lnTo>
                        <a:cubicBezTo>
                          <a:pt x="4016" y="20177"/>
                          <a:pt x="4070" y="20538"/>
                          <a:pt x="4380" y="20613"/>
                        </a:cubicBezTo>
                        <a:cubicBezTo>
                          <a:pt x="4466" y="20632"/>
                          <a:pt x="4562" y="20632"/>
                          <a:pt x="4648" y="20651"/>
                        </a:cubicBezTo>
                        <a:cubicBezTo>
                          <a:pt x="4712" y="20699"/>
                          <a:pt x="4766" y="20756"/>
                          <a:pt x="4808" y="20794"/>
                        </a:cubicBezTo>
                        <a:cubicBezTo>
                          <a:pt x="5076" y="21050"/>
                          <a:pt x="5547" y="20955"/>
                          <a:pt x="5932" y="21012"/>
                        </a:cubicBezTo>
                        <a:cubicBezTo>
                          <a:pt x="6136" y="21050"/>
                          <a:pt x="6328" y="21135"/>
                          <a:pt x="6510" y="21249"/>
                        </a:cubicBezTo>
                        <a:cubicBezTo>
                          <a:pt x="6425" y="21173"/>
                          <a:pt x="6628" y="21088"/>
                          <a:pt x="6735" y="21135"/>
                        </a:cubicBezTo>
                        <a:cubicBezTo>
                          <a:pt x="6981" y="21192"/>
                          <a:pt x="7227" y="21230"/>
                          <a:pt x="7452" y="21287"/>
                        </a:cubicBezTo>
                        <a:cubicBezTo>
                          <a:pt x="7452" y="21211"/>
                          <a:pt x="7431" y="21135"/>
                          <a:pt x="7431" y="21050"/>
                        </a:cubicBezTo>
                        <a:cubicBezTo>
                          <a:pt x="7634" y="20974"/>
                          <a:pt x="7902" y="21069"/>
                          <a:pt x="7977" y="21268"/>
                        </a:cubicBezTo>
                        <a:cubicBezTo>
                          <a:pt x="8201" y="21230"/>
                          <a:pt x="8426" y="21088"/>
                          <a:pt x="8533" y="20917"/>
                        </a:cubicBezTo>
                        <a:cubicBezTo>
                          <a:pt x="8651" y="21069"/>
                          <a:pt x="8897" y="20889"/>
                          <a:pt x="9047" y="20794"/>
                        </a:cubicBezTo>
                        <a:cubicBezTo>
                          <a:pt x="9272" y="20651"/>
                          <a:pt x="9614" y="20670"/>
                          <a:pt x="9818" y="20832"/>
                        </a:cubicBezTo>
                        <a:cubicBezTo>
                          <a:pt x="9796" y="21031"/>
                          <a:pt x="9679" y="21192"/>
                          <a:pt x="9657" y="21392"/>
                        </a:cubicBezTo>
                        <a:lnTo>
                          <a:pt x="9657" y="21487"/>
                        </a:lnTo>
                        <a:cubicBezTo>
                          <a:pt x="9700" y="21572"/>
                          <a:pt x="9860" y="21572"/>
                          <a:pt x="9946" y="21515"/>
                        </a:cubicBezTo>
                        <a:cubicBezTo>
                          <a:pt x="10042" y="21449"/>
                          <a:pt x="10085" y="21354"/>
                          <a:pt x="10149" y="21287"/>
                        </a:cubicBezTo>
                        <a:cubicBezTo>
                          <a:pt x="10235" y="21230"/>
                          <a:pt x="10374" y="21211"/>
                          <a:pt x="10438" y="21287"/>
                        </a:cubicBezTo>
                        <a:cubicBezTo>
                          <a:pt x="10460" y="21230"/>
                          <a:pt x="10492" y="21192"/>
                          <a:pt x="10492" y="21135"/>
                        </a:cubicBezTo>
                        <a:cubicBezTo>
                          <a:pt x="10556" y="21154"/>
                          <a:pt x="10620" y="21192"/>
                          <a:pt x="10717" y="21211"/>
                        </a:cubicBezTo>
                        <a:lnTo>
                          <a:pt x="10642" y="20917"/>
                        </a:lnTo>
                        <a:cubicBezTo>
                          <a:pt x="10738" y="20851"/>
                          <a:pt x="10845" y="20870"/>
                          <a:pt x="10963" y="20917"/>
                        </a:cubicBezTo>
                        <a:cubicBezTo>
                          <a:pt x="11134" y="20955"/>
                          <a:pt x="11338" y="20946"/>
                          <a:pt x="11498" y="20851"/>
                        </a:cubicBezTo>
                        <a:cubicBezTo>
                          <a:pt x="11659" y="20746"/>
                          <a:pt x="11702" y="20538"/>
                          <a:pt x="11562" y="20414"/>
                        </a:cubicBezTo>
                        <a:cubicBezTo>
                          <a:pt x="11520" y="20357"/>
                          <a:pt x="11434" y="20338"/>
                          <a:pt x="11413" y="20272"/>
                        </a:cubicBezTo>
                        <a:cubicBezTo>
                          <a:pt x="11359" y="20120"/>
                          <a:pt x="11702" y="19978"/>
                          <a:pt x="11584" y="19835"/>
                        </a:cubicBezTo>
                        <a:cubicBezTo>
                          <a:pt x="11477" y="19835"/>
                          <a:pt x="11413" y="19740"/>
                          <a:pt x="11380" y="19655"/>
                        </a:cubicBezTo>
                        <a:cubicBezTo>
                          <a:pt x="11359" y="19560"/>
                          <a:pt x="11359" y="19484"/>
                          <a:pt x="11316" y="19380"/>
                        </a:cubicBezTo>
                        <a:cubicBezTo>
                          <a:pt x="11209" y="19161"/>
                          <a:pt x="10888" y="19123"/>
                          <a:pt x="10642" y="19123"/>
                        </a:cubicBezTo>
                        <a:cubicBezTo>
                          <a:pt x="10578" y="19123"/>
                          <a:pt x="10481" y="19123"/>
                          <a:pt x="10417" y="19142"/>
                        </a:cubicBezTo>
                        <a:cubicBezTo>
                          <a:pt x="10342" y="19161"/>
                          <a:pt x="10310" y="19199"/>
                          <a:pt x="10235" y="19199"/>
                        </a:cubicBezTo>
                        <a:cubicBezTo>
                          <a:pt x="10085" y="19218"/>
                          <a:pt x="9925" y="19105"/>
                          <a:pt x="9796" y="19019"/>
                        </a:cubicBezTo>
                        <a:cubicBezTo>
                          <a:pt x="9657" y="18924"/>
                          <a:pt x="9411" y="18886"/>
                          <a:pt x="9347" y="19019"/>
                        </a:cubicBezTo>
                        <a:cubicBezTo>
                          <a:pt x="9250" y="18924"/>
                          <a:pt x="9368" y="18763"/>
                          <a:pt x="9497" y="18706"/>
                        </a:cubicBezTo>
                        <a:cubicBezTo>
                          <a:pt x="9636" y="18668"/>
                          <a:pt x="9786" y="18687"/>
                          <a:pt x="9925" y="18725"/>
                        </a:cubicBezTo>
                        <a:cubicBezTo>
                          <a:pt x="10053" y="18763"/>
                          <a:pt x="10214" y="18801"/>
                          <a:pt x="10353" y="18782"/>
                        </a:cubicBezTo>
                        <a:cubicBezTo>
                          <a:pt x="10492" y="18763"/>
                          <a:pt x="10599" y="18706"/>
                          <a:pt x="10717" y="18706"/>
                        </a:cubicBezTo>
                        <a:cubicBezTo>
                          <a:pt x="10931" y="18706"/>
                          <a:pt x="11091" y="18905"/>
                          <a:pt x="11295" y="18924"/>
                        </a:cubicBezTo>
                        <a:cubicBezTo>
                          <a:pt x="11455" y="18943"/>
                          <a:pt x="11605" y="18839"/>
                          <a:pt x="11744" y="18763"/>
                        </a:cubicBezTo>
                        <a:cubicBezTo>
                          <a:pt x="11969" y="18621"/>
                          <a:pt x="12172" y="18488"/>
                          <a:pt x="12397" y="18326"/>
                        </a:cubicBezTo>
                        <a:cubicBezTo>
                          <a:pt x="12483" y="18269"/>
                          <a:pt x="12579" y="18165"/>
                          <a:pt x="12504" y="18108"/>
                        </a:cubicBezTo>
                        <a:cubicBezTo>
                          <a:pt x="12483" y="18070"/>
                          <a:pt x="12419" y="18070"/>
                          <a:pt x="12376" y="18004"/>
                        </a:cubicBezTo>
                        <a:cubicBezTo>
                          <a:pt x="12354" y="17947"/>
                          <a:pt x="12376" y="17890"/>
                          <a:pt x="12419" y="17852"/>
                        </a:cubicBezTo>
                        <a:cubicBezTo>
                          <a:pt x="12579" y="17624"/>
                          <a:pt x="12643" y="17368"/>
                          <a:pt x="12622" y="17112"/>
                        </a:cubicBezTo>
                        <a:cubicBezTo>
                          <a:pt x="12825" y="17131"/>
                          <a:pt x="13029" y="16950"/>
                          <a:pt x="12997" y="16751"/>
                        </a:cubicBezTo>
                        <a:cubicBezTo>
                          <a:pt x="12975" y="16675"/>
                          <a:pt x="12932" y="16609"/>
                          <a:pt x="12932" y="16552"/>
                        </a:cubicBezTo>
                        <a:cubicBezTo>
                          <a:pt x="12932" y="16476"/>
                          <a:pt x="12975" y="16390"/>
                          <a:pt x="13072" y="16390"/>
                        </a:cubicBezTo>
                        <a:cubicBezTo>
                          <a:pt x="12975" y="16352"/>
                          <a:pt x="12975" y="16248"/>
                          <a:pt x="13029" y="16191"/>
                        </a:cubicBezTo>
                        <a:cubicBezTo>
                          <a:pt x="13072" y="16125"/>
                          <a:pt x="13136" y="16077"/>
                          <a:pt x="13157" y="15992"/>
                        </a:cubicBezTo>
                        <a:cubicBezTo>
                          <a:pt x="13200" y="15878"/>
                          <a:pt x="13114" y="15716"/>
                          <a:pt x="12975" y="15679"/>
                        </a:cubicBezTo>
                        <a:cubicBezTo>
                          <a:pt x="13200" y="15641"/>
                          <a:pt x="13478" y="15536"/>
                          <a:pt x="13478" y="15337"/>
                        </a:cubicBezTo>
                        <a:cubicBezTo>
                          <a:pt x="13478" y="15242"/>
                          <a:pt x="13403" y="15176"/>
                          <a:pt x="13361" y="15081"/>
                        </a:cubicBezTo>
                        <a:cubicBezTo>
                          <a:pt x="13318" y="14976"/>
                          <a:pt x="13318" y="14881"/>
                          <a:pt x="13403" y="14843"/>
                        </a:cubicBezTo>
                        <a:cubicBezTo>
                          <a:pt x="13275" y="14805"/>
                          <a:pt x="13104" y="14758"/>
                          <a:pt x="12997" y="14682"/>
                        </a:cubicBezTo>
                        <a:cubicBezTo>
                          <a:pt x="12879" y="14606"/>
                          <a:pt x="12804" y="14483"/>
                          <a:pt x="12825" y="14340"/>
                        </a:cubicBezTo>
                        <a:cubicBezTo>
                          <a:pt x="12868" y="14407"/>
                          <a:pt x="12975" y="14340"/>
                          <a:pt x="12975" y="14264"/>
                        </a:cubicBezTo>
                        <a:cubicBezTo>
                          <a:pt x="12975" y="14189"/>
                          <a:pt x="12911" y="14141"/>
                          <a:pt x="12868" y="14084"/>
                        </a:cubicBezTo>
                        <a:cubicBezTo>
                          <a:pt x="12750" y="13942"/>
                          <a:pt x="12783" y="13705"/>
                          <a:pt x="12954" y="13667"/>
                        </a:cubicBezTo>
                        <a:cubicBezTo>
                          <a:pt x="13072" y="13629"/>
                          <a:pt x="13179" y="13686"/>
                          <a:pt x="13296" y="13705"/>
                        </a:cubicBezTo>
                        <a:cubicBezTo>
                          <a:pt x="13543" y="13742"/>
                          <a:pt x="13832" y="13610"/>
                          <a:pt x="13896" y="13372"/>
                        </a:cubicBezTo>
                        <a:cubicBezTo>
                          <a:pt x="13949" y="13230"/>
                          <a:pt x="13949" y="13031"/>
                          <a:pt x="14121" y="12993"/>
                        </a:cubicBezTo>
                        <a:cubicBezTo>
                          <a:pt x="14195" y="12974"/>
                          <a:pt x="14238" y="13012"/>
                          <a:pt x="14303" y="13012"/>
                        </a:cubicBezTo>
                        <a:cubicBezTo>
                          <a:pt x="14484" y="13012"/>
                          <a:pt x="14624" y="12888"/>
                          <a:pt x="14731" y="12774"/>
                        </a:cubicBezTo>
                        <a:cubicBezTo>
                          <a:pt x="14709" y="12708"/>
                          <a:pt x="14731" y="12689"/>
                          <a:pt x="14752" y="12632"/>
                        </a:cubicBezTo>
                        <a:cubicBezTo>
                          <a:pt x="15159" y="12509"/>
                          <a:pt x="15544" y="12309"/>
                          <a:pt x="15855" y="12053"/>
                        </a:cubicBezTo>
                        <a:cubicBezTo>
                          <a:pt x="15919" y="11996"/>
                          <a:pt x="16015" y="11892"/>
                          <a:pt x="15962" y="11816"/>
                        </a:cubicBezTo>
                        <a:cubicBezTo>
                          <a:pt x="15940" y="11759"/>
                          <a:pt x="15855" y="11712"/>
                          <a:pt x="15833" y="11655"/>
                        </a:cubicBezTo>
                        <a:cubicBezTo>
                          <a:pt x="15769" y="11512"/>
                          <a:pt x="15962" y="11417"/>
                          <a:pt x="16101" y="11313"/>
                        </a:cubicBezTo>
                        <a:cubicBezTo>
                          <a:pt x="16347" y="11114"/>
                          <a:pt x="16304" y="10744"/>
                          <a:pt x="16550" y="10544"/>
                        </a:cubicBezTo>
                        <a:cubicBezTo>
                          <a:pt x="16593" y="10497"/>
                          <a:pt x="16636" y="10478"/>
                          <a:pt x="16689" y="10421"/>
                        </a:cubicBezTo>
                        <a:cubicBezTo>
                          <a:pt x="16711" y="10364"/>
                          <a:pt x="16689" y="10297"/>
                          <a:pt x="16711" y="10241"/>
                        </a:cubicBezTo>
                        <a:cubicBezTo>
                          <a:pt x="16711" y="10060"/>
                          <a:pt x="16882" y="9946"/>
                          <a:pt x="17043" y="9842"/>
                        </a:cubicBezTo>
                        <a:cubicBezTo>
                          <a:pt x="17182" y="9728"/>
                          <a:pt x="17332" y="9567"/>
                          <a:pt x="17246" y="9405"/>
                        </a:cubicBezTo>
                        <a:cubicBezTo>
                          <a:pt x="17332" y="9263"/>
                          <a:pt x="17428" y="9149"/>
                          <a:pt x="17535" y="9007"/>
                        </a:cubicBezTo>
                        <a:cubicBezTo>
                          <a:pt x="17631" y="8893"/>
                          <a:pt x="17717" y="8770"/>
                          <a:pt x="17781" y="8646"/>
                        </a:cubicBezTo>
                        <a:cubicBezTo>
                          <a:pt x="17899" y="8494"/>
                          <a:pt x="18006" y="8314"/>
                          <a:pt x="18145" y="8153"/>
                        </a:cubicBezTo>
                        <a:cubicBezTo>
                          <a:pt x="18274" y="7972"/>
                          <a:pt x="18413" y="7773"/>
                          <a:pt x="18637" y="7697"/>
                        </a:cubicBezTo>
                        <a:cubicBezTo>
                          <a:pt x="18680" y="7678"/>
                          <a:pt x="18755" y="7650"/>
                          <a:pt x="18777" y="7631"/>
                        </a:cubicBezTo>
                        <a:cubicBezTo>
                          <a:pt x="18841" y="7574"/>
                          <a:pt x="18819" y="7450"/>
                          <a:pt x="18862" y="7355"/>
                        </a:cubicBezTo>
                        <a:cubicBezTo>
                          <a:pt x="18905" y="7280"/>
                          <a:pt x="19012" y="7232"/>
                          <a:pt x="19130" y="7213"/>
                        </a:cubicBezTo>
                        <a:cubicBezTo>
                          <a:pt x="19237" y="7194"/>
                          <a:pt x="19344" y="7175"/>
                          <a:pt x="19419" y="7118"/>
                        </a:cubicBezTo>
                        <a:cubicBezTo>
                          <a:pt x="19483" y="7061"/>
                          <a:pt x="19515" y="6919"/>
                          <a:pt x="19419" y="6881"/>
                        </a:cubicBezTo>
                        <a:cubicBezTo>
                          <a:pt x="19579" y="6919"/>
                          <a:pt x="19719" y="6777"/>
                          <a:pt x="19740" y="6634"/>
                        </a:cubicBezTo>
                        <a:cubicBezTo>
                          <a:pt x="19761" y="6501"/>
                          <a:pt x="19719" y="6359"/>
                          <a:pt x="19761" y="6217"/>
                        </a:cubicBezTo>
                        <a:cubicBezTo>
                          <a:pt x="19804" y="6103"/>
                          <a:pt x="19901" y="6017"/>
                          <a:pt x="19943" y="5922"/>
                        </a:cubicBezTo>
                        <a:cubicBezTo>
                          <a:pt x="19986" y="5818"/>
                          <a:pt x="19965" y="5666"/>
                          <a:pt x="19847" y="5619"/>
                        </a:cubicBezTo>
                        <a:cubicBezTo>
                          <a:pt x="19965" y="5600"/>
                          <a:pt x="20008" y="5486"/>
                          <a:pt x="20029" y="5400"/>
                        </a:cubicBezTo>
                        <a:cubicBezTo>
                          <a:pt x="20050" y="5306"/>
                          <a:pt x="20168" y="5201"/>
                          <a:pt x="20254" y="5268"/>
                        </a:cubicBezTo>
                        <a:cubicBezTo>
                          <a:pt x="20275" y="5201"/>
                          <a:pt x="20254" y="5125"/>
                          <a:pt x="20275" y="5068"/>
                        </a:cubicBezTo>
                        <a:cubicBezTo>
                          <a:pt x="20339" y="5087"/>
                          <a:pt x="20393" y="5106"/>
                          <a:pt x="20457" y="5106"/>
                        </a:cubicBezTo>
                        <a:cubicBezTo>
                          <a:pt x="20500" y="4888"/>
                          <a:pt x="20660" y="4689"/>
                          <a:pt x="20885" y="4584"/>
                        </a:cubicBezTo>
                        <a:cubicBezTo>
                          <a:pt x="20885" y="4470"/>
                          <a:pt x="20885" y="4328"/>
                          <a:pt x="20907" y="4214"/>
                        </a:cubicBezTo>
                        <a:cubicBezTo>
                          <a:pt x="21313" y="4129"/>
                          <a:pt x="21581" y="3749"/>
                          <a:pt x="21517" y="3398"/>
                        </a:cubicBezTo>
                        <a:cubicBezTo>
                          <a:pt x="21442" y="3037"/>
                          <a:pt x="21110" y="2734"/>
                          <a:pt x="20703" y="2658"/>
                        </a:cubicBezTo>
                        <a:cubicBezTo>
                          <a:pt x="20660" y="2734"/>
                          <a:pt x="20618" y="2819"/>
                          <a:pt x="20564" y="2914"/>
                        </a:cubicBezTo>
                        <a:cubicBezTo>
                          <a:pt x="20521" y="2876"/>
                          <a:pt x="20500" y="2819"/>
                          <a:pt x="20457" y="2772"/>
                        </a:cubicBezTo>
                        <a:cubicBezTo>
                          <a:pt x="20393" y="2819"/>
                          <a:pt x="20318" y="2838"/>
                          <a:pt x="20254" y="2876"/>
                        </a:cubicBezTo>
                        <a:cubicBezTo>
                          <a:pt x="20211" y="2753"/>
                          <a:pt x="20275" y="2639"/>
                          <a:pt x="20297" y="2534"/>
                        </a:cubicBezTo>
                        <a:cubicBezTo>
                          <a:pt x="20318" y="2421"/>
                          <a:pt x="20232" y="2259"/>
                          <a:pt x="20115" y="2278"/>
                        </a:cubicBezTo>
                        <a:cubicBezTo>
                          <a:pt x="19965" y="2136"/>
                          <a:pt x="19901" y="1918"/>
                          <a:pt x="19986" y="1737"/>
                        </a:cubicBezTo>
                        <a:cubicBezTo>
                          <a:pt x="20008" y="1680"/>
                          <a:pt x="20050" y="1623"/>
                          <a:pt x="20050" y="1566"/>
                        </a:cubicBezTo>
                        <a:cubicBezTo>
                          <a:pt x="20050" y="1481"/>
                          <a:pt x="19965" y="1405"/>
                          <a:pt x="20008" y="1320"/>
                        </a:cubicBezTo>
                        <a:cubicBezTo>
                          <a:pt x="19783" y="1301"/>
                          <a:pt x="19558" y="1500"/>
                          <a:pt x="19579" y="1699"/>
                        </a:cubicBezTo>
                        <a:cubicBezTo>
                          <a:pt x="19515" y="1623"/>
                          <a:pt x="19494" y="1519"/>
                          <a:pt x="19515" y="1424"/>
                        </a:cubicBezTo>
                        <a:cubicBezTo>
                          <a:pt x="19355" y="1405"/>
                          <a:pt x="19355" y="1215"/>
                          <a:pt x="19355" y="1101"/>
                        </a:cubicBezTo>
                        <a:cubicBezTo>
                          <a:pt x="19355" y="978"/>
                          <a:pt x="19290" y="788"/>
                          <a:pt x="19151" y="826"/>
                        </a:cubicBezTo>
                        <a:cubicBezTo>
                          <a:pt x="19108" y="1139"/>
                          <a:pt x="19087" y="1462"/>
                          <a:pt x="19108" y="1756"/>
                        </a:cubicBezTo>
                        <a:cubicBezTo>
                          <a:pt x="18948" y="1680"/>
                          <a:pt x="18862" y="1500"/>
                          <a:pt x="18905" y="1367"/>
                        </a:cubicBezTo>
                        <a:cubicBezTo>
                          <a:pt x="18755" y="1320"/>
                          <a:pt x="18552" y="1405"/>
                          <a:pt x="18477" y="1538"/>
                        </a:cubicBezTo>
                        <a:cubicBezTo>
                          <a:pt x="18456" y="1585"/>
                          <a:pt x="18456" y="1623"/>
                          <a:pt x="18434" y="1642"/>
                        </a:cubicBezTo>
                        <a:cubicBezTo>
                          <a:pt x="18413" y="1680"/>
                          <a:pt x="18370" y="1699"/>
                          <a:pt x="18327" y="1737"/>
                        </a:cubicBezTo>
                        <a:cubicBezTo>
                          <a:pt x="17942" y="2003"/>
                          <a:pt x="17492" y="2202"/>
                          <a:pt x="17000" y="2259"/>
                        </a:cubicBezTo>
                        <a:cubicBezTo>
                          <a:pt x="16957" y="2136"/>
                          <a:pt x="17085" y="2041"/>
                          <a:pt x="17203" y="1984"/>
                        </a:cubicBezTo>
                        <a:cubicBezTo>
                          <a:pt x="17428" y="1842"/>
                          <a:pt x="17631" y="1718"/>
                          <a:pt x="17856" y="1585"/>
                        </a:cubicBezTo>
                        <a:cubicBezTo>
                          <a:pt x="18027" y="1481"/>
                          <a:pt x="18209" y="1367"/>
                          <a:pt x="18274" y="1168"/>
                        </a:cubicBezTo>
                        <a:cubicBezTo>
                          <a:pt x="18274" y="1139"/>
                          <a:pt x="18306" y="1101"/>
                          <a:pt x="18274" y="1082"/>
                        </a:cubicBezTo>
                        <a:cubicBezTo>
                          <a:pt x="18252" y="1044"/>
                          <a:pt x="18209" y="1025"/>
                          <a:pt x="18145" y="1006"/>
                        </a:cubicBezTo>
                        <a:cubicBezTo>
                          <a:pt x="17856" y="902"/>
                          <a:pt x="17535" y="807"/>
                          <a:pt x="17246" y="722"/>
                        </a:cubicBezTo>
                        <a:cubicBezTo>
                          <a:pt x="17128" y="684"/>
                          <a:pt x="17021" y="665"/>
                          <a:pt x="16914" y="665"/>
                        </a:cubicBezTo>
                        <a:cubicBezTo>
                          <a:pt x="16839" y="684"/>
                          <a:pt x="16775" y="703"/>
                          <a:pt x="16711" y="703"/>
                        </a:cubicBezTo>
                        <a:cubicBezTo>
                          <a:pt x="16529" y="722"/>
                          <a:pt x="16390" y="589"/>
                          <a:pt x="16326" y="428"/>
                        </a:cubicBezTo>
                        <a:cubicBezTo>
                          <a:pt x="16326" y="409"/>
                          <a:pt x="16304" y="371"/>
                          <a:pt x="16283" y="352"/>
                        </a:cubicBezTo>
                        <a:cubicBezTo>
                          <a:pt x="16240" y="323"/>
                          <a:pt x="16186" y="323"/>
                          <a:pt x="16122" y="323"/>
                        </a:cubicBezTo>
                        <a:cubicBezTo>
                          <a:pt x="16015" y="323"/>
                          <a:pt x="15940" y="266"/>
                          <a:pt x="15833" y="228"/>
                        </a:cubicBezTo>
                        <a:cubicBezTo>
                          <a:pt x="15737" y="190"/>
                          <a:pt x="15608" y="190"/>
                          <a:pt x="15566" y="266"/>
                        </a:cubicBezTo>
                        <a:cubicBezTo>
                          <a:pt x="15491" y="371"/>
                          <a:pt x="15608" y="465"/>
                          <a:pt x="15694" y="522"/>
                        </a:cubicBezTo>
                        <a:cubicBezTo>
                          <a:pt x="15790" y="589"/>
                          <a:pt x="15876" y="703"/>
                          <a:pt x="15790" y="788"/>
                        </a:cubicBezTo>
                        <a:cubicBezTo>
                          <a:pt x="15737" y="845"/>
                          <a:pt x="15630" y="826"/>
                          <a:pt x="15566" y="788"/>
                        </a:cubicBezTo>
                        <a:cubicBezTo>
                          <a:pt x="15491" y="750"/>
                          <a:pt x="15469" y="665"/>
                          <a:pt x="15448" y="589"/>
                        </a:cubicBezTo>
                        <a:cubicBezTo>
                          <a:pt x="15405" y="484"/>
                          <a:pt x="15384" y="390"/>
                          <a:pt x="15341" y="266"/>
                        </a:cubicBezTo>
                        <a:cubicBezTo>
                          <a:pt x="15319" y="228"/>
                          <a:pt x="15309" y="190"/>
                          <a:pt x="15266" y="152"/>
                        </a:cubicBezTo>
                        <a:cubicBezTo>
                          <a:pt x="15212" y="105"/>
                          <a:pt x="15180" y="86"/>
                          <a:pt x="15137" y="86"/>
                        </a:cubicBezTo>
                        <a:cubicBezTo>
                          <a:pt x="15095" y="67"/>
                          <a:pt x="15041" y="48"/>
                          <a:pt x="14998" y="48"/>
                        </a:cubicBezTo>
                        <a:cubicBezTo>
                          <a:pt x="14870" y="10"/>
                          <a:pt x="14731" y="-28"/>
                          <a:pt x="14624" y="29"/>
                        </a:cubicBezTo>
                        <a:cubicBezTo>
                          <a:pt x="14506" y="86"/>
                          <a:pt x="14463" y="266"/>
                          <a:pt x="14592" y="304"/>
                        </a:cubicBezTo>
                        <a:cubicBezTo>
                          <a:pt x="14420" y="323"/>
                          <a:pt x="14195" y="409"/>
                          <a:pt x="14238" y="570"/>
                        </a:cubicBezTo>
                        <a:cubicBezTo>
                          <a:pt x="14238" y="608"/>
                          <a:pt x="14260" y="627"/>
                          <a:pt x="14281" y="665"/>
                        </a:cubicBezTo>
                        <a:cubicBezTo>
                          <a:pt x="14463" y="940"/>
                          <a:pt x="14645" y="1244"/>
                          <a:pt x="14816" y="1519"/>
                        </a:cubicBezTo>
                        <a:cubicBezTo>
                          <a:pt x="14506" y="1462"/>
                          <a:pt x="14238" y="1244"/>
                          <a:pt x="14174" y="968"/>
                        </a:cubicBezTo>
                        <a:cubicBezTo>
                          <a:pt x="14121" y="826"/>
                          <a:pt x="14142" y="684"/>
                          <a:pt x="14078" y="570"/>
                        </a:cubicBezTo>
                        <a:cubicBezTo>
                          <a:pt x="13949" y="285"/>
                          <a:pt x="13521" y="190"/>
                          <a:pt x="13254" y="323"/>
                        </a:cubicBezTo>
                        <a:cubicBezTo>
                          <a:pt x="13179" y="171"/>
                          <a:pt x="12911" y="152"/>
                          <a:pt x="12815" y="295"/>
                        </a:cubicBezTo>
                        <a:cubicBezTo>
                          <a:pt x="12815" y="257"/>
                          <a:pt x="12729" y="209"/>
                          <a:pt x="12665" y="228"/>
                        </a:cubicBezTo>
                        <a:cubicBezTo>
                          <a:pt x="12461" y="266"/>
                          <a:pt x="12237" y="304"/>
                          <a:pt x="12033" y="352"/>
                        </a:cubicBezTo>
                        <a:cubicBezTo>
                          <a:pt x="11991" y="352"/>
                          <a:pt x="11969" y="371"/>
                          <a:pt x="11926" y="390"/>
                        </a:cubicBezTo>
                        <a:cubicBezTo>
                          <a:pt x="11862" y="447"/>
                          <a:pt x="11926" y="522"/>
                          <a:pt x="11991" y="589"/>
                        </a:cubicBezTo>
                        <a:lnTo>
                          <a:pt x="12461" y="1063"/>
                        </a:lnTo>
                        <a:cubicBezTo>
                          <a:pt x="12504" y="1101"/>
                          <a:pt x="12558" y="1168"/>
                          <a:pt x="12579" y="1225"/>
                        </a:cubicBezTo>
                        <a:lnTo>
                          <a:pt x="12579" y="1339"/>
                        </a:lnTo>
                        <a:cubicBezTo>
                          <a:pt x="12579" y="1405"/>
                          <a:pt x="12622" y="1462"/>
                          <a:pt x="12665" y="1519"/>
                        </a:cubicBezTo>
                        <a:cubicBezTo>
                          <a:pt x="12783" y="1680"/>
                          <a:pt x="12911" y="1842"/>
                          <a:pt x="12997" y="2022"/>
                        </a:cubicBezTo>
                        <a:cubicBezTo>
                          <a:pt x="13072" y="2202"/>
                          <a:pt x="13093" y="2421"/>
                          <a:pt x="12997" y="2582"/>
                        </a:cubicBezTo>
                        <a:cubicBezTo>
                          <a:pt x="12932" y="2383"/>
                          <a:pt x="12825" y="2202"/>
                          <a:pt x="12665" y="2041"/>
                        </a:cubicBezTo>
                        <a:cubicBezTo>
                          <a:pt x="12579" y="1936"/>
                          <a:pt x="12483" y="1842"/>
                          <a:pt x="12483" y="1718"/>
                        </a:cubicBezTo>
                        <a:cubicBezTo>
                          <a:pt x="12333" y="1443"/>
                          <a:pt x="12172" y="1187"/>
                          <a:pt x="11991" y="921"/>
                        </a:cubicBezTo>
                        <a:cubicBezTo>
                          <a:pt x="11926" y="826"/>
                          <a:pt x="11787" y="703"/>
                          <a:pt x="11659" y="722"/>
                        </a:cubicBezTo>
                        <a:cubicBezTo>
                          <a:pt x="11520" y="769"/>
                          <a:pt x="11477" y="921"/>
                          <a:pt x="11477" y="1063"/>
                        </a:cubicBezTo>
                        <a:cubicBezTo>
                          <a:pt x="11477" y="1244"/>
                          <a:pt x="11477" y="1424"/>
                          <a:pt x="11455" y="1604"/>
                        </a:cubicBezTo>
                        <a:cubicBezTo>
                          <a:pt x="11380" y="1642"/>
                          <a:pt x="11295" y="1538"/>
                          <a:pt x="11273" y="1462"/>
                        </a:cubicBezTo>
                        <a:cubicBezTo>
                          <a:pt x="11209" y="1225"/>
                          <a:pt x="11231" y="987"/>
                          <a:pt x="11338" y="769"/>
                        </a:cubicBezTo>
                        <a:cubicBezTo>
                          <a:pt x="11231" y="665"/>
                          <a:pt x="11038" y="684"/>
                          <a:pt x="10909" y="750"/>
                        </a:cubicBezTo>
                        <a:cubicBezTo>
                          <a:pt x="10770" y="807"/>
                          <a:pt x="10685" y="940"/>
                          <a:pt x="10717" y="1082"/>
                        </a:cubicBezTo>
                        <a:cubicBezTo>
                          <a:pt x="10620" y="1006"/>
                          <a:pt x="10599" y="902"/>
                          <a:pt x="10599" y="807"/>
                        </a:cubicBezTo>
                        <a:cubicBezTo>
                          <a:pt x="10438" y="722"/>
                          <a:pt x="10192" y="684"/>
                          <a:pt x="10128" y="845"/>
                        </a:cubicBezTo>
                        <a:cubicBezTo>
                          <a:pt x="10107" y="940"/>
                          <a:pt x="10171" y="1025"/>
                          <a:pt x="10235" y="1101"/>
                        </a:cubicBezTo>
                        <a:cubicBezTo>
                          <a:pt x="10396" y="1301"/>
                          <a:pt x="10417" y="1566"/>
                          <a:pt x="10310" y="1785"/>
                        </a:cubicBezTo>
                        <a:cubicBezTo>
                          <a:pt x="10289" y="1566"/>
                          <a:pt x="10192" y="1339"/>
                          <a:pt x="9989" y="1225"/>
                        </a:cubicBezTo>
                        <a:cubicBezTo>
                          <a:pt x="9796" y="1101"/>
                          <a:pt x="9475" y="1120"/>
                          <a:pt x="9368" y="1320"/>
                        </a:cubicBezTo>
                        <a:cubicBezTo>
                          <a:pt x="9636" y="1585"/>
                          <a:pt x="9839" y="1918"/>
                          <a:pt x="9903" y="2278"/>
                        </a:cubicBezTo>
                        <a:cubicBezTo>
                          <a:pt x="9743" y="2297"/>
                          <a:pt x="9636" y="2136"/>
                          <a:pt x="9539" y="2022"/>
                        </a:cubicBezTo>
                        <a:cubicBezTo>
                          <a:pt x="9411" y="1861"/>
                          <a:pt x="9186" y="1756"/>
                          <a:pt x="8961" y="1756"/>
                        </a:cubicBezTo>
                        <a:cubicBezTo>
                          <a:pt x="8801" y="2022"/>
                          <a:pt x="8961" y="2383"/>
                          <a:pt x="9272" y="2496"/>
                        </a:cubicBezTo>
                        <a:cubicBezTo>
                          <a:pt x="9143" y="2582"/>
                          <a:pt x="8983" y="2601"/>
                          <a:pt x="8801" y="2582"/>
                        </a:cubicBezTo>
                        <a:cubicBezTo>
                          <a:pt x="8715" y="2658"/>
                          <a:pt x="8672" y="2772"/>
                          <a:pt x="8672" y="2895"/>
                        </a:cubicBezTo>
                        <a:cubicBezTo>
                          <a:pt x="8694" y="3132"/>
                          <a:pt x="8897" y="3313"/>
                          <a:pt x="9090" y="3455"/>
                        </a:cubicBezTo>
                        <a:cubicBezTo>
                          <a:pt x="9432" y="3711"/>
                          <a:pt x="9764" y="3967"/>
                          <a:pt x="10085" y="4233"/>
                        </a:cubicBezTo>
                        <a:cubicBezTo>
                          <a:pt x="10331" y="4432"/>
                          <a:pt x="10599" y="4651"/>
                          <a:pt x="10642" y="4945"/>
                        </a:cubicBezTo>
                        <a:cubicBezTo>
                          <a:pt x="10353" y="4632"/>
                          <a:pt x="9989" y="4385"/>
                          <a:pt x="9571" y="4233"/>
                        </a:cubicBezTo>
                        <a:cubicBezTo>
                          <a:pt x="9593" y="4328"/>
                          <a:pt x="9614" y="4451"/>
                          <a:pt x="9614" y="4565"/>
                        </a:cubicBezTo>
                        <a:cubicBezTo>
                          <a:pt x="9432" y="4451"/>
                          <a:pt x="9272" y="4309"/>
                          <a:pt x="9165" y="4148"/>
                        </a:cubicBezTo>
                        <a:cubicBezTo>
                          <a:pt x="8822" y="4214"/>
                          <a:pt x="8448" y="3967"/>
                          <a:pt x="8426" y="3654"/>
                        </a:cubicBezTo>
                        <a:cubicBezTo>
                          <a:pt x="8105" y="3531"/>
                          <a:pt x="7795" y="3370"/>
                          <a:pt x="7548" y="3170"/>
                        </a:cubicBezTo>
                        <a:cubicBezTo>
                          <a:pt x="7548" y="2933"/>
                          <a:pt x="7281" y="2772"/>
                          <a:pt x="7024" y="2677"/>
                        </a:cubicBezTo>
                        <a:cubicBezTo>
                          <a:pt x="6853" y="2838"/>
                          <a:pt x="7142" y="3132"/>
                          <a:pt x="6981" y="3313"/>
                        </a:cubicBezTo>
                        <a:cubicBezTo>
                          <a:pt x="6938" y="3351"/>
                          <a:pt x="6896" y="3370"/>
                          <a:pt x="6831" y="3398"/>
                        </a:cubicBezTo>
                        <a:cubicBezTo>
                          <a:pt x="6692" y="3436"/>
                          <a:pt x="6553" y="3493"/>
                          <a:pt x="6403" y="3531"/>
                        </a:cubicBezTo>
                        <a:cubicBezTo>
                          <a:pt x="6328" y="3531"/>
                          <a:pt x="6328" y="3616"/>
                          <a:pt x="6382" y="3654"/>
                        </a:cubicBezTo>
                        <a:cubicBezTo>
                          <a:pt x="6425" y="3692"/>
                          <a:pt x="6489" y="3711"/>
                          <a:pt x="6510" y="3768"/>
                        </a:cubicBezTo>
                        <a:cubicBezTo>
                          <a:pt x="6553" y="3854"/>
                          <a:pt x="6425" y="3948"/>
                          <a:pt x="6360" y="3910"/>
                        </a:cubicBezTo>
                        <a:cubicBezTo>
                          <a:pt x="6307" y="4034"/>
                          <a:pt x="6414" y="4148"/>
                          <a:pt x="6553" y="4214"/>
                        </a:cubicBezTo>
                        <a:cubicBezTo>
                          <a:pt x="6681" y="4271"/>
                          <a:pt x="6831" y="4252"/>
                          <a:pt x="6981" y="4271"/>
                        </a:cubicBezTo>
                        <a:cubicBezTo>
                          <a:pt x="7249" y="4309"/>
                          <a:pt x="7506" y="4508"/>
                          <a:pt x="7591" y="4727"/>
                        </a:cubicBezTo>
                        <a:cubicBezTo>
                          <a:pt x="7431" y="4746"/>
                          <a:pt x="7281" y="4746"/>
                          <a:pt x="7120" y="4765"/>
                        </a:cubicBezTo>
                        <a:cubicBezTo>
                          <a:pt x="7120" y="4831"/>
                          <a:pt x="7142" y="4888"/>
                          <a:pt x="7185" y="4926"/>
                        </a:cubicBezTo>
                        <a:cubicBezTo>
                          <a:pt x="7099" y="4983"/>
                          <a:pt x="6981" y="4907"/>
                          <a:pt x="6896" y="4850"/>
                        </a:cubicBezTo>
                        <a:cubicBezTo>
                          <a:pt x="6799" y="4784"/>
                          <a:pt x="6628" y="4784"/>
                          <a:pt x="6628" y="4888"/>
                        </a:cubicBezTo>
                        <a:cubicBezTo>
                          <a:pt x="6532" y="4869"/>
                          <a:pt x="6467" y="4784"/>
                          <a:pt x="6425" y="4708"/>
                        </a:cubicBezTo>
                        <a:cubicBezTo>
                          <a:pt x="6382" y="4632"/>
                          <a:pt x="6264" y="4546"/>
                          <a:pt x="6178" y="4603"/>
                        </a:cubicBezTo>
                        <a:cubicBezTo>
                          <a:pt x="6136" y="4632"/>
                          <a:pt x="6103" y="4689"/>
                          <a:pt x="6082" y="4746"/>
                        </a:cubicBezTo>
                        <a:cubicBezTo>
                          <a:pt x="6039" y="4850"/>
                          <a:pt x="5879" y="4926"/>
                          <a:pt x="5772" y="4888"/>
                        </a:cubicBezTo>
                        <a:cubicBezTo>
                          <a:pt x="5665" y="4850"/>
                          <a:pt x="5611" y="4670"/>
                          <a:pt x="5750" y="4603"/>
                        </a:cubicBezTo>
                        <a:cubicBezTo>
                          <a:pt x="5568" y="4470"/>
                          <a:pt x="5344" y="4366"/>
                          <a:pt x="5119" y="4328"/>
                        </a:cubicBezTo>
                        <a:cubicBezTo>
                          <a:pt x="5097" y="4451"/>
                          <a:pt x="5076" y="4584"/>
                          <a:pt x="5012" y="4708"/>
                        </a:cubicBezTo>
                        <a:cubicBezTo>
                          <a:pt x="4915" y="4803"/>
                          <a:pt x="4766" y="4888"/>
                          <a:pt x="4626" y="4803"/>
                        </a:cubicBezTo>
                        <a:lnTo>
                          <a:pt x="4626" y="5030"/>
                        </a:lnTo>
                        <a:cubicBezTo>
                          <a:pt x="4466" y="5030"/>
                          <a:pt x="4337" y="4964"/>
                          <a:pt x="4241" y="4850"/>
                        </a:cubicBezTo>
                        <a:cubicBezTo>
                          <a:pt x="4241" y="4907"/>
                          <a:pt x="4220" y="4964"/>
                          <a:pt x="4220" y="5030"/>
                        </a:cubicBezTo>
                        <a:cubicBezTo>
                          <a:pt x="4038" y="4926"/>
                          <a:pt x="3792" y="5002"/>
                          <a:pt x="3642" y="5125"/>
                        </a:cubicBezTo>
                        <a:cubicBezTo>
                          <a:pt x="3481" y="5249"/>
                          <a:pt x="3374" y="5419"/>
                          <a:pt x="3214" y="5543"/>
                        </a:cubicBezTo>
                        <a:cubicBezTo>
                          <a:pt x="3117" y="5600"/>
                          <a:pt x="2989" y="5704"/>
                          <a:pt x="3032" y="5799"/>
                        </a:cubicBezTo>
                        <a:cubicBezTo>
                          <a:pt x="3074" y="5922"/>
                          <a:pt x="3321" y="5979"/>
                          <a:pt x="3235" y="6084"/>
                        </a:cubicBezTo>
                        <a:cubicBezTo>
                          <a:pt x="3395" y="6160"/>
                          <a:pt x="3567" y="6255"/>
                          <a:pt x="3727" y="6160"/>
                        </a:cubicBezTo>
                        <a:cubicBezTo>
                          <a:pt x="3888" y="6055"/>
                          <a:pt x="3888" y="5799"/>
                          <a:pt x="4091" y="5761"/>
                        </a:cubicBezTo>
                        <a:cubicBezTo>
                          <a:pt x="4241" y="5884"/>
                          <a:pt x="4402" y="6084"/>
                          <a:pt x="4262" y="6217"/>
                        </a:cubicBezTo>
                        <a:cubicBezTo>
                          <a:pt x="4220" y="6283"/>
                          <a:pt x="4134" y="6302"/>
                          <a:pt x="4091" y="6340"/>
                        </a:cubicBezTo>
                        <a:cubicBezTo>
                          <a:pt x="3973" y="6435"/>
                          <a:pt x="4038" y="6634"/>
                          <a:pt x="4177" y="6701"/>
                        </a:cubicBezTo>
                        <a:cubicBezTo>
                          <a:pt x="4316" y="6758"/>
                          <a:pt x="4487" y="6710"/>
                          <a:pt x="4626" y="6634"/>
                        </a:cubicBezTo>
                        <a:cubicBezTo>
                          <a:pt x="4766" y="6549"/>
                          <a:pt x="4851" y="6435"/>
                          <a:pt x="4937" y="6321"/>
                        </a:cubicBezTo>
                        <a:cubicBezTo>
                          <a:pt x="4894" y="6663"/>
                          <a:pt x="4691" y="6976"/>
                          <a:pt x="4380" y="7156"/>
                        </a:cubicBezTo>
                        <a:cubicBezTo>
                          <a:pt x="4487" y="7213"/>
                          <a:pt x="4584" y="7280"/>
                          <a:pt x="4648" y="7374"/>
                        </a:cubicBezTo>
                        <a:cubicBezTo>
                          <a:pt x="4562" y="7431"/>
                          <a:pt x="4423" y="7450"/>
                          <a:pt x="4337" y="7431"/>
                        </a:cubicBezTo>
                        <a:cubicBezTo>
                          <a:pt x="4359" y="7574"/>
                          <a:pt x="4380" y="7697"/>
                          <a:pt x="4402" y="7830"/>
                        </a:cubicBezTo>
                        <a:cubicBezTo>
                          <a:pt x="4402" y="7877"/>
                          <a:pt x="4423" y="7934"/>
                          <a:pt x="4466" y="7972"/>
                        </a:cubicBezTo>
                        <a:cubicBezTo>
                          <a:pt x="4519" y="7991"/>
                          <a:pt x="4562" y="7991"/>
                          <a:pt x="4605" y="8010"/>
                        </a:cubicBezTo>
                        <a:cubicBezTo>
                          <a:pt x="5097" y="8010"/>
                          <a:pt x="5590" y="8029"/>
                          <a:pt x="6061" y="7934"/>
                        </a:cubicBezTo>
                        <a:cubicBezTo>
                          <a:pt x="6532" y="7830"/>
                          <a:pt x="7003" y="7612"/>
                          <a:pt x="7281" y="7251"/>
                        </a:cubicBezTo>
                        <a:cubicBezTo>
                          <a:pt x="7185" y="7631"/>
                          <a:pt x="6714" y="7849"/>
                          <a:pt x="6307" y="7991"/>
                        </a:cubicBezTo>
                        <a:cubicBezTo>
                          <a:pt x="5932" y="8134"/>
                          <a:pt x="5568" y="8267"/>
                          <a:pt x="5162" y="8295"/>
                        </a:cubicBezTo>
                        <a:cubicBezTo>
                          <a:pt x="5055" y="8295"/>
                          <a:pt x="4937" y="8295"/>
                          <a:pt x="4851" y="8352"/>
                        </a:cubicBezTo>
                        <a:cubicBezTo>
                          <a:pt x="4766" y="8390"/>
                          <a:pt x="4712" y="8523"/>
                          <a:pt x="4787" y="8589"/>
                        </a:cubicBezTo>
                        <a:cubicBezTo>
                          <a:pt x="4873" y="8656"/>
                          <a:pt x="5055" y="8608"/>
                          <a:pt x="5119" y="8713"/>
                        </a:cubicBezTo>
                        <a:cubicBezTo>
                          <a:pt x="5162" y="8751"/>
                          <a:pt x="5140" y="8808"/>
                          <a:pt x="5183" y="8864"/>
                        </a:cubicBezTo>
                        <a:cubicBezTo>
                          <a:pt x="5237" y="8931"/>
                          <a:pt x="5344" y="8931"/>
                          <a:pt x="5440" y="8969"/>
                        </a:cubicBezTo>
                        <a:cubicBezTo>
                          <a:pt x="5525" y="9007"/>
                          <a:pt x="5568" y="9083"/>
                          <a:pt x="5633" y="9149"/>
                        </a:cubicBezTo>
                        <a:cubicBezTo>
                          <a:pt x="5793" y="9263"/>
                          <a:pt x="6039" y="9206"/>
                          <a:pt x="6178" y="9083"/>
                        </a:cubicBezTo>
                        <a:cubicBezTo>
                          <a:pt x="6307" y="8969"/>
                          <a:pt x="6382" y="8789"/>
                          <a:pt x="6425" y="8608"/>
                        </a:cubicBezTo>
                        <a:cubicBezTo>
                          <a:pt x="6553" y="8665"/>
                          <a:pt x="6574" y="8864"/>
                          <a:pt x="6532" y="9007"/>
                        </a:cubicBezTo>
                        <a:cubicBezTo>
                          <a:pt x="6478" y="9149"/>
                          <a:pt x="6403" y="9282"/>
                          <a:pt x="6425" y="9424"/>
                        </a:cubicBezTo>
                        <a:cubicBezTo>
                          <a:pt x="6607" y="9567"/>
                          <a:pt x="6853" y="9586"/>
                          <a:pt x="7099" y="9624"/>
                        </a:cubicBezTo>
                        <a:cubicBezTo>
                          <a:pt x="7506" y="9681"/>
                          <a:pt x="7902" y="9728"/>
                          <a:pt x="8330" y="9709"/>
                        </a:cubicBezTo>
                        <a:cubicBezTo>
                          <a:pt x="8533" y="9681"/>
                          <a:pt x="8758" y="9662"/>
                          <a:pt x="8961" y="9624"/>
                        </a:cubicBezTo>
                        <a:cubicBezTo>
                          <a:pt x="9068" y="9605"/>
                          <a:pt x="9186" y="9586"/>
                          <a:pt x="9293" y="9548"/>
                        </a:cubicBezTo>
                        <a:cubicBezTo>
                          <a:pt x="9454" y="9462"/>
                          <a:pt x="9571" y="9282"/>
                          <a:pt x="9764" y="9263"/>
                        </a:cubicBezTo>
                        <a:cubicBezTo>
                          <a:pt x="9860" y="9244"/>
                          <a:pt x="9946" y="9282"/>
                          <a:pt x="10042" y="9263"/>
                        </a:cubicBezTo>
                        <a:cubicBezTo>
                          <a:pt x="10149" y="9244"/>
                          <a:pt x="10235" y="9149"/>
                          <a:pt x="10310" y="9045"/>
                        </a:cubicBezTo>
                        <a:cubicBezTo>
                          <a:pt x="10513" y="8770"/>
                          <a:pt x="10717" y="8494"/>
                          <a:pt x="10909" y="8229"/>
                        </a:cubicBezTo>
                        <a:cubicBezTo>
                          <a:pt x="10963" y="8172"/>
                          <a:pt x="11006" y="8096"/>
                          <a:pt x="11049" y="8010"/>
                        </a:cubicBezTo>
                        <a:cubicBezTo>
                          <a:pt x="11070" y="7953"/>
                          <a:pt x="11091" y="7877"/>
                          <a:pt x="11113" y="7811"/>
                        </a:cubicBezTo>
                        <a:cubicBezTo>
                          <a:pt x="11156" y="7735"/>
                          <a:pt x="11231" y="7650"/>
                          <a:pt x="11273" y="7593"/>
                        </a:cubicBezTo>
                        <a:cubicBezTo>
                          <a:pt x="11584" y="7251"/>
                          <a:pt x="11905" y="6919"/>
                          <a:pt x="12237" y="6558"/>
                        </a:cubicBezTo>
                        <a:cubicBezTo>
                          <a:pt x="12108" y="6938"/>
                          <a:pt x="11830" y="7280"/>
                          <a:pt x="11520" y="7536"/>
                        </a:cubicBezTo>
                        <a:cubicBezTo>
                          <a:pt x="11434" y="7612"/>
                          <a:pt x="11316" y="7697"/>
                          <a:pt x="11295" y="7811"/>
                        </a:cubicBezTo>
                        <a:cubicBezTo>
                          <a:pt x="11295" y="7896"/>
                          <a:pt x="11316" y="7953"/>
                          <a:pt x="11316" y="8029"/>
                        </a:cubicBezTo>
                        <a:cubicBezTo>
                          <a:pt x="11316" y="8229"/>
                          <a:pt x="11027" y="8390"/>
                          <a:pt x="11070" y="8589"/>
                        </a:cubicBezTo>
                        <a:cubicBezTo>
                          <a:pt x="11134" y="8608"/>
                          <a:pt x="11188" y="8646"/>
                          <a:pt x="11188" y="8713"/>
                        </a:cubicBezTo>
                        <a:cubicBezTo>
                          <a:pt x="11316" y="8608"/>
                          <a:pt x="11520" y="8608"/>
                          <a:pt x="11702" y="8608"/>
                        </a:cubicBezTo>
                        <a:lnTo>
                          <a:pt x="12997" y="8608"/>
                        </a:lnTo>
                        <a:cubicBezTo>
                          <a:pt x="12890" y="8732"/>
                          <a:pt x="12686" y="8789"/>
                          <a:pt x="12504" y="8826"/>
                        </a:cubicBezTo>
                        <a:cubicBezTo>
                          <a:pt x="12033" y="8931"/>
                          <a:pt x="11541" y="9026"/>
                          <a:pt x="11070" y="9130"/>
                        </a:cubicBezTo>
                        <a:cubicBezTo>
                          <a:pt x="10963" y="9149"/>
                          <a:pt x="10824" y="9187"/>
                          <a:pt x="10760" y="9282"/>
                        </a:cubicBezTo>
                        <a:cubicBezTo>
                          <a:pt x="10685" y="9405"/>
                          <a:pt x="10824" y="9548"/>
                          <a:pt x="10963" y="9529"/>
                        </a:cubicBezTo>
                        <a:cubicBezTo>
                          <a:pt x="10802" y="9728"/>
                          <a:pt x="10556" y="9804"/>
                          <a:pt x="10310" y="9880"/>
                        </a:cubicBezTo>
                        <a:cubicBezTo>
                          <a:pt x="9989" y="9984"/>
                          <a:pt x="9657" y="10079"/>
                          <a:pt x="9347" y="10184"/>
                        </a:cubicBezTo>
                        <a:cubicBezTo>
                          <a:pt x="9068" y="10260"/>
                          <a:pt x="8779" y="10364"/>
                          <a:pt x="8490" y="10345"/>
                        </a:cubicBezTo>
                        <a:cubicBezTo>
                          <a:pt x="8844" y="10677"/>
                          <a:pt x="9122" y="11038"/>
                          <a:pt x="9475" y="11379"/>
                        </a:cubicBezTo>
                        <a:cubicBezTo>
                          <a:pt x="9518" y="11417"/>
                          <a:pt x="9571" y="11474"/>
                          <a:pt x="9614" y="11541"/>
                        </a:cubicBezTo>
                        <a:cubicBezTo>
                          <a:pt x="9636" y="11617"/>
                          <a:pt x="9636" y="11693"/>
                          <a:pt x="9636" y="11759"/>
                        </a:cubicBezTo>
                        <a:cubicBezTo>
                          <a:pt x="9636" y="11958"/>
                          <a:pt x="9614" y="12158"/>
                          <a:pt x="9614" y="12376"/>
                        </a:cubicBezTo>
                        <a:cubicBezTo>
                          <a:pt x="9390" y="12376"/>
                          <a:pt x="9411" y="12053"/>
                          <a:pt x="9250" y="11911"/>
                        </a:cubicBezTo>
                        <a:cubicBezTo>
                          <a:pt x="9208" y="11873"/>
                          <a:pt x="9143" y="11854"/>
                          <a:pt x="9068" y="11835"/>
                        </a:cubicBezTo>
                        <a:cubicBezTo>
                          <a:pt x="8865" y="11712"/>
                          <a:pt x="8865" y="11417"/>
                          <a:pt x="8672" y="11294"/>
                        </a:cubicBezTo>
                        <a:lnTo>
                          <a:pt x="8533" y="11237"/>
                        </a:lnTo>
                        <a:cubicBezTo>
                          <a:pt x="8266" y="11095"/>
                          <a:pt x="8244" y="10677"/>
                          <a:pt x="7945" y="10658"/>
                        </a:cubicBezTo>
                        <a:cubicBezTo>
                          <a:pt x="7837" y="10639"/>
                          <a:pt x="7752" y="10696"/>
                          <a:pt x="7634" y="10725"/>
                        </a:cubicBezTo>
                        <a:cubicBezTo>
                          <a:pt x="7388" y="10800"/>
                          <a:pt x="7099" y="10763"/>
                          <a:pt x="6896" y="10620"/>
                        </a:cubicBezTo>
                        <a:cubicBezTo>
                          <a:pt x="6853" y="10601"/>
                          <a:pt x="6799" y="10563"/>
                          <a:pt x="6756" y="10563"/>
                        </a:cubicBezTo>
                        <a:cubicBezTo>
                          <a:pt x="6607" y="10525"/>
                          <a:pt x="6467" y="10677"/>
                          <a:pt x="6467" y="10800"/>
                        </a:cubicBezTo>
                        <a:cubicBezTo>
                          <a:pt x="6467" y="10943"/>
                          <a:pt x="6532" y="11057"/>
                          <a:pt x="6585" y="11199"/>
                        </a:cubicBezTo>
                        <a:cubicBezTo>
                          <a:pt x="6628" y="11341"/>
                          <a:pt x="6607" y="11493"/>
                          <a:pt x="6489" y="11579"/>
                        </a:cubicBezTo>
                        <a:cubicBezTo>
                          <a:pt x="6285" y="11474"/>
                          <a:pt x="6178" y="11256"/>
                          <a:pt x="6082" y="11057"/>
                        </a:cubicBezTo>
                        <a:cubicBezTo>
                          <a:pt x="6039" y="10962"/>
                          <a:pt x="5996" y="10838"/>
                          <a:pt x="5975" y="10725"/>
                        </a:cubicBezTo>
                        <a:cubicBezTo>
                          <a:pt x="5975" y="10601"/>
                          <a:pt x="6018" y="10497"/>
                          <a:pt x="5975" y="10383"/>
                        </a:cubicBezTo>
                        <a:cubicBezTo>
                          <a:pt x="5911" y="10165"/>
                          <a:pt x="5590" y="10098"/>
                          <a:pt x="5322" y="10098"/>
                        </a:cubicBezTo>
                        <a:cubicBezTo>
                          <a:pt x="5301" y="10345"/>
                          <a:pt x="5322" y="10563"/>
                          <a:pt x="5386" y="10781"/>
                        </a:cubicBezTo>
                        <a:cubicBezTo>
                          <a:pt x="5183" y="10838"/>
                          <a:pt x="4958" y="10658"/>
                          <a:pt x="4915" y="10478"/>
                        </a:cubicBezTo>
                        <a:cubicBezTo>
                          <a:pt x="4873" y="10297"/>
                          <a:pt x="4937" y="10098"/>
                          <a:pt x="5012" y="9899"/>
                        </a:cubicBezTo>
                        <a:cubicBezTo>
                          <a:pt x="4626" y="9880"/>
                          <a:pt x="4177" y="9785"/>
                          <a:pt x="4070" y="9462"/>
                        </a:cubicBezTo>
                        <a:cubicBezTo>
                          <a:pt x="4038" y="9405"/>
                          <a:pt x="4038" y="9367"/>
                          <a:pt x="4016" y="9310"/>
                        </a:cubicBezTo>
                        <a:cubicBezTo>
                          <a:pt x="3995" y="9263"/>
                          <a:pt x="3931" y="9225"/>
                          <a:pt x="3888" y="9187"/>
                        </a:cubicBezTo>
                        <a:cubicBezTo>
                          <a:pt x="3620" y="8988"/>
                          <a:pt x="3599" y="8627"/>
                          <a:pt x="3599" y="8314"/>
                        </a:cubicBezTo>
                        <a:cubicBezTo>
                          <a:pt x="3599" y="8210"/>
                          <a:pt x="3588" y="8105"/>
                          <a:pt x="3524" y="8029"/>
                        </a:cubicBezTo>
                        <a:cubicBezTo>
                          <a:pt x="3449" y="7944"/>
                          <a:pt x="3321" y="7915"/>
                          <a:pt x="3235" y="7972"/>
                        </a:cubicBezTo>
                        <a:cubicBezTo>
                          <a:pt x="3235" y="7849"/>
                          <a:pt x="3214" y="7754"/>
                          <a:pt x="3214" y="7631"/>
                        </a:cubicBezTo>
                        <a:cubicBezTo>
                          <a:pt x="3074" y="7450"/>
                          <a:pt x="2946" y="7299"/>
                          <a:pt x="2785" y="7118"/>
                        </a:cubicBezTo>
                        <a:cubicBezTo>
                          <a:pt x="2646" y="6976"/>
                          <a:pt x="2518" y="6862"/>
                          <a:pt x="2314" y="6777"/>
                        </a:cubicBezTo>
                        <a:cubicBezTo>
                          <a:pt x="2132" y="6701"/>
                          <a:pt x="1908" y="6701"/>
                          <a:pt x="1726" y="6796"/>
                        </a:cubicBezTo>
                        <a:cubicBezTo>
                          <a:pt x="1565" y="6729"/>
                          <a:pt x="1490" y="6710"/>
                          <a:pt x="1458" y="6701"/>
                        </a:cubicBezTo>
                        <a:cubicBezTo>
                          <a:pt x="1351" y="6976"/>
                          <a:pt x="1308" y="7280"/>
                          <a:pt x="1372" y="7574"/>
                        </a:cubicBezTo>
                        <a:close/>
                        <a:moveTo>
                          <a:pt x="1447" y="6701"/>
                        </a:moveTo>
                        <a:cubicBezTo>
                          <a:pt x="1437" y="6701"/>
                          <a:pt x="1437" y="6701"/>
                          <a:pt x="1447" y="6701"/>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7" name="Shape 3227"/>
                  <p:cNvSpPr/>
                  <p:nvPr/>
                </p:nvSpPr>
                <p:spPr>
                  <a:xfrm>
                    <a:off x="3124840" y="0"/>
                    <a:ext cx="1993147" cy="2924502"/>
                  </a:xfrm>
                  <a:custGeom>
                    <a:avLst/>
                    <a:gdLst/>
                    <a:ahLst/>
                    <a:cxnLst>
                      <a:cxn ang="0">
                        <a:pos x="wd2" y="hd2"/>
                      </a:cxn>
                      <a:cxn ang="5400000">
                        <a:pos x="wd2" y="hd2"/>
                      </a:cxn>
                      <a:cxn ang="10800000">
                        <a:pos x="wd2" y="hd2"/>
                      </a:cxn>
                      <a:cxn ang="16200000">
                        <a:pos x="wd2" y="hd2"/>
                      </a:cxn>
                    </a:cxnLst>
                    <a:rect l="0" t="0" r="r" b="b"/>
                    <a:pathLst>
                      <a:path w="21591" h="21592" extrusionOk="0">
                        <a:moveTo>
                          <a:pt x="4094" y="3256"/>
                        </a:moveTo>
                        <a:cubicBezTo>
                          <a:pt x="3964" y="3201"/>
                          <a:pt x="3835" y="3327"/>
                          <a:pt x="3847" y="3424"/>
                        </a:cubicBezTo>
                        <a:cubicBezTo>
                          <a:pt x="3859" y="3521"/>
                          <a:pt x="3952" y="3618"/>
                          <a:pt x="3915" y="3714"/>
                        </a:cubicBezTo>
                        <a:cubicBezTo>
                          <a:pt x="3899" y="3750"/>
                          <a:pt x="3873" y="3783"/>
                          <a:pt x="3848" y="3815"/>
                        </a:cubicBezTo>
                        <a:cubicBezTo>
                          <a:pt x="3822" y="3848"/>
                          <a:pt x="3798" y="3880"/>
                          <a:pt x="3785" y="3916"/>
                        </a:cubicBezTo>
                        <a:cubicBezTo>
                          <a:pt x="3770" y="3950"/>
                          <a:pt x="3788" y="3992"/>
                          <a:pt x="3822" y="4021"/>
                        </a:cubicBezTo>
                        <a:cubicBezTo>
                          <a:pt x="3856" y="4051"/>
                          <a:pt x="3906" y="4068"/>
                          <a:pt x="3952" y="4051"/>
                        </a:cubicBezTo>
                        <a:cubicBezTo>
                          <a:pt x="3875" y="4120"/>
                          <a:pt x="3822" y="4204"/>
                          <a:pt x="3799" y="4293"/>
                        </a:cubicBezTo>
                        <a:cubicBezTo>
                          <a:pt x="3776" y="4382"/>
                          <a:pt x="3782" y="4476"/>
                          <a:pt x="3822" y="4564"/>
                        </a:cubicBezTo>
                        <a:cubicBezTo>
                          <a:pt x="3705" y="4631"/>
                          <a:pt x="3588" y="4438"/>
                          <a:pt x="3434" y="4438"/>
                        </a:cubicBezTo>
                        <a:cubicBezTo>
                          <a:pt x="3372" y="4438"/>
                          <a:pt x="3316" y="4476"/>
                          <a:pt x="3255" y="4492"/>
                        </a:cubicBezTo>
                        <a:cubicBezTo>
                          <a:pt x="3227" y="4505"/>
                          <a:pt x="3187" y="4511"/>
                          <a:pt x="3152" y="4509"/>
                        </a:cubicBezTo>
                        <a:cubicBezTo>
                          <a:pt x="3117" y="4507"/>
                          <a:pt x="3088" y="4497"/>
                          <a:pt x="3082" y="4476"/>
                        </a:cubicBezTo>
                        <a:cubicBezTo>
                          <a:pt x="3057" y="4532"/>
                          <a:pt x="3036" y="4589"/>
                          <a:pt x="3013" y="4646"/>
                        </a:cubicBezTo>
                        <a:cubicBezTo>
                          <a:pt x="2991" y="4703"/>
                          <a:pt x="2968" y="4760"/>
                          <a:pt x="2940" y="4816"/>
                        </a:cubicBezTo>
                        <a:cubicBezTo>
                          <a:pt x="2909" y="4791"/>
                          <a:pt x="2858" y="4780"/>
                          <a:pt x="2804" y="4780"/>
                        </a:cubicBezTo>
                        <a:cubicBezTo>
                          <a:pt x="2749" y="4781"/>
                          <a:pt x="2690" y="4793"/>
                          <a:pt x="2644" y="4816"/>
                        </a:cubicBezTo>
                        <a:cubicBezTo>
                          <a:pt x="2598" y="4837"/>
                          <a:pt x="2565" y="4869"/>
                          <a:pt x="2540" y="4903"/>
                        </a:cubicBezTo>
                        <a:cubicBezTo>
                          <a:pt x="2514" y="4936"/>
                          <a:pt x="2496" y="4972"/>
                          <a:pt x="2477" y="5001"/>
                        </a:cubicBezTo>
                        <a:cubicBezTo>
                          <a:pt x="2450" y="5041"/>
                          <a:pt x="2426" y="5083"/>
                          <a:pt x="2404" y="5126"/>
                        </a:cubicBezTo>
                        <a:cubicBezTo>
                          <a:pt x="2382" y="5168"/>
                          <a:pt x="2360" y="5210"/>
                          <a:pt x="2335" y="5250"/>
                        </a:cubicBezTo>
                        <a:cubicBezTo>
                          <a:pt x="2277" y="5250"/>
                          <a:pt x="2221" y="5250"/>
                          <a:pt x="2166" y="5251"/>
                        </a:cubicBezTo>
                        <a:cubicBezTo>
                          <a:pt x="2110" y="5252"/>
                          <a:pt x="2055" y="5254"/>
                          <a:pt x="1996" y="5258"/>
                        </a:cubicBezTo>
                        <a:cubicBezTo>
                          <a:pt x="2024" y="5321"/>
                          <a:pt x="2008" y="5385"/>
                          <a:pt x="1976" y="5448"/>
                        </a:cubicBezTo>
                        <a:cubicBezTo>
                          <a:pt x="1944" y="5510"/>
                          <a:pt x="1894" y="5571"/>
                          <a:pt x="1854" y="5628"/>
                        </a:cubicBezTo>
                        <a:cubicBezTo>
                          <a:pt x="1817" y="5687"/>
                          <a:pt x="1788" y="5758"/>
                          <a:pt x="1787" y="5823"/>
                        </a:cubicBezTo>
                        <a:cubicBezTo>
                          <a:pt x="1786" y="5889"/>
                          <a:pt x="1814" y="5950"/>
                          <a:pt x="1891" y="5990"/>
                        </a:cubicBezTo>
                        <a:cubicBezTo>
                          <a:pt x="1962" y="5990"/>
                          <a:pt x="2035" y="5995"/>
                          <a:pt x="2106" y="6006"/>
                        </a:cubicBezTo>
                        <a:cubicBezTo>
                          <a:pt x="2177" y="6016"/>
                          <a:pt x="2246" y="6032"/>
                          <a:pt x="2311" y="6053"/>
                        </a:cubicBezTo>
                        <a:cubicBezTo>
                          <a:pt x="2335" y="6036"/>
                          <a:pt x="2360" y="6020"/>
                          <a:pt x="2384" y="6005"/>
                        </a:cubicBezTo>
                        <a:cubicBezTo>
                          <a:pt x="2408" y="5989"/>
                          <a:pt x="2431" y="5973"/>
                          <a:pt x="2453" y="5956"/>
                        </a:cubicBezTo>
                        <a:cubicBezTo>
                          <a:pt x="2554" y="5973"/>
                          <a:pt x="2641" y="6026"/>
                          <a:pt x="2691" y="6092"/>
                        </a:cubicBezTo>
                        <a:cubicBezTo>
                          <a:pt x="2741" y="6158"/>
                          <a:pt x="2755" y="6238"/>
                          <a:pt x="2712" y="6310"/>
                        </a:cubicBezTo>
                        <a:cubicBezTo>
                          <a:pt x="2684" y="6314"/>
                          <a:pt x="2655" y="6318"/>
                          <a:pt x="2625" y="6322"/>
                        </a:cubicBezTo>
                        <a:cubicBezTo>
                          <a:pt x="2596" y="6326"/>
                          <a:pt x="2567" y="6331"/>
                          <a:pt x="2539" y="6335"/>
                        </a:cubicBezTo>
                        <a:cubicBezTo>
                          <a:pt x="2585" y="6362"/>
                          <a:pt x="2632" y="6391"/>
                          <a:pt x="2677" y="6419"/>
                        </a:cubicBezTo>
                        <a:cubicBezTo>
                          <a:pt x="2723" y="6447"/>
                          <a:pt x="2767" y="6476"/>
                          <a:pt x="2811" y="6503"/>
                        </a:cubicBezTo>
                        <a:cubicBezTo>
                          <a:pt x="2761" y="6503"/>
                          <a:pt x="2704" y="6507"/>
                          <a:pt x="2654" y="6520"/>
                        </a:cubicBezTo>
                        <a:cubicBezTo>
                          <a:pt x="2604" y="6534"/>
                          <a:pt x="2561" y="6556"/>
                          <a:pt x="2539" y="6591"/>
                        </a:cubicBezTo>
                        <a:cubicBezTo>
                          <a:pt x="2527" y="6608"/>
                          <a:pt x="2521" y="6626"/>
                          <a:pt x="2517" y="6645"/>
                        </a:cubicBezTo>
                        <a:cubicBezTo>
                          <a:pt x="2514" y="6664"/>
                          <a:pt x="2514" y="6684"/>
                          <a:pt x="2514" y="6705"/>
                        </a:cubicBezTo>
                        <a:cubicBezTo>
                          <a:pt x="2502" y="6865"/>
                          <a:pt x="2379" y="7011"/>
                          <a:pt x="2201" y="7110"/>
                        </a:cubicBezTo>
                        <a:cubicBezTo>
                          <a:pt x="2022" y="7210"/>
                          <a:pt x="1789" y="7262"/>
                          <a:pt x="1558" y="7235"/>
                        </a:cubicBezTo>
                        <a:cubicBezTo>
                          <a:pt x="1546" y="7258"/>
                          <a:pt x="1532" y="7282"/>
                          <a:pt x="1520" y="7307"/>
                        </a:cubicBezTo>
                        <a:cubicBezTo>
                          <a:pt x="1507" y="7331"/>
                          <a:pt x="1496" y="7355"/>
                          <a:pt x="1490" y="7378"/>
                        </a:cubicBezTo>
                        <a:cubicBezTo>
                          <a:pt x="1453" y="7378"/>
                          <a:pt x="1412" y="7374"/>
                          <a:pt x="1370" y="7367"/>
                        </a:cubicBezTo>
                        <a:cubicBezTo>
                          <a:pt x="1328" y="7360"/>
                          <a:pt x="1287" y="7351"/>
                          <a:pt x="1250" y="7340"/>
                        </a:cubicBezTo>
                        <a:cubicBezTo>
                          <a:pt x="1222" y="7408"/>
                          <a:pt x="1182" y="7470"/>
                          <a:pt x="1131" y="7526"/>
                        </a:cubicBezTo>
                        <a:cubicBezTo>
                          <a:pt x="1080" y="7582"/>
                          <a:pt x="1018" y="7633"/>
                          <a:pt x="947" y="7677"/>
                        </a:cubicBezTo>
                        <a:cubicBezTo>
                          <a:pt x="916" y="7673"/>
                          <a:pt x="884" y="7668"/>
                          <a:pt x="853" y="7664"/>
                        </a:cubicBezTo>
                        <a:cubicBezTo>
                          <a:pt x="822" y="7660"/>
                          <a:pt x="793" y="7656"/>
                          <a:pt x="768" y="7651"/>
                        </a:cubicBezTo>
                        <a:cubicBezTo>
                          <a:pt x="651" y="7702"/>
                          <a:pt x="534" y="7765"/>
                          <a:pt x="429" y="7820"/>
                        </a:cubicBezTo>
                        <a:cubicBezTo>
                          <a:pt x="262" y="7908"/>
                          <a:pt x="84" y="7996"/>
                          <a:pt x="16" y="8135"/>
                        </a:cubicBezTo>
                        <a:cubicBezTo>
                          <a:pt x="-9" y="8203"/>
                          <a:pt x="-3" y="8269"/>
                          <a:pt x="18" y="8333"/>
                        </a:cubicBezTo>
                        <a:cubicBezTo>
                          <a:pt x="39" y="8398"/>
                          <a:pt x="74" y="8461"/>
                          <a:pt x="108" y="8522"/>
                        </a:cubicBezTo>
                        <a:cubicBezTo>
                          <a:pt x="145" y="8529"/>
                          <a:pt x="181" y="8534"/>
                          <a:pt x="217" y="8539"/>
                        </a:cubicBezTo>
                        <a:cubicBezTo>
                          <a:pt x="253" y="8543"/>
                          <a:pt x="290" y="8547"/>
                          <a:pt x="330" y="8552"/>
                        </a:cubicBezTo>
                        <a:cubicBezTo>
                          <a:pt x="321" y="8596"/>
                          <a:pt x="307" y="8638"/>
                          <a:pt x="289" y="8678"/>
                        </a:cubicBezTo>
                        <a:cubicBezTo>
                          <a:pt x="272" y="8719"/>
                          <a:pt x="250" y="8758"/>
                          <a:pt x="225" y="8796"/>
                        </a:cubicBezTo>
                        <a:cubicBezTo>
                          <a:pt x="380" y="8840"/>
                          <a:pt x="542" y="8889"/>
                          <a:pt x="681" y="8954"/>
                        </a:cubicBezTo>
                        <a:cubicBezTo>
                          <a:pt x="821" y="9019"/>
                          <a:pt x="938" y="9099"/>
                          <a:pt x="1003" y="9204"/>
                        </a:cubicBezTo>
                        <a:cubicBezTo>
                          <a:pt x="1092" y="9191"/>
                          <a:pt x="1185" y="9177"/>
                          <a:pt x="1278" y="9164"/>
                        </a:cubicBezTo>
                        <a:cubicBezTo>
                          <a:pt x="1371" y="9150"/>
                          <a:pt x="1466" y="9136"/>
                          <a:pt x="1558" y="9124"/>
                        </a:cubicBezTo>
                        <a:cubicBezTo>
                          <a:pt x="1577" y="9107"/>
                          <a:pt x="1600" y="9091"/>
                          <a:pt x="1623" y="9075"/>
                        </a:cubicBezTo>
                        <a:cubicBezTo>
                          <a:pt x="1646" y="9060"/>
                          <a:pt x="1669" y="9044"/>
                          <a:pt x="1688" y="9027"/>
                        </a:cubicBezTo>
                        <a:cubicBezTo>
                          <a:pt x="1811" y="8991"/>
                          <a:pt x="1953" y="8985"/>
                          <a:pt x="2085" y="9005"/>
                        </a:cubicBezTo>
                        <a:cubicBezTo>
                          <a:pt x="2217" y="9025"/>
                          <a:pt x="2339" y="9071"/>
                          <a:pt x="2422" y="9141"/>
                        </a:cubicBezTo>
                        <a:cubicBezTo>
                          <a:pt x="2372" y="9229"/>
                          <a:pt x="2266" y="9303"/>
                          <a:pt x="2138" y="9347"/>
                        </a:cubicBezTo>
                        <a:cubicBezTo>
                          <a:pt x="2010" y="9392"/>
                          <a:pt x="1860" y="9408"/>
                          <a:pt x="1725" y="9380"/>
                        </a:cubicBezTo>
                        <a:cubicBezTo>
                          <a:pt x="1620" y="9364"/>
                          <a:pt x="1521" y="9317"/>
                          <a:pt x="1404" y="9317"/>
                        </a:cubicBezTo>
                        <a:cubicBezTo>
                          <a:pt x="1287" y="9317"/>
                          <a:pt x="1157" y="9372"/>
                          <a:pt x="1182" y="9452"/>
                        </a:cubicBezTo>
                        <a:cubicBezTo>
                          <a:pt x="1077" y="9492"/>
                          <a:pt x="967" y="9520"/>
                          <a:pt x="855" y="9536"/>
                        </a:cubicBezTo>
                        <a:cubicBezTo>
                          <a:pt x="742" y="9553"/>
                          <a:pt x="626" y="9557"/>
                          <a:pt x="509" y="9549"/>
                        </a:cubicBezTo>
                        <a:cubicBezTo>
                          <a:pt x="497" y="9584"/>
                          <a:pt x="488" y="9619"/>
                          <a:pt x="478" y="9653"/>
                        </a:cubicBezTo>
                        <a:cubicBezTo>
                          <a:pt x="468" y="9686"/>
                          <a:pt x="457" y="9719"/>
                          <a:pt x="441" y="9750"/>
                        </a:cubicBezTo>
                        <a:cubicBezTo>
                          <a:pt x="552" y="9786"/>
                          <a:pt x="673" y="9828"/>
                          <a:pt x="770" y="9881"/>
                        </a:cubicBezTo>
                        <a:cubicBezTo>
                          <a:pt x="867" y="9935"/>
                          <a:pt x="941" y="9999"/>
                          <a:pt x="960" y="10079"/>
                        </a:cubicBezTo>
                        <a:cubicBezTo>
                          <a:pt x="1031" y="10047"/>
                          <a:pt x="1115" y="10031"/>
                          <a:pt x="1200" y="10031"/>
                        </a:cubicBezTo>
                        <a:cubicBezTo>
                          <a:pt x="1285" y="10031"/>
                          <a:pt x="1370" y="10047"/>
                          <a:pt x="1441" y="10079"/>
                        </a:cubicBezTo>
                        <a:cubicBezTo>
                          <a:pt x="1388" y="10119"/>
                          <a:pt x="1333" y="10155"/>
                          <a:pt x="1278" y="10192"/>
                        </a:cubicBezTo>
                        <a:cubicBezTo>
                          <a:pt x="1223" y="10229"/>
                          <a:pt x="1169" y="10266"/>
                          <a:pt x="1120" y="10306"/>
                        </a:cubicBezTo>
                        <a:cubicBezTo>
                          <a:pt x="1145" y="10289"/>
                          <a:pt x="1177" y="10293"/>
                          <a:pt x="1205" y="10307"/>
                        </a:cubicBezTo>
                        <a:cubicBezTo>
                          <a:pt x="1233" y="10322"/>
                          <a:pt x="1256" y="10346"/>
                          <a:pt x="1262" y="10369"/>
                        </a:cubicBezTo>
                        <a:cubicBezTo>
                          <a:pt x="1274" y="10411"/>
                          <a:pt x="1250" y="10466"/>
                          <a:pt x="1274" y="10508"/>
                        </a:cubicBezTo>
                        <a:cubicBezTo>
                          <a:pt x="1287" y="10529"/>
                          <a:pt x="1324" y="10546"/>
                          <a:pt x="1348" y="10562"/>
                        </a:cubicBezTo>
                        <a:cubicBezTo>
                          <a:pt x="1512" y="10642"/>
                          <a:pt x="1697" y="10722"/>
                          <a:pt x="1885" y="10765"/>
                        </a:cubicBezTo>
                        <a:cubicBezTo>
                          <a:pt x="2073" y="10808"/>
                          <a:pt x="2265" y="10815"/>
                          <a:pt x="2440" y="10747"/>
                        </a:cubicBezTo>
                        <a:cubicBezTo>
                          <a:pt x="2447" y="10716"/>
                          <a:pt x="2453" y="10683"/>
                          <a:pt x="2459" y="10651"/>
                        </a:cubicBezTo>
                        <a:cubicBezTo>
                          <a:pt x="2465" y="10618"/>
                          <a:pt x="2471" y="10585"/>
                          <a:pt x="2477" y="10554"/>
                        </a:cubicBezTo>
                        <a:cubicBezTo>
                          <a:pt x="2669" y="10520"/>
                          <a:pt x="2798" y="10684"/>
                          <a:pt x="2996" y="10714"/>
                        </a:cubicBezTo>
                        <a:cubicBezTo>
                          <a:pt x="3113" y="10731"/>
                          <a:pt x="3224" y="10676"/>
                          <a:pt x="3341" y="10667"/>
                        </a:cubicBezTo>
                        <a:cubicBezTo>
                          <a:pt x="3412" y="10659"/>
                          <a:pt x="3485" y="10661"/>
                          <a:pt x="3555" y="10669"/>
                        </a:cubicBezTo>
                        <a:cubicBezTo>
                          <a:pt x="3625" y="10677"/>
                          <a:pt x="3693" y="10691"/>
                          <a:pt x="3754" y="10705"/>
                        </a:cubicBezTo>
                        <a:cubicBezTo>
                          <a:pt x="4248" y="10802"/>
                          <a:pt x="4803" y="10916"/>
                          <a:pt x="5050" y="11223"/>
                        </a:cubicBezTo>
                        <a:cubicBezTo>
                          <a:pt x="5192" y="11399"/>
                          <a:pt x="5204" y="11614"/>
                          <a:pt x="5223" y="11807"/>
                        </a:cubicBezTo>
                        <a:cubicBezTo>
                          <a:pt x="5306" y="11833"/>
                          <a:pt x="5377" y="11879"/>
                          <a:pt x="5423" y="11934"/>
                        </a:cubicBezTo>
                        <a:cubicBezTo>
                          <a:pt x="5470" y="11989"/>
                          <a:pt x="5491" y="12054"/>
                          <a:pt x="5476" y="12115"/>
                        </a:cubicBezTo>
                        <a:cubicBezTo>
                          <a:pt x="5463" y="12211"/>
                          <a:pt x="5426" y="12300"/>
                          <a:pt x="5426" y="12396"/>
                        </a:cubicBezTo>
                        <a:cubicBezTo>
                          <a:pt x="5426" y="12426"/>
                          <a:pt x="5426" y="12459"/>
                          <a:pt x="5451" y="12476"/>
                        </a:cubicBezTo>
                        <a:cubicBezTo>
                          <a:pt x="5457" y="12485"/>
                          <a:pt x="5471" y="12494"/>
                          <a:pt x="5485" y="12505"/>
                        </a:cubicBezTo>
                        <a:cubicBezTo>
                          <a:pt x="5499" y="12515"/>
                          <a:pt x="5513" y="12527"/>
                          <a:pt x="5519" y="12539"/>
                        </a:cubicBezTo>
                        <a:cubicBezTo>
                          <a:pt x="5531" y="12560"/>
                          <a:pt x="5524" y="12581"/>
                          <a:pt x="5510" y="12602"/>
                        </a:cubicBezTo>
                        <a:cubicBezTo>
                          <a:pt x="5496" y="12622"/>
                          <a:pt x="5476" y="12642"/>
                          <a:pt x="5463" y="12661"/>
                        </a:cubicBezTo>
                        <a:cubicBezTo>
                          <a:pt x="5430" y="12703"/>
                          <a:pt x="5423" y="12757"/>
                          <a:pt x="5440" y="12808"/>
                        </a:cubicBezTo>
                        <a:cubicBezTo>
                          <a:pt x="5457" y="12858"/>
                          <a:pt x="5497" y="12905"/>
                          <a:pt x="5556" y="12935"/>
                        </a:cubicBezTo>
                        <a:cubicBezTo>
                          <a:pt x="5575" y="12945"/>
                          <a:pt x="5598" y="12955"/>
                          <a:pt x="5619" y="12966"/>
                        </a:cubicBezTo>
                        <a:cubicBezTo>
                          <a:pt x="5641" y="12977"/>
                          <a:pt x="5661" y="12989"/>
                          <a:pt x="5673" y="13006"/>
                        </a:cubicBezTo>
                        <a:cubicBezTo>
                          <a:pt x="5686" y="13032"/>
                          <a:pt x="5686" y="13061"/>
                          <a:pt x="5686" y="13086"/>
                        </a:cubicBezTo>
                        <a:cubicBezTo>
                          <a:pt x="5686" y="13351"/>
                          <a:pt x="5908" y="13608"/>
                          <a:pt x="5828" y="13873"/>
                        </a:cubicBezTo>
                        <a:cubicBezTo>
                          <a:pt x="5803" y="13953"/>
                          <a:pt x="5766" y="14058"/>
                          <a:pt x="5865" y="14100"/>
                        </a:cubicBezTo>
                        <a:cubicBezTo>
                          <a:pt x="5908" y="14117"/>
                          <a:pt x="5969" y="14129"/>
                          <a:pt x="5994" y="14163"/>
                        </a:cubicBezTo>
                        <a:cubicBezTo>
                          <a:pt x="6013" y="14188"/>
                          <a:pt x="5994" y="14218"/>
                          <a:pt x="5994" y="14243"/>
                        </a:cubicBezTo>
                        <a:cubicBezTo>
                          <a:pt x="5957" y="14340"/>
                          <a:pt x="5965" y="14443"/>
                          <a:pt x="6010" y="14538"/>
                        </a:cubicBezTo>
                        <a:cubicBezTo>
                          <a:pt x="6056" y="14634"/>
                          <a:pt x="6139" y="14722"/>
                          <a:pt x="6253" y="14790"/>
                        </a:cubicBezTo>
                        <a:cubicBezTo>
                          <a:pt x="6269" y="14798"/>
                          <a:pt x="6283" y="14805"/>
                          <a:pt x="6297" y="14809"/>
                        </a:cubicBezTo>
                        <a:cubicBezTo>
                          <a:pt x="6312" y="14813"/>
                          <a:pt x="6327" y="14815"/>
                          <a:pt x="6346" y="14815"/>
                        </a:cubicBezTo>
                        <a:cubicBezTo>
                          <a:pt x="6380" y="14819"/>
                          <a:pt x="6409" y="14809"/>
                          <a:pt x="6433" y="14791"/>
                        </a:cubicBezTo>
                        <a:cubicBezTo>
                          <a:pt x="6457" y="14774"/>
                          <a:pt x="6475" y="14750"/>
                          <a:pt x="6488" y="14727"/>
                        </a:cubicBezTo>
                        <a:cubicBezTo>
                          <a:pt x="6494" y="14706"/>
                          <a:pt x="6497" y="14684"/>
                          <a:pt x="6500" y="14660"/>
                        </a:cubicBezTo>
                        <a:cubicBezTo>
                          <a:pt x="6503" y="14637"/>
                          <a:pt x="6506" y="14613"/>
                          <a:pt x="6512" y="14588"/>
                        </a:cubicBezTo>
                        <a:cubicBezTo>
                          <a:pt x="6559" y="14573"/>
                          <a:pt x="6611" y="14584"/>
                          <a:pt x="6647" y="14606"/>
                        </a:cubicBezTo>
                        <a:cubicBezTo>
                          <a:pt x="6684" y="14628"/>
                          <a:pt x="6704" y="14661"/>
                          <a:pt x="6685" y="14693"/>
                        </a:cubicBezTo>
                        <a:cubicBezTo>
                          <a:pt x="6670" y="14714"/>
                          <a:pt x="6640" y="14732"/>
                          <a:pt x="6613" y="14751"/>
                        </a:cubicBezTo>
                        <a:cubicBezTo>
                          <a:pt x="6586" y="14770"/>
                          <a:pt x="6562" y="14790"/>
                          <a:pt x="6556" y="14815"/>
                        </a:cubicBezTo>
                        <a:cubicBezTo>
                          <a:pt x="6525" y="14878"/>
                          <a:pt x="6617" y="14941"/>
                          <a:pt x="6722" y="14941"/>
                        </a:cubicBezTo>
                        <a:cubicBezTo>
                          <a:pt x="6827" y="14941"/>
                          <a:pt x="6901" y="14903"/>
                          <a:pt x="6981" y="14861"/>
                        </a:cubicBezTo>
                        <a:cubicBezTo>
                          <a:pt x="7098" y="14887"/>
                          <a:pt x="7185" y="14953"/>
                          <a:pt x="7230" y="15031"/>
                        </a:cubicBezTo>
                        <a:cubicBezTo>
                          <a:pt x="7274" y="15109"/>
                          <a:pt x="7277" y="15200"/>
                          <a:pt x="7228" y="15274"/>
                        </a:cubicBezTo>
                        <a:cubicBezTo>
                          <a:pt x="7111" y="15261"/>
                          <a:pt x="6997" y="15239"/>
                          <a:pt x="6888" y="15209"/>
                        </a:cubicBezTo>
                        <a:cubicBezTo>
                          <a:pt x="6779" y="15179"/>
                          <a:pt x="6676" y="15141"/>
                          <a:pt x="6580" y="15097"/>
                        </a:cubicBezTo>
                        <a:cubicBezTo>
                          <a:pt x="6451" y="15088"/>
                          <a:pt x="6383" y="15202"/>
                          <a:pt x="6383" y="15290"/>
                        </a:cubicBezTo>
                        <a:cubicBezTo>
                          <a:pt x="6383" y="15379"/>
                          <a:pt x="6426" y="15488"/>
                          <a:pt x="6321" y="15547"/>
                        </a:cubicBezTo>
                        <a:cubicBezTo>
                          <a:pt x="6266" y="15585"/>
                          <a:pt x="6167" y="15602"/>
                          <a:pt x="6167" y="15652"/>
                        </a:cubicBezTo>
                        <a:cubicBezTo>
                          <a:pt x="6167" y="15682"/>
                          <a:pt x="6192" y="15707"/>
                          <a:pt x="6204" y="15724"/>
                        </a:cubicBezTo>
                        <a:cubicBezTo>
                          <a:pt x="6256" y="15772"/>
                          <a:pt x="6295" y="15826"/>
                          <a:pt x="6322" y="15882"/>
                        </a:cubicBezTo>
                        <a:cubicBezTo>
                          <a:pt x="6349" y="15939"/>
                          <a:pt x="6364" y="15999"/>
                          <a:pt x="6370" y="16060"/>
                        </a:cubicBezTo>
                        <a:cubicBezTo>
                          <a:pt x="6370" y="16077"/>
                          <a:pt x="6370" y="16095"/>
                          <a:pt x="6374" y="16112"/>
                        </a:cubicBezTo>
                        <a:cubicBezTo>
                          <a:pt x="6377" y="16128"/>
                          <a:pt x="6383" y="16144"/>
                          <a:pt x="6395" y="16157"/>
                        </a:cubicBezTo>
                        <a:cubicBezTo>
                          <a:pt x="6429" y="16197"/>
                          <a:pt x="6491" y="16213"/>
                          <a:pt x="6560" y="16214"/>
                        </a:cubicBezTo>
                        <a:cubicBezTo>
                          <a:pt x="6630" y="16215"/>
                          <a:pt x="6707" y="16201"/>
                          <a:pt x="6771" y="16182"/>
                        </a:cubicBezTo>
                        <a:cubicBezTo>
                          <a:pt x="6812" y="16174"/>
                          <a:pt x="6850" y="16163"/>
                          <a:pt x="6890" y="16153"/>
                        </a:cubicBezTo>
                        <a:cubicBezTo>
                          <a:pt x="6930" y="16142"/>
                          <a:pt x="6972" y="16132"/>
                          <a:pt x="7018" y="16123"/>
                        </a:cubicBezTo>
                        <a:cubicBezTo>
                          <a:pt x="7037" y="16119"/>
                          <a:pt x="7057" y="16112"/>
                          <a:pt x="7074" y="16102"/>
                        </a:cubicBezTo>
                        <a:cubicBezTo>
                          <a:pt x="7091" y="16093"/>
                          <a:pt x="7105" y="16081"/>
                          <a:pt x="7111" y="16069"/>
                        </a:cubicBezTo>
                        <a:cubicBezTo>
                          <a:pt x="7117" y="16052"/>
                          <a:pt x="7108" y="16034"/>
                          <a:pt x="7100" y="16017"/>
                        </a:cubicBezTo>
                        <a:cubicBezTo>
                          <a:pt x="7092" y="16000"/>
                          <a:pt x="7086" y="15984"/>
                          <a:pt x="7098" y="15972"/>
                        </a:cubicBezTo>
                        <a:cubicBezTo>
                          <a:pt x="7105" y="15963"/>
                          <a:pt x="7114" y="15959"/>
                          <a:pt x="7125" y="15957"/>
                        </a:cubicBezTo>
                        <a:cubicBezTo>
                          <a:pt x="7135" y="15955"/>
                          <a:pt x="7148" y="15955"/>
                          <a:pt x="7160" y="15955"/>
                        </a:cubicBezTo>
                        <a:cubicBezTo>
                          <a:pt x="7206" y="15951"/>
                          <a:pt x="7248" y="15947"/>
                          <a:pt x="7290" y="15942"/>
                        </a:cubicBezTo>
                        <a:cubicBezTo>
                          <a:pt x="7331" y="15937"/>
                          <a:pt x="7373" y="15932"/>
                          <a:pt x="7419" y="15926"/>
                        </a:cubicBezTo>
                        <a:cubicBezTo>
                          <a:pt x="7459" y="15997"/>
                          <a:pt x="7495" y="16077"/>
                          <a:pt x="7501" y="16152"/>
                        </a:cubicBezTo>
                        <a:cubicBezTo>
                          <a:pt x="7507" y="16227"/>
                          <a:pt x="7484" y="16298"/>
                          <a:pt x="7407" y="16350"/>
                        </a:cubicBezTo>
                        <a:cubicBezTo>
                          <a:pt x="7459" y="16342"/>
                          <a:pt x="7498" y="16366"/>
                          <a:pt x="7517" y="16400"/>
                        </a:cubicBezTo>
                        <a:cubicBezTo>
                          <a:pt x="7537" y="16435"/>
                          <a:pt x="7537" y="16479"/>
                          <a:pt x="7512" y="16510"/>
                        </a:cubicBezTo>
                        <a:cubicBezTo>
                          <a:pt x="7484" y="16542"/>
                          <a:pt x="7449" y="16570"/>
                          <a:pt x="7417" y="16600"/>
                        </a:cubicBezTo>
                        <a:cubicBezTo>
                          <a:pt x="7385" y="16629"/>
                          <a:pt x="7358" y="16660"/>
                          <a:pt x="7345" y="16695"/>
                        </a:cubicBezTo>
                        <a:cubicBezTo>
                          <a:pt x="7280" y="16683"/>
                          <a:pt x="7213" y="16669"/>
                          <a:pt x="7145" y="16655"/>
                        </a:cubicBezTo>
                        <a:cubicBezTo>
                          <a:pt x="7077" y="16642"/>
                          <a:pt x="7009" y="16628"/>
                          <a:pt x="6944" y="16615"/>
                        </a:cubicBezTo>
                        <a:cubicBezTo>
                          <a:pt x="6910" y="16611"/>
                          <a:pt x="6876" y="16605"/>
                          <a:pt x="6845" y="16602"/>
                        </a:cubicBezTo>
                        <a:cubicBezTo>
                          <a:pt x="6813" y="16599"/>
                          <a:pt x="6784" y="16599"/>
                          <a:pt x="6759" y="16607"/>
                        </a:cubicBezTo>
                        <a:cubicBezTo>
                          <a:pt x="6731" y="16615"/>
                          <a:pt x="6708" y="16635"/>
                          <a:pt x="6699" y="16656"/>
                        </a:cubicBezTo>
                        <a:cubicBezTo>
                          <a:pt x="6690" y="16677"/>
                          <a:pt x="6694" y="16700"/>
                          <a:pt x="6722" y="16712"/>
                        </a:cubicBezTo>
                        <a:cubicBezTo>
                          <a:pt x="6747" y="16704"/>
                          <a:pt x="6768" y="16710"/>
                          <a:pt x="6782" y="16723"/>
                        </a:cubicBezTo>
                        <a:cubicBezTo>
                          <a:pt x="6796" y="16736"/>
                          <a:pt x="6802" y="16756"/>
                          <a:pt x="6796" y="16775"/>
                        </a:cubicBezTo>
                        <a:cubicBezTo>
                          <a:pt x="6787" y="16792"/>
                          <a:pt x="6775" y="16808"/>
                          <a:pt x="6761" y="16823"/>
                        </a:cubicBezTo>
                        <a:cubicBezTo>
                          <a:pt x="6748" y="16837"/>
                          <a:pt x="6734" y="16851"/>
                          <a:pt x="6722" y="16864"/>
                        </a:cubicBezTo>
                        <a:cubicBezTo>
                          <a:pt x="6676" y="16908"/>
                          <a:pt x="6656" y="16960"/>
                          <a:pt x="6653" y="17015"/>
                        </a:cubicBezTo>
                        <a:cubicBezTo>
                          <a:pt x="6650" y="17070"/>
                          <a:pt x="6663" y="17126"/>
                          <a:pt x="6685" y="17179"/>
                        </a:cubicBezTo>
                        <a:cubicBezTo>
                          <a:pt x="6710" y="17291"/>
                          <a:pt x="6687" y="17410"/>
                          <a:pt x="6669" y="17529"/>
                        </a:cubicBezTo>
                        <a:cubicBezTo>
                          <a:pt x="6651" y="17647"/>
                          <a:pt x="6639" y="17764"/>
                          <a:pt x="6685" y="17869"/>
                        </a:cubicBezTo>
                        <a:cubicBezTo>
                          <a:pt x="6716" y="17957"/>
                          <a:pt x="6767" y="18048"/>
                          <a:pt x="6798" y="18137"/>
                        </a:cubicBezTo>
                        <a:cubicBezTo>
                          <a:pt x="6830" y="18226"/>
                          <a:pt x="6842" y="18315"/>
                          <a:pt x="6796" y="18399"/>
                        </a:cubicBezTo>
                        <a:cubicBezTo>
                          <a:pt x="6824" y="18407"/>
                          <a:pt x="6847" y="18414"/>
                          <a:pt x="6870" y="18420"/>
                        </a:cubicBezTo>
                        <a:cubicBezTo>
                          <a:pt x="6893" y="18426"/>
                          <a:pt x="6916" y="18433"/>
                          <a:pt x="6944" y="18441"/>
                        </a:cubicBezTo>
                        <a:cubicBezTo>
                          <a:pt x="6994" y="18592"/>
                          <a:pt x="7048" y="18741"/>
                          <a:pt x="7102" y="18888"/>
                        </a:cubicBezTo>
                        <a:cubicBezTo>
                          <a:pt x="7157" y="19036"/>
                          <a:pt x="7213" y="19183"/>
                          <a:pt x="7265" y="19333"/>
                        </a:cubicBezTo>
                        <a:cubicBezTo>
                          <a:pt x="7271" y="19352"/>
                          <a:pt x="7277" y="19372"/>
                          <a:pt x="7287" y="19390"/>
                        </a:cubicBezTo>
                        <a:cubicBezTo>
                          <a:pt x="7296" y="19408"/>
                          <a:pt x="7308" y="19425"/>
                          <a:pt x="7327" y="19438"/>
                        </a:cubicBezTo>
                        <a:cubicBezTo>
                          <a:pt x="7342" y="19453"/>
                          <a:pt x="7362" y="19462"/>
                          <a:pt x="7380" y="19472"/>
                        </a:cubicBezTo>
                        <a:cubicBezTo>
                          <a:pt x="7398" y="19482"/>
                          <a:pt x="7413" y="19493"/>
                          <a:pt x="7419" y="19509"/>
                        </a:cubicBezTo>
                        <a:cubicBezTo>
                          <a:pt x="7444" y="19547"/>
                          <a:pt x="7432" y="19581"/>
                          <a:pt x="7432" y="19615"/>
                        </a:cubicBezTo>
                        <a:cubicBezTo>
                          <a:pt x="7432" y="19749"/>
                          <a:pt x="7617" y="19846"/>
                          <a:pt x="7734" y="19959"/>
                        </a:cubicBezTo>
                        <a:cubicBezTo>
                          <a:pt x="7796" y="20023"/>
                          <a:pt x="7837" y="20091"/>
                          <a:pt x="7870" y="20162"/>
                        </a:cubicBezTo>
                        <a:cubicBezTo>
                          <a:pt x="7902" y="20234"/>
                          <a:pt x="7925" y="20309"/>
                          <a:pt x="7950" y="20384"/>
                        </a:cubicBezTo>
                        <a:cubicBezTo>
                          <a:pt x="7984" y="20384"/>
                          <a:pt x="8013" y="20386"/>
                          <a:pt x="8042" y="20389"/>
                        </a:cubicBezTo>
                        <a:cubicBezTo>
                          <a:pt x="8072" y="20391"/>
                          <a:pt x="8101" y="20393"/>
                          <a:pt x="8135" y="20393"/>
                        </a:cubicBezTo>
                        <a:cubicBezTo>
                          <a:pt x="8101" y="20441"/>
                          <a:pt x="8107" y="20492"/>
                          <a:pt x="8133" y="20541"/>
                        </a:cubicBezTo>
                        <a:cubicBezTo>
                          <a:pt x="8158" y="20590"/>
                          <a:pt x="8203" y="20639"/>
                          <a:pt x="8246" y="20683"/>
                        </a:cubicBezTo>
                        <a:cubicBezTo>
                          <a:pt x="8292" y="20723"/>
                          <a:pt x="8339" y="20763"/>
                          <a:pt x="8383" y="20803"/>
                        </a:cubicBezTo>
                        <a:cubicBezTo>
                          <a:pt x="8426" y="20843"/>
                          <a:pt x="8468" y="20883"/>
                          <a:pt x="8505" y="20923"/>
                        </a:cubicBezTo>
                        <a:cubicBezTo>
                          <a:pt x="8564" y="20975"/>
                          <a:pt x="8629" y="21032"/>
                          <a:pt x="8705" y="21077"/>
                        </a:cubicBezTo>
                        <a:cubicBezTo>
                          <a:pt x="8781" y="21122"/>
                          <a:pt x="8869" y="21154"/>
                          <a:pt x="8974" y="21158"/>
                        </a:cubicBezTo>
                        <a:cubicBezTo>
                          <a:pt x="8999" y="21133"/>
                          <a:pt x="9043" y="21127"/>
                          <a:pt x="9092" y="21130"/>
                        </a:cubicBezTo>
                        <a:cubicBezTo>
                          <a:pt x="9141" y="21133"/>
                          <a:pt x="9193" y="21146"/>
                          <a:pt x="9233" y="21158"/>
                        </a:cubicBezTo>
                        <a:cubicBezTo>
                          <a:pt x="9329" y="21194"/>
                          <a:pt x="9429" y="21232"/>
                          <a:pt x="9523" y="21275"/>
                        </a:cubicBezTo>
                        <a:cubicBezTo>
                          <a:pt x="9617" y="21318"/>
                          <a:pt x="9705" y="21367"/>
                          <a:pt x="9776" y="21423"/>
                        </a:cubicBezTo>
                        <a:cubicBezTo>
                          <a:pt x="9869" y="21495"/>
                          <a:pt x="9943" y="21583"/>
                          <a:pt x="10072" y="21592"/>
                        </a:cubicBezTo>
                        <a:cubicBezTo>
                          <a:pt x="10202" y="21600"/>
                          <a:pt x="10313" y="21533"/>
                          <a:pt x="10356" y="21444"/>
                        </a:cubicBezTo>
                        <a:cubicBezTo>
                          <a:pt x="10375" y="21400"/>
                          <a:pt x="10378" y="21356"/>
                          <a:pt x="10373" y="21312"/>
                        </a:cubicBezTo>
                        <a:cubicBezTo>
                          <a:pt x="10368" y="21268"/>
                          <a:pt x="10356" y="21224"/>
                          <a:pt x="10344" y="21179"/>
                        </a:cubicBezTo>
                        <a:cubicBezTo>
                          <a:pt x="10365" y="21175"/>
                          <a:pt x="10385" y="21173"/>
                          <a:pt x="10406" y="21170"/>
                        </a:cubicBezTo>
                        <a:cubicBezTo>
                          <a:pt x="10427" y="21168"/>
                          <a:pt x="10449" y="21165"/>
                          <a:pt x="10473" y="21158"/>
                        </a:cubicBezTo>
                        <a:cubicBezTo>
                          <a:pt x="10479" y="21106"/>
                          <a:pt x="10483" y="21051"/>
                          <a:pt x="10486" y="20996"/>
                        </a:cubicBezTo>
                        <a:cubicBezTo>
                          <a:pt x="10489" y="20942"/>
                          <a:pt x="10492" y="20887"/>
                          <a:pt x="10498" y="20834"/>
                        </a:cubicBezTo>
                        <a:cubicBezTo>
                          <a:pt x="10507" y="20816"/>
                          <a:pt x="10515" y="20796"/>
                          <a:pt x="10522" y="20776"/>
                        </a:cubicBezTo>
                        <a:cubicBezTo>
                          <a:pt x="10529" y="20757"/>
                          <a:pt x="10535" y="20738"/>
                          <a:pt x="10541" y="20721"/>
                        </a:cubicBezTo>
                        <a:cubicBezTo>
                          <a:pt x="10566" y="20637"/>
                          <a:pt x="10587" y="20546"/>
                          <a:pt x="10582" y="20462"/>
                        </a:cubicBezTo>
                        <a:cubicBezTo>
                          <a:pt x="10577" y="20378"/>
                          <a:pt x="10544" y="20300"/>
                          <a:pt x="10461" y="20241"/>
                        </a:cubicBezTo>
                        <a:cubicBezTo>
                          <a:pt x="10479" y="20237"/>
                          <a:pt x="10499" y="20231"/>
                          <a:pt x="10520" y="20224"/>
                        </a:cubicBezTo>
                        <a:cubicBezTo>
                          <a:pt x="10540" y="20218"/>
                          <a:pt x="10560" y="20212"/>
                          <a:pt x="10578" y="20208"/>
                        </a:cubicBezTo>
                        <a:cubicBezTo>
                          <a:pt x="10646" y="20145"/>
                          <a:pt x="10708" y="20086"/>
                          <a:pt x="10769" y="20031"/>
                        </a:cubicBezTo>
                        <a:cubicBezTo>
                          <a:pt x="11047" y="19791"/>
                          <a:pt x="11331" y="19493"/>
                          <a:pt x="11201" y="19202"/>
                        </a:cubicBezTo>
                        <a:cubicBezTo>
                          <a:pt x="11220" y="19207"/>
                          <a:pt x="11238" y="19209"/>
                          <a:pt x="11258" y="19211"/>
                        </a:cubicBezTo>
                        <a:cubicBezTo>
                          <a:pt x="11277" y="19213"/>
                          <a:pt x="11297" y="19215"/>
                          <a:pt x="11319" y="19219"/>
                        </a:cubicBezTo>
                        <a:cubicBezTo>
                          <a:pt x="11312" y="19158"/>
                          <a:pt x="11292" y="19096"/>
                          <a:pt x="11262" y="19037"/>
                        </a:cubicBezTo>
                        <a:cubicBezTo>
                          <a:pt x="11232" y="18978"/>
                          <a:pt x="11192" y="18923"/>
                          <a:pt x="11146" y="18874"/>
                        </a:cubicBezTo>
                        <a:cubicBezTo>
                          <a:pt x="11192" y="18883"/>
                          <a:pt x="11241" y="18892"/>
                          <a:pt x="11290" y="18895"/>
                        </a:cubicBezTo>
                        <a:cubicBezTo>
                          <a:pt x="11339" y="18897"/>
                          <a:pt x="11386" y="18893"/>
                          <a:pt x="11430" y="18874"/>
                        </a:cubicBezTo>
                        <a:cubicBezTo>
                          <a:pt x="11522" y="18838"/>
                          <a:pt x="11554" y="18760"/>
                          <a:pt x="11590" y="18686"/>
                        </a:cubicBezTo>
                        <a:cubicBezTo>
                          <a:pt x="11625" y="18612"/>
                          <a:pt x="11664" y="18544"/>
                          <a:pt x="11769" y="18529"/>
                        </a:cubicBezTo>
                        <a:cubicBezTo>
                          <a:pt x="11794" y="18548"/>
                          <a:pt x="11820" y="18564"/>
                          <a:pt x="11848" y="18577"/>
                        </a:cubicBezTo>
                        <a:cubicBezTo>
                          <a:pt x="11875" y="18590"/>
                          <a:pt x="11905" y="18601"/>
                          <a:pt x="11935" y="18609"/>
                        </a:cubicBezTo>
                        <a:cubicBezTo>
                          <a:pt x="11942" y="18561"/>
                          <a:pt x="11959" y="18515"/>
                          <a:pt x="11983" y="18470"/>
                        </a:cubicBezTo>
                        <a:cubicBezTo>
                          <a:pt x="12008" y="18426"/>
                          <a:pt x="12040" y="18384"/>
                          <a:pt x="12077" y="18344"/>
                        </a:cubicBezTo>
                        <a:cubicBezTo>
                          <a:pt x="12105" y="18384"/>
                          <a:pt x="12125" y="18426"/>
                          <a:pt x="12138" y="18470"/>
                        </a:cubicBezTo>
                        <a:cubicBezTo>
                          <a:pt x="12151" y="18515"/>
                          <a:pt x="12158" y="18561"/>
                          <a:pt x="12158" y="18609"/>
                        </a:cubicBezTo>
                        <a:cubicBezTo>
                          <a:pt x="12176" y="18584"/>
                          <a:pt x="12218" y="18578"/>
                          <a:pt x="12266" y="18578"/>
                        </a:cubicBezTo>
                        <a:cubicBezTo>
                          <a:pt x="12315" y="18578"/>
                          <a:pt x="12370" y="18584"/>
                          <a:pt x="12417" y="18584"/>
                        </a:cubicBezTo>
                        <a:cubicBezTo>
                          <a:pt x="12506" y="18588"/>
                          <a:pt x="12586" y="18555"/>
                          <a:pt x="12637" y="18506"/>
                        </a:cubicBezTo>
                        <a:cubicBezTo>
                          <a:pt x="12687" y="18457"/>
                          <a:pt x="12707" y="18393"/>
                          <a:pt x="12676" y="18336"/>
                        </a:cubicBezTo>
                        <a:cubicBezTo>
                          <a:pt x="12707" y="18327"/>
                          <a:pt x="12745" y="18323"/>
                          <a:pt x="12785" y="18325"/>
                        </a:cubicBezTo>
                        <a:cubicBezTo>
                          <a:pt x="12824" y="18327"/>
                          <a:pt x="12864" y="18336"/>
                          <a:pt x="12898" y="18353"/>
                        </a:cubicBezTo>
                        <a:cubicBezTo>
                          <a:pt x="12935" y="18304"/>
                          <a:pt x="12983" y="18263"/>
                          <a:pt x="13039" y="18229"/>
                        </a:cubicBezTo>
                        <a:cubicBezTo>
                          <a:pt x="13095" y="18194"/>
                          <a:pt x="13160" y="18165"/>
                          <a:pt x="13231" y="18142"/>
                        </a:cubicBezTo>
                        <a:cubicBezTo>
                          <a:pt x="13250" y="18138"/>
                          <a:pt x="13270" y="18132"/>
                          <a:pt x="13288" y="18124"/>
                        </a:cubicBezTo>
                        <a:cubicBezTo>
                          <a:pt x="13307" y="18117"/>
                          <a:pt x="13324" y="18109"/>
                          <a:pt x="13336" y="18100"/>
                        </a:cubicBezTo>
                        <a:cubicBezTo>
                          <a:pt x="13348" y="18090"/>
                          <a:pt x="13358" y="18078"/>
                          <a:pt x="13365" y="18066"/>
                        </a:cubicBezTo>
                        <a:cubicBezTo>
                          <a:pt x="13373" y="18054"/>
                          <a:pt x="13379" y="18041"/>
                          <a:pt x="13385" y="18029"/>
                        </a:cubicBezTo>
                        <a:cubicBezTo>
                          <a:pt x="13441" y="17924"/>
                          <a:pt x="13527" y="17827"/>
                          <a:pt x="13644" y="17755"/>
                        </a:cubicBezTo>
                        <a:cubicBezTo>
                          <a:pt x="13842" y="17638"/>
                          <a:pt x="13959" y="17482"/>
                          <a:pt x="14021" y="17305"/>
                        </a:cubicBezTo>
                        <a:cubicBezTo>
                          <a:pt x="14113" y="17356"/>
                          <a:pt x="14268" y="17288"/>
                          <a:pt x="14280" y="17200"/>
                        </a:cubicBezTo>
                        <a:cubicBezTo>
                          <a:pt x="14292" y="17112"/>
                          <a:pt x="14200" y="17040"/>
                          <a:pt x="14126" y="16969"/>
                        </a:cubicBezTo>
                        <a:cubicBezTo>
                          <a:pt x="14086" y="16933"/>
                          <a:pt x="14047" y="16897"/>
                          <a:pt x="14020" y="16859"/>
                        </a:cubicBezTo>
                        <a:cubicBezTo>
                          <a:pt x="13993" y="16821"/>
                          <a:pt x="13978" y="16782"/>
                          <a:pt x="13984" y="16737"/>
                        </a:cubicBezTo>
                        <a:cubicBezTo>
                          <a:pt x="14002" y="16761"/>
                          <a:pt x="14032" y="16778"/>
                          <a:pt x="14064" y="16789"/>
                        </a:cubicBezTo>
                        <a:cubicBezTo>
                          <a:pt x="14096" y="16800"/>
                          <a:pt x="14132" y="16805"/>
                          <a:pt x="14163" y="16800"/>
                        </a:cubicBezTo>
                        <a:cubicBezTo>
                          <a:pt x="14181" y="16868"/>
                          <a:pt x="14234" y="16930"/>
                          <a:pt x="14305" y="16978"/>
                        </a:cubicBezTo>
                        <a:cubicBezTo>
                          <a:pt x="14377" y="17027"/>
                          <a:pt x="14468" y="17061"/>
                          <a:pt x="14564" y="17074"/>
                        </a:cubicBezTo>
                        <a:cubicBezTo>
                          <a:pt x="14699" y="17049"/>
                          <a:pt x="14832" y="17020"/>
                          <a:pt x="14965" y="16991"/>
                        </a:cubicBezTo>
                        <a:cubicBezTo>
                          <a:pt x="15097" y="16962"/>
                          <a:pt x="15230" y="16933"/>
                          <a:pt x="15366" y="16906"/>
                        </a:cubicBezTo>
                        <a:cubicBezTo>
                          <a:pt x="15390" y="16872"/>
                          <a:pt x="15409" y="16855"/>
                          <a:pt x="15458" y="16855"/>
                        </a:cubicBezTo>
                        <a:cubicBezTo>
                          <a:pt x="15495" y="16855"/>
                          <a:pt x="15532" y="16864"/>
                          <a:pt x="15576" y="16855"/>
                        </a:cubicBezTo>
                        <a:cubicBezTo>
                          <a:pt x="15588" y="16851"/>
                          <a:pt x="15600" y="16847"/>
                          <a:pt x="15613" y="16841"/>
                        </a:cubicBezTo>
                        <a:cubicBezTo>
                          <a:pt x="15625" y="16835"/>
                          <a:pt x="15637" y="16828"/>
                          <a:pt x="15650" y="16817"/>
                        </a:cubicBezTo>
                        <a:cubicBezTo>
                          <a:pt x="15754" y="16756"/>
                          <a:pt x="15869" y="16700"/>
                          <a:pt x="15989" y="16649"/>
                        </a:cubicBezTo>
                        <a:cubicBezTo>
                          <a:pt x="16109" y="16599"/>
                          <a:pt x="16236" y="16554"/>
                          <a:pt x="16365" y="16519"/>
                        </a:cubicBezTo>
                        <a:cubicBezTo>
                          <a:pt x="16390" y="16510"/>
                          <a:pt x="16419" y="16504"/>
                          <a:pt x="16450" y="16501"/>
                        </a:cubicBezTo>
                        <a:cubicBezTo>
                          <a:pt x="16481" y="16498"/>
                          <a:pt x="16513" y="16498"/>
                          <a:pt x="16544" y="16502"/>
                        </a:cubicBezTo>
                        <a:cubicBezTo>
                          <a:pt x="16634" y="16409"/>
                          <a:pt x="16740" y="16323"/>
                          <a:pt x="16858" y="16245"/>
                        </a:cubicBezTo>
                        <a:cubicBezTo>
                          <a:pt x="16976" y="16166"/>
                          <a:pt x="17106" y="16096"/>
                          <a:pt x="17241" y="16035"/>
                        </a:cubicBezTo>
                        <a:cubicBezTo>
                          <a:pt x="17288" y="16016"/>
                          <a:pt x="17334" y="15998"/>
                          <a:pt x="17376" y="15977"/>
                        </a:cubicBezTo>
                        <a:cubicBezTo>
                          <a:pt x="17419" y="15956"/>
                          <a:pt x="17457" y="15932"/>
                          <a:pt x="17488" y="15900"/>
                        </a:cubicBezTo>
                        <a:cubicBezTo>
                          <a:pt x="17510" y="15888"/>
                          <a:pt x="17527" y="15873"/>
                          <a:pt x="17543" y="15859"/>
                        </a:cubicBezTo>
                        <a:cubicBezTo>
                          <a:pt x="17559" y="15845"/>
                          <a:pt x="17575" y="15831"/>
                          <a:pt x="17593" y="15820"/>
                        </a:cubicBezTo>
                        <a:cubicBezTo>
                          <a:pt x="17618" y="15808"/>
                          <a:pt x="17647" y="15799"/>
                          <a:pt x="17678" y="15791"/>
                        </a:cubicBezTo>
                        <a:cubicBezTo>
                          <a:pt x="17709" y="15783"/>
                          <a:pt x="17741" y="15774"/>
                          <a:pt x="17772" y="15761"/>
                        </a:cubicBezTo>
                        <a:cubicBezTo>
                          <a:pt x="17800" y="15747"/>
                          <a:pt x="17826" y="15727"/>
                          <a:pt x="17841" y="15706"/>
                        </a:cubicBezTo>
                        <a:cubicBezTo>
                          <a:pt x="17855" y="15685"/>
                          <a:pt x="17858" y="15663"/>
                          <a:pt x="17840" y="15644"/>
                        </a:cubicBezTo>
                        <a:cubicBezTo>
                          <a:pt x="17661" y="15644"/>
                          <a:pt x="17463" y="15635"/>
                          <a:pt x="17285" y="15635"/>
                        </a:cubicBezTo>
                        <a:cubicBezTo>
                          <a:pt x="17217" y="15635"/>
                          <a:pt x="17155" y="15635"/>
                          <a:pt x="17099" y="15610"/>
                        </a:cubicBezTo>
                        <a:cubicBezTo>
                          <a:pt x="17075" y="15602"/>
                          <a:pt x="17050" y="15586"/>
                          <a:pt x="17033" y="15567"/>
                        </a:cubicBezTo>
                        <a:cubicBezTo>
                          <a:pt x="17016" y="15548"/>
                          <a:pt x="17007" y="15526"/>
                          <a:pt x="17013" y="15505"/>
                        </a:cubicBezTo>
                        <a:cubicBezTo>
                          <a:pt x="16896" y="15492"/>
                          <a:pt x="16772" y="15481"/>
                          <a:pt x="16652" y="15482"/>
                        </a:cubicBezTo>
                        <a:cubicBezTo>
                          <a:pt x="16532" y="15484"/>
                          <a:pt x="16415" y="15499"/>
                          <a:pt x="16310" y="15539"/>
                        </a:cubicBezTo>
                        <a:cubicBezTo>
                          <a:pt x="16267" y="15557"/>
                          <a:pt x="16225" y="15577"/>
                          <a:pt x="16183" y="15598"/>
                        </a:cubicBezTo>
                        <a:cubicBezTo>
                          <a:pt x="16140" y="15620"/>
                          <a:pt x="16097" y="15642"/>
                          <a:pt x="16051" y="15665"/>
                        </a:cubicBezTo>
                        <a:cubicBezTo>
                          <a:pt x="15949" y="15713"/>
                          <a:pt x="15836" y="15748"/>
                          <a:pt x="15718" y="15769"/>
                        </a:cubicBezTo>
                        <a:cubicBezTo>
                          <a:pt x="15600" y="15791"/>
                          <a:pt x="15477" y="15799"/>
                          <a:pt x="15353" y="15795"/>
                        </a:cubicBezTo>
                        <a:cubicBezTo>
                          <a:pt x="15347" y="15795"/>
                          <a:pt x="15341" y="15795"/>
                          <a:pt x="15335" y="15794"/>
                        </a:cubicBezTo>
                        <a:cubicBezTo>
                          <a:pt x="15329" y="15793"/>
                          <a:pt x="15323" y="15791"/>
                          <a:pt x="15316" y="15787"/>
                        </a:cubicBezTo>
                        <a:cubicBezTo>
                          <a:pt x="15289" y="15778"/>
                          <a:pt x="15287" y="15758"/>
                          <a:pt x="15301" y="15737"/>
                        </a:cubicBezTo>
                        <a:cubicBezTo>
                          <a:pt x="15315" y="15716"/>
                          <a:pt x="15344" y="15694"/>
                          <a:pt x="15378" y="15682"/>
                        </a:cubicBezTo>
                        <a:cubicBezTo>
                          <a:pt x="15440" y="15652"/>
                          <a:pt x="15520" y="15635"/>
                          <a:pt x="15600" y="15618"/>
                        </a:cubicBezTo>
                        <a:cubicBezTo>
                          <a:pt x="15680" y="15602"/>
                          <a:pt x="15754" y="15593"/>
                          <a:pt x="15835" y="15564"/>
                        </a:cubicBezTo>
                        <a:cubicBezTo>
                          <a:pt x="15866" y="15551"/>
                          <a:pt x="15895" y="15536"/>
                          <a:pt x="15924" y="15522"/>
                        </a:cubicBezTo>
                        <a:cubicBezTo>
                          <a:pt x="15953" y="15507"/>
                          <a:pt x="15983" y="15492"/>
                          <a:pt x="16014" y="15480"/>
                        </a:cubicBezTo>
                        <a:cubicBezTo>
                          <a:pt x="16143" y="15417"/>
                          <a:pt x="16322" y="15408"/>
                          <a:pt x="16452" y="15345"/>
                        </a:cubicBezTo>
                        <a:cubicBezTo>
                          <a:pt x="16581" y="15282"/>
                          <a:pt x="16698" y="15152"/>
                          <a:pt x="16581" y="15072"/>
                        </a:cubicBezTo>
                        <a:cubicBezTo>
                          <a:pt x="16495" y="15000"/>
                          <a:pt x="16322" y="15030"/>
                          <a:pt x="16193" y="15063"/>
                        </a:cubicBezTo>
                        <a:cubicBezTo>
                          <a:pt x="16063" y="15097"/>
                          <a:pt x="15921" y="15152"/>
                          <a:pt x="15792" y="15114"/>
                        </a:cubicBezTo>
                        <a:cubicBezTo>
                          <a:pt x="15785" y="15080"/>
                          <a:pt x="15818" y="15059"/>
                          <a:pt x="15863" y="15046"/>
                        </a:cubicBezTo>
                        <a:cubicBezTo>
                          <a:pt x="15909" y="15034"/>
                          <a:pt x="15967" y="15030"/>
                          <a:pt x="16014" y="15030"/>
                        </a:cubicBezTo>
                        <a:cubicBezTo>
                          <a:pt x="16085" y="15023"/>
                          <a:pt x="16156" y="15012"/>
                          <a:pt x="16222" y="14994"/>
                        </a:cubicBezTo>
                        <a:cubicBezTo>
                          <a:pt x="16288" y="14976"/>
                          <a:pt x="16350" y="14952"/>
                          <a:pt x="16402" y="14920"/>
                        </a:cubicBezTo>
                        <a:cubicBezTo>
                          <a:pt x="16442" y="14899"/>
                          <a:pt x="16481" y="14869"/>
                          <a:pt x="16502" y="14837"/>
                        </a:cubicBezTo>
                        <a:cubicBezTo>
                          <a:pt x="16523" y="14805"/>
                          <a:pt x="16526" y="14771"/>
                          <a:pt x="16495" y="14744"/>
                        </a:cubicBezTo>
                        <a:cubicBezTo>
                          <a:pt x="16452" y="14710"/>
                          <a:pt x="16378" y="14710"/>
                          <a:pt x="16310" y="14710"/>
                        </a:cubicBezTo>
                        <a:cubicBezTo>
                          <a:pt x="16211" y="14710"/>
                          <a:pt x="16106" y="14710"/>
                          <a:pt x="16001" y="14685"/>
                        </a:cubicBezTo>
                        <a:cubicBezTo>
                          <a:pt x="15955" y="14670"/>
                          <a:pt x="15910" y="14648"/>
                          <a:pt x="15879" y="14620"/>
                        </a:cubicBezTo>
                        <a:cubicBezTo>
                          <a:pt x="15847" y="14593"/>
                          <a:pt x="15829" y="14561"/>
                          <a:pt x="15835" y="14525"/>
                        </a:cubicBezTo>
                        <a:cubicBezTo>
                          <a:pt x="15782" y="14508"/>
                          <a:pt x="15730" y="14490"/>
                          <a:pt x="15681" y="14469"/>
                        </a:cubicBezTo>
                        <a:cubicBezTo>
                          <a:pt x="15633" y="14447"/>
                          <a:pt x="15588" y="14422"/>
                          <a:pt x="15551" y="14390"/>
                        </a:cubicBezTo>
                        <a:cubicBezTo>
                          <a:pt x="15511" y="14361"/>
                          <a:pt x="15488" y="14322"/>
                          <a:pt x="15482" y="14282"/>
                        </a:cubicBezTo>
                        <a:cubicBezTo>
                          <a:pt x="15477" y="14243"/>
                          <a:pt x="15489" y="14203"/>
                          <a:pt x="15520" y="14171"/>
                        </a:cubicBezTo>
                        <a:cubicBezTo>
                          <a:pt x="15591" y="14232"/>
                          <a:pt x="15667" y="14290"/>
                          <a:pt x="15745" y="14346"/>
                        </a:cubicBezTo>
                        <a:cubicBezTo>
                          <a:pt x="15824" y="14402"/>
                          <a:pt x="15906" y="14455"/>
                          <a:pt x="15989" y="14508"/>
                        </a:cubicBezTo>
                        <a:cubicBezTo>
                          <a:pt x="16020" y="14525"/>
                          <a:pt x="16049" y="14543"/>
                          <a:pt x="16080" y="14558"/>
                        </a:cubicBezTo>
                        <a:cubicBezTo>
                          <a:pt x="16111" y="14574"/>
                          <a:pt x="16143" y="14588"/>
                          <a:pt x="16180" y="14596"/>
                        </a:cubicBezTo>
                        <a:cubicBezTo>
                          <a:pt x="16285" y="14622"/>
                          <a:pt x="16402" y="14622"/>
                          <a:pt x="16507" y="14630"/>
                        </a:cubicBezTo>
                        <a:cubicBezTo>
                          <a:pt x="16612" y="14638"/>
                          <a:pt x="16723" y="14676"/>
                          <a:pt x="16766" y="14744"/>
                        </a:cubicBezTo>
                        <a:cubicBezTo>
                          <a:pt x="16772" y="14758"/>
                          <a:pt x="16776" y="14774"/>
                          <a:pt x="16779" y="14789"/>
                        </a:cubicBezTo>
                        <a:cubicBezTo>
                          <a:pt x="16782" y="14805"/>
                          <a:pt x="16785" y="14819"/>
                          <a:pt x="16791" y="14832"/>
                        </a:cubicBezTo>
                        <a:cubicBezTo>
                          <a:pt x="16803" y="14855"/>
                          <a:pt x="16823" y="14875"/>
                          <a:pt x="16845" y="14894"/>
                        </a:cubicBezTo>
                        <a:cubicBezTo>
                          <a:pt x="16867" y="14913"/>
                          <a:pt x="16890" y="14931"/>
                          <a:pt x="16908" y="14950"/>
                        </a:cubicBezTo>
                        <a:cubicBezTo>
                          <a:pt x="16979" y="15002"/>
                          <a:pt x="17041" y="15063"/>
                          <a:pt x="17089" y="15130"/>
                        </a:cubicBezTo>
                        <a:cubicBezTo>
                          <a:pt x="17138" y="15197"/>
                          <a:pt x="17174" y="15269"/>
                          <a:pt x="17192" y="15345"/>
                        </a:cubicBezTo>
                        <a:cubicBezTo>
                          <a:pt x="17217" y="15372"/>
                          <a:pt x="17258" y="15388"/>
                          <a:pt x="17307" y="15396"/>
                        </a:cubicBezTo>
                        <a:cubicBezTo>
                          <a:pt x="17356" y="15404"/>
                          <a:pt x="17411" y="15404"/>
                          <a:pt x="17463" y="15400"/>
                        </a:cubicBezTo>
                        <a:cubicBezTo>
                          <a:pt x="17556" y="15391"/>
                          <a:pt x="17655" y="15362"/>
                          <a:pt x="17747" y="15362"/>
                        </a:cubicBezTo>
                        <a:cubicBezTo>
                          <a:pt x="17834" y="15362"/>
                          <a:pt x="17969" y="15370"/>
                          <a:pt x="17982" y="15311"/>
                        </a:cubicBezTo>
                        <a:cubicBezTo>
                          <a:pt x="17994" y="15271"/>
                          <a:pt x="17949" y="15247"/>
                          <a:pt x="17898" y="15223"/>
                        </a:cubicBezTo>
                        <a:cubicBezTo>
                          <a:pt x="17846" y="15199"/>
                          <a:pt x="17787" y="15175"/>
                          <a:pt x="17772" y="15135"/>
                        </a:cubicBezTo>
                        <a:cubicBezTo>
                          <a:pt x="17753" y="15091"/>
                          <a:pt x="17797" y="15046"/>
                          <a:pt x="17834" y="15004"/>
                        </a:cubicBezTo>
                        <a:cubicBezTo>
                          <a:pt x="17872" y="14962"/>
                          <a:pt x="17905" y="14922"/>
                          <a:pt x="17865" y="14887"/>
                        </a:cubicBezTo>
                        <a:cubicBezTo>
                          <a:pt x="17824" y="14855"/>
                          <a:pt x="17801" y="14813"/>
                          <a:pt x="17797" y="14770"/>
                        </a:cubicBezTo>
                        <a:cubicBezTo>
                          <a:pt x="17792" y="14727"/>
                          <a:pt x="17806" y="14683"/>
                          <a:pt x="17840" y="14647"/>
                        </a:cubicBezTo>
                        <a:cubicBezTo>
                          <a:pt x="17812" y="14651"/>
                          <a:pt x="17789" y="14642"/>
                          <a:pt x="17771" y="14626"/>
                        </a:cubicBezTo>
                        <a:cubicBezTo>
                          <a:pt x="17753" y="14610"/>
                          <a:pt x="17741" y="14588"/>
                          <a:pt x="17735" y="14567"/>
                        </a:cubicBezTo>
                        <a:cubicBezTo>
                          <a:pt x="17729" y="14544"/>
                          <a:pt x="17729" y="14525"/>
                          <a:pt x="17726" y="14507"/>
                        </a:cubicBezTo>
                        <a:cubicBezTo>
                          <a:pt x="17723" y="14489"/>
                          <a:pt x="17716" y="14472"/>
                          <a:pt x="17698" y="14453"/>
                        </a:cubicBezTo>
                        <a:cubicBezTo>
                          <a:pt x="17664" y="14432"/>
                          <a:pt x="17612" y="14430"/>
                          <a:pt x="17563" y="14425"/>
                        </a:cubicBezTo>
                        <a:cubicBezTo>
                          <a:pt x="17514" y="14421"/>
                          <a:pt x="17470" y="14413"/>
                          <a:pt x="17451" y="14382"/>
                        </a:cubicBezTo>
                        <a:cubicBezTo>
                          <a:pt x="17426" y="14357"/>
                          <a:pt x="17451" y="14310"/>
                          <a:pt x="17414" y="14285"/>
                        </a:cubicBezTo>
                        <a:cubicBezTo>
                          <a:pt x="17383" y="14264"/>
                          <a:pt x="17346" y="14277"/>
                          <a:pt x="17322" y="14277"/>
                        </a:cubicBezTo>
                        <a:cubicBezTo>
                          <a:pt x="17155" y="14277"/>
                          <a:pt x="17050" y="14146"/>
                          <a:pt x="16982" y="14028"/>
                        </a:cubicBezTo>
                        <a:cubicBezTo>
                          <a:pt x="16958" y="13986"/>
                          <a:pt x="16933" y="13953"/>
                          <a:pt x="16896" y="13923"/>
                        </a:cubicBezTo>
                        <a:cubicBezTo>
                          <a:pt x="16868" y="13911"/>
                          <a:pt x="16836" y="13904"/>
                          <a:pt x="16805" y="13905"/>
                        </a:cubicBezTo>
                        <a:cubicBezTo>
                          <a:pt x="16774" y="13906"/>
                          <a:pt x="16745" y="13915"/>
                          <a:pt x="16723" y="13932"/>
                        </a:cubicBezTo>
                        <a:cubicBezTo>
                          <a:pt x="16717" y="13942"/>
                          <a:pt x="16711" y="13954"/>
                          <a:pt x="16706" y="13965"/>
                        </a:cubicBezTo>
                        <a:cubicBezTo>
                          <a:pt x="16702" y="13976"/>
                          <a:pt x="16698" y="13986"/>
                          <a:pt x="16698" y="13995"/>
                        </a:cubicBezTo>
                        <a:cubicBezTo>
                          <a:pt x="16692" y="14043"/>
                          <a:pt x="16674" y="14089"/>
                          <a:pt x="16642" y="14130"/>
                        </a:cubicBezTo>
                        <a:cubicBezTo>
                          <a:pt x="16611" y="14171"/>
                          <a:pt x="16566" y="14207"/>
                          <a:pt x="16507" y="14235"/>
                        </a:cubicBezTo>
                        <a:cubicBezTo>
                          <a:pt x="16449" y="14260"/>
                          <a:pt x="16378" y="14272"/>
                          <a:pt x="16308" y="14271"/>
                        </a:cubicBezTo>
                        <a:cubicBezTo>
                          <a:pt x="16239" y="14270"/>
                          <a:pt x="16171" y="14256"/>
                          <a:pt x="16119" y="14226"/>
                        </a:cubicBezTo>
                        <a:cubicBezTo>
                          <a:pt x="16171" y="14195"/>
                          <a:pt x="16222" y="14161"/>
                          <a:pt x="16274" y="14127"/>
                        </a:cubicBezTo>
                        <a:cubicBezTo>
                          <a:pt x="16327" y="14094"/>
                          <a:pt x="16381" y="14060"/>
                          <a:pt x="16439" y="14028"/>
                        </a:cubicBezTo>
                        <a:cubicBezTo>
                          <a:pt x="16452" y="14020"/>
                          <a:pt x="16483" y="14003"/>
                          <a:pt x="16483" y="13986"/>
                        </a:cubicBezTo>
                        <a:cubicBezTo>
                          <a:pt x="16483" y="13970"/>
                          <a:pt x="16427" y="13961"/>
                          <a:pt x="16415" y="13940"/>
                        </a:cubicBezTo>
                        <a:cubicBezTo>
                          <a:pt x="16402" y="13927"/>
                          <a:pt x="16399" y="13913"/>
                          <a:pt x="16402" y="13899"/>
                        </a:cubicBezTo>
                        <a:cubicBezTo>
                          <a:pt x="16405" y="13885"/>
                          <a:pt x="16415" y="13873"/>
                          <a:pt x="16427" y="13864"/>
                        </a:cubicBezTo>
                        <a:cubicBezTo>
                          <a:pt x="16449" y="13854"/>
                          <a:pt x="16469" y="13847"/>
                          <a:pt x="16489" y="13841"/>
                        </a:cubicBezTo>
                        <a:cubicBezTo>
                          <a:pt x="16510" y="13835"/>
                          <a:pt x="16532" y="13831"/>
                          <a:pt x="16557" y="13827"/>
                        </a:cubicBezTo>
                        <a:cubicBezTo>
                          <a:pt x="16609" y="13818"/>
                          <a:pt x="16665" y="13812"/>
                          <a:pt x="16720" y="13805"/>
                        </a:cubicBezTo>
                        <a:cubicBezTo>
                          <a:pt x="16776" y="13799"/>
                          <a:pt x="16831" y="13793"/>
                          <a:pt x="16884" y="13784"/>
                        </a:cubicBezTo>
                        <a:cubicBezTo>
                          <a:pt x="16850" y="13749"/>
                          <a:pt x="16817" y="13715"/>
                          <a:pt x="16785" y="13681"/>
                        </a:cubicBezTo>
                        <a:cubicBezTo>
                          <a:pt x="16752" y="13648"/>
                          <a:pt x="16720" y="13614"/>
                          <a:pt x="16686" y="13578"/>
                        </a:cubicBezTo>
                        <a:cubicBezTo>
                          <a:pt x="16649" y="13585"/>
                          <a:pt x="16614" y="13578"/>
                          <a:pt x="16580" y="13567"/>
                        </a:cubicBezTo>
                        <a:cubicBezTo>
                          <a:pt x="16546" y="13556"/>
                          <a:pt x="16513" y="13540"/>
                          <a:pt x="16483" y="13528"/>
                        </a:cubicBezTo>
                        <a:cubicBezTo>
                          <a:pt x="16449" y="13515"/>
                          <a:pt x="16405" y="13509"/>
                          <a:pt x="16368" y="13511"/>
                        </a:cubicBezTo>
                        <a:cubicBezTo>
                          <a:pt x="16330" y="13513"/>
                          <a:pt x="16297" y="13524"/>
                          <a:pt x="16285" y="13545"/>
                        </a:cubicBezTo>
                        <a:cubicBezTo>
                          <a:pt x="16260" y="13524"/>
                          <a:pt x="16250" y="13494"/>
                          <a:pt x="16253" y="13466"/>
                        </a:cubicBezTo>
                        <a:cubicBezTo>
                          <a:pt x="16257" y="13437"/>
                          <a:pt x="16276" y="13410"/>
                          <a:pt x="16310" y="13393"/>
                        </a:cubicBezTo>
                        <a:cubicBezTo>
                          <a:pt x="16341" y="13374"/>
                          <a:pt x="16384" y="13368"/>
                          <a:pt x="16425" y="13372"/>
                        </a:cubicBezTo>
                        <a:cubicBezTo>
                          <a:pt x="16467" y="13376"/>
                          <a:pt x="16507" y="13391"/>
                          <a:pt x="16532" y="13414"/>
                        </a:cubicBezTo>
                        <a:cubicBezTo>
                          <a:pt x="16550" y="13435"/>
                          <a:pt x="16567" y="13464"/>
                          <a:pt x="16589" y="13485"/>
                        </a:cubicBezTo>
                        <a:cubicBezTo>
                          <a:pt x="16611" y="13506"/>
                          <a:pt x="16637" y="13519"/>
                          <a:pt x="16674" y="13511"/>
                        </a:cubicBezTo>
                        <a:cubicBezTo>
                          <a:pt x="16686" y="13511"/>
                          <a:pt x="16698" y="13504"/>
                          <a:pt x="16712" y="13495"/>
                        </a:cubicBezTo>
                        <a:cubicBezTo>
                          <a:pt x="16725" y="13487"/>
                          <a:pt x="16739" y="13477"/>
                          <a:pt x="16754" y="13473"/>
                        </a:cubicBezTo>
                        <a:cubicBezTo>
                          <a:pt x="16803" y="13456"/>
                          <a:pt x="16853" y="13473"/>
                          <a:pt x="16896" y="13503"/>
                        </a:cubicBezTo>
                        <a:cubicBezTo>
                          <a:pt x="16933" y="13528"/>
                          <a:pt x="16945" y="13562"/>
                          <a:pt x="16945" y="13599"/>
                        </a:cubicBezTo>
                        <a:cubicBezTo>
                          <a:pt x="16964" y="13652"/>
                          <a:pt x="16987" y="13713"/>
                          <a:pt x="17025" y="13763"/>
                        </a:cubicBezTo>
                        <a:cubicBezTo>
                          <a:pt x="17062" y="13814"/>
                          <a:pt x="17115" y="13854"/>
                          <a:pt x="17192" y="13864"/>
                        </a:cubicBezTo>
                        <a:cubicBezTo>
                          <a:pt x="17238" y="13869"/>
                          <a:pt x="17286" y="13861"/>
                          <a:pt x="17334" y="13856"/>
                        </a:cubicBezTo>
                        <a:cubicBezTo>
                          <a:pt x="17382" y="13852"/>
                          <a:pt x="17430" y="13850"/>
                          <a:pt x="17476" y="13864"/>
                        </a:cubicBezTo>
                        <a:cubicBezTo>
                          <a:pt x="17504" y="13873"/>
                          <a:pt x="17527" y="13885"/>
                          <a:pt x="17546" y="13902"/>
                        </a:cubicBezTo>
                        <a:cubicBezTo>
                          <a:pt x="17565" y="13918"/>
                          <a:pt x="17581" y="13938"/>
                          <a:pt x="17593" y="13961"/>
                        </a:cubicBezTo>
                        <a:cubicBezTo>
                          <a:pt x="17605" y="13982"/>
                          <a:pt x="17618" y="14002"/>
                          <a:pt x="17634" y="14019"/>
                        </a:cubicBezTo>
                        <a:cubicBezTo>
                          <a:pt x="17650" y="14036"/>
                          <a:pt x="17670" y="14049"/>
                          <a:pt x="17698" y="14058"/>
                        </a:cubicBezTo>
                        <a:cubicBezTo>
                          <a:pt x="17723" y="14066"/>
                          <a:pt x="17758" y="14066"/>
                          <a:pt x="17787" y="14059"/>
                        </a:cubicBezTo>
                        <a:cubicBezTo>
                          <a:pt x="17817" y="14053"/>
                          <a:pt x="17840" y="14039"/>
                          <a:pt x="17840" y="14020"/>
                        </a:cubicBezTo>
                        <a:cubicBezTo>
                          <a:pt x="17806" y="13991"/>
                          <a:pt x="17767" y="13962"/>
                          <a:pt x="17726" y="13938"/>
                        </a:cubicBezTo>
                        <a:cubicBezTo>
                          <a:pt x="17684" y="13914"/>
                          <a:pt x="17639" y="13894"/>
                          <a:pt x="17593" y="13881"/>
                        </a:cubicBezTo>
                        <a:cubicBezTo>
                          <a:pt x="17618" y="13873"/>
                          <a:pt x="17641" y="13857"/>
                          <a:pt x="17656" y="13838"/>
                        </a:cubicBezTo>
                        <a:cubicBezTo>
                          <a:pt x="17672" y="13819"/>
                          <a:pt x="17679" y="13797"/>
                          <a:pt x="17673" y="13776"/>
                        </a:cubicBezTo>
                        <a:cubicBezTo>
                          <a:pt x="17698" y="13784"/>
                          <a:pt x="17730" y="13784"/>
                          <a:pt x="17758" y="13778"/>
                        </a:cubicBezTo>
                        <a:cubicBezTo>
                          <a:pt x="17786" y="13771"/>
                          <a:pt x="17809" y="13757"/>
                          <a:pt x="17815" y="13738"/>
                        </a:cubicBezTo>
                        <a:cubicBezTo>
                          <a:pt x="17747" y="13768"/>
                          <a:pt x="17661" y="13717"/>
                          <a:pt x="17661" y="13667"/>
                        </a:cubicBezTo>
                        <a:cubicBezTo>
                          <a:pt x="17661" y="13612"/>
                          <a:pt x="17735" y="13570"/>
                          <a:pt x="17815" y="13562"/>
                        </a:cubicBezTo>
                        <a:cubicBezTo>
                          <a:pt x="17716" y="13549"/>
                          <a:pt x="17635" y="13514"/>
                          <a:pt x="17563" y="13470"/>
                        </a:cubicBezTo>
                        <a:cubicBezTo>
                          <a:pt x="17491" y="13425"/>
                          <a:pt x="17430" y="13370"/>
                          <a:pt x="17371" y="13318"/>
                        </a:cubicBezTo>
                        <a:cubicBezTo>
                          <a:pt x="17359" y="13303"/>
                          <a:pt x="17346" y="13289"/>
                          <a:pt x="17339" y="13276"/>
                        </a:cubicBezTo>
                        <a:cubicBezTo>
                          <a:pt x="17331" y="13263"/>
                          <a:pt x="17328" y="13250"/>
                          <a:pt x="17334" y="13238"/>
                        </a:cubicBezTo>
                        <a:cubicBezTo>
                          <a:pt x="17223" y="13246"/>
                          <a:pt x="17123" y="13200"/>
                          <a:pt x="17026" y="13158"/>
                        </a:cubicBezTo>
                        <a:cubicBezTo>
                          <a:pt x="16930" y="13116"/>
                          <a:pt x="16837" y="13078"/>
                          <a:pt x="16742" y="13103"/>
                        </a:cubicBezTo>
                        <a:cubicBezTo>
                          <a:pt x="16708" y="13111"/>
                          <a:pt x="16681" y="13125"/>
                          <a:pt x="16655" y="13139"/>
                        </a:cubicBezTo>
                        <a:cubicBezTo>
                          <a:pt x="16629" y="13152"/>
                          <a:pt x="16603" y="13166"/>
                          <a:pt x="16569" y="13175"/>
                        </a:cubicBezTo>
                        <a:cubicBezTo>
                          <a:pt x="16544" y="13183"/>
                          <a:pt x="16509" y="13187"/>
                          <a:pt x="16476" y="13184"/>
                        </a:cubicBezTo>
                        <a:cubicBezTo>
                          <a:pt x="16444" y="13181"/>
                          <a:pt x="16415" y="13170"/>
                          <a:pt x="16402" y="13149"/>
                        </a:cubicBezTo>
                        <a:cubicBezTo>
                          <a:pt x="16442" y="13126"/>
                          <a:pt x="16481" y="13106"/>
                          <a:pt x="16523" y="13090"/>
                        </a:cubicBezTo>
                        <a:cubicBezTo>
                          <a:pt x="16564" y="13074"/>
                          <a:pt x="16609" y="13061"/>
                          <a:pt x="16661" y="13053"/>
                        </a:cubicBezTo>
                        <a:cubicBezTo>
                          <a:pt x="16686" y="13048"/>
                          <a:pt x="16715" y="13043"/>
                          <a:pt x="16745" y="13037"/>
                        </a:cubicBezTo>
                        <a:cubicBezTo>
                          <a:pt x="16774" y="13030"/>
                          <a:pt x="16803" y="13023"/>
                          <a:pt x="16828" y="13015"/>
                        </a:cubicBezTo>
                        <a:cubicBezTo>
                          <a:pt x="16887" y="12985"/>
                          <a:pt x="16901" y="12928"/>
                          <a:pt x="16916" y="12873"/>
                        </a:cubicBezTo>
                        <a:cubicBezTo>
                          <a:pt x="16931" y="12818"/>
                          <a:pt x="16948" y="12764"/>
                          <a:pt x="17013" y="12741"/>
                        </a:cubicBezTo>
                        <a:cubicBezTo>
                          <a:pt x="17044" y="12741"/>
                          <a:pt x="17062" y="12756"/>
                          <a:pt x="17072" y="12776"/>
                        </a:cubicBezTo>
                        <a:cubicBezTo>
                          <a:pt x="17081" y="12797"/>
                          <a:pt x="17081" y="12823"/>
                          <a:pt x="17075" y="12846"/>
                        </a:cubicBezTo>
                        <a:cubicBezTo>
                          <a:pt x="17062" y="12888"/>
                          <a:pt x="17038" y="12943"/>
                          <a:pt x="17087" y="12973"/>
                        </a:cubicBezTo>
                        <a:cubicBezTo>
                          <a:pt x="17130" y="12998"/>
                          <a:pt x="17192" y="12989"/>
                          <a:pt x="17241" y="13006"/>
                        </a:cubicBezTo>
                        <a:cubicBezTo>
                          <a:pt x="17285" y="13023"/>
                          <a:pt x="17309" y="13061"/>
                          <a:pt x="17334" y="13086"/>
                        </a:cubicBezTo>
                        <a:cubicBezTo>
                          <a:pt x="17359" y="13111"/>
                          <a:pt x="17426" y="13128"/>
                          <a:pt x="17463" y="13103"/>
                        </a:cubicBezTo>
                        <a:cubicBezTo>
                          <a:pt x="17476" y="13141"/>
                          <a:pt x="17488" y="13175"/>
                          <a:pt x="17531" y="13208"/>
                        </a:cubicBezTo>
                        <a:cubicBezTo>
                          <a:pt x="17568" y="13238"/>
                          <a:pt x="17630" y="13254"/>
                          <a:pt x="17673" y="13238"/>
                        </a:cubicBezTo>
                        <a:cubicBezTo>
                          <a:pt x="17692" y="13233"/>
                          <a:pt x="17703" y="13224"/>
                          <a:pt x="17714" y="13214"/>
                        </a:cubicBezTo>
                        <a:cubicBezTo>
                          <a:pt x="17726" y="13205"/>
                          <a:pt x="17738" y="13196"/>
                          <a:pt x="17760" y="13191"/>
                        </a:cubicBezTo>
                        <a:cubicBezTo>
                          <a:pt x="17778" y="13187"/>
                          <a:pt x="17801" y="13191"/>
                          <a:pt x="17826" y="13196"/>
                        </a:cubicBezTo>
                        <a:cubicBezTo>
                          <a:pt x="17851" y="13200"/>
                          <a:pt x="17877" y="13204"/>
                          <a:pt x="17902" y="13200"/>
                        </a:cubicBezTo>
                        <a:cubicBezTo>
                          <a:pt x="17929" y="13196"/>
                          <a:pt x="17946" y="13184"/>
                          <a:pt x="17955" y="13169"/>
                        </a:cubicBezTo>
                        <a:cubicBezTo>
                          <a:pt x="17963" y="13155"/>
                          <a:pt x="17963" y="13137"/>
                          <a:pt x="17957" y="13120"/>
                        </a:cubicBezTo>
                        <a:cubicBezTo>
                          <a:pt x="17951" y="13101"/>
                          <a:pt x="17940" y="13088"/>
                          <a:pt x="17926" y="13077"/>
                        </a:cubicBezTo>
                        <a:cubicBezTo>
                          <a:pt x="17912" y="13066"/>
                          <a:pt x="17895" y="13057"/>
                          <a:pt x="17877" y="13044"/>
                        </a:cubicBezTo>
                        <a:cubicBezTo>
                          <a:pt x="18031" y="13044"/>
                          <a:pt x="18192" y="13032"/>
                          <a:pt x="18333" y="13032"/>
                        </a:cubicBezTo>
                        <a:cubicBezTo>
                          <a:pt x="18358" y="13032"/>
                          <a:pt x="18383" y="13032"/>
                          <a:pt x="18395" y="13023"/>
                        </a:cubicBezTo>
                        <a:cubicBezTo>
                          <a:pt x="18414" y="13015"/>
                          <a:pt x="18420" y="13000"/>
                          <a:pt x="18420" y="12983"/>
                        </a:cubicBezTo>
                        <a:cubicBezTo>
                          <a:pt x="18420" y="12965"/>
                          <a:pt x="18414" y="12945"/>
                          <a:pt x="18407" y="12926"/>
                        </a:cubicBezTo>
                        <a:cubicBezTo>
                          <a:pt x="18401" y="12910"/>
                          <a:pt x="18407" y="12890"/>
                          <a:pt x="18422" y="12876"/>
                        </a:cubicBezTo>
                        <a:cubicBezTo>
                          <a:pt x="18437" y="12863"/>
                          <a:pt x="18460" y="12857"/>
                          <a:pt x="18488" y="12867"/>
                        </a:cubicBezTo>
                        <a:cubicBezTo>
                          <a:pt x="18429" y="12823"/>
                          <a:pt x="18341" y="12808"/>
                          <a:pt x="18253" y="12792"/>
                        </a:cubicBezTo>
                        <a:cubicBezTo>
                          <a:pt x="18165" y="12776"/>
                          <a:pt x="18077" y="12760"/>
                          <a:pt x="18019" y="12716"/>
                        </a:cubicBezTo>
                        <a:cubicBezTo>
                          <a:pt x="17982" y="12693"/>
                          <a:pt x="17956" y="12659"/>
                          <a:pt x="17926" y="12630"/>
                        </a:cubicBezTo>
                        <a:cubicBezTo>
                          <a:pt x="17897" y="12601"/>
                          <a:pt x="17865" y="12577"/>
                          <a:pt x="17815" y="12573"/>
                        </a:cubicBezTo>
                        <a:lnTo>
                          <a:pt x="17710" y="12573"/>
                        </a:lnTo>
                        <a:cubicBezTo>
                          <a:pt x="17670" y="12569"/>
                          <a:pt x="17641" y="12554"/>
                          <a:pt x="17625" y="12534"/>
                        </a:cubicBezTo>
                        <a:cubicBezTo>
                          <a:pt x="17608" y="12513"/>
                          <a:pt x="17605" y="12487"/>
                          <a:pt x="17618" y="12459"/>
                        </a:cubicBezTo>
                        <a:cubicBezTo>
                          <a:pt x="17612" y="12447"/>
                          <a:pt x="17612" y="12436"/>
                          <a:pt x="17615" y="12425"/>
                        </a:cubicBezTo>
                        <a:cubicBezTo>
                          <a:pt x="17618" y="12414"/>
                          <a:pt x="17624" y="12403"/>
                          <a:pt x="17630" y="12388"/>
                        </a:cubicBezTo>
                        <a:cubicBezTo>
                          <a:pt x="17645" y="12392"/>
                          <a:pt x="17662" y="12394"/>
                          <a:pt x="17680" y="12395"/>
                        </a:cubicBezTo>
                        <a:cubicBezTo>
                          <a:pt x="17698" y="12396"/>
                          <a:pt x="17716" y="12396"/>
                          <a:pt x="17735" y="12396"/>
                        </a:cubicBezTo>
                        <a:cubicBezTo>
                          <a:pt x="17741" y="12401"/>
                          <a:pt x="17744" y="12406"/>
                          <a:pt x="17747" y="12411"/>
                        </a:cubicBezTo>
                        <a:cubicBezTo>
                          <a:pt x="17750" y="12416"/>
                          <a:pt x="17753" y="12422"/>
                          <a:pt x="17760" y="12426"/>
                        </a:cubicBezTo>
                        <a:cubicBezTo>
                          <a:pt x="17818" y="12403"/>
                          <a:pt x="17883" y="12405"/>
                          <a:pt x="17945" y="12420"/>
                        </a:cubicBezTo>
                        <a:cubicBezTo>
                          <a:pt x="18006" y="12435"/>
                          <a:pt x="18065" y="12464"/>
                          <a:pt x="18111" y="12493"/>
                        </a:cubicBezTo>
                        <a:cubicBezTo>
                          <a:pt x="18164" y="12525"/>
                          <a:pt x="18216" y="12556"/>
                          <a:pt x="18273" y="12579"/>
                        </a:cubicBezTo>
                        <a:cubicBezTo>
                          <a:pt x="18330" y="12601"/>
                          <a:pt x="18392" y="12615"/>
                          <a:pt x="18463" y="12611"/>
                        </a:cubicBezTo>
                        <a:cubicBezTo>
                          <a:pt x="18441" y="12588"/>
                          <a:pt x="18457" y="12566"/>
                          <a:pt x="18476" y="12544"/>
                        </a:cubicBezTo>
                        <a:cubicBezTo>
                          <a:pt x="18495" y="12521"/>
                          <a:pt x="18519" y="12499"/>
                          <a:pt x="18512" y="12476"/>
                        </a:cubicBezTo>
                        <a:cubicBezTo>
                          <a:pt x="18512" y="12468"/>
                          <a:pt x="18509" y="12462"/>
                          <a:pt x="18505" y="12456"/>
                        </a:cubicBezTo>
                        <a:cubicBezTo>
                          <a:pt x="18500" y="12451"/>
                          <a:pt x="18494" y="12447"/>
                          <a:pt x="18488" y="12443"/>
                        </a:cubicBezTo>
                        <a:cubicBezTo>
                          <a:pt x="18448" y="12403"/>
                          <a:pt x="18409" y="12363"/>
                          <a:pt x="18369" y="12323"/>
                        </a:cubicBezTo>
                        <a:cubicBezTo>
                          <a:pt x="18329" y="12283"/>
                          <a:pt x="18287" y="12243"/>
                          <a:pt x="18241" y="12203"/>
                        </a:cubicBezTo>
                        <a:cubicBezTo>
                          <a:pt x="18272" y="12199"/>
                          <a:pt x="18307" y="12201"/>
                          <a:pt x="18340" y="12210"/>
                        </a:cubicBezTo>
                        <a:cubicBezTo>
                          <a:pt x="18372" y="12219"/>
                          <a:pt x="18401" y="12234"/>
                          <a:pt x="18420" y="12258"/>
                        </a:cubicBezTo>
                        <a:cubicBezTo>
                          <a:pt x="18448" y="12274"/>
                          <a:pt x="18465" y="12294"/>
                          <a:pt x="18478" y="12316"/>
                        </a:cubicBezTo>
                        <a:cubicBezTo>
                          <a:pt x="18491" y="12338"/>
                          <a:pt x="18500" y="12363"/>
                          <a:pt x="18512" y="12388"/>
                        </a:cubicBezTo>
                        <a:cubicBezTo>
                          <a:pt x="18577" y="12344"/>
                          <a:pt x="18642" y="12300"/>
                          <a:pt x="18708" y="12256"/>
                        </a:cubicBezTo>
                        <a:cubicBezTo>
                          <a:pt x="18775" y="12213"/>
                          <a:pt x="18842" y="12171"/>
                          <a:pt x="18913" y="12131"/>
                        </a:cubicBezTo>
                        <a:cubicBezTo>
                          <a:pt x="18953" y="12106"/>
                          <a:pt x="18998" y="12078"/>
                          <a:pt x="19030" y="12047"/>
                        </a:cubicBezTo>
                        <a:cubicBezTo>
                          <a:pt x="19061" y="12016"/>
                          <a:pt x="19080" y="11982"/>
                          <a:pt x="19068" y="11946"/>
                        </a:cubicBezTo>
                        <a:cubicBezTo>
                          <a:pt x="19021" y="11929"/>
                          <a:pt x="18967" y="11927"/>
                          <a:pt x="18920" y="11938"/>
                        </a:cubicBezTo>
                        <a:cubicBezTo>
                          <a:pt x="18872" y="11949"/>
                          <a:pt x="18830" y="11974"/>
                          <a:pt x="18808" y="12009"/>
                        </a:cubicBezTo>
                        <a:cubicBezTo>
                          <a:pt x="18691" y="11967"/>
                          <a:pt x="18642" y="11858"/>
                          <a:pt x="18642" y="11770"/>
                        </a:cubicBezTo>
                        <a:cubicBezTo>
                          <a:pt x="18642" y="11736"/>
                          <a:pt x="18642" y="11698"/>
                          <a:pt x="18630" y="11664"/>
                        </a:cubicBezTo>
                        <a:cubicBezTo>
                          <a:pt x="18623" y="11645"/>
                          <a:pt x="18606" y="11628"/>
                          <a:pt x="18585" y="11616"/>
                        </a:cubicBezTo>
                        <a:cubicBezTo>
                          <a:pt x="18563" y="11604"/>
                          <a:pt x="18537" y="11599"/>
                          <a:pt x="18512" y="11606"/>
                        </a:cubicBezTo>
                        <a:cubicBezTo>
                          <a:pt x="18537" y="11587"/>
                          <a:pt x="18563" y="11567"/>
                          <a:pt x="18589" y="11546"/>
                        </a:cubicBezTo>
                        <a:cubicBezTo>
                          <a:pt x="18616" y="11525"/>
                          <a:pt x="18642" y="11502"/>
                          <a:pt x="18667" y="11479"/>
                        </a:cubicBezTo>
                        <a:cubicBezTo>
                          <a:pt x="18654" y="11475"/>
                          <a:pt x="18639" y="11473"/>
                          <a:pt x="18623" y="11471"/>
                        </a:cubicBezTo>
                        <a:cubicBezTo>
                          <a:pt x="18606" y="11469"/>
                          <a:pt x="18589" y="11467"/>
                          <a:pt x="18574" y="11463"/>
                        </a:cubicBezTo>
                        <a:cubicBezTo>
                          <a:pt x="18633" y="11427"/>
                          <a:pt x="18665" y="11378"/>
                          <a:pt x="18672" y="11328"/>
                        </a:cubicBezTo>
                        <a:cubicBezTo>
                          <a:pt x="18679" y="11277"/>
                          <a:pt x="18660" y="11225"/>
                          <a:pt x="18617" y="11181"/>
                        </a:cubicBezTo>
                        <a:cubicBezTo>
                          <a:pt x="18617" y="11193"/>
                          <a:pt x="18620" y="11204"/>
                          <a:pt x="18623" y="11215"/>
                        </a:cubicBezTo>
                        <a:cubicBezTo>
                          <a:pt x="18626" y="11226"/>
                          <a:pt x="18630" y="11237"/>
                          <a:pt x="18630" y="11252"/>
                        </a:cubicBezTo>
                        <a:cubicBezTo>
                          <a:pt x="18611" y="11229"/>
                          <a:pt x="18588" y="11209"/>
                          <a:pt x="18565" y="11189"/>
                        </a:cubicBezTo>
                        <a:cubicBezTo>
                          <a:pt x="18542" y="11169"/>
                          <a:pt x="18519" y="11149"/>
                          <a:pt x="18500" y="11126"/>
                        </a:cubicBezTo>
                        <a:cubicBezTo>
                          <a:pt x="18525" y="11113"/>
                          <a:pt x="18551" y="11105"/>
                          <a:pt x="18579" y="11100"/>
                        </a:cubicBezTo>
                        <a:cubicBezTo>
                          <a:pt x="18606" y="11094"/>
                          <a:pt x="18636" y="11092"/>
                          <a:pt x="18667" y="11092"/>
                        </a:cubicBezTo>
                        <a:cubicBezTo>
                          <a:pt x="18654" y="11044"/>
                          <a:pt x="18642" y="10996"/>
                          <a:pt x="18631" y="10947"/>
                        </a:cubicBezTo>
                        <a:cubicBezTo>
                          <a:pt x="18620" y="10899"/>
                          <a:pt x="18611" y="10850"/>
                          <a:pt x="18605" y="10802"/>
                        </a:cubicBezTo>
                        <a:cubicBezTo>
                          <a:pt x="18589" y="10754"/>
                          <a:pt x="18576" y="10702"/>
                          <a:pt x="18559" y="10651"/>
                        </a:cubicBezTo>
                        <a:cubicBezTo>
                          <a:pt x="18543" y="10599"/>
                          <a:pt x="18525" y="10548"/>
                          <a:pt x="18500" y="10499"/>
                        </a:cubicBezTo>
                        <a:cubicBezTo>
                          <a:pt x="18488" y="10482"/>
                          <a:pt x="18474" y="10466"/>
                          <a:pt x="18461" y="10448"/>
                        </a:cubicBezTo>
                        <a:cubicBezTo>
                          <a:pt x="18449" y="10431"/>
                          <a:pt x="18438" y="10413"/>
                          <a:pt x="18432" y="10394"/>
                        </a:cubicBezTo>
                        <a:cubicBezTo>
                          <a:pt x="18420" y="10354"/>
                          <a:pt x="18417" y="10306"/>
                          <a:pt x="18402" y="10264"/>
                        </a:cubicBezTo>
                        <a:cubicBezTo>
                          <a:pt x="18387" y="10223"/>
                          <a:pt x="18361" y="10188"/>
                          <a:pt x="18303" y="10175"/>
                        </a:cubicBezTo>
                        <a:cubicBezTo>
                          <a:pt x="18318" y="10140"/>
                          <a:pt x="18323" y="10102"/>
                          <a:pt x="18318" y="10065"/>
                        </a:cubicBezTo>
                        <a:cubicBezTo>
                          <a:pt x="18313" y="10028"/>
                          <a:pt x="18299" y="9992"/>
                          <a:pt x="18278" y="9961"/>
                        </a:cubicBezTo>
                        <a:cubicBezTo>
                          <a:pt x="18303" y="9936"/>
                          <a:pt x="18370" y="9936"/>
                          <a:pt x="18407" y="9952"/>
                        </a:cubicBezTo>
                        <a:cubicBezTo>
                          <a:pt x="18444" y="9969"/>
                          <a:pt x="18475" y="9999"/>
                          <a:pt x="18525" y="10016"/>
                        </a:cubicBezTo>
                        <a:cubicBezTo>
                          <a:pt x="18543" y="10024"/>
                          <a:pt x="18572" y="10024"/>
                          <a:pt x="18597" y="10019"/>
                        </a:cubicBezTo>
                        <a:cubicBezTo>
                          <a:pt x="18622" y="10013"/>
                          <a:pt x="18642" y="10003"/>
                          <a:pt x="18642" y="9990"/>
                        </a:cubicBezTo>
                        <a:cubicBezTo>
                          <a:pt x="18679" y="10121"/>
                          <a:pt x="18722" y="10272"/>
                          <a:pt x="18864" y="10369"/>
                        </a:cubicBezTo>
                        <a:cubicBezTo>
                          <a:pt x="18889" y="10386"/>
                          <a:pt x="18913" y="10394"/>
                          <a:pt x="18913" y="10419"/>
                        </a:cubicBezTo>
                        <a:cubicBezTo>
                          <a:pt x="18913" y="10440"/>
                          <a:pt x="18901" y="10457"/>
                          <a:pt x="18889" y="10474"/>
                        </a:cubicBezTo>
                        <a:cubicBezTo>
                          <a:pt x="18861" y="10522"/>
                          <a:pt x="18896" y="10567"/>
                          <a:pt x="18940" y="10611"/>
                        </a:cubicBezTo>
                        <a:cubicBezTo>
                          <a:pt x="18984" y="10655"/>
                          <a:pt x="19037" y="10699"/>
                          <a:pt x="19043" y="10747"/>
                        </a:cubicBezTo>
                        <a:lnTo>
                          <a:pt x="19043" y="10819"/>
                        </a:lnTo>
                        <a:cubicBezTo>
                          <a:pt x="19049" y="10832"/>
                          <a:pt x="19061" y="10842"/>
                          <a:pt x="19076" y="10847"/>
                        </a:cubicBezTo>
                        <a:cubicBezTo>
                          <a:pt x="19091" y="10853"/>
                          <a:pt x="19108" y="10853"/>
                          <a:pt x="19123" y="10844"/>
                        </a:cubicBezTo>
                        <a:cubicBezTo>
                          <a:pt x="19123" y="10764"/>
                          <a:pt x="19115" y="10685"/>
                          <a:pt x="19102" y="10608"/>
                        </a:cubicBezTo>
                        <a:cubicBezTo>
                          <a:pt x="19088" y="10530"/>
                          <a:pt x="19068" y="10453"/>
                          <a:pt x="19043" y="10377"/>
                        </a:cubicBezTo>
                        <a:cubicBezTo>
                          <a:pt x="19031" y="10341"/>
                          <a:pt x="19014" y="10303"/>
                          <a:pt x="19002" y="10263"/>
                        </a:cubicBezTo>
                        <a:cubicBezTo>
                          <a:pt x="18990" y="10224"/>
                          <a:pt x="18984" y="10184"/>
                          <a:pt x="18994" y="10146"/>
                        </a:cubicBezTo>
                        <a:cubicBezTo>
                          <a:pt x="19000" y="10106"/>
                          <a:pt x="19012" y="10067"/>
                          <a:pt x="19036" y="10033"/>
                        </a:cubicBezTo>
                        <a:cubicBezTo>
                          <a:pt x="19060" y="10000"/>
                          <a:pt x="19095" y="9971"/>
                          <a:pt x="19148" y="9952"/>
                        </a:cubicBezTo>
                        <a:cubicBezTo>
                          <a:pt x="19108" y="9952"/>
                          <a:pt x="19085" y="9932"/>
                          <a:pt x="19075" y="9907"/>
                        </a:cubicBezTo>
                        <a:cubicBezTo>
                          <a:pt x="19065" y="9882"/>
                          <a:pt x="19068" y="9851"/>
                          <a:pt x="19080" y="9830"/>
                        </a:cubicBezTo>
                        <a:cubicBezTo>
                          <a:pt x="19092" y="9807"/>
                          <a:pt x="19115" y="9783"/>
                          <a:pt x="19134" y="9759"/>
                        </a:cubicBezTo>
                        <a:cubicBezTo>
                          <a:pt x="19152" y="9735"/>
                          <a:pt x="19166" y="9711"/>
                          <a:pt x="19160" y="9687"/>
                        </a:cubicBezTo>
                        <a:cubicBezTo>
                          <a:pt x="19148" y="9662"/>
                          <a:pt x="19123" y="9637"/>
                          <a:pt x="19123" y="9607"/>
                        </a:cubicBezTo>
                        <a:cubicBezTo>
                          <a:pt x="19123" y="9574"/>
                          <a:pt x="19160" y="9540"/>
                          <a:pt x="19172" y="9502"/>
                        </a:cubicBezTo>
                        <a:cubicBezTo>
                          <a:pt x="19185" y="9443"/>
                          <a:pt x="19117" y="9385"/>
                          <a:pt x="19055" y="9334"/>
                        </a:cubicBezTo>
                        <a:cubicBezTo>
                          <a:pt x="18987" y="9279"/>
                          <a:pt x="18950" y="9212"/>
                          <a:pt x="19006" y="9157"/>
                        </a:cubicBezTo>
                        <a:cubicBezTo>
                          <a:pt x="18978" y="9157"/>
                          <a:pt x="18958" y="9149"/>
                          <a:pt x="18942" y="9137"/>
                        </a:cubicBezTo>
                        <a:cubicBezTo>
                          <a:pt x="18926" y="9126"/>
                          <a:pt x="18913" y="9111"/>
                          <a:pt x="18901" y="9099"/>
                        </a:cubicBezTo>
                        <a:cubicBezTo>
                          <a:pt x="18867" y="9050"/>
                          <a:pt x="18847" y="8996"/>
                          <a:pt x="18842" y="8943"/>
                        </a:cubicBezTo>
                        <a:cubicBezTo>
                          <a:pt x="18838" y="8889"/>
                          <a:pt x="18849" y="8836"/>
                          <a:pt x="18876" y="8787"/>
                        </a:cubicBezTo>
                        <a:cubicBezTo>
                          <a:pt x="18895" y="8747"/>
                          <a:pt x="18920" y="8710"/>
                          <a:pt x="18948" y="8675"/>
                        </a:cubicBezTo>
                        <a:cubicBezTo>
                          <a:pt x="18977" y="8639"/>
                          <a:pt x="19009" y="8604"/>
                          <a:pt x="19043" y="8568"/>
                        </a:cubicBezTo>
                        <a:cubicBezTo>
                          <a:pt x="19024" y="8533"/>
                          <a:pt x="19018" y="8493"/>
                          <a:pt x="19023" y="8453"/>
                        </a:cubicBezTo>
                        <a:cubicBezTo>
                          <a:pt x="19028" y="8413"/>
                          <a:pt x="19043" y="8373"/>
                          <a:pt x="19068" y="8337"/>
                        </a:cubicBezTo>
                        <a:cubicBezTo>
                          <a:pt x="19037" y="8341"/>
                          <a:pt x="19001" y="8343"/>
                          <a:pt x="18972" y="8339"/>
                        </a:cubicBezTo>
                        <a:cubicBezTo>
                          <a:pt x="18943" y="8335"/>
                          <a:pt x="18920" y="8325"/>
                          <a:pt x="18913" y="8303"/>
                        </a:cubicBezTo>
                        <a:cubicBezTo>
                          <a:pt x="18913" y="8295"/>
                          <a:pt x="18916" y="8289"/>
                          <a:pt x="18921" y="8282"/>
                        </a:cubicBezTo>
                        <a:cubicBezTo>
                          <a:pt x="18926" y="8275"/>
                          <a:pt x="18932" y="8268"/>
                          <a:pt x="18938" y="8257"/>
                        </a:cubicBezTo>
                        <a:cubicBezTo>
                          <a:pt x="18957" y="8228"/>
                          <a:pt x="18941" y="8189"/>
                          <a:pt x="18930" y="8152"/>
                        </a:cubicBezTo>
                        <a:cubicBezTo>
                          <a:pt x="18920" y="8114"/>
                          <a:pt x="18913" y="8078"/>
                          <a:pt x="18950" y="8055"/>
                        </a:cubicBezTo>
                        <a:cubicBezTo>
                          <a:pt x="18963" y="8047"/>
                          <a:pt x="18980" y="8043"/>
                          <a:pt x="18998" y="8040"/>
                        </a:cubicBezTo>
                        <a:cubicBezTo>
                          <a:pt x="19017" y="8036"/>
                          <a:pt x="19037" y="8034"/>
                          <a:pt x="19055" y="8030"/>
                        </a:cubicBezTo>
                        <a:cubicBezTo>
                          <a:pt x="19102" y="8017"/>
                          <a:pt x="19122" y="7989"/>
                          <a:pt x="19126" y="7956"/>
                        </a:cubicBezTo>
                        <a:cubicBezTo>
                          <a:pt x="19131" y="7923"/>
                          <a:pt x="19120" y="7885"/>
                          <a:pt x="19105" y="7853"/>
                        </a:cubicBezTo>
                        <a:cubicBezTo>
                          <a:pt x="19092" y="7822"/>
                          <a:pt x="19083" y="7784"/>
                          <a:pt x="19087" y="7751"/>
                        </a:cubicBezTo>
                        <a:cubicBezTo>
                          <a:pt x="19091" y="7718"/>
                          <a:pt x="19108" y="7689"/>
                          <a:pt x="19148" y="7677"/>
                        </a:cubicBezTo>
                        <a:cubicBezTo>
                          <a:pt x="19160" y="7673"/>
                          <a:pt x="19172" y="7670"/>
                          <a:pt x="19185" y="7668"/>
                        </a:cubicBezTo>
                        <a:cubicBezTo>
                          <a:pt x="19197" y="7666"/>
                          <a:pt x="19210" y="7664"/>
                          <a:pt x="19222" y="7660"/>
                        </a:cubicBezTo>
                        <a:cubicBezTo>
                          <a:pt x="19250" y="7647"/>
                          <a:pt x="19263" y="7629"/>
                          <a:pt x="19272" y="7609"/>
                        </a:cubicBezTo>
                        <a:cubicBezTo>
                          <a:pt x="19280" y="7589"/>
                          <a:pt x="19284" y="7567"/>
                          <a:pt x="19290" y="7546"/>
                        </a:cubicBezTo>
                        <a:cubicBezTo>
                          <a:pt x="19296" y="7502"/>
                          <a:pt x="19314" y="7460"/>
                          <a:pt x="19334" y="7418"/>
                        </a:cubicBezTo>
                        <a:cubicBezTo>
                          <a:pt x="19353" y="7376"/>
                          <a:pt x="19373" y="7334"/>
                          <a:pt x="19382" y="7290"/>
                        </a:cubicBezTo>
                        <a:cubicBezTo>
                          <a:pt x="19388" y="7246"/>
                          <a:pt x="19371" y="7197"/>
                          <a:pt x="19337" y="7160"/>
                        </a:cubicBezTo>
                        <a:cubicBezTo>
                          <a:pt x="19302" y="7123"/>
                          <a:pt x="19250" y="7096"/>
                          <a:pt x="19185" y="7096"/>
                        </a:cubicBezTo>
                        <a:cubicBezTo>
                          <a:pt x="19191" y="7161"/>
                          <a:pt x="19159" y="7230"/>
                          <a:pt x="19101" y="7285"/>
                        </a:cubicBezTo>
                        <a:cubicBezTo>
                          <a:pt x="19043" y="7340"/>
                          <a:pt x="18960" y="7382"/>
                          <a:pt x="18864" y="7395"/>
                        </a:cubicBezTo>
                        <a:cubicBezTo>
                          <a:pt x="18842" y="7342"/>
                          <a:pt x="18839" y="7287"/>
                          <a:pt x="18849" y="7231"/>
                        </a:cubicBezTo>
                        <a:cubicBezTo>
                          <a:pt x="18859" y="7175"/>
                          <a:pt x="18883" y="7119"/>
                          <a:pt x="18913" y="7067"/>
                        </a:cubicBezTo>
                        <a:cubicBezTo>
                          <a:pt x="18873" y="7058"/>
                          <a:pt x="18847" y="7036"/>
                          <a:pt x="18829" y="7009"/>
                        </a:cubicBezTo>
                        <a:cubicBezTo>
                          <a:pt x="18812" y="6982"/>
                          <a:pt x="18802" y="6949"/>
                          <a:pt x="18796" y="6920"/>
                        </a:cubicBezTo>
                        <a:cubicBezTo>
                          <a:pt x="18790" y="6871"/>
                          <a:pt x="18784" y="6820"/>
                          <a:pt x="18776" y="6768"/>
                        </a:cubicBezTo>
                        <a:cubicBezTo>
                          <a:pt x="18768" y="6717"/>
                          <a:pt x="18759" y="6665"/>
                          <a:pt x="18747" y="6617"/>
                        </a:cubicBezTo>
                        <a:cubicBezTo>
                          <a:pt x="18784" y="6503"/>
                          <a:pt x="19031" y="6457"/>
                          <a:pt x="19148" y="6537"/>
                        </a:cubicBezTo>
                        <a:cubicBezTo>
                          <a:pt x="19172" y="6554"/>
                          <a:pt x="19185" y="6583"/>
                          <a:pt x="19222" y="6583"/>
                        </a:cubicBezTo>
                        <a:cubicBezTo>
                          <a:pt x="19222" y="6520"/>
                          <a:pt x="19382" y="6495"/>
                          <a:pt x="19382" y="6432"/>
                        </a:cubicBezTo>
                        <a:cubicBezTo>
                          <a:pt x="19382" y="6415"/>
                          <a:pt x="19364" y="6398"/>
                          <a:pt x="19364" y="6381"/>
                        </a:cubicBezTo>
                        <a:cubicBezTo>
                          <a:pt x="19364" y="6360"/>
                          <a:pt x="19382" y="6335"/>
                          <a:pt x="19395" y="6318"/>
                        </a:cubicBezTo>
                        <a:cubicBezTo>
                          <a:pt x="19444" y="6253"/>
                          <a:pt x="19486" y="6187"/>
                          <a:pt x="19521" y="6119"/>
                        </a:cubicBezTo>
                        <a:cubicBezTo>
                          <a:pt x="19557" y="6051"/>
                          <a:pt x="19586" y="5982"/>
                          <a:pt x="19611" y="5910"/>
                        </a:cubicBezTo>
                        <a:cubicBezTo>
                          <a:pt x="19632" y="5925"/>
                          <a:pt x="19658" y="5925"/>
                          <a:pt x="19682" y="5917"/>
                        </a:cubicBezTo>
                        <a:cubicBezTo>
                          <a:pt x="19706" y="5909"/>
                          <a:pt x="19728" y="5893"/>
                          <a:pt x="19740" y="5876"/>
                        </a:cubicBezTo>
                        <a:cubicBezTo>
                          <a:pt x="19746" y="5860"/>
                          <a:pt x="19749" y="5840"/>
                          <a:pt x="19755" y="5821"/>
                        </a:cubicBezTo>
                        <a:cubicBezTo>
                          <a:pt x="19760" y="5802"/>
                          <a:pt x="19768" y="5784"/>
                          <a:pt x="19783" y="5771"/>
                        </a:cubicBezTo>
                        <a:cubicBezTo>
                          <a:pt x="19796" y="5759"/>
                          <a:pt x="19811" y="5747"/>
                          <a:pt x="19826" y="5737"/>
                        </a:cubicBezTo>
                        <a:cubicBezTo>
                          <a:pt x="19842" y="5726"/>
                          <a:pt x="19857" y="5717"/>
                          <a:pt x="19870" y="5708"/>
                        </a:cubicBezTo>
                        <a:cubicBezTo>
                          <a:pt x="19928" y="5672"/>
                          <a:pt x="19971" y="5628"/>
                          <a:pt x="19998" y="5580"/>
                        </a:cubicBezTo>
                        <a:cubicBezTo>
                          <a:pt x="20024" y="5531"/>
                          <a:pt x="20033" y="5479"/>
                          <a:pt x="20024" y="5426"/>
                        </a:cubicBezTo>
                        <a:cubicBezTo>
                          <a:pt x="19968" y="5418"/>
                          <a:pt x="19917" y="5389"/>
                          <a:pt x="19884" y="5353"/>
                        </a:cubicBezTo>
                        <a:cubicBezTo>
                          <a:pt x="19850" y="5317"/>
                          <a:pt x="19833" y="5273"/>
                          <a:pt x="19845" y="5233"/>
                        </a:cubicBezTo>
                        <a:cubicBezTo>
                          <a:pt x="19879" y="5241"/>
                          <a:pt x="19908" y="5250"/>
                          <a:pt x="19937" y="5259"/>
                        </a:cubicBezTo>
                        <a:cubicBezTo>
                          <a:pt x="19965" y="5267"/>
                          <a:pt x="19993" y="5277"/>
                          <a:pt x="20024" y="5287"/>
                        </a:cubicBezTo>
                        <a:cubicBezTo>
                          <a:pt x="20052" y="5243"/>
                          <a:pt x="20075" y="5199"/>
                          <a:pt x="20097" y="5155"/>
                        </a:cubicBezTo>
                        <a:cubicBezTo>
                          <a:pt x="20120" y="5111"/>
                          <a:pt x="20141" y="5067"/>
                          <a:pt x="20166" y="5022"/>
                        </a:cubicBezTo>
                        <a:cubicBezTo>
                          <a:pt x="20206" y="5039"/>
                          <a:pt x="20255" y="5052"/>
                          <a:pt x="20306" y="5057"/>
                        </a:cubicBezTo>
                        <a:cubicBezTo>
                          <a:pt x="20357" y="5062"/>
                          <a:pt x="20410" y="5060"/>
                          <a:pt x="20456" y="5048"/>
                        </a:cubicBezTo>
                        <a:cubicBezTo>
                          <a:pt x="20450" y="5031"/>
                          <a:pt x="20453" y="5013"/>
                          <a:pt x="20462" y="4997"/>
                        </a:cubicBezTo>
                        <a:cubicBezTo>
                          <a:pt x="20471" y="4981"/>
                          <a:pt x="20487" y="4968"/>
                          <a:pt x="20505" y="4959"/>
                        </a:cubicBezTo>
                        <a:cubicBezTo>
                          <a:pt x="20530" y="4951"/>
                          <a:pt x="20554" y="4943"/>
                          <a:pt x="20554" y="4926"/>
                        </a:cubicBezTo>
                        <a:cubicBezTo>
                          <a:pt x="20554" y="4913"/>
                          <a:pt x="20554" y="4896"/>
                          <a:pt x="20542" y="4888"/>
                        </a:cubicBezTo>
                        <a:cubicBezTo>
                          <a:pt x="20524" y="4867"/>
                          <a:pt x="20505" y="4843"/>
                          <a:pt x="20486" y="4818"/>
                        </a:cubicBezTo>
                        <a:cubicBezTo>
                          <a:pt x="20467" y="4794"/>
                          <a:pt x="20447" y="4770"/>
                          <a:pt x="20425" y="4749"/>
                        </a:cubicBezTo>
                        <a:cubicBezTo>
                          <a:pt x="20459" y="4739"/>
                          <a:pt x="20496" y="4733"/>
                          <a:pt x="20532" y="4734"/>
                        </a:cubicBezTo>
                        <a:cubicBezTo>
                          <a:pt x="20568" y="4735"/>
                          <a:pt x="20604" y="4743"/>
                          <a:pt x="20635" y="4757"/>
                        </a:cubicBezTo>
                        <a:cubicBezTo>
                          <a:pt x="20647" y="4766"/>
                          <a:pt x="20659" y="4774"/>
                          <a:pt x="20674" y="4781"/>
                        </a:cubicBezTo>
                        <a:cubicBezTo>
                          <a:pt x="20689" y="4787"/>
                          <a:pt x="20706" y="4791"/>
                          <a:pt x="20727" y="4791"/>
                        </a:cubicBezTo>
                        <a:cubicBezTo>
                          <a:pt x="20752" y="4795"/>
                          <a:pt x="20774" y="4787"/>
                          <a:pt x="20793" y="4774"/>
                        </a:cubicBezTo>
                        <a:cubicBezTo>
                          <a:pt x="20812" y="4761"/>
                          <a:pt x="20829" y="4743"/>
                          <a:pt x="20844" y="4728"/>
                        </a:cubicBezTo>
                        <a:cubicBezTo>
                          <a:pt x="20863" y="4707"/>
                          <a:pt x="20878" y="4687"/>
                          <a:pt x="20889" y="4667"/>
                        </a:cubicBezTo>
                        <a:cubicBezTo>
                          <a:pt x="20900" y="4647"/>
                          <a:pt x="20906" y="4627"/>
                          <a:pt x="20906" y="4606"/>
                        </a:cubicBezTo>
                        <a:cubicBezTo>
                          <a:pt x="20912" y="4545"/>
                          <a:pt x="20865" y="4487"/>
                          <a:pt x="20821" y="4430"/>
                        </a:cubicBezTo>
                        <a:cubicBezTo>
                          <a:pt x="20778" y="4374"/>
                          <a:pt x="20740" y="4318"/>
                          <a:pt x="20764" y="4261"/>
                        </a:cubicBezTo>
                        <a:cubicBezTo>
                          <a:pt x="20823" y="4293"/>
                          <a:pt x="20881" y="4326"/>
                          <a:pt x="20936" y="4363"/>
                        </a:cubicBezTo>
                        <a:cubicBezTo>
                          <a:pt x="20991" y="4400"/>
                          <a:pt x="21042" y="4440"/>
                          <a:pt x="21085" y="4484"/>
                        </a:cubicBezTo>
                        <a:cubicBezTo>
                          <a:pt x="21125" y="4440"/>
                          <a:pt x="21165" y="4394"/>
                          <a:pt x="21213" y="4355"/>
                        </a:cubicBezTo>
                        <a:cubicBezTo>
                          <a:pt x="21261" y="4316"/>
                          <a:pt x="21316" y="4284"/>
                          <a:pt x="21387" y="4270"/>
                        </a:cubicBezTo>
                        <a:cubicBezTo>
                          <a:pt x="21412" y="4265"/>
                          <a:pt x="21437" y="4261"/>
                          <a:pt x="21459" y="4256"/>
                        </a:cubicBezTo>
                        <a:cubicBezTo>
                          <a:pt x="21481" y="4251"/>
                          <a:pt x="21502" y="4244"/>
                          <a:pt x="21517" y="4236"/>
                        </a:cubicBezTo>
                        <a:cubicBezTo>
                          <a:pt x="21535" y="4223"/>
                          <a:pt x="21542" y="4203"/>
                          <a:pt x="21536" y="4186"/>
                        </a:cubicBezTo>
                        <a:cubicBezTo>
                          <a:pt x="21531" y="4170"/>
                          <a:pt x="21514" y="4156"/>
                          <a:pt x="21486" y="4156"/>
                        </a:cubicBezTo>
                        <a:cubicBezTo>
                          <a:pt x="21566" y="4139"/>
                          <a:pt x="21579" y="4076"/>
                          <a:pt x="21579" y="4026"/>
                        </a:cubicBezTo>
                        <a:cubicBezTo>
                          <a:pt x="21579" y="3971"/>
                          <a:pt x="21554" y="3916"/>
                          <a:pt x="21591" y="3866"/>
                        </a:cubicBezTo>
                        <a:cubicBezTo>
                          <a:pt x="21526" y="3866"/>
                          <a:pt x="21505" y="3826"/>
                          <a:pt x="21486" y="3782"/>
                        </a:cubicBezTo>
                        <a:cubicBezTo>
                          <a:pt x="21468" y="3737"/>
                          <a:pt x="21452" y="3689"/>
                          <a:pt x="21400" y="3672"/>
                        </a:cubicBezTo>
                        <a:cubicBezTo>
                          <a:pt x="21366" y="3657"/>
                          <a:pt x="21324" y="3655"/>
                          <a:pt x="21289" y="3651"/>
                        </a:cubicBezTo>
                        <a:cubicBezTo>
                          <a:pt x="21253" y="3647"/>
                          <a:pt x="21224" y="3641"/>
                          <a:pt x="21215" y="3618"/>
                        </a:cubicBezTo>
                        <a:cubicBezTo>
                          <a:pt x="21184" y="3630"/>
                          <a:pt x="21151" y="3639"/>
                          <a:pt x="21119" y="3644"/>
                        </a:cubicBezTo>
                        <a:cubicBezTo>
                          <a:pt x="21087" y="3649"/>
                          <a:pt x="21054" y="3651"/>
                          <a:pt x="21023" y="3651"/>
                        </a:cubicBezTo>
                        <a:cubicBezTo>
                          <a:pt x="21005" y="3626"/>
                          <a:pt x="20988" y="3598"/>
                          <a:pt x="20969" y="3569"/>
                        </a:cubicBezTo>
                        <a:cubicBezTo>
                          <a:pt x="20951" y="3541"/>
                          <a:pt x="20931" y="3512"/>
                          <a:pt x="20906" y="3487"/>
                        </a:cubicBezTo>
                        <a:cubicBezTo>
                          <a:pt x="20888" y="3460"/>
                          <a:pt x="20861" y="3432"/>
                          <a:pt x="20829" y="3411"/>
                        </a:cubicBezTo>
                        <a:cubicBezTo>
                          <a:pt x="20797" y="3389"/>
                          <a:pt x="20758" y="3374"/>
                          <a:pt x="20715" y="3369"/>
                        </a:cubicBezTo>
                        <a:cubicBezTo>
                          <a:pt x="20669" y="3361"/>
                          <a:pt x="20619" y="3366"/>
                          <a:pt x="20580" y="3381"/>
                        </a:cubicBezTo>
                        <a:cubicBezTo>
                          <a:pt x="20541" y="3396"/>
                          <a:pt x="20511" y="3420"/>
                          <a:pt x="20505" y="3449"/>
                        </a:cubicBezTo>
                        <a:cubicBezTo>
                          <a:pt x="20434" y="3424"/>
                          <a:pt x="20357" y="3402"/>
                          <a:pt x="20278" y="3384"/>
                        </a:cubicBezTo>
                        <a:cubicBezTo>
                          <a:pt x="20200" y="3366"/>
                          <a:pt x="20120" y="3353"/>
                          <a:pt x="20042" y="3344"/>
                        </a:cubicBezTo>
                        <a:cubicBezTo>
                          <a:pt x="20033" y="3361"/>
                          <a:pt x="20016" y="3373"/>
                          <a:pt x="19997" y="3381"/>
                        </a:cubicBezTo>
                        <a:cubicBezTo>
                          <a:pt x="19978" y="3389"/>
                          <a:pt x="19956" y="3395"/>
                          <a:pt x="19938" y="3399"/>
                        </a:cubicBezTo>
                        <a:cubicBezTo>
                          <a:pt x="19916" y="3407"/>
                          <a:pt x="19896" y="3420"/>
                          <a:pt x="19886" y="3433"/>
                        </a:cubicBezTo>
                        <a:cubicBezTo>
                          <a:pt x="19876" y="3447"/>
                          <a:pt x="19876" y="3462"/>
                          <a:pt x="19894" y="3475"/>
                        </a:cubicBezTo>
                        <a:cubicBezTo>
                          <a:pt x="19863" y="3475"/>
                          <a:pt x="19831" y="3478"/>
                          <a:pt x="19800" y="3481"/>
                        </a:cubicBezTo>
                        <a:cubicBezTo>
                          <a:pt x="19769" y="3484"/>
                          <a:pt x="19740" y="3487"/>
                          <a:pt x="19715" y="3487"/>
                        </a:cubicBezTo>
                        <a:cubicBezTo>
                          <a:pt x="19715" y="3504"/>
                          <a:pt x="19719" y="3521"/>
                          <a:pt x="19725" y="3538"/>
                        </a:cubicBezTo>
                        <a:cubicBezTo>
                          <a:pt x="19731" y="3555"/>
                          <a:pt x="19740" y="3573"/>
                          <a:pt x="19752" y="3592"/>
                        </a:cubicBezTo>
                        <a:cubicBezTo>
                          <a:pt x="19740" y="3613"/>
                          <a:pt x="19714" y="3626"/>
                          <a:pt x="19683" y="3631"/>
                        </a:cubicBezTo>
                        <a:cubicBezTo>
                          <a:pt x="19652" y="3636"/>
                          <a:pt x="19617" y="3634"/>
                          <a:pt x="19586" y="3626"/>
                        </a:cubicBezTo>
                        <a:cubicBezTo>
                          <a:pt x="19552" y="3618"/>
                          <a:pt x="19526" y="3605"/>
                          <a:pt x="19505" y="3589"/>
                        </a:cubicBezTo>
                        <a:cubicBezTo>
                          <a:pt x="19484" y="3572"/>
                          <a:pt x="19469" y="3552"/>
                          <a:pt x="19456" y="3529"/>
                        </a:cubicBezTo>
                        <a:cubicBezTo>
                          <a:pt x="19432" y="3512"/>
                          <a:pt x="19419" y="3487"/>
                          <a:pt x="19419" y="3466"/>
                        </a:cubicBezTo>
                        <a:cubicBezTo>
                          <a:pt x="19419" y="3441"/>
                          <a:pt x="19444" y="3407"/>
                          <a:pt x="19432" y="3378"/>
                        </a:cubicBezTo>
                        <a:cubicBezTo>
                          <a:pt x="19425" y="3357"/>
                          <a:pt x="19396" y="3343"/>
                          <a:pt x="19364" y="3339"/>
                        </a:cubicBezTo>
                        <a:cubicBezTo>
                          <a:pt x="19331" y="3336"/>
                          <a:pt x="19296" y="3342"/>
                          <a:pt x="19277" y="3361"/>
                        </a:cubicBezTo>
                        <a:cubicBezTo>
                          <a:pt x="19256" y="3378"/>
                          <a:pt x="19245" y="3400"/>
                          <a:pt x="19245" y="3422"/>
                        </a:cubicBezTo>
                        <a:cubicBezTo>
                          <a:pt x="19245" y="3445"/>
                          <a:pt x="19256" y="3468"/>
                          <a:pt x="19277" y="3487"/>
                        </a:cubicBezTo>
                        <a:cubicBezTo>
                          <a:pt x="19231" y="3496"/>
                          <a:pt x="19193" y="3510"/>
                          <a:pt x="19163" y="3531"/>
                        </a:cubicBezTo>
                        <a:cubicBezTo>
                          <a:pt x="19134" y="3551"/>
                          <a:pt x="19114" y="3578"/>
                          <a:pt x="19105" y="3609"/>
                        </a:cubicBezTo>
                        <a:cubicBezTo>
                          <a:pt x="19092" y="3643"/>
                          <a:pt x="19105" y="3672"/>
                          <a:pt x="19092" y="3706"/>
                        </a:cubicBezTo>
                        <a:cubicBezTo>
                          <a:pt x="19080" y="3740"/>
                          <a:pt x="19043" y="3769"/>
                          <a:pt x="18994" y="3761"/>
                        </a:cubicBezTo>
                        <a:cubicBezTo>
                          <a:pt x="18852" y="3714"/>
                          <a:pt x="18901" y="3512"/>
                          <a:pt x="18747" y="3496"/>
                        </a:cubicBezTo>
                        <a:cubicBezTo>
                          <a:pt x="18667" y="3487"/>
                          <a:pt x="18617" y="3538"/>
                          <a:pt x="18593" y="3592"/>
                        </a:cubicBezTo>
                        <a:cubicBezTo>
                          <a:pt x="18583" y="3618"/>
                          <a:pt x="18583" y="3644"/>
                          <a:pt x="18586" y="3669"/>
                        </a:cubicBezTo>
                        <a:cubicBezTo>
                          <a:pt x="18588" y="3694"/>
                          <a:pt x="18593" y="3718"/>
                          <a:pt x="18593" y="3740"/>
                        </a:cubicBezTo>
                        <a:cubicBezTo>
                          <a:pt x="18583" y="3803"/>
                          <a:pt x="18551" y="3860"/>
                          <a:pt x="18505" y="3914"/>
                        </a:cubicBezTo>
                        <a:cubicBezTo>
                          <a:pt x="18458" y="3967"/>
                          <a:pt x="18398" y="4015"/>
                          <a:pt x="18333" y="4059"/>
                        </a:cubicBezTo>
                        <a:cubicBezTo>
                          <a:pt x="18312" y="4072"/>
                          <a:pt x="18292" y="4085"/>
                          <a:pt x="18274" y="4100"/>
                        </a:cubicBezTo>
                        <a:cubicBezTo>
                          <a:pt x="18256" y="4115"/>
                          <a:pt x="18241" y="4131"/>
                          <a:pt x="18229" y="4148"/>
                        </a:cubicBezTo>
                        <a:cubicBezTo>
                          <a:pt x="18216" y="4160"/>
                          <a:pt x="18210" y="4176"/>
                          <a:pt x="18203" y="4192"/>
                        </a:cubicBezTo>
                        <a:cubicBezTo>
                          <a:pt x="18196" y="4207"/>
                          <a:pt x="18188" y="4223"/>
                          <a:pt x="18173" y="4236"/>
                        </a:cubicBezTo>
                        <a:cubicBezTo>
                          <a:pt x="18161" y="4257"/>
                          <a:pt x="18142" y="4277"/>
                          <a:pt x="18120" y="4296"/>
                        </a:cubicBezTo>
                        <a:cubicBezTo>
                          <a:pt x="18097" y="4315"/>
                          <a:pt x="18071" y="4333"/>
                          <a:pt x="18043" y="4349"/>
                        </a:cubicBezTo>
                        <a:cubicBezTo>
                          <a:pt x="17994" y="4385"/>
                          <a:pt x="17943" y="4421"/>
                          <a:pt x="17892" y="4458"/>
                        </a:cubicBezTo>
                        <a:cubicBezTo>
                          <a:pt x="17840" y="4495"/>
                          <a:pt x="17787" y="4532"/>
                          <a:pt x="17735" y="4572"/>
                        </a:cubicBezTo>
                        <a:cubicBezTo>
                          <a:pt x="17710" y="4589"/>
                          <a:pt x="17686" y="4606"/>
                          <a:pt x="17661" y="4606"/>
                        </a:cubicBezTo>
                        <a:cubicBezTo>
                          <a:pt x="17605" y="4606"/>
                          <a:pt x="17581" y="4560"/>
                          <a:pt x="17593" y="4526"/>
                        </a:cubicBezTo>
                        <a:cubicBezTo>
                          <a:pt x="17599" y="4507"/>
                          <a:pt x="17612" y="4491"/>
                          <a:pt x="17628" y="4478"/>
                        </a:cubicBezTo>
                        <a:cubicBezTo>
                          <a:pt x="17644" y="4465"/>
                          <a:pt x="17664" y="4455"/>
                          <a:pt x="17686" y="4446"/>
                        </a:cubicBezTo>
                        <a:cubicBezTo>
                          <a:pt x="17815" y="4366"/>
                          <a:pt x="17912" y="4267"/>
                          <a:pt x="17985" y="4160"/>
                        </a:cubicBezTo>
                        <a:cubicBezTo>
                          <a:pt x="18057" y="4052"/>
                          <a:pt x="18105" y="3935"/>
                          <a:pt x="18136" y="3819"/>
                        </a:cubicBezTo>
                        <a:cubicBezTo>
                          <a:pt x="18142" y="3803"/>
                          <a:pt x="18145" y="3788"/>
                          <a:pt x="18145" y="3773"/>
                        </a:cubicBezTo>
                        <a:cubicBezTo>
                          <a:pt x="18145" y="3757"/>
                          <a:pt x="18142" y="3742"/>
                          <a:pt x="18136" y="3723"/>
                        </a:cubicBezTo>
                        <a:cubicBezTo>
                          <a:pt x="18130" y="3710"/>
                          <a:pt x="18121" y="3700"/>
                          <a:pt x="18110" y="3689"/>
                        </a:cubicBezTo>
                        <a:cubicBezTo>
                          <a:pt x="18099" y="3677"/>
                          <a:pt x="18087" y="3666"/>
                          <a:pt x="18074" y="3651"/>
                        </a:cubicBezTo>
                        <a:cubicBezTo>
                          <a:pt x="18053" y="3622"/>
                          <a:pt x="18045" y="3589"/>
                          <a:pt x="18051" y="3557"/>
                        </a:cubicBezTo>
                        <a:cubicBezTo>
                          <a:pt x="18057" y="3525"/>
                          <a:pt x="18077" y="3493"/>
                          <a:pt x="18111" y="3466"/>
                        </a:cubicBezTo>
                        <a:cubicBezTo>
                          <a:pt x="18059" y="3449"/>
                          <a:pt x="18010" y="3432"/>
                          <a:pt x="17961" y="3416"/>
                        </a:cubicBezTo>
                        <a:cubicBezTo>
                          <a:pt x="17912" y="3400"/>
                          <a:pt x="17865" y="3384"/>
                          <a:pt x="17815" y="3369"/>
                        </a:cubicBezTo>
                        <a:cubicBezTo>
                          <a:pt x="17809" y="3365"/>
                          <a:pt x="17798" y="3363"/>
                          <a:pt x="17787" y="3361"/>
                        </a:cubicBezTo>
                        <a:cubicBezTo>
                          <a:pt x="17777" y="3359"/>
                          <a:pt x="17766" y="3357"/>
                          <a:pt x="17760" y="3353"/>
                        </a:cubicBezTo>
                        <a:cubicBezTo>
                          <a:pt x="17723" y="3348"/>
                          <a:pt x="17684" y="3355"/>
                          <a:pt x="17650" y="3368"/>
                        </a:cubicBezTo>
                        <a:cubicBezTo>
                          <a:pt x="17616" y="3381"/>
                          <a:pt x="17587" y="3401"/>
                          <a:pt x="17568" y="3424"/>
                        </a:cubicBezTo>
                        <a:cubicBezTo>
                          <a:pt x="17541" y="3445"/>
                          <a:pt x="17517" y="3467"/>
                          <a:pt x="17494" y="3487"/>
                        </a:cubicBezTo>
                        <a:cubicBezTo>
                          <a:pt x="17470" y="3507"/>
                          <a:pt x="17445" y="3525"/>
                          <a:pt x="17414" y="3538"/>
                        </a:cubicBezTo>
                        <a:cubicBezTo>
                          <a:pt x="17386" y="3546"/>
                          <a:pt x="17354" y="3550"/>
                          <a:pt x="17322" y="3553"/>
                        </a:cubicBezTo>
                        <a:cubicBezTo>
                          <a:pt x="17289" y="3557"/>
                          <a:pt x="17257" y="3559"/>
                          <a:pt x="17229" y="3563"/>
                        </a:cubicBezTo>
                        <a:cubicBezTo>
                          <a:pt x="17186" y="3573"/>
                          <a:pt x="17141" y="3591"/>
                          <a:pt x="17104" y="3614"/>
                        </a:cubicBezTo>
                        <a:cubicBezTo>
                          <a:pt x="17067" y="3638"/>
                          <a:pt x="17038" y="3666"/>
                          <a:pt x="17025" y="3697"/>
                        </a:cubicBezTo>
                        <a:cubicBezTo>
                          <a:pt x="17013" y="3681"/>
                          <a:pt x="17007" y="3663"/>
                          <a:pt x="17007" y="3645"/>
                        </a:cubicBezTo>
                        <a:cubicBezTo>
                          <a:pt x="17007" y="3627"/>
                          <a:pt x="17013" y="3609"/>
                          <a:pt x="17025" y="3592"/>
                        </a:cubicBezTo>
                        <a:cubicBezTo>
                          <a:pt x="16973" y="3601"/>
                          <a:pt x="16921" y="3583"/>
                          <a:pt x="16886" y="3555"/>
                        </a:cubicBezTo>
                        <a:cubicBezTo>
                          <a:pt x="16851" y="3527"/>
                          <a:pt x="16834" y="3489"/>
                          <a:pt x="16853" y="3458"/>
                        </a:cubicBezTo>
                        <a:cubicBezTo>
                          <a:pt x="16834" y="3449"/>
                          <a:pt x="16816" y="3443"/>
                          <a:pt x="16795" y="3437"/>
                        </a:cubicBezTo>
                        <a:cubicBezTo>
                          <a:pt x="16774" y="3430"/>
                          <a:pt x="16751" y="3424"/>
                          <a:pt x="16723" y="3416"/>
                        </a:cubicBezTo>
                        <a:cubicBezTo>
                          <a:pt x="16717" y="3411"/>
                          <a:pt x="16722" y="3409"/>
                          <a:pt x="16725" y="3408"/>
                        </a:cubicBezTo>
                        <a:cubicBezTo>
                          <a:pt x="16729" y="3407"/>
                          <a:pt x="16732" y="3407"/>
                          <a:pt x="16723" y="3407"/>
                        </a:cubicBezTo>
                        <a:cubicBezTo>
                          <a:pt x="16692" y="3380"/>
                          <a:pt x="16648" y="3362"/>
                          <a:pt x="16597" y="3354"/>
                        </a:cubicBezTo>
                        <a:cubicBezTo>
                          <a:pt x="16547" y="3346"/>
                          <a:pt x="16492" y="3348"/>
                          <a:pt x="16439" y="3361"/>
                        </a:cubicBezTo>
                        <a:cubicBezTo>
                          <a:pt x="16427" y="3365"/>
                          <a:pt x="16415" y="3369"/>
                          <a:pt x="16402" y="3371"/>
                        </a:cubicBezTo>
                        <a:cubicBezTo>
                          <a:pt x="16390" y="3374"/>
                          <a:pt x="16378" y="3374"/>
                          <a:pt x="16365" y="3369"/>
                        </a:cubicBezTo>
                        <a:cubicBezTo>
                          <a:pt x="16359" y="3369"/>
                          <a:pt x="16348" y="3367"/>
                          <a:pt x="16338" y="3363"/>
                        </a:cubicBezTo>
                        <a:cubicBezTo>
                          <a:pt x="16327" y="3359"/>
                          <a:pt x="16316" y="3353"/>
                          <a:pt x="16310" y="3344"/>
                        </a:cubicBezTo>
                        <a:cubicBezTo>
                          <a:pt x="16285" y="3323"/>
                          <a:pt x="16263" y="3301"/>
                          <a:pt x="16244" y="3277"/>
                        </a:cubicBezTo>
                        <a:cubicBezTo>
                          <a:pt x="16225" y="3254"/>
                          <a:pt x="16208" y="3228"/>
                          <a:pt x="16193" y="3201"/>
                        </a:cubicBezTo>
                        <a:cubicBezTo>
                          <a:pt x="16174" y="3180"/>
                          <a:pt x="16139" y="3170"/>
                          <a:pt x="16098" y="3164"/>
                        </a:cubicBezTo>
                        <a:cubicBezTo>
                          <a:pt x="16058" y="3159"/>
                          <a:pt x="16014" y="3159"/>
                          <a:pt x="15977" y="3159"/>
                        </a:cubicBezTo>
                        <a:cubicBezTo>
                          <a:pt x="15899" y="3163"/>
                          <a:pt x="15825" y="3163"/>
                          <a:pt x="15751" y="3161"/>
                        </a:cubicBezTo>
                        <a:cubicBezTo>
                          <a:pt x="15676" y="3159"/>
                          <a:pt x="15600" y="3155"/>
                          <a:pt x="15520" y="3151"/>
                        </a:cubicBezTo>
                        <a:cubicBezTo>
                          <a:pt x="15483" y="3146"/>
                          <a:pt x="15448" y="3142"/>
                          <a:pt x="15412" y="3141"/>
                        </a:cubicBezTo>
                        <a:cubicBezTo>
                          <a:pt x="15377" y="3140"/>
                          <a:pt x="15341" y="3142"/>
                          <a:pt x="15304" y="3151"/>
                        </a:cubicBezTo>
                        <a:cubicBezTo>
                          <a:pt x="15264" y="3159"/>
                          <a:pt x="15232" y="3175"/>
                          <a:pt x="15211" y="3194"/>
                        </a:cubicBezTo>
                        <a:cubicBezTo>
                          <a:pt x="15190" y="3213"/>
                          <a:pt x="15181" y="3235"/>
                          <a:pt x="15187" y="3256"/>
                        </a:cubicBezTo>
                        <a:cubicBezTo>
                          <a:pt x="15181" y="3243"/>
                          <a:pt x="15171" y="3233"/>
                          <a:pt x="15161" y="3222"/>
                        </a:cubicBezTo>
                        <a:cubicBezTo>
                          <a:pt x="15151" y="3211"/>
                          <a:pt x="15141" y="3199"/>
                          <a:pt x="15131" y="3184"/>
                        </a:cubicBezTo>
                        <a:cubicBezTo>
                          <a:pt x="15011" y="3199"/>
                          <a:pt x="14889" y="3228"/>
                          <a:pt x="14776" y="3269"/>
                        </a:cubicBezTo>
                        <a:cubicBezTo>
                          <a:pt x="14662" y="3310"/>
                          <a:pt x="14558" y="3363"/>
                          <a:pt x="14471" y="3424"/>
                        </a:cubicBezTo>
                        <a:cubicBezTo>
                          <a:pt x="14440" y="3392"/>
                          <a:pt x="14393" y="3379"/>
                          <a:pt x="14338" y="3374"/>
                        </a:cubicBezTo>
                        <a:cubicBezTo>
                          <a:pt x="14283" y="3369"/>
                          <a:pt x="14221" y="3374"/>
                          <a:pt x="14163" y="3378"/>
                        </a:cubicBezTo>
                        <a:cubicBezTo>
                          <a:pt x="14138" y="3384"/>
                          <a:pt x="14112" y="3389"/>
                          <a:pt x="14089" y="3395"/>
                        </a:cubicBezTo>
                        <a:cubicBezTo>
                          <a:pt x="14066" y="3401"/>
                          <a:pt x="14045" y="3407"/>
                          <a:pt x="14033" y="3416"/>
                        </a:cubicBezTo>
                        <a:cubicBezTo>
                          <a:pt x="14021" y="3428"/>
                          <a:pt x="14015" y="3446"/>
                          <a:pt x="14018" y="3462"/>
                        </a:cubicBezTo>
                        <a:cubicBezTo>
                          <a:pt x="14021" y="3478"/>
                          <a:pt x="14033" y="3491"/>
                          <a:pt x="14058" y="3496"/>
                        </a:cubicBezTo>
                        <a:cubicBezTo>
                          <a:pt x="13956" y="3504"/>
                          <a:pt x="13853" y="3521"/>
                          <a:pt x="13754" y="3545"/>
                        </a:cubicBezTo>
                        <a:cubicBezTo>
                          <a:pt x="13655" y="3570"/>
                          <a:pt x="13561" y="3603"/>
                          <a:pt x="13478" y="3643"/>
                        </a:cubicBezTo>
                        <a:cubicBezTo>
                          <a:pt x="13438" y="3630"/>
                          <a:pt x="13412" y="3604"/>
                          <a:pt x="13400" y="3574"/>
                        </a:cubicBezTo>
                        <a:cubicBezTo>
                          <a:pt x="13388" y="3545"/>
                          <a:pt x="13392" y="3512"/>
                          <a:pt x="13410" y="3487"/>
                        </a:cubicBezTo>
                        <a:cubicBezTo>
                          <a:pt x="13432" y="3460"/>
                          <a:pt x="13461" y="3436"/>
                          <a:pt x="13493" y="3414"/>
                        </a:cubicBezTo>
                        <a:cubicBezTo>
                          <a:pt x="13526" y="3391"/>
                          <a:pt x="13561" y="3371"/>
                          <a:pt x="13595" y="3353"/>
                        </a:cubicBezTo>
                        <a:cubicBezTo>
                          <a:pt x="13638" y="3331"/>
                          <a:pt x="13683" y="3309"/>
                          <a:pt x="13730" y="3290"/>
                        </a:cubicBezTo>
                        <a:cubicBezTo>
                          <a:pt x="13777" y="3272"/>
                          <a:pt x="13826" y="3256"/>
                          <a:pt x="13879" y="3247"/>
                        </a:cubicBezTo>
                        <a:cubicBezTo>
                          <a:pt x="13891" y="3247"/>
                          <a:pt x="13907" y="3245"/>
                          <a:pt x="13923" y="3242"/>
                        </a:cubicBezTo>
                        <a:cubicBezTo>
                          <a:pt x="13939" y="3239"/>
                          <a:pt x="13956" y="3235"/>
                          <a:pt x="13971" y="3231"/>
                        </a:cubicBezTo>
                        <a:cubicBezTo>
                          <a:pt x="13990" y="3226"/>
                          <a:pt x="14005" y="3215"/>
                          <a:pt x="14021" y="3202"/>
                        </a:cubicBezTo>
                        <a:cubicBezTo>
                          <a:pt x="14036" y="3190"/>
                          <a:pt x="14052" y="3176"/>
                          <a:pt x="14070" y="3167"/>
                        </a:cubicBezTo>
                        <a:cubicBezTo>
                          <a:pt x="14098" y="3151"/>
                          <a:pt x="14130" y="3135"/>
                          <a:pt x="14164" y="3120"/>
                        </a:cubicBezTo>
                        <a:cubicBezTo>
                          <a:pt x="14198" y="3105"/>
                          <a:pt x="14234" y="3092"/>
                          <a:pt x="14268" y="3079"/>
                        </a:cubicBezTo>
                        <a:lnTo>
                          <a:pt x="14928" y="2839"/>
                        </a:lnTo>
                        <a:cubicBezTo>
                          <a:pt x="14989" y="2814"/>
                          <a:pt x="15057" y="2797"/>
                          <a:pt x="15131" y="2797"/>
                        </a:cubicBezTo>
                        <a:cubicBezTo>
                          <a:pt x="15187" y="2797"/>
                          <a:pt x="15224" y="2814"/>
                          <a:pt x="15279" y="2806"/>
                        </a:cubicBezTo>
                        <a:cubicBezTo>
                          <a:pt x="15298" y="2801"/>
                          <a:pt x="15316" y="2795"/>
                          <a:pt x="15333" y="2789"/>
                        </a:cubicBezTo>
                        <a:cubicBezTo>
                          <a:pt x="15350" y="2783"/>
                          <a:pt x="15366" y="2776"/>
                          <a:pt x="15378" y="2772"/>
                        </a:cubicBezTo>
                        <a:cubicBezTo>
                          <a:pt x="15437" y="2745"/>
                          <a:pt x="15502" y="2729"/>
                          <a:pt x="15568" y="2723"/>
                        </a:cubicBezTo>
                        <a:cubicBezTo>
                          <a:pt x="15634" y="2717"/>
                          <a:pt x="15702" y="2722"/>
                          <a:pt x="15767" y="2734"/>
                        </a:cubicBezTo>
                        <a:cubicBezTo>
                          <a:pt x="15779" y="2738"/>
                          <a:pt x="15796" y="2743"/>
                          <a:pt x="15813" y="2745"/>
                        </a:cubicBezTo>
                        <a:cubicBezTo>
                          <a:pt x="15830" y="2747"/>
                          <a:pt x="15847" y="2747"/>
                          <a:pt x="15859" y="2743"/>
                        </a:cubicBezTo>
                        <a:cubicBezTo>
                          <a:pt x="15896" y="2734"/>
                          <a:pt x="15909" y="2709"/>
                          <a:pt x="15952" y="2692"/>
                        </a:cubicBezTo>
                        <a:cubicBezTo>
                          <a:pt x="16051" y="2654"/>
                          <a:pt x="16143" y="2764"/>
                          <a:pt x="16260" y="2751"/>
                        </a:cubicBezTo>
                        <a:cubicBezTo>
                          <a:pt x="16285" y="2751"/>
                          <a:pt x="16311" y="2745"/>
                          <a:pt x="16336" y="2739"/>
                        </a:cubicBezTo>
                        <a:cubicBezTo>
                          <a:pt x="16361" y="2734"/>
                          <a:pt x="16384" y="2730"/>
                          <a:pt x="16402" y="2734"/>
                        </a:cubicBezTo>
                        <a:cubicBezTo>
                          <a:pt x="16415" y="2738"/>
                          <a:pt x="16424" y="2746"/>
                          <a:pt x="16434" y="2752"/>
                        </a:cubicBezTo>
                        <a:cubicBezTo>
                          <a:pt x="16444" y="2758"/>
                          <a:pt x="16455" y="2764"/>
                          <a:pt x="16470" y="2764"/>
                        </a:cubicBezTo>
                        <a:cubicBezTo>
                          <a:pt x="16495" y="2768"/>
                          <a:pt x="16513" y="2758"/>
                          <a:pt x="16530" y="2745"/>
                        </a:cubicBezTo>
                        <a:cubicBezTo>
                          <a:pt x="16547" y="2731"/>
                          <a:pt x="16563" y="2713"/>
                          <a:pt x="16581" y="2701"/>
                        </a:cubicBezTo>
                        <a:cubicBezTo>
                          <a:pt x="16597" y="2692"/>
                          <a:pt x="16614" y="2686"/>
                          <a:pt x="16631" y="2680"/>
                        </a:cubicBezTo>
                        <a:cubicBezTo>
                          <a:pt x="16649" y="2674"/>
                          <a:pt x="16668" y="2669"/>
                          <a:pt x="16686" y="2663"/>
                        </a:cubicBezTo>
                        <a:cubicBezTo>
                          <a:pt x="16791" y="2642"/>
                          <a:pt x="16894" y="2621"/>
                          <a:pt x="16996" y="2599"/>
                        </a:cubicBezTo>
                        <a:cubicBezTo>
                          <a:pt x="17098" y="2577"/>
                          <a:pt x="17198" y="2555"/>
                          <a:pt x="17297" y="2532"/>
                        </a:cubicBezTo>
                        <a:cubicBezTo>
                          <a:pt x="17328" y="2524"/>
                          <a:pt x="17360" y="2510"/>
                          <a:pt x="17382" y="2494"/>
                        </a:cubicBezTo>
                        <a:cubicBezTo>
                          <a:pt x="17403" y="2479"/>
                          <a:pt x="17414" y="2461"/>
                          <a:pt x="17402" y="2444"/>
                        </a:cubicBezTo>
                        <a:lnTo>
                          <a:pt x="17359" y="2419"/>
                        </a:lnTo>
                        <a:cubicBezTo>
                          <a:pt x="17346" y="2404"/>
                          <a:pt x="17346" y="2388"/>
                          <a:pt x="17352" y="2374"/>
                        </a:cubicBezTo>
                        <a:cubicBezTo>
                          <a:pt x="17359" y="2360"/>
                          <a:pt x="17371" y="2347"/>
                          <a:pt x="17383" y="2339"/>
                        </a:cubicBezTo>
                        <a:cubicBezTo>
                          <a:pt x="17405" y="2330"/>
                          <a:pt x="17425" y="2324"/>
                          <a:pt x="17444" y="2317"/>
                        </a:cubicBezTo>
                        <a:cubicBezTo>
                          <a:pt x="17463" y="2310"/>
                          <a:pt x="17482" y="2303"/>
                          <a:pt x="17501" y="2293"/>
                        </a:cubicBezTo>
                        <a:cubicBezTo>
                          <a:pt x="17581" y="2263"/>
                          <a:pt x="17624" y="2204"/>
                          <a:pt x="17668" y="2148"/>
                        </a:cubicBezTo>
                        <a:cubicBezTo>
                          <a:pt x="17712" y="2092"/>
                          <a:pt x="17757" y="2038"/>
                          <a:pt x="17840" y="2019"/>
                        </a:cubicBezTo>
                        <a:cubicBezTo>
                          <a:pt x="17775" y="2034"/>
                          <a:pt x="17713" y="2023"/>
                          <a:pt x="17658" y="1999"/>
                        </a:cubicBezTo>
                        <a:cubicBezTo>
                          <a:pt x="17602" y="1975"/>
                          <a:pt x="17553" y="1937"/>
                          <a:pt x="17513" y="1897"/>
                        </a:cubicBezTo>
                        <a:cubicBezTo>
                          <a:pt x="17476" y="1861"/>
                          <a:pt x="17437" y="1821"/>
                          <a:pt x="17392" y="1788"/>
                        </a:cubicBezTo>
                        <a:cubicBezTo>
                          <a:pt x="17346" y="1755"/>
                          <a:pt x="17294" y="1729"/>
                          <a:pt x="17229" y="1720"/>
                        </a:cubicBezTo>
                        <a:cubicBezTo>
                          <a:pt x="17223" y="1733"/>
                          <a:pt x="17217" y="1747"/>
                          <a:pt x="17211" y="1761"/>
                        </a:cubicBezTo>
                        <a:cubicBezTo>
                          <a:pt x="17204" y="1776"/>
                          <a:pt x="17198" y="1792"/>
                          <a:pt x="17192" y="1809"/>
                        </a:cubicBezTo>
                        <a:cubicBezTo>
                          <a:pt x="17146" y="1765"/>
                          <a:pt x="17098" y="1725"/>
                          <a:pt x="17045" y="1688"/>
                        </a:cubicBezTo>
                        <a:cubicBezTo>
                          <a:pt x="16993" y="1652"/>
                          <a:pt x="16936" y="1619"/>
                          <a:pt x="16871" y="1590"/>
                        </a:cubicBezTo>
                        <a:cubicBezTo>
                          <a:pt x="16843" y="1615"/>
                          <a:pt x="16820" y="1644"/>
                          <a:pt x="16801" y="1674"/>
                        </a:cubicBezTo>
                        <a:cubicBezTo>
                          <a:pt x="16782" y="1704"/>
                          <a:pt x="16766" y="1735"/>
                          <a:pt x="16754" y="1767"/>
                        </a:cubicBezTo>
                        <a:cubicBezTo>
                          <a:pt x="16739" y="1748"/>
                          <a:pt x="16731" y="1730"/>
                          <a:pt x="16725" y="1712"/>
                        </a:cubicBezTo>
                        <a:cubicBezTo>
                          <a:pt x="16720" y="1694"/>
                          <a:pt x="16717" y="1676"/>
                          <a:pt x="16711" y="1657"/>
                        </a:cubicBezTo>
                        <a:cubicBezTo>
                          <a:pt x="16705" y="1641"/>
                          <a:pt x="16695" y="1624"/>
                          <a:pt x="16681" y="1608"/>
                        </a:cubicBezTo>
                        <a:cubicBezTo>
                          <a:pt x="16668" y="1593"/>
                          <a:pt x="16649" y="1580"/>
                          <a:pt x="16624" y="1569"/>
                        </a:cubicBezTo>
                        <a:cubicBezTo>
                          <a:pt x="16597" y="1565"/>
                          <a:pt x="16567" y="1570"/>
                          <a:pt x="16547" y="1581"/>
                        </a:cubicBezTo>
                        <a:cubicBezTo>
                          <a:pt x="16526" y="1591"/>
                          <a:pt x="16513" y="1607"/>
                          <a:pt x="16520" y="1624"/>
                        </a:cubicBezTo>
                        <a:cubicBezTo>
                          <a:pt x="16507" y="1611"/>
                          <a:pt x="16498" y="1599"/>
                          <a:pt x="16488" y="1588"/>
                        </a:cubicBezTo>
                        <a:cubicBezTo>
                          <a:pt x="16478" y="1576"/>
                          <a:pt x="16467" y="1565"/>
                          <a:pt x="16452" y="1552"/>
                        </a:cubicBezTo>
                        <a:cubicBezTo>
                          <a:pt x="16396" y="1571"/>
                          <a:pt x="16342" y="1593"/>
                          <a:pt x="16290" y="1618"/>
                        </a:cubicBezTo>
                        <a:cubicBezTo>
                          <a:pt x="16239" y="1644"/>
                          <a:pt x="16189" y="1672"/>
                          <a:pt x="16143" y="1704"/>
                        </a:cubicBezTo>
                        <a:cubicBezTo>
                          <a:pt x="16119" y="1655"/>
                          <a:pt x="16183" y="1617"/>
                          <a:pt x="16251" y="1578"/>
                        </a:cubicBezTo>
                        <a:cubicBezTo>
                          <a:pt x="16319" y="1540"/>
                          <a:pt x="16390" y="1500"/>
                          <a:pt x="16378" y="1447"/>
                        </a:cubicBezTo>
                        <a:cubicBezTo>
                          <a:pt x="16365" y="1413"/>
                          <a:pt x="16322" y="1384"/>
                          <a:pt x="16322" y="1359"/>
                        </a:cubicBezTo>
                        <a:cubicBezTo>
                          <a:pt x="16322" y="1296"/>
                          <a:pt x="16483" y="1245"/>
                          <a:pt x="16439" y="1190"/>
                        </a:cubicBezTo>
                        <a:cubicBezTo>
                          <a:pt x="16433" y="1182"/>
                          <a:pt x="16424" y="1178"/>
                          <a:pt x="16415" y="1174"/>
                        </a:cubicBezTo>
                        <a:cubicBezTo>
                          <a:pt x="16405" y="1169"/>
                          <a:pt x="16396" y="1165"/>
                          <a:pt x="16390" y="1157"/>
                        </a:cubicBezTo>
                        <a:cubicBezTo>
                          <a:pt x="16365" y="1138"/>
                          <a:pt x="16362" y="1114"/>
                          <a:pt x="16368" y="1088"/>
                        </a:cubicBezTo>
                        <a:cubicBezTo>
                          <a:pt x="16375" y="1063"/>
                          <a:pt x="16390" y="1037"/>
                          <a:pt x="16402" y="1014"/>
                        </a:cubicBezTo>
                        <a:cubicBezTo>
                          <a:pt x="16338" y="1001"/>
                          <a:pt x="16270" y="1003"/>
                          <a:pt x="16202" y="1013"/>
                        </a:cubicBezTo>
                        <a:cubicBezTo>
                          <a:pt x="16134" y="1023"/>
                          <a:pt x="16066" y="1041"/>
                          <a:pt x="16001" y="1060"/>
                        </a:cubicBezTo>
                        <a:cubicBezTo>
                          <a:pt x="15835" y="1110"/>
                          <a:pt x="15650" y="1174"/>
                          <a:pt x="15471" y="1190"/>
                        </a:cubicBezTo>
                        <a:cubicBezTo>
                          <a:pt x="15378" y="1199"/>
                          <a:pt x="15292" y="1190"/>
                          <a:pt x="15187" y="1190"/>
                        </a:cubicBezTo>
                        <a:cubicBezTo>
                          <a:pt x="15131" y="1190"/>
                          <a:pt x="15070" y="1182"/>
                          <a:pt x="15033" y="1165"/>
                        </a:cubicBezTo>
                        <a:cubicBezTo>
                          <a:pt x="15005" y="1157"/>
                          <a:pt x="14985" y="1145"/>
                          <a:pt x="14966" y="1134"/>
                        </a:cubicBezTo>
                        <a:cubicBezTo>
                          <a:pt x="14946" y="1122"/>
                          <a:pt x="14928" y="1110"/>
                          <a:pt x="14903" y="1102"/>
                        </a:cubicBezTo>
                        <a:cubicBezTo>
                          <a:pt x="14875" y="1094"/>
                          <a:pt x="14846" y="1092"/>
                          <a:pt x="14817" y="1093"/>
                        </a:cubicBezTo>
                        <a:cubicBezTo>
                          <a:pt x="14787" y="1094"/>
                          <a:pt x="14758" y="1098"/>
                          <a:pt x="14730" y="1102"/>
                        </a:cubicBezTo>
                        <a:cubicBezTo>
                          <a:pt x="14653" y="1115"/>
                          <a:pt x="14576" y="1135"/>
                          <a:pt x="14501" y="1159"/>
                        </a:cubicBezTo>
                        <a:cubicBezTo>
                          <a:pt x="14425" y="1184"/>
                          <a:pt x="14351" y="1214"/>
                          <a:pt x="14280" y="1245"/>
                        </a:cubicBezTo>
                        <a:cubicBezTo>
                          <a:pt x="14249" y="1230"/>
                          <a:pt x="14217" y="1221"/>
                          <a:pt x="14182" y="1216"/>
                        </a:cubicBezTo>
                        <a:cubicBezTo>
                          <a:pt x="14147" y="1211"/>
                          <a:pt x="14110" y="1211"/>
                          <a:pt x="14070" y="1216"/>
                        </a:cubicBezTo>
                        <a:cubicBezTo>
                          <a:pt x="13941" y="1239"/>
                          <a:pt x="13870" y="1319"/>
                          <a:pt x="13800" y="1401"/>
                        </a:cubicBezTo>
                        <a:cubicBezTo>
                          <a:pt x="13731" y="1483"/>
                          <a:pt x="13663" y="1567"/>
                          <a:pt x="13540" y="1598"/>
                        </a:cubicBezTo>
                        <a:cubicBezTo>
                          <a:pt x="13555" y="1567"/>
                          <a:pt x="13566" y="1533"/>
                          <a:pt x="13571" y="1500"/>
                        </a:cubicBezTo>
                        <a:cubicBezTo>
                          <a:pt x="13577" y="1467"/>
                          <a:pt x="13577" y="1434"/>
                          <a:pt x="13570" y="1405"/>
                        </a:cubicBezTo>
                        <a:cubicBezTo>
                          <a:pt x="13518" y="1394"/>
                          <a:pt x="13466" y="1389"/>
                          <a:pt x="13415" y="1389"/>
                        </a:cubicBezTo>
                        <a:cubicBezTo>
                          <a:pt x="13364" y="1389"/>
                          <a:pt x="13314" y="1394"/>
                          <a:pt x="13268" y="1405"/>
                        </a:cubicBezTo>
                        <a:cubicBezTo>
                          <a:pt x="13237" y="1470"/>
                          <a:pt x="13199" y="1535"/>
                          <a:pt x="13155" y="1600"/>
                        </a:cubicBezTo>
                        <a:cubicBezTo>
                          <a:pt x="13111" y="1665"/>
                          <a:pt x="13061" y="1729"/>
                          <a:pt x="13009" y="1792"/>
                        </a:cubicBezTo>
                        <a:cubicBezTo>
                          <a:pt x="12990" y="1756"/>
                          <a:pt x="12984" y="1720"/>
                          <a:pt x="12983" y="1684"/>
                        </a:cubicBezTo>
                        <a:cubicBezTo>
                          <a:pt x="12981" y="1647"/>
                          <a:pt x="12984" y="1609"/>
                          <a:pt x="12984" y="1569"/>
                        </a:cubicBezTo>
                        <a:cubicBezTo>
                          <a:pt x="12978" y="1535"/>
                          <a:pt x="12963" y="1499"/>
                          <a:pt x="12937" y="1466"/>
                        </a:cubicBezTo>
                        <a:cubicBezTo>
                          <a:pt x="12912" y="1434"/>
                          <a:pt x="12876" y="1407"/>
                          <a:pt x="12830" y="1392"/>
                        </a:cubicBezTo>
                        <a:cubicBezTo>
                          <a:pt x="12778" y="1455"/>
                          <a:pt x="12725" y="1520"/>
                          <a:pt x="12674" y="1584"/>
                        </a:cubicBezTo>
                        <a:cubicBezTo>
                          <a:pt x="12622" y="1648"/>
                          <a:pt x="12571" y="1712"/>
                          <a:pt x="12522" y="1775"/>
                        </a:cubicBezTo>
                        <a:cubicBezTo>
                          <a:pt x="12481" y="1712"/>
                          <a:pt x="12471" y="1638"/>
                          <a:pt x="12490" y="1571"/>
                        </a:cubicBezTo>
                        <a:cubicBezTo>
                          <a:pt x="12509" y="1504"/>
                          <a:pt x="12559" y="1443"/>
                          <a:pt x="12639" y="1405"/>
                        </a:cubicBezTo>
                        <a:cubicBezTo>
                          <a:pt x="12670" y="1386"/>
                          <a:pt x="12707" y="1372"/>
                          <a:pt x="12746" y="1364"/>
                        </a:cubicBezTo>
                        <a:cubicBezTo>
                          <a:pt x="12785" y="1357"/>
                          <a:pt x="12827" y="1354"/>
                          <a:pt x="12867" y="1359"/>
                        </a:cubicBezTo>
                        <a:cubicBezTo>
                          <a:pt x="12904" y="1363"/>
                          <a:pt x="12947" y="1369"/>
                          <a:pt x="12989" y="1371"/>
                        </a:cubicBezTo>
                        <a:cubicBezTo>
                          <a:pt x="13031" y="1373"/>
                          <a:pt x="13071" y="1371"/>
                          <a:pt x="13102" y="1359"/>
                        </a:cubicBezTo>
                        <a:cubicBezTo>
                          <a:pt x="13120" y="1350"/>
                          <a:pt x="13132" y="1342"/>
                          <a:pt x="13145" y="1333"/>
                        </a:cubicBezTo>
                        <a:cubicBezTo>
                          <a:pt x="13159" y="1324"/>
                          <a:pt x="13172" y="1315"/>
                          <a:pt x="13194" y="1304"/>
                        </a:cubicBezTo>
                        <a:cubicBezTo>
                          <a:pt x="13231" y="1287"/>
                          <a:pt x="13282" y="1283"/>
                          <a:pt x="13329" y="1277"/>
                        </a:cubicBezTo>
                        <a:cubicBezTo>
                          <a:pt x="13376" y="1270"/>
                          <a:pt x="13419" y="1262"/>
                          <a:pt x="13441" y="1237"/>
                        </a:cubicBezTo>
                        <a:cubicBezTo>
                          <a:pt x="13466" y="1205"/>
                          <a:pt x="13455" y="1174"/>
                          <a:pt x="13429" y="1145"/>
                        </a:cubicBezTo>
                        <a:cubicBezTo>
                          <a:pt x="13402" y="1116"/>
                          <a:pt x="13361" y="1089"/>
                          <a:pt x="13324" y="1068"/>
                        </a:cubicBezTo>
                        <a:cubicBezTo>
                          <a:pt x="13361" y="1064"/>
                          <a:pt x="13402" y="1064"/>
                          <a:pt x="13441" y="1071"/>
                        </a:cubicBezTo>
                        <a:cubicBezTo>
                          <a:pt x="13479" y="1077"/>
                          <a:pt x="13515" y="1089"/>
                          <a:pt x="13540" y="1110"/>
                        </a:cubicBezTo>
                        <a:cubicBezTo>
                          <a:pt x="13555" y="1119"/>
                          <a:pt x="13566" y="1128"/>
                          <a:pt x="13577" y="1136"/>
                        </a:cubicBezTo>
                        <a:cubicBezTo>
                          <a:pt x="13589" y="1143"/>
                          <a:pt x="13601" y="1148"/>
                          <a:pt x="13620" y="1148"/>
                        </a:cubicBezTo>
                        <a:cubicBezTo>
                          <a:pt x="13632" y="1153"/>
                          <a:pt x="13648" y="1150"/>
                          <a:pt x="13664" y="1146"/>
                        </a:cubicBezTo>
                        <a:cubicBezTo>
                          <a:pt x="13680" y="1141"/>
                          <a:pt x="13697" y="1134"/>
                          <a:pt x="13712" y="1127"/>
                        </a:cubicBezTo>
                        <a:cubicBezTo>
                          <a:pt x="13777" y="1102"/>
                          <a:pt x="13842" y="1074"/>
                          <a:pt x="13903" y="1043"/>
                        </a:cubicBezTo>
                        <a:cubicBezTo>
                          <a:pt x="13964" y="1012"/>
                          <a:pt x="14021" y="978"/>
                          <a:pt x="14070" y="942"/>
                        </a:cubicBezTo>
                        <a:cubicBezTo>
                          <a:pt x="14058" y="938"/>
                          <a:pt x="14045" y="936"/>
                          <a:pt x="14033" y="934"/>
                        </a:cubicBezTo>
                        <a:cubicBezTo>
                          <a:pt x="14021" y="932"/>
                          <a:pt x="14008" y="930"/>
                          <a:pt x="13996" y="925"/>
                        </a:cubicBezTo>
                        <a:cubicBezTo>
                          <a:pt x="14113" y="934"/>
                          <a:pt x="14226" y="934"/>
                          <a:pt x="14339" y="929"/>
                        </a:cubicBezTo>
                        <a:cubicBezTo>
                          <a:pt x="14451" y="923"/>
                          <a:pt x="14564" y="913"/>
                          <a:pt x="14681" y="900"/>
                        </a:cubicBezTo>
                        <a:cubicBezTo>
                          <a:pt x="14727" y="896"/>
                          <a:pt x="14775" y="892"/>
                          <a:pt x="14820" y="882"/>
                        </a:cubicBezTo>
                        <a:cubicBezTo>
                          <a:pt x="14865" y="872"/>
                          <a:pt x="14906" y="856"/>
                          <a:pt x="14940" y="829"/>
                        </a:cubicBezTo>
                        <a:cubicBezTo>
                          <a:pt x="14986" y="837"/>
                          <a:pt x="15031" y="843"/>
                          <a:pt x="15076" y="845"/>
                        </a:cubicBezTo>
                        <a:cubicBezTo>
                          <a:pt x="15121" y="848"/>
                          <a:pt x="15165" y="845"/>
                          <a:pt x="15212" y="837"/>
                        </a:cubicBezTo>
                        <a:cubicBezTo>
                          <a:pt x="15224" y="875"/>
                          <a:pt x="15279" y="883"/>
                          <a:pt x="15329" y="883"/>
                        </a:cubicBezTo>
                        <a:cubicBezTo>
                          <a:pt x="15378" y="883"/>
                          <a:pt x="15421" y="867"/>
                          <a:pt x="15471" y="854"/>
                        </a:cubicBezTo>
                        <a:cubicBezTo>
                          <a:pt x="15563" y="837"/>
                          <a:pt x="15662" y="875"/>
                          <a:pt x="15754" y="883"/>
                        </a:cubicBezTo>
                        <a:cubicBezTo>
                          <a:pt x="15847" y="892"/>
                          <a:pt x="15977" y="875"/>
                          <a:pt x="15989" y="812"/>
                        </a:cubicBezTo>
                        <a:cubicBezTo>
                          <a:pt x="15955" y="812"/>
                          <a:pt x="15926" y="800"/>
                          <a:pt x="15906" y="783"/>
                        </a:cubicBezTo>
                        <a:cubicBezTo>
                          <a:pt x="15887" y="767"/>
                          <a:pt x="15878" y="745"/>
                          <a:pt x="15884" y="724"/>
                        </a:cubicBezTo>
                        <a:cubicBezTo>
                          <a:pt x="15896" y="677"/>
                          <a:pt x="15977" y="644"/>
                          <a:pt x="15952" y="602"/>
                        </a:cubicBezTo>
                        <a:cubicBezTo>
                          <a:pt x="15940" y="580"/>
                          <a:pt x="15909" y="564"/>
                          <a:pt x="15884" y="555"/>
                        </a:cubicBezTo>
                        <a:lnTo>
                          <a:pt x="15495" y="395"/>
                        </a:lnTo>
                        <a:cubicBezTo>
                          <a:pt x="15452" y="379"/>
                          <a:pt x="15401" y="362"/>
                          <a:pt x="15351" y="355"/>
                        </a:cubicBezTo>
                        <a:cubicBezTo>
                          <a:pt x="15301" y="349"/>
                          <a:pt x="15252" y="353"/>
                          <a:pt x="15212" y="379"/>
                        </a:cubicBezTo>
                        <a:cubicBezTo>
                          <a:pt x="15199" y="391"/>
                          <a:pt x="15190" y="405"/>
                          <a:pt x="15181" y="419"/>
                        </a:cubicBezTo>
                        <a:cubicBezTo>
                          <a:pt x="15171" y="432"/>
                          <a:pt x="15162" y="446"/>
                          <a:pt x="15150" y="459"/>
                        </a:cubicBezTo>
                        <a:cubicBezTo>
                          <a:pt x="15116" y="482"/>
                          <a:pt x="15073" y="482"/>
                          <a:pt x="15029" y="472"/>
                        </a:cubicBezTo>
                        <a:cubicBezTo>
                          <a:pt x="14985" y="462"/>
                          <a:pt x="14940" y="442"/>
                          <a:pt x="14903" y="425"/>
                        </a:cubicBezTo>
                        <a:cubicBezTo>
                          <a:pt x="14897" y="389"/>
                          <a:pt x="14883" y="353"/>
                          <a:pt x="14863" y="319"/>
                        </a:cubicBezTo>
                        <a:cubicBezTo>
                          <a:pt x="14843" y="284"/>
                          <a:pt x="14817" y="250"/>
                          <a:pt x="14786" y="219"/>
                        </a:cubicBezTo>
                        <a:cubicBezTo>
                          <a:pt x="14792" y="242"/>
                          <a:pt x="14760" y="249"/>
                          <a:pt x="14723" y="246"/>
                        </a:cubicBezTo>
                        <a:cubicBezTo>
                          <a:pt x="14686" y="243"/>
                          <a:pt x="14644" y="229"/>
                          <a:pt x="14632" y="210"/>
                        </a:cubicBezTo>
                        <a:cubicBezTo>
                          <a:pt x="14585" y="166"/>
                          <a:pt x="14524" y="120"/>
                          <a:pt x="14456" y="89"/>
                        </a:cubicBezTo>
                        <a:cubicBezTo>
                          <a:pt x="14388" y="59"/>
                          <a:pt x="14314" y="44"/>
                          <a:pt x="14243" y="63"/>
                        </a:cubicBezTo>
                        <a:cubicBezTo>
                          <a:pt x="14221" y="88"/>
                          <a:pt x="14211" y="117"/>
                          <a:pt x="14209" y="145"/>
                        </a:cubicBezTo>
                        <a:cubicBezTo>
                          <a:pt x="14207" y="174"/>
                          <a:pt x="14215" y="202"/>
                          <a:pt x="14231" y="227"/>
                        </a:cubicBezTo>
                        <a:cubicBezTo>
                          <a:pt x="14209" y="215"/>
                          <a:pt x="14183" y="208"/>
                          <a:pt x="14159" y="208"/>
                        </a:cubicBezTo>
                        <a:cubicBezTo>
                          <a:pt x="14135" y="208"/>
                          <a:pt x="14113" y="215"/>
                          <a:pt x="14101" y="227"/>
                        </a:cubicBezTo>
                        <a:cubicBezTo>
                          <a:pt x="14086" y="189"/>
                          <a:pt x="14059" y="148"/>
                          <a:pt x="14022" y="116"/>
                        </a:cubicBezTo>
                        <a:cubicBezTo>
                          <a:pt x="13985" y="83"/>
                          <a:pt x="13938" y="59"/>
                          <a:pt x="13879" y="55"/>
                        </a:cubicBezTo>
                        <a:cubicBezTo>
                          <a:pt x="13820" y="44"/>
                          <a:pt x="13759" y="66"/>
                          <a:pt x="13722" y="99"/>
                        </a:cubicBezTo>
                        <a:cubicBezTo>
                          <a:pt x="13685" y="133"/>
                          <a:pt x="13672" y="177"/>
                          <a:pt x="13712" y="210"/>
                        </a:cubicBezTo>
                        <a:cubicBezTo>
                          <a:pt x="13666" y="185"/>
                          <a:pt x="13628" y="152"/>
                          <a:pt x="13598" y="116"/>
                        </a:cubicBezTo>
                        <a:cubicBezTo>
                          <a:pt x="13569" y="80"/>
                          <a:pt x="13549" y="40"/>
                          <a:pt x="13540" y="0"/>
                        </a:cubicBezTo>
                        <a:cubicBezTo>
                          <a:pt x="13469" y="0"/>
                          <a:pt x="13401" y="4"/>
                          <a:pt x="13334" y="13"/>
                        </a:cubicBezTo>
                        <a:cubicBezTo>
                          <a:pt x="13268" y="22"/>
                          <a:pt x="13203" y="36"/>
                          <a:pt x="13139" y="55"/>
                        </a:cubicBezTo>
                        <a:cubicBezTo>
                          <a:pt x="13126" y="59"/>
                          <a:pt x="13117" y="63"/>
                          <a:pt x="13108" y="67"/>
                        </a:cubicBezTo>
                        <a:cubicBezTo>
                          <a:pt x="13098" y="72"/>
                          <a:pt x="13089" y="76"/>
                          <a:pt x="13077" y="80"/>
                        </a:cubicBezTo>
                        <a:cubicBezTo>
                          <a:pt x="13065" y="88"/>
                          <a:pt x="13061" y="101"/>
                          <a:pt x="13061" y="115"/>
                        </a:cubicBezTo>
                        <a:cubicBezTo>
                          <a:pt x="13061" y="129"/>
                          <a:pt x="13065" y="145"/>
                          <a:pt x="13065" y="160"/>
                        </a:cubicBezTo>
                        <a:cubicBezTo>
                          <a:pt x="13071" y="193"/>
                          <a:pt x="13077" y="228"/>
                          <a:pt x="13085" y="263"/>
                        </a:cubicBezTo>
                        <a:cubicBezTo>
                          <a:pt x="13092" y="299"/>
                          <a:pt x="13102" y="334"/>
                          <a:pt x="13114" y="370"/>
                        </a:cubicBezTo>
                        <a:cubicBezTo>
                          <a:pt x="13083" y="322"/>
                          <a:pt x="13051" y="273"/>
                          <a:pt x="13020" y="225"/>
                        </a:cubicBezTo>
                        <a:cubicBezTo>
                          <a:pt x="12989" y="177"/>
                          <a:pt x="12960" y="128"/>
                          <a:pt x="12935" y="80"/>
                        </a:cubicBezTo>
                        <a:cubicBezTo>
                          <a:pt x="12923" y="67"/>
                          <a:pt x="12909" y="52"/>
                          <a:pt x="12893" y="38"/>
                        </a:cubicBezTo>
                        <a:cubicBezTo>
                          <a:pt x="12878" y="24"/>
                          <a:pt x="12861" y="13"/>
                          <a:pt x="12842" y="8"/>
                        </a:cubicBezTo>
                        <a:cubicBezTo>
                          <a:pt x="12818" y="4"/>
                          <a:pt x="12792" y="13"/>
                          <a:pt x="12770" y="27"/>
                        </a:cubicBezTo>
                        <a:cubicBezTo>
                          <a:pt x="12748" y="41"/>
                          <a:pt x="12731" y="61"/>
                          <a:pt x="12725" y="80"/>
                        </a:cubicBezTo>
                        <a:cubicBezTo>
                          <a:pt x="12704" y="124"/>
                          <a:pt x="12690" y="169"/>
                          <a:pt x="12684" y="214"/>
                        </a:cubicBezTo>
                        <a:cubicBezTo>
                          <a:pt x="12679" y="259"/>
                          <a:pt x="12682" y="303"/>
                          <a:pt x="12694" y="345"/>
                        </a:cubicBezTo>
                        <a:cubicBezTo>
                          <a:pt x="12676" y="318"/>
                          <a:pt x="12648" y="294"/>
                          <a:pt x="12616" y="277"/>
                        </a:cubicBezTo>
                        <a:cubicBezTo>
                          <a:pt x="12583" y="259"/>
                          <a:pt x="12546" y="246"/>
                          <a:pt x="12509" y="240"/>
                        </a:cubicBezTo>
                        <a:cubicBezTo>
                          <a:pt x="12515" y="200"/>
                          <a:pt x="12483" y="162"/>
                          <a:pt x="12438" y="139"/>
                        </a:cubicBezTo>
                        <a:cubicBezTo>
                          <a:pt x="12392" y="117"/>
                          <a:pt x="12333" y="109"/>
                          <a:pt x="12287" y="130"/>
                        </a:cubicBezTo>
                        <a:cubicBezTo>
                          <a:pt x="12235" y="149"/>
                          <a:pt x="12212" y="189"/>
                          <a:pt x="12215" y="228"/>
                        </a:cubicBezTo>
                        <a:cubicBezTo>
                          <a:pt x="12218" y="266"/>
                          <a:pt x="12247" y="303"/>
                          <a:pt x="12299" y="315"/>
                        </a:cubicBezTo>
                        <a:cubicBezTo>
                          <a:pt x="12259" y="343"/>
                          <a:pt x="12236" y="381"/>
                          <a:pt x="12232" y="420"/>
                        </a:cubicBezTo>
                        <a:cubicBezTo>
                          <a:pt x="12227" y="459"/>
                          <a:pt x="12241" y="498"/>
                          <a:pt x="12275" y="530"/>
                        </a:cubicBezTo>
                        <a:cubicBezTo>
                          <a:pt x="12229" y="530"/>
                          <a:pt x="12196" y="511"/>
                          <a:pt x="12171" y="486"/>
                        </a:cubicBezTo>
                        <a:cubicBezTo>
                          <a:pt x="12145" y="461"/>
                          <a:pt x="12127" y="429"/>
                          <a:pt x="12108" y="404"/>
                        </a:cubicBezTo>
                        <a:cubicBezTo>
                          <a:pt x="12087" y="376"/>
                          <a:pt x="12054" y="350"/>
                          <a:pt x="12019" y="335"/>
                        </a:cubicBezTo>
                        <a:cubicBezTo>
                          <a:pt x="11983" y="321"/>
                          <a:pt x="11945" y="318"/>
                          <a:pt x="11911" y="337"/>
                        </a:cubicBezTo>
                        <a:cubicBezTo>
                          <a:pt x="11905" y="341"/>
                          <a:pt x="11898" y="347"/>
                          <a:pt x="11892" y="354"/>
                        </a:cubicBezTo>
                        <a:cubicBezTo>
                          <a:pt x="11886" y="362"/>
                          <a:pt x="11880" y="370"/>
                          <a:pt x="11874" y="379"/>
                        </a:cubicBezTo>
                        <a:cubicBezTo>
                          <a:pt x="11821" y="471"/>
                          <a:pt x="11843" y="575"/>
                          <a:pt x="11914" y="658"/>
                        </a:cubicBezTo>
                        <a:cubicBezTo>
                          <a:pt x="11985" y="741"/>
                          <a:pt x="12105" y="803"/>
                          <a:pt x="12250" y="812"/>
                        </a:cubicBezTo>
                        <a:cubicBezTo>
                          <a:pt x="12269" y="812"/>
                          <a:pt x="12290" y="812"/>
                          <a:pt x="12311" y="814"/>
                        </a:cubicBezTo>
                        <a:cubicBezTo>
                          <a:pt x="12332" y="816"/>
                          <a:pt x="12352" y="820"/>
                          <a:pt x="12367" y="829"/>
                        </a:cubicBezTo>
                        <a:cubicBezTo>
                          <a:pt x="12380" y="837"/>
                          <a:pt x="12392" y="851"/>
                          <a:pt x="12398" y="864"/>
                        </a:cubicBezTo>
                        <a:cubicBezTo>
                          <a:pt x="12404" y="878"/>
                          <a:pt x="12404" y="892"/>
                          <a:pt x="12392" y="900"/>
                        </a:cubicBezTo>
                        <a:cubicBezTo>
                          <a:pt x="12321" y="888"/>
                          <a:pt x="12253" y="874"/>
                          <a:pt x="12185" y="860"/>
                        </a:cubicBezTo>
                        <a:cubicBezTo>
                          <a:pt x="12117" y="847"/>
                          <a:pt x="12050" y="833"/>
                          <a:pt x="11979" y="820"/>
                        </a:cubicBezTo>
                        <a:cubicBezTo>
                          <a:pt x="11957" y="816"/>
                          <a:pt x="11934" y="812"/>
                          <a:pt x="11912" y="807"/>
                        </a:cubicBezTo>
                        <a:cubicBezTo>
                          <a:pt x="11889" y="801"/>
                          <a:pt x="11868" y="795"/>
                          <a:pt x="11849" y="787"/>
                        </a:cubicBezTo>
                        <a:cubicBezTo>
                          <a:pt x="11828" y="772"/>
                          <a:pt x="11811" y="756"/>
                          <a:pt x="11794" y="741"/>
                        </a:cubicBezTo>
                        <a:cubicBezTo>
                          <a:pt x="11778" y="726"/>
                          <a:pt x="11763" y="711"/>
                          <a:pt x="11744" y="698"/>
                        </a:cubicBezTo>
                        <a:cubicBezTo>
                          <a:pt x="11698" y="650"/>
                          <a:pt x="11636" y="608"/>
                          <a:pt x="11564" y="577"/>
                        </a:cubicBezTo>
                        <a:cubicBezTo>
                          <a:pt x="11491" y="546"/>
                          <a:pt x="11408" y="526"/>
                          <a:pt x="11319" y="522"/>
                        </a:cubicBezTo>
                        <a:cubicBezTo>
                          <a:pt x="11303" y="583"/>
                          <a:pt x="11322" y="644"/>
                          <a:pt x="11362" y="698"/>
                        </a:cubicBezTo>
                        <a:cubicBezTo>
                          <a:pt x="11402" y="753"/>
                          <a:pt x="11463" y="801"/>
                          <a:pt x="11534" y="837"/>
                        </a:cubicBezTo>
                        <a:cubicBezTo>
                          <a:pt x="11605" y="877"/>
                          <a:pt x="11687" y="906"/>
                          <a:pt x="11772" y="930"/>
                        </a:cubicBezTo>
                        <a:cubicBezTo>
                          <a:pt x="11857" y="954"/>
                          <a:pt x="11945" y="972"/>
                          <a:pt x="12028" y="989"/>
                        </a:cubicBezTo>
                        <a:cubicBezTo>
                          <a:pt x="11982" y="1020"/>
                          <a:pt x="11937" y="1060"/>
                          <a:pt x="11915" y="1099"/>
                        </a:cubicBezTo>
                        <a:cubicBezTo>
                          <a:pt x="11892" y="1139"/>
                          <a:pt x="11892" y="1178"/>
                          <a:pt x="11935" y="1207"/>
                        </a:cubicBezTo>
                        <a:lnTo>
                          <a:pt x="11898" y="1262"/>
                        </a:lnTo>
                        <a:cubicBezTo>
                          <a:pt x="11905" y="1319"/>
                          <a:pt x="11914" y="1376"/>
                          <a:pt x="11923" y="1433"/>
                        </a:cubicBezTo>
                        <a:cubicBezTo>
                          <a:pt x="11932" y="1490"/>
                          <a:pt x="11942" y="1548"/>
                          <a:pt x="11948" y="1607"/>
                        </a:cubicBezTo>
                        <a:cubicBezTo>
                          <a:pt x="11871" y="1592"/>
                          <a:pt x="11820" y="1552"/>
                          <a:pt x="11787" y="1503"/>
                        </a:cubicBezTo>
                        <a:cubicBezTo>
                          <a:pt x="11753" y="1453"/>
                          <a:pt x="11738" y="1394"/>
                          <a:pt x="11732" y="1342"/>
                        </a:cubicBezTo>
                        <a:cubicBezTo>
                          <a:pt x="11732" y="1289"/>
                          <a:pt x="11732" y="1229"/>
                          <a:pt x="11717" y="1174"/>
                        </a:cubicBezTo>
                        <a:cubicBezTo>
                          <a:pt x="11703" y="1118"/>
                          <a:pt x="11673" y="1066"/>
                          <a:pt x="11615" y="1031"/>
                        </a:cubicBezTo>
                        <a:cubicBezTo>
                          <a:pt x="11587" y="1062"/>
                          <a:pt x="11570" y="1098"/>
                          <a:pt x="11561" y="1135"/>
                        </a:cubicBezTo>
                        <a:cubicBezTo>
                          <a:pt x="11553" y="1171"/>
                          <a:pt x="11553" y="1209"/>
                          <a:pt x="11559" y="1245"/>
                        </a:cubicBezTo>
                        <a:cubicBezTo>
                          <a:pt x="11522" y="1245"/>
                          <a:pt x="11484" y="1247"/>
                          <a:pt x="11445" y="1252"/>
                        </a:cubicBezTo>
                        <a:cubicBezTo>
                          <a:pt x="11406" y="1258"/>
                          <a:pt x="11368" y="1266"/>
                          <a:pt x="11331" y="1279"/>
                        </a:cubicBezTo>
                        <a:cubicBezTo>
                          <a:pt x="11309" y="1310"/>
                          <a:pt x="11315" y="1352"/>
                          <a:pt x="11315" y="1389"/>
                        </a:cubicBezTo>
                        <a:cubicBezTo>
                          <a:pt x="11315" y="1425"/>
                          <a:pt x="11309" y="1455"/>
                          <a:pt x="11263" y="1464"/>
                        </a:cubicBezTo>
                        <a:cubicBezTo>
                          <a:pt x="11232" y="1468"/>
                          <a:pt x="11203" y="1455"/>
                          <a:pt x="11178" y="1437"/>
                        </a:cubicBezTo>
                        <a:cubicBezTo>
                          <a:pt x="11153" y="1419"/>
                          <a:pt x="11133" y="1394"/>
                          <a:pt x="11121" y="1376"/>
                        </a:cubicBezTo>
                        <a:cubicBezTo>
                          <a:pt x="11109" y="1354"/>
                          <a:pt x="11073" y="1334"/>
                          <a:pt x="11038" y="1326"/>
                        </a:cubicBezTo>
                        <a:cubicBezTo>
                          <a:pt x="11002" y="1317"/>
                          <a:pt x="10967" y="1319"/>
                          <a:pt x="10954" y="1342"/>
                        </a:cubicBezTo>
                        <a:cubicBezTo>
                          <a:pt x="10930" y="1304"/>
                          <a:pt x="10967" y="1254"/>
                          <a:pt x="11029" y="1254"/>
                        </a:cubicBezTo>
                        <a:cubicBezTo>
                          <a:pt x="11072" y="1254"/>
                          <a:pt x="11121" y="1270"/>
                          <a:pt x="11146" y="1254"/>
                        </a:cubicBezTo>
                        <a:cubicBezTo>
                          <a:pt x="11158" y="1245"/>
                          <a:pt x="11158" y="1237"/>
                          <a:pt x="11158" y="1216"/>
                        </a:cubicBezTo>
                        <a:cubicBezTo>
                          <a:pt x="11152" y="1182"/>
                          <a:pt x="11149" y="1148"/>
                          <a:pt x="11141" y="1116"/>
                        </a:cubicBezTo>
                        <a:cubicBezTo>
                          <a:pt x="11133" y="1083"/>
                          <a:pt x="11121" y="1052"/>
                          <a:pt x="11096" y="1022"/>
                        </a:cubicBezTo>
                        <a:cubicBezTo>
                          <a:pt x="11072" y="991"/>
                          <a:pt x="11036" y="964"/>
                          <a:pt x="10994" y="948"/>
                        </a:cubicBezTo>
                        <a:cubicBezTo>
                          <a:pt x="10951" y="932"/>
                          <a:pt x="10902" y="925"/>
                          <a:pt x="10850" y="934"/>
                        </a:cubicBezTo>
                        <a:cubicBezTo>
                          <a:pt x="10843" y="949"/>
                          <a:pt x="10837" y="964"/>
                          <a:pt x="10831" y="980"/>
                        </a:cubicBezTo>
                        <a:cubicBezTo>
                          <a:pt x="10825" y="995"/>
                          <a:pt x="10819" y="1010"/>
                          <a:pt x="10813" y="1022"/>
                        </a:cubicBezTo>
                        <a:cubicBezTo>
                          <a:pt x="10760" y="961"/>
                          <a:pt x="10708" y="900"/>
                          <a:pt x="10658" y="839"/>
                        </a:cubicBezTo>
                        <a:cubicBezTo>
                          <a:pt x="10607" y="777"/>
                          <a:pt x="10560" y="715"/>
                          <a:pt x="10516" y="652"/>
                        </a:cubicBezTo>
                        <a:cubicBezTo>
                          <a:pt x="10464" y="665"/>
                          <a:pt x="10424" y="696"/>
                          <a:pt x="10405" y="732"/>
                        </a:cubicBezTo>
                        <a:cubicBezTo>
                          <a:pt x="10387" y="768"/>
                          <a:pt x="10390" y="808"/>
                          <a:pt x="10424" y="837"/>
                        </a:cubicBezTo>
                        <a:cubicBezTo>
                          <a:pt x="10449" y="867"/>
                          <a:pt x="10498" y="883"/>
                          <a:pt x="10529" y="917"/>
                        </a:cubicBezTo>
                        <a:cubicBezTo>
                          <a:pt x="10578" y="972"/>
                          <a:pt x="10578" y="1039"/>
                          <a:pt x="10529" y="1094"/>
                        </a:cubicBezTo>
                        <a:cubicBezTo>
                          <a:pt x="10507" y="1073"/>
                          <a:pt x="10472" y="1059"/>
                          <a:pt x="10435" y="1055"/>
                        </a:cubicBezTo>
                        <a:cubicBezTo>
                          <a:pt x="10398" y="1052"/>
                          <a:pt x="10359" y="1058"/>
                          <a:pt x="10331" y="1077"/>
                        </a:cubicBezTo>
                        <a:cubicBezTo>
                          <a:pt x="10325" y="1050"/>
                          <a:pt x="10319" y="1025"/>
                          <a:pt x="10314" y="1001"/>
                        </a:cubicBezTo>
                        <a:cubicBezTo>
                          <a:pt x="10310" y="977"/>
                          <a:pt x="10307" y="953"/>
                          <a:pt x="10307" y="925"/>
                        </a:cubicBezTo>
                        <a:cubicBezTo>
                          <a:pt x="10202" y="900"/>
                          <a:pt x="10097" y="892"/>
                          <a:pt x="9998" y="892"/>
                        </a:cubicBezTo>
                        <a:cubicBezTo>
                          <a:pt x="9943" y="892"/>
                          <a:pt x="9881" y="900"/>
                          <a:pt x="9869" y="934"/>
                        </a:cubicBezTo>
                        <a:cubicBezTo>
                          <a:pt x="9847" y="974"/>
                          <a:pt x="9895" y="1005"/>
                          <a:pt x="9943" y="1037"/>
                        </a:cubicBezTo>
                        <a:cubicBezTo>
                          <a:pt x="9992" y="1068"/>
                          <a:pt x="10041" y="1100"/>
                          <a:pt x="10023" y="1140"/>
                        </a:cubicBezTo>
                        <a:cubicBezTo>
                          <a:pt x="9989" y="1157"/>
                          <a:pt x="9952" y="1152"/>
                          <a:pt x="9919" y="1137"/>
                        </a:cubicBezTo>
                        <a:cubicBezTo>
                          <a:pt x="9886" y="1122"/>
                          <a:pt x="9856" y="1098"/>
                          <a:pt x="9838" y="1077"/>
                        </a:cubicBezTo>
                        <a:cubicBezTo>
                          <a:pt x="9816" y="1054"/>
                          <a:pt x="9778" y="1036"/>
                          <a:pt x="9741" y="1031"/>
                        </a:cubicBezTo>
                        <a:cubicBezTo>
                          <a:pt x="9705" y="1025"/>
                          <a:pt x="9671" y="1033"/>
                          <a:pt x="9659" y="1060"/>
                        </a:cubicBezTo>
                        <a:cubicBezTo>
                          <a:pt x="9653" y="1073"/>
                          <a:pt x="9656" y="1083"/>
                          <a:pt x="9663" y="1094"/>
                        </a:cubicBezTo>
                        <a:cubicBezTo>
                          <a:pt x="9671" y="1104"/>
                          <a:pt x="9684" y="1115"/>
                          <a:pt x="9696" y="1127"/>
                        </a:cubicBezTo>
                        <a:cubicBezTo>
                          <a:pt x="9730" y="1155"/>
                          <a:pt x="9765" y="1180"/>
                          <a:pt x="9801" y="1205"/>
                        </a:cubicBezTo>
                        <a:cubicBezTo>
                          <a:pt x="9836" y="1229"/>
                          <a:pt x="9872" y="1254"/>
                          <a:pt x="9906" y="1279"/>
                        </a:cubicBezTo>
                        <a:cubicBezTo>
                          <a:pt x="9872" y="1279"/>
                          <a:pt x="9842" y="1272"/>
                          <a:pt x="9820" y="1260"/>
                        </a:cubicBezTo>
                        <a:cubicBezTo>
                          <a:pt x="9798" y="1248"/>
                          <a:pt x="9782" y="1230"/>
                          <a:pt x="9776" y="1207"/>
                        </a:cubicBezTo>
                        <a:cubicBezTo>
                          <a:pt x="9742" y="1226"/>
                          <a:pt x="9704" y="1231"/>
                          <a:pt x="9665" y="1227"/>
                        </a:cubicBezTo>
                        <a:cubicBezTo>
                          <a:pt x="9626" y="1223"/>
                          <a:pt x="9588" y="1209"/>
                          <a:pt x="9554" y="1190"/>
                        </a:cubicBezTo>
                        <a:cubicBezTo>
                          <a:pt x="9529" y="1174"/>
                          <a:pt x="9511" y="1152"/>
                          <a:pt x="9495" y="1127"/>
                        </a:cubicBezTo>
                        <a:cubicBezTo>
                          <a:pt x="9480" y="1103"/>
                          <a:pt x="9468" y="1077"/>
                          <a:pt x="9455" y="1052"/>
                        </a:cubicBezTo>
                        <a:cubicBezTo>
                          <a:pt x="9403" y="1064"/>
                          <a:pt x="9347" y="1077"/>
                          <a:pt x="9290" y="1087"/>
                        </a:cubicBezTo>
                        <a:cubicBezTo>
                          <a:pt x="9233" y="1098"/>
                          <a:pt x="9175" y="1106"/>
                          <a:pt x="9116" y="1110"/>
                        </a:cubicBezTo>
                        <a:cubicBezTo>
                          <a:pt x="9156" y="1150"/>
                          <a:pt x="9195" y="1190"/>
                          <a:pt x="9235" y="1231"/>
                        </a:cubicBezTo>
                        <a:cubicBezTo>
                          <a:pt x="9275" y="1272"/>
                          <a:pt x="9316" y="1315"/>
                          <a:pt x="9363" y="1359"/>
                        </a:cubicBezTo>
                        <a:cubicBezTo>
                          <a:pt x="9381" y="1376"/>
                          <a:pt x="9397" y="1393"/>
                          <a:pt x="9414" y="1409"/>
                        </a:cubicBezTo>
                        <a:cubicBezTo>
                          <a:pt x="9432" y="1425"/>
                          <a:pt x="9452" y="1439"/>
                          <a:pt x="9480" y="1447"/>
                        </a:cubicBezTo>
                        <a:cubicBezTo>
                          <a:pt x="9539" y="1474"/>
                          <a:pt x="9603" y="1481"/>
                          <a:pt x="9670" y="1477"/>
                        </a:cubicBezTo>
                        <a:cubicBezTo>
                          <a:pt x="9736" y="1473"/>
                          <a:pt x="9804" y="1460"/>
                          <a:pt x="9869" y="1447"/>
                        </a:cubicBezTo>
                        <a:cubicBezTo>
                          <a:pt x="9887" y="1455"/>
                          <a:pt x="9906" y="1466"/>
                          <a:pt x="9925" y="1477"/>
                        </a:cubicBezTo>
                        <a:cubicBezTo>
                          <a:pt x="9944" y="1488"/>
                          <a:pt x="9964" y="1500"/>
                          <a:pt x="9986" y="1510"/>
                        </a:cubicBezTo>
                        <a:cubicBezTo>
                          <a:pt x="10106" y="1495"/>
                          <a:pt x="10231" y="1486"/>
                          <a:pt x="10357" y="1481"/>
                        </a:cubicBezTo>
                        <a:cubicBezTo>
                          <a:pt x="10483" y="1476"/>
                          <a:pt x="10609" y="1476"/>
                          <a:pt x="10732" y="1481"/>
                        </a:cubicBezTo>
                        <a:cubicBezTo>
                          <a:pt x="10825" y="1525"/>
                          <a:pt x="10919" y="1567"/>
                          <a:pt x="11015" y="1607"/>
                        </a:cubicBezTo>
                        <a:cubicBezTo>
                          <a:pt x="11110" y="1647"/>
                          <a:pt x="11207" y="1685"/>
                          <a:pt x="11306" y="1720"/>
                        </a:cubicBezTo>
                        <a:cubicBezTo>
                          <a:pt x="11325" y="1704"/>
                          <a:pt x="11340" y="1686"/>
                          <a:pt x="11356" y="1667"/>
                        </a:cubicBezTo>
                        <a:cubicBezTo>
                          <a:pt x="11371" y="1648"/>
                          <a:pt x="11386" y="1628"/>
                          <a:pt x="11405" y="1607"/>
                        </a:cubicBezTo>
                        <a:cubicBezTo>
                          <a:pt x="11417" y="1668"/>
                          <a:pt x="11431" y="1727"/>
                          <a:pt x="11447" y="1786"/>
                        </a:cubicBezTo>
                        <a:cubicBezTo>
                          <a:pt x="11462" y="1846"/>
                          <a:pt x="11479" y="1906"/>
                          <a:pt x="11497" y="1969"/>
                        </a:cubicBezTo>
                        <a:cubicBezTo>
                          <a:pt x="11510" y="2021"/>
                          <a:pt x="11522" y="2076"/>
                          <a:pt x="11530" y="2132"/>
                        </a:cubicBezTo>
                        <a:cubicBezTo>
                          <a:pt x="11538" y="2187"/>
                          <a:pt x="11541" y="2244"/>
                          <a:pt x="11534" y="2301"/>
                        </a:cubicBezTo>
                        <a:cubicBezTo>
                          <a:pt x="11491" y="2236"/>
                          <a:pt x="11443" y="2171"/>
                          <a:pt x="11395" y="2105"/>
                        </a:cubicBezTo>
                        <a:cubicBezTo>
                          <a:pt x="11346" y="2039"/>
                          <a:pt x="11297" y="1973"/>
                          <a:pt x="11251" y="1906"/>
                        </a:cubicBezTo>
                        <a:cubicBezTo>
                          <a:pt x="11238" y="1889"/>
                          <a:pt x="11226" y="1869"/>
                          <a:pt x="11210" y="1849"/>
                        </a:cubicBezTo>
                        <a:cubicBezTo>
                          <a:pt x="11194" y="1829"/>
                          <a:pt x="11174" y="1809"/>
                          <a:pt x="11146" y="1792"/>
                        </a:cubicBezTo>
                        <a:cubicBezTo>
                          <a:pt x="11109" y="1760"/>
                          <a:pt x="11058" y="1736"/>
                          <a:pt x="11002" y="1716"/>
                        </a:cubicBezTo>
                        <a:cubicBezTo>
                          <a:pt x="10945" y="1696"/>
                          <a:pt x="10884" y="1680"/>
                          <a:pt x="10825" y="1666"/>
                        </a:cubicBezTo>
                        <a:cubicBezTo>
                          <a:pt x="10760" y="1653"/>
                          <a:pt x="10698" y="1638"/>
                          <a:pt x="10637" y="1623"/>
                        </a:cubicBezTo>
                        <a:cubicBezTo>
                          <a:pt x="10575" y="1608"/>
                          <a:pt x="10513" y="1592"/>
                          <a:pt x="10449" y="1577"/>
                        </a:cubicBezTo>
                        <a:cubicBezTo>
                          <a:pt x="10399" y="1615"/>
                          <a:pt x="10486" y="1666"/>
                          <a:pt x="10566" y="1687"/>
                        </a:cubicBezTo>
                        <a:cubicBezTo>
                          <a:pt x="10695" y="1720"/>
                          <a:pt x="10800" y="1784"/>
                          <a:pt x="10874" y="1851"/>
                        </a:cubicBezTo>
                        <a:cubicBezTo>
                          <a:pt x="10961" y="1935"/>
                          <a:pt x="11004" y="2035"/>
                          <a:pt x="11023" y="2139"/>
                        </a:cubicBezTo>
                        <a:cubicBezTo>
                          <a:pt x="11042" y="2243"/>
                          <a:pt x="11038" y="2351"/>
                          <a:pt x="11029" y="2452"/>
                        </a:cubicBezTo>
                        <a:cubicBezTo>
                          <a:pt x="10954" y="2444"/>
                          <a:pt x="10899" y="2381"/>
                          <a:pt x="10899" y="2322"/>
                        </a:cubicBezTo>
                        <a:cubicBezTo>
                          <a:pt x="10899" y="2259"/>
                          <a:pt x="10917" y="2204"/>
                          <a:pt x="10887" y="2154"/>
                        </a:cubicBezTo>
                        <a:cubicBezTo>
                          <a:pt x="10874" y="2118"/>
                          <a:pt x="10850" y="2090"/>
                          <a:pt x="10820" y="2063"/>
                        </a:cubicBezTo>
                        <a:cubicBezTo>
                          <a:pt x="10789" y="2037"/>
                          <a:pt x="10754" y="2013"/>
                          <a:pt x="10720" y="1985"/>
                        </a:cubicBezTo>
                        <a:lnTo>
                          <a:pt x="10399" y="1767"/>
                        </a:lnTo>
                        <a:cubicBezTo>
                          <a:pt x="10399" y="1809"/>
                          <a:pt x="10413" y="1850"/>
                          <a:pt x="10432" y="1890"/>
                        </a:cubicBezTo>
                        <a:cubicBezTo>
                          <a:pt x="10452" y="1931"/>
                          <a:pt x="10476" y="1971"/>
                          <a:pt x="10498" y="2011"/>
                        </a:cubicBezTo>
                        <a:cubicBezTo>
                          <a:pt x="10516" y="2051"/>
                          <a:pt x="10530" y="2095"/>
                          <a:pt x="10530" y="2138"/>
                        </a:cubicBezTo>
                        <a:cubicBezTo>
                          <a:pt x="10529" y="2181"/>
                          <a:pt x="10513" y="2223"/>
                          <a:pt x="10473" y="2259"/>
                        </a:cubicBezTo>
                        <a:cubicBezTo>
                          <a:pt x="10408" y="2242"/>
                          <a:pt x="10364" y="2202"/>
                          <a:pt x="10347" y="2156"/>
                        </a:cubicBezTo>
                        <a:cubicBezTo>
                          <a:pt x="10330" y="2111"/>
                          <a:pt x="10341" y="2059"/>
                          <a:pt x="10387" y="2019"/>
                        </a:cubicBezTo>
                        <a:cubicBezTo>
                          <a:pt x="10313" y="1994"/>
                          <a:pt x="10305" y="1933"/>
                          <a:pt x="10298" y="1872"/>
                        </a:cubicBezTo>
                        <a:cubicBezTo>
                          <a:pt x="10291" y="1812"/>
                          <a:pt x="10285" y="1752"/>
                          <a:pt x="10214" y="1729"/>
                        </a:cubicBezTo>
                        <a:cubicBezTo>
                          <a:pt x="10165" y="1712"/>
                          <a:pt x="10097" y="1729"/>
                          <a:pt x="10035" y="1729"/>
                        </a:cubicBezTo>
                        <a:cubicBezTo>
                          <a:pt x="9943" y="1729"/>
                          <a:pt x="9856" y="1704"/>
                          <a:pt x="9764" y="1695"/>
                        </a:cubicBezTo>
                        <a:cubicBezTo>
                          <a:pt x="9671" y="1687"/>
                          <a:pt x="9554" y="1712"/>
                          <a:pt x="9542" y="1775"/>
                        </a:cubicBezTo>
                        <a:cubicBezTo>
                          <a:pt x="9705" y="1853"/>
                          <a:pt x="9844" y="1954"/>
                          <a:pt x="9950" y="2069"/>
                        </a:cubicBezTo>
                        <a:cubicBezTo>
                          <a:pt x="10057" y="2183"/>
                          <a:pt x="10131" y="2311"/>
                          <a:pt x="10165" y="2444"/>
                        </a:cubicBezTo>
                        <a:cubicBezTo>
                          <a:pt x="10242" y="2448"/>
                          <a:pt x="10316" y="2466"/>
                          <a:pt x="10384" y="2493"/>
                        </a:cubicBezTo>
                        <a:cubicBezTo>
                          <a:pt x="10452" y="2520"/>
                          <a:pt x="10513" y="2555"/>
                          <a:pt x="10566" y="2595"/>
                        </a:cubicBezTo>
                        <a:cubicBezTo>
                          <a:pt x="10501" y="2587"/>
                          <a:pt x="10439" y="2575"/>
                          <a:pt x="10381" y="2560"/>
                        </a:cubicBezTo>
                        <a:cubicBezTo>
                          <a:pt x="10322" y="2544"/>
                          <a:pt x="10267" y="2524"/>
                          <a:pt x="10214" y="2499"/>
                        </a:cubicBezTo>
                        <a:cubicBezTo>
                          <a:pt x="10041" y="2419"/>
                          <a:pt x="9920" y="2306"/>
                          <a:pt x="9803" y="2189"/>
                        </a:cubicBezTo>
                        <a:cubicBezTo>
                          <a:pt x="9687" y="2072"/>
                          <a:pt x="9576" y="1950"/>
                          <a:pt x="9424" y="1851"/>
                        </a:cubicBezTo>
                        <a:cubicBezTo>
                          <a:pt x="9387" y="1830"/>
                          <a:pt x="9346" y="1809"/>
                          <a:pt x="9302" y="1796"/>
                        </a:cubicBezTo>
                        <a:cubicBezTo>
                          <a:pt x="9258" y="1784"/>
                          <a:pt x="9212" y="1779"/>
                          <a:pt x="9165" y="1792"/>
                        </a:cubicBezTo>
                        <a:cubicBezTo>
                          <a:pt x="9252" y="1872"/>
                          <a:pt x="9333" y="1949"/>
                          <a:pt x="9414" y="2025"/>
                        </a:cubicBezTo>
                        <a:cubicBezTo>
                          <a:pt x="9495" y="2102"/>
                          <a:pt x="9576" y="2179"/>
                          <a:pt x="9659" y="2259"/>
                        </a:cubicBezTo>
                        <a:cubicBezTo>
                          <a:pt x="9693" y="2290"/>
                          <a:pt x="9725" y="2323"/>
                          <a:pt x="9754" y="2358"/>
                        </a:cubicBezTo>
                        <a:cubicBezTo>
                          <a:pt x="9782" y="2392"/>
                          <a:pt x="9807" y="2429"/>
                          <a:pt x="9825" y="2469"/>
                        </a:cubicBezTo>
                        <a:cubicBezTo>
                          <a:pt x="9841" y="2509"/>
                          <a:pt x="9858" y="2561"/>
                          <a:pt x="9886" y="2600"/>
                        </a:cubicBezTo>
                        <a:cubicBezTo>
                          <a:pt x="9913" y="2638"/>
                          <a:pt x="9952" y="2665"/>
                          <a:pt x="10011" y="2654"/>
                        </a:cubicBezTo>
                        <a:cubicBezTo>
                          <a:pt x="9955" y="2717"/>
                          <a:pt x="9813" y="2679"/>
                          <a:pt x="9739" y="2629"/>
                        </a:cubicBezTo>
                        <a:cubicBezTo>
                          <a:pt x="9437" y="2423"/>
                          <a:pt x="9400" y="2065"/>
                          <a:pt x="9023" y="1931"/>
                        </a:cubicBezTo>
                        <a:cubicBezTo>
                          <a:pt x="8974" y="1967"/>
                          <a:pt x="8965" y="2016"/>
                          <a:pt x="8976" y="2067"/>
                        </a:cubicBezTo>
                        <a:cubicBezTo>
                          <a:pt x="8986" y="2119"/>
                          <a:pt x="9017" y="2173"/>
                          <a:pt x="9048" y="2217"/>
                        </a:cubicBezTo>
                        <a:cubicBezTo>
                          <a:pt x="9070" y="2238"/>
                          <a:pt x="9087" y="2262"/>
                          <a:pt x="9103" y="2286"/>
                        </a:cubicBezTo>
                        <a:cubicBezTo>
                          <a:pt x="9119" y="2310"/>
                          <a:pt x="9134" y="2335"/>
                          <a:pt x="9153" y="2356"/>
                        </a:cubicBezTo>
                        <a:cubicBezTo>
                          <a:pt x="9165" y="2368"/>
                          <a:pt x="9176" y="2382"/>
                          <a:pt x="9187" y="2396"/>
                        </a:cubicBezTo>
                        <a:cubicBezTo>
                          <a:pt x="9198" y="2409"/>
                          <a:pt x="9208" y="2423"/>
                          <a:pt x="9221" y="2436"/>
                        </a:cubicBezTo>
                        <a:cubicBezTo>
                          <a:pt x="9239" y="2457"/>
                          <a:pt x="9266" y="2477"/>
                          <a:pt x="9293" y="2495"/>
                        </a:cubicBezTo>
                        <a:cubicBezTo>
                          <a:pt x="9321" y="2514"/>
                          <a:pt x="9350" y="2532"/>
                          <a:pt x="9375" y="2549"/>
                        </a:cubicBezTo>
                        <a:cubicBezTo>
                          <a:pt x="9597" y="2692"/>
                          <a:pt x="9764" y="2869"/>
                          <a:pt x="9856" y="3062"/>
                        </a:cubicBezTo>
                        <a:cubicBezTo>
                          <a:pt x="9869" y="3088"/>
                          <a:pt x="9881" y="3113"/>
                          <a:pt x="9869" y="3134"/>
                        </a:cubicBezTo>
                        <a:cubicBezTo>
                          <a:pt x="9853" y="3163"/>
                          <a:pt x="9807" y="3174"/>
                          <a:pt x="9757" y="3169"/>
                        </a:cubicBezTo>
                        <a:cubicBezTo>
                          <a:pt x="9707" y="3164"/>
                          <a:pt x="9653" y="3144"/>
                          <a:pt x="9622" y="3113"/>
                        </a:cubicBezTo>
                        <a:cubicBezTo>
                          <a:pt x="9588" y="3132"/>
                          <a:pt x="9552" y="3150"/>
                          <a:pt x="9515" y="3163"/>
                        </a:cubicBezTo>
                        <a:cubicBezTo>
                          <a:pt x="9478" y="3176"/>
                          <a:pt x="9440" y="3184"/>
                          <a:pt x="9400" y="3184"/>
                        </a:cubicBezTo>
                        <a:cubicBezTo>
                          <a:pt x="9316" y="3188"/>
                          <a:pt x="9239" y="3171"/>
                          <a:pt x="9167" y="3142"/>
                        </a:cubicBezTo>
                        <a:cubicBezTo>
                          <a:pt x="9094" y="3114"/>
                          <a:pt x="9026" y="3075"/>
                          <a:pt x="8962" y="3037"/>
                        </a:cubicBezTo>
                        <a:cubicBezTo>
                          <a:pt x="8897" y="2997"/>
                          <a:pt x="8829" y="2955"/>
                          <a:pt x="8761" y="2913"/>
                        </a:cubicBezTo>
                        <a:cubicBezTo>
                          <a:pt x="8693" y="2871"/>
                          <a:pt x="8625" y="2829"/>
                          <a:pt x="8561" y="2789"/>
                        </a:cubicBezTo>
                        <a:cubicBezTo>
                          <a:pt x="8527" y="2766"/>
                          <a:pt x="8494" y="2746"/>
                          <a:pt x="8465" y="2725"/>
                        </a:cubicBezTo>
                        <a:cubicBezTo>
                          <a:pt x="8436" y="2704"/>
                          <a:pt x="8410" y="2682"/>
                          <a:pt x="8388" y="2654"/>
                        </a:cubicBezTo>
                        <a:cubicBezTo>
                          <a:pt x="8376" y="2642"/>
                          <a:pt x="8363" y="2627"/>
                          <a:pt x="8351" y="2612"/>
                        </a:cubicBezTo>
                        <a:cubicBezTo>
                          <a:pt x="8339" y="2596"/>
                          <a:pt x="8326" y="2581"/>
                          <a:pt x="8314" y="2566"/>
                        </a:cubicBezTo>
                        <a:cubicBezTo>
                          <a:pt x="8302" y="2558"/>
                          <a:pt x="8285" y="2549"/>
                          <a:pt x="8268" y="2541"/>
                        </a:cubicBezTo>
                        <a:cubicBezTo>
                          <a:pt x="8251" y="2532"/>
                          <a:pt x="8234" y="2524"/>
                          <a:pt x="8221" y="2515"/>
                        </a:cubicBezTo>
                        <a:cubicBezTo>
                          <a:pt x="8144" y="2475"/>
                          <a:pt x="8079" y="2427"/>
                          <a:pt x="8026" y="2372"/>
                        </a:cubicBezTo>
                        <a:cubicBezTo>
                          <a:pt x="7973" y="2317"/>
                          <a:pt x="7931" y="2255"/>
                          <a:pt x="7901" y="2187"/>
                        </a:cubicBezTo>
                        <a:cubicBezTo>
                          <a:pt x="7860" y="2175"/>
                          <a:pt x="7808" y="2162"/>
                          <a:pt x="7761" y="2160"/>
                        </a:cubicBezTo>
                        <a:cubicBezTo>
                          <a:pt x="7714" y="2158"/>
                          <a:pt x="7672" y="2166"/>
                          <a:pt x="7654" y="2196"/>
                        </a:cubicBezTo>
                        <a:cubicBezTo>
                          <a:pt x="7641" y="2217"/>
                          <a:pt x="7641" y="2234"/>
                          <a:pt x="7641" y="2250"/>
                        </a:cubicBezTo>
                        <a:cubicBezTo>
                          <a:pt x="7641" y="2490"/>
                          <a:pt x="7759" y="2734"/>
                          <a:pt x="7975" y="2928"/>
                        </a:cubicBezTo>
                        <a:cubicBezTo>
                          <a:pt x="8018" y="2966"/>
                          <a:pt x="8067" y="3008"/>
                          <a:pt x="8055" y="3062"/>
                        </a:cubicBezTo>
                        <a:cubicBezTo>
                          <a:pt x="8036" y="3115"/>
                          <a:pt x="7948" y="3133"/>
                          <a:pt x="7860" y="3151"/>
                        </a:cubicBezTo>
                        <a:cubicBezTo>
                          <a:pt x="7772" y="3168"/>
                          <a:pt x="7685" y="3186"/>
                          <a:pt x="7666" y="3239"/>
                        </a:cubicBezTo>
                        <a:cubicBezTo>
                          <a:pt x="7614" y="3203"/>
                          <a:pt x="7546" y="3179"/>
                          <a:pt x="7473" y="3168"/>
                        </a:cubicBezTo>
                        <a:cubicBezTo>
                          <a:pt x="7401" y="3157"/>
                          <a:pt x="7324" y="3159"/>
                          <a:pt x="7253" y="3176"/>
                        </a:cubicBezTo>
                        <a:cubicBezTo>
                          <a:pt x="7234" y="3123"/>
                          <a:pt x="7202" y="3071"/>
                          <a:pt x="7159" y="3021"/>
                        </a:cubicBezTo>
                        <a:cubicBezTo>
                          <a:pt x="7117" y="2972"/>
                          <a:pt x="7065" y="2926"/>
                          <a:pt x="7006" y="2886"/>
                        </a:cubicBezTo>
                        <a:cubicBezTo>
                          <a:pt x="6975" y="2881"/>
                          <a:pt x="6949" y="2894"/>
                          <a:pt x="6932" y="2913"/>
                        </a:cubicBezTo>
                        <a:cubicBezTo>
                          <a:pt x="6915" y="2933"/>
                          <a:pt x="6907" y="2959"/>
                          <a:pt x="6913" y="2982"/>
                        </a:cubicBezTo>
                        <a:cubicBezTo>
                          <a:pt x="6920" y="3003"/>
                          <a:pt x="6937" y="3025"/>
                          <a:pt x="6949" y="3048"/>
                        </a:cubicBezTo>
                        <a:cubicBezTo>
                          <a:pt x="6961" y="3070"/>
                          <a:pt x="6969" y="3092"/>
                          <a:pt x="6957" y="3113"/>
                        </a:cubicBezTo>
                        <a:cubicBezTo>
                          <a:pt x="6929" y="3104"/>
                          <a:pt x="6896" y="3102"/>
                          <a:pt x="6867" y="3107"/>
                        </a:cubicBezTo>
                        <a:cubicBezTo>
                          <a:pt x="6838" y="3112"/>
                          <a:pt x="6812" y="3123"/>
                          <a:pt x="6796" y="3142"/>
                        </a:cubicBezTo>
                        <a:cubicBezTo>
                          <a:pt x="6784" y="3106"/>
                          <a:pt x="6771" y="3073"/>
                          <a:pt x="6758" y="3040"/>
                        </a:cubicBezTo>
                        <a:cubicBezTo>
                          <a:pt x="6744" y="3007"/>
                          <a:pt x="6728" y="2974"/>
                          <a:pt x="6710" y="2940"/>
                        </a:cubicBezTo>
                        <a:cubicBezTo>
                          <a:pt x="6617" y="2928"/>
                          <a:pt x="6568" y="2999"/>
                          <a:pt x="6556" y="3062"/>
                        </a:cubicBezTo>
                        <a:cubicBezTo>
                          <a:pt x="6543" y="3125"/>
                          <a:pt x="6512" y="3201"/>
                          <a:pt x="6426" y="3214"/>
                        </a:cubicBezTo>
                        <a:cubicBezTo>
                          <a:pt x="6386" y="3222"/>
                          <a:pt x="6357" y="3206"/>
                          <a:pt x="6339" y="3182"/>
                        </a:cubicBezTo>
                        <a:cubicBezTo>
                          <a:pt x="6321" y="3157"/>
                          <a:pt x="6315" y="3123"/>
                          <a:pt x="6321" y="3096"/>
                        </a:cubicBezTo>
                        <a:cubicBezTo>
                          <a:pt x="6321" y="3031"/>
                          <a:pt x="6318" y="2967"/>
                          <a:pt x="6313" y="2902"/>
                        </a:cubicBezTo>
                        <a:cubicBezTo>
                          <a:pt x="6309" y="2838"/>
                          <a:pt x="6303" y="2774"/>
                          <a:pt x="6296" y="2709"/>
                        </a:cubicBezTo>
                        <a:cubicBezTo>
                          <a:pt x="6290" y="2673"/>
                          <a:pt x="6270" y="2629"/>
                          <a:pt x="6239" y="2598"/>
                        </a:cubicBezTo>
                        <a:cubicBezTo>
                          <a:pt x="6207" y="2567"/>
                          <a:pt x="6164" y="2549"/>
                          <a:pt x="6111" y="2566"/>
                        </a:cubicBezTo>
                        <a:cubicBezTo>
                          <a:pt x="6117" y="2545"/>
                          <a:pt x="6102" y="2526"/>
                          <a:pt x="6077" y="2513"/>
                        </a:cubicBezTo>
                        <a:cubicBezTo>
                          <a:pt x="6051" y="2501"/>
                          <a:pt x="6016" y="2494"/>
                          <a:pt x="5982" y="2499"/>
                        </a:cubicBezTo>
                        <a:cubicBezTo>
                          <a:pt x="5957" y="2503"/>
                          <a:pt x="5935" y="2515"/>
                          <a:pt x="5919" y="2533"/>
                        </a:cubicBezTo>
                        <a:cubicBezTo>
                          <a:pt x="5902" y="2550"/>
                          <a:pt x="5889" y="2572"/>
                          <a:pt x="5883" y="2595"/>
                        </a:cubicBezTo>
                        <a:cubicBezTo>
                          <a:pt x="5883" y="2612"/>
                          <a:pt x="5863" y="2624"/>
                          <a:pt x="5837" y="2634"/>
                        </a:cubicBezTo>
                        <a:cubicBezTo>
                          <a:pt x="5811" y="2644"/>
                          <a:pt x="5778" y="2652"/>
                          <a:pt x="5753" y="2663"/>
                        </a:cubicBezTo>
                        <a:cubicBezTo>
                          <a:pt x="5726" y="2671"/>
                          <a:pt x="5696" y="2683"/>
                          <a:pt x="5677" y="2697"/>
                        </a:cubicBezTo>
                        <a:cubicBezTo>
                          <a:pt x="5658" y="2712"/>
                          <a:pt x="5649" y="2730"/>
                          <a:pt x="5661" y="2751"/>
                        </a:cubicBezTo>
                        <a:cubicBezTo>
                          <a:pt x="5649" y="2734"/>
                          <a:pt x="5635" y="2719"/>
                          <a:pt x="5619" y="2707"/>
                        </a:cubicBezTo>
                        <a:cubicBezTo>
                          <a:pt x="5604" y="2694"/>
                          <a:pt x="5587" y="2684"/>
                          <a:pt x="5568" y="2675"/>
                        </a:cubicBezTo>
                        <a:cubicBezTo>
                          <a:pt x="5544" y="2665"/>
                          <a:pt x="5514" y="2662"/>
                          <a:pt x="5490" y="2666"/>
                        </a:cubicBezTo>
                        <a:cubicBezTo>
                          <a:pt x="5465" y="2670"/>
                          <a:pt x="5445" y="2682"/>
                          <a:pt x="5439" y="2701"/>
                        </a:cubicBezTo>
                        <a:cubicBezTo>
                          <a:pt x="5433" y="2726"/>
                          <a:pt x="5420" y="2750"/>
                          <a:pt x="5405" y="2773"/>
                        </a:cubicBezTo>
                        <a:cubicBezTo>
                          <a:pt x="5389" y="2796"/>
                          <a:pt x="5371" y="2818"/>
                          <a:pt x="5352" y="2839"/>
                        </a:cubicBezTo>
                        <a:cubicBezTo>
                          <a:pt x="5325" y="2823"/>
                          <a:pt x="5298" y="2808"/>
                          <a:pt x="5272" y="2793"/>
                        </a:cubicBezTo>
                        <a:cubicBezTo>
                          <a:pt x="5246" y="2777"/>
                          <a:pt x="5220" y="2762"/>
                          <a:pt x="5192" y="2743"/>
                        </a:cubicBezTo>
                        <a:cubicBezTo>
                          <a:pt x="5192" y="2780"/>
                          <a:pt x="5124" y="2797"/>
                          <a:pt x="5075" y="2797"/>
                        </a:cubicBezTo>
                        <a:cubicBezTo>
                          <a:pt x="5019" y="2797"/>
                          <a:pt x="4976" y="2789"/>
                          <a:pt x="4921" y="2797"/>
                        </a:cubicBezTo>
                        <a:cubicBezTo>
                          <a:pt x="4890" y="2801"/>
                          <a:pt x="4863" y="2812"/>
                          <a:pt x="4840" y="2826"/>
                        </a:cubicBezTo>
                        <a:cubicBezTo>
                          <a:pt x="4817" y="2840"/>
                          <a:pt x="4797" y="2858"/>
                          <a:pt x="4779" y="2877"/>
                        </a:cubicBezTo>
                        <a:cubicBezTo>
                          <a:pt x="4757" y="2894"/>
                          <a:pt x="4739" y="2918"/>
                          <a:pt x="4733" y="2940"/>
                        </a:cubicBezTo>
                        <a:cubicBezTo>
                          <a:pt x="4728" y="2962"/>
                          <a:pt x="4735" y="2982"/>
                          <a:pt x="4766" y="2991"/>
                        </a:cubicBezTo>
                        <a:cubicBezTo>
                          <a:pt x="4825" y="3010"/>
                          <a:pt x="4877" y="3038"/>
                          <a:pt x="4917" y="3073"/>
                        </a:cubicBezTo>
                        <a:cubicBezTo>
                          <a:pt x="4956" y="3107"/>
                          <a:pt x="4982" y="3149"/>
                          <a:pt x="4988" y="3193"/>
                        </a:cubicBezTo>
                        <a:cubicBezTo>
                          <a:pt x="4936" y="3197"/>
                          <a:pt x="4884" y="3204"/>
                          <a:pt x="4831" y="3212"/>
                        </a:cubicBezTo>
                        <a:cubicBezTo>
                          <a:pt x="4779" y="3219"/>
                          <a:pt x="4726" y="3226"/>
                          <a:pt x="4674" y="3231"/>
                        </a:cubicBezTo>
                        <a:cubicBezTo>
                          <a:pt x="4649" y="3167"/>
                          <a:pt x="4563" y="3125"/>
                          <a:pt x="4470" y="3134"/>
                        </a:cubicBezTo>
                        <a:cubicBezTo>
                          <a:pt x="4378" y="3142"/>
                          <a:pt x="4304" y="3214"/>
                          <a:pt x="4341" y="3264"/>
                        </a:cubicBezTo>
                        <a:cubicBezTo>
                          <a:pt x="4285" y="3281"/>
                          <a:pt x="4248" y="3218"/>
                          <a:pt x="4248" y="3176"/>
                        </a:cubicBezTo>
                        <a:cubicBezTo>
                          <a:pt x="4248" y="3130"/>
                          <a:pt x="4248" y="3079"/>
                          <a:pt x="4186" y="3071"/>
                        </a:cubicBezTo>
                        <a:cubicBezTo>
                          <a:pt x="4186" y="3083"/>
                          <a:pt x="4186" y="3094"/>
                          <a:pt x="4185" y="3105"/>
                        </a:cubicBezTo>
                        <a:cubicBezTo>
                          <a:pt x="4183" y="3116"/>
                          <a:pt x="4180" y="3127"/>
                          <a:pt x="4174" y="3142"/>
                        </a:cubicBezTo>
                        <a:cubicBezTo>
                          <a:pt x="4146" y="3191"/>
                          <a:pt x="4126" y="3219"/>
                          <a:pt x="4113" y="3235"/>
                        </a:cubicBezTo>
                        <a:cubicBezTo>
                          <a:pt x="4100" y="3252"/>
                          <a:pt x="4094" y="3256"/>
                          <a:pt x="4094" y="325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28" name="Shape 3228"/>
                  <p:cNvSpPr/>
                  <p:nvPr/>
                </p:nvSpPr>
                <p:spPr>
                  <a:xfrm>
                    <a:off x="4864164" y="1523232"/>
                    <a:ext cx="65153" cy="71544"/>
                  </a:xfrm>
                  <a:custGeom>
                    <a:avLst/>
                    <a:gdLst/>
                    <a:ahLst/>
                    <a:cxnLst>
                      <a:cxn ang="0">
                        <a:pos x="wd2" y="hd2"/>
                      </a:cxn>
                      <a:cxn ang="5400000">
                        <a:pos x="wd2" y="hd2"/>
                      </a:cxn>
                      <a:cxn ang="10800000">
                        <a:pos x="wd2" y="hd2"/>
                      </a:cxn>
                      <a:cxn ang="16200000">
                        <a:pos x="wd2" y="hd2"/>
                      </a:cxn>
                    </a:cxnLst>
                    <a:rect l="0" t="0" r="r" b="b"/>
                    <a:pathLst>
                      <a:path w="18820" h="20666" extrusionOk="0">
                        <a:moveTo>
                          <a:pt x="1125" y="13957"/>
                        </a:moveTo>
                        <a:cubicBezTo>
                          <a:pt x="1789" y="14622"/>
                          <a:pt x="2454" y="14954"/>
                          <a:pt x="3118" y="15619"/>
                        </a:cubicBezTo>
                        <a:cubicBezTo>
                          <a:pt x="3783" y="16283"/>
                          <a:pt x="4115" y="17446"/>
                          <a:pt x="3451" y="18111"/>
                        </a:cubicBezTo>
                        <a:cubicBezTo>
                          <a:pt x="2952" y="18443"/>
                          <a:pt x="2121" y="18776"/>
                          <a:pt x="2454" y="19108"/>
                        </a:cubicBezTo>
                        <a:cubicBezTo>
                          <a:pt x="2454" y="19440"/>
                          <a:pt x="2454" y="19440"/>
                          <a:pt x="2786" y="19440"/>
                        </a:cubicBezTo>
                        <a:cubicBezTo>
                          <a:pt x="4281" y="21268"/>
                          <a:pt x="6940" y="20770"/>
                          <a:pt x="8768" y="19773"/>
                        </a:cubicBezTo>
                        <a:cubicBezTo>
                          <a:pt x="10429" y="18610"/>
                          <a:pt x="12921" y="18111"/>
                          <a:pt x="15081" y="18776"/>
                        </a:cubicBezTo>
                        <a:cubicBezTo>
                          <a:pt x="15746" y="19108"/>
                          <a:pt x="16078" y="19440"/>
                          <a:pt x="16743" y="19440"/>
                        </a:cubicBezTo>
                        <a:cubicBezTo>
                          <a:pt x="17740" y="19440"/>
                          <a:pt x="18238" y="18443"/>
                          <a:pt x="18571" y="17446"/>
                        </a:cubicBezTo>
                        <a:cubicBezTo>
                          <a:pt x="18903" y="16616"/>
                          <a:pt x="18903" y="15951"/>
                          <a:pt x="18571" y="15286"/>
                        </a:cubicBezTo>
                        <a:cubicBezTo>
                          <a:pt x="18238" y="14954"/>
                          <a:pt x="17740" y="14954"/>
                          <a:pt x="17075" y="14622"/>
                        </a:cubicBezTo>
                        <a:cubicBezTo>
                          <a:pt x="15414" y="13957"/>
                          <a:pt x="15414" y="11465"/>
                          <a:pt x="15746" y="9305"/>
                        </a:cubicBezTo>
                        <a:cubicBezTo>
                          <a:pt x="14251" y="9970"/>
                          <a:pt x="12257" y="8640"/>
                          <a:pt x="12257" y="6979"/>
                        </a:cubicBezTo>
                        <a:cubicBezTo>
                          <a:pt x="12257" y="6148"/>
                          <a:pt x="12589" y="5483"/>
                          <a:pt x="12921" y="4819"/>
                        </a:cubicBezTo>
                        <a:cubicBezTo>
                          <a:pt x="13254" y="3157"/>
                          <a:pt x="12589" y="1330"/>
                          <a:pt x="10761" y="333"/>
                        </a:cubicBezTo>
                        <a:cubicBezTo>
                          <a:pt x="9100" y="-332"/>
                          <a:pt x="7272" y="0"/>
                          <a:pt x="6275" y="1330"/>
                        </a:cubicBezTo>
                        <a:cubicBezTo>
                          <a:pt x="4281" y="4819"/>
                          <a:pt x="-2697" y="8640"/>
                          <a:pt x="1125" y="1395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grpSp>
        <p:grpSp>
          <p:nvGrpSpPr>
            <p:cNvPr id="3244" name="Group 3244"/>
            <p:cNvGrpSpPr/>
            <p:nvPr/>
          </p:nvGrpSpPr>
          <p:grpSpPr>
            <a:xfrm>
              <a:off x="9164992" y="5448710"/>
              <a:ext cx="2170163" cy="1634539"/>
              <a:chOff x="0" y="0"/>
              <a:chExt cx="2170162" cy="1634538"/>
            </a:xfrm>
          </p:grpSpPr>
          <p:sp>
            <p:nvSpPr>
              <p:cNvPr id="3232" name="Shape 3232"/>
              <p:cNvSpPr/>
              <p:nvPr/>
            </p:nvSpPr>
            <p:spPr>
              <a:xfrm>
                <a:off x="1134275" y="42699"/>
                <a:ext cx="156947" cy="95859"/>
              </a:xfrm>
              <a:custGeom>
                <a:avLst/>
                <a:gdLst/>
                <a:ahLst/>
                <a:cxnLst>
                  <a:cxn ang="0">
                    <a:pos x="wd2" y="hd2"/>
                  </a:cxn>
                  <a:cxn ang="5400000">
                    <a:pos x="wd2" y="hd2"/>
                  </a:cxn>
                  <a:cxn ang="10800000">
                    <a:pos x="wd2" y="hd2"/>
                  </a:cxn>
                  <a:cxn ang="16200000">
                    <a:pos x="wd2" y="hd2"/>
                  </a:cxn>
                </a:cxnLst>
                <a:rect l="0" t="0" r="r" b="b"/>
                <a:pathLst>
                  <a:path w="20521" h="21260" extrusionOk="0">
                    <a:moveTo>
                      <a:pt x="3066" y="16702"/>
                    </a:moveTo>
                    <a:cubicBezTo>
                      <a:pt x="3215" y="17456"/>
                      <a:pt x="3215" y="18460"/>
                      <a:pt x="3365" y="19340"/>
                    </a:cubicBezTo>
                    <a:cubicBezTo>
                      <a:pt x="3365" y="19591"/>
                      <a:pt x="3365" y="20093"/>
                      <a:pt x="3514" y="20344"/>
                    </a:cubicBezTo>
                    <a:cubicBezTo>
                      <a:pt x="3739" y="20847"/>
                      <a:pt x="4038" y="20847"/>
                      <a:pt x="4337" y="21098"/>
                    </a:cubicBezTo>
                    <a:cubicBezTo>
                      <a:pt x="5308" y="21600"/>
                      <a:pt x="6280" y="20847"/>
                      <a:pt x="7027" y="20093"/>
                    </a:cubicBezTo>
                    <a:cubicBezTo>
                      <a:pt x="7849" y="19340"/>
                      <a:pt x="8373" y="18209"/>
                      <a:pt x="9344" y="17456"/>
                    </a:cubicBezTo>
                    <a:cubicBezTo>
                      <a:pt x="10316" y="16702"/>
                      <a:pt x="11213" y="16074"/>
                      <a:pt x="12334" y="15572"/>
                    </a:cubicBezTo>
                    <a:cubicBezTo>
                      <a:pt x="13231" y="14819"/>
                      <a:pt x="14202" y="14065"/>
                      <a:pt x="14651" y="12181"/>
                    </a:cubicBezTo>
                    <a:cubicBezTo>
                      <a:pt x="15024" y="10800"/>
                      <a:pt x="15024" y="9293"/>
                      <a:pt x="15622" y="8163"/>
                    </a:cubicBezTo>
                    <a:cubicBezTo>
                      <a:pt x="16220" y="7409"/>
                      <a:pt x="17042" y="7912"/>
                      <a:pt x="17790" y="7660"/>
                    </a:cubicBezTo>
                    <a:cubicBezTo>
                      <a:pt x="18911" y="7409"/>
                      <a:pt x="19509" y="5902"/>
                      <a:pt x="20182" y="4270"/>
                    </a:cubicBezTo>
                    <a:cubicBezTo>
                      <a:pt x="20331" y="3767"/>
                      <a:pt x="20630" y="3265"/>
                      <a:pt x="20481" y="2637"/>
                    </a:cubicBezTo>
                    <a:cubicBezTo>
                      <a:pt x="20331" y="1633"/>
                      <a:pt x="19733" y="1381"/>
                      <a:pt x="19060" y="1130"/>
                    </a:cubicBezTo>
                    <a:cubicBezTo>
                      <a:pt x="18164" y="879"/>
                      <a:pt x="17192" y="0"/>
                      <a:pt x="16071" y="0"/>
                    </a:cubicBezTo>
                    <a:cubicBezTo>
                      <a:pt x="15174" y="0"/>
                      <a:pt x="14053" y="1381"/>
                      <a:pt x="14202" y="3014"/>
                    </a:cubicBezTo>
                    <a:cubicBezTo>
                      <a:pt x="14202" y="3767"/>
                      <a:pt x="14651" y="4521"/>
                      <a:pt x="14352" y="5274"/>
                    </a:cubicBezTo>
                    <a:cubicBezTo>
                      <a:pt x="14202" y="5526"/>
                      <a:pt x="14053" y="5902"/>
                      <a:pt x="13903" y="5902"/>
                    </a:cubicBezTo>
                    <a:cubicBezTo>
                      <a:pt x="13231" y="6405"/>
                      <a:pt x="12483" y="6656"/>
                      <a:pt x="11736" y="6656"/>
                    </a:cubicBezTo>
                    <a:cubicBezTo>
                      <a:pt x="11362" y="6656"/>
                      <a:pt x="10914" y="6405"/>
                      <a:pt x="10615" y="6656"/>
                    </a:cubicBezTo>
                    <a:cubicBezTo>
                      <a:pt x="10316" y="7158"/>
                      <a:pt x="10465" y="8163"/>
                      <a:pt x="10615" y="8791"/>
                    </a:cubicBezTo>
                    <a:cubicBezTo>
                      <a:pt x="10764" y="9042"/>
                      <a:pt x="10764" y="9544"/>
                      <a:pt x="10764" y="9795"/>
                    </a:cubicBezTo>
                    <a:cubicBezTo>
                      <a:pt x="10764" y="10047"/>
                      <a:pt x="10615" y="10047"/>
                      <a:pt x="10465" y="10298"/>
                    </a:cubicBezTo>
                    <a:cubicBezTo>
                      <a:pt x="8223" y="11930"/>
                      <a:pt x="5607" y="11930"/>
                      <a:pt x="3365" y="10047"/>
                    </a:cubicBezTo>
                    <a:cubicBezTo>
                      <a:pt x="2917" y="9795"/>
                      <a:pt x="2618" y="9293"/>
                      <a:pt x="2169" y="9042"/>
                    </a:cubicBezTo>
                    <a:cubicBezTo>
                      <a:pt x="600" y="7912"/>
                      <a:pt x="-970" y="10298"/>
                      <a:pt x="749" y="11930"/>
                    </a:cubicBezTo>
                    <a:cubicBezTo>
                      <a:pt x="1347" y="12433"/>
                      <a:pt x="2169" y="12181"/>
                      <a:pt x="2767" y="13186"/>
                    </a:cubicBezTo>
                    <a:cubicBezTo>
                      <a:pt x="2917" y="14316"/>
                      <a:pt x="3066" y="15572"/>
                      <a:pt x="3066" y="1670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33" name="Shape 3233"/>
              <p:cNvSpPr/>
              <p:nvPr/>
            </p:nvSpPr>
            <p:spPr>
              <a:xfrm>
                <a:off x="-1" y="278288"/>
                <a:ext cx="1294567" cy="1028812"/>
              </a:xfrm>
              <a:custGeom>
                <a:avLst/>
                <a:gdLst/>
                <a:ahLst/>
                <a:cxnLst>
                  <a:cxn ang="0">
                    <a:pos x="wd2" y="hd2"/>
                  </a:cxn>
                  <a:cxn ang="5400000">
                    <a:pos x="wd2" y="hd2"/>
                  </a:cxn>
                  <a:cxn ang="10800000">
                    <a:pos x="wd2" y="hd2"/>
                  </a:cxn>
                  <a:cxn ang="16200000">
                    <a:pos x="wd2" y="hd2"/>
                  </a:cxn>
                </a:cxnLst>
                <a:rect l="0" t="0" r="r" b="b"/>
                <a:pathLst>
                  <a:path w="21543" h="21539" extrusionOk="0">
                    <a:moveTo>
                      <a:pt x="6764" y="2104"/>
                    </a:moveTo>
                    <a:cubicBezTo>
                      <a:pt x="6584" y="1984"/>
                      <a:pt x="6347" y="2259"/>
                      <a:pt x="6404" y="2509"/>
                    </a:cubicBezTo>
                    <a:cubicBezTo>
                      <a:pt x="6101" y="2509"/>
                      <a:pt x="5911" y="2974"/>
                      <a:pt x="6044" y="3308"/>
                    </a:cubicBezTo>
                    <a:cubicBezTo>
                      <a:pt x="5987" y="3379"/>
                      <a:pt x="5930" y="3427"/>
                      <a:pt x="5864" y="3498"/>
                    </a:cubicBezTo>
                    <a:lnTo>
                      <a:pt x="6167" y="3880"/>
                    </a:lnTo>
                    <a:cubicBezTo>
                      <a:pt x="5949" y="3904"/>
                      <a:pt x="5750" y="3880"/>
                      <a:pt x="5532" y="3832"/>
                    </a:cubicBezTo>
                    <a:cubicBezTo>
                      <a:pt x="5627" y="3999"/>
                      <a:pt x="5608" y="4249"/>
                      <a:pt x="5514" y="4404"/>
                    </a:cubicBezTo>
                    <a:cubicBezTo>
                      <a:pt x="5371" y="4059"/>
                      <a:pt x="5049" y="3808"/>
                      <a:pt x="4737" y="3808"/>
                    </a:cubicBezTo>
                    <a:cubicBezTo>
                      <a:pt x="4737" y="4202"/>
                      <a:pt x="4756" y="4607"/>
                      <a:pt x="4775" y="5024"/>
                    </a:cubicBezTo>
                    <a:cubicBezTo>
                      <a:pt x="4699" y="5024"/>
                      <a:pt x="4614" y="5024"/>
                      <a:pt x="4538" y="5060"/>
                    </a:cubicBezTo>
                    <a:cubicBezTo>
                      <a:pt x="4452" y="5310"/>
                      <a:pt x="4358" y="5561"/>
                      <a:pt x="4272" y="5799"/>
                    </a:cubicBezTo>
                    <a:cubicBezTo>
                      <a:pt x="4197" y="5859"/>
                      <a:pt x="4083" y="5835"/>
                      <a:pt x="3998" y="5751"/>
                    </a:cubicBezTo>
                    <a:cubicBezTo>
                      <a:pt x="3903" y="6026"/>
                      <a:pt x="3657" y="6204"/>
                      <a:pt x="3420" y="6228"/>
                    </a:cubicBezTo>
                    <a:cubicBezTo>
                      <a:pt x="3183" y="6276"/>
                      <a:pt x="2946" y="6228"/>
                      <a:pt x="2709" y="6157"/>
                    </a:cubicBezTo>
                    <a:lnTo>
                      <a:pt x="2643" y="6610"/>
                    </a:lnTo>
                    <a:lnTo>
                      <a:pt x="1752" y="6681"/>
                    </a:lnTo>
                    <a:cubicBezTo>
                      <a:pt x="1658" y="6681"/>
                      <a:pt x="1535" y="6705"/>
                      <a:pt x="1440" y="6729"/>
                    </a:cubicBezTo>
                    <a:cubicBezTo>
                      <a:pt x="1241" y="6824"/>
                      <a:pt x="1061" y="7051"/>
                      <a:pt x="1042" y="7325"/>
                    </a:cubicBezTo>
                    <a:cubicBezTo>
                      <a:pt x="815" y="7408"/>
                      <a:pt x="597" y="7456"/>
                      <a:pt x="360" y="7528"/>
                    </a:cubicBezTo>
                    <a:cubicBezTo>
                      <a:pt x="322" y="7551"/>
                      <a:pt x="265" y="7551"/>
                      <a:pt x="246" y="7611"/>
                    </a:cubicBezTo>
                    <a:cubicBezTo>
                      <a:pt x="199" y="7659"/>
                      <a:pt x="180" y="7730"/>
                      <a:pt x="180" y="7778"/>
                    </a:cubicBezTo>
                    <a:cubicBezTo>
                      <a:pt x="142" y="8004"/>
                      <a:pt x="104" y="8255"/>
                      <a:pt x="66" y="8481"/>
                    </a:cubicBezTo>
                    <a:cubicBezTo>
                      <a:pt x="0" y="8886"/>
                      <a:pt x="-57" y="9328"/>
                      <a:pt x="104" y="9685"/>
                    </a:cubicBezTo>
                    <a:cubicBezTo>
                      <a:pt x="142" y="9781"/>
                      <a:pt x="199" y="9864"/>
                      <a:pt x="199" y="9959"/>
                    </a:cubicBezTo>
                    <a:cubicBezTo>
                      <a:pt x="199" y="10067"/>
                      <a:pt x="142" y="10126"/>
                      <a:pt x="123" y="10210"/>
                    </a:cubicBezTo>
                    <a:cubicBezTo>
                      <a:pt x="66" y="10484"/>
                      <a:pt x="379" y="10782"/>
                      <a:pt x="265" y="11056"/>
                    </a:cubicBezTo>
                    <a:cubicBezTo>
                      <a:pt x="227" y="11128"/>
                      <a:pt x="161" y="11187"/>
                      <a:pt x="123" y="11283"/>
                    </a:cubicBezTo>
                    <a:cubicBezTo>
                      <a:pt x="66" y="11461"/>
                      <a:pt x="170" y="11628"/>
                      <a:pt x="265" y="11807"/>
                    </a:cubicBezTo>
                    <a:cubicBezTo>
                      <a:pt x="369" y="11986"/>
                      <a:pt x="360" y="12260"/>
                      <a:pt x="227" y="12284"/>
                    </a:cubicBezTo>
                    <a:cubicBezTo>
                      <a:pt x="445" y="12308"/>
                      <a:pt x="559" y="12582"/>
                      <a:pt x="644" y="12832"/>
                    </a:cubicBezTo>
                    <a:cubicBezTo>
                      <a:pt x="843" y="13512"/>
                      <a:pt x="957" y="14227"/>
                      <a:pt x="976" y="14978"/>
                    </a:cubicBezTo>
                    <a:cubicBezTo>
                      <a:pt x="1260" y="15335"/>
                      <a:pt x="1260" y="15860"/>
                      <a:pt x="1260" y="16337"/>
                    </a:cubicBezTo>
                    <a:cubicBezTo>
                      <a:pt x="1080" y="16480"/>
                      <a:pt x="900" y="16635"/>
                      <a:pt x="720" y="16814"/>
                    </a:cubicBezTo>
                    <a:cubicBezTo>
                      <a:pt x="1014" y="17255"/>
                      <a:pt x="1392" y="17588"/>
                      <a:pt x="1828" y="17779"/>
                    </a:cubicBezTo>
                    <a:cubicBezTo>
                      <a:pt x="1932" y="17839"/>
                      <a:pt x="2056" y="17863"/>
                      <a:pt x="2150" y="17863"/>
                    </a:cubicBezTo>
                    <a:cubicBezTo>
                      <a:pt x="2510" y="17803"/>
                      <a:pt x="2804" y="17207"/>
                      <a:pt x="3126" y="17433"/>
                    </a:cubicBezTo>
                    <a:cubicBezTo>
                      <a:pt x="3069" y="17255"/>
                      <a:pt x="3221" y="17088"/>
                      <a:pt x="3344" y="17004"/>
                    </a:cubicBezTo>
                    <a:cubicBezTo>
                      <a:pt x="3638" y="16837"/>
                      <a:pt x="3979" y="16814"/>
                      <a:pt x="4272" y="16909"/>
                    </a:cubicBezTo>
                    <a:cubicBezTo>
                      <a:pt x="4538" y="16981"/>
                      <a:pt x="4794" y="17159"/>
                      <a:pt x="5049" y="17088"/>
                    </a:cubicBezTo>
                    <a:cubicBezTo>
                      <a:pt x="5315" y="17028"/>
                      <a:pt x="5532" y="16587"/>
                      <a:pt x="5315" y="16361"/>
                    </a:cubicBezTo>
                    <a:cubicBezTo>
                      <a:pt x="5532" y="15955"/>
                      <a:pt x="5968" y="15812"/>
                      <a:pt x="6300" y="15979"/>
                    </a:cubicBezTo>
                    <a:cubicBezTo>
                      <a:pt x="6423" y="15753"/>
                      <a:pt x="6622" y="15610"/>
                      <a:pt x="6840" y="15562"/>
                    </a:cubicBezTo>
                    <a:cubicBezTo>
                      <a:pt x="7238" y="15538"/>
                      <a:pt x="7617" y="15407"/>
                      <a:pt x="7996" y="15288"/>
                    </a:cubicBezTo>
                    <a:cubicBezTo>
                      <a:pt x="8214" y="15204"/>
                      <a:pt x="8412" y="15157"/>
                      <a:pt x="8611" y="15002"/>
                    </a:cubicBezTo>
                    <a:cubicBezTo>
                      <a:pt x="8649" y="15181"/>
                      <a:pt x="8848" y="15181"/>
                      <a:pt x="8990" y="15157"/>
                    </a:cubicBezTo>
                    <a:cubicBezTo>
                      <a:pt x="9426" y="15085"/>
                      <a:pt x="9881" y="15109"/>
                      <a:pt x="10298" y="15228"/>
                    </a:cubicBezTo>
                    <a:cubicBezTo>
                      <a:pt x="10478" y="15288"/>
                      <a:pt x="10696" y="15431"/>
                      <a:pt x="10639" y="15657"/>
                    </a:cubicBezTo>
                    <a:cubicBezTo>
                      <a:pt x="11037" y="15538"/>
                      <a:pt x="11472" y="16063"/>
                      <a:pt x="11397" y="16563"/>
                    </a:cubicBezTo>
                    <a:cubicBezTo>
                      <a:pt x="11548" y="16587"/>
                      <a:pt x="11652" y="16814"/>
                      <a:pt x="11690" y="17028"/>
                    </a:cubicBezTo>
                    <a:cubicBezTo>
                      <a:pt x="11728" y="17231"/>
                      <a:pt x="11747" y="17493"/>
                      <a:pt x="11889" y="17612"/>
                    </a:cubicBezTo>
                    <a:cubicBezTo>
                      <a:pt x="12031" y="17743"/>
                      <a:pt x="12287" y="17612"/>
                      <a:pt x="12230" y="17410"/>
                    </a:cubicBezTo>
                    <a:cubicBezTo>
                      <a:pt x="12164" y="17004"/>
                      <a:pt x="12505" y="16611"/>
                      <a:pt x="12827" y="16730"/>
                    </a:cubicBezTo>
                    <a:cubicBezTo>
                      <a:pt x="12780" y="16504"/>
                      <a:pt x="12922" y="16230"/>
                      <a:pt x="13121" y="16206"/>
                    </a:cubicBezTo>
                    <a:cubicBezTo>
                      <a:pt x="13263" y="16337"/>
                      <a:pt x="13244" y="16611"/>
                      <a:pt x="13159" y="16778"/>
                    </a:cubicBezTo>
                    <a:cubicBezTo>
                      <a:pt x="13083" y="16957"/>
                      <a:pt x="12960" y="17112"/>
                      <a:pt x="12884" y="17302"/>
                    </a:cubicBezTo>
                    <a:cubicBezTo>
                      <a:pt x="12761" y="17612"/>
                      <a:pt x="12827" y="18006"/>
                      <a:pt x="13026" y="18256"/>
                    </a:cubicBezTo>
                    <a:cubicBezTo>
                      <a:pt x="13083" y="18053"/>
                      <a:pt x="13121" y="17863"/>
                      <a:pt x="13102" y="17660"/>
                    </a:cubicBezTo>
                    <a:cubicBezTo>
                      <a:pt x="13178" y="17636"/>
                      <a:pt x="13263" y="17588"/>
                      <a:pt x="13301" y="17505"/>
                    </a:cubicBezTo>
                    <a:cubicBezTo>
                      <a:pt x="13443" y="17684"/>
                      <a:pt x="13481" y="17982"/>
                      <a:pt x="13377" y="18208"/>
                    </a:cubicBezTo>
                    <a:cubicBezTo>
                      <a:pt x="13538" y="18304"/>
                      <a:pt x="13642" y="18506"/>
                      <a:pt x="13680" y="18733"/>
                    </a:cubicBezTo>
                    <a:cubicBezTo>
                      <a:pt x="13775" y="18804"/>
                      <a:pt x="13812" y="18959"/>
                      <a:pt x="13841" y="19079"/>
                    </a:cubicBezTo>
                    <a:cubicBezTo>
                      <a:pt x="13898" y="19007"/>
                      <a:pt x="14002" y="19067"/>
                      <a:pt x="14040" y="19162"/>
                    </a:cubicBezTo>
                    <a:cubicBezTo>
                      <a:pt x="14087" y="19269"/>
                      <a:pt x="14078" y="19353"/>
                      <a:pt x="14078" y="19460"/>
                    </a:cubicBezTo>
                    <a:cubicBezTo>
                      <a:pt x="14097" y="19710"/>
                      <a:pt x="14191" y="19937"/>
                      <a:pt x="14334" y="20080"/>
                    </a:cubicBezTo>
                    <a:lnTo>
                      <a:pt x="14514" y="20235"/>
                    </a:lnTo>
                    <a:cubicBezTo>
                      <a:pt x="14608" y="20306"/>
                      <a:pt x="14731" y="20390"/>
                      <a:pt x="14826" y="20461"/>
                    </a:cubicBezTo>
                    <a:cubicBezTo>
                      <a:pt x="15110" y="20628"/>
                      <a:pt x="15404" y="20831"/>
                      <a:pt x="15688" y="21010"/>
                    </a:cubicBezTo>
                    <a:cubicBezTo>
                      <a:pt x="15726" y="21033"/>
                      <a:pt x="15764" y="21057"/>
                      <a:pt x="15802" y="21033"/>
                    </a:cubicBezTo>
                    <a:cubicBezTo>
                      <a:pt x="15840" y="21010"/>
                      <a:pt x="15868" y="20986"/>
                      <a:pt x="15906" y="20962"/>
                    </a:cubicBezTo>
                    <a:cubicBezTo>
                      <a:pt x="15982" y="20938"/>
                      <a:pt x="16039" y="21033"/>
                      <a:pt x="16105" y="21105"/>
                    </a:cubicBezTo>
                    <a:cubicBezTo>
                      <a:pt x="16200" y="21212"/>
                      <a:pt x="16380" y="21165"/>
                      <a:pt x="16456" y="21033"/>
                    </a:cubicBezTo>
                    <a:cubicBezTo>
                      <a:pt x="16560" y="20914"/>
                      <a:pt x="16598" y="20735"/>
                      <a:pt x="16636" y="20581"/>
                    </a:cubicBezTo>
                    <a:cubicBezTo>
                      <a:pt x="16939" y="20664"/>
                      <a:pt x="17195" y="20855"/>
                      <a:pt x="17356" y="21188"/>
                    </a:cubicBezTo>
                    <a:cubicBezTo>
                      <a:pt x="17375" y="21129"/>
                      <a:pt x="17412" y="21105"/>
                      <a:pt x="17431" y="21057"/>
                    </a:cubicBezTo>
                    <a:cubicBezTo>
                      <a:pt x="17431" y="21188"/>
                      <a:pt x="17450" y="21284"/>
                      <a:pt x="17498" y="21379"/>
                    </a:cubicBezTo>
                    <a:cubicBezTo>
                      <a:pt x="17536" y="21486"/>
                      <a:pt x="17630" y="21558"/>
                      <a:pt x="17735" y="21534"/>
                    </a:cubicBezTo>
                    <a:cubicBezTo>
                      <a:pt x="17754" y="21379"/>
                      <a:pt x="17791" y="21236"/>
                      <a:pt x="17810" y="21081"/>
                    </a:cubicBezTo>
                    <a:cubicBezTo>
                      <a:pt x="17810" y="21033"/>
                      <a:pt x="17829" y="21010"/>
                      <a:pt x="17829" y="20962"/>
                    </a:cubicBezTo>
                    <a:cubicBezTo>
                      <a:pt x="17886" y="20735"/>
                      <a:pt x="18066" y="20557"/>
                      <a:pt x="18246" y="20485"/>
                    </a:cubicBezTo>
                    <a:cubicBezTo>
                      <a:pt x="18426" y="20390"/>
                      <a:pt x="18625" y="20390"/>
                      <a:pt x="18824" y="20354"/>
                    </a:cubicBezTo>
                    <a:cubicBezTo>
                      <a:pt x="18900" y="20354"/>
                      <a:pt x="18985" y="20330"/>
                      <a:pt x="19061" y="20330"/>
                    </a:cubicBezTo>
                    <a:cubicBezTo>
                      <a:pt x="19203" y="20306"/>
                      <a:pt x="19364" y="20306"/>
                      <a:pt x="19497" y="20283"/>
                    </a:cubicBezTo>
                    <a:cubicBezTo>
                      <a:pt x="19572" y="20092"/>
                      <a:pt x="19648" y="19889"/>
                      <a:pt x="19696" y="19675"/>
                    </a:cubicBezTo>
                    <a:cubicBezTo>
                      <a:pt x="19667" y="19651"/>
                      <a:pt x="19610" y="19341"/>
                      <a:pt x="19544" y="19460"/>
                    </a:cubicBezTo>
                    <a:cubicBezTo>
                      <a:pt x="19478" y="19460"/>
                      <a:pt x="19459" y="19353"/>
                      <a:pt x="19478" y="19281"/>
                    </a:cubicBezTo>
                    <a:cubicBezTo>
                      <a:pt x="19497" y="19233"/>
                      <a:pt x="19544" y="19186"/>
                      <a:pt x="19563" y="19138"/>
                    </a:cubicBezTo>
                    <a:cubicBezTo>
                      <a:pt x="19677" y="18959"/>
                      <a:pt x="19743" y="18733"/>
                      <a:pt x="19781" y="18506"/>
                    </a:cubicBezTo>
                    <a:cubicBezTo>
                      <a:pt x="19781" y="18483"/>
                      <a:pt x="19800" y="18435"/>
                      <a:pt x="19781" y="18411"/>
                    </a:cubicBezTo>
                    <a:cubicBezTo>
                      <a:pt x="19781" y="18387"/>
                      <a:pt x="19762" y="18387"/>
                      <a:pt x="19743" y="18363"/>
                    </a:cubicBezTo>
                    <a:cubicBezTo>
                      <a:pt x="19696" y="18304"/>
                      <a:pt x="19762" y="18208"/>
                      <a:pt x="19800" y="18184"/>
                    </a:cubicBezTo>
                    <a:cubicBezTo>
                      <a:pt x="19838" y="18137"/>
                      <a:pt x="19914" y="18113"/>
                      <a:pt x="19914" y="18030"/>
                    </a:cubicBezTo>
                    <a:lnTo>
                      <a:pt x="19914" y="17910"/>
                    </a:lnTo>
                    <a:cubicBezTo>
                      <a:pt x="19914" y="17803"/>
                      <a:pt x="19999" y="17732"/>
                      <a:pt x="20037" y="17660"/>
                    </a:cubicBezTo>
                    <a:cubicBezTo>
                      <a:pt x="20094" y="17588"/>
                      <a:pt x="20141" y="17481"/>
                      <a:pt x="20094" y="17386"/>
                    </a:cubicBezTo>
                    <a:cubicBezTo>
                      <a:pt x="19980" y="17362"/>
                      <a:pt x="19914" y="17219"/>
                      <a:pt x="19895" y="17088"/>
                    </a:cubicBezTo>
                    <a:cubicBezTo>
                      <a:pt x="19876" y="16969"/>
                      <a:pt x="19914" y="16814"/>
                      <a:pt x="19961" y="16659"/>
                    </a:cubicBezTo>
                    <a:cubicBezTo>
                      <a:pt x="19961" y="16635"/>
                      <a:pt x="19961" y="16635"/>
                      <a:pt x="19980" y="16611"/>
                    </a:cubicBezTo>
                    <a:cubicBezTo>
                      <a:pt x="19999" y="16587"/>
                      <a:pt x="20018" y="16635"/>
                      <a:pt x="20037" y="16659"/>
                    </a:cubicBezTo>
                    <a:cubicBezTo>
                      <a:pt x="20094" y="16730"/>
                      <a:pt x="20179" y="16683"/>
                      <a:pt x="20236" y="16635"/>
                    </a:cubicBezTo>
                    <a:cubicBezTo>
                      <a:pt x="20292" y="16587"/>
                      <a:pt x="20378" y="16504"/>
                      <a:pt x="20435" y="16528"/>
                    </a:cubicBezTo>
                    <a:cubicBezTo>
                      <a:pt x="20472" y="16432"/>
                      <a:pt x="20529" y="16337"/>
                      <a:pt x="20596" y="16230"/>
                    </a:cubicBezTo>
                    <a:cubicBezTo>
                      <a:pt x="20577" y="16134"/>
                      <a:pt x="20491" y="16063"/>
                      <a:pt x="20472" y="15955"/>
                    </a:cubicBezTo>
                    <a:cubicBezTo>
                      <a:pt x="20615" y="15932"/>
                      <a:pt x="20757" y="15884"/>
                      <a:pt x="20870" y="15788"/>
                    </a:cubicBezTo>
                    <a:cubicBezTo>
                      <a:pt x="20994" y="15681"/>
                      <a:pt x="21050" y="15455"/>
                      <a:pt x="20994" y="15312"/>
                    </a:cubicBezTo>
                    <a:cubicBezTo>
                      <a:pt x="21230" y="14954"/>
                      <a:pt x="21069" y="14406"/>
                      <a:pt x="21230" y="13977"/>
                    </a:cubicBezTo>
                    <a:cubicBezTo>
                      <a:pt x="21306" y="13905"/>
                      <a:pt x="21391" y="13857"/>
                      <a:pt x="21467" y="13786"/>
                    </a:cubicBezTo>
                    <a:cubicBezTo>
                      <a:pt x="21410" y="13607"/>
                      <a:pt x="21448" y="13404"/>
                      <a:pt x="21543" y="13285"/>
                    </a:cubicBezTo>
                    <a:cubicBezTo>
                      <a:pt x="21486" y="13130"/>
                      <a:pt x="21467" y="12987"/>
                      <a:pt x="21467" y="12808"/>
                    </a:cubicBezTo>
                    <a:cubicBezTo>
                      <a:pt x="21467" y="12761"/>
                      <a:pt x="21467" y="12677"/>
                      <a:pt x="21448" y="12630"/>
                    </a:cubicBezTo>
                    <a:cubicBezTo>
                      <a:pt x="21429" y="12308"/>
                      <a:pt x="21410" y="12010"/>
                      <a:pt x="21391" y="11676"/>
                    </a:cubicBezTo>
                    <a:cubicBezTo>
                      <a:pt x="21354" y="11628"/>
                      <a:pt x="21287" y="11628"/>
                      <a:pt x="21230" y="11676"/>
                    </a:cubicBezTo>
                    <a:cubicBezTo>
                      <a:pt x="21155" y="11378"/>
                      <a:pt x="21107" y="11056"/>
                      <a:pt x="21126" y="10734"/>
                    </a:cubicBezTo>
                    <a:cubicBezTo>
                      <a:pt x="21126" y="10651"/>
                      <a:pt x="21155" y="10555"/>
                      <a:pt x="21107" y="10484"/>
                    </a:cubicBezTo>
                    <a:cubicBezTo>
                      <a:pt x="21088" y="10436"/>
                      <a:pt x="21031" y="10400"/>
                      <a:pt x="21012" y="10353"/>
                    </a:cubicBezTo>
                    <a:cubicBezTo>
                      <a:pt x="20814" y="10126"/>
                      <a:pt x="20927" y="9602"/>
                      <a:pt x="20709" y="9435"/>
                    </a:cubicBezTo>
                    <a:cubicBezTo>
                      <a:pt x="20652" y="9375"/>
                      <a:pt x="20596" y="9375"/>
                      <a:pt x="20529" y="9351"/>
                    </a:cubicBezTo>
                    <a:cubicBezTo>
                      <a:pt x="20236" y="9256"/>
                      <a:pt x="19999" y="8886"/>
                      <a:pt x="19980" y="8481"/>
                    </a:cubicBezTo>
                    <a:cubicBezTo>
                      <a:pt x="19838" y="8386"/>
                      <a:pt x="19677" y="8279"/>
                      <a:pt x="19544" y="8207"/>
                    </a:cubicBezTo>
                    <a:cubicBezTo>
                      <a:pt x="19364" y="8076"/>
                      <a:pt x="19184" y="7981"/>
                      <a:pt x="19061" y="7778"/>
                    </a:cubicBezTo>
                    <a:cubicBezTo>
                      <a:pt x="18947" y="7575"/>
                      <a:pt x="18881" y="7301"/>
                      <a:pt x="18985" y="7110"/>
                    </a:cubicBezTo>
                    <a:cubicBezTo>
                      <a:pt x="19004" y="7051"/>
                      <a:pt x="19042" y="7003"/>
                      <a:pt x="19042" y="6932"/>
                    </a:cubicBezTo>
                    <a:cubicBezTo>
                      <a:pt x="19042" y="6860"/>
                      <a:pt x="19023" y="6777"/>
                      <a:pt x="18985" y="6729"/>
                    </a:cubicBezTo>
                    <a:cubicBezTo>
                      <a:pt x="18862" y="6526"/>
                      <a:pt x="18682" y="6383"/>
                      <a:pt x="18483" y="6335"/>
                    </a:cubicBezTo>
                    <a:cubicBezTo>
                      <a:pt x="18568" y="6133"/>
                      <a:pt x="18331" y="5978"/>
                      <a:pt x="18170" y="5954"/>
                    </a:cubicBezTo>
                    <a:cubicBezTo>
                      <a:pt x="18009" y="5930"/>
                      <a:pt x="17772" y="5799"/>
                      <a:pt x="17829" y="5608"/>
                    </a:cubicBezTo>
                    <a:cubicBezTo>
                      <a:pt x="17517" y="5477"/>
                      <a:pt x="17375" y="5000"/>
                      <a:pt x="17270" y="4607"/>
                    </a:cubicBezTo>
                    <a:cubicBezTo>
                      <a:pt x="17138" y="3999"/>
                      <a:pt x="16996" y="3284"/>
                      <a:pt x="17299" y="2759"/>
                    </a:cubicBezTo>
                    <a:cubicBezTo>
                      <a:pt x="17214" y="2807"/>
                      <a:pt x="17138" y="2700"/>
                      <a:pt x="17119" y="2604"/>
                    </a:cubicBezTo>
                    <a:cubicBezTo>
                      <a:pt x="17100" y="2509"/>
                      <a:pt x="17071" y="2378"/>
                      <a:pt x="17015" y="2330"/>
                    </a:cubicBezTo>
                    <a:cubicBezTo>
                      <a:pt x="16977" y="2306"/>
                      <a:pt x="16920" y="2283"/>
                      <a:pt x="16882" y="2283"/>
                    </a:cubicBezTo>
                    <a:cubicBezTo>
                      <a:pt x="16702" y="2259"/>
                      <a:pt x="16522" y="2235"/>
                      <a:pt x="16361" y="2199"/>
                    </a:cubicBezTo>
                    <a:cubicBezTo>
                      <a:pt x="16124" y="1627"/>
                      <a:pt x="15982" y="983"/>
                      <a:pt x="16001" y="328"/>
                    </a:cubicBezTo>
                    <a:cubicBezTo>
                      <a:pt x="15906" y="208"/>
                      <a:pt x="15783" y="101"/>
                      <a:pt x="15669" y="53"/>
                    </a:cubicBezTo>
                    <a:cubicBezTo>
                      <a:pt x="15527" y="6"/>
                      <a:pt x="15366" y="53"/>
                      <a:pt x="15290" y="173"/>
                    </a:cubicBezTo>
                    <a:cubicBezTo>
                      <a:pt x="15148" y="423"/>
                      <a:pt x="15347" y="852"/>
                      <a:pt x="15186" y="1102"/>
                    </a:cubicBezTo>
                    <a:cubicBezTo>
                      <a:pt x="15129" y="1198"/>
                      <a:pt x="15025" y="1281"/>
                      <a:pt x="15054" y="1377"/>
                    </a:cubicBezTo>
                    <a:cubicBezTo>
                      <a:pt x="15054" y="1448"/>
                      <a:pt x="15110" y="1484"/>
                      <a:pt x="15129" y="1555"/>
                    </a:cubicBezTo>
                    <a:cubicBezTo>
                      <a:pt x="15186" y="1675"/>
                      <a:pt x="15110" y="1830"/>
                      <a:pt x="15091" y="1949"/>
                    </a:cubicBezTo>
                    <a:cubicBezTo>
                      <a:pt x="15054" y="2080"/>
                      <a:pt x="15110" y="2283"/>
                      <a:pt x="15205" y="2259"/>
                    </a:cubicBezTo>
                    <a:cubicBezTo>
                      <a:pt x="15025" y="2533"/>
                      <a:pt x="14949" y="2902"/>
                      <a:pt x="15006" y="3224"/>
                    </a:cubicBezTo>
                    <a:cubicBezTo>
                      <a:pt x="15110" y="3260"/>
                      <a:pt x="15091" y="3451"/>
                      <a:pt x="15054" y="3582"/>
                    </a:cubicBezTo>
                    <a:cubicBezTo>
                      <a:pt x="14949" y="3856"/>
                      <a:pt x="14855" y="4130"/>
                      <a:pt x="14769" y="4404"/>
                    </a:cubicBezTo>
                    <a:cubicBezTo>
                      <a:pt x="14731" y="4524"/>
                      <a:pt x="14675" y="4679"/>
                      <a:pt x="14570" y="4750"/>
                    </a:cubicBezTo>
                    <a:cubicBezTo>
                      <a:pt x="14428" y="4881"/>
                      <a:pt x="14220" y="4810"/>
                      <a:pt x="14097" y="4655"/>
                    </a:cubicBezTo>
                    <a:cubicBezTo>
                      <a:pt x="13983" y="4500"/>
                      <a:pt x="13917" y="4285"/>
                      <a:pt x="13917" y="4059"/>
                    </a:cubicBezTo>
                    <a:cubicBezTo>
                      <a:pt x="13860" y="3928"/>
                      <a:pt x="13699" y="3904"/>
                      <a:pt x="13576" y="3951"/>
                    </a:cubicBezTo>
                    <a:cubicBezTo>
                      <a:pt x="13462" y="3975"/>
                      <a:pt x="13320" y="4059"/>
                      <a:pt x="13197" y="3999"/>
                    </a:cubicBezTo>
                    <a:cubicBezTo>
                      <a:pt x="13083" y="3951"/>
                      <a:pt x="13026" y="3701"/>
                      <a:pt x="13140" y="3630"/>
                    </a:cubicBezTo>
                    <a:cubicBezTo>
                      <a:pt x="13064" y="3475"/>
                      <a:pt x="12922" y="3403"/>
                      <a:pt x="12761" y="3427"/>
                    </a:cubicBezTo>
                    <a:cubicBezTo>
                      <a:pt x="12685" y="3403"/>
                      <a:pt x="12562" y="3332"/>
                      <a:pt x="12543" y="3224"/>
                    </a:cubicBezTo>
                    <a:cubicBezTo>
                      <a:pt x="12505" y="3332"/>
                      <a:pt x="12382" y="3332"/>
                      <a:pt x="12287" y="3284"/>
                    </a:cubicBezTo>
                    <a:cubicBezTo>
                      <a:pt x="11965" y="3105"/>
                      <a:pt x="11728" y="2724"/>
                      <a:pt x="11652" y="2306"/>
                    </a:cubicBezTo>
                    <a:cubicBezTo>
                      <a:pt x="11766" y="2104"/>
                      <a:pt x="12012" y="2128"/>
                      <a:pt x="12183" y="2199"/>
                    </a:cubicBezTo>
                    <a:cubicBezTo>
                      <a:pt x="12363" y="2283"/>
                      <a:pt x="12581" y="2378"/>
                      <a:pt x="12761" y="2283"/>
                    </a:cubicBezTo>
                    <a:cubicBezTo>
                      <a:pt x="12704" y="2151"/>
                      <a:pt x="12581" y="2080"/>
                      <a:pt x="12467" y="2104"/>
                    </a:cubicBezTo>
                    <a:cubicBezTo>
                      <a:pt x="12429" y="1949"/>
                      <a:pt x="12401" y="1806"/>
                      <a:pt x="12363" y="1627"/>
                    </a:cubicBezTo>
                    <a:cubicBezTo>
                      <a:pt x="12363" y="1579"/>
                      <a:pt x="12344" y="1532"/>
                      <a:pt x="12363" y="1508"/>
                    </a:cubicBezTo>
                    <a:cubicBezTo>
                      <a:pt x="12382" y="1448"/>
                      <a:pt x="12448" y="1424"/>
                      <a:pt x="12486" y="1377"/>
                    </a:cubicBezTo>
                    <a:cubicBezTo>
                      <a:pt x="12562" y="1281"/>
                      <a:pt x="12543" y="1126"/>
                      <a:pt x="12505" y="983"/>
                    </a:cubicBezTo>
                    <a:cubicBezTo>
                      <a:pt x="12429" y="757"/>
                      <a:pt x="12363" y="530"/>
                      <a:pt x="12287" y="304"/>
                    </a:cubicBezTo>
                    <a:cubicBezTo>
                      <a:pt x="12268" y="256"/>
                      <a:pt x="12268" y="232"/>
                      <a:pt x="12230" y="208"/>
                    </a:cubicBezTo>
                    <a:cubicBezTo>
                      <a:pt x="12183" y="173"/>
                      <a:pt x="12145" y="173"/>
                      <a:pt x="12107" y="208"/>
                    </a:cubicBezTo>
                    <a:cubicBezTo>
                      <a:pt x="11908" y="280"/>
                      <a:pt x="11728" y="459"/>
                      <a:pt x="11652" y="709"/>
                    </a:cubicBezTo>
                    <a:cubicBezTo>
                      <a:pt x="11634" y="757"/>
                      <a:pt x="11615" y="828"/>
                      <a:pt x="11567" y="852"/>
                    </a:cubicBezTo>
                    <a:cubicBezTo>
                      <a:pt x="11529" y="876"/>
                      <a:pt x="11472" y="852"/>
                      <a:pt x="11435" y="852"/>
                    </a:cubicBezTo>
                    <a:cubicBezTo>
                      <a:pt x="11150" y="733"/>
                      <a:pt x="10914" y="554"/>
                      <a:pt x="10677" y="328"/>
                    </a:cubicBezTo>
                    <a:cubicBezTo>
                      <a:pt x="10535" y="208"/>
                      <a:pt x="10336" y="53"/>
                      <a:pt x="10241" y="232"/>
                    </a:cubicBezTo>
                    <a:cubicBezTo>
                      <a:pt x="10080" y="-42"/>
                      <a:pt x="9739" y="-18"/>
                      <a:pt x="9483" y="30"/>
                    </a:cubicBezTo>
                    <a:cubicBezTo>
                      <a:pt x="9426" y="53"/>
                      <a:pt x="9341" y="53"/>
                      <a:pt x="9284" y="101"/>
                    </a:cubicBezTo>
                    <a:cubicBezTo>
                      <a:pt x="9227" y="149"/>
                      <a:pt x="9208" y="256"/>
                      <a:pt x="9227" y="328"/>
                    </a:cubicBezTo>
                    <a:cubicBezTo>
                      <a:pt x="9388" y="304"/>
                      <a:pt x="9540" y="304"/>
                      <a:pt x="9682" y="351"/>
                    </a:cubicBezTo>
                    <a:cubicBezTo>
                      <a:pt x="9824" y="423"/>
                      <a:pt x="9938" y="602"/>
                      <a:pt x="9919" y="804"/>
                    </a:cubicBezTo>
                    <a:cubicBezTo>
                      <a:pt x="9701" y="804"/>
                      <a:pt x="9464" y="828"/>
                      <a:pt x="9246" y="828"/>
                    </a:cubicBezTo>
                    <a:cubicBezTo>
                      <a:pt x="9208" y="828"/>
                      <a:pt x="9142" y="828"/>
                      <a:pt x="9104" y="852"/>
                    </a:cubicBezTo>
                    <a:cubicBezTo>
                      <a:pt x="8990" y="924"/>
                      <a:pt x="8971" y="1114"/>
                      <a:pt x="8905" y="1233"/>
                    </a:cubicBezTo>
                    <a:cubicBezTo>
                      <a:pt x="8848" y="1365"/>
                      <a:pt x="8649" y="1424"/>
                      <a:pt x="8611" y="1281"/>
                    </a:cubicBezTo>
                    <a:cubicBezTo>
                      <a:pt x="8574" y="1305"/>
                      <a:pt x="8574" y="1377"/>
                      <a:pt x="8611" y="1424"/>
                    </a:cubicBezTo>
                    <a:cubicBezTo>
                      <a:pt x="8649" y="1484"/>
                      <a:pt x="8687" y="1508"/>
                      <a:pt x="8706" y="1555"/>
                    </a:cubicBezTo>
                    <a:cubicBezTo>
                      <a:pt x="8744" y="1675"/>
                      <a:pt x="8574" y="1734"/>
                      <a:pt x="8507" y="1830"/>
                    </a:cubicBezTo>
                    <a:cubicBezTo>
                      <a:pt x="8412" y="2008"/>
                      <a:pt x="8574" y="2283"/>
                      <a:pt x="8469" y="2449"/>
                    </a:cubicBezTo>
                    <a:cubicBezTo>
                      <a:pt x="8431" y="2533"/>
                      <a:pt x="8356" y="2533"/>
                      <a:pt x="8270" y="2581"/>
                    </a:cubicBezTo>
                    <a:cubicBezTo>
                      <a:pt x="8214" y="2628"/>
                      <a:pt x="8157" y="2700"/>
                      <a:pt x="8195" y="2783"/>
                    </a:cubicBezTo>
                    <a:cubicBezTo>
                      <a:pt x="8052" y="2879"/>
                      <a:pt x="7910" y="2652"/>
                      <a:pt x="7816" y="2473"/>
                    </a:cubicBezTo>
                    <a:cubicBezTo>
                      <a:pt x="7598" y="2128"/>
                      <a:pt x="7200" y="2032"/>
                      <a:pt x="6859" y="1949"/>
                    </a:cubicBezTo>
                    <a:cubicBezTo>
                      <a:pt x="7020" y="2008"/>
                      <a:pt x="6840" y="2151"/>
                      <a:pt x="6764" y="2104"/>
                    </a:cubicBezTo>
                    <a:close/>
                    <a:moveTo>
                      <a:pt x="19696" y="19639"/>
                    </a:moveTo>
                    <a:cubicBezTo>
                      <a:pt x="19696" y="19663"/>
                      <a:pt x="19696" y="19675"/>
                      <a:pt x="19696" y="19675"/>
                    </a:cubicBezTo>
                    <a:cubicBezTo>
                      <a:pt x="19696" y="19663"/>
                      <a:pt x="19696" y="19651"/>
                      <a:pt x="19696" y="19639"/>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34" name="Shape 3234"/>
              <p:cNvSpPr/>
              <p:nvPr/>
            </p:nvSpPr>
            <p:spPr>
              <a:xfrm>
                <a:off x="1113861" y="1311100"/>
                <a:ext cx="27775" cy="41150"/>
              </a:xfrm>
              <a:custGeom>
                <a:avLst/>
                <a:gdLst/>
                <a:ahLst/>
                <a:cxnLst>
                  <a:cxn ang="0">
                    <a:pos x="wd2" y="hd2"/>
                  </a:cxn>
                  <a:cxn ang="5400000">
                    <a:pos x="wd2" y="hd2"/>
                  </a:cxn>
                  <a:cxn ang="10800000">
                    <a:pos x="wd2" y="hd2"/>
                  </a:cxn>
                  <a:cxn ang="16200000">
                    <a:pos x="wd2" y="hd2"/>
                  </a:cxn>
                </a:cxnLst>
                <a:rect l="0" t="0" r="r" b="b"/>
                <a:pathLst>
                  <a:path w="18696" h="21098" extrusionOk="0">
                    <a:moveTo>
                      <a:pt x="496" y="15470"/>
                    </a:moveTo>
                    <a:cubicBezTo>
                      <a:pt x="2012" y="18973"/>
                      <a:pt x="7317" y="21600"/>
                      <a:pt x="12243" y="21016"/>
                    </a:cubicBezTo>
                    <a:cubicBezTo>
                      <a:pt x="17169" y="19557"/>
                      <a:pt x="20201" y="15470"/>
                      <a:pt x="17927" y="11676"/>
                    </a:cubicBezTo>
                    <a:cubicBezTo>
                      <a:pt x="14517" y="9341"/>
                      <a:pt x="9212" y="9924"/>
                      <a:pt x="5801" y="7297"/>
                    </a:cubicBezTo>
                    <a:cubicBezTo>
                      <a:pt x="3527" y="5546"/>
                      <a:pt x="4285" y="2627"/>
                      <a:pt x="4285" y="0"/>
                    </a:cubicBezTo>
                    <a:cubicBezTo>
                      <a:pt x="-1020" y="1751"/>
                      <a:pt x="-1399" y="8465"/>
                      <a:pt x="3148" y="10800"/>
                    </a:cubicBezTo>
                    <a:cubicBezTo>
                      <a:pt x="2012" y="11968"/>
                      <a:pt x="1254" y="13719"/>
                      <a:pt x="496" y="1547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35" name="Shape 3235"/>
              <p:cNvSpPr/>
              <p:nvPr/>
            </p:nvSpPr>
            <p:spPr>
              <a:xfrm>
                <a:off x="1004772" y="1356310"/>
                <a:ext cx="132893" cy="145112"/>
              </a:xfrm>
              <a:custGeom>
                <a:avLst/>
                <a:gdLst/>
                <a:ahLst/>
                <a:cxnLst>
                  <a:cxn ang="0">
                    <a:pos x="wd2" y="hd2"/>
                  </a:cxn>
                  <a:cxn ang="5400000">
                    <a:pos x="wd2" y="hd2"/>
                  </a:cxn>
                  <a:cxn ang="10800000">
                    <a:pos x="wd2" y="hd2"/>
                  </a:cxn>
                  <a:cxn ang="16200000">
                    <a:pos x="wd2" y="hd2"/>
                  </a:cxn>
                </a:cxnLst>
                <a:rect l="0" t="0" r="r" b="b"/>
                <a:pathLst>
                  <a:path w="21253" h="21600" extrusionOk="0">
                    <a:moveTo>
                      <a:pt x="3578" y="844"/>
                    </a:moveTo>
                    <a:cubicBezTo>
                      <a:pt x="3031" y="506"/>
                      <a:pt x="2302" y="0"/>
                      <a:pt x="1482" y="0"/>
                    </a:cubicBezTo>
                    <a:cubicBezTo>
                      <a:pt x="752" y="0"/>
                      <a:pt x="-159" y="506"/>
                      <a:pt x="23" y="1266"/>
                    </a:cubicBezTo>
                    <a:cubicBezTo>
                      <a:pt x="206" y="2109"/>
                      <a:pt x="1482" y="2616"/>
                      <a:pt x="1299" y="3544"/>
                    </a:cubicBezTo>
                    <a:cubicBezTo>
                      <a:pt x="1937" y="3375"/>
                      <a:pt x="2666" y="3881"/>
                      <a:pt x="2849" y="4388"/>
                    </a:cubicBezTo>
                    <a:cubicBezTo>
                      <a:pt x="3031" y="4978"/>
                      <a:pt x="2666" y="5653"/>
                      <a:pt x="2119" y="5991"/>
                    </a:cubicBezTo>
                    <a:cubicBezTo>
                      <a:pt x="3851" y="9028"/>
                      <a:pt x="4945" y="12572"/>
                      <a:pt x="5127" y="16116"/>
                    </a:cubicBezTo>
                    <a:cubicBezTo>
                      <a:pt x="5947" y="15356"/>
                      <a:pt x="7314" y="15947"/>
                      <a:pt x="7861" y="16791"/>
                    </a:cubicBezTo>
                    <a:cubicBezTo>
                      <a:pt x="8499" y="17719"/>
                      <a:pt x="8408" y="18816"/>
                      <a:pt x="8590" y="19659"/>
                    </a:cubicBezTo>
                    <a:cubicBezTo>
                      <a:pt x="8773" y="20587"/>
                      <a:pt x="9775" y="21600"/>
                      <a:pt x="10869" y="21600"/>
                    </a:cubicBezTo>
                    <a:cubicBezTo>
                      <a:pt x="11416" y="21600"/>
                      <a:pt x="12054" y="21262"/>
                      <a:pt x="12418" y="20841"/>
                    </a:cubicBezTo>
                    <a:cubicBezTo>
                      <a:pt x="13603" y="20166"/>
                      <a:pt x="14697" y="19237"/>
                      <a:pt x="15699" y="18563"/>
                    </a:cubicBezTo>
                    <a:cubicBezTo>
                      <a:pt x="17431" y="17297"/>
                      <a:pt x="19254" y="15947"/>
                      <a:pt x="20074" y="14006"/>
                    </a:cubicBezTo>
                    <a:cubicBezTo>
                      <a:pt x="20985" y="11644"/>
                      <a:pt x="19892" y="8859"/>
                      <a:pt x="20803" y="6497"/>
                    </a:cubicBezTo>
                    <a:cubicBezTo>
                      <a:pt x="20985" y="5822"/>
                      <a:pt x="21441" y="5147"/>
                      <a:pt x="21168" y="4388"/>
                    </a:cubicBezTo>
                    <a:cubicBezTo>
                      <a:pt x="20803" y="3713"/>
                      <a:pt x="19892" y="3375"/>
                      <a:pt x="18889" y="3206"/>
                    </a:cubicBezTo>
                    <a:cubicBezTo>
                      <a:pt x="17157" y="2784"/>
                      <a:pt x="15517" y="2447"/>
                      <a:pt x="13968" y="2278"/>
                    </a:cubicBezTo>
                    <a:cubicBezTo>
                      <a:pt x="13785" y="2278"/>
                      <a:pt x="13330" y="2109"/>
                      <a:pt x="13147" y="2278"/>
                    </a:cubicBezTo>
                    <a:cubicBezTo>
                      <a:pt x="12418" y="2447"/>
                      <a:pt x="12054" y="3544"/>
                      <a:pt x="11233" y="3713"/>
                    </a:cubicBezTo>
                    <a:cubicBezTo>
                      <a:pt x="10322" y="4050"/>
                      <a:pt x="9593" y="2953"/>
                      <a:pt x="8773" y="2447"/>
                    </a:cubicBezTo>
                    <a:cubicBezTo>
                      <a:pt x="7223" y="1434"/>
                      <a:pt x="5309" y="1941"/>
                      <a:pt x="3578" y="84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36" name="Shape 3236"/>
              <p:cNvSpPr/>
              <p:nvPr/>
            </p:nvSpPr>
            <p:spPr>
              <a:xfrm>
                <a:off x="1925569" y="1118728"/>
                <a:ext cx="192829" cy="308866"/>
              </a:xfrm>
              <a:custGeom>
                <a:avLst/>
                <a:gdLst/>
                <a:ahLst/>
                <a:cxnLst>
                  <a:cxn ang="0">
                    <a:pos x="wd2" y="hd2"/>
                  </a:cxn>
                  <a:cxn ang="5400000">
                    <a:pos x="wd2" y="hd2"/>
                  </a:cxn>
                  <a:cxn ang="10800000">
                    <a:pos x="wd2" y="hd2"/>
                  </a:cxn>
                  <a:cxn ang="16200000">
                    <a:pos x="wd2" y="hd2"/>
                  </a:cxn>
                </a:cxnLst>
                <a:rect l="0" t="0" r="r" b="b"/>
                <a:pathLst>
                  <a:path w="21322" h="20788" extrusionOk="0">
                    <a:moveTo>
                      <a:pt x="4926" y="3921"/>
                    </a:moveTo>
                    <a:cubicBezTo>
                      <a:pt x="4926" y="4190"/>
                      <a:pt x="4926" y="4497"/>
                      <a:pt x="5305" y="4651"/>
                    </a:cubicBezTo>
                    <a:cubicBezTo>
                      <a:pt x="5558" y="4728"/>
                      <a:pt x="5811" y="4728"/>
                      <a:pt x="5937" y="4882"/>
                    </a:cubicBezTo>
                    <a:cubicBezTo>
                      <a:pt x="6253" y="5074"/>
                      <a:pt x="6253" y="5228"/>
                      <a:pt x="6253" y="5381"/>
                    </a:cubicBezTo>
                    <a:cubicBezTo>
                      <a:pt x="6379" y="5881"/>
                      <a:pt x="6884" y="6304"/>
                      <a:pt x="7011" y="6765"/>
                    </a:cubicBezTo>
                    <a:cubicBezTo>
                      <a:pt x="7137" y="7265"/>
                      <a:pt x="7263" y="7803"/>
                      <a:pt x="6632" y="8110"/>
                    </a:cubicBezTo>
                    <a:cubicBezTo>
                      <a:pt x="7705" y="8110"/>
                      <a:pt x="7958" y="8994"/>
                      <a:pt x="7832" y="9571"/>
                    </a:cubicBezTo>
                    <a:cubicBezTo>
                      <a:pt x="7705" y="10224"/>
                      <a:pt x="7579" y="10801"/>
                      <a:pt x="7389" y="11339"/>
                    </a:cubicBezTo>
                    <a:cubicBezTo>
                      <a:pt x="6632" y="11108"/>
                      <a:pt x="5558" y="11492"/>
                      <a:pt x="5305" y="12069"/>
                    </a:cubicBezTo>
                    <a:cubicBezTo>
                      <a:pt x="5053" y="12645"/>
                      <a:pt x="5179" y="13183"/>
                      <a:pt x="5305" y="13760"/>
                    </a:cubicBezTo>
                    <a:cubicBezTo>
                      <a:pt x="6758" y="13683"/>
                      <a:pt x="8211" y="14260"/>
                      <a:pt x="8716" y="15067"/>
                    </a:cubicBezTo>
                    <a:cubicBezTo>
                      <a:pt x="9411" y="15874"/>
                      <a:pt x="9284" y="16835"/>
                      <a:pt x="8589" y="17642"/>
                    </a:cubicBezTo>
                    <a:cubicBezTo>
                      <a:pt x="8211" y="18295"/>
                      <a:pt x="7389" y="18833"/>
                      <a:pt x="7389" y="19564"/>
                    </a:cubicBezTo>
                    <a:cubicBezTo>
                      <a:pt x="7389" y="20294"/>
                      <a:pt x="8463" y="21024"/>
                      <a:pt x="9537" y="20717"/>
                    </a:cubicBezTo>
                    <a:cubicBezTo>
                      <a:pt x="10989" y="20217"/>
                      <a:pt x="9789" y="18526"/>
                      <a:pt x="11116" y="18026"/>
                    </a:cubicBezTo>
                    <a:cubicBezTo>
                      <a:pt x="11684" y="18218"/>
                      <a:pt x="12316" y="17911"/>
                      <a:pt x="12442" y="17565"/>
                    </a:cubicBezTo>
                    <a:cubicBezTo>
                      <a:pt x="12568" y="17257"/>
                      <a:pt x="12442" y="16835"/>
                      <a:pt x="12442" y="16527"/>
                    </a:cubicBezTo>
                    <a:cubicBezTo>
                      <a:pt x="13516" y="16604"/>
                      <a:pt x="14716" y="16297"/>
                      <a:pt x="15347" y="15797"/>
                    </a:cubicBezTo>
                    <a:cubicBezTo>
                      <a:pt x="16042" y="15336"/>
                      <a:pt x="15916" y="14413"/>
                      <a:pt x="15095" y="13991"/>
                    </a:cubicBezTo>
                    <a:cubicBezTo>
                      <a:pt x="14716" y="13760"/>
                      <a:pt x="14021" y="13452"/>
                      <a:pt x="14274" y="13183"/>
                    </a:cubicBezTo>
                    <a:cubicBezTo>
                      <a:pt x="14589" y="13030"/>
                      <a:pt x="14968" y="13107"/>
                      <a:pt x="15347" y="13030"/>
                    </a:cubicBezTo>
                    <a:cubicBezTo>
                      <a:pt x="16295" y="12953"/>
                      <a:pt x="16674" y="12146"/>
                      <a:pt x="17495" y="12223"/>
                    </a:cubicBezTo>
                    <a:cubicBezTo>
                      <a:pt x="17747" y="12223"/>
                      <a:pt x="18000" y="12415"/>
                      <a:pt x="18253" y="12415"/>
                    </a:cubicBezTo>
                    <a:cubicBezTo>
                      <a:pt x="19200" y="12492"/>
                      <a:pt x="19768" y="11838"/>
                      <a:pt x="19895" y="11262"/>
                    </a:cubicBezTo>
                    <a:cubicBezTo>
                      <a:pt x="19579" y="11185"/>
                      <a:pt x="19326" y="11185"/>
                      <a:pt x="19074" y="11108"/>
                    </a:cubicBezTo>
                    <a:cubicBezTo>
                      <a:pt x="18695" y="10801"/>
                      <a:pt x="19516" y="10378"/>
                      <a:pt x="20147" y="10224"/>
                    </a:cubicBezTo>
                    <a:cubicBezTo>
                      <a:pt x="20842" y="10070"/>
                      <a:pt x="21600" y="9647"/>
                      <a:pt x="21221" y="9340"/>
                    </a:cubicBezTo>
                    <a:cubicBezTo>
                      <a:pt x="21032" y="9263"/>
                      <a:pt x="20779" y="9186"/>
                      <a:pt x="20653" y="8994"/>
                    </a:cubicBezTo>
                    <a:cubicBezTo>
                      <a:pt x="20400" y="8764"/>
                      <a:pt x="20653" y="8379"/>
                      <a:pt x="20526" y="8110"/>
                    </a:cubicBezTo>
                    <a:cubicBezTo>
                      <a:pt x="20274" y="7572"/>
                      <a:pt x="18821" y="7726"/>
                      <a:pt x="18126" y="8187"/>
                    </a:cubicBezTo>
                    <a:cubicBezTo>
                      <a:pt x="17621" y="8687"/>
                      <a:pt x="17495" y="9340"/>
                      <a:pt x="16800" y="9724"/>
                    </a:cubicBezTo>
                    <a:cubicBezTo>
                      <a:pt x="16674" y="9801"/>
                      <a:pt x="16421" y="9878"/>
                      <a:pt x="16168" y="9878"/>
                    </a:cubicBezTo>
                    <a:cubicBezTo>
                      <a:pt x="15600" y="9878"/>
                      <a:pt x="15347" y="9494"/>
                      <a:pt x="14842" y="9263"/>
                    </a:cubicBezTo>
                    <a:cubicBezTo>
                      <a:pt x="14463" y="9109"/>
                      <a:pt x="13895" y="9109"/>
                      <a:pt x="13516" y="8994"/>
                    </a:cubicBezTo>
                    <a:cubicBezTo>
                      <a:pt x="13137" y="8917"/>
                      <a:pt x="12695" y="8456"/>
                      <a:pt x="13137" y="8379"/>
                    </a:cubicBezTo>
                    <a:cubicBezTo>
                      <a:pt x="12316" y="8187"/>
                      <a:pt x="11937" y="7649"/>
                      <a:pt x="11937" y="7149"/>
                    </a:cubicBezTo>
                    <a:cubicBezTo>
                      <a:pt x="11937" y="6688"/>
                      <a:pt x="12063" y="6112"/>
                      <a:pt x="11684" y="5612"/>
                    </a:cubicBezTo>
                    <a:cubicBezTo>
                      <a:pt x="11368" y="5151"/>
                      <a:pt x="10358" y="4805"/>
                      <a:pt x="9663" y="5151"/>
                    </a:cubicBezTo>
                    <a:cubicBezTo>
                      <a:pt x="9916" y="5535"/>
                      <a:pt x="9789" y="5958"/>
                      <a:pt x="9411" y="6265"/>
                    </a:cubicBezTo>
                    <a:cubicBezTo>
                      <a:pt x="8589" y="5766"/>
                      <a:pt x="8084" y="5074"/>
                      <a:pt x="8084" y="4420"/>
                    </a:cubicBezTo>
                    <a:cubicBezTo>
                      <a:pt x="8084" y="4190"/>
                      <a:pt x="8084" y="3921"/>
                      <a:pt x="7832" y="3844"/>
                    </a:cubicBezTo>
                    <a:cubicBezTo>
                      <a:pt x="7705" y="3767"/>
                      <a:pt x="7579" y="3767"/>
                      <a:pt x="7389" y="3690"/>
                    </a:cubicBezTo>
                    <a:cubicBezTo>
                      <a:pt x="6253" y="3383"/>
                      <a:pt x="6253" y="2383"/>
                      <a:pt x="6379" y="1576"/>
                    </a:cubicBezTo>
                    <a:cubicBezTo>
                      <a:pt x="6253" y="2076"/>
                      <a:pt x="2526" y="884"/>
                      <a:pt x="2274" y="769"/>
                    </a:cubicBezTo>
                    <a:cubicBezTo>
                      <a:pt x="1705" y="539"/>
                      <a:pt x="505" y="-576"/>
                      <a:pt x="0" y="385"/>
                    </a:cubicBezTo>
                    <a:cubicBezTo>
                      <a:pt x="0" y="1499"/>
                      <a:pt x="4611" y="2729"/>
                      <a:pt x="4926" y="392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37" name="Shape 3237"/>
              <p:cNvSpPr/>
              <p:nvPr/>
            </p:nvSpPr>
            <p:spPr>
              <a:xfrm>
                <a:off x="1727145" y="1364185"/>
                <a:ext cx="265670" cy="270354"/>
              </a:xfrm>
              <a:custGeom>
                <a:avLst/>
                <a:gdLst/>
                <a:ahLst/>
                <a:cxnLst>
                  <a:cxn ang="0">
                    <a:pos x="wd2" y="hd2"/>
                  </a:cxn>
                  <a:cxn ang="5400000">
                    <a:pos x="wd2" y="hd2"/>
                  </a:cxn>
                  <a:cxn ang="10800000">
                    <a:pos x="wd2" y="hd2"/>
                  </a:cxn>
                  <a:cxn ang="16200000">
                    <a:pos x="wd2" y="hd2"/>
                  </a:cxn>
                </a:cxnLst>
                <a:rect l="0" t="0" r="r" b="b"/>
                <a:pathLst>
                  <a:path w="21600" h="20435" extrusionOk="0">
                    <a:moveTo>
                      <a:pt x="14786" y="2923"/>
                    </a:moveTo>
                    <a:cubicBezTo>
                      <a:pt x="14786" y="3095"/>
                      <a:pt x="14786" y="3353"/>
                      <a:pt x="14694" y="3568"/>
                    </a:cubicBezTo>
                    <a:cubicBezTo>
                      <a:pt x="14369" y="3740"/>
                      <a:pt x="13998" y="3654"/>
                      <a:pt x="13720" y="3740"/>
                    </a:cubicBezTo>
                    <a:cubicBezTo>
                      <a:pt x="13118" y="3998"/>
                      <a:pt x="13488" y="4816"/>
                      <a:pt x="13488" y="5332"/>
                    </a:cubicBezTo>
                    <a:cubicBezTo>
                      <a:pt x="13488" y="6537"/>
                      <a:pt x="11681" y="6881"/>
                      <a:pt x="10985" y="7871"/>
                    </a:cubicBezTo>
                    <a:cubicBezTo>
                      <a:pt x="10707" y="8258"/>
                      <a:pt x="10568" y="8688"/>
                      <a:pt x="10290" y="8947"/>
                    </a:cubicBezTo>
                    <a:cubicBezTo>
                      <a:pt x="10012" y="9248"/>
                      <a:pt x="9224" y="9248"/>
                      <a:pt x="9224" y="8774"/>
                    </a:cubicBezTo>
                    <a:cubicBezTo>
                      <a:pt x="8065" y="9678"/>
                      <a:pt x="6814" y="10582"/>
                      <a:pt x="5330" y="11055"/>
                    </a:cubicBezTo>
                    <a:cubicBezTo>
                      <a:pt x="5052" y="11141"/>
                      <a:pt x="4867" y="11227"/>
                      <a:pt x="4635" y="11313"/>
                    </a:cubicBezTo>
                    <a:cubicBezTo>
                      <a:pt x="4357" y="11485"/>
                      <a:pt x="4264" y="11872"/>
                      <a:pt x="4172" y="12131"/>
                    </a:cubicBezTo>
                    <a:cubicBezTo>
                      <a:pt x="3708" y="13034"/>
                      <a:pt x="2827" y="13766"/>
                      <a:pt x="1761" y="14024"/>
                    </a:cubicBezTo>
                    <a:cubicBezTo>
                      <a:pt x="1530" y="14669"/>
                      <a:pt x="1159" y="15186"/>
                      <a:pt x="788" y="15831"/>
                    </a:cubicBezTo>
                    <a:cubicBezTo>
                      <a:pt x="371" y="16347"/>
                      <a:pt x="93" y="16993"/>
                      <a:pt x="0" y="17724"/>
                    </a:cubicBezTo>
                    <a:cubicBezTo>
                      <a:pt x="0" y="18370"/>
                      <a:pt x="371" y="19101"/>
                      <a:pt x="1066" y="19359"/>
                    </a:cubicBezTo>
                    <a:cubicBezTo>
                      <a:pt x="1761" y="19660"/>
                      <a:pt x="2596" y="18886"/>
                      <a:pt x="2410" y="18241"/>
                    </a:cubicBezTo>
                    <a:cubicBezTo>
                      <a:pt x="2827" y="18068"/>
                      <a:pt x="3384" y="18542"/>
                      <a:pt x="3291" y="18886"/>
                    </a:cubicBezTo>
                    <a:cubicBezTo>
                      <a:pt x="3569" y="18628"/>
                      <a:pt x="4079" y="18800"/>
                      <a:pt x="4264" y="19058"/>
                    </a:cubicBezTo>
                    <a:cubicBezTo>
                      <a:pt x="4542" y="19359"/>
                      <a:pt x="4635" y="19617"/>
                      <a:pt x="4960" y="19876"/>
                    </a:cubicBezTo>
                    <a:cubicBezTo>
                      <a:pt x="5516" y="20349"/>
                      <a:pt x="6489" y="20048"/>
                      <a:pt x="6814" y="19445"/>
                    </a:cubicBezTo>
                    <a:cubicBezTo>
                      <a:pt x="7185" y="20048"/>
                      <a:pt x="8065" y="20435"/>
                      <a:pt x="8853" y="20435"/>
                    </a:cubicBezTo>
                    <a:cubicBezTo>
                      <a:pt x="9039" y="20048"/>
                      <a:pt x="8946" y="19617"/>
                      <a:pt x="8761" y="19273"/>
                    </a:cubicBezTo>
                    <a:cubicBezTo>
                      <a:pt x="9224" y="19273"/>
                      <a:pt x="9734" y="19273"/>
                      <a:pt x="10105" y="18972"/>
                    </a:cubicBezTo>
                    <a:cubicBezTo>
                      <a:pt x="10476" y="18714"/>
                      <a:pt x="10800" y="18155"/>
                      <a:pt x="10476" y="17810"/>
                    </a:cubicBezTo>
                    <a:cubicBezTo>
                      <a:pt x="11078" y="17724"/>
                      <a:pt x="11681" y="17337"/>
                      <a:pt x="11959" y="16907"/>
                    </a:cubicBezTo>
                    <a:cubicBezTo>
                      <a:pt x="11542" y="16993"/>
                      <a:pt x="11356" y="16476"/>
                      <a:pt x="11681" y="16089"/>
                    </a:cubicBezTo>
                    <a:cubicBezTo>
                      <a:pt x="11866" y="15831"/>
                      <a:pt x="12330" y="15659"/>
                      <a:pt x="12515" y="15272"/>
                    </a:cubicBezTo>
                    <a:cubicBezTo>
                      <a:pt x="12839" y="14755"/>
                      <a:pt x="12515" y="13852"/>
                      <a:pt x="13210" y="13766"/>
                    </a:cubicBezTo>
                    <a:cubicBezTo>
                      <a:pt x="12839" y="13766"/>
                      <a:pt x="12654" y="13206"/>
                      <a:pt x="12839" y="12948"/>
                    </a:cubicBezTo>
                    <a:cubicBezTo>
                      <a:pt x="13025" y="12561"/>
                      <a:pt x="13303" y="12303"/>
                      <a:pt x="13488" y="12045"/>
                    </a:cubicBezTo>
                    <a:cubicBezTo>
                      <a:pt x="13720" y="11571"/>
                      <a:pt x="13720" y="10754"/>
                      <a:pt x="14276" y="10754"/>
                    </a:cubicBezTo>
                    <a:cubicBezTo>
                      <a:pt x="14462" y="10754"/>
                      <a:pt x="14694" y="10969"/>
                      <a:pt x="14879" y="11055"/>
                    </a:cubicBezTo>
                    <a:cubicBezTo>
                      <a:pt x="15435" y="11399"/>
                      <a:pt x="16316" y="11227"/>
                      <a:pt x="16733" y="10668"/>
                    </a:cubicBezTo>
                    <a:cubicBezTo>
                      <a:pt x="17104" y="10840"/>
                      <a:pt x="17382" y="11055"/>
                      <a:pt x="17799" y="11141"/>
                    </a:cubicBezTo>
                    <a:cubicBezTo>
                      <a:pt x="17706" y="10582"/>
                      <a:pt x="17197" y="10151"/>
                      <a:pt x="16640" y="9936"/>
                    </a:cubicBezTo>
                    <a:cubicBezTo>
                      <a:pt x="17011" y="9678"/>
                      <a:pt x="17382" y="9506"/>
                      <a:pt x="17799" y="9248"/>
                    </a:cubicBezTo>
                    <a:cubicBezTo>
                      <a:pt x="17892" y="9162"/>
                      <a:pt x="18077" y="9033"/>
                      <a:pt x="18077" y="8947"/>
                    </a:cubicBezTo>
                    <a:cubicBezTo>
                      <a:pt x="18170" y="8774"/>
                      <a:pt x="18170" y="8602"/>
                      <a:pt x="18170" y="8430"/>
                    </a:cubicBezTo>
                    <a:cubicBezTo>
                      <a:pt x="18170" y="7441"/>
                      <a:pt x="18773" y="6451"/>
                      <a:pt x="19653" y="5978"/>
                    </a:cubicBezTo>
                    <a:cubicBezTo>
                      <a:pt x="19236" y="5806"/>
                      <a:pt x="19143" y="5246"/>
                      <a:pt x="19421" y="4902"/>
                    </a:cubicBezTo>
                    <a:cubicBezTo>
                      <a:pt x="19514" y="4730"/>
                      <a:pt x="19839" y="4644"/>
                      <a:pt x="19931" y="4429"/>
                    </a:cubicBezTo>
                    <a:cubicBezTo>
                      <a:pt x="20024" y="4257"/>
                      <a:pt x="20117" y="3998"/>
                      <a:pt x="20117" y="3826"/>
                    </a:cubicBezTo>
                    <a:cubicBezTo>
                      <a:pt x="20302" y="3009"/>
                      <a:pt x="20905" y="2277"/>
                      <a:pt x="21600" y="1933"/>
                    </a:cubicBezTo>
                    <a:cubicBezTo>
                      <a:pt x="21368" y="1546"/>
                      <a:pt x="21090" y="1202"/>
                      <a:pt x="20719" y="943"/>
                    </a:cubicBezTo>
                    <a:cubicBezTo>
                      <a:pt x="20719" y="642"/>
                      <a:pt x="20812" y="298"/>
                      <a:pt x="20812" y="40"/>
                    </a:cubicBezTo>
                    <a:cubicBezTo>
                      <a:pt x="19746" y="126"/>
                      <a:pt x="18680" y="1029"/>
                      <a:pt x="18541" y="2019"/>
                    </a:cubicBezTo>
                    <a:cubicBezTo>
                      <a:pt x="18541" y="2191"/>
                      <a:pt x="18541" y="2363"/>
                      <a:pt x="18355" y="2535"/>
                    </a:cubicBezTo>
                    <a:cubicBezTo>
                      <a:pt x="17985" y="3009"/>
                      <a:pt x="17104" y="2664"/>
                      <a:pt x="16918" y="3095"/>
                    </a:cubicBezTo>
                    <a:cubicBezTo>
                      <a:pt x="16733" y="2191"/>
                      <a:pt x="17289" y="1374"/>
                      <a:pt x="18077" y="1029"/>
                    </a:cubicBezTo>
                    <a:cubicBezTo>
                      <a:pt x="15528" y="-1165"/>
                      <a:pt x="14369" y="470"/>
                      <a:pt x="14786" y="292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38" name="Shape 3238"/>
              <p:cNvSpPr/>
              <p:nvPr/>
            </p:nvSpPr>
            <p:spPr>
              <a:xfrm>
                <a:off x="1633526" y="561189"/>
                <a:ext cx="109725" cy="116400"/>
              </a:xfrm>
              <a:custGeom>
                <a:avLst/>
                <a:gdLst/>
                <a:ahLst/>
                <a:cxnLst>
                  <a:cxn ang="0">
                    <a:pos x="wd2" y="hd2"/>
                  </a:cxn>
                  <a:cxn ang="5400000">
                    <a:pos x="wd2" y="hd2"/>
                  </a:cxn>
                  <a:cxn ang="10800000">
                    <a:pos x="wd2" y="hd2"/>
                  </a:cxn>
                  <a:cxn ang="16200000">
                    <a:pos x="wd2" y="hd2"/>
                  </a:cxn>
                </a:cxnLst>
                <a:rect l="0" t="0" r="r" b="b"/>
                <a:pathLst>
                  <a:path w="21074" h="21401" extrusionOk="0">
                    <a:moveTo>
                      <a:pt x="8985" y="10966"/>
                    </a:moveTo>
                    <a:cubicBezTo>
                      <a:pt x="9419" y="10966"/>
                      <a:pt x="9636" y="10758"/>
                      <a:pt x="9853" y="10966"/>
                    </a:cubicBezTo>
                    <a:cubicBezTo>
                      <a:pt x="10070" y="11175"/>
                      <a:pt x="10287" y="11592"/>
                      <a:pt x="10287" y="11801"/>
                    </a:cubicBezTo>
                    <a:cubicBezTo>
                      <a:pt x="11481" y="15975"/>
                      <a:pt x="17668" y="17331"/>
                      <a:pt x="18536" y="21401"/>
                    </a:cubicBezTo>
                    <a:cubicBezTo>
                      <a:pt x="19622" y="21401"/>
                      <a:pt x="20816" y="20566"/>
                      <a:pt x="21033" y="19418"/>
                    </a:cubicBezTo>
                    <a:cubicBezTo>
                      <a:pt x="21250" y="18375"/>
                      <a:pt x="20599" y="17018"/>
                      <a:pt x="19622" y="16601"/>
                    </a:cubicBezTo>
                    <a:cubicBezTo>
                      <a:pt x="19188" y="16392"/>
                      <a:pt x="18536" y="16392"/>
                      <a:pt x="18319" y="15975"/>
                    </a:cubicBezTo>
                    <a:cubicBezTo>
                      <a:pt x="18102" y="15558"/>
                      <a:pt x="18102" y="15140"/>
                      <a:pt x="18102" y="14827"/>
                    </a:cubicBezTo>
                    <a:cubicBezTo>
                      <a:pt x="17885" y="14410"/>
                      <a:pt x="17342" y="13992"/>
                      <a:pt x="16908" y="13784"/>
                    </a:cubicBezTo>
                    <a:cubicBezTo>
                      <a:pt x="16257" y="13366"/>
                      <a:pt x="15606" y="13158"/>
                      <a:pt x="14846" y="12636"/>
                    </a:cubicBezTo>
                    <a:cubicBezTo>
                      <a:pt x="14412" y="12427"/>
                      <a:pt x="13978" y="12218"/>
                      <a:pt x="13761" y="11801"/>
                    </a:cubicBezTo>
                    <a:cubicBezTo>
                      <a:pt x="13543" y="11384"/>
                      <a:pt x="13761" y="10966"/>
                      <a:pt x="13543" y="10444"/>
                    </a:cubicBezTo>
                    <a:cubicBezTo>
                      <a:pt x="13109" y="8984"/>
                      <a:pt x="10287" y="9610"/>
                      <a:pt x="9419" y="8253"/>
                    </a:cubicBezTo>
                    <a:cubicBezTo>
                      <a:pt x="9202" y="8044"/>
                      <a:pt x="8985" y="7627"/>
                      <a:pt x="8768" y="7418"/>
                    </a:cubicBezTo>
                    <a:cubicBezTo>
                      <a:pt x="8008" y="7001"/>
                      <a:pt x="7139" y="7627"/>
                      <a:pt x="6488" y="7210"/>
                    </a:cubicBezTo>
                    <a:cubicBezTo>
                      <a:pt x="5294" y="6792"/>
                      <a:pt x="6054" y="5227"/>
                      <a:pt x="5837" y="4184"/>
                    </a:cubicBezTo>
                    <a:cubicBezTo>
                      <a:pt x="5511" y="3036"/>
                      <a:pt x="2364" y="-199"/>
                      <a:pt x="953" y="10"/>
                    </a:cubicBezTo>
                    <a:cubicBezTo>
                      <a:pt x="-350" y="427"/>
                      <a:pt x="-133" y="3349"/>
                      <a:pt x="518" y="4184"/>
                    </a:cubicBezTo>
                    <a:cubicBezTo>
                      <a:pt x="1278" y="5123"/>
                      <a:pt x="2146" y="4601"/>
                      <a:pt x="2798" y="5436"/>
                    </a:cubicBezTo>
                    <a:cubicBezTo>
                      <a:pt x="3558" y="6166"/>
                      <a:pt x="3232" y="7210"/>
                      <a:pt x="3775" y="8044"/>
                    </a:cubicBezTo>
                    <a:cubicBezTo>
                      <a:pt x="5077" y="9818"/>
                      <a:pt x="6922" y="11175"/>
                      <a:pt x="8985" y="1096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39" name="Shape 3239"/>
              <p:cNvSpPr/>
              <p:nvPr/>
            </p:nvSpPr>
            <p:spPr>
              <a:xfrm>
                <a:off x="2071246" y="487267"/>
                <a:ext cx="59759" cy="43001"/>
              </a:xfrm>
              <a:custGeom>
                <a:avLst/>
                <a:gdLst/>
                <a:ahLst/>
                <a:cxnLst>
                  <a:cxn ang="0">
                    <a:pos x="wd2" y="hd2"/>
                  </a:cxn>
                  <a:cxn ang="5400000">
                    <a:pos x="wd2" y="hd2"/>
                  </a:cxn>
                  <a:cxn ang="10800000">
                    <a:pos x="wd2" y="hd2"/>
                  </a:cxn>
                  <a:cxn ang="16200000">
                    <a:pos x="wd2" y="hd2"/>
                  </a:cxn>
                </a:cxnLst>
                <a:rect l="0" t="0" r="r" b="b"/>
                <a:pathLst>
                  <a:path w="20742" h="20804" extrusionOk="0">
                    <a:moveTo>
                      <a:pt x="2919" y="4648"/>
                    </a:moveTo>
                    <a:cubicBezTo>
                      <a:pt x="2724" y="4648"/>
                      <a:pt x="2724" y="4922"/>
                      <a:pt x="2724" y="5195"/>
                    </a:cubicBezTo>
                    <a:cubicBezTo>
                      <a:pt x="1751" y="5468"/>
                      <a:pt x="778" y="5195"/>
                      <a:pt x="0" y="4648"/>
                    </a:cubicBezTo>
                    <a:cubicBezTo>
                      <a:pt x="778" y="3828"/>
                      <a:pt x="1946" y="3828"/>
                      <a:pt x="2919" y="3281"/>
                    </a:cubicBezTo>
                    <a:lnTo>
                      <a:pt x="2919" y="4648"/>
                    </a:lnTo>
                    <a:close/>
                    <a:moveTo>
                      <a:pt x="3697" y="13124"/>
                    </a:moveTo>
                    <a:cubicBezTo>
                      <a:pt x="5254" y="14765"/>
                      <a:pt x="7784" y="14218"/>
                      <a:pt x="8562" y="16678"/>
                    </a:cubicBezTo>
                    <a:cubicBezTo>
                      <a:pt x="8951" y="17772"/>
                      <a:pt x="8562" y="19413"/>
                      <a:pt x="9341" y="20506"/>
                    </a:cubicBezTo>
                    <a:cubicBezTo>
                      <a:pt x="10508" y="21600"/>
                      <a:pt x="11481" y="19413"/>
                      <a:pt x="12649" y="18319"/>
                    </a:cubicBezTo>
                    <a:cubicBezTo>
                      <a:pt x="13816" y="17225"/>
                      <a:pt x="14984" y="17225"/>
                      <a:pt x="16735" y="16678"/>
                    </a:cubicBezTo>
                    <a:cubicBezTo>
                      <a:pt x="17903" y="16678"/>
                      <a:pt x="19654" y="15858"/>
                      <a:pt x="20432" y="14218"/>
                    </a:cubicBezTo>
                    <a:cubicBezTo>
                      <a:pt x="21211" y="12577"/>
                      <a:pt x="20432" y="9570"/>
                      <a:pt x="19070" y="10116"/>
                    </a:cubicBezTo>
                    <a:cubicBezTo>
                      <a:pt x="18292" y="7929"/>
                      <a:pt x="21600" y="5195"/>
                      <a:pt x="20432" y="2734"/>
                    </a:cubicBezTo>
                    <a:cubicBezTo>
                      <a:pt x="20043" y="2734"/>
                      <a:pt x="20043" y="2187"/>
                      <a:pt x="19654" y="2187"/>
                    </a:cubicBezTo>
                    <a:cubicBezTo>
                      <a:pt x="16735" y="1094"/>
                      <a:pt x="13816" y="547"/>
                      <a:pt x="11092" y="0"/>
                    </a:cubicBezTo>
                    <a:cubicBezTo>
                      <a:pt x="10119" y="0"/>
                      <a:pt x="9341" y="0"/>
                      <a:pt x="8562" y="547"/>
                    </a:cubicBezTo>
                    <a:cubicBezTo>
                      <a:pt x="7784" y="1094"/>
                      <a:pt x="7395" y="1641"/>
                      <a:pt x="7005" y="2734"/>
                    </a:cubicBezTo>
                    <a:cubicBezTo>
                      <a:pt x="5838" y="4101"/>
                      <a:pt x="4281" y="5195"/>
                      <a:pt x="2724" y="5195"/>
                    </a:cubicBezTo>
                    <a:cubicBezTo>
                      <a:pt x="2335" y="7929"/>
                      <a:pt x="2141" y="10937"/>
                      <a:pt x="3697" y="13124"/>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40" name="Shape 3240"/>
              <p:cNvSpPr/>
              <p:nvPr/>
            </p:nvSpPr>
            <p:spPr>
              <a:xfrm>
                <a:off x="2131202" y="445454"/>
                <a:ext cx="38961" cy="35369"/>
              </a:xfrm>
              <a:custGeom>
                <a:avLst/>
                <a:gdLst/>
                <a:ahLst/>
                <a:cxnLst>
                  <a:cxn ang="0">
                    <a:pos x="wd2" y="hd2"/>
                  </a:cxn>
                  <a:cxn ang="5400000">
                    <a:pos x="wd2" y="hd2"/>
                  </a:cxn>
                  <a:cxn ang="10800000">
                    <a:pos x="wd2" y="hd2"/>
                  </a:cxn>
                  <a:cxn ang="16200000">
                    <a:pos x="wd2" y="hd2"/>
                  </a:cxn>
                </a:cxnLst>
                <a:rect l="0" t="0" r="r" b="b"/>
                <a:pathLst>
                  <a:path w="16947" h="20589" extrusionOk="0">
                    <a:moveTo>
                      <a:pt x="7324" y="20419"/>
                    </a:moveTo>
                    <a:cubicBezTo>
                      <a:pt x="9585" y="21084"/>
                      <a:pt x="12097" y="19755"/>
                      <a:pt x="13101" y="17096"/>
                    </a:cubicBezTo>
                    <a:cubicBezTo>
                      <a:pt x="13604" y="15102"/>
                      <a:pt x="13604" y="12776"/>
                      <a:pt x="14106" y="10782"/>
                    </a:cubicBezTo>
                    <a:cubicBezTo>
                      <a:pt x="14608" y="8789"/>
                      <a:pt x="16366" y="8124"/>
                      <a:pt x="16869" y="5798"/>
                    </a:cubicBezTo>
                    <a:cubicBezTo>
                      <a:pt x="17371" y="3139"/>
                      <a:pt x="15362" y="1146"/>
                      <a:pt x="13604" y="149"/>
                    </a:cubicBezTo>
                    <a:cubicBezTo>
                      <a:pt x="11594" y="-516"/>
                      <a:pt x="9585" y="1146"/>
                      <a:pt x="7827" y="3139"/>
                    </a:cubicBezTo>
                    <a:cubicBezTo>
                      <a:pt x="6822" y="3804"/>
                      <a:pt x="6320" y="5133"/>
                      <a:pt x="5315" y="5133"/>
                    </a:cubicBezTo>
                    <a:cubicBezTo>
                      <a:pt x="4813" y="5798"/>
                      <a:pt x="3557" y="5798"/>
                      <a:pt x="2552" y="5798"/>
                    </a:cubicBezTo>
                    <a:cubicBezTo>
                      <a:pt x="-4229" y="6462"/>
                      <a:pt x="4311" y="19090"/>
                      <a:pt x="7324" y="2041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41" name="Shape 3241"/>
              <p:cNvSpPr/>
              <p:nvPr/>
            </p:nvSpPr>
            <p:spPr>
              <a:xfrm>
                <a:off x="2144085" y="504848"/>
                <a:ext cx="24133" cy="28582"/>
              </a:xfrm>
              <a:custGeom>
                <a:avLst/>
                <a:gdLst/>
                <a:ahLst/>
                <a:cxnLst>
                  <a:cxn ang="0">
                    <a:pos x="wd2" y="hd2"/>
                  </a:cxn>
                  <a:cxn ang="5400000">
                    <a:pos x="wd2" y="hd2"/>
                  </a:cxn>
                  <a:cxn ang="10800000">
                    <a:pos x="wd2" y="hd2"/>
                  </a:cxn>
                  <a:cxn ang="16200000">
                    <a:pos x="wd2" y="hd2"/>
                  </a:cxn>
                </a:cxnLst>
                <a:rect l="0" t="0" r="r" b="b"/>
                <a:pathLst>
                  <a:path w="21247" h="20869" extrusionOk="0">
                    <a:moveTo>
                      <a:pt x="0" y="12226"/>
                    </a:moveTo>
                    <a:cubicBezTo>
                      <a:pt x="0" y="16302"/>
                      <a:pt x="4114" y="21600"/>
                      <a:pt x="9771" y="20785"/>
                    </a:cubicBezTo>
                    <a:cubicBezTo>
                      <a:pt x="15943" y="19970"/>
                      <a:pt x="19543" y="13857"/>
                      <a:pt x="20571" y="7743"/>
                    </a:cubicBezTo>
                    <a:cubicBezTo>
                      <a:pt x="21600" y="5298"/>
                      <a:pt x="21600" y="2853"/>
                      <a:pt x="19543" y="815"/>
                    </a:cubicBezTo>
                    <a:cubicBezTo>
                      <a:pt x="15429" y="408"/>
                      <a:pt x="11829" y="0"/>
                      <a:pt x="7714" y="0"/>
                    </a:cubicBezTo>
                    <a:cubicBezTo>
                      <a:pt x="3086" y="3668"/>
                      <a:pt x="0" y="6928"/>
                      <a:pt x="0" y="1222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42" name="Shape 3242"/>
              <p:cNvSpPr/>
              <p:nvPr/>
            </p:nvSpPr>
            <p:spPr>
              <a:xfrm>
                <a:off x="1719212" y="399798"/>
                <a:ext cx="57588" cy="63285"/>
              </a:xfrm>
              <a:custGeom>
                <a:avLst/>
                <a:gdLst/>
                <a:ahLst/>
                <a:cxnLst>
                  <a:cxn ang="0">
                    <a:pos x="wd2" y="hd2"/>
                  </a:cxn>
                  <a:cxn ang="5400000">
                    <a:pos x="wd2" y="hd2"/>
                  </a:cxn>
                  <a:cxn ang="10800000">
                    <a:pos x="wd2" y="hd2"/>
                  </a:cxn>
                  <a:cxn ang="16200000">
                    <a:pos x="wd2" y="hd2"/>
                  </a:cxn>
                </a:cxnLst>
                <a:rect l="0" t="0" r="r" b="b"/>
                <a:pathLst>
                  <a:path w="20835" h="19596" extrusionOk="0">
                    <a:moveTo>
                      <a:pt x="8043" y="9462"/>
                    </a:moveTo>
                    <a:cubicBezTo>
                      <a:pt x="8462" y="9816"/>
                      <a:pt x="8462" y="10170"/>
                      <a:pt x="8462" y="10524"/>
                    </a:cubicBezTo>
                    <a:cubicBezTo>
                      <a:pt x="9301" y="12826"/>
                      <a:pt x="10140" y="15128"/>
                      <a:pt x="11608" y="16898"/>
                    </a:cubicBezTo>
                    <a:cubicBezTo>
                      <a:pt x="12447" y="17960"/>
                      <a:pt x="13285" y="19200"/>
                      <a:pt x="14544" y="19554"/>
                    </a:cubicBezTo>
                    <a:cubicBezTo>
                      <a:pt x="16851" y="19908"/>
                      <a:pt x="18528" y="17960"/>
                      <a:pt x="19996" y="16190"/>
                    </a:cubicBezTo>
                    <a:cubicBezTo>
                      <a:pt x="20416" y="15482"/>
                      <a:pt x="20835" y="14597"/>
                      <a:pt x="20835" y="13888"/>
                    </a:cubicBezTo>
                    <a:cubicBezTo>
                      <a:pt x="20835" y="13534"/>
                      <a:pt x="20416" y="13180"/>
                      <a:pt x="19577" y="12826"/>
                    </a:cubicBezTo>
                    <a:cubicBezTo>
                      <a:pt x="16851" y="11410"/>
                      <a:pt x="13705" y="10524"/>
                      <a:pt x="11608" y="8400"/>
                    </a:cubicBezTo>
                    <a:cubicBezTo>
                      <a:pt x="9720" y="6452"/>
                      <a:pt x="9301" y="3974"/>
                      <a:pt x="10769" y="1672"/>
                    </a:cubicBezTo>
                    <a:cubicBezTo>
                      <a:pt x="7204" y="256"/>
                      <a:pt x="1332" y="-1692"/>
                      <a:pt x="74" y="2734"/>
                    </a:cubicBezTo>
                    <a:cubicBezTo>
                      <a:pt x="-765" y="7692"/>
                      <a:pt x="5736" y="7692"/>
                      <a:pt x="8043" y="946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43" name="Shape 3243"/>
              <p:cNvSpPr/>
              <p:nvPr/>
            </p:nvSpPr>
            <p:spPr>
              <a:xfrm>
                <a:off x="911882" y="0"/>
                <a:ext cx="292782" cy="274298"/>
              </a:xfrm>
              <a:custGeom>
                <a:avLst/>
                <a:gdLst/>
                <a:ahLst/>
                <a:cxnLst>
                  <a:cxn ang="0">
                    <a:pos x="wd2" y="hd2"/>
                  </a:cxn>
                  <a:cxn ang="5400000">
                    <a:pos x="wd2" y="hd2"/>
                  </a:cxn>
                  <a:cxn ang="10800000">
                    <a:pos x="wd2" y="hd2"/>
                  </a:cxn>
                  <a:cxn ang="16200000">
                    <a:pos x="wd2" y="hd2"/>
                  </a:cxn>
                </a:cxnLst>
                <a:rect l="0" t="0" r="r" b="b"/>
                <a:pathLst>
                  <a:path w="21379" h="21489" extrusionOk="0">
                    <a:moveTo>
                      <a:pt x="19862" y="18482"/>
                    </a:moveTo>
                    <a:cubicBezTo>
                      <a:pt x="18824" y="17458"/>
                      <a:pt x="17619" y="16523"/>
                      <a:pt x="16373" y="15677"/>
                    </a:cubicBezTo>
                    <a:cubicBezTo>
                      <a:pt x="15875" y="15320"/>
                      <a:pt x="15252" y="15053"/>
                      <a:pt x="15086" y="14385"/>
                    </a:cubicBezTo>
                    <a:cubicBezTo>
                      <a:pt x="14919" y="14029"/>
                      <a:pt x="15002" y="13539"/>
                      <a:pt x="14836" y="13183"/>
                    </a:cubicBezTo>
                    <a:cubicBezTo>
                      <a:pt x="14546" y="12604"/>
                      <a:pt x="13798" y="12470"/>
                      <a:pt x="13258" y="12158"/>
                    </a:cubicBezTo>
                    <a:cubicBezTo>
                      <a:pt x="12759" y="11891"/>
                      <a:pt x="12219" y="11000"/>
                      <a:pt x="12635" y="10555"/>
                    </a:cubicBezTo>
                    <a:cubicBezTo>
                      <a:pt x="13175" y="10065"/>
                      <a:pt x="14213" y="10555"/>
                      <a:pt x="14462" y="9887"/>
                    </a:cubicBezTo>
                    <a:cubicBezTo>
                      <a:pt x="14546" y="9709"/>
                      <a:pt x="14462" y="9531"/>
                      <a:pt x="14462" y="9442"/>
                    </a:cubicBezTo>
                    <a:cubicBezTo>
                      <a:pt x="14379" y="8863"/>
                      <a:pt x="14047" y="8417"/>
                      <a:pt x="13590" y="8016"/>
                    </a:cubicBezTo>
                    <a:cubicBezTo>
                      <a:pt x="13009" y="7571"/>
                      <a:pt x="12136" y="7571"/>
                      <a:pt x="11430" y="7482"/>
                    </a:cubicBezTo>
                    <a:cubicBezTo>
                      <a:pt x="10641" y="7304"/>
                      <a:pt x="9852" y="6992"/>
                      <a:pt x="9602" y="6146"/>
                    </a:cubicBezTo>
                    <a:cubicBezTo>
                      <a:pt x="9312" y="5522"/>
                      <a:pt x="9602" y="4676"/>
                      <a:pt x="9312" y="4008"/>
                    </a:cubicBezTo>
                    <a:cubicBezTo>
                      <a:pt x="9062" y="3474"/>
                      <a:pt x="8356" y="3162"/>
                      <a:pt x="7775" y="3073"/>
                    </a:cubicBezTo>
                    <a:cubicBezTo>
                      <a:pt x="7152" y="2984"/>
                      <a:pt x="6529" y="3073"/>
                      <a:pt x="5947" y="2984"/>
                    </a:cubicBezTo>
                    <a:cubicBezTo>
                      <a:pt x="5324" y="2806"/>
                      <a:pt x="4867" y="2405"/>
                      <a:pt x="4369" y="2049"/>
                    </a:cubicBezTo>
                    <a:cubicBezTo>
                      <a:pt x="3164" y="1202"/>
                      <a:pt x="1752" y="445"/>
                      <a:pt x="256" y="0"/>
                    </a:cubicBezTo>
                    <a:cubicBezTo>
                      <a:pt x="256" y="445"/>
                      <a:pt x="173" y="935"/>
                      <a:pt x="173" y="1381"/>
                    </a:cubicBezTo>
                    <a:cubicBezTo>
                      <a:pt x="7" y="6547"/>
                      <a:pt x="-76" y="11579"/>
                      <a:pt x="90" y="16701"/>
                    </a:cubicBezTo>
                    <a:cubicBezTo>
                      <a:pt x="796" y="16835"/>
                      <a:pt x="1419" y="16835"/>
                      <a:pt x="2084" y="16835"/>
                    </a:cubicBezTo>
                    <a:cubicBezTo>
                      <a:pt x="2458" y="16835"/>
                      <a:pt x="2873" y="16835"/>
                      <a:pt x="3247" y="16523"/>
                    </a:cubicBezTo>
                    <a:cubicBezTo>
                      <a:pt x="3413" y="16345"/>
                      <a:pt x="3496" y="15988"/>
                      <a:pt x="3579" y="15677"/>
                    </a:cubicBezTo>
                    <a:cubicBezTo>
                      <a:pt x="3662" y="15142"/>
                      <a:pt x="3746" y="14652"/>
                      <a:pt x="3912" y="14118"/>
                    </a:cubicBezTo>
                    <a:cubicBezTo>
                      <a:pt x="4286" y="12336"/>
                      <a:pt x="6736" y="11668"/>
                      <a:pt x="8273" y="12247"/>
                    </a:cubicBezTo>
                    <a:cubicBezTo>
                      <a:pt x="9062" y="12515"/>
                      <a:pt x="9769" y="13183"/>
                      <a:pt x="10392" y="13717"/>
                    </a:cubicBezTo>
                    <a:cubicBezTo>
                      <a:pt x="11430" y="14652"/>
                      <a:pt x="12386" y="15677"/>
                      <a:pt x="13175" y="16835"/>
                    </a:cubicBezTo>
                    <a:cubicBezTo>
                      <a:pt x="13590" y="17547"/>
                      <a:pt x="14130" y="18304"/>
                      <a:pt x="14919" y="18572"/>
                    </a:cubicBezTo>
                    <a:cubicBezTo>
                      <a:pt x="15335" y="18661"/>
                      <a:pt x="15709" y="18661"/>
                      <a:pt x="16124" y="18661"/>
                    </a:cubicBezTo>
                    <a:cubicBezTo>
                      <a:pt x="17619" y="18794"/>
                      <a:pt x="19073" y="19418"/>
                      <a:pt x="20029" y="20665"/>
                    </a:cubicBezTo>
                    <a:cubicBezTo>
                      <a:pt x="20402" y="21110"/>
                      <a:pt x="20818" y="21600"/>
                      <a:pt x="21358" y="21466"/>
                    </a:cubicBezTo>
                    <a:cubicBezTo>
                      <a:pt x="21524" y="20442"/>
                      <a:pt x="20652" y="19329"/>
                      <a:pt x="19862" y="1848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299" name="Group 3299"/>
            <p:cNvGrpSpPr/>
            <p:nvPr/>
          </p:nvGrpSpPr>
          <p:grpSpPr>
            <a:xfrm>
              <a:off x="6312599" y="444568"/>
              <a:ext cx="5382801" cy="5248848"/>
              <a:chOff x="0" y="0"/>
              <a:chExt cx="5382800" cy="5248847"/>
            </a:xfrm>
          </p:grpSpPr>
          <p:sp>
            <p:nvSpPr>
              <p:cNvPr id="3245" name="Shape 3245"/>
              <p:cNvSpPr/>
              <p:nvPr/>
            </p:nvSpPr>
            <p:spPr>
              <a:xfrm>
                <a:off x="210851" y="3672085"/>
                <a:ext cx="65707" cy="29573"/>
              </a:xfrm>
              <a:custGeom>
                <a:avLst/>
                <a:gdLst/>
                <a:ahLst/>
                <a:cxnLst>
                  <a:cxn ang="0">
                    <a:pos x="wd2" y="hd2"/>
                  </a:cxn>
                  <a:cxn ang="5400000">
                    <a:pos x="wd2" y="hd2"/>
                  </a:cxn>
                  <a:cxn ang="10800000">
                    <a:pos x="wd2" y="hd2"/>
                  </a:cxn>
                  <a:cxn ang="16200000">
                    <a:pos x="wd2" y="hd2"/>
                  </a:cxn>
                </a:cxnLst>
                <a:rect l="0" t="0" r="r" b="b"/>
                <a:pathLst>
                  <a:path w="21107" h="21600" extrusionOk="0">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298" name="Group 3298"/>
              <p:cNvGrpSpPr/>
              <p:nvPr/>
            </p:nvGrpSpPr>
            <p:grpSpPr>
              <a:xfrm>
                <a:off x="-1" y="-1"/>
                <a:ext cx="5382801" cy="5248848"/>
                <a:chOff x="0" y="0"/>
                <a:chExt cx="5382800" cy="5248847"/>
              </a:xfrm>
            </p:grpSpPr>
            <p:sp>
              <p:nvSpPr>
                <p:cNvPr id="3246" name="Shape 3246"/>
                <p:cNvSpPr/>
                <p:nvPr/>
              </p:nvSpPr>
              <p:spPr>
                <a:xfrm>
                  <a:off x="1025488" y="65303"/>
                  <a:ext cx="46222" cy="42138"/>
                </a:xfrm>
                <a:custGeom>
                  <a:avLst/>
                  <a:gdLst/>
                  <a:ahLst/>
                  <a:cxnLst>
                    <a:cxn ang="0">
                      <a:pos x="wd2" y="hd2"/>
                    </a:cxn>
                    <a:cxn ang="5400000">
                      <a:pos x="wd2" y="hd2"/>
                    </a:cxn>
                    <a:cxn ang="10800000">
                      <a:pos x="wd2" y="hd2"/>
                    </a:cxn>
                    <a:cxn ang="16200000">
                      <a:pos x="wd2" y="hd2"/>
                    </a:cxn>
                  </a:cxnLst>
                  <a:rect l="0" t="0" r="r" b="b"/>
                  <a:pathLst>
                    <a:path w="20106" h="21600" extrusionOk="0">
                      <a:moveTo>
                        <a:pt x="260" y="8352"/>
                      </a:moveTo>
                      <a:cubicBezTo>
                        <a:pt x="-745" y="12672"/>
                        <a:pt x="1264" y="16704"/>
                        <a:pt x="4529" y="19296"/>
                      </a:cubicBezTo>
                      <a:cubicBezTo>
                        <a:pt x="7543" y="21024"/>
                        <a:pt x="11813" y="21600"/>
                        <a:pt x="15581" y="21600"/>
                      </a:cubicBezTo>
                      <a:cubicBezTo>
                        <a:pt x="16083" y="21600"/>
                        <a:pt x="17088" y="21600"/>
                        <a:pt x="17590" y="21600"/>
                      </a:cubicBezTo>
                      <a:cubicBezTo>
                        <a:pt x="20855" y="20448"/>
                        <a:pt x="20855" y="14400"/>
                        <a:pt x="18092" y="12096"/>
                      </a:cubicBezTo>
                      <a:cubicBezTo>
                        <a:pt x="15581" y="9504"/>
                        <a:pt x="12064" y="8928"/>
                        <a:pt x="8799" y="7776"/>
                      </a:cubicBezTo>
                      <a:cubicBezTo>
                        <a:pt x="5785" y="6624"/>
                        <a:pt x="1767" y="4032"/>
                        <a:pt x="1767" y="0"/>
                      </a:cubicBezTo>
                      <a:lnTo>
                        <a:pt x="260" y="8352"/>
                      </a:ln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297" name="Group 3297"/>
                <p:cNvGrpSpPr/>
                <p:nvPr/>
              </p:nvGrpSpPr>
              <p:grpSpPr>
                <a:xfrm>
                  <a:off x="-1" y="-1"/>
                  <a:ext cx="5382801" cy="5248848"/>
                  <a:chOff x="0" y="0"/>
                  <a:chExt cx="5382800" cy="5248847"/>
                </a:xfrm>
              </p:grpSpPr>
              <p:sp>
                <p:nvSpPr>
                  <p:cNvPr id="3247" name="Shape 3247"/>
                  <p:cNvSpPr/>
                  <p:nvPr/>
                </p:nvSpPr>
                <p:spPr>
                  <a:xfrm>
                    <a:off x="1712791" y="1312776"/>
                    <a:ext cx="36309" cy="80253"/>
                  </a:xfrm>
                  <a:custGeom>
                    <a:avLst/>
                    <a:gdLst/>
                    <a:ahLst/>
                    <a:cxnLst>
                      <a:cxn ang="0">
                        <a:pos x="wd2" y="hd2"/>
                      </a:cxn>
                      <a:cxn ang="5400000">
                        <a:pos x="wd2" y="hd2"/>
                      </a:cxn>
                      <a:cxn ang="10800000">
                        <a:pos x="wd2" y="hd2"/>
                      </a:cxn>
                      <a:cxn ang="16200000">
                        <a:pos x="wd2" y="hd2"/>
                      </a:cxn>
                    </a:cxnLst>
                    <a:rect l="0" t="0" r="r" b="b"/>
                    <a:pathLst>
                      <a:path w="21127" h="21058" extrusionOk="0">
                        <a:moveTo>
                          <a:pt x="4040" y="16840"/>
                        </a:moveTo>
                        <a:lnTo>
                          <a:pt x="4040" y="17138"/>
                        </a:lnTo>
                        <a:cubicBezTo>
                          <a:pt x="4040" y="17138"/>
                          <a:pt x="4685" y="17138"/>
                          <a:pt x="5652" y="17138"/>
                        </a:cubicBezTo>
                        <a:cubicBezTo>
                          <a:pt x="6942" y="17138"/>
                          <a:pt x="7587" y="17883"/>
                          <a:pt x="6942" y="18628"/>
                        </a:cubicBezTo>
                        <a:cubicBezTo>
                          <a:pt x="6297" y="19223"/>
                          <a:pt x="6297" y="19968"/>
                          <a:pt x="6942" y="20564"/>
                        </a:cubicBezTo>
                        <a:cubicBezTo>
                          <a:pt x="7587" y="21160"/>
                          <a:pt x="10166" y="21160"/>
                          <a:pt x="11455" y="20862"/>
                        </a:cubicBezTo>
                        <a:cubicBezTo>
                          <a:pt x="13067" y="20564"/>
                          <a:pt x="15002" y="20266"/>
                          <a:pt x="16291" y="19968"/>
                        </a:cubicBezTo>
                        <a:cubicBezTo>
                          <a:pt x="16936" y="19968"/>
                          <a:pt x="17581" y="19670"/>
                          <a:pt x="17581" y="19670"/>
                        </a:cubicBezTo>
                        <a:cubicBezTo>
                          <a:pt x="19837" y="19372"/>
                          <a:pt x="21127" y="18330"/>
                          <a:pt x="21127" y="17436"/>
                        </a:cubicBezTo>
                        <a:cubicBezTo>
                          <a:pt x="21127" y="16840"/>
                          <a:pt x="21127" y="16542"/>
                          <a:pt x="20482" y="15797"/>
                        </a:cubicBezTo>
                        <a:cubicBezTo>
                          <a:pt x="19837" y="15499"/>
                          <a:pt x="19837" y="15201"/>
                          <a:pt x="19193" y="14903"/>
                        </a:cubicBezTo>
                        <a:cubicBezTo>
                          <a:pt x="17581" y="13712"/>
                          <a:pt x="16936" y="11775"/>
                          <a:pt x="18226" y="10583"/>
                        </a:cubicBezTo>
                        <a:cubicBezTo>
                          <a:pt x="16291" y="10881"/>
                          <a:pt x="15002" y="9541"/>
                          <a:pt x="15002" y="8647"/>
                        </a:cubicBezTo>
                        <a:cubicBezTo>
                          <a:pt x="15002" y="7604"/>
                          <a:pt x="16291" y="6859"/>
                          <a:pt x="16936" y="5817"/>
                        </a:cubicBezTo>
                        <a:cubicBezTo>
                          <a:pt x="16936" y="4923"/>
                          <a:pt x="16291" y="4029"/>
                          <a:pt x="14357" y="3433"/>
                        </a:cubicBezTo>
                        <a:cubicBezTo>
                          <a:pt x="13712" y="2986"/>
                          <a:pt x="13067" y="2986"/>
                          <a:pt x="12423" y="3433"/>
                        </a:cubicBezTo>
                        <a:cubicBezTo>
                          <a:pt x="13067" y="2092"/>
                          <a:pt x="11455" y="901"/>
                          <a:pt x="9521" y="305"/>
                        </a:cubicBezTo>
                        <a:cubicBezTo>
                          <a:pt x="7587" y="-440"/>
                          <a:pt x="3396" y="305"/>
                          <a:pt x="2751" y="1199"/>
                        </a:cubicBezTo>
                        <a:cubicBezTo>
                          <a:pt x="2751" y="1794"/>
                          <a:pt x="2751" y="2390"/>
                          <a:pt x="3396" y="2390"/>
                        </a:cubicBezTo>
                        <a:cubicBezTo>
                          <a:pt x="4040" y="2688"/>
                          <a:pt x="5652" y="2390"/>
                          <a:pt x="6942" y="2688"/>
                        </a:cubicBezTo>
                        <a:cubicBezTo>
                          <a:pt x="8231" y="2986"/>
                          <a:pt x="7909" y="4029"/>
                          <a:pt x="6297" y="4327"/>
                        </a:cubicBezTo>
                        <a:cubicBezTo>
                          <a:pt x="5008" y="4625"/>
                          <a:pt x="3396" y="4625"/>
                          <a:pt x="2106" y="4625"/>
                        </a:cubicBezTo>
                        <a:cubicBezTo>
                          <a:pt x="817" y="4923"/>
                          <a:pt x="-473" y="5519"/>
                          <a:pt x="172" y="5817"/>
                        </a:cubicBezTo>
                        <a:cubicBezTo>
                          <a:pt x="817" y="6114"/>
                          <a:pt x="1461" y="6561"/>
                          <a:pt x="2751" y="6561"/>
                        </a:cubicBezTo>
                        <a:cubicBezTo>
                          <a:pt x="817" y="7157"/>
                          <a:pt x="1461" y="8349"/>
                          <a:pt x="2751" y="9243"/>
                        </a:cubicBezTo>
                        <a:cubicBezTo>
                          <a:pt x="6942" y="11477"/>
                          <a:pt x="4040" y="14308"/>
                          <a:pt x="4040" y="1684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296" name="Group 3296"/>
                  <p:cNvGrpSpPr/>
                  <p:nvPr/>
                </p:nvGrpSpPr>
                <p:grpSpPr>
                  <a:xfrm>
                    <a:off x="-1" y="0"/>
                    <a:ext cx="5382801" cy="5248847"/>
                    <a:chOff x="0" y="0"/>
                    <a:chExt cx="5382799" cy="5248846"/>
                  </a:xfrm>
                </p:grpSpPr>
                <p:sp>
                  <p:nvSpPr>
                    <p:cNvPr id="3248" name="Shape 3248"/>
                    <p:cNvSpPr/>
                    <p:nvPr/>
                  </p:nvSpPr>
                  <p:spPr>
                    <a:xfrm>
                      <a:off x="1742118" y="4598430"/>
                      <a:ext cx="84012" cy="124474"/>
                    </a:xfrm>
                    <a:custGeom>
                      <a:avLst/>
                      <a:gdLst/>
                      <a:ahLst/>
                      <a:cxnLst>
                        <a:cxn ang="0">
                          <a:pos x="wd2" y="hd2"/>
                        </a:cxn>
                        <a:cxn ang="5400000">
                          <a:pos x="wd2" y="hd2"/>
                        </a:cxn>
                        <a:cxn ang="10800000">
                          <a:pos x="wd2" y="hd2"/>
                        </a:cxn>
                        <a:cxn ang="16200000">
                          <a:pos x="wd2" y="hd2"/>
                        </a:cxn>
                      </a:cxnLst>
                      <a:rect l="0" t="0" r="r" b="b"/>
                      <a:pathLst>
                        <a:path w="21390" h="21082" extrusionOk="0">
                          <a:moveTo>
                            <a:pt x="3290" y="5702"/>
                          </a:moveTo>
                          <a:cubicBezTo>
                            <a:pt x="2432" y="5702"/>
                            <a:pt x="1574" y="5702"/>
                            <a:pt x="1001" y="5702"/>
                          </a:cubicBezTo>
                          <a:cubicBezTo>
                            <a:pt x="715" y="5702"/>
                            <a:pt x="715" y="5702"/>
                            <a:pt x="286" y="5702"/>
                          </a:cubicBezTo>
                          <a:cubicBezTo>
                            <a:pt x="0" y="5894"/>
                            <a:pt x="0" y="6086"/>
                            <a:pt x="0" y="6278"/>
                          </a:cubicBezTo>
                          <a:cubicBezTo>
                            <a:pt x="286" y="7718"/>
                            <a:pt x="286" y="8966"/>
                            <a:pt x="715" y="10310"/>
                          </a:cubicBezTo>
                          <a:cubicBezTo>
                            <a:pt x="715" y="10790"/>
                            <a:pt x="715" y="10982"/>
                            <a:pt x="1001" y="11366"/>
                          </a:cubicBezTo>
                          <a:cubicBezTo>
                            <a:pt x="1001" y="11750"/>
                            <a:pt x="1287" y="11942"/>
                            <a:pt x="1574" y="12326"/>
                          </a:cubicBezTo>
                          <a:cubicBezTo>
                            <a:pt x="3004" y="14726"/>
                            <a:pt x="2718" y="17414"/>
                            <a:pt x="3004" y="19814"/>
                          </a:cubicBezTo>
                          <a:cubicBezTo>
                            <a:pt x="3004" y="20006"/>
                            <a:pt x="3004" y="20006"/>
                            <a:pt x="3004" y="20198"/>
                          </a:cubicBezTo>
                          <a:cubicBezTo>
                            <a:pt x="3290" y="20774"/>
                            <a:pt x="4577" y="21062"/>
                            <a:pt x="5436" y="20774"/>
                          </a:cubicBezTo>
                          <a:cubicBezTo>
                            <a:pt x="6294" y="20582"/>
                            <a:pt x="7295" y="20390"/>
                            <a:pt x="8154" y="20198"/>
                          </a:cubicBezTo>
                          <a:cubicBezTo>
                            <a:pt x="9584" y="20006"/>
                            <a:pt x="11444" y="20582"/>
                            <a:pt x="13017" y="20774"/>
                          </a:cubicBezTo>
                          <a:cubicBezTo>
                            <a:pt x="14448" y="21254"/>
                            <a:pt x="16593" y="21254"/>
                            <a:pt x="17452" y="20198"/>
                          </a:cubicBezTo>
                          <a:cubicBezTo>
                            <a:pt x="18024" y="19622"/>
                            <a:pt x="18024" y="19046"/>
                            <a:pt x="18310" y="18374"/>
                          </a:cubicBezTo>
                          <a:cubicBezTo>
                            <a:pt x="18882" y="17798"/>
                            <a:pt x="19597" y="17414"/>
                            <a:pt x="20456" y="17030"/>
                          </a:cubicBezTo>
                          <a:cubicBezTo>
                            <a:pt x="21028" y="16550"/>
                            <a:pt x="21600" y="16070"/>
                            <a:pt x="21314" y="15398"/>
                          </a:cubicBezTo>
                          <a:cubicBezTo>
                            <a:pt x="21028" y="14822"/>
                            <a:pt x="19597" y="14342"/>
                            <a:pt x="19883" y="13574"/>
                          </a:cubicBezTo>
                          <a:cubicBezTo>
                            <a:pt x="19883" y="13190"/>
                            <a:pt x="20456" y="12998"/>
                            <a:pt x="20742" y="12518"/>
                          </a:cubicBezTo>
                          <a:cubicBezTo>
                            <a:pt x="21600" y="11558"/>
                            <a:pt x="20742" y="10118"/>
                            <a:pt x="19597" y="9158"/>
                          </a:cubicBezTo>
                          <a:cubicBezTo>
                            <a:pt x="18024" y="7718"/>
                            <a:pt x="16307" y="6470"/>
                            <a:pt x="15592" y="4934"/>
                          </a:cubicBezTo>
                          <a:cubicBezTo>
                            <a:pt x="15592" y="4454"/>
                            <a:pt x="15306" y="4070"/>
                            <a:pt x="15306" y="3878"/>
                          </a:cubicBezTo>
                          <a:cubicBezTo>
                            <a:pt x="14734" y="3110"/>
                            <a:pt x="13303" y="2726"/>
                            <a:pt x="11730" y="2534"/>
                          </a:cubicBezTo>
                          <a:cubicBezTo>
                            <a:pt x="11444" y="2534"/>
                            <a:pt x="10872" y="2534"/>
                            <a:pt x="10585" y="2246"/>
                          </a:cubicBezTo>
                          <a:cubicBezTo>
                            <a:pt x="10299" y="2054"/>
                            <a:pt x="10013" y="1670"/>
                            <a:pt x="10013" y="1286"/>
                          </a:cubicBezTo>
                          <a:cubicBezTo>
                            <a:pt x="9012" y="-154"/>
                            <a:pt x="6008" y="-346"/>
                            <a:pt x="4291" y="518"/>
                          </a:cubicBezTo>
                          <a:cubicBezTo>
                            <a:pt x="2718" y="1670"/>
                            <a:pt x="3290" y="4262"/>
                            <a:pt x="3290" y="570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49" name="Shape 3249"/>
                    <p:cNvSpPr/>
                    <p:nvPr/>
                  </p:nvSpPr>
                  <p:spPr>
                    <a:xfrm>
                      <a:off x="2262402" y="4720924"/>
                      <a:ext cx="335634" cy="374964"/>
                    </a:xfrm>
                    <a:custGeom>
                      <a:avLst/>
                      <a:gdLst/>
                      <a:ahLst/>
                      <a:cxnLst>
                        <a:cxn ang="0">
                          <a:pos x="wd2" y="hd2"/>
                        </a:cxn>
                        <a:cxn ang="5400000">
                          <a:pos x="wd2" y="hd2"/>
                        </a:cxn>
                        <a:cxn ang="10800000">
                          <a:pos x="wd2" y="hd2"/>
                        </a:cxn>
                        <a:cxn ang="16200000">
                          <a:pos x="wd2" y="hd2"/>
                        </a:cxn>
                      </a:cxnLst>
                      <a:rect l="0" t="0" r="r" b="b"/>
                      <a:pathLst>
                        <a:path w="21103" h="21107" extrusionOk="0">
                          <a:moveTo>
                            <a:pt x="719" y="1304"/>
                          </a:moveTo>
                          <a:cubicBezTo>
                            <a:pt x="790" y="1657"/>
                            <a:pt x="397" y="1978"/>
                            <a:pt x="719" y="2267"/>
                          </a:cubicBezTo>
                          <a:cubicBezTo>
                            <a:pt x="790" y="2331"/>
                            <a:pt x="933" y="2395"/>
                            <a:pt x="1077" y="2395"/>
                          </a:cubicBezTo>
                          <a:cubicBezTo>
                            <a:pt x="2364" y="2588"/>
                            <a:pt x="3651" y="3133"/>
                            <a:pt x="4152" y="4128"/>
                          </a:cubicBezTo>
                          <a:cubicBezTo>
                            <a:pt x="4545" y="4899"/>
                            <a:pt x="4617" y="5894"/>
                            <a:pt x="5368" y="6311"/>
                          </a:cubicBezTo>
                          <a:cubicBezTo>
                            <a:pt x="5511" y="6150"/>
                            <a:pt x="5797" y="6311"/>
                            <a:pt x="5869" y="6439"/>
                          </a:cubicBezTo>
                          <a:cubicBezTo>
                            <a:pt x="6047" y="6568"/>
                            <a:pt x="6047" y="6824"/>
                            <a:pt x="6119" y="6985"/>
                          </a:cubicBezTo>
                          <a:cubicBezTo>
                            <a:pt x="6333" y="7434"/>
                            <a:pt x="6870" y="7723"/>
                            <a:pt x="7084" y="8172"/>
                          </a:cubicBezTo>
                          <a:cubicBezTo>
                            <a:pt x="7371" y="8718"/>
                            <a:pt x="7335" y="9456"/>
                            <a:pt x="7692" y="9938"/>
                          </a:cubicBezTo>
                          <a:cubicBezTo>
                            <a:pt x="8086" y="10419"/>
                            <a:pt x="8801" y="10547"/>
                            <a:pt x="9051" y="11093"/>
                          </a:cubicBezTo>
                          <a:cubicBezTo>
                            <a:pt x="9194" y="11350"/>
                            <a:pt x="9123" y="11606"/>
                            <a:pt x="9266" y="11831"/>
                          </a:cubicBezTo>
                          <a:cubicBezTo>
                            <a:pt x="9480" y="12345"/>
                            <a:pt x="10231" y="12569"/>
                            <a:pt x="10553" y="13083"/>
                          </a:cubicBezTo>
                          <a:cubicBezTo>
                            <a:pt x="10696" y="13308"/>
                            <a:pt x="10696" y="13564"/>
                            <a:pt x="10839" y="13853"/>
                          </a:cubicBezTo>
                          <a:cubicBezTo>
                            <a:pt x="11447" y="15458"/>
                            <a:pt x="13915" y="16003"/>
                            <a:pt x="14809" y="17480"/>
                          </a:cubicBezTo>
                          <a:cubicBezTo>
                            <a:pt x="14952" y="17801"/>
                            <a:pt x="15131" y="18154"/>
                            <a:pt x="15345" y="18411"/>
                          </a:cubicBezTo>
                          <a:cubicBezTo>
                            <a:pt x="15703" y="18828"/>
                            <a:pt x="16239" y="19020"/>
                            <a:pt x="16704" y="19277"/>
                          </a:cubicBezTo>
                          <a:cubicBezTo>
                            <a:pt x="17205" y="19630"/>
                            <a:pt x="17598" y="20176"/>
                            <a:pt x="18099" y="20561"/>
                          </a:cubicBezTo>
                          <a:cubicBezTo>
                            <a:pt x="18635" y="20978"/>
                            <a:pt x="19315" y="21235"/>
                            <a:pt x="19923" y="21042"/>
                          </a:cubicBezTo>
                          <a:cubicBezTo>
                            <a:pt x="20424" y="20850"/>
                            <a:pt x="20745" y="20368"/>
                            <a:pt x="20888" y="19887"/>
                          </a:cubicBezTo>
                          <a:cubicBezTo>
                            <a:pt x="21031" y="19438"/>
                            <a:pt x="20960" y="18892"/>
                            <a:pt x="21031" y="18411"/>
                          </a:cubicBezTo>
                          <a:cubicBezTo>
                            <a:pt x="21031" y="18218"/>
                            <a:pt x="21103" y="17961"/>
                            <a:pt x="21103" y="17737"/>
                          </a:cubicBezTo>
                          <a:cubicBezTo>
                            <a:pt x="21031" y="17351"/>
                            <a:pt x="20745" y="16998"/>
                            <a:pt x="20674" y="16517"/>
                          </a:cubicBezTo>
                          <a:cubicBezTo>
                            <a:pt x="20674" y="16324"/>
                            <a:pt x="20674" y="16132"/>
                            <a:pt x="20745" y="15939"/>
                          </a:cubicBezTo>
                          <a:cubicBezTo>
                            <a:pt x="20817" y="15201"/>
                            <a:pt x="20209" y="14431"/>
                            <a:pt x="19386" y="14302"/>
                          </a:cubicBezTo>
                          <a:cubicBezTo>
                            <a:pt x="19243" y="14238"/>
                            <a:pt x="19029" y="14238"/>
                            <a:pt x="18850" y="14174"/>
                          </a:cubicBezTo>
                          <a:cubicBezTo>
                            <a:pt x="18492" y="14046"/>
                            <a:pt x="18349" y="13628"/>
                            <a:pt x="18206" y="13308"/>
                          </a:cubicBezTo>
                          <a:cubicBezTo>
                            <a:pt x="18028" y="12826"/>
                            <a:pt x="17741" y="12280"/>
                            <a:pt x="17205" y="12280"/>
                          </a:cubicBezTo>
                          <a:cubicBezTo>
                            <a:pt x="17062" y="12280"/>
                            <a:pt x="16919" y="12280"/>
                            <a:pt x="16776" y="12280"/>
                          </a:cubicBezTo>
                          <a:cubicBezTo>
                            <a:pt x="16382" y="12280"/>
                            <a:pt x="16061" y="12024"/>
                            <a:pt x="15953" y="11671"/>
                          </a:cubicBezTo>
                          <a:cubicBezTo>
                            <a:pt x="15882" y="11350"/>
                            <a:pt x="16096" y="10997"/>
                            <a:pt x="16454" y="10868"/>
                          </a:cubicBezTo>
                          <a:cubicBezTo>
                            <a:pt x="16597" y="10804"/>
                            <a:pt x="16847" y="10804"/>
                            <a:pt x="16990" y="10740"/>
                          </a:cubicBezTo>
                          <a:cubicBezTo>
                            <a:pt x="17133" y="10676"/>
                            <a:pt x="17205" y="10483"/>
                            <a:pt x="17062" y="10323"/>
                          </a:cubicBezTo>
                          <a:cubicBezTo>
                            <a:pt x="16704" y="9873"/>
                            <a:pt x="16239" y="9392"/>
                            <a:pt x="15631" y="9199"/>
                          </a:cubicBezTo>
                          <a:cubicBezTo>
                            <a:pt x="15488" y="9135"/>
                            <a:pt x="15274" y="9135"/>
                            <a:pt x="15131" y="9007"/>
                          </a:cubicBezTo>
                          <a:cubicBezTo>
                            <a:pt x="14880" y="8782"/>
                            <a:pt x="14880" y="8525"/>
                            <a:pt x="14737" y="8236"/>
                          </a:cubicBezTo>
                          <a:cubicBezTo>
                            <a:pt x="14380" y="7498"/>
                            <a:pt x="13092" y="7691"/>
                            <a:pt x="12413" y="7049"/>
                          </a:cubicBezTo>
                          <a:cubicBezTo>
                            <a:pt x="12055" y="6728"/>
                            <a:pt x="11733" y="6086"/>
                            <a:pt x="11197" y="6150"/>
                          </a:cubicBezTo>
                          <a:cubicBezTo>
                            <a:pt x="11054" y="6150"/>
                            <a:pt x="10839" y="6311"/>
                            <a:pt x="10696" y="6375"/>
                          </a:cubicBezTo>
                          <a:cubicBezTo>
                            <a:pt x="10160" y="6503"/>
                            <a:pt x="9695" y="5958"/>
                            <a:pt x="9552" y="5476"/>
                          </a:cubicBezTo>
                          <a:cubicBezTo>
                            <a:pt x="9337" y="5027"/>
                            <a:pt x="9051" y="4481"/>
                            <a:pt x="8515" y="4481"/>
                          </a:cubicBezTo>
                          <a:cubicBezTo>
                            <a:pt x="8300" y="4481"/>
                            <a:pt x="8122" y="4546"/>
                            <a:pt x="7907" y="4610"/>
                          </a:cubicBezTo>
                          <a:cubicBezTo>
                            <a:pt x="7228" y="4738"/>
                            <a:pt x="6620" y="4289"/>
                            <a:pt x="6119" y="3872"/>
                          </a:cubicBezTo>
                          <a:cubicBezTo>
                            <a:pt x="6333" y="3936"/>
                            <a:pt x="6477" y="3615"/>
                            <a:pt x="6405" y="3390"/>
                          </a:cubicBezTo>
                          <a:cubicBezTo>
                            <a:pt x="6333" y="3198"/>
                            <a:pt x="6190" y="3101"/>
                            <a:pt x="6119" y="2877"/>
                          </a:cubicBezTo>
                          <a:cubicBezTo>
                            <a:pt x="6047" y="2684"/>
                            <a:pt x="6083" y="2427"/>
                            <a:pt x="5976" y="2138"/>
                          </a:cubicBezTo>
                          <a:cubicBezTo>
                            <a:pt x="5904" y="1882"/>
                            <a:pt x="5726" y="1657"/>
                            <a:pt x="5511" y="1593"/>
                          </a:cubicBezTo>
                          <a:cubicBezTo>
                            <a:pt x="5153" y="1529"/>
                            <a:pt x="4688" y="1785"/>
                            <a:pt x="4545" y="1529"/>
                          </a:cubicBezTo>
                          <a:cubicBezTo>
                            <a:pt x="4474" y="1368"/>
                            <a:pt x="4474" y="1240"/>
                            <a:pt x="4474" y="1111"/>
                          </a:cubicBezTo>
                          <a:cubicBezTo>
                            <a:pt x="4295" y="790"/>
                            <a:pt x="3794" y="790"/>
                            <a:pt x="3401" y="855"/>
                          </a:cubicBezTo>
                          <a:cubicBezTo>
                            <a:pt x="3043" y="919"/>
                            <a:pt x="2507" y="1047"/>
                            <a:pt x="2292" y="790"/>
                          </a:cubicBezTo>
                          <a:cubicBezTo>
                            <a:pt x="2221" y="694"/>
                            <a:pt x="2149" y="566"/>
                            <a:pt x="2042" y="502"/>
                          </a:cubicBezTo>
                          <a:cubicBezTo>
                            <a:pt x="1899" y="437"/>
                            <a:pt x="1756" y="502"/>
                            <a:pt x="1684" y="502"/>
                          </a:cubicBezTo>
                          <a:cubicBezTo>
                            <a:pt x="1148" y="502"/>
                            <a:pt x="719" y="-365"/>
                            <a:pt x="254" y="181"/>
                          </a:cubicBezTo>
                          <a:cubicBezTo>
                            <a:pt x="-497" y="790"/>
                            <a:pt x="647" y="919"/>
                            <a:pt x="719" y="130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0" name="Shape 3250"/>
                    <p:cNvSpPr/>
                    <p:nvPr/>
                  </p:nvSpPr>
                  <p:spPr>
                    <a:xfrm>
                      <a:off x="2580143" y="4948304"/>
                      <a:ext cx="43014" cy="56921"/>
                    </a:xfrm>
                    <a:custGeom>
                      <a:avLst/>
                      <a:gdLst/>
                      <a:ahLst/>
                      <a:cxnLst>
                        <a:cxn ang="0">
                          <a:pos x="wd2" y="hd2"/>
                        </a:cxn>
                        <a:cxn ang="5400000">
                          <a:pos x="wd2" y="hd2"/>
                        </a:cxn>
                        <a:cxn ang="10800000">
                          <a:pos x="wd2" y="hd2"/>
                        </a:cxn>
                        <a:cxn ang="16200000">
                          <a:pos x="wd2" y="hd2"/>
                        </a:cxn>
                      </a:cxnLst>
                      <a:rect l="0" t="0" r="r" b="b"/>
                      <a:pathLst>
                        <a:path w="18705" h="21493" extrusionOk="0">
                          <a:moveTo>
                            <a:pt x="787" y="6523"/>
                          </a:moveTo>
                          <a:cubicBezTo>
                            <a:pt x="2260" y="8875"/>
                            <a:pt x="6432" y="8020"/>
                            <a:pt x="7905" y="9731"/>
                          </a:cubicBezTo>
                          <a:cubicBezTo>
                            <a:pt x="9132" y="11014"/>
                            <a:pt x="8396" y="12511"/>
                            <a:pt x="9132" y="13794"/>
                          </a:cubicBezTo>
                          <a:cubicBezTo>
                            <a:pt x="9623" y="14222"/>
                            <a:pt x="9623" y="14649"/>
                            <a:pt x="10114" y="15505"/>
                          </a:cubicBezTo>
                          <a:cubicBezTo>
                            <a:pt x="11587" y="17430"/>
                            <a:pt x="13550" y="19141"/>
                            <a:pt x="15269" y="20424"/>
                          </a:cubicBezTo>
                          <a:cubicBezTo>
                            <a:pt x="15760" y="21065"/>
                            <a:pt x="16250" y="21493"/>
                            <a:pt x="16741" y="21493"/>
                          </a:cubicBezTo>
                          <a:cubicBezTo>
                            <a:pt x="17232" y="21493"/>
                            <a:pt x="18214" y="21493"/>
                            <a:pt x="18705" y="21065"/>
                          </a:cubicBezTo>
                          <a:cubicBezTo>
                            <a:pt x="18705" y="20424"/>
                            <a:pt x="18705" y="19996"/>
                            <a:pt x="18705" y="19996"/>
                          </a:cubicBezTo>
                          <a:cubicBezTo>
                            <a:pt x="18705" y="18285"/>
                            <a:pt x="18214" y="17002"/>
                            <a:pt x="18214" y="15077"/>
                          </a:cubicBezTo>
                          <a:cubicBezTo>
                            <a:pt x="18214" y="14649"/>
                            <a:pt x="18214" y="14649"/>
                            <a:pt x="18214" y="14222"/>
                          </a:cubicBezTo>
                          <a:cubicBezTo>
                            <a:pt x="17723" y="13366"/>
                            <a:pt x="16250" y="13366"/>
                            <a:pt x="15269" y="12939"/>
                          </a:cubicBezTo>
                          <a:cubicBezTo>
                            <a:pt x="14287" y="12511"/>
                            <a:pt x="14287" y="11655"/>
                            <a:pt x="14287" y="10586"/>
                          </a:cubicBezTo>
                          <a:cubicBezTo>
                            <a:pt x="14287" y="9731"/>
                            <a:pt x="14778" y="8875"/>
                            <a:pt x="14778" y="8020"/>
                          </a:cubicBezTo>
                          <a:cubicBezTo>
                            <a:pt x="15269" y="5667"/>
                            <a:pt x="14778" y="3101"/>
                            <a:pt x="13060" y="1176"/>
                          </a:cubicBezTo>
                          <a:cubicBezTo>
                            <a:pt x="12569" y="748"/>
                            <a:pt x="12569" y="321"/>
                            <a:pt x="12078" y="321"/>
                          </a:cubicBezTo>
                          <a:cubicBezTo>
                            <a:pt x="11096" y="-107"/>
                            <a:pt x="10605" y="-107"/>
                            <a:pt x="9623" y="321"/>
                          </a:cubicBezTo>
                          <a:cubicBezTo>
                            <a:pt x="7414" y="-107"/>
                            <a:pt x="-2895" y="1604"/>
                            <a:pt x="787" y="652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1" name="Shape 3251"/>
                    <p:cNvSpPr/>
                    <p:nvPr/>
                  </p:nvSpPr>
                  <p:spPr>
                    <a:xfrm>
                      <a:off x="2652951" y="4990433"/>
                      <a:ext cx="33530" cy="20094"/>
                    </a:xfrm>
                    <a:custGeom>
                      <a:avLst/>
                      <a:gdLst/>
                      <a:ahLst/>
                      <a:cxnLst>
                        <a:cxn ang="0">
                          <a:pos x="wd2" y="hd2"/>
                        </a:cxn>
                        <a:cxn ang="5400000">
                          <a:pos x="wd2" y="hd2"/>
                        </a:cxn>
                        <a:cxn ang="10800000">
                          <a:pos x="wd2" y="hd2"/>
                        </a:cxn>
                        <a:cxn ang="16200000">
                          <a:pos x="wd2" y="hd2"/>
                        </a:cxn>
                      </a:cxnLst>
                      <a:rect l="0" t="0" r="r" b="b"/>
                      <a:pathLst>
                        <a:path w="19528" h="21600" extrusionOk="0">
                          <a:moveTo>
                            <a:pt x="1123" y="17788"/>
                          </a:moveTo>
                          <a:cubicBezTo>
                            <a:pt x="1809" y="19059"/>
                            <a:pt x="3180" y="20329"/>
                            <a:pt x="4552" y="20329"/>
                          </a:cubicBezTo>
                          <a:cubicBezTo>
                            <a:pt x="6266" y="20329"/>
                            <a:pt x="7637" y="21600"/>
                            <a:pt x="9009" y="21600"/>
                          </a:cubicBezTo>
                          <a:cubicBezTo>
                            <a:pt x="9695" y="21600"/>
                            <a:pt x="10380" y="21600"/>
                            <a:pt x="11066" y="21600"/>
                          </a:cubicBezTo>
                          <a:cubicBezTo>
                            <a:pt x="11752" y="21600"/>
                            <a:pt x="12780" y="20329"/>
                            <a:pt x="13466" y="20329"/>
                          </a:cubicBezTo>
                          <a:cubicBezTo>
                            <a:pt x="14152" y="20329"/>
                            <a:pt x="14837" y="20329"/>
                            <a:pt x="15523" y="20329"/>
                          </a:cubicBezTo>
                          <a:cubicBezTo>
                            <a:pt x="18266" y="19059"/>
                            <a:pt x="20666" y="12071"/>
                            <a:pt x="18952" y="6988"/>
                          </a:cubicBezTo>
                          <a:cubicBezTo>
                            <a:pt x="18266" y="3176"/>
                            <a:pt x="15866" y="635"/>
                            <a:pt x="13466" y="1906"/>
                          </a:cubicBezTo>
                          <a:cubicBezTo>
                            <a:pt x="11409" y="3812"/>
                            <a:pt x="10380" y="5718"/>
                            <a:pt x="8323" y="4447"/>
                          </a:cubicBezTo>
                          <a:cubicBezTo>
                            <a:pt x="6952" y="4447"/>
                            <a:pt x="5580" y="0"/>
                            <a:pt x="3866" y="0"/>
                          </a:cubicBezTo>
                          <a:cubicBezTo>
                            <a:pt x="-248" y="1906"/>
                            <a:pt x="-934" y="13341"/>
                            <a:pt x="1123" y="1778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2" name="Shape 3252"/>
                    <p:cNvSpPr/>
                    <p:nvPr/>
                  </p:nvSpPr>
                  <p:spPr>
                    <a:xfrm>
                      <a:off x="2699736" y="4665197"/>
                      <a:ext cx="341854" cy="369021"/>
                    </a:xfrm>
                    <a:custGeom>
                      <a:avLst/>
                      <a:gdLst/>
                      <a:ahLst/>
                      <a:cxnLst>
                        <a:cxn ang="0">
                          <a:pos x="wd2" y="hd2"/>
                        </a:cxn>
                        <a:cxn ang="5400000">
                          <a:pos x="wd2" y="hd2"/>
                        </a:cxn>
                        <a:cxn ang="10800000">
                          <a:pos x="wd2" y="hd2"/>
                        </a:cxn>
                        <a:cxn ang="16200000">
                          <a:pos x="wd2" y="hd2"/>
                        </a:cxn>
                      </a:cxnLst>
                      <a:rect l="0" t="0" r="r" b="b"/>
                      <a:pathLst>
                        <a:path w="21494" h="21476" extrusionOk="0">
                          <a:moveTo>
                            <a:pt x="101" y="11872"/>
                          </a:moveTo>
                          <a:cubicBezTo>
                            <a:pt x="30" y="12005"/>
                            <a:pt x="-42" y="12204"/>
                            <a:pt x="30" y="12337"/>
                          </a:cubicBezTo>
                          <a:cubicBezTo>
                            <a:pt x="101" y="12470"/>
                            <a:pt x="316" y="12570"/>
                            <a:pt x="387" y="12703"/>
                          </a:cubicBezTo>
                          <a:cubicBezTo>
                            <a:pt x="924" y="13268"/>
                            <a:pt x="-42" y="14165"/>
                            <a:pt x="316" y="14863"/>
                          </a:cubicBezTo>
                          <a:cubicBezTo>
                            <a:pt x="530" y="15195"/>
                            <a:pt x="995" y="15261"/>
                            <a:pt x="1281" y="15560"/>
                          </a:cubicBezTo>
                          <a:cubicBezTo>
                            <a:pt x="2032" y="16192"/>
                            <a:pt x="1818" y="17421"/>
                            <a:pt x="2640" y="17986"/>
                          </a:cubicBezTo>
                          <a:cubicBezTo>
                            <a:pt x="2712" y="18053"/>
                            <a:pt x="2855" y="18119"/>
                            <a:pt x="2926" y="18186"/>
                          </a:cubicBezTo>
                          <a:cubicBezTo>
                            <a:pt x="3105" y="18352"/>
                            <a:pt x="3033" y="18618"/>
                            <a:pt x="3105" y="18751"/>
                          </a:cubicBezTo>
                          <a:cubicBezTo>
                            <a:pt x="3177" y="19448"/>
                            <a:pt x="4214" y="19880"/>
                            <a:pt x="4822" y="19448"/>
                          </a:cubicBezTo>
                          <a:cubicBezTo>
                            <a:pt x="5036" y="19316"/>
                            <a:pt x="5179" y="19116"/>
                            <a:pt x="5501" y="19050"/>
                          </a:cubicBezTo>
                          <a:cubicBezTo>
                            <a:pt x="5930" y="18983"/>
                            <a:pt x="6181" y="19382"/>
                            <a:pt x="6395" y="19748"/>
                          </a:cubicBezTo>
                          <a:cubicBezTo>
                            <a:pt x="6610" y="20080"/>
                            <a:pt x="7146" y="20346"/>
                            <a:pt x="7432" y="20080"/>
                          </a:cubicBezTo>
                          <a:cubicBezTo>
                            <a:pt x="7504" y="20013"/>
                            <a:pt x="7611" y="19814"/>
                            <a:pt x="7683" y="19748"/>
                          </a:cubicBezTo>
                          <a:cubicBezTo>
                            <a:pt x="7826" y="19648"/>
                            <a:pt x="7969" y="19648"/>
                            <a:pt x="8112" y="19648"/>
                          </a:cubicBezTo>
                          <a:cubicBezTo>
                            <a:pt x="8577" y="19748"/>
                            <a:pt x="9077" y="19814"/>
                            <a:pt x="9542" y="19880"/>
                          </a:cubicBezTo>
                          <a:cubicBezTo>
                            <a:pt x="10150" y="19947"/>
                            <a:pt x="10686" y="20013"/>
                            <a:pt x="11187" y="20279"/>
                          </a:cubicBezTo>
                          <a:cubicBezTo>
                            <a:pt x="11724" y="20512"/>
                            <a:pt x="12153" y="20977"/>
                            <a:pt x="12260" y="21476"/>
                          </a:cubicBezTo>
                          <a:cubicBezTo>
                            <a:pt x="12403" y="21044"/>
                            <a:pt x="13083" y="21077"/>
                            <a:pt x="13512" y="21210"/>
                          </a:cubicBezTo>
                          <a:cubicBezTo>
                            <a:pt x="13977" y="21376"/>
                            <a:pt x="14513" y="21542"/>
                            <a:pt x="14871" y="21343"/>
                          </a:cubicBezTo>
                          <a:cubicBezTo>
                            <a:pt x="15335" y="21143"/>
                            <a:pt x="15407" y="20645"/>
                            <a:pt x="15479" y="20146"/>
                          </a:cubicBezTo>
                          <a:cubicBezTo>
                            <a:pt x="15550" y="19880"/>
                            <a:pt x="15550" y="19448"/>
                            <a:pt x="15264" y="19316"/>
                          </a:cubicBezTo>
                          <a:cubicBezTo>
                            <a:pt x="15157" y="19249"/>
                            <a:pt x="15014" y="19249"/>
                            <a:pt x="14942" y="19183"/>
                          </a:cubicBezTo>
                          <a:cubicBezTo>
                            <a:pt x="14728" y="18983"/>
                            <a:pt x="14942" y="18618"/>
                            <a:pt x="15157" y="18485"/>
                          </a:cubicBezTo>
                          <a:cubicBezTo>
                            <a:pt x="15407" y="18285"/>
                            <a:pt x="15622" y="18053"/>
                            <a:pt x="15622" y="17787"/>
                          </a:cubicBezTo>
                          <a:cubicBezTo>
                            <a:pt x="15622" y="17421"/>
                            <a:pt x="15085" y="17288"/>
                            <a:pt x="14656" y="17222"/>
                          </a:cubicBezTo>
                          <a:cubicBezTo>
                            <a:pt x="15157" y="16724"/>
                            <a:pt x="15836" y="16391"/>
                            <a:pt x="16516" y="16192"/>
                          </a:cubicBezTo>
                          <a:cubicBezTo>
                            <a:pt x="16981" y="16026"/>
                            <a:pt x="17588" y="15959"/>
                            <a:pt x="17732" y="15560"/>
                          </a:cubicBezTo>
                          <a:cubicBezTo>
                            <a:pt x="18018" y="14863"/>
                            <a:pt x="17052" y="14231"/>
                            <a:pt x="17124" y="13533"/>
                          </a:cubicBezTo>
                          <a:cubicBezTo>
                            <a:pt x="17195" y="13168"/>
                            <a:pt x="17481" y="12902"/>
                            <a:pt x="17732" y="12570"/>
                          </a:cubicBezTo>
                          <a:cubicBezTo>
                            <a:pt x="17946" y="12271"/>
                            <a:pt x="18089" y="11772"/>
                            <a:pt x="17803" y="11506"/>
                          </a:cubicBezTo>
                          <a:cubicBezTo>
                            <a:pt x="18483" y="11307"/>
                            <a:pt x="18983" y="12005"/>
                            <a:pt x="19448" y="12404"/>
                          </a:cubicBezTo>
                          <a:cubicBezTo>
                            <a:pt x="19520" y="12470"/>
                            <a:pt x="19591" y="12570"/>
                            <a:pt x="19734" y="12570"/>
                          </a:cubicBezTo>
                          <a:cubicBezTo>
                            <a:pt x="19984" y="12636"/>
                            <a:pt x="20199" y="12404"/>
                            <a:pt x="20199" y="12204"/>
                          </a:cubicBezTo>
                          <a:cubicBezTo>
                            <a:pt x="20414" y="11639"/>
                            <a:pt x="19984" y="10875"/>
                            <a:pt x="19305" y="10808"/>
                          </a:cubicBezTo>
                          <a:cubicBezTo>
                            <a:pt x="19162" y="10808"/>
                            <a:pt x="18912" y="10808"/>
                            <a:pt x="18769" y="10676"/>
                          </a:cubicBezTo>
                          <a:cubicBezTo>
                            <a:pt x="18339" y="10376"/>
                            <a:pt x="18769" y="9712"/>
                            <a:pt x="18626" y="9213"/>
                          </a:cubicBezTo>
                          <a:cubicBezTo>
                            <a:pt x="18554" y="8781"/>
                            <a:pt x="18053" y="8582"/>
                            <a:pt x="17660" y="8449"/>
                          </a:cubicBezTo>
                          <a:cubicBezTo>
                            <a:pt x="17302" y="8316"/>
                            <a:pt x="16730" y="7951"/>
                            <a:pt x="16837" y="7519"/>
                          </a:cubicBezTo>
                          <a:cubicBezTo>
                            <a:pt x="16837" y="6920"/>
                            <a:pt x="17803" y="6754"/>
                            <a:pt x="18232" y="6356"/>
                          </a:cubicBezTo>
                          <a:cubicBezTo>
                            <a:pt x="18912" y="5791"/>
                            <a:pt x="18769" y="4528"/>
                            <a:pt x="19591" y="4262"/>
                          </a:cubicBezTo>
                          <a:cubicBezTo>
                            <a:pt x="19984" y="4129"/>
                            <a:pt x="20378" y="4262"/>
                            <a:pt x="20735" y="4262"/>
                          </a:cubicBezTo>
                          <a:cubicBezTo>
                            <a:pt x="21129" y="4262"/>
                            <a:pt x="21558" y="4063"/>
                            <a:pt x="21486" y="3697"/>
                          </a:cubicBezTo>
                          <a:cubicBezTo>
                            <a:pt x="21415" y="3298"/>
                            <a:pt x="20807" y="3232"/>
                            <a:pt x="20342" y="3298"/>
                          </a:cubicBezTo>
                          <a:cubicBezTo>
                            <a:pt x="19913" y="3398"/>
                            <a:pt x="19448" y="3365"/>
                            <a:pt x="18983" y="3132"/>
                          </a:cubicBezTo>
                          <a:cubicBezTo>
                            <a:pt x="18554" y="2999"/>
                            <a:pt x="18232" y="2667"/>
                            <a:pt x="18161" y="2235"/>
                          </a:cubicBezTo>
                          <a:cubicBezTo>
                            <a:pt x="18161" y="2036"/>
                            <a:pt x="18161" y="1903"/>
                            <a:pt x="18161" y="1670"/>
                          </a:cubicBezTo>
                          <a:cubicBezTo>
                            <a:pt x="18089" y="1105"/>
                            <a:pt x="17588" y="640"/>
                            <a:pt x="17124" y="274"/>
                          </a:cubicBezTo>
                          <a:cubicBezTo>
                            <a:pt x="16981" y="141"/>
                            <a:pt x="16837" y="75"/>
                            <a:pt x="16659" y="8"/>
                          </a:cubicBezTo>
                          <a:cubicBezTo>
                            <a:pt x="16230" y="-58"/>
                            <a:pt x="15836" y="274"/>
                            <a:pt x="15693" y="706"/>
                          </a:cubicBezTo>
                          <a:cubicBezTo>
                            <a:pt x="15335" y="1471"/>
                            <a:pt x="15157" y="2434"/>
                            <a:pt x="14334" y="2800"/>
                          </a:cubicBezTo>
                          <a:cubicBezTo>
                            <a:pt x="14191" y="2866"/>
                            <a:pt x="14048" y="2866"/>
                            <a:pt x="13905" y="2999"/>
                          </a:cubicBezTo>
                          <a:cubicBezTo>
                            <a:pt x="13762" y="3066"/>
                            <a:pt x="13655" y="3298"/>
                            <a:pt x="13583" y="3431"/>
                          </a:cubicBezTo>
                          <a:cubicBezTo>
                            <a:pt x="13297" y="3963"/>
                            <a:pt x="13154" y="4594"/>
                            <a:pt x="13083" y="5226"/>
                          </a:cubicBezTo>
                          <a:cubicBezTo>
                            <a:pt x="12689" y="5093"/>
                            <a:pt x="12725" y="4528"/>
                            <a:pt x="12403" y="4395"/>
                          </a:cubicBezTo>
                          <a:cubicBezTo>
                            <a:pt x="12117" y="4262"/>
                            <a:pt x="11724" y="4395"/>
                            <a:pt x="11652" y="4661"/>
                          </a:cubicBezTo>
                          <a:cubicBezTo>
                            <a:pt x="11509" y="4960"/>
                            <a:pt x="11581" y="5226"/>
                            <a:pt x="11581" y="5525"/>
                          </a:cubicBezTo>
                          <a:cubicBezTo>
                            <a:pt x="11330" y="5724"/>
                            <a:pt x="11116" y="5292"/>
                            <a:pt x="10830" y="5159"/>
                          </a:cubicBezTo>
                          <a:cubicBezTo>
                            <a:pt x="10436" y="4960"/>
                            <a:pt x="10007" y="5359"/>
                            <a:pt x="9828" y="5791"/>
                          </a:cubicBezTo>
                          <a:cubicBezTo>
                            <a:pt x="9757" y="6223"/>
                            <a:pt x="9757" y="6688"/>
                            <a:pt x="9471" y="6987"/>
                          </a:cubicBezTo>
                          <a:cubicBezTo>
                            <a:pt x="9256" y="7186"/>
                            <a:pt x="8934" y="7253"/>
                            <a:pt x="8720" y="7452"/>
                          </a:cubicBezTo>
                          <a:cubicBezTo>
                            <a:pt x="8505" y="7618"/>
                            <a:pt x="8255" y="7951"/>
                            <a:pt x="8433" y="8150"/>
                          </a:cubicBezTo>
                          <a:cubicBezTo>
                            <a:pt x="7969" y="8449"/>
                            <a:pt x="7468" y="8449"/>
                            <a:pt x="6932" y="8383"/>
                          </a:cubicBezTo>
                          <a:cubicBezTo>
                            <a:pt x="6431" y="8316"/>
                            <a:pt x="5894" y="8250"/>
                            <a:pt x="5358" y="8383"/>
                          </a:cubicBezTo>
                          <a:cubicBezTo>
                            <a:pt x="4857" y="8549"/>
                            <a:pt x="4428" y="9014"/>
                            <a:pt x="4607" y="9413"/>
                          </a:cubicBezTo>
                          <a:cubicBezTo>
                            <a:pt x="4679" y="9612"/>
                            <a:pt x="4822" y="9778"/>
                            <a:pt x="4893" y="9911"/>
                          </a:cubicBezTo>
                          <a:cubicBezTo>
                            <a:pt x="5036" y="10376"/>
                            <a:pt x="4607" y="10742"/>
                            <a:pt x="4142" y="11074"/>
                          </a:cubicBezTo>
                          <a:cubicBezTo>
                            <a:pt x="3999" y="11174"/>
                            <a:pt x="3928" y="11240"/>
                            <a:pt x="3784" y="11240"/>
                          </a:cubicBezTo>
                          <a:cubicBezTo>
                            <a:pt x="3463" y="11240"/>
                            <a:pt x="3320" y="10875"/>
                            <a:pt x="3177" y="10676"/>
                          </a:cubicBezTo>
                          <a:cubicBezTo>
                            <a:pt x="2783" y="10244"/>
                            <a:pt x="2032" y="10177"/>
                            <a:pt x="1603" y="10543"/>
                          </a:cubicBezTo>
                          <a:cubicBezTo>
                            <a:pt x="1675" y="10476"/>
                            <a:pt x="1460" y="9280"/>
                            <a:pt x="995" y="9978"/>
                          </a:cubicBezTo>
                          <a:cubicBezTo>
                            <a:pt x="602" y="10875"/>
                            <a:pt x="387" y="11373"/>
                            <a:pt x="101" y="1187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3" name="Shape 3253"/>
                    <p:cNvSpPr/>
                    <p:nvPr/>
                  </p:nvSpPr>
                  <p:spPr>
                    <a:xfrm>
                      <a:off x="2607038" y="5092034"/>
                      <a:ext cx="307467" cy="97941"/>
                    </a:xfrm>
                    <a:custGeom>
                      <a:avLst/>
                      <a:gdLst/>
                      <a:ahLst/>
                      <a:cxnLst>
                        <a:cxn ang="0">
                          <a:pos x="wd2" y="hd2"/>
                        </a:cxn>
                        <a:cxn ang="5400000">
                          <a:pos x="wd2" y="hd2"/>
                        </a:cxn>
                        <a:cxn ang="10800000">
                          <a:pos x="wd2" y="hd2"/>
                        </a:cxn>
                        <a:cxn ang="16200000">
                          <a:pos x="wd2" y="hd2"/>
                        </a:cxn>
                      </a:cxnLst>
                      <a:rect l="0" t="0" r="r" b="b"/>
                      <a:pathLst>
                        <a:path w="21363" h="21176" extrusionOk="0">
                          <a:moveTo>
                            <a:pt x="80" y="6444"/>
                          </a:moveTo>
                          <a:cubicBezTo>
                            <a:pt x="80" y="6690"/>
                            <a:pt x="1" y="6935"/>
                            <a:pt x="80" y="7549"/>
                          </a:cubicBezTo>
                          <a:cubicBezTo>
                            <a:pt x="80" y="8040"/>
                            <a:pt x="239" y="8285"/>
                            <a:pt x="357" y="8776"/>
                          </a:cubicBezTo>
                          <a:cubicBezTo>
                            <a:pt x="675" y="9512"/>
                            <a:pt x="912" y="10372"/>
                            <a:pt x="1269" y="11108"/>
                          </a:cubicBezTo>
                          <a:cubicBezTo>
                            <a:pt x="1665" y="12090"/>
                            <a:pt x="2181" y="13440"/>
                            <a:pt x="2735" y="13440"/>
                          </a:cubicBezTo>
                          <a:cubicBezTo>
                            <a:pt x="3092" y="13440"/>
                            <a:pt x="3409" y="13194"/>
                            <a:pt x="3647" y="13194"/>
                          </a:cubicBezTo>
                          <a:cubicBezTo>
                            <a:pt x="4400" y="13194"/>
                            <a:pt x="5074" y="14912"/>
                            <a:pt x="5827" y="15281"/>
                          </a:cubicBezTo>
                          <a:cubicBezTo>
                            <a:pt x="6501" y="15526"/>
                            <a:pt x="7254" y="14422"/>
                            <a:pt x="7888" y="14667"/>
                          </a:cubicBezTo>
                          <a:cubicBezTo>
                            <a:pt x="8244" y="14912"/>
                            <a:pt x="8641" y="15526"/>
                            <a:pt x="8918" y="16017"/>
                          </a:cubicBezTo>
                          <a:cubicBezTo>
                            <a:pt x="9473" y="16999"/>
                            <a:pt x="9988" y="17735"/>
                            <a:pt x="10583" y="18840"/>
                          </a:cubicBezTo>
                          <a:cubicBezTo>
                            <a:pt x="10821" y="19331"/>
                            <a:pt x="11058" y="19576"/>
                            <a:pt x="11415" y="19822"/>
                          </a:cubicBezTo>
                          <a:cubicBezTo>
                            <a:pt x="11811" y="20067"/>
                            <a:pt x="12129" y="20067"/>
                            <a:pt x="12564" y="20067"/>
                          </a:cubicBezTo>
                          <a:cubicBezTo>
                            <a:pt x="12961" y="20312"/>
                            <a:pt x="13397" y="20681"/>
                            <a:pt x="13793" y="20926"/>
                          </a:cubicBezTo>
                          <a:cubicBezTo>
                            <a:pt x="14546" y="21417"/>
                            <a:pt x="15378" y="21172"/>
                            <a:pt x="16211" y="20312"/>
                          </a:cubicBezTo>
                          <a:cubicBezTo>
                            <a:pt x="16726" y="19822"/>
                            <a:pt x="17281" y="19085"/>
                            <a:pt x="17796" y="19085"/>
                          </a:cubicBezTo>
                          <a:cubicBezTo>
                            <a:pt x="18034" y="19085"/>
                            <a:pt x="18391" y="19331"/>
                            <a:pt x="18628" y="19331"/>
                          </a:cubicBezTo>
                          <a:cubicBezTo>
                            <a:pt x="19302" y="19822"/>
                            <a:pt x="20055" y="20067"/>
                            <a:pt x="20808" y="20067"/>
                          </a:cubicBezTo>
                          <a:cubicBezTo>
                            <a:pt x="21046" y="20067"/>
                            <a:pt x="21363" y="19822"/>
                            <a:pt x="21363" y="19085"/>
                          </a:cubicBezTo>
                          <a:cubicBezTo>
                            <a:pt x="21363" y="18840"/>
                            <a:pt x="21284" y="18594"/>
                            <a:pt x="21284" y="18349"/>
                          </a:cubicBezTo>
                          <a:cubicBezTo>
                            <a:pt x="20887" y="16753"/>
                            <a:pt x="20134" y="17490"/>
                            <a:pt x="19540" y="17244"/>
                          </a:cubicBezTo>
                          <a:cubicBezTo>
                            <a:pt x="18866" y="16999"/>
                            <a:pt x="18391" y="15772"/>
                            <a:pt x="17875" y="14422"/>
                          </a:cubicBezTo>
                          <a:cubicBezTo>
                            <a:pt x="17717" y="13931"/>
                            <a:pt x="17479" y="13440"/>
                            <a:pt x="17479" y="12335"/>
                          </a:cubicBezTo>
                          <a:cubicBezTo>
                            <a:pt x="17479" y="11599"/>
                            <a:pt x="17717" y="11108"/>
                            <a:pt x="17875" y="11108"/>
                          </a:cubicBezTo>
                          <a:cubicBezTo>
                            <a:pt x="18034" y="11108"/>
                            <a:pt x="18311" y="11108"/>
                            <a:pt x="18549" y="11108"/>
                          </a:cubicBezTo>
                          <a:cubicBezTo>
                            <a:pt x="18628" y="9758"/>
                            <a:pt x="18153" y="8531"/>
                            <a:pt x="17717" y="8285"/>
                          </a:cubicBezTo>
                          <a:cubicBezTo>
                            <a:pt x="17320" y="8040"/>
                            <a:pt x="16805" y="8531"/>
                            <a:pt x="16369" y="8776"/>
                          </a:cubicBezTo>
                          <a:cubicBezTo>
                            <a:pt x="15973" y="9022"/>
                            <a:pt x="15458" y="9267"/>
                            <a:pt x="15061" y="8531"/>
                          </a:cubicBezTo>
                          <a:cubicBezTo>
                            <a:pt x="14546" y="7549"/>
                            <a:pt x="14388" y="5462"/>
                            <a:pt x="13872" y="4603"/>
                          </a:cubicBezTo>
                          <a:cubicBezTo>
                            <a:pt x="13397" y="3867"/>
                            <a:pt x="12882" y="4358"/>
                            <a:pt x="12406" y="5217"/>
                          </a:cubicBezTo>
                          <a:cubicBezTo>
                            <a:pt x="11891" y="5953"/>
                            <a:pt x="11415" y="6690"/>
                            <a:pt x="10900" y="6444"/>
                          </a:cubicBezTo>
                          <a:cubicBezTo>
                            <a:pt x="10464" y="6199"/>
                            <a:pt x="9988" y="5462"/>
                            <a:pt x="9751" y="6444"/>
                          </a:cubicBezTo>
                          <a:cubicBezTo>
                            <a:pt x="9552" y="7181"/>
                            <a:pt x="9632" y="8531"/>
                            <a:pt x="9394" y="8776"/>
                          </a:cubicBezTo>
                          <a:cubicBezTo>
                            <a:pt x="9315" y="9022"/>
                            <a:pt x="9156" y="9022"/>
                            <a:pt x="9077" y="8776"/>
                          </a:cubicBezTo>
                          <a:cubicBezTo>
                            <a:pt x="8086" y="8285"/>
                            <a:pt x="6976" y="8040"/>
                            <a:pt x="5985" y="9267"/>
                          </a:cubicBezTo>
                          <a:cubicBezTo>
                            <a:pt x="5906" y="9512"/>
                            <a:pt x="5827" y="9512"/>
                            <a:pt x="5668" y="9512"/>
                          </a:cubicBezTo>
                          <a:cubicBezTo>
                            <a:pt x="5312" y="9512"/>
                            <a:pt x="5232" y="8653"/>
                            <a:pt x="5232" y="7549"/>
                          </a:cubicBezTo>
                          <a:cubicBezTo>
                            <a:pt x="5232" y="6567"/>
                            <a:pt x="5312" y="5708"/>
                            <a:pt x="5074" y="4972"/>
                          </a:cubicBezTo>
                          <a:cubicBezTo>
                            <a:pt x="4915" y="4358"/>
                            <a:pt x="4677" y="4112"/>
                            <a:pt x="4479" y="3622"/>
                          </a:cubicBezTo>
                          <a:cubicBezTo>
                            <a:pt x="4321" y="3131"/>
                            <a:pt x="4321" y="2149"/>
                            <a:pt x="4242" y="1290"/>
                          </a:cubicBezTo>
                          <a:cubicBezTo>
                            <a:pt x="4083" y="308"/>
                            <a:pt x="3568" y="-183"/>
                            <a:pt x="3251" y="62"/>
                          </a:cubicBezTo>
                          <a:cubicBezTo>
                            <a:pt x="2815" y="308"/>
                            <a:pt x="2498" y="1044"/>
                            <a:pt x="2181" y="1781"/>
                          </a:cubicBezTo>
                          <a:cubicBezTo>
                            <a:pt x="1982" y="2394"/>
                            <a:pt x="1665" y="2885"/>
                            <a:pt x="1507" y="2394"/>
                          </a:cubicBezTo>
                          <a:cubicBezTo>
                            <a:pt x="1071" y="1781"/>
                            <a:pt x="754" y="62"/>
                            <a:pt x="239" y="1044"/>
                          </a:cubicBezTo>
                          <a:cubicBezTo>
                            <a:pt x="-237" y="2640"/>
                            <a:pt x="159" y="4972"/>
                            <a:pt x="80" y="644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4" name="Shape 3254"/>
                    <p:cNvSpPr/>
                    <p:nvPr/>
                  </p:nvSpPr>
                  <p:spPr>
                    <a:xfrm>
                      <a:off x="2942831" y="5175115"/>
                      <a:ext cx="89718" cy="21590"/>
                    </a:xfrm>
                    <a:custGeom>
                      <a:avLst/>
                      <a:gdLst/>
                      <a:ahLst/>
                      <a:cxnLst>
                        <a:cxn ang="0">
                          <a:pos x="wd2" y="hd2"/>
                        </a:cxn>
                        <a:cxn ang="5400000">
                          <a:pos x="wd2" y="hd2"/>
                        </a:cxn>
                        <a:cxn ang="10800000">
                          <a:pos x="wd2" y="hd2"/>
                        </a:cxn>
                        <a:cxn ang="16200000">
                          <a:pos x="wd2" y="hd2"/>
                        </a:cxn>
                      </a:cxnLst>
                      <a:rect l="0" t="0" r="r" b="b"/>
                      <a:pathLst>
                        <a:path w="20983" h="15763" extrusionOk="0">
                          <a:moveTo>
                            <a:pt x="7888" y="15133"/>
                          </a:moveTo>
                          <a:cubicBezTo>
                            <a:pt x="9103" y="14318"/>
                            <a:pt x="9913" y="11873"/>
                            <a:pt x="10723" y="11058"/>
                          </a:cubicBezTo>
                          <a:cubicBezTo>
                            <a:pt x="13018" y="7390"/>
                            <a:pt x="15853" y="9428"/>
                            <a:pt x="18418" y="9428"/>
                          </a:cubicBezTo>
                          <a:cubicBezTo>
                            <a:pt x="19228" y="9428"/>
                            <a:pt x="20443" y="9428"/>
                            <a:pt x="20983" y="6575"/>
                          </a:cubicBezTo>
                          <a:cubicBezTo>
                            <a:pt x="19768" y="4945"/>
                            <a:pt x="18688" y="4129"/>
                            <a:pt x="17608" y="3314"/>
                          </a:cubicBezTo>
                          <a:cubicBezTo>
                            <a:pt x="15853" y="2499"/>
                            <a:pt x="14503" y="1684"/>
                            <a:pt x="12748" y="869"/>
                          </a:cubicBezTo>
                          <a:cubicBezTo>
                            <a:pt x="10723" y="54"/>
                            <a:pt x="8833" y="-1169"/>
                            <a:pt x="7348" y="2499"/>
                          </a:cubicBezTo>
                          <a:cubicBezTo>
                            <a:pt x="6808" y="3314"/>
                            <a:pt x="6538" y="4945"/>
                            <a:pt x="5998" y="5760"/>
                          </a:cubicBezTo>
                          <a:cubicBezTo>
                            <a:pt x="4783" y="6575"/>
                            <a:pt x="-617" y="-4429"/>
                            <a:pt x="58" y="5760"/>
                          </a:cubicBezTo>
                          <a:cubicBezTo>
                            <a:pt x="328" y="14318"/>
                            <a:pt x="5998" y="17171"/>
                            <a:pt x="7888" y="1513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5" name="Shape 3255"/>
                    <p:cNvSpPr/>
                    <p:nvPr/>
                  </p:nvSpPr>
                  <p:spPr>
                    <a:xfrm>
                      <a:off x="3034642" y="5203781"/>
                      <a:ext cx="60703" cy="45066"/>
                    </a:xfrm>
                    <a:custGeom>
                      <a:avLst/>
                      <a:gdLst/>
                      <a:ahLst/>
                      <a:cxnLst>
                        <a:cxn ang="0">
                          <a:pos x="wd2" y="hd2"/>
                        </a:cxn>
                        <a:cxn ang="5400000">
                          <a:pos x="wd2" y="hd2"/>
                        </a:cxn>
                        <a:cxn ang="10800000">
                          <a:pos x="wd2" y="hd2"/>
                        </a:cxn>
                        <a:cxn ang="16200000">
                          <a:pos x="wd2" y="hd2"/>
                        </a:cxn>
                      </a:cxnLst>
                      <a:rect l="0" t="0" r="r" b="b"/>
                      <a:pathLst>
                        <a:path w="20256" h="19603" extrusionOk="0">
                          <a:moveTo>
                            <a:pt x="8978" y="12570"/>
                          </a:moveTo>
                          <a:cubicBezTo>
                            <a:pt x="9743" y="13826"/>
                            <a:pt x="9743" y="15333"/>
                            <a:pt x="10698" y="16338"/>
                          </a:cubicBezTo>
                          <a:cubicBezTo>
                            <a:pt x="11845" y="19101"/>
                            <a:pt x="14713" y="19603"/>
                            <a:pt x="17006" y="19603"/>
                          </a:cubicBezTo>
                          <a:cubicBezTo>
                            <a:pt x="17771" y="19603"/>
                            <a:pt x="19109" y="19603"/>
                            <a:pt x="19874" y="18347"/>
                          </a:cubicBezTo>
                          <a:cubicBezTo>
                            <a:pt x="20256" y="17343"/>
                            <a:pt x="20256" y="16338"/>
                            <a:pt x="20256" y="15333"/>
                          </a:cubicBezTo>
                          <a:cubicBezTo>
                            <a:pt x="19874" y="14329"/>
                            <a:pt x="19491" y="13826"/>
                            <a:pt x="18727" y="12570"/>
                          </a:cubicBezTo>
                          <a:cubicBezTo>
                            <a:pt x="17771" y="11566"/>
                            <a:pt x="17006" y="11063"/>
                            <a:pt x="15860" y="10059"/>
                          </a:cubicBezTo>
                          <a:cubicBezTo>
                            <a:pt x="14713" y="9054"/>
                            <a:pt x="12610" y="7798"/>
                            <a:pt x="12610" y="5789"/>
                          </a:cubicBezTo>
                          <a:cubicBezTo>
                            <a:pt x="12610" y="4784"/>
                            <a:pt x="12992" y="4282"/>
                            <a:pt x="12610" y="3277"/>
                          </a:cubicBezTo>
                          <a:cubicBezTo>
                            <a:pt x="12610" y="2775"/>
                            <a:pt x="12228" y="2775"/>
                            <a:pt x="11845" y="2022"/>
                          </a:cubicBezTo>
                          <a:cubicBezTo>
                            <a:pt x="9360" y="515"/>
                            <a:pt x="1332" y="-1997"/>
                            <a:pt x="185" y="2775"/>
                          </a:cubicBezTo>
                          <a:cubicBezTo>
                            <a:pt x="-1344" y="9556"/>
                            <a:pt x="7067" y="9556"/>
                            <a:pt x="8978" y="1257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6" name="Shape 3256"/>
                    <p:cNvSpPr/>
                    <p:nvPr/>
                  </p:nvSpPr>
                  <p:spPr>
                    <a:xfrm>
                      <a:off x="3048195" y="5166538"/>
                      <a:ext cx="167717" cy="34578"/>
                    </a:xfrm>
                    <a:custGeom>
                      <a:avLst/>
                      <a:gdLst/>
                      <a:ahLst/>
                      <a:cxnLst>
                        <a:cxn ang="0">
                          <a:pos x="wd2" y="hd2"/>
                        </a:cxn>
                        <a:cxn ang="5400000">
                          <a:pos x="wd2" y="hd2"/>
                        </a:cxn>
                        <a:cxn ang="10800000">
                          <a:pos x="wd2" y="hd2"/>
                        </a:cxn>
                        <a:cxn ang="16200000">
                          <a:pos x="wd2" y="hd2"/>
                        </a:cxn>
                      </a:cxnLst>
                      <a:rect l="0" t="0" r="r" b="b"/>
                      <a:pathLst>
                        <a:path w="21600" h="21600" extrusionOk="0">
                          <a:moveTo>
                            <a:pt x="3065" y="16841"/>
                          </a:moveTo>
                          <a:cubicBezTo>
                            <a:pt x="3868" y="17573"/>
                            <a:pt x="4451" y="21600"/>
                            <a:pt x="5254" y="21600"/>
                          </a:cubicBezTo>
                          <a:cubicBezTo>
                            <a:pt x="5838" y="21600"/>
                            <a:pt x="6422" y="19769"/>
                            <a:pt x="6932" y="19037"/>
                          </a:cubicBezTo>
                          <a:cubicBezTo>
                            <a:pt x="7662" y="18305"/>
                            <a:pt x="8611" y="19769"/>
                            <a:pt x="9341" y="19769"/>
                          </a:cubicBezTo>
                          <a:cubicBezTo>
                            <a:pt x="10581" y="19769"/>
                            <a:pt x="11530" y="16108"/>
                            <a:pt x="12697" y="14644"/>
                          </a:cubicBezTo>
                          <a:cubicBezTo>
                            <a:pt x="13646" y="13912"/>
                            <a:pt x="14595" y="14644"/>
                            <a:pt x="15324" y="12081"/>
                          </a:cubicBezTo>
                          <a:cubicBezTo>
                            <a:pt x="15762" y="11349"/>
                            <a:pt x="16054" y="9885"/>
                            <a:pt x="16565" y="9153"/>
                          </a:cubicBezTo>
                          <a:cubicBezTo>
                            <a:pt x="16857" y="9153"/>
                            <a:pt x="17149" y="9153"/>
                            <a:pt x="17295" y="9153"/>
                          </a:cubicBezTo>
                          <a:cubicBezTo>
                            <a:pt x="18827" y="10617"/>
                            <a:pt x="20359" y="9153"/>
                            <a:pt x="21600" y="6224"/>
                          </a:cubicBezTo>
                          <a:cubicBezTo>
                            <a:pt x="20505" y="1464"/>
                            <a:pt x="19192" y="0"/>
                            <a:pt x="17805" y="0"/>
                          </a:cubicBezTo>
                          <a:cubicBezTo>
                            <a:pt x="16492" y="0"/>
                            <a:pt x="15032" y="1464"/>
                            <a:pt x="13792" y="4393"/>
                          </a:cubicBezTo>
                          <a:cubicBezTo>
                            <a:pt x="12551" y="6956"/>
                            <a:pt x="11311" y="9885"/>
                            <a:pt x="9997" y="11349"/>
                          </a:cubicBezTo>
                          <a:cubicBezTo>
                            <a:pt x="7808" y="14644"/>
                            <a:pt x="5546" y="13912"/>
                            <a:pt x="3211" y="13180"/>
                          </a:cubicBezTo>
                          <a:cubicBezTo>
                            <a:pt x="2189" y="13180"/>
                            <a:pt x="949" y="11349"/>
                            <a:pt x="0" y="11349"/>
                          </a:cubicBezTo>
                          <a:cubicBezTo>
                            <a:pt x="292" y="19037"/>
                            <a:pt x="2189" y="16108"/>
                            <a:pt x="3065" y="1684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7" name="Shape 3257"/>
                    <p:cNvSpPr/>
                    <p:nvPr/>
                  </p:nvSpPr>
                  <p:spPr>
                    <a:xfrm>
                      <a:off x="3185681" y="5176064"/>
                      <a:ext cx="122870" cy="60718"/>
                    </a:xfrm>
                    <a:custGeom>
                      <a:avLst/>
                      <a:gdLst/>
                      <a:ahLst/>
                      <a:cxnLst>
                        <a:cxn ang="0">
                          <a:pos x="wd2" y="hd2"/>
                        </a:cxn>
                        <a:cxn ang="5400000">
                          <a:pos x="wd2" y="hd2"/>
                        </a:cxn>
                        <a:cxn ang="10800000">
                          <a:pos x="wd2" y="hd2"/>
                        </a:cxn>
                        <a:cxn ang="16200000">
                          <a:pos x="wd2" y="hd2"/>
                        </a:cxn>
                      </a:cxnLst>
                      <a:rect l="0" t="0" r="r" b="b"/>
                      <a:pathLst>
                        <a:path w="21230" h="18799" extrusionOk="0">
                          <a:moveTo>
                            <a:pt x="11173" y="12193"/>
                          </a:moveTo>
                          <a:cubicBezTo>
                            <a:pt x="11965" y="11845"/>
                            <a:pt x="12758" y="11496"/>
                            <a:pt x="13650" y="10800"/>
                          </a:cubicBezTo>
                          <a:cubicBezTo>
                            <a:pt x="14442" y="9929"/>
                            <a:pt x="15136" y="8883"/>
                            <a:pt x="15929" y="8187"/>
                          </a:cubicBezTo>
                          <a:cubicBezTo>
                            <a:pt x="16721" y="7490"/>
                            <a:pt x="17811" y="7141"/>
                            <a:pt x="18802" y="6271"/>
                          </a:cubicBezTo>
                          <a:cubicBezTo>
                            <a:pt x="19892" y="5574"/>
                            <a:pt x="20685" y="4877"/>
                            <a:pt x="21081" y="3135"/>
                          </a:cubicBezTo>
                          <a:cubicBezTo>
                            <a:pt x="21279" y="2612"/>
                            <a:pt x="21279" y="1916"/>
                            <a:pt x="21081" y="1567"/>
                          </a:cubicBezTo>
                          <a:cubicBezTo>
                            <a:pt x="21081" y="1219"/>
                            <a:pt x="20883" y="1219"/>
                            <a:pt x="20685" y="871"/>
                          </a:cubicBezTo>
                          <a:cubicBezTo>
                            <a:pt x="17811" y="-1394"/>
                            <a:pt x="14442" y="1219"/>
                            <a:pt x="11569" y="3483"/>
                          </a:cubicBezTo>
                          <a:cubicBezTo>
                            <a:pt x="11173" y="3832"/>
                            <a:pt x="10677" y="4180"/>
                            <a:pt x="10083" y="3832"/>
                          </a:cubicBezTo>
                          <a:cubicBezTo>
                            <a:pt x="9686" y="3832"/>
                            <a:pt x="9488" y="3135"/>
                            <a:pt x="9092" y="2612"/>
                          </a:cubicBezTo>
                          <a:cubicBezTo>
                            <a:pt x="8002" y="1916"/>
                            <a:pt x="6813" y="3135"/>
                            <a:pt x="5723" y="4180"/>
                          </a:cubicBezTo>
                          <a:cubicBezTo>
                            <a:pt x="4039" y="5922"/>
                            <a:pt x="1363" y="8187"/>
                            <a:pt x="571" y="11148"/>
                          </a:cubicBezTo>
                          <a:cubicBezTo>
                            <a:pt x="75" y="12890"/>
                            <a:pt x="-321" y="16548"/>
                            <a:pt x="373" y="18116"/>
                          </a:cubicBezTo>
                          <a:cubicBezTo>
                            <a:pt x="1363" y="20206"/>
                            <a:pt x="3246" y="16896"/>
                            <a:pt x="4237" y="16200"/>
                          </a:cubicBezTo>
                          <a:cubicBezTo>
                            <a:pt x="6516" y="14806"/>
                            <a:pt x="8894" y="13238"/>
                            <a:pt x="11173" y="1219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8" name="Shape 3258"/>
                    <p:cNvSpPr/>
                    <p:nvPr/>
                  </p:nvSpPr>
                  <p:spPr>
                    <a:xfrm>
                      <a:off x="3028101" y="4913552"/>
                      <a:ext cx="156666" cy="176520"/>
                    </a:xfrm>
                    <a:custGeom>
                      <a:avLst/>
                      <a:gdLst/>
                      <a:ahLst/>
                      <a:cxnLst>
                        <a:cxn ang="0">
                          <a:pos x="wd2" y="hd2"/>
                        </a:cxn>
                        <a:cxn ang="5400000">
                          <a:pos x="wd2" y="hd2"/>
                        </a:cxn>
                        <a:cxn ang="10800000">
                          <a:pos x="wd2" y="hd2"/>
                        </a:cxn>
                        <a:cxn ang="16200000">
                          <a:pos x="wd2" y="hd2"/>
                        </a:cxn>
                      </a:cxnLst>
                      <a:rect l="0" t="0" r="r" b="b"/>
                      <a:pathLst>
                        <a:path w="21462" h="21449" extrusionOk="0">
                          <a:moveTo>
                            <a:pt x="5729" y="13737"/>
                          </a:moveTo>
                          <a:cubicBezTo>
                            <a:pt x="5884" y="13876"/>
                            <a:pt x="6039" y="14084"/>
                            <a:pt x="6194" y="14223"/>
                          </a:cubicBezTo>
                          <a:cubicBezTo>
                            <a:pt x="6348" y="14362"/>
                            <a:pt x="6348" y="14501"/>
                            <a:pt x="6348" y="14779"/>
                          </a:cubicBezTo>
                          <a:cubicBezTo>
                            <a:pt x="6348" y="15543"/>
                            <a:pt x="6503" y="16238"/>
                            <a:pt x="6348" y="16793"/>
                          </a:cubicBezTo>
                          <a:cubicBezTo>
                            <a:pt x="6194" y="17557"/>
                            <a:pt x="5729" y="18113"/>
                            <a:pt x="5032" y="18391"/>
                          </a:cubicBezTo>
                          <a:cubicBezTo>
                            <a:pt x="4877" y="18599"/>
                            <a:pt x="4568" y="18599"/>
                            <a:pt x="4568" y="18877"/>
                          </a:cubicBezTo>
                          <a:cubicBezTo>
                            <a:pt x="4568" y="19155"/>
                            <a:pt x="4877" y="19293"/>
                            <a:pt x="5032" y="19432"/>
                          </a:cubicBezTo>
                          <a:cubicBezTo>
                            <a:pt x="5574" y="20057"/>
                            <a:pt x="5265" y="20891"/>
                            <a:pt x="4413" y="21169"/>
                          </a:cubicBezTo>
                          <a:cubicBezTo>
                            <a:pt x="3794" y="21516"/>
                            <a:pt x="2787" y="21516"/>
                            <a:pt x="2013" y="21308"/>
                          </a:cubicBezTo>
                          <a:cubicBezTo>
                            <a:pt x="1161" y="20057"/>
                            <a:pt x="1316" y="18252"/>
                            <a:pt x="2323" y="17002"/>
                          </a:cubicBezTo>
                          <a:cubicBezTo>
                            <a:pt x="2632" y="16515"/>
                            <a:pt x="3097" y="15960"/>
                            <a:pt x="2942" y="15335"/>
                          </a:cubicBezTo>
                          <a:cubicBezTo>
                            <a:pt x="2787" y="15057"/>
                            <a:pt x="2632" y="14918"/>
                            <a:pt x="2323" y="14779"/>
                          </a:cubicBezTo>
                          <a:cubicBezTo>
                            <a:pt x="852" y="13598"/>
                            <a:pt x="0" y="12001"/>
                            <a:pt x="0" y="10265"/>
                          </a:cubicBezTo>
                          <a:cubicBezTo>
                            <a:pt x="0" y="9709"/>
                            <a:pt x="232" y="9084"/>
                            <a:pt x="542" y="8667"/>
                          </a:cubicBezTo>
                          <a:cubicBezTo>
                            <a:pt x="852" y="8389"/>
                            <a:pt x="1161" y="8250"/>
                            <a:pt x="1471" y="7903"/>
                          </a:cubicBezTo>
                          <a:cubicBezTo>
                            <a:pt x="2632" y="7070"/>
                            <a:pt x="2632" y="5472"/>
                            <a:pt x="2632" y="4153"/>
                          </a:cubicBezTo>
                          <a:cubicBezTo>
                            <a:pt x="2632" y="3250"/>
                            <a:pt x="2787" y="2277"/>
                            <a:pt x="2787" y="1375"/>
                          </a:cubicBezTo>
                          <a:cubicBezTo>
                            <a:pt x="2787" y="1097"/>
                            <a:pt x="2942" y="680"/>
                            <a:pt x="3097" y="333"/>
                          </a:cubicBezTo>
                          <a:cubicBezTo>
                            <a:pt x="3252" y="55"/>
                            <a:pt x="3794" y="-84"/>
                            <a:pt x="4258" y="55"/>
                          </a:cubicBezTo>
                          <a:cubicBezTo>
                            <a:pt x="4413" y="194"/>
                            <a:pt x="4568" y="194"/>
                            <a:pt x="4568" y="333"/>
                          </a:cubicBezTo>
                          <a:cubicBezTo>
                            <a:pt x="5265" y="1236"/>
                            <a:pt x="5884" y="2277"/>
                            <a:pt x="6194" y="3250"/>
                          </a:cubicBezTo>
                          <a:cubicBezTo>
                            <a:pt x="6348" y="3597"/>
                            <a:pt x="6348" y="4014"/>
                            <a:pt x="6503" y="4153"/>
                          </a:cubicBezTo>
                          <a:cubicBezTo>
                            <a:pt x="7045" y="4847"/>
                            <a:pt x="8284" y="4847"/>
                            <a:pt x="9290" y="4708"/>
                          </a:cubicBezTo>
                          <a:cubicBezTo>
                            <a:pt x="9755" y="4708"/>
                            <a:pt x="10297" y="4569"/>
                            <a:pt x="10916" y="4569"/>
                          </a:cubicBezTo>
                          <a:cubicBezTo>
                            <a:pt x="11690" y="4430"/>
                            <a:pt x="12542" y="4430"/>
                            <a:pt x="13006" y="3875"/>
                          </a:cubicBezTo>
                          <a:cubicBezTo>
                            <a:pt x="13548" y="3389"/>
                            <a:pt x="13703" y="2833"/>
                            <a:pt x="14168" y="2277"/>
                          </a:cubicBezTo>
                          <a:cubicBezTo>
                            <a:pt x="14787" y="1513"/>
                            <a:pt x="15948" y="1375"/>
                            <a:pt x="16955" y="1236"/>
                          </a:cubicBezTo>
                          <a:cubicBezTo>
                            <a:pt x="17884" y="1236"/>
                            <a:pt x="19045" y="1236"/>
                            <a:pt x="19974" y="1097"/>
                          </a:cubicBezTo>
                          <a:cubicBezTo>
                            <a:pt x="19819" y="2139"/>
                            <a:pt x="18890" y="2833"/>
                            <a:pt x="17884" y="3250"/>
                          </a:cubicBezTo>
                          <a:cubicBezTo>
                            <a:pt x="16955" y="3736"/>
                            <a:pt x="15794" y="4014"/>
                            <a:pt x="14942" y="4569"/>
                          </a:cubicBezTo>
                          <a:cubicBezTo>
                            <a:pt x="14168" y="5194"/>
                            <a:pt x="13548" y="6028"/>
                            <a:pt x="12852" y="6792"/>
                          </a:cubicBezTo>
                          <a:cubicBezTo>
                            <a:pt x="12387" y="7209"/>
                            <a:pt x="11923" y="7486"/>
                            <a:pt x="11535" y="7903"/>
                          </a:cubicBezTo>
                          <a:cubicBezTo>
                            <a:pt x="11226" y="8389"/>
                            <a:pt x="11071" y="9084"/>
                            <a:pt x="11535" y="9570"/>
                          </a:cubicBezTo>
                          <a:cubicBezTo>
                            <a:pt x="12387" y="9223"/>
                            <a:pt x="13239" y="9848"/>
                            <a:pt x="13703" y="10403"/>
                          </a:cubicBezTo>
                          <a:cubicBezTo>
                            <a:pt x="14245" y="10959"/>
                            <a:pt x="14477" y="11723"/>
                            <a:pt x="15174" y="12001"/>
                          </a:cubicBezTo>
                          <a:cubicBezTo>
                            <a:pt x="15794" y="12418"/>
                            <a:pt x="16568" y="12626"/>
                            <a:pt x="17110" y="13182"/>
                          </a:cubicBezTo>
                          <a:cubicBezTo>
                            <a:pt x="17265" y="13459"/>
                            <a:pt x="17265" y="13737"/>
                            <a:pt x="17574" y="14084"/>
                          </a:cubicBezTo>
                          <a:cubicBezTo>
                            <a:pt x="17884" y="14501"/>
                            <a:pt x="18581" y="14501"/>
                            <a:pt x="19200" y="14640"/>
                          </a:cubicBezTo>
                          <a:cubicBezTo>
                            <a:pt x="19974" y="14918"/>
                            <a:pt x="20516" y="15821"/>
                            <a:pt x="20206" y="16515"/>
                          </a:cubicBezTo>
                          <a:cubicBezTo>
                            <a:pt x="19974" y="16793"/>
                            <a:pt x="19819" y="17279"/>
                            <a:pt x="19819" y="17557"/>
                          </a:cubicBezTo>
                          <a:cubicBezTo>
                            <a:pt x="19974" y="18252"/>
                            <a:pt x="21290" y="18599"/>
                            <a:pt x="21445" y="19293"/>
                          </a:cubicBezTo>
                          <a:cubicBezTo>
                            <a:pt x="21600" y="20057"/>
                            <a:pt x="20671" y="20474"/>
                            <a:pt x="19819" y="20752"/>
                          </a:cubicBezTo>
                          <a:cubicBezTo>
                            <a:pt x="18890" y="21030"/>
                            <a:pt x="17729" y="21308"/>
                            <a:pt x="16568" y="21169"/>
                          </a:cubicBezTo>
                          <a:cubicBezTo>
                            <a:pt x="15484" y="21030"/>
                            <a:pt x="14477" y="20613"/>
                            <a:pt x="14013" y="19710"/>
                          </a:cubicBezTo>
                          <a:cubicBezTo>
                            <a:pt x="13703" y="19155"/>
                            <a:pt x="13703" y="18599"/>
                            <a:pt x="13316" y="17974"/>
                          </a:cubicBezTo>
                          <a:cubicBezTo>
                            <a:pt x="13161" y="17696"/>
                            <a:pt x="12852" y="17418"/>
                            <a:pt x="12697" y="17002"/>
                          </a:cubicBezTo>
                          <a:cubicBezTo>
                            <a:pt x="12387" y="16376"/>
                            <a:pt x="12697" y="15682"/>
                            <a:pt x="12852" y="14918"/>
                          </a:cubicBezTo>
                          <a:cubicBezTo>
                            <a:pt x="13006" y="13598"/>
                            <a:pt x="12077" y="12279"/>
                            <a:pt x="10761" y="12001"/>
                          </a:cubicBezTo>
                          <a:cubicBezTo>
                            <a:pt x="10452" y="11862"/>
                            <a:pt x="9910" y="11862"/>
                            <a:pt x="9600" y="11584"/>
                          </a:cubicBezTo>
                          <a:cubicBezTo>
                            <a:pt x="9445" y="11445"/>
                            <a:pt x="9290" y="11167"/>
                            <a:pt x="9135" y="10820"/>
                          </a:cubicBezTo>
                          <a:cubicBezTo>
                            <a:pt x="8671" y="9848"/>
                            <a:pt x="6503" y="8945"/>
                            <a:pt x="5419" y="9709"/>
                          </a:cubicBezTo>
                          <a:cubicBezTo>
                            <a:pt x="4103" y="10959"/>
                            <a:pt x="4723" y="13043"/>
                            <a:pt x="5729" y="1373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59" name="Shape 3259"/>
                    <p:cNvSpPr/>
                    <p:nvPr/>
                  </p:nvSpPr>
                  <p:spPr>
                    <a:xfrm>
                      <a:off x="3076828" y="4837507"/>
                      <a:ext cx="162500" cy="66453"/>
                    </a:xfrm>
                    <a:custGeom>
                      <a:avLst/>
                      <a:gdLst/>
                      <a:ahLst/>
                      <a:cxnLst>
                        <a:cxn ang="0">
                          <a:pos x="wd2" y="hd2"/>
                        </a:cxn>
                        <a:cxn ang="5400000">
                          <a:pos x="wd2" y="hd2"/>
                        </a:cxn>
                        <a:cxn ang="10800000">
                          <a:pos x="wd2" y="hd2"/>
                        </a:cxn>
                        <a:cxn ang="16200000">
                          <a:pos x="wd2" y="hd2"/>
                        </a:cxn>
                      </a:cxnLst>
                      <a:rect l="0" t="0" r="r" b="b"/>
                      <a:pathLst>
                        <a:path w="21247" h="21347" extrusionOk="0">
                          <a:moveTo>
                            <a:pt x="19" y="13477"/>
                          </a:moveTo>
                          <a:cubicBezTo>
                            <a:pt x="394" y="15508"/>
                            <a:pt x="1144" y="17354"/>
                            <a:pt x="1969" y="17354"/>
                          </a:cubicBezTo>
                          <a:cubicBezTo>
                            <a:pt x="2569" y="17354"/>
                            <a:pt x="3394" y="16985"/>
                            <a:pt x="3994" y="16615"/>
                          </a:cubicBezTo>
                          <a:cubicBezTo>
                            <a:pt x="5869" y="15877"/>
                            <a:pt x="7594" y="17723"/>
                            <a:pt x="9469" y="18277"/>
                          </a:cubicBezTo>
                          <a:cubicBezTo>
                            <a:pt x="10294" y="18277"/>
                            <a:pt x="11044" y="18277"/>
                            <a:pt x="12019" y="18277"/>
                          </a:cubicBezTo>
                          <a:cubicBezTo>
                            <a:pt x="12319" y="18277"/>
                            <a:pt x="12844" y="18277"/>
                            <a:pt x="13144" y="18646"/>
                          </a:cubicBezTo>
                          <a:cubicBezTo>
                            <a:pt x="13519" y="19015"/>
                            <a:pt x="13594" y="19385"/>
                            <a:pt x="13894" y="20123"/>
                          </a:cubicBezTo>
                          <a:cubicBezTo>
                            <a:pt x="14719" y="21600"/>
                            <a:pt x="15844" y="21600"/>
                            <a:pt x="16744" y="20862"/>
                          </a:cubicBezTo>
                          <a:cubicBezTo>
                            <a:pt x="17719" y="20123"/>
                            <a:pt x="18469" y="18277"/>
                            <a:pt x="19219" y="16615"/>
                          </a:cubicBezTo>
                          <a:cubicBezTo>
                            <a:pt x="19594" y="15877"/>
                            <a:pt x="20044" y="15138"/>
                            <a:pt x="20044" y="13846"/>
                          </a:cubicBezTo>
                          <a:cubicBezTo>
                            <a:pt x="20194" y="12000"/>
                            <a:pt x="19369" y="10523"/>
                            <a:pt x="19594" y="8862"/>
                          </a:cubicBezTo>
                          <a:cubicBezTo>
                            <a:pt x="19744" y="7015"/>
                            <a:pt x="20794" y="6092"/>
                            <a:pt x="21169" y="3877"/>
                          </a:cubicBezTo>
                          <a:cubicBezTo>
                            <a:pt x="21469" y="2215"/>
                            <a:pt x="20869" y="0"/>
                            <a:pt x="20044" y="0"/>
                          </a:cubicBezTo>
                          <a:cubicBezTo>
                            <a:pt x="19294" y="0"/>
                            <a:pt x="18619" y="369"/>
                            <a:pt x="18019" y="1846"/>
                          </a:cubicBezTo>
                          <a:cubicBezTo>
                            <a:pt x="17494" y="3138"/>
                            <a:pt x="17044" y="4985"/>
                            <a:pt x="16744" y="6646"/>
                          </a:cubicBezTo>
                          <a:cubicBezTo>
                            <a:pt x="15769" y="10523"/>
                            <a:pt x="14494" y="14400"/>
                            <a:pt x="12619" y="14400"/>
                          </a:cubicBezTo>
                          <a:cubicBezTo>
                            <a:pt x="11869" y="14400"/>
                            <a:pt x="11044" y="13477"/>
                            <a:pt x="10294" y="13108"/>
                          </a:cubicBezTo>
                          <a:cubicBezTo>
                            <a:pt x="9019" y="12369"/>
                            <a:pt x="7744" y="12000"/>
                            <a:pt x="6469" y="12000"/>
                          </a:cubicBezTo>
                          <a:cubicBezTo>
                            <a:pt x="5869" y="12000"/>
                            <a:pt x="5419" y="12369"/>
                            <a:pt x="4744" y="12000"/>
                          </a:cubicBezTo>
                          <a:cubicBezTo>
                            <a:pt x="4294" y="11631"/>
                            <a:pt x="3994" y="10892"/>
                            <a:pt x="3544" y="10523"/>
                          </a:cubicBezTo>
                          <a:cubicBezTo>
                            <a:pt x="2569" y="9231"/>
                            <a:pt x="1294" y="8492"/>
                            <a:pt x="19" y="8492"/>
                          </a:cubicBezTo>
                          <a:cubicBezTo>
                            <a:pt x="694" y="9231"/>
                            <a:pt x="-131" y="12000"/>
                            <a:pt x="19" y="1347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0" name="Shape 3260"/>
                    <p:cNvSpPr/>
                    <p:nvPr/>
                  </p:nvSpPr>
                  <p:spPr>
                    <a:xfrm>
                      <a:off x="3259616" y="4998135"/>
                      <a:ext cx="34154" cy="52012"/>
                    </a:xfrm>
                    <a:custGeom>
                      <a:avLst/>
                      <a:gdLst/>
                      <a:ahLst/>
                      <a:cxnLst>
                        <a:cxn ang="0">
                          <a:pos x="wd2" y="hd2"/>
                        </a:cxn>
                        <a:cxn ang="5400000">
                          <a:pos x="wd2" y="hd2"/>
                        </a:cxn>
                        <a:cxn ang="10800000">
                          <a:pos x="wd2" y="hd2"/>
                        </a:cxn>
                        <a:cxn ang="16200000">
                          <a:pos x="wd2" y="hd2"/>
                        </a:cxn>
                      </a:cxnLst>
                      <a:rect l="0" t="0" r="r" b="b"/>
                      <a:pathLst>
                        <a:path w="19882" h="20543" extrusionOk="0">
                          <a:moveTo>
                            <a:pt x="1937" y="10306"/>
                          </a:moveTo>
                          <a:cubicBezTo>
                            <a:pt x="2602" y="11656"/>
                            <a:pt x="3931" y="13231"/>
                            <a:pt x="5925" y="14131"/>
                          </a:cubicBezTo>
                          <a:cubicBezTo>
                            <a:pt x="7254" y="14581"/>
                            <a:pt x="8916" y="14581"/>
                            <a:pt x="10245" y="15481"/>
                          </a:cubicBezTo>
                          <a:cubicBezTo>
                            <a:pt x="12239" y="16381"/>
                            <a:pt x="13568" y="17956"/>
                            <a:pt x="14233" y="19306"/>
                          </a:cubicBezTo>
                          <a:cubicBezTo>
                            <a:pt x="14233" y="19756"/>
                            <a:pt x="14233" y="20206"/>
                            <a:pt x="14897" y="20206"/>
                          </a:cubicBezTo>
                          <a:cubicBezTo>
                            <a:pt x="15894" y="20656"/>
                            <a:pt x="17224" y="20656"/>
                            <a:pt x="17888" y="20206"/>
                          </a:cubicBezTo>
                          <a:cubicBezTo>
                            <a:pt x="19882" y="19306"/>
                            <a:pt x="19882" y="17506"/>
                            <a:pt x="19217" y="15931"/>
                          </a:cubicBezTo>
                          <a:cubicBezTo>
                            <a:pt x="18553" y="14581"/>
                            <a:pt x="17224" y="13231"/>
                            <a:pt x="16559" y="11656"/>
                          </a:cubicBezTo>
                          <a:cubicBezTo>
                            <a:pt x="15894" y="10306"/>
                            <a:pt x="15894" y="8506"/>
                            <a:pt x="17224" y="7606"/>
                          </a:cubicBezTo>
                          <a:cubicBezTo>
                            <a:pt x="18553" y="6481"/>
                            <a:pt x="19882" y="6031"/>
                            <a:pt x="19882" y="5131"/>
                          </a:cubicBezTo>
                          <a:cubicBezTo>
                            <a:pt x="19882" y="4681"/>
                            <a:pt x="19217" y="4231"/>
                            <a:pt x="18553" y="3781"/>
                          </a:cubicBezTo>
                          <a:cubicBezTo>
                            <a:pt x="14897" y="1306"/>
                            <a:pt x="7254" y="-944"/>
                            <a:pt x="2602" y="406"/>
                          </a:cubicBezTo>
                          <a:cubicBezTo>
                            <a:pt x="-1718" y="1756"/>
                            <a:pt x="276" y="6931"/>
                            <a:pt x="1937" y="1030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1" name="Shape 3261"/>
                    <p:cNvSpPr/>
                    <p:nvPr/>
                  </p:nvSpPr>
                  <p:spPr>
                    <a:xfrm>
                      <a:off x="3316006" y="4992436"/>
                      <a:ext cx="108471" cy="55482"/>
                    </a:xfrm>
                    <a:custGeom>
                      <a:avLst/>
                      <a:gdLst/>
                      <a:ahLst/>
                      <a:cxnLst>
                        <a:cxn ang="0">
                          <a:pos x="wd2" y="hd2"/>
                        </a:cxn>
                        <a:cxn ang="5400000">
                          <a:pos x="wd2" y="hd2"/>
                        </a:cxn>
                        <a:cxn ang="10800000">
                          <a:pos x="wd2" y="hd2"/>
                        </a:cxn>
                        <a:cxn ang="16200000">
                          <a:pos x="wd2" y="hd2"/>
                        </a:cxn>
                      </a:cxnLst>
                      <a:rect l="0" t="0" r="r" b="b"/>
                      <a:pathLst>
                        <a:path w="20834" h="20952" extrusionOk="0">
                          <a:moveTo>
                            <a:pt x="353" y="6048"/>
                          </a:moveTo>
                          <a:cubicBezTo>
                            <a:pt x="-302" y="8208"/>
                            <a:pt x="-84" y="11448"/>
                            <a:pt x="1334" y="12744"/>
                          </a:cubicBezTo>
                          <a:cubicBezTo>
                            <a:pt x="1989" y="13392"/>
                            <a:pt x="2425" y="13392"/>
                            <a:pt x="3080" y="13392"/>
                          </a:cubicBezTo>
                          <a:cubicBezTo>
                            <a:pt x="4716" y="13824"/>
                            <a:pt x="6134" y="15552"/>
                            <a:pt x="7443" y="16416"/>
                          </a:cubicBezTo>
                          <a:cubicBezTo>
                            <a:pt x="9298" y="17280"/>
                            <a:pt x="11153" y="16848"/>
                            <a:pt x="13225" y="16848"/>
                          </a:cubicBezTo>
                          <a:cubicBezTo>
                            <a:pt x="14971" y="16848"/>
                            <a:pt x="17043" y="17928"/>
                            <a:pt x="18462" y="20088"/>
                          </a:cubicBezTo>
                          <a:cubicBezTo>
                            <a:pt x="18680" y="20520"/>
                            <a:pt x="18898" y="20952"/>
                            <a:pt x="19116" y="20952"/>
                          </a:cubicBezTo>
                          <a:cubicBezTo>
                            <a:pt x="19334" y="20952"/>
                            <a:pt x="19553" y="20952"/>
                            <a:pt x="19553" y="20520"/>
                          </a:cubicBezTo>
                          <a:cubicBezTo>
                            <a:pt x="20971" y="18792"/>
                            <a:pt x="21298" y="13824"/>
                            <a:pt x="20098" y="11448"/>
                          </a:cubicBezTo>
                          <a:cubicBezTo>
                            <a:pt x="19443" y="10152"/>
                            <a:pt x="18462" y="9288"/>
                            <a:pt x="17589" y="8856"/>
                          </a:cubicBezTo>
                          <a:cubicBezTo>
                            <a:pt x="16389" y="7776"/>
                            <a:pt x="15298" y="6480"/>
                            <a:pt x="14316" y="4752"/>
                          </a:cubicBezTo>
                          <a:cubicBezTo>
                            <a:pt x="13662" y="3672"/>
                            <a:pt x="13225" y="2376"/>
                            <a:pt x="12462" y="1512"/>
                          </a:cubicBezTo>
                          <a:cubicBezTo>
                            <a:pt x="10716" y="-648"/>
                            <a:pt x="8425" y="-216"/>
                            <a:pt x="6571" y="1080"/>
                          </a:cubicBezTo>
                          <a:cubicBezTo>
                            <a:pt x="5153" y="1944"/>
                            <a:pt x="4280" y="-216"/>
                            <a:pt x="2862" y="648"/>
                          </a:cubicBezTo>
                          <a:cubicBezTo>
                            <a:pt x="1989" y="1080"/>
                            <a:pt x="789" y="4320"/>
                            <a:pt x="353" y="604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2" name="Shape 3262"/>
                    <p:cNvSpPr/>
                    <p:nvPr/>
                  </p:nvSpPr>
                  <p:spPr>
                    <a:xfrm>
                      <a:off x="3413068" y="5137019"/>
                      <a:ext cx="43975" cy="50857"/>
                    </a:xfrm>
                    <a:custGeom>
                      <a:avLst/>
                      <a:gdLst/>
                      <a:ahLst/>
                      <a:cxnLst>
                        <a:cxn ang="0">
                          <a:pos x="wd2" y="hd2"/>
                        </a:cxn>
                        <a:cxn ang="5400000">
                          <a:pos x="wd2" y="hd2"/>
                        </a:cxn>
                        <a:cxn ang="10800000">
                          <a:pos x="wd2" y="hd2"/>
                        </a:cxn>
                        <a:cxn ang="16200000">
                          <a:pos x="wd2" y="hd2"/>
                        </a:cxn>
                      </a:cxnLst>
                      <a:rect l="0" t="0" r="r" b="b"/>
                      <a:pathLst>
                        <a:path w="21272" h="19208" extrusionOk="0">
                          <a:moveTo>
                            <a:pt x="6962" y="1577"/>
                          </a:moveTo>
                          <a:cubicBezTo>
                            <a:pt x="4802" y="3759"/>
                            <a:pt x="2372" y="6813"/>
                            <a:pt x="1292" y="9432"/>
                          </a:cubicBezTo>
                          <a:cubicBezTo>
                            <a:pt x="212" y="12268"/>
                            <a:pt x="-328" y="15323"/>
                            <a:pt x="212" y="17941"/>
                          </a:cubicBezTo>
                          <a:cubicBezTo>
                            <a:pt x="212" y="18377"/>
                            <a:pt x="752" y="19032"/>
                            <a:pt x="752" y="19032"/>
                          </a:cubicBezTo>
                          <a:cubicBezTo>
                            <a:pt x="1832" y="19468"/>
                            <a:pt x="3182" y="19032"/>
                            <a:pt x="3722" y="18377"/>
                          </a:cubicBezTo>
                          <a:cubicBezTo>
                            <a:pt x="6422" y="16195"/>
                            <a:pt x="9392" y="14450"/>
                            <a:pt x="12632" y="12050"/>
                          </a:cubicBezTo>
                          <a:cubicBezTo>
                            <a:pt x="15062" y="10304"/>
                            <a:pt x="17762" y="8341"/>
                            <a:pt x="19922" y="6595"/>
                          </a:cubicBezTo>
                          <a:cubicBezTo>
                            <a:pt x="20732" y="6159"/>
                            <a:pt x="20732" y="6159"/>
                            <a:pt x="21272" y="5723"/>
                          </a:cubicBezTo>
                          <a:cubicBezTo>
                            <a:pt x="21272" y="4850"/>
                            <a:pt x="20732" y="4195"/>
                            <a:pt x="19922" y="3759"/>
                          </a:cubicBezTo>
                          <a:cubicBezTo>
                            <a:pt x="17222" y="1577"/>
                            <a:pt x="10472" y="-2132"/>
                            <a:pt x="6962" y="157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3" name="Shape 3263"/>
                    <p:cNvSpPr/>
                    <p:nvPr/>
                  </p:nvSpPr>
                  <p:spPr>
                    <a:xfrm>
                      <a:off x="3471255" y="5076117"/>
                      <a:ext cx="29649" cy="33787"/>
                    </a:xfrm>
                    <a:custGeom>
                      <a:avLst/>
                      <a:gdLst/>
                      <a:ahLst/>
                      <a:cxnLst>
                        <a:cxn ang="0">
                          <a:pos x="wd2" y="hd2"/>
                        </a:cxn>
                        <a:cxn ang="5400000">
                          <a:pos x="wd2" y="hd2"/>
                        </a:cxn>
                        <a:cxn ang="10800000">
                          <a:pos x="wd2" y="hd2"/>
                        </a:cxn>
                        <a:cxn ang="16200000">
                          <a:pos x="wd2" y="hd2"/>
                        </a:cxn>
                      </a:cxnLst>
                      <a:rect l="0" t="0" r="r" b="b"/>
                      <a:pathLst>
                        <a:path w="17259" h="21089" extrusionOk="0">
                          <a:moveTo>
                            <a:pt x="4746" y="16026"/>
                          </a:moveTo>
                          <a:cubicBezTo>
                            <a:pt x="7072" y="16723"/>
                            <a:pt x="8401" y="18813"/>
                            <a:pt x="7736" y="20903"/>
                          </a:cubicBezTo>
                          <a:cubicBezTo>
                            <a:pt x="9066" y="21600"/>
                            <a:pt x="10395" y="20206"/>
                            <a:pt x="11724" y="18813"/>
                          </a:cubicBezTo>
                          <a:cubicBezTo>
                            <a:pt x="13386" y="17419"/>
                            <a:pt x="14050" y="16026"/>
                            <a:pt x="15380" y="14632"/>
                          </a:cubicBezTo>
                          <a:cubicBezTo>
                            <a:pt x="16709" y="12194"/>
                            <a:pt x="18038" y="10103"/>
                            <a:pt x="16709" y="8013"/>
                          </a:cubicBezTo>
                          <a:cubicBezTo>
                            <a:pt x="16044" y="6271"/>
                            <a:pt x="14715" y="5574"/>
                            <a:pt x="13386" y="5574"/>
                          </a:cubicBezTo>
                          <a:cubicBezTo>
                            <a:pt x="10395" y="4181"/>
                            <a:pt x="7072" y="3484"/>
                            <a:pt x="4746" y="0"/>
                          </a:cubicBezTo>
                          <a:cubicBezTo>
                            <a:pt x="758" y="4877"/>
                            <a:pt x="-3562" y="13587"/>
                            <a:pt x="4746" y="1602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4" name="Shape 3264"/>
                    <p:cNvSpPr/>
                    <p:nvPr/>
                  </p:nvSpPr>
                  <p:spPr>
                    <a:xfrm>
                      <a:off x="3522903" y="5084658"/>
                      <a:ext cx="28789" cy="49530"/>
                    </a:xfrm>
                    <a:custGeom>
                      <a:avLst/>
                      <a:gdLst/>
                      <a:ahLst/>
                      <a:cxnLst>
                        <a:cxn ang="0">
                          <a:pos x="wd2" y="hd2"/>
                        </a:cxn>
                        <a:cxn ang="5400000">
                          <a:pos x="wd2" y="hd2"/>
                        </a:cxn>
                        <a:cxn ang="10800000">
                          <a:pos x="wd2" y="hd2"/>
                        </a:cxn>
                        <a:cxn ang="16200000">
                          <a:pos x="wd2" y="hd2"/>
                        </a:cxn>
                      </a:cxnLst>
                      <a:rect l="0" t="0" r="r" b="b"/>
                      <a:pathLst>
                        <a:path w="21013" h="18701" extrusionOk="0">
                          <a:moveTo>
                            <a:pt x="2400" y="5136"/>
                          </a:moveTo>
                          <a:cubicBezTo>
                            <a:pt x="2400" y="7042"/>
                            <a:pt x="2400" y="9159"/>
                            <a:pt x="800" y="11065"/>
                          </a:cubicBezTo>
                          <a:cubicBezTo>
                            <a:pt x="800" y="11489"/>
                            <a:pt x="0" y="11489"/>
                            <a:pt x="0" y="11912"/>
                          </a:cubicBezTo>
                          <a:cubicBezTo>
                            <a:pt x="0" y="12336"/>
                            <a:pt x="0" y="12336"/>
                            <a:pt x="800" y="12759"/>
                          </a:cubicBezTo>
                          <a:cubicBezTo>
                            <a:pt x="1600" y="13606"/>
                            <a:pt x="1600" y="14877"/>
                            <a:pt x="800" y="15936"/>
                          </a:cubicBezTo>
                          <a:cubicBezTo>
                            <a:pt x="800" y="16359"/>
                            <a:pt x="0" y="16783"/>
                            <a:pt x="0" y="17206"/>
                          </a:cubicBezTo>
                          <a:cubicBezTo>
                            <a:pt x="0" y="17630"/>
                            <a:pt x="800" y="17630"/>
                            <a:pt x="800" y="18053"/>
                          </a:cubicBezTo>
                          <a:cubicBezTo>
                            <a:pt x="3200" y="19324"/>
                            <a:pt x="6800" y="18477"/>
                            <a:pt x="9200" y="17630"/>
                          </a:cubicBezTo>
                          <a:cubicBezTo>
                            <a:pt x="11600" y="16359"/>
                            <a:pt x="12400" y="14453"/>
                            <a:pt x="13600" y="13183"/>
                          </a:cubicBezTo>
                          <a:cubicBezTo>
                            <a:pt x="15200" y="11489"/>
                            <a:pt x="16800" y="9583"/>
                            <a:pt x="18400" y="7889"/>
                          </a:cubicBezTo>
                          <a:cubicBezTo>
                            <a:pt x="20000" y="7042"/>
                            <a:pt x="21600" y="5559"/>
                            <a:pt x="20800" y="4289"/>
                          </a:cubicBezTo>
                          <a:cubicBezTo>
                            <a:pt x="20800" y="3865"/>
                            <a:pt x="20000" y="3442"/>
                            <a:pt x="19200" y="3442"/>
                          </a:cubicBezTo>
                          <a:cubicBezTo>
                            <a:pt x="10800" y="-582"/>
                            <a:pt x="3200" y="-2276"/>
                            <a:pt x="2400" y="513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5" name="Shape 3265"/>
                    <p:cNvSpPr/>
                    <p:nvPr/>
                  </p:nvSpPr>
                  <p:spPr>
                    <a:xfrm>
                      <a:off x="3299363" y="4838875"/>
                      <a:ext cx="54404" cy="98538"/>
                    </a:xfrm>
                    <a:custGeom>
                      <a:avLst/>
                      <a:gdLst/>
                      <a:ahLst/>
                      <a:cxnLst>
                        <a:cxn ang="0">
                          <a:pos x="wd2" y="hd2"/>
                        </a:cxn>
                        <a:cxn ang="5400000">
                          <a:pos x="wd2" y="hd2"/>
                        </a:cxn>
                        <a:cxn ang="10800000">
                          <a:pos x="wd2" y="hd2"/>
                        </a:cxn>
                        <a:cxn ang="16200000">
                          <a:pos x="wd2" y="hd2"/>
                        </a:cxn>
                      </a:cxnLst>
                      <a:rect l="0" t="0" r="r" b="b"/>
                      <a:pathLst>
                        <a:path w="21488" h="20782" extrusionOk="0">
                          <a:moveTo>
                            <a:pt x="0" y="7608"/>
                          </a:moveTo>
                          <a:cubicBezTo>
                            <a:pt x="0" y="7846"/>
                            <a:pt x="0" y="8083"/>
                            <a:pt x="0" y="8083"/>
                          </a:cubicBezTo>
                          <a:cubicBezTo>
                            <a:pt x="450" y="8320"/>
                            <a:pt x="1350" y="8320"/>
                            <a:pt x="1800" y="8320"/>
                          </a:cubicBezTo>
                          <a:cubicBezTo>
                            <a:pt x="2700" y="8677"/>
                            <a:pt x="3150" y="9151"/>
                            <a:pt x="3150" y="9626"/>
                          </a:cubicBezTo>
                          <a:cubicBezTo>
                            <a:pt x="4275" y="11644"/>
                            <a:pt x="4725" y="13898"/>
                            <a:pt x="3150" y="15560"/>
                          </a:cubicBezTo>
                          <a:cubicBezTo>
                            <a:pt x="2700" y="16035"/>
                            <a:pt x="2250" y="16628"/>
                            <a:pt x="1800" y="17103"/>
                          </a:cubicBezTo>
                          <a:cubicBezTo>
                            <a:pt x="900" y="18883"/>
                            <a:pt x="4275" y="20782"/>
                            <a:pt x="7875" y="20782"/>
                          </a:cubicBezTo>
                          <a:cubicBezTo>
                            <a:pt x="9000" y="20782"/>
                            <a:pt x="10350" y="20545"/>
                            <a:pt x="10800" y="20070"/>
                          </a:cubicBezTo>
                          <a:cubicBezTo>
                            <a:pt x="11700" y="19358"/>
                            <a:pt x="10800" y="18290"/>
                            <a:pt x="9900" y="17815"/>
                          </a:cubicBezTo>
                          <a:cubicBezTo>
                            <a:pt x="9000" y="17103"/>
                            <a:pt x="7425" y="16866"/>
                            <a:pt x="6525" y="16035"/>
                          </a:cubicBezTo>
                          <a:cubicBezTo>
                            <a:pt x="4725" y="14611"/>
                            <a:pt x="6075" y="12593"/>
                            <a:pt x="7425" y="11169"/>
                          </a:cubicBezTo>
                          <a:cubicBezTo>
                            <a:pt x="8325" y="10101"/>
                            <a:pt x="9000" y="9389"/>
                            <a:pt x="9900" y="8320"/>
                          </a:cubicBezTo>
                          <a:cubicBezTo>
                            <a:pt x="10350" y="8083"/>
                            <a:pt x="10350" y="7608"/>
                            <a:pt x="10800" y="7371"/>
                          </a:cubicBezTo>
                          <a:cubicBezTo>
                            <a:pt x="11700" y="6896"/>
                            <a:pt x="13050" y="6896"/>
                            <a:pt x="14175" y="6422"/>
                          </a:cubicBezTo>
                          <a:cubicBezTo>
                            <a:pt x="16875" y="5591"/>
                            <a:pt x="17325" y="3336"/>
                            <a:pt x="20250" y="3098"/>
                          </a:cubicBezTo>
                          <a:cubicBezTo>
                            <a:pt x="20700" y="3098"/>
                            <a:pt x="21150" y="3098"/>
                            <a:pt x="21150" y="2861"/>
                          </a:cubicBezTo>
                          <a:cubicBezTo>
                            <a:pt x="21600" y="2624"/>
                            <a:pt x="21600" y="2149"/>
                            <a:pt x="21150" y="1912"/>
                          </a:cubicBezTo>
                          <a:cubicBezTo>
                            <a:pt x="20700" y="1674"/>
                            <a:pt x="20250" y="1437"/>
                            <a:pt x="19350" y="1437"/>
                          </a:cubicBezTo>
                          <a:cubicBezTo>
                            <a:pt x="15525" y="606"/>
                            <a:pt x="9000" y="-818"/>
                            <a:pt x="5175" y="606"/>
                          </a:cubicBezTo>
                          <a:cubicBezTo>
                            <a:pt x="3150" y="2149"/>
                            <a:pt x="900" y="5116"/>
                            <a:pt x="0" y="760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6" name="Shape 3266"/>
                    <p:cNvSpPr/>
                    <p:nvPr/>
                  </p:nvSpPr>
                  <p:spPr>
                    <a:xfrm>
                      <a:off x="3395842" y="4899903"/>
                      <a:ext cx="38569" cy="47541"/>
                    </a:xfrm>
                    <a:custGeom>
                      <a:avLst/>
                      <a:gdLst/>
                      <a:ahLst/>
                      <a:cxnLst>
                        <a:cxn ang="0">
                          <a:pos x="wd2" y="hd2"/>
                        </a:cxn>
                        <a:cxn ang="5400000">
                          <a:pos x="wd2" y="hd2"/>
                        </a:cxn>
                        <a:cxn ang="10800000">
                          <a:pos x="wd2" y="hd2"/>
                        </a:cxn>
                        <a:cxn ang="16200000">
                          <a:pos x="wd2" y="hd2"/>
                        </a:cxn>
                      </a:cxnLst>
                      <a:rect l="0" t="0" r="r" b="b"/>
                      <a:pathLst>
                        <a:path w="19782" h="20679" extrusionOk="0">
                          <a:moveTo>
                            <a:pt x="15282" y="20679"/>
                          </a:moveTo>
                          <a:cubicBezTo>
                            <a:pt x="17082" y="20177"/>
                            <a:pt x="18282" y="18670"/>
                            <a:pt x="19182" y="16912"/>
                          </a:cubicBezTo>
                          <a:cubicBezTo>
                            <a:pt x="19782" y="15405"/>
                            <a:pt x="19782" y="13898"/>
                            <a:pt x="19782" y="12139"/>
                          </a:cubicBezTo>
                          <a:cubicBezTo>
                            <a:pt x="19782" y="11637"/>
                            <a:pt x="19782" y="10632"/>
                            <a:pt x="19182" y="10130"/>
                          </a:cubicBezTo>
                          <a:cubicBezTo>
                            <a:pt x="16482" y="8121"/>
                            <a:pt x="16482" y="9126"/>
                            <a:pt x="15282" y="5860"/>
                          </a:cubicBezTo>
                          <a:cubicBezTo>
                            <a:pt x="14082" y="3851"/>
                            <a:pt x="14082" y="2093"/>
                            <a:pt x="10782" y="586"/>
                          </a:cubicBezTo>
                          <a:cubicBezTo>
                            <a:pt x="7182" y="-921"/>
                            <a:pt x="2682" y="586"/>
                            <a:pt x="882" y="3851"/>
                          </a:cubicBezTo>
                          <a:cubicBezTo>
                            <a:pt x="-1818" y="8623"/>
                            <a:pt x="2082" y="10632"/>
                            <a:pt x="7182" y="11637"/>
                          </a:cubicBezTo>
                          <a:cubicBezTo>
                            <a:pt x="9582" y="12139"/>
                            <a:pt x="11982" y="12139"/>
                            <a:pt x="14082" y="14400"/>
                          </a:cubicBezTo>
                          <a:cubicBezTo>
                            <a:pt x="13482" y="15405"/>
                            <a:pt x="16482" y="20177"/>
                            <a:pt x="15282" y="2067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7" name="Shape 3267"/>
                    <p:cNvSpPr/>
                    <p:nvPr/>
                  </p:nvSpPr>
                  <p:spPr>
                    <a:xfrm>
                      <a:off x="3068288" y="4052448"/>
                      <a:ext cx="53315" cy="115745"/>
                    </a:xfrm>
                    <a:custGeom>
                      <a:avLst/>
                      <a:gdLst/>
                      <a:ahLst/>
                      <a:cxnLst>
                        <a:cxn ang="0">
                          <a:pos x="wd2" y="hd2"/>
                        </a:cxn>
                        <a:cxn ang="5400000">
                          <a:pos x="wd2" y="hd2"/>
                        </a:cxn>
                        <a:cxn ang="10800000">
                          <a:pos x="wd2" y="hd2"/>
                        </a:cxn>
                        <a:cxn ang="16200000">
                          <a:pos x="wd2" y="hd2"/>
                        </a:cxn>
                      </a:cxnLst>
                      <a:rect l="0" t="0" r="r" b="b"/>
                      <a:pathLst>
                        <a:path w="19286" h="20836" extrusionOk="0">
                          <a:moveTo>
                            <a:pt x="14194" y="18379"/>
                          </a:moveTo>
                          <a:cubicBezTo>
                            <a:pt x="14194" y="18584"/>
                            <a:pt x="14194" y="18996"/>
                            <a:pt x="14194" y="19201"/>
                          </a:cubicBezTo>
                          <a:cubicBezTo>
                            <a:pt x="13783" y="19407"/>
                            <a:pt x="13371" y="19716"/>
                            <a:pt x="12960" y="19716"/>
                          </a:cubicBezTo>
                          <a:cubicBezTo>
                            <a:pt x="10286" y="20127"/>
                            <a:pt x="8229" y="20333"/>
                            <a:pt x="5554" y="20744"/>
                          </a:cubicBezTo>
                          <a:cubicBezTo>
                            <a:pt x="4731" y="20744"/>
                            <a:pt x="4320" y="20950"/>
                            <a:pt x="3291" y="20744"/>
                          </a:cubicBezTo>
                          <a:cubicBezTo>
                            <a:pt x="2469" y="20539"/>
                            <a:pt x="2469" y="20127"/>
                            <a:pt x="2057" y="19716"/>
                          </a:cubicBezTo>
                          <a:cubicBezTo>
                            <a:pt x="1234" y="18173"/>
                            <a:pt x="411" y="16424"/>
                            <a:pt x="0" y="14881"/>
                          </a:cubicBezTo>
                          <a:cubicBezTo>
                            <a:pt x="0" y="14470"/>
                            <a:pt x="0" y="14264"/>
                            <a:pt x="0" y="13853"/>
                          </a:cubicBezTo>
                          <a:cubicBezTo>
                            <a:pt x="411" y="13441"/>
                            <a:pt x="1646" y="13030"/>
                            <a:pt x="2057" y="12516"/>
                          </a:cubicBezTo>
                          <a:cubicBezTo>
                            <a:pt x="2469" y="12104"/>
                            <a:pt x="2469" y="11693"/>
                            <a:pt x="2469" y="11076"/>
                          </a:cubicBezTo>
                          <a:cubicBezTo>
                            <a:pt x="2469" y="9533"/>
                            <a:pt x="3909" y="7990"/>
                            <a:pt x="4731" y="6550"/>
                          </a:cubicBezTo>
                          <a:cubicBezTo>
                            <a:pt x="5143" y="6036"/>
                            <a:pt x="5554" y="5419"/>
                            <a:pt x="5966" y="5007"/>
                          </a:cubicBezTo>
                          <a:cubicBezTo>
                            <a:pt x="6377" y="4801"/>
                            <a:pt x="6377" y="4596"/>
                            <a:pt x="6789" y="4184"/>
                          </a:cubicBezTo>
                          <a:cubicBezTo>
                            <a:pt x="8640" y="2436"/>
                            <a:pt x="11109" y="687"/>
                            <a:pt x="15017" y="276"/>
                          </a:cubicBezTo>
                          <a:cubicBezTo>
                            <a:pt x="21600" y="-650"/>
                            <a:pt x="18926" y="893"/>
                            <a:pt x="17691" y="2847"/>
                          </a:cubicBezTo>
                          <a:cubicBezTo>
                            <a:pt x="13783" y="7784"/>
                            <a:pt x="12549" y="13236"/>
                            <a:pt x="14194" y="1837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8" name="Shape 3268"/>
                    <p:cNvSpPr/>
                    <p:nvPr/>
                  </p:nvSpPr>
                  <p:spPr>
                    <a:xfrm>
                      <a:off x="3054491" y="4277401"/>
                      <a:ext cx="93598" cy="230504"/>
                    </a:xfrm>
                    <a:custGeom>
                      <a:avLst/>
                      <a:gdLst/>
                      <a:ahLst/>
                      <a:cxnLst>
                        <a:cxn ang="0">
                          <a:pos x="wd2" y="hd2"/>
                        </a:cxn>
                        <a:cxn ang="5400000">
                          <a:pos x="wd2" y="hd2"/>
                        </a:cxn>
                        <a:cxn ang="10800000">
                          <a:pos x="wd2" y="hd2"/>
                        </a:cxn>
                        <a:cxn ang="16200000">
                          <a:pos x="wd2" y="hd2"/>
                        </a:cxn>
                      </a:cxnLst>
                      <a:rect l="0" t="0" r="r" b="b"/>
                      <a:pathLst>
                        <a:path w="21310" h="21600" extrusionOk="0">
                          <a:moveTo>
                            <a:pt x="7303" y="1126"/>
                          </a:moveTo>
                          <a:cubicBezTo>
                            <a:pt x="7041" y="1447"/>
                            <a:pt x="7303" y="1930"/>
                            <a:pt x="7826" y="2251"/>
                          </a:cubicBezTo>
                          <a:cubicBezTo>
                            <a:pt x="8219" y="2573"/>
                            <a:pt x="8743" y="2948"/>
                            <a:pt x="9005" y="3269"/>
                          </a:cubicBezTo>
                          <a:cubicBezTo>
                            <a:pt x="8219" y="3055"/>
                            <a:pt x="6779" y="3377"/>
                            <a:pt x="6255" y="3805"/>
                          </a:cubicBezTo>
                          <a:cubicBezTo>
                            <a:pt x="5994" y="4288"/>
                            <a:pt x="6255" y="4717"/>
                            <a:pt x="6517" y="5199"/>
                          </a:cubicBezTo>
                          <a:cubicBezTo>
                            <a:pt x="7303" y="6539"/>
                            <a:pt x="7565" y="7986"/>
                            <a:pt x="7041" y="9326"/>
                          </a:cubicBezTo>
                          <a:cubicBezTo>
                            <a:pt x="4554" y="9540"/>
                            <a:pt x="2066" y="9219"/>
                            <a:pt x="495" y="8415"/>
                          </a:cubicBezTo>
                          <a:cubicBezTo>
                            <a:pt x="-28" y="9112"/>
                            <a:pt x="-290" y="9808"/>
                            <a:pt x="495" y="10344"/>
                          </a:cubicBezTo>
                          <a:cubicBezTo>
                            <a:pt x="1019" y="10559"/>
                            <a:pt x="1543" y="10827"/>
                            <a:pt x="2066" y="11041"/>
                          </a:cubicBezTo>
                          <a:cubicBezTo>
                            <a:pt x="2721" y="11309"/>
                            <a:pt x="3245" y="11470"/>
                            <a:pt x="3506" y="11792"/>
                          </a:cubicBezTo>
                          <a:cubicBezTo>
                            <a:pt x="3506" y="12167"/>
                            <a:pt x="2983" y="12488"/>
                            <a:pt x="2066" y="12381"/>
                          </a:cubicBezTo>
                          <a:cubicBezTo>
                            <a:pt x="2328" y="12703"/>
                            <a:pt x="2721" y="13132"/>
                            <a:pt x="3245" y="13507"/>
                          </a:cubicBezTo>
                          <a:cubicBezTo>
                            <a:pt x="3768" y="13828"/>
                            <a:pt x="5077" y="13935"/>
                            <a:pt x="5994" y="13721"/>
                          </a:cubicBezTo>
                          <a:cubicBezTo>
                            <a:pt x="6255" y="13614"/>
                            <a:pt x="6517" y="13614"/>
                            <a:pt x="6779" y="13614"/>
                          </a:cubicBezTo>
                          <a:cubicBezTo>
                            <a:pt x="7041" y="13614"/>
                            <a:pt x="7041" y="13721"/>
                            <a:pt x="7303" y="13828"/>
                          </a:cubicBezTo>
                          <a:cubicBezTo>
                            <a:pt x="8219" y="14525"/>
                            <a:pt x="9005" y="15275"/>
                            <a:pt x="9528" y="16079"/>
                          </a:cubicBezTo>
                          <a:cubicBezTo>
                            <a:pt x="9790" y="16294"/>
                            <a:pt x="9790" y="16508"/>
                            <a:pt x="9266" y="16669"/>
                          </a:cubicBezTo>
                          <a:cubicBezTo>
                            <a:pt x="9005" y="16776"/>
                            <a:pt x="8481" y="16669"/>
                            <a:pt x="8219" y="16669"/>
                          </a:cubicBezTo>
                          <a:cubicBezTo>
                            <a:pt x="7303" y="16776"/>
                            <a:pt x="7303" y="17098"/>
                            <a:pt x="7303" y="17419"/>
                          </a:cubicBezTo>
                          <a:cubicBezTo>
                            <a:pt x="7565" y="18331"/>
                            <a:pt x="8219" y="19456"/>
                            <a:pt x="10314" y="19778"/>
                          </a:cubicBezTo>
                          <a:cubicBezTo>
                            <a:pt x="10968" y="19992"/>
                            <a:pt x="10575" y="20474"/>
                            <a:pt x="10575" y="20796"/>
                          </a:cubicBezTo>
                          <a:cubicBezTo>
                            <a:pt x="10575" y="21118"/>
                            <a:pt x="10968" y="21600"/>
                            <a:pt x="11754" y="21600"/>
                          </a:cubicBezTo>
                          <a:cubicBezTo>
                            <a:pt x="12539" y="21600"/>
                            <a:pt x="12801" y="21278"/>
                            <a:pt x="12801" y="20903"/>
                          </a:cubicBezTo>
                          <a:cubicBezTo>
                            <a:pt x="13063" y="19885"/>
                            <a:pt x="12539" y="18867"/>
                            <a:pt x="11230" y="18116"/>
                          </a:cubicBezTo>
                          <a:cubicBezTo>
                            <a:pt x="11230" y="18009"/>
                            <a:pt x="10968" y="18063"/>
                            <a:pt x="10968" y="17902"/>
                          </a:cubicBezTo>
                          <a:cubicBezTo>
                            <a:pt x="10968" y="17795"/>
                            <a:pt x="10968" y="17741"/>
                            <a:pt x="11230" y="17634"/>
                          </a:cubicBezTo>
                          <a:cubicBezTo>
                            <a:pt x="11754" y="17312"/>
                            <a:pt x="12539" y="17044"/>
                            <a:pt x="13063" y="16669"/>
                          </a:cubicBezTo>
                          <a:cubicBezTo>
                            <a:pt x="13586" y="16347"/>
                            <a:pt x="13979" y="15865"/>
                            <a:pt x="13325" y="15543"/>
                          </a:cubicBezTo>
                          <a:cubicBezTo>
                            <a:pt x="14241" y="15543"/>
                            <a:pt x="14503" y="14954"/>
                            <a:pt x="13979" y="14739"/>
                          </a:cubicBezTo>
                          <a:cubicBezTo>
                            <a:pt x="13325" y="14525"/>
                            <a:pt x="12539" y="14257"/>
                            <a:pt x="12277" y="14043"/>
                          </a:cubicBezTo>
                          <a:cubicBezTo>
                            <a:pt x="11754" y="13828"/>
                            <a:pt x="11754" y="13507"/>
                            <a:pt x="11754" y="13132"/>
                          </a:cubicBezTo>
                          <a:cubicBezTo>
                            <a:pt x="11492" y="12488"/>
                            <a:pt x="11492" y="11684"/>
                            <a:pt x="12539" y="11148"/>
                          </a:cubicBezTo>
                          <a:cubicBezTo>
                            <a:pt x="13325" y="10559"/>
                            <a:pt x="15288" y="10344"/>
                            <a:pt x="16728" y="10130"/>
                          </a:cubicBezTo>
                          <a:cubicBezTo>
                            <a:pt x="18037" y="9916"/>
                            <a:pt x="19477" y="9540"/>
                            <a:pt x="20525" y="9112"/>
                          </a:cubicBezTo>
                          <a:cubicBezTo>
                            <a:pt x="21048" y="9004"/>
                            <a:pt x="21310" y="8790"/>
                            <a:pt x="21310" y="8522"/>
                          </a:cubicBezTo>
                          <a:cubicBezTo>
                            <a:pt x="21310" y="8200"/>
                            <a:pt x="20525" y="7879"/>
                            <a:pt x="20001" y="7665"/>
                          </a:cubicBezTo>
                          <a:cubicBezTo>
                            <a:pt x="18299" y="6968"/>
                            <a:pt x="18561" y="5842"/>
                            <a:pt x="18823" y="4824"/>
                          </a:cubicBezTo>
                          <a:cubicBezTo>
                            <a:pt x="19085" y="3805"/>
                            <a:pt x="18823" y="2680"/>
                            <a:pt x="16990" y="2251"/>
                          </a:cubicBezTo>
                          <a:cubicBezTo>
                            <a:pt x="16074" y="2037"/>
                            <a:pt x="15288" y="2037"/>
                            <a:pt x="14765" y="2251"/>
                          </a:cubicBezTo>
                          <a:cubicBezTo>
                            <a:pt x="15026" y="2144"/>
                            <a:pt x="10314" y="214"/>
                            <a:pt x="9790" y="0"/>
                          </a:cubicBezTo>
                          <a:cubicBezTo>
                            <a:pt x="9266" y="804"/>
                            <a:pt x="7565" y="697"/>
                            <a:pt x="7303" y="112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69" name="Shape 3269"/>
                    <p:cNvSpPr/>
                    <p:nvPr/>
                  </p:nvSpPr>
                  <p:spPr>
                    <a:xfrm>
                      <a:off x="3126057" y="4430614"/>
                      <a:ext cx="64742" cy="46742"/>
                    </a:xfrm>
                    <a:custGeom>
                      <a:avLst/>
                      <a:gdLst/>
                      <a:ahLst/>
                      <a:cxnLst>
                        <a:cxn ang="0">
                          <a:pos x="wd2" y="hd2"/>
                        </a:cxn>
                        <a:cxn ang="5400000">
                          <a:pos x="wd2" y="hd2"/>
                        </a:cxn>
                        <a:cxn ang="10800000">
                          <a:pos x="wd2" y="hd2"/>
                        </a:cxn>
                        <a:cxn ang="16200000">
                          <a:pos x="wd2" y="hd2"/>
                        </a:cxn>
                      </a:cxnLst>
                      <a:rect l="0" t="0" r="r" b="b"/>
                      <a:pathLst>
                        <a:path w="21600" h="21417" extrusionOk="0">
                          <a:moveTo>
                            <a:pt x="3005" y="11733"/>
                          </a:moveTo>
                          <a:cubicBezTo>
                            <a:pt x="4320" y="12800"/>
                            <a:pt x="5447" y="13867"/>
                            <a:pt x="6950" y="12800"/>
                          </a:cubicBezTo>
                          <a:cubicBezTo>
                            <a:pt x="7325" y="12267"/>
                            <a:pt x="7889" y="12267"/>
                            <a:pt x="8264" y="11733"/>
                          </a:cubicBezTo>
                          <a:lnTo>
                            <a:pt x="9767" y="11733"/>
                          </a:lnTo>
                          <a:cubicBezTo>
                            <a:pt x="10518" y="11733"/>
                            <a:pt x="11270" y="12267"/>
                            <a:pt x="12209" y="12267"/>
                          </a:cubicBezTo>
                          <a:cubicBezTo>
                            <a:pt x="12584" y="12267"/>
                            <a:pt x="12960" y="12800"/>
                            <a:pt x="13336" y="12800"/>
                          </a:cubicBezTo>
                          <a:cubicBezTo>
                            <a:pt x="14087" y="13333"/>
                            <a:pt x="14087" y="14400"/>
                            <a:pt x="14463" y="14933"/>
                          </a:cubicBezTo>
                          <a:cubicBezTo>
                            <a:pt x="14838" y="16000"/>
                            <a:pt x="15214" y="17333"/>
                            <a:pt x="15590" y="18933"/>
                          </a:cubicBezTo>
                          <a:cubicBezTo>
                            <a:pt x="16153" y="19467"/>
                            <a:pt x="16153" y="20533"/>
                            <a:pt x="16904" y="21067"/>
                          </a:cubicBezTo>
                          <a:cubicBezTo>
                            <a:pt x="17656" y="21600"/>
                            <a:pt x="18407" y="21600"/>
                            <a:pt x="19158" y="20533"/>
                          </a:cubicBezTo>
                          <a:lnTo>
                            <a:pt x="20849" y="18400"/>
                          </a:lnTo>
                          <a:cubicBezTo>
                            <a:pt x="21224" y="17867"/>
                            <a:pt x="21600" y="16533"/>
                            <a:pt x="21600" y="16000"/>
                          </a:cubicBezTo>
                          <a:cubicBezTo>
                            <a:pt x="21600" y="14933"/>
                            <a:pt x="21224" y="13867"/>
                            <a:pt x="20849" y="12800"/>
                          </a:cubicBezTo>
                          <a:cubicBezTo>
                            <a:pt x="20473" y="11733"/>
                            <a:pt x="20097" y="11200"/>
                            <a:pt x="19534" y="9867"/>
                          </a:cubicBezTo>
                          <a:cubicBezTo>
                            <a:pt x="18783" y="9333"/>
                            <a:pt x="18031" y="8800"/>
                            <a:pt x="16904" y="8800"/>
                          </a:cubicBezTo>
                          <a:cubicBezTo>
                            <a:pt x="13711" y="8267"/>
                            <a:pt x="10518" y="7200"/>
                            <a:pt x="9016" y="3200"/>
                          </a:cubicBezTo>
                          <a:cubicBezTo>
                            <a:pt x="8640" y="2667"/>
                            <a:pt x="8640" y="1600"/>
                            <a:pt x="8264" y="1067"/>
                          </a:cubicBezTo>
                          <a:cubicBezTo>
                            <a:pt x="7889" y="533"/>
                            <a:pt x="6950" y="0"/>
                            <a:pt x="6198" y="0"/>
                          </a:cubicBezTo>
                          <a:cubicBezTo>
                            <a:pt x="5447" y="0"/>
                            <a:pt x="5071" y="0"/>
                            <a:pt x="4696" y="533"/>
                          </a:cubicBezTo>
                          <a:cubicBezTo>
                            <a:pt x="4320" y="1067"/>
                            <a:pt x="3944" y="1867"/>
                            <a:pt x="4132" y="2400"/>
                          </a:cubicBezTo>
                          <a:cubicBezTo>
                            <a:pt x="3569" y="1600"/>
                            <a:pt x="751" y="1067"/>
                            <a:pt x="0" y="1600"/>
                          </a:cubicBezTo>
                          <a:cubicBezTo>
                            <a:pt x="1127" y="5600"/>
                            <a:pt x="1127" y="8800"/>
                            <a:pt x="3005" y="1173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0" name="Shape 3270"/>
                    <p:cNvSpPr/>
                    <p:nvPr/>
                  </p:nvSpPr>
                  <p:spPr>
                    <a:xfrm>
                      <a:off x="3123912" y="4508476"/>
                      <a:ext cx="38099" cy="53767"/>
                    </a:xfrm>
                    <a:custGeom>
                      <a:avLst/>
                      <a:gdLst/>
                      <a:ahLst/>
                      <a:cxnLst>
                        <a:cxn ang="0">
                          <a:pos x="wd2" y="hd2"/>
                        </a:cxn>
                        <a:cxn ang="5400000">
                          <a:pos x="wd2" y="hd2"/>
                        </a:cxn>
                        <a:cxn ang="10800000">
                          <a:pos x="wd2" y="hd2"/>
                        </a:cxn>
                        <a:cxn ang="16200000">
                          <a:pos x="wd2" y="hd2"/>
                        </a:cxn>
                      </a:cxnLst>
                      <a:rect l="0" t="0" r="r" b="b"/>
                      <a:pathLst>
                        <a:path w="20774" h="21234" extrusionOk="0">
                          <a:moveTo>
                            <a:pt x="113" y="891"/>
                          </a:moveTo>
                          <a:cubicBezTo>
                            <a:pt x="113" y="445"/>
                            <a:pt x="1052" y="445"/>
                            <a:pt x="113" y="891"/>
                          </a:cubicBezTo>
                          <a:cubicBezTo>
                            <a:pt x="739" y="891"/>
                            <a:pt x="1052" y="891"/>
                            <a:pt x="1052" y="1336"/>
                          </a:cubicBezTo>
                          <a:cubicBezTo>
                            <a:pt x="739" y="1336"/>
                            <a:pt x="426" y="1559"/>
                            <a:pt x="113" y="1781"/>
                          </a:cubicBezTo>
                          <a:cubicBezTo>
                            <a:pt x="-200" y="2672"/>
                            <a:pt x="113" y="4008"/>
                            <a:pt x="1365" y="4454"/>
                          </a:cubicBezTo>
                          <a:cubicBezTo>
                            <a:pt x="1365" y="5567"/>
                            <a:pt x="1678" y="6680"/>
                            <a:pt x="1678" y="7571"/>
                          </a:cubicBezTo>
                          <a:cubicBezTo>
                            <a:pt x="2304" y="11134"/>
                            <a:pt x="3557" y="14920"/>
                            <a:pt x="6687" y="17814"/>
                          </a:cubicBezTo>
                          <a:cubicBezTo>
                            <a:pt x="8878" y="19151"/>
                            <a:pt x="11383" y="20041"/>
                            <a:pt x="14200" y="19596"/>
                          </a:cubicBezTo>
                          <a:cubicBezTo>
                            <a:pt x="15452" y="19151"/>
                            <a:pt x="16704" y="18705"/>
                            <a:pt x="17330" y="19596"/>
                          </a:cubicBezTo>
                          <a:cubicBezTo>
                            <a:pt x="17957" y="20041"/>
                            <a:pt x="17957" y="21600"/>
                            <a:pt x="18583" y="21155"/>
                          </a:cubicBezTo>
                          <a:cubicBezTo>
                            <a:pt x="20774" y="19151"/>
                            <a:pt x="21400" y="16478"/>
                            <a:pt x="19835" y="14474"/>
                          </a:cubicBezTo>
                          <a:cubicBezTo>
                            <a:pt x="19209" y="13584"/>
                            <a:pt x="18583" y="12693"/>
                            <a:pt x="17957" y="11134"/>
                          </a:cubicBezTo>
                          <a:cubicBezTo>
                            <a:pt x="17330" y="8907"/>
                            <a:pt x="19835" y="6458"/>
                            <a:pt x="20774" y="4231"/>
                          </a:cubicBezTo>
                          <a:lnTo>
                            <a:pt x="20774" y="2895"/>
                          </a:lnTo>
                          <a:cubicBezTo>
                            <a:pt x="20774" y="2449"/>
                            <a:pt x="19835" y="1781"/>
                            <a:pt x="19209" y="1781"/>
                          </a:cubicBezTo>
                          <a:cubicBezTo>
                            <a:pt x="15452" y="0"/>
                            <a:pt x="11383" y="0"/>
                            <a:pt x="6687" y="0"/>
                          </a:cubicBezTo>
                          <a:lnTo>
                            <a:pt x="3557" y="0"/>
                          </a:lnTo>
                          <a:cubicBezTo>
                            <a:pt x="2617" y="445"/>
                            <a:pt x="1678" y="668"/>
                            <a:pt x="1052" y="1336"/>
                          </a:cubicBezTo>
                          <a:cubicBezTo>
                            <a:pt x="1052" y="2449"/>
                            <a:pt x="1052" y="3563"/>
                            <a:pt x="1365" y="4454"/>
                          </a:cubicBezTo>
                          <a:cubicBezTo>
                            <a:pt x="1365" y="4676"/>
                            <a:pt x="1365" y="4676"/>
                            <a:pt x="1678" y="4676"/>
                          </a:cubicBezTo>
                          <a:lnTo>
                            <a:pt x="113" y="891"/>
                          </a:ln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1" name="Shape 3271"/>
                    <p:cNvSpPr/>
                    <p:nvPr/>
                  </p:nvSpPr>
                  <p:spPr>
                    <a:xfrm>
                      <a:off x="3141899" y="4546995"/>
                      <a:ext cx="63150" cy="63750"/>
                    </a:xfrm>
                    <a:custGeom>
                      <a:avLst/>
                      <a:gdLst/>
                      <a:ahLst/>
                      <a:cxnLst>
                        <a:cxn ang="0">
                          <a:pos x="wd2" y="hd2"/>
                        </a:cxn>
                        <a:cxn ang="5400000">
                          <a:pos x="wd2" y="hd2"/>
                        </a:cxn>
                        <a:cxn ang="10800000">
                          <a:pos x="wd2" y="hd2"/>
                        </a:cxn>
                        <a:cxn ang="16200000">
                          <a:pos x="wd2" y="hd2"/>
                        </a:cxn>
                      </a:cxnLst>
                      <a:rect l="0" t="0" r="r" b="b"/>
                      <a:pathLst>
                        <a:path w="21069" h="20474" extrusionOk="0">
                          <a:moveTo>
                            <a:pt x="7631" y="18629"/>
                          </a:moveTo>
                          <a:cubicBezTo>
                            <a:pt x="8006" y="17909"/>
                            <a:pt x="8006" y="16829"/>
                            <a:pt x="8382" y="15929"/>
                          </a:cubicBezTo>
                          <a:cubicBezTo>
                            <a:pt x="9133" y="13409"/>
                            <a:pt x="12326" y="11429"/>
                            <a:pt x="12702" y="8729"/>
                          </a:cubicBezTo>
                          <a:cubicBezTo>
                            <a:pt x="13829" y="8369"/>
                            <a:pt x="14768" y="9629"/>
                            <a:pt x="15144" y="10349"/>
                          </a:cubicBezTo>
                          <a:cubicBezTo>
                            <a:pt x="15707" y="11069"/>
                            <a:pt x="16646" y="11789"/>
                            <a:pt x="17773" y="11429"/>
                          </a:cubicBezTo>
                          <a:cubicBezTo>
                            <a:pt x="18149" y="11429"/>
                            <a:pt x="18149" y="11069"/>
                            <a:pt x="18525" y="10709"/>
                          </a:cubicBezTo>
                          <a:cubicBezTo>
                            <a:pt x="19088" y="9989"/>
                            <a:pt x="19464" y="9629"/>
                            <a:pt x="19839" y="8729"/>
                          </a:cubicBezTo>
                          <a:cubicBezTo>
                            <a:pt x="20215" y="8009"/>
                            <a:pt x="20966" y="7289"/>
                            <a:pt x="20966" y="6569"/>
                          </a:cubicBezTo>
                          <a:cubicBezTo>
                            <a:pt x="21342" y="5489"/>
                            <a:pt x="20591" y="3869"/>
                            <a:pt x="20215" y="3149"/>
                          </a:cubicBezTo>
                          <a:cubicBezTo>
                            <a:pt x="19464" y="1709"/>
                            <a:pt x="17773" y="449"/>
                            <a:pt x="16271" y="89"/>
                          </a:cubicBezTo>
                          <a:cubicBezTo>
                            <a:pt x="14580" y="-271"/>
                            <a:pt x="12326" y="449"/>
                            <a:pt x="11951" y="2429"/>
                          </a:cubicBezTo>
                          <a:cubicBezTo>
                            <a:pt x="11199" y="6209"/>
                            <a:pt x="9133" y="7289"/>
                            <a:pt x="5189" y="8729"/>
                          </a:cubicBezTo>
                          <a:cubicBezTo>
                            <a:pt x="3311" y="9629"/>
                            <a:pt x="1245" y="10349"/>
                            <a:pt x="493" y="12149"/>
                          </a:cubicBezTo>
                          <a:cubicBezTo>
                            <a:pt x="-258" y="14129"/>
                            <a:pt x="-258" y="17549"/>
                            <a:pt x="1245" y="19349"/>
                          </a:cubicBezTo>
                          <a:cubicBezTo>
                            <a:pt x="2372" y="20609"/>
                            <a:pt x="5940" y="21329"/>
                            <a:pt x="7631" y="1862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2" name="Shape 3272"/>
                    <p:cNvSpPr/>
                    <p:nvPr/>
                  </p:nvSpPr>
                  <p:spPr>
                    <a:xfrm>
                      <a:off x="3179183" y="4486602"/>
                      <a:ext cx="58486" cy="90282"/>
                    </a:xfrm>
                    <a:custGeom>
                      <a:avLst/>
                      <a:gdLst/>
                      <a:ahLst/>
                      <a:cxnLst>
                        <a:cxn ang="0">
                          <a:pos x="wd2" y="hd2"/>
                        </a:cxn>
                        <a:cxn ang="5400000">
                          <a:pos x="wd2" y="hd2"/>
                        </a:cxn>
                        <a:cxn ang="10800000">
                          <a:pos x="wd2" y="hd2"/>
                        </a:cxn>
                        <a:cxn ang="16200000">
                          <a:pos x="wd2" y="hd2"/>
                        </a:cxn>
                      </a:cxnLst>
                      <a:rect l="0" t="0" r="r" b="b"/>
                      <a:pathLst>
                        <a:path w="19513" h="21112" extrusionOk="0">
                          <a:moveTo>
                            <a:pt x="6924" y="5624"/>
                          </a:moveTo>
                          <a:cubicBezTo>
                            <a:pt x="7675" y="5888"/>
                            <a:pt x="8426" y="6151"/>
                            <a:pt x="9178" y="6546"/>
                          </a:cubicBezTo>
                          <a:cubicBezTo>
                            <a:pt x="9553" y="6809"/>
                            <a:pt x="9929" y="7336"/>
                            <a:pt x="10492" y="7600"/>
                          </a:cubicBezTo>
                          <a:cubicBezTo>
                            <a:pt x="11995" y="9575"/>
                            <a:pt x="12746" y="11683"/>
                            <a:pt x="13498" y="13922"/>
                          </a:cubicBezTo>
                          <a:cubicBezTo>
                            <a:pt x="13873" y="14844"/>
                            <a:pt x="13873" y="15370"/>
                            <a:pt x="13873" y="16161"/>
                          </a:cubicBezTo>
                          <a:cubicBezTo>
                            <a:pt x="13873" y="16951"/>
                            <a:pt x="13498" y="17873"/>
                            <a:pt x="13498" y="18663"/>
                          </a:cubicBezTo>
                          <a:cubicBezTo>
                            <a:pt x="13498" y="19453"/>
                            <a:pt x="13873" y="20244"/>
                            <a:pt x="15188" y="20902"/>
                          </a:cubicBezTo>
                          <a:cubicBezTo>
                            <a:pt x="16315" y="21429"/>
                            <a:pt x="17818" y="20902"/>
                            <a:pt x="18757" y="19980"/>
                          </a:cubicBezTo>
                          <a:cubicBezTo>
                            <a:pt x="19508" y="19190"/>
                            <a:pt x="19508" y="18400"/>
                            <a:pt x="19132" y="17609"/>
                          </a:cubicBezTo>
                          <a:cubicBezTo>
                            <a:pt x="18757" y="16951"/>
                            <a:pt x="18193" y="16161"/>
                            <a:pt x="18193" y="15634"/>
                          </a:cubicBezTo>
                          <a:cubicBezTo>
                            <a:pt x="18193" y="14844"/>
                            <a:pt x="18757" y="13922"/>
                            <a:pt x="19132" y="13131"/>
                          </a:cubicBezTo>
                          <a:cubicBezTo>
                            <a:pt x="20635" y="9312"/>
                            <a:pt x="17442" y="5097"/>
                            <a:pt x="13873" y="1805"/>
                          </a:cubicBezTo>
                          <a:cubicBezTo>
                            <a:pt x="13498" y="1541"/>
                            <a:pt x="13122" y="1014"/>
                            <a:pt x="12746" y="751"/>
                          </a:cubicBezTo>
                          <a:cubicBezTo>
                            <a:pt x="11619" y="-171"/>
                            <a:pt x="9553" y="-171"/>
                            <a:pt x="8051" y="356"/>
                          </a:cubicBezTo>
                          <a:cubicBezTo>
                            <a:pt x="6548" y="1014"/>
                            <a:pt x="5609" y="2068"/>
                            <a:pt x="5609" y="3122"/>
                          </a:cubicBezTo>
                          <a:cubicBezTo>
                            <a:pt x="4106" y="2595"/>
                            <a:pt x="-965" y="92"/>
                            <a:pt x="162" y="2858"/>
                          </a:cubicBezTo>
                          <a:cubicBezTo>
                            <a:pt x="913" y="4307"/>
                            <a:pt x="4858" y="5361"/>
                            <a:pt x="6924" y="562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3" name="Shape 3273"/>
                    <p:cNvSpPr/>
                    <p:nvPr/>
                  </p:nvSpPr>
                  <p:spPr>
                    <a:xfrm>
                      <a:off x="3124485" y="4601409"/>
                      <a:ext cx="160873" cy="125017"/>
                    </a:xfrm>
                    <a:custGeom>
                      <a:avLst/>
                      <a:gdLst/>
                      <a:ahLst/>
                      <a:cxnLst>
                        <a:cxn ang="0">
                          <a:pos x="wd2" y="hd2"/>
                        </a:cxn>
                        <a:cxn ang="5400000">
                          <a:pos x="wd2" y="hd2"/>
                        </a:cxn>
                        <a:cxn ang="10800000">
                          <a:pos x="wd2" y="hd2"/>
                        </a:cxn>
                        <a:cxn ang="16200000">
                          <a:pos x="wd2" y="hd2"/>
                        </a:cxn>
                      </a:cxnLst>
                      <a:rect l="0" t="0" r="r" b="b"/>
                      <a:pathLst>
                        <a:path w="21359" h="21600" extrusionOk="0">
                          <a:moveTo>
                            <a:pt x="5766" y="8836"/>
                          </a:moveTo>
                          <a:cubicBezTo>
                            <a:pt x="5917" y="8836"/>
                            <a:pt x="6219" y="9033"/>
                            <a:pt x="6370" y="9229"/>
                          </a:cubicBezTo>
                          <a:cubicBezTo>
                            <a:pt x="6521" y="9425"/>
                            <a:pt x="6748" y="9818"/>
                            <a:pt x="6899" y="10015"/>
                          </a:cubicBezTo>
                          <a:cubicBezTo>
                            <a:pt x="7352" y="10505"/>
                            <a:pt x="7956" y="10015"/>
                            <a:pt x="8334" y="9425"/>
                          </a:cubicBezTo>
                          <a:cubicBezTo>
                            <a:pt x="8636" y="8836"/>
                            <a:pt x="8938" y="8247"/>
                            <a:pt x="9391" y="7953"/>
                          </a:cubicBezTo>
                          <a:cubicBezTo>
                            <a:pt x="10071" y="7756"/>
                            <a:pt x="10675" y="8836"/>
                            <a:pt x="10675" y="9622"/>
                          </a:cubicBezTo>
                          <a:cubicBezTo>
                            <a:pt x="10675" y="10505"/>
                            <a:pt x="10222" y="11291"/>
                            <a:pt x="9920" y="12076"/>
                          </a:cubicBezTo>
                          <a:cubicBezTo>
                            <a:pt x="9542" y="12764"/>
                            <a:pt x="9089" y="13353"/>
                            <a:pt x="8787" y="14138"/>
                          </a:cubicBezTo>
                          <a:cubicBezTo>
                            <a:pt x="8485" y="14629"/>
                            <a:pt x="8334" y="15218"/>
                            <a:pt x="8334" y="15611"/>
                          </a:cubicBezTo>
                          <a:cubicBezTo>
                            <a:pt x="8334" y="16396"/>
                            <a:pt x="8938" y="17084"/>
                            <a:pt x="9542" y="16887"/>
                          </a:cubicBezTo>
                          <a:cubicBezTo>
                            <a:pt x="9693" y="16887"/>
                            <a:pt x="9920" y="16691"/>
                            <a:pt x="10071" y="16691"/>
                          </a:cubicBezTo>
                          <a:cubicBezTo>
                            <a:pt x="10222" y="16691"/>
                            <a:pt x="10373" y="17084"/>
                            <a:pt x="10524" y="17280"/>
                          </a:cubicBezTo>
                          <a:cubicBezTo>
                            <a:pt x="10977" y="18458"/>
                            <a:pt x="11657" y="19735"/>
                            <a:pt x="12563" y="20324"/>
                          </a:cubicBezTo>
                          <a:cubicBezTo>
                            <a:pt x="13394" y="20815"/>
                            <a:pt x="14149" y="20520"/>
                            <a:pt x="14980" y="21011"/>
                          </a:cubicBezTo>
                          <a:cubicBezTo>
                            <a:pt x="15433" y="21207"/>
                            <a:pt x="16113" y="21600"/>
                            <a:pt x="16566" y="21600"/>
                          </a:cubicBezTo>
                          <a:cubicBezTo>
                            <a:pt x="17095" y="21600"/>
                            <a:pt x="17774" y="21011"/>
                            <a:pt x="17623" y="20324"/>
                          </a:cubicBezTo>
                          <a:cubicBezTo>
                            <a:pt x="17472" y="19342"/>
                            <a:pt x="16415" y="19538"/>
                            <a:pt x="15886" y="18753"/>
                          </a:cubicBezTo>
                          <a:cubicBezTo>
                            <a:pt x="15282" y="17869"/>
                            <a:pt x="15886" y="16396"/>
                            <a:pt x="16566" y="15415"/>
                          </a:cubicBezTo>
                          <a:cubicBezTo>
                            <a:pt x="15886" y="15218"/>
                            <a:pt x="15282" y="14825"/>
                            <a:pt x="14602" y="14629"/>
                          </a:cubicBezTo>
                          <a:cubicBezTo>
                            <a:pt x="14451" y="14629"/>
                            <a:pt x="14149" y="14335"/>
                            <a:pt x="14149" y="14138"/>
                          </a:cubicBezTo>
                          <a:cubicBezTo>
                            <a:pt x="14149" y="13942"/>
                            <a:pt x="14300" y="13745"/>
                            <a:pt x="14451" y="13549"/>
                          </a:cubicBezTo>
                          <a:cubicBezTo>
                            <a:pt x="15282" y="12764"/>
                            <a:pt x="16415" y="12371"/>
                            <a:pt x="17321" y="12076"/>
                          </a:cubicBezTo>
                          <a:cubicBezTo>
                            <a:pt x="17623" y="12371"/>
                            <a:pt x="17472" y="12960"/>
                            <a:pt x="17472" y="13353"/>
                          </a:cubicBezTo>
                          <a:cubicBezTo>
                            <a:pt x="17623" y="13942"/>
                            <a:pt x="18001" y="14236"/>
                            <a:pt x="18303" y="14629"/>
                          </a:cubicBezTo>
                          <a:cubicBezTo>
                            <a:pt x="18605" y="15120"/>
                            <a:pt x="18907" y="15415"/>
                            <a:pt x="18756" y="16004"/>
                          </a:cubicBezTo>
                          <a:cubicBezTo>
                            <a:pt x="19587" y="16004"/>
                            <a:pt x="20342" y="15611"/>
                            <a:pt x="20946" y="15218"/>
                          </a:cubicBezTo>
                          <a:cubicBezTo>
                            <a:pt x="21097" y="15218"/>
                            <a:pt x="21324" y="15022"/>
                            <a:pt x="21324" y="14825"/>
                          </a:cubicBezTo>
                          <a:cubicBezTo>
                            <a:pt x="21475" y="14335"/>
                            <a:pt x="21097" y="13745"/>
                            <a:pt x="20795" y="13549"/>
                          </a:cubicBezTo>
                          <a:cubicBezTo>
                            <a:pt x="20493" y="13353"/>
                            <a:pt x="20040" y="13353"/>
                            <a:pt x="19738" y="12960"/>
                          </a:cubicBezTo>
                          <a:cubicBezTo>
                            <a:pt x="18907" y="12371"/>
                            <a:pt x="19058" y="10702"/>
                            <a:pt x="19360" y="9622"/>
                          </a:cubicBezTo>
                          <a:cubicBezTo>
                            <a:pt x="19738" y="8640"/>
                            <a:pt x="20040" y="7167"/>
                            <a:pt x="19587" y="6185"/>
                          </a:cubicBezTo>
                          <a:cubicBezTo>
                            <a:pt x="19209" y="5498"/>
                            <a:pt x="18454" y="5302"/>
                            <a:pt x="18001" y="5695"/>
                          </a:cubicBezTo>
                          <a:cubicBezTo>
                            <a:pt x="17774" y="4713"/>
                            <a:pt x="18001" y="3436"/>
                            <a:pt x="18454" y="2455"/>
                          </a:cubicBezTo>
                          <a:cubicBezTo>
                            <a:pt x="18605" y="2062"/>
                            <a:pt x="18756" y="1571"/>
                            <a:pt x="18605" y="1178"/>
                          </a:cubicBezTo>
                          <a:cubicBezTo>
                            <a:pt x="18454" y="982"/>
                            <a:pt x="18303" y="785"/>
                            <a:pt x="18152" y="785"/>
                          </a:cubicBezTo>
                          <a:cubicBezTo>
                            <a:pt x="17321" y="393"/>
                            <a:pt x="16566" y="0"/>
                            <a:pt x="15584" y="0"/>
                          </a:cubicBezTo>
                          <a:cubicBezTo>
                            <a:pt x="14602" y="0"/>
                            <a:pt x="13847" y="785"/>
                            <a:pt x="13696" y="1865"/>
                          </a:cubicBezTo>
                          <a:cubicBezTo>
                            <a:pt x="13696" y="2062"/>
                            <a:pt x="13696" y="2258"/>
                            <a:pt x="13696" y="2455"/>
                          </a:cubicBezTo>
                          <a:cubicBezTo>
                            <a:pt x="13847" y="2651"/>
                            <a:pt x="13998" y="2847"/>
                            <a:pt x="14149" y="3044"/>
                          </a:cubicBezTo>
                          <a:cubicBezTo>
                            <a:pt x="14602" y="3633"/>
                            <a:pt x="14149" y="4909"/>
                            <a:pt x="13696" y="5498"/>
                          </a:cubicBezTo>
                          <a:cubicBezTo>
                            <a:pt x="13545" y="5695"/>
                            <a:pt x="13243" y="6185"/>
                            <a:pt x="13016" y="6185"/>
                          </a:cubicBezTo>
                          <a:cubicBezTo>
                            <a:pt x="12563" y="6382"/>
                            <a:pt x="12261" y="5891"/>
                            <a:pt x="11808" y="5498"/>
                          </a:cubicBezTo>
                          <a:cubicBezTo>
                            <a:pt x="11128" y="4909"/>
                            <a:pt x="10373" y="4516"/>
                            <a:pt x="9542" y="4713"/>
                          </a:cubicBezTo>
                          <a:cubicBezTo>
                            <a:pt x="8787" y="4713"/>
                            <a:pt x="7956" y="5302"/>
                            <a:pt x="7654" y="6185"/>
                          </a:cubicBezTo>
                          <a:cubicBezTo>
                            <a:pt x="6899" y="5498"/>
                            <a:pt x="7050" y="3436"/>
                            <a:pt x="6068" y="3436"/>
                          </a:cubicBezTo>
                          <a:cubicBezTo>
                            <a:pt x="5917" y="3436"/>
                            <a:pt x="5766" y="3436"/>
                            <a:pt x="5615" y="3633"/>
                          </a:cubicBezTo>
                          <a:cubicBezTo>
                            <a:pt x="4633" y="4320"/>
                            <a:pt x="4029" y="5498"/>
                            <a:pt x="2896" y="5891"/>
                          </a:cubicBezTo>
                          <a:cubicBezTo>
                            <a:pt x="2443" y="6185"/>
                            <a:pt x="1839" y="6185"/>
                            <a:pt x="1310" y="6382"/>
                          </a:cubicBezTo>
                          <a:cubicBezTo>
                            <a:pt x="857" y="6578"/>
                            <a:pt x="253" y="6971"/>
                            <a:pt x="26" y="7560"/>
                          </a:cubicBezTo>
                          <a:cubicBezTo>
                            <a:pt x="-125" y="8247"/>
                            <a:pt x="404" y="8836"/>
                            <a:pt x="857" y="8836"/>
                          </a:cubicBezTo>
                          <a:cubicBezTo>
                            <a:pt x="1159" y="10702"/>
                            <a:pt x="1461" y="10015"/>
                            <a:pt x="2594" y="9229"/>
                          </a:cubicBezTo>
                          <a:cubicBezTo>
                            <a:pt x="3727" y="8836"/>
                            <a:pt x="4784" y="8640"/>
                            <a:pt x="5766" y="883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4" name="Shape 3274"/>
                    <p:cNvSpPr/>
                    <p:nvPr/>
                  </p:nvSpPr>
                  <p:spPr>
                    <a:xfrm>
                      <a:off x="5282026" y="2193595"/>
                      <a:ext cx="100774" cy="61475"/>
                    </a:xfrm>
                    <a:custGeom>
                      <a:avLst/>
                      <a:gdLst/>
                      <a:ahLst/>
                      <a:cxnLst>
                        <a:cxn ang="0">
                          <a:pos x="wd2" y="hd2"/>
                        </a:cxn>
                        <a:cxn ang="5400000">
                          <a:pos x="wd2" y="hd2"/>
                        </a:cxn>
                        <a:cxn ang="10800000">
                          <a:pos x="wd2" y="hd2"/>
                        </a:cxn>
                        <a:cxn ang="16200000">
                          <a:pos x="wd2" y="hd2"/>
                        </a:cxn>
                      </a:cxnLst>
                      <a:rect l="0" t="0" r="r" b="b"/>
                      <a:pathLst>
                        <a:path w="20746" h="19746" extrusionOk="0">
                          <a:moveTo>
                            <a:pt x="2693" y="8974"/>
                          </a:moveTo>
                          <a:cubicBezTo>
                            <a:pt x="3163" y="8974"/>
                            <a:pt x="3398" y="8608"/>
                            <a:pt x="3985" y="8608"/>
                          </a:cubicBezTo>
                          <a:cubicBezTo>
                            <a:pt x="4219" y="8608"/>
                            <a:pt x="4454" y="8974"/>
                            <a:pt x="4689" y="8974"/>
                          </a:cubicBezTo>
                          <a:cubicBezTo>
                            <a:pt x="4924" y="8974"/>
                            <a:pt x="5159" y="8608"/>
                            <a:pt x="5159" y="8608"/>
                          </a:cubicBezTo>
                          <a:cubicBezTo>
                            <a:pt x="6685" y="6960"/>
                            <a:pt x="8915" y="8425"/>
                            <a:pt x="9854" y="10438"/>
                          </a:cubicBezTo>
                          <a:cubicBezTo>
                            <a:pt x="10793" y="12269"/>
                            <a:pt x="11615" y="15381"/>
                            <a:pt x="11615" y="18126"/>
                          </a:cubicBezTo>
                          <a:cubicBezTo>
                            <a:pt x="12789" y="17028"/>
                            <a:pt x="14315" y="20506"/>
                            <a:pt x="15489" y="19591"/>
                          </a:cubicBezTo>
                          <a:cubicBezTo>
                            <a:pt x="15959" y="19225"/>
                            <a:pt x="16193" y="18492"/>
                            <a:pt x="15959" y="17760"/>
                          </a:cubicBezTo>
                          <a:cubicBezTo>
                            <a:pt x="15724" y="17028"/>
                            <a:pt x="15254" y="16662"/>
                            <a:pt x="14785" y="16662"/>
                          </a:cubicBezTo>
                          <a:cubicBezTo>
                            <a:pt x="14785" y="15381"/>
                            <a:pt x="15489" y="14648"/>
                            <a:pt x="16546" y="14282"/>
                          </a:cubicBezTo>
                          <a:cubicBezTo>
                            <a:pt x="17250" y="14282"/>
                            <a:pt x="17954" y="14648"/>
                            <a:pt x="18659" y="14648"/>
                          </a:cubicBezTo>
                          <a:cubicBezTo>
                            <a:pt x="19480" y="14648"/>
                            <a:pt x="20419" y="14648"/>
                            <a:pt x="20654" y="13550"/>
                          </a:cubicBezTo>
                          <a:cubicBezTo>
                            <a:pt x="20889" y="12452"/>
                            <a:pt x="20654" y="11170"/>
                            <a:pt x="20185" y="10438"/>
                          </a:cubicBezTo>
                          <a:cubicBezTo>
                            <a:pt x="19715" y="9706"/>
                            <a:pt x="19011" y="9340"/>
                            <a:pt x="18189" y="8974"/>
                          </a:cubicBezTo>
                          <a:cubicBezTo>
                            <a:pt x="17485" y="8608"/>
                            <a:pt x="17015" y="8242"/>
                            <a:pt x="16193" y="7692"/>
                          </a:cubicBezTo>
                          <a:cubicBezTo>
                            <a:pt x="15959" y="7692"/>
                            <a:pt x="15489" y="7326"/>
                            <a:pt x="15019" y="7326"/>
                          </a:cubicBezTo>
                          <a:cubicBezTo>
                            <a:pt x="14550" y="7326"/>
                            <a:pt x="14315" y="8242"/>
                            <a:pt x="14080" y="8608"/>
                          </a:cubicBezTo>
                          <a:cubicBezTo>
                            <a:pt x="13259" y="9340"/>
                            <a:pt x="12319" y="8608"/>
                            <a:pt x="11850" y="7326"/>
                          </a:cubicBezTo>
                          <a:cubicBezTo>
                            <a:pt x="11380" y="6228"/>
                            <a:pt x="11028" y="5130"/>
                            <a:pt x="10559" y="3848"/>
                          </a:cubicBezTo>
                          <a:cubicBezTo>
                            <a:pt x="10089" y="2750"/>
                            <a:pt x="9385" y="1652"/>
                            <a:pt x="8328" y="1652"/>
                          </a:cubicBezTo>
                          <a:cubicBezTo>
                            <a:pt x="8093" y="1652"/>
                            <a:pt x="7624" y="2018"/>
                            <a:pt x="7389" y="1652"/>
                          </a:cubicBezTo>
                          <a:cubicBezTo>
                            <a:pt x="6919" y="1652"/>
                            <a:pt x="6450" y="920"/>
                            <a:pt x="6098" y="553"/>
                          </a:cubicBezTo>
                          <a:cubicBezTo>
                            <a:pt x="4219" y="-1094"/>
                            <a:pt x="1989" y="1286"/>
                            <a:pt x="463" y="3116"/>
                          </a:cubicBezTo>
                          <a:cubicBezTo>
                            <a:pt x="-711" y="5496"/>
                            <a:pt x="463" y="9706"/>
                            <a:pt x="2693" y="897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5" name="Shape 3275"/>
                    <p:cNvSpPr/>
                    <p:nvPr/>
                  </p:nvSpPr>
                  <p:spPr>
                    <a:xfrm>
                      <a:off x="4965579" y="1507011"/>
                      <a:ext cx="146191" cy="89853"/>
                    </a:xfrm>
                    <a:custGeom>
                      <a:avLst/>
                      <a:gdLst/>
                      <a:ahLst/>
                      <a:cxnLst>
                        <a:cxn ang="0">
                          <a:pos x="wd2" y="hd2"/>
                        </a:cxn>
                        <a:cxn ang="5400000">
                          <a:pos x="wd2" y="hd2"/>
                        </a:cxn>
                        <a:cxn ang="10800000">
                          <a:pos x="wd2" y="hd2"/>
                        </a:cxn>
                        <a:cxn ang="16200000">
                          <a:pos x="wd2" y="hd2"/>
                        </a:cxn>
                      </a:cxnLst>
                      <a:rect l="0" t="0" r="r" b="b"/>
                      <a:pathLst>
                        <a:path w="21391" h="21600" extrusionOk="0">
                          <a:moveTo>
                            <a:pt x="193" y="15311"/>
                          </a:moveTo>
                          <a:cubicBezTo>
                            <a:pt x="25" y="15858"/>
                            <a:pt x="-142" y="16678"/>
                            <a:pt x="193" y="17225"/>
                          </a:cubicBezTo>
                          <a:cubicBezTo>
                            <a:pt x="360" y="17772"/>
                            <a:pt x="863" y="18182"/>
                            <a:pt x="1281" y="18729"/>
                          </a:cubicBezTo>
                          <a:cubicBezTo>
                            <a:pt x="1449" y="19276"/>
                            <a:pt x="1616" y="19823"/>
                            <a:pt x="1784" y="20370"/>
                          </a:cubicBezTo>
                          <a:cubicBezTo>
                            <a:pt x="1951" y="21053"/>
                            <a:pt x="2286" y="21600"/>
                            <a:pt x="2621" y="21600"/>
                          </a:cubicBezTo>
                          <a:cubicBezTo>
                            <a:pt x="2872" y="21600"/>
                            <a:pt x="3039" y="21327"/>
                            <a:pt x="3039" y="21053"/>
                          </a:cubicBezTo>
                          <a:cubicBezTo>
                            <a:pt x="3542" y="20096"/>
                            <a:pt x="3709" y="19003"/>
                            <a:pt x="4211" y="18182"/>
                          </a:cubicBezTo>
                          <a:cubicBezTo>
                            <a:pt x="4798" y="17225"/>
                            <a:pt x="5635" y="16678"/>
                            <a:pt x="6137" y="17225"/>
                          </a:cubicBezTo>
                          <a:cubicBezTo>
                            <a:pt x="6388" y="17499"/>
                            <a:pt x="6556" y="18182"/>
                            <a:pt x="6723" y="18456"/>
                          </a:cubicBezTo>
                          <a:cubicBezTo>
                            <a:pt x="7225" y="19276"/>
                            <a:pt x="8063" y="18182"/>
                            <a:pt x="8649" y="17225"/>
                          </a:cubicBezTo>
                          <a:cubicBezTo>
                            <a:pt x="9151" y="16405"/>
                            <a:pt x="10072" y="15585"/>
                            <a:pt x="10574" y="16132"/>
                          </a:cubicBezTo>
                          <a:cubicBezTo>
                            <a:pt x="10742" y="16405"/>
                            <a:pt x="10909" y="16952"/>
                            <a:pt x="11077" y="17225"/>
                          </a:cubicBezTo>
                          <a:cubicBezTo>
                            <a:pt x="11579" y="18182"/>
                            <a:pt x="12667" y="17772"/>
                            <a:pt x="13337" y="17225"/>
                          </a:cubicBezTo>
                          <a:cubicBezTo>
                            <a:pt x="14091" y="16952"/>
                            <a:pt x="15095" y="16678"/>
                            <a:pt x="15681" y="17772"/>
                          </a:cubicBezTo>
                          <a:cubicBezTo>
                            <a:pt x="16518" y="15311"/>
                            <a:pt x="18444" y="13808"/>
                            <a:pt x="20202" y="14628"/>
                          </a:cubicBezTo>
                          <a:cubicBezTo>
                            <a:pt x="20370" y="14628"/>
                            <a:pt x="20788" y="15038"/>
                            <a:pt x="20956" y="14628"/>
                          </a:cubicBezTo>
                          <a:cubicBezTo>
                            <a:pt x="21458" y="14354"/>
                            <a:pt x="21458" y="13261"/>
                            <a:pt x="21291" y="12441"/>
                          </a:cubicBezTo>
                          <a:cubicBezTo>
                            <a:pt x="20956" y="11757"/>
                            <a:pt x="20370" y="11210"/>
                            <a:pt x="19867" y="10937"/>
                          </a:cubicBezTo>
                          <a:cubicBezTo>
                            <a:pt x="19365" y="10663"/>
                            <a:pt x="18779" y="10116"/>
                            <a:pt x="18779" y="9296"/>
                          </a:cubicBezTo>
                          <a:cubicBezTo>
                            <a:pt x="18611" y="7792"/>
                            <a:pt x="19532" y="6699"/>
                            <a:pt x="19700" y="5195"/>
                          </a:cubicBezTo>
                          <a:cubicBezTo>
                            <a:pt x="19867" y="3554"/>
                            <a:pt x="18779" y="2051"/>
                            <a:pt x="17942" y="1504"/>
                          </a:cubicBezTo>
                          <a:cubicBezTo>
                            <a:pt x="16853" y="957"/>
                            <a:pt x="15849" y="957"/>
                            <a:pt x="14928" y="410"/>
                          </a:cubicBezTo>
                          <a:cubicBezTo>
                            <a:pt x="14760" y="410"/>
                            <a:pt x="14760" y="0"/>
                            <a:pt x="14593" y="0"/>
                          </a:cubicBezTo>
                          <a:cubicBezTo>
                            <a:pt x="14258" y="0"/>
                            <a:pt x="14091" y="957"/>
                            <a:pt x="13923" y="1230"/>
                          </a:cubicBezTo>
                          <a:cubicBezTo>
                            <a:pt x="13337" y="2324"/>
                            <a:pt x="12500" y="2051"/>
                            <a:pt x="11579" y="1777"/>
                          </a:cubicBezTo>
                          <a:cubicBezTo>
                            <a:pt x="10909" y="1230"/>
                            <a:pt x="10072" y="684"/>
                            <a:pt x="9318" y="684"/>
                          </a:cubicBezTo>
                          <a:cubicBezTo>
                            <a:pt x="8063" y="684"/>
                            <a:pt x="7058" y="3281"/>
                            <a:pt x="7560" y="5195"/>
                          </a:cubicBezTo>
                          <a:cubicBezTo>
                            <a:pt x="7393" y="4922"/>
                            <a:pt x="5132" y="5195"/>
                            <a:pt x="4965" y="5468"/>
                          </a:cubicBezTo>
                          <a:cubicBezTo>
                            <a:pt x="4044" y="5742"/>
                            <a:pt x="3877" y="6425"/>
                            <a:pt x="3374" y="7519"/>
                          </a:cubicBezTo>
                          <a:cubicBezTo>
                            <a:pt x="1784" y="10116"/>
                            <a:pt x="863" y="12714"/>
                            <a:pt x="193" y="1531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6" name="Shape 3276"/>
                    <p:cNvSpPr/>
                    <p:nvPr/>
                  </p:nvSpPr>
                  <p:spPr>
                    <a:xfrm>
                      <a:off x="3715579" y="1207817"/>
                      <a:ext cx="124768" cy="126998"/>
                    </a:xfrm>
                    <a:custGeom>
                      <a:avLst/>
                      <a:gdLst/>
                      <a:ahLst/>
                      <a:cxnLst>
                        <a:cxn ang="0">
                          <a:pos x="wd2" y="hd2"/>
                        </a:cxn>
                        <a:cxn ang="5400000">
                          <a:pos x="wd2" y="hd2"/>
                        </a:cxn>
                        <a:cxn ang="10800000">
                          <a:pos x="wd2" y="hd2"/>
                        </a:cxn>
                        <a:cxn ang="16200000">
                          <a:pos x="wd2" y="hd2"/>
                        </a:cxn>
                      </a:cxnLst>
                      <a:rect l="0" t="0" r="r" b="b"/>
                      <a:pathLst>
                        <a:path w="21133" h="21094" extrusionOk="0">
                          <a:moveTo>
                            <a:pt x="865" y="4516"/>
                          </a:moveTo>
                          <a:cubicBezTo>
                            <a:pt x="1254" y="5080"/>
                            <a:pt x="865" y="5925"/>
                            <a:pt x="1059" y="6489"/>
                          </a:cubicBezTo>
                          <a:cubicBezTo>
                            <a:pt x="1059" y="6864"/>
                            <a:pt x="1546" y="7240"/>
                            <a:pt x="2129" y="7522"/>
                          </a:cubicBezTo>
                          <a:cubicBezTo>
                            <a:pt x="2324" y="7522"/>
                            <a:pt x="2519" y="7522"/>
                            <a:pt x="2713" y="7522"/>
                          </a:cubicBezTo>
                          <a:cubicBezTo>
                            <a:pt x="3102" y="7522"/>
                            <a:pt x="3589" y="7897"/>
                            <a:pt x="3783" y="8273"/>
                          </a:cubicBezTo>
                          <a:cubicBezTo>
                            <a:pt x="4562" y="9682"/>
                            <a:pt x="3978" y="11654"/>
                            <a:pt x="2519" y="12217"/>
                          </a:cubicBezTo>
                          <a:cubicBezTo>
                            <a:pt x="2129" y="12405"/>
                            <a:pt x="1546" y="12593"/>
                            <a:pt x="1546" y="12969"/>
                          </a:cubicBezTo>
                          <a:cubicBezTo>
                            <a:pt x="1546" y="13156"/>
                            <a:pt x="1546" y="13438"/>
                            <a:pt x="1546" y="13626"/>
                          </a:cubicBezTo>
                          <a:cubicBezTo>
                            <a:pt x="1740" y="14190"/>
                            <a:pt x="1935" y="14659"/>
                            <a:pt x="2324" y="15129"/>
                          </a:cubicBezTo>
                          <a:cubicBezTo>
                            <a:pt x="2713" y="15504"/>
                            <a:pt x="3589" y="15786"/>
                            <a:pt x="3978" y="15598"/>
                          </a:cubicBezTo>
                          <a:cubicBezTo>
                            <a:pt x="3589" y="16350"/>
                            <a:pt x="3978" y="17289"/>
                            <a:pt x="4173" y="17946"/>
                          </a:cubicBezTo>
                          <a:cubicBezTo>
                            <a:pt x="4562" y="18697"/>
                            <a:pt x="4951" y="19543"/>
                            <a:pt x="5146" y="20294"/>
                          </a:cubicBezTo>
                          <a:cubicBezTo>
                            <a:pt x="5146" y="20482"/>
                            <a:pt x="5146" y="20670"/>
                            <a:pt x="5340" y="20670"/>
                          </a:cubicBezTo>
                          <a:lnTo>
                            <a:pt x="5632" y="20857"/>
                          </a:lnTo>
                          <a:cubicBezTo>
                            <a:pt x="6800" y="21233"/>
                            <a:pt x="8065" y="20857"/>
                            <a:pt x="9038" y="20670"/>
                          </a:cubicBezTo>
                          <a:cubicBezTo>
                            <a:pt x="10108" y="20482"/>
                            <a:pt x="11081" y="20482"/>
                            <a:pt x="12151" y="20294"/>
                          </a:cubicBezTo>
                          <a:cubicBezTo>
                            <a:pt x="13319" y="20294"/>
                            <a:pt x="14778" y="20294"/>
                            <a:pt x="16043" y="20482"/>
                          </a:cubicBezTo>
                          <a:cubicBezTo>
                            <a:pt x="16238" y="20482"/>
                            <a:pt x="16627" y="20482"/>
                            <a:pt x="16821" y="20670"/>
                          </a:cubicBezTo>
                          <a:cubicBezTo>
                            <a:pt x="17016" y="20670"/>
                            <a:pt x="17016" y="20857"/>
                            <a:pt x="17211" y="21045"/>
                          </a:cubicBezTo>
                          <a:cubicBezTo>
                            <a:pt x="17600" y="21233"/>
                            <a:pt x="18281" y="20857"/>
                            <a:pt x="18475" y="20294"/>
                          </a:cubicBezTo>
                          <a:cubicBezTo>
                            <a:pt x="18670" y="19918"/>
                            <a:pt x="18865" y="19261"/>
                            <a:pt x="19254" y="18885"/>
                          </a:cubicBezTo>
                          <a:cubicBezTo>
                            <a:pt x="18670" y="18885"/>
                            <a:pt x="18086" y="18134"/>
                            <a:pt x="18475" y="17570"/>
                          </a:cubicBezTo>
                          <a:cubicBezTo>
                            <a:pt x="18962" y="16913"/>
                            <a:pt x="19254" y="16537"/>
                            <a:pt x="20032" y="16537"/>
                          </a:cubicBezTo>
                          <a:cubicBezTo>
                            <a:pt x="20519" y="16537"/>
                            <a:pt x="21297" y="16350"/>
                            <a:pt x="21102" y="15974"/>
                          </a:cubicBezTo>
                          <a:cubicBezTo>
                            <a:pt x="21102" y="15786"/>
                            <a:pt x="20908" y="15786"/>
                            <a:pt x="20908" y="15598"/>
                          </a:cubicBezTo>
                          <a:cubicBezTo>
                            <a:pt x="20324" y="14941"/>
                            <a:pt x="19643" y="14565"/>
                            <a:pt x="19059" y="14002"/>
                          </a:cubicBezTo>
                          <a:cubicBezTo>
                            <a:pt x="18475" y="13438"/>
                            <a:pt x="17794" y="12781"/>
                            <a:pt x="17405" y="12030"/>
                          </a:cubicBezTo>
                          <a:cubicBezTo>
                            <a:pt x="16821" y="10996"/>
                            <a:pt x="16238" y="9682"/>
                            <a:pt x="14973" y="9494"/>
                          </a:cubicBezTo>
                          <a:cubicBezTo>
                            <a:pt x="14194" y="9212"/>
                            <a:pt x="13319" y="9682"/>
                            <a:pt x="12735" y="9212"/>
                          </a:cubicBezTo>
                          <a:cubicBezTo>
                            <a:pt x="12346" y="8836"/>
                            <a:pt x="11956" y="8273"/>
                            <a:pt x="11470" y="8085"/>
                          </a:cubicBezTo>
                          <a:cubicBezTo>
                            <a:pt x="10692" y="7522"/>
                            <a:pt x="9232" y="8085"/>
                            <a:pt x="8843" y="7240"/>
                          </a:cubicBezTo>
                          <a:cubicBezTo>
                            <a:pt x="8648" y="7052"/>
                            <a:pt x="8648" y="6676"/>
                            <a:pt x="8454" y="6676"/>
                          </a:cubicBezTo>
                          <a:cubicBezTo>
                            <a:pt x="8065" y="6301"/>
                            <a:pt x="7383" y="6676"/>
                            <a:pt x="6994" y="6864"/>
                          </a:cubicBezTo>
                          <a:cubicBezTo>
                            <a:pt x="6216" y="7052"/>
                            <a:pt x="5146" y="6489"/>
                            <a:pt x="4951" y="5737"/>
                          </a:cubicBezTo>
                          <a:cubicBezTo>
                            <a:pt x="4756" y="4892"/>
                            <a:pt x="5340" y="3953"/>
                            <a:pt x="6021" y="3577"/>
                          </a:cubicBezTo>
                          <a:cubicBezTo>
                            <a:pt x="6411" y="3390"/>
                            <a:pt x="6605" y="3296"/>
                            <a:pt x="6994" y="3108"/>
                          </a:cubicBezTo>
                          <a:cubicBezTo>
                            <a:pt x="7383" y="2826"/>
                            <a:pt x="7383" y="2544"/>
                            <a:pt x="7189" y="2169"/>
                          </a:cubicBezTo>
                          <a:cubicBezTo>
                            <a:pt x="6994" y="1981"/>
                            <a:pt x="6800" y="1981"/>
                            <a:pt x="6605" y="1981"/>
                          </a:cubicBezTo>
                          <a:cubicBezTo>
                            <a:pt x="5827" y="1793"/>
                            <a:pt x="4756" y="1417"/>
                            <a:pt x="4173" y="760"/>
                          </a:cubicBezTo>
                          <a:cubicBezTo>
                            <a:pt x="3978" y="572"/>
                            <a:pt x="3783" y="384"/>
                            <a:pt x="3589" y="196"/>
                          </a:cubicBezTo>
                          <a:cubicBezTo>
                            <a:pt x="2519" y="-367"/>
                            <a:pt x="865" y="384"/>
                            <a:pt x="281" y="1136"/>
                          </a:cubicBezTo>
                          <a:cubicBezTo>
                            <a:pt x="-303" y="2544"/>
                            <a:pt x="86" y="3577"/>
                            <a:pt x="865" y="451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7" name="Shape 3277"/>
                    <p:cNvSpPr/>
                    <p:nvPr/>
                  </p:nvSpPr>
                  <p:spPr>
                    <a:xfrm>
                      <a:off x="3611483" y="966135"/>
                      <a:ext cx="277557" cy="191182"/>
                    </a:xfrm>
                    <a:custGeom>
                      <a:avLst/>
                      <a:gdLst/>
                      <a:ahLst/>
                      <a:cxnLst>
                        <a:cxn ang="0">
                          <a:pos x="wd2" y="hd2"/>
                        </a:cxn>
                        <a:cxn ang="5400000">
                          <a:pos x="wd2" y="hd2"/>
                        </a:cxn>
                        <a:cxn ang="10800000">
                          <a:pos x="wd2" y="hd2"/>
                        </a:cxn>
                        <a:cxn ang="16200000">
                          <a:pos x="wd2" y="hd2"/>
                        </a:cxn>
                      </a:cxnLst>
                      <a:rect l="0" t="0" r="r" b="b"/>
                      <a:pathLst>
                        <a:path w="21548" h="21415" extrusionOk="0">
                          <a:moveTo>
                            <a:pt x="3851" y="454"/>
                          </a:moveTo>
                          <a:cubicBezTo>
                            <a:pt x="3319" y="1285"/>
                            <a:pt x="3319" y="2499"/>
                            <a:pt x="3408" y="3713"/>
                          </a:cubicBezTo>
                          <a:lnTo>
                            <a:pt x="3408" y="4097"/>
                          </a:lnTo>
                          <a:lnTo>
                            <a:pt x="2476" y="2755"/>
                          </a:lnTo>
                          <a:cubicBezTo>
                            <a:pt x="1900" y="3138"/>
                            <a:pt x="1456" y="3841"/>
                            <a:pt x="1279" y="4800"/>
                          </a:cubicBezTo>
                          <a:cubicBezTo>
                            <a:pt x="1190" y="5183"/>
                            <a:pt x="1190" y="5566"/>
                            <a:pt x="968" y="5822"/>
                          </a:cubicBezTo>
                          <a:cubicBezTo>
                            <a:pt x="791" y="6142"/>
                            <a:pt x="525" y="6397"/>
                            <a:pt x="702" y="6653"/>
                          </a:cubicBezTo>
                          <a:cubicBezTo>
                            <a:pt x="879" y="6525"/>
                            <a:pt x="1057" y="6845"/>
                            <a:pt x="968" y="7164"/>
                          </a:cubicBezTo>
                          <a:cubicBezTo>
                            <a:pt x="879" y="7420"/>
                            <a:pt x="613" y="7611"/>
                            <a:pt x="436" y="7611"/>
                          </a:cubicBezTo>
                          <a:cubicBezTo>
                            <a:pt x="258" y="8251"/>
                            <a:pt x="347" y="9081"/>
                            <a:pt x="702" y="9593"/>
                          </a:cubicBezTo>
                          <a:cubicBezTo>
                            <a:pt x="879" y="9848"/>
                            <a:pt x="1057" y="9976"/>
                            <a:pt x="1190" y="10295"/>
                          </a:cubicBezTo>
                          <a:cubicBezTo>
                            <a:pt x="1279" y="10679"/>
                            <a:pt x="1190" y="11062"/>
                            <a:pt x="1367" y="11446"/>
                          </a:cubicBezTo>
                          <a:cubicBezTo>
                            <a:pt x="1545" y="11765"/>
                            <a:pt x="1811" y="12021"/>
                            <a:pt x="1722" y="12404"/>
                          </a:cubicBezTo>
                          <a:cubicBezTo>
                            <a:pt x="1722" y="12532"/>
                            <a:pt x="1633" y="12660"/>
                            <a:pt x="1545" y="12660"/>
                          </a:cubicBezTo>
                          <a:cubicBezTo>
                            <a:pt x="1057" y="13107"/>
                            <a:pt x="525" y="13363"/>
                            <a:pt x="37" y="13363"/>
                          </a:cubicBezTo>
                          <a:cubicBezTo>
                            <a:pt x="-52" y="13619"/>
                            <a:pt x="37" y="13874"/>
                            <a:pt x="125" y="14002"/>
                          </a:cubicBezTo>
                          <a:cubicBezTo>
                            <a:pt x="258" y="14130"/>
                            <a:pt x="436" y="14258"/>
                            <a:pt x="525" y="14577"/>
                          </a:cubicBezTo>
                          <a:cubicBezTo>
                            <a:pt x="702" y="14961"/>
                            <a:pt x="613" y="15472"/>
                            <a:pt x="702" y="15919"/>
                          </a:cubicBezTo>
                          <a:cubicBezTo>
                            <a:pt x="791" y="16175"/>
                            <a:pt x="879" y="16303"/>
                            <a:pt x="968" y="16558"/>
                          </a:cubicBezTo>
                          <a:cubicBezTo>
                            <a:pt x="1633" y="17645"/>
                            <a:pt x="2121" y="18859"/>
                            <a:pt x="2476" y="20073"/>
                          </a:cubicBezTo>
                          <a:cubicBezTo>
                            <a:pt x="2565" y="20329"/>
                            <a:pt x="2565" y="20584"/>
                            <a:pt x="2742" y="20712"/>
                          </a:cubicBezTo>
                          <a:cubicBezTo>
                            <a:pt x="3053" y="21287"/>
                            <a:pt x="3629" y="21223"/>
                            <a:pt x="4073" y="21095"/>
                          </a:cubicBezTo>
                          <a:cubicBezTo>
                            <a:pt x="4561" y="20904"/>
                            <a:pt x="5004" y="20840"/>
                            <a:pt x="5359" y="20968"/>
                          </a:cubicBezTo>
                          <a:cubicBezTo>
                            <a:pt x="5537" y="21095"/>
                            <a:pt x="5625" y="21287"/>
                            <a:pt x="5803" y="21287"/>
                          </a:cubicBezTo>
                          <a:cubicBezTo>
                            <a:pt x="6202" y="21415"/>
                            <a:pt x="6734" y="21095"/>
                            <a:pt x="7133" y="21415"/>
                          </a:cubicBezTo>
                          <a:cubicBezTo>
                            <a:pt x="7222" y="20712"/>
                            <a:pt x="7799" y="20456"/>
                            <a:pt x="8242" y="20456"/>
                          </a:cubicBezTo>
                          <a:cubicBezTo>
                            <a:pt x="8730" y="20456"/>
                            <a:pt x="9173" y="20712"/>
                            <a:pt x="9528" y="20329"/>
                          </a:cubicBezTo>
                          <a:cubicBezTo>
                            <a:pt x="9839" y="20073"/>
                            <a:pt x="10016" y="19498"/>
                            <a:pt x="10282" y="19498"/>
                          </a:cubicBezTo>
                          <a:lnTo>
                            <a:pt x="10859" y="19498"/>
                          </a:lnTo>
                          <a:cubicBezTo>
                            <a:pt x="11214" y="19370"/>
                            <a:pt x="11391" y="18731"/>
                            <a:pt x="11790" y="18731"/>
                          </a:cubicBezTo>
                          <a:cubicBezTo>
                            <a:pt x="11968" y="18731"/>
                            <a:pt x="12145" y="18859"/>
                            <a:pt x="12234" y="18987"/>
                          </a:cubicBezTo>
                          <a:cubicBezTo>
                            <a:pt x="12722" y="19498"/>
                            <a:pt x="13077" y="20201"/>
                            <a:pt x="13431" y="20840"/>
                          </a:cubicBezTo>
                          <a:cubicBezTo>
                            <a:pt x="13564" y="20968"/>
                            <a:pt x="13564" y="21287"/>
                            <a:pt x="13742" y="21287"/>
                          </a:cubicBezTo>
                          <a:lnTo>
                            <a:pt x="14008" y="21287"/>
                          </a:lnTo>
                          <a:cubicBezTo>
                            <a:pt x="14585" y="21095"/>
                            <a:pt x="15117" y="20456"/>
                            <a:pt x="15205" y="19626"/>
                          </a:cubicBezTo>
                          <a:cubicBezTo>
                            <a:pt x="15782" y="19817"/>
                            <a:pt x="16314" y="19817"/>
                            <a:pt x="16980" y="19945"/>
                          </a:cubicBezTo>
                          <a:cubicBezTo>
                            <a:pt x="16802" y="19753"/>
                            <a:pt x="16714" y="19370"/>
                            <a:pt x="16802" y="19114"/>
                          </a:cubicBezTo>
                          <a:lnTo>
                            <a:pt x="17068" y="18284"/>
                          </a:lnTo>
                          <a:cubicBezTo>
                            <a:pt x="17246" y="18028"/>
                            <a:pt x="17468" y="17772"/>
                            <a:pt x="17556" y="17389"/>
                          </a:cubicBezTo>
                          <a:cubicBezTo>
                            <a:pt x="17645" y="17261"/>
                            <a:pt x="17645" y="17133"/>
                            <a:pt x="17734" y="17133"/>
                          </a:cubicBezTo>
                          <a:cubicBezTo>
                            <a:pt x="17911" y="16942"/>
                            <a:pt x="18177" y="16942"/>
                            <a:pt x="18399" y="16942"/>
                          </a:cubicBezTo>
                          <a:cubicBezTo>
                            <a:pt x="19020" y="16814"/>
                            <a:pt x="19508" y="15919"/>
                            <a:pt x="19863" y="14961"/>
                          </a:cubicBezTo>
                          <a:cubicBezTo>
                            <a:pt x="19596" y="14705"/>
                            <a:pt x="19419" y="14258"/>
                            <a:pt x="19242" y="13874"/>
                          </a:cubicBezTo>
                          <a:cubicBezTo>
                            <a:pt x="19109" y="13491"/>
                            <a:pt x="19109" y="12979"/>
                            <a:pt x="19330" y="12660"/>
                          </a:cubicBezTo>
                          <a:cubicBezTo>
                            <a:pt x="19508" y="12532"/>
                            <a:pt x="19685" y="12404"/>
                            <a:pt x="19774" y="12277"/>
                          </a:cubicBezTo>
                          <a:cubicBezTo>
                            <a:pt x="19951" y="12149"/>
                            <a:pt x="19951" y="11765"/>
                            <a:pt x="19863" y="11637"/>
                          </a:cubicBezTo>
                          <a:cubicBezTo>
                            <a:pt x="19774" y="11637"/>
                            <a:pt x="19685" y="11637"/>
                            <a:pt x="19685" y="11446"/>
                          </a:cubicBezTo>
                          <a:cubicBezTo>
                            <a:pt x="19419" y="11318"/>
                            <a:pt x="19508" y="10551"/>
                            <a:pt x="19863" y="10423"/>
                          </a:cubicBezTo>
                          <a:cubicBezTo>
                            <a:pt x="20262" y="10295"/>
                            <a:pt x="20528" y="10551"/>
                            <a:pt x="20794" y="10551"/>
                          </a:cubicBezTo>
                          <a:cubicBezTo>
                            <a:pt x="21193" y="10679"/>
                            <a:pt x="21548" y="10423"/>
                            <a:pt x="21548" y="9976"/>
                          </a:cubicBezTo>
                          <a:cubicBezTo>
                            <a:pt x="21548" y="9848"/>
                            <a:pt x="21548" y="9720"/>
                            <a:pt x="21459" y="9593"/>
                          </a:cubicBezTo>
                          <a:cubicBezTo>
                            <a:pt x="21371" y="9465"/>
                            <a:pt x="21193" y="9337"/>
                            <a:pt x="20971" y="9209"/>
                          </a:cubicBezTo>
                          <a:cubicBezTo>
                            <a:pt x="20705" y="8953"/>
                            <a:pt x="20528" y="8506"/>
                            <a:pt x="20350" y="8123"/>
                          </a:cubicBezTo>
                          <a:cubicBezTo>
                            <a:pt x="20129" y="7611"/>
                            <a:pt x="19951" y="6908"/>
                            <a:pt x="19685" y="6397"/>
                          </a:cubicBezTo>
                          <a:cubicBezTo>
                            <a:pt x="19508" y="5822"/>
                            <a:pt x="19242" y="5311"/>
                            <a:pt x="18842" y="5439"/>
                          </a:cubicBezTo>
                          <a:cubicBezTo>
                            <a:pt x="18665" y="5566"/>
                            <a:pt x="18576" y="5694"/>
                            <a:pt x="18488" y="5694"/>
                          </a:cubicBezTo>
                          <a:cubicBezTo>
                            <a:pt x="18310" y="5822"/>
                            <a:pt x="18177" y="5694"/>
                            <a:pt x="18000" y="5694"/>
                          </a:cubicBezTo>
                          <a:cubicBezTo>
                            <a:pt x="17468" y="5439"/>
                            <a:pt x="16891" y="5439"/>
                            <a:pt x="16314" y="5439"/>
                          </a:cubicBezTo>
                          <a:cubicBezTo>
                            <a:pt x="16137" y="5439"/>
                            <a:pt x="15959" y="5439"/>
                            <a:pt x="15782" y="5566"/>
                          </a:cubicBezTo>
                          <a:cubicBezTo>
                            <a:pt x="15516" y="5822"/>
                            <a:pt x="15294" y="6525"/>
                            <a:pt x="14939" y="6397"/>
                          </a:cubicBezTo>
                          <a:cubicBezTo>
                            <a:pt x="14762" y="6397"/>
                            <a:pt x="14673" y="6142"/>
                            <a:pt x="14496" y="5950"/>
                          </a:cubicBezTo>
                          <a:cubicBezTo>
                            <a:pt x="14185" y="5694"/>
                            <a:pt x="13831" y="5950"/>
                            <a:pt x="13564" y="5694"/>
                          </a:cubicBezTo>
                          <a:cubicBezTo>
                            <a:pt x="13343" y="5439"/>
                            <a:pt x="13343" y="5055"/>
                            <a:pt x="13343" y="4608"/>
                          </a:cubicBezTo>
                          <a:cubicBezTo>
                            <a:pt x="13431" y="3969"/>
                            <a:pt x="13564" y="3010"/>
                            <a:pt x="14008" y="2755"/>
                          </a:cubicBezTo>
                          <a:cubicBezTo>
                            <a:pt x="13254" y="2499"/>
                            <a:pt x="12500" y="2243"/>
                            <a:pt x="12145" y="1285"/>
                          </a:cubicBezTo>
                          <a:lnTo>
                            <a:pt x="11879" y="454"/>
                          </a:lnTo>
                          <a:cubicBezTo>
                            <a:pt x="11613" y="-57"/>
                            <a:pt x="11036" y="-57"/>
                            <a:pt x="10681" y="71"/>
                          </a:cubicBezTo>
                          <a:cubicBezTo>
                            <a:pt x="10371" y="71"/>
                            <a:pt x="10105" y="135"/>
                            <a:pt x="9927" y="454"/>
                          </a:cubicBezTo>
                          <a:cubicBezTo>
                            <a:pt x="9750" y="710"/>
                            <a:pt x="9839" y="1413"/>
                            <a:pt x="10105" y="1413"/>
                          </a:cubicBezTo>
                          <a:cubicBezTo>
                            <a:pt x="9528" y="2371"/>
                            <a:pt x="10371" y="3969"/>
                            <a:pt x="9839" y="4800"/>
                          </a:cubicBezTo>
                          <a:cubicBezTo>
                            <a:pt x="9750" y="4927"/>
                            <a:pt x="9528" y="5055"/>
                            <a:pt x="9528" y="5183"/>
                          </a:cubicBezTo>
                          <a:cubicBezTo>
                            <a:pt x="9440" y="5439"/>
                            <a:pt x="9750" y="5694"/>
                            <a:pt x="9839" y="5822"/>
                          </a:cubicBezTo>
                          <a:cubicBezTo>
                            <a:pt x="10194" y="6397"/>
                            <a:pt x="10105" y="7484"/>
                            <a:pt x="9927" y="8251"/>
                          </a:cubicBezTo>
                          <a:cubicBezTo>
                            <a:pt x="9440" y="8251"/>
                            <a:pt x="9085" y="7611"/>
                            <a:pt x="8907" y="7036"/>
                          </a:cubicBezTo>
                          <a:cubicBezTo>
                            <a:pt x="8597" y="6525"/>
                            <a:pt x="8419" y="5822"/>
                            <a:pt x="8153" y="5439"/>
                          </a:cubicBezTo>
                          <a:cubicBezTo>
                            <a:pt x="8065" y="5311"/>
                            <a:pt x="8065" y="5311"/>
                            <a:pt x="7976" y="5311"/>
                          </a:cubicBezTo>
                          <a:cubicBezTo>
                            <a:pt x="7887" y="5311"/>
                            <a:pt x="7754" y="5439"/>
                            <a:pt x="7754" y="5439"/>
                          </a:cubicBezTo>
                          <a:cubicBezTo>
                            <a:pt x="7577" y="5566"/>
                            <a:pt x="7399" y="5055"/>
                            <a:pt x="7577" y="4608"/>
                          </a:cubicBezTo>
                          <a:cubicBezTo>
                            <a:pt x="7665" y="4352"/>
                            <a:pt x="7887" y="3969"/>
                            <a:pt x="7887" y="3713"/>
                          </a:cubicBezTo>
                          <a:cubicBezTo>
                            <a:pt x="7577" y="3713"/>
                            <a:pt x="7311" y="3585"/>
                            <a:pt x="7133" y="3458"/>
                          </a:cubicBezTo>
                          <a:cubicBezTo>
                            <a:pt x="6956" y="3266"/>
                            <a:pt x="6734" y="2882"/>
                            <a:pt x="6867" y="2499"/>
                          </a:cubicBezTo>
                          <a:cubicBezTo>
                            <a:pt x="6424" y="2627"/>
                            <a:pt x="6024" y="1796"/>
                            <a:pt x="6335" y="1349"/>
                          </a:cubicBezTo>
                          <a:cubicBezTo>
                            <a:pt x="5891" y="1860"/>
                            <a:pt x="5537" y="454"/>
                            <a:pt x="5359" y="198"/>
                          </a:cubicBezTo>
                          <a:cubicBezTo>
                            <a:pt x="4871" y="-185"/>
                            <a:pt x="4250" y="71"/>
                            <a:pt x="3851" y="454"/>
                          </a:cubicBezTo>
                          <a:close/>
                          <a:moveTo>
                            <a:pt x="6379" y="1285"/>
                          </a:moveTo>
                          <a:lnTo>
                            <a:pt x="6335" y="1349"/>
                          </a:lnTo>
                          <a:lnTo>
                            <a:pt x="6379" y="1285"/>
                          </a:ln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8" name="Shape 3278"/>
                    <p:cNvSpPr/>
                    <p:nvPr/>
                  </p:nvSpPr>
                  <p:spPr>
                    <a:xfrm>
                      <a:off x="3560578" y="1012576"/>
                      <a:ext cx="36224" cy="81437"/>
                    </a:xfrm>
                    <a:custGeom>
                      <a:avLst/>
                      <a:gdLst/>
                      <a:ahLst/>
                      <a:cxnLst>
                        <a:cxn ang="0">
                          <a:pos x="wd2" y="hd2"/>
                        </a:cxn>
                        <a:cxn ang="5400000">
                          <a:pos x="wd2" y="hd2"/>
                        </a:cxn>
                        <a:cxn ang="10800000">
                          <a:pos x="wd2" y="hd2"/>
                        </a:cxn>
                        <a:cxn ang="16200000">
                          <a:pos x="wd2" y="hd2"/>
                        </a:cxn>
                      </a:cxnLst>
                      <a:rect l="0" t="0" r="r" b="b"/>
                      <a:pathLst>
                        <a:path w="21097" h="20737" extrusionOk="0">
                          <a:moveTo>
                            <a:pt x="1371" y="4959"/>
                          </a:moveTo>
                          <a:cubicBezTo>
                            <a:pt x="1371" y="5397"/>
                            <a:pt x="1371" y="5397"/>
                            <a:pt x="2057" y="5689"/>
                          </a:cubicBezTo>
                          <a:lnTo>
                            <a:pt x="3086" y="5689"/>
                          </a:lnTo>
                          <a:cubicBezTo>
                            <a:pt x="5143" y="5689"/>
                            <a:pt x="7200" y="7148"/>
                            <a:pt x="5829" y="8024"/>
                          </a:cubicBezTo>
                          <a:cubicBezTo>
                            <a:pt x="5143" y="9045"/>
                            <a:pt x="2057" y="9629"/>
                            <a:pt x="3086" y="10505"/>
                          </a:cubicBezTo>
                          <a:cubicBezTo>
                            <a:pt x="3086" y="10797"/>
                            <a:pt x="3771" y="11089"/>
                            <a:pt x="4457" y="11381"/>
                          </a:cubicBezTo>
                          <a:cubicBezTo>
                            <a:pt x="6514" y="12694"/>
                            <a:pt x="5143" y="14153"/>
                            <a:pt x="3771" y="15759"/>
                          </a:cubicBezTo>
                          <a:cubicBezTo>
                            <a:pt x="2057" y="16926"/>
                            <a:pt x="0" y="18532"/>
                            <a:pt x="0" y="19699"/>
                          </a:cubicBezTo>
                          <a:cubicBezTo>
                            <a:pt x="0" y="19991"/>
                            <a:pt x="0" y="19991"/>
                            <a:pt x="686" y="20283"/>
                          </a:cubicBezTo>
                          <a:cubicBezTo>
                            <a:pt x="1371" y="20575"/>
                            <a:pt x="2057" y="20575"/>
                            <a:pt x="2057" y="20575"/>
                          </a:cubicBezTo>
                          <a:cubicBezTo>
                            <a:pt x="5143" y="20867"/>
                            <a:pt x="9257" y="20867"/>
                            <a:pt x="10971" y="19699"/>
                          </a:cubicBezTo>
                          <a:cubicBezTo>
                            <a:pt x="11657" y="18824"/>
                            <a:pt x="11314" y="17802"/>
                            <a:pt x="10286" y="16926"/>
                          </a:cubicBezTo>
                          <a:cubicBezTo>
                            <a:pt x="9600" y="15905"/>
                            <a:pt x="10971" y="14883"/>
                            <a:pt x="13029" y="15175"/>
                          </a:cubicBezTo>
                          <a:cubicBezTo>
                            <a:pt x="13714" y="15175"/>
                            <a:pt x="13714" y="15175"/>
                            <a:pt x="14400" y="15175"/>
                          </a:cubicBezTo>
                          <a:cubicBezTo>
                            <a:pt x="15086" y="15175"/>
                            <a:pt x="15771" y="14883"/>
                            <a:pt x="15771" y="14445"/>
                          </a:cubicBezTo>
                          <a:cubicBezTo>
                            <a:pt x="16457" y="13862"/>
                            <a:pt x="16457" y="12986"/>
                            <a:pt x="16457" y="12402"/>
                          </a:cubicBezTo>
                          <a:cubicBezTo>
                            <a:pt x="18171" y="12402"/>
                            <a:pt x="18857" y="12110"/>
                            <a:pt x="20229" y="12110"/>
                          </a:cubicBezTo>
                          <a:cubicBezTo>
                            <a:pt x="20229" y="12110"/>
                            <a:pt x="20914" y="12110"/>
                            <a:pt x="20914" y="11818"/>
                          </a:cubicBezTo>
                          <a:cubicBezTo>
                            <a:pt x="21600" y="11089"/>
                            <a:pt x="20229" y="10797"/>
                            <a:pt x="18857" y="10505"/>
                          </a:cubicBezTo>
                          <a:cubicBezTo>
                            <a:pt x="16457" y="9921"/>
                            <a:pt x="15086" y="8316"/>
                            <a:pt x="16457" y="7440"/>
                          </a:cubicBezTo>
                          <a:cubicBezTo>
                            <a:pt x="17486" y="6856"/>
                            <a:pt x="18857" y="6272"/>
                            <a:pt x="18171" y="5689"/>
                          </a:cubicBezTo>
                          <a:cubicBezTo>
                            <a:pt x="18171" y="5397"/>
                            <a:pt x="16457" y="4959"/>
                            <a:pt x="16457" y="4667"/>
                          </a:cubicBezTo>
                          <a:cubicBezTo>
                            <a:pt x="11657" y="2624"/>
                            <a:pt x="18171" y="-733"/>
                            <a:pt x="7886" y="143"/>
                          </a:cubicBezTo>
                          <a:cubicBezTo>
                            <a:pt x="1371" y="726"/>
                            <a:pt x="686" y="2624"/>
                            <a:pt x="1371" y="495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79" name="Shape 3279"/>
                    <p:cNvSpPr/>
                    <p:nvPr/>
                  </p:nvSpPr>
                  <p:spPr>
                    <a:xfrm>
                      <a:off x="3912041" y="1039261"/>
                      <a:ext cx="164457" cy="114545"/>
                    </a:xfrm>
                    <a:custGeom>
                      <a:avLst/>
                      <a:gdLst/>
                      <a:ahLst/>
                      <a:cxnLst>
                        <a:cxn ang="0">
                          <a:pos x="wd2" y="hd2"/>
                        </a:cxn>
                        <a:cxn ang="5400000">
                          <a:pos x="wd2" y="hd2"/>
                        </a:cxn>
                        <a:cxn ang="10800000">
                          <a:pos x="wd2" y="hd2"/>
                        </a:cxn>
                        <a:cxn ang="16200000">
                          <a:pos x="wd2" y="hd2"/>
                        </a:cxn>
                      </a:cxnLst>
                      <a:rect l="0" t="0" r="r" b="b"/>
                      <a:pathLst>
                        <a:path w="21181" h="21059" extrusionOk="0">
                          <a:moveTo>
                            <a:pt x="289" y="5252"/>
                          </a:moveTo>
                          <a:cubicBezTo>
                            <a:pt x="141" y="6394"/>
                            <a:pt x="1100" y="7432"/>
                            <a:pt x="731" y="8782"/>
                          </a:cubicBezTo>
                          <a:cubicBezTo>
                            <a:pt x="584" y="9198"/>
                            <a:pt x="436" y="9406"/>
                            <a:pt x="436" y="9821"/>
                          </a:cubicBezTo>
                          <a:cubicBezTo>
                            <a:pt x="436" y="10132"/>
                            <a:pt x="584" y="10548"/>
                            <a:pt x="584" y="10756"/>
                          </a:cubicBezTo>
                          <a:cubicBezTo>
                            <a:pt x="731" y="11171"/>
                            <a:pt x="1100" y="11586"/>
                            <a:pt x="1247" y="12002"/>
                          </a:cubicBezTo>
                          <a:cubicBezTo>
                            <a:pt x="1395" y="12313"/>
                            <a:pt x="1395" y="12521"/>
                            <a:pt x="1542" y="12521"/>
                          </a:cubicBezTo>
                          <a:cubicBezTo>
                            <a:pt x="1689" y="12521"/>
                            <a:pt x="1689" y="12313"/>
                            <a:pt x="1837" y="12313"/>
                          </a:cubicBezTo>
                          <a:cubicBezTo>
                            <a:pt x="2132" y="12313"/>
                            <a:pt x="2279" y="12729"/>
                            <a:pt x="2427" y="12936"/>
                          </a:cubicBezTo>
                          <a:cubicBezTo>
                            <a:pt x="2648" y="13144"/>
                            <a:pt x="2943" y="12936"/>
                            <a:pt x="3090" y="12936"/>
                          </a:cubicBezTo>
                          <a:cubicBezTo>
                            <a:pt x="3680" y="12936"/>
                            <a:pt x="3827" y="13975"/>
                            <a:pt x="4196" y="14702"/>
                          </a:cubicBezTo>
                          <a:cubicBezTo>
                            <a:pt x="4343" y="14909"/>
                            <a:pt x="4638" y="15117"/>
                            <a:pt x="4786" y="15117"/>
                          </a:cubicBezTo>
                          <a:cubicBezTo>
                            <a:pt x="5523" y="15532"/>
                            <a:pt x="6334" y="16363"/>
                            <a:pt x="6776" y="17506"/>
                          </a:cubicBezTo>
                          <a:cubicBezTo>
                            <a:pt x="6924" y="17921"/>
                            <a:pt x="7292" y="18232"/>
                            <a:pt x="7587" y="18544"/>
                          </a:cubicBezTo>
                          <a:cubicBezTo>
                            <a:pt x="7882" y="18752"/>
                            <a:pt x="8177" y="18856"/>
                            <a:pt x="8472" y="19063"/>
                          </a:cubicBezTo>
                          <a:cubicBezTo>
                            <a:pt x="8619" y="19271"/>
                            <a:pt x="8619" y="19686"/>
                            <a:pt x="8988" y="19686"/>
                          </a:cubicBezTo>
                          <a:cubicBezTo>
                            <a:pt x="9430" y="20102"/>
                            <a:pt x="9725" y="19063"/>
                            <a:pt x="10315" y="19063"/>
                          </a:cubicBezTo>
                          <a:cubicBezTo>
                            <a:pt x="10831" y="19063"/>
                            <a:pt x="11126" y="19686"/>
                            <a:pt x="11421" y="19894"/>
                          </a:cubicBezTo>
                          <a:cubicBezTo>
                            <a:pt x="11863" y="20102"/>
                            <a:pt x="12526" y="19894"/>
                            <a:pt x="12969" y="20309"/>
                          </a:cubicBezTo>
                          <a:cubicBezTo>
                            <a:pt x="13116" y="20517"/>
                            <a:pt x="13264" y="20725"/>
                            <a:pt x="13411" y="20932"/>
                          </a:cubicBezTo>
                          <a:cubicBezTo>
                            <a:pt x="13780" y="21244"/>
                            <a:pt x="14222" y="20932"/>
                            <a:pt x="14517" y="20517"/>
                          </a:cubicBezTo>
                          <a:cubicBezTo>
                            <a:pt x="14812" y="20102"/>
                            <a:pt x="15180" y="19894"/>
                            <a:pt x="15475" y="19686"/>
                          </a:cubicBezTo>
                          <a:cubicBezTo>
                            <a:pt x="16360" y="19271"/>
                            <a:pt x="17318" y="20932"/>
                            <a:pt x="18203" y="20932"/>
                          </a:cubicBezTo>
                          <a:cubicBezTo>
                            <a:pt x="17908" y="20517"/>
                            <a:pt x="17613" y="19894"/>
                            <a:pt x="17466" y="19271"/>
                          </a:cubicBezTo>
                          <a:cubicBezTo>
                            <a:pt x="18571" y="18544"/>
                            <a:pt x="19603" y="17921"/>
                            <a:pt x="20562" y="16882"/>
                          </a:cubicBezTo>
                          <a:cubicBezTo>
                            <a:pt x="20267" y="16675"/>
                            <a:pt x="19972" y="16363"/>
                            <a:pt x="19751" y="16156"/>
                          </a:cubicBezTo>
                          <a:cubicBezTo>
                            <a:pt x="19603" y="15948"/>
                            <a:pt x="19456" y="15325"/>
                            <a:pt x="19603" y="14909"/>
                          </a:cubicBezTo>
                          <a:cubicBezTo>
                            <a:pt x="19751" y="14494"/>
                            <a:pt x="20267" y="14182"/>
                            <a:pt x="20562" y="14182"/>
                          </a:cubicBezTo>
                          <a:cubicBezTo>
                            <a:pt x="20857" y="14182"/>
                            <a:pt x="21299" y="13559"/>
                            <a:pt x="21152" y="13144"/>
                          </a:cubicBezTo>
                          <a:cubicBezTo>
                            <a:pt x="21004" y="12936"/>
                            <a:pt x="20857" y="12729"/>
                            <a:pt x="20709" y="12729"/>
                          </a:cubicBezTo>
                          <a:cubicBezTo>
                            <a:pt x="19309" y="12002"/>
                            <a:pt x="17760" y="11586"/>
                            <a:pt x="16655" y="10340"/>
                          </a:cubicBezTo>
                          <a:cubicBezTo>
                            <a:pt x="16507" y="10132"/>
                            <a:pt x="16212" y="9613"/>
                            <a:pt x="15917" y="9406"/>
                          </a:cubicBezTo>
                          <a:cubicBezTo>
                            <a:pt x="15623" y="9198"/>
                            <a:pt x="15328" y="9198"/>
                            <a:pt x="14959" y="9406"/>
                          </a:cubicBezTo>
                          <a:cubicBezTo>
                            <a:pt x="14812" y="9613"/>
                            <a:pt x="14812" y="9821"/>
                            <a:pt x="14664" y="9821"/>
                          </a:cubicBezTo>
                          <a:cubicBezTo>
                            <a:pt x="14517" y="10132"/>
                            <a:pt x="14222" y="9821"/>
                            <a:pt x="13927" y="9613"/>
                          </a:cubicBezTo>
                          <a:cubicBezTo>
                            <a:pt x="13411" y="9406"/>
                            <a:pt x="12969" y="9198"/>
                            <a:pt x="12379" y="8990"/>
                          </a:cubicBezTo>
                          <a:cubicBezTo>
                            <a:pt x="12084" y="8990"/>
                            <a:pt x="11568" y="8990"/>
                            <a:pt x="11421" y="9406"/>
                          </a:cubicBezTo>
                          <a:cubicBezTo>
                            <a:pt x="11273" y="9821"/>
                            <a:pt x="11273" y="10548"/>
                            <a:pt x="11568" y="10548"/>
                          </a:cubicBezTo>
                          <a:cubicBezTo>
                            <a:pt x="11273" y="10756"/>
                            <a:pt x="10831" y="10963"/>
                            <a:pt x="10315" y="10963"/>
                          </a:cubicBezTo>
                          <a:cubicBezTo>
                            <a:pt x="10020" y="10963"/>
                            <a:pt x="9725" y="10756"/>
                            <a:pt x="9430" y="10548"/>
                          </a:cubicBezTo>
                          <a:cubicBezTo>
                            <a:pt x="9283" y="10132"/>
                            <a:pt x="9135" y="9613"/>
                            <a:pt x="9430" y="9198"/>
                          </a:cubicBezTo>
                          <a:cubicBezTo>
                            <a:pt x="9577" y="8990"/>
                            <a:pt x="9872" y="8990"/>
                            <a:pt x="10020" y="8575"/>
                          </a:cubicBezTo>
                          <a:cubicBezTo>
                            <a:pt x="10536" y="7952"/>
                            <a:pt x="9577" y="6602"/>
                            <a:pt x="9872" y="5979"/>
                          </a:cubicBezTo>
                          <a:cubicBezTo>
                            <a:pt x="10020" y="5771"/>
                            <a:pt x="10388" y="5771"/>
                            <a:pt x="10683" y="5771"/>
                          </a:cubicBezTo>
                          <a:cubicBezTo>
                            <a:pt x="11052" y="5771"/>
                            <a:pt x="11273" y="5563"/>
                            <a:pt x="11273" y="5044"/>
                          </a:cubicBezTo>
                          <a:cubicBezTo>
                            <a:pt x="11273" y="4836"/>
                            <a:pt x="11126" y="4629"/>
                            <a:pt x="10978" y="4421"/>
                          </a:cubicBezTo>
                          <a:cubicBezTo>
                            <a:pt x="10167" y="3798"/>
                            <a:pt x="9283" y="3798"/>
                            <a:pt x="8324" y="3798"/>
                          </a:cubicBezTo>
                          <a:cubicBezTo>
                            <a:pt x="8177" y="3798"/>
                            <a:pt x="7882" y="3798"/>
                            <a:pt x="7734" y="4006"/>
                          </a:cubicBezTo>
                          <a:cubicBezTo>
                            <a:pt x="7587" y="4213"/>
                            <a:pt x="7440" y="4421"/>
                            <a:pt x="7587" y="4836"/>
                          </a:cubicBezTo>
                          <a:cubicBezTo>
                            <a:pt x="6924" y="4421"/>
                            <a:pt x="6186" y="4836"/>
                            <a:pt x="6039" y="5771"/>
                          </a:cubicBezTo>
                          <a:cubicBezTo>
                            <a:pt x="6039" y="5979"/>
                            <a:pt x="6039" y="6394"/>
                            <a:pt x="5891" y="6602"/>
                          </a:cubicBezTo>
                          <a:cubicBezTo>
                            <a:pt x="5744" y="7744"/>
                            <a:pt x="4786" y="7952"/>
                            <a:pt x="3975" y="7744"/>
                          </a:cubicBezTo>
                          <a:cubicBezTo>
                            <a:pt x="3827" y="7744"/>
                            <a:pt x="3532" y="7432"/>
                            <a:pt x="3385" y="7225"/>
                          </a:cubicBezTo>
                          <a:cubicBezTo>
                            <a:pt x="3238" y="7017"/>
                            <a:pt x="3238" y="6602"/>
                            <a:pt x="3238" y="6394"/>
                          </a:cubicBezTo>
                          <a:cubicBezTo>
                            <a:pt x="3385" y="6186"/>
                            <a:pt x="3532" y="6186"/>
                            <a:pt x="3532" y="5979"/>
                          </a:cubicBezTo>
                          <a:cubicBezTo>
                            <a:pt x="3680" y="5771"/>
                            <a:pt x="3532" y="5044"/>
                            <a:pt x="3238" y="4836"/>
                          </a:cubicBezTo>
                          <a:cubicBezTo>
                            <a:pt x="2943" y="4629"/>
                            <a:pt x="2795" y="4629"/>
                            <a:pt x="2427" y="4213"/>
                          </a:cubicBezTo>
                          <a:cubicBezTo>
                            <a:pt x="2132" y="3798"/>
                            <a:pt x="2132" y="3071"/>
                            <a:pt x="2279" y="2656"/>
                          </a:cubicBezTo>
                          <a:cubicBezTo>
                            <a:pt x="2427" y="2240"/>
                            <a:pt x="2795" y="1825"/>
                            <a:pt x="3090" y="1409"/>
                          </a:cubicBezTo>
                          <a:cubicBezTo>
                            <a:pt x="3238" y="1202"/>
                            <a:pt x="3385" y="1202"/>
                            <a:pt x="3385" y="890"/>
                          </a:cubicBezTo>
                          <a:cubicBezTo>
                            <a:pt x="3532" y="-148"/>
                            <a:pt x="584" y="-356"/>
                            <a:pt x="141" y="682"/>
                          </a:cubicBezTo>
                          <a:cubicBezTo>
                            <a:pt x="-301" y="1825"/>
                            <a:pt x="436" y="2448"/>
                            <a:pt x="436" y="3382"/>
                          </a:cubicBezTo>
                          <a:cubicBezTo>
                            <a:pt x="1247" y="4213"/>
                            <a:pt x="289" y="4629"/>
                            <a:pt x="289" y="525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0" name="Shape 3280"/>
                    <p:cNvSpPr/>
                    <p:nvPr/>
                  </p:nvSpPr>
                  <p:spPr>
                    <a:xfrm>
                      <a:off x="3761513" y="2780363"/>
                      <a:ext cx="87374" cy="445021"/>
                    </a:xfrm>
                    <a:custGeom>
                      <a:avLst/>
                      <a:gdLst/>
                      <a:ahLst/>
                      <a:cxnLst>
                        <a:cxn ang="0">
                          <a:pos x="wd2" y="hd2"/>
                        </a:cxn>
                        <a:cxn ang="5400000">
                          <a:pos x="wd2" y="hd2"/>
                        </a:cxn>
                        <a:cxn ang="10800000">
                          <a:pos x="wd2" y="hd2"/>
                        </a:cxn>
                        <a:cxn ang="16200000">
                          <a:pos x="wd2" y="hd2"/>
                        </a:cxn>
                      </a:cxnLst>
                      <a:rect l="0" t="0" r="r" b="b"/>
                      <a:pathLst>
                        <a:path w="21005" h="21288" extrusionOk="0">
                          <a:moveTo>
                            <a:pt x="3439" y="3040"/>
                          </a:moveTo>
                          <a:cubicBezTo>
                            <a:pt x="3439" y="3149"/>
                            <a:pt x="3164" y="3313"/>
                            <a:pt x="3715" y="3368"/>
                          </a:cubicBezTo>
                          <a:cubicBezTo>
                            <a:pt x="3990" y="3422"/>
                            <a:pt x="4265" y="3422"/>
                            <a:pt x="4540" y="3477"/>
                          </a:cubicBezTo>
                          <a:cubicBezTo>
                            <a:pt x="5778" y="3723"/>
                            <a:pt x="3990" y="3996"/>
                            <a:pt x="3164" y="4241"/>
                          </a:cubicBezTo>
                          <a:cubicBezTo>
                            <a:pt x="1376" y="4624"/>
                            <a:pt x="1651" y="5388"/>
                            <a:pt x="4265" y="5552"/>
                          </a:cubicBezTo>
                          <a:cubicBezTo>
                            <a:pt x="4265" y="5907"/>
                            <a:pt x="1926" y="6071"/>
                            <a:pt x="0" y="6126"/>
                          </a:cubicBezTo>
                          <a:cubicBezTo>
                            <a:pt x="1376" y="6399"/>
                            <a:pt x="1376" y="6917"/>
                            <a:pt x="275" y="7272"/>
                          </a:cubicBezTo>
                          <a:cubicBezTo>
                            <a:pt x="1926" y="7327"/>
                            <a:pt x="3439" y="7682"/>
                            <a:pt x="3990" y="8064"/>
                          </a:cubicBezTo>
                          <a:cubicBezTo>
                            <a:pt x="4540" y="8419"/>
                            <a:pt x="4265" y="8829"/>
                            <a:pt x="4265" y="9157"/>
                          </a:cubicBezTo>
                          <a:cubicBezTo>
                            <a:pt x="5366" y="8938"/>
                            <a:pt x="7704" y="9211"/>
                            <a:pt x="7980" y="9512"/>
                          </a:cubicBezTo>
                          <a:cubicBezTo>
                            <a:pt x="8255" y="9839"/>
                            <a:pt x="7154" y="10140"/>
                            <a:pt x="6329" y="10413"/>
                          </a:cubicBezTo>
                          <a:cubicBezTo>
                            <a:pt x="5366" y="10713"/>
                            <a:pt x="4265" y="10986"/>
                            <a:pt x="4540" y="11341"/>
                          </a:cubicBezTo>
                          <a:cubicBezTo>
                            <a:pt x="4540" y="11505"/>
                            <a:pt x="5090" y="11669"/>
                            <a:pt x="5366" y="11915"/>
                          </a:cubicBezTo>
                          <a:cubicBezTo>
                            <a:pt x="6329" y="12434"/>
                            <a:pt x="5778" y="13062"/>
                            <a:pt x="3990" y="13526"/>
                          </a:cubicBezTo>
                          <a:cubicBezTo>
                            <a:pt x="5778" y="13580"/>
                            <a:pt x="5366" y="14099"/>
                            <a:pt x="4815" y="14427"/>
                          </a:cubicBezTo>
                          <a:cubicBezTo>
                            <a:pt x="3715" y="15164"/>
                            <a:pt x="3990" y="16038"/>
                            <a:pt x="5778" y="16721"/>
                          </a:cubicBezTo>
                          <a:cubicBezTo>
                            <a:pt x="6054" y="16830"/>
                            <a:pt x="6329" y="16939"/>
                            <a:pt x="6329" y="17076"/>
                          </a:cubicBezTo>
                          <a:cubicBezTo>
                            <a:pt x="6329" y="17294"/>
                            <a:pt x="5366" y="17458"/>
                            <a:pt x="5090" y="17649"/>
                          </a:cubicBezTo>
                          <a:cubicBezTo>
                            <a:pt x="3990" y="18141"/>
                            <a:pt x="5366" y="18796"/>
                            <a:pt x="4540" y="19288"/>
                          </a:cubicBezTo>
                          <a:cubicBezTo>
                            <a:pt x="3990" y="19588"/>
                            <a:pt x="2889" y="19943"/>
                            <a:pt x="3715" y="20161"/>
                          </a:cubicBezTo>
                          <a:cubicBezTo>
                            <a:pt x="4265" y="20161"/>
                            <a:pt x="4815" y="20216"/>
                            <a:pt x="5366" y="20216"/>
                          </a:cubicBezTo>
                          <a:cubicBezTo>
                            <a:pt x="4815" y="20435"/>
                            <a:pt x="4540" y="20735"/>
                            <a:pt x="4815" y="20953"/>
                          </a:cubicBezTo>
                          <a:cubicBezTo>
                            <a:pt x="5090" y="21199"/>
                            <a:pt x="6879" y="21363"/>
                            <a:pt x="7704" y="21254"/>
                          </a:cubicBezTo>
                          <a:cubicBezTo>
                            <a:pt x="6879" y="20790"/>
                            <a:pt x="6604" y="20271"/>
                            <a:pt x="7429" y="19861"/>
                          </a:cubicBezTo>
                          <a:cubicBezTo>
                            <a:pt x="7704" y="19752"/>
                            <a:pt x="7980" y="19643"/>
                            <a:pt x="7980" y="19533"/>
                          </a:cubicBezTo>
                          <a:cubicBezTo>
                            <a:pt x="7980" y="19424"/>
                            <a:pt x="7704" y="19370"/>
                            <a:pt x="7704" y="19233"/>
                          </a:cubicBezTo>
                          <a:cubicBezTo>
                            <a:pt x="7429" y="18851"/>
                            <a:pt x="8943" y="18496"/>
                            <a:pt x="9493" y="18086"/>
                          </a:cubicBezTo>
                          <a:cubicBezTo>
                            <a:pt x="10318" y="17458"/>
                            <a:pt x="7980" y="16775"/>
                            <a:pt x="9493" y="16202"/>
                          </a:cubicBezTo>
                          <a:cubicBezTo>
                            <a:pt x="10043" y="15929"/>
                            <a:pt x="11144" y="15574"/>
                            <a:pt x="10043" y="15410"/>
                          </a:cubicBezTo>
                          <a:cubicBezTo>
                            <a:pt x="11144" y="14591"/>
                            <a:pt x="12382" y="13799"/>
                            <a:pt x="12657" y="12952"/>
                          </a:cubicBezTo>
                          <a:cubicBezTo>
                            <a:pt x="13483" y="12870"/>
                            <a:pt x="14308" y="12952"/>
                            <a:pt x="15271" y="13007"/>
                          </a:cubicBezTo>
                          <a:cubicBezTo>
                            <a:pt x="15271" y="12761"/>
                            <a:pt x="17335" y="12679"/>
                            <a:pt x="18161" y="12870"/>
                          </a:cubicBezTo>
                          <a:cubicBezTo>
                            <a:pt x="19124" y="13034"/>
                            <a:pt x="18986" y="13335"/>
                            <a:pt x="18711" y="13580"/>
                          </a:cubicBezTo>
                          <a:cubicBezTo>
                            <a:pt x="19261" y="13690"/>
                            <a:pt x="20499" y="13444"/>
                            <a:pt x="20087" y="13280"/>
                          </a:cubicBezTo>
                          <a:cubicBezTo>
                            <a:pt x="19811" y="13116"/>
                            <a:pt x="19261" y="12952"/>
                            <a:pt x="19536" y="12761"/>
                          </a:cubicBezTo>
                          <a:cubicBezTo>
                            <a:pt x="19536" y="12652"/>
                            <a:pt x="20087" y="12597"/>
                            <a:pt x="20499" y="12488"/>
                          </a:cubicBezTo>
                          <a:cubicBezTo>
                            <a:pt x="21600" y="12079"/>
                            <a:pt x="20775" y="11478"/>
                            <a:pt x="19261" y="11095"/>
                          </a:cubicBezTo>
                          <a:cubicBezTo>
                            <a:pt x="17885" y="10686"/>
                            <a:pt x="16372" y="10304"/>
                            <a:pt x="16372" y="9785"/>
                          </a:cubicBezTo>
                          <a:cubicBezTo>
                            <a:pt x="16372" y="9566"/>
                            <a:pt x="16922" y="9321"/>
                            <a:pt x="16647" y="9102"/>
                          </a:cubicBezTo>
                          <a:cubicBezTo>
                            <a:pt x="16647" y="8829"/>
                            <a:pt x="15822" y="8529"/>
                            <a:pt x="15271" y="8256"/>
                          </a:cubicBezTo>
                          <a:cubicBezTo>
                            <a:pt x="14721" y="7955"/>
                            <a:pt x="14996" y="7600"/>
                            <a:pt x="16097" y="7436"/>
                          </a:cubicBezTo>
                          <a:cubicBezTo>
                            <a:pt x="14308" y="6972"/>
                            <a:pt x="13758" y="6399"/>
                            <a:pt x="13758" y="5825"/>
                          </a:cubicBezTo>
                          <a:cubicBezTo>
                            <a:pt x="14033" y="5252"/>
                            <a:pt x="14996" y="4706"/>
                            <a:pt x="15546" y="4187"/>
                          </a:cubicBezTo>
                          <a:cubicBezTo>
                            <a:pt x="13758" y="4187"/>
                            <a:pt x="13208" y="3777"/>
                            <a:pt x="13483" y="3422"/>
                          </a:cubicBezTo>
                          <a:cubicBezTo>
                            <a:pt x="13758" y="3094"/>
                            <a:pt x="14308" y="2739"/>
                            <a:pt x="13208" y="2466"/>
                          </a:cubicBezTo>
                          <a:cubicBezTo>
                            <a:pt x="12107" y="2221"/>
                            <a:pt x="10043" y="2221"/>
                            <a:pt x="9493" y="1948"/>
                          </a:cubicBezTo>
                          <a:cubicBezTo>
                            <a:pt x="9218" y="1729"/>
                            <a:pt x="10181" y="1456"/>
                            <a:pt x="11557" y="1374"/>
                          </a:cubicBezTo>
                          <a:cubicBezTo>
                            <a:pt x="10731" y="1374"/>
                            <a:pt x="11832" y="500"/>
                            <a:pt x="12107" y="391"/>
                          </a:cubicBezTo>
                          <a:cubicBezTo>
                            <a:pt x="9218" y="-237"/>
                            <a:pt x="4265" y="-128"/>
                            <a:pt x="6054" y="855"/>
                          </a:cubicBezTo>
                          <a:cubicBezTo>
                            <a:pt x="6329" y="965"/>
                            <a:pt x="7429" y="1210"/>
                            <a:pt x="7429" y="1320"/>
                          </a:cubicBezTo>
                          <a:cubicBezTo>
                            <a:pt x="7704" y="1647"/>
                            <a:pt x="7154" y="1483"/>
                            <a:pt x="6329" y="1702"/>
                          </a:cubicBezTo>
                          <a:cubicBezTo>
                            <a:pt x="4540" y="2275"/>
                            <a:pt x="3715" y="2521"/>
                            <a:pt x="3439" y="3040"/>
                          </a:cubicBezTo>
                          <a:close/>
                          <a:moveTo>
                            <a:pt x="11832" y="1374"/>
                          </a:moveTo>
                          <a:cubicBezTo>
                            <a:pt x="11694" y="1374"/>
                            <a:pt x="11694" y="1374"/>
                            <a:pt x="11557" y="1374"/>
                          </a:cubicBezTo>
                          <a:cubicBezTo>
                            <a:pt x="11694" y="1374"/>
                            <a:pt x="11694" y="1374"/>
                            <a:pt x="11832" y="1374"/>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1" name="Shape 3281"/>
                    <p:cNvSpPr/>
                    <p:nvPr/>
                  </p:nvSpPr>
                  <p:spPr>
                    <a:xfrm>
                      <a:off x="3707353" y="3247336"/>
                      <a:ext cx="190656" cy="189833"/>
                    </a:xfrm>
                    <a:custGeom>
                      <a:avLst/>
                      <a:gdLst/>
                      <a:ahLst/>
                      <a:cxnLst>
                        <a:cxn ang="0">
                          <a:pos x="wd2" y="hd2"/>
                        </a:cxn>
                        <a:cxn ang="5400000">
                          <a:pos x="wd2" y="hd2"/>
                        </a:cxn>
                        <a:cxn ang="10800000">
                          <a:pos x="wd2" y="hd2"/>
                        </a:cxn>
                        <a:cxn ang="16200000">
                          <a:pos x="wd2" y="hd2"/>
                        </a:cxn>
                      </a:cxnLst>
                      <a:rect l="0" t="0" r="r" b="b"/>
                      <a:pathLst>
                        <a:path w="21082" h="20724" extrusionOk="0">
                          <a:moveTo>
                            <a:pt x="6890" y="4819"/>
                          </a:moveTo>
                          <a:cubicBezTo>
                            <a:pt x="5563" y="6122"/>
                            <a:pt x="5311" y="8171"/>
                            <a:pt x="6384" y="9722"/>
                          </a:cubicBezTo>
                          <a:cubicBezTo>
                            <a:pt x="5816" y="9971"/>
                            <a:pt x="5563" y="10778"/>
                            <a:pt x="5942" y="11150"/>
                          </a:cubicBezTo>
                          <a:cubicBezTo>
                            <a:pt x="5437" y="11522"/>
                            <a:pt x="4490" y="11150"/>
                            <a:pt x="3984" y="10778"/>
                          </a:cubicBezTo>
                          <a:cubicBezTo>
                            <a:pt x="3479" y="10219"/>
                            <a:pt x="2911" y="9722"/>
                            <a:pt x="2279" y="9598"/>
                          </a:cubicBezTo>
                          <a:cubicBezTo>
                            <a:pt x="2279" y="10529"/>
                            <a:pt x="2279" y="11522"/>
                            <a:pt x="1963" y="12453"/>
                          </a:cubicBezTo>
                          <a:cubicBezTo>
                            <a:pt x="1458" y="12578"/>
                            <a:pt x="826" y="12826"/>
                            <a:pt x="384" y="13260"/>
                          </a:cubicBezTo>
                          <a:cubicBezTo>
                            <a:pt x="5" y="13633"/>
                            <a:pt x="-121" y="14440"/>
                            <a:pt x="132" y="14812"/>
                          </a:cubicBezTo>
                          <a:cubicBezTo>
                            <a:pt x="258" y="15060"/>
                            <a:pt x="511" y="15060"/>
                            <a:pt x="826" y="15309"/>
                          </a:cubicBezTo>
                          <a:cubicBezTo>
                            <a:pt x="953" y="15557"/>
                            <a:pt x="1079" y="15867"/>
                            <a:pt x="1205" y="16115"/>
                          </a:cubicBezTo>
                          <a:cubicBezTo>
                            <a:pt x="1584" y="17543"/>
                            <a:pt x="1837" y="18971"/>
                            <a:pt x="1584" y="20274"/>
                          </a:cubicBezTo>
                          <a:cubicBezTo>
                            <a:pt x="2784" y="21081"/>
                            <a:pt x="4616" y="20771"/>
                            <a:pt x="5437" y="19591"/>
                          </a:cubicBezTo>
                          <a:cubicBezTo>
                            <a:pt x="4932" y="18971"/>
                            <a:pt x="3732" y="18971"/>
                            <a:pt x="3858" y="18164"/>
                          </a:cubicBezTo>
                          <a:cubicBezTo>
                            <a:pt x="3858" y="17667"/>
                            <a:pt x="4490" y="17419"/>
                            <a:pt x="4490" y="16860"/>
                          </a:cubicBezTo>
                          <a:cubicBezTo>
                            <a:pt x="4490" y="16115"/>
                            <a:pt x="2911" y="16115"/>
                            <a:pt x="2658" y="15309"/>
                          </a:cubicBezTo>
                          <a:cubicBezTo>
                            <a:pt x="2405" y="14564"/>
                            <a:pt x="3479" y="14005"/>
                            <a:pt x="4237" y="14005"/>
                          </a:cubicBezTo>
                          <a:cubicBezTo>
                            <a:pt x="5058" y="14005"/>
                            <a:pt x="6132" y="13757"/>
                            <a:pt x="6258" y="13012"/>
                          </a:cubicBezTo>
                          <a:cubicBezTo>
                            <a:pt x="7584" y="13384"/>
                            <a:pt x="8595" y="14440"/>
                            <a:pt x="9037" y="15557"/>
                          </a:cubicBezTo>
                          <a:cubicBezTo>
                            <a:pt x="9795" y="15991"/>
                            <a:pt x="10742" y="16240"/>
                            <a:pt x="11563" y="16115"/>
                          </a:cubicBezTo>
                          <a:cubicBezTo>
                            <a:pt x="11942" y="16115"/>
                            <a:pt x="12321" y="15867"/>
                            <a:pt x="12700" y="15991"/>
                          </a:cubicBezTo>
                          <a:cubicBezTo>
                            <a:pt x="13142" y="16115"/>
                            <a:pt x="13521" y="16364"/>
                            <a:pt x="13395" y="16736"/>
                          </a:cubicBezTo>
                          <a:cubicBezTo>
                            <a:pt x="13774" y="16364"/>
                            <a:pt x="14153" y="15557"/>
                            <a:pt x="13774" y="15060"/>
                          </a:cubicBezTo>
                          <a:cubicBezTo>
                            <a:pt x="13647" y="14812"/>
                            <a:pt x="13395" y="14688"/>
                            <a:pt x="13268" y="14564"/>
                          </a:cubicBezTo>
                          <a:cubicBezTo>
                            <a:pt x="12700" y="14005"/>
                            <a:pt x="12700" y="13384"/>
                            <a:pt x="12574" y="12702"/>
                          </a:cubicBezTo>
                          <a:cubicBezTo>
                            <a:pt x="12447" y="11957"/>
                            <a:pt x="12637" y="10902"/>
                            <a:pt x="13395" y="10778"/>
                          </a:cubicBezTo>
                          <a:cubicBezTo>
                            <a:pt x="14216" y="10653"/>
                            <a:pt x="14721" y="11709"/>
                            <a:pt x="15479" y="11833"/>
                          </a:cubicBezTo>
                          <a:cubicBezTo>
                            <a:pt x="16300" y="11957"/>
                            <a:pt x="16805" y="11150"/>
                            <a:pt x="17626" y="11150"/>
                          </a:cubicBezTo>
                          <a:cubicBezTo>
                            <a:pt x="18700" y="11026"/>
                            <a:pt x="20026" y="12205"/>
                            <a:pt x="20784" y="11398"/>
                          </a:cubicBezTo>
                          <a:cubicBezTo>
                            <a:pt x="21479" y="10778"/>
                            <a:pt x="20847" y="9784"/>
                            <a:pt x="20026" y="9350"/>
                          </a:cubicBezTo>
                          <a:cubicBezTo>
                            <a:pt x="19268" y="8978"/>
                            <a:pt x="18321" y="8915"/>
                            <a:pt x="17626" y="8419"/>
                          </a:cubicBezTo>
                          <a:cubicBezTo>
                            <a:pt x="17247" y="8171"/>
                            <a:pt x="17121" y="7798"/>
                            <a:pt x="16805" y="7426"/>
                          </a:cubicBezTo>
                          <a:cubicBezTo>
                            <a:pt x="16174" y="6681"/>
                            <a:pt x="15226" y="6122"/>
                            <a:pt x="14468" y="5626"/>
                          </a:cubicBezTo>
                          <a:cubicBezTo>
                            <a:pt x="13521" y="5129"/>
                            <a:pt x="12447" y="4571"/>
                            <a:pt x="11563" y="5129"/>
                          </a:cubicBezTo>
                          <a:cubicBezTo>
                            <a:pt x="11816" y="4943"/>
                            <a:pt x="9037" y="-519"/>
                            <a:pt x="8090" y="40"/>
                          </a:cubicBezTo>
                          <a:cubicBezTo>
                            <a:pt x="8090" y="40"/>
                            <a:pt x="7142" y="2212"/>
                            <a:pt x="7142" y="2336"/>
                          </a:cubicBezTo>
                          <a:cubicBezTo>
                            <a:pt x="6890" y="3515"/>
                            <a:pt x="8090" y="3826"/>
                            <a:pt x="6890" y="4819"/>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2" name="Shape 3282"/>
                    <p:cNvSpPr/>
                    <p:nvPr/>
                  </p:nvSpPr>
                  <p:spPr>
                    <a:xfrm>
                      <a:off x="3369691" y="3442687"/>
                      <a:ext cx="411137" cy="393933"/>
                    </a:xfrm>
                    <a:custGeom>
                      <a:avLst/>
                      <a:gdLst/>
                      <a:ahLst/>
                      <a:cxnLst>
                        <a:cxn ang="0">
                          <a:pos x="wd2" y="hd2"/>
                        </a:cxn>
                        <a:cxn ang="5400000">
                          <a:pos x="wd2" y="hd2"/>
                        </a:cxn>
                        <a:cxn ang="10800000">
                          <a:pos x="wd2" y="hd2"/>
                        </a:cxn>
                        <a:cxn ang="16200000">
                          <a:pos x="wd2" y="hd2"/>
                        </a:cxn>
                      </a:cxnLst>
                      <a:rect l="0" t="0" r="r" b="b"/>
                      <a:pathLst>
                        <a:path w="21458" h="21203" extrusionOk="0">
                          <a:moveTo>
                            <a:pt x="17946" y="865"/>
                          </a:moveTo>
                          <a:cubicBezTo>
                            <a:pt x="18064" y="1048"/>
                            <a:pt x="18005" y="1385"/>
                            <a:pt x="17797" y="1508"/>
                          </a:cubicBezTo>
                          <a:cubicBezTo>
                            <a:pt x="18064" y="1630"/>
                            <a:pt x="18183" y="2029"/>
                            <a:pt x="18064" y="2335"/>
                          </a:cubicBezTo>
                          <a:cubicBezTo>
                            <a:pt x="18005" y="2672"/>
                            <a:pt x="17797" y="2917"/>
                            <a:pt x="17797" y="3254"/>
                          </a:cubicBezTo>
                          <a:cubicBezTo>
                            <a:pt x="17738" y="3622"/>
                            <a:pt x="18005" y="4082"/>
                            <a:pt x="18302" y="4327"/>
                          </a:cubicBezTo>
                          <a:cubicBezTo>
                            <a:pt x="18183" y="4327"/>
                            <a:pt x="18124" y="4327"/>
                            <a:pt x="18005" y="4327"/>
                          </a:cubicBezTo>
                          <a:cubicBezTo>
                            <a:pt x="17619" y="4664"/>
                            <a:pt x="17322" y="5093"/>
                            <a:pt x="17262" y="5613"/>
                          </a:cubicBezTo>
                          <a:cubicBezTo>
                            <a:pt x="17054" y="5889"/>
                            <a:pt x="16876" y="6196"/>
                            <a:pt x="16757" y="6471"/>
                          </a:cubicBezTo>
                          <a:cubicBezTo>
                            <a:pt x="16579" y="6778"/>
                            <a:pt x="16371" y="7237"/>
                            <a:pt x="16638" y="7482"/>
                          </a:cubicBezTo>
                          <a:cubicBezTo>
                            <a:pt x="16490" y="7482"/>
                            <a:pt x="16311" y="7421"/>
                            <a:pt x="16193" y="7421"/>
                          </a:cubicBezTo>
                          <a:cubicBezTo>
                            <a:pt x="16014" y="7881"/>
                            <a:pt x="15628" y="8126"/>
                            <a:pt x="15182" y="8310"/>
                          </a:cubicBezTo>
                          <a:cubicBezTo>
                            <a:pt x="14707" y="8647"/>
                            <a:pt x="14261" y="8892"/>
                            <a:pt x="13756" y="9229"/>
                          </a:cubicBezTo>
                          <a:cubicBezTo>
                            <a:pt x="13756" y="8830"/>
                            <a:pt x="13519" y="8524"/>
                            <a:pt x="13192" y="8371"/>
                          </a:cubicBezTo>
                          <a:cubicBezTo>
                            <a:pt x="12895" y="8248"/>
                            <a:pt x="12449" y="8463"/>
                            <a:pt x="12330" y="8769"/>
                          </a:cubicBezTo>
                          <a:cubicBezTo>
                            <a:pt x="12211" y="9106"/>
                            <a:pt x="12390" y="9474"/>
                            <a:pt x="12568" y="9811"/>
                          </a:cubicBezTo>
                          <a:cubicBezTo>
                            <a:pt x="11706" y="10056"/>
                            <a:pt x="11023" y="10761"/>
                            <a:pt x="10755" y="11588"/>
                          </a:cubicBezTo>
                          <a:cubicBezTo>
                            <a:pt x="10132" y="11802"/>
                            <a:pt x="9508" y="11925"/>
                            <a:pt x="8824" y="11986"/>
                          </a:cubicBezTo>
                          <a:cubicBezTo>
                            <a:pt x="8646" y="11986"/>
                            <a:pt x="8527" y="11986"/>
                            <a:pt x="8349" y="12048"/>
                          </a:cubicBezTo>
                          <a:cubicBezTo>
                            <a:pt x="7844" y="12048"/>
                            <a:pt x="7398" y="12109"/>
                            <a:pt x="6893" y="12109"/>
                          </a:cubicBezTo>
                          <a:cubicBezTo>
                            <a:pt x="6715" y="12109"/>
                            <a:pt x="6477" y="12109"/>
                            <a:pt x="6328" y="12231"/>
                          </a:cubicBezTo>
                          <a:cubicBezTo>
                            <a:pt x="6210" y="12293"/>
                            <a:pt x="6091" y="12385"/>
                            <a:pt x="6031" y="12446"/>
                          </a:cubicBezTo>
                          <a:cubicBezTo>
                            <a:pt x="5734" y="12691"/>
                            <a:pt x="5348" y="12936"/>
                            <a:pt x="5021" y="13212"/>
                          </a:cubicBezTo>
                          <a:cubicBezTo>
                            <a:pt x="4724" y="13457"/>
                            <a:pt x="4278" y="13671"/>
                            <a:pt x="3981" y="13457"/>
                          </a:cubicBezTo>
                          <a:cubicBezTo>
                            <a:pt x="4100" y="13671"/>
                            <a:pt x="3922" y="13916"/>
                            <a:pt x="3714" y="14100"/>
                          </a:cubicBezTo>
                          <a:cubicBezTo>
                            <a:pt x="3417" y="14376"/>
                            <a:pt x="3031" y="14560"/>
                            <a:pt x="2733" y="14682"/>
                          </a:cubicBezTo>
                          <a:cubicBezTo>
                            <a:pt x="2288" y="14866"/>
                            <a:pt x="1783" y="15142"/>
                            <a:pt x="1723" y="15571"/>
                          </a:cubicBezTo>
                          <a:cubicBezTo>
                            <a:pt x="1723" y="15785"/>
                            <a:pt x="1723" y="15969"/>
                            <a:pt x="1842" y="16092"/>
                          </a:cubicBezTo>
                          <a:cubicBezTo>
                            <a:pt x="1159" y="16030"/>
                            <a:pt x="475" y="16214"/>
                            <a:pt x="0" y="16674"/>
                          </a:cubicBezTo>
                          <a:cubicBezTo>
                            <a:pt x="297" y="16735"/>
                            <a:pt x="802" y="17011"/>
                            <a:pt x="594" y="17317"/>
                          </a:cubicBezTo>
                          <a:cubicBezTo>
                            <a:pt x="535" y="17440"/>
                            <a:pt x="416" y="17501"/>
                            <a:pt x="357" y="17562"/>
                          </a:cubicBezTo>
                          <a:cubicBezTo>
                            <a:pt x="178" y="17777"/>
                            <a:pt x="178" y="18083"/>
                            <a:pt x="357" y="18206"/>
                          </a:cubicBezTo>
                          <a:cubicBezTo>
                            <a:pt x="475" y="18298"/>
                            <a:pt x="535" y="18359"/>
                            <a:pt x="683" y="18420"/>
                          </a:cubicBezTo>
                          <a:cubicBezTo>
                            <a:pt x="1159" y="18727"/>
                            <a:pt x="1099" y="19431"/>
                            <a:pt x="1040" y="20013"/>
                          </a:cubicBezTo>
                          <a:cubicBezTo>
                            <a:pt x="1545" y="20412"/>
                            <a:pt x="2109" y="20718"/>
                            <a:pt x="2615" y="21116"/>
                          </a:cubicBezTo>
                          <a:cubicBezTo>
                            <a:pt x="2674" y="21178"/>
                            <a:pt x="2733" y="21239"/>
                            <a:pt x="2852" y="21178"/>
                          </a:cubicBezTo>
                          <a:cubicBezTo>
                            <a:pt x="3031" y="21178"/>
                            <a:pt x="3031" y="20933"/>
                            <a:pt x="3090" y="20779"/>
                          </a:cubicBezTo>
                          <a:cubicBezTo>
                            <a:pt x="3179" y="20289"/>
                            <a:pt x="3239" y="19768"/>
                            <a:pt x="3298" y="19309"/>
                          </a:cubicBezTo>
                          <a:cubicBezTo>
                            <a:pt x="3298" y="19125"/>
                            <a:pt x="3357" y="18941"/>
                            <a:pt x="3476" y="18788"/>
                          </a:cubicBezTo>
                          <a:cubicBezTo>
                            <a:pt x="3654" y="18604"/>
                            <a:pt x="3981" y="18604"/>
                            <a:pt x="4219" y="18543"/>
                          </a:cubicBezTo>
                          <a:cubicBezTo>
                            <a:pt x="4486" y="18482"/>
                            <a:pt x="4783" y="18359"/>
                            <a:pt x="4783" y="18083"/>
                          </a:cubicBezTo>
                          <a:cubicBezTo>
                            <a:pt x="4843" y="17654"/>
                            <a:pt x="4041" y="17256"/>
                            <a:pt x="4278" y="16919"/>
                          </a:cubicBezTo>
                          <a:cubicBezTo>
                            <a:pt x="4546" y="16613"/>
                            <a:pt x="4962" y="16919"/>
                            <a:pt x="5110" y="17317"/>
                          </a:cubicBezTo>
                          <a:cubicBezTo>
                            <a:pt x="5229" y="17654"/>
                            <a:pt x="5289" y="18083"/>
                            <a:pt x="5586" y="18298"/>
                          </a:cubicBezTo>
                          <a:cubicBezTo>
                            <a:pt x="5972" y="18022"/>
                            <a:pt x="5972" y="17501"/>
                            <a:pt x="6210" y="17133"/>
                          </a:cubicBezTo>
                          <a:cubicBezTo>
                            <a:pt x="6655" y="16490"/>
                            <a:pt x="7576" y="16551"/>
                            <a:pt x="8349" y="16674"/>
                          </a:cubicBezTo>
                          <a:cubicBezTo>
                            <a:pt x="8587" y="16551"/>
                            <a:pt x="8200" y="16153"/>
                            <a:pt x="8289" y="15908"/>
                          </a:cubicBezTo>
                          <a:cubicBezTo>
                            <a:pt x="8289" y="15785"/>
                            <a:pt x="8408" y="15724"/>
                            <a:pt x="8468" y="15571"/>
                          </a:cubicBezTo>
                          <a:cubicBezTo>
                            <a:pt x="8646" y="15387"/>
                            <a:pt x="8765" y="15081"/>
                            <a:pt x="8765" y="14744"/>
                          </a:cubicBezTo>
                          <a:cubicBezTo>
                            <a:pt x="9092" y="15019"/>
                            <a:pt x="9508" y="14560"/>
                            <a:pt x="9894" y="14682"/>
                          </a:cubicBezTo>
                          <a:cubicBezTo>
                            <a:pt x="10339" y="14805"/>
                            <a:pt x="10280" y="15448"/>
                            <a:pt x="10132" y="15908"/>
                          </a:cubicBezTo>
                          <a:cubicBezTo>
                            <a:pt x="10339" y="16092"/>
                            <a:pt x="10458" y="16306"/>
                            <a:pt x="10696" y="16368"/>
                          </a:cubicBezTo>
                          <a:cubicBezTo>
                            <a:pt x="10963" y="16429"/>
                            <a:pt x="11201" y="16429"/>
                            <a:pt x="11320" y="16214"/>
                          </a:cubicBezTo>
                          <a:cubicBezTo>
                            <a:pt x="11528" y="15908"/>
                            <a:pt x="11261" y="15448"/>
                            <a:pt x="11587" y="15203"/>
                          </a:cubicBezTo>
                          <a:cubicBezTo>
                            <a:pt x="11766" y="15019"/>
                            <a:pt x="12152" y="15203"/>
                            <a:pt x="12390" y="15019"/>
                          </a:cubicBezTo>
                          <a:cubicBezTo>
                            <a:pt x="12687" y="14866"/>
                            <a:pt x="12627" y="14376"/>
                            <a:pt x="12449" y="14162"/>
                          </a:cubicBezTo>
                          <a:cubicBezTo>
                            <a:pt x="12211" y="13916"/>
                            <a:pt x="11884" y="13855"/>
                            <a:pt x="11587" y="13794"/>
                          </a:cubicBezTo>
                          <a:cubicBezTo>
                            <a:pt x="11944" y="13579"/>
                            <a:pt x="12330" y="13396"/>
                            <a:pt x="12627" y="13150"/>
                          </a:cubicBezTo>
                          <a:cubicBezTo>
                            <a:pt x="12835" y="13334"/>
                            <a:pt x="13073" y="13518"/>
                            <a:pt x="13311" y="13671"/>
                          </a:cubicBezTo>
                          <a:cubicBezTo>
                            <a:pt x="13578" y="13794"/>
                            <a:pt x="13875" y="13733"/>
                            <a:pt x="14143" y="13518"/>
                          </a:cubicBezTo>
                          <a:cubicBezTo>
                            <a:pt x="14648" y="13334"/>
                            <a:pt x="15182" y="13089"/>
                            <a:pt x="15687" y="12875"/>
                          </a:cubicBezTo>
                          <a:cubicBezTo>
                            <a:pt x="15866" y="12813"/>
                            <a:pt x="16133" y="12691"/>
                            <a:pt x="16311" y="12813"/>
                          </a:cubicBezTo>
                          <a:cubicBezTo>
                            <a:pt x="16430" y="12875"/>
                            <a:pt x="16490" y="12936"/>
                            <a:pt x="16638" y="13028"/>
                          </a:cubicBezTo>
                          <a:cubicBezTo>
                            <a:pt x="16876" y="13150"/>
                            <a:pt x="17203" y="13089"/>
                            <a:pt x="17440" y="12936"/>
                          </a:cubicBezTo>
                          <a:cubicBezTo>
                            <a:pt x="17619" y="12875"/>
                            <a:pt x="17797" y="12844"/>
                            <a:pt x="17946" y="12691"/>
                          </a:cubicBezTo>
                          <a:cubicBezTo>
                            <a:pt x="18064" y="12599"/>
                            <a:pt x="18064" y="12231"/>
                            <a:pt x="17886" y="12170"/>
                          </a:cubicBezTo>
                          <a:cubicBezTo>
                            <a:pt x="18243" y="11925"/>
                            <a:pt x="18926" y="12170"/>
                            <a:pt x="18985" y="11741"/>
                          </a:cubicBezTo>
                          <a:cubicBezTo>
                            <a:pt x="19134" y="11282"/>
                            <a:pt x="18243" y="11098"/>
                            <a:pt x="18302" y="10577"/>
                          </a:cubicBezTo>
                          <a:cubicBezTo>
                            <a:pt x="18361" y="10056"/>
                            <a:pt x="19372" y="10056"/>
                            <a:pt x="19372" y="9535"/>
                          </a:cubicBezTo>
                          <a:cubicBezTo>
                            <a:pt x="19372" y="9351"/>
                            <a:pt x="19253" y="9229"/>
                            <a:pt x="19134" y="9014"/>
                          </a:cubicBezTo>
                          <a:cubicBezTo>
                            <a:pt x="18867" y="8647"/>
                            <a:pt x="19134" y="8003"/>
                            <a:pt x="19550" y="7881"/>
                          </a:cubicBezTo>
                          <a:cubicBezTo>
                            <a:pt x="19193" y="7666"/>
                            <a:pt x="18867" y="7421"/>
                            <a:pt x="18629" y="7115"/>
                          </a:cubicBezTo>
                          <a:cubicBezTo>
                            <a:pt x="19193" y="6716"/>
                            <a:pt x="19817" y="6471"/>
                            <a:pt x="20441" y="6318"/>
                          </a:cubicBezTo>
                          <a:cubicBezTo>
                            <a:pt x="20679" y="6257"/>
                            <a:pt x="21065" y="6134"/>
                            <a:pt x="20976" y="5828"/>
                          </a:cubicBezTo>
                          <a:cubicBezTo>
                            <a:pt x="20917" y="5675"/>
                            <a:pt x="20857" y="5613"/>
                            <a:pt x="20798" y="5552"/>
                          </a:cubicBezTo>
                          <a:cubicBezTo>
                            <a:pt x="20560" y="5246"/>
                            <a:pt x="20679" y="4725"/>
                            <a:pt x="20976" y="4541"/>
                          </a:cubicBezTo>
                          <a:cubicBezTo>
                            <a:pt x="21125" y="4480"/>
                            <a:pt x="21303" y="4480"/>
                            <a:pt x="21422" y="4327"/>
                          </a:cubicBezTo>
                          <a:cubicBezTo>
                            <a:pt x="21600" y="4020"/>
                            <a:pt x="21065" y="3714"/>
                            <a:pt x="20976" y="3377"/>
                          </a:cubicBezTo>
                          <a:cubicBezTo>
                            <a:pt x="20917" y="3070"/>
                            <a:pt x="21303" y="2733"/>
                            <a:pt x="21243" y="2396"/>
                          </a:cubicBezTo>
                          <a:cubicBezTo>
                            <a:pt x="21184" y="2090"/>
                            <a:pt x="20857" y="1968"/>
                            <a:pt x="20620" y="1845"/>
                          </a:cubicBezTo>
                          <a:cubicBezTo>
                            <a:pt x="20114" y="1447"/>
                            <a:pt x="19877" y="742"/>
                            <a:pt x="20174" y="160"/>
                          </a:cubicBezTo>
                          <a:cubicBezTo>
                            <a:pt x="19609" y="37"/>
                            <a:pt x="17262" y="-361"/>
                            <a:pt x="17946" y="865"/>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3" name="Shape 3283"/>
                    <p:cNvSpPr/>
                    <p:nvPr/>
                  </p:nvSpPr>
                  <p:spPr>
                    <a:xfrm>
                      <a:off x="2133143" y="135108"/>
                      <a:ext cx="188603" cy="232579"/>
                    </a:xfrm>
                    <a:custGeom>
                      <a:avLst/>
                      <a:gdLst/>
                      <a:ahLst/>
                      <a:cxnLst>
                        <a:cxn ang="0">
                          <a:pos x="wd2" y="hd2"/>
                        </a:cxn>
                        <a:cxn ang="5400000">
                          <a:pos x="wd2" y="hd2"/>
                        </a:cxn>
                        <a:cxn ang="10800000">
                          <a:pos x="wd2" y="hd2"/>
                        </a:cxn>
                        <a:cxn ang="16200000">
                          <a:pos x="wd2" y="hd2"/>
                        </a:cxn>
                      </a:cxnLst>
                      <a:rect l="0" t="0" r="r" b="b"/>
                      <a:pathLst>
                        <a:path w="21406" h="21329" extrusionOk="0">
                          <a:moveTo>
                            <a:pt x="6117" y="3513"/>
                          </a:moveTo>
                          <a:cubicBezTo>
                            <a:pt x="5661" y="3826"/>
                            <a:pt x="5531" y="4294"/>
                            <a:pt x="5271" y="4606"/>
                          </a:cubicBezTo>
                          <a:cubicBezTo>
                            <a:pt x="4490" y="6012"/>
                            <a:pt x="3514" y="7365"/>
                            <a:pt x="2278" y="8562"/>
                          </a:cubicBezTo>
                          <a:cubicBezTo>
                            <a:pt x="2929" y="8666"/>
                            <a:pt x="3384" y="9187"/>
                            <a:pt x="3254" y="9759"/>
                          </a:cubicBezTo>
                          <a:cubicBezTo>
                            <a:pt x="3514" y="9759"/>
                            <a:pt x="3905" y="9759"/>
                            <a:pt x="4165" y="9863"/>
                          </a:cubicBezTo>
                          <a:cubicBezTo>
                            <a:pt x="4165" y="11945"/>
                            <a:pt x="2539" y="13871"/>
                            <a:pt x="196" y="14756"/>
                          </a:cubicBezTo>
                          <a:cubicBezTo>
                            <a:pt x="-194" y="15068"/>
                            <a:pt x="66" y="15745"/>
                            <a:pt x="392" y="16161"/>
                          </a:cubicBezTo>
                          <a:cubicBezTo>
                            <a:pt x="782" y="16630"/>
                            <a:pt x="1302" y="16838"/>
                            <a:pt x="1758" y="17254"/>
                          </a:cubicBezTo>
                          <a:cubicBezTo>
                            <a:pt x="2278" y="17931"/>
                            <a:pt x="2539" y="18659"/>
                            <a:pt x="2929" y="19336"/>
                          </a:cubicBezTo>
                          <a:cubicBezTo>
                            <a:pt x="3384" y="19961"/>
                            <a:pt x="4490" y="20637"/>
                            <a:pt x="5271" y="20221"/>
                          </a:cubicBezTo>
                          <a:cubicBezTo>
                            <a:pt x="5401" y="20533"/>
                            <a:pt x="5661" y="21002"/>
                            <a:pt x="5857" y="21314"/>
                          </a:cubicBezTo>
                          <a:cubicBezTo>
                            <a:pt x="7028" y="21418"/>
                            <a:pt x="8394" y="21002"/>
                            <a:pt x="8979" y="20117"/>
                          </a:cubicBezTo>
                          <a:cubicBezTo>
                            <a:pt x="9240" y="19805"/>
                            <a:pt x="9370" y="19440"/>
                            <a:pt x="9760" y="19128"/>
                          </a:cubicBezTo>
                          <a:cubicBezTo>
                            <a:pt x="10086" y="18920"/>
                            <a:pt x="10476" y="18816"/>
                            <a:pt x="10866" y="18711"/>
                          </a:cubicBezTo>
                          <a:cubicBezTo>
                            <a:pt x="13208" y="18139"/>
                            <a:pt x="15681" y="17618"/>
                            <a:pt x="18088" y="17931"/>
                          </a:cubicBezTo>
                          <a:cubicBezTo>
                            <a:pt x="18804" y="18035"/>
                            <a:pt x="19910" y="17827"/>
                            <a:pt x="19454" y="17254"/>
                          </a:cubicBezTo>
                          <a:cubicBezTo>
                            <a:pt x="17698" y="16630"/>
                            <a:pt x="17177" y="14756"/>
                            <a:pt x="17828" y="13351"/>
                          </a:cubicBezTo>
                          <a:cubicBezTo>
                            <a:pt x="18543" y="11945"/>
                            <a:pt x="20040" y="10852"/>
                            <a:pt x="21406" y="9863"/>
                          </a:cubicBezTo>
                          <a:cubicBezTo>
                            <a:pt x="20951" y="8874"/>
                            <a:pt x="19910" y="7990"/>
                            <a:pt x="18673" y="7573"/>
                          </a:cubicBezTo>
                          <a:cubicBezTo>
                            <a:pt x="18218" y="7469"/>
                            <a:pt x="17828" y="7365"/>
                            <a:pt x="17437" y="7105"/>
                          </a:cubicBezTo>
                          <a:cubicBezTo>
                            <a:pt x="16592" y="6584"/>
                            <a:pt x="16722" y="5491"/>
                            <a:pt x="17567" y="5023"/>
                          </a:cubicBezTo>
                          <a:cubicBezTo>
                            <a:pt x="15355" y="4711"/>
                            <a:pt x="15941" y="443"/>
                            <a:pt x="12623" y="26"/>
                          </a:cubicBezTo>
                          <a:cubicBezTo>
                            <a:pt x="10736" y="-182"/>
                            <a:pt x="10736" y="911"/>
                            <a:pt x="9500" y="1796"/>
                          </a:cubicBezTo>
                          <a:cubicBezTo>
                            <a:pt x="8719" y="2420"/>
                            <a:pt x="7028" y="2629"/>
                            <a:pt x="6117" y="351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4" name="Shape 3284"/>
                    <p:cNvSpPr/>
                    <p:nvPr/>
                  </p:nvSpPr>
                  <p:spPr>
                    <a:xfrm>
                      <a:off x="2106313" y="337951"/>
                      <a:ext cx="298548" cy="253384"/>
                    </a:xfrm>
                    <a:custGeom>
                      <a:avLst/>
                      <a:gdLst/>
                      <a:ahLst/>
                      <a:cxnLst>
                        <a:cxn ang="0">
                          <a:pos x="wd2" y="hd2"/>
                        </a:cxn>
                        <a:cxn ang="5400000">
                          <a:pos x="wd2" y="hd2"/>
                        </a:cxn>
                        <a:cxn ang="10800000">
                          <a:pos x="wd2" y="hd2"/>
                        </a:cxn>
                        <a:cxn ang="16200000">
                          <a:pos x="wd2" y="hd2"/>
                        </a:cxn>
                      </a:cxnLst>
                      <a:rect l="0" t="0" r="r" b="b"/>
                      <a:pathLst>
                        <a:path w="21436" h="21411" extrusionOk="0">
                          <a:moveTo>
                            <a:pt x="0" y="2433"/>
                          </a:moveTo>
                          <a:cubicBezTo>
                            <a:pt x="164" y="3347"/>
                            <a:pt x="246" y="4261"/>
                            <a:pt x="411" y="5271"/>
                          </a:cubicBezTo>
                          <a:cubicBezTo>
                            <a:pt x="944" y="5367"/>
                            <a:pt x="1478" y="5367"/>
                            <a:pt x="1971" y="5463"/>
                          </a:cubicBezTo>
                          <a:cubicBezTo>
                            <a:pt x="2053" y="5463"/>
                            <a:pt x="2217" y="5463"/>
                            <a:pt x="2341" y="5560"/>
                          </a:cubicBezTo>
                          <a:cubicBezTo>
                            <a:pt x="2751" y="5848"/>
                            <a:pt x="2217" y="6570"/>
                            <a:pt x="1725" y="6570"/>
                          </a:cubicBezTo>
                          <a:cubicBezTo>
                            <a:pt x="1273" y="6570"/>
                            <a:pt x="780" y="6281"/>
                            <a:pt x="329" y="6474"/>
                          </a:cubicBezTo>
                          <a:cubicBezTo>
                            <a:pt x="0" y="6762"/>
                            <a:pt x="329" y="7484"/>
                            <a:pt x="698" y="7676"/>
                          </a:cubicBezTo>
                          <a:cubicBezTo>
                            <a:pt x="1109" y="7869"/>
                            <a:pt x="1560" y="7773"/>
                            <a:pt x="1971" y="7869"/>
                          </a:cubicBezTo>
                          <a:cubicBezTo>
                            <a:pt x="2423" y="7965"/>
                            <a:pt x="2833" y="8494"/>
                            <a:pt x="2669" y="8975"/>
                          </a:cubicBezTo>
                          <a:cubicBezTo>
                            <a:pt x="2587" y="9312"/>
                            <a:pt x="2135" y="9504"/>
                            <a:pt x="1889" y="9504"/>
                          </a:cubicBezTo>
                          <a:cubicBezTo>
                            <a:pt x="1396" y="9601"/>
                            <a:pt x="862" y="9504"/>
                            <a:pt x="329" y="9312"/>
                          </a:cubicBezTo>
                          <a:cubicBezTo>
                            <a:pt x="164" y="9889"/>
                            <a:pt x="452" y="10611"/>
                            <a:pt x="862" y="10899"/>
                          </a:cubicBezTo>
                          <a:cubicBezTo>
                            <a:pt x="1314" y="11188"/>
                            <a:pt x="1807" y="11429"/>
                            <a:pt x="2341" y="11621"/>
                          </a:cubicBezTo>
                          <a:cubicBezTo>
                            <a:pt x="3080" y="11814"/>
                            <a:pt x="3860" y="12006"/>
                            <a:pt x="4558" y="12343"/>
                          </a:cubicBezTo>
                          <a:cubicBezTo>
                            <a:pt x="5010" y="11621"/>
                            <a:pt x="5585" y="10996"/>
                            <a:pt x="6201" y="10611"/>
                          </a:cubicBezTo>
                          <a:cubicBezTo>
                            <a:pt x="6899" y="10899"/>
                            <a:pt x="7227" y="11814"/>
                            <a:pt x="7310" y="12631"/>
                          </a:cubicBezTo>
                          <a:cubicBezTo>
                            <a:pt x="7392" y="13449"/>
                            <a:pt x="7392" y="14315"/>
                            <a:pt x="7761" y="15037"/>
                          </a:cubicBezTo>
                          <a:cubicBezTo>
                            <a:pt x="8008" y="15854"/>
                            <a:pt x="8788" y="16480"/>
                            <a:pt x="9486" y="16143"/>
                          </a:cubicBezTo>
                          <a:cubicBezTo>
                            <a:pt x="9486" y="16769"/>
                            <a:pt x="9486" y="17490"/>
                            <a:pt x="9732" y="17971"/>
                          </a:cubicBezTo>
                          <a:cubicBezTo>
                            <a:pt x="9979" y="18452"/>
                            <a:pt x="10595" y="18885"/>
                            <a:pt x="11129" y="18693"/>
                          </a:cubicBezTo>
                          <a:cubicBezTo>
                            <a:pt x="11457" y="18452"/>
                            <a:pt x="11621" y="18067"/>
                            <a:pt x="11991" y="17971"/>
                          </a:cubicBezTo>
                          <a:cubicBezTo>
                            <a:pt x="13264" y="17346"/>
                            <a:pt x="13962" y="20810"/>
                            <a:pt x="15235" y="20280"/>
                          </a:cubicBezTo>
                          <a:cubicBezTo>
                            <a:pt x="15071" y="20713"/>
                            <a:pt x="15317" y="21194"/>
                            <a:pt x="15687" y="21291"/>
                          </a:cubicBezTo>
                          <a:cubicBezTo>
                            <a:pt x="16015" y="21483"/>
                            <a:pt x="16467" y="21387"/>
                            <a:pt x="16795" y="21387"/>
                          </a:cubicBezTo>
                          <a:cubicBezTo>
                            <a:pt x="17576" y="21291"/>
                            <a:pt x="18438" y="21194"/>
                            <a:pt x="19218" y="21098"/>
                          </a:cubicBezTo>
                          <a:cubicBezTo>
                            <a:pt x="19629" y="21002"/>
                            <a:pt x="20081" y="21002"/>
                            <a:pt x="20327" y="20713"/>
                          </a:cubicBezTo>
                          <a:cubicBezTo>
                            <a:pt x="21107" y="19895"/>
                            <a:pt x="20327" y="18067"/>
                            <a:pt x="21025" y="17153"/>
                          </a:cubicBezTo>
                          <a:cubicBezTo>
                            <a:pt x="20409" y="16961"/>
                            <a:pt x="20081" y="15951"/>
                            <a:pt x="20409" y="15325"/>
                          </a:cubicBezTo>
                          <a:cubicBezTo>
                            <a:pt x="20491" y="15133"/>
                            <a:pt x="20656" y="14940"/>
                            <a:pt x="20656" y="14748"/>
                          </a:cubicBezTo>
                          <a:cubicBezTo>
                            <a:pt x="20656" y="14459"/>
                            <a:pt x="20573" y="14219"/>
                            <a:pt x="20491" y="13930"/>
                          </a:cubicBezTo>
                          <a:cubicBezTo>
                            <a:pt x="20327" y="13449"/>
                            <a:pt x="20327" y="12728"/>
                            <a:pt x="20573" y="12198"/>
                          </a:cubicBezTo>
                          <a:cubicBezTo>
                            <a:pt x="20779" y="12535"/>
                            <a:pt x="21025" y="12631"/>
                            <a:pt x="21271" y="12728"/>
                          </a:cubicBezTo>
                          <a:cubicBezTo>
                            <a:pt x="21600" y="12343"/>
                            <a:pt x="21395" y="11717"/>
                            <a:pt x="21025" y="11332"/>
                          </a:cubicBezTo>
                          <a:cubicBezTo>
                            <a:pt x="20697" y="10899"/>
                            <a:pt x="20245" y="10515"/>
                            <a:pt x="20327" y="9985"/>
                          </a:cubicBezTo>
                          <a:cubicBezTo>
                            <a:pt x="20327" y="9697"/>
                            <a:pt x="20491" y="9408"/>
                            <a:pt x="20656" y="9071"/>
                          </a:cubicBezTo>
                          <a:cubicBezTo>
                            <a:pt x="21354" y="7773"/>
                            <a:pt x="21436" y="6185"/>
                            <a:pt x="21436" y="4646"/>
                          </a:cubicBezTo>
                          <a:cubicBezTo>
                            <a:pt x="21436" y="4453"/>
                            <a:pt x="21436" y="4357"/>
                            <a:pt x="21436" y="4165"/>
                          </a:cubicBezTo>
                          <a:cubicBezTo>
                            <a:pt x="21354" y="3732"/>
                            <a:pt x="20943" y="3539"/>
                            <a:pt x="20656" y="3250"/>
                          </a:cubicBezTo>
                          <a:cubicBezTo>
                            <a:pt x="20245" y="2818"/>
                            <a:pt x="19998" y="2144"/>
                            <a:pt x="19547" y="1615"/>
                          </a:cubicBezTo>
                          <a:cubicBezTo>
                            <a:pt x="19218" y="1134"/>
                            <a:pt x="18684" y="605"/>
                            <a:pt x="18068" y="701"/>
                          </a:cubicBezTo>
                          <a:cubicBezTo>
                            <a:pt x="17494" y="797"/>
                            <a:pt x="17124" y="1807"/>
                            <a:pt x="17576" y="2240"/>
                          </a:cubicBezTo>
                          <a:cubicBezTo>
                            <a:pt x="17411" y="2625"/>
                            <a:pt x="16878" y="2529"/>
                            <a:pt x="16631" y="2336"/>
                          </a:cubicBezTo>
                          <a:cubicBezTo>
                            <a:pt x="16385" y="2144"/>
                            <a:pt x="16262" y="1615"/>
                            <a:pt x="16097" y="1230"/>
                          </a:cubicBezTo>
                          <a:cubicBezTo>
                            <a:pt x="15605" y="316"/>
                            <a:pt x="14537" y="-117"/>
                            <a:pt x="13592" y="27"/>
                          </a:cubicBezTo>
                          <a:cubicBezTo>
                            <a:pt x="12648" y="124"/>
                            <a:pt x="11703" y="508"/>
                            <a:pt x="10759" y="701"/>
                          </a:cubicBezTo>
                          <a:cubicBezTo>
                            <a:pt x="9979" y="893"/>
                            <a:pt x="9116" y="893"/>
                            <a:pt x="8541" y="1615"/>
                          </a:cubicBezTo>
                          <a:cubicBezTo>
                            <a:pt x="8008" y="2240"/>
                            <a:pt x="7761" y="3347"/>
                            <a:pt x="7063" y="3732"/>
                          </a:cubicBezTo>
                          <a:cubicBezTo>
                            <a:pt x="6037" y="4357"/>
                            <a:pt x="4805" y="3058"/>
                            <a:pt x="3696" y="3058"/>
                          </a:cubicBezTo>
                          <a:cubicBezTo>
                            <a:pt x="3696" y="2914"/>
                            <a:pt x="3696" y="2818"/>
                            <a:pt x="3696" y="2721"/>
                          </a:cubicBezTo>
                          <a:cubicBezTo>
                            <a:pt x="3532" y="2336"/>
                            <a:pt x="0" y="2336"/>
                            <a:pt x="0" y="243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5" name="Shape 3285"/>
                    <p:cNvSpPr/>
                    <p:nvPr/>
                  </p:nvSpPr>
                  <p:spPr>
                    <a:xfrm>
                      <a:off x="2377575" y="468281"/>
                      <a:ext cx="197853" cy="253966"/>
                    </a:xfrm>
                    <a:custGeom>
                      <a:avLst/>
                      <a:gdLst/>
                      <a:ahLst/>
                      <a:cxnLst>
                        <a:cxn ang="0">
                          <a:pos x="wd2" y="hd2"/>
                        </a:cxn>
                        <a:cxn ang="5400000">
                          <a:pos x="wd2" y="hd2"/>
                        </a:cxn>
                        <a:cxn ang="10800000">
                          <a:pos x="wd2" y="hd2"/>
                        </a:cxn>
                        <a:cxn ang="16200000">
                          <a:pos x="wd2" y="hd2"/>
                        </a:cxn>
                      </a:cxnLst>
                      <a:rect l="0" t="0" r="r" b="b"/>
                      <a:pathLst>
                        <a:path w="21600" h="21251" extrusionOk="0">
                          <a:moveTo>
                            <a:pt x="4370" y="9164"/>
                          </a:moveTo>
                          <a:cubicBezTo>
                            <a:pt x="3558" y="9686"/>
                            <a:pt x="3184" y="10588"/>
                            <a:pt x="3309" y="11348"/>
                          </a:cubicBezTo>
                          <a:cubicBezTo>
                            <a:pt x="3309" y="11680"/>
                            <a:pt x="3434" y="11965"/>
                            <a:pt x="3309" y="12250"/>
                          </a:cubicBezTo>
                          <a:cubicBezTo>
                            <a:pt x="3184" y="12582"/>
                            <a:pt x="2747" y="12677"/>
                            <a:pt x="2372" y="12867"/>
                          </a:cubicBezTo>
                          <a:cubicBezTo>
                            <a:pt x="2123" y="13057"/>
                            <a:pt x="1998" y="13484"/>
                            <a:pt x="2372" y="13579"/>
                          </a:cubicBezTo>
                          <a:cubicBezTo>
                            <a:pt x="1623" y="15763"/>
                            <a:pt x="812" y="18042"/>
                            <a:pt x="0" y="20225"/>
                          </a:cubicBezTo>
                          <a:cubicBezTo>
                            <a:pt x="687" y="21317"/>
                            <a:pt x="2747" y="21507"/>
                            <a:pt x="4058" y="20937"/>
                          </a:cubicBezTo>
                          <a:cubicBezTo>
                            <a:pt x="4620" y="20747"/>
                            <a:pt x="4994" y="20415"/>
                            <a:pt x="5119" y="20035"/>
                          </a:cubicBezTo>
                          <a:cubicBezTo>
                            <a:pt x="5681" y="19228"/>
                            <a:pt x="5119" y="18136"/>
                            <a:pt x="4058" y="17757"/>
                          </a:cubicBezTo>
                          <a:cubicBezTo>
                            <a:pt x="4495" y="17045"/>
                            <a:pt x="6055" y="17757"/>
                            <a:pt x="6680" y="17140"/>
                          </a:cubicBezTo>
                          <a:cubicBezTo>
                            <a:pt x="6992" y="16950"/>
                            <a:pt x="6992" y="16570"/>
                            <a:pt x="7117" y="16332"/>
                          </a:cubicBezTo>
                          <a:cubicBezTo>
                            <a:pt x="7366" y="16048"/>
                            <a:pt x="7741" y="15953"/>
                            <a:pt x="8116" y="15763"/>
                          </a:cubicBezTo>
                          <a:cubicBezTo>
                            <a:pt x="9177" y="15431"/>
                            <a:pt x="10488" y="15051"/>
                            <a:pt x="11424" y="15668"/>
                          </a:cubicBezTo>
                          <a:cubicBezTo>
                            <a:pt x="12361" y="16143"/>
                            <a:pt x="12486" y="17234"/>
                            <a:pt x="13484" y="17424"/>
                          </a:cubicBezTo>
                          <a:cubicBezTo>
                            <a:pt x="14421" y="17234"/>
                            <a:pt x="15108" y="16760"/>
                            <a:pt x="15607" y="16143"/>
                          </a:cubicBezTo>
                          <a:cubicBezTo>
                            <a:pt x="15857" y="15953"/>
                            <a:pt x="15982" y="15668"/>
                            <a:pt x="16231" y="15431"/>
                          </a:cubicBezTo>
                          <a:cubicBezTo>
                            <a:pt x="16918" y="15146"/>
                            <a:pt x="17729" y="15336"/>
                            <a:pt x="18354" y="15336"/>
                          </a:cubicBezTo>
                          <a:cubicBezTo>
                            <a:pt x="20164" y="15336"/>
                            <a:pt x="21475" y="13342"/>
                            <a:pt x="20476" y="12250"/>
                          </a:cubicBezTo>
                          <a:cubicBezTo>
                            <a:pt x="20351" y="12060"/>
                            <a:pt x="20039" y="11965"/>
                            <a:pt x="20039" y="11680"/>
                          </a:cubicBezTo>
                          <a:cubicBezTo>
                            <a:pt x="19790" y="11063"/>
                            <a:pt x="20851" y="10588"/>
                            <a:pt x="21600" y="10398"/>
                          </a:cubicBezTo>
                          <a:cubicBezTo>
                            <a:pt x="20601" y="10066"/>
                            <a:pt x="20039" y="9069"/>
                            <a:pt x="20476" y="8262"/>
                          </a:cubicBezTo>
                          <a:cubicBezTo>
                            <a:pt x="19040" y="7787"/>
                            <a:pt x="17292" y="7075"/>
                            <a:pt x="16918" y="5794"/>
                          </a:cubicBezTo>
                          <a:cubicBezTo>
                            <a:pt x="16793" y="5509"/>
                            <a:pt x="16793" y="5082"/>
                            <a:pt x="16418" y="4987"/>
                          </a:cubicBezTo>
                          <a:cubicBezTo>
                            <a:pt x="16106" y="4892"/>
                            <a:pt x="15732" y="4987"/>
                            <a:pt x="15357" y="4987"/>
                          </a:cubicBezTo>
                          <a:cubicBezTo>
                            <a:pt x="14546" y="4987"/>
                            <a:pt x="13797" y="4512"/>
                            <a:pt x="13672" y="3895"/>
                          </a:cubicBezTo>
                          <a:cubicBezTo>
                            <a:pt x="13484" y="3325"/>
                            <a:pt x="13672" y="2613"/>
                            <a:pt x="13921" y="1996"/>
                          </a:cubicBezTo>
                          <a:cubicBezTo>
                            <a:pt x="12610" y="1426"/>
                            <a:pt x="11299" y="809"/>
                            <a:pt x="9988" y="239"/>
                          </a:cubicBezTo>
                          <a:cubicBezTo>
                            <a:pt x="9739" y="97"/>
                            <a:pt x="9427" y="2"/>
                            <a:pt x="9177" y="2"/>
                          </a:cubicBezTo>
                          <a:cubicBezTo>
                            <a:pt x="7616" y="-93"/>
                            <a:pt x="6805" y="2803"/>
                            <a:pt x="6430" y="3610"/>
                          </a:cubicBezTo>
                          <a:cubicBezTo>
                            <a:pt x="5931" y="4512"/>
                            <a:pt x="5494" y="5509"/>
                            <a:pt x="5119" y="6506"/>
                          </a:cubicBezTo>
                          <a:cubicBezTo>
                            <a:pt x="5119" y="6980"/>
                            <a:pt x="4869" y="8784"/>
                            <a:pt x="4370" y="916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6" name="Shape 3286"/>
                    <p:cNvSpPr/>
                    <p:nvPr/>
                  </p:nvSpPr>
                  <p:spPr>
                    <a:xfrm>
                      <a:off x="3435629" y="4924845"/>
                      <a:ext cx="337874" cy="286337"/>
                    </a:xfrm>
                    <a:custGeom>
                      <a:avLst/>
                      <a:gdLst/>
                      <a:ahLst/>
                      <a:cxnLst>
                        <a:cxn ang="0">
                          <a:pos x="wd2" y="hd2"/>
                        </a:cxn>
                        <a:cxn ang="5400000">
                          <a:pos x="wd2" y="hd2"/>
                        </a:cxn>
                        <a:cxn ang="10800000">
                          <a:pos x="wd2" y="hd2"/>
                        </a:cxn>
                        <a:cxn ang="16200000">
                          <a:pos x="wd2" y="hd2"/>
                        </a:cxn>
                      </a:cxnLst>
                      <a:rect l="0" t="0" r="r" b="b"/>
                      <a:pathLst>
                        <a:path w="21560" h="21455" extrusionOk="0">
                          <a:moveTo>
                            <a:pt x="21341" y="6913"/>
                          </a:moveTo>
                          <a:cubicBezTo>
                            <a:pt x="21341" y="6446"/>
                            <a:pt x="21414" y="6020"/>
                            <a:pt x="21414" y="5553"/>
                          </a:cubicBezTo>
                          <a:cubicBezTo>
                            <a:pt x="20285" y="5127"/>
                            <a:pt x="19047" y="4830"/>
                            <a:pt x="17845" y="4745"/>
                          </a:cubicBezTo>
                          <a:cubicBezTo>
                            <a:pt x="17517" y="4745"/>
                            <a:pt x="17153" y="4745"/>
                            <a:pt x="16898" y="4575"/>
                          </a:cubicBezTo>
                          <a:cubicBezTo>
                            <a:pt x="16679" y="4490"/>
                            <a:pt x="16533" y="4235"/>
                            <a:pt x="16388" y="4022"/>
                          </a:cubicBezTo>
                          <a:cubicBezTo>
                            <a:pt x="15550" y="3129"/>
                            <a:pt x="14457" y="2534"/>
                            <a:pt x="13328" y="2236"/>
                          </a:cubicBezTo>
                          <a:cubicBezTo>
                            <a:pt x="12563" y="2066"/>
                            <a:pt x="11470" y="2364"/>
                            <a:pt x="11397" y="3257"/>
                          </a:cubicBezTo>
                          <a:cubicBezTo>
                            <a:pt x="11397" y="3427"/>
                            <a:pt x="11397" y="3682"/>
                            <a:pt x="11397" y="3852"/>
                          </a:cubicBezTo>
                          <a:cubicBezTo>
                            <a:pt x="11179" y="4830"/>
                            <a:pt x="9722" y="4235"/>
                            <a:pt x="9212" y="5042"/>
                          </a:cubicBezTo>
                          <a:cubicBezTo>
                            <a:pt x="8738" y="5638"/>
                            <a:pt x="9030" y="6998"/>
                            <a:pt x="8338" y="7168"/>
                          </a:cubicBezTo>
                          <a:cubicBezTo>
                            <a:pt x="8192" y="7168"/>
                            <a:pt x="8046" y="7168"/>
                            <a:pt x="7901" y="7083"/>
                          </a:cubicBezTo>
                          <a:cubicBezTo>
                            <a:pt x="7500" y="6913"/>
                            <a:pt x="7063" y="6786"/>
                            <a:pt x="6844" y="6446"/>
                          </a:cubicBezTo>
                          <a:cubicBezTo>
                            <a:pt x="6516" y="6105"/>
                            <a:pt x="6444" y="5468"/>
                            <a:pt x="6844" y="5127"/>
                          </a:cubicBezTo>
                          <a:cubicBezTo>
                            <a:pt x="6444" y="5042"/>
                            <a:pt x="5970" y="4830"/>
                            <a:pt x="5679" y="4490"/>
                          </a:cubicBezTo>
                          <a:cubicBezTo>
                            <a:pt x="5752" y="3852"/>
                            <a:pt x="5897" y="3257"/>
                            <a:pt x="6225" y="2789"/>
                          </a:cubicBezTo>
                          <a:cubicBezTo>
                            <a:pt x="5824" y="2704"/>
                            <a:pt x="6152" y="2066"/>
                            <a:pt x="6371" y="1811"/>
                          </a:cubicBezTo>
                          <a:cubicBezTo>
                            <a:pt x="4768" y="578"/>
                            <a:pt x="2692" y="-145"/>
                            <a:pt x="798" y="25"/>
                          </a:cubicBezTo>
                          <a:cubicBezTo>
                            <a:pt x="397" y="280"/>
                            <a:pt x="179" y="833"/>
                            <a:pt x="33" y="1258"/>
                          </a:cubicBezTo>
                          <a:cubicBezTo>
                            <a:pt x="33" y="1471"/>
                            <a:pt x="-40" y="1556"/>
                            <a:pt x="33" y="1726"/>
                          </a:cubicBezTo>
                          <a:cubicBezTo>
                            <a:pt x="251" y="2236"/>
                            <a:pt x="1235" y="1811"/>
                            <a:pt x="1490" y="2364"/>
                          </a:cubicBezTo>
                          <a:cubicBezTo>
                            <a:pt x="1563" y="2534"/>
                            <a:pt x="1490" y="2789"/>
                            <a:pt x="1490" y="2959"/>
                          </a:cubicBezTo>
                          <a:cubicBezTo>
                            <a:pt x="1417" y="3512"/>
                            <a:pt x="1781" y="4022"/>
                            <a:pt x="2255" y="4235"/>
                          </a:cubicBezTo>
                          <a:cubicBezTo>
                            <a:pt x="2692" y="4405"/>
                            <a:pt x="3165" y="4320"/>
                            <a:pt x="3602" y="4149"/>
                          </a:cubicBezTo>
                          <a:cubicBezTo>
                            <a:pt x="3785" y="4022"/>
                            <a:pt x="3930" y="4022"/>
                            <a:pt x="4076" y="4149"/>
                          </a:cubicBezTo>
                          <a:cubicBezTo>
                            <a:pt x="4149" y="4235"/>
                            <a:pt x="4149" y="4405"/>
                            <a:pt x="4076" y="4490"/>
                          </a:cubicBezTo>
                          <a:cubicBezTo>
                            <a:pt x="3857" y="5127"/>
                            <a:pt x="3165" y="5553"/>
                            <a:pt x="2546" y="5298"/>
                          </a:cubicBezTo>
                          <a:cubicBezTo>
                            <a:pt x="2400" y="5212"/>
                            <a:pt x="2255" y="5127"/>
                            <a:pt x="2073" y="5127"/>
                          </a:cubicBezTo>
                          <a:cubicBezTo>
                            <a:pt x="1927" y="5127"/>
                            <a:pt x="1708" y="5212"/>
                            <a:pt x="1708" y="5468"/>
                          </a:cubicBezTo>
                          <a:cubicBezTo>
                            <a:pt x="1708" y="5553"/>
                            <a:pt x="1708" y="5553"/>
                            <a:pt x="1781" y="5638"/>
                          </a:cubicBezTo>
                          <a:cubicBezTo>
                            <a:pt x="2073" y="6275"/>
                            <a:pt x="2473" y="6998"/>
                            <a:pt x="3093" y="7338"/>
                          </a:cubicBezTo>
                          <a:cubicBezTo>
                            <a:pt x="3311" y="7424"/>
                            <a:pt x="3602" y="7509"/>
                            <a:pt x="3857" y="7594"/>
                          </a:cubicBezTo>
                          <a:cubicBezTo>
                            <a:pt x="4768" y="7806"/>
                            <a:pt x="5679" y="8061"/>
                            <a:pt x="6589" y="8401"/>
                          </a:cubicBezTo>
                          <a:cubicBezTo>
                            <a:pt x="7755" y="8869"/>
                            <a:pt x="8884" y="9294"/>
                            <a:pt x="10050" y="9847"/>
                          </a:cubicBezTo>
                          <a:cubicBezTo>
                            <a:pt x="10560" y="10102"/>
                            <a:pt x="11106" y="10357"/>
                            <a:pt x="11652" y="10570"/>
                          </a:cubicBezTo>
                          <a:cubicBezTo>
                            <a:pt x="13182" y="11250"/>
                            <a:pt x="14785" y="12228"/>
                            <a:pt x="15222" y="14099"/>
                          </a:cubicBezTo>
                          <a:cubicBezTo>
                            <a:pt x="15368" y="14907"/>
                            <a:pt x="15295" y="15800"/>
                            <a:pt x="14712" y="16268"/>
                          </a:cubicBezTo>
                          <a:cubicBezTo>
                            <a:pt x="14530" y="16438"/>
                            <a:pt x="14311" y="16438"/>
                            <a:pt x="14166" y="16608"/>
                          </a:cubicBezTo>
                          <a:cubicBezTo>
                            <a:pt x="13692" y="16990"/>
                            <a:pt x="13401" y="17671"/>
                            <a:pt x="13474" y="18309"/>
                          </a:cubicBezTo>
                          <a:cubicBezTo>
                            <a:pt x="13547" y="18946"/>
                            <a:pt x="14020" y="19542"/>
                            <a:pt x="14530" y="19669"/>
                          </a:cubicBezTo>
                          <a:cubicBezTo>
                            <a:pt x="14931" y="19754"/>
                            <a:pt x="15368" y="19669"/>
                            <a:pt x="15841" y="19542"/>
                          </a:cubicBezTo>
                          <a:cubicBezTo>
                            <a:pt x="16242" y="19372"/>
                            <a:pt x="16715" y="19244"/>
                            <a:pt x="17007" y="18861"/>
                          </a:cubicBezTo>
                          <a:cubicBezTo>
                            <a:pt x="17189" y="18691"/>
                            <a:pt x="17225" y="18479"/>
                            <a:pt x="17371" y="18394"/>
                          </a:cubicBezTo>
                          <a:cubicBezTo>
                            <a:pt x="17735" y="18138"/>
                            <a:pt x="18209" y="18309"/>
                            <a:pt x="18500" y="18564"/>
                          </a:cubicBezTo>
                          <a:cubicBezTo>
                            <a:pt x="19192" y="19031"/>
                            <a:pt x="19739" y="19754"/>
                            <a:pt x="20139" y="20647"/>
                          </a:cubicBezTo>
                          <a:cubicBezTo>
                            <a:pt x="20212" y="20817"/>
                            <a:pt x="20285" y="21072"/>
                            <a:pt x="20431" y="21157"/>
                          </a:cubicBezTo>
                          <a:cubicBezTo>
                            <a:pt x="20577" y="21242"/>
                            <a:pt x="20722" y="21327"/>
                            <a:pt x="20977" y="21327"/>
                          </a:cubicBezTo>
                          <a:cubicBezTo>
                            <a:pt x="21196" y="21327"/>
                            <a:pt x="21414" y="21455"/>
                            <a:pt x="21560" y="21455"/>
                          </a:cubicBezTo>
                          <a:cubicBezTo>
                            <a:pt x="21196" y="16608"/>
                            <a:pt x="21196" y="11718"/>
                            <a:pt x="21341" y="691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7" name="Shape 3287"/>
                    <p:cNvSpPr/>
                    <p:nvPr/>
                  </p:nvSpPr>
                  <p:spPr>
                    <a:xfrm>
                      <a:off x="0" y="748482"/>
                      <a:ext cx="5347756" cy="4161295"/>
                    </a:xfrm>
                    <a:custGeom>
                      <a:avLst/>
                      <a:gdLst/>
                      <a:ahLst/>
                      <a:cxnLst>
                        <a:cxn ang="0">
                          <a:pos x="wd2" y="hd2"/>
                        </a:cxn>
                        <a:cxn ang="5400000">
                          <a:pos x="wd2" y="hd2"/>
                        </a:cxn>
                        <a:cxn ang="10800000">
                          <a:pos x="wd2" y="hd2"/>
                        </a:cxn>
                        <a:cxn ang="16200000">
                          <a:pos x="wd2" y="hd2"/>
                        </a:cxn>
                      </a:cxnLst>
                      <a:rect l="0" t="0" r="r" b="b"/>
                      <a:pathLst>
                        <a:path w="21594" h="21600" extrusionOk="0">
                          <a:moveTo>
                            <a:pt x="21591" y="6525"/>
                          </a:moveTo>
                          <a:cubicBezTo>
                            <a:pt x="21573" y="6489"/>
                            <a:pt x="21543" y="6463"/>
                            <a:pt x="21511" y="6457"/>
                          </a:cubicBezTo>
                          <a:cubicBezTo>
                            <a:pt x="21499" y="6457"/>
                            <a:pt x="21495" y="6451"/>
                            <a:pt x="21486" y="6451"/>
                          </a:cubicBezTo>
                          <a:cubicBezTo>
                            <a:pt x="21451" y="6427"/>
                            <a:pt x="21481" y="6345"/>
                            <a:pt x="21446" y="6321"/>
                          </a:cubicBezTo>
                          <a:cubicBezTo>
                            <a:pt x="21437" y="6315"/>
                            <a:pt x="21433" y="6315"/>
                            <a:pt x="21423" y="6309"/>
                          </a:cubicBezTo>
                          <a:cubicBezTo>
                            <a:pt x="21403" y="6303"/>
                            <a:pt x="21389" y="6283"/>
                            <a:pt x="21384" y="6265"/>
                          </a:cubicBezTo>
                          <a:cubicBezTo>
                            <a:pt x="21380" y="6247"/>
                            <a:pt x="21380" y="6235"/>
                            <a:pt x="21375" y="6215"/>
                          </a:cubicBezTo>
                          <a:cubicBezTo>
                            <a:pt x="21371" y="6191"/>
                            <a:pt x="21354" y="6179"/>
                            <a:pt x="21341" y="6158"/>
                          </a:cubicBezTo>
                          <a:cubicBezTo>
                            <a:pt x="21322" y="6135"/>
                            <a:pt x="21292" y="6117"/>
                            <a:pt x="21279" y="6135"/>
                          </a:cubicBezTo>
                          <a:cubicBezTo>
                            <a:pt x="21269" y="6147"/>
                            <a:pt x="21269" y="6173"/>
                            <a:pt x="21265" y="6185"/>
                          </a:cubicBezTo>
                          <a:cubicBezTo>
                            <a:pt x="21253" y="6215"/>
                            <a:pt x="21216" y="6226"/>
                            <a:pt x="21191" y="6209"/>
                          </a:cubicBezTo>
                          <a:cubicBezTo>
                            <a:pt x="21168" y="6191"/>
                            <a:pt x="21157" y="6152"/>
                            <a:pt x="21157" y="6117"/>
                          </a:cubicBezTo>
                          <a:cubicBezTo>
                            <a:pt x="21120" y="6135"/>
                            <a:pt x="21072" y="6084"/>
                            <a:pt x="21032" y="6102"/>
                          </a:cubicBezTo>
                          <a:cubicBezTo>
                            <a:pt x="21014" y="6111"/>
                            <a:pt x="21003" y="6135"/>
                            <a:pt x="21003" y="6158"/>
                          </a:cubicBezTo>
                          <a:cubicBezTo>
                            <a:pt x="21019" y="6185"/>
                            <a:pt x="21032" y="6215"/>
                            <a:pt x="21037" y="6247"/>
                          </a:cubicBezTo>
                          <a:lnTo>
                            <a:pt x="21037" y="6265"/>
                          </a:lnTo>
                          <a:cubicBezTo>
                            <a:pt x="21037" y="6271"/>
                            <a:pt x="21028" y="6277"/>
                            <a:pt x="21028" y="6283"/>
                          </a:cubicBezTo>
                          <a:cubicBezTo>
                            <a:pt x="21014" y="6309"/>
                            <a:pt x="21055" y="6345"/>
                            <a:pt x="21037" y="6371"/>
                          </a:cubicBezTo>
                          <a:cubicBezTo>
                            <a:pt x="21032" y="6377"/>
                            <a:pt x="21028" y="6377"/>
                            <a:pt x="21023" y="6377"/>
                          </a:cubicBezTo>
                          <a:cubicBezTo>
                            <a:pt x="20993" y="6383"/>
                            <a:pt x="20959" y="6365"/>
                            <a:pt x="20945" y="6327"/>
                          </a:cubicBezTo>
                          <a:cubicBezTo>
                            <a:pt x="20940" y="6277"/>
                            <a:pt x="20984" y="6220"/>
                            <a:pt x="20966" y="6173"/>
                          </a:cubicBezTo>
                          <a:cubicBezTo>
                            <a:pt x="20954" y="6147"/>
                            <a:pt x="20936" y="6135"/>
                            <a:pt x="20927" y="6111"/>
                          </a:cubicBezTo>
                          <a:cubicBezTo>
                            <a:pt x="20906" y="6067"/>
                            <a:pt x="20927" y="6016"/>
                            <a:pt x="20917" y="5972"/>
                          </a:cubicBezTo>
                          <a:cubicBezTo>
                            <a:pt x="20911" y="5954"/>
                            <a:pt x="20901" y="5937"/>
                            <a:pt x="20892" y="5925"/>
                          </a:cubicBezTo>
                          <a:cubicBezTo>
                            <a:pt x="20878" y="5898"/>
                            <a:pt x="20853" y="5869"/>
                            <a:pt x="20830" y="5886"/>
                          </a:cubicBezTo>
                          <a:cubicBezTo>
                            <a:pt x="20835" y="5869"/>
                            <a:pt x="20825" y="5848"/>
                            <a:pt x="20816" y="5836"/>
                          </a:cubicBezTo>
                          <a:cubicBezTo>
                            <a:pt x="20800" y="5824"/>
                            <a:pt x="20786" y="5818"/>
                            <a:pt x="20773" y="5812"/>
                          </a:cubicBezTo>
                          <a:cubicBezTo>
                            <a:pt x="20747" y="5795"/>
                            <a:pt x="20729" y="5762"/>
                            <a:pt x="20724" y="5724"/>
                          </a:cubicBezTo>
                          <a:cubicBezTo>
                            <a:pt x="20681" y="5700"/>
                            <a:pt x="20641" y="5644"/>
                            <a:pt x="20618" y="5588"/>
                          </a:cubicBezTo>
                          <a:cubicBezTo>
                            <a:pt x="20602" y="5558"/>
                            <a:pt x="20584" y="5514"/>
                            <a:pt x="20554" y="5520"/>
                          </a:cubicBezTo>
                          <a:cubicBezTo>
                            <a:pt x="20545" y="5520"/>
                            <a:pt x="20536" y="5526"/>
                            <a:pt x="20526" y="5526"/>
                          </a:cubicBezTo>
                          <a:cubicBezTo>
                            <a:pt x="20510" y="5526"/>
                            <a:pt x="20497" y="5508"/>
                            <a:pt x="20487" y="5496"/>
                          </a:cubicBezTo>
                          <a:cubicBezTo>
                            <a:pt x="20453" y="5446"/>
                            <a:pt x="20409" y="5396"/>
                            <a:pt x="20365" y="5360"/>
                          </a:cubicBezTo>
                          <a:cubicBezTo>
                            <a:pt x="20342" y="5333"/>
                            <a:pt x="20317" y="5304"/>
                            <a:pt x="20290" y="5277"/>
                          </a:cubicBezTo>
                          <a:cubicBezTo>
                            <a:pt x="20241" y="5230"/>
                            <a:pt x="20193" y="5180"/>
                            <a:pt x="20149" y="5129"/>
                          </a:cubicBezTo>
                          <a:cubicBezTo>
                            <a:pt x="20145" y="5129"/>
                            <a:pt x="20145" y="5124"/>
                            <a:pt x="20140" y="5124"/>
                          </a:cubicBezTo>
                          <a:cubicBezTo>
                            <a:pt x="20131" y="5124"/>
                            <a:pt x="20126" y="5129"/>
                            <a:pt x="20115" y="5129"/>
                          </a:cubicBezTo>
                          <a:cubicBezTo>
                            <a:pt x="20087" y="5147"/>
                            <a:pt x="20053" y="5124"/>
                            <a:pt x="20025" y="5100"/>
                          </a:cubicBezTo>
                          <a:cubicBezTo>
                            <a:pt x="20000" y="5073"/>
                            <a:pt x="19977" y="5038"/>
                            <a:pt x="19951" y="5005"/>
                          </a:cubicBezTo>
                          <a:cubicBezTo>
                            <a:pt x="19942" y="4988"/>
                            <a:pt x="19917" y="4961"/>
                            <a:pt x="19903" y="4982"/>
                          </a:cubicBezTo>
                          <a:cubicBezTo>
                            <a:pt x="19899" y="4949"/>
                            <a:pt x="19859" y="4937"/>
                            <a:pt x="19850" y="4970"/>
                          </a:cubicBezTo>
                          <a:cubicBezTo>
                            <a:pt x="19855" y="4943"/>
                            <a:pt x="19836" y="4925"/>
                            <a:pt x="19816" y="4920"/>
                          </a:cubicBezTo>
                          <a:cubicBezTo>
                            <a:pt x="19797" y="4914"/>
                            <a:pt x="19779" y="4920"/>
                            <a:pt x="19763" y="4908"/>
                          </a:cubicBezTo>
                          <a:cubicBezTo>
                            <a:pt x="19754" y="4899"/>
                            <a:pt x="19744" y="4887"/>
                            <a:pt x="19735" y="4875"/>
                          </a:cubicBezTo>
                          <a:cubicBezTo>
                            <a:pt x="19724" y="4869"/>
                            <a:pt x="19705" y="4869"/>
                            <a:pt x="19705" y="4881"/>
                          </a:cubicBezTo>
                          <a:cubicBezTo>
                            <a:pt x="19701" y="4857"/>
                            <a:pt x="19675" y="4846"/>
                            <a:pt x="19657" y="4852"/>
                          </a:cubicBezTo>
                          <a:cubicBezTo>
                            <a:pt x="19639" y="4857"/>
                            <a:pt x="19618" y="4869"/>
                            <a:pt x="19600" y="4875"/>
                          </a:cubicBezTo>
                          <a:cubicBezTo>
                            <a:pt x="19581" y="4881"/>
                            <a:pt x="19556" y="4875"/>
                            <a:pt x="19547" y="4857"/>
                          </a:cubicBezTo>
                          <a:cubicBezTo>
                            <a:pt x="19508" y="4881"/>
                            <a:pt x="19468" y="4881"/>
                            <a:pt x="19429" y="4875"/>
                          </a:cubicBezTo>
                          <a:cubicBezTo>
                            <a:pt x="19406" y="4819"/>
                            <a:pt x="19324" y="4875"/>
                            <a:pt x="19296" y="4825"/>
                          </a:cubicBezTo>
                          <a:cubicBezTo>
                            <a:pt x="19291" y="4819"/>
                            <a:pt x="19287" y="4807"/>
                            <a:pt x="19280" y="4795"/>
                          </a:cubicBezTo>
                          <a:cubicBezTo>
                            <a:pt x="19261" y="4769"/>
                            <a:pt x="19227" y="4789"/>
                            <a:pt x="19199" y="4795"/>
                          </a:cubicBezTo>
                          <a:cubicBezTo>
                            <a:pt x="19160" y="4801"/>
                            <a:pt x="19133" y="4763"/>
                            <a:pt x="19098" y="4745"/>
                          </a:cubicBezTo>
                          <a:cubicBezTo>
                            <a:pt x="19066" y="4727"/>
                            <a:pt x="19015" y="4733"/>
                            <a:pt x="19002" y="4778"/>
                          </a:cubicBezTo>
                          <a:cubicBezTo>
                            <a:pt x="19015" y="4778"/>
                            <a:pt x="19011" y="4807"/>
                            <a:pt x="19006" y="4825"/>
                          </a:cubicBezTo>
                          <a:cubicBezTo>
                            <a:pt x="18997" y="4863"/>
                            <a:pt x="19006" y="4914"/>
                            <a:pt x="19034" y="4937"/>
                          </a:cubicBezTo>
                          <a:cubicBezTo>
                            <a:pt x="19029" y="4955"/>
                            <a:pt x="19020" y="4976"/>
                            <a:pt x="19020" y="4993"/>
                          </a:cubicBezTo>
                          <a:cubicBezTo>
                            <a:pt x="19020" y="5011"/>
                            <a:pt x="19025" y="5038"/>
                            <a:pt x="19034" y="5050"/>
                          </a:cubicBezTo>
                          <a:cubicBezTo>
                            <a:pt x="19041" y="5056"/>
                            <a:pt x="19050" y="5056"/>
                            <a:pt x="19050" y="5067"/>
                          </a:cubicBezTo>
                          <a:cubicBezTo>
                            <a:pt x="19054" y="5079"/>
                            <a:pt x="19045" y="5094"/>
                            <a:pt x="19041" y="5106"/>
                          </a:cubicBezTo>
                          <a:cubicBezTo>
                            <a:pt x="19041" y="5124"/>
                            <a:pt x="19054" y="5141"/>
                            <a:pt x="19059" y="5162"/>
                          </a:cubicBezTo>
                          <a:cubicBezTo>
                            <a:pt x="19064" y="5186"/>
                            <a:pt x="19054" y="5209"/>
                            <a:pt x="19045" y="5236"/>
                          </a:cubicBezTo>
                          <a:cubicBezTo>
                            <a:pt x="19041" y="5242"/>
                            <a:pt x="19041" y="5254"/>
                            <a:pt x="19034" y="5260"/>
                          </a:cubicBezTo>
                          <a:cubicBezTo>
                            <a:pt x="19020" y="5292"/>
                            <a:pt x="18992" y="5304"/>
                            <a:pt x="18962" y="5304"/>
                          </a:cubicBezTo>
                          <a:cubicBezTo>
                            <a:pt x="18967" y="5316"/>
                            <a:pt x="18967" y="5328"/>
                            <a:pt x="18967" y="5339"/>
                          </a:cubicBezTo>
                          <a:cubicBezTo>
                            <a:pt x="18967" y="5354"/>
                            <a:pt x="18962" y="5366"/>
                            <a:pt x="18953" y="5372"/>
                          </a:cubicBezTo>
                          <a:cubicBezTo>
                            <a:pt x="18949" y="5378"/>
                            <a:pt x="18937" y="5372"/>
                            <a:pt x="18928" y="5372"/>
                          </a:cubicBezTo>
                          <a:cubicBezTo>
                            <a:pt x="18905" y="5360"/>
                            <a:pt x="18875" y="5354"/>
                            <a:pt x="18852" y="5339"/>
                          </a:cubicBezTo>
                          <a:cubicBezTo>
                            <a:pt x="18843" y="5333"/>
                            <a:pt x="18827" y="5328"/>
                            <a:pt x="18822" y="5316"/>
                          </a:cubicBezTo>
                          <a:cubicBezTo>
                            <a:pt x="18818" y="5292"/>
                            <a:pt x="18836" y="5271"/>
                            <a:pt x="18836" y="5248"/>
                          </a:cubicBezTo>
                          <a:cubicBezTo>
                            <a:pt x="18836" y="5230"/>
                            <a:pt x="18822" y="5209"/>
                            <a:pt x="18808" y="5203"/>
                          </a:cubicBezTo>
                          <a:lnTo>
                            <a:pt x="18765" y="5186"/>
                          </a:lnTo>
                          <a:cubicBezTo>
                            <a:pt x="18730" y="5168"/>
                            <a:pt x="18716" y="5112"/>
                            <a:pt x="18730" y="5073"/>
                          </a:cubicBezTo>
                          <a:cubicBezTo>
                            <a:pt x="18712" y="5079"/>
                            <a:pt x="18698" y="5061"/>
                            <a:pt x="18686" y="5044"/>
                          </a:cubicBezTo>
                          <a:cubicBezTo>
                            <a:pt x="18677" y="5023"/>
                            <a:pt x="18677" y="4999"/>
                            <a:pt x="18682" y="4976"/>
                          </a:cubicBezTo>
                          <a:cubicBezTo>
                            <a:pt x="18707" y="4970"/>
                            <a:pt x="18730" y="4955"/>
                            <a:pt x="18751" y="4970"/>
                          </a:cubicBezTo>
                          <a:cubicBezTo>
                            <a:pt x="18774" y="4976"/>
                            <a:pt x="18788" y="5011"/>
                            <a:pt x="18774" y="5038"/>
                          </a:cubicBezTo>
                          <a:cubicBezTo>
                            <a:pt x="18778" y="5050"/>
                            <a:pt x="18788" y="5050"/>
                            <a:pt x="18799" y="5044"/>
                          </a:cubicBezTo>
                          <a:cubicBezTo>
                            <a:pt x="18808" y="5038"/>
                            <a:pt x="18813" y="5032"/>
                            <a:pt x="18818" y="5017"/>
                          </a:cubicBezTo>
                          <a:cubicBezTo>
                            <a:pt x="18831" y="4993"/>
                            <a:pt x="18847" y="4976"/>
                            <a:pt x="18857" y="4943"/>
                          </a:cubicBezTo>
                          <a:cubicBezTo>
                            <a:pt x="18847" y="4937"/>
                            <a:pt x="18843" y="4920"/>
                            <a:pt x="18847" y="4908"/>
                          </a:cubicBezTo>
                          <a:cubicBezTo>
                            <a:pt x="18852" y="4893"/>
                            <a:pt x="18861" y="4881"/>
                            <a:pt x="18861" y="4863"/>
                          </a:cubicBezTo>
                          <a:cubicBezTo>
                            <a:pt x="18870" y="4831"/>
                            <a:pt x="18852" y="4795"/>
                            <a:pt x="18827" y="4789"/>
                          </a:cubicBezTo>
                          <a:cubicBezTo>
                            <a:pt x="18818" y="4784"/>
                            <a:pt x="18808" y="4789"/>
                            <a:pt x="18799" y="4784"/>
                          </a:cubicBezTo>
                          <a:cubicBezTo>
                            <a:pt x="18788" y="4784"/>
                            <a:pt x="18778" y="4778"/>
                            <a:pt x="18769" y="4769"/>
                          </a:cubicBezTo>
                          <a:cubicBezTo>
                            <a:pt x="18739" y="4757"/>
                            <a:pt x="18707" y="4739"/>
                            <a:pt x="18677" y="4727"/>
                          </a:cubicBezTo>
                          <a:cubicBezTo>
                            <a:pt x="18668" y="4721"/>
                            <a:pt x="18661" y="4721"/>
                            <a:pt x="18650" y="4721"/>
                          </a:cubicBezTo>
                          <a:cubicBezTo>
                            <a:pt x="18640" y="4721"/>
                            <a:pt x="18629" y="4727"/>
                            <a:pt x="18624" y="4739"/>
                          </a:cubicBezTo>
                          <a:cubicBezTo>
                            <a:pt x="18620" y="4751"/>
                            <a:pt x="18624" y="4763"/>
                            <a:pt x="18629" y="4778"/>
                          </a:cubicBezTo>
                          <a:cubicBezTo>
                            <a:pt x="18634" y="4787"/>
                            <a:pt x="18631" y="4804"/>
                            <a:pt x="18622" y="4813"/>
                          </a:cubicBezTo>
                          <a:cubicBezTo>
                            <a:pt x="18627" y="4810"/>
                            <a:pt x="18629" y="4822"/>
                            <a:pt x="18629" y="4831"/>
                          </a:cubicBezTo>
                          <a:cubicBezTo>
                            <a:pt x="18624" y="4840"/>
                            <a:pt x="18620" y="4846"/>
                            <a:pt x="18615" y="4846"/>
                          </a:cubicBezTo>
                          <a:cubicBezTo>
                            <a:pt x="18611" y="4846"/>
                            <a:pt x="18601" y="4846"/>
                            <a:pt x="18597" y="4852"/>
                          </a:cubicBezTo>
                          <a:cubicBezTo>
                            <a:pt x="18581" y="4857"/>
                            <a:pt x="18581" y="4887"/>
                            <a:pt x="18581" y="4908"/>
                          </a:cubicBezTo>
                          <a:cubicBezTo>
                            <a:pt x="18581" y="4943"/>
                            <a:pt x="18576" y="4976"/>
                            <a:pt x="18567" y="5005"/>
                          </a:cubicBezTo>
                          <a:cubicBezTo>
                            <a:pt x="18553" y="4993"/>
                            <a:pt x="18532" y="4982"/>
                            <a:pt x="18518" y="4970"/>
                          </a:cubicBezTo>
                          <a:cubicBezTo>
                            <a:pt x="18509" y="4993"/>
                            <a:pt x="18493" y="5017"/>
                            <a:pt x="18470" y="5023"/>
                          </a:cubicBezTo>
                          <a:cubicBezTo>
                            <a:pt x="18456" y="5032"/>
                            <a:pt x="18440" y="5023"/>
                            <a:pt x="18431" y="5017"/>
                          </a:cubicBezTo>
                          <a:cubicBezTo>
                            <a:pt x="18383" y="4999"/>
                            <a:pt x="18334" y="4976"/>
                            <a:pt x="18291" y="4943"/>
                          </a:cubicBezTo>
                          <a:cubicBezTo>
                            <a:pt x="18282" y="4970"/>
                            <a:pt x="18268" y="4988"/>
                            <a:pt x="18249" y="4999"/>
                          </a:cubicBezTo>
                          <a:cubicBezTo>
                            <a:pt x="18233" y="5005"/>
                            <a:pt x="18219" y="4999"/>
                            <a:pt x="18201" y="4993"/>
                          </a:cubicBezTo>
                          <a:cubicBezTo>
                            <a:pt x="18176" y="4982"/>
                            <a:pt x="18153" y="4976"/>
                            <a:pt x="18127" y="4961"/>
                          </a:cubicBezTo>
                          <a:cubicBezTo>
                            <a:pt x="18123" y="4937"/>
                            <a:pt x="18098" y="4937"/>
                            <a:pt x="18079" y="4943"/>
                          </a:cubicBezTo>
                          <a:cubicBezTo>
                            <a:pt x="18061" y="4949"/>
                            <a:pt x="18040" y="4961"/>
                            <a:pt x="18026" y="4955"/>
                          </a:cubicBezTo>
                          <a:cubicBezTo>
                            <a:pt x="18017" y="4949"/>
                            <a:pt x="18015" y="4943"/>
                            <a:pt x="18003" y="4943"/>
                          </a:cubicBezTo>
                          <a:cubicBezTo>
                            <a:pt x="17994" y="4943"/>
                            <a:pt x="17987" y="4943"/>
                            <a:pt x="17978" y="4949"/>
                          </a:cubicBezTo>
                          <a:cubicBezTo>
                            <a:pt x="17948" y="4961"/>
                            <a:pt x="17916" y="4961"/>
                            <a:pt x="17881" y="4961"/>
                          </a:cubicBezTo>
                          <a:cubicBezTo>
                            <a:pt x="17872" y="4961"/>
                            <a:pt x="17863" y="4961"/>
                            <a:pt x="17851" y="4955"/>
                          </a:cubicBezTo>
                          <a:cubicBezTo>
                            <a:pt x="17847" y="4949"/>
                            <a:pt x="17838" y="4949"/>
                            <a:pt x="17833" y="4943"/>
                          </a:cubicBezTo>
                          <a:cubicBezTo>
                            <a:pt x="17810" y="4925"/>
                            <a:pt x="17776" y="4937"/>
                            <a:pt x="17757" y="4970"/>
                          </a:cubicBezTo>
                          <a:cubicBezTo>
                            <a:pt x="17750" y="4976"/>
                            <a:pt x="17750" y="4982"/>
                            <a:pt x="17746" y="4982"/>
                          </a:cubicBezTo>
                          <a:cubicBezTo>
                            <a:pt x="17732" y="4993"/>
                            <a:pt x="17718" y="4970"/>
                            <a:pt x="17702" y="4961"/>
                          </a:cubicBezTo>
                          <a:cubicBezTo>
                            <a:pt x="17684" y="4949"/>
                            <a:pt x="17665" y="4961"/>
                            <a:pt x="17644" y="4970"/>
                          </a:cubicBezTo>
                          <a:cubicBezTo>
                            <a:pt x="17626" y="4970"/>
                            <a:pt x="17596" y="4955"/>
                            <a:pt x="17601" y="4931"/>
                          </a:cubicBezTo>
                          <a:cubicBezTo>
                            <a:pt x="17592" y="4937"/>
                            <a:pt x="17578" y="4931"/>
                            <a:pt x="17573" y="4914"/>
                          </a:cubicBezTo>
                          <a:cubicBezTo>
                            <a:pt x="17569" y="4893"/>
                            <a:pt x="17578" y="4881"/>
                            <a:pt x="17587" y="4869"/>
                          </a:cubicBezTo>
                          <a:cubicBezTo>
                            <a:pt x="17596" y="4857"/>
                            <a:pt x="17612" y="4857"/>
                            <a:pt x="17621" y="4846"/>
                          </a:cubicBezTo>
                          <a:cubicBezTo>
                            <a:pt x="17631" y="4840"/>
                            <a:pt x="17640" y="4819"/>
                            <a:pt x="17635" y="4801"/>
                          </a:cubicBezTo>
                          <a:cubicBezTo>
                            <a:pt x="17631" y="4784"/>
                            <a:pt x="17619" y="4781"/>
                            <a:pt x="17608" y="4763"/>
                          </a:cubicBezTo>
                          <a:cubicBezTo>
                            <a:pt x="17598" y="4742"/>
                            <a:pt x="17608" y="4727"/>
                            <a:pt x="17617" y="4707"/>
                          </a:cubicBezTo>
                          <a:cubicBezTo>
                            <a:pt x="17626" y="4695"/>
                            <a:pt x="17640" y="4677"/>
                            <a:pt x="17640" y="4659"/>
                          </a:cubicBezTo>
                          <a:lnTo>
                            <a:pt x="17640" y="4645"/>
                          </a:lnTo>
                          <a:cubicBezTo>
                            <a:pt x="17640" y="4639"/>
                            <a:pt x="17635" y="4639"/>
                            <a:pt x="17631" y="4633"/>
                          </a:cubicBezTo>
                          <a:cubicBezTo>
                            <a:pt x="17617" y="4627"/>
                            <a:pt x="17601" y="4615"/>
                            <a:pt x="17601" y="4597"/>
                          </a:cubicBezTo>
                          <a:cubicBezTo>
                            <a:pt x="17601" y="4585"/>
                            <a:pt x="17608" y="4571"/>
                            <a:pt x="17612" y="4559"/>
                          </a:cubicBezTo>
                          <a:cubicBezTo>
                            <a:pt x="17621" y="4529"/>
                            <a:pt x="17628" y="4491"/>
                            <a:pt x="17612" y="4467"/>
                          </a:cubicBezTo>
                          <a:cubicBezTo>
                            <a:pt x="17598" y="4441"/>
                            <a:pt x="17564" y="4429"/>
                            <a:pt x="17543" y="4452"/>
                          </a:cubicBezTo>
                          <a:cubicBezTo>
                            <a:pt x="17539" y="4423"/>
                            <a:pt x="17529" y="4390"/>
                            <a:pt x="17525" y="4361"/>
                          </a:cubicBezTo>
                          <a:cubicBezTo>
                            <a:pt x="17520" y="4343"/>
                            <a:pt x="17516" y="4322"/>
                            <a:pt x="17500" y="4328"/>
                          </a:cubicBezTo>
                          <a:cubicBezTo>
                            <a:pt x="17490" y="4328"/>
                            <a:pt x="17486" y="4343"/>
                            <a:pt x="17477" y="4343"/>
                          </a:cubicBezTo>
                          <a:cubicBezTo>
                            <a:pt x="17472" y="4343"/>
                            <a:pt x="17467" y="4328"/>
                            <a:pt x="17467" y="4322"/>
                          </a:cubicBezTo>
                          <a:cubicBezTo>
                            <a:pt x="17456" y="4305"/>
                            <a:pt x="17440" y="4299"/>
                            <a:pt x="17424" y="4293"/>
                          </a:cubicBezTo>
                          <a:cubicBezTo>
                            <a:pt x="17410" y="4287"/>
                            <a:pt x="17391" y="4293"/>
                            <a:pt x="17371" y="4281"/>
                          </a:cubicBezTo>
                          <a:cubicBezTo>
                            <a:pt x="17352" y="4269"/>
                            <a:pt x="17341" y="4248"/>
                            <a:pt x="17327" y="4231"/>
                          </a:cubicBezTo>
                          <a:cubicBezTo>
                            <a:pt x="17313" y="4213"/>
                            <a:pt x="17297" y="4192"/>
                            <a:pt x="17279" y="4186"/>
                          </a:cubicBezTo>
                          <a:cubicBezTo>
                            <a:pt x="17258" y="4180"/>
                            <a:pt x="17235" y="4207"/>
                            <a:pt x="17240" y="4231"/>
                          </a:cubicBezTo>
                          <a:cubicBezTo>
                            <a:pt x="17230" y="4248"/>
                            <a:pt x="17205" y="4237"/>
                            <a:pt x="17187" y="4231"/>
                          </a:cubicBezTo>
                          <a:cubicBezTo>
                            <a:pt x="17164" y="4225"/>
                            <a:pt x="17134" y="4231"/>
                            <a:pt x="17109" y="4243"/>
                          </a:cubicBezTo>
                          <a:lnTo>
                            <a:pt x="17095" y="4207"/>
                          </a:lnTo>
                          <a:cubicBezTo>
                            <a:pt x="17095" y="4225"/>
                            <a:pt x="17076" y="4237"/>
                            <a:pt x="17060" y="4237"/>
                          </a:cubicBezTo>
                          <a:cubicBezTo>
                            <a:pt x="17046" y="4237"/>
                            <a:pt x="17028" y="4231"/>
                            <a:pt x="17012" y="4231"/>
                          </a:cubicBezTo>
                          <a:cubicBezTo>
                            <a:pt x="16984" y="4237"/>
                            <a:pt x="16954" y="4269"/>
                            <a:pt x="16927" y="4269"/>
                          </a:cubicBezTo>
                          <a:cubicBezTo>
                            <a:pt x="16911" y="4269"/>
                            <a:pt x="16897" y="4254"/>
                            <a:pt x="16888" y="4260"/>
                          </a:cubicBezTo>
                          <a:cubicBezTo>
                            <a:pt x="16883" y="4260"/>
                            <a:pt x="16879" y="4269"/>
                            <a:pt x="16874" y="4275"/>
                          </a:cubicBezTo>
                          <a:cubicBezTo>
                            <a:pt x="16858" y="4293"/>
                            <a:pt x="16844" y="4322"/>
                            <a:pt x="16839" y="4349"/>
                          </a:cubicBezTo>
                          <a:cubicBezTo>
                            <a:pt x="16805" y="4343"/>
                            <a:pt x="16773" y="4343"/>
                            <a:pt x="16743" y="4361"/>
                          </a:cubicBezTo>
                          <a:lnTo>
                            <a:pt x="16713" y="4379"/>
                          </a:lnTo>
                          <a:cubicBezTo>
                            <a:pt x="16699" y="4384"/>
                            <a:pt x="16685" y="4379"/>
                            <a:pt x="16672" y="4379"/>
                          </a:cubicBezTo>
                          <a:cubicBezTo>
                            <a:pt x="16665" y="4379"/>
                            <a:pt x="16655" y="4373"/>
                            <a:pt x="16651" y="4373"/>
                          </a:cubicBezTo>
                          <a:cubicBezTo>
                            <a:pt x="16632" y="4367"/>
                            <a:pt x="16616" y="4367"/>
                            <a:pt x="16598" y="4361"/>
                          </a:cubicBezTo>
                          <a:cubicBezTo>
                            <a:pt x="16584" y="4355"/>
                            <a:pt x="16559" y="4346"/>
                            <a:pt x="16554" y="4328"/>
                          </a:cubicBezTo>
                          <a:cubicBezTo>
                            <a:pt x="16550" y="4308"/>
                            <a:pt x="16559" y="4293"/>
                            <a:pt x="16568" y="4281"/>
                          </a:cubicBezTo>
                          <a:cubicBezTo>
                            <a:pt x="16580" y="4260"/>
                            <a:pt x="16584" y="4243"/>
                            <a:pt x="16575" y="4231"/>
                          </a:cubicBezTo>
                          <a:cubicBezTo>
                            <a:pt x="16563" y="4219"/>
                            <a:pt x="16550" y="4219"/>
                            <a:pt x="16540" y="4207"/>
                          </a:cubicBezTo>
                          <a:cubicBezTo>
                            <a:pt x="16531" y="4192"/>
                            <a:pt x="16540" y="4169"/>
                            <a:pt x="16540" y="4151"/>
                          </a:cubicBezTo>
                          <a:cubicBezTo>
                            <a:pt x="16545" y="4118"/>
                            <a:pt x="16540" y="4083"/>
                            <a:pt x="16531" y="4050"/>
                          </a:cubicBezTo>
                          <a:cubicBezTo>
                            <a:pt x="16531" y="4044"/>
                            <a:pt x="16527" y="4039"/>
                            <a:pt x="16527" y="4033"/>
                          </a:cubicBezTo>
                          <a:cubicBezTo>
                            <a:pt x="16515" y="4021"/>
                            <a:pt x="16506" y="4027"/>
                            <a:pt x="16492" y="4027"/>
                          </a:cubicBezTo>
                          <a:cubicBezTo>
                            <a:pt x="16474" y="4027"/>
                            <a:pt x="16453" y="4015"/>
                            <a:pt x="16435" y="4000"/>
                          </a:cubicBezTo>
                          <a:cubicBezTo>
                            <a:pt x="16419" y="3994"/>
                            <a:pt x="16409" y="3982"/>
                            <a:pt x="16396" y="3976"/>
                          </a:cubicBezTo>
                          <a:cubicBezTo>
                            <a:pt x="16386" y="3971"/>
                            <a:pt x="16377" y="3965"/>
                            <a:pt x="16370" y="3953"/>
                          </a:cubicBezTo>
                          <a:cubicBezTo>
                            <a:pt x="16366" y="3938"/>
                            <a:pt x="16361" y="3926"/>
                            <a:pt x="16366" y="3914"/>
                          </a:cubicBezTo>
                          <a:cubicBezTo>
                            <a:pt x="16343" y="3903"/>
                            <a:pt x="16329" y="3870"/>
                            <a:pt x="16329" y="3840"/>
                          </a:cubicBezTo>
                          <a:cubicBezTo>
                            <a:pt x="16329" y="3802"/>
                            <a:pt x="16317" y="3772"/>
                            <a:pt x="16304" y="3746"/>
                          </a:cubicBezTo>
                          <a:cubicBezTo>
                            <a:pt x="16294" y="3734"/>
                            <a:pt x="16283" y="3728"/>
                            <a:pt x="16276" y="3710"/>
                          </a:cubicBezTo>
                          <a:cubicBezTo>
                            <a:pt x="16271" y="3690"/>
                            <a:pt x="16285" y="3666"/>
                            <a:pt x="16281" y="3648"/>
                          </a:cubicBezTo>
                          <a:cubicBezTo>
                            <a:pt x="16281" y="3642"/>
                            <a:pt x="16269" y="3628"/>
                            <a:pt x="16264" y="3622"/>
                          </a:cubicBezTo>
                          <a:cubicBezTo>
                            <a:pt x="16255" y="3610"/>
                            <a:pt x="16246" y="3598"/>
                            <a:pt x="16232" y="3592"/>
                          </a:cubicBezTo>
                          <a:cubicBezTo>
                            <a:pt x="16216" y="3586"/>
                            <a:pt x="16200" y="3592"/>
                            <a:pt x="16179" y="3592"/>
                          </a:cubicBezTo>
                          <a:cubicBezTo>
                            <a:pt x="16161" y="3592"/>
                            <a:pt x="16143" y="3592"/>
                            <a:pt x="16131" y="3580"/>
                          </a:cubicBezTo>
                          <a:cubicBezTo>
                            <a:pt x="16122" y="3566"/>
                            <a:pt x="16115" y="3542"/>
                            <a:pt x="16101" y="3542"/>
                          </a:cubicBezTo>
                          <a:cubicBezTo>
                            <a:pt x="16097" y="3542"/>
                            <a:pt x="16092" y="3548"/>
                            <a:pt x="16083" y="3548"/>
                          </a:cubicBezTo>
                          <a:cubicBezTo>
                            <a:pt x="16044" y="3574"/>
                            <a:pt x="15991" y="3536"/>
                            <a:pt x="15952" y="3554"/>
                          </a:cubicBezTo>
                          <a:cubicBezTo>
                            <a:pt x="15947" y="3554"/>
                            <a:pt x="15938" y="3560"/>
                            <a:pt x="15933" y="3560"/>
                          </a:cubicBezTo>
                          <a:cubicBezTo>
                            <a:pt x="15922" y="3560"/>
                            <a:pt x="15917" y="3548"/>
                            <a:pt x="15913" y="3536"/>
                          </a:cubicBezTo>
                          <a:cubicBezTo>
                            <a:pt x="15894" y="3512"/>
                            <a:pt x="15864" y="3524"/>
                            <a:pt x="15841" y="3524"/>
                          </a:cubicBezTo>
                          <a:cubicBezTo>
                            <a:pt x="15832" y="3524"/>
                            <a:pt x="15821" y="3524"/>
                            <a:pt x="15816" y="3518"/>
                          </a:cubicBezTo>
                          <a:cubicBezTo>
                            <a:pt x="15793" y="3492"/>
                            <a:pt x="15821" y="3430"/>
                            <a:pt x="15798" y="3406"/>
                          </a:cubicBezTo>
                          <a:cubicBezTo>
                            <a:pt x="15793" y="3400"/>
                            <a:pt x="15784" y="3400"/>
                            <a:pt x="15777" y="3394"/>
                          </a:cubicBezTo>
                          <a:cubicBezTo>
                            <a:pt x="15754" y="3382"/>
                            <a:pt x="15735" y="3350"/>
                            <a:pt x="15710" y="3362"/>
                          </a:cubicBezTo>
                          <a:cubicBezTo>
                            <a:pt x="15701" y="3362"/>
                            <a:pt x="15696" y="3373"/>
                            <a:pt x="15692" y="3373"/>
                          </a:cubicBezTo>
                          <a:cubicBezTo>
                            <a:pt x="15671" y="3388"/>
                            <a:pt x="15648" y="3382"/>
                            <a:pt x="15639" y="3362"/>
                          </a:cubicBezTo>
                          <a:cubicBezTo>
                            <a:pt x="15614" y="3332"/>
                            <a:pt x="15565" y="3382"/>
                            <a:pt x="15531" y="3362"/>
                          </a:cubicBezTo>
                          <a:cubicBezTo>
                            <a:pt x="15522" y="3356"/>
                            <a:pt x="15517" y="3350"/>
                            <a:pt x="15508" y="3344"/>
                          </a:cubicBezTo>
                          <a:cubicBezTo>
                            <a:pt x="15464" y="3311"/>
                            <a:pt x="15411" y="3344"/>
                            <a:pt x="15363" y="3326"/>
                          </a:cubicBezTo>
                          <a:cubicBezTo>
                            <a:pt x="15333" y="3311"/>
                            <a:pt x="15314" y="3288"/>
                            <a:pt x="15285" y="3276"/>
                          </a:cubicBezTo>
                          <a:cubicBezTo>
                            <a:pt x="15271" y="3270"/>
                            <a:pt x="15259" y="3276"/>
                            <a:pt x="15243" y="3270"/>
                          </a:cubicBezTo>
                          <a:cubicBezTo>
                            <a:pt x="15229" y="3264"/>
                            <a:pt x="15218" y="3243"/>
                            <a:pt x="15204" y="3243"/>
                          </a:cubicBezTo>
                          <a:cubicBezTo>
                            <a:pt x="15183" y="3237"/>
                            <a:pt x="15172" y="3258"/>
                            <a:pt x="15151" y="3258"/>
                          </a:cubicBezTo>
                          <a:cubicBezTo>
                            <a:pt x="15133" y="3258"/>
                            <a:pt x="15112" y="3226"/>
                            <a:pt x="15094" y="3237"/>
                          </a:cubicBezTo>
                          <a:cubicBezTo>
                            <a:pt x="15078" y="3243"/>
                            <a:pt x="15078" y="3270"/>
                            <a:pt x="15087" y="3288"/>
                          </a:cubicBezTo>
                          <a:cubicBezTo>
                            <a:pt x="15098" y="3299"/>
                            <a:pt x="15107" y="3311"/>
                            <a:pt x="15121" y="3320"/>
                          </a:cubicBezTo>
                          <a:cubicBezTo>
                            <a:pt x="15151" y="3338"/>
                            <a:pt x="15179" y="3367"/>
                            <a:pt x="15179" y="3412"/>
                          </a:cubicBezTo>
                          <a:cubicBezTo>
                            <a:pt x="15151" y="3462"/>
                            <a:pt x="15103" y="3492"/>
                            <a:pt x="15059" y="3486"/>
                          </a:cubicBezTo>
                          <a:cubicBezTo>
                            <a:pt x="15034" y="3486"/>
                            <a:pt x="15015" y="3474"/>
                            <a:pt x="14990" y="3468"/>
                          </a:cubicBezTo>
                          <a:cubicBezTo>
                            <a:pt x="14967" y="3462"/>
                            <a:pt x="14944" y="3462"/>
                            <a:pt x="14923" y="3480"/>
                          </a:cubicBezTo>
                          <a:cubicBezTo>
                            <a:pt x="14905" y="3492"/>
                            <a:pt x="14896" y="3527"/>
                            <a:pt x="14905" y="3554"/>
                          </a:cubicBezTo>
                          <a:cubicBezTo>
                            <a:pt x="14914" y="3577"/>
                            <a:pt x="14937" y="3586"/>
                            <a:pt x="14953" y="3592"/>
                          </a:cubicBezTo>
                          <a:cubicBezTo>
                            <a:pt x="14990" y="3610"/>
                            <a:pt x="15025" y="3660"/>
                            <a:pt x="15038" y="3710"/>
                          </a:cubicBezTo>
                          <a:cubicBezTo>
                            <a:pt x="15011" y="3710"/>
                            <a:pt x="14981" y="3728"/>
                            <a:pt x="14967" y="3752"/>
                          </a:cubicBezTo>
                          <a:cubicBezTo>
                            <a:pt x="14949" y="3784"/>
                            <a:pt x="14944" y="3820"/>
                            <a:pt x="14953" y="3858"/>
                          </a:cubicBezTo>
                          <a:cubicBezTo>
                            <a:pt x="14958" y="3876"/>
                            <a:pt x="14963" y="3891"/>
                            <a:pt x="14967" y="3908"/>
                          </a:cubicBezTo>
                          <a:cubicBezTo>
                            <a:pt x="14972" y="3926"/>
                            <a:pt x="14967" y="3944"/>
                            <a:pt x="14953" y="3959"/>
                          </a:cubicBezTo>
                          <a:cubicBezTo>
                            <a:pt x="14949" y="3965"/>
                            <a:pt x="14937" y="3965"/>
                            <a:pt x="14933" y="3965"/>
                          </a:cubicBezTo>
                          <a:cubicBezTo>
                            <a:pt x="14914" y="3965"/>
                            <a:pt x="14896" y="3959"/>
                            <a:pt x="14880" y="3938"/>
                          </a:cubicBezTo>
                          <a:cubicBezTo>
                            <a:pt x="14875" y="3926"/>
                            <a:pt x="14871" y="3914"/>
                            <a:pt x="14871" y="3903"/>
                          </a:cubicBezTo>
                          <a:cubicBezTo>
                            <a:pt x="14861" y="3864"/>
                            <a:pt x="14848" y="3835"/>
                            <a:pt x="14822" y="3814"/>
                          </a:cubicBezTo>
                          <a:cubicBezTo>
                            <a:pt x="14799" y="3796"/>
                            <a:pt x="14760" y="3808"/>
                            <a:pt x="14751" y="3846"/>
                          </a:cubicBezTo>
                          <a:cubicBezTo>
                            <a:pt x="14739" y="3876"/>
                            <a:pt x="14760" y="3908"/>
                            <a:pt x="14774" y="3938"/>
                          </a:cubicBezTo>
                          <a:cubicBezTo>
                            <a:pt x="14756" y="3953"/>
                            <a:pt x="14730" y="3959"/>
                            <a:pt x="14707" y="3944"/>
                          </a:cubicBezTo>
                          <a:cubicBezTo>
                            <a:pt x="14703" y="3944"/>
                            <a:pt x="14691" y="3938"/>
                            <a:pt x="14687" y="3944"/>
                          </a:cubicBezTo>
                          <a:cubicBezTo>
                            <a:pt x="14677" y="3953"/>
                            <a:pt x="14677" y="3959"/>
                            <a:pt x="14673" y="3971"/>
                          </a:cubicBezTo>
                          <a:cubicBezTo>
                            <a:pt x="14659" y="4000"/>
                            <a:pt x="14620" y="3982"/>
                            <a:pt x="14595" y="3971"/>
                          </a:cubicBezTo>
                          <a:cubicBezTo>
                            <a:pt x="14542" y="3944"/>
                            <a:pt x="14480" y="3938"/>
                            <a:pt x="14422" y="3938"/>
                          </a:cubicBezTo>
                          <a:cubicBezTo>
                            <a:pt x="14404" y="3938"/>
                            <a:pt x="14378" y="3938"/>
                            <a:pt x="14365" y="3965"/>
                          </a:cubicBezTo>
                          <a:cubicBezTo>
                            <a:pt x="14365" y="3959"/>
                            <a:pt x="14369" y="3953"/>
                            <a:pt x="14369" y="3944"/>
                          </a:cubicBezTo>
                          <a:cubicBezTo>
                            <a:pt x="14355" y="3953"/>
                            <a:pt x="14335" y="3982"/>
                            <a:pt x="14335" y="4000"/>
                          </a:cubicBezTo>
                          <a:cubicBezTo>
                            <a:pt x="14335" y="4021"/>
                            <a:pt x="14339" y="4039"/>
                            <a:pt x="14344" y="4056"/>
                          </a:cubicBezTo>
                          <a:cubicBezTo>
                            <a:pt x="14335" y="4050"/>
                            <a:pt x="14325" y="4059"/>
                            <a:pt x="14325" y="4074"/>
                          </a:cubicBezTo>
                          <a:cubicBezTo>
                            <a:pt x="14325" y="4086"/>
                            <a:pt x="14325" y="4101"/>
                            <a:pt x="14321" y="4112"/>
                          </a:cubicBezTo>
                          <a:cubicBezTo>
                            <a:pt x="14312" y="4130"/>
                            <a:pt x="14286" y="4118"/>
                            <a:pt x="14277" y="4101"/>
                          </a:cubicBezTo>
                          <a:cubicBezTo>
                            <a:pt x="14259" y="4083"/>
                            <a:pt x="14238" y="4062"/>
                            <a:pt x="14224" y="4044"/>
                          </a:cubicBezTo>
                          <a:cubicBezTo>
                            <a:pt x="14220" y="4039"/>
                            <a:pt x="14215" y="4039"/>
                            <a:pt x="14215" y="4039"/>
                          </a:cubicBezTo>
                          <a:cubicBezTo>
                            <a:pt x="14210" y="4039"/>
                            <a:pt x="14206" y="4044"/>
                            <a:pt x="14199" y="4056"/>
                          </a:cubicBezTo>
                          <a:cubicBezTo>
                            <a:pt x="14185" y="4074"/>
                            <a:pt x="14162" y="4068"/>
                            <a:pt x="14146" y="4050"/>
                          </a:cubicBezTo>
                          <a:cubicBezTo>
                            <a:pt x="14132" y="4033"/>
                            <a:pt x="14128" y="4006"/>
                            <a:pt x="14128" y="3976"/>
                          </a:cubicBezTo>
                          <a:cubicBezTo>
                            <a:pt x="14128" y="3965"/>
                            <a:pt x="14132" y="3944"/>
                            <a:pt x="14123" y="3932"/>
                          </a:cubicBezTo>
                          <a:cubicBezTo>
                            <a:pt x="14118" y="3926"/>
                            <a:pt x="14114" y="3920"/>
                            <a:pt x="14114" y="3914"/>
                          </a:cubicBezTo>
                          <a:cubicBezTo>
                            <a:pt x="14098" y="3897"/>
                            <a:pt x="14109" y="3858"/>
                            <a:pt x="14123" y="3840"/>
                          </a:cubicBezTo>
                          <a:cubicBezTo>
                            <a:pt x="14132" y="3829"/>
                            <a:pt x="14141" y="3814"/>
                            <a:pt x="14137" y="3802"/>
                          </a:cubicBezTo>
                          <a:cubicBezTo>
                            <a:pt x="14137" y="3796"/>
                            <a:pt x="14132" y="3796"/>
                            <a:pt x="14132" y="3796"/>
                          </a:cubicBezTo>
                          <a:cubicBezTo>
                            <a:pt x="14128" y="3790"/>
                            <a:pt x="14123" y="3784"/>
                            <a:pt x="14118" y="3784"/>
                          </a:cubicBezTo>
                          <a:cubicBezTo>
                            <a:pt x="14098" y="3767"/>
                            <a:pt x="14079" y="3752"/>
                            <a:pt x="14061" y="3746"/>
                          </a:cubicBezTo>
                          <a:cubicBezTo>
                            <a:pt x="14036" y="3746"/>
                            <a:pt x="14013" y="3767"/>
                            <a:pt x="14017" y="3796"/>
                          </a:cubicBezTo>
                          <a:cubicBezTo>
                            <a:pt x="14017" y="3808"/>
                            <a:pt x="14022" y="3820"/>
                            <a:pt x="14031" y="3829"/>
                          </a:cubicBezTo>
                          <a:cubicBezTo>
                            <a:pt x="14036" y="3835"/>
                            <a:pt x="14040" y="3835"/>
                            <a:pt x="14040" y="3840"/>
                          </a:cubicBezTo>
                          <a:cubicBezTo>
                            <a:pt x="14040" y="3846"/>
                            <a:pt x="14036" y="3846"/>
                            <a:pt x="14031" y="3852"/>
                          </a:cubicBezTo>
                          <a:cubicBezTo>
                            <a:pt x="14022" y="3858"/>
                            <a:pt x="14008" y="3858"/>
                            <a:pt x="13992" y="3858"/>
                          </a:cubicBezTo>
                          <a:cubicBezTo>
                            <a:pt x="13983" y="3864"/>
                            <a:pt x="13969" y="3870"/>
                            <a:pt x="13969" y="3891"/>
                          </a:cubicBezTo>
                          <a:cubicBezTo>
                            <a:pt x="13969" y="3914"/>
                            <a:pt x="13992" y="3920"/>
                            <a:pt x="13997" y="3944"/>
                          </a:cubicBezTo>
                          <a:cubicBezTo>
                            <a:pt x="14001" y="3965"/>
                            <a:pt x="13992" y="3982"/>
                            <a:pt x="13983" y="3994"/>
                          </a:cubicBezTo>
                          <a:cubicBezTo>
                            <a:pt x="13974" y="4006"/>
                            <a:pt x="13960" y="4021"/>
                            <a:pt x="13953" y="4039"/>
                          </a:cubicBezTo>
                          <a:cubicBezTo>
                            <a:pt x="13948" y="4050"/>
                            <a:pt x="13953" y="4068"/>
                            <a:pt x="13953" y="4089"/>
                          </a:cubicBezTo>
                          <a:cubicBezTo>
                            <a:pt x="13948" y="4118"/>
                            <a:pt x="13925" y="4151"/>
                            <a:pt x="13930" y="4180"/>
                          </a:cubicBezTo>
                          <a:cubicBezTo>
                            <a:pt x="13930" y="4207"/>
                            <a:pt x="13948" y="4231"/>
                            <a:pt x="13939" y="4254"/>
                          </a:cubicBezTo>
                          <a:cubicBezTo>
                            <a:pt x="13934" y="4269"/>
                            <a:pt x="13930" y="4275"/>
                            <a:pt x="13930" y="4287"/>
                          </a:cubicBezTo>
                          <a:cubicBezTo>
                            <a:pt x="13934" y="4299"/>
                            <a:pt x="13948" y="4299"/>
                            <a:pt x="13960" y="4311"/>
                          </a:cubicBezTo>
                          <a:cubicBezTo>
                            <a:pt x="13974" y="4322"/>
                            <a:pt x="13974" y="4349"/>
                            <a:pt x="13964" y="4367"/>
                          </a:cubicBezTo>
                          <a:cubicBezTo>
                            <a:pt x="13953" y="4384"/>
                            <a:pt x="13939" y="4390"/>
                            <a:pt x="13925" y="4405"/>
                          </a:cubicBezTo>
                          <a:cubicBezTo>
                            <a:pt x="13921" y="4405"/>
                            <a:pt x="13916" y="4411"/>
                            <a:pt x="13916" y="4417"/>
                          </a:cubicBezTo>
                          <a:cubicBezTo>
                            <a:pt x="13916" y="4423"/>
                            <a:pt x="13921" y="4435"/>
                            <a:pt x="13921" y="4441"/>
                          </a:cubicBezTo>
                          <a:cubicBezTo>
                            <a:pt x="13921" y="4452"/>
                            <a:pt x="13916" y="4467"/>
                            <a:pt x="13905" y="4467"/>
                          </a:cubicBezTo>
                          <a:cubicBezTo>
                            <a:pt x="13895" y="4467"/>
                            <a:pt x="13886" y="4461"/>
                            <a:pt x="13877" y="4452"/>
                          </a:cubicBezTo>
                          <a:cubicBezTo>
                            <a:pt x="13852" y="4429"/>
                            <a:pt x="13838" y="4384"/>
                            <a:pt x="13833" y="4349"/>
                          </a:cubicBezTo>
                          <a:cubicBezTo>
                            <a:pt x="13833" y="4343"/>
                            <a:pt x="13833" y="4328"/>
                            <a:pt x="13829" y="4322"/>
                          </a:cubicBezTo>
                          <a:cubicBezTo>
                            <a:pt x="13819" y="4311"/>
                            <a:pt x="13810" y="4316"/>
                            <a:pt x="13799" y="4316"/>
                          </a:cubicBezTo>
                          <a:cubicBezTo>
                            <a:pt x="13776" y="4316"/>
                            <a:pt x="13755" y="4299"/>
                            <a:pt x="13732" y="4281"/>
                          </a:cubicBezTo>
                          <a:cubicBezTo>
                            <a:pt x="13723" y="4269"/>
                            <a:pt x="13707" y="4254"/>
                            <a:pt x="13698" y="4243"/>
                          </a:cubicBezTo>
                          <a:cubicBezTo>
                            <a:pt x="13688" y="4225"/>
                            <a:pt x="13688" y="4207"/>
                            <a:pt x="13698" y="4186"/>
                          </a:cubicBezTo>
                          <a:cubicBezTo>
                            <a:pt x="13665" y="4180"/>
                            <a:pt x="13626" y="4169"/>
                            <a:pt x="13617" y="4124"/>
                          </a:cubicBezTo>
                          <a:cubicBezTo>
                            <a:pt x="13606" y="4101"/>
                            <a:pt x="13612" y="4074"/>
                            <a:pt x="13606" y="4050"/>
                          </a:cubicBezTo>
                          <a:cubicBezTo>
                            <a:pt x="13601" y="4039"/>
                            <a:pt x="13592" y="4027"/>
                            <a:pt x="13592" y="4006"/>
                          </a:cubicBezTo>
                          <a:cubicBezTo>
                            <a:pt x="13592" y="3994"/>
                            <a:pt x="13601" y="3982"/>
                            <a:pt x="13606" y="3971"/>
                          </a:cubicBezTo>
                          <a:cubicBezTo>
                            <a:pt x="13612" y="3953"/>
                            <a:pt x="13606" y="3926"/>
                            <a:pt x="13587" y="3914"/>
                          </a:cubicBezTo>
                          <a:cubicBezTo>
                            <a:pt x="13583" y="3914"/>
                            <a:pt x="13578" y="3908"/>
                            <a:pt x="13573" y="3903"/>
                          </a:cubicBezTo>
                          <a:lnTo>
                            <a:pt x="13573" y="3891"/>
                          </a:lnTo>
                          <a:cubicBezTo>
                            <a:pt x="13587" y="3846"/>
                            <a:pt x="13626" y="3802"/>
                            <a:pt x="13622" y="3752"/>
                          </a:cubicBezTo>
                          <a:cubicBezTo>
                            <a:pt x="13622" y="3716"/>
                            <a:pt x="13596" y="3678"/>
                            <a:pt x="13612" y="3648"/>
                          </a:cubicBezTo>
                          <a:cubicBezTo>
                            <a:pt x="13617" y="3642"/>
                            <a:pt x="13617" y="3634"/>
                            <a:pt x="13617" y="3628"/>
                          </a:cubicBezTo>
                          <a:cubicBezTo>
                            <a:pt x="13617" y="3619"/>
                            <a:pt x="13606" y="3616"/>
                            <a:pt x="13601" y="3604"/>
                          </a:cubicBezTo>
                          <a:cubicBezTo>
                            <a:pt x="13596" y="3592"/>
                            <a:pt x="13601" y="3571"/>
                            <a:pt x="13606" y="3560"/>
                          </a:cubicBezTo>
                          <a:cubicBezTo>
                            <a:pt x="13612" y="3545"/>
                            <a:pt x="13622" y="3536"/>
                            <a:pt x="13622" y="3518"/>
                          </a:cubicBezTo>
                          <a:cubicBezTo>
                            <a:pt x="13622" y="3498"/>
                            <a:pt x="13612" y="3486"/>
                            <a:pt x="13601" y="3474"/>
                          </a:cubicBezTo>
                          <a:cubicBezTo>
                            <a:pt x="13596" y="3462"/>
                            <a:pt x="13592" y="3435"/>
                            <a:pt x="13606" y="3430"/>
                          </a:cubicBezTo>
                          <a:cubicBezTo>
                            <a:pt x="13617" y="3412"/>
                            <a:pt x="13596" y="3382"/>
                            <a:pt x="13596" y="3356"/>
                          </a:cubicBezTo>
                          <a:cubicBezTo>
                            <a:pt x="13596" y="3344"/>
                            <a:pt x="13601" y="3338"/>
                            <a:pt x="13606" y="3332"/>
                          </a:cubicBezTo>
                          <a:cubicBezTo>
                            <a:pt x="13617" y="3311"/>
                            <a:pt x="13622" y="3282"/>
                            <a:pt x="13617" y="3258"/>
                          </a:cubicBezTo>
                          <a:cubicBezTo>
                            <a:pt x="13606" y="3226"/>
                            <a:pt x="13587" y="3208"/>
                            <a:pt x="13583" y="3175"/>
                          </a:cubicBezTo>
                          <a:cubicBezTo>
                            <a:pt x="13583" y="3152"/>
                            <a:pt x="13592" y="3134"/>
                            <a:pt x="13592" y="3113"/>
                          </a:cubicBezTo>
                          <a:cubicBezTo>
                            <a:pt x="13592" y="3084"/>
                            <a:pt x="13578" y="3057"/>
                            <a:pt x="13557" y="3039"/>
                          </a:cubicBezTo>
                          <a:cubicBezTo>
                            <a:pt x="13553" y="3033"/>
                            <a:pt x="13553" y="3033"/>
                            <a:pt x="13548" y="3033"/>
                          </a:cubicBezTo>
                          <a:cubicBezTo>
                            <a:pt x="13543" y="3033"/>
                            <a:pt x="13539" y="3039"/>
                            <a:pt x="13534" y="3039"/>
                          </a:cubicBezTo>
                          <a:cubicBezTo>
                            <a:pt x="13520" y="3045"/>
                            <a:pt x="13500" y="3033"/>
                            <a:pt x="13491" y="3016"/>
                          </a:cubicBezTo>
                          <a:cubicBezTo>
                            <a:pt x="13481" y="2995"/>
                            <a:pt x="13477" y="2977"/>
                            <a:pt x="13461" y="2965"/>
                          </a:cubicBezTo>
                          <a:lnTo>
                            <a:pt x="13433" y="2948"/>
                          </a:lnTo>
                          <a:cubicBezTo>
                            <a:pt x="13403" y="2927"/>
                            <a:pt x="13399" y="2874"/>
                            <a:pt x="13376" y="2853"/>
                          </a:cubicBezTo>
                          <a:cubicBezTo>
                            <a:pt x="13355" y="2841"/>
                            <a:pt x="13332" y="2847"/>
                            <a:pt x="13307" y="2841"/>
                          </a:cubicBezTo>
                          <a:cubicBezTo>
                            <a:pt x="13293" y="2835"/>
                            <a:pt x="13279" y="2823"/>
                            <a:pt x="13263" y="2823"/>
                          </a:cubicBezTo>
                          <a:cubicBezTo>
                            <a:pt x="13249" y="2823"/>
                            <a:pt x="13235" y="2847"/>
                            <a:pt x="13244" y="2859"/>
                          </a:cubicBezTo>
                          <a:cubicBezTo>
                            <a:pt x="13221" y="2874"/>
                            <a:pt x="13201" y="2841"/>
                            <a:pt x="13178" y="2835"/>
                          </a:cubicBezTo>
                          <a:cubicBezTo>
                            <a:pt x="13162" y="2829"/>
                            <a:pt x="13146" y="2835"/>
                            <a:pt x="13129" y="2829"/>
                          </a:cubicBezTo>
                          <a:cubicBezTo>
                            <a:pt x="13116" y="2823"/>
                            <a:pt x="13104" y="2818"/>
                            <a:pt x="13090" y="2812"/>
                          </a:cubicBezTo>
                          <a:cubicBezTo>
                            <a:pt x="13077" y="2803"/>
                            <a:pt x="13060" y="2803"/>
                            <a:pt x="13051" y="2823"/>
                          </a:cubicBezTo>
                          <a:cubicBezTo>
                            <a:pt x="13042" y="2785"/>
                            <a:pt x="13037" y="2755"/>
                            <a:pt x="13028" y="2717"/>
                          </a:cubicBezTo>
                          <a:cubicBezTo>
                            <a:pt x="13028" y="2705"/>
                            <a:pt x="13024" y="2699"/>
                            <a:pt x="13028" y="2687"/>
                          </a:cubicBezTo>
                          <a:cubicBezTo>
                            <a:pt x="13033" y="2667"/>
                            <a:pt x="13051" y="2661"/>
                            <a:pt x="13060" y="2643"/>
                          </a:cubicBezTo>
                          <a:cubicBezTo>
                            <a:pt x="13072" y="2625"/>
                            <a:pt x="13056" y="2599"/>
                            <a:pt x="13042" y="2587"/>
                          </a:cubicBezTo>
                          <a:cubicBezTo>
                            <a:pt x="13017" y="2569"/>
                            <a:pt x="12985" y="2575"/>
                            <a:pt x="12955" y="2575"/>
                          </a:cubicBezTo>
                          <a:cubicBezTo>
                            <a:pt x="12950" y="2575"/>
                            <a:pt x="12941" y="2575"/>
                            <a:pt x="12936" y="2581"/>
                          </a:cubicBezTo>
                          <a:cubicBezTo>
                            <a:pt x="12922" y="2593"/>
                            <a:pt x="12922" y="2616"/>
                            <a:pt x="12911" y="2631"/>
                          </a:cubicBezTo>
                          <a:cubicBezTo>
                            <a:pt x="12906" y="2637"/>
                            <a:pt x="12897" y="2637"/>
                            <a:pt x="12893" y="2637"/>
                          </a:cubicBezTo>
                          <a:cubicBezTo>
                            <a:pt x="12867" y="2643"/>
                            <a:pt x="12858" y="2679"/>
                            <a:pt x="12867" y="2705"/>
                          </a:cubicBezTo>
                          <a:cubicBezTo>
                            <a:pt x="12840" y="2693"/>
                            <a:pt x="12805" y="2679"/>
                            <a:pt x="12778" y="2667"/>
                          </a:cubicBezTo>
                          <a:cubicBezTo>
                            <a:pt x="12766" y="2655"/>
                            <a:pt x="12778" y="2631"/>
                            <a:pt x="12782" y="2611"/>
                          </a:cubicBezTo>
                          <a:cubicBezTo>
                            <a:pt x="12787" y="2593"/>
                            <a:pt x="12787" y="2563"/>
                            <a:pt x="12773" y="2563"/>
                          </a:cubicBezTo>
                          <a:cubicBezTo>
                            <a:pt x="12757" y="2563"/>
                            <a:pt x="12752" y="2581"/>
                            <a:pt x="12752" y="2599"/>
                          </a:cubicBezTo>
                          <a:cubicBezTo>
                            <a:pt x="12748" y="2637"/>
                            <a:pt x="12748" y="2679"/>
                            <a:pt x="12761" y="2711"/>
                          </a:cubicBezTo>
                          <a:cubicBezTo>
                            <a:pt x="12766" y="2717"/>
                            <a:pt x="12773" y="2729"/>
                            <a:pt x="12778" y="2735"/>
                          </a:cubicBezTo>
                          <a:cubicBezTo>
                            <a:pt x="12787" y="2773"/>
                            <a:pt x="12766" y="2812"/>
                            <a:pt x="12766" y="2847"/>
                          </a:cubicBezTo>
                          <a:cubicBezTo>
                            <a:pt x="12766" y="2853"/>
                            <a:pt x="12766" y="2859"/>
                            <a:pt x="12773" y="2859"/>
                          </a:cubicBezTo>
                          <a:cubicBezTo>
                            <a:pt x="12773" y="2865"/>
                            <a:pt x="12778" y="2874"/>
                            <a:pt x="12782" y="2874"/>
                          </a:cubicBezTo>
                          <a:cubicBezTo>
                            <a:pt x="12805" y="2915"/>
                            <a:pt x="12787" y="2983"/>
                            <a:pt x="12810" y="3027"/>
                          </a:cubicBezTo>
                          <a:cubicBezTo>
                            <a:pt x="12826" y="3051"/>
                            <a:pt x="12849" y="3039"/>
                            <a:pt x="12874" y="3039"/>
                          </a:cubicBezTo>
                          <a:cubicBezTo>
                            <a:pt x="12879" y="3084"/>
                            <a:pt x="12856" y="3128"/>
                            <a:pt x="12826" y="3146"/>
                          </a:cubicBezTo>
                          <a:cubicBezTo>
                            <a:pt x="12798" y="3163"/>
                            <a:pt x="12761" y="3169"/>
                            <a:pt x="12729" y="3175"/>
                          </a:cubicBezTo>
                          <a:cubicBezTo>
                            <a:pt x="12729" y="3134"/>
                            <a:pt x="12690" y="3107"/>
                            <a:pt x="12656" y="3107"/>
                          </a:cubicBezTo>
                          <a:cubicBezTo>
                            <a:pt x="12621" y="3107"/>
                            <a:pt x="12589" y="3119"/>
                            <a:pt x="12554" y="3119"/>
                          </a:cubicBezTo>
                          <a:cubicBezTo>
                            <a:pt x="12515" y="3119"/>
                            <a:pt x="12483" y="3095"/>
                            <a:pt x="12453" y="3066"/>
                          </a:cubicBezTo>
                          <a:cubicBezTo>
                            <a:pt x="12435" y="3051"/>
                            <a:pt x="12419" y="3033"/>
                            <a:pt x="12396" y="3033"/>
                          </a:cubicBezTo>
                          <a:cubicBezTo>
                            <a:pt x="12387" y="3033"/>
                            <a:pt x="12382" y="3039"/>
                            <a:pt x="12370" y="3039"/>
                          </a:cubicBezTo>
                          <a:lnTo>
                            <a:pt x="12343" y="3039"/>
                          </a:lnTo>
                          <a:cubicBezTo>
                            <a:pt x="12294" y="3039"/>
                            <a:pt x="12246" y="3033"/>
                            <a:pt x="12202" y="3004"/>
                          </a:cubicBezTo>
                          <a:cubicBezTo>
                            <a:pt x="12193" y="2995"/>
                            <a:pt x="12184" y="2989"/>
                            <a:pt x="12177" y="2971"/>
                          </a:cubicBezTo>
                          <a:cubicBezTo>
                            <a:pt x="12173" y="2959"/>
                            <a:pt x="12175" y="2939"/>
                            <a:pt x="12184" y="2933"/>
                          </a:cubicBezTo>
                          <a:cubicBezTo>
                            <a:pt x="12196" y="2924"/>
                            <a:pt x="12207" y="2933"/>
                            <a:pt x="12216" y="2933"/>
                          </a:cubicBezTo>
                          <a:cubicBezTo>
                            <a:pt x="12242" y="2942"/>
                            <a:pt x="12265" y="2927"/>
                            <a:pt x="12285" y="2915"/>
                          </a:cubicBezTo>
                          <a:cubicBezTo>
                            <a:pt x="12290" y="2915"/>
                            <a:pt x="12294" y="2909"/>
                            <a:pt x="12299" y="2903"/>
                          </a:cubicBezTo>
                          <a:cubicBezTo>
                            <a:pt x="12304" y="2891"/>
                            <a:pt x="12304" y="2880"/>
                            <a:pt x="12299" y="2874"/>
                          </a:cubicBezTo>
                          <a:cubicBezTo>
                            <a:pt x="12285" y="2841"/>
                            <a:pt x="12260" y="2823"/>
                            <a:pt x="12232" y="2812"/>
                          </a:cubicBezTo>
                          <a:cubicBezTo>
                            <a:pt x="12202" y="2803"/>
                            <a:pt x="12173" y="2803"/>
                            <a:pt x="12145" y="2812"/>
                          </a:cubicBezTo>
                          <a:cubicBezTo>
                            <a:pt x="12120" y="2818"/>
                            <a:pt x="12097" y="2818"/>
                            <a:pt x="12083" y="2791"/>
                          </a:cubicBezTo>
                          <a:cubicBezTo>
                            <a:pt x="12076" y="2785"/>
                            <a:pt x="12076" y="2773"/>
                            <a:pt x="12071" y="2767"/>
                          </a:cubicBezTo>
                          <a:cubicBezTo>
                            <a:pt x="12058" y="2741"/>
                            <a:pt x="12028" y="2767"/>
                            <a:pt x="12005" y="2773"/>
                          </a:cubicBezTo>
                          <a:cubicBezTo>
                            <a:pt x="11956" y="2785"/>
                            <a:pt x="11917" y="2723"/>
                            <a:pt x="11874" y="2711"/>
                          </a:cubicBezTo>
                          <a:cubicBezTo>
                            <a:pt x="11851" y="2705"/>
                            <a:pt x="11821" y="2717"/>
                            <a:pt x="11802" y="2735"/>
                          </a:cubicBezTo>
                          <a:cubicBezTo>
                            <a:pt x="11798" y="2741"/>
                            <a:pt x="11793" y="2741"/>
                            <a:pt x="11788" y="2741"/>
                          </a:cubicBezTo>
                          <a:cubicBezTo>
                            <a:pt x="11782" y="2741"/>
                            <a:pt x="11782" y="2735"/>
                            <a:pt x="11777" y="2729"/>
                          </a:cubicBezTo>
                          <a:cubicBezTo>
                            <a:pt x="11763" y="2711"/>
                            <a:pt x="11733" y="2723"/>
                            <a:pt x="11715" y="2729"/>
                          </a:cubicBezTo>
                          <a:cubicBezTo>
                            <a:pt x="11680" y="2741"/>
                            <a:pt x="11648" y="2741"/>
                            <a:pt x="11609" y="2755"/>
                          </a:cubicBezTo>
                          <a:cubicBezTo>
                            <a:pt x="11575" y="2761"/>
                            <a:pt x="11535" y="2779"/>
                            <a:pt x="11517" y="2823"/>
                          </a:cubicBezTo>
                          <a:cubicBezTo>
                            <a:pt x="11512" y="2767"/>
                            <a:pt x="11503" y="2699"/>
                            <a:pt x="11460" y="2679"/>
                          </a:cubicBezTo>
                          <a:cubicBezTo>
                            <a:pt x="11455" y="2673"/>
                            <a:pt x="11446" y="2673"/>
                            <a:pt x="11446" y="2667"/>
                          </a:cubicBezTo>
                          <a:cubicBezTo>
                            <a:pt x="11446" y="2661"/>
                            <a:pt x="11441" y="2655"/>
                            <a:pt x="11441" y="2655"/>
                          </a:cubicBezTo>
                          <a:cubicBezTo>
                            <a:pt x="11430" y="2625"/>
                            <a:pt x="11397" y="2625"/>
                            <a:pt x="11368" y="2631"/>
                          </a:cubicBezTo>
                          <a:cubicBezTo>
                            <a:pt x="11372" y="2605"/>
                            <a:pt x="11377" y="2587"/>
                            <a:pt x="11386" y="2569"/>
                          </a:cubicBezTo>
                          <a:cubicBezTo>
                            <a:pt x="11397" y="2548"/>
                            <a:pt x="11416" y="2537"/>
                            <a:pt x="11434" y="2543"/>
                          </a:cubicBezTo>
                          <a:cubicBezTo>
                            <a:pt x="11446" y="2543"/>
                            <a:pt x="11455" y="2557"/>
                            <a:pt x="11464" y="2548"/>
                          </a:cubicBezTo>
                          <a:cubicBezTo>
                            <a:pt x="11483" y="2537"/>
                            <a:pt x="11478" y="2495"/>
                            <a:pt x="11499" y="2501"/>
                          </a:cubicBezTo>
                          <a:cubicBezTo>
                            <a:pt x="11508" y="2486"/>
                            <a:pt x="11508" y="2463"/>
                            <a:pt x="11503" y="2445"/>
                          </a:cubicBezTo>
                          <a:cubicBezTo>
                            <a:pt x="11503" y="2439"/>
                            <a:pt x="11499" y="2433"/>
                            <a:pt x="11499" y="2424"/>
                          </a:cubicBezTo>
                          <a:cubicBezTo>
                            <a:pt x="11499" y="2407"/>
                            <a:pt x="11512" y="2389"/>
                            <a:pt x="11522" y="2371"/>
                          </a:cubicBezTo>
                          <a:cubicBezTo>
                            <a:pt x="11531" y="2350"/>
                            <a:pt x="11526" y="2321"/>
                            <a:pt x="11517" y="2303"/>
                          </a:cubicBezTo>
                          <a:cubicBezTo>
                            <a:pt x="11508" y="2282"/>
                            <a:pt x="11494" y="2271"/>
                            <a:pt x="11473" y="2259"/>
                          </a:cubicBezTo>
                          <a:cubicBezTo>
                            <a:pt x="11460" y="2253"/>
                            <a:pt x="11446" y="2247"/>
                            <a:pt x="11430" y="2253"/>
                          </a:cubicBezTo>
                          <a:cubicBezTo>
                            <a:pt x="11425" y="2259"/>
                            <a:pt x="11416" y="2259"/>
                            <a:pt x="11411" y="2265"/>
                          </a:cubicBezTo>
                          <a:cubicBezTo>
                            <a:pt x="11393" y="2271"/>
                            <a:pt x="11372" y="2247"/>
                            <a:pt x="11349" y="2241"/>
                          </a:cubicBezTo>
                          <a:cubicBezTo>
                            <a:pt x="11333" y="2232"/>
                            <a:pt x="11315" y="2241"/>
                            <a:pt x="11301" y="2241"/>
                          </a:cubicBezTo>
                          <a:cubicBezTo>
                            <a:pt x="11285" y="2247"/>
                            <a:pt x="11269" y="2247"/>
                            <a:pt x="11253" y="2241"/>
                          </a:cubicBezTo>
                          <a:cubicBezTo>
                            <a:pt x="11239" y="2232"/>
                            <a:pt x="11223" y="2208"/>
                            <a:pt x="11232" y="2191"/>
                          </a:cubicBezTo>
                          <a:cubicBezTo>
                            <a:pt x="11236" y="2185"/>
                            <a:pt x="11243" y="2179"/>
                            <a:pt x="11248" y="2164"/>
                          </a:cubicBezTo>
                          <a:cubicBezTo>
                            <a:pt x="11257" y="2146"/>
                            <a:pt x="11266" y="2123"/>
                            <a:pt x="11262" y="2102"/>
                          </a:cubicBezTo>
                          <a:cubicBezTo>
                            <a:pt x="11276" y="2090"/>
                            <a:pt x="11301" y="2117"/>
                            <a:pt x="11319" y="2102"/>
                          </a:cubicBezTo>
                          <a:lnTo>
                            <a:pt x="11333" y="2084"/>
                          </a:lnTo>
                          <a:cubicBezTo>
                            <a:pt x="11354" y="2049"/>
                            <a:pt x="11368" y="2004"/>
                            <a:pt x="11372" y="1960"/>
                          </a:cubicBezTo>
                          <a:cubicBezTo>
                            <a:pt x="11386" y="1972"/>
                            <a:pt x="11407" y="1978"/>
                            <a:pt x="11420" y="1972"/>
                          </a:cubicBezTo>
                          <a:cubicBezTo>
                            <a:pt x="11434" y="1966"/>
                            <a:pt x="11450" y="1942"/>
                            <a:pt x="11450" y="1925"/>
                          </a:cubicBezTo>
                          <a:cubicBezTo>
                            <a:pt x="11450" y="1892"/>
                            <a:pt x="11441" y="1863"/>
                            <a:pt x="11455" y="1842"/>
                          </a:cubicBezTo>
                          <a:cubicBezTo>
                            <a:pt x="11464" y="1824"/>
                            <a:pt x="11494" y="1830"/>
                            <a:pt x="11499" y="1848"/>
                          </a:cubicBezTo>
                          <a:cubicBezTo>
                            <a:pt x="11526" y="1830"/>
                            <a:pt x="11542" y="1780"/>
                            <a:pt x="11531" y="1738"/>
                          </a:cubicBezTo>
                          <a:cubicBezTo>
                            <a:pt x="11556" y="1732"/>
                            <a:pt x="11579" y="1706"/>
                            <a:pt x="11584" y="1676"/>
                          </a:cubicBezTo>
                          <a:cubicBezTo>
                            <a:pt x="11575" y="1656"/>
                            <a:pt x="11547" y="1688"/>
                            <a:pt x="11542" y="1670"/>
                          </a:cubicBezTo>
                          <a:cubicBezTo>
                            <a:pt x="11535" y="1662"/>
                            <a:pt x="11542" y="1650"/>
                            <a:pt x="11547" y="1644"/>
                          </a:cubicBezTo>
                          <a:cubicBezTo>
                            <a:pt x="11556" y="1626"/>
                            <a:pt x="11570" y="1599"/>
                            <a:pt x="11570" y="1576"/>
                          </a:cubicBezTo>
                          <a:cubicBezTo>
                            <a:pt x="11570" y="1552"/>
                            <a:pt x="11561" y="1520"/>
                            <a:pt x="11542" y="1520"/>
                          </a:cubicBezTo>
                          <a:lnTo>
                            <a:pt x="11531" y="1520"/>
                          </a:lnTo>
                          <a:cubicBezTo>
                            <a:pt x="11526" y="1514"/>
                            <a:pt x="11526" y="1502"/>
                            <a:pt x="11531" y="1496"/>
                          </a:cubicBezTo>
                          <a:cubicBezTo>
                            <a:pt x="11542" y="1484"/>
                            <a:pt x="11556" y="1469"/>
                            <a:pt x="11565" y="1458"/>
                          </a:cubicBezTo>
                          <a:cubicBezTo>
                            <a:pt x="11575" y="1446"/>
                            <a:pt x="11584" y="1422"/>
                            <a:pt x="11575" y="1407"/>
                          </a:cubicBezTo>
                          <a:cubicBezTo>
                            <a:pt x="11570" y="1401"/>
                            <a:pt x="11561" y="1395"/>
                            <a:pt x="11556" y="1390"/>
                          </a:cubicBezTo>
                          <a:cubicBezTo>
                            <a:pt x="11552" y="1384"/>
                            <a:pt x="11552" y="1372"/>
                            <a:pt x="11552" y="1360"/>
                          </a:cubicBezTo>
                          <a:cubicBezTo>
                            <a:pt x="11552" y="1333"/>
                            <a:pt x="11556" y="1316"/>
                            <a:pt x="11556" y="1292"/>
                          </a:cubicBezTo>
                          <a:cubicBezTo>
                            <a:pt x="11556" y="1265"/>
                            <a:pt x="11561" y="1230"/>
                            <a:pt x="11579" y="1218"/>
                          </a:cubicBezTo>
                          <a:cubicBezTo>
                            <a:pt x="11575" y="1215"/>
                            <a:pt x="11570" y="1209"/>
                            <a:pt x="11570" y="1203"/>
                          </a:cubicBezTo>
                          <a:lnTo>
                            <a:pt x="11570" y="1135"/>
                          </a:lnTo>
                          <a:cubicBezTo>
                            <a:pt x="11570" y="1129"/>
                            <a:pt x="11570" y="1118"/>
                            <a:pt x="11565" y="1112"/>
                          </a:cubicBezTo>
                          <a:cubicBezTo>
                            <a:pt x="11561" y="1106"/>
                            <a:pt x="11556" y="1106"/>
                            <a:pt x="11552" y="1100"/>
                          </a:cubicBezTo>
                          <a:cubicBezTo>
                            <a:pt x="11535" y="1091"/>
                            <a:pt x="11519" y="1091"/>
                            <a:pt x="11503" y="1079"/>
                          </a:cubicBezTo>
                          <a:cubicBezTo>
                            <a:pt x="11489" y="1067"/>
                            <a:pt x="11473" y="1050"/>
                            <a:pt x="11483" y="1023"/>
                          </a:cubicBezTo>
                          <a:cubicBezTo>
                            <a:pt x="11487" y="1011"/>
                            <a:pt x="11503" y="999"/>
                            <a:pt x="11499" y="982"/>
                          </a:cubicBezTo>
                          <a:cubicBezTo>
                            <a:pt x="11499" y="976"/>
                            <a:pt x="11494" y="967"/>
                            <a:pt x="11494" y="967"/>
                          </a:cubicBezTo>
                          <a:cubicBezTo>
                            <a:pt x="11494" y="961"/>
                            <a:pt x="11494" y="955"/>
                            <a:pt x="11499" y="955"/>
                          </a:cubicBezTo>
                          <a:cubicBezTo>
                            <a:pt x="11508" y="943"/>
                            <a:pt x="11487" y="914"/>
                            <a:pt x="11478" y="908"/>
                          </a:cubicBezTo>
                          <a:cubicBezTo>
                            <a:pt x="11464" y="899"/>
                            <a:pt x="11450" y="899"/>
                            <a:pt x="11441" y="887"/>
                          </a:cubicBezTo>
                          <a:cubicBezTo>
                            <a:pt x="11434" y="881"/>
                            <a:pt x="11430" y="869"/>
                            <a:pt x="11425" y="857"/>
                          </a:cubicBezTo>
                          <a:cubicBezTo>
                            <a:pt x="11420" y="851"/>
                            <a:pt x="11414" y="843"/>
                            <a:pt x="11402" y="837"/>
                          </a:cubicBezTo>
                          <a:cubicBezTo>
                            <a:pt x="11384" y="822"/>
                            <a:pt x="11354" y="813"/>
                            <a:pt x="11338" y="837"/>
                          </a:cubicBezTo>
                          <a:cubicBezTo>
                            <a:pt x="11328" y="813"/>
                            <a:pt x="11324" y="789"/>
                            <a:pt x="11315" y="763"/>
                          </a:cubicBezTo>
                          <a:cubicBezTo>
                            <a:pt x="11315" y="757"/>
                            <a:pt x="11310" y="751"/>
                            <a:pt x="11310" y="751"/>
                          </a:cubicBezTo>
                          <a:cubicBezTo>
                            <a:pt x="11305" y="745"/>
                            <a:pt x="11296" y="751"/>
                            <a:pt x="11289" y="751"/>
                          </a:cubicBezTo>
                          <a:cubicBezTo>
                            <a:pt x="11266" y="751"/>
                            <a:pt x="11248" y="701"/>
                            <a:pt x="11223" y="707"/>
                          </a:cubicBezTo>
                          <a:cubicBezTo>
                            <a:pt x="11218" y="707"/>
                            <a:pt x="11213" y="713"/>
                            <a:pt x="11209" y="713"/>
                          </a:cubicBezTo>
                          <a:cubicBezTo>
                            <a:pt x="11184" y="727"/>
                            <a:pt x="11161" y="695"/>
                            <a:pt x="11135" y="701"/>
                          </a:cubicBezTo>
                          <a:cubicBezTo>
                            <a:pt x="11131" y="713"/>
                            <a:pt x="11126" y="721"/>
                            <a:pt x="11121" y="733"/>
                          </a:cubicBezTo>
                          <a:cubicBezTo>
                            <a:pt x="11108" y="707"/>
                            <a:pt x="11082" y="689"/>
                            <a:pt x="11059" y="683"/>
                          </a:cubicBezTo>
                          <a:lnTo>
                            <a:pt x="11043" y="683"/>
                          </a:lnTo>
                          <a:cubicBezTo>
                            <a:pt x="11039" y="689"/>
                            <a:pt x="11039" y="689"/>
                            <a:pt x="11039" y="695"/>
                          </a:cubicBezTo>
                          <a:cubicBezTo>
                            <a:pt x="11034" y="721"/>
                            <a:pt x="11034" y="745"/>
                            <a:pt x="11039" y="769"/>
                          </a:cubicBezTo>
                          <a:cubicBezTo>
                            <a:pt x="11011" y="739"/>
                            <a:pt x="10977" y="701"/>
                            <a:pt x="10942" y="701"/>
                          </a:cubicBezTo>
                          <a:lnTo>
                            <a:pt x="10914" y="701"/>
                          </a:lnTo>
                          <a:cubicBezTo>
                            <a:pt x="10901" y="695"/>
                            <a:pt x="10889" y="677"/>
                            <a:pt x="10880" y="659"/>
                          </a:cubicBezTo>
                          <a:cubicBezTo>
                            <a:pt x="10875" y="683"/>
                            <a:pt x="10852" y="689"/>
                            <a:pt x="10836" y="689"/>
                          </a:cubicBezTo>
                          <a:cubicBezTo>
                            <a:pt x="10818" y="695"/>
                            <a:pt x="10799" y="707"/>
                            <a:pt x="10799" y="733"/>
                          </a:cubicBezTo>
                          <a:cubicBezTo>
                            <a:pt x="10799" y="745"/>
                            <a:pt x="10809" y="757"/>
                            <a:pt x="10804" y="769"/>
                          </a:cubicBezTo>
                          <a:cubicBezTo>
                            <a:pt x="10788" y="769"/>
                            <a:pt x="10774" y="775"/>
                            <a:pt x="10765" y="789"/>
                          </a:cubicBezTo>
                          <a:cubicBezTo>
                            <a:pt x="10756" y="801"/>
                            <a:pt x="10751" y="819"/>
                            <a:pt x="10760" y="831"/>
                          </a:cubicBezTo>
                          <a:cubicBezTo>
                            <a:pt x="10770" y="846"/>
                            <a:pt x="10783" y="851"/>
                            <a:pt x="10779" y="863"/>
                          </a:cubicBezTo>
                          <a:cubicBezTo>
                            <a:pt x="10751" y="869"/>
                            <a:pt x="10717" y="869"/>
                            <a:pt x="10687" y="863"/>
                          </a:cubicBezTo>
                          <a:cubicBezTo>
                            <a:pt x="10682" y="863"/>
                            <a:pt x="10673" y="863"/>
                            <a:pt x="10668" y="857"/>
                          </a:cubicBezTo>
                          <a:cubicBezTo>
                            <a:pt x="10664" y="851"/>
                            <a:pt x="10659" y="837"/>
                            <a:pt x="10655" y="831"/>
                          </a:cubicBezTo>
                          <a:cubicBezTo>
                            <a:pt x="10643" y="801"/>
                            <a:pt x="10629" y="763"/>
                            <a:pt x="10648" y="733"/>
                          </a:cubicBezTo>
                          <a:cubicBezTo>
                            <a:pt x="10668" y="707"/>
                            <a:pt x="10707" y="701"/>
                            <a:pt x="10712" y="665"/>
                          </a:cubicBezTo>
                          <a:cubicBezTo>
                            <a:pt x="10712" y="650"/>
                            <a:pt x="10707" y="639"/>
                            <a:pt x="10712" y="627"/>
                          </a:cubicBezTo>
                          <a:cubicBezTo>
                            <a:pt x="10717" y="615"/>
                            <a:pt x="10730" y="609"/>
                            <a:pt x="10740" y="603"/>
                          </a:cubicBezTo>
                          <a:cubicBezTo>
                            <a:pt x="10751" y="597"/>
                            <a:pt x="10765" y="582"/>
                            <a:pt x="10760" y="571"/>
                          </a:cubicBezTo>
                          <a:cubicBezTo>
                            <a:pt x="10760" y="559"/>
                            <a:pt x="10751" y="559"/>
                            <a:pt x="10744" y="553"/>
                          </a:cubicBezTo>
                          <a:cubicBezTo>
                            <a:pt x="10721" y="535"/>
                            <a:pt x="10691" y="520"/>
                            <a:pt x="10668" y="503"/>
                          </a:cubicBezTo>
                          <a:cubicBezTo>
                            <a:pt x="10664" y="497"/>
                            <a:pt x="10655" y="497"/>
                            <a:pt x="10648" y="497"/>
                          </a:cubicBezTo>
                          <a:cubicBezTo>
                            <a:pt x="10638" y="497"/>
                            <a:pt x="10629" y="509"/>
                            <a:pt x="10615" y="514"/>
                          </a:cubicBezTo>
                          <a:cubicBezTo>
                            <a:pt x="10606" y="520"/>
                            <a:pt x="10590" y="514"/>
                            <a:pt x="10576" y="514"/>
                          </a:cubicBezTo>
                          <a:cubicBezTo>
                            <a:pt x="10563" y="514"/>
                            <a:pt x="10546" y="514"/>
                            <a:pt x="10542" y="535"/>
                          </a:cubicBezTo>
                          <a:cubicBezTo>
                            <a:pt x="10542" y="509"/>
                            <a:pt x="10537" y="485"/>
                            <a:pt x="10523" y="473"/>
                          </a:cubicBezTo>
                          <a:cubicBezTo>
                            <a:pt x="10510" y="452"/>
                            <a:pt x="10489" y="452"/>
                            <a:pt x="10475" y="467"/>
                          </a:cubicBezTo>
                          <a:cubicBezTo>
                            <a:pt x="10461" y="441"/>
                            <a:pt x="10471" y="405"/>
                            <a:pt x="10484" y="378"/>
                          </a:cubicBezTo>
                          <a:cubicBezTo>
                            <a:pt x="10498" y="355"/>
                            <a:pt x="10523" y="343"/>
                            <a:pt x="10542" y="322"/>
                          </a:cubicBezTo>
                          <a:cubicBezTo>
                            <a:pt x="10563" y="310"/>
                            <a:pt x="10586" y="305"/>
                            <a:pt x="10595" y="322"/>
                          </a:cubicBezTo>
                          <a:cubicBezTo>
                            <a:pt x="10599" y="328"/>
                            <a:pt x="10599" y="337"/>
                            <a:pt x="10606" y="337"/>
                          </a:cubicBezTo>
                          <a:cubicBezTo>
                            <a:pt x="10615" y="337"/>
                            <a:pt x="10615" y="322"/>
                            <a:pt x="10615" y="310"/>
                          </a:cubicBezTo>
                          <a:cubicBezTo>
                            <a:pt x="10611" y="299"/>
                            <a:pt x="10599" y="293"/>
                            <a:pt x="10599" y="287"/>
                          </a:cubicBezTo>
                          <a:cubicBezTo>
                            <a:pt x="10595" y="260"/>
                            <a:pt x="10620" y="242"/>
                            <a:pt x="10638" y="248"/>
                          </a:cubicBezTo>
                          <a:cubicBezTo>
                            <a:pt x="10659" y="254"/>
                            <a:pt x="10678" y="266"/>
                            <a:pt x="10696" y="266"/>
                          </a:cubicBezTo>
                          <a:cubicBezTo>
                            <a:pt x="10696" y="248"/>
                            <a:pt x="10682" y="231"/>
                            <a:pt x="10664" y="231"/>
                          </a:cubicBezTo>
                          <a:cubicBezTo>
                            <a:pt x="10648" y="225"/>
                            <a:pt x="10629" y="231"/>
                            <a:pt x="10615" y="225"/>
                          </a:cubicBezTo>
                          <a:cubicBezTo>
                            <a:pt x="10563" y="204"/>
                            <a:pt x="10537" y="118"/>
                            <a:pt x="10484" y="112"/>
                          </a:cubicBezTo>
                          <a:cubicBezTo>
                            <a:pt x="10475" y="112"/>
                            <a:pt x="10471" y="101"/>
                            <a:pt x="10466" y="95"/>
                          </a:cubicBezTo>
                          <a:cubicBezTo>
                            <a:pt x="10450" y="68"/>
                            <a:pt x="10427" y="74"/>
                            <a:pt x="10402" y="62"/>
                          </a:cubicBezTo>
                          <a:cubicBezTo>
                            <a:pt x="10388" y="56"/>
                            <a:pt x="10379" y="38"/>
                            <a:pt x="10369" y="27"/>
                          </a:cubicBezTo>
                          <a:cubicBezTo>
                            <a:pt x="10360" y="12"/>
                            <a:pt x="10344" y="0"/>
                            <a:pt x="10330" y="0"/>
                          </a:cubicBezTo>
                          <a:cubicBezTo>
                            <a:pt x="10316" y="0"/>
                            <a:pt x="10296" y="6"/>
                            <a:pt x="10296" y="27"/>
                          </a:cubicBezTo>
                          <a:cubicBezTo>
                            <a:pt x="10287" y="6"/>
                            <a:pt x="10264" y="12"/>
                            <a:pt x="10247" y="33"/>
                          </a:cubicBezTo>
                          <a:cubicBezTo>
                            <a:pt x="10234" y="50"/>
                            <a:pt x="10224" y="68"/>
                            <a:pt x="10204" y="68"/>
                          </a:cubicBezTo>
                          <a:cubicBezTo>
                            <a:pt x="10190" y="68"/>
                            <a:pt x="10172" y="56"/>
                            <a:pt x="10162" y="68"/>
                          </a:cubicBezTo>
                          <a:cubicBezTo>
                            <a:pt x="10155" y="74"/>
                            <a:pt x="10155" y="74"/>
                            <a:pt x="10155" y="80"/>
                          </a:cubicBezTo>
                          <a:cubicBezTo>
                            <a:pt x="10146" y="106"/>
                            <a:pt x="10146" y="136"/>
                            <a:pt x="10146" y="163"/>
                          </a:cubicBezTo>
                          <a:lnTo>
                            <a:pt x="10146" y="174"/>
                          </a:lnTo>
                          <a:cubicBezTo>
                            <a:pt x="10142" y="180"/>
                            <a:pt x="10137" y="180"/>
                            <a:pt x="10132" y="180"/>
                          </a:cubicBezTo>
                          <a:cubicBezTo>
                            <a:pt x="10084" y="169"/>
                            <a:pt x="10031" y="180"/>
                            <a:pt x="10001" y="231"/>
                          </a:cubicBezTo>
                          <a:cubicBezTo>
                            <a:pt x="10013" y="225"/>
                            <a:pt x="10022" y="242"/>
                            <a:pt x="10017" y="254"/>
                          </a:cubicBezTo>
                          <a:cubicBezTo>
                            <a:pt x="10013" y="266"/>
                            <a:pt x="10001" y="266"/>
                            <a:pt x="9992" y="275"/>
                          </a:cubicBezTo>
                          <a:cubicBezTo>
                            <a:pt x="9983" y="281"/>
                            <a:pt x="9974" y="287"/>
                            <a:pt x="9969" y="299"/>
                          </a:cubicBezTo>
                          <a:cubicBezTo>
                            <a:pt x="9969" y="322"/>
                            <a:pt x="9997" y="337"/>
                            <a:pt x="9988" y="361"/>
                          </a:cubicBezTo>
                          <a:cubicBezTo>
                            <a:pt x="9988" y="367"/>
                            <a:pt x="9983" y="367"/>
                            <a:pt x="9978" y="373"/>
                          </a:cubicBezTo>
                          <a:cubicBezTo>
                            <a:pt x="9969" y="384"/>
                            <a:pt x="9958" y="396"/>
                            <a:pt x="9953" y="417"/>
                          </a:cubicBezTo>
                          <a:cubicBezTo>
                            <a:pt x="9953" y="423"/>
                            <a:pt x="9953" y="429"/>
                            <a:pt x="9948" y="435"/>
                          </a:cubicBezTo>
                          <a:cubicBezTo>
                            <a:pt x="9944" y="441"/>
                            <a:pt x="9939" y="441"/>
                            <a:pt x="9939" y="446"/>
                          </a:cubicBezTo>
                          <a:cubicBezTo>
                            <a:pt x="9925" y="458"/>
                            <a:pt x="9921" y="479"/>
                            <a:pt x="9925" y="497"/>
                          </a:cubicBezTo>
                          <a:cubicBezTo>
                            <a:pt x="9930" y="514"/>
                            <a:pt x="9948" y="529"/>
                            <a:pt x="9965" y="520"/>
                          </a:cubicBezTo>
                          <a:cubicBezTo>
                            <a:pt x="9958" y="553"/>
                            <a:pt x="9935" y="571"/>
                            <a:pt x="9930" y="597"/>
                          </a:cubicBezTo>
                          <a:cubicBezTo>
                            <a:pt x="9921" y="627"/>
                            <a:pt x="9930" y="650"/>
                            <a:pt x="9939" y="683"/>
                          </a:cubicBezTo>
                          <a:cubicBezTo>
                            <a:pt x="9948" y="713"/>
                            <a:pt x="9953" y="745"/>
                            <a:pt x="9939" y="769"/>
                          </a:cubicBezTo>
                          <a:cubicBezTo>
                            <a:pt x="9944" y="783"/>
                            <a:pt x="9974" y="775"/>
                            <a:pt x="9974" y="789"/>
                          </a:cubicBezTo>
                          <a:cubicBezTo>
                            <a:pt x="9974" y="795"/>
                            <a:pt x="9969" y="801"/>
                            <a:pt x="9969" y="801"/>
                          </a:cubicBezTo>
                          <a:cubicBezTo>
                            <a:pt x="9948" y="825"/>
                            <a:pt x="9944" y="869"/>
                            <a:pt x="9958" y="908"/>
                          </a:cubicBezTo>
                          <a:cubicBezTo>
                            <a:pt x="9939" y="919"/>
                            <a:pt x="9916" y="914"/>
                            <a:pt x="9891" y="908"/>
                          </a:cubicBezTo>
                          <a:cubicBezTo>
                            <a:pt x="9868" y="899"/>
                            <a:pt x="9852" y="881"/>
                            <a:pt x="9829" y="875"/>
                          </a:cubicBezTo>
                          <a:cubicBezTo>
                            <a:pt x="9815" y="869"/>
                            <a:pt x="9799" y="869"/>
                            <a:pt x="9785" y="875"/>
                          </a:cubicBezTo>
                          <a:cubicBezTo>
                            <a:pt x="9776" y="875"/>
                            <a:pt x="9767" y="875"/>
                            <a:pt x="9760" y="887"/>
                          </a:cubicBezTo>
                          <a:cubicBezTo>
                            <a:pt x="9758" y="896"/>
                            <a:pt x="9760" y="908"/>
                            <a:pt x="9762" y="911"/>
                          </a:cubicBezTo>
                          <a:cubicBezTo>
                            <a:pt x="9721" y="905"/>
                            <a:pt x="9668" y="902"/>
                            <a:pt x="9640" y="943"/>
                          </a:cubicBezTo>
                          <a:cubicBezTo>
                            <a:pt x="9631" y="961"/>
                            <a:pt x="9631" y="987"/>
                            <a:pt x="9645" y="1005"/>
                          </a:cubicBezTo>
                          <a:cubicBezTo>
                            <a:pt x="9659" y="1017"/>
                            <a:pt x="9675" y="1029"/>
                            <a:pt x="9684" y="1050"/>
                          </a:cubicBezTo>
                          <a:cubicBezTo>
                            <a:pt x="9679" y="1061"/>
                            <a:pt x="9670" y="1067"/>
                            <a:pt x="9659" y="1073"/>
                          </a:cubicBezTo>
                          <a:cubicBezTo>
                            <a:pt x="9670" y="1085"/>
                            <a:pt x="9675" y="1106"/>
                            <a:pt x="9670" y="1123"/>
                          </a:cubicBezTo>
                          <a:cubicBezTo>
                            <a:pt x="9666" y="1141"/>
                            <a:pt x="9645" y="1147"/>
                            <a:pt x="9636" y="1141"/>
                          </a:cubicBezTo>
                          <a:cubicBezTo>
                            <a:pt x="9631" y="1141"/>
                            <a:pt x="9622" y="1129"/>
                            <a:pt x="9617" y="1129"/>
                          </a:cubicBezTo>
                          <a:cubicBezTo>
                            <a:pt x="9592" y="1123"/>
                            <a:pt x="9574" y="1153"/>
                            <a:pt x="9548" y="1162"/>
                          </a:cubicBezTo>
                          <a:cubicBezTo>
                            <a:pt x="9553" y="1174"/>
                            <a:pt x="9557" y="1186"/>
                            <a:pt x="9569" y="1197"/>
                          </a:cubicBezTo>
                          <a:cubicBezTo>
                            <a:pt x="9553" y="1221"/>
                            <a:pt x="9514" y="1197"/>
                            <a:pt x="9500" y="1230"/>
                          </a:cubicBezTo>
                          <a:cubicBezTo>
                            <a:pt x="9491" y="1248"/>
                            <a:pt x="9495" y="1277"/>
                            <a:pt x="9482" y="1283"/>
                          </a:cubicBezTo>
                          <a:cubicBezTo>
                            <a:pt x="9472" y="1292"/>
                            <a:pt x="9461" y="1283"/>
                            <a:pt x="9452" y="1283"/>
                          </a:cubicBezTo>
                          <a:cubicBezTo>
                            <a:pt x="9442" y="1283"/>
                            <a:pt x="9433" y="1298"/>
                            <a:pt x="9424" y="1310"/>
                          </a:cubicBezTo>
                          <a:cubicBezTo>
                            <a:pt x="9424" y="1292"/>
                            <a:pt x="9408" y="1277"/>
                            <a:pt x="9399" y="1271"/>
                          </a:cubicBezTo>
                          <a:cubicBezTo>
                            <a:pt x="9385" y="1265"/>
                            <a:pt x="9371" y="1271"/>
                            <a:pt x="9355" y="1271"/>
                          </a:cubicBezTo>
                          <a:cubicBezTo>
                            <a:pt x="9316" y="1283"/>
                            <a:pt x="9284" y="1304"/>
                            <a:pt x="9249" y="1322"/>
                          </a:cubicBezTo>
                          <a:cubicBezTo>
                            <a:pt x="9235" y="1310"/>
                            <a:pt x="9235" y="1283"/>
                            <a:pt x="9240" y="1265"/>
                          </a:cubicBezTo>
                          <a:cubicBezTo>
                            <a:pt x="9249" y="1221"/>
                            <a:pt x="9275" y="1191"/>
                            <a:pt x="9307" y="1180"/>
                          </a:cubicBezTo>
                          <a:cubicBezTo>
                            <a:pt x="9327" y="1174"/>
                            <a:pt x="9346" y="1174"/>
                            <a:pt x="9364" y="1168"/>
                          </a:cubicBezTo>
                          <a:cubicBezTo>
                            <a:pt x="9394" y="1153"/>
                            <a:pt x="9408" y="1112"/>
                            <a:pt x="9419" y="1073"/>
                          </a:cubicBezTo>
                          <a:cubicBezTo>
                            <a:pt x="9408" y="1073"/>
                            <a:pt x="9403" y="1061"/>
                            <a:pt x="9403" y="1050"/>
                          </a:cubicBezTo>
                          <a:cubicBezTo>
                            <a:pt x="9403" y="1038"/>
                            <a:pt x="9408" y="1029"/>
                            <a:pt x="9408" y="1017"/>
                          </a:cubicBezTo>
                          <a:cubicBezTo>
                            <a:pt x="9408" y="987"/>
                            <a:pt x="9380" y="967"/>
                            <a:pt x="9355" y="967"/>
                          </a:cubicBezTo>
                          <a:cubicBezTo>
                            <a:pt x="9332" y="967"/>
                            <a:pt x="9302" y="967"/>
                            <a:pt x="9288" y="943"/>
                          </a:cubicBezTo>
                          <a:cubicBezTo>
                            <a:pt x="9284" y="931"/>
                            <a:pt x="9279" y="919"/>
                            <a:pt x="9268" y="914"/>
                          </a:cubicBezTo>
                          <a:lnTo>
                            <a:pt x="9258" y="914"/>
                          </a:lnTo>
                          <a:cubicBezTo>
                            <a:pt x="9235" y="925"/>
                            <a:pt x="9210" y="955"/>
                            <a:pt x="9210" y="987"/>
                          </a:cubicBezTo>
                          <a:cubicBezTo>
                            <a:pt x="9210" y="1011"/>
                            <a:pt x="9215" y="1029"/>
                            <a:pt x="9210" y="1055"/>
                          </a:cubicBezTo>
                          <a:cubicBezTo>
                            <a:pt x="9210" y="1079"/>
                            <a:pt x="9201" y="1106"/>
                            <a:pt x="9182" y="1112"/>
                          </a:cubicBezTo>
                          <a:cubicBezTo>
                            <a:pt x="9192" y="1129"/>
                            <a:pt x="9192" y="1153"/>
                            <a:pt x="9182" y="1174"/>
                          </a:cubicBezTo>
                          <a:cubicBezTo>
                            <a:pt x="9173" y="1191"/>
                            <a:pt x="9153" y="1197"/>
                            <a:pt x="9134" y="1191"/>
                          </a:cubicBezTo>
                          <a:cubicBezTo>
                            <a:pt x="9118" y="1191"/>
                            <a:pt x="9100" y="1180"/>
                            <a:pt x="9086" y="1180"/>
                          </a:cubicBezTo>
                          <a:cubicBezTo>
                            <a:pt x="9056" y="1168"/>
                            <a:pt x="9024" y="1168"/>
                            <a:pt x="8998" y="1191"/>
                          </a:cubicBezTo>
                          <a:cubicBezTo>
                            <a:pt x="8989" y="1197"/>
                            <a:pt x="8985" y="1209"/>
                            <a:pt x="8975" y="1221"/>
                          </a:cubicBezTo>
                          <a:cubicBezTo>
                            <a:pt x="8964" y="1230"/>
                            <a:pt x="8950" y="1236"/>
                            <a:pt x="8941" y="1221"/>
                          </a:cubicBezTo>
                          <a:cubicBezTo>
                            <a:pt x="8932" y="1215"/>
                            <a:pt x="8932" y="1197"/>
                            <a:pt x="8920" y="1197"/>
                          </a:cubicBezTo>
                          <a:cubicBezTo>
                            <a:pt x="8916" y="1197"/>
                            <a:pt x="8911" y="1203"/>
                            <a:pt x="8906" y="1203"/>
                          </a:cubicBezTo>
                          <a:cubicBezTo>
                            <a:pt x="8897" y="1215"/>
                            <a:pt x="8883" y="1230"/>
                            <a:pt x="8879" y="1248"/>
                          </a:cubicBezTo>
                          <a:cubicBezTo>
                            <a:pt x="8883" y="1259"/>
                            <a:pt x="8883" y="1271"/>
                            <a:pt x="8888" y="1283"/>
                          </a:cubicBezTo>
                          <a:cubicBezTo>
                            <a:pt x="8867" y="1283"/>
                            <a:pt x="8854" y="1292"/>
                            <a:pt x="8835" y="1298"/>
                          </a:cubicBezTo>
                          <a:cubicBezTo>
                            <a:pt x="8819" y="1304"/>
                            <a:pt x="8805" y="1322"/>
                            <a:pt x="8801" y="1345"/>
                          </a:cubicBezTo>
                          <a:lnTo>
                            <a:pt x="8801" y="1372"/>
                          </a:lnTo>
                          <a:cubicBezTo>
                            <a:pt x="8805" y="1378"/>
                            <a:pt x="8810" y="1384"/>
                            <a:pt x="8819" y="1384"/>
                          </a:cubicBezTo>
                          <a:cubicBezTo>
                            <a:pt x="8826" y="1390"/>
                            <a:pt x="8831" y="1395"/>
                            <a:pt x="8831" y="1407"/>
                          </a:cubicBezTo>
                          <a:cubicBezTo>
                            <a:pt x="8831" y="1395"/>
                            <a:pt x="8814" y="1390"/>
                            <a:pt x="8805" y="1395"/>
                          </a:cubicBezTo>
                          <a:cubicBezTo>
                            <a:pt x="8796" y="1401"/>
                            <a:pt x="8791" y="1416"/>
                            <a:pt x="8791" y="1428"/>
                          </a:cubicBezTo>
                          <a:cubicBezTo>
                            <a:pt x="8787" y="1440"/>
                            <a:pt x="8787" y="1452"/>
                            <a:pt x="8778" y="1458"/>
                          </a:cubicBezTo>
                          <a:lnTo>
                            <a:pt x="8743" y="1416"/>
                          </a:lnTo>
                          <a:cubicBezTo>
                            <a:pt x="8729" y="1422"/>
                            <a:pt x="8718" y="1434"/>
                            <a:pt x="8709" y="1446"/>
                          </a:cubicBezTo>
                          <a:cubicBezTo>
                            <a:pt x="8699" y="1458"/>
                            <a:pt x="8699" y="1484"/>
                            <a:pt x="8709" y="1496"/>
                          </a:cubicBezTo>
                          <a:cubicBezTo>
                            <a:pt x="8699" y="1508"/>
                            <a:pt x="8686" y="1514"/>
                            <a:pt x="8670" y="1508"/>
                          </a:cubicBezTo>
                          <a:cubicBezTo>
                            <a:pt x="8656" y="1537"/>
                            <a:pt x="8621" y="1546"/>
                            <a:pt x="8603" y="1520"/>
                          </a:cubicBezTo>
                          <a:cubicBezTo>
                            <a:pt x="8594" y="1508"/>
                            <a:pt x="8580" y="1508"/>
                            <a:pt x="8564" y="1502"/>
                          </a:cubicBezTo>
                          <a:cubicBezTo>
                            <a:pt x="8555" y="1514"/>
                            <a:pt x="8555" y="1526"/>
                            <a:pt x="8555" y="1546"/>
                          </a:cubicBezTo>
                          <a:cubicBezTo>
                            <a:pt x="8555" y="1537"/>
                            <a:pt x="8545" y="1531"/>
                            <a:pt x="8536" y="1537"/>
                          </a:cubicBezTo>
                          <a:cubicBezTo>
                            <a:pt x="8515" y="1537"/>
                            <a:pt x="8497" y="1546"/>
                            <a:pt x="8483" y="1564"/>
                          </a:cubicBezTo>
                          <a:cubicBezTo>
                            <a:pt x="8467" y="1582"/>
                            <a:pt x="8458" y="1614"/>
                            <a:pt x="8472" y="1632"/>
                          </a:cubicBezTo>
                          <a:cubicBezTo>
                            <a:pt x="8453" y="1644"/>
                            <a:pt x="8428" y="1626"/>
                            <a:pt x="8410" y="1626"/>
                          </a:cubicBezTo>
                          <a:cubicBezTo>
                            <a:pt x="8391" y="1620"/>
                            <a:pt x="8361" y="1626"/>
                            <a:pt x="8357" y="1650"/>
                          </a:cubicBezTo>
                          <a:cubicBezTo>
                            <a:pt x="8352" y="1632"/>
                            <a:pt x="8343" y="1608"/>
                            <a:pt x="8327" y="1599"/>
                          </a:cubicBezTo>
                          <a:cubicBezTo>
                            <a:pt x="8313" y="1588"/>
                            <a:pt x="8290" y="1599"/>
                            <a:pt x="8290" y="1626"/>
                          </a:cubicBezTo>
                          <a:cubicBezTo>
                            <a:pt x="8290" y="1638"/>
                            <a:pt x="8295" y="1644"/>
                            <a:pt x="8299" y="1656"/>
                          </a:cubicBezTo>
                          <a:cubicBezTo>
                            <a:pt x="8308" y="1682"/>
                            <a:pt x="8308" y="1718"/>
                            <a:pt x="8290" y="1744"/>
                          </a:cubicBezTo>
                          <a:lnTo>
                            <a:pt x="8304" y="1762"/>
                          </a:lnTo>
                          <a:cubicBezTo>
                            <a:pt x="8274" y="1768"/>
                            <a:pt x="8242" y="1780"/>
                            <a:pt x="8242" y="1818"/>
                          </a:cubicBezTo>
                          <a:cubicBezTo>
                            <a:pt x="8242" y="1830"/>
                            <a:pt x="8246" y="1842"/>
                            <a:pt x="8237" y="1848"/>
                          </a:cubicBezTo>
                          <a:cubicBezTo>
                            <a:pt x="8226" y="1863"/>
                            <a:pt x="8212" y="1836"/>
                            <a:pt x="8198" y="1836"/>
                          </a:cubicBezTo>
                          <a:cubicBezTo>
                            <a:pt x="8189" y="1836"/>
                            <a:pt x="8182" y="1854"/>
                            <a:pt x="8173" y="1868"/>
                          </a:cubicBezTo>
                          <a:cubicBezTo>
                            <a:pt x="8154" y="1892"/>
                            <a:pt x="8124" y="1868"/>
                            <a:pt x="8106" y="1848"/>
                          </a:cubicBezTo>
                          <a:cubicBezTo>
                            <a:pt x="8092" y="1880"/>
                            <a:pt x="8076" y="1916"/>
                            <a:pt x="8062" y="1948"/>
                          </a:cubicBezTo>
                          <a:cubicBezTo>
                            <a:pt x="8058" y="1954"/>
                            <a:pt x="8053" y="1966"/>
                            <a:pt x="8049" y="1966"/>
                          </a:cubicBezTo>
                          <a:cubicBezTo>
                            <a:pt x="8039" y="1972"/>
                            <a:pt x="8028" y="1960"/>
                            <a:pt x="8019" y="1960"/>
                          </a:cubicBezTo>
                          <a:cubicBezTo>
                            <a:pt x="8005" y="1960"/>
                            <a:pt x="7996" y="1987"/>
                            <a:pt x="7980" y="1978"/>
                          </a:cubicBezTo>
                          <a:cubicBezTo>
                            <a:pt x="7970" y="1972"/>
                            <a:pt x="7966" y="1948"/>
                            <a:pt x="7952" y="1948"/>
                          </a:cubicBezTo>
                          <a:cubicBezTo>
                            <a:pt x="7947" y="1948"/>
                            <a:pt x="7943" y="1954"/>
                            <a:pt x="7938" y="1954"/>
                          </a:cubicBezTo>
                          <a:cubicBezTo>
                            <a:pt x="7913" y="1978"/>
                            <a:pt x="7894" y="1999"/>
                            <a:pt x="7869" y="2022"/>
                          </a:cubicBezTo>
                          <a:cubicBezTo>
                            <a:pt x="7865" y="2010"/>
                            <a:pt x="7848" y="2010"/>
                            <a:pt x="7842" y="2022"/>
                          </a:cubicBezTo>
                          <a:cubicBezTo>
                            <a:pt x="7837" y="2034"/>
                            <a:pt x="7842" y="2055"/>
                            <a:pt x="7851" y="2067"/>
                          </a:cubicBezTo>
                          <a:cubicBezTo>
                            <a:pt x="7860" y="2078"/>
                            <a:pt x="7874" y="2078"/>
                            <a:pt x="7883" y="2078"/>
                          </a:cubicBezTo>
                          <a:cubicBezTo>
                            <a:pt x="7899" y="2078"/>
                            <a:pt x="7913" y="2078"/>
                            <a:pt x="7922" y="2072"/>
                          </a:cubicBezTo>
                          <a:cubicBezTo>
                            <a:pt x="7922" y="2096"/>
                            <a:pt x="7922" y="2123"/>
                            <a:pt x="7908" y="2129"/>
                          </a:cubicBezTo>
                          <a:lnTo>
                            <a:pt x="7890" y="2129"/>
                          </a:lnTo>
                          <a:cubicBezTo>
                            <a:pt x="7851" y="2129"/>
                            <a:pt x="7821" y="2185"/>
                            <a:pt x="7807" y="2226"/>
                          </a:cubicBezTo>
                          <a:lnTo>
                            <a:pt x="7768" y="2276"/>
                          </a:lnTo>
                          <a:cubicBezTo>
                            <a:pt x="7759" y="2288"/>
                            <a:pt x="7754" y="2303"/>
                            <a:pt x="7754" y="2315"/>
                          </a:cubicBezTo>
                          <a:cubicBezTo>
                            <a:pt x="7754" y="2333"/>
                            <a:pt x="7768" y="2339"/>
                            <a:pt x="7782" y="2339"/>
                          </a:cubicBezTo>
                          <a:cubicBezTo>
                            <a:pt x="7830" y="2344"/>
                            <a:pt x="7883" y="2282"/>
                            <a:pt x="7931" y="2321"/>
                          </a:cubicBezTo>
                          <a:cubicBezTo>
                            <a:pt x="7952" y="2303"/>
                            <a:pt x="7975" y="2282"/>
                            <a:pt x="7996" y="2265"/>
                          </a:cubicBezTo>
                          <a:cubicBezTo>
                            <a:pt x="8000" y="2259"/>
                            <a:pt x="8005" y="2259"/>
                            <a:pt x="8009" y="2259"/>
                          </a:cubicBezTo>
                          <a:cubicBezTo>
                            <a:pt x="8014" y="2259"/>
                            <a:pt x="8019" y="2271"/>
                            <a:pt x="8019" y="2276"/>
                          </a:cubicBezTo>
                          <a:cubicBezTo>
                            <a:pt x="8023" y="2309"/>
                            <a:pt x="8014" y="2344"/>
                            <a:pt x="8005" y="2377"/>
                          </a:cubicBezTo>
                          <a:cubicBezTo>
                            <a:pt x="8014" y="2395"/>
                            <a:pt x="8028" y="2395"/>
                            <a:pt x="8044" y="2407"/>
                          </a:cubicBezTo>
                          <a:cubicBezTo>
                            <a:pt x="8058" y="2412"/>
                            <a:pt x="8072" y="2433"/>
                            <a:pt x="8067" y="2451"/>
                          </a:cubicBezTo>
                          <a:cubicBezTo>
                            <a:pt x="8067" y="2457"/>
                            <a:pt x="8062" y="2469"/>
                            <a:pt x="8062" y="2475"/>
                          </a:cubicBezTo>
                          <a:cubicBezTo>
                            <a:pt x="8058" y="2495"/>
                            <a:pt x="8067" y="2519"/>
                            <a:pt x="8081" y="2537"/>
                          </a:cubicBezTo>
                          <a:cubicBezTo>
                            <a:pt x="8044" y="2531"/>
                            <a:pt x="8009" y="2537"/>
                            <a:pt x="7975" y="2548"/>
                          </a:cubicBezTo>
                          <a:cubicBezTo>
                            <a:pt x="7970" y="2548"/>
                            <a:pt x="7970" y="2557"/>
                            <a:pt x="7966" y="2557"/>
                          </a:cubicBezTo>
                          <a:cubicBezTo>
                            <a:pt x="7957" y="2569"/>
                            <a:pt x="7980" y="2581"/>
                            <a:pt x="7984" y="2599"/>
                          </a:cubicBezTo>
                          <a:cubicBezTo>
                            <a:pt x="7991" y="2611"/>
                            <a:pt x="7980" y="2631"/>
                            <a:pt x="7966" y="2637"/>
                          </a:cubicBezTo>
                          <a:cubicBezTo>
                            <a:pt x="7952" y="2637"/>
                            <a:pt x="7943" y="2631"/>
                            <a:pt x="7927" y="2625"/>
                          </a:cubicBezTo>
                          <a:cubicBezTo>
                            <a:pt x="7931" y="2649"/>
                            <a:pt x="7908" y="2667"/>
                            <a:pt x="7890" y="2679"/>
                          </a:cubicBezTo>
                          <a:cubicBezTo>
                            <a:pt x="7869" y="2687"/>
                            <a:pt x="7846" y="2711"/>
                            <a:pt x="7851" y="2735"/>
                          </a:cubicBezTo>
                          <a:cubicBezTo>
                            <a:pt x="7816" y="2735"/>
                            <a:pt x="7782" y="2705"/>
                            <a:pt x="7777" y="2661"/>
                          </a:cubicBezTo>
                          <a:cubicBezTo>
                            <a:pt x="7750" y="2661"/>
                            <a:pt x="7720" y="2631"/>
                            <a:pt x="7715" y="2593"/>
                          </a:cubicBezTo>
                          <a:cubicBezTo>
                            <a:pt x="7715" y="2581"/>
                            <a:pt x="7715" y="2575"/>
                            <a:pt x="7710" y="2563"/>
                          </a:cubicBezTo>
                          <a:cubicBezTo>
                            <a:pt x="7706" y="2557"/>
                            <a:pt x="7701" y="2548"/>
                            <a:pt x="7692" y="2543"/>
                          </a:cubicBezTo>
                          <a:cubicBezTo>
                            <a:pt x="7648" y="2519"/>
                            <a:pt x="7605" y="2507"/>
                            <a:pt x="7561" y="2501"/>
                          </a:cubicBezTo>
                          <a:cubicBezTo>
                            <a:pt x="7552" y="2501"/>
                            <a:pt x="7547" y="2501"/>
                            <a:pt x="7536" y="2507"/>
                          </a:cubicBezTo>
                          <a:cubicBezTo>
                            <a:pt x="7526" y="2519"/>
                            <a:pt x="7531" y="2528"/>
                            <a:pt x="7536" y="2543"/>
                          </a:cubicBezTo>
                          <a:cubicBezTo>
                            <a:pt x="7540" y="2554"/>
                            <a:pt x="7556" y="2557"/>
                            <a:pt x="7566" y="2563"/>
                          </a:cubicBezTo>
                          <a:cubicBezTo>
                            <a:pt x="7589" y="2575"/>
                            <a:pt x="7618" y="2581"/>
                            <a:pt x="7637" y="2599"/>
                          </a:cubicBezTo>
                          <a:cubicBezTo>
                            <a:pt x="7658" y="2616"/>
                            <a:pt x="7676" y="2649"/>
                            <a:pt x="7676" y="2687"/>
                          </a:cubicBezTo>
                          <a:cubicBezTo>
                            <a:pt x="7667" y="2679"/>
                            <a:pt x="7658" y="2673"/>
                            <a:pt x="7648" y="2673"/>
                          </a:cubicBezTo>
                          <a:cubicBezTo>
                            <a:pt x="7658" y="2705"/>
                            <a:pt x="7632" y="2741"/>
                            <a:pt x="7609" y="2741"/>
                          </a:cubicBezTo>
                          <a:cubicBezTo>
                            <a:pt x="7600" y="2741"/>
                            <a:pt x="7584" y="2729"/>
                            <a:pt x="7575" y="2729"/>
                          </a:cubicBezTo>
                          <a:cubicBezTo>
                            <a:pt x="7566" y="2729"/>
                            <a:pt x="7552" y="2729"/>
                            <a:pt x="7540" y="2735"/>
                          </a:cubicBezTo>
                          <a:cubicBezTo>
                            <a:pt x="7517" y="2741"/>
                            <a:pt x="7494" y="2755"/>
                            <a:pt x="7464" y="2761"/>
                          </a:cubicBezTo>
                          <a:cubicBezTo>
                            <a:pt x="7421" y="2773"/>
                            <a:pt x="7377" y="2785"/>
                            <a:pt x="7333" y="2767"/>
                          </a:cubicBezTo>
                          <a:cubicBezTo>
                            <a:pt x="7333" y="2779"/>
                            <a:pt x="7333" y="2797"/>
                            <a:pt x="7329" y="2812"/>
                          </a:cubicBezTo>
                          <a:lnTo>
                            <a:pt x="7280" y="2812"/>
                          </a:lnTo>
                          <a:cubicBezTo>
                            <a:pt x="7262" y="2812"/>
                            <a:pt x="7237" y="2812"/>
                            <a:pt x="7218" y="2823"/>
                          </a:cubicBezTo>
                          <a:cubicBezTo>
                            <a:pt x="7200" y="2841"/>
                            <a:pt x="7188" y="2874"/>
                            <a:pt x="7193" y="2897"/>
                          </a:cubicBezTo>
                          <a:cubicBezTo>
                            <a:pt x="7193" y="2903"/>
                            <a:pt x="7200" y="2915"/>
                            <a:pt x="7204" y="2921"/>
                          </a:cubicBezTo>
                          <a:cubicBezTo>
                            <a:pt x="7209" y="2927"/>
                            <a:pt x="7214" y="2927"/>
                            <a:pt x="7218" y="2933"/>
                          </a:cubicBezTo>
                          <a:cubicBezTo>
                            <a:pt x="7232" y="2948"/>
                            <a:pt x="7237" y="2965"/>
                            <a:pt x="7237" y="2983"/>
                          </a:cubicBezTo>
                          <a:lnTo>
                            <a:pt x="7237" y="3039"/>
                          </a:lnTo>
                          <a:cubicBezTo>
                            <a:pt x="7237" y="3057"/>
                            <a:pt x="7241" y="3078"/>
                            <a:pt x="7248" y="3101"/>
                          </a:cubicBezTo>
                          <a:cubicBezTo>
                            <a:pt x="7248" y="3113"/>
                            <a:pt x="7253" y="3128"/>
                            <a:pt x="7257" y="3134"/>
                          </a:cubicBezTo>
                          <a:cubicBezTo>
                            <a:pt x="7257" y="3140"/>
                            <a:pt x="7262" y="3140"/>
                            <a:pt x="7267" y="3146"/>
                          </a:cubicBezTo>
                          <a:cubicBezTo>
                            <a:pt x="7276" y="3163"/>
                            <a:pt x="7262" y="3181"/>
                            <a:pt x="7253" y="3202"/>
                          </a:cubicBezTo>
                          <a:cubicBezTo>
                            <a:pt x="7237" y="3220"/>
                            <a:pt x="7232" y="3249"/>
                            <a:pt x="7232" y="3276"/>
                          </a:cubicBezTo>
                          <a:cubicBezTo>
                            <a:pt x="7232" y="3282"/>
                            <a:pt x="7232" y="3294"/>
                            <a:pt x="7237" y="3299"/>
                          </a:cubicBezTo>
                          <a:lnTo>
                            <a:pt x="7248" y="3311"/>
                          </a:lnTo>
                          <a:cubicBezTo>
                            <a:pt x="7262" y="3326"/>
                            <a:pt x="7267" y="3350"/>
                            <a:pt x="7257" y="3367"/>
                          </a:cubicBezTo>
                          <a:cubicBezTo>
                            <a:pt x="7253" y="3373"/>
                            <a:pt x="7248" y="3382"/>
                            <a:pt x="7248" y="3394"/>
                          </a:cubicBezTo>
                          <a:cubicBezTo>
                            <a:pt x="7248" y="3400"/>
                            <a:pt x="7253" y="3406"/>
                            <a:pt x="7253" y="3412"/>
                          </a:cubicBezTo>
                          <a:cubicBezTo>
                            <a:pt x="7267" y="3444"/>
                            <a:pt x="7262" y="3486"/>
                            <a:pt x="7248" y="3512"/>
                          </a:cubicBezTo>
                          <a:cubicBezTo>
                            <a:pt x="7267" y="3512"/>
                            <a:pt x="7280" y="3524"/>
                            <a:pt x="7290" y="3542"/>
                          </a:cubicBezTo>
                          <a:cubicBezTo>
                            <a:pt x="7290" y="3548"/>
                            <a:pt x="7294" y="3554"/>
                            <a:pt x="7301" y="3554"/>
                          </a:cubicBezTo>
                          <a:lnTo>
                            <a:pt x="7310" y="3554"/>
                          </a:lnTo>
                          <a:cubicBezTo>
                            <a:pt x="7324" y="3548"/>
                            <a:pt x="7333" y="3542"/>
                            <a:pt x="7342" y="3542"/>
                          </a:cubicBezTo>
                          <a:cubicBezTo>
                            <a:pt x="7359" y="3542"/>
                            <a:pt x="7372" y="3542"/>
                            <a:pt x="7377" y="3554"/>
                          </a:cubicBezTo>
                          <a:cubicBezTo>
                            <a:pt x="7377" y="3560"/>
                            <a:pt x="7382" y="3566"/>
                            <a:pt x="7382" y="3566"/>
                          </a:cubicBezTo>
                          <a:cubicBezTo>
                            <a:pt x="7386" y="3574"/>
                            <a:pt x="7391" y="3566"/>
                            <a:pt x="7398" y="3566"/>
                          </a:cubicBezTo>
                          <a:cubicBezTo>
                            <a:pt x="7416" y="3560"/>
                            <a:pt x="7434" y="3580"/>
                            <a:pt x="7439" y="3604"/>
                          </a:cubicBezTo>
                          <a:cubicBezTo>
                            <a:pt x="7439" y="3610"/>
                            <a:pt x="7439" y="3610"/>
                            <a:pt x="7446" y="3616"/>
                          </a:cubicBezTo>
                          <a:cubicBezTo>
                            <a:pt x="7455" y="3636"/>
                            <a:pt x="7474" y="3604"/>
                            <a:pt x="7487" y="3610"/>
                          </a:cubicBezTo>
                          <a:cubicBezTo>
                            <a:pt x="7483" y="3642"/>
                            <a:pt x="7483" y="3672"/>
                            <a:pt x="7478" y="3704"/>
                          </a:cubicBezTo>
                          <a:lnTo>
                            <a:pt x="7478" y="3722"/>
                          </a:lnTo>
                          <a:lnTo>
                            <a:pt x="7483" y="3728"/>
                          </a:lnTo>
                          <a:cubicBezTo>
                            <a:pt x="7487" y="3734"/>
                            <a:pt x="7494" y="3734"/>
                            <a:pt x="7499" y="3740"/>
                          </a:cubicBezTo>
                          <a:cubicBezTo>
                            <a:pt x="7513" y="3752"/>
                            <a:pt x="7526" y="3772"/>
                            <a:pt x="7547" y="3784"/>
                          </a:cubicBezTo>
                          <a:cubicBezTo>
                            <a:pt x="7547" y="3778"/>
                            <a:pt x="7547" y="3772"/>
                            <a:pt x="7552" y="3758"/>
                          </a:cubicBezTo>
                          <a:cubicBezTo>
                            <a:pt x="7575" y="3767"/>
                            <a:pt x="7566" y="3814"/>
                            <a:pt x="7584" y="3829"/>
                          </a:cubicBezTo>
                          <a:cubicBezTo>
                            <a:pt x="7595" y="3835"/>
                            <a:pt x="7605" y="3835"/>
                            <a:pt x="7609" y="3846"/>
                          </a:cubicBezTo>
                          <a:lnTo>
                            <a:pt x="7609" y="3858"/>
                          </a:lnTo>
                          <a:cubicBezTo>
                            <a:pt x="7609" y="3897"/>
                            <a:pt x="7605" y="3932"/>
                            <a:pt x="7595" y="3971"/>
                          </a:cubicBezTo>
                          <a:cubicBezTo>
                            <a:pt x="7589" y="3982"/>
                            <a:pt x="7589" y="4000"/>
                            <a:pt x="7584" y="4015"/>
                          </a:cubicBezTo>
                          <a:cubicBezTo>
                            <a:pt x="7584" y="4033"/>
                            <a:pt x="7589" y="4050"/>
                            <a:pt x="7589" y="4068"/>
                          </a:cubicBezTo>
                          <a:cubicBezTo>
                            <a:pt x="7589" y="4095"/>
                            <a:pt x="7575" y="4118"/>
                            <a:pt x="7579" y="4145"/>
                          </a:cubicBezTo>
                          <a:cubicBezTo>
                            <a:pt x="7584" y="4169"/>
                            <a:pt x="7609" y="4192"/>
                            <a:pt x="7600" y="4213"/>
                          </a:cubicBezTo>
                          <a:cubicBezTo>
                            <a:pt x="7595" y="4225"/>
                            <a:pt x="7579" y="4225"/>
                            <a:pt x="7575" y="4237"/>
                          </a:cubicBezTo>
                          <a:cubicBezTo>
                            <a:pt x="7566" y="4248"/>
                            <a:pt x="7566" y="4269"/>
                            <a:pt x="7575" y="4281"/>
                          </a:cubicBezTo>
                          <a:cubicBezTo>
                            <a:pt x="7552" y="4287"/>
                            <a:pt x="7522" y="4293"/>
                            <a:pt x="7499" y="4287"/>
                          </a:cubicBezTo>
                          <a:cubicBezTo>
                            <a:pt x="7474" y="4281"/>
                            <a:pt x="7451" y="4248"/>
                            <a:pt x="7455" y="4219"/>
                          </a:cubicBezTo>
                          <a:cubicBezTo>
                            <a:pt x="7455" y="4207"/>
                            <a:pt x="7460" y="4198"/>
                            <a:pt x="7460" y="4186"/>
                          </a:cubicBezTo>
                          <a:cubicBezTo>
                            <a:pt x="7460" y="4175"/>
                            <a:pt x="7455" y="4163"/>
                            <a:pt x="7446" y="4163"/>
                          </a:cubicBezTo>
                          <a:lnTo>
                            <a:pt x="7434" y="4163"/>
                          </a:lnTo>
                          <a:lnTo>
                            <a:pt x="7434" y="4151"/>
                          </a:lnTo>
                          <a:cubicBezTo>
                            <a:pt x="7451" y="4101"/>
                            <a:pt x="7508" y="4101"/>
                            <a:pt x="7526" y="4056"/>
                          </a:cubicBezTo>
                          <a:cubicBezTo>
                            <a:pt x="7531" y="4044"/>
                            <a:pt x="7531" y="4033"/>
                            <a:pt x="7536" y="4021"/>
                          </a:cubicBezTo>
                          <a:cubicBezTo>
                            <a:pt x="7540" y="4006"/>
                            <a:pt x="7552" y="3994"/>
                            <a:pt x="7556" y="3982"/>
                          </a:cubicBezTo>
                          <a:cubicBezTo>
                            <a:pt x="7575" y="3953"/>
                            <a:pt x="7579" y="3914"/>
                            <a:pt x="7579" y="3876"/>
                          </a:cubicBezTo>
                          <a:cubicBezTo>
                            <a:pt x="7579" y="3858"/>
                            <a:pt x="7575" y="3835"/>
                            <a:pt x="7561" y="3820"/>
                          </a:cubicBezTo>
                          <a:cubicBezTo>
                            <a:pt x="7547" y="3802"/>
                            <a:pt x="7522" y="3808"/>
                            <a:pt x="7508" y="3820"/>
                          </a:cubicBezTo>
                          <a:cubicBezTo>
                            <a:pt x="7494" y="3840"/>
                            <a:pt x="7487" y="3864"/>
                            <a:pt x="7499" y="3891"/>
                          </a:cubicBezTo>
                          <a:cubicBezTo>
                            <a:pt x="7469" y="3903"/>
                            <a:pt x="7446" y="3914"/>
                            <a:pt x="7416" y="3926"/>
                          </a:cubicBezTo>
                          <a:lnTo>
                            <a:pt x="7407" y="3926"/>
                          </a:lnTo>
                          <a:cubicBezTo>
                            <a:pt x="7402" y="3926"/>
                            <a:pt x="7398" y="3920"/>
                            <a:pt x="7398" y="3920"/>
                          </a:cubicBezTo>
                          <a:cubicBezTo>
                            <a:pt x="7386" y="3914"/>
                            <a:pt x="7377" y="3920"/>
                            <a:pt x="7368" y="3926"/>
                          </a:cubicBezTo>
                          <a:cubicBezTo>
                            <a:pt x="7363" y="3891"/>
                            <a:pt x="7349" y="3852"/>
                            <a:pt x="7329" y="3829"/>
                          </a:cubicBezTo>
                          <a:cubicBezTo>
                            <a:pt x="7324" y="3820"/>
                            <a:pt x="7319" y="3814"/>
                            <a:pt x="7319" y="3808"/>
                          </a:cubicBezTo>
                          <a:cubicBezTo>
                            <a:pt x="7315" y="3790"/>
                            <a:pt x="7333" y="3784"/>
                            <a:pt x="7333" y="3767"/>
                          </a:cubicBezTo>
                          <a:cubicBezTo>
                            <a:pt x="7333" y="3752"/>
                            <a:pt x="7324" y="3740"/>
                            <a:pt x="7310" y="3740"/>
                          </a:cubicBezTo>
                          <a:lnTo>
                            <a:pt x="7276" y="3740"/>
                          </a:lnTo>
                          <a:cubicBezTo>
                            <a:pt x="7248" y="3734"/>
                            <a:pt x="7237" y="3690"/>
                            <a:pt x="7209" y="3672"/>
                          </a:cubicBezTo>
                          <a:cubicBezTo>
                            <a:pt x="7204" y="3666"/>
                            <a:pt x="7193" y="3666"/>
                            <a:pt x="7184" y="3660"/>
                          </a:cubicBezTo>
                          <a:cubicBezTo>
                            <a:pt x="7170" y="3648"/>
                            <a:pt x="7165" y="3636"/>
                            <a:pt x="7156" y="3616"/>
                          </a:cubicBezTo>
                          <a:cubicBezTo>
                            <a:pt x="7145" y="3604"/>
                            <a:pt x="7131" y="3592"/>
                            <a:pt x="7117" y="3598"/>
                          </a:cubicBezTo>
                          <a:cubicBezTo>
                            <a:pt x="7103" y="3560"/>
                            <a:pt x="7050" y="3560"/>
                            <a:pt x="7034" y="3530"/>
                          </a:cubicBezTo>
                          <a:cubicBezTo>
                            <a:pt x="7030" y="3524"/>
                            <a:pt x="7030" y="3518"/>
                            <a:pt x="7025" y="3512"/>
                          </a:cubicBezTo>
                          <a:cubicBezTo>
                            <a:pt x="7011" y="3492"/>
                            <a:pt x="6986" y="3530"/>
                            <a:pt x="6968" y="3518"/>
                          </a:cubicBezTo>
                          <a:cubicBezTo>
                            <a:pt x="6958" y="3512"/>
                            <a:pt x="6954" y="3492"/>
                            <a:pt x="6947" y="3486"/>
                          </a:cubicBezTo>
                          <a:cubicBezTo>
                            <a:pt x="6942" y="3480"/>
                            <a:pt x="6933" y="3480"/>
                            <a:pt x="6924" y="3474"/>
                          </a:cubicBezTo>
                          <a:cubicBezTo>
                            <a:pt x="6894" y="3456"/>
                            <a:pt x="6889" y="3400"/>
                            <a:pt x="6862" y="3382"/>
                          </a:cubicBezTo>
                          <a:cubicBezTo>
                            <a:pt x="6846" y="3367"/>
                            <a:pt x="6823" y="3373"/>
                            <a:pt x="6809" y="3394"/>
                          </a:cubicBezTo>
                          <a:cubicBezTo>
                            <a:pt x="6797" y="3406"/>
                            <a:pt x="6788" y="3424"/>
                            <a:pt x="6784" y="3444"/>
                          </a:cubicBezTo>
                          <a:cubicBezTo>
                            <a:pt x="6779" y="3462"/>
                            <a:pt x="6788" y="3486"/>
                            <a:pt x="6804" y="3486"/>
                          </a:cubicBezTo>
                          <a:cubicBezTo>
                            <a:pt x="6793" y="3503"/>
                            <a:pt x="6774" y="3512"/>
                            <a:pt x="6756" y="3518"/>
                          </a:cubicBezTo>
                          <a:cubicBezTo>
                            <a:pt x="6740" y="3524"/>
                            <a:pt x="6721" y="3548"/>
                            <a:pt x="6731" y="3574"/>
                          </a:cubicBezTo>
                          <a:cubicBezTo>
                            <a:pt x="6740" y="3598"/>
                            <a:pt x="6770" y="3598"/>
                            <a:pt x="6779" y="3622"/>
                          </a:cubicBezTo>
                          <a:cubicBezTo>
                            <a:pt x="6784" y="3636"/>
                            <a:pt x="6784" y="3648"/>
                            <a:pt x="6788" y="3660"/>
                          </a:cubicBezTo>
                          <a:cubicBezTo>
                            <a:pt x="6793" y="3666"/>
                            <a:pt x="6797" y="3666"/>
                            <a:pt x="6804" y="3672"/>
                          </a:cubicBezTo>
                          <a:cubicBezTo>
                            <a:pt x="6809" y="3678"/>
                            <a:pt x="6813" y="3684"/>
                            <a:pt x="6813" y="3699"/>
                          </a:cubicBezTo>
                          <a:cubicBezTo>
                            <a:pt x="6818" y="3716"/>
                            <a:pt x="6823" y="3740"/>
                            <a:pt x="6827" y="3758"/>
                          </a:cubicBezTo>
                          <a:lnTo>
                            <a:pt x="6827" y="3772"/>
                          </a:lnTo>
                          <a:cubicBezTo>
                            <a:pt x="6823" y="3784"/>
                            <a:pt x="6809" y="3784"/>
                            <a:pt x="6797" y="3784"/>
                          </a:cubicBezTo>
                          <a:cubicBezTo>
                            <a:pt x="6770" y="3772"/>
                            <a:pt x="6740" y="3758"/>
                            <a:pt x="6731" y="3722"/>
                          </a:cubicBezTo>
                          <a:cubicBezTo>
                            <a:pt x="6726" y="3710"/>
                            <a:pt x="6726" y="3699"/>
                            <a:pt x="6721" y="3690"/>
                          </a:cubicBezTo>
                          <a:cubicBezTo>
                            <a:pt x="6708" y="3672"/>
                            <a:pt x="6687" y="3690"/>
                            <a:pt x="6673" y="3704"/>
                          </a:cubicBezTo>
                          <a:cubicBezTo>
                            <a:pt x="6659" y="3716"/>
                            <a:pt x="6634" y="3728"/>
                            <a:pt x="6625" y="3704"/>
                          </a:cubicBezTo>
                          <a:cubicBezTo>
                            <a:pt x="6629" y="3746"/>
                            <a:pt x="6625" y="3790"/>
                            <a:pt x="6620" y="3829"/>
                          </a:cubicBezTo>
                          <a:cubicBezTo>
                            <a:pt x="6620" y="3835"/>
                            <a:pt x="6616" y="3840"/>
                            <a:pt x="6620" y="3846"/>
                          </a:cubicBezTo>
                          <a:cubicBezTo>
                            <a:pt x="6625" y="3870"/>
                            <a:pt x="6648" y="3870"/>
                            <a:pt x="6664" y="3864"/>
                          </a:cubicBezTo>
                          <a:cubicBezTo>
                            <a:pt x="6648" y="3908"/>
                            <a:pt x="6669" y="3971"/>
                            <a:pt x="6701" y="3982"/>
                          </a:cubicBezTo>
                          <a:cubicBezTo>
                            <a:pt x="6712" y="3988"/>
                            <a:pt x="6726" y="3988"/>
                            <a:pt x="6735" y="3994"/>
                          </a:cubicBezTo>
                          <a:cubicBezTo>
                            <a:pt x="6744" y="4000"/>
                            <a:pt x="6756" y="4021"/>
                            <a:pt x="6744" y="4033"/>
                          </a:cubicBezTo>
                          <a:cubicBezTo>
                            <a:pt x="6770" y="4015"/>
                            <a:pt x="6797" y="4033"/>
                            <a:pt x="6823" y="4044"/>
                          </a:cubicBezTo>
                          <a:cubicBezTo>
                            <a:pt x="6836" y="4050"/>
                            <a:pt x="6853" y="4062"/>
                            <a:pt x="6857" y="4083"/>
                          </a:cubicBezTo>
                          <a:cubicBezTo>
                            <a:pt x="6857" y="4089"/>
                            <a:pt x="6862" y="4101"/>
                            <a:pt x="6866" y="4107"/>
                          </a:cubicBezTo>
                          <a:cubicBezTo>
                            <a:pt x="6871" y="4112"/>
                            <a:pt x="6876" y="4112"/>
                            <a:pt x="6880" y="4118"/>
                          </a:cubicBezTo>
                          <a:cubicBezTo>
                            <a:pt x="6885" y="4124"/>
                            <a:pt x="6889" y="4130"/>
                            <a:pt x="6885" y="4136"/>
                          </a:cubicBezTo>
                          <a:cubicBezTo>
                            <a:pt x="6880" y="4136"/>
                            <a:pt x="6876" y="4145"/>
                            <a:pt x="6871" y="4145"/>
                          </a:cubicBezTo>
                          <a:cubicBezTo>
                            <a:pt x="6876" y="4175"/>
                            <a:pt x="6885" y="4207"/>
                            <a:pt x="6889" y="4231"/>
                          </a:cubicBezTo>
                          <a:cubicBezTo>
                            <a:pt x="6866" y="4231"/>
                            <a:pt x="6841" y="4213"/>
                            <a:pt x="6827" y="4192"/>
                          </a:cubicBezTo>
                          <a:cubicBezTo>
                            <a:pt x="6823" y="4186"/>
                            <a:pt x="6818" y="4180"/>
                            <a:pt x="6809" y="4175"/>
                          </a:cubicBezTo>
                          <a:lnTo>
                            <a:pt x="6788" y="4175"/>
                          </a:lnTo>
                          <a:cubicBezTo>
                            <a:pt x="6774" y="4180"/>
                            <a:pt x="6756" y="4175"/>
                            <a:pt x="6744" y="4163"/>
                          </a:cubicBezTo>
                          <a:cubicBezTo>
                            <a:pt x="6735" y="4151"/>
                            <a:pt x="6731" y="4118"/>
                            <a:pt x="6744" y="4107"/>
                          </a:cubicBezTo>
                          <a:cubicBezTo>
                            <a:pt x="6731" y="4095"/>
                            <a:pt x="6708" y="4101"/>
                            <a:pt x="6692" y="4112"/>
                          </a:cubicBezTo>
                          <a:cubicBezTo>
                            <a:pt x="6673" y="4124"/>
                            <a:pt x="6659" y="4136"/>
                            <a:pt x="6639" y="4136"/>
                          </a:cubicBezTo>
                          <a:cubicBezTo>
                            <a:pt x="6620" y="4136"/>
                            <a:pt x="6600" y="4107"/>
                            <a:pt x="6616" y="4089"/>
                          </a:cubicBezTo>
                          <a:cubicBezTo>
                            <a:pt x="6606" y="4083"/>
                            <a:pt x="6595" y="4083"/>
                            <a:pt x="6586" y="4083"/>
                          </a:cubicBezTo>
                          <a:cubicBezTo>
                            <a:pt x="6581" y="4074"/>
                            <a:pt x="6581" y="4062"/>
                            <a:pt x="6581" y="4056"/>
                          </a:cubicBezTo>
                          <a:cubicBezTo>
                            <a:pt x="6567" y="4050"/>
                            <a:pt x="6558" y="4044"/>
                            <a:pt x="6542" y="4039"/>
                          </a:cubicBezTo>
                          <a:cubicBezTo>
                            <a:pt x="6537" y="4039"/>
                            <a:pt x="6528" y="4033"/>
                            <a:pt x="6533" y="4021"/>
                          </a:cubicBezTo>
                          <a:cubicBezTo>
                            <a:pt x="6533" y="4015"/>
                            <a:pt x="6537" y="4015"/>
                            <a:pt x="6537" y="4015"/>
                          </a:cubicBezTo>
                          <a:lnTo>
                            <a:pt x="6567" y="3994"/>
                          </a:lnTo>
                          <a:cubicBezTo>
                            <a:pt x="6558" y="3982"/>
                            <a:pt x="6551" y="3971"/>
                            <a:pt x="6551" y="3953"/>
                          </a:cubicBezTo>
                          <a:lnTo>
                            <a:pt x="6551" y="3920"/>
                          </a:lnTo>
                          <a:cubicBezTo>
                            <a:pt x="6551" y="3908"/>
                            <a:pt x="6542" y="3897"/>
                            <a:pt x="6542" y="3882"/>
                          </a:cubicBezTo>
                          <a:cubicBezTo>
                            <a:pt x="6542" y="3873"/>
                            <a:pt x="6549" y="3858"/>
                            <a:pt x="6556" y="3861"/>
                          </a:cubicBezTo>
                          <a:cubicBezTo>
                            <a:pt x="6547" y="3849"/>
                            <a:pt x="6544" y="3826"/>
                            <a:pt x="6551" y="3808"/>
                          </a:cubicBezTo>
                          <a:cubicBezTo>
                            <a:pt x="6558" y="3790"/>
                            <a:pt x="6572" y="3772"/>
                            <a:pt x="6581" y="3752"/>
                          </a:cubicBezTo>
                          <a:cubicBezTo>
                            <a:pt x="6590" y="3734"/>
                            <a:pt x="6595" y="3710"/>
                            <a:pt x="6586" y="3690"/>
                          </a:cubicBezTo>
                          <a:cubicBezTo>
                            <a:pt x="6581" y="3678"/>
                            <a:pt x="6572" y="3672"/>
                            <a:pt x="6572" y="3666"/>
                          </a:cubicBezTo>
                          <a:cubicBezTo>
                            <a:pt x="6567" y="3648"/>
                            <a:pt x="6577" y="3622"/>
                            <a:pt x="6590" y="3610"/>
                          </a:cubicBezTo>
                          <a:cubicBezTo>
                            <a:pt x="6606" y="3598"/>
                            <a:pt x="6616" y="3577"/>
                            <a:pt x="6616" y="3560"/>
                          </a:cubicBezTo>
                          <a:cubicBezTo>
                            <a:pt x="6616" y="3539"/>
                            <a:pt x="6595" y="3530"/>
                            <a:pt x="6586" y="3512"/>
                          </a:cubicBezTo>
                          <a:cubicBezTo>
                            <a:pt x="6563" y="3474"/>
                            <a:pt x="6572" y="3418"/>
                            <a:pt x="6558" y="3367"/>
                          </a:cubicBezTo>
                          <a:cubicBezTo>
                            <a:pt x="6547" y="3332"/>
                            <a:pt x="6519" y="3305"/>
                            <a:pt x="6514" y="3270"/>
                          </a:cubicBezTo>
                          <a:cubicBezTo>
                            <a:pt x="6514" y="3258"/>
                            <a:pt x="6517" y="3237"/>
                            <a:pt x="6510" y="3226"/>
                          </a:cubicBezTo>
                          <a:cubicBezTo>
                            <a:pt x="6505" y="3214"/>
                            <a:pt x="6489" y="3202"/>
                            <a:pt x="6480" y="3208"/>
                          </a:cubicBezTo>
                          <a:cubicBezTo>
                            <a:pt x="6480" y="3140"/>
                            <a:pt x="6422" y="3078"/>
                            <a:pt x="6370" y="3090"/>
                          </a:cubicBezTo>
                          <a:cubicBezTo>
                            <a:pt x="6365" y="3090"/>
                            <a:pt x="6360" y="3090"/>
                            <a:pt x="6360" y="3095"/>
                          </a:cubicBezTo>
                          <a:cubicBezTo>
                            <a:pt x="6353" y="3101"/>
                            <a:pt x="6360" y="3113"/>
                            <a:pt x="6365" y="3119"/>
                          </a:cubicBezTo>
                          <a:cubicBezTo>
                            <a:pt x="6370" y="3128"/>
                            <a:pt x="6379" y="3128"/>
                            <a:pt x="6388" y="3119"/>
                          </a:cubicBezTo>
                          <a:cubicBezTo>
                            <a:pt x="6379" y="3134"/>
                            <a:pt x="6374" y="3152"/>
                            <a:pt x="6374" y="3169"/>
                          </a:cubicBezTo>
                          <a:cubicBezTo>
                            <a:pt x="6374" y="3187"/>
                            <a:pt x="6383" y="3208"/>
                            <a:pt x="6397" y="3208"/>
                          </a:cubicBezTo>
                          <a:cubicBezTo>
                            <a:pt x="6402" y="3231"/>
                            <a:pt x="6393" y="3258"/>
                            <a:pt x="6409" y="3276"/>
                          </a:cubicBezTo>
                          <a:cubicBezTo>
                            <a:pt x="6413" y="3282"/>
                            <a:pt x="6418" y="3282"/>
                            <a:pt x="6422" y="3288"/>
                          </a:cubicBezTo>
                          <a:cubicBezTo>
                            <a:pt x="6445" y="3299"/>
                            <a:pt x="6462" y="3338"/>
                            <a:pt x="6471" y="3367"/>
                          </a:cubicBezTo>
                          <a:cubicBezTo>
                            <a:pt x="6475" y="3382"/>
                            <a:pt x="6480" y="3388"/>
                            <a:pt x="6480" y="3400"/>
                          </a:cubicBezTo>
                          <a:cubicBezTo>
                            <a:pt x="6480" y="3412"/>
                            <a:pt x="6475" y="3424"/>
                            <a:pt x="6466" y="3424"/>
                          </a:cubicBezTo>
                          <a:lnTo>
                            <a:pt x="6445" y="3424"/>
                          </a:lnTo>
                          <a:cubicBezTo>
                            <a:pt x="6436" y="3430"/>
                            <a:pt x="6436" y="3444"/>
                            <a:pt x="6441" y="3456"/>
                          </a:cubicBezTo>
                          <a:cubicBezTo>
                            <a:pt x="6445" y="3468"/>
                            <a:pt x="6450" y="3474"/>
                            <a:pt x="6450" y="3486"/>
                          </a:cubicBezTo>
                          <a:cubicBezTo>
                            <a:pt x="6450" y="3498"/>
                            <a:pt x="6445" y="3512"/>
                            <a:pt x="6455" y="3524"/>
                          </a:cubicBezTo>
                          <a:cubicBezTo>
                            <a:pt x="6462" y="3530"/>
                            <a:pt x="6466" y="3530"/>
                            <a:pt x="6471" y="3536"/>
                          </a:cubicBezTo>
                          <a:cubicBezTo>
                            <a:pt x="6475" y="3542"/>
                            <a:pt x="6480" y="3551"/>
                            <a:pt x="6475" y="3566"/>
                          </a:cubicBezTo>
                          <a:cubicBezTo>
                            <a:pt x="6471" y="3577"/>
                            <a:pt x="6462" y="3586"/>
                            <a:pt x="6450" y="3580"/>
                          </a:cubicBezTo>
                          <a:cubicBezTo>
                            <a:pt x="6455" y="3604"/>
                            <a:pt x="6455" y="3642"/>
                            <a:pt x="6436" y="3654"/>
                          </a:cubicBezTo>
                          <a:cubicBezTo>
                            <a:pt x="6427" y="3660"/>
                            <a:pt x="6413" y="3666"/>
                            <a:pt x="6418" y="3678"/>
                          </a:cubicBezTo>
                          <a:cubicBezTo>
                            <a:pt x="6422" y="3690"/>
                            <a:pt x="6436" y="3690"/>
                            <a:pt x="6432" y="3699"/>
                          </a:cubicBezTo>
                          <a:cubicBezTo>
                            <a:pt x="6418" y="3710"/>
                            <a:pt x="6397" y="3710"/>
                            <a:pt x="6383" y="3716"/>
                          </a:cubicBezTo>
                          <a:cubicBezTo>
                            <a:pt x="6370" y="3722"/>
                            <a:pt x="6353" y="3746"/>
                            <a:pt x="6365" y="3767"/>
                          </a:cubicBezTo>
                          <a:cubicBezTo>
                            <a:pt x="6349" y="3772"/>
                            <a:pt x="6335" y="3772"/>
                            <a:pt x="6317" y="3772"/>
                          </a:cubicBezTo>
                          <a:cubicBezTo>
                            <a:pt x="6301" y="3778"/>
                            <a:pt x="6287" y="3802"/>
                            <a:pt x="6296" y="3814"/>
                          </a:cubicBezTo>
                          <a:cubicBezTo>
                            <a:pt x="6291" y="3814"/>
                            <a:pt x="6287" y="3814"/>
                            <a:pt x="6287" y="3820"/>
                          </a:cubicBezTo>
                          <a:cubicBezTo>
                            <a:pt x="6282" y="3829"/>
                            <a:pt x="6282" y="3829"/>
                            <a:pt x="6278" y="3829"/>
                          </a:cubicBezTo>
                          <a:cubicBezTo>
                            <a:pt x="6273" y="3829"/>
                            <a:pt x="6273" y="3814"/>
                            <a:pt x="6278" y="3814"/>
                          </a:cubicBezTo>
                          <a:cubicBezTo>
                            <a:pt x="6273" y="3814"/>
                            <a:pt x="6264" y="3814"/>
                            <a:pt x="6257" y="3829"/>
                          </a:cubicBezTo>
                          <a:cubicBezTo>
                            <a:pt x="6252" y="3835"/>
                            <a:pt x="6257" y="3846"/>
                            <a:pt x="6257" y="3852"/>
                          </a:cubicBezTo>
                          <a:lnTo>
                            <a:pt x="6257" y="3864"/>
                          </a:lnTo>
                          <a:cubicBezTo>
                            <a:pt x="6257" y="3864"/>
                            <a:pt x="6264" y="3870"/>
                            <a:pt x="6268" y="3870"/>
                          </a:cubicBezTo>
                          <a:cubicBezTo>
                            <a:pt x="6278" y="3876"/>
                            <a:pt x="6282" y="3891"/>
                            <a:pt x="6278" y="3903"/>
                          </a:cubicBezTo>
                          <a:cubicBezTo>
                            <a:pt x="6273" y="3914"/>
                            <a:pt x="6268" y="3926"/>
                            <a:pt x="6257" y="3932"/>
                          </a:cubicBezTo>
                          <a:cubicBezTo>
                            <a:pt x="6252" y="3932"/>
                            <a:pt x="6252" y="3932"/>
                            <a:pt x="6248" y="3938"/>
                          </a:cubicBezTo>
                          <a:cubicBezTo>
                            <a:pt x="6248" y="3938"/>
                            <a:pt x="6243" y="3944"/>
                            <a:pt x="6243" y="3953"/>
                          </a:cubicBezTo>
                          <a:lnTo>
                            <a:pt x="6243" y="3994"/>
                          </a:lnTo>
                          <a:cubicBezTo>
                            <a:pt x="6243" y="4000"/>
                            <a:pt x="6238" y="4000"/>
                            <a:pt x="6238" y="4006"/>
                          </a:cubicBezTo>
                          <a:cubicBezTo>
                            <a:pt x="6234" y="4021"/>
                            <a:pt x="6229" y="4027"/>
                            <a:pt x="6225" y="4039"/>
                          </a:cubicBezTo>
                          <a:cubicBezTo>
                            <a:pt x="6243" y="4050"/>
                            <a:pt x="6264" y="4068"/>
                            <a:pt x="6278" y="4095"/>
                          </a:cubicBezTo>
                          <a:cubicBezTo>
                            <a:pt x="6291" y="4118"/>
                            <a:pt x="6301" y="4145"/>
                            <a:pt x="6317" y="4169"/>
                          </a:cubicBezTo>
                          <a:lnTo>
                            <a:pt x="6317" y="4219"/>
                          </a:lnTo>
                          <a:cubicBezTo>
                            <a:pt x="6335" y="4219"/>
                            <a:pt x="6344" y="4248"/>
                            <a:pt x="6344" y="4281"/>
                          </a:cubicBezTo>
                          <a:lnTo>
                            <a:pt x="6344" y="4355"/>
                          </a:lnTo>
                          <a:cubicBezTo>
                            <a:pt x="6344" y="4361"/>
                            <a:pt x="6344" y="4367"/>
                            <a:pt x="6349" y="4373"/>
                          </a:cubicBezTo>
                          <a:cubicBezTo>
                            <a:pt x="6353" y="4379"/>
                            <a:pt x="6360" y="4379"/>
                            <a:pt x="6365" y="4384"/>
                          </a:cubicBezTo>
                          <a:cubicBezTo>
                            <a:pt x="6379" y="4399"/>
                            <a:pt x="6379" y="4423"/>
                            <a:pt x="6379" y="4441"/>
                          </a:cubicBezTo>
                          <a:cubicBezTo>
                            <a:pt x="6379" y="4461"/>
                            <a:pt x="6383" y="4491"/>
                            <a:pt x="6397" y="4491"/>
                          </a:cubicBezTo>
                          <a:cubicBezTo>
                            <a:pt x="6383" y="4497"/>
                            <a:pt x="6383" y="4529"/>
                            <a:pt x="6388" y="4547"/>
                          </a:cubicBezTo>
                          <a:cubicBezTo>
                            <a:pt x="6393" y="4565"/>
                            <a:pt x="6393" y="4597"/>
                            <a:pt x="6379" y="4603"/>
                          </a:cubicBezTo>
                          <a:cubicBezTo>
                            <a:pt x="6370" y="4609"/>
                            <a:pt x="6360" y="4603"/>
                            <a:pt x="6353" y="4609"/>
                          </a:cubicBezTo>
                          <a:cubicBezTo>
                            <a:pt x="6349" y="4609"/>
                            <a:pt x="6349" y="4615"/>
                            <a:pt x="6344" y="4621"/>
                          </a:cubicBezTo>
                          <a:cubicBezTo>
                            <a:pt x="6335" y="4653"/>
                            <a:pt x="6326" y="4683"/>
                            <a:pt x="6330" y="4721"/>
                          </a:cubicBezTo>
                          <a:lnTo>
                            <a:pt x="6296" y="4721"/>
                          </a:lnTo>
                          <a:lnTo>
                            <a:pt x="6296" y="4846"/>
                          </a:lnTo>
                          <a:cubicBezTo>
                            <a:pt x="6296" y="4869"/>
                            <a:pt x="6291" y="4893"/>
                            <a:pt x="6278" y="4899"/>
                          </a:cubicBezTo>
                          <a:cubicBezTo>
                            <a:pt x="6291" y="4899"/>
                            <a:pt x="6305" y="4920"/>
                            <a:pt x="6305" y="4943"/>
                          </a:cubicBezTo>
                          <a:cubicBezTo>
                            <a:pt x="6312" y="4961"/>
                            <a:pt x="6307" y="4988"/>
                            <a:pt x="6312" y="5005"/>
                          </a:cubicBezTo>
                          <a:cubicBezTo>
                            <a:pt x="6319" y="5023"/>
                            <a:pt x="6321" y="5038"/>
                            <a:pt x="6326" y="5056"/>
                          </a:cubicBezTo>
                          <a:cubicBezTo>
                            <a:pt x="6335" y="5085"/>
                            <a:pt x="6335" y="5118"/>
                            <a:pt x="6330" y="5153"/>
                          </a:cubicBezTo>
                          <a:cubicBezTo>
                            <a:pt x="6326" y="5168"/>
                            <a:pt x="6326" y="5174"/>
                            <a:pt x="6321" y="5186"/>
                          </a:cubicBezTo>
                          <a:cubicBezTo>
                            <a:pt x="6321" y="5209"/>
                            <a:pt x="6326" y="5236"/>
                            <a:pt x="6344" y="5248"/>
                          </a:cubicBezTo>
                          <a:cubicBezTo>
                            <a:pt x="6349" y="5254"/>
                            <a:pt x="6360" y="5254"/>
                            <a:pt x="6365" y="5254"/>
                          </a:cubicBezTo>
                          <a:lnTo>
                            <a:pt x="6374" y="5242"/>
                          </a:lnTo>
                          <a:cubicBezTo>
                            <a:pt x="6383" y="5230"/>
                            <a:pt x="6397" y="5248"/>
                            <a:pt x="6413" y="5254"/>
                          </a:cubicBezTo>
                          <a:cubicBezTo>
                            <a:pt x="6427" y="5265"/>
                            <a:pt x="6445" y="5260"/>
                            <a:pt x="6445" y="5242"/>
                          </a:cubicBezTo>
                          <a:cubicBezTo>
                            <a:pt x="6466" y="5248"/>
                            <a:pt x="6491" y="5242"/>
                            <a:pt x="6510" y="5230"/>
                          </a:cubicBezTo>
                          <a:cubicBezTo>
                            <a:pt x="6540" y="5209"/>
                            <a:pt x="6563" y="5174"/>
                            <a:pt x="6595" y="5180"/>
                          </a:cubicBezTo>
                          <a:cubicBezTo>
                            <a:pt x="6606" y="5209"/>
                            <a:pt x="6639" y="5197"/>
                            <a:pt x="6664" y="5197"/>
                          </a:cubicBezTo>
                          <a:cubicBezTo>
                            <a:pt x="6673" y="5197"/>
                            <a:pt x="6687" y="5209"/>
                            <a:pt x="6696" y="5215"/>
                          </a:cubicBezTo>
                          <a:cubicBezTo>
                            <a:pt x="6721" y="5236"/>
                            <a:pt x="6749" y="5260"/>
                            <a:pt x="6774" y="5277"/>
                          </a:cubicBezTo>
                          <a:cubicBezTo>
                            <a:pt x="6788" y="5292"/>
                            <a:pt x="6800" y="5298"/>
                            <a:pt x="6809" y="5316"/>
                          </a:cubicBezTo>
                          <a:cubicBezTo>
                            <a:pt x="6820" y="5333"/>
                            <a:pt x="6818" y="5354"/>
                            <a:pt x="6813" y="5372"/>
                          </a:cubicBezTo>
                          <a:cubicBezTo>
                            <a:pt x="6832" y="5378"/>
                            <a:pt x="6846" y="5396"/>
                            <a:pt x="6857" y="5422"/>
                          </a:cubicBezTo>
                          <a:cubicBezTo>
                            <a:pt x="6866" y="5446"/>
                            <a:pt x="6866" y="5469"/>
                            <a:pt x="6871" y="5496"/>
                          </a:cubicBezTo>
                          <a:cubicBezTo>
                            <a:pt x="6876" y="5540"/>
                            <a:pt x="6880" y="5582"/>
                            <a:pt x="6866" y="5626"/>
                          </a:cubicBezTo>
                          <a:cubicBezTo>
                            <a:pt x="6862" y="5638"/>
                            <a:pt x="6857" y="5641"/>
                            <a:pt x="6857" y="5656"/>
                          </a:cubicBezTo>
                          <a:cubicBezTo>
                            <a:pt x="6857" y="5668"/>
                            <a:pt x="6857" y="5682"/>
                            <a:pt x="6853" y="5694"/>
                          </a:cubicBezTo>
                          <a:cubicBezTo>
                            <a:pt x="6846" y="5718"/>
                            <a:pt x="6827" y="5739"/>
                            <a:pt x="6813" y="5739"/>
                          </a:cubicBezTo>
                          <a:lnTo>
                            <a:pt x="6813" y="5774"/>
                          </a:lnTo>
                          <a:cubicBezTo>
                            <a:pt x="6804" y="5780"/>
                            <a:pt x="6793" y="5768"/>
                            <a:pt x="6788" y="5756"/>
                          </a:cubicBezTo>
                          <a:cubicBezTo>
                            <a:pt x="6784" y="5744"/>
                            <a:pt x="6788" y="5733"/>
                            <a:pt x="6788" y="5718"/>
                          </a:cubicBezTo>
                          <a:cubicBezTo>
                            <a:pt x="6793" y="5665"/>
                            <a:pt x="6793" y="5603"/>
                            <a:pt x="6784" y="5546"/>
                          </a:cubicBezTo>
                          <a:cubicBezTo>
                            <a:pt x="6788" y="5520"/>
                            <a:pt x="6761" y="5514"/>
                            <a:pt x="6756" y="5496"/>
                          </a:cubicBezTo>
                          <a:lnTo>
                            <a:pt x="6756" y="5464"/>
                          </a:lnTo>
                          <a:cubicBezTo>
                            <a:pt x="6756" y="5446"/>
                            <a:pt x="6735" y="5434"/>
                            <a:pt x="6726" y="5422"/>
                          </a:cubicBezTo>
                          <a:cubicBezTo>
                            <a:pt x="6701" y="5401"/>
                            <a:pt x="6682" y="5372"/>
                            <a:pt x="6669" y="5333"/>
                          </a:cubicBezTo>
                          <a:cubicBezTo>
                            <a:pt x="6648" y="5328"/>
                            <a:pt x="6625" y="5328"/>
                            <a:pt x="6606" y="5348"/>
                          </a:cubicBezTo>
                          <a:cubicBezTo>
                            <a:pt x="6590" y="5360"/>
                            <a:pt x="6577" y="5384"/>
                            <a:pt x="6558" y="5372"/>
                          </a:cubicBezTo>
                          <a:cubicBezTo>
                            <a:pt x="6547" y="5366"/>
                            <a:pt x="6537" y="5354"/>
                            <a:pt x="6528" y="5360"/>
                          </a:cubicBezTo>
                          <a:cubicBezTo>
                            <a:pt x="6519" y="5360"/>
                            <a:pt x="6519" y="5372"/>
                            <a:pt x="6514" y="5378"/>
                          </a:cubicBezTo>
                          <a:cubicBezTo>
                            <a:pt x="6503" y="5390"/>
                            <a:pt x="6489" y="5390"/>
                            <a:pt x="6480" y="5390"/>
                          </a:cubicBezTo>
                          <a:cubicBezTo>
                            <a:pt x="6436" y="5390"/>
                            <a:pt x="6388" y="5396"/>
                            <a:pt x="6360" y="5440"/>
                          </a:cubicBezTo>
                          <a:cubicBezTo>
                            <a:pt x="6379" y="5458"/>
                            <a:pt x="6402" y="5464"/>
                            <a:pt x="6422" y="5458"/>
                          </a:cubicBezTo>
                          <a:cubicBezTo>
                            <a:pt x="6427" y="5478"/>
                            <a:pt x="6427" y="5496"/>
                            <a:pt x="6413" y="5514"/>
                          </a:cubicBezTo>
                          <a:cubicBezTo>
                            <a:pt x="6397" y="5540"/>
                            <a:pt x="6418" y="5564"/>
                            <a:pt x="6422" y="5594"/>
                          </a:cubicBezTo>
                          <a:cubicBezTo>
                            <a:pt x="6427" y="5620"/>
                            <a:pt x="6427" y="5644"/>
                            <a:pt x="6418" y="5665"/>
                          </a:cubicBezTo>
                          <a:cubicBezTo>
                            <a:pt x="6441" y="5665"/>
                            <a:pt x="6450" y="5700"/>
                            <a:pt x="6455" y="5733"/>
                          </a:cubicBezTo>
                          <a:cubicBezTo>
                            <a:pt x="6462" y="5750"/>
                            <a:pt x="6462" y="5768"/>
                            <a:pt x="6455" y="5786"/>
                          </a:cubicBezTo>
                          <a:lnTo>
                            <a:pt x="6441" y="5824"/>
                          </a:lnTo>
                          <a:cubicBezTo>
                            <a:pt x="6436" y="5857"/>
                            <a:pt x="6455" y="5880"/>
                            <a:pt x="6450" y="5910"/>
                          </a:cubicBezTo>
                          <a:lnTo>
                            <a:pt x="6432" y="5910"/>
                          </a:lnTo>
                          <a:cubicBezTo>
                            <a:pt x="6436" y="5931"/>
                            <a:pt x="6422" y="5943"/>
                            <a:pt x="6409" y="5937"/>
                          </a:cubicBezTo>
                          <a:cubicBezTo>
                            <a:pt x="6402" y="5937"/>
                            <a:pt x="6397" y="5931"/>
                            <a:pt x="6393" y="5925"/>
                          </a:cubicBezTo>
                          <a:cubicBezTo>
                            <a:pt x="6379" y="5919"/>
                            <a:pt x="6365" y="5931"/>
                            <a:pt x="6360" y="5948"/>
                          </a:cubicBezTo>
                          <a:cubicBezTo>
                            <a:pt x="6353" y="5966"/>
                            <a:pt x="6365" y="5987"/>
                            <a:pt x="6374" y="6005"/>
                          </a:cubicBezTo>
                          <a:cubicBezTo>
                            <a:pt x="6365" y="5993"/>
                            <a:pt x="6349" y="6008"/>
                            <a:pt x="6344" y="6028"/>
                          </a:cubicBezTo>
                          <a:cubicBezTo>
                            <a:pt x="6340" y="6046"/>
                            <a:pt x="6326" y="6067"/>
                            <a:pt x="6317" y="6055"/>
                          </a:cubicBezTo>
                          <a:cubicBezTo>
                            <a:pt x="6312" y="6079"/>
                            <a:pt x="6330" y="6096"/>
                            <a:pt x="6344" y="6111"/>
                          </a:cubicBezTo>
                          <a:cubicBezTo>
                            <a:pt x="6360" y="6129"/>
                            <a:pt x="6365" y="6158"/>
                            <a:pt x="6349" y="6173"/>
                          </a:cubicBezTo>
                          <a:cubicBezTo>
                            <a:pt x="6344" y="6179"/>
                            <a:pt x="6340" y="6173"/>
                            <a:pt x="6330" y="6179"/>
                          </a:cubicBezTo>
                          <a:cubicBezTo>
                            <a:pt x="6317" y="6179"/>
                            <a:pt x="6301" y="6191"/>
                            <a:pt x="6291" y="6203"/>
                          </a:cubicBezTo>
                          <a:cubicBezTo>
                            <a:pt x="6282" y="6209"/>
                            <a:pt x="6278" y="6212"/>
                            <a:pt x="6273" y="6226"/>
                          </a:cubicBezTo>
                          <a:cubicBezTo>
                            <a:pt x="6268" y="6238"/>
                            <a:pt x="6273" y="6253"/>
                            <a:pt x="6282" y="6259"/>
                          </a:cubicBezTo>
                          <a:lnTo>
                            <a:pt x="6264" y="6259"/>
                          </a:lnTo>
                          <a:cubicBezTo>
                            <a:pt x="6252" y="6283"/>
                            <a:pt x="6234" y="6303"/>
                            <a:pt x="6215" y="6327"/>
                          </a:cubicBezTo>
                          <a:cubicBezTo>
                            <a:pt x="6209" y="6333"/>
                            <a:pt x="6204" y="6339"/>
                            <a:pt x="6199" y="6339"/>
                          </a:cubicBezTo>
                          <a:cubicBezTo>
                            <a:pt x="6190" y="6339"/>
                            <a:pt x="6186" y="6339"/>
                            <a:pt x="6181" y="6345"/>
                          </a:cubicBezTo>
                          <a:cubicBezTo>
                            <a:pt x="6172" y="6365"/>
                            <a:pt x="6204" y="6383"/>
                            <a:pt x="6195" y="6401"/>
                          </a:cubicBezTo>
                          <a:lnTo>
                            <a:pt x="6137" y="6401"/>
                          </a:lnTo>
                          <a:lnTo>
                            <a:pt x="6137" y="6419"/>
                          </a:lnTo>
                          <a:lnTo>
                            <a:pt x="6123" y="6419"/>
                          </a:lnTo>
                          <a:cubicBezTo>
                            <a:pt x="6123" y="6433"/>
                            <a:pt x="6123" y="6445"/>
                            <a:pt x="6128" y="6457"/>
                          </a:cubicBezTo>
                          <a:cubicBezTo>
                            <a:pt x="6114" y="6463"/>
                            <a:pt x="6098" y="6463"/>
                            <a:pt x="6089" y="6463"/>
                          </a:cubicBezTo>
                          <a:cubicBezTo>
                            <a:pt x="6084" y="6475"/>
                            <a:pt x="6089" y="6489"/>
                            <a:pt x="6093" y="6501"/>
                          </a:cubicBezTo>
                          <a:cubicBezTo>
                            <a:pt x="6080" y="6501"/>
                            <a:pt x="6066" y="6501"/>
                            <a:pt x="6054" y="6489"/>
                          </a:cubicBezTo>
                          <a:cubicBezTo>
                            <a:pt x="6045" y="6475"/>
                            <a:pt x="6041" y="6451"/>
                            <a:pt x="6050" y="6445"/>
                          </a:cubicBezTo>
                          <a:cubicBezTo>
                            <a:pt x="6054" y="6439"/>
                            <a:pt x="6059" y="6439"/>
                            <a:pt x="6066" y="6433"/>
                          </a:cubicBezTo>
                          <a:cubicBezTo>
                            <a:pt x="6066" y="6427"/>
                            <a:pt x="6066" y="6419"/>
                            <a:pt x="6059" y="6419"/>
                          </a:cubicBezTo>
                          <a:cubicBezTo>
                            <a:pt x="6050" y="6401"/>
                            <a:pt x="6041" y="6377"/>
                            <a:pt x="6031" y="6356"/>
                          </a:cubicBezTo>
                          <a:cubicBezTo>
                            <a:pt x="6045" y="6356"/>
                            <a:pt x="6054" y="6345"/>
                            <a:pt x="6054" y="6327"/>
                          </a:cubicBezTo>
                          <a:cubicBezTo>
                            <a:pt x="6054" y="6309"/>
                            <a:pt x="6045" y="6294"/>
                            <a:pt x="6036" y="6288"/>
                          </a:cubicBezTo>
                          <a:lnTo>
                            <a:pt x="6080" y="6271"/>
                          </a:lnTo>
                          <a:cubicBezTo>
                            <a:pt x="6080" y="6247"/>
                            <a:pt x="6084" y="6220"/>
                            <a:pt x="6093" y="6203"/>
                          </a:cubicBezTo>
                          <a:cubicBezTo>
                            <a:pt x="6089" y="6197"/>
                            <a:pt x="6080" y="6191"/>
                            <a:pt x="6075" y="6185"/>
                          </a:cubicBezTo>
                          <a:cubicBezTo>
                            <a:pt x="6103" y="6185"/>
                            <a:pt x="6119" y="6147"/>
                            <a:pt x="6123" y="6111"/>
                          </a:cubicBezTo>
                          <a:cubicBezTo>
                            <a:pt x="6128" y="6079"/>
                            <a:pt x="6137" y="6049"/>
                            <a:pt x="6142" y="6011"/>
                          </a:cubicBezTo>
                          <a:cubicBezTo>
                            <a:pt x="6146" y="5993"/>
                            <a:pt x="6146" y="5972"/>
                            <a:pt x="6156" y="5954"/>
                          </a:cubicBezTo>
                          <a:cubicBezTo>
                            <a:pt x="6165" y="5943"/>
                            <a:pt x="6183" y="5937"/>
                            <a:pt x="6195" y="5954"/>
                          </a:cubicBezTo>
                          <a:cubicBezTo>
                            <a:pt x="6192" y="5948"/>
                            <a:pt x="6199" y="5943"/>
                            <a:pt x="6204" y="5943"/>
                          </a:cubicBezTo>
                          <a:cubicBezTo>
                            <a:pt x="6209" y="5943"/>
                            <a:pt x="6215" y="5948"/>
                            <a:pt x="6220" y="5954"/>
                          </a:cubicBezTo>
                          <a:cubicBezTo>
                            <a:pt x="6229" y="5954"/>
                            <a:pt x="6234" y="5937"/>
                            <a:pt x="6229" y="5925"/>
                          </a:cubicBezTo>
                          <a:cubicBezTo>
                            <a:pt x="6225" y="5910"/>
                            <a:pt x="6215" y="5898"/>
                            <a:pt x="6215" y="5886"/>
                          </a:cubicBezTo>
                          <a:cubicBezTo>
                            <a:pt x="6215" y="5875"/>
                            <a:pt x="6225" y="5857"/>
                            <a:pt x="6234" y="5869"/>
                          </a:cubicBezTo>
                          <a:cubicBezTo>
                            <a:pt x="6229" y="5836"/>
                            <a:pt x="6225" y="5812"/>
                            <a:pt x="6225" y="5780"/>
                          </a:cubicBezTo>
                          <a:lnTo>
                            <a:pt x="6225" y="5762"/>
                          </a:lnTo>
                          <a:cubicBezTo>
                            <a:pt x="6225" y="5750"/>
                            <a:pt x="6229" y="5744"/>
                            <a:pt x="6234" y="5733"/>
                          </a:cubicBezTo>
                          <a:cubicBezTo>
                            <a:pt x="6243" y="5706"/>
                            <a:pt x="6243" y="5676"/>
                            <a:pt x="6238" y="5650"/>
                          </a:cubicBezTo>
                          <a:cubicBezTo>
                            <a:pt x="6234" y="5632"/>
                            <a:pt x="6229" y="5614"/>
                            <a:pt x="6229" y="5603"/>
                          </a:cubicBezTo>
                          <a:cubicBezTo>
                            <a:pt x="6234" y="5582"/>
                            <a:pt x="6252" y="5576"/>
                            <a:pt x="6257" y="5588"/>
                          </a:cubicBezTo>
                          <a:cubicBezTo>
                            <a:pt x="6273" y="5570"/>
                            <a:pt x="6282" y="5552"/>
                            <a:pt x="6296" y="5532"/>
                          </a:cubicBezTo>
                          <a:cubicBezTo>
                            <a:pt x="6282" y="5514"/>
                            <a:pt x="6278" y="5490"/>
                            <a:pt x="6282" y="5464"/>
                          </a:cubicBezTo>
                          <a:cubicBezTo>
                            <a:pt x="6257" y="5464"/>
                            <a:pt x="6238" y="5458"/>
                            <a:pt x="6220" y="5440"/>
                          </a:cubicBezTo>
                          <a:cubicBezTo>
                            <a:pt x="6215" y="5452"/>
                            <a:pt x="6195" y="5446"/>
                            <a:pt x="6195" y="5434"/>
                          </a:cubicBezTo>
                          <a:cubicBezTo>
                            <a:pt x="6186" y="5396"/>
                            <a:pt x="6162" y="5366"/>
                            <a:pt x="6142" y="5339"/>
                          </a:cubicBezTo>
                          <a:cubicBezTo>
                            <a:pt x="6137" y="5333"/>
                            <a:pt x="6137" y="5328"/>
                            <a:pt x="6137" y="5322"/>
                          </a:cubicBezTo>
                          <a:cubicBezTo>
                            <a:pt x="6137" y="5310"/>
                            <a:pt x="6158" y="5310"/>
                            <a:pt x="6162" y="5298"/>
                          </a:cubicBezTo>
                          <a:cubicBezTo>
                            <a:pt x="6169" y="5286"/>
                            <a:pt x="6156" y="5271"/>
                            <a:pt x="6146" y="5260"/>
                          </a:cubicBezTo>
                          <a:cubicBezTo>
                            <a:pt x="6137" y="5248"/>
                            <a:pt x="6137" y="5227"/>
                            <a:pt x="6149" y="5227"/>
                          </a:cubicBezTo>
                          <a:cubicBezTo>
                            <a:pt x="6139" y="5224"/>
                            <a:pt x="6133" y="5209"/>
                            <a:pt x="6133" y="5197"/>
                          </a:cubicBezTo>
                          <a:cubicBezTo>
                            <a:pt x="6133" y="5186"/>
                            <a:pt x="6137" y="5174"/>
                            <a:pt x="6142" y="5162"/>
                          </a:cubicBezTo>
                          <a:cubicBezTo>
                            <a:pt x="6151" y="5124"/>
                            <a:pt x="6156" y="5085"/>
                            <a:pt x="6146" y="5050"/>
                          </a:cubicBezTo>
                          <a:cubicBezTo>
                            <a:pt x="6156" y="5044"/>
                            <a:pt x="6162" y="5044"/>
                            <a:pt x="6172" y="5038"/>
                          </a:cubicBezTo>
                          <a:cubicBezTo>
                            <a:pt x="6176" y="5017"/>
                            <a:pt x="6156" y="4999"/>
                            <a:pt x="6162" y="4982"/>
                          </a:cubicBezTo>
                          <a:cubicBezTo>
                            <a:pt x="6162" y="4976"/>
                            <a:pt x="6172" y="4970"/>
                            <a:pt x="6172" y="4961"/>
                          </a:cubicBezTo>
                          <a:cubicBezTo>
                            <a:pt x="6176" y="4949"/>
                            <a:pt x="6167" y="4937"/>
                            <a:pt x="6156" y="4931"/>
                          </a:cubicBezTo>
                          <a:cubicBezTo>
                            <a:pt x="6146" y="4925"/>
                            <a:pt x="6137" y="4920"/>
                            <a:pt x="6133" y="4908"/>
                          </a:cubicBezTo>
                          <a:cubicBezTo>
                            <a:pt x="6123" y="4875"/>
                            <a:pt x="6167" y="4846"/>
                            <a:pt x="6151" y="4807"/>
                          </a:cubicBezTo>
                          <a:cubicBezTo>
                            <a:pt x="6146" y="4795"/>
                            <a:pt x="6133" y="4784"/>
                            <a:pt x="6133" y="4769"/>
                          </a:cubicBezTo>
                          <a:cubicBezTo>
                            <a:pt x="6142" y="4757"/>
                            <a:pt x="6156" y="4745"/>
                            <a:pt x="6172" y="4739"/>
                          </a:cubicBezTo>
                          <a:lnTo>
                            <a:pt x="6156" y="4721"/>
                          </a:lnTo>
                          <a:cubicBezTo>
                            <a:pt x="6162" y="4721"/>
                            <a:pt x="6167" y="4716"/>
                            <a:pt x="6172" y="4716"/>
                          </a:cubicBezTo>
                          <a:cubicBezTo>
                            <a:pt x="6167" y="4689"/>
                            <a:pt x="6167" y="4659"/>
                            <a:pt x="6172" y="4633"/>
                          </a:cubicBezTo>
                          <a:cubicBezTo>
                            <a:pt x="6176" y="4609"/>
                            <a:pt x="6190" y="4591"/>
                            <a:pt x="6190" y="4565"/>
                          </a:cubicBezTo>
                          <a:cubicBezTo>
                            <a:pt x="6190" y="4541"/>
                            <a:pt x="6176" y="4515"/>
                            <a:pt x="6156" y="4523"/>
                          </a:cubicBezTo>
                          <a:cubicBezTo>
                            <a:pt x="6162" y="4509"/>
                            <a:pt x="6167" y="4497"/>
                            <a:pt x="6176" y="4485"/>
                          </a:cubicBezTo>
                          <a:cubicBezTo>
                            <a:pt x="6162" y="4479"/>
                            <a:pt x="6151" y="4464"/>
                            <a:pt x="6146" y="4447"/>
                          </a:cubicBezTo>
                          <a:cubicBezTo>
                            <a:pt x="6142" y="4426"/>
                            <a:pt x="6146" y="4411"/>
                            <a:pt x="6146" y="4390"/>
                          </a:cubicBezTo>
                          <a:cubicBezTo>
                            <a:pt x="6146" y="4379"/>
                            <a:pt x="6151" y="4367"/>
                            <a:pt x="6156" y="4355"/>
                          </a:cubicBezTo>
                          <a:cubicBezTo>
                            <a:pt x="6162" y="4349"/>
                            <a:pt x="6167" y="4349"/>
                            <a:pt x="6167" y="4343"/>
                          </a:cubicBezTo>
                          <a:cubicBezTo>
                            <a:pt x="6167" y="4337"/>
                            <a:pt x="6167" y="4328"/>
                            <a:pt x="6162" y="4328"/>
                          </a:cubicBezTo>
                          <a:cubicBezTo>
                            <a:pt x="6151" y="4299"/>
                            <a:pt x="6133" y="4275"/>
                            <a:pt x="6114" y="4254"/>
                          </a:cubicBezTo>
                          <a:cubicBezTo>
                            <a:pt x="6114" y="4243"/>
                            <a:pt x="6123" y="4237"/>
                            <a:pt x="6123" y="4225"/>
                          </a:cubicBezTo>
                          <a:cubicBezTo>
                            <a:pt x="6133" y="4180"/>
                            <a:pt x="6070" y="4163"/>
                            <a:pt x="6080" y="4118"/>
                          </a:cubicBezTo>
                          <a:cubicBezTo>
                            <a:pt x="6089" y="4124"/>
                            <a:pt x="6098" y="4101"/>
                            <a:pt x="6093" y="4089"/>
                          </a:cubicBezTo>
                          <a:cubicBezTo>
                            <a:pt x="6089" y="4074"/>
                            <a:pt x="6084" y="4056"/>
                            <a:pt x="6093" y="4044"/>
                          </a:cubicBezTo>
                          <a:cubicBezTo>
                            <a:pt x="6084" y="4027"/>
                            <a:pt x="6093" y="3994"/>
                            <a:pt x="6098" y="3976"/>
                          </a:cubicBezTo>
                          <a:cubicBezTo>
                            <a:pt x="6103" y="3959"/>
                            <a:pt x="6103" y="3926"/>
                            <a:pt x="6089" y="3920"/>
                          </a:cubicBezTo>
                          <a:cubicBezTo>
                            <a:pt x="6107" y="3908"/>
                            <a:pt x="6128" y="3882"/>
                            <a:pt x="6137" y="3858"/>
                          </a:cubicBezTo>
                          <a:cubicBezTo>
                            <a:pt x="6146" y="3835"/>
                            <a:pt x="6151" y="3802"/>
                            <a:pt x="6172" y="3802"/>
                          </a:cubicBezTo>
                          <a:cubicBezTo>
                            <a:pt x="6146" y="3767"/>
                            <a:pt x="6156" y="3704"/>
                            <a:pt x="6181" y="3672"/>
                          </a:cubicBezTo>
                          <a:cubicBezTo>
                            <a:pt x="6162" y="3636"/>
                            <a:pt x="6146" y="3586"/>
                            <a:pt x="6151" y="3542"/>
                          </a:cubicBezTo>
                          <a:cubicBezTo>
                            <a:pt x="6142" y="3536"/>
                            <a:pt x="6133" y="3536"/>
                            <a:pt x="6123" y="3536"/>
                          </a:cubicBezTo>
                          <a:cubicBezTo>
                            <a:pt x="6146" y="3518"/>
                            <a:pt x="6167" y="3498"/>
                            <a:pt x="6190" y="3474"/>
                          </a:cubicBezTo>
                          <a:cubicBezTo>
                            <a:pt x="6195" y="3468"/>
                            <a:pt x="6199" y="3468"/>
                            <a:pt x="6199" y="3462"/>
                          </a:cubicBezTo>
                          <a:cubicBezTo>
                            <a:pt x="6204" y="3450"/>
                            <a:pt x="6195" y="3435"/>
                            <a:pt x="6190" y="3424"/>
                          </a:cubicBezTo>
                          <a:cubicBezTo>
                            <a:pt x="6176" y="3400"/>
                            <a:pt x="6156" y="3382"/>
                            <a:pt x="6142" y="3356"/>
                          </a:cubicBezTo>
                          <a:cubicBezTo>
                            <a:pt x="6137" y="3350"/>
                            <a:pt x="6133" y="3344"/>
                            <a:pt x="6128" y="3344"/>
                          </a:cubicBezTo>
                          <a:cubicBezTo>
                            <a:pt x="6119" y="3338"/>
                            <a:pt x="6107" y="3350"/>
                            <a:pt x="6098" y="3344"/>
                          </a:cubicBezTo>
                          <a:cubicBezTo>
                            <a:pt x="6089" y="3344"/>
                            <a:pt x="6084" y="3332"/>
                            <a:pt x="6080" y="3332"/>
                          </a:cubicBezTo>
                          <a:cubicBezTo>
                            <a:pt x="6070" y="3326"/>
                            <a:pt x="6054" y="3326"/>
                            <a:pt x="6041" y="3320"/>
                          </a:cubicBezTo>
                          <a:cubicBezTo>
                            <a:pt x="6027" y="3311"/>
                            <a:pt x="6018" y="3299"/>
                            <a:pt x="6018" y="3282"/>
                          </a:cubicBezTo>
                          <a:cubicBezTo>
                            <a:pt x="6001" y="3288"/>
                            <a:pt x="5988" y="3294"/>
                            <a:pt x="5978" y="3288"/>
                          </a:cubicBezTo>
                          <a:cubicBezTo>
                            <a:pt x="5965" y="3282"/>
                            <a:pt x="5953" y="3264"/>
                            <a:pt x="5965" y="3243"/>
                          </a:cubicBezTo>
                          <a:cubicBezTo>
                            <a:pt x="5974" y="3214"/>
                            <a:pt x="6022" y="3226"/>
                            <a:pt x="6027" y="3187"/>
                          </a:cubicBezTo>
                          <a:cubicBezTo>
                            <a:pt x="6031" y="3175"/>
                            <a:pt x="6022" y="3158"/>
                            <a:pt x="6022" y="3146"/>
                          </a:cubicBezTo>
                          <a:cubicBezTo>
                            <a:pt x="6022" y="3134"/>
                            <a:pt x="6027" y="3119"/>
                            <a:pt x="6027" y="3107"/>
                          </a:cubicBezTo>
                          <a:cubicBezTo>
                            <a:pt x="6031" y="3072"/>
                            <a:pt x="6022" y="3033"/>
                            <a:pt x="6011" y="2995"/>
                          </a:cubicBezTo>
                          <a:cubicBezTo>
                            <a:pt x="6011" y="2989"/>
                            <a:pt x="6006" y="2983"/>
                            <a:pt x="6001" y="2977"/>
                          </a:cubicBezTo>
                          <a:cubicBezTo>
                            <a:pt x="5997" y="2971"/>
                            <a:pt x="5988" y="2971"/>
                            <a:pt x="5983" y="2971"/>
                          </a:cubicBezTo>
                          <a:cubicBezTo>
                            <a:pt x="5974" y="2965"/>
                            <a:pt x="5965" y="2954"/>
                            <a:pt x="5953" y="2948"/>
                          </a:cubicBezTo>
                          <a:cubicBezTo>
                            <a:pt x="5944" y="2942"/>
                            <a:pt x="5930" y="2942"/>
                            <a:pt x="5926" y="2954"/>
                          </a:cubicBezTo>
                          <a:cubicBezTo>
                            <a:pt x="5909" y="2933"/>
                            <a:pt x="5898" y="2921"/>
                            <a:pt x="5877" y="2915"/>
                          </a:cubicBezTo>
                          <a:cubicBezTo>
                            <a:pt x="5859" y="2909"/>
                            <a:pt x="5834" y="2915"/>
                            <a:pt x="5824" y="2933"/>
                          </a:cubicBezTo>
                          <a:cubicBezTo>
                            <a:pt x="5808" y="2959"/>
                            <a:pt x="5820" y="2989"/>
                            <a:pt x="5829" y="3022"/>
                          </a:cubicBezTo>
                          <a:cubicBezTo>
                            <a:pt x="5813" y="3022"/>
                            <a:pt x="5804" y="3039"/>
                            <a:pt x="5804" y="3051"/>
                          </a:cubicBezTo>
                          <a:cubicBezTo>
                            <a:pt x="5804" y="3072"/>
                            <a:pt x="5813" y="3084"/>
                            <a:pt x="5824" y="3090"/>
                          </a:cubicBezTo>
                          <a:cubicBezTo>
                            <a:pt x="5804" y="3113"/>
                            <a:pt x="5790" y="3140"/>
                            <a:pt x="5781" y="3175"/>
                          </a:cubicBezTo>
                          <a:cubicBezTo>
                            <a:pt x="5776" y="3187"/>
                            <a:pt x="5781" y="3214"/>
                            <a:pt x="5790" y="3208"/>
                          </a:cubicBezTo>
                          <a:cubicBezTo>
                            <a:pt x="5790" y="3220"/>
                            <a:pt x="5776" y="3231"/>
                            <a:pt x="5765" y="3231"/>
                          </a:cubicBezTo>
                          <a:lnTo>
                            <a:pt x="5732" y="3231"/>
                          </a:lnTo>
                          <a:cubicBezTo>
                            <a:pt x="5719" y="3237"/>
                            <a:pt x="5707" y="3258"/>
                            <a:pt x="5702" y="3282"/>
                          </a:cubicBezTo>
                          <a:cubicBezTo>
                            <a:pt x="5702" y="3299"/>
                            <a:pt x="5707" y="3326"/>
                            <a:pt x="5712" y="3344"/>
                          </a:cubicBezTo>
                          <a:cubicBezTo>
                            <a:pt x="5719" y="3362"/>
                            <a:pt x="5723" y="3394"/>
                            <a:pt x="5707" y="3400"/>
                          </a:cubicBezTo>
                          <a:cubicBezTo>
                            <a:pt x="5698" y="3406"/>
                            <a:pt x="5684" y="3400"/>
                            <a:pt x="5679" y="3412"/>
                          </a:cubicBezTo>
                          <a:cubicBezTo>
                            <a:pt x="5675" y="3424"/>
                            <a:pt x="5684" y="3430"/>
                            <a:pt x="5684" y="3444"/>
                          </a:cubicBezTo>
                          <a:cubicBezTo>
                            <a:pt x="5684" y="3456"/>
                            <a:pt x="5675" y="3462"/>
                            <a:pt x="5670" y="3474"/>
                          </a:cubicBezTo>
                          <a:cubicBezTo>
                            <a:pt x="5663" y="3486"/>
                            <a:pt x="5675" y="3498"/>
                            <a:pt x="5684" y="3512"/>
                          </a:cubicBezTo>
                          <a:cubicBezTo>
                            <a:pt x="5693" y="3536"/>
                            <a:pt x="5689" y="3560"/>
                            <a:pt x="5689" y="3586"/>
                          </a:cubicBezTo>
                          <a:cubicBezTo>
                            <a:pt x="5684" y="3622"/>
                            <a:pt x="5679" y="3654"/>
                            <a:pt x="5663" y="3684"/>
                          </a:cubicBezTo>
                          <a:cubicBezTo>
                            <a:pt x="5659" y="3699"/>
                            <a:pt x="5654" y="3710"/>
                            <a:pt x="5654" y="3722"/>
                          </a:cubicBezTo>
                          <a:cubicBezTo>
                            <a:pt x="5654" y="3728"/>
                            <a:pt x="5659" y="3734"/>
                            <a:pt x="5659" y="3740"/>
                          </a:cubicBezTo>
                          <a:cubicBezTo>
                            <a:pt x="5670" y="3772"/>
                            <a:pt x="5654" y="3814"/>
                            <a:pt x="5631" y="3820"/>
                          </a:cubicBezTo>
                          <a:cubicBezTo>
                            <a:pt x="5645" y="3820"/>
                            <a:pt x="5650" y="3846"/>
                            <a:pt x="5645" y="3864"/>
                          </a:cubicBezTo>
                          <a:cubicBezTo>
                            <a:pt x="5640" y="3882"/>
                            <a:pt x="5631" y="3897"/>
                            <a:pt x="5636" y="3914"/>
                          </a:cubicBezTo>
                          <a:cubicBezTo>
                            <a:pt x="5622" y="3920"/>
                            <a:pt x="5601" y="3926"/>
                            <a:pt x="5587" y="3932"/>
                          </a:cubicBezTo>
                          <a:cubicBezTo>
                            <a:pt x="5597" y="3944"/>
                            <a:pt x="5592" y="3965"/>
                            <a:pt x="5583" y="3976"/>
                          </a:cubicBezTo>
                          <a:cubicBezTo>
                            <a:pt x="5574" y="3988"/>
                            <a:pt x="5558" y="3994"/>
                            <a:pt x="5553" y="4000"/>
                          </a:cubicBezTo>
                          <a:cubicBezTo>
                            <a:pt x="5544" y="4015"/>
                            <a:pt x="5544" y="4039"/>
                            <a:pt x="5553" y="4044"/>
                          </a:cubicBezTo>
                          <a:cubicBezTo>
                            <a:pt x="5544" y="4068"/>
                            <a:pt x="5525" y="4095"/>
                            <a:pt x="5500" y="4089"/>
                          </a:cubicBezTo>
                          <a:cubicBezTo>
                            <a:pt x="5495" y="4089"/>
                            <a:pt x="5491" y="4083"/>
                            <a:pt x="5486" y="4083"/>
                          </a:cubicBezTo>
                          <a:cubicBezTo>
                            <a:pt x="5477" y="4083"/>
                            <a:pt x="5472" y="4095"/>
                            <a:pt x="5466" y="4107"/>
                          </a:cubicBezTo>
                          <a:cubicBezTo>
                            <a:pt x="5452" y="4130"/>
                            <a:pt x="5433" y="4151"/>
                            <a:pt x="5408" y="4157"/>
                          </a:cubicBezTo>
                          <a:cubicBezTo>
                            <a:pt x="5394" y="4157"/>
                            <a:pt x="5376" y="4157"/>
                            <a:pt x="5376" y="4175"/>
                          </a:cubicBezTo>
                          <a:cubicBezTo>
                            <a:pt x="5376" y="4192"/>
                            <a:pt x="5403" y="4198"/>
                            <a:pt x="5403" y="4225"/>
                          </a:cubicBezTo>
                          <a:cubicBezTo>
                            <a:pt x="5403" y="4231"/>
                            <a:pt x="5399" y="4231"/>
                            <a:pt x="5399" y="4237"/>
                          </a:cubicBezTo>
                          <a:cubicBezTo>
                            <a:pt x="5364" y="4287"/>
                            <a:pt x="5394" y="4373"/>
                            <a:pt x="5360" y="4423"/>
                          </a:cubicBezTo>
                          <a:cubicBezTo>
                            <a:pt x="5376" y="4447"/>
                            <a:pt x="5380" y="4485"/>
                            <a:pt x="5376" y="4515"/>
                          </a:cubicBezTo>
                          <a:cubicBezTo>
                            <a:pt x="5369" y="4541"/>
                            <a:pt x="5380" y="4559"/>
                            <a:pt x="5376" y="4591"/>
                          </a:cubicBezTo>
                          <a:cubicBezTo>
                            <a:pt x="5376" y="4603"/>
                            <a:pt x="5369" y="4609"/>
                            <a:pt x="5364" y="4621"/>
                          </a:cubicBezTo>
                          <a:cubicBezTo>
                            <a:pt x="5364" y="4633"/>
                            <a:pt x="5364" y="4645"/>
                            <a:pt x="5376" y="4645"/>
                          </a:cubicBezTo>
                          <a:cubicBezTo>
                            <a:pt x="5380" y="4639"/>
                            <a:pt x="5390" y="4639"/>
                            <a:pt x="5394" y="4633"/>
                          </a:cubicBezTo>
                          <a:cubicBezTo>
                            <a:pt x="5390" y="4665"/>
                            <a:pt x="5413" y="4689"/>
                            <a:pt x="5417" y="4716"/>
                          </a:cubicBezTo>
                          <a:cubicBezTo>
                            <a:pt x="5433" y="4769"/>
                            <a:pt x="5385" y="4840"/>
                            <a:pt x="5408" y="4887"/>
                          </a:cubicBezTo>
                          <a:cubicBezTo>
                            <a:pt x="5394" y="4925"/>
                            <a:pt x="5385" y="4976"/>
                            <a:pt x="5408" y="4999"/>
                          </a:cubicBezTo>
                          <a:cubicBezTo>
                            <a:pt x="5417" y="5011"/>
                            <a:pt x="5433" y="5011"/>
                            <a:pt x="5443" y="5011"/>
                          </a:cubicBezTo>
                          <a:cubicBezTo>
                            <a:pt x="5466" y="5017"/>
                            <a:pt x="5491" y="5017"/>
                            <a:pt x="5514" y="5023"/>
                          </a:cubicBezTo>
                          <a:cubicBezTo>
                            <a:pt x="5521" y="5023"/>
                            <a:pt x="5525" y="5023"/>
                            <a:pt x="5525" y="5032"/>
                          </a:cubicBezTo>
                          <a:cubicBezTo>
                            <a:pt x="5530" y="5038"/>
                            <a:pt x="5525" y="5044"/>
                            <a:pt x="5530" y="5050"/>
                          </a:cubicBezTo>
                          <a:cubicBezTo>
                            <a:pt x="5535" y="5067"/>
                            <a:pt x="5553" y="5079"/>
                            <a:pt x="5553" y="5100"/>
                          </a:cubicBezTo>
                          <a:cubicBezTo>
                            <a:pt x="5553" y="5106"/>
                            <a:pt x="5548" y="5112"/>
                            <a:pt x="5548" y="5118"/>
                          </a:cubicBezTo>
                          <a:cubicBezTo>
                            <a:pt x="5544" y="5141"/>
                            <a:pt x="5562" y="5162"/>
                            <a:pt x="5583" y="5180"/>
                          </a:cubicBezTo>
                          <a:cubicBezTo>
                            <a:pt x="5597" y="5192"/>
                            <a:pt x="5615" y="5215"/>
                            <a:pt x="5606" y="5242"/>
                          </a:cubicBezTo>
                          <a:cubicBezTo>
                            <a:pt x="5606" y="5248"/>
                            <a:pt x="5601" y="5248"/>
                            <a:pt x="5601" y="5254"/>
                          </a:cubicBezTo>
                          <a:cubicBezTo>
                            <a:pt x="5601" y="5260"/>
                            <a:pt x="5606" y="5265"/>
                            <a:pt x="5606" y="5271"/>
                          </a:cubicBezTo>
                          <a:cubicBezTo>
                            <a:pt x="5615" y="5292"/>
                            <a:pt x="5615" y="5316"/>
                            <a:pt x="5601" y="5328"/>
                          </a:cubicBezTo>
                          <a:cubicBezTo>
                            <a:pt x="5606" y="5339"/>
                            <a:pt x="5622" y="5333"/>
                            <a:pt x="5627" y="5339"/>
                          </a:cubicBezTo>
                          <a:cubicBezTo>
                            <a:pt x="5631" y="5348"/>
                            <a:pt x="5636" y="5354"/>
                            <a:pt x="5636" y="5366"/>
                          </a:cubicBezTo>
                          <a:cubicBezTo>
                            <a:pt x="5645" y="5401"/>
                            <a:pt x="5654" y="5446"/>
                            <a:pt x="5663" y="5484"/>
                          </a:cubicBezTo>
                          <a:cubicBezTo>
                            <a:pt x="5640" y="5496"/>
                            <a:pt x="5650" y="5546"/>
                            <a:pt x="5640" y="5582"/>
                          </a:cubicBezTo>
                          <a:cubicBezTo>
                            <a:pt x="5636" y="5603"/>
                            <a:pt x="5615" y="5614"/>
                            <a:pt x="5601" y="5626"/>
                          </a:cubicBezTo>
                          <a:cubicBezTo>
                            <a:pt x="5592" y="5632"/>
                            <a:pt x="5583" y="5638"/>
                            <a:pt x="5574" y="5638"/>
                          </a:cubicBezTo>
                          <a:cubicBezTo>
                            <a:pt x="5558" y="5638"/>
                            <a:pt x="5553" y="5620"/>
                            <a:pt x="5548" y="5603"/>
                          </a:cubicBezTo>
                          <a:cubicBezTo>
                            <a:pt x="5544" y="5582"/>
                            <a:pt x="5544" y="5564"/>
                            <a:pt x="5539" y="5552"/>
                          </a:cubicBezTo>
                          <a:cubicBezTo>
                            <a:pt x="5535" y="5540"/>
                            <a:pt x="5514" y="5526"/>
                            <a:pt x="5505" y="5540"/>
                          </a:cubicBezTo>
                          <a:cubicBezTo>
                            <a:pt x="5495" y="5502"/>
                            <a:pt x="5482" y="5464"/>
                            <a:pt x="5456" y="5440"/>
                          </a:cubicBezTo>
                          <a:cubicBezTo>
                            <a:pt x="5447" y="5428"/>
                            <a:pt x="5440" y="5422"/>
                            <a:pt x="5429" y="5422"/>
                          </a:cubicBezTo>
                          <a:cubicBezTo>
                            <a:pt x="5420" y="5422"/>
                            <a:pt x="5403" y="5428"/>
                            <a:pt x="5399" y="5440"/>
                          </a:cubicBezTo>
                          <a:cubicBezTo>
                            <a:pt x="5385" y="5422"/>
                            <a:pt x="5369" y="5410"/>
                            <a:pt x="5355" y="5390"/>
                          </a:cubicBezTo>
                          <a:cubicBezTo>
                            <a:pt x="5337" y="5366"/>
                            <a:pt x="5316" y="5348"/>
                            <a:pt x="5293" y="5322"/>
                          </a:cubicBezTo>
                          <a:lnTo>
                            <a:pt x="5219" y="5265"/>
                          </a:lnTo>
                          <a:cubicBezTo>
                            <a:pt x="5206" y="5260"/>
                            <a:pt x="5187" y="5248"/>
                            <a:pt x="5171" y="5230"/>
                          </a:cubicBezTo>
                          <a:cubicBezTo>
                            <a:pt x="5167" y="5215"/>
                            <a:pt x="5162" y="5203"/>
                            <a:pt x="5153" y="5192"/>
                          </a:cubicBezTo>
                          <a:cubicBezTo>
                            <a:pt x="5148" y="5180"/>
                            <a:pt x="5134" y="5174"/>
                            <a:pt x="5123" y="5180"/>
                          </a:cubicBezTo>
                          <a:cubicBezTo>
                            <a:pt x="5104" y="5141"/>
                            <a:pt x="5081" y="5112"/>
                            <a:pt x="5052" y="5085"/>
                          </a:cubicBezTo>
                          <a:cubicBezTo>
                            <a:pt x="5047" y="5079"/>
                            <a:pt x="5042" y="5079"/>
                            <a:pt x="5033" y="5073"/>
                          </a:cubicBezTo>
                          <a:lnTo>
                            <a:pt x="5017" y="5073"/>
                          </a:lnTo>
                          <a:cubicBezTo>
                            <a:pt x="5008" y="5073"/>
                            <a:pt x="5003" y="5067"/>
                            <a:pt x="4994" y="5061"/>
                          </a:cubicBezTo>
                          <a:cubicBezTo>
                            <a:pt x="4985" y="5056"/>
                            <a:pt x="4980" y="5050"/>
                            <a:pt x="4969" y="5044"/>
                          </a:cubicBezTo>
                          <a:cubicBezTo>
                            <a:pt x="4969" y="5248"/>
                            <a:pt x="5017" y="5458"/>
                            <a:pt x="5104" y="5632"/>
                          </a:cubicBezTo>
                          <a:cubicBezTo>
                            <a:pt x="5144" y="5706"/>
                            <a:pt x="5192" y="5780"/>
                            <a:pt x="5192" y="5875"/>
                          </a:cubicBezTo>
                          <a:cubicBezTo>
                            <a:pt x="5192" y="5972"/>
                            <a:pt x="5134" y="6061"/>
                            <a:pt x="5081" y="6129"/>
                          </a:cubicBezTo>
                          <a:cubicBezTo>
                            <a:pt x="4985" y="6247"/>
                            <a:pt x="4872" y="6351"/>
                            <a:pt x="4757" y="6433"/>
                          </a:cubicBezTo>
                          <a:lnTo>
                            <a:pt x="4771" y="6824"/>
                          </a:lnTo>
                          <a:cubicBezTo>
                            <a:pt x="4743" y="6865"/>
                            <a:pt x="4695" y="6886"/>
                            <a:pt x="4651" y="6880"/>
                          </a:cubicBezTo>
                          <a:cubicBezTo>
                            <a:pt x="4656" y="6915"/>
                            <a:pt x="4661" y="6960"/>
                            <a:pt x="4670" y="6998"/>
                          </a:cubicBezTo>
                          <a:cubicBezTo>
                            <a:pt x="4603" y="7039"/>
                            <a:pt x="4523" y="7010"/>
                            <a:pt x="4444" y="6998"/>
                          </a:cubicBezTo>
                          <a:cubicBezTo>
                            <a:pt x="4368" y="6983"/>
                            <a:pt x="4274" y="7004"/>
                            <a:pt x="4242" y="7090"/>
                          </a:cubicBezTo>
                          <a:cubicBezTo>
                            <a:pt x="4221" y="7140"/>
                            <a:pt x="4230" y="7196"/>
                            <a:pt x="4235" y="7243"/>
                          </a:cubicBezTo>
                          <a:cubicBezTo>
                            <a:pt x="4260" y="7412"/>
                            <a:pt x="4279" y="7580"/>
                            <a:pt x="4304" y="7752"/>
                          </a:cubicBezTo>
                          <a:cubicBezTo>
                            <a:pt x="4313" y="7814"/>
                            <a:pt x="4318" y="7885"/>
                            <a:pt x="4299" y="7938"/>
                          </a:cubicBezTo>
                          <a:cubicBezTo>
                            <a:pt x="4283" y="7977"/>
                            <a:pt x="4256" y="8006"/>
                            <a:pt x="4247" y="8050"/>
                          </a:cubicBezTo>
                          <a:cubicBezTo>
                            <a:pt x="4235" y="8107"/>
                            <a:pt x="4260" y="8163"/>
                            <a:pt x="4274" y="8213"/>
                          </a:cubicBezTo>
                          <a:cubicBezTo>
                            <a:pt x="4304" y="8343"/>
                            <a:pt x="4260" y="8479"/>
                            <a:pt x="4242" y="8615"/>
                          </a:cubicBezTo>
                          <a:cubicBezTo>
                            <a:pt x="4212" y="8846"/>
                            <a:pt x="4265" y="9088"/>
                            <a:pt x="4221" y="9310"/>
                          </a:cubicBezTo>
                          <a:cubicBezTo>
                            <a:pt x="4207" y="9390"/>
                            <a:pt x="4178" y="9464"/>
                            <a:pt x="4159" y="9541"/>
                          </a:cubicBezTo>
                          <a:cubicBezTo>
                            <a:pt x="4106" y="9762"/>
                            <a:pt x="4129" y="10005"/>
                            <a:pt x="4155" y="10235"/>
                          </a:cubicBezTo>
                          <a:cubicBezTo>
                            <a:pt x="4164" y="10321"/>
                            <a:pt x="4173" y="10401"/>
                            <a:pt x="4182" y="10490"/>
                          </a:cubicBezTo>
                          <a:cubicBezTo>
                            <a:pt x="4203" y="10676"/>
                            <a:pt x="4226" y="10874"/>
                            <a:pt x="4304" y="11034"/>
                          </a:cubicBezTo>
                          <a:cubicBezTo>
                            <a:pt x="4357" y="11146"/>
                            <a:pt x="4428" y="11246"/>
                            <a:pt x="4472" y="11362"/>
                          </a:cubicBezTo>
                          <a:cubicBezTo>
                            <a:pt x="4516" y="11480"/>
                            <a:pt x="4516" y="11643"/>
                            <a:pt x="4440" y="11728"/>
                          </a:cubicBezTo>
                          <a:cubicBezTo>
                            <a:pt x="4102" y="11672"/>
                            <a:pt x="3764" y="11616"/>
                            <a:pt x="3425" y="11569"/>
                          </a:cubicBezTo>
                          <a:cubicBezTo>
                            <a:pt x="3324" y="11548"/>
                            <a:pt x="3218" y="11536"/>
                            <a:pt x="3122" y="11581"/>
                          </a:cubicBezTo>
                          <a:cubicBezTo>
                            <a:pt x="3073" y="11604"/>
                            <a:pt x="3030" y="11643"/>
                            <a:pt x="2991" y="11672"/>
                          </a:cubicBezTo>
                          <a:cubicBezTo>
                            <a:pt x="2968" y="11699"/>
                            <a:pt x="2938" y="11717"/>
                            <a:pt x="2915" y="11740"/>
                          </a:cubicBezTo>
                          <a:cubicBezTo>
                            <a:pt x="2889" y="11761"/>
                            <a:pt x="2866" y="11785"/>
                            <a:pt x="2841" y="11802"/>
                          </a:cubicBezTo>
                          <a:cubicBezTo>
                            <a:pt x="2653" y="11989"/>
                            <a:pt x="2577" y="12367"/>
                            <a:pt x="2717" y="12609"/>
                          </a:cubicBezTo>
                          <a:cubicBezTo>
                            <a:pt x="2784" y="12728"/>
                            <a:pt x="2903" y="12813"/>
                            <a:pt x="2924" y="12958"/>
                          </a:cubicBezTo>
                          <a:cubicBezTo>
                            <a:pt x="2814" y="13000"/>
                            <a:pt x="2731" y="13156"/>
                            <a:pt x="2740" y="13304"/>
                          </a:cubicBezTo>
                          <a:cubicBezTo>
                            <a:pt x="2745" y="13375"/>
                            <a:pt x="2770" y="13443"/>
                            <a:pt x="2788" y="13511"/>
                          </a:cubicBezTo>
                          <a:cubicBezTo>
                            <a:pt x="2818" y="13618"/>
                            <a:pt x="2837" y="13730"/>
                            <a:pt x="2837" y="13842"/>
                          </a:cubicBezTo>
                          <a:cubicBezTo>
                            <a:pt x="2837" y="13872"/>
                            <a:pt x="2837" y="13901"/>
                            <a:pt x="2823" y="13928"/>
                          </a:cubicBezTo>
                          <a:cubicBezTo>
                            <a:pt x="2788" y="13990"/>
                            <a:pt x="2712" y="13940"/>
                            <a:pt x="2669" y="13890"/>
                          </a:cubicBezTo>
                          <a:cubicBezTo>
                            <a:pt x="2489" y="13691"/>
                            <a:pt x="2273" y="13464"/>
                            <a:pt x="2041" y="13538"/>
                          </a:cubicBezTo>
                          <a:cubicBezTo>
                            <a:pt x="2036" y="13538"/>
                            <a:pt x="2032" y="13544"/>
                            <a:pt x="2027" y="13544"/>
                          </a:cubicBezTo>
                          <a:cubicBezTo>
                            <a:pt x="2032" y="13544"/>
                            <a:pt x="2036" y="13550"/>
                            <a:pt x="2041" y="13550"/>
                          </a:cubicBezTo>
                          <a:cubicBezTo>
                            <a:pt x="2064" y="13567"/>
                            <a:pt x="2075" y="13606"/>
                            <a:pt x="2075" y="13641"/>
                          </a:cubicBezTo>
                          <a:cubicBezTo>
                            <a:pt x="2080" y="13736"/>
                            <a:pt x="2050" y="13822"/>
                            <a:pt x="2027" y="13901"/>
                          </a:cubicBezTo>
                          <a:cubicBezTo>
                            <a:pt x="2022" y="13922"/>
                            <a:pt x="2018" y="13940"/>
                            <a:pt x="2006" y="13952"/>
                          </a:cubicBezTo>
                          <a:cubicBezTo>
                            <a:pt x="2002" y="13972"/>
                            <a:pt x="1992" y="13996"/>
                            <a:pt x="1983" y="14008"/>
                          </a:cubicBezTo>
                          <a:cubicBezTo>
                            <a:pt x="1958" y="14040"/>
                            <a:pt x="1921" y="14046"/>
                            <a:pt x="1882" y="14040"/>
                          </a:cubicBezTo>
                          <a:cubicBezTo>
                            <a:pt x="1848" y="14034"/>
                            <a:pt x="1813" y="14014"/>
                            <a:pt x="1776" y="14014"/>
                          </a:cubicBezTo>
                          <a:cubicBezTo>
                            <a:pt x="1716" y="14008"/>
                            <a:pt x="1659" y="14040"/>
                            <a:pt x="1601" y="14020"/>
                          </a:cubicBezTo>
                          <a:cubicBezTo>
                            <a:pt x="1578" y="14014"/>
                            <a:pt x="1558" y="13996"/>
                            <a:pt x="1535" y="13984"/>
                          </a:cubicBezTo>
                          <a:cubicBezTo>
                            <a:pt x="1452" y="13928"/>
                            <a:pt x="1365" y="13872"/>
                            <a:pt x="1273" y="13854"/>
                          </a:cubicBezTo>
                          <a:cubicBezTo>
                            <a:pt x="1254" y="13848"/>
                            <a:pt x="1236" y="13848"/>
                            <a:pt x="1220" y="13827"/>
                          </a:cubicBezTo>
                          <a:cubicBezTo>
                            <a:pt x="1206" y="13816"/>
                            <a:pt x="1201" y="13792"/>
                            <a:pt x="1192" y="13771"/>
                          </a:cubicBezTo>
                          <a:cubicBezTo>
                            <a:pt x="1167" y="13730"/>
                            <a:pt x="1121" y="13736"/>
                            <a:pt x="1082" y="13754"/>
                          </a:cubicBezTo>
                          <a:cubicBezTo>
                            <a:pt x="1045" y="13771"/>
                            <a:pt x="1008" y="13804"/>
                            <a:pt x="964" y="13804"/>
                          </a:cubicBezTo>
                          <a:cubicBezTo>
                            <a:pt x="921" y="13804"/>
                            <a:pt x="863" y="13786"/>
                            <a:pt x="849" y="13833"/>
                          </a:cubicBezTo>
                          <a:cubicBezTo>
                            <a:pt x="845" y="13854"/>
                            <a:pt x="845" y="13872"/>
                            <a:pt x="836" y="13884"/>
                          </a:cubicBezTo>
                          <a:cubicBezTo>
                            <a:pt x="819" y="13901"/>
                            <a:pt x="801" y="13895"/>
                            <a:pt x="780" y="13901"/>
                          </a:cubicBezTo>
                          <a:cubicBezTo>
                            <a:pt x="748" y="13916"/>
                            <a:pt x="744" y="13978"/>
                            <a:pt x="714" y="14002"/>
                          </a:cubicBezTo>
                          <a:cubicBezTo>
                            <a:pt x="686" y="14026"/>
                            <a:pt x="642" y="14008"/>
                            <a:pt x="608" y="13996"/>
                          </a:cubicBezTo>
                          <a:cubicBezTo>
                            <a:pt x="589" y="14002"/>
                            <a:pt x="560" y="13996"/>
                            <a:pt x="541" y="13990"/>
                          </a:cubicBezTo>
                          <a:cubicBezTo>
                            <a:pt x="534" y="13996"/>
                            <a:pt x="534" y="14002"/>
                            <a:pt x="530" y="14014"/>
                          </a:cubicBezTo>
                          <a:cubicBezTo>
                            <a:pt x="507" y="14008"/>
                            <a:pt x="481" y="14008"/>
                            <a:pt x="458" y="14002"/>
                          </a:cubicBezTo>
                          <a:cubicBezTo>
                            <a:pt x="458" y="14020"/>
                            <a:pt x="458" y="14040"/>
                            <a:pt x="454" y="14052"/>
                          </a:cubicBezTo>
                          <a:cubicBezTo>
                            <a:pt x="449" y="14070"/>
                            <a:pt x="428" y="14076"/>
                            <a:pt x="419" y="14070"/>
                          </a:cubicBezTo>
                          <a:cubicBezTo>
                            <a:pt x="396" y="14102"/>
                            <a:pt x="366" y="14132"/>
                            <a:pt x="336" y="14150"/>
                          </a:cubicBezTo>
                          <a:cubicBezTo>
                            <a:pt x="327" y="14159"/>
                            <a:pt x="313" y="14164"/>
                            <a:pt x="304" y="14164"/>
                          </a:cubicBezTo>
                          <a:cubicBezTo>
                            <a:pt x="295" y="14164"/>
                            <a:pt x="288" y="14159"/>
                            <a:pt x="279" y="14150"/>
                          </a:cubicBezTo>
                          <a:cubicBezTo>
                            <a:pt x="251" y="14144"/>
                            <a:pt x="226" y="14176"/>
                            <a:pt x="203" y="14176"/>
                          </a:cubicBezTo>
                          <a:cubicBezTo>
                            <a:pt x="182" y="14176"/>
                            <a:pt x="164" y="14164"/>
                            <a:pt x="139" y="14164"/>
                          </a:cubicBezTo>
                          <a:cubicBezTo>
                            <a:pt x="120" y="14159"/>
                            <a:pt x="90" y="14176"/>
                            <a:pt x="90" y="14200"/>
                          </a:cubicBezTo>
                          <a:cubicBezTo>
                            <a:pt x="72" y="14188"/>
                            <a:pt x="54" y="14206"/>
                            <a:pt x="37" y="14227"/>
                          </a:cubicBezTo>
                          <a:cubicBezTo>
                            <a:pt x="19" y="14250"/>
                            <a:pt x="-4" y="14280"/>
                            <a:pt x="1" y="14318"/>
                          </a:cubicBezTo>
                          <a:lnTo>
                            <a:pt x="28" y="14318"/>
                          </a:lnTo>
                          <a:cubicBezTo>
                            <a:pt x="28" y="14330"/>
                            <a:pt x="28" y="14342"/>
                            <a:pt x="24" y="14357"/>
                          </a:cubicBezTo>
                          <a:cubicBezTo>
                            <a:pt x="44" y="14342"/>
                            <a:pt x="72" y="14368"/>
                            <a:pt x="72" y="14398"/>
                          </a:cubicBezTo>
                          <a:cubicBezTo>
                            <a:pt x="77" y="14431"/>
                            <a:pt x="58" y="14454"/>
                            <a:pt x="37" y="14466"/>
                          </a:cubicBezTo>
                          <a:cubicBezTo>
                            <a:pt x="37" y="14481"/>
                            <a:pt x="37" y="14499"/>
                            <a:pt x="28" y="14510"/>
                          </a:cubicBezTo>
                          <a:cubicBezTo>
                            <a:pt x="44" y="14516"/>
                            <a:pt x="54" y="14522"/>
                            <a:pt x="67" y="14528"/>
                          </a:cubicBezTo>
                          <a:cubicBezTo>
                            <a:pt x="63" y="14555"/>
                            <a:pt x="58" y="14590"/>
                            <a:pt x="33" y="14596"/>
                          </a:cubicBezTo>
                          <a:cubicBezTo>
                            <a:pt x="44" y="14617"/>
                            <a:pt x="58" y="14629"/>
                            <a:pt x="72" y="14640"/>
                          </a:cubicBezTo>
                          <a:cubicBezTo>
                            <a:pt x="72" y="14646"/>
                            <a:pt x="65" y="14658"/>
                            <a:pt x="58" y="14658"/>
                          </a:cubicBezTo>
                          <a:cubicBezTo>
                            <a:pt x="83" y="14655"/>
                            <a:pt x="102" y="14691"/>
                            <a:pt x="106" y="14729"/>
                          </a:cubicBezTo>
                          <a:cubicBezTo>
                            <a:pt x="111" y="14759"/>
                            <a:pt x="106" y="14797"/>
                            <a:pt x="125" y="14821"/>
                          </a:cubicBezTo>
                          <a:cubicBezTo>
                            <a:pt x="134" y="14833"/>
                            <a:pt x="146" y="14839"/>
                            <a:pt x="155" y="14850"/>
                          </a:cubicBezTo>
                          <a:lnTo>
                            <a:pt x="178" y="14883"/>
                          </a:lnTo>
                          <a:lnTo>
                            <a:pt x="221" y="14957"/>
                          </a:lnTo>
                          <a:cubicBezTo>
                            <a:pt x="256" y="14975"/>
                            <a:pt x="300" y="14963"/>
                            <a:pt x="327" y="14927"/>
                          </a:cubicBezTo>
                          <a:lnTo>
                            <a:pt x="343" y="14945"/>
                          </a:lnTo>
                          <a:cubicBezTo>
                            <a:pt x="362" y="14933"/>
                            <a:pt x="385" y="14933"/>
                            <a:pt x="405" y="14939"/>
                          </a:cubicBezTo>
                          <a:cubicBezTo>
                            <a:pt x="410" y="14939"/>
                            <a:pt x="415" y="14945"/>
                            <a:pt x="415" y="14945"/>
                          </a:cubicBezTo>
                          <a:cubicBezTo>
                            <a:pt x="424" y="14957"/>
                            <a:pt x="401" y="14975"/>
                            <a:pt x="405" y="14995"/>
                          </a:cubicBezTo>
                          <a:cubicBezTo>
                            <a:pt x="424" y="15001"/>
                            <a:pt x="433" y="15025"/>
                            <a:pt x="433" y="15051"/>
                          </a:cubicBezTo>
                          <a:cubicBezTo>
                            <a:pt x="463" y="15025"/>
                            <a:pt x="507" y="15093"/>
                            <a:pt x="530" y="15057"/>
                          </a:cubicBezTo>
                          <a:cubicBezTo>
                            <a:pt x="534" y="15051"/>
                            <a:pt x="534" y="15043"/>
                            <a:pt x="541" y="15037"/>
                          </a:cubicBezTo>
                          <a:cubicBezTo>
                            <a:pt x="546" y="15031"/>
                            <a:pt x="555" y="15031"/>
                            <a:pt x="560" y="15031"/>
                          </a:cubicBezTo>
                          <a:cubicBezTo>
                            <a:pt x="564" y="15031"/>
                            <a:pt x="569" y="15019"/>
                            <a:pt x="569" y="15013"/>
                          </a:cubicBezTo>
                          <a:cubicBezTo>
                            <a:pt x="555" y="15013"/>
                            <a:pt x="546" y="14983"/>
                            <a:pt x="555" y="14969"/>
                          </a:cubicBezTo>
                          <a:cubicBezTo>
                            <a:pt x="560" y="14951"/>
                            <a:pt x="578" y="14945"/>
                            <a:pt x="594" y="14933"/>
                          </a:cubicBezTo>
                          <a:cubicBezTo>
                            <a:pt x="622" y="14945"/>
                            <a:pt x="652" y="14957"/>
                            <a:pt x="679" y="14963"/>
                          </a:cubicBezTo>
                          <a:cubicBezTo>
                            <a:pt x="686" y="14963"/>
                            <a:pt x="691" y="14969"/>
                            <a:pt x="695" y="14963"/>
                          </a:cubicBezTo>
                          <a:cubicBezTo>
                            <a:pt x="700" y="14963"/>
                            <a:pt x="704" y="14957"/>
                            <a:pt x="709" y="14951"/>
                          </a:cubicBezTo>
                          <a:cubicBezTo>
                            <a:pt x="718" y="14939"/>
                            <a:pt x="727" y="14933"/>
                            <a:pt x="744" y="14939"/>
                          </a:cubicBezTo>
                          <a:cubicBezTo>
                            <a:pt x="771" y="14939"/>
                            <a:pt x="792" y="14983"/>
                            <a:pt x="810" y="15013"/>
                          </a:cubicBezTo>
                          <a:cubicBezTo>
                            <a:pt x="819" y="15031"/>
                            <a:pt x="829" y="15057"/>
                            <a:pt x="840" y="15075"/>
                          </a:cubicBezTo>
                          <a:cubicBezTo>
                            <a:pt x="868" y="15075"/>
                            <a:pt x="893" y="15051"/>
                            <a:pt x="902" y="15019"/>
                          </a:cubicBezTo>
                          <a:lnTo>
                            <a:pt x="960" y="15019"/>
                          </a:lnTo>
                          <a:cubicBezTo>
                            <a:pt x="994" y="15019"/>
                            <a:pt x="1036" y="15016"/>
                            <a:pt x="1056" y="14983"/>
                          </a:cubicBezTo>
                          <a:cubicBezTo>
                            <a:pt x="1068" y="14972"/>
                            <a:pt x="1070" y="14951"/>
                            <a:pt x="1086" y="14945"/>
                          </a:cubicBezTo>
                          <a:lnTo>
                            <a:pt x="1105" y="14945"/>
                          </a:lnTo>
                          <a:cubicBezTo>
                            <a:pt x="1153" y="14957"/>
                            <a:pt x="1201" y="14945"/>
                            <a:pt x="1245" y="14921"/>
                          </a:cubicBezTo>
                          <a:cubicBezTo>
                            <a:pt x="1268" y="14921"/>
                            <a:pt x="1293" y="14927"/>
                            <a:pt x="1312" y="14939"/>
                          </a:cubicBezTo>
                          <a:cubicBezTo>
                            <a:pt x="1321" y="14927"/>
                            <a:pt x="1337" y="14933"/>
                            <a:pt x="1351" y="14939"/>
                          </a:cubicBezTo>
                          <a:cubicBezTo>
                            <a:pt x="1360" y="14951"/>
                            <a:pt x="1369" y="14963"/>
                            <a:pt x="1374" y="14983"/>
                          </a:cubicBezTo>
                          <a:cubicBezTo>
                            <a:pt x="1381" y="14995"/>
                            <a:pt x="1385" y="15001"/>
                            <a:pt x="1390" y="15013"/>
                          </a:cubicBezTo>
                          <a:cubicBezTo>
                            <a:pt x="1369" y="15051"/>
                            <a:pt x="1312" y="15037"/>
                            <a:pt x="1307" y="15081"/>
                          </a:cubicBezTo>
                          <a:cubicBezTo>
                            <a:pt x="1316" y="15099"/>
                            <a:pt x="1284" y="15119"/>
                            <a:pt x="1284" y="15137"/>
                          </a:cubicBezTo>
                          <a:cubicBezTo>
                            <a:pt x="1284" y="15143"/>
                            <a:pt x="1289" y="15149"/>
                            <a:pt x="1289" y="15161"/>
                          </a:cubicBezTo>
                          <a:cubicBezTo>
                            <a:pt x="1302" y="15199"/>
                            <a:pt x="1298" y="15244"/>
                            <a:pt x="1273" y="15267"/>
                          </a:cubicBezTo>
                          <a:cubicBezTo>
                            <a:pt x="1289" y="15267"/>
                            <a:pt x="1293" y="15300"/>
                            <a:pt x="1284" y="15312"/>
                          </a:cubicBezTo>
                          <a:cubicBezTo>
                            <a:pt x="1298" y="15317"/>
                            <a:pt x="1298" y="15347"/>
                            <a:pt x="1298" y="15368"/>
                          </a:cubicBezTo>
                          <a:cubicBezTo>
                            <a:pt x="1293" y="15385"/>
                            <a:pt x="1289" y="15409"/>
                            <a:pt x="1293" y="15430"/>
                          </a:cubicBezTo>
                          <a:cubicBezTo>
                            <a:pt x="1259" y="15409"/>
                            <a:pt x="1210" y="15442"/>
                            <a:pt x="1210" y="15492"/>
                          </a:cubicBezTo>
                          <a:cubicBezTo>
                            <a:pt x="1210" y="15510"/>
                            <a:pt x="1220" y="15527"/>
                            <a:pt x="1231" y="15545"/>
                          </a:cubicBezTo>
                          <a:cubicBezTo>
                            <a:pt x="1236" y="15560"/>
                            <a:pt x="1245" y="15566"/>
                            <a:pt x="1240" y="15578"/>
                          </a:cubicBezTo>
                          <a:cubicBezTo>
                            <a:pt x="1240" y="15589"/>
                            <a:pt x="1231" y="15601"/>
                            <a:pt x="1231" y="15613"/>
                          </a:cubicBezTo>
                          <a:cubicBezTo>
                            <a:pt x="1231" y="15628"/>
                            <a:pt x="1236" y="15640"/>
                            <a:pt x="1231" y="15652"/>
                          </a:cubicBezTo>
                          <a:cubicBezTo>
                            <a:pt x="1224" y="15675"/>
                            <a:pt x="1201" y="15675"/>
                            <a:pt x="1183" y="15669"/>
                          </a:cubicBezTo>
                          <a:cubicBezTo>
                            <a:pt x="1171" y="15696"/>
                            <a:pt x="1171" y="15725"/>
                            <a:pt x="1183" y="15752"/>
                          </a:cubicBezTo>
                          <a:cubicBezTo>
                            <a:pt x="1183" y="15758"/>
                            <a:pt x="1187" y="15764"/>
                            <a:pt x="1183" y="15770"/>
                          </a:cubicBezTo>
                          <a:cubicBezTo>
                            <a:pt x="1183" y="15776"/>
                            <a:pt x="1171" y="15776"/>
                            <a:pt x="1167" y="15782"/>
                          </a:cubicBezTo>
                          <a:cubicBezTo>
                            <a:pt x="1153" y="15793"/>
                            <a:pt x="1158" y="15820"/>
                            <a:pt x="1162" y="15838"/>
                          </a:cubicBezTo>
                          <a:cubicBezTo>
                            <a:pt x="1162" y="15870"/>
                            <a:pt x="1144" y="15906"/>
                            <a:pt x="1114" y="15906"/>
                          </a:cubicBezTo>
                          <a:cubicBezTo>
                            <a:pt x="1114" y="15924"/>
                            <a:pt x="1118" y="15938"/>
                            <a:pt x="1114" y="15956"/>
                          </a:cubicBezTo>
                          <a:cubicBezTo>
                            <a:pt x="1109" y="15968"/>
                            <a:pt x="1091" y="15974"/>
                            <a:pt x="1086" y="15962"/>
                          </a:cubicBezTo>
                          <a:cubicBezTo>
                            <a:pt x="1082" y="16000"/>
                            <a:pt x="1070" y="16030"/>
                            <a:pt x="1066" y="16068"/>
                          </a:cubicBezTo>
                          <a:cubicBezTo>
                            <a:pt x="1026" y="16068"/>
                            <a:pt x="985" y="16068"/>
                            <a:pt x="946" y="16063"/>
                          </a:cubicBezTo>
                          <a:lnTo>
                            <a:pt x="946" y="16104"/>
                          </a:lnTo>
                          <a:cubicBezTo>
                            <a:pt x="921" y="16104"/>
                            <a:pt x="893" y="16098"/>
                            <a:pt x="872" y="16092"/>
                          </a:cubicBezTo>
                          <a:cubicBezTo>
                            <a:pt x="859" y="16092"/>
                            <a:pt x="845" y="16092"/>
                            <a:pt x="840" y="16104"/>
                          </a:cubicBezTo>
                          <a:cubicBezTo>
                            <a:pt x="836" y="16110"/>
                            <a:pt x="836" y="16116"/>
                            <a:pt x="836" y="16125"/>
                          </a:cubicBezTo>
                          <a:cubicBezTo>
                            <a:pt x="836" y="16154"/>
                            <a:pt x="845" y="16187"/>
                            <a:pt x="859" y="16204"/>
                          </a:cubicBezTo>
                          <a:cubicBezTo>
                            <a:pt x="863" y="16213"/>
                            <a:pt x="868" y="16216"/>
                            <a:pt x="872" y="16228"/>
                          </a:cubicBezTo>
                          <a:cubicBezTo>
                            <a:pt x="884" y="16255"/>
                            <a:pt x="863" y="16284"/>
                            <a:pt x="868" y="16308"/>
                          </a:cubicBezTo>
                          <a:cubicBezTo>
                            <a:pt x="872" y="16329"/>
                            <a:pt x="893" y="16340"/>
                            <a:pt x="902" y="16358"/>
                          </a:cubicBezTo>
                          <a:cubicBezTo>
                            <a:pt x="911" y="16385"/>
                            <a:pt x="898" y="16414"/>
                            <a:pt x="907" y="16438"/>
                          </a:cubicBezTo>
                          <a:cubicBezTo>
                            <a:pt x="911" y="16459"/>
                            <a:pt x="932" y="16465"/>
                            <a:pt x="941" y="16476"/>
                          </a:cubicBezTo>
                          <a:cubicBezTo>
                            <a:pt x="957" y="16494"/>
                            <a:pt x="955" y="16533"/>
                            <a:pt x="955" y="16562"/>
                          </a:cubicBezTo>
                          <a:lnTo>
                            <a:pt x="955" y="16589"/>
                          </a:lnTo>
                          <a:cubicBezTo>
                            <a:pt x="960" y="16607"/>
                            <a:pt x="974" y="16612"/>
                            <a:pt x="990" y="16618"/>
                          </a:cubicBezTo>
                          <a:cubicBezTo>
                            <a:pt x="1022" y="16639"/>
                            <a:pt x="1052" y="16663"/>
                            <a:pt x="1075" y="16701"/>
                          </a:cubicBezTo>
                          <a:cubicBezTo>
                            <a:pt x="1082" y="16713"/>
                            <a:pt x="1091" y="16725"/>
                            <a:pt x="1095" y="16731"/>
                          </a:cubicBezTo>
                          <a:cubicBezTo>
                            <a:pt x="1105" y="16737"/>
                            <a:pt x="1114" y="16743"/>
                            <a:pt x="1123" y="16737"/>
                          </a:cubicBezTo>
                          <a:cubicBezTo>
                            <a:pt x="1135" y="16731"/>
                            <a:pt x="1139" y="16713"/>
                            <a:pt x="1139" y="16695"/>
                          </a:cubicBezTo>
                          <a:cubicBezTo>
                            <a:pt x="1139" y="16675"/>
                            <a:pt x="1135" y="16663"/>
                            <a:pt x="1135" y="16651"/>
                          </a:cubicBezTo>
                          <a:cubicBezTo>
                            <a:pt x="1139" y="16624"/>
                            <a:pt x="1148" y="16612"/>
                            <a:pt x="1153" y="16589"/>
                          </a:cubicBezTo>
                          <a:cubicBezTo>
                            <a:pt x="1162" y="16562"/>
                            <a:pt x="1158" y="16539"/>
                            <a:pt x="1158" y="16509"/>
                          </a:cubicBezTo>
                          <a:cubicBezTo>
                            <a:pt x="1158" y="16482"/>
                            <a:pt x="1167" y="16453"/>
                            <a:pt x="1187" y="16438"/>
                          </a:cubicBezTo>
                          <a:cubicBezTo>
                            <a:pt x="1183" y="16482"/>
                            <a:pt x="1183" y="16521"/>
                            <a:pt x="1176" y="16562"/>
                          </a:cubicBezTo>
                          <a:cubicBezTo>
                            <a:pt x="1176" y="16583"/>
                            <a:pt x="1171" y="16595"/>
                            <a:pt x="1171" y="16612"/>
                          </a:cubicBezTo>
                          <a:cubicBezTo>
                            <a:pt x="1167" y="16624"/>
                            <a:pt x="1162" y="16639"/>
                            <a:pt x="1162" y="16651"/>
                          </a:cubicBezTo>
                          <a:cubicBezTo>
                            <a:pt x="1162" y="16680"/>
                            <a:pt x="1192" y="16695"/>
                            <a:pt x="1210" y="16707"/>
                          </a:cubicBezTo>
                          <a:cubicBezTo>
                            <a:pt x="1259" y="16737"/>
                            <a:pt x="1284" y="16805"/>
                            <a:pt x="1307" y="16867"/>
                          </a:cubicBezTo>
                          <a:cubicBezTo>
                            <a:pt x="1307" y="16873"/>
                            <a:pt x="1307" y="16873"/>
                            <a:pt x="1302" y="16879"/>
                          </a:cubicBezTo>
                          <a:cubicBezTo>
                            <a:pt x="1346" y="16911"/>
                            <a:pt x="1374" y="16967"/>
                            <a:pt x="1394" y="17023"/>
                          </a:cubicBezTo>
                          <a:cubicBezTo>
                            <a:pt x="1399" y="17041"/>
                            <a:pt x="1404" y="17059"/>
                            <a:pt x="1408" y="17071"/>
                          </a:cubicBezTo>
                          <a:cubicBezTo>
                            <a:pt x="1422" y="17103"/>
                            <a:pt x="1452" y="17127"/>
                            <a:pt x="1461" y="17165"/>
                          </a:cubicBezTo>
                          <a:cubicBezTo>
                            <a:pt x="1461" y="17177"/>
                            <a:pt x="1461" y="17189"/>
                            <a:pt x="1466" y="17195"/>
                          </a:cubicBezTo>
                          <a:cubicBezTo>
                            <a:pt x="1470" y="17210"/>
                            <a:pt x="1477" y="17216"/>
                            <a:pt x="1486" y="17227"/>
                          </a:cubicBezTo>
                          <a:cubicBezTo>
                            <a:pt x="1514" y="17272"/>
                            <a:pt x="1491" y="17352"/>
                            <a:pt x="1519" y="17396"/>
                          </a:cubicBezTo>
                          <a:cubicBezTo>
                            <a:pt x="1539" y="17420"/>
                            <a:pt x="1562" y="17425"/>
                            <a:pt x="1592" y="17431"/>
                          </a:cubicBezTo>
                          <a:cubicBezTo>
                            <a:pt x="1659" y="17464"/>
                            <a:pt x="1707" y="17550"/>
                            <a:pt x="1723" y="17641"/>
                          </a:cubicBezTo>
                          <a:cubicBezTo>
                            <a:pt x="1733" y="17686"/>
                            <a:pt x="1733" y="17730"/>
                            <a:pt x="1733" y="17765"/>
                          </a:cubicBezTo>
                          <a:cubicBezTo>
                            <a:pt x="1733" y="17786"/>
                            <a:pt x="1728" y="17798"/>
                            <a:pt x="1733" y="17816"/>
                          </a:cubicBezTo>
                          <a:cubicBezTo>
                            <a:pt x="1737" y="17828"/>
                            <a:pt x="1742" y="17848"/>
                            <a:pt x="1746" y="17860"/>
                          </a:cubicBezTo>
                          <a:cubicBezTo>
                            <a:pt x="1760" y="17904"/>
                            <a:pt x="1765" y="17946"/>
                            <a:pt x="1776" y="17996"/>
                          </a:cubicBezTo>
                          <a:cubicBezTo>
                            <a:pt x="1785" y="18040"/>
                            <a:pt x="1799" y="18091"/>
                            <a:pt x="1829" y="18114"/>
                          </a:cubicBezTo>
                          <a:cubicBezTo>
                            <a:pt x="1861" y="18144"/>
                            <a:pt x="1914" y="18144"/>
                            <a:pt x="1949" y="18182"/>
                          </a:cubicBezTo>
                          <a:cubicBezTo>
                            <a:pt x="1979" y="18212"/>
                            <a:pt x="1983" y="18262"/>
                            <a:pt x="1992" y="18306"/>
                          </a:cubicBezTo>
                          <a:cubicBezTo>
                            <a:pt x="2002" y="18351"/>
                            <a:pt x="2022" y="18398"/>
                            <a:pt x="2055" y="18413"/>
                          </a:cubicBezTo>
                          <a:cubicBezTo>
                            <a:pt x="2045" y="18448"/>
                            <a:pt x="2089" y="18481"/>
                            <a:pt x="2089" y="18522"/>
                          </a:cubicBezTo>
                          <a:cubicBezTo>
                            <a:pt x="2089" y="18537"/>
                            <a:pt x="2089" y="18549"/>
                            <a:pt x="2094" y="18555"/>
                          </a:cubicBezTo>
                          <a:cubicBezTo>
                            <a:pt x="2098" y="18561"/>
                            <a:pt x="2103" y="18567"/>
                            <a:pt x="2107" y="18567"/>
                          </a:cubicBezTo>
                          <a:cubicBezTo>
                            <a:pt x="2160" y="18599"/>
                            <a:pt x="2195" y="18667"/>
                            <a:pt x="2199" y="18741"/>
                          </a:cubicBezTo>
                          <a:cubicBezTo>
                            <a:pt x="2199" y="18759"/>
                            <a:pt x="2199" y="18777"/>
                            <a:pt x="2204" y="18797"/>
                          </a:cubicBezTo>
                          <a:cubicBezTo>
                            <a:pt x="2209" y="18809"/>
                            <a:pt x="2220" y="18815"/>
                            <a:pt x="2225" y="18827"/>
                          </a:cubicBezTo>
                          <a:cubicBezTo>
                            <a:pt x="2239" y="18853"/>
                            <a:pt x="2239" y="18877"/>
                            <a:pt x="2243" y="18907"/>
                          </a:cubicBezTo>
                          <a:cubicBezTo>
                            <a:pt x="2248" y="18984"/>
                            <a:pt x="2257" y="19057"/>
                            <a:pt x="2252" y="19137"/>
                          </a:cubicBezTo>
                          <a:cubicBezTo>
                            <a:pt x="2252" y="19155"/>
                            <a:pt x="2248" y="19182"/>
                            <a:pt x="2257" y="19193"/>
                          </a:cubicBezTo>
                          <a:cubicBezTo>
                            <a:pt x="2262" y="19199"/>
                            <a:pt x="2273" y="19205"/>
                            <a:pt x="2278" y="19211"/>
                          </a:cubicBezTo>
                          <a:cubicBezTo>
                            <a:pt x="2305" y="19244"/>
                            <a:pt x="2296" y="19291"/>
                            <a:pt x="2296" y="19335"/>
                          </a:cubicBezTo>
                          <a:cubicBezTo>
                            <a:pt x="2296" y="19380"/>
                            <a:pt x="2305" y="19415"/>
                            <a:pt x="2321" y="19454"/>
                          </a:cubicBezTo>
                          <a:cubicBezTo>
                            <a:pt x="2326" y="19460"/>
                            <a:pt x="2326" y="19465"/>
                            <a:pt x="2331" y="19471"/>
                          </a:cubicBezTo>
                          <a:cubicBezTo>
                            <a:pt x="2335" y="19477"/>
                            <a:pt x="2340" y="19477"/>
                            <a:pt x="2344" y="19477"/>
                          </a:cubicBezTo>
                          <a:cubicBezTo>
                            <a:pt x="2388" y="19492"/>
                            <a:pt x="2436" y="19492"/>
                            <a:pt x="2480" y="19471"/>
                          </a:cubicBezTo>
                          <a:cubicBezTo>
                            <a:pt x="2489" y="19465"/>
                            <a:pt x="2498" y="19460"/>
                            <a:pt x="2508" y="19465"/>
                          </a:cubicBezTo>
                          <a:cubicBezTo>
                            <a:pt x="2515" y="19465"/>
                            <a:pt x="2519" y="19471"/>
                            <a:pt x="2524" y="19471"/>
                          </a:cubicBezTo>
                          <a:cubicBezTo>
                            <a:pt x="2538" y="19471"/>
                            <a:pt x="2542" y="19454"/>
                            <a:pt x="2542" y="19442"/>
                          </a:cubicBezTo>
                          <a:cubicBezTo>
                            <a:pt x="2542" y="19424"/>
                            <a:pt x="2533" y="19409"/>
                            <a:pt x="2524" y="19397"/>
                          </a:cubicBezTo>
                          <a:cubicBezTo>
                            <a:pt x="2538" y="19368"/>
                            <a:pt x="2581" y="19392"/>
                            <a:pt x="2595" y="19368"/>
                          </a:cubicBezTo>
                          <a:cubicBezTo>
                            <a:pt x="2600" y="19353"/>
                            <a:pt x="2600" y="19335"/>
                            <a:pt x="2604" y="19324"/>
                          </a:cubicBezTo>
                          <a:cubicBezTo>
                            <a:pt x="2611" y="19312"/>
                            <a:pt x="2625" y="19312"/>
                            <a:pt x="2634" y="19318"/>
                          </a:cubicBezTo>
                          <a:cubicBezTo>
                            <a:pt x="2664" y="19324"/>
                            <a:pt x="2694" y="19335"/>
                            <a:pt x="2722" y="19335"/>
                          </a:cubicBezTo>
                          <a:cubicBezTo>
                            <a:pt x="2751" y="19335"/>
                            <a:pt x="2779" y="19335"/>
                            <a:pt x="2802" y="19318"/>
                          </a:cubicBezTo>
                          <a:cubicBezTo>
                            <a:pt x="2818" y="19306"/>
                            <a:pt x="2827" y="19285"/>
                            <a:pt x="2841" y="19273"/>
                          </a:cubicBezTo>
                          <a:cubicBezTo>
                            <a:pt x="2871" y="19244"/>
                            <a:pt x="2915" y="19250"/>
                            <a:pt x="2952" y="19244"/>
                          </a:cubicBezTo>
                          <a:cubicBezTo>
                            <a:pt x="2991" y="19244"/>
                            <a:pt x="3034" y="19232"/>
                            <a:pt x="3055" y="19193"/>
                          </a:cubicBezTo>
                          <a:cubicBezTo>
                            <a:pt x="3048" y="19188"/>
                            <a:pt x="3044" y="19182"/>
                            <a:pt x="3039" y="19182"/>
                          </a:cubicBezTo>
                          <a:cubicBezTo>
                            <a:pt x="3073" y="19131"/>
                            <a:pt x="3122" y="19093"/>
                            <a:pt x="3170" y="19087"/>
                          </a:cubicBezTo>
                          <a:cubicBezTo>
                            <a:pt x="3184" y="19087"/>
                            <a:pt x="3205" y="19081"/>
                            <a:pt x="3209" y="19063"/>
                          </a:cubicBezTo>
                          <a:cubicBezTo>
                            <a:pt x="3214" y="19063"/>
                            <a:pt x="3218" y="19057"/>
                            <a:pt x="3223" y="19057"/>
                          </a:cubicBezTo>
                          <a:lnTo>
                            <a:pt x="3396" y="19019"/>
                          </a:lnTo>
                          <a:cubicBezTo>
                            <a:pt x="3421" y="19013"/>
                            <a:pt x="3444" y="19007"/>
                            <a:pt x="3455" y="18984"/>
                          </a:cubicBezTo>
                          <a:cubicBezTo>
                            <a:pt x="3469" y="18957"/>
                            <a:pt x="3460" y="18921"/>
                            <a:pt x="3460" y="18889"/>
                          </a:cubicBezTo>
                          <a:cubicBezTo>
                            <a:pt x="3460" y="18827"/>
                            <a:pt x="3504" y="18777"/>
                            <a:pt x="3552" y="18777"/>
                          </a:cubicBezTo>
                          <a:cubicBezTo>
                            <a:pt x="3575" y="18777"/>
                            <a:pt x="3593" y="18791"/>
                            <a:pt x="3619" y="18777"/>
                          </a:cubicBezTo>
                          <a:cubicBezTo>
                            <a:pt x="3628" y="18771"/>
                            <a:pt x="3632" y="18765"/>
                            <a:pt x="3642" y="18759"/>
                          </a:cubicBezTo>
                          <a:cubicBezTo>
                            <a:pt x="3672" y="18735"/>
                            <a:pt x="3711" y="18720"/>
                            <a:pt x="3750" y="18729"/>
                          </a:cubicBezTo>
                          <a:cubicBezTo>
                            <a:pt x="3777" y="18735"/>
                            <a:pt x="3803" y="18753"/>
                            <a:pt x="3830" y="18759"/>
                          </a:cubicBezTo>
                          <a:cubicBezTo>
                            <a:pt x="3860" y="18759"/>
                            <a:pt x="3895" y="18735"/>
                            <a:pt x="3888" y="18697"/>
                          </a:cubicBezTo>
                          <a:cubicBezTo>
                            <a:pt x="3888" y="18667"/>
                            <a:pt x="3856" y="18641"/>
                            <a:pt x="3856" y="18605"/>
                          </a:cubicBezTo>
                          <a:cubicBezTo>
                            <a:pt x="3856" y="18578"/>
                            <a:pt x="3874" y="18561"/>
                            <a:pt x="3895" y="18549"/>
                          </a:cubicBezTo>
                          <a:cubicBezTo>
                            <a:pt x="3927" y="18522"/>
                            <a:pt x="3961" y="18499"/>
                            <a:pt x="3996" y="18516"/>
                          </a:cubicBezTo>
                          <a:cubicBezTo>
                            <a:pt x="4005" y="18522"/>
                            <a:pt x="4010" y="18528"/>
                            <a:pt x="4019" y="18528"/>
                          </a:cubicBezTo>
                          <a:cubicBezTo>
                            <a:pt x="4037" y="18528"/>
                            <a:pt x="4053" y="18499"/>
                            <a:pt x="4049" y="18466"/>
                          </a:cubicBezTo>
                          <a:cubicBezTo>
                            <a:pt x="4044" y="18442"/>
                            <a:pt x="4033" y="18413"/>
                            <a:pt x="4033" y="18386"/>
                          </a:cubicBezTo>
                          <a:cubicBezTo>
                            <a:pt x="4086" y="18374"/>
                            <a:pt x="4134" y="18357"/>
                            <a:pt x="4189" y="18345"/>
                          </a:cubicBezTo>
                          <a:cubicBezTo>
                            <a:pt x="4194" y="18345"/>
                            <a:pt x="4203" y="18336"/>
                            <a:pt x="4203" y="18330"/>
                          </a:cubicBezTo>
                          <a:cubicBezTo>
                            <a:pt x="4212" y="18318"/>
                            <a:pt x="4203" y="18295"/>
                            <a:pt x="4198" y="18283"/>
                          </a:cubicBezTo>
                          <a:cubicBezTo>
                            <a:pt x="4182" y="18244"/>
                            <a:pt x="4178" y="18200"/>
                            <a:pt x="4189" y="18159"/>
                          </a:cubicBezTo>
                          <a:lnTo>
                            <a:pt x="4217" y="18159"/>
                          </a:lnTo>
                          <a:cubicBezTo>
                            <a:pt x="4217" y="18132"/>
                            <a:pt x="4212" y="18114"/>
                            <a:pt x="4203" y="18091"/>
                          </a:cubicBezTo>
                          <a:cubicBezTo>
                            <a:pt x="4217" y="18097"/>
                            <a:pt x="4235" y="18076"/>
                            <a:pt x="4235" y="18058"/>
                          </a:cubicBezTo>
                          <a:cubicBezTo>
                            <a:pt x="4256" y="18064"/>
                            <a:pt x="4274" y="18091"/>
                            <a:pt x="4274" y="18114"/>
                          </a:cubicBezTo>
                          <a:cubicBezTo>
                            <a:pt x="4304" y="18097"/>
                            <a:pt x="4318" y="18046"/>
                            <a:pt x="4309" y="18008"/>
                          </a:cubicBezTo>
                          <a:cubicBezTo>
                            <a:pt x="4304" y="17996"/>
                            <a:pt x="4304" y="17990"/>
                            <a:pt x="4304" y="17978"/>
                          </a:cubicBezTo>
                          <a:cubicBezTo>
                            <a:pt x="4304" y="17952"/>
                            <a:pt x="4334" y="17946"/>
                            <a:pt x="4352" y="17940"/>
                          </a:cubicBezTo>
                          <a:cubicBezTo>
                            <a:pt x="4373" y="17934"/>
                            <a:pt x="4396" y="17910"/>
                            <a:pt x="4380" y="17890"/>
                          </a:cubicBezTo>
                          <a:cubicBezTo>
                            <a:pt x="4401" y="17896"/>
                            <a:pt x="4424" y="17890"/>
                            <a:pt x="4440" y="17872"/>
                          </a:cubicBezTo>
                          <a:cubicBezTo>
                            <a:pt x="4454" y="17854"/>
                            <a:pt x="4449" y="17816"/>
                            <a:pt x="4428" y="17810"/>
                          </a:cubicBezTo>
                          <a:cubicBezTo>
                            <a:pt x="4454" y="17810"/>
                            <a:pt x="4488" y="17798"/>
                            <a:pt x="4497" y="17765"/>
                          </a:cubicBezTo>
                          <a:cubicBezTo>
                            <a:pt x="4502" y="17742"/>
                            <a:pt x="4493" y="17718"/>
                            <a:pt x="4472" y="17703"/>
                          </a:cubicBezTo>
                          <a:cubicBezTo>
                            <a:pt x="4458" y="17692"/>
                            <a:pt x="4440" y="17686"/>
                            <a:pt x="4419" y="17686"/>
                          </a:cubicBezTo>
                          <a:cubicBezTo>
                            <a:pt x="4410" y="17686"/>
                            <a:pt x="4396" y="17686"/>
                            <a:pt x="4391" y="17674"/>
                          </a:cubicBezTo>
                          <a:cubicBezTo>
                            <a:pt x="4387" y="17668"/>
                            <a:pt x="4387" y="17662"/>
                            <a:pt x="4380" y="17656"/>
                          </a:cubicBezTo>
                          <a:cubicBezTo>
                            <a:pt x="4366" y="17612"/>
                            <a:pt x="4352" y="17550"/>
                            <a:pt x="4313" y="17550"/>
                          </a:cubicBezTo>
                          <a:cubicBezTo>
                            <a:pt x="4304" y="17550"/>
                            <a:pt x="4290" y="17556"/>
                            <a:pt x="4279" y="17556"/>
                          </a:cubicBezTo>
                          <a:cubicBezTo>
                            <a:pt x="4265" y="17556"/>
                            <a:pt x="4251" y="17550"/>
                            <a:pt x="4235" y="17544"/>
                          </a:cubicBezTo>
                          <a:cubicBezTo>
                            <a:pt x="4178" y="17520"/>
                            <a:pt x="4115" y="17488"/>
                            <a:pt x="4058" y="17464"/>
                          </a:cubicBezTo>
                          <a:cubicBezTo>
                            <a:pt x="4053" y="17464"/>
                            <a:pt x="4049" y="17458"/>
                            <a:pt x="4044" y="17449"/>
                          </a:cubicBezTo>
                          <a:cubicBezTo>
                            <a:pt x="4037" y="17443"/>
                            <a:pt x="4037" y="17437"/>
                            <a:pt x="4037" y="17431"/>
                          </a:cubicBezTo>
                          <a:lnTo>
                            <a:pt x="4037" y="17307"/>
                          </a:lnTo>
                          <a:cubicBezTo>
                            <a:pt x="3991" y="17266"/>
                            <a:pt x="3971" y="17171"/>
                            <a:pt x="3996" y="17097"/>
                          </a:cubicBezTo>
                          <a:cubicBezTo>
                            <a:pt x="4000" y="17091"/>
                            <a:pt x="4000" y="17080"/>
                            <a:pt x="4000" y="17065"/>
                          </a:cubicBezTo>
                          <a:cubicBezTo>
                            <a:pt x="3996" y="17053"/>
                            <a:pt x="3980" y="17047"/>
                            <a:pt x="3971" y="17059"/>
                          </a:cubicBezTo>
                          <a:cubicBezTo>
                            <a:pt x="3961" y="17071"/>
                            <a:pt x="3957" y="17085"/>
                            <a:pt x="3957" y="17103"/>
                          </a:cubicBezTo>
                          <a:cubicBezTo>
                            <a:pt x="3952" y="17115"/>
                            <a:pt x="3952" y="17133"/>
                            <a:pt x="3943" y="17148"/>
                          </a:cubicBezTo>
                          <a:cubicBezTo>
                            <a:pt x="3931" y="17159"/>
                            <a:pt x="3913" y="17165"/>
                            <a:pt x="3899" y="17165"/>
                          </a:cubicBezTo>
                          <a:cubicBezTo>
                            <a:pt x="3883" y="17171"/>
                            <a:pt x="3865" y="17183"/>
                            <a:pt x="3869" y="17210"/>
                          </a:cubicBezTo>
                          <a:cubicBezTo>
                            <a:pt x="3869" y="17216"/>
                            <a:pt x="3874" y="17221"/>
                            <a:pt x="3874" y="17227"/>
                          </a:cubicBezTo>
                          <a:cubicBezTo>
                            <a:pt x="3874" y="17245"/>
                            <a:pt x="3869" y="17257"/>
                            <a:pt x="3860" y="17266"/>
                          </a:cubicBezTo>
                          <a:cubicBezTo>
                            <a:pt x="3851" y="17278"/>
                            <a:pt x="3835" y="17278"/>
                            <a:pt x="3826" y="17289"/>
                          </a:cubicBezTo>
                          <a:cubicBezTo>
                            <a:pt x="3782" y="17319"/>
                            <a:pt x="3764" y="17402"/>
                            <a:pt x="3715" y="17414"/>
                          </a:cubicBezTo>
                          <a:cubicBezTo>
                            <a:pt x="3706" y="17420"/>
                            <a:pt x="3690" y="17420"/>
                            <a:pt x="3685" y="17431"/>
                          </a:cubicBezTo>
                          <a:cubicBezTo>
                            <a:pt x="3681" y="17437"/>
                            <a:pt x="3681" y="17452"/>
                            <a:pt x="3676" y="17458"/>
                          </a:cubicBezTo>
                          <a:cubicBezTo>
                            <a:pt x="3672" y="17467"/>
                            <a:pt x="3667" y="17464"/>
                            <a:pt x="3658" y="17464"/>
                          </a:cubicBezTo>
                          <a:cubicBezTo>
                            <a:pt x="3609" y="17470"/>
                            <a:pt x="3561" y="17464"/>
                            <a:pt x="3513" y="17458"/>
                          </a:cubicBezTo>
                          <a:cubicBezTo>
                            <a:pt x="3492" y="17449"/>
                            <a:pt x="3469" y="17443"/>
                            <a:pt x="3455" y="17425"/>
                          </a:cubicBezTo>
                          <a:lnTo>
                            <a:pt x="3439" y="17408"/>
                          </a:lnTo>
                          <a:cubicBezTo>
                            <a:pt x="3430" y="17396"/>
                            <a:pt x="3412" y="17402"/>
                            <a:pt x="3396" y="17402"/>
                          </a:cubicBezTo>
                          <a:cubicBezTo>
                            <a:pt x="3382" y="17402"/>
                            <a:pt x="3363" y="17396"/>
                            <a:pt x="3359" y="17375"/>
                          </a:cubicBezTo>
                          <a:cubicBezTo>
                            <a:pt x="3359" y="17369"/>
                            <a:pt x="3359" y="17357"/>
                            <a:pt x="3363" y="17352"/>
                          </a:cubicBezTo>
                          <a:cubicBezTo>
                            <a:pt x="3373" y="17325"/>
                            <a:pt x="3382" y="17295"/>
                            <a:pt x="3396" y="17278"/>
                          </a:cubicBezTo>
                          <a:cubicBezTo>
                            <a:pt x="3402" y="17272"/>
                            <a:pt x="3402" y="17266"/>
                            <a:pt x="3407" y="17266"/>
                          </a:cubicBezTo>
                          <a:cubicBezTo>
                            <a:pt x="3412" y="17245"/>
                            <a:pt x="3391" y="17233"/>
                            <a:pt x="3382" y="17221"/>
                          </a:cubicBezTo>
                          <a:cubicBezTo>
                            <a:pt x="3363" y="17189"/>
                            <a:pt x="3391" y="17133"/>
                            <a:pt x="3368" y="17103"/>
                          </a:cubicBezTo>
                          <a:cubicBezTo>
                            <a:pt x="3363" y="17097"/>
                            <a:pt x="3359" y="17097"/>
                            <a:pt x="3359" y="17091"/>
                          </a:cubicBezTo>
                          <a:cubicBezTo>
                            <a:pt x="3354" y="17085"/>
                            <a:pt x="3354" y="17071"/>
                            <a:pt x="3354" y="17065"/>
                          </a:cubicBezTo>
                          <a:cubicBezTo>
                            <a:pt x="3354" y="17047"/>
                            <a:pt x="3347" y="17029"/>
                            <a:pt x="3338" y="17023"/>
                          </a:cubicBezTo>
                          <a:cubicBezTo>
                            <a:pt x="3324" y="17009"/>
                            <a:pt x="3306" y="17023"/>
                            <a:pt x="3301" y="17041"/>
                          </a:cubicBezTo>
                          <a:cubicBezTo>
                            <a:pt x="3290" y="17059"/>
                            <a:pt x="3294" y="17085"/>
                            <a:pt x="3294" y="17103"/>
                          </a:cubicBezTo>
                          <a:cubicBezTo>
                            <a:pt x="3301" y="17165"/>
                            <a:pt x="3294" y="17227"/>
                            <a:pt x="3294" y="17284"/>
                          </a:cubicBezTo>
                          <a:cubicBezTo>
                            <a:pt x="3285" y="17289"/>
                            <a:pt x="3276" y="17284"/>
                            <a:pt x="3267" y="17272"/>
                          </a:cubicBezTo>
                          <a:cubicBezTo>
                            <a:pt x="3262" y="17257"/>
                            <a:pt x="3258" y="17245"/>
                            <a:pt x="3258" y="17233"/>
                          </a:cubicBezTo>
                          <a:cubicBezTo>
                            <a:pt x="3253" y="17195"/>
                            <a:pt x="3253" y="17165"/>
                            <a:pt x="3258" y="17127"/>
                          </a:cubicBezTo>
                          <a:lnTo>
                            <a:pt x="3237" y="17127"/>
                          </a:lnTo>
                          <a:cubicBezTo>
                            <a:pt x="3241" y="17091"/>
                            <a:pt x="3258" y="17047"/>
                            <a:pt x="3281" y="17023"/>
                          </a:cubicBezTo>
                          <a:cubicBezTo>
                            <a:pt x="3262" y="16991"/>
                            <a:pt x="3237" y="16967"/>
                            <a:pt x="3214" y="16949"/>
                          </a:cubicBezTo>
                          <a:cubicBezTo>
                            <a:pt x="3209" y="16941"/>
                            <a:pt x="3198" y="16941"/>
                            <a:pt x="3193" y="16935"/>
                          </a:cubicBezTo>
                          <a:cubicBezTo>
                            <a:pt x="3184" y="16929"/>
                            <a:pt x="3184" y="16911"/>
                            <a:pt x="3184" y="16899"/>
                          </a:cubicBezTo>
                          <a:cubicBezTo>
                            <a:pt x="3170" y="16899"/>
                            <a:pt x="3161" y="16899"/>
                            <a:pt x="3145" y="16893"/>
                          </a:cubicBezTo>
                          <a:cubicBezTo>
                            <a:pt x="3122" y="16849"/>
                            <a:pt x="3092" y="16811"/>
                            <a:pt x="3069" y="16769"/>
                          </a:cubicBezTo>
                          <a:cubicBezTo>
                            <a:pt x="3064" y="16763"/>
                            <a:pt x="3060" y="16754"/>
                            <a:pt x="3055" y="16743"/>
                          </a:cubicBezTo>
                          <a:cubicBezTo>
                            <a:pt x="3044" y="16731"/>
                            <a:pt x="3034" y="16725"/>
                            <a:pt x="3025" y="16719"/>
                          </a:cubicBezTo>
                          <a:cubicBezTo>
                            <a:pt x="3016" y="16675"/>
                            <a:pt x="3007" y="16624"/>
                            <a:pt x="2977" y="16595"/>
                          </a:cubicBezTo>
                          <a:cubicBezTo>
                            <a:pt x="2963" y="16577"/>
                            <a:pt x="2938" y="16556"/>
                            <a:pt x="2938" y="16527"/>
                          </a:cubicBezTo>
                          <a:cubicBezTo>
                            <a:pt x="2938" y="16509"/>
                            <a:pt x="2942" y="16494"/>
                            <a:pt x="2942" y="16476"/>
                          </a:cubicBezTo>
                          <a:cubicBezTo>
                            <a:pt x="2938" y="16453"/>
                            <a:pt x="2915" y="16438"/>
                            <a:pt x="2894" y="16432"/>
                          </a:cubicBezTo>
                          <a:cubicBezTo>
                            <a:pt x="2894" y="16408"/>
                            <a:pt x="2915" y="16385"/>
                            <a:pt x="2933" y="16391"/>
                          </a:cubicBezTo>
                          <a:cubicBezTo>
                            <a:pt x="2938" y="16391"/>
                            <a:pt x="2947" y="16397"/>
                            <a:pt x="2952" y="16397"/>
                          </a:cubicBezTo>
                          <a:cubicBezTo>
                            <a:pt x="2972" y="16397"/>
                            <a:pt x="2977" y="16358"/>
                            <a:pt x="2972" y="16335"/>
                          </a:cubicBezTo>
                          <a:lnTo>
                            <a:pt x="3073" y="16278"/>
                          </a:lnTo>
                          <a:cubicBezTo>
                            <a:pt x="3083" y="16272"/>
                            <a:pt x="3087" y="16272"/>
                            <a:pt x="3097" y="16272"/>
                          </a:cubicBezTo>
                          <a:cubicBezTo>
                            <a:pt x="3108" y="16272"/>
                            <a:pt x="3117" y="16278"/>
                            <a:pt x="3126" y="16278"/>
                          </a:cubicBezTo>
                          <a:cubicBezTo>
                            <a:pt x="3140" y="16278"/>
                            <a:pt x="3149" y="16246"/>
                            <a:pt x="3170" y="16246"/>
                          </a:cubicBezTo>
                          <a:cubicBezTo>
                            <a:pt x="3179" y="16246"/>
                            <a:pt x="3184" y="16261"/>
                            <a:pt x="3189" y="16267"/>
                          </a:cubicBezTo>
                          <a:cubicBezTo>
                            <a:pt x="3228" y="16329"/>
                            <a:pt x="3262" y="16391"/>
                            <a:pt x="3294" y="16453"/>
                          </a:cubicBezTo>
                          <a:cubicBezTo>
                            <a:pt x="3301" y="16459"/>
                            <a:pt x="3306" y="16471"/>
                            <a:pt x="3306" y="16482"/>
                          </a:cubicBezTo>
                          <a:cubicBezTo>
                            <a:pt x="3310" y="16500"/>
                            <a:pt x="3301" y="16515"/>
                            <a:pt x="3301" y="16533"/>
                          </a:cubicBezTo>
                          <a:cubicBezTo>
                            <a:pt x="3301" y="16589"/>
                            <a:pt x="3363" y="16618"/>
                            <a:pt x="3373" y="16675"/>
                          </a:cubicBezTo>
                          <a:cubicBezTo>
                            <a:pt x="3373" y="16695"/>
                            <a:pt x="3373" y="16713"/>
                            <a:pt x="3382" y="16719"/>
                          </a:cubicBezTo>
                          <a:cubicBezTo>
                            <a:pt x="3396" y="16731"/>
                            <a:pt x="3416" y="16713"/>
                            <a:pt x="3435" y="16713"/>
                          </a:cubicBezTo>
                          <a:cubicBezTo>
                            <a:pt x="3474" y="16713"/>
                            <a:pt x="3483" y="16787"/>
                            <a:pt x="3522" y="16799"/>
                          </a:cubicBezTo>
                          <a:cubicBezTo>
                            <a:pt x="3531" y="16805"/>
                            <a:pt x="3540" y="16799"/>
                            <a:pt x="3557" y="16805"/>
                          </a:cubicBezTo>
                          <a:cubicBezTo>
                            <a:pt x="3575" y="16811"/>
                            <a:pt x="3586" y="16837"/>
                            <a:pt x="3600" y="16849"/>
                          </a:cubicBezTo>
                          <a:cubicBezTo>
                            <a:pt x="3616" y="16861"/>
                            <a:pt x="3637" y="16879"/>
                            <a:pt x="3653" y="16861"/>
                          </a:cubicBezTo>
                          <a:cubicBezTo>
                            <a:pt x="3658" y="16887"/>
                            <a:pt x="3658" y="16905"/>
                            <a:pt x="3662" y="16929"/>
                          </a:cubicBezTo>
                          <a:cubicBezTo>
                            <a:pt x="3697" y="16911"/>
                            <a:pt x="3736" y="16911"/>
                            <a:pt x="3764" y="16929"/>
                          </a:cubicBezTo>
                          <a:cubicBezTo>
                            <a:pt x="3793" y="16949"/>
                            <a:pt x="3821" y="16973"/>
                            <a:pt x="3846" y="16961"/>
                          </a:cubicBezTo>
                          <a:cubicBezTo>
                            <a:pt x="3856" y="16955"/>
                            <a:pt x="3860" y="16941"/>
                            <a:pt x="3869" y="16935"/>
                          </a:cubicBezTo>
                          <a:cubicBezTo>
                            <a:pt x="3883" y="16923"/>
                            <a:pt x="3899" y="16923"/>
                            <a:pt x="3913" y="16917"/>
                          </a:cubicBezTo>
                          <a:cubicBezTo>
                            <a:pt x="3927" y="16911"/>
                            <a:pt x="3936" y="16887"/>
                            <a:pt x="3927" y="16867"/>
                          </a:cubicBezTo>
                          <a:cubicBezTo>
                            <a:pt x="3966" y="16867"/>
                            <a:pt x="4000" y="16861"/>
                            <a:pt x="4037" y="16861"/>
                          </a:cubicBezTo>
                          <a:cubicBezTo>
                            <a:pt x="4049" y="16861"/>
                            <a:pt x="4058" y="16861"/>
                            <a:pt x="4067" y="16867"/>
                          </a:cubicBezTo>
                          <a:cubicBezTo>
                            <a:pt x="4086" y="16879"/>
                            <a:pt x="4092" y="16911"/>
                            <a:pt x="4102" y="16935"/>
                          </a:cubicBezTo>
                          <a:cubicBezTo>
                            <a:pt x="4111" y="16961"/>
                            <a:pt x="4129" y="16973"/>
                            <a:pt x="4141" y="16997"/>
                          </a:cubicBezTo>
                          <a:cubicBezTo>
                            <a:pt x="4145" y="17023"/>
                            <a:pt x="4145" y="17047"/>
                            <a:pt x="4150" y="17071"/>
                          </a:cubicBezTo>
                          <a:cubicBezTo>
                            <a:pt x="4155" y="17097"/>
                            <a:pt x="4173" y="17115"/>
                            <a:pt x="4189" y="17103"/>
                          </a:cubicBezTo>
                          <a:cubicBezTo>
                            <a:pt x="4235" y="17142"/>
                            <a:pt x="4295" y="17115"/>
                            <a:pt x="4352" y="17121"/>
                          </a:cubicBezTo>
                          <a:cubicBezTo>
                            <a:pt x="4396" y="17127"/>
                            <a:pt x="4435" y="17159"/>
                            <a:pt x="4481" y="17159"/>
                          </a:cubicBezTo>
                          <a:cubicBezTo>
                            <a:pt x="4511" y="17159"/>
                            <a:pt x="4541" y="17153"/>
                            <a:pt x="4569" y="17159"/>
                          </a:cubicBezTo>
                          <a:cubicBezTo>
                            <a:pt x="4603" y="17171"/>
                            <a:pt x="4633" y="17204"/>
                            <a:pt x="4665" y="17210"/>
                          </a:cubicBezTo>
                          <a:cubicBezTo>
                            <a:pt x="4690" y="17216"/>
                            <a:pt x="4713" y="17210"/>
                            <a:pt x="4734" y="17195"/>
                          </a:cubicBezTo>
                          <a:cubicBezTo>
                            <a:pt x="4792" y="17177"/>
                            <a:pt x="4849" y="17171"/>
                            <a:pt x="4907" y="17165"/>
                          </a:cubicBezTo>
                          <a:cubicBezTo>
                            <a:pt x="4916" y="17165"/>
                            <a:pt x="4925" y="17165"/>
                            <a:pt x="4932" y="17171"/>
                          </a:cubicBezTo>
                          <a:lnTo>
                            <a:pt x="4950" y="17195"/>
                          </a:lnTo>
                          <a:cubicBezTo>
                            <a:pt x="4973" y="17227"/>
                            <a:pt x="5012" y="17210"/>
                            <a:pt x="5042" y="17195"/>
                          </a:cubicBezTo>
                          <a:cubicBezTo>
                            <a:pt x="5081" y="17183"/>
                            <a:pt x="5123" y="17183"/>
                            <a:pt x="5162" y="17195"/>
                          </a:cubicBezTo>
                          <a:cubicBezTo>
                            <a:pt x="5178" y="17204"/>
                            <a:pt x="5192" y="17210"/>
                            <a:pt x="5206" y="17195"/>
                          </a:cubicBezTo>
                          <a:cubicBezTo>
                            <a:pt x="5215" y="17189"/>
                            <a:pt x="5219" y="17171"/>
                            <a:pt x="5231" y="17165"/>
                          </a:cubicBezTo>
                          <a:cubicBezTo>
                            <a:pt x="5245" y="17153"/>
                            <a:pt x="5263" y="17153"/>
                            <a:pt x="5279" y="17159"/>
                          </a:cubicBezTo>
                          <a:cubicBezTo>
                            <a:pt x="5337" y="17177"/>
                            <a:pt x="5390" y="17204"/>
                            <a:pt x="5438" y="17245"/>
                          </a:cubicBezTo>
                          <a:cubicBezTo>
                            <a:pt x="5447" y="17257"/>
                            <a:pt x="5461" y="17272"/>
                            <a:pt x="5466" y="17284"/>
                          </a:cubicBezTo>
                          <a:cubicBezTo>
                            <a:pt x="5472" y="17295"/>
                            <a:pt x="5472" y="17307"/>
                            <a:pt x="5477" y="17319"/>
                          </a:cubicBezTo>
                          <a:cubicBezTo>
                            <a:pt x="5486" y="17357"/>
                            <a:pt x="5525" y="17381"/>
                            <a:pt x="5514" y="17425"/>
                          </a:cubicBezTo>
                          <a:cubicBezTo>
                            <a:pt x="5514" y="17437"/>
                            <a:pt x="5505" y="17449"/>
                            <a:pt x="5509" y="17464"/>
                          </a:cubicBezTo>
                          <a:cubicBezTo>
                            <a:pt x="5514" y="17482"/>
                            <a:pt x="5535" y="17482"/>
                            <a:pt x="5553" y="17482"/>
                          </a:cubicBezTo>
                          <a:cubicBezTo>
                            <a:pt x="5592" y="17488"/>
                            <a:pt x="5606" y="17544"/>
                            <a:pt x="5631" y="17579"/>
                          </a:cubicBezTo>
                          <a:cubicBezTo>
                            <a:pt x="5670" y="17629"/>
                            <a:pt x="5728" y="17629"/>
                            <a:pt x="5781" y="17641"/>
                          </a:cubicBezTo>
                          <a:cubicBezTo>
                            <a:pt x="5799" y="17641"/>
                            <a:pt x="5820" y="17656"/>
                            <a:pt x="5820" y="17680"/>
                          </a:cubicBezTo>
                          <a:cubicBezTo>
                            <a:pt x="5820" y="17703"/>
                            <a:pt x="5794" y="17718"/>
                            <a:pt x="5776" y="17718"/>
                          </a:cubicBezTo>
                          <a:cubicBezTo>
                            <a:pt x="5746" y="17724"/>
                            <a:pt x="5719" y="17724"/>
                            <a:pt x="5684" y="17730"/>
                          </a:cubicBezTo>
                          <a:cubicBezTo>
                            <a:pt x="5679" y="17730"/>
                            <a:pt x="5675" y="17730"/>
                            <a:pt x="5675" y="17736"/>
                          </a:cubicBezTo>
                          <a:cubicBezTo>
                            <a:pt x="5663" y="17742"/>
                            <a:pt x="5670" y="17768"/>
                            <a:pt x="5679" y="17780"/>
                          </a:cubicBezTo>
                          <a:cubicBezTo>
                            <a:pt x="5689" y="17795"/>
                            <a:pt x="5702" y="17792"/>
                            <a:pt x="5712" y="17804"/>
                          </a:cubicBezTo>
                          <a:cubicBezTo>
                            <a:pt x="5723" y="17816"/>
                            <a:pt x="5723" y="17842"/>
                            <a:pt x="5707" y="17842"/>
                          </a:cubicBezTo>
                          <a:cubicBezTo>
                            <a:pt x="5719" y="17860"/>
                            <a:pt x="5723" y="17866"/>
                            <a:pt x="5737" y="17872"/>
                          </a:cubicBezTo>
                          <a:cubicBezTo>
                            <a:pt x="5746" y="17878"/>
                            <a:pt x="5751" y="17878"/>
                            <a:pt x="5760" y="17878"/>
                          </a:cubicBezTo>
                          <a:cubicBezTo>
                            <a:pt x="5804" y="17896"/>
                            <a:pt x="5829" y="17958"/>
                            <a:pt x="5873" y="17990"/>
                          </a:cubicBezTo>
                          <a:cubicBezTo>
                            <a:pt x="5900" y="18014"/>
                            <a:pt x="5935" y="18020"/>
                            <a:pt x="5969" y="18029"/>
                          </a:cubicBezTo>
                          <a:cubicBezTo>
                            <a:pt x="5978" y="18029"/>
                            <a:pt x="5988" y="18034"/>
                            <a:pt x="5997" y="18029"/>
                          </a:cubicBezTo>
                          <a:cubicBezTo>
                            <a:pt x="6011" y="18020"/>
                            <a:pt x="6018" y="18008"/>
                            <a:pt x="6031" y="17996"/>
                          </a:cubicBezTo>
                          <a:cubicBezTo>
                            <a:pt x="6045" y="17984"/>
                            <a:pt x="6068" y="17987"/>
                            <a:pt x="6080" y="17966"/>
                          </a:cubicBezTo>
                          <a:cubicBezTo>
                            <a:pt x="6091" y="17955"/>
                            <a:pt x="6084" y="17934"/>
                            <a:pt x="6089" y="17916"/>
                          </a:cubicBezTo>
                          <a:cubicBezTo>
                            <a:pt x="6089" y="17878"/>
                            <a:pt x="6107" y="17848"/>
                            <a:pt x="6128" y="17822"/>
                          </a:cubicBezTo>
                          <a:cubicBezTo>
                            <a:pt x="6133" y="17822"/>
                            <a:pt x="6133" y="17816"/>
                            <a:pt x="6137" y="17816"/>
                          </a:cubicBezTo>
                          <a:cubicBezTo>
                            <a:pt x="6142" y="17816"/>
                            <a:pt x="6146" y="17822"/>
                            <a:pt x="6146" y="17822"/>
                          </a:cubicBezTo>
                          <a:cubicBezTo>
                            <a:pt x="6176" y="17866"/>
                            <a:pt x="6190" y="17928"/>
                            <a:pt x="6186" y="17990"/>
                          </a:cubicBezTo>
                          <a:cubicBezTo>
                            <a:pt x="6186" y="18002"/>
                            <a:pt x="6181" y="18014"/>
                            <a:pt x="6186" y="18034"/>
                          </a:cubicBezTo>
                          <a:cubicBezTo>
                            <a:pt x="6190" y="18052"/>
                            <a:pt x="6199" y="18064"/>
                            <a:pt x="6209" y="18076"/>
                          </a:cubicBezTo>
                          <a:cubicBezTo>
                            <a:pt x="6229" y="18114"/>
                            <a:pt x="6234" y="18159"/>
                            <a:pt x="6234" y="18194"/>
                          </a:cubicBezTo>
                          <a:cubicBezTo>
                            <a:pt x="6234" y="18238"/>
                            <a:pt x="6229" y="18283"/>
                            <a:pt x="6220" y="18318"/>
                          </a:cubicBezTo>
                          <a:cubicBezTo>
                            <a:pt x="6220" y="18336"/>
                            <a:pt x="6215" y="18357"/>
                            <a:pt x="6220" y="18374"/>
                          </a:cubicBezTo>
                          <a:cubicBezTo>
                            <a:pt x="6225" y="18425"/>
                            <a:pt x="6264" y="18460"/>
                            <a:pt x="6252" y="18505"/>
                          </a:cubicBezTo>
                          <a:cubicBezTo>
                            <a:pt x="6248" y="18522"/>
                            <a:pt x="6238" y="18543"/>
                            <a:pt x="6234" y="18561"/>
                          </a:cubicBezTo>
                          <a:cubicBezTo>
                            <a:pt x="6234" y="18573"/>
                            <a:pt x="6234" y="18590"/>
                            <a:pt x="6238" y="18605"/>
                          </a:cubicBezTo>
                          <a:cubicBezTo>
                            <a:pt x="6248" y="18646"/>
                            <a:pt x="6268" y="18697"/>
                            <a:pt x="6287" y="18735"/>
                          </a:cubicBezTo>
                          <a:cubicBezTo>
                            <a:pt x="6296" y="18759"/>
                            <a:pt x="6312" y="18782"/>
                            <a:pt x="6301" y="18809"/>
                          </a:cubicBezTo>
                          <a:cubicBezTo>
                            <a:pt x="6326" y="18821"/>
                            <a:pt x="6340" y="18853"/>
                            <a:pt x="6349" y="18883"/>
                          </a:cubicBezTo>
                          <a:cubicBezTo>
                            <a:pt x="6353" y="18901"/>
                            <a:pt x="6360" y="18927"/>
                            <a:pt x="6360" y="18951"/>
                          </a:cubicBezTo>
                          <a:cubicBezTo>
                            <a:pt x="6370" y="19025"/>
                            <a:pt x="6402" y="19087"/>
                            <a:pt x="6436" y="19143"/>
                          </a:cubicBezTo>
                          <a:cubicBezTo>
                            <a:pt x="6445" y="19155"/>
                            <a:pt x="6450" y="19170"/>
                            <a:pt x="6450" y="19188"/>
                          </a:cubicBezTo>
                          <a:cubicBezTo>
                            <a:pt x="6450" y="19205"/>
                            <a:pt x="6436" y="19232"/>
                            <a:pt x="6441" y="19250"/>
                          </a:cubicBezTo>
                          <a:cubicBezTo>
                            <a:pt x="6450" y="19285"/>
                            <a:pt x="6503" y="19267"/>
                            <a:pt x="6519" y="19306"/>
                          </a:cubicBezTo>
                          <a:cubicBezTo>
                            <a:pt x="6528" y="19329"/>
                            <a:pt x="6514" y="19353"/>
                            <a:pt x="6510" y="19380"/>
                          </a:cubicBezTo>
                          <a:cubicBezTo>
                            <a:pt x="6503" y="19409"/>
                            <a:pt x="6514" y="19436"/>
                            <a:pt x="6519" y="19465"/>
                          </a:cubicBezTo>
                          <a:cubicBezTo>
                            <a:pt x="6533" y="19528"/>
                            <a:pt x="6551" y="19596"/>
                            <a:pt x="6595" y="19640"/>
                          </a:cubicBezTo>
                          <a:cubicBezTo>
                            <a:pt x="6606" y="19646"/>
                            <a:pt x="6616" y="19658"/>
                            <a:pt x="6616" y="19669"/>
                          </a:cubicBezTo>
                          <a:cubicBezTo>
                            <a:pt x="6620" y="19684"/>
                            <a:pt x="6616" y="19702"/>
                            <a:pt x="6616" y="19714"/>
                          </a:cubicBezTo>
                          <a:cubicBezTo>
                            <a:pt x="6606" y="19776"/>
                            <a:pt x="6616" y="19838"/>
                            <a:pt x="6625" y="19900"/>
                          </a:cubicBezTo>
                          <a:cubicBezTo>
                            <a:pt x="6629" y="19933"/>
                            <a:pt x="6634" y="19956"/>
                            <a:pt x="6639" y="19986"/>
                          </a:cubicBezTo>
                          <a:cubicBezTo>
                            <a:pt x="6648" y="20036"/>
                            <a:pt x="6652" y="20086"/>
                            <a:pt x="6682" y="20125"/>
                          </a:cubicBezTo>
                          <a:cubicBezTo>
                            <a:pt x="6701" y="20148"/>
                            <a:pt x="6721" y="20160"/>
                            <a:pt x="6744" y="20166"/>
                          </a:cubicBezTo>
                          <a:cubicBezTo>
                            <a:pt x="6779" y="20178"/>
                            <a:pt x="6818" y="20187"/>
                            <a:pt x="6853" y="20178"/>
                          </a:cubicBezTo>
                          <a:cubicBezTo>
                            <a:pt x="6862" y="20178"/>
                            <a:pt x="6871" y="20178"/>
                            <a:pt x="6880" y="20166"/>
                          </a:cubicBezTo>
                          <a:cubicBezTo>
                            <a:pt x="6899" y="20148"/>
                            <a:pt x="6896" y="20113"/>
                            <a:pt x="6910" y="20092"/>
                          </a:cubicBezTo>
                          <a:cubicBezTo>
                            <a:pt x="6926" y="20077"/>
                            <a:pt x="6954" y="20080"/>
                            <a:pt x="6968" y="20057"/>
                          </a:cubicBezTo>
                          <a:cubicBezTo>
                            <a:pt x="6977" y="20036"/>
                            <a:pt x="6972" y="20012"/>
                            <a:pt x="6972" y="19986"/>
                          </a:cubicBezTo>
                          <a:cubicBezTo>
                            <a:pt x="6977" y="19933"/>
                            <a:pt x="7030" y="19912"/>
                            <a:pt x="7060" y="19870"/>
                          </a:cubicBezTo>
                          <a:cubicBezTo>
                            <a:pt x="7096" y="19820"/>
                            <a:pt x="7103" y="19746"/>
                            <a:pt x="7117" y="19678"/>
                          </a:cubicBezTo>
                          <a:cubicBezTo>
                            <a:pt x="7122" y="19664"/>
                            <a:pt x="7122" y="19646"/>
                            <a:pt x="7126" y="19634"/>
                          </a:cubicBezTo>
                          <a:cubicBezTo>
                            <a:pt x="7135" y="19607"/>
                            <a:pt x="7152" y="19584"/>
                            <a:pt x="7165" y="19566"/>
                          </a:cubicBezTo>
                          <a:cubicBezTo>
                            <a:pt x="7184" y="19539"/>
                            <a:pt x="7204" y="19510"/>
                            <a:pt x="7218" y="19471"/>
                          </a:cubicBezTo>
                          <a:cubicBezTo>
                            <a:pt x="7227" y="19436"/>
                            <a:pt x="7232" y="19392"/>
                            <a:pt x="7214" y="19368"/>
                          </a:cubicBezTo>
                          <a:cubicBezTo>
                            <a:pt x="7204" y="19347"/>
                            <a:pt x="7184" y="19335"/>
                            <a:pt x="7175" y="19318"/>
                          </a:cubicBezTo>
                          <a:cubicBezTo>
                            <a:pt x="7152" y="19273"/>
                            <a:pt x="7165" y="19205"/>
                            <a:pt x="7156" y="19149"/>
                          </a:cubicBezTo>
                          <a:cubicBezTo>
                            <a:pt x="7156" y="19137"/>
                            <a:pt x="7140" y="19131"/>
                            <a:pt x="7140" y="19143"/>
                          </a:cubicBezTo>
                          <a:cubicBezTo>
                            <a:pt x="7126" y="19114"/>
                            <a:pt x="7126" y="19069"/>
                            <a:pt x="7140" y="19046"/>
                          </a:cubicBezTo>
                          <a:cubicBezTo>
                            <a:pt x="7152" y="19025"/>
                            <a:pt x="7170" y="19001"/>
                            <a:pt x="7161" y="18984"/>
                          </a:cubicBezTo>
                          <a:cubicBezTo>
                            <a:pt x="7161" y="18975"/>
                            <a:pt x="7156" y="18969"/>
                            <a:pt x="7152" y="18963"/>
                          </a:cubicBezTo>
                          <a:cubicBezTo>
                            <a:pt x="7145" y="18945"/>
                            <a:pt x="7165" y="18927"/>
                            <a:pt x="7179" y="18916"/>
                          </a:cubicBezTo>
                          <a:cubicBezTo>
                            <a:pt x="7227" y="18889"/>
                            <a:pt x="7280" y="18877"/>
                            <a:pt x="7324" y="18839"/>
                          </a:cubicBezTo>
                          <a:cubicBezTo>
                            <a:pt x="7333" y="18833"/>
                            <a:pt x="7338" y="18827"/>
                            <a:pt x="7349" y="18821"/>
                          </a:cubicBezTo>
                          <a:cubicBezTo>
                            <a:pt x="7354" y="18809"/>
                            <a:pt x="7359" y="18791"/>
                            <a:pt x="7363" y="18777"/>
                          </a:cubicBezTo>
                          <a:cubicBezTo>
                            <a:pt x="7372" y="18759"/>
                            <a:pt x="7391" y="18747"/>
                            <a:pt x="7402" y="18729"/>
                          </a:cubicBezTo>
                          <a:cubicBezTo>
                            <a:pt x="7407" y="18720"/>
                            <a:pt x="7407" y="18709"/>
                            <a:pt x="7411" y="18697"/>
                          </a:cubicBezTo>
                          <a:cubicBezTo>
                            <a:pt x="7416" y="18679"/>
                            <a:pt x="7430" y="18667"/>
                            <a:pt x="7446" y="18661"/>
                          </a:cubicBezTo>
                          <a:cubicBezTo>
                            <a:pt x="7460" y="18652"/>
                            <a:pt x="7478" y="18667"/>
                            <a:pt x="7487" y="18685"/>
                          </a:cubicBezTo>
                          <a:cubicBezTo>
                            <a:pt x="7487" y="18691"/>
                            <a:pt x="7494" y="18697"/>
                            <a:pt x="7499" y="18697"/>
                          </a:cubicBezTo>
                          <a:cubicBezTo>
                            <a:pt x="7503" y="18697"/>
                            <a:pt x="7503" y="18691"/>
                            <a:pt x="7508" y="18691"/>
                          </a:cubicBezTo>
                          <a:cubicBezTo>
                            <a:pt x="7536" y="18641"/>
                            <a:pt x="7561" y="18578"/>
                            <a:pt x="7600" y="18543"/>
                          </a:cubicBezTo>
                          <a:cubicBezTo>
                            <a:pt x="7614" y="18528"/>
                            <a:pt x="7628" y="18516"/>
                            <a:pt x="7637" y="18505"/>
                          </a:cubicBezTo>
                          <a:cubicBezTo>
                            <a:pt x="7648" y="18493"/>
                            <a:pt x="7658" y="18466"/>
                            <a:pt x="7658" y="18448"/>
                          </a:cubicBezTo>
                          <a:cubicBezTo>
                            <a:pt x="7658" y="18437"/>
                            <a:pt x="7653" y="18431"/>
                            <a:pt x="7653" y="18419"/>
                          </a:cubicBezTo>
                          <a:cubicBezTo>
                            <a:pt x="7653" y="18392"/>
                            <a:pt x="7667" y="18380"/>
                            <a:pt x="7681" y="18369"/>
                          </a:cubicBezTo>
                          <a:cubicBezTo>
                            <a:pt x="7701" y="18351"/>
                            <a:pt x="7715" y="18336"/>
                            <a:pt x="7733" y="18318"/>
                          </a:cubicBezTo>
                          <a:cubicBezTo>
                            <a:pt x="7733" y="18283"/>
                            <a:pt x="7768" y="18256"/>
                            <a:pt x="7798" y="18256"/>
                          </a:cubicBezTo>
                          <a:cubicBezTo>
                            <a:pt x="7825" y="18256"/>
                            <a:pt x="7865" y="18256"/>
                            <a:pt x="7883" y="18233"/>
                          </a:cubicBezTo>
                          <a:cubicBezTo>
                            <a:pt x="7899" y="18212"/>
                            <a:pt x="7906" y="18179"/>
                            <a:pt x="7917" y="18159"/>
                          </a:cubicBezTo>
                          <a:cubicBezTo>
                            <a:pt x="7934" y="18141"/>
                            <a:pt x="7952" y="18138"/>
                            <a:pt x="7966" y="18120"/>
                          </a:cubicBezTo>
                          <a:cubicBezTo>
                            <a:pt x="7980" y="18108"/>
                            <a:pt x="7984" y="18091"/>
                            <a:pt x="7991" y="18070"/>
                          </a:cubicBezTo>
                          <a:cubicBezTo>
                            <a:pt x="8000" y="18034"/>
                            <a:pt x="8014" y="18002"/>
                            <a:pt x="8023" y="17966"/>
                          </a:cubicBezTo>
                          <a:cubicBezTo>
                            <a:pt x="8023" y="17958"/>
                            <a:pt x="8028" y="17952"/>
                            <a:pt x="8023" y="17946"/>
                          </a:cubicBezTo>
                          <a:cubicBezTo>
                            <a:pt x="8023" y="17940"/>
                            <a:pt x="8014" y="17940"/>
                            <a:pt x="8014" y="17934"/>
                          </a:cubicBezTo>
                          <a:cubicBezTo>
                            <a:pt x="8005" y="17922"/>
                            <a:pt x="8000" y="17904"/>
                            <a:pt x="8009" y="17884"/>
                          </a:cubicBezTo>
                          <a:cubicBezTo>
                            <a:pt x="8014" y="17866"/>
                            <a:pt x="8023" y="17857"/>
                            <a:pt x="8032" y="17842"/>
                          </a:cubicBezTo>
                          <a:cubicBezTo>
                            <a:pt x="8044" y="17830"/>
                            <a:pt x="8049" y="17822"/>
                            <a:pt x="8058" y="17816"/>
                          </a:cubicBezTo>
                          <a:cubicBezTo>
                            <a:pt x="8072" y="17810"/>
                            <a:pt x="8088" y="17810"/>
                            <a:pt x="8101" y="17810"/>
                          </a:cubicBezTo>
                          <a:cubicBezTo>
                            <a:pt x="8145" y="17816"/>
                            <a:pt x="8189" y="17816"/>
                            <a:pt x="8230" y="17822"/>
                          </a:cubicBezTo>
                          <a:cubicBezTo>
                            <a:pt x="8260" y="17822"/>
                            <a:pt x="8290" y="17828"/>
                            <a:pt x="8318" y="17816"/>
                          </a:cubicBezTo>
                          <a:cubicBezTo>
                            <a:pt x="8334" y="17810"/>
                            <a:pt x="8348" y="17798"/>
                            <a:pt x="8361" y="17798"/>
                          </a:cubicBezTo>
                          <a:cubicBezTo>
                            <a:pt x="8382" y="17792"/>
                            <a:pt x="8405" y="17798"/>
                            <a:pt x="8423" y="17804"/>
                          </a:cubicBezTo>
                          <a:cubicBezTo>
                            <a:pt x="8444" y="17810"/>
                            <a:pt x="8467" y="17810"/>
                            <a:pt x="8488" y="17804"/>
                          </a:cubicBezTo>
                          <a:cubicBezTo>
                            <a:pt x="8502" y="17804"/>
                            <a:pt x="8511" y="17798"/>
                            <a:pt x="8520" y="17792"/>
                          </a:cubicBezTo>
                          <a:cubicBezTo>
                            <a:pt x="8532" y="17780"/>
                            <a:pt x="8532" y="17760"/>
                            <a:pt x="8536" y="17748"/>
                          </a:cubicBezTo>
                          <a:cubicBezTo>
                            <a:pt x="8550" y="17712"/>
                            <a:pt x="8589" y="17697"/>
                            <a:pt x="8617" y="17697"/>
                          </a:cubicBezTo>
                          <a:cubicBezTo>
                            <a:pt x="8633" y="17697"/>
                            <a:pt x="8647" y="17692"/>
                            <a:pt x="8656" y="17703"/>
                          </a:cubicBezTo>
                          <a:cubicBezTo>
                            <a:pt x="8665" y="17712"/>
                            <a:pt x="8670" y="17718"/>
                            <a:pt x="8674" y="17730"/>
                          </a:cubicBezTo>
                          <a:cubicBezTo>
                            <a:pt x="8695" y="17760"/>
                            <a:pt x="8709" y="17792"/>
                            <a:pt x="8718" y="17822"/>
                          </a:cubicBezTo>
                          <a:cubicBezTo>
                            <a:pt x="8722" y="17836"/>
                            <a:pt x="8729" y="17854"/>
                            <a:pt x="8718" y="17866"/>
                          </a:cubicBezTo>
                          <a:cubicBezTo>
                            <a:pt x="8713" y="17872"/>
                            <a:pt x="8704" y="17878"/>
                            <a:pt x="8695" y="17884"/>
                          </a:cubicBezTo>
                          <a:cubicBezTo>
                            <a:pt x="8656" y="17910"/>
                            <a:pt x="8656" y="17990"/>
                            <a:pt x="8690" y="18014"/>
                          </a:cubicBezTo>
                          <a:cubicBezTo>
                            <a:pt x="8704" y="18029"/>
                            <a:pt x="8722" y="18029"/>
                            <a:pt x="8739" y="18034"/>
                          </a:cubicBezTo>
                          <a:cubicBezTo>
                            <a:pt x="8766" y="18046"/>
                            <a:pt x="8787" y="18082"/>
                            <a:pt x="8791" y="18120"/>
                          </a:cubicBezTo>
                          <a:cubicBezTo>
                            <a:pt x="8791" y="18138"/>
                            <a:pt x="8791" y="18150"/>
                            <a:pt x="8801" y="18165"/>
                          </a:cubicBezTo>
                          <a:cubicBezTo>
                            <a:pt x="8810" y="18188"/>
                            <a:pt x="8840" y="18188"/>
                            <a:pt x="8858" y="18200"/>
                          </a:cubicBezTo>
                          <a:cubicBezTo>
                            <a:pt x="8911" y="18233"/>
                            <a:pt x="8893" y="18345"/>
                            <a:pt x="8941" y="18386"/>
                          </a:cubicBezTo>
                          <a:cubicBezTo>
                            <a:pt x="8959" y="18407"/>
                            <a:pt x="8989" y="18407"/>
                            <a:pt x="9008" y="18431"/>
                          </a:cubicBezTo>
                          <a:cubicBezTo>
                            <a:pt x="9028" y="18454"/>
                            <a:pt x="9028" y="18499"/>
                            <a:pt x="9024" y="18537"/>
                          </a:cubicBezTo>
                          <a:cubicBezTo>
                            <a:pt x="9012" y="18573"/>
                            <a:pt x="9003" y="18605"/>
                            <a:pt x="8998" y="18641"/>
                          </a:cubicBezTo>
                          <a:lnTo>
                            <a:pt x="8998" y="18691"/>
                          </a:lnTo>
                          <a:cubicBezTo>
                            <a:pt x="8994" y="18709"/>
                            <a:pt x="8985" y="18720"/>
                            <a:pt x="8969" y="18720"/>
                          </a:cubicBezTo>
                          <a:cubicBezTo>
                            <a:pt x="8964" y="18729"/>
                            <a:pt x="8959" y="18720"/>
                            <a:pt x="8959" y="18729"/>
                          </a:cubicBezTo>
                          <a:cubicBezTo>
                            <a:pt x="8955" y="18765"/>
                            <a:pt x="8950" y="18803"/>
                            <a:pt x="8955" y="18833"/>
                          </a:cubicBezTo>
                          <a:cubicBezTo>
                            <a:pt x="8959" y="18871"/>
                            <a:pt x="8980" y="18901"/>
                            <a:pt x="9003" y="18916"/>
                          </a:cubicBezTo>
                          <a:cubicBezTo>
                            <a:pt x="9017" y="18921"/>
                            <a:pt x="9033" y="18927"/>
                            <a:pt x="9047" y="18927"/>
                          </a:cubicBezTo>
                          <a:cubicBezTo>
                            <a:pt x="9077" y="18933"/>
                            <a:pt x="9104" y="18933"/>
                            <a:pt x="9134" y="18939"/>
                          </a:cubicBezTo>
                          <a:cubicBezTo>
                            <a:pt x="9143" y="18907"/>
                            <a:pt x="9153" y="18877"/>
                            <a:pt x="9162" y="18853"/>
                          </a:cubicBezTo>
                          <a:cubicBezTo>
                            <a:pt x="9166" y="18845"/>
                            <a:pt x="9166" y="18833"/>
                            <a:pt x="9166" y="18827"/>
                          </a:cubicBezTo>
                          <a:cubicBezTo>
                            <a:pt x="9166" y="18815"/>
                            <a:pt x="9162" y="18803"/>
                            <a:pt x="9162" y="18791"/>
                          </a:cubicBezTo>
                          <a:cubicBezTo>
                            <a:pt x="9166" y="18777"/>
                            <a:pt x="9182" y="18771"/>
                            <a:pt x="9192" y="18771"/>
                          </a:cubicBezTo>
                          <a:cubicBezTo>
                            <a:pt x="9215" y="18771"/>
                            <a:pt x="9240" y="18777"/>
                            <a:pt x="9263" y="18771"/>
                          </a:cubicBezTo>
                          <a:cubicBezTo>
                            <a:pt x="9279" y="18765"/>
                            <a:pt x="9298" y="18753"/>
                            <a:pt x="9311" y="18753"/>
                          </a:cubicBezTo>
                          <a:cubicBezTo>
                            <a:pt x="9327" y="18747"/>
                            <a:pt x="9341" y="18753"/>
                            <a:pt x="9355" y="18753"/>
                          </a:cubicBezTo>
                          <a:cubicBezTo>
                            <a:pt x="9385" y="18753"/>
                            <a:pt x="9419" y="18759"/>
                            <a:pt x="9447" y="18759"/>
                          </a:cubicBezTo>
                          <a:cubicBezTo>
                            <a:pt x="9461" y="18791"/>
                            <a:pt x="9452" y="18833"/>
                            <a:pt x="9438" y="18865"/>
                          </a:cubicBezTo>
                          <a:cubicBezTo>
                            <a:pt x="9429" y="18901"/>
                            <a:pt x="9413" y="18939"/>
                            <a:pt x="9429" y="18969"/>
                          </a:cubicBezTo>
                          <a:cubicBezTo>
                            <a:pt x="9433" y="18984"/>
                            <a:pt x="9438" y="18989"/>
                            <a:pt x="9447" y="19001"/>
                          </a:cubicBezTo>
                          <a:cubicBezTo>
                            <a:pt x="9482" y="19063"/>
                            <a:pt x="9472" y="19155"/>
                            <a:pt x="9509" y="19211"/>
                          </a:cubicBezTo>
                          <a:cubicBezTo>
                            <a:pt x="9530" y="19238"/>
                            <a:pt x="9553" y="19256"/>
                            <a:pt x="9557" y="19285"/>
                          </a:cubicBezTo>
                          <a:cubicBezTo>
                            <a:pt x="9562" y="19329"/>
                            <a:pt x="9530" y="19362"/>
                            <a:pt x="9525" y="19403"/>
                          </a:cubicBezTo>
                          <a:lnTo>
                            <a:pt x="9525" y="19448"/>
                          </a:lnTo>
                          <a:cubicBezTo>
                            <a:pt x="9525" y="19460"/>
                            <a:pt x="9521" y="19477"/>
                            <a:pt x="9509" y="19486"/>
                          </a:cubicBezTo>
                          <a:cubicBezTo>
                            <a:pt x="9500" y="19492"/>
                            <a:pt x="9482" y="19477"/>
                            <a:pt x="9472" y="19492"/>
                          </a:cubicBezTo>
                          <a:cubicBezTo>
                            <a:pt x="9468" y="19498"/>
                            <a:pt x="9468" y="19510"/>
                            <a:pt x="9468" y="19522"/>
                          </a:cubicBezTo>
                          <a:cubicBezTo>
                            <a:pt x="9472" y="19560"/>
                            <a:pt x="9482" y="19596"/>
                            <a:pt x="9486" y="19634"/>
                          </a:cubicBezTo>
                          <a:cubicBezTo>
                            <a:pt x="9491" y="19658"/>
                            <a:pt x="9495" y="19684"/>
                            <a:pt x="9509" y="19696"/>
                          </a:cubicBezTo>
                          <a:cubicBezTo>
                            <a:pt x="9525" y="19708"/>
                            <a:pt x="9553" y="19702"/>
                            <a:pt x="9553" y="19678"/>
                          </a:cubicBezTo>
                          <a:cubicBezTo>
                            <a:pt x="9569" y="19708"/>
                            <a:pt x="9557" y="19758"/>
                            <a:pt x="9530" y="19770"/>
                          </a:cubicBezTo>
                          <a:cubicBezTo>
                            <a:pt x="9500" y="19838"/>
                            <a:pt x="9525" y="19933"/>
                            <a:pt x="9521" y="20012"/>
                          </a:cubicBezTo>
                          <a:cubicBezTo>
                            <a:pt x="9521" y="20048"/>
                            <a:pt x="9509" y="20086"/>
                            <a:pt x="9530" y="20110"/>
                          </a:cubicBezTo>
                          <a:cubicBezTo>
                            <a:pt x="9534" y="20116"/>
                            <a:pt x="9539" y="20125"/>
                            <a:pt x="9539" y="20131"/>
                          </a:cubicBezTo>
                          <a:cubicBezTo>
                            <a:pt x="9548" y="20148"/>
                            <a:pt x="9539" y="20175"/>
                            <a:pt x="9539" y="20193"/>
                          </a:cubicBezTo>
                          <a:cubicBezTo>
                            <a:pt x="9539" y="20213"/>
                            <a:pt x="9548" y="20222"/>
                            <a:pt x="9557" y="20240"/>
                          </a:cubicBezTo>
                          <a:cubicBezTo>
                            <a:pt x="9574" y="20273"/>
                            <a:pt x="9592" y="20302"/>
                            <a:pt x="9606" y="20335"/>
                          </a:cubicBezTo>
                          <a:cubicBezTo>
                            <a:pt x="9617" y="20352"/>
                            <a:pt x="9631" y="20382"/>
                            <a:pt x="9645" y="20397"/>
                          </a:cubicBezTo>
                          <a:cubicBezTo>
                            <a:pt x="9675" y="20435"/>
                            <a:pt x="9718" y="20459"/>
                            <a:pt x="9728" y="20515"/>
                          </a:cubicBezTo>
                          <a:cubicBezTo>
                            <a:pt x="9728" y="20521"/>
                            <a:pt x="9728" y="20533"/>
                            <a:pt x="9732" y="20539"/>
                          </a:cubicBezTo>
                          <a:cubicBezTo>
                            <a:pt x="9741" y="20556"/>
                            <a:pt x="9760" y="20550"/>
                            <a:pt x="9776" y="20556"/>
                          </a:cubicBezTo>
                          <a:cubicBezTo>
                            <a:pt x="9808" y="20565"/>
                            <a:pt x="9829" y="20613"/>
                            <a:pt x="9833" y="20657"/>
                          </a:cubicBezTo>
                          <a:cubicBezTo>
                            <a:pt x="9838" y="20701"/>
                            <a:pt x="9829" y="20743"/>
                            <a:pt x="9824" y="20787"/>
                          </a:cubicBezTo>
                          <a:cubicBezTo>
                            <a:pt x="9820" y="20831"/>
                            <a:pt x="9829" y="20882"/>
                            <a:pt x="9852" y="20905"/>
                          </a:cubicBezTo>
                          <a:cubicBezTo>
                            <a:pt x="9873" y="20923"/>
                            <a:pt x="9896" y="20929"/>
                            <a:pt x="9912" y="20961"/>
                          </a:cubicBezTo>
                          <a:cubicBezTo>
                            <a:pt x="9935" y="21003"/>
                            <a:pt x="9902" y="21080"/>
                            <a:pt x="9930" y="21115"/>
                          </a:cubicBezTo>
                          <a:cubicBezTo>
                            <a:pt x="9946" y="21136"/>
                            <a:pt x="9965" y="21136"/>
                            <a:pt x="9978" y="21142"/>
                          </a:cubicBezTo>
                          <a:cubicBezTo>
                            <a:pt x="10036" y="21159"/>
                            <a:pt x="10080" y="21222"/>
                            <a:pt x="10119" y="21278"/>
                          </a:cubicBezTo>
                          <a:cubicBezTo>
                            <a:pt x="10119" y="21295"/>
                            <a:pt x="10123" y="21307"/>
                            <a:pt x="10142" y="21319"/>
                          </a:cubicBezTo>
                          <a:cubicBezTo>
                            <a:pt x="10146" y="21328"/>
                            <a:pt x="10158" y="21328"/>
                            <a:pt x="10162" y="21334"/>
                          </a:cubicBezTo>
                          <a:cubicBezTo>
                            <a:pt x="10169" y="21340"/>
                            <a:pt x="10167" y="21346"/>
                            <a:pt x="10172" y="21352"/>
                          </a:cubicBezTo>
                          <a:cubicBezTo>
                            <a:pt x="10195" y="21402"/>
                            <a:pt x="10247" y="21426"/>
                            <a:pt x="10264" y="21482"/>
                          </a:cubicBezTo>
                          <a:cubicBezTo>
                            <a:pt x="10268" y="21499"/>
                            <a:pt x="10268" y="21520"/>
                            <a:pt x="10268" y="21532"/>
                          </a:cubicBezTo>
                          <a:cubicBezTo>
                            <a:pt x="10273" y="21567"/>
                            <a:pt x="10300" y="21594"/>
                            <a:pt x="10330" y="21600"/>
                          </a:cubicBezTo>
                          <a:cubicBezTo>
                            <a:pt x="10321" y="21562"/>
                            <a:pt x="10312" y="21526"/>
                            <a:pt x="10296" y="21482"/>
                          </a:cubicBezTo>
                          <a:cubicBezTo>
                            <a:pt x="10291" y="21470"/>
                            <a:pt x="10287" y="21452"/>
                            <a:pt x="10287" y="21437"/>
                          </a:cubicBezTo>
                          <a:cubicBezTo>
                            <a:pt x="10282" y="21408"/>
                            <a:pt x="10287" y="21375"/>
                            <a:pt x="10277" y="21346"/>
                          </a:cubicBezTo>
                          <a:cubicBezTo>
                            <a:pt x="10273" y="21328"/>
                            <a:pt x="10259" y="21313"/>
                            <a:pt x="10252" y="21295"/>
                          </a:cubicBezTo>
                          <a:cubicBezTo>
                            <a:pt x="10238" y="21266"/>
                            <a:pt x="10234" y="21222"/>
                            <a:pt x="10211" y="21204"/>
                          </a:cubicBezTo>
                          <a:cubicBezTo>
                            <a:pt x="10199" y="21198"/>
                            <a:pt x="10190" y="21189"/>
                            <a:pt x="10185" y="21177"/>
                          </a:cubicBezTo>
                          <a:cubicBezTo>
                            <a:pt x="10181" y="21171"/>
                            <a:pt x="10181" y="21159"/>
                            <a:pt x="10181" y="21154"/>
                          </a:cubicBezTo>
                          <a:cubicBezTo>
                            <a:pt x="10176" y="21121"/>
                            <a:pt x="10176" y="21086"/>
                            <a:pt x="10172" y="21053"/>
                          </a:cubicBezTo>
                          <a:cubicBezTo>
                            <a:pt x="10167" y="20985"/>
                            <a:pt x="10162" y="20905"/>
                            <a:pt x="10190" y="20849"/>
                          </a:cubicBezTo>
                          <a:cubicBezTo>
                            <a:pt x="10199" y="20831"/>
                            <a:pt x="10211" y="20808"/>
                            <a:pt x="10199" y="20793"/>
                          </a:cubicBezTo>
                          <a:cubicBezTo>
                            <a:pt x="10195" y="20790"/>
                            <a:pt x="10190" y="20787"/>
                            <a:pt x="10185" y="20787"/>
                          </a:cubicBezTo>
                          <a:cubicBezTo>
                            <a:pt x="10137" y="20769"/>
                            <a:pt x="10119" y="20707"/>
                            <a:pt x="10084" y="20657"/>
                          </a:cubicBezTo>
                          <a:cubicBezTo>
                            <a:pt x="10050" y="20613"/>
                            <a:pt x="10006" y="20583"/>
                            <a:pt x="9965" y="20571"/>
                          </a:cubicBezTo>
                          <a:cubicBezTo>
                            <a:pt x="9953" y="20571"/>
                            <a:pt x="9944" y="20565"/>
                            <a:pt x="9935" y="20556"/>
                          </a:cubicBezTo>
                          <a:cubicBezTo>
                            <a:pt x="9925" y="20550"/>
                            <a:pt x="9921" y="20539"/>
                            <a:pt x="9912" y="20533"/>
                          </a:cubicBezTo>
                          <a:cubicBezTo>
                            <a:pt x="9886" y="20503"/>
                            <a:pt x="9856" y="20482"/>
                            <a:pt x="9829" y="20465"/>
                          </a:cubicBezTo>
                          <a:cubicBezTo>
                            <a:pt x="9804" y="20453"/>
                            <a:pt x="9781" y="20447"/>
                            <a:pt x="9760" y="20426"/>
                          </a:cubicBezTo>
                          <a:cubicBezTo>
                            <a:pt x="9746" y="20409"/>
                            <a:pt x="9737" y="20379"/>
                            <a:pt x="9732" y="20352"/>
                          </a:cubicBezTo>
                          <a:cubicBezTo>
                            <a:pt x="9723" y="20317"/>
                            <a:pt x="9702" y="20273"/>
                            <a:pt x="9707" y="20228"/>
                          </a:cubicBezTo>
                          <a:cubicBezTo>
                            <a:pt x="9712" y="20199"/>
                            <a:pt x="9723" y="20166"/>
                            <a:pt x="9718" y="20131"/>
                          </a:cubicBezTo>
                          <a:cubicBezTo>
                            <a:pt x="9718" y="20098"/>
                            <a:pt x="9689" y="20063"/>
                            <a:pt x="9666" y="20074"/>
                          </a:cubicBezTo>
                          <a:cubicBezTo>
                            <a:pt x="9654" y="20080"/>
                            <a:pt x="9649" y="20086"/>
                            <a:pt x="9640" y="20080"/>
                          </a:cubicBezTo>
                          <a:cubicBezTo>
                            <a:pt x="9636" y="20080"/>
                            <a:pt x="9631" y="20069"/>
                            <a:pt x="9631" y="20063"/>
                          </a:cubicBezTo>
                          <a:cubicBezTo>
                            <a:pt x="9610" y="19995"/>
                            <a:pt x="9626" y="19912"/>
                            <a:pt x="9670" y="19862"/>
                          </a:cubicBezTo>
                          <a:cubicBezTo>
                            <a:pt x="9679" y="19856"/>
                            <a:pt x="9689" y="19844"/>
                            <a:pt x="9684" y="19832"/>
                          </a:cubicBezTo>
                          <a:cubicBezTo>
                            <a:pt x="9684" y="19820"/>
                            <a:pt x="9670" y="19814"/>
                            <a:pt x="9666" y="19802"/>
                          </a:cubicBezTo>
                          <a:cubicBezTo>
                            <a:pt x="9626" y="19764"/>
                            <a:pt x="9626" y="19684"/>
                            <a:pt x="9666" y="19652"/>
                          </a:cubicBezTo>
                          <a:cubicBezTo>
                            <a:pt x="9675" y="19646"/>
                            <a:pt x="9684" y="19640"/>
                            <a:pt x="9689" y="19628"/>
                          </a:cubicBezTo>
                          <a:cubicBezTo>
                            <a:pt x="9702" y="19596"/>
                            <a:pt x="9666" y="19539"/>
                            <a:pt x="9689" y="19522"/>
                          </a:cubicBezTo>
                          <a:cubicBezTo>
                            <a:pt x="9670" y="19533"/>
                            <a:pt x="9645" y="19498"/>
                            <a:pt x="9654" y="19471"/>
                          </a:cubicBezTo>
                          <a:cubicBezTo>
                            <a:pt x="9659" y="19442"/>
                            <a:pt x="9679" y="19424"/>
                            <a:pt x="9698" y="19403"/>
                          </a:cubicBezTo>
                          <a:cubicBezTo>
                            <a:pt x="9737" y="19362"/>
                            <a:pt x="9767" y="19306"/>
                            <a:pt x="9760" y="19244"/>
                          </a:cubicBezTo>
                          <a:cubicBezTo>
                            <a:pt x="9785" y="19267"/>
                            <a:pt x="9820" y="19279"/>
                            <a:pt x="9847" y="19285"/>
                          </a:cubicBezTo>
                          <a:cubicBezTo>
                            <a:pt x="9843" y="19341"/>
                            <a:pt x="9886" y="19380"/>
                            <a:pt x="9925" y="19409"/>
                          </a:cubicBezTo>
                          <a:cubicBezTo>
                            <a:pt x="9965" y="19436"/>
                            <a:pt x="10006" y="19477"/>
                            <a:pt x="10001" y="19533"/>
                          </a:cubicBezTo>
                          <a:cubicBezTo>
                            <a:pt x="10027" y="19510"/>
                            <a:pt x="10066" y="19539"/>
                            <a:pt x="10080" y="19578"/>
                          </a:cubicBezTo>
                          <a:cubicBezTo>
                            <a:pt x="10093" y="19613"/>
                            <a:pt x="10098" y="19655"/>
                            <a:pt x="10121" y="19687"/>
                          </a:cubicBezTo>
                          <a:cubicBezTo>
                            <a:pt x="10119" y="19678"/>
                            <a:pt x="10135" y="19658"/>
                            <a:pt x="10142" y="19658"/>
                          </a:cubicBezTo>
                          <a:cubicBezTo>
                            <a:pt x="10151" y="19652"/>
                            <a:pt x="10162" y="19658"/>
                            <a:pt x="10172" y="19664"/>
                          </a:cubicBezTo>
                          <a:cubicBezTo>
                            <a:pt x="10190" y="19678"/>
                            <a:pt x="10220" y="19696"/>
                            <a:pt x="10211" y="19726"/>
                          </a:cubicBezTo>
                          <a:cubicBezTo>
                            <a:pt x="10204" y="19752"/>
                            <a:pt x="10176" y="19770"/>
                            <a:pt x="10185" y="19794"/>
                          </a:cubicBezTo>
                          <a:cubicBezTo>
                            <a:pt x="10190" y="19814"/>
                            <a:pt x="10215" y="19808"/>
                            <a:pt x="10229" y="19808"/>
                          </a:cubicBezTo>
                          <a:cubicBezTo>
                            <a:pt x="10268" y="19808"/>
                            <a:pt x="10296" y="19862"/>
                            <a:pt x="10282" y="19912"/>
                          </a:cubicBezTo>
                          <a:cubicBezTo>
                            <a:pt x="10316" y="19912"/>
                            <a:pt x="10349" y="19912"/>
                            <a:pt x="10379" y="19900"/>
                          </a:cubicBezTo>
                          <a:cubicBezTo>
                            <a:pt x="10397" y="19938"/>
                            <a:pt x="10392" y="19989"/>
                            <a:pt x="10369" y="20018"/>
                          </a:cubicBezTo>
                          <a:cubicBezTo>
                            <a:pt x="10360" y="20033"/>
                            <a:pt x="10356" y="20036"/>
                            <a:pt x="10349" y="20048"/>
                          </a:cubicBezTo>
                          <a:cubicBezTo>
                            <a:pt x="10339" y="20074"/>
                            <a:pt x="10360" y="20098"/>
                            <a:pt x="10379" y="20110"/>
                          </a:cubicBezTo>
                          <a:cubicBezTo>
                            <a:pt x="10397" y="20125"/>
                            <a:pt x="10418" y="20142"/>
                            <a:pt x="10418" y="20166"/>
                          </a:cubicBezTo>
                          <a:cubicBezTo>
                            <a:pt x="10418" y="20178"/>
                            <a:pt x="10418" y="20187"/>
                            <a:pt x="10422" y="20199"/>
                          </a:cubicBezTo>
                          <a:cubicBezTo>
                            <a:pt x="10431" y="20216"/>
                            <a:pt x="10457" y="20205"/>
                            <a:pt x="10461" y="20187"/>
                          </a:cubicBezTo>
                          <a:cubicBezTo>
                            <a:pt x="10466" y="20166"/>
                            <a:pt x="10466" y="20142"/>
                            <a:pt x="10475" y="20125"/>
                          </a:cubicBezTo>
                          <a:cubicBezTo>
                            <a:pt x="10489" y="20086"/>
                            <a:pt x="10528" y="20092"/>
                            <a:pt x="10563" y="20092"/>
                          </a:cubicBezTo>
                          <a:cubicBezTo>
                            <a:pt x="10595" y="20092"/>
                            <a:pt x="10634" y="20074"/>
                            <a:pt x="10634" y="20036"/>
                          </a:cubicBezTo>
                          <a:cubicBezTo>
                            <a:pt x="10634" y="20012"/>
                            <a:pt x="10615" y="19986"/>
                            <a:pt x="10615" y="19962"/>
                          </a:cubicBezTo>
                          <a:cubicBezTo>
                            <a:pt x="10615" y="19944"/>
                            <a:pt x="10629" y="19924"/>
                            <a:pt x="10638" y="19912"/>
                          </a:cubicBezTo>
                          <a:cubicBezTo>
                            <a:pt x="10668" y="19882"/>
                            <a:pt x="10696" y="19844"/>
                            <a:pt x="10735" y="19844"/>
                          </a:cubicBezTo>
                          <a:cubicBezTo>
                            <a:pt x="10744" y="19844"/>
                            <a:pt x="10760" y="19844"/>
                            <a:pt x="10770" y="19838"/>
                          </a:cubicBezTo>
                          <a:cubicBezTo>
                            <a:pt x="10788" y="19826"/>
                            <a:pt x="10793" y="19776"/>
                            <a:pt x="10818" y="19770"/>
                          </a:cubicBezTo>
                          <a:cubicBezTo>
                            <a:pt x="10832" y="19764"/>
                            <a:pt x="10852" y="19782"/>
                            <a:pt x="10871" y="19776"/>
                          </a:cubicBezTo>
                          <a:cubicBezTo>
                            <a:pt x="10901" y="19770"/>
                            <a:pt x="10905" y="19723"/>
                            <a:pt x="10928" y="19696"/>
                          </a:cubicBezTo>
                          <a:cubicBezTo>
                            <a:pt x="10954" y="19672"/>
                            <a:pt x="11002" y="19684"/>
                            <a:pt x="11006" y="19646"/>
                          </a:cubicBezTo>
                          <a:cubicBezTo>
                            <a:pt x="11016" y="19601"/>
                            <a:pt x="10954" y="19590"/>
                            <a:pt x="10942" y="19545"/>
                          </a:cubicBezTo>
                          <a:cubicBezTo>
                            <a:pt x="10937" y="19533"/>
                            <a:pt x="10937" y="19522"/>
                            <a:pt x="10942" y="19504"/>
                          </a:cubicBezTo>
                          <a:cubicBezTo>
                            <a:pt x="10949" y="19442"/>
                            <a:pt x="10954" y="19374"/>
                            <a:pt x="10981" y="19324"/>
                          </a:cubicBezTo>
                          <a:cubicBezTo>
                            <a:pt x="10986" y="19318"/>
                            <a:pt x="10990" y="19306"/>
                            <a:pt x="10997" y="19300"/>
                          </a:cubicBezTo>
                          <a:cubicBezTo>
                            <a:pt x="11002" y="19267"/>
                            <a:pt x="10977" y="19244"/>
                            <a:pt x="10963" y="19223"/>
                          </a:cubicBezTo>
                          <a:cubicBezTo>
                            <a:pt x="10928" y="19170"/>
                            <a:pt x="10949" y="19087"/>
                            <a:pt x="10914" y="19031"/>
                          </a:cubicBezTo>
                          <a:lnTo>
                            <a:pt x="10901" y="19013"/>
                          </a:lnTo>
                          <a:cubicBezTo>
                            <a:pt x="10894" y="19007"/>
                            <a:pt x="10885" y="19007"/>
                            <a:pt x="10880" y="19007"/>
                          </a:cubicBezTo>
                          <a:cubicBezTo>
                            <a:pt x="10866" y="19001"/>
                            <a:pt x="10857" y="18984"/>
                            <a:pt x="10852" y="18969"/>
                          </a:cubicBezTo>
                          <a:cubicBezTo>
                            <a:pt x="10804" y="18877"/>
                            <a:pt x="10751" y="18797"/>
                            <a:pt x="10696" y="18714"/>
                          </a:cubicBezTo>
                          <a:lnTo>
                            <a:pt x="10668" y="18679"/>
                          </a:lnTo>
                          <a:cubicBezTo>
                            <a:pt x="10648" y="18667"/>
                            <a:pt x="10629" y="18667"/>
                            <a:pt x="10611" y="18652"/>
                          </a:cubicBezTo>
                          <a:cubicBezTo>
                            <a:pt x="10581" y="18635"/>
                            <a:pt x="10572" y="18584"/>
                            <a:pt x="10567" y="18543"/>
                          </a:cubicBezTo>
                          <a:cubicBezTo>
                            <a:pt x="10563" y="18499"/>
                            <a:pt x="10546" y="18454"/>
                            <a:pt x="10514" y="18442"/>
                          </a:cubicBezTo>
                          <a:cubicBezTo>
                            <a:pt x="10505" y="18442"/>
                            <a:pt x="10498" y="18442"/>
                            <a:pt x="10489" y="18437"/>
                          </a:cubicBezTo>
                          <a:cubicBezTo>
                            <a:pt x="10480" y="18425"/>
                            <a:pt x="10484" y="18407"/>
                            <a:pt x="10489" y="18392"/>
                          </a:cubicBezTo>
                          <a:cubicBezTo>
                            <a:pt x="10505" y="18345"/>
                            <a:pt x="10519" y="18289"/>
                            <a:pt x="10533" y="18238"/>
                          </a:cubicBezTo>
                          <a:cubicBezTo>
                            <a:pt x="10542" y="18212"/>
                            <a:pt x="10553" y="18182"/>
                            <a:pt x="10572" y="18170"/>
                          </a:cubicBezTo>
                          <a:cubicBezTo>
                            <a:pt x="10581" y="18165"/>
                            <a:pt x="10595" y="18170"/>
                            <a:pt x="10606" y="18165"/>
                          </a:cubicBezTo>
                          <a:cubicBezTo>
                            <a:pt x="10638" y="18150"/>
                            <a:pt x="10643" y="18097"/>
                            <a:pt x="10643" y="18052"/>
                          </a:cubicBezTo>
                          <a:cubicBezTo>
                            <a:pt x="10678" y="18034"/>
                            <a:pt x="10717" y="18014"/>
                            <a:pt x="10751" y="18002"/>
                          </a:cubicBezTo>
                          <a:cubicBezTo>
                            <a:pt x="10793" y="17984"/>
                            <a:pt x="10836" y="17958"/>
                            <a:pt x="10880" y="17940"/>
                          </a:cubicBezTo>
                          <a:cubicBezTo>
                            <a:pt x="10885" y="17940"/>
                            <a:pt x="10889" y="17934"/>
                            <a:pt x="10901" y="17934"/>
                          </a:cubicBezTo>
                          <a:cubicBezTo>
                            <a:pt x="10914" y="17940"/>
                            <a:pt x="10919" y="17972"/>
                            <a:pt x="10937" y="17972"/>
                          </a:cubicBezTo>
                          <a:cubicBezTo>
                            <a:pt x="10958" y="17978"/>
                            <a:pt x="10967" y="17940"/>
                            <a:pt x="10986" y="17940"/>
                          </a:cubicBezTo>
                          <a:cubicBezTo>
                            <a:pt x="10990" y="17940"/>
                            <a:pt x="10997" y="17940"/>
                            <a:pt x="11002" y="17946"/>
                          </a:cubicBezTo>
                          <a:cubicBezTo>
                            <a:pt x="11043" y="17978"/>
                            <a:pt x="11055" y="18064"/>
                            <a:pt x="11016" y="18102"/>
                          </a:cubicBezTo>
                          <a:cubicBezTo>
                            <a:pt x="11029" y="18126"/>
                            <a:pt x="11050" y="18159"/>
                            <a:pt x="11064" y="18182"/>
                          </a:cubicBezTo>
                          <a:cubicBezTo>
                            <a:pt x="11039" y="18212"/>
                            <a:pt x="11002" y="18227"/>
                            <a:pt x="10963" y="18238"/>
                          </a:cubicBezTo>
                          <a:cubicBezTo>
                            <a:pt x="10928" y="18250"/>
                            <a:pt x="10889" y="18283"/>
                            <a:pt x="10885" y="18330"/>
                          </a:cubicBezTo>
                          <a:cubicBezTo>
                            <a:pt x="10885" y="18351"/>
                            <a:pt x="10889" y="18374"/>
                            <a:pt x="10885" y="18392"/>
                          </a:cubicBezTo>
                          <a:cubicBezTo>
                            <a:pt x="10880" y="18413"/>
                            <a:pt x="10875" y="18425"/>
                            <a:pt x="10871" y="18437"/>
                          </a:cubicBezTo>
                          <a:cubicBezTo>
                            <a:pt x="10866" y="18454"/>
                            <a:pt x="10871" y="18475"/>
                            <a:pt x="10880" y="18481"/>
                          </a:cubicBezTo>
                          <a:cubicBezTo>
                            <a:pt x="10894" y="18487"/>
                            <a:pt x="10910" y="18466"/>
                            <a:pt x="10928" y="18460"/>
                          </a:cubicBezTo>
                          <a:cubicBezTo>
                            <a:pt x="10954" y="18454"/>
                            <a:pt x="10977" y="18487"/>
                            <a:pt x="11002" y="18487"/>
                          </a:cubicBezTo>
                          <a:cubicBezTo>
                            <a:pt x="11055" y="18487"/>
                            <a:pt x="11064" y="18374"/>
                            <a:pt x="11112" y="18357"/>
                          </a:cubicBezTo>
                          <a:cubicBezTo>
                            <a:pt x="11131" y="18351"/>
                            <a:pt x="11151" y="18357"/>
                            <a:pt x="11170" y="18351"/>
                          </a:cubicBezTo>
                          <a:cubicBezTo>
                            <a:pt x="11209" y="18330"/>
                            <a:pt x="11209" y="18262"/>
                            <a:pt x="11188" y="18221"/>
                          </a:cubicBezTo>
                          <a:cubicBezTo>
                            <a:pt x="11174" y="18176"/>
                            <a:pt x="11147" y="18126"/>
                            <a:pt x="11151" y="18076"/>
                          </a:cubicBezTo>
                          <a:cubicBezTo>
                            <a:pt x="11151" y="18058"/>
                            <a:pt x="11161" y="18034"/>
                            <a:pt x="11179" y="18029"/>
                          </a:cubicBezTo>
                          <a:cubicBezTo>
                            <a:pt x="11188" y="18020"/>
                            <a:pt x="11204" y="18029"/>
                            <a:pt x="11209" y="18014"/>
                          </a:cubicBezTo>
                          <a:cubicBezTo>
                            <a:pt x="11218" y="17996"/>
                            <a:pt x="11188" y="17966"/>
                            <a:pt x="11200" y="17946"/>
                          </a:cubicBezTo>
                          <a:cubicBezTo>
                            <a:pt x="11204" y="17934"/>
                            <a:pt x="11213" y="17934"/>
                            <a:pt x="11223" y="17928"/>
                          </a:cubicBezTo>
                          <a:cubicBezTo>
                            <a:pt x="11271" y="17916"/>
                            <a:pt x="11324" y="17910"/>
                            <a:pt x="11372" y="17904"/>
                          </a:cubicBezTo>
                          <a:cubicBezTo>
                            <a:pt x="11407" y="17896"/>
                            <a:pt x="11430" y="17872"/>
                            <a:pt x="11464" y="17854"/>
                          </a:cubicBezTo>
                          <a:cubicBezTo>
                            <a:pt x="11473" y="17848"/>
                            <a:pt x="11478" y="17848"/>
                            <a:pt x="11487" y="17842"/>
                          </a:cubicBezTo>
                          <a:cubicBezTo>
                            <a:pt x="11503" y="17836"/>
                            <a:pt x="11522" y="17822"/>
                            <a:pt x="11535" y="17816"/>
                          </a:cubicBezTo>
                          <a:cubicBezTo>
                            <a:pt x="11570" y="17792"/>
                            <a:pt x="11600" y="17748"/>
                            <a:pt x="11627" y="17718"/>
                          </a:cubicBezTo>
                          <a:cubicBezTo>
                            <a:pt x="11662" y="17686"/>
                            <a:pt x="11706" y="17668"/>
                            <a:pt x="11740" y="17692"/>
                          </a:cubicBezTo>
                          <a:cubicBezTo>
                            <a:pt x="11749" y="17697"/>
                            <a:pt x="11754" y="17712"/>
                            <a:pt x="11763" y="17712"/>
                          </a:cubicBezTo>
                          <a:cubicBezTo>
                            <a:pt x="11772" y="17718"/>
                            <a:pt x="11788" y="17712"/>
                            <a:pt x="11802" y="17712"/>
                          </a:cubicBezTo>
                          <a:cubicBezTo>
                            <a:pt x="11837" y="17703"/>
                            <a:pt x="11869" y="17686"/>
                            <a:pt x="11899" y="17668"/>
                          </a:cubicBezTo>
                          <a:cubicBezTo>
                            <a:pt x="11917" y="17656"/>
                            <a:pt x="11938" y="17641"/>
                            <a:pt x="11938" y="17618"/>
                          </a:cubicBezTo>
                          <a:cubicBezTo>
                            <a:pt x="11938" y="17606"/>
                            <a:pt x="11931" y="17594"/>
                            <a:pt x="11938" y="17579"/>
                          </a:cubicBezTo>
                          <a:cubicBezTo>
                            <a:pt x="11943" y="17556"/>
                            <a:pt x="11966" y="17544"/>
                            <a:pt x="11986" y="17538"/>
                          </a:cubicBezTo>
                          <a:cubicBezTo>
                            <a:pt x="12053" y="17511"/>
                            <a:pt x="12117" y="17467"/>
                            <a:pt x="12163" y="17402"/>
                          </a:cubicBezTo>
                          <a:cubicBezTo>
                            <a:pt x="12175" y="17390"/>
                            <a:pt x="12184" y="17375"/>
                            <a:pt x="12184" y="17363"/>
                          </a:cubicBezTo>
                          <a:cubicBezTo>
                            <a:pt x="12184" y="17352"/>
                            <a:pt x="12177" y="17340"/>
                            <a:pt x="12184" y="17334"/>
                          </a:cubicBezTo>
                          <a:cubicBezTo>
                            <a:pt x="12189" y="17319"/>
                            <a:pt x="12198" y="17313"/>
                            <a:pt x="12202" y="17307"/>
                          </a:cubicBezTo>
                          <a:cubicBezTo>
                            <a:pt x="12237" y="17284"/>
                            <a:pt x="12274" y="17257"/>
                            <a:pt x="12313" y="17239"/>
                          </a:cubicBezTo>
                          <a:cubicBezTo>
                            <a:pt x="12329" y="17233"/>
                            <a:pt x="12347" y="17221"/>
                            <a:pt x="12357" y="17204"/>
                          </a:cubicBezTo>
                          <a:cubicBezTo>
                            <a:pt x="12366" y="17183"/>
                            <a:pt x="12366" y="17153"/>
                            <a:pt x="12347" y="17148"/>
                          </a:cubicBezTo>
                          <a:cubicBezTo>
                            <a:pt x="12343" y="17148"/>
                            <a:pt x="12338" y="17142"/>
                            <a:pt x="12334" y="17142"/>
                          </a:cubicBezTo>
                          <a:cubicBezTo>
                            <a:pt x="12329" y="17133"/>
                            <a:pt x="12329" y="17115"/>
                            <a:pt x="12334" y="17103"/>
                          </a:cubicBezTo>
                          <a:cubicBezTo>
                            <a:pt x="12343" y="17071"/>
                            <a:pt x="12352" y="17041"/>
                            <a:pt x="12375" y="17023"/>
                          </a:cubicBezTo>
                          <a:cubicBezTo>
                            <a:pt x="12391" y="17003"/>
                            <a:pt x="12410" y="16997"/>
                            <a:pt x="12423" y="16979"/>
                          </a:cubicBezTo>
                          <a:cubicBezTo>
                            <a:pt x="12453" y="16935"/>
                            <a:pt x="12435" y="16849"/>
                            <a:pt x="12472" y="16811"/>
                          </a:cubicBezTo>
                          <a:cubicBezTo>
                            <a:pt x="12492" y="16793"/>
                            <a:pt x="12518" y="16799"/>
                            <a:pt x="12536" y="16793"/>
                          </a:cubicBezTo>
                          <a:cubicBezTo>
                            <a:pt x="12557" y="16787"/>
                            <a:pt x="12584" y="16781"/>
                            <a:pt x="12589" y="16748"/>
                          </a:cubicBezTo>
                          <a:cubicBezTo>
                            <a:pt x="12594" y="16737"/>
                            <a:pt x="12589" y="16719"/>
                            <a:pt x="12589" y="16701"/>
                          </a:cubicBezTo>
                          <a:cubicBezTo>
                            <a:pt x="12594" y="16651"/>
                            <a:pt x="12651" y="16618"/>
                            <a:pt x="12651" y="16562"/>
                          </a:cubicBezTo>
                          <a:cubicBezTo>
                            <a:pt x="12651" y="16539"/>
                            <a:pt x="12633" y="16509"/>
                            <a:pt x="12642" y="16482"/>
                          </a:cubicBezTo>
                          <a:cubicBezTo>
                            <a:pt x="12646" y="16471"/>
                            <a:pt x="12656" y="16459"/>
                            <a:pt x="12660" y="16453"/>
                          </a:cubicBezTo>
                          <a:cubicBezTo>
                            <a:pt x="12690" y="16408"/>
                            <a:pt x="12686" y="16340"/>
                            <a:pt x="12676" y="16284"/>
                          </a:cubicBezTo>
                          <a:cubicBezTo>
                            <a:pt x="12676" y="16272"/>
                            <a:pt x="12669" y="16264"/>
                            <a:pt x="12665" y="16255"/>
                          </a:cubicBezTo>
                          <a:cubicBezTo>
                            <a:pt x="12660" y="16249"/>
                            <a:pt x="12651" y="16246"/>
                            <a:pt x="12646" y="16246"/>
                          </a:cubicBezTo>
                          <a:cubicBezTo>
                            <a:pt x="12637" y="16240"/>
                            <a:pt x="12633" y="16222"/>
                            <a:pt x="12633" y="16210"/>
                          </a:cubicBezTo>
                          <a:cubicBezTo>
                            <a:pt x="12633" y="16160"/>
                            <a:pt x="12665" y="16116"/>
                            <a:pt x="12676" y="16068"/>
                          </a:cubicBezTo>
                          <a:cubicBezTo>
                            <a:pt x="12690" y="15992"/>
                            <a:pt x="12646" y="15924"/>
                            <a:pt x="12603" y="15876"/>
                          </a:cubicBezTo>
                          <a:cubicBezTo>
                            <a:pt x="12603" y="15826"/>
                            <a:pt x="12545" y="15814"/>
                            <a:pt x="12531" y="15770"/>
                          </a:cubicBezTo>
                          <a:cubicBezTo>
                            <a:pt x="12527" y="15752"/>
                            <a:pt x="12527" y="15731"/>
                            <a:pt x="12520" y="15708"/>
                          </a:cubicBezTo>
                          <a:cubicBezTo>
                            <a:pt x="12511" y="15640"/>
                            <a:pt x="12458" y="15595"/>
                            <a:pt x="12453" y="15527"/>
                          </a:cubicBezTo>
                          <a:cubicBezTo>
                            <a:pt x="12453" y="15510"/>
                            <a:pt x="12458" y="15492"/>
                            <a:pt x="12453" y="15477"/>
                          </a:cubicBezTo>
                          <a:cubicBezTo>
                            <a:pt x="12444" y="15442"/>
                            <a:pt x="12396" y="15448"/>
                            <a:pt x="12366" y="15436"/>
                          </a:cubicBezTo>
                          <a:cubicBezTo>
                            <a:pt x="12329" y="15421"/>
                            <a:pt x="12299" y="15385"/>
                            <a:pt x="12290" y="15335"/>
                          </a:cubicBezTo>
                          <a:cubicBezTo>
                            <a:pt x="12285" y="15285"/>
                            <a:pt x="12304" y="15238"/>
                            <a:pt x="12338" y="15211"/>
                          </a:cubicBezTo>
                          <a:cubicBezTo>
                            <a:pt x="12366" y="15193"/>
                            <a:pt x="12410" y="15181"/>
                            <a:pt x="12410" y="15137"/>
                          </a:cubicBezTo>
                          <a:cubicBezTo>
                            <a:pt x="12410" y="15125"/>
                            <a:pt x="12405" y="15113"/>
                            <a:pt x="12410" y="15099"/>
                          </a:cubicBezTo>
                          <a:cubicBezTo>
                            <a:pt x="12414" y="15087"/>
                            <a:pt x="12423" y="15081"/>
                            <a:pt x="12435" y="15081"/>
                          </a:cubicBezTo>
                          <a:cubicBezTo>
                            <a:pt x="12449" y="15075"/>
                            <a:pt x="12462" y="15069"/>
                            <a:pt x="12483" y="15069"/>
                          </a:cubicBezTo>
                          <a:cubicBezTo>
                            <a:pt x="12492" y="15063"/>
                            <a:pt x="12506" y="15063"/>
                            <a:pt x="12515" y="15051"/>
                          </a:cubicBezTo>
                          <a:cubicBezTo>
                            <a:pt x="12527" y="15037"/>
                            <a:pt x="12531" y="15019"/>
                            <a:pt x="12536" y="15007"/>
                          </a:cubicBezTo>
                          <a:cubicBezTo>
                            <a:pt x="12554" y="14963"/>
                            <a:pt x="12603" y="14951"/>
                            <a:pt x="12642" y="14957"/>
                          </a:cubicBezTo>
                          <a:cubicBezTo>
                            <a:pt x="12660" y="14963"/>
                            <a:pt x="12681" y="14969"/>
                            <a:pt x="12699" y="14963"/>
                          </a:cubicBezTo>
                          <a:cubicBezTo>
                            <a:pt x="12718" y="14963"/>
                            <a:pt x="12738" y="14951"/>
                            <a:pt x="12748" y="14927"/>
                          </a:cubicBezTo>
                          <a:cubicBezTo>
                            <a:pt x="12752" y="14901"/>
                            <a:pt x="12738" y="14871"/>
                            <a:pt x="12718" y="14877"/>
                          </a:cubicBezTo>
                          <a:cubicBezTo>
                            <a:pt x="12729" y="14850"/>
                            <a:pt x="12743" y="14833"/>
                            <a:pt x="12752" y="14809"/>
                          </a:cubicBezTo>
                          <a:cubicBezTo>
                            <a:pt x="12718" y="14771"/>
                            <a:pt x="12669" y="14765"/>
                            <a:pt x="12633" y="14782"/>
                          </a:cubicBezTo>
                          <a:cubicBezTo>
                            <a:pt x="12617" y="14788"/>
                            <a:pt x="12603" y="14803"/>
                            <a:pt x="12589" y="14797"/>
                          </a:cubicBezTo>
                          <a:cubicBezTo>
                            <a:pt x="12568" y="14788"/>
                            <a:pt x="12554" y="14765"/>
                            <a:pt x="12541" y="14741"/>
                          </a:cubicBezTo>
                          <a:cubicBezTo>
                            <a:pt x="12515" y="14708"/>
                            <a:pt x="12479" y="14697"/>
                            <a:pt x="12449" y="14714"/>
                          </a:cubicBezTo>
                          <a:cubicBezTo>
                            <a:pt x="12419" y="14735"/>
                            <a:pt x="12396" y="14776"/>
                            <a:pt x="12400" y="14821"/>
                          </a:cubicBezTo>
                          <a:cubicBezTo>
                            <a:pt x="12375" y="14844"/>
                            <a:pt x="12347" y="14865"/>
                            <a:pt x="12317" y="14865"/>
                          </a:cubicBezTo>
                          <a:cubicBezTo>
                            <a:pt x="12290" y="14865"/>
                            <a:pt x="12255" y="14827"/>
                            <a:pt x="12265" y="14788"/>
                          </a:cubicBezTo>
                          <a:cubicBezTo>
                            <a:pt x="12290" y="14815"/>
                            <a:pt x="12334" y="14776"/>
                            <a:pt x="12329" y="14735"/>
                          </a:cubicBezTo>
                          <a:cubicBezTo>
                            <a:pt x="12317" y="14697"/>
                            <a:pt x="12269" y="14685"/>
                            <a:pt x="12251" y="14714"/>
                          </a:cubicBezTo>
                          <a:cubicBezTo>
                            <a:pt x="12242" y="14697"/>
                            <a:pt x="12242" y="14673"/>
                            <a:pt x="12242" y="14646"/>
                          </a:cubicBezTo>
                          <a:cubicBezTo>
                            <a:pt x="12216" y="14652"/>
                            <a:pt x="12193" y="14652"/>
                            <a:pt x="12173" y="14635"/>
                          </a:cubicBezTo>
                          <a:cubicBezTo>
                            <a:pt x="12154" y="14617"/>
                            <a:pt x="12150" y="14578"/>
                            <a:pt x="12163" y="14555"/>
                          </a:cubicBezTo>
                          <a:cubicBezTo>
                            <a:pt x="12140" y="14549"/>
                            <a:pt x="12110" y="14534"/>
                            <a:pt x="12101" y="14504"/>
                          </a:cubicBezTo>
                          <a:cubicBezTo>
                            <a:pt x="12097" y="14466"/>
                            <a:pt x="12124" y="14436"/>
                            <a:pt x="12154" y="14436"/>
                          </a:cubicBezTo>
                          <a:cubicBezTo>
                            <a:pt x="12184" y="14436"/>
                            <a:pt x="12212" y="14448"/>
                            <a:pt x="12242" y="14448"/>
                          </a:cubicBezTo>
                          <a:cubicBezTo>
                            <a:pt x="12269" y="14448"/>
                            <a:pt x="12304" y="14425"/>
                            <a:pt x="12299" y="14386"/>
                          </a:cubicBezTo>
                          <a:cubicBezTo>
                            <a:pt x="12299" y="14368"/>
                            <a:pt x="12285" y="14351"/>
                            <a:pt x="12294" y="14330"/>
                          </a:cubicBezTo>
                          <a:cubicBezTo>
                            <a:pt x="12299" y="14318"/>
                            <a:pt x="12304" y="14318"/>
                            <a:pt x="12313" y="14312"/>
                          </a:cubicBezTo>
                          <a:cubicBezTo>
                            <a:pt x="12343" y="14295"/>
                            <a:pt x="12370" y="14289"/>
                            <a:pt x="12396" y="14268"/>
                          </a:cubicBezTo>
                          <a:cubicBezTo>
                            <a:pt x="12423" y="14250"/>
                            <a:pt x="12449" y="14218"/>
                            <a:pt x="12449" y="14182"/>
                          </a:cubicBezTo>
                          <a:cubicBezTo>
                            <a:pt x="12449" y="14170"/>
                            <a:pt x="12449" y="14150"/>
                            <a:pt x="12453" y="14144"/>
                          </a:cubicBezTo>
                          <a:cubicBezTo>
                            <a:pt x="12467" y="14120"/>
                            <a:pt x="12497" y="14132"/>
                            <a:pt x="12520" y="14126"/>
                          </a:cubicBezTo>
                          <a:cubicBezTo>
                            <a:pt x="12541" y="14120"/>
                            <a:pt x="12550" y="14096"/>
                            <a:pt x="12559" y="14082"/>
                          </a:cubicBezTo>
                          <a:cubicBezTo>
                            <a:pt x="12573" y="14064"/>
                            <a:pt x="12594" y="14052"/>
                            <a:pt x="12607" y="14064"/>
                          </a:cubicBezTo>
                          <a:lnTo>
                            <a:pt x="12621" y="14082"/>
                          </a:lnTo>
                          <a:cubicBezTo>
                            <a:pt x="12633" y="14108"/>
                            <a:pt x="12646" y="14132"/>
                            <a:pt x="12646" y="14159"/>
                          </a:cubicBezTo>
                          <a:cubicBezTo>
                            <a:pt x="12646" y="14182"/>
                            <a:pt x="12628" y="14212"/>
                            <a:pt x="12607" y="14200"/>
                          </a:cubicBezTo>
                          <a:cubicBezTo>
                            <a:pt x="12598" y="14218"/>
                            <a:pt x="12628" y="14232"/>
                            <a:pt x="12633" y="14250"/>
                          </a:cubicBezTo>
                          <a:cubicBezTo>
                            <a:pt x="12637" y="14268"/>
                            <a:pt x="12621" y="14274"/>
                            <a:pt x="12612" y="14289"/>
                          </a:cubicBezTo>
                          <a:cubicBezTo>
                            <a:pt x="12584" y="14318"/>
                            <a:pt x="12568" y="14380"/>
                            <a:pt x="12584" y="14425"/>
                          </a:cubicBezTo>
                          <a:cubicBezTo>
                            <a:pt x="12589" y="14436"/>
                            <a:pt x="12594" y="14448"/>
                            <a:pt x="12589" y="14460"/>
                          </a:cubicBezTo>
                          <a:cubicBezTo>
                            <a:pt x="12584" y="14466"/>
                            <a:pt x="12580" y="14472"/>
                            <a:pt x="12580" y="14481"/>
                          </a:cubicBezTo>
                          <a:cubicBezTo>
                            <a:pt x="12573" y="14504"/>
                            <a:pt x="12603" y="14510"/>
                            <a:pt x="12617" y="14499"/>
                          </a:cubicBezTo>
                          <a:cubicBezTo>
                            <a:pt x="12676" y="14472"/>
                            <a:pt x="12725" y="14425"/>
                            <a:pt x="12766" y="14368"/>
                          </a:cubicBezTo>
                          <a:cubicBezTo>
                            <a:pt x="12778" y="14357"/>
                            <a:pt x="12787" y="14336"/>
                            <a:pt x="12805" y="14330"/>
                          </a:cubicBezTo>
                          <a:cubicBezTo>
                            <a:pt x="12835" y="14318"/>
                            <a:pt x="12874" y="14342"/>
                            <a:pt x="12902" y="14324"/>
                          </a:cubicBezTo>
                          <a:cubicBezTo>
                            <a:pt x="12916" y="14318"/>
                            <a:pt x="12922" y="14300"/>
                            <a:pt x="12936" y="14289"/>
                          </a:cubicBezTo>
                          <a:cubicBezTo>
                            <a:pt x="12959" y="14262"/>
                            <a:pt x="12994" y="14268"/>
                            <a:pt x="13024" y="14274"/>
                          </a:cubicBezTo>
                          <a:cubicBezTo>
                            <a:pt x="13033" y="14274"/>
                            <a:pt x="13042" y="14274"/>
                            <a:pt x="13047" y="14289"/>
                          </a:cubicBezTo>
                          <a:cubicBezTo>
                            <a:pt x="13051" y="14295"/>
                            <a:pt x="13056" y="14300"/>
                            <a:pt x="13056" y="14312"/>
                          </a:cubicBezTo>
                          <a:cubicBezTo>
                            <a:pt x="13072" y="14363"/>
                            <a:pt x="13081" y="14413"/>
                            <a:pt x="13095" y="14460"/>
                          </a:cubicBezTo>
                          <a:cubicBezTo>
                            <a:pt x="13100" y="14466"/>
                            <a:pt x="13100" y="14481"/>
                            <a:pt x="13095" y="14493"/>
                          </a:cubicBezTo>
                          <a:cubicBezTo>
                            <a:pt x="13090" y="14510"/>
                            <a:pt x="13065" y="14499"/>
                            <a:pt x="13056" y="14510"/>
                          </a:cubicBezTo>
                          <a:cubicBezTo>
                            <a:pt x="13042" y="14516"/>
                            <a:pt x="13042" y="14543"/>
                            <a:pt x="13042" y="14561"/>
                          </a:cubicBezTo>
                          <a:cubicBezTo>
                            <a:pt x="13042" y="14611"/>
                            <a:pt x="13042" y="14658"/>
                            <a:pt x="13065" y="14697"/>
                          </a:cubicBezTo>
                          <a:cubicBezTo>
                            <a:pt x="13090" y="14735"/>
                            <a:pt x="13148" y="14735"/>
                            <a:pt x="13157" y="14691"/>
                          </a:cubicBezTo>
                          <a:cubicBezTo>
                            <a:pt x="13173" y="14720"/>
                            <a:pt x="13196" y="14741"/>
                            <a:pt x="13226" y="14741"/>
                          </a:cubicBezTo>
                          <a:cubicBezTo>
                            <a:pt x="13210" y="14821"/>
                            <a:pt x="13221" y="14912"/>
                            <a:pt x="13254" y="14983"/>
                          </a:cubicBezTo>
                          <a:cubicBezTo>
                            <a:pt x="13263" y="15001"/>
                            <a:pt x="13274" y="15019"/>
                            <a:pt x="13274" y="15037"/>
                          </a:cubicBezTo>
                          <a:cubicBezTo>
                            <a:pt x="13274" y="15057"/>
                            <a:pt x="13270" y="15081"/>
                            <a:pt x="13274" y="15099"/>
                          </a:cubicBezTo>
                          <a:cubicBezTo>
                            <a:pt x="13279" y="15113"/>
                            <a:pt x="13288" y="15125"/>
                            <a:pt x="13288" y="15137"/>
                          </a:cubicBezTo>
                          <a:cubicBezTo>
                            <a:pt x="13297" y="15167"/>
                            <a:pt x="13274" y="15199"/>
                            <a:pt x="13254" y="15211"/>
                          </a:cubicBezTo>
                          <a:cubicBezTo>
                            <a:pt x="13231" y="15223"/>
                            <a:pt x="13205" y="15229"/>
                            <a:pt x="13187" y="15255"/>
                          </a:cubicBezTo>
                          <a:cubicBezTo>
                            <a:pt x="13157" y="15291"/>
                            <a:pt x="13169" y="15374"/>
                            <a:pt x="13125" y="15391"/>
                          </a:cubicBezTo>
                          <a:cubicBezTo>
                            <a:pt x="13169" y="15409"/>
                            <a:pt x="13205" y="15436"/>
                            <a:pt x="13249" y="15453"/>
                          </a:cubicBezTo>
                          <a:cubicBezTo>
                            <a:pt x="13263" y="15459"/>
                            <a:pt x="13279" y="15465"/>
                            <a:pt x="13293" y="15465"/>
                          </a:cubicBezTo>
                          <a:cubicBezTo>
                            <a:pt x="13318" y="15465"/>
                            <a:pt x="13341" y="15442"/>
                            <a:pt x="13366" y="15448"/>
                          </a:cubicBezTo>
                          <a:cubicBezTo>
                            <a:pt x="13376" y="15448"/>
                            <a:pt x="13385" y="15453"/>
                            <a:pt x="13394" y="15453"/>
                          </a:cubicBezTo>
                          <a:cubicBezTo>
                            <a:pt x="13424" y="15453"/>
                            <a:pt x="13433" y="15403"/>
                            <a:pt x="13451" y="15374"/>
                          </a:cubicBezTo>
                          <a:cubicBezTo>
                            <a:pt x="13477" y="15335"/>
                            <a:pt x="13520" y="15341"/>
                            <a:pt x="13557" y="15329"/>
                          </a:cubicBezTo>
                          <a:cubicBezTo>
                            <a:pt x="13596" y="15317"/>
                            <a:pt x="13635" y="15273"/>
                            <a:pt x="13617" y="15229"/>
                          </a:cubicBezTo>
                          <a:cubicBezTo>
                            <a:pt x="13612" y="15217"/>
                            <a:pt x="13601" y="15211"/>
                            <a:pt x="13596" y="15199"/>
                          </a:cubicBezTo>
                          <a:cubicBezTo>
                            <a:pt x="13587" y="15167"/>
                            <a:pt x="13612" y="15137"/>
                            <a:pt x="13626" y="15105"/>
                          </a:cubicBezTo>
                          <a:cubicBezTo>
                            <a:pt x="13654" y="15057"/>
                            <a:pt x="13658" y="14995"/>
                            <a:pt x="13649" y="14939"/>
                          </a:cubicBezTo>
                          <a:cubicBezTo>
                            <a:pt x="13640" y="14883"/>
                            <a:pt x="13626" y="14827"/>
                            <a:pt x="13606" y="14771"/>
                          </a:cubicBezTo>
                          <a:cubicBezTo>
                            <a:pt x="13592" y="14729"/>
                            <a:pt x="13573" y="14679"/>
                            <a:pt x="13539" y="14652"/>
                          </a:cubicBezTo>
                          <a:cubicBezTo>
                            <a:pt x="13525" y="14646"/>
                            <a:pt x="13509" y="14640"/>
                            <a:pt x="13500" y="14623"/>
                          </a:cubicBezTo>
                          <a:cubicBezTo>
                            <a:pt x="13477" y="14590"/>
                            <a:pt x="13500" y="14528"/>
                            <a:pt x="13477" y="14493"/>
                          </a:cubicBezTo>
                          <a:cubicBezTo>
                            <a:pt x="13461" y="14466"/>
                            <a:pt x="13433" y="14466"/>
                            <a:pt x="13419" y="14442"/>
                          </a:cubicBezTo>
                          <a:cubicBezTo>
                            <a:pt x="13403" y="14419"/>
                            <a:pt x="13403" y="14386"/>
                            <a:pt x="13389" y="14368"/>
                          </a:cubicBezTo>
                          <a:cubicBezTo>
                            <a:pt x="13385" y="14363"/>
                            <a:pt x="13376" y="14357"/>
                            <a:pt x="13371" y="14351"/>
                          </a:cubicBezTo>
                          <a:cubicBezTo>
                            <a:pt x="13359" y="14330"/>
                            <a:pt x="13371" y="14312"/>
                            <a:pt x="13380" y="14300"/>
                          </a:cubicBezTo>
                          <a:cubicBezTo>
                            <a:pt x="13394" y="14274"/>
                            <a:pt x="13415" y="14250"/>
                            <a:pt x="13438" y="14250"/>
                          </a:cubicBezTo>
                          <a:cubicBezTo>
                            <a:pt x="13447" y="14250"/>
                            <a:pt x="13461" y="14256"/>
                            <a:pt x="13472" y="14262"/>
                          </a:cubicBezTo>
                          <a:cubicBezTo>
                            <a:pt x="13520" y="14274"/>
                            <a:pt x="13564" y="14232"/>
                            <a:pt x="13596" y="14194"/>
                          </a:cubicBezTo>
                          <a:cubicBezTo>
                            <a:pt x="13606" y="14182"/>
                            <a:pt x="13596" y="14159"/>
                            <a:pt x="13587" y="14144"/>
                          </a:cubicBezTo>
                          <a:cubicBezTo>
                            <a:pt x="13583" y="14132"/>
                            <a:pt x="13578" y="14108"/>
                            <a:pt x="13587" y="14102"/>
                          </a:cubicBezTo>
                          <a:cubicBezTo>
                            <a:pt x="13596" y="14096"/>
                            <a:pt x="13608" y="14105"/>
                            <a:pt x="13612" y="14096"/>
                          </a:cubicBezTo>
                          <a:cubicBezTo>
                            <a:pt x="13619" y="14091"/>
                            <a:pt x="13622" y="14082"/>
                            <a:pt x="13622" y="14076"/>
                          </a:cubicBezTo>
                          <a:cubicBezTo>
                            <a:pt x="13658" y="13972"/>
                            <a:pt x="13675" y="13833"/>
                            <a:pt x="13746" y="13765"/>
                          </a:cubicBezTo>
                          <a:cubicBezTo>
                            <a:pt x="13750" y="13759"/>
                            <a:pt x="13755" y="13759"/>
                            <a:pt x="13755" y="13759"/>
                          </a:cubicBezTo>
                          <a:cubicBezTo>
                            <a:pt x="13762" y="13759"/>
                            <a:pt x="13767" y="13765"/>
                            <a:pt x="13767" y="13765"/>
                          </a:cubicBezTo>
                          <a:cubicBezTo>
                            <a:pt x="13785" y="13780"/>
                            <a:pt x="13810" y="13748"/>
                            <a:pt x="13819" y="13724"/>
                          </a:cubicBezTo>
                          <a:cubicBezTo>
                            <a:pt x="13847" y="13668"/>
                            <a:pt x="13882" y="13618"/>
                            <a:pt x="13925" y="13579"/>
                          </a:cubicBezTo>
                          <a:cubicBezTo>
                            <a:pt x="13944" y="13567"/>
                            <a:pt x="13964" y="13555"/>
                            <a:pt x="13983" y="13555"/>
                          </a:cubicBezTo>
                          <a:cubicBezTo>
                            <a:pt x="14001" y="13561"/>
                            <a:pt x="14022" y="13594"/>
                            <a:pt x="14013" y="13612"/>
                          </a:cubicBezTo>
                          <a:cubicBezTo>
                            <a:pt x="14008" y="13618"/>
                            <a:pt x="14008" y="13623"/>
                            <a:pt x="14001" y="13629"/>
                          </a:cubicBezTo>
                          <a:cubicBezTo>
                            <a:pt x="13992" y="13656"/>
                            <a:pt x="14013" y="13686"/>
                            <a:pt x="14031" y="13697"/>
                          </a:cubicBezTo>
                          <a:cubicBezTo>
                            <a:pt x="14066" y="13718"/>
                            <a:pt x="14098" y="13718"/>
                            <a:pt x="14132" y="13697"/>
                          </a:cubicBezTo>
                          <a:cubicBezTo>
                            <a:pt x="14146" y="13691"/>
                            <a:pt x="14162" y="13680"/>
                            <a:pt x="14176" y="13674"/>
                          </a:cubicBezTo>
                          <a:cubicBezTo>
                            <a:pt x="14210" y="13662"/>
                            <a:pt x="14247" y="13674"/>
                            <a:pt x="14277" y="13656"/>
                          </a:cubicBezTo>
                          <a:cubicBezTo>
                            <a:pt x="14312" y="13635"/>
                            <a:pt x="14330" y="13579"/>
                            <a:pt x="14339" y="13538"/>
                          </a:cubicBezTo>
                          <a:cubicBezTo>
                            <a:pt x="14348" y="13487"/>
                            <a:pt x="14360" y="13437"/>
                            <a:pt x="14388" y="13408"/>
                          </a:cubicBezTo>
                          <a:cubicBezTo>
                            <a:pt x="14397" y="13402"/>
                            <a:pt x="14404" y="13387"/>
                            <a:pt x="14404" y="13375"/>
                          </a:cubicBezTo>
                          <a:cubicBezTo>
                            <a:pt x="14404" y="13369"/>
                            <a:pt x="14397" y="13369"/>
                            <a:pt x="14397" y="13363"/>
                          </a:cubicBezTo>
                          <a:cubicBezTo>
                            <a:pt x="14392" y="13346"/>
                            <a:pt x="14399" y="13322"/>
                            <a:pt x="14408" y="13304"/>
                          </a:cubicBezTo>
                          <a:cubicBezTo>
                            <a:pt x="14420" y="13283"/>
                            <a:pt x="14431" y="13280"/>
                            <a:pt x="14445" y="13266"/>
                          </a:cubicBezTo>
                          <a:cubicBezTo>
                            <a:pt x="14519" y="13218"/>
                            <a:pt x="14590" y="13136"/>
                            <a:pt x="14606" y="13032"/>
                          </a:cubicBezTo>
                          <a:cubicBezTo>
                            <a:pt x="14668" y="12949"/>
                            <a:pt x="14726" y="12858"/>
                            <a:pt x="14788" y="12772"/>
                          </a:cubicBezTo>
                          <a:cubicBezTo>
                            <a:pt x="14799" y="12757"/>
                            <a:pt x="14804" y="12745"/>
                            <a:pt x="14804" y="12734"/>
                          </a:cubicBezTo>
                          <a:cubicBezTo>
                            <a:pt x="14804" y="12722"/>
                            <a:pt x="14799" y="12710"/>
                            <a:pt x="14792" y="12689"/>
                          </a:cubicBezTo>
                          <a:cubicBezTo>
                            <a:pt x="14783" y="12648"/>
                            <a:pt x="14804" y="12595"/>
                            <a:pt x="14827" y="12565"/>
                          </a:cubicBezTo>
                          <a:cubicBezTo>
                            <a:pt x="14852" y="12532"/>
                            <a:pt x="14884" y="12509"/>
                            <a:pt x="14914" y="12485"/>
                          </a:cubicBezTo>
                          <a:cubicBezTo>
                            <a:pt x="14923" y="12473"/>
                            <a:pt x="14933" y="12467"/>
                            <a:pt x="14937" y="12456"/>
                          </a:cubicBezTo>
                          <a:cubicBezTo>
                            <a:pt x="14953" y="12423"/>
                            <a:pt x="14944" y="12388"/>
                            <a:pt x="14953" y="12355"/>
                          </a:cubicBezTo>
                          <a:cubicBezTo>
                            <a:pt x="14967" y="12287"/>
                            <a:pt x="15045" y="12255"/>
                            <a:pt x="15059" y="12187"/>
                          </a:cubicBezTo>
                          <a:cubicBezTo>
                            <a:pt x="15064" y="12157"/>
                            <a:pt x="15055" y="12119"/>
                            <a:pt x="15050" y="12083"/>
                          </a:cubicBezTo>
                          <a:cubicBezTo>
                            <a:pt x="15034" y="11965"/>
                            <a:pt x="15094" y="11853"/>
                            <a:pt x="15078" y="11734"/>
                          </a:cubicBezTo>
                          <a:cubicBezTo>
                            <a:pt x="15073" y="11711"/>
                            <a:pt x="15068" y="11684"/>
                            <a:pt x="15073" y="11660"/>
                          </a:cubicBezTo>
                          <a:cubicBezTo>
                            <a:pt x="15078" y="11631"/>
                            <a:pt x="15098" y="11598"/>
                            <a:pt x="15087" y="11569"/>
                          </a:cubicBezTo>
                          <a:cubicBezTo>
                            <a:pt x="15082" y="11554"/>
                            <a:pt x="15078" y="11542"/>
                            <a:pt x="15073" y="11524"/>
                          </a:cubicBezTo>
                          <a:cubicBezTo>
                            <a:pt x="15068" y="11492"/>
                            <a:pt x="15087" y="11468"/>
                            <a:pt x="15107" y="11445"/>
                          </a:cubicBezTo>
                          <a:cubicBezTo>
                            <a:pt x="15126" y="11424"/>
                            <a:pt x="15142" y="11388"/>
                            <a:pt x="15130" y="11362"/>
                          </a:cubicBezTo>
                          <a:cubicBezTo>
                            <a:pt x="15126" y="11356"/>
                            <a:pt x="15121" y="11344"/>
                            <a:pt x="15117" y="11338"/>
                          </a:cubicBezTo>
                          <a:cubicBezTo>
                            <a:pt x="15107" y="11314"/>
                            <a:pt x="15130" y="11288"/>
                            <a:pt x="15147" y="11264"/>
                          </a:cubicBezTo>
                          <a:cubicBezTo>
                            <a:pt x="15170" y="11220"/>
                            <a:pt x="15156" y="11158"/>
                            <a:pt x="15160" y="11107"/>
                          </a:cubicBezTo>
                          <a:cubicBezTo>
                            <a:pt x="15165" y="11060"/>
                            <a:pt x="15183" y="11016"/>
                            <a:pt x="15204" y="10977"/>
                          </a:cubicBezTo>
                          <a:cubicBezTo>
                            <a:pt x="15174" y="10966"/>
                            <a:pt x="15170" y="10915"/>
                            <a:pt x="15156" y="10880"/>
                          </a:cubicBezTo>
                          <a:cubicBezTo>
                            <a:pt x="15135" y="10830"/>
                            <a:pt x="15098" y="10791"/>
                            <a:pt x="15059" y="10762"/>
                          </a:cubicBezTo>
                          <a:cubicBezTo>
                            <a:pt x="15029" y="10738"/>
                            <a:pt x="14981" y="10711"/>
                            <a:pt x="14958" y="10744"/>
                          </a:cubicBezTo>
                          <a:cubicBezTo>
                            <a:pt x="14958" y="10717"/>
                            <a:pt x="14944" y="10705"/>
                            <a:pt x="14923" y="10699"/>
                          </a:cubicBezTo>
                          <a:cubicBezTo>
                            <a:pt x="14905" y="10694"/>
                            <a:pt x="14889" y="10699"/>
                            <a:pt x="14871" y="10705"/>
                          </a:cubicBezTo>
                          <a:cubicBezTo>
                            <a:pt x="14848" y="10717"/>
                            <a:pt x="14818" y="10738"/>
                            <a:pt x="14804" y="10762"/>
                          </a:cubicBezTo>
                          <a:cubicBezTo>
                            <a:pt x="14792" y="10785"/>
                            <a:pt x="14788" y="10812"/>
                            <a:pt x="14779" y="10835"/>
                          </a:cubicBezTo>
                          <a:cubicBezTo>
                            <a:pt x="14774" y="10859"/>
                            <a:pt x="14760" y="10886"/>
                            <a:pt x="14739" y="10898"/>
                          </a:cubicBezTo>
                          <a:cubicBezTo>
                            <a:pt x="14721" y="10909"/>
                            <a:pt x="14691" y="10903"/>
                            <a:pt x="14687" y="10874"/>
                          </a:cubicBezTo>
                          <a:cubicBezTo>
                            <a:pt x="14682" y="10847"/>
                            <a:pt x="14698" y="10830"/>
                            <a:pt x="14707" y="10806"/>
                          </a:cubicBezTo>
                          <a:cubicBezTo>
                            <a:pt x="14716" y="10785"/>
                            <a:pt x="14721" y="10750"/>
                            <a:pt x="14703" y="10744"/>
                          </a:cubicBezTo>
                          <a:cubicBezTo>
                            <a:pt x="14721" y="10699"/>
                            <a:pt x="14673" y="10637"/>
                            <a:pt x="14638" y="10643"/>
                          </a:cubicBezTo>
                          <a:cubicBezTo>
                            <a:pt x="14634" y="10655"/>
                            <a:pt x="14634" y="10667"/>
                            <a:pt x="14629" y="10688"/>
                          </a:cubicBezTo>
                          <a:cubicBezTo>
                            <a:pt x="14606" y="10682"/>
                            <a:pt x="14615" y="10631"/>
                            <a:pt x="14601" y="10605"/>
                          </a:cubicBezTo>
                          <a:cubicBezTo>
                            <a:pt x="14590" y="10593"/>
                            <a:pt x="14576" y="10587"/>
                            <a:pt x="14562" y="10587"/>
                          </a:cubicBezTo>
                          <a:cubicBezTo>
                            <a:pt x="14519" y="10581"/>
                            <a:pt x="14475" y="10575"/>
                            <a:pt x="14431" y="10575"/>
                          </a:cubicBezTo>
                          <a:cubicBezTo>
                            <a:pt x="14408" y="10575"/>
                            <a:pt x="14378" y="10569"/>
                            <a:pt x="14365" y="10543"/>
                          </a:cubicBezTo>
                          <a:cubicBezTo>
                            <a:pt x="14344" y="10513"/>
                            <a:pt x="14355" y="10457"/>
                            <a:pt x="14383" y="10439"/>
                          </a:cubicBezTo>
                          <a:cubicBezTo>
                            <a:pt x="14408" y="10413"/>
                            <a:pt x="14445" y="10413"/>
                            <a:pt x="14475" y="10427"/>
                          </a:cubicBezTo>
                          <a:cubicBezTo>
                            <a:pt x="14480" y="10413"/>
                            <a:pt x="14484" y="10395"/>
                            <a:pt x="14489" y="10383"/>
                          </a:cubicBezTo>
                          <a:cubicBezTo>
                            <a:pt x="14470" y="10389"/>
                            <a:pt x="14457" y="10351"/>
                            <a:pt x="14461" y="10327"/>
                          </a:cubicBezTo>
                          <a:cubicBezTo>
                            <a:pt x="14470" y="10303"/>
                            <a:pt x="14493" y="10289"/>
                            <a:pt x="14514" y="10289"/>
                          </a:cubicBezTo>
                          <a:cubicBezTo>
                            <a:pt x="14532" y="10283"/>
                            <a:pt x="14558" y="10289"/>
                            <a:pt x="14576" y="10283"/>
                          </a:cubicBezTo>
                          <a:cubicBezTo>
                            <a:pt x="14638" y="10265"/>
                            <a:pt x="14664" y="10167"/>
                            <a:pt x="14682" y="10085"/>
                          </a:cubicBezTo>
                          <a:cubicBezTo>
                            <a:pt x="14707" y="10105"/>
                            <a:pt x="14737" y="10090"/>
                            <a:pt x="14756" y="10073"/>
                          </a:cubicBezTo>
                          <a:cubicBezTo>
                            <a:pt x="14776" y="10055"/>
                            <a:pt x="14783" y="10017"/>
                            <a:pt x="14792" y="9987"/>
                          </a:cubicBezTo>
                          <a:cubicBezTo>
                            <a:pt x="14804" y="9960"/>
                            <a:pt x="14813" y="9931"/>
                            <a:pt x="14822" y="9904"/>
                          </a:cubicBezTo>
                          <a:cubicBezTo>
                            <a:pt x="14827" y="9898"/>
                            <a:pt x="14827" y="9886"/>
                            <a:pt x="14831" y="9886"/>
                          </a:cubicBezTo>
                          <a:cubicBezTo>
                            <a:pt x="14848" y="9875"/>
                            <a:pt x="14861" y="9881"/>
                            <a:pt x="14875" y="9881"/>
                          </a:cubicBezTo>
                          <a:cubicBezTo>
                            <a:pt x="14910" y="9881"/>
                            <a:pt x="14933" y="9818"/>
                            <a:pt x="14910" y="9789"/>
                          </a:cubicBezTo>
                          <a:cubicBezTo>
                            <a:pt x="14944" y="9789"/>
                            <a:pt x="14981" y="9789"/>
                            <a:pt x="15006" y="9750"/>
                          </a:cubicBezTo>
                          <a:cubicBezTo>
                            <a:pt x="15025" y="9727"/>
                            <a:pt x="15029" y="9694"/>
                            <a:pt x="15038" y="9665"/>
                          </a:cubicBezTo>
                          <a:cubicBezTo>
                            <a:pt x="15050" y="9632"/>
                            <a:pt x="15068" y="9603"/>
                            <a:pt x="15094" y="9603"/>
                          </a:cubicBezTo>
                          <a:cubicBezTo>
                            <a:pt x="15103" y="9603"/>
                            <a:pt x="15107" y="9603"/>
                            <a:pt x="15117" y="9597"/>
                          </a:cubicBezTo>
                          <a:cubicBezTo>
                            <a:pt x="15126" y="9582"/>
                            <a:pt x="15121" y="9564"/>
                            <a:pt x="15112" y="9552"/>
                          </a:cubicBezTo>
                          <a:cubicBezTo>
                            <a:pt x="15103" y="9541"/>
                            <a:pt x="15087" y="9541"/>
                            <a:pt x="15078" y="9520"/>
                          </a:cubicBezTo>
                          <a:cubicBezTo>
                            <a:pt x="15064" y="9496"/>
                            <a:pt x="15078" y="9458"/>
                            <a:pt x="15098" y="9446"/>
                          </a:cubicBezTo>
                          <a:cubicBezTo>
                            <a:pt x="15121" y="9428"/>
                            <a:pt x="15151" y="9422"/>
                            <a:pt x="15174" y="9434"/>
                          </a:cubicBezTo>
                          <a:cubicBezTo>
                            <a:pt x="15183" y="9440"/>
                            <a:pt x="15190" y="9440"/>
                            <a:pt x="15199" y="9440"/>
                          </a:cubicBezTo>
                          <a:cubicBezTo>
                            <a:pt x="15222" y="9440"/>
                            <a:pt x="15243" y="9410"/>
                            <a:pt x="15232" y="9378"/>
                          </a:cubicBezTo>
                          <a:cubicBezTo>
                            <a:pt x="15227" y="9366"/>
                            <a:pt x="15218" y="9354"/>
                            <a:pt x="15213" y="9342"/>
                          </a:cubicBezTo>
                          <a:cubicBezTo>
                            <a:pt x="15209" y="9316"/>
                            <a:pt x="15225" y="9283"/>
                            <a:pt x="15243" y="9266"/>
                          </a:cubicBezTo>
                          <a:cubicBezTo>
                            <a:pt x="15264" y="9245"/>
                            <a:pt x="15282" y="9233"/>
                            <a:pt x="15291" y="9204"/>
                          </a:cubicBezTo>
                          <a:cubicBezTo>
                            <a:pt x="15303" y="9171"/>
                            <a:pt x="15291" y="9130"/>
                            <a:pt x="15310" y="9118"/>
                          </a:cubicBezTo>
                          <a:cubicBezTo>
                            <a:pt x="15319" y="9112"/>
                            <a:pt x="15328" y="9112"/>
                            <a:pt x="15340" y="9112"/>
                          </a:cubicBezTo>
                          <a:lnTo>
                            <a:pt x="15469" y="9112"/>
                          </a:lnTo>
                          <a:cubicBezTo>
                            <a:pt x="15499" y="9112"/>
                            <a:pt x="15526" y="9112"/>
                            <a:pt x="15547" y="9079"/>
                          </a:cubicBezTo>
                          <a:cubicBezTo>
                            <a:pt x="15561" y="9106"/>
                            <a:pt x="15591" y="9100"/>
                            <a:pt x="15614" y="9094"/>
                          </a:cubicBezTo>
                          <a:cubicBezTo>
                            <a:pt x="15639" y="9079"/>
                            <a:pt x="15662" y="9068"/>
                            <a:pt x="15687" y="9079"/>
                          </a:cubicBezTo>
                          <a:cubicBezTo>
                            <a:pt x="15696" y="9088"/>
                            <a:pt x="15706" y="9100"/>
                            <a:pt x="15715" y="9106"/>
                          </a:cubicBezTo>
                          <a:cubicBezTo>
                            <a:pt x="15735" y="9118"/>
                            <a:pt x="15758" y="9112"/>
                            <a:pt x="15777" y="9124"/>
                          </a:cubicBezTo>
                          <a:cubicBezTo>
                            <a:pt x="15798" y="9136"/>
                            <a:pt x="15807" y="9174"/>
                            <a:pt x="15788" y="9186"/>
                          </a:cubicBezTo>
                          <a:cubicBezTo>
                            <a:pt x="15788" y="9209"/>
                            <a:pt x="15816" y="9209"/>
                            <a:pt x="15832" y="9198"/>
                          </a:cubicBezTo>
                          <a:cubicBezTo>
                            <a:pt x="15846" y="9180"/>
                            <a:pt x="15850" y="9153"/>
                            <a:pt x="15860" y="9141"/>
                          </a:cubicBezTo>
                          <a:cubicBezTo>
                            <a:pt x="15869" y="9127"/>
                            <a:pt x="15878" y="9124"/>
                            <a:pt x="15894" y="9124"/>
                          </a:cubicBezTo>
                          <a:cubicBezTo>
                            <a:pt x="15933" y="9112"/>
                            <a:pt x="15975" y="9106"/>
                            <a:pt x="16018" y="9124"/>
                          </a:cubicBezTo>
                          <a:cubicBezTo>
                            <a:pt x="16044" y="9130"/>
                            <a:pt x="16062" y="9156"/>
                            <a:pt x="16076" y="9180"/>
                          </a:cubicBezTo>
                          <a:cubicBezTo>
                            <a:pt x="16092" y="9147"/>
                            <a:pt x="16131" y="9136"/>
                            <a:pt x="16154" y="9162"/>
                          </a:cubicBezTo>
                          <a:cubicBezTo>
                            <a:pt x="16163" y="9168"/>
                            <a:pt x="16168" y="9180"/>
                            <a:pt x="16179" y="9180"/>
                          </a:cubicBezTo>
                          <a:cubicBezTo>
                            <a:pt x="16198" y="9180"/>
                            <a:pt x="16202" y="9147"/>
                            <a:pt x="16202" y="9130"/>
                          </a:cubicBezTo>
                          <a:cubicBezTo>
                            <a:pt x="16198" y="9106"/>
                            <a:pt x="16189" y="9088"/>
                            <a:pt x="16189" y="9062"/>
                          </a:cubicBezTo>
                          <a:cubicBezTo>
                            <a:pt x="16193" y="9032"/>
                            <a:pt x="16216" y="9011"/>
                            <a:pt x="16241" y="9005"/>
                          </a:cubicBezTo>
                          <a:cubicBezTo>
                            <a:pt x="16251" y="9000"/>
                            <a:pt x="16255" y="9000"/>
                            <a:pt x="16264" y="9000"/>
                          </a:cubicBezTo>
                          <a:cubicBezTo>
                            <a:pt x="16269" y="9000"/>
                            <a:pt x="16276" y="9005"/>
                            <a:pt x="16285" y="9011"/>
                          </a:cubicBezTo>
                          <a:cubicBezTo>
                            <a:pt x="16333" y="9044"/>
                            <a:pt x="16400" y="9017"/>
                            <a:pt x="16435" y="9068"/>
                          </a:cubicBezTo>
                          <a:cubicBezTo>
                            <a:pt x="16444" y="9088"/>
                            <a:pt x="16448" y="9106"/>
                            <a:pt x="16462" y="9118"/>
                          </a:cubicBezTo>
                          <a:cubicBezTo>
                            <a:pt x="16474" y="9130"/>
                            <a:pt x="16488" y="9130"/>
                            <a:pt x="16501" y="9141"/>
                          </a:cubicBezTo>
                          <a:cubicBezTo>
                            <a:pt x="16511" y="9156"/>
                            <a:pt x="16520" y="9180"/>
                            <a:pt x="16506" y="9186"/>
                          </a:cubicBezTo>
                          <a:cubicBezTo>
                            <a:pt x="16497" y="9192"/>
                            <a:pt x="16488" y="9186"/>
                            <a:pt x="16478" y="9186"/>
                          </a:cubicBezTo>
                          <a:cubicBezTo>
                            <a:pt x="16458" y="9186"/>
                            <a:pt x="16444" y="9218"/>
                            <a:pt x="16448" y="9242"/>
                          </a:cubicBezTo>
                          <a:cubicBezTo>
                            <a:pt x="16448" y="9266"/>
                            <a:pt x="16462" y="9286"/>
                            <a:pt x="16474" y="9310"/>
                          </a:cubicBezTo>
                          <a:cubicBezTo>
                            <a:pt x="16515" y="9310"/>
                            <a:pt x="16559" y="9304"/>
                            <a:pt x="16603" y="9304"/>
                          </a:cubicBezTo>
                          <a:cubicBezTo>
                            <a:pt x="16607" y="9304"/>
                            <a:pt x="16616" y="9304"/>
                            <a:pt x="16623" y="9298"/>
                          </a:cubicBezTo>
                          <a:lnTo>
                            <a:pt x="16637" y="9280"/>
                          </a:lnTo>
                          <a:cubicBezTo>
                            <a:pt x="16655" y="9260"/>
                            <a:pt x="16681" y="9292"/>
                            <a:pt x="16699" y="9292"/>
                          </a:cubicBezTo>
                          <a:cubicBezTo>
                            <a:pt x="16738" y="9286"/>
                            <a:pt x="16738" y="9192"/>
                            <a:pt x="16782" y="9192"/>
                          </a:cubicBezTo>
                          <a:cubicBezTo>
                            <a:pt x="16800" y="9192"/>
                            <a:pt x="16814" y="9224"/>
                            <a:pt x="16839" y="9230"/>
                          </a:cubicBezTo>
                          <a:cubicBezTo>
                            <a:pt x="16853" y="9236"/>
                            <a:pt x="16869" y="9230"/>
                            <a:pt x="16879" y="9242"/>
                          </a:cubicBezTo>
                          <a:cubicBezTo>
                            <a:pt x="16888" y="9254"/>
                            <a:pt x="16883" y="9272"/>
                            <a:pt x="16892" y="9280"/>
                          </a:cubicBezTo>
                          <a:cubicBezTo>
                            <a:pt x="16902" y="9286"/>
                            <a:pt x="16911" y="9286"/>
                            <a:pt x="16922" y="9280"/>
                          </a:cubicBezTo>
                          <a:cubicBezTo>
                            <a:pt x="16950" y="9266"/>
                            <a:pt x="16980" y="9254"/>
                            <a:pt x="17003" y="9242"/>
                          </a:cubicBezTo>
                          <a:cubicBezTo>
                            <a:pt x="17042" y="9224"/>
                            <a:pt x="17081" y="9198"/>
                            <a:pt x="17090" y="9147"/>
                          </a:cubicBezTo>
                          <a:cubicBezTo>
                            <a:pt x="17033" y="9147"/>
                            <a:pt x="16975" y="9112"/>
                            <a:pt x="16941" y="9050"/>
                          </a:cubicBezTo>
                          <a:cubicBezTo>
                            <a:pt x="16936" y="9044"/>
                            <a:pt x="16931" y="9032"/>
                            <a:pt x="16927" y="9026"/>
                          </a:cubicBezTo>
                          <a:cubicBezTo>
                            <a:pt x="16906" y="9011"/>
                            <a:pt x="16879" y="9038"/>
                            <a:pt x="16862" y="9017"/>
                          </a:cubicBezTo>
                          <a:cubicBezTo>
                            <a:pt x="16849" y="9005"/>
                            <a:pt x="16853" y="8976"/>
                            <a:pt x="16869" y="8964"/>
                          </a:cubicBezTo>
                          <a:cubicBezTo>
                            <a:pt x="16883" y="8949"/>
                            <a:pt x="16902" y="8943"/>
                            <a:pt x="16918" y="8932"/>
                          </a:cubicBezTo>
                          <a:cubicBezTo>
                            <a:pt x="16945" y="8914"/>
                            <a:pt x="16964" y="8875"/>
                            <a:pt x="16971" y="8831"/>
                          </a:cubicBezTo>
                          <a:cubicBezTo>
                            <a:pt x="16971" y="8819"/>
                            <a:pt x="16971" y="8807"/>
                            <a:pt x="16975" y="8796"/>
                          </a:cubicBezTo>
                          <a:cubicBezTo>
                            <a:pt x="16984" y="8772"/>
                            <a:pt x="17012" y="8772"/>
                            <a:pt x="17037" y="8784"/>
                          </a:cubicBezTo>
                          <a:cubicBezTo>
                            <a:pt x="17056" y="8790"/>
                            <a:pt x="17086" y="8801"/>
                            <a:pt x="17099" y="8778"/>
                          </a:cubicBezTo>
                          <a:cubicBezTo>
                            <a:pt x="17120" y="8745"/>
                            <a:pt x="17095" y="8689"/>
                            <a:pt x="17125" y="8665"/>
                          </a:cubicBezTo>
                          <a:cubicBezTo>
                            <a:pt x="17129" y="8660"/>
                            <a:pt x="17138" y="8660"/>
                            <a:pt x="17143" y="8654"/>
                          </a:cubicBezTo>
                          <a:cubicBezTo>
                            <a:pt x="17152" y="8639"/>
                            <a:pt x="17152" y="8621"/>
                            <a:pt x="17143" y="8609"/>
                          </a:cubicBezTo>
                          <a:cubicBezTo>
                            <a:pt x="17138" y="8603"/>
                            <a:pt x="17134" y="8603"/>
                            <a:pt x="17134" y="8597"/>
                          </a:cubicBezTo>
                          <a:cubicBezTo>
                            <a:pt x="17125" y="8586"/>
                            <a:pt x="17134" y="8559"/>
                            <a:pt x="17148" y="8547"/>
                          </a:cubicBezTo>
                          <a:cubicBezTo>
                            <a:pt x="17164" y="8541"/>
                            <a:pt x="17178" y="8547"/>
                            <a:pt x="17191" y="8547"/>
                          </a:cubicBezTo>
                          <a:cubicBezTo>
                            <a:pt x="17205" y="8547"/>
                            <a:pt x="17226" y="8541"/>
                            <a:pt x="17230" y="8524"/>
                          </a:cubicBezTo>
                          <a:cubicBezTo>
                            <a:pt x="17235" y="8509"/>
                            <a:pt x="17230" y="8491"/>
                            <a:pt x="17230" y="8479"/>
                          </a:cubicBezTo>
                          <a:cubicBezTo>
                            <a:pt x="17226" y="8461"/>
                            <a:pt x="17221" y="8435"/>
                            <a:pt x="17217" y="8417"/>
                          </a:cubicBezTo>
                          <a:cubicBezTo>
                            <a:pt x="17217" y="8411"/>
                            <a:pt x="17210" y="8399"/>
                            <a:pt x="17217" y="8393"/>
                          </a:cubicBezTo>
                          <a:cubicBezTo>
                            <a:pt x="17221" y="8379"/>
                            <a:pt x="17235" y="8385"/>
                            <a:pt x="17244" y="8385"/>
                          </a:cubicBezTo>
                          <a:cubicBezTo>
                            <a:pt x="17283" y="8385"/>
                            <a:pt x="17306" y="8311"/>
                            <a:pt x="17350" y="8311"/>
                          </a:cubicBezTo>
                          <a:cubicBezTo>
                            <a:pt x="17355" y="8299"/>
                            <a:pt x="17375" y="8299"/>
                            <a:pt x="17385" y="8305"/>
                          </a:cubicBezTo>
                          <a:cubicBezTo>
                            <a:pt x="17394" y="8311"/>
                            <a:pt x="17403" y="8317"/>
                            <a:pt x="17414" y="8311"/>
                          </a:cubicBezTo>
                          <a:cubicBezTo>
                            <a:pt x="17424" y="8311"/>
                            <a:pt x="17428" y="8299"/>
                            <a:pt x="17433" y="8293"/>
                          </a:cubicBezTo>
                          <a:cubicBezTo>
                            <a:pt x="17463" y="8260"/>
                            <a:pt x="17516" y="8293"/>
                            <a:pt x="17552" y="8275"/>
                          </a:cubicBezTo>
                          <a:cubicBezTo>
                            <a:pt x="17559" y="8293"/>
                            <a:pt x="17573" y="8305"/>
                            <a:pt x="17587" y="8305"/>
                          </a:cubicBezTo>
                          <a:cubicBezTo>
                            <a:pt x="17601" y="8305"/>
                            <a:pt x="17617" y="8305"/>
                            <a:pt x="17631" y="8299"/>
                          </a:cubicBezTo>
                          <a:cubicBezTo>
                            <a:pt x="17670" y="8355"/>
                            <a:pt x="17679" y="8429"/>
                            <a:pt x="17665" y="8503"/>
                          </a:cubicBezTo>
                          <a:cubicBezTo>
                            <a:pt x="17661" y="8535"/>
                            <a:pt x="17649" y="8571"/>
                            <a:pt x="17670" y="8592"/>
                          </a:cubicBezTo>
                          <a:cubicBezTo>
                            <a:pt x="17674" y="8597"/>
                            <a:pt x="17679" y="8597"/>
                            <a:pt x="17684" y="8603"/>
                          </a:cubicBezTo>
                          <a:cubicBezTo>
                            <a:pt x="17693" y="8615"/>
                            <a:pt x="17693" y="8639"/>
                            <a:pt x="17688" y="8660"/>
                          </a:cubicBezTo>
                          <a:cubicBezTo>
                            <a:pt x="17684" y="8677"/>
                            <a:pt x="17674" y="8695"/>
                            <a:pt x="17674" y="8716"/>
                          </a:cubicBezTo>
                          <a:cubicBezTo>
                            <a:pt x="17697" y="8701"/>
                            <a:pt x="17727" y="8728"/>
                            <a:pt x="17750" y="8716"/>
                          </a:cubicBezTo>
                          <a:cubicBezTo>
                            <a:pt x="17771" y="8701"/>
                            <a:pt x="17776" y="8671"/>
                            <a:pt x="17776" y="8648"/>
                          </a:cubicBezTo>
                          <a:cubicBezTo>
                            <a:pt x="17780" y="8621"/>
                            <a:pt x="17785" y="8586"/>
                            <a:pt x="17805" y="8586"/>
                          </a:cubicBezTo>
                          <a:lnTo>
                            <a:pt x="17828" y="8586"/>
                          </a:lnTo>
                          <a:cubicBezTo>
                            <a:pt x="17851" y="8577"/>
                            <a:pt x="17868" y="8547"/>
                            <a:pt x="17872" y="8524"/>
                          </a:cubicBezTo>
                          <a:cubicBezTo>
                            <a:pt x="17881" y="8491"/>
                            <a:pt x="17886" y="8461"/>
                            <a:pt x="17907" y="8441"/>
                          </a:cubicBezTo>
                          <a:cubicBezTo>
                            <a:pt x="17920" y="8429"/>
                            <a:pt x="17941" y="8429"/>
                            <a:pt x="17960" y="8423"/>
                          </a:cubicBezTo>
                          <a:cubicBezTo>
                            <a:pt x="17980" y="8417"/>
                            <a:pt x="17996" y="8411"/>
                            <a:pt x="18008" y="8385"/>
                          </a:cubicBezTo>
                          <a:cubicBezTo>
                            <a:pt x="18022" y="8417"/>
                            <a:pt x="18056" y="8423"/>
                            <a:pt x="18075" y="8393"/>
                          </a:cubicBezTo>
                          <a:cubicBezTo>
                            <a:pt x="18093" y="8367"/>
                            <a:pt x="18084" y="8322"/>
                            <a:pt x="18065" y="8293"/>
                          </a:cubicBezTo>
                          <a:cubicBezTo>
                            <a:pt x="18061" y="8287"/>
                            <a:pt x="18056" y="8281"/>
                            <a:pt x="18056" y="8275"/>
                          </a:cubicBezTo>
                          <a:cubicBezTo>
                            <a:pt x="18049" y="8249"/>
                            <a:pt x="18070" y="8231"/>
                            <a:pt x="18084" y="8219"/>
                          </a:cubicBezTo>
                          <a:cubicBezTo>
                            <a:pt x="18098" y="8207"/>
                            <a:pt x="18114" y="8175"/>
                            <a:pt x="18098" y="8163"/>
                          </a:cubicBezTo>
                          <a:cubicBezTo>
                            <a:pt x="18093" y="8157"/>
                            <a:pt x="18084" y="8157"/>
                            <a:pt x="18079" y="8145"/>
                          </a:cubicBezTo>
                          <a:cubicBezTo>
                            <a:pt x="18070" y="8124"/>
                            <a:pt x="18084" y="8107"/>
                            <a:pt x="18093" y="8095"/>
                          </a:cubicBezTo>
                          <a:cubicBezTo>
                            <a:pt x="18114" y="8077"/>
                            <a:pt x="18127" y="8050"/>
                            <a:pt x="18137" y="8021"/>
                          </a:cubicBezTo>
                          <a:cubicBezTo>
                            <a:pt x="18141" y="8015"/>
                            <a:pt x="18141" y="8000"/>
                            <a:pt x="18146" y="7994"/>
                          </a:cubicBezTo>
                          <a:cubicBezTo>
                            <a:pt x="18153" y="7988"/>
                            <a:pt x="18157" y="7988"/>
                            <a:pt x="18162" y="7988"/>
                          </a:cubicBezTo>
                          <a:cubicBezTo>
                            <a:pt x="18201" y="7988"/>
                            <a:pt x="18233" y="8015"/>
                            <a:pt x="18259" y="8045"/>
                          </a:cubicBezTo>
                          <a:lnTo>
                            <a:pt x="18263" y="8050"/>
                          </a:lnTo>
                          <a:cubicBezTo>
                            <a:pt x="18268" y="8068"/>
                            <a:pt x="18249" y="8077"/>
                            <a:pt x="18233" y="8077"/>
                          </a:cubicBezTo>
                          <a:cubicBezTo>
                            <a:pt x="18215" y="8083"/>
                            <a:pt x="18201" y="8107"/>
                            <a:pt x="18190" y="8124"/>
                          </a:cubicBezTo>
                          <a:cubicBezTo>
                            <a:pt x="18180" y="8151"/>
                            <a:pt x="18180" y="8175"/>
                            <a:pt x="18180" y="8201"/>
                          </a:cubicBezTo>
                          <a:cubicBezTo>
                            <a:pt x="18180" y="8225"/>
                            <a:pt x="18180" y="8254"/>
                            <a:pt x="18176" y="8281"/>
                          </a:cubicBezTo>
                          <a:cubicBezTo>
                            <a:pt x="18176" y="8299"/>
                            <a:pt x="18176" y="8317"/>
                            <a:pt x="18185" y="8337"/>
                          </a:cubicBezTo>
                          <a:cubicBezTo>
                            <a:pt x="18190" y="8343"/>
                            <a:pt x="18194" y="8349"/>
                            <a:pt x="18194" y="8355"/>
                          </a:cubicBezTo>
                          <a:cubicBezTo>
                            <a:pt x="18194" y="8367"/>
                            <a:pt x="18190" y="8373"/>
                            <a:pt x="18180" y="8373"/>
                          </a:cubicBezTo>
                          <a:lnTo>
                            <a:pt x="18157" y="8373"/>
                          </a:lnTo>
                          <a:cubicBezTo>
                            <a:pt x="18137" y="8373"/>
                            <a:pt x="18118" y="8399"/>
                            <a:pt x="18114" y="8423"/>
                          </a:cubicBezTo>
                          <a:cubicBezTo>
                            <a:pt x="18109" y="8447"/>
                            <a:pt x="18109" y="8473"/>
                            <a:pt x="18114" y="8503"/>
                          </a:cubicBezTo>
                          <a:cubicBezTo>
                            <a:pt x="18114" y="8529"/>
                            <a:pt x="18118" y="8553"/>
                            <a:pt x="18118" y="8571"/>
                          </a:cubicBezTo>
                          <a:lnTo>
                            <a:pt x="18118" y="8592"/>
                          </a:lnTo>
                          <a:cubicBezTo>
                            <a:pt x="18114" y="8597"/>
                            <a:pt x="18109" y="8603"/>
                            <a:pt x="18104" y="8603"/>
                          </a:cubicBezTo>
                          <a:cubicBezTo>
                            <a:pt x="18079" y="8615"/>
                            <a:pt x="18049" y="8621"/>
                            <a:pt x="18026" y="8633"/>
                          </a:cubicBezTo>
                          <a:cubicBezTo>
                            <a:pt x="18012" y="8639"/>
                            <a:pt x="17996" y="8648"/>
                            <a:pt x="17987" y="8665"/>
                          </a:cubicBezTo>
                          <a:cubicBezTo>
                            <a:pt x="17978" y="8683"/>
                            <a:pt x="17978" y="8710"/>
                            <a:pt x="17992" y="8716"/>
                          </a:cubicBezTo>
                          <a:cubicBezTo>
                            <a:pt x="17964" y="8745"/>
                            <a:pt x="17911" y="8716"/>
                            <a:pt x="17881" y="8757"/>
                          </a:cubicBezTo>
                          <a:cubicBezTo>
                            <a:pt x="17868" y="8784"/>
                            <a:pt x="17872" y="8819"/>
                            <a:pt x="17863" y="8846"/>
                          </a:cubicBezTo>
                          <a:cubicBezTo>
                            <a:pt x="17851" y="8869"/>
                            <a:pt x="17833" y="8887"/>
                            <a:pt x="17833" y="8914"/>
                          </a:cubicBezTo>
                          <a:lnTo>
                            <a:pt x="17833" y="8932"/>
                          </a:lnTo>
                          <a:cubicBezTo>
                            <a:pt x="17833" y="8943"/>
                            <a:pt x="17819" y="8949"/>
                            <a:pt x="17805" y="8949"/>
                          </a:cubicBezTo>
                          <a:cubicBezTo>
                            <a:pt x="17794" y="8949"/>
                            <a:pt x="17780" y="8943"/>
                            <a:pt x="17771" y="8943"/>
                          </a:cubicBezTo>
                          <a:cubicBezTo>
                            <a:pt x="17741" y="8949"/>
                            <a:pt x="17736" y="9000"/>
                            <a:pt x="17723" y="9032"/>
                          </a:cubicBezTo>
                          <a:cubicBezTo>
                            <a:pt x="17702" y="9068"/>
                            <a:pt x="17670" y="9094"/>
                            <a:pt x="17674" y="9130"/>
                          </a:cubicBezTo>
                          <a:cubicBezTo>
                            <a:pt x="17654" y="9130"/>
                            <a:pt x="17661" y="9168"/>
                            <a:pt x="17649" y="9186"/>
                          </a:cubicBezTo>
                          <a:cubicBezTo>
                            <a:pt x="17640" y="9209"/>
                            <a:pt x="17617" y="9218"/>
                            <a:pt x="17601" y="9198"/>
                          </a:cubicBezTo>
                          <a:cubicBezTo>
                            <a:pt x="17612" y="9242"/>
                            <a:pt x="17578" y="9280"/>
                            <a:pt x="17564" y="9316"/>
                          </a:cubicBezTo>
                          <a:cubicBezTo>
                            <a:pt x="17559" y="9334"/>
                            <a:pt x="17559" y="9348"/>
                            <a:pt x="17552" y="9366"/>
                          </a:cubicBezTo>
                          <a:cubicBezTo>
                            <a:pt x="17543" y="9410"/>
                            <a:pt x="17520" y="9440"/>
                            <a:pt x="17495" y="9473"/>
                          </a:cubicBezTo>
                          <a:cubicBezTo>
                            <a:pt x="17490" y="9478"/>
                            <a:pt x="17486" y="9484"/>
                            <a:pt x="17477" y="9490"/>
                          </a:cubicBezTo>
                          <a:cubicBezTo>
                            <a:pt x="17463" y="9496"/>
                            <a:pt x="17447" y="9490"/>
                            <a:pt x="17428" y="9490"/>
                          </a:cubicBezTo>
                          <a:cubicBezTo>
                            <a:pt x="17389" y="9496"/>
                            <a:pt x="17380" y="9570"/>
                            <a:pt x="17345" y="9588"/>
                          </a:cubicBezTo>
                          <a:cubicBezTo>
                            <a:pt x="17327" y="9597"/>
                            <a:pt x="17306" y="9588"/>
                            <a:pt x="17288" y="9597"/>
                          </a:cubicBezTo>
                          <a:cubicBezTo>
                            <a:pt x="17270" y="9597"/>
                            <a:pt x="17249" y="9620"/>
                            <a:pt x="17253" y="9638"/>
                          </a:cubicBezTo>
                          <a:cubicBezTo>
                            <a:pt x="17253" y="9650"/>
                            <a:pt x="17265" y="9659"/>
                            <a:pt x="17258" y="9665"/>
                          </a:cubicBezTo>
                          <a:cubicBezTo>
                            <a:pt x="17258" y="9671"/>
                            <a:pt x="17253" y="9671"/>
                            <a:pt x="17249" y="9671"/>
                          </a:cubicBezTo>
                          <a:cubicBezTo>
                            <a:pt x="17230" y="9682"/>
                            <a:pt x="17205" y="9694"/>
                            <a:pt x="17187" y="9706"/>
                          </a:cubicBezTo>
                          <a:cubicBezTo>
                            <a:pt x="17178" y="9712"/>
                            <a:pt x="17168" y="9718"/>
                            <a:pt x="17164" y="9733"/>
                          </a:cubicBezTo>
                          <a:cubicBezTo>
                            <a:pt x="17157" y="9756"/>
                            <a:pt x="17187" y="9762"/>
                            <a:pt x="17201" y="9780"/>
                          </a:cubicBezTo>
                          <a:cubicBezTo>
                            <a:pt x="17221" y="9807"/>
                            <a:pt x="17201" y="9851"/>
                            <a:pt x="17178" y="9875"/>
                          </a:cubicBezTo>
                          <a:cubicBezTo>
                            <a:pt x="17152" y="9892"/>
                            <a:pt x="17125" y="9904"/>
                            <a:pt x="17109" y="9937"/>
                          </a:cubicBezTo>
                          <a:cubicBezTo>
                            <a:pt x="17104" y="9943"/>
                            <a:pt x="17104" y="9949"/>
                            <a:pt x="17104" y="9954"/>
                          </a:cubicBezTo>
                          <a:cubicBezTo>
                            <a:pt x="17109" y="9972"/>
                            <a:pt x="17125" y="9972"/>
                            <a:pt x="17134" y="9987"/>
                          </a:cubicBezTo>
                          <a:cubicBezTo>
                            <a:pt x="17143" y="9999"/>
                            <a:pt x="17134" y="10022"/>
                            <a:pt x="17125" y="10034"/>
                          </a:cubicBezTo>
                          <a:lnTo>
                            <a:pt x="17095" y="10073"/>
                          </a:lnTo>
                          <a:cubicBezTo>
                            <a:pt x="17086" y="10096"/>
                            <a:pt x="17095" y="10129"/>
                            <a:pt x="17090" y="10158"/>
                          </a:cubicBezTo>
                          <a:cubicBezTo>
                            <a:pt x="17086" y="10173"/>
                            <a:pt x="17081" y="10185"/>
                            <a:pt x="17076" y="10203"/>
                          </a:cubicBezTo>
                          <a:cubicBezTo>
                            <a:pt x="17072" y="10229"/>
                            <a:pt x="17081" y="10259"/>
                            <a:pt x="17076" y="10283"/>
                          </a:cubicBezTo>
                          <a:cubicBezTo>
                            <a:pt x="17076" y="10297"/>
                            <a:pt x="17067" y="10309"/>
                            <a:pt x="17067" y="10327"/>
                          </a:cubicBezTo>
                          <a:cubicBezTo>
                            <a:pt x="17067" y="10351"/>
                            <a:pt x="17086" y="10377"/>
                            <a:pt x="17081" y="10401"/>
                          </a:cubicBezTo>
                          <a:cubicBezTo>
                            <a:pt x="17081" y="10427"/>
                            <a:pt x="17060" y="10457"/>
                            <a:pt x="17076" y="10475"/>
                          </a:cubicBezTo>
                          <a:lnTo>
                            <a:pt x="17086" y="10490"/>
                          </a:lnTo>
                          <a:cubicBezTo>
                            <a:pt x="17095" y="10501"/>
                            <a:pt x="17081" y="10519"/>
                            <a:pt x="17072" y="10537"/>
                          </a:cubicBezTo>
                          <a:cubicBezTo>
                            <a:pt x="17056" y="10558"/>
                            <a:pt x="17051" y="10593"/>
                            <a:pt x="17072" y="10599"/>
                          </a:cubicBezTo>
                          <a:cubicBezTo>
                            <a:pt x="17090" y="10614"/>
                            <a:pt x="17090" y="10655"/>
                            <a:pt x="17086" y="10688"/>
                          </a:cubicBezTo>
                          <a:cubicBezTo>
                            <a:pt x="17086" y="10694"/>
                            <a:pt x="17081" y="10705"/>
                            <a:pt x="17081" y="10711"/>
                          </a:cubicBezTo>
                          <a:cubicBezTo>
                            <a:pt x="17081" y="10729"/>
                            <a:pt x="17104" y="10744"/>
                            <a:pt x="17115" y="10756"/>
                          </a:cubicBezTo>
                          <a:cubicBezTo>
                            <a:pt x="17120" y="10767"/>
                            <a:pt x="17120" y="10785"/>
                            <a:pt x="17120" y="10797"/>
                          </a:cubicBezTo>
                          <a:cubicBezTo>
                            <a:pt x="17120" y="10824"/>
                            <a:pt x="17115" y="10841"/>
                            <a:pt x="17109" y="10868"/>
                          </a:cubicBezTo>
                          <a:cubicBezTo>
                            <a:pt x="17109" y="10874"/>
                            <a:pt x="17104" y="10880"/>
                            <a:pt x="17109" y="10886"/>
                          </a:cubicBezTo>
                          <a:cubicBezTo>
                            <a:pt x="17109" y="10898"/>
                            <a:pt x="17120" y="10903"/>
                            <a:pt x="17120" y="10909"/>
                          </a:cubicBezTo>
                          <a:cubicBezTo>
                            <a:pt x="17125" y="10930"/>
                            <a:pt x="17115" y="10948"/>
                            <a:pt x="17109" y="10966"/>
                          </a:cubicBezTo>
                          <a:cubicBezTo>
                            <a:pt x="17099" y="10983"/>
                            <a:pt x="17095" y="11010"/>
                            <a:pt x="17104" y="11022"/>
                          </a:cubicBezTo>
                          <a:cubicBezTo>
                            <a:pt x="17109" y="11028"/>
                            <a:pt x="17115" y="11028"/>
                            <a:pt x="17120" y="11034"/>
                          </a:cubicBezTo>
                          <a:cubicBezTo>
                            <a:pt x="17143" y="11054"/>
                            <a:pt x="17148" y="11096"/>
                            <a:pt x="17138" y="11128"/>
                          </a:cubicBezTo>
                          <a:cubicBezTo>
                            <a:pt x="17134" y="11134"/>
                            <a:pt x="17129" y="11146"/>
                            <a:pt x="17129" y="11152"/>
                          </a:cubicBezTo>
                          <a:cubicBezTo>
                            <a:pt x="17125" y="11175"/>
                            <a:pt x="17138" y="11214"/>
                            <a:pt x="17125" y="11232"/>
                          </a:cubicBezTo>
                          <a:lnTo>
                            <a:pt x="17115" y="11246"/>
                          </a:lnTo>
                          <a:cubicBezTo>
                            <a:pt x="17109" y="11252"/>
                            <a:pt x="17115" y="11264"/>
                            <a:pt x="17120" y="11276"/>
                          </a:cubicBezTo>
                          <a:cubicBezTo>
                            <a:pt x="17125" y="11282"/>
                            <a:pt x="17134" y="11288"/>
                            <a:pt x="17138" y="11300"/>
                          </a:cubicBezTo>
                          <a:cubicBezTo>
                            <a:pt x="17152" y="11332"/>
                            <a:pt x="17138" y="11368"/>
                            <a:pt x="17152" y="11400"/>
                          </a:cubicBezTo>
                          <a:cubicBezTo>
                            <a:pt x="17157" y="11418"/>
                            <a:pt x="17173" y="11430"/>
                            <a:pt x="17173" y="11450"/>
                          </a:cubicBezTo>
                          <a:cubicBezTo>
                            <a:pt x="17173" y="11468"/>
                            <a:pt x="17164" y="11474"/>
                            <a:pt x="17157" y="11492"/>
                          </a:cubicBezTo>
                          <a:cubicBezTo>
                            <a:pt x="17148" y="11518"/>
                            <a:pt x="17152" y="11542"/>
                            <a:pt x="17157" y="11569"/>
                          </a:cubicBezTo>
                          <a:cubicBezTo>
                            <a:pt x="17164" y="11586"/>
                            <a:pt x="17134" y="11592"/>
                            <a:pt x="17138" y="11610"/>
                          </a:cubicBezTo>
                          <a:cubicBezTo>
                            <a:pt x="17138" y="11616"/>
                            <a:pt x="17143" y="11616"/>
                            <a:pt x="17143" y="11625"/>
                          </a:cubicBezTo>
                          <a:cubicBezTo>
                            <a:pt x="17152" y="11637"/>
                            <a:pt x="17152" y="11660"/>
                            <a:pt x="17143" y="11678"/>
                          </a:cubicBezTo>
                          <a:cubicBezTo>
                            <a:pt x="17152" y="11684"/>
                            <a:pt x="17168" y="11672"/>
                            <a:pt x="17173" y="11660"/>
                          </a:cubicBezTo>
                          <a:lnTo>
                            <a:pt x="17187" y="11625"/>
                          </a:lnTo>
                          <a:lnTo>
                            <a:pt x="17201" y="11604"/>
                          </a:lnTo>
                          <a:cubicBezTo>
                            <a:pt x="17235" y="11569"/>
                            <a:pt x="17274" y="11524"/>
                            <a:pt x="17306" y="11480"/>
                          </a:cubicBezTo>
                          <a:cubicBezTo>
                            <a:pt x="17313" y="11474"/>
                            <a:pt x="17318" y="11468"/>
                            <a:pt x="17318" y="11456"/>
                          </a:cubicBezTo>
                          <a:cubicBezTo>
                            <a:pt x="17318" y="11450"/>
                            <a:pt x="17313" y="11450"/>
                            <a:pt x="17313" y="11445"/>
                          </a:cubicBezTo>
                          <a:cubicBezTo>
                            <a:pt x="17306" y="11424"/>
                            <a:pt x="17318" y="11406"/>
                            <a:pt x="17327" y="11394"/>
                          </a:cubicBezTo>
                          <a:cubicBezTo>
                            <a:pt x="17345" y="11377"/>
                            <a:pt x="17375" y="11368"/>
                            <a:pt x="17394" y="11350"/>
                          </a:cubicBezTo>
                          <a:cubicBezTo>
                            <a:pt x="17419" y="11332"/>
                            <a:pt x="17433" y="11309"/>
                            <a:pt x="17442" y="11276"/>
                          </a:cubicBezTo>
                          <a:cubicBezTo>
                            <a:pt x="17442" y="11270"/>
                            <a:pt x="17447" y="11264"/>
                            <a:pt x="17442" y="11258"/>
                          </a:cubicBezTo>
                          <a:cubicBezTo>
                            <a:pt x="17442" y="11252"/>
                            <a:pt x="17437" y="11246"/>
                            <a:pt x="17437" y="11238"/>
                          </a:cubicBezTo>
                          <a:cubicBezTo>
                            <a:pt x="17424" y="11208"/>
                            <a:pt x="17424" y="11164"/>
                            <a:pt x="17424" y="11128"/>
                          </a:cubicBezTo>
                          <a:cubicBezTo>
                            <a:pt x="17424" y="11107"/>
                            <a:pt x="17424" y="11096"/>
                            <a:pt x="17428" y="11078"/>
                          </a:cubicBezTo>
                          <a:cubicBezTo>
                            <a:pt x="17437" y="11054"/>
                            <a:pt x="17456" y="11039"/>
                            <a:pt x="17477" y="11034"/>
                          </a:cubicBezTo>
                          <a:cubicBezTo>
                            <a:pt x="17495" y="11028"/>
                            <a:pt x="17516" y="11028"/>
                            <a:pt x="17534" y="11016"/>
                          </a:cubicBezTo>
                          <a:cubicBezTo>
                            <a:pt x="17582" y="10998"/>
                            <a:pt x="17612" y="10930"/>
                            <a:pt x="17608" y="10868"/>
                          </a:cubicBezTo>
                          <a:cubicBezTo>
                            <a:pt x="17601" y="10835"/>
                            <a:pt x="17601" y="10806"/>
                            <a:pt x="17601" y="10773"/>
                          </a:cubicBezTo>
                          <a:cubicBezTo>
                            <a:pt x="17601" y="10762"/>
                            <a:pt x="17601" y="10750"/>
                            <a:pt x="17608" y="10744"/>
                          </a:cubicBezTo>
                          <a:cubicBezTo>
                            <a:pt x="17612" y="10729"/>
                            <a:pt x="17621" y="10729"/>
                            <a:pt x="17631" y="10738"/>
                          </a:cubicBezTo>
                          <a:cubicBezTo>
                            <a:pt x="17635" y="10717"/>
                            <a:pt x="17656" y="10705"/>
                            <a:pt x="17670" y="10694"/>
                          </a:cubicBezTo>
                          <a:cubicBezTo>
                            <a:pt x="17686" y="10682"/>
                            <a:pt x="17697" y="10655"/>
                            <a:pt x="17688" y="10637"/>
                          </a:cubicBezTo>
                          <a:cubicBezTo>
                            <a:pt x="17684" y="10631"/>
                            <a:pt x="17679" y="10626"/>
                            <a:pt x="17679" y="10614"/>
                          </a:cubicBezTo>
                          <a:cubicBezTo>
                            <a:pt x="17679" y="10599"/>
                            <a:pt x="17674" y="10593"/>
                            <a:pt x="17684" y="10587"/>
                          </a:cubicBezTo>
                          <a:lnTo>
                            <a:pt x="17693" y="10587"/>
                          </a:lnTo>
                          <a:cubicBezTo>
                            <a:pt x="17713" y="10587"/>
                            <a:pt x="17732" y="10593"/>
                            <a:pt x="17750" y="10593"/>
                          </a:cubicBezTo>
                          <a:cubicBezTo>
                            <a:pt x="17771" y="10593"/>
                            <a:pt x="17789" y="10581"/>
                            <a:pt x="17799" y="10563"/>
                          </a:cubicBezTo>
                          <a:cubicBezTo>
                            <a:pt x="17838" y="10605"/>
                            <a:pt x="17891" y="10637"/>
                            <a:pt x="17939" y="10649"/>
                          </a:cubicBezTo>
                          <a:cubicBezTo>
                            <a:pt x="17948" y="10649"/>
                            <a:pt x="17960" y="10649"/>
                            <a:pt x="17969" y="10643"/>
                          </a:cubicBezTo>
                          <a:cubicBezTo>
                            <a:pt x="17978" y="10626"/>
                            <a:pt x="17964" y="10605"/>
                            <a:pt x="17948" y="10593"/>
                          </a:cubicBezTo>
                          <a:cubicBezTo>
                            <a:pt x="17920" y="10569"/>
                            <a:pt x="17891" y="10537"/>
                            <a:pt x="17872" y="10495"/>
                          </a:cubicBezTo>
                          <a:cubicBezTo>
                            <a:pt x="17863" y="10484"/>
                            <a:pt x="17858" y="10457"/>
                            <a:pt x="17863" y="10445"/>
                          </a:cubicBezTo>
                          <a:cubicBezTo>
                            <a:pt x="17868" y="10439"/>
                            <a:pt x="17872" y="10433"/>
                            <a:pt x="17872" y="10422"/>
                          </a:cubicBezTo>
                          <a:cubicBezTo>
                            <a:pt x="17872" y="10413"/>
                            <a:pt x="17868" y="10404"/>
                            <a:pt x="17863" y="10401"/>
                          </a:cubicBezTo>
                          <a:cubicBezTo>
                            <a:pt x="17842" y="10374"/>
                            <a:pt x="17833" y="10333"/>
                            <a:pt x="17838" y="10303"/>
                          </a:cubicBezTo>
                          <a:cubicBezTo>
                            <a:pt x="17858" y="10309"/>
                            <a:pt x="17872" y="10289"/>
                            <a:pt x="17881" y="10265"/>
                          </a:cubicBezTo>
                          <a:cubicBezTo>
                            <a:pt x="17900" y="10221"/>
                            <a:pt x="17916" y="10167"/>
                            <a:pt x="17916" y="10111"/>
                          </a:cubicBezTo>
                          <a:cubicBezTo>
                            <a:pt x="17930" y="10105"/>
                            <a:pt x="17939" y="10096"/>
                            <a:pt x="17955" y="10085"/>
                          </a:cubicBezTo>
                          <a:cubicBezTo>
                            <a:pt x="17969" y="10111"/>
                            <a:pt x="17978" y="10135"/>
                            <a:pt x="17983" y="10158"/>
                          </a:cubicBezTo>
                          <a:cubicBezTo>
                            <a:pt x="17987" y="10179"/>
                            <a:pt x="17992" y="10197"/>
                            <a:pt x="18008" y="10203"/>
                          </a:cubicBezTo>
                          <a:cubicBezTo>
                            <a:pt x="18022" y="10209"/>
                            <a:pt x="18035" y="10197"/>
                            <a:pt x="18040" y="10185"/>
                          </a:cubicBezTo>
                          <a:cubicBezTo>
                            <a:pt x="18049" y="10173"/>
                            <a:pt x="18049" y="10153"/>
                            <a:pt x="18049" y="10135"/>
                          </a:cubicBezTo>
                          <a:cubicBezTo>
                            <a:pt x="18049" y="10123"/>
                            <a:pt x="18049" y="10111"/>
                            <a:pt x="18045" y="10096"/>
                          </a:cubicBezTo>
                          <a:lnTo>
                            <a:pt x="18031" y="10079"/>
                          </a:lnTo>
                          <a:cubicBezTo>
                            <a:pt x="18012" y="10049"/>
                            <a:pt x="18049" y="9999"/>
                            <a:pt x="18040" y="9960"/>
                          </a:cubicBezTo>
                          <a:cubicBezTo>
                            <a:pt x="18035" y="9937"/>
                            <a:pt x="18012" y="9925"/>
                            <a:pt x="17996" y="9925"/>
                          </a:cubicBezTo>
                          <a:cubicBezTo>
                            <a:pt x="17992" y="9925"/>
                            <a:pt x="17987" y="9925"/>
                            <a:pt x="17983" y="9919"/>
                          </a:cubicBezTo>
                          <a:cubicBezTo>
                            <a:pt x="17978" y="9919"/>
                            <a:pt x="17978" y="9913"/>
                            <a:pt x="17973" y="9904"/>
                          </a:cubicBezTo>
                          <a:cubicBezTo>
                            <a:pt x="17955" y="9857"/>
                            <a:pt x="18008" y="9801"/>
                            <a:pt x="17987" y="9750"/>
                          </a:cubicBezTo>
                          <a:cubicBezTo>
                            <a:pt x="18003" y="9750"/>
                            <a:pt x="18022" y="9750"/>
                            <a:pt x="18031" y="9739"/>
                          </a:cubicBezTo>
                          <a:cubicBezTo>
                            <a:pt x="18045" y="9727"/>
                            <a:pt x="18049" y="9700"/>
                            <a:pt x="18040" y="9688"/>
                          </a:cubicBezTo>
                          <a:cubicBezTo>
                            <a:pt x="18035" y="9677"/>
                            <a:pt x="18022" y="9671"/>
                            <a:pt x="18017" y="9659"/>
                          </a:cubicBezTo>
                          <a:cubicBezTo>
                            <a:pt x="18008" y="9632"/>
                            <a:pt x="18035" y="9603"/>
                            <a:pt x="18031" y="9570"/>
                          </a:cubicBezTo>
                          <a:cubicBezTo>
                            <a:pt x="18031" y="9564"/>
                            <a:pt x="18026" y="9552"/>
                            <a:pt x="18022" y="9546"/>
                          </a:cubicBezTo>
                          <a:cubicBezTo>
                            <a:pt x="18003" y="9520"/>
                            <a:pt x="17973" y="9520"/>
                            <a:pt x="17948" y="9535"/>
                          </a:cubicBezTo>
                          <a:cubicBezTo>
                            <a:pt x="17934" y="9541"/>
                            <a:pt x="17925" y="9558"/>
                            <a:pt x="17911" y="9552"/>
                          </a:cubicBezTo>
                          <a:cubicBezTo>
                            <a:pt x="17886" y="9546"/>
                            <a:pt x="17886" y="9496"/>
                            <a:pt x="17863" y="9478"/>
                          </a:cubicBezTo>
                          <a:cubicBezTo>
                            <a:pt x="17858" y="9473"/>
                            <a:pt x="17847" y="9473"/>
                            <a:pt x="17847" y="9464"/>
                          </a:cubicBezTo>
                          <a:cubicBezTo>
                            <a:pt x="17842" y="9452"/>
                            <a:pt x="17842" y="9440"/>
                            <a:pt x="17847" y="9428"/>
                          </a:cubicBezTo>
                          <a:cubicBezTo>
                            <a:pt x="17851" y="9410"/>
                            <a:pt x="17863" y="9390"/>
                            <a:pt x="17877" y="9372"/>
                          </a:cubicBezTo>
                          <a:cubicBezTo>
                            <a:pt x="17886" y="9360"/>
                            <a:pt x="17900" y="9348"/>
                            <a:pt x="17900" y="9328"/>
                          </a:cubicBezTo>
                          <a:lnTo>
                            <a:pt x="17900" y="9304"/>
                          </a:lnTo>
                          <a:cubicBezTo>
                            <a:pt x="17900" y="9286"/>
                            <a:pt x="17920" y="9280"/>
                            <a:pt x="17930" y="9280"/>
                          </a:cubicBezTo>
                          <a:cubicBezTo>
                            <a:pt x="17943" y="9280"/>
                            <a:pt x="17960" y="9286"/>
                            <a:pt x="17969" y="9286"/>
                          </a:cubicBezTo>
                          <a:cubicBezTo>
                            <a:pt x="17992" y="9286"/>
                            <a:pt x="18022" y="9266"/>
                            <a:pt x="18031" y="9236"/>
                          </a:cubicBezTo>
                          <a:cubicBezTo>
                            <a:pt x="18045" y="9198"/>
                            <a:pt x="18017" y="9147"/>
                            <a:pt x="18031" y="9118"/>
                          </a:cubicBezTo>
                          <a:cubicBezTo>
                            <a:pt x="18035" y="9112"/>
                            <a:pt x="18035" y="9106"/>
                            <a:pt x="18040" y="9100"/>
                          </a:cubicBezTo>
                          <a:lnTo>
                            <a:pt x="18040" y="9073"/>
                          </a:lnTo>
                          <a:cubicBezTo>
                            <a:pt x="18031" y="9032"/>
                            <a:pt x="18026" y="8988"/>
                            <a:pt x="18017" y="8943"/>
                          </a:cubicBezTo>
                          <a:cubicBezTo>
                            <a:pt x="18049" y="8914"/>
                            <a:pt x="18084" y="8875"/>
                            <a:pt x="18118" y="8846"/>
                          </a:cubicBezTo>
                          <a:cubicBezTo>
                            <a:pt x="18123" y="8840"/>
                            <a:pt x="18127" y="8831"/>
                            <a:pt x="18137" y="8840"/>
                          </a:cubicBezTo>
                          <a:cubicBezTo>
                            <a:pt x="18141" y="8840"/>
                            <a:pt x="18141" y="8846"/>
                            <a:pt x="18146" y="8852"/>
                          </a:cubicBezTo>
                          <a:cubicBezTo>
                            <a:pt x="18153" y="8852"/>
                            <a:pt x="18157" y="8852"/>
                            <a:pt x="18162" y="8846"/>
                          </a:cubicBezTo>
                          <a:lnTo>
                            <a:pt x="18206" y="8807"/>
                          </a:lnTo>
                          <a:cubicBezTo>
                            <a:pt x="18219" y="8852"/>
                            <a:pt x="18238" y="8893"/>
                            <a:pt x="18268" y="8932"/>
                          </a:cubicBezTo>
                          <a:cubicBezTo>
                            <a:pt x="18295" y="8914"/>
                            <a:pt x="18311" y="8869"/>
                            <a:pt x="18311" y="8825"/>
                          </a:cubicBezTo>
                          <a:cubicBezTo>
                            <a:pt x="18334" y="8801"/>
                            <a:pt x="18369" y="8784"/>
                            <a:pt x="18403" y="8778"/>
                          </a:cubicBezTo>
                          <a:cubicBezTo>
                            <a:pt x="18403" y="8790"/>
                            <a:pt x="18413" y="8790"/>
                            <a:pt x="18422" y="8790"/>
                          </a:cubicBezTo>
                          <a:cubicBezTo>
                            <a:pt x="18431" y="8784"/>
                            <a:pt x="18436" y="8784"/>
                            <a:pt x="18447" y="8784"/>
                          </a:cubicBezTo>
                          <a:cubicBezTo>
                            <a:pt x="18452" y="8790"/>
                            <a:pt x="18456" y="8796"/>
                            <a:pt x="18456" y="8801"/>
                          </a:cubicBezTo>
                          <a:cubicBezTo>
                            <a:pt x="18466" y="8825"/>
                            <a:pt x="18475" y="8852"/>
                            <a:pt x="18493" y="8864"/>
                          </a:cubicBezTo>
                          <a:cubicBezTo>
                            <a:pt x="18514" y="8875"/>
                            <a:pt x="18537" y="8869"/>
                            <a:pt x="18548" y="8852"/>
                          </a:cubicBezTo>
                          <a:cubicBezTo>
                            <a:pt x="18553" y="8846"/>
                            <a:pt x="18553" y="8831"/>
                            <a:pt x="18558" y="8825"/>
                          </a:cubicBezTo>
                          <a:cubicBezTo>
                            <a:pt x="18562" y="8807"/>
                            <a:pt x="18571" y="8796"/>
                            <a:pt x="18581" y="8784"/>
                          </a:cubicBezTo>
                          <a:cubicBezTo>
                            <a:pt x="18606" y="8751"/>
                            <a:pt x="18638" y="8739"/>
                            <a:pt x="18663" y="8710"/>
                          </a:cubicBezTo>
                          <a:cubicBezTo>
                            <a:pt x="18682" y="8689"/>
                            <a:pt x="18693" y="8657"/>
                            <a:pt x="18712" y="8639"/>
                          </a:cubicBezTo>
                          <a:cubicBezTo>
                            <a:pt x="18730" y="8618"/>
                            <a:pt x="18760" y="8609"/>
                            <a:pt x="18778" y="8627"/>
                          </a:cubicBezTo>
                          <a:cubicBezTo>
                            <a:pt x="18788" y="8639"/>
                            <a:pt x="18795" y="8654"/>
                            <a:pt x="18804" y="8665"/>
                          </a:cubicBezTo>
                          <a:cubicBezTo>
                            <a:pt x="18818" y="8683"/>
                            <a:pt x="18836" y="8689"/>
                            <a:pt x="18857" y="8683"/>
                          </a:cubicBezTo>
                          <a:cubicBezTo>
                            <a:pt x="18852" y="8701"/>
                            <a:pt x="18843" y="8722"/>
                            <a:pt x="18836" y="8739"/>
                          </a:cubicBezTo>
                          <a:cubicBezTo>
                            <a:pt x="18836" y="8745"/>
                            <a:pt x="18831" y="8751"/>
                            <a:pt x="18836" y="8757"/>
                          </a:cubicBezTo>
                          <a:cubicBezTo>
                            <a:pt x="18843" y="8763"/>
                            <a:pt x="18847" y="8763"/>
                            <a:pt x="18857" y="8763"/>
                          </a:cubicBezTo>
                          <a:cubicBezTo>
                            <a:pt x="18891" y="8772"/>
                            <a:pt x="18923" y="8807"/>
                            <a:pt x="18923" y="8858"/>
                          </a:cubicBezTo>
                          <a:cubicBezTo>
                            <a:pt x="18923" y="8887"/>
                            <a:pt x="18914" y="8926"/>
                            <a:pt x="18933" y="8943"/>
                          </a:cubicBezTo>
                          <a:cubicBezTo>
                            <a:pt x="18949" y="8955"/>
                            <a:pt x="18972" y="8943"/>
                            <a:pt x="18985" y="8926"/>
                          </a:cubicBezTo>
                          <a:cubicBezTo>
                            <a:pt x="18976" y="8943"/>
                            <a:pt x="18985" y="8964"/>
                            <a:pt x="19002" y="8970"/>
                          </a:cubicBezTo>
                          <a:cubicBezTo>
                            <a:pt x="19015" y="8976"/>
                            <a:pt x="19029" y="8964"/>
                            <a:pt x="19041" y="8949"/>
                          </a:cubicBezTo>
                          <a:cubicBezTo>
                            <a:pt x="19050" y="8937"/>
                            <a:pt x="19054" y="8914"/>
                            <a:pt x="19054" y="8902"/>
                          </a:cubicBezTo>
                          <a:cubicBezTo>
                            <a:pt x="19064" y="8852"/>
                            <a:pt x="19068" y="8807"/>
                            <a:pt x="19073" y="8757"/>
                          </a:cubicBezTo>
                          <a:cubicBezTo>
                            <a:pt x="19073" y="8739"/>
                            <a:pt x="19077" y="8713"/>
                            <a:pt x="19082" y="8695"/>
                          </a:cubicBezTo>
                          <a:cubicBezTo>
                            <a:pt x="19089" y="8674"/>
                            <a:pt x="19107" y="8660"/>
                            <a:pt x="19121" y="8660"/>
                          </a:cubicBezTo>
                          <a:lnTo>
                            <a:pt x="19142" y="8660"/>
                          </a:lnTo>
                          <a:cubicBezTo>
                            <a:pt x="19151" y="8648"/>
                            <a:pt x="19151" y="8615"/>
                            <a:pt x="19160" y="8615"/>
                          </a:cubicBezTo>
                          <a:cubicBezTo>
                            <a:pt x="19160" y="8597"/>
                            <a:pt x="19165" y="8571"/>
                            <a:pt x="19165" y="8553"/>
                          </a:cubicBezTo>
                          <a:cubicBezTo>
                            <a:pt x="19195" y="8553"/>
                            <a:pt x="19227" y="8547"/>
                            <a:pt x="19248" y="8509"/>
                          </a:cubicBezTo>
                          <a:cubicBezTo>
                            <a:pt x="19252" y="8497"/>
                            <a:pt x="19257" y="8479"/>
                            <a:pt x="19261" y="8467"/>
                          </a:cubicBezTo>
                          <a:cubicBezTo>
                            <a:pt x="19266" y="8456"/>
                            <a:pt x="19275" y="8441"/>
                            <a:pt x="19291" y="8441"/>
                          </a:cubicBezTo>
                          <a:cubicBezTo>
                            <a:pt x="19296" y="8441"/>
                            <a:pt x="19301" y="8447"/>
                            <a:pt x="19305" y="8447"/>
                          </a:cubicBezTo>
                          <a:cubicBezTo>
                            <a:pt x="19319" y="8447"/>
                            <a:pt x="19328" y="8435"/>
                            <a:pt x="19335" y="8423"/>
                          </a:cubicBezTo>
                          <a:cubicBezTo>
                            <a:pt x="19340" y="8405"/>
                            <a:pt x="19340" y="8393"/>
                            <a:pt x="19340" y="8373"/>
                          </a:cubicBezTo>
                          <a:cubicBezTo>
                            <a:pt x="19353" y="8349"/>
                            <a:pt x="19381" y="8337"/>
                            <a:pt x="19406" y="8331"/>
                          </a:cubicBezTo>
                          <a:cubicBezTo>
                            <a:pt x="19420" y="8322"/>
                            <a:pt x="19436" y="8317"/>
                            <a:pt x="19455" y="8317"/>
                          </a:cubicBezTo>
                          <a:cubicBezTo>
                            <a:pt x="19468" y="8311"/>
                            <a:pt x="19489" y="8311"/>
                            <a:pt x="19498" y="8322"/>
                          </a:cubicBezTo>
                          <a:cubicBezTo>
                            <a:pt x="19526" y="8281"/>
                            <a:pt x="19560" y="8237"/>
                            <a:pt x="19600" y="8207"/>
                          </a:cubicBezTo>
                          <a:cubicBezTo>
                            <a:pt x="19618" y="8192"/>
                            <a:pt x="19634" y="8181"/>
                            <a:pt x="19648" y="8169"/>
                          </a:cubicBezTo>
                          <a:cubicBezTo>
                            <a:pt x="19666" y="8151"/>
                            <a:pt x="19682" y="8118"/>
                            <a:pt x="19701" y="8095"/>
                          </a:cubicBezTo>
                          <a:cubicBezTo>
                            <a:pt x="19705" y="8089"/>
                            <a:pt x="19710" y="8083"/>
                            <a:pt x="19715" y="8083"/>
                          </a:cubicBezTo>
                          <a:cubicBezTo>
                            <a:pt x="19724" y="8083"/>
                            <a:pt x="19731" y="8083"/>
                            <a:pt x="19740" y="8089"/>
                          </a:cubicBezTo>
                          <a:cubicBezTo>
                            <a:pt x="19772" y="8101"/>
                            <a:pt x="19811" y="8068"/>
                            <a:pt x="19816" y="8027"/>
                          </a:cubicBezTo>
                          <a:cubicBezTo>
                            <a:pt x="19816" y="8021"/>
                            <a:pt x="19816" y="8006"/>
                            <a:pt x="19820" y="8000"/>
                          </a:cubicBezTo>
                          <a:cubicBezTo>
                            <a:pt x="19825" y="7994"/>
                            <a:pt x="19832" y="7988"/>
                            <a:pt x="19836" y="7988"/>
                          </a:cubicBezTo>
                          <a:cubicBezTo>
                            <a:pt x="19855" y="7982"/>
                            <a:pt x="19873" y="7971"/>
                            <a:pt x="19894" y="7971"/>
                          </a:cubicBezTo>
                          <a:cubicBezTo>
                            <a:pt x="19912" y="7971"/>
                            <a:pt x="19933" y="7977"/>
                            <a:pt x="19947" y="8000"/>
                          </a:cubicBezTo>
                          <a:cubicBezTo>
                            <a:pt x="19951" y="8006"/>
                            <a:pt x="19951" y="8015"/>
                            <a:pt x="19956" y="8021"/>
                          </a:cubicBezTo>
                          <a:cubicBezTo>
                            <a:pt x="19970" y="8033"/>
                            <a:pt x="20000" y="8015"/>
                            <a:pt x="20009" y="8033"/>
                          </a:cubicBezTo>
                          <a:cubicBezTo>
                            <a:pt x="20014" y="8039"/>
                            <a:pt x="20014" y="8045"/>
                            <a:pt x="20014" y="8050"/>
                          </a:cubicBezTo>
                          <a:cubicBezTo>
                            <a:pt x="20018" y="8077"/>
                            <a:pt x="20048" y="8083"/>
                            <a:pt x="20066" y="8083"/>
                          </a:cubicBezTo>
                          <a:cubicBezTo>
                            <a:pt x="20092" y="8083"/>
                            <a:pt x="20115" y="8083"/>
                            <a:pt x="20140" y="8077"/>
                          </a:cubicBezTo>
                          <a:cubicBezTo>
                            <a:pt x="20149" y="8077"/>
                            <a:pt x="20158" y="8068"/>
                            <a:pt x="20163" y="8077"/>
                          </a:cubicBezTo>
                          <a:cubicBezTo>
                            <a:pt x="20179" y="8083"/>
                            <a:pt x="20188" y="8101"/>
                            <a:pt x="20202" y="8101"/>
                          </a:cubicBezTo>
                          <a:cubicBezTo>
                            <a:pt x="20223" y="8062"/>
                            <a:pt x="20223" y="8015"/>
                            <a:pt x="20211" y="7977"/>
                          </a:cubicBezTo>
                          <a:cubicBezTo>
                            <a:pt x="20193" y="7914"/>
                            <a:pt x="20149" y="7870"/>
                            <a:pt x="20154" y="7808"/>
                          </a:cubicBezTo>
                          <a:cubicBezTo>
                            <a:pt x="20154" y="7796"/>
                            <a:pt x="20158" y="7784"/>
                            <a:pt x="20158" y="7773"/>
                          </a:cubicBezTo>
                          <a:cubicBezTo>
                            <a:pt x="20158" y="7752"/>
                            <a:pt x="20154" y="7734"/>
                            <a:pt x="20145" y="7722"/>
                          </a:cubicBezTo>
                          <a:cubicBezTo>
                            <a:pt x="20135" y="7710"/>
                            <a:pt x="20115" y="7705"/>
                            <a:pt x="20106" y="7690"/>
                          </a:cubicBezTo>
                          <a:cubicBezTo>
                            <a:pt x="20092" y="7678"/>
                            <a:pt x="20083" y="7660"/>
                            <a:pt x="20083" y="7642"/>
                          </a:cubicBezTo>
                          <a:cubicBezTo>
                            <a:pt x="20083" y="7637"/>
                            <a:pt x="20087" y="7631"/>
                            <a:pt x="20087" y="7616"/>
                          </a:cubicBezTo>
                          <a:cubicBezTo>
                            <a:pt x="20087" y="7610"/>
                            <a:pt x="20083" y="7598"/>
                            <a:pt x="20078" y="7604"/>
                          </a:cubicBezTo>
                          <a:cubicBezTo>
                            <a:pt x="20083" y="7569"/>
                            <a:pt x="20083" y="7512"/>
                            <a:pt x="20062" y="7486"/>
                          </a:cubicBezTo>
                          <a:cubicBezTo>
                            <a:pt x="20053" y="7474"/>
                            <a:pt x="20039" y="7462"/>
                            <a:pt x="20034" y="7450"/>
                          </a:cubicBezTo>
                          <a:cubicBezTo>
                            <a:pt x="20018" y="7418"/>
                            <a:pt x="20034" y="7382"/>
                            <a:pt x="20048" y="7350"/>
                          </a:cubicBezTo>
                          <a:cubicBezTo>
                            <a:pt x="20030" y="7344"/>
                            <a:pt x="20014" y="7338"/>
                            <a:pt x="19995" y="7332"/>
                          </a:cubicBezTo>
                          <a:cubicBezTo>
                            <a:pt x="19991" y="7332"/>
                            <a:pt x="19986" y="7326"/>
                            <a:pt x="19981" y="7320"/>
                          </a:cubicBezTo>
                          <a:cubicBezTo>
                            <a:pt x="19981" y="7314"/>
                            <a:pt x="19981" y="7314"/>
                            <a:pt x="19986" y="7305"/>
                          </a:cubicBezTo>
                          <a:cubicBezTo>
                            <a:pt x="20000" y="7282"/>
                            <a:pt x="20009" y="7258"/>
                            <a:pt x="20023" y="7232"/>
                          </a:cubicBezTo>
                          <a:cubicBezTo>
                            <a:pt x="20030" y="7226"/>
                            <a:pt x="20030" y="7220"/>
                            <a:pt x="20034" y="7220"/>
                          </a:cubicBezTo>
                          <a:cubicBezTo>
                            <a:pt x="20039" y="7214"/>
                            <a:pt x="20048" y="7220"/>
                            <a:pt x="20053" y="7220"/>
                          </a:cubicBezTo>
                          <a:cubicBezTo>
                            <a:pt x="20083" y="7226"/>
                            <a:pt x="20106" y="7202"/>
                            <a:pt x="20119" y="7169"/>
                          </a:cubicBezTo>
                          <a:cubicBezTo>
                            <a:pt x="20140" y="7146"/>
                            <a:pt x="20158" y="7113"/>
                            <a:pt x="20184" y="7107"/>
                          </a:cubicBezTo>
                          <a:cubicBezTo>
                            <a:pt x="20202" y="7101"/>
                            <a:pt x="20223" y="7107"/>
                            <a:pt x="20241" y="7107"/>
                          </a:cubicBezTo>
                          <a:cubicBezTo>
                            <a:pt x="20260" y="7107"/>
                            <a:pt x="20285" y="7101"/>
                            <a:pt x="20290" y="7078"/>
                          </a:cubicBezTo>
                          <a:cubicBezTo>
                            <a:pt x="20299" y="7045"/>
                            <a:pt x="20280" y="7010"/>
                            <a:pt x="20280" y="6977"/>
                          </a:cubicBezTo>
                          <a:cubicBezTo>
                            <a:pt x="20280" y="6936"/>
                            <a:pt x="20317" y="6903"/>
                            <a:pt x="20352" y="6886"/>
                          </a:cubicBezTo>
                          <a:cubicBezTo>
                            <a:pt x="20338" y="6847"/>
                            <a:pt x="20299" y="6841"/>
                            <a:pt x="20285" y="6812"/>
                          </a:cubicBezTo>
                          <a:cubicBezTo>
                            <a:pt x="20276" y="6785"/>
                            <a:pt x="20280" y="6756"/>
                            <a:pt x="20276" y="6729"/>
                          </a:cubicBezTo>
                          <a:cubicBezTo>
                            <a:pt x="20269" y="6699"/>
                            <a:pt x="20246" y="6667"/>
                            <a:pt x="20246" y="6637"/>
                          </a:cubicBezTo>
                          <a:cubicBezTo>
                            <a:pt x="20246" y="6593"/>
                            <a:pt x="20280" y="6557"/>
                            <a:pt x="20313" y="6575"/>
                          </a:cubicBezTo>
                          <a:cubicBezTo>
                            <a:pt x="20317" y="6581"/>
                            <a:pt x="20329" y="6581"/>
                            <a:pt x="20333" y="6581"/>
                          </a:cubicBezTo>
                          <a:cubicBezTo>
                            <a:pt x="20342" y="6581"/>
                            <a:pt x="20352" y="6569"/>
                            <a:pt x="20361" y="6557"/>
                          </a:cubicBezTo>
                          <a:cubicBezTo>
                            <a:pt x="20372" y="6543"/>
                            <a:pt x="20382" y="6537"/>
                            <a:pt x="20391" y="6552"/>
                          </a:cubicBezTo>
                          <a:cubicBezTo>
                            <a:pt x="20395" y="6557"/>
                            <a:pt x="20395" y="6557"/>
                            <a:pt x="20395" y="6563"/>
                          </a:cubicBezTo>
                          <a:cubicBezTo>
                            <a:pt x="20409" y="6605"/>
                            <a:pt x="20421" y="6655"/>
                            <a:pt x="20391" y="6688"/>
                          </a:cubicBezTo>
                          <a:cubicBezTo>
                            <a:pt x="20382" y="6699"/>
                            <a:pt x="20372" y="6705"/>
                            <a:pt x="20365" y="6717"/>
                          </a:cubicBezTo>
                          <a:cubicBezTo>
                            <a:pt x="20361" y="6735"/>
                            <a:pt x="20377" y="6756"/>
                            <a:pt x="20391" y="6761"/>
                          </a:cubicBezTo>
                          <a:cubicBezTo>
                            <a:pt x="20405" y="6767"/>
                            <a:pt x="20421" y="6773"/>
                            <a:pt x="20430" y="6785"/>
                          </a:cubicBezTo>
                          <a:cubicBezTo>
                            <a:pt x="20439" y="6806"/>
                            <a:pt x="20430" y="6832"/>
                            <a:pt x="20414" y="6853"/>
                          </a:cubicBezTo>
                          <a:cubicBezTo>
                            <a:pt x="20400" y="6871"/>
                            <a:pt x="20386" y="6892"/>
                            <a:pt x="20386" y="6915"/>
                          </a:cubicBezTo>
                          <a:cubicBezTo>
                            <a:pt x="20400" y="6909"/>
                            <a:pt x="20409" y="6909"/>
                            <a:pt x="20425" y="6903"/>
                          </a:cubicBezTo>
                          <a:cubicBezTo>
                            <a:pt x="20453" y="6897"/>
                            <a:pt x="20487" y="6892"/>
                            <a:pt x="20515" y="6897"/>
                          </a:cubicBezTo>
                          <a:cubicBezTo>
                            <a:pt x="20531" y="6903"/>
                            <a:pt x="20545" y="6909"/>
                            <a:pt x="20559" y="6909"/>
                          </a:cubicBezTo>
                          <a:cubicBezTo>
                            <a:pt x="20575" y="6909"/>
                            <a:pt x="20589" y="6892"/>
                            <a:pt x="20584" y="6880"/>
                          </a:cubicBezTo>
                          <a:cubicBezTo>
                            <a:pt x="20584" y="6874"/>
                            <a:pt x="20579" y="6859"/>
                            <a:pt x="20579" y="6853"/>
                          </a:cubicBezTo>
                          <a:cubicBezTo>
                            <a:pt x="20579" y="6835"/>
                            <a:pt x="20598" y="6835"/>
                            <a:pt x="20612" y="6835"/>
                          </a:cubicBezTo>
                          <a:cubicBezTo>
                            <a:pt x="20646" y="6841"/>
                            <a:pt x="20681" y="6859"/>
                            <a:pt x="20713" y="6874"/>
                          </a:cubicBezTo>
                          <a:cubicBezTo>
                            <a:pt x="20724" y="6880"/>
                            <a:pt x="20729" y="6880"/>
                            <a:pt x="20733" y="6886"/>
                          </a:cubicBezTo>
                          <a:cubicBezTo>
                            <a:pt x="20738" y="6892"/>
                            <a:pt x="20738" y="6897"/>
                            <a:pt x="20743" y="6903"/>
                          </a:cubicBezTo>
                          <a:cubicBezTo>
                            <a:pt x="20752" y="6921"/>
                            <a:pt x="20777" y="6927"/>
                            <a:pt x="20791" y="6915"/>
                          </a:cubicBezTo>
                          <a:cubicBezTo>
                            <a:pt x="20805" y="6948"/>
                            <a:pt x="20796" y="6989"/>
                            <a:pt x="20791" y="7033"/>
                          </a:cubicBezTo>
                          <a:cubicBezTo>
                            <a:pt x="20791" y="7066"/>
                            <a:pt x="20796" y="7096"/>
                            <a:pt x="20805" y="7128"/>
                          </a:cubicBezTo>
                          <a:cubicBezTo>
                            <a:pt x="20816" y="7152"/>
                            <a:pt x="20835" y="7175"/>
                            <a:pt x="20858" y="7181"/>
                          </a:cubicBezTo>
                          <a:cubicBezTo>
                            <a:pt x="20878" y="7190"/>
                            <a:pt x="20901" y="7169"/>
                            <a:pt x="20911" y="7146"/>
                          </a:cubicBezTo>
                          <a:cubicBezTo>
                            <a:pt x="20966" y="7214"/>
                            <a:pt x="21019" y="7288"/>
                            <a:pt x="21067" y="7356"/>
                          </a:cubicBezTo>
                          <a:cubicBezTo>
                            <a:pt x="21072" y="7362"/>
                            <a:pt x="21076" y="7368"/>
                            <a:pt x="21085" y="7376"/>
                          </a:cubicBezTo>
                          <a:cubicBezTo>
                            <a:pt x="21099" y="7382"/>
                            <a:pt x="21115" y="7376"/>
                            <a:pt x="21124" y="7368"/>
                          </a:cubicBezTo>
                          <a:cubicBezTo>
                            <a:pt x="21124" y="7394"/>
                            <a:pt x="21150" y="7418"/>
                            <a:pt x="21168" y="7406"/>
                          </a:cubicBezTo>
                          <a:cubicBezTo>
                            <a:pt x="21189" y="7394"/>
                            <a:pt x="21177" y="7350"/>
                            <a:pt x="21157" y="7344"/>
                          </a:cubicBezTo>
                          <a:cubicBezTo>
                            <a:pt x="21191" y="7344"/>
                            <a:pt x="21226" y="7344"/>
                            <a:pt x="21253" y="7332"/>
                          </a:cubicBezTo>
                          <a:cubicBezTo>
                            <a:pt x="21260" y="7305"/>
                            <a:pt x="21244" y="7282"/>
                            <a:pt x="21226" y="7276"/>
                          </a:cubicBezTo>
                          <a:cubicBezTo>
                            <a:pt x="21205" y="7264"/>
                            <a:pt x="21187" y="7258"/>
                            <a:pt x="21173" y="7237"/>
                          </a:cubicBezTo>
                          <a:cubicBezTo>
                            <a:pt x="21168" y="7232"/>
                            <a:pt x="21168" y="7226"/>
                            <a:pt x="21168" y="7226"/>
                          </a:cubicBezTo>
                          <a:cubicBezTo>
                            <a:pt x="21168" y="7220"/>
                            <a:pt x="21173" y="7214"/>
                            <a:pt x="21182" y="7214"/>
                          </a:cubicBezTo>
                          <a:cubicBezTo>
                            <a:pt x="21212" y="7202"/>
                            <a:pt x="21239" y="7181"/>
                            <a:pt x="21269" y="7169"/>
                          </a:cubicBezTo>
                          <a:cubicBezTo>
                            <a:pt x="21279" y="7134"/>
                            <a:pt x="21249" y="7096"/>
                            <a:pt x="21221" y="7101"/>
                          </a:cubicBezTo>
                          <a:cubicBezTo>
                            <a:pt x="21216" y="7090"/>
                            <a:pt x="21212" y="7066"/>
                            <a:pt x="21212" y="7051"/>
                          </a:cubicBezTo>
                          <a:cubicBezTo>
                            <a:pt x="21230" y="7060"/>
                            <a:pt x="21249" y="7022"/>
                            <a:pt x="21239" y="6998"/>
                          </a:cubicBezTo>
                          <a:cubicBezTo>
                            <a:pt x="21235" y="6983"/>
                            <a:pt x="21226" y="6977"/>
                            <a:pt x="21226" y="6965"/>
                          </a:cubicBezTo>
                          <a:cubicBezTo>
                            <a:pt x="21226" y="6954"/>
                            <a:pt x="21239" y="6948"/>
                            <a:pt x="21244" y="6927"/>
                          </a:cubicBezTo>
                          <a:cubicBezTo>
                            <a:pt x="21253" y="6897"/>
                            <a:pt x="21212" y="6886"/>
                            <a:pt x="21205" y="6853"/>
                          </a:cubicBezTo>
                          <a:cubicBezTo>
                            <a:pt x="21200" y="6829"/>
                            <a:pt x="21230" y="6818"/>
                            <a:pt x="21249" y="6824"/>
                          </a:cubicBezTo>
                          <a:cubicBezTo>
                            <a:pt x="21269" y="6835"/>
                            <a:pt x="21283" y="6853"/>
                            <a:pt x="21297" y="6865"/>
                          </a:cubicBezTo>
                          <a:cubicBezTo>
                            <a:pt x="21318" y="6880"/>
                            <a:pt x="21345" y="6877"/>
                            <a:pt x="21350" y="6853"/>
                          </a:cubicBezTo>
                          <a:cubicBezTo>
                            <a:pt x="21354" y="6826"/>
                            <a:pt x="21336" y="6797"/>
                            <a:pt x="21341" y="6773"/>
                          </a:cubicBezTo>
                          <a:cubicBezTo>
                            <a:pt x="21354" y="6761"/>
                            <a:pt x="21371" y="6779"/>
                            <a:pt x="21380" y="6791"/>
                          </a:cubicBezTo>
                          <a:cubicBezTo>
                            <a:pt x="21398" y="6812"/>
                            <a:pt x="21419" y="6829"/>
                            <a:pt x="21442" y="6835"/>
                          </a:cubicBezTo>
                          <a:cubicBezTo>
                            <a:pt x="21467" y="6785"/>
                            <a:pt x="21490" y="6735"/>
                            <a:pt x="21486" y="6682"/>
                          </a:cubicBezTo>
                          <a:cubicBezTo>
                            <a:pt x="21515" y="6673"/>
                            <a:pt x="21543" y="6649"/>
                            <a:pt x="21564" y="6625"/>
                          </a:cubicBezTo>
                          <a:lnTo>
                            <a:pt x="21568" y="6620"/>
                          </a:lnTo>
                          <a:cubicBezTo>
                            <a:pt x="21596" y="6537"/>
                            <a:pt x="21596" y="6531"/>
                            <a:pt x="21591" y="6525"/>
                          </a:cubicBezTo>
                          <a:close/>
                          <a:moveTo>
                            <a:pt x="18620" y="4813"/>
                          </a:moveTo>
                          <a:lnTo>
                            <a:pt x="18622" y="4813"/>
                          </a:lnTo>
                          <a:lnTo>
                            <a:pt x="18620" y="4813"/>
                          </a:lnTo>
                          <a:close/>
                          <a:moveTo>
                            <a:pt x="11579" y="1215"/>
                          </a:moveTo>
                          <a:cubicBezTo>
                            <a:pt x="11579" y="1218"/>
                            <a:pt x="11579" y="1218"/>
                            <a:pt x="11579" y="1218"/>
                          </a:cubicBezTo>
                          <a:cubicBezTo>
                            <a:pt x="11579" y="1218"/>
                            <a:pt x="11579" y="1218"/>
                            <a:pt x="11579" y="1215"/>
                          </a:cubicBezTo>
                          <a:close/>
                          <a:moveTo>
                            <a:pt x="6563" y="3864"/>
                          </a:moveTo>
                          <a:cubicBezTo>
                            <a:pt x="6560" y="3864"/>
                            <a:pt x="6558" y="3861"/>
                            <a:pt x="6556" y="3861"/>
                          </a:cubicBezTo>
                          <a:cubicBezTo>
                            <a:pt x="6558" y="3861"/>
                            <a:pt x="6560" y="3861"/>
                            <a:pt x="6563" y="3864"/>
                          </a:cubicBezTo>
                          <a:close/>
                          <a:moveTo>
                            <a:pt x="6195" y="5954"/>
                          </a:moveTo>
                          <a:close/>
                          <a:moveTo>
                            <a:pt x="6151" y="5230"/>
                          </a:moveTo>
                          <a:cubicBezTo>
                            <a:pt x="6151" y="5230"/>
                            <a:pt x="6149" y="5230"/>
                            <a:pt x="6149" y="5227"/>
                          </a:cubicBezTo>
                          <a:cubicBezTo>
                            <a:pt x="6149" y="5227"/>
                            <a:pt x="6151" y="5227"/>
                            <a:pt x="6151" y="5230"/>
                          </a:cubicBezTo>
                          <a:close/>
                          <a:moveTo>
                            <a:pt x="58" y="14658"/>
                          </a:moveTo>
                          <a:close/>
                          <a:moveTo>
                            <a:pt x="10123" y="19690"/>
                          </a:moveTo>
                          <a:cubicBezTo>
                            <a:pt x="10121" y="19687"/>
                            <a:pt x="10121" y="19687"/>
                            <a:pt x="10121" y="19687"/>
                          </a:cubicBezTo>
                          <a:cubicBezTo>
                            <a:pt x="10121" y="19687"/>
                            <a:pt x="10121" y="19687"/>
                            <a:pt x="10123" y="1969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8" name="Shape 3288"/>
                    <p:cNvSpPr/>
                    <p:nvPr/>
                  </p:nvSpPr>
                  <p:spPr>
                    <a:xfrm>
                      <a:off x="1099126" y="226051"/>
                      <a:ext cx="77287" cy="84545"/>
                    </a:xfrm>
                    <a:custGeom>
                      <a:avLst/>
                      <a:gdLst/>
                      <a:ahLst/>
                      <a:cxnLst>
                        <a:cxn ang="0">
                          <a:pos x="wd2" y="hd2"/>
                        </a:cxn>
                        <a:cxn ang="5400000">
                          <a:pos x="wd2" y="hd2"/>
                        </a:cxn>
                        <a:cxn ang="10800000">
                          <a:pos x="wd2" y="hd2"/>
                        </a:cxn>
                        <a:cxn ang="16200000">
                          <a:pos x="wd2" y="hd2"/>
                        </a:cxn>
                      </a:cxnLst>
                      <a:rect l="0" t="0" r="r" b="b"/>
                      <a:pathLst>
                        <a:path w="21600" h="21528" extrusionOk="0">
                          <a:moveTo>
                            <a:pt x="19988" y="9423"/>
                          </a:moveTo>
                          <a:cubicBezTo>
                            <a:pt x="20633" y="9423"/>
                            <a:pt x="21278" y="9423"/>
                            <a:pt x="21600" y="10003"/>
                          </a:cubicBezTo>
                          <a:cubicBezTo>
                            <a:pt x="20633" y="11887"/>
                            <a:pt x="20955" y="13627"/>
                            <a:pt x="20310" y="15801"/>
                          </a:cubicBezTo>
                          <a:cubicBezTo>
                            <a:pt x="19666" y="17541"/>
                            <a:pt x="17570" y="19426"/>
                            <a:pt x="15958" y="18846"/>
                          </a:cubicBezTo>
                          <a:cubicBezTo>
                            <a:pt x="16603" y="19426"/>
                            <a:pt x="16281" y="21020"/>
                            <a:pt x="15152" y="21310"/>
                          </a:cubicBezTo>
                          <a:cubicBezTo>
                            <a:pt x="14185" y="21600"/>
                            <a:pt x="13218" y="21600"/>
                            <a:pt x="11767" y="21310"/>
                          </a:cubicBezTo>
                          <a:cubicBezTo>
                            <a:pt x="9188" y="20585"/>
                            <a:pt x="6770" y="20295"/>
                            <a:pt x="4030" y="19715"/>
                          </a:cubicBezTo>
                          <a:cubicBezTo>
                            <a:pt x="3385" y="19715"/>
                            <a:pt x="2740" y="19426"/>
                            <a:pt x="2418" y="19136"/>
                          </a:cubicBezTo>
                          <a:cubicBezTo>
                            <a:pt x="2096" y="18846"/>
                            <a:pt x="1612" y="18266"/>
                            <a:pt x="1290" y="17541"/>
                          </a:cubicBezTo>
                          <a:cubicBezTo>
                            <a:pt x="322" y="14932"/>
                            <a:pt x="0" y="12177"/>
                            <a:pt x="0" y="9423"/>
                          </a:cubicBezTo>
                          <a:cubicBezTo>
                            <a:pt x="0" y="7828"/>
                            <a:pt x="322" y="5799"/>
                            <a:pt x="2096" y="5509"/>
                          </a:cubicBezTo>
                          <a:cubicBezTo>
                            <a:pt x="3385" y="4784"/>
                            <a:pt x="4675" y="5799"/>
                            <a:pt x="6448" y="5799"/>
                          </a:cubicBezTo>
                          <a:cubicBezTo>
                            <a:pt x="7737" y="6089"/>
                            <a:pt x="9833" y="5074"/>
                            <a:pt x="9510" y="3914"/>
                          </a:cubicBezTo>
                          <a:cubicBezTo>
                            <a:pt x="11445" y="3914"/>
                            <a:pt x="13540" y="3624"/>
                            <a:pt x="15475" y="3624"/>
                          </a:cubicBezTo>
                          <a:cubicBezTo>
                            <a:pt x="14507" y="3624"/>
                            <a:pt x="16603" y="0"/>
                            <a:pt x="19343" y="0"/>
                          </a:cubicBezTo>
                          <a:cubicBezTo>
                            <a:pt x="18215" y="2754"/>
                            <a:pt x="20633" y="6379"/>
                            <a:pt x="19988" y="942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89" name="Shape 3289"/>
                    <p:cNvSpPr/>
                    <p:nvPr/>
                  </p:nvSpPr>
                  <p:spPr>
                    <a:xfrm>
                      <a:off x="1201603" y="155724"/>
                      <a:ext cx="76930" cy="105598"/>
                    </a:xfrm>
                    <a:custGeom>
                      <a:avLst/>
                      <a:gdLst/>
                      <a:ahLst/>
                      <a:cxnLst>
                        <a:cxn ang="0">
                          <a:pos x="wd2" y="hd2"/>
                        </a:cxn>
                        <a:cxn ang="5400000">
                          <a:pos x="wd2" y="hd2"/>
                        </a:cxn>
                        <a:cxn ang="10800000">
                          <a:pos x="wd2" y="hd2"/>
                        </a:cxn>
                        <a:cxn ang="16200000">
                          <a:pos x="wd2" y="hd2"/>
                        </a:cxn>
                      </a:cxnLst>
                      <a:rect l="0" t="0" r="r" b="b"/>
                      <a:pathLst>
                        <a:path w="20823" h="21232" extrusionOk="0">
                          <a:moveTo>
                            <a:pt x="13131" y="21138"/>
                          </a:moveTo>
                          <a:cubicBezTo>
                            <a:pt x="16083" y="20560"/>
                            <a:pt x="18103" y="18712"/>
                            <a:pt x="19036" y="16749"/>
                          </a:cubicBezTo>
                          <a:cubicBezTo>
                            <a:pt x="20434" y="14323"/>
                            <a:pt x="20745" y="11435"/>
                            <a:pt x="20745" y="8779"/>
                          </a:cubicBezTo>
                          <a:cubicBezTo>
                            <a:pt x="20745" y="6815"/>
                            <a:pt x="21056" y="4620"/>
                            <a:pt x="20434" y="2657"/>
                          </a:cubicBezTo>
                          <a:cubicBezTo>
                            <a:pt x="19968" y="1502"/>
                            <a:pt x="18725" y="0"/>
                            <a:pt x="17171" y="0"/>
                          </a:cubicBezTo>
                          <a:cubicBezTo>
                            <a:pt x="14840" y="0"/>
                            <a:pt x="13908" y="2426"/>
                            <a:pt x="14219" y="4158"/>
                          </a:cubicBezTo>
                          <a:cubicBezTo>
                            <a:pt x="14529" y="9241"/>
                            <a:pt x="8624" y="9010"/>
                            <a:pt x="4429" y="12128"/>
                          </a:cubicBezTo>
                          <a:cubicBezTo>
                            <a:pt x="2719" y="13399"/>
                            <a:pt x="-544" y="15016"/>
                            <a:pt x="78" y="16980"/>
                          </a:cubicBezTo>
                          <a:cubicBezTo>
                            <a:pt x="1165" y="19174"/>
                            <a:pt x="4739" y="19174"/>
                            <a:pt x="6915" y="17904"/>
                          </a:cubicBezTo>
                          <a:cubicBezTo>
                            <a:pt x="7692" y="20329"/>
                            <a:pt x="10178" y="21600"/>
                            <a:pt x="13131" y="2113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90" name="Shape 3290"/>
                    <p:cNvSpPr/>
                    <p:nvPr/>
                  </p:nvSpPr>
                  <p:spPr>
                    <a:xfrm>
                      <a:off x="1123895" y="178329"/>
                      <a:ext cx="41420" cy="31264"/>
                    </a:xfrm>
                    <a:custGeom>
                      <a:avLst/>
                      <a:gdLst/>
                      <a:ahLst/>
                      <a:cxnLst>
                        <a:cxn ang="0">
                          <a:pos x="wd2" y="hd2"/>
                        </a:cxn>
                        <a:cxn ang="5400000">
                          <a:pos x="wd2" y="hd2"/>
                        </a:cxn>
                        <a:cxn ang="10800000">
                          <a:pos x="wd2" y="hd2"/>
                        </a:cxn>
                        <a:cxn ang="16200000">
                          <a:pos x="wd2" y="hd2"/>
                        </a:cxn>
                      </a:cxnLst>
                      <a:rect l="0" t="0" r="r" b="b"/>
                      <a:pathLst>
                        <a:path w="20046" h="21043" extrusionOk="0">
                          <a:moveTo>
                            <a:pt x="2319" y="7200"/>
                          </a:moveTo>
                          <a:cubicBezTo>
                            <a:pt x="-1047" y="8716"/>
                            <a:pt x="-486" y="15916"/>
                            <a:pt x="2319" y="18947"/>
                          </a:cubicBezTo>
                          <a:cubicBezTo>
                            <a:pt x="5405" y="21600"/>
                            <a:pt x="9613" y="21600"/>
                            <a:pt x="12979" y="19705"/>
                          </a:cubicBezTo>
                          <a:cubicBezTo>
                            <a:pt x="16065" y="18947"/>
                            <a:pt x="19431" y="16674"/>
                            <a:pt x="19992" y="12884"/>
                          </a:cubicBezTo>
                          <a:cubicBezTo>
                            <a:pt x="20553" y="7200"/>
                            <a:pt x="16626" y="3032"/>
                            <a:pt x="12979" y="758"/>
                          </a:cubicBezTo>
                          <a:cubicBezTo>
                            <a:pt x="12418" y="758"/>
                            <a:pt x="11857" y="0"/>
                            <a:pt x="11296" y="0"/>
                          </a:cubicBezTo>
                          <a:cubicBezTo>
                            <a:pt x="10174" y="0"/>
                            <a:pt x="9613" y="0"/>
                            <a:pt x="8771" y="758"/>
                          </a:cubicBezTo>
                          <a:cubicBezTo>
                            <a:pt x="5966" y="2274"/>
                            <a:pt x="3722" y="3789"/>
                            <a:pt x="636" y="5684"/>
                          </a:cubicBezTo>
                          <a:cubicBezTo>
                            <a:pt x="-486" y="6442"/>
                            <a:pt x="2319" y="7200"/>
                            <a:pt x="2319" y="720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91" name="Shape 3291"/>
                    <p:cNvSpPr/>
                    <p:nvPr/>
                  </p:nvSpPr>
                  <p:spPr>
                    <a:xfrm>
                      <a:off x="991124" y="296378"/>
                      <a:ext cx="78851" cy="72496"/>
                    </a:xfrm>
                    <a:custGeom>
                      <a:avLst/>
                      <a:gdLst/>
                      <a:ahLst/>
                      <a:cxnLst>
                        <a:cxn ang="0">
                          <a:pos x="wd2" y="hd2"/>
                        </a:cxn>
                        <a:cxn ang="5400000">
                          <a:pos x="wd2" y="hd2"/>
                        </a:cxn>
                        <a:cxn ang="10800000">
                          <a:pos x="wd2" y="hd2"/>
                        </a:cxn>
                        <a:cxn ang="16200000">
                          <a:pos x="wd2" y="hd2"/>
                        </a:cxn>
                      </a:cxnLst>
                      <a:rect l="0" t="0" r="r" b="b"/>
                      <a:pathLst>
                        <a:path w="21341" h="20939" extrusionOk="0">
                          <a:moveTo>
                            <a:pt x="9651" y="1473"/>
                          </a:moveTo>
                          <a:cubicBezTo>
                            <a:pt x="9345" y="2127"/>
                            <a:pt x="9345" y="9000"/>
                            <a:pt x="9957" y="9000"/>
                          </a:cubicBezTo>
                          <a:cubicBezTo>
                            <a:pt x="5515" y="8018"/>
                            <a:pt x="306" y="12109"/>
                            <a:pt x="0" y="17182"/>
                          </a:cubicBezTo>
                          <a:cubicBezTo>
                            <a:pt x="1685" y="20291"/>
                            <a:pt x="5515" y="21600"/>
                            <a:pt x="8732" y="20618"/>
                          </a:cubicBezTo>
                          <a:cubicBezTo>
                            <a:pt x="11949" y="19473"/>
                            <a:pt x="14094" y="15873"/>
                            <a:pt x="13481" y="12436"/>
                          </a:cubicBezTo>
                          <a:cubicBezTo>
                            <a:pt x="15166" y="12764"/>
                            <a:pt x="17157" y="13091"/>
                            <a:pt x="18689" y="12436"/>
                          </a:cubicBezTo>
                          <a:cubicBezTo>
                            <a:pt x="20374" y="11782"/>
                            <a:pt x="21600" y="9982"/>
                            <a:pt x="21294" y="8345"/>
                          </a:cubicBezTo>
                          <a:cubicBezTo>
                            <a:pt x="18996" y="8345"/>
                            <a:pt x="17004" y="6218"/>
                            <a:pt x="16698" y="4255"/>
                          </a:cubicBezTo>
                          <a:cubicBezTo>
                            <a:pt x="15166" y="4582"/>
                            <a:pt x="13634" y="4582"/>
                            <a:pt x="12255" y="3927"/>
                          </a:cubicBezTo>
                          <a:cubicBezTo>
                            <a:pt x="11030" y="3109"/>
                            <a:pt x="9651" y="1473"/>
                            <a:pt x="10264" y="0"/>
                          </a:cubicBezTo>
                          <a:cubicBezTo>
                            <a:pt x="9957" y="0"/>
                            <a:pt x="9345" y="1473"/>
                            <a:pt x="9651" y="147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92" name="Shape 3292"/>
                    <p:cNvSpPr/>
                    <p:nvPr/>
                  </p:nvSpPr>
                  <p:spPr>
                    <a:xfrm>
                      <a:off x="978620" y="216837"/>
                      <a:ext cx="82963" cy="50236"/>
                    </a:xfrm>
                    <a:custGeom>
                      <a:avLst/>
                      <a:gdLst/>
                      <a:ahLst/>
                      <a:cxnLst>
                        <a:cxn ang="0">
                          <a:pos x="wd2" y="hd2"/>
                        </a:cxn>
                        <a:cxn ang="5400000">
                          <a:pos x="wd2" y="hd2"/>
                        </a:cxn>
                        <a:cxn ang="10800000">
                          <a:pos x="wd2" y="hd2"/>
                        </a:cxn>
                        <a:cxn ang="16200000">
                          <a:pos x="wd2" y="hd2"/>
                        </a:cxn>
                      </a:cxnLst>
                      <a:rect l="0" t="0" r="r" b="b"/>
                      <a:pathLst>
                        <a:path w="15934" h="20795" extrusionOk="0">
                          <a:moveTo>
                            <a:pt x="3584" y="20785"/>
                          </a:moveTo>
                          <a:cubicBezTo>
                            <a:pt x="4886" y="20785"/>
                            <a:pt x="6297" y="18907"/>
                            <a:pt x="6731" y="15855"/>
                          </a:cubicBezTo>
                          <a:cubicBezTo>
                            <a:pt x="6948" y="14446"/>
                            <a:pt x="6948" y="13038"/>
                            <a:pt x="7382" y="11864"/>
                          </a:cubicBezTo>
                          <a:cubicBezTo>
                            <a:pt x="7600" y="10455"/>
                            <a:pt x="8359" y="9516"/>
                            <a:pt x="9011" y="9985"/>
                          </a:cubicBezTo>
                          <a:cubicBezTo>
                            <a:pt x="9445" y="9985"/>
                            <a:pt x="9662" y="10925"/>
                            <a:pt x="9879" y="10925"/>
                          </a:cubicBezTo>
                          <a:cubicBezTo>
                            <a:pt x="11507" y="13507"/>
                            <a:pt x="13787" y="9985"/>
                            <a:pt x="15198" y="7168"/>
                          </a:cubicBezTo>
                          <a:cubicBezTo>
                            <a:pt x="15415" y="6464"/>
                            <a:pt x="15632" y="5994"/>
                            <a:pt x="15849" y="5525"/>
                          </a:cubicBezTo>
                          <a:cubicBezTo>
                            <a:pt x="16283" y="3177"/>
                            <a:pt x="14980" y="1533"/>
                            <a:pt x="13787" y="1533"/>
                          </a:cubicBezTo>
                          <a:cubicBezTo>
                            <a:pt x="12701" y="1533"/>
                            <a:pt x="11507" y="2707"/>
                            <a:pt x="10639" y="1533"/>
                          </a:cubicBezTo>
                          <a:cubicBezTo>
                            <a:pt x="10205" y="1064"/>
                            <a:pt x="9879" y="594"/>
                            <a:pt x="9445" y="125"/>
                          </a:cubicBezTo>
                          <a:cubicBezTo>
                            <a:pt x="8794" y="-345"/>
                            <a:pt x="7925" y="594"/>
                            <a:pt x="7165" y="1533"/>
                          </a:cubicBezTo>
                          <a:cubicBezTo>
                            <a:pt x="4886" y="4585"/>
                            <a:pt x="-5317" y="21255"/>
                            <a:pt x="3584" y="20785"/>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93" name="Shape 3293"/>
                    <p:cNvSpPr/>
                    <p:nvPr/>
                  </p:nvSpPr>
                  <p:spPr>
                    <a:xfrm>
                      <a:off x="957295" y="180841"/>
                      <a:ext cx="47649" cy="30225"/>
                    </a:xfrm>
                    <a:custGeom>
                      <a:avLst/>
                      <a:gdLst/>
                      <a:ahLst/>
                      <a:cxnLst>
                        <a:cxn ang="0">
                          <a:pos x="wd2" y="hd2"/>
                        </a:cxn>
                        <a:cxn ang="5400000">
                          <a:pos x="wd2" y="hd2"/>
                        </a:cxn>
                        <a:cxn ang="10800000">
                          <a:pos x="wd2" y="hd2"/>
                        </a:cxn>
                        <a:cxn ang="16200000">
                          <a:pos x="wd2" y="hd2"/>
                        </a:cxn>
                      </a:cxnLst>
                      <a:rect l="0" t="0" r="r" b="b"/>
                      <a:pathLst>
                        <a:path w="20721" h="20357" extrusionOk="0">
                          <a:moveTo>
                            <a:pt x="401" y="6676"/>
                          </a:moveTo>
                          <a:cubicBezTo>
                            <a:pt x="-581" y="9033"/>
                            <a:pt x="401" y="13353"/>
                            <a:pt x="1628" y="14924"/>
                          </a:cubicBezTo>
                          <a:cubicBezTo>
                            <a:pt x="3101" y="17280"/>
                            <a:pt x="5064" y="18065"/>
                            <a:pt x="6783" y="18851"/>
                          </a:cubicBezTo>
                          <a:cubicBezTo>
                            <a:pt x="10219" y="20815"/>
                            <a:pt x="15374" y="21600"/>
                            <a:pt x="17583" y="16495"/>
                          </a:cubicBezTo>
                          <a:cubicBezTo>
                            <a:pt x="18074" y="14924"/>
                            <a:pt x="18074" y="13353"/>
                            <a:pt x="19055" y="12567"/>
                          </a:cubicBezTo>
                          <a:cubicBezTo>
                            <a:pt x="19546" y="11782"/>
                            <a:pt x="20037" y="11782"/>
                            <a:pt x="20528" y="10604"/>
                          </a:cubicBezTo>
                          <a:cubicBezTo>
                            <a:pt x="21019" y="9818"/>
                            <a:pt x="20528" y="8247"/>
                            <a:pt x="19546" y="7462"/>
                          </a:cubicBezTo>
                          <a:cubicBezTo>
                            <a:pt x="15864" y="3535"/>
                            <a:pt x="11446" y="1571"/>
                            <a:pt x="7274" y="2356"/>
                          </a:cubicBezTo>
                          <a:cubicBezTo>
                            <a:pt x="4819" y="3142"/>
                            <a:pt x="1874" y="3927"/>
                            <a:pt x="1137" y="785"/>
                          </a:cubicBezTo>
                          <a:cubicBezTo>
                            <a:pt x="1137" y="2356"/>
                            <a:pt x="401" y="5891"/>
                            <a:pt x="401" y="6676"/>
                          </a:cubicBezTo>
                          <a:close/>
                          <a:moveTo>
                            <a:pt x="1137" y="0"/>
                          </a:moveTo>
                          <a:cubicBezTo>
                            <a:pt x="1137" y="393"/>
                            <a:pt x="1137" y="393"/>
                            <a:pt x="1137" y="785"/>
                          </a:cubicBezTo>
                          <a:cubicBezTo>
                            <a:pt x="1137" y="785"/>
                            <a:pt x="1137" y="393"/>
                            <a:pt x="1137" y="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94" name="Shape 3294"/>
                    <p:cNvSpPr/>
                    <p:nvPr/>
                  </p:nvSpPr>
                  <p:spPr>
                    <a:xfrm>
                      <a:off x="1047218" y="0"/>
                      <a:ext cx="35301" cy="36204"/>
                    </a:xfrm>
                    <a:custGeom>
                      <a:avLst/>
                      <a:gdLst/>
                      <a:ahLst/>
                      <a:cxnLst>
                        <a:cxn ang="0">
                          <a:pos x="wd2" y="hd2"/>
                        </a:cxn>
                        <a:cxn ang="5400000">
                          <a:pos x="wd2" y="hd2"/>
                        </a:cxn>
                        <a:cxn ang="10800000">
                          <a:pos x="wd2" y="hd2"/>
                        </a:cxn>
                        <a:cxn ang="16200000">
                          <a:pos x="wd2" y="hd2"/>
                        </a:cxn>
                      </a:cxnLst>
                      <a:rect l="0" t="0" r="r" b="b"/>
                      <a:pathLst>
                        <a:path w="20550" h="21086" extrusionOk="0">
                          <a:moveTo>
                            <a:pt x="20447" y="8914"/>
                          </a:moveTo>
                          <a:cubicBezTo>
                            <a:pt x="21112" y="13029"/>
                            <a:pt x="18454" y="17486"/>
                            <a:pt x="14798" y="19543"/>
                          </a:cubicBezTo>
                          <a:cubicBezTo>
                            <a:pt x="11475" y="21600"/>
                            <a:pt x="6490" y="21600"/>
                            <a:pt x="2835" y="19543"/>
                          </a:cubicBezTo>
                          <a:cubicBezTo>
                            <a:pt x="1506" y="18857"/>
                            <a:pt x="177" y="17486"/>
                            <a:pt x="177" y="15771"/>
                          </a:cubicBezTo>
                          <a:cubicBezTo>
                            <a:pt x="-488" y="13714"/>
                            <a:pt x="841" y="11657"/>
                            <a:pt x="2170" y="9600"/>
                          </a:cubicBezTo>
                          <a:cubicBezTo>
                            <a:pt x="4829" y="5829"/>
                            <a:pt x="7820" y="3086"/>
                            <a:pt x="10478" y="0"/>
                          </a:cubicBezTo>
                          <a:cubicBezTo>
                            <a:pt x="10478" y="2057"/>
                            <a:pt x="10478" y="4114"/>
                            <a:pt x="10146" y="5829"/>
                          </a:cubicBezTo>
                          <a:cubicBezTo>
                            <a:pt x="13469" y="5829"/>
                            <a:pt x="17124" y="6857"/>
                            <a:pt x="20447" y="891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95" name="Shape 3295"/>
                    <p:cNvSpPr/>
                    <p:nvPr/>
                  </p:nvSpPr>
                  <p:spPr>
                    <a:xfrm>
                      <a:off x="1016378" y="60862"/>
                      <a:ext cx="20094" cy="20095"/>
                    </a:xfrm>
                    <a:custGeom>
                      <a:avLst/>
                      <a:gdLst/>
                      <a:ahLst/>
                      <a:cxnLst>
                        <a:cxn ang="0">
                          <a:pos x="wd2" y="hd2"/>
                        </a:cxn>
                        <a:cxn ang="5400000">
                          <a:pos x="wd2" y="hd2"/>
                        </a:cxn>
                        <a:cxn ang="10800000">
                          <a:pos x="wd2" y="hd2"/>
                        </a:cxn>
                        <a:cxn ang="16200000">
                          <a:pos x="wd2" y="hd2"/>
                        </a:cxn>
                      </a:cxnLst>
                      <a:rect l="0" t="0" r="r" b="b"/>
                      <a:pathLst>
                        <a:path w="18138" h="19713" extrusionOk="0">
                          <a:moveTo>
                            <a:pt x="18138" y="513"/>
                          </a:moveTo>
                          <a:cubicBezTo>
                            <a:pt x="9498" y="-1887"/>
                            <a:pt x="-3462" y="4713"/>
                            <a:pt x="858" y="8313"/>
                          </a:cubicBezTo>
                          <a:cubicBezTo>
                            <a:pt x="5178" y="11913"/>
                            <a:pt x="13818" y="16113"/>
                            <a:pt x="5178" y="19713"/>
                          </a:cubicBezTo>
                          <a:lnTo>
                            <a:pt x="18138" y="513"/>
                          </a:ln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grpSp>
        </p:grpSp>
        <p:grpSp>
          <p:nvGrpSpPr>
            <p:cNvPr id="3327" name="Group 3327"/>
            <p:cNvGrpSpPr/>
            <p:nvPr/>
          </p:nvGrpSpPr>
          <p:grpSpPr>
            <a:xfrm>
              <a:off x="4686546" y="671660"/>
              <a:ext cx="3026386" cy="3762655"/>
              <a:chOff x="0" y="0"/>
              <a:chExt cx="3026385" cy="3762654"/>
            </a:xfrm>
          </p:grpSpPr>
          <p:sp>
            <p:nvSpPr>
              <p:cNvPr id="3300" name="Shape 3300"/>
              <p:cNvSpPr/>
              <p:nvPr/>
            </p:nvSpPr>
            <p:spPr>
              <a:xfrm>
                <a:off x="1388175" y="2367479"/>
                <a:ext cx="44818" cy="79427"/>
              </a:xfrm>
              <a:custGeom>
                <a:avLst/>
                <a:gdLst/>
                <a:ahLst/>
                <a:cxnLst>
                  <a:cxn ang="0">
                    <a:pos x="wd2" y="hd2"/>
                  </a:cxn>
                  <a:cxn ang="5400000">
                    <a:pos x="wd2" y="hd2"/>
                  </a:cxn>
                  <a:cxn ang="10800000">
                    <a:pos x="wd2" y="hd2"/>
                  </a:cxn>
                  <a:cxn ang="16200000">
                    <a:pos x="wd2" y="hd2"/>
                  </a:cxn>
                </a:cxnLst>
                <a:rect l="0" t="0" r="r" b="b"/>
                <a:pathLst>
                  <a:path w="20532" h="21496" extrusionOk="0">
                    <a:moveTo>
                      <a:pt x="12644" y="11104"/>
                    </a:moveTo>
                    <a:cubicBezTo>
                      <a:pt x="12644" y="11408"/>
                      <a:pt x="13171" y="11713"/>
                      <a:pt x="13171" y="12017"/>
                    </a:cubicBezTo>
                    <a:cubicBezTo>
                      <a:pt x="13698" y="13386"/>
                      <a:pt x="11590" y="14299"/>
                      <a:pt x="9747" y="15211"/>
                    </a:cubicBezTo>
                    <a:cubicBezTo>
                      <a:pt x="7639" y="16580"/>
                      <a:pt x="6586" y="18710"/>
                      <a:pt x="7639" y="20383"/>
                    </a:cubicBezTo>
                    <a:lnTo>
                      <a:pt x="7639" y="20687"/>
                    </a:lnTo>
                    <a:cubicBezTo>
                      <a:pt x="7639" y="20687"/>
                      <a:pt x="7112" y="20687"/>
                      <a:pt x="7112" y="20992"/>
                    </a:cubicBezTo>
                    <a:cubicBezTo>
                      <a:pt x="6059" y="20992"/>
                      <a:pt x="5532" y="21296"/>
                      <a:pt x="4215" y="21296"/>
                    </a:cubicBezTo>
                    <a:cubicBezTo>
                      <a:pt x="3161" y="21600"/>
                      <a:pt x="1054" y="21600"/>
                      <a:pt x="527" y="20992"/>
                    </a:cubicBezTo>
                    <a:cubicBezTo>
                      <a:pt x="-790" y="20079"/>
                      <a:pt x="3161" y="19166"/>
                      <a:pt x="2634" y="17797"/>
                    </a:cubicBezTo>
                    <a:cubicBezTo>
                      <a:pt x="2634" y="17189"/>
                      <a:pt x="1054" y="16580"/>
                      <a:pt x="527" y="15972"/>
                    </a:cubicBezTo>
                    <a:cubicBezTo>
                      <a:pt x="0" y="15211"/>
                      <a:pt x="527" y="14299"/>
                      <a:pt x="527" y="13690"/>
                    </a:cubicBezTo>
                    <a:cubicBezTo>
                      <a:pt x="1054" y="13082"/>
                      <a:pt x="1054" y="12017"/>
                      <a:pt x="0" y="11408"/>
                    </a:cubicBezTo>
                    <a:cubicBezTo>
                      <a:pt x="1054" y="11104"/>
                      <a:pt x="2108" y="10800"/>
                      <a:pt x="2108" y="10192"/>
                    </a:cubicBezTo>
                    <a:cubicBezTo>
                      <a:pt x="2108" y="9887"/>
                      <a:pt x="2108" y="9583"/>
                      <a:pt x="1581" y="9279"/>
                    </a:cubicBezTo>
                    <a:cubicBezTo>
                      <a:pt x="1581" y="8823"/>
                      <a:pt x="1581" y="8214"/>
                      <a:pt x="1581" y="7910"/>
                    </a:cubicBezTo>
                    <a:cubicBezTo>
                      <a:pt x="2634" y="4107"/>
                      <a:pt x="8693" y="608"/>
                      <a:pt x="15278" y="0"/>
                    </a:cubicBezTo>
                    <a:cubicBezTo>
                      <a:pt x="17122" y="304"/>
                      <a:pt x="18703" y="608"/>
                      <a:pt x="20283" y="608"/>
                    </a:cubicBezTo>
                    <a:cubicBezTo>
                      <a:pt x="20810" y="608"/>
                      <a:pt x="20810" y="3803"/>
                      <a:pt x="17122" y="3194"/>
                    </a:cubicBezTo>
                    <a:cubicBezTo>
                      <a:pt x="15278" y="5324"/>
                      <a:pt x="10273" y="7606"/>
                      <a:pt x="12644" y="1110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01" name="Shape 3301"/>
              <p:cNvSpPr/>
              <p:nvPr/>
            </p:nvSpPr>
            <p:spPr>
              <a:xfrm>
                <a:off x="1164366" y="2484581"/>
                <a:ext cx="54119" cy="80754"/>
              </a:xfrm>
              <a:custGeom>
                <a:avLst/>
                <a:gdLst/>
                <a:ahLst/>
                <a:cxnLst>
                  <a:cxn ang="0">
                    <a:pos x="wd2" y="hd2"/>
                  </a:cxn>
                  <a:cxn ang="5400000">
                    <a:pos x="wd2" y="hd2"/>
                  </a:cxn>
                  <a:cxn ang="10800000">
                    <a:pos x="wd2" y="hd2"/>
                  </a:cxn>
                  <a:cxn ang="16200000">
                    <a:pos x="wd2" y="hd2"/>
                  </a:cxn>
                </a:cxnLst>
                <a:rect l="0" t="0" r="r" b="b"/>
                <a:pathLst>
                  <a:path w="20435" h="21189" extrusionOk="0">
                    <a:moveTo>
                      <a:pt x="733" y="8080"/>
                    </a:moveTo>
                    <a:cubicBezTo>
                      <a:pt x="2016" y="9272"/>
                      <a:pt x="4155" y="12400"/>
                      <a:pt x="4155" y="6441"/>
                    </a:cubicBezTo>
                    <a:cubicBezTo>
                      <a:pt x="4583" y="7186"/>
                      <a:pt x="5010" y="8974"/>
                      <a:pt x="5438" y="9570"/>
                    </a:cubicBezTo>
                    <a:cubicBezTo>
                      <a:pt x="5866" y="10166"/>
                      <a:pt x="7363" y="9570"/>
                      <a:pt x="6935" y="10166"/>
                    </a:cubicBezTo>
                    <a:cubicBezTo>
                      <a:pt x="6507" y="10612"/>
                      <a:pt x="5866" y="10910"/>
                      <a:pt x="5438" y="11208"/>
                    </a:cubicBezTo>
                    <a:cubicBezTo>
                      <a:pt x="4155" y="12102"/>
                      <a:pt x="2872" y="12996"/>
                      <a:pt x="2444" y="14635"/>
                    </a:cubicBezTo>
                    <a:cubicBezTo>
                      <a:pt x="2872" y="14337"/>
                      <a:pt x="4155" y="14635"/>
                      <a:pt x="4155" y="15230"/>
                    </a:cubicBezTo>
                    <a:cubicBezTo>
                      <a:pt x="4155" y="15826"/>
                      <a:pt x="3727" y="16422"/>
                      <a:pt x="3300" y="17167"/>
                    </a:cubicBezTo>
                    <a:cubicBezTo>
                      <a:pt x="2872" y="17763"/>
                      <a:pt x="2444" y="18061"/>
                      <a:pt x="2872" y="18657"/>
                    </a:cubicBezTo>
                    <a:cubicBezTo>
                      <a:pt x="3300" y="19252"/>
                      <a:pt x="3300" y="19997"/>
                      <a:pt x="4155" y="19997"/>
                    </a:cubicBezTo>
                    <a:cubicBezTo>
                      <a:pt x="4583" y="19997"/>
                      <a:pt x="5438" y="19997"/>
                      <a:pt x="5438" y="20295"/>
                    </a:cubicBezTo>
                    <a:cubicBezTo>
                      <a:pt x="5866" y="20295"/>
                      <a:pt x="5866" y="20593"/>
                      <a:pt x="5866" y="20891"/>
                    </a:cubicBezTo>
                    <a:cubicBezTo>
                      <a:pt x="6507" y="21189"/>
                      <a:pt x="7363" y="21189"/>
                      <a:pt x="7791" y="21189"/>
                    </a:cubicBezTo>
                    <a:cubicBezTo>
                      <a:pt x="8218" y="20891"/>
                      <a:pt x="8646" y="20593"/>
                      <a:pt x="9074" y="20295"/>
                    </a:cubicBezTo>
                    <a:cubicBezTo>
                      <a:pt x="9501" y="19550"/>
                      <a:pt x="10357" y="19252"/>
                      <a:pt x="10999" y="18657"/>
                    </a:cubicBezTo>
                    <a:cubicBezTo>
                      <a:pt x="11426" y="18359"/>
                      <a:pt x="11854" y="17763"/>
                      <a:pt x="11854" y="17465"/>
                    </a:cubicBezTo>
                    <a:cubicBezTo>
                      <a:pt x="12282" y="16422"/>
                      <a:pt x="10999" y="15230"/>
                      <a:pt x="11426" y="14337"/>
                    </a:cubicBezTo>
                    <a:cubicBezTo>
                      <a:pt x="11854" y="13294"/>
                      <a:pt x="13565" y="12996"/>
                      <a:pt x="14848" y="12698"/>
                    </a:cubicBezTo>
                    <a:cubicBezTo>
                      <a:pt x="16345" y="12400"/>
                      <a:pt x="17628" y="11208"/>
                      <a:pt x="17200" y="10612"/>
                    </a:cubicBezTo>
                    <a:cubicBezTo>
                      <a:pt x="16773" y="10166"/>
                      <a:pt x="16345" y="9868"/>
                      <a:pt x="15917" y="9868"/>
                    </a:cubicBezTo>
                    <a:cubicBezTo>
                      <a:pt x="14848" y="9272"/>
                      <a:pt x="14848" y="8080"/>
                      <a:pt x="15490" y="7484"/>
                    </a:cubicBezTo>
                    <a:cubicBezTo>
                      <a:pt x="15917" y="6441"/>
                      <a:pt x="17200" y="6143"/>
                      <a:pt x="18484" y="5548"/>
                    </a:cubicBezTo>
                    <a:cubicBezTo>
                      <a:pt x="18911" y="5548"/>
                      <a:pt x="19339" y="5250"/>
                      <a:pt x="19339" y="4952"/>
                    </a:cubicBezTo>
                    <a:cubicBezTo>
                      <a:pt x="19981" y="4356"/>
                      <a:pt x="21050" y="3015"/>
                      <a:pt x="19981" y="3015"/>
                    </a:cubicBezTo>
                    <a:cubicBezTo>
                      <a:pt x="19125" y="3015"/>
                      <a:pt x="16773" y="3313"/>
                      <a:pt x="16345" y="2717"/>
                    </a:cubicBezTo>
                    <a:cubicBezTo>
                      <a:pt x="18484" y="483"/>
                      <a:pt x="14420" y="2121"/>
                      <a:pt x="13137" y="1823"/>
                    </a:cubicBezTo>
                    <a:cubicBezTo>
                      <a:pt x="12282" y="1526"/>
                      <a:pt x="11854" y="483"/>
                      <a:pt x="10357" y="185"/>
                    </a:cubicBezTo>
                    <a:cubicBezTo>
                      <a:pt x="8646" y="-411"/>
                      <a:pt x="6507" y="483"/>
                      <a:pt x="6507" y="2121"/>
                    </a:cubicBezTo>
                    <a:cubicBezTo>
                      <a:pt x="6507" y="2419"/>
                      <a:pt x="6507" y="2717"/>
                      <a:pt x="6507" y="2717"/>
                    </a:cubicBezTo>
                    <a:cubicBezTo>
                      <a:pt x="6507" y="3015"/>
                      <a:pt x="5866" y="3015"/>
                      <a:pt x="5438" y="3313"/>
                    </a:cubicBezTo>
                    <a:cubicBezTo>
                      <a:pt x="5010" y="3313"/>
                      <a:pt x="4583" y="3313"/>
                      <a:pt x="3727" y="3313"/>
                    </a:cubicBezTo>
                    <a:cubicBezTo>
                      <a:pt x="2872" y="3313"/>
                      <a:pt x="2444" y="3015"/>
                      <a:pt x="1802" y="3015"/>
                    </a:cubicBezTo>
                    <a:cubicBezTo>
                      <a:pt x="-122" y="1823"/>
                      <a:pt x="-550" y="6441"/>
                      <a:pt x="733" y="808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02" name="Shape 3302"/>
              <p:cNvSpPr/>
              <p:nvPr/>
            </p:nvSpPr>
            <p:spPr>
              <a:xfrm>
                <a:off x="1171426" y="2430271"/>
                <a:ext cx="20095" cy="29573"/>
              </a:xfrm>
              <a:custGeom>
                <a:avLst/>
                <a:gdLst/>
                <a:ahLst/>
                <a:cxnLst>
                  <a:cxn ang="0">
                    <a:pos x="wd2" y="hd2"/>
                  </a:cxn>
                  <a:cxn ang="5400000">
                    <a:pos x="wd2" y="hd2"/>
                  </a:cxn>
                  <a:cxn ang="10800000">
                    <a:pos x="wd2" y="hd2"/>
                  </a:cxn>
                  <a:cxn ang="16200000">
                    <a:pos x="wd2" y="hd2"/>
                  </a:cxn>
                </a:cxnLst>
                <a:rect l="0" t="0" r="r" b="b"/>
                <a:pathLst>
                  <a:path w="21600" h="21600" extrusionOk="0">
                    <a:moveTo>
                      <a:pt x="0" y="12046"/>
                    </a:moveTo>
                    <a:lnTo>
                      <a:pt x="0" y="13708"/>
                    </a:lnTo>
                    <a:cubicBezTo>
                      <a:pt x="0" y="14538"/>
                      <a:pt x="1394" y="14538"/>
                      <a:pt x="2787" y="14538"/>
                    </a:cubicBezTo>
                    <a:cubicBezTo>
                      <a:pt x="5574" y="15785"/>
                      <a:pt x="5574" y="18277"/>
                      <a:pt x="4181" y="19938"/>
                    </a:cubicBezTo>
                    <a:cubicBezTo>
                      <a:pt x="5574" y="19938"/>
                      <a:pt x="6968" y="20769"/>
                      <a:pt x="6968" y="21600"/>
                    </a:cubicBezTo>
                    <a:cubicBezTo>
                      <a:pt x="16026" y="21600"/>
                      <a:pt x="21600" y="16615"/>
                      <a:pt x="21600" y="12046"/>
                    </a:cubicBezTo>
                    <a:cubicBezTo>
                      <a:pt x="20206" y="12046"/>
                      <a:pt x="18813" y="11215"/>
                      <a:pt x="17419" y="9554"/>
                    </a:cubicBezTo>
                    <a:cubicBezTo>
                      <a:pt x="17419" y="8723"/>
                      <a:pt x="16026" y="7062"/>
                      <a:pt x="14632" y="7062"/>
                    </a:cubicBezTo>
                    <a:lnTo>
                      <a:pt x="11845" y="7062"/>
                    </a:lnTo>
                    <a:cubicBezTo>
                      <a:pt x="10452" y="5815"/>
                      <a:pt x="10452" y="4154"/>
                      <a:pt x="11845" y="3323"/>
                    </a:cubicBezTo>
                    <a:cubicBezTo>
                      <a:pt x="11845" y="2492"/>
                      <a:pt x="11845" y="0"/>
                      <a:pt x="10452" y="0"/>
                    </a:cubicBezTo>
                    <a:cubicBezTo>
                      <a:pt x="10452" y="0"/>
                      <a:pt x="8361" y="0"/>
                      <a:pt x="8361" y="831"/>
                    </a:cubicBezTo>
                    <a:cubicBezTo>
                      <a:pt x="4181" y="2492"/>
                      <a:pt x="1394" y="4154"/>
                      <a:pt x="1394" y="7062"/>
                    </a:cubicBezTo>
                    <a:cubicBezTo>
                      <a:pt x="0" y="8723"/>
                      <a:pt x="0" y="10385"/>
                      <a:pt x="0" y="1204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326" name="Group 3326"/>
              <p:cNvGrpSpPr/>
              <p:nvPr/>
            </p:nvGrpSpPr>
            <p:grpSpPr>
              <a:xfrm>
                <a:off x="0" y="-1"/>
                <a:ext cx="3026386" cy="3762656"/>
                <a:chOff x="0" y="0"/>
                <a:chExt cx="3026385" cy="3762654"/>
              </a:xfrm>
            </p:grpSpPr>
            <p:sp>
              <p:nvSpPr>
                <p:cNvPr id="3303" name="Shape 3303"/>
                <p:cNvSpPr/>
                <p:nvPr/>
              </p:nvSpPr>
              <p:spPr>
                <a:xfrm>
                  <a:off x="1201411" y="3349268"/>
                  <a:ext cx="104100" cy="76210"/>
                </a:xfrm>
                <a:custGeom>
                  <a:avLst/>
                  <a:gdLst/>
                  <a:ahLst/>
                  <a:cxnLst>
                    <a:cxn ang="0">
                      <a:pos x="wd2" y="hd2"/>
                    </a:cxn>
                    <a:cxn ang="5400000">
                      <a:pos x="wd2" y="hd2"/>
                    </a:cxn>
                    <a:cxn ang="10800000">
                      <a:pos x="wd2" y="hd2"/>
                    </a:cxn>
                    <a:cxn ang="16200000">
                      <a:pos x="wd2" y="hd2"/>
                    </a:cxn>
                  </a:cxnLst>
                  <a:rect l="0" t="0" r="r" b="b"/>
                  <a:pathLst>
                    <a:path w="21430" h="20629" extrusionOk="0">
                      <a:moveTo>
                        <a:pt x="6719" y="9257"/>
                      </a:moveTo>
                      <a:cubicBezTo>
                        <a:pt x="8704" y="10509"/>
                        <a:pt x="10338" y="11918"/>
                        <a:pt x="12323" y="13483"/>
                      </a:cubicBezTo>
                      <a:cubicBezTo>
                        <a:pt x="12790" y="13796"/>
                        <a:pt x="13607" y="14579"/>
                        <a:pt x="14074" y="15205"/>
                      </a:cubicBezTo>
                      <a:cubicBezTo>
                        <a:pt x="14541" y="15987"/>
                        <a:pt x="14775" y="16457"/>
                        <a:pt x="15008" y="16770"/>
                      </a:cubicBezTo>
                      <a:cubicBezTo>
                        <a:pt x="15475" y="17396"/>
                        <a:pt x="16059" y="17709"/>
                        <a:pt x="16526" y="18179"/>
                      </a:cubicBezTo>
                      <a:cubicBezTo>
                        <a:pt x="17227" y="18805"/>
                        <a:pt x="17694" y="19118"/>
                        <a:pt x="18511" y="19744"/>
                      </a:cubicBezTo>
                      <a:cubicBezTo>
                        <a:pt x="19445" y="20370"/>
                        <a:pt x="20613" y="20996"/>
                        <a:pt x="21430" y="20370"/>
                      </a:cubicBezTo>
                      <a:cubicBezTo>
                        <a:pt x="20613" y="20057"/>
                        <a:pt x="20146" y="19118"/>
                        <a:pt x="20146" y="18179"/>
                      </a:cubicBezTo>
                      <a:cubicBezTo>
                        <a:pt x="20146" y="17083"/>
                        <a:pt x="20379" y="15831"/>
                        <a:pt x="19912" y="14892"/>
                      </a:cubicBezTo>
                      <a:cubicBezTo>
                        <a:pt x="19679" y="14109"/>
                        <a:pt x="19212" y="13796"/>
                        <a:pt x="19445" y="13170"/>
                      </a:cubicBezTo>
                      <a:cubicBezTo>
                        <a:pt x="19679" y="12857"/>
                        <a:pt x="19912" y="12857"/>
                        <a:pt x="19912" y="12544"/>
                      </a:cubicBezTo>
                      <a:cubicBezTo>
                        <a:pt x="20146" y="12231"/>
                        <a:pt x="20146" y="11605"/>
                        <a:pt x="19912" y="11135"/>
                      </a:cubicBezTo>
                      <a:cubicBezTo>
                        <a:pt x="19679" y="10822"/>
                        <a:pt x="19445" y="10509"/>
                        <a:pt x="19212" y="9883"/>
                      </a:cubicBezTo>
                      <a:cubicBezTo>
                        <a:pt x="18161" y="7535"/>
                        <a:pt x="20963" y="5031"/>
                        <a:pt x="19912" y="2683"/>
                      </a:cubicBezTo>
                      <a:cubicBezTo>
                        <a:pt x="19912" y="2370"/>
                        <a:pt x="19679" y="2370"/>
                        <a:pt x="19679" y="2057"/>
                      </a:cubicBezTo>
                      <a:cubicBezTo>
                        <a:pt x="19212" y="961"/>
                        <a:pt x="17927" y="22"/>
                        <a:pt x="17227" y="648"/>
                      </a:cubicBezTo>
                      <a:cubicBezTo>
                        <a:pt x="16526" y="961"/>
                        <a:pt x="16409" y="2370"/>
                        <a:pt x="16059" y="2996"/>
                      </a:cubicBezTo>
                      <a:cubicBezTo>
                        <a:pt x="15826" y="3622"/>
                        <a:pt x="15242" y="4718"/>
                        <a:pt x="14775" y="5031"/>
                      </a:cubicBezTo>
                      <a:cubicBezTo>
                        <a:pt x="14541" y="5344"/>
                        <a:pt x="14541" y="5344"/>
                        <a:pt x="14308" y="5344"/>
                      </a:cubicBezTo>
                      <a:cubicBezTo>
                        <a:pt x="14074" y="5344"/>
                        <a:pt x="13841" y="5031"/>
                        <a:pt x="13607" y="4718"/>
                      </a:cubicBezTo>
                      <a:cubicBezTo>
                        <a:pt x="12790" y="3935"/>
                        <a:pt x="11856" y="3935"/>
                        <a:pt x="11389" y="4718"/>
                      </a:cubicBezTo>
                      <a:cubicBezTo>
                        <a:pt x="10572" y="2996"/>
                        <a:pt x="8704" y="4718"/>
                        <a:pt x="7419" y="3309"/>
                      </a:cubicBezTo>
                      <a:cubicBezTo>
                        <a:pt x="7186" y="2996"/>
                        <a:pt x="6952" y="2370"/>
                        <a:pt x="6485" y="2370"/>
                      </a:cubicBezTo>
                      <a:cubicBezTo>
                        <a:pt x="6252" y="2370"/>
                        <a:pt x="5668" y="2683"/>
                        <a:pt x="5434" y="2683"/>
                      </a:cubicBezTo>
                      <a:cubicBezTo>
                        <a:pt x="4734" y="2683"/>
                        <a:pt x="4267" y="2057"/>
                        <a:pt x="3800" y="1431"/>
                      </a:cubicBezTo>
                      <a:cubicBezTo>
                        <a:pt x="2982" y="648"/>
                        <a:pt x="1348" y="-604"/>
                        <a:pt x="531" y="335"/>
                      </a:cubicBezTo>
                      <a:cubicBezTo>
                        <a:pt x="297" y="648"/>
                        <a:pt x="-170" y="3309"/>
                        <a:pt x="64" y="3935"/>
                      </a:cubicBezTo>
                      <a:cubicBezTo>
                        <a:pt x="297" y="5344"/>
                        <a:pt x="1815" y="5657"/>
                        <a:pt x="2515" y="5970"/>
                      </a:cubicBezTo>
                      <a:cubicBezTo>
                        <a:pt x="4267" y="7535"/>
                        <a:pt x="5434" y="8318"/>
                        <a:pt x="6719" y="925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325" name="Group 3325"/>
                <p:cNvGrpSpPr/>
                <p:nvPr/>
              </p:nvGrpSpPr>
              <p:grpSpPr>
                <a:xfrm>
                  <a:off x="-1" y="0"/>
                  <a:ext cx="3026387" cy="3762654"/>
                  <a:chOff x="0" y="0"/>
                  <a:chExt cx="3026385" cy="3762653"/>
                </a:xfrm>
              </p:grpSpPr>
              <p:sp>
                <p:nvSpPr>
                  <p:cNvPr id="3304" name="Shape 3304"/>
                  <p:cNvSpPr/>
                  <p:nvPr/>
                </p:nvSpPr>
                <p:spPr>
                  <a:xfrm>
                    <a:off x="335044" y="3728526"/>
                    <a:ext cx="20094" cy="20095"/>
                  </a:xfrm>
                  <a:custGeom>
                    <a:avLst/>
                    <a:gdLst/>
                    <a:ahLst/>
                    <a:cxnLst>
                      <a:cxn ang="0">
                        <a:pos x="wd2" y="hd2"/>
                      </a:cxn>
                      <a:cxn ang="5400000">
                        <a:pos x="wd2" y="hd2"/>
                      </a:cxn>
                      <a:cxn ang="10800000">
                        <a:pos x="wd2" y="hd2"/>
                      </a:cxn>
                      <a:cxn ang="16200000">
                        <a:pos x="wd2" y="hd2"/>
                      </a:cxn>
                    </a:cxnLst>
                    <a:rect l="0" t="0" r="r" b="b"/>
                    <a:pathLst>
                      <a:path w="21600" h="21600" extrusionOk="0">
                        <a:moveTo>
                          <a:pt x="0" y="2541"/>
                        </a:moveTo>
                        <a:cubicBezTo>
                          <a:pt x="3375" y="1271"/>
                          <a:pt x="7425" y="0"/>
                          <a:pt x="10125" y="0"/>
                        </a:cubicBezTo>
                        <a:cubicBezTo>
                          <a:pt x="12825" y="0"/>
                          <a:pt x="17550" y="2541"/>
                          <a:pt x="17550" y="6988"/>
                        </a:cubicBezTo>
                        <a:cubicBezTo>
                          <a:pt x="18900" y="6988"/>
                          <a:pt x="20250" y="6988"/>
                          <a:pt x="21600" y="8259"/>
                        </a:cubicBezTo>
                        <a:cubicBezTo>
                          <a:pt x="20250" y="10800"/>
                          <a:pt x="18900" y="13341"/>
                          <a:pt x="18900" y="15882"/>
                        </a:cubicBezTo>
                        <a:cubicBezTo>
                          <a:pt x="18900" y="17153"/>
                          <a:pt x="18900" y="18424"/>
                          <a:pt x="18900" y="20329"/>
                        </a:cubicBezTo>
                        <a:cubicBezTo>
                          <a:pt x="18900" y="21600"/>
                          <a:pt x="17550" y="21600"/>
                          <a:pt x="15525" y="21600"/>
                        </a:cubicBezTo>
                        <a:cubicBezTo>
                          <a:pt x="11475" y="21600"/>
                          <a:pt x="8775" y="21600"/>
                          <a:pt x="4725" y="21600"/>
                        </a:cubicBezTo>
                        <a:cubicBezTo>
                          <a:pt x="3375" y="15882"/>
                          <a:pt x="6075" y="10800"/>
                          <a:pt x="11475" y="8259"/>
                        </a:cubicBezTo>
                        <a:cubicBezTo>
                          <a:pt x="10125" y="6988"/>
                          <a:pt x="8775" y="6988"/>
                          <a:pt x="7425" y="5082"/>
                        </a:cubicBezTo>
                        <a:cubicBezTo>
                          <a:pt x="7425" y="5082"/>
                          <a:pt x="7425" y="5082"/>
                          <a:pt x="6075" y="5082"/>
                        </a:cubicBezTo>
                        <a:cubicBezTo>
                          <a:pt x="4725" y="5082"/>
                          <a:pt x="3375" y="6988"/>
                          <a:pt x="3375" y="6988"/>
                        </a:cubicBezTo>
                        <a:cubicBezTo>
                          <a:pt x="1350" y="5082"/>
                          <a:pt x="1350" y="3812"/>
                          <a:pt x="0" y="254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05" name="Shape 3305"/>
                  <p:cNvSpPr/>
                  <p:nvPr/>
                </p:nvSpPr>
                <p:spPr>
                  <a:xfrm>
                    <a:off x="342059" y="3692128"/>
                    <a:ext cx="22749" cy="20094"/>
                  </a:xfrm>
                  <a:custGeom>
                    <a:avLst/>
                    <a:gdLst/>
                    <a:ahLst/>
                    <a:cxnLst>
                      <a:cxn ang="0">
                        <a:pos x="wd2" y="hd2"/>
                      </a:cxn>
                      <a:cxn ang="5400000">
                        <a:pos x="wd2" y="hd2"/>
                      </a:cxn>
                      <a:cxn ang="10800000">
                        <a:pos x="wd2" y="hd2"/>
                      </a:cxn>
                      <a:cxn ang="16200000">
                        <a:pos x="wd2" y="hd2"/>
                      </a:cxn>
                    </a:cxnLst>
                    <a:rect l="0" t="0" r="r" b="b"/>
                    <a:pathLst>
                      <a:path w="20029" h="21600" extrusionOk="0">
                        <a:moveTo>
                          <a:pt x="4730" y="1350"/>
                        </a:moveTo>
                        <a:cubicBezTo>
                          <a:pt x="4730" y="0"/>
                          <a:pt x="2673" y="0"/>
                          <a:pt x="1644" y="0"/>
                        </a:cubicBezTo>
                        <a:cubicBezTo>
                          <a:pt x="2673" y="2700"/>
                          <a:pt x="1644" y="7425"/>
                          <a:pt x="616" y="10125"/>
                        </a:cubicBezTo>
                        <a:cubicBezTo>
                          <a:pt x="-413" y="12825"/>
                          <a:pt x="-413" y="18225"/>
                          <a:pt x="2673" y="20250"/>
                        </a:cubicBezTo>
                        <a:cubicBezTo>
                          <a:pt x="4730" y="20250"/>
                          <a:pt x="5758" y="18225"/>
                          <a:pt x="8330" y="16875"/>
                        </a:cubicBezTo>
                        <a:cubicBezTo>
                          <a:pt x="11416" y="15525"/>
                          <a:pt x="14501" y="16875"/>
                          <a:pt x="16558" y="21600"/>
                        </a:cubicBezTo>
                        <a:cubicBezTo>
                          <a:pt x="21187" y="20250"/>
                          <a:pt x="21187" y="10800"/>
                          <a:pt x="16558" y="7425"/>
                        </a:cubicBezTo>
                        <a:cubicBezTo>
                          <a:pt x="14501" y="6750"/>
                          <a:pt x="13473" y="7425"/>
                          <a:pt x="11416" y="7425"/>
                        </a:cubicBezTo>
                        <a:cubicBezTo>
                          <a:pt x="9358" y="7425"/>
                          <a:pt x="12444" y="2700"/>
                          <a:pt x="11416" y="1350"/>
                        </a:cubicBezTo>
                        <a:cubicBezTo>
                          <a:pt x="10387" y="6075"/>
                          <a:pt x="5758" y="1350"/>
                          <a:pt x="5758" y="7425"/>
                        </a:cubicBezTo>
                        <a:cubicBezTo>
                          <a:pt x="5758" y="4725"/>
                          <a:pt x="5758" y="1350"/>
                          <a:pt x="4730" y="135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06" name="Shape 3306"/>
                  <p:cNvSpPr/>
                  <p:nvPr/>
                </p:nvSpPr>
                <p:spPr>
                  <a:xfrm>
                    <a:off x="249054" y="3723789"/>
                    <a:ext cx="21629" cy="26092"/>
                  </a:xfrm>
                  <a:custGeom>
                    <a:avLst/>
                    <a:gdLst/>
                    <a:ahLst/>
                    <a:cxnLst>
                      <a:cxn ang="0">
                        <a:pos x="wd2" y="hd2"/>
                      </a:cxn>
                      <a:cxn ang="5400000">
                        <a:pos x="wd2" y="hd2"/>
                      </a:cxn>
                      <a:cxn ang="10800000">
                        <a:pos x="wd2" y="hd2"/>
                      </a:cxn>
                      <a:cxn ang="16200000">
                        <a:pos x="wd2" y="hd2"/>
                      </a:cxn>
                    </a:cxnLst>
                    <a:rect l="0" t="0" r="r" b="b"/>
                    <a:pathLst>
                      <a:path w="21210" h="20842" extrusionOk="0">
                        <a:moveTo>
                          <a:pt x="5863" y="3757"/>
                        </a:moveTo>
                        <a:cubicBezTo>
                          <a:pt x="4726" y="3757"/>
                          <a:pt x="3589" y="3757"/>
                          <a:pt x="1884" y="3757"/>
                        </a:cubicBezTo>
                        <a:cubicBezTo>
                          <a:pt x="-390" y="7983"/>
                          <a:pt x="-390" y="11739"/>
                          <a:pt x="747" y="14557"/>
                        </a:cubicBezTo>
                        <a:cubicBezTo>
                          <a:pt x="1884" y="18783"/>
                          <a:pt x="6431" y="21600"/>
                          <a:pt x="11547" y="20661"/>
                        </a:cubicBezTo>
                        <a:cubicBezTo>
                          <a:pt x="16094" y="19722"/>
                          <a:pt x="20073" y="15496"/>
                          <a:pt x="17799" y="11739"/>
                        </a:cubicBezTo>
                        <a:cubicBezTo>
                          <a:pt x="15526" y="8922"/>
                          <a:pt x="10410" y="6574"/>
                          <a:pt x="11547" y="3757"/>
                        </a:cubicBezTo>
                        <a:cubicBezTo>
                          <a:pt x="15526" y="3757"/>
                          <a:pt x="18936" y="4696"/>
                          <a:pt x="21210" y="6574"/>
                        </a:cubicBezTo>
                        <a:cubicBezTo>
                          <a:pt x="20073" y="5635"/>
                          <a:pt x="21210" y="4696"/>
                          <a:pt x="20073" y="3757"/>
                        </a:cubicBezTo>
                        <a:cubicBezTo>
                          <a:pt x="20073" y="2817"/>
                          <a:pt x="18936" y="2817"/>
                          <a:pt x="17799" y="1878"/>
                        </a:cubicBezTo>
                        <a:cubicBezTo>
                          <a:pt x="16663" y="939"/>
                          <a:pt x="13821" y="0"/>
                          <a:pt x="12684" y="0"/>
                        </a:cubicBezTo>
                        <a:cubicBezTo>
                          <a:pt x="11547" y="0"/>
                          <a:pt x="11547" y="0"/>
                          <a:pt x="10410" y="0"/>
                        </a:cubicBezTo>
                        <a:cubicBezTo>
                          <a:pt x="10410" y="939"/>
                          <a:pt x="8136" y="1878"/>
                          <a:pt x="5863" y="375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07" name="Shape 3307"/>
                  <p:cNvSpPr/>
                  <p:nvPr/>
                </p:nvSpPr>
                <p:spPr>
                  <a:xfrm>
                    <a:off x="277781" y="3737394"/>
                    <a:ext cx="23037" cy="25260"/>
                  </a:xfrm>
                  <a:custGeom>
                    <a:avLst/>
                    <a:gdLst/>
                    <a:ahLst/>
                    <a:cxnLst>
                      <a:cxn ang="0">
                        <a:pos x="wd2" y="hd2"/>
                      </a:cxn>
                      <a:cxn ang="5400000">
                        <a:pos x="wd2" y="hd2"/>
                      </a:cxn>
                      <a:cxn ang="10800000">
                        <a:pos x="wd2" y="hd2"/>
                      </a:cxn>
                      <a:cxn ang="16200000">
                        <a:pos x="wd2" y="hd2"/>
                      </a:cxn>
                    </a:cxnLst>
                    <a:rect l="0" t="0" r="r" b="b"/>
                    <a:pathLst>
                      <a:path w="20282" h="20177" extrusionOk="0">
                        <a:moveTo>
                          <a:pt x="225" y="9964"/>
                        </a:moveTo>
                        <a:cubicBezTo>
                          <a:pt x="-1318" y="4799"/>
                          <a:pt x="5368" y="-836"/>
                          <a:pt x="11025" y="103"/>
                        </a:cubicBezTo>
                        <a:cubicBezTo>
                          <a:pt x="8453" y="103"/>
                          <a:pt x="7425" y="2921"/>
                          <a:pt x="8453" y="4799"/>
                        </a:cubicBezTo>
                        <a:cubicBezTo>
                          <a:pt x="9482" y="7147"/>
                          <a:pt x="12053" y="8086"/>
                          <a:pt x="14111" y="8086"/>
                        </a:cubicBezTo>
                        <a:cubicBezTo>
                          <a:pt x="16168" y="8086"/>
                          <a:pt x="18225" y="9025"/>
                          <a:pt x="20282" y="10903"/>
                        </a:cubicBezTo>
                        <a:cubicBezTo>
                          <a:pt x="17196" y="12781"/>
                          <a:pt x="17196" y="17947"/>
                          <a:pt x="14111" y="19825"/>
                        </a:cubicBezTo>
                        <a:cubicBezTo>
                          <a:pt x="12053" y="20764"/>
                          <a:pt x="7425" y="19825"/>
                          <a:pt x="6396" y="17007"/>
                        </a:cubicBezTo>
                        <a:cubicBezTo>
                          <a:pt x="5368" y="14660"/>
                          <a:pt x="5368" y="11842"/>
                          <a:pt x="5368" y="9025"/>
                        </a:cubicBezTo>
                        <a:cubicBezTo>
                          <a:pt x="4339" y="9025"/>
                          <a:pt x="2282" y="9025"/>
                          <a:pt x="225" y="9964"/>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08" name="Shape 3308"/>
                  <p:cNvSpPr/>
                  <p:nvPr/>
                </p:nvSpPr>
                <p:spPr>
                  <a:xfrm>
                    <a:off x="344101" y="3615787"/>
                    <a:ext cx="25356" cy="22026"/>
                  </a:xfrm>
                  <a:custGeom>
                    <a:avLst/>
                    <a:gdLst/>
                    <a:ahLst/>
                    <a:cxnLst>
                      <a:cxn ang="0">
                        <a:pos x="wd2" y="hd2"/>
                      </a:cxn>
                      <a:cxn ang="5400000">
                        <a:pos x="wd2" y="hd2"/>
                      </a:cxn>
                      <a:cxn ang="10800000">
                        <a:pos x="wd2" y="hd2"/>
                      </a:cxn>
                      <a:cxn ang="16200000">
                        <a:pos x="wd2" y="hd2"/>
                      </a:cxn>
                    </a:cxnLst>
                    <a:rect l="0" t="0" r="r" b="b"/>
                    <a:pathLst>
                      <a:path w="20236" h="21600" extrusionOk="0">
                        <a:moveTo>
                          <a:pt x="0" y="0"/>
                        </a:moveTo>
                        <a:cubicBezTo>
                          <a:pt x="0" y="4547"/>
                          <a:pt x="0" y="8526"/>
                          <a:pt x="0" y="13074"/>
                        </a:cubicBezTo>
                        <a:cubicBezTo>
                          <a:pt x="0" y="14211"/>
                          <a:pt x="0" y="15347"/>
                          <a:pt x="0" y="15347"/>
                        </a:cubicBezTo>
                        <a:cubicBezTo>
                          <a:pt x="0" y="16484"/>
                          <a:pt x="900" y="16484"/>
                          <a:pt x="1800" y="16484"/>
                        </a:cubicBezTo>
                        <a:cubicBezTo>
                          <a:pt x="4500" y="17621"/>
                          <a:pt x="7650" y="19326"/>
                          <a:pt x="10350" y="21600"/>
                        </a:cubicBezTo>
                        <a:cubicBezTo>
                          <a:pt x="10350" y="19326"/>
                          <a:pt x="12600" y="16484"/>
                          <a:pt x="14850" y="16484"/>
                        </a:cubicBezTo>
                        <a:cubicBezTo>
                          <a:pt x="16650" y="16484"/>
                          <a:pt x="18900" y="19326"/>
                          <a:pt x="18900" y="21600"/>
                        </a:cubicBezTo>
                        <a:cubicBezTo>
                          <a:pt x="21600" y="17621"/>
                          <a:pt x="19800" y="10800"/>
                          <a:pt x="17100" y="7389"/>
                        </a:cubicBezTo>
                        <a:cubicBezTo>
                          <a:pt x="16200" y="4547"/>
                          <a:pt x="13950" y="2274"/>
                          <a:pt x="11250" y="1137"/>
                        </a:cubicBezTo>
                        <a:cubicBezTo>
                          <a:pt x="9450" y="1137"/>
                          <a:pt x="6750" y="3411"/>
                          <a:pt x="7650" y="5684"/>
                        </a:cubicBezTo>
                        <a:cubicBezTo>
                          <a:pt x="5850" y="3411"/>
                          <a:pt x="2700" y="2274"/>
                          <a:pt x="0" y="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09" name="Shape 3309"/>
                  <p:cNvSpPr/>
                  <p:nvPr/>
                </p:nvSpPr>
                <p:spPr>
                  <a:xfrm>
                    <a:off x="2363333" y="1497492"/>
                    <a:ext cx="86303" cy="90795"/>
                  </a:xfrm>
                  <a:custGeom>
                    <a:avLst/>
                    <a:gdLst/>
                    <a:ahLst/>
                    <a:cxnLst>
                      <a:cxn ang="0">
                        <a:pos x="wd2" y="hd2"/>
                      </a:cxn>
                      <a:cxn ang="5400000">
                        <a:pos x="wd2" y="hd2"/>
                      </a:cxn>
                      <a:cxn ang="10800000">
                        <a:pos x="wd2" y="hd2"/>
                      </a:cxn>
                      <a:cxn ang="16200000">
                        <a:pos x="wd2" y="hd2"/>
                      </a:cxn>
                    </a:cxnLst>
                    <a:rect l="0" t="0" r="r" b="b"/>
                    <a:pathLst>
                      <a:path w="20183" h="21233" extrusionOk="0">
                        <a:moveTo>
                          <a:pt x="596" y="21233"/>
                        </a:moveTo>
                        <a:cubicBezTo>
                          <a:pt x="1663" y="20033"/>
                          <a:pt x="2730" y="18966"/>
                          <a:pt x="3663" y="17633"/>
                        </a:cubicBezTo>
                        <a:cubicBezTo>
                          <a:pt x="4463" y="18433"/>
                          <a:pt x="4996" y="19233"/>
                          <a:pt x="4996" y="20433"/>
                        </a:cubicBezTo>
                        <a:cubicBezTo>
                          <a:pt x="6730" y="20433"/>
                          <a:pt x="8330" y="20033"/>
                          <a:pt x="10063" y="20033"/>
                        </a:cubicBezTo>
                        <a:cubicBezTo>
                          <a:pt x="10596" y="20033"/>
                          <a:pt x="11396" y="20033"/>
                          <a:pt x="12063" y="19500"/>
                        </a:cubicBezTo>
                        <a:cubicBezTo>
                          <a:pt x="13130" y="18700"/>
                          <a:pt x="13130" y="16966"/>
                          <a:pt x="14196" y="16166"/>
                        </a:cubicBezTo>
                        <a:cubicBezTo>
                          <a:pt x="15130" y="15366"/>
                          <a:pt x="16463" y="15366"/>
                          <a:pt x="17663" y="15100"/>
                        </a:cubicBezTo>
                        <a:cubicBezTo>
                          <a:pt x="18730" y="14833"/>
                          <a:pt x="20063" y="14166"/>
                          <a:pt x="20063" y="13100"/>
                        </a:cubicBezTo>
                        <a:cubicBezTo>
                          <a:pt x="20063" y="12300"/>
                          <a:pt x="19530" y="11633"/>
                          <a:pt x="19530" y="10833"/>
                        </a:cubicBezTo>
                        <a:cubicBezTo>
                          <a:pt x="19530" y="10033"/>
                          <a:pt x="20063" y="9500"/>
                          <a:pt x="20063" y="8566"/>
                        </a:cubicBezTo>
                        <a:cubicBezTo>
                          <a:pt x="20463" y="7766"/>
                          <a:pt x="19796" y="6700"/>
                          <a:pt x="18996" y="6966"/>
                        </a:cubicBezTo>
                        <a:cubicBezTo>
                          <a:pt x="18730" y="6966"/>
                          <a:pt x="18463" y="7233"/>
                          <a:pt x="18196" y="7233"/>
                        </a:cubicBezTo>
                        <a:cubicBezTo>
                          <a:pt x="17263" y="7500"/>
                          <a:pt x="16463" y="6300"/>
                          <a:pt x="16463" y="5500"/>
                        </a:cubicBezTo>
                        <a:cubicBezTo>
                          <a:pt x="16463" y="4566"/>
                          <a:pt x="16196" y="3633"/>
                          <a:pt x="15396" y="3366"/>
                        </a:cubicBezTo>
                        <a:cubicBezTo>
                          <a:pt x="14863" y="2966"/>
                          <a:pt x="13930" y="3366"/>
                          <a:pt x="13396" y="3633"/>
                        </a:cubicBezTo>
                        <a:cubicBezTo>
                          <a:pt x="13663" y="2966"/>
                          <a:pt x="13130" y="2433"/>
                          <a:pt x="12596" y="2166"/>
                        </a:cubicBezTo>
                        <a:cubicBezTo>
                          <a:pt x="12063" y="1900"/>
                          <a:pt x="11396" y="1900"/>
                          <a:pt x="10863" y="1900"/>
                        </a:cubicBezTo>
                        <a:cubicBezTo>
                          <a:pt x="10330" y="1633"/>
                          <a:pt x="10063" y="1366"/>
                          <a:pt x="9530" y="1100"/>
                        </a:cubicBezTo>
                        <a:cubicBezTo>
                          <a:pt x="7530" y="-367"/>
                          <a:pt x="4463" y="-367"/>
                          <a:pt x="2463" y="1100"/>
                        </a:cubicBezTo>
                        <a:cubicBezTo>
                          <a:pt x="6730" y="1633"/>
                          <a:pt x="-1137" y="6700"/>
                          <a:pt x="2463" y="7233"/>
                        </a:cubicBezTo>
                        <a:cubicBezTo>
                          <a:pt x="2196" y="8300"/>
                          <a:pt x="1130" y="8566"/>
                          <a:pt x="863" y="9500"/>
                        </a:cubicBezTo>
                        <a:cubicBezTo>
                          <a:pt x="-70" y="10566"/>
                          <a:pt x="596" y="11633"/>
                          <a:pt x="596" y="13100"/>
                        </a:cubicBezTo>
                        <a:cubicBezTo>
                          <a:pt x="863" y="15900"/>
                          <a:pt x="-870" y="18700"/>
                          <a:pt x="596" y="21233"/>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0" name="Shape 3310"/>
                  <p:cNvSpPr/>
                  <p:nvPr/>
                </p:nvSpPr>
                <p:spPr>
                  <a:xfrm>
                    <a:off x="1083012" y="3134501"/>
                    <a:ext cx="33457" cy="91408"/>
                  </a:xfrm>
                  <a:custGeom>
                    <a:avLst/>
                    <a:gdLst/>
                    <a:ahLst/>
                    <a:cxnLst>
                      <a:cxn ang="0">
                        <a:pos x="wd2" y="hd2"/>
                      </a:cxn>
                      <a:cxn ang="5400000">
                        <a:pos x="wd2" y="hd2"/>
                      </a:cxn>
                      <a:cxn ang="10800000">
                        <a:pos x="wd2" y="hd2"/>
                      </a:cxn>
                      <a:cxn ang="16200000">
                        <a:pos x="wd2" y="hd2"/>
                      </a:cxn>
                    </a:cxnLst>
                    <a:rect l="0" t="0" r="r" b="b"/>
                    <a:pathLst>
                      <a:path w="20888" h="21376" extrusionOk="0">
                        <a:moveTo>
                          <a:pt x="6431" y="2824"/>
                        </a:moveTo>
                        <a:cubicBezTo>
                          <a:pt x="5369" y="2824"/>
                          <a:pt x="5014" y="3354"/>
                          <a:pt x="5014" y="3751"/>
                        </a:cubicBezTo>
                        <a:cubicBezTo>
                          <a:pt x="4660" y="4149"/>
                          <a:pt x="3952" y="4547"/>
                          <a:pt x="3598" y="4944"/>
                        </a:cubicBezTo>
                        <a:lnTo>
                          <a:pt x="6431" y="2824"/>
                        </a:lnTo>
                        <a:close/>
                        <a:moveTo>
                          <a:pt x="5014" y="4149"/>
                        </a:moveTo>
                        <a:cubicBezTo>
                          <a:pt x="5014" y="4679"/>
                          <a:pt x="5723" y="5607"/>
                          <a:pt x="4306" y="5607"/>
                        </a:cubicBezTo>
                        <a:cubicBezTo>
                          <a:pt x="2890" y="5872"/>
                          <a:pt x="1473" y="5342"/>
                          <a:pt x="765" y="5607"/>
                        </a:cubicBezTo>
                        <a:cubicBezTo>
                          <a:pt x="-297" y="6004"/>
                          <a:pt x="57" y="6137"/>
                          <a:pt x="57" y="6402"/>
                        </a:cubicBezTo>
                        <a:lnTo>
                          <a:pt x="57" y="9715"/>
                        </a:lnTo>
                        <a:cubicBezTo>
                          <a:pt x="57" y="10245"/>
                          <a:pt x="57" y="10775"/>
                          <a:pt x="765" y="11437"/>
                        </a:cubicBezTo>
                        <a:cubicBezTo>
                          <a:pt x="1473" y="12232"/>
                          <a:pt x="2890" y="12763"/>
                          <a:pt x="3598" y="13293"/>
                        </a:cubicBezTo>
                        <a:cubicBezTo>
                          <a:pt x="4306" y="13823"/>
                          <a:pt x="5014" y="14750"/>
                          <a:pt x="4306" y="15545"/>
                        </a:cubicBezTo>
                        <a:cubicBezTo>
                          <a:pt x="5723" y="15545"/>
                          <a:pt x="7493" y="16075"/>
                          <a:pt x="8201" y="17003"/>
                        </a:cubicBezTo>
                        <a:lnTo>
                          <a:pt x="8201" y="18858"/>
                        </a:lnTo>
                        <a:cubicBezTo>
                          <a:pt x="8201" y="19653"/>
                          <a:pt x="9618" y="20581"/>
                          <a:pt x="11742" y="21111"/>
                        </a:cubicBezTo>
                        <a:cubicBezTo>
                          <a:pt x="12451" y="21376"/>
                          <a:pt x="13867" y="21376"/>
                          <a:pt x="14929" y="21376"/>
                        </a:cubicBezTo>
                        <a:cubicBezTo>
                          <a:pt x="15637" y="21376"/>
                          <a:pt x="17054" y="20846"/>
                          <a:pt x="17054" y="20581"/>
                        </a:cubicBezTo>
                        <a:cubicBezTo>
                          <a:pt x="17054" y="20051"/>
                          <a:pt x="15283" y="19653"/>
                          <a:pt x="13867" y="19388"/>
                        </a:cubicBezTo>
                        <a:cubicBezTo>
                          <a:pt x="12096" y="19123"/>
                          <a:pt x="11742" y="18328"/>
                          <a:pt x="13159" y="18063"/>
                        </a:cubicBezTo>
                        <a:cubicBezTo>
                          <a:pt x="13867" y="17798"/>
                          <a:pt x="14929" y="18063"/>
                          <a:pt x="14929" y="17798"/>
                        </a:cubicBezTo>
                        <a:cubicBezTo>
                          <a:pt x="16346" y="17268"/>
                          <a:pt x="13867" y="16738"/>
                          <a:pt x="14929" y="15810"/>
                        </a:cubicBezTo>
                        <a:cubicBezTo>
                          <a:pt x="15637" y="15015"/>
                          <a:pt x="19887" y="15545"/>
                          <a:pt x="20595" y="14750"/>
                        </a:cubicBezTo>
                        <a:cubicBezTo>
                          <a:pt x="21303" y="14485"/>
                          <a:pt x="20595" y="13823"/>
                          <a:pt x="19887" y="13558"/>
                        </a:cubicBezTo>
                        <a:cubicBezTo>
                          <a:pt x="18470" y="13028"/>
                          <a:pt x="17762" y="12232"/>
                          <a:pt x="16346" y="11702"/>
                        </a:cubicBezTo>
                        <a:cubicBezTo>
                          <a:pt x="14929" y="10775"/>
                          <a:pt x="13867" y="9980"/>
                          <a:pt x="15637" y="9185"/>
                        </a:cubicBezTo>
                        <a:cubicBezTo>
                          <a:pt x="16346" y="8920"/>
                          <a:pt x="17054" y="8655"/>
                          <a:pt x="17054" y="8257"/>
                        </a:cubicBezTo>
                        <a:cubicBezTo>
                          <a:pt x="17054" y="7992"/>
                          <a:pt x="16346" y="7992"/>
                          <a:pt x="16346" y="7727"/>
                        </a:cubicBezTo>
                        <a:cubicBezTo>
                          <a:pt x="13867" y="6932"/>
                          <a:pt x="14929" y="5872"/>
                          <a:pt x="15637" y="4944"/>
                        </a:cubicBezTo>
                        <a:cubicBezTo>
                          <a:pt x="16346" y="3884"/>
                          <a:pt x="17054" y="2426"/>
                          <a:pt x="17762" y="1366"/>
                        </a:cubicBezTo>
                        <a:lnTo>
                          <a:pt x="17762" y="836"/>
                        </a:lnTo>
                        <a:cubicBezTo>
                          <a:pt x="17762" y="571"/>
                          <a:pt x="17054" y="571"/>
                          <a:pt x="16346" y="306"/>
                        </a:cubicBezTo>
                        <a:cubicBezTo>
                          <a:pt x="13867" y="41"/>
                          <a:pt x="11742" y="-224"/>
                          <a:pt x="10326" y="306"/>
                        </a:cubicBezTo>
                        <a:cubicBezTo>
                          <a:pt x="9618" y="704"/>
                          <a:pt x="9618" y="836"/>
                          <a:pt x="8910" y="1101"/>
                        </a:cubicBezTo>
                        <a:cubicBezTo>
                          <a:pt x="7847" y="2029"/>
                          <a:pt x="6431" y="2956"/>
                          <a:pt x="5014" y="3751"/>
                        </a:cubicBezTo>
                        <a:cubicBezTo>
                          <a:pt x="5014" y="3884"/>
                          <a:pt x="5014" y="4016"/>
                          <a:pt x="5014" y="4149"/>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1" name="Shape 3311"/>
                  <p:cNvSpPr/>
                  <p:nvPr/>
                </p:nvSpPr>
                <p:spPr>
                  <a:xfrm>
                    <a:off x="1067466" y="3231499"/>
                    <a:ext cx="54682" cy="97390"/>
                  </a:xfrm>
                  <a:custGeom>
                    <a:avLst/>
                    <a:gdLst/>
                    <a:ahLst/>
                    <a:cxnLst>
                      <a:cxn ang="0">
                        <a:pos x="wd2" y="hd2"/>
                      </a:cxn>
                      <a:cxn ang="5400000">
                        <a:pos x="wd2" y="hd2"/>
                      </a:cxn>
                      <a:cxn ang="10800000">
                        <a:pos x="wd2" y="hd2"/>
                      </a:cxn>
                      <a:cxn ang="16200000">
                        <a:pos x="wd2" y="hd2"/>
                      </a:cxn>
                    </a:cxnLst>
                    <a:rect l="0" t="0" r="r" b="b"/>
                    <a:pathLst>
                      <a:path w="21600" h="21600" extrusionOk="0">
                        <a:moveTo>
                          <a:pt x="2956" y="879"/>
                        </a:moveTo>
                        <a:cubicBezTo>
                          <a:pt x="2956" y="879"/>
                          <a:pt x="2956" y="1005"/>
                          <a:pt x="2956" y="1130"/>
                        </a:cubicBezTo>
                        <a:cubicBezTo>
                          <a:pt x="2956" y="1130"/>
                          <a:pt x="2956" y="1256"/>
                          <a:pt x="2956" y="1381"/>
                        </a:cubicBezTo>
                        <a:cubicBezTo>
                          <a:pt x="2046" y="1381"/>
                          <a:pt x="909" y="1130"/>
                          <a:pt x="0" y="1130"/>
                        </a:cubicBezTo>
                        <a:lnTo>
                          <a:pt x="2956" y="879"/>
                        </a:lnTo>
                        <a:close/>
                        <a:moveTo>
                          <a:pt x="4320" y="2135"/>
                        </a:moveTo>
                        <a:cubicBezTo>
                          <a:pt x="5229" y="3014"/>
                          <a:pt x="4775" y="4019"/>
                          <a:pt x="4320" y="5023"/>
                        </a:cubicBezTo>
                        <a:cubicBezTo>
                          <a:pt x="3865" y="6153"/>
                          <a:pt x="2956" y="6907"/>
                          <a:pt x="2956" y="7912"/>
                        </a:cubicBezTo>
                        <a:cubicBezTo>
                          <a:pt x="2956" y="9544"/>
                          <a:pt x="5684" y="10800"/>
                          <a:pt x="5684" y="12181"/>
                        </a:cubicBezTo>
                        <a:cubicBezTo>
                          <a:pt x="6366" y="14065"/>
                          <a:pt x="2501" y="16074"/>
                          <a:pt x="3865" y="17958"/>
                        </a:cubicBezTo>
                        <a:cubicBezTo>
                          <a:pt x="4775" y="17958"/>
                          <a:pt x="5229" y="18712"/>
                          <a:pt x="4775" y="19088"/>
                        </a:cubicBezTo>
                        <a:cubicBezTo>
                          <a:pt x="4775" y="19591"/>
                          <a:pt x="4320" y="20093"/>
                          <a:pt x="4775" y="20344"/>
                        </a:cubicBezTo>
                        <a:cubicBezTo>
                          <a:pt x="4775" y="21098"/>
                          <a:pt x="6366" y="21600"/>
                          <a:pt x="7276" y="21600"/>
                        </a:cubicBezTo>
                        <a:cubicBezTo>
                          <a:pt x="8640" y="21600"/>
                          <a:pt x="9549" y="21098"/>
                          <a:pt x="10004" y="20344"/>
                        </a:cubicBezTo>
                        <a:cubicBezTo>
                          <a:pt x="10459" y="19591"/>
                          <a:pt x="9549" y="18460"/>
                          <a:pt x="11141" y="18209"/>
                        </a:cubicBezTo>
                        <a:lnTo>
                          <a:pt x="12960" y="18209"/>
                        </a:lnTo>
                        <a:cubicBezTo>
                          <a:pt x="14324" y="18460"/>
                          <a:pt x="16825" y="18084"/>
                          <a:pt x="16825" y="16953"/>
                        </a:cubicBezTo>
                        <a:cubicBezTo>
                          <a:pt x="16825" y="15949"/>
                          <a:pt x="12960" y="15321"/>
                          <a:pt x="12960" y="14316"/>
                        </a:cubicBezTo>
                        <a:cubicBezTo>
                          <a:pt x="12960" y="13814"/>
                          <a:pt x="13642" y="13186"/>
                          <a:pt x="14779" y="13186"/>
                        </a:cubicBezTo>
                        <a:cubicBezTo>
                          <a:pt x="15688" y="13186"/>
                          <a:pt x="16598" y="13312"/>
                          <a:pt x="17735" y="13814"/>
                        </a:cubicBezTo>
                        <a:cubicBezTo>
                          <a:pt x="17962" y="14191"/>
                          <a:pt x="18644" y="14065"/>
                          <a:pt x="19099" y="14065"/>
                        </a:cubicBezTo>
                        <a:cubicBezTo>
                          <a:pt x="20008" y="14065"/>
                          <a:pt x="20463" y="13437"/>
                          <a:pt x="20463" y="12935"/>
                        </a:cubicBezTo>
                        <a:cubicBezTo>
                          <a:pt x="21145" y="11679"/>
                          <a:pt x="21145" y="10047"/>
                          <a:pt x="20008" y="8791"/>
                        </a:cubicBezTo>
                        <a:cubicBezTo>
                          <a:pt x="20008" y="8540"/>
                          <a:pt x="19554" y="8288"/>
                          <a:pt x="19554" y="7912"/>
                        </a:cubicBezTo>
                        <a:cubicBezTo>
                          <a:pt x="19554" y="7409"/>
                          <a:pt x="20008" y="7158"/>
                          <a:pt x="20008" y="6656"/>
                        </a:cubicBezTo>
                        <a:cubicBezTo>
                          <a:pt x="21145" y="5274"/>
                          <a:pt x="21145" y="4019"/>
                          <a:pt x="21600" y="2637"/>
                        </a:cubicBezTo>
                        <a:cubicBezTo>
                          <a:pt x="21600" y="1884"/>
                          <a:pt x="21600" y="879"/>
                          <a:pt x="20008" y="628"/>
                        </a:cubicBezTo>
                        <a:cubicBezTo>
                          <a:pt x="19554" y="377"/>
                          <a:pt x="19099" y="377"/>
                          <a:pt x="18644" y="377"/>
                        </a:cubicBezTo>
                        <a:cubicBezTo>
                          <a:pt x="14324" y="377"/>
                          <a:pt x="10004" y="377"/>
                          <a:pt x="5684" y="0"/>
                        </a:cubicBezTo>
                        <a:cubicBezTo>
                          <a:pt x="5229" y="0"/>
                          <a:pt x="4320" y="0"/>
                          <a:pt x="3865" y="377"/>
                        </a:cubicBezTo>
                        <a:cubicBezTo>
                          <a:pt x="3411" y="502"/>
                          <a:pt x="3183" y="753"/>
                          <a:pt x="2956" y="1130"/>
                        </a:cubicBezTo>
                        <a:cubicBezTo>
                          <a:pt x="3183" y="1507"/>
                          <a:pt x="3865" y="1758"/>
                          <a:pt x="4320" y="2135"/>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2" name="Shape 3312"/>
                  <p:cNvSpPr/>
                  <p:nvPr/>
                </p:nvSpPr>
                <p:spPr>
                  <a:xfrm>
                    <a:off x="884742" y="3276906"/>
                    <a:ext cx="38014" cy="34379"/>
                  </a:xfrm>
                  <a:custGeom>
                    <a:avLst/>
                    <a:gdLst/>
                    <a:ahLst/>
                    <a:cxnLst>
                      <a:cxn ang="0">
                        <a:pos x="wd2" y="hd2"/>
                      </a:cxn>
                      <a:cxn ang="5400000">
                        <a:pos x="wd2" y="hd2"/>
                      </a:cxn>
                      <a:cxn ang="10800000">
                        <a:pos x="wd2" y="hd2"/>
                      </a:cxn>
                      <a:cxn ang="16200000">
                        <a:pos x="wd2" y="hd2"/>
                      </a:cxn>
                    </a:cxnLst>
                    <a:rect l="0" t="0" r="r" b="b"/>
                    <a:pathLst>
                      <a:path w="20723" h="20022" extrusionOk="0">
                        <a:moveTo>
                          <a:pt x="4903" y="4936"/>
                        </a:moveTo>
                        <a:cubicBezTo>
                          <a:pt x="4903" y="4936"/>
                          <a:pt x="4286" y="4936"/>
                          <a:pt x="4286" y="5622"/>
                        </a:cubicBezTo>
                        <a:cubicBezTo>
                          <a:pt x="3668" y="5622"/>
                          <a:pt x="3668" y="6308"/>
                          <a:pt x="3668" y="6308"/>
                        </a:cubicBezTo>
                        <a:cubicBezTo>
                          <a:pt x="2434" y="8365"/>
                          <a:pt x="1817" y="10765"/>
                          <a:pt x="274" y="12822"/>
                        </a:cubicBezTo>
                        <a:cubicBezTo>
                          <a:pt x="274" y="12822"/>
                          <a:pt x="-343" y="13508"/>
                          <a:pt x="274" y="14193"/>
                        </a:cubicBezTo>
                        <a:cubicBezTo>
                          <a:pt x="274" y="14193"/>
                          <a:pt x="274" y="14879"/>
                          <a:pt x="1200" y="14879"/>
                        </a:cubicBezTo>
                        <a:cubicBezTo>
                          <a:pt x="2434" y="15565"/>
                          <a:pt x="3668" y="15565"/>
                          <a:pt x="4903" y="14193"/>
                        </a:cubicBezTo>
                        <a:cubicBezTo>
                          <a:pt x="5520" y="13508"/>
                          <a:pt x="5520" y="13508"/>
                          <a:pt x="6137" y="13508"/>
                        </a:cubicBezTo>
                        <a:cubicBezTo>
                          <a:pt x="6754" y="13508"/>
                          <a:pt x="7371" y="14879"/>
                          <a:pt x="7371" y="15565"/>
                        </a:cubicBezTo>
                        <a:cubicBezTo>
                          <a:pt x="8297" y="17279"/>
                          <a:pt x="8914" y="17965"/>
                          <a:pt x="9531" y="18651"/>
                        </a:cubicBezTo>
                        <a:cubicBezTo>
                          <a:pt x="10148" y="19336"/>
                          <a:pt x="10766" y="20022"/>
                          <a:pt x="12000" y="20022"/>
                        </a:cubicBezTo>
                        <a:cubicBezTo>
                          <a:pt x="12617" y="20022"/>
                          <a:pt x="13851" y="20022"/>
                          <a:pt x="14777" y="18651"/>
                        </a:cubicBezTo>
                        <a:cubicBezTo>
                          <a:pt x="14777" y="18651"/>
                          <a:pt x="14777" y="17965"/>
                          <a:pt x="15394" y="17279"/>
                        </a:cubicBezTo>
                        <a:cubicBezTo>
                          <a:pt x="15394" y="16251"/>
                          <a:pt x="16011" y="15565"/>
                          <a:pt x="16011" y="14879"/>
                        </a:cubicBezTo>
                        <a:cubicBezTo>
                          <a:pt x="16011" y="14193"/>
                          <a:pt x="16628" y="12822"/>
                          <a:pt x="17246" y="12136"/>
                        </a:cubicBezTo>
                        <a:cubicBezTo>
                          <a:pt x="17863" y="11451"/>
                          <a:pt x="19097" y="11108"/>
                          <a:pt x="19714" y="10079"/>
                        </a:cubicBezTo>
                        <a:cubicBezTo>
                          <a:pt x="20331" y="9393"/>
                          <a:pt x="21257" y="7679"/>
                          <a:pt x="20331" y="6993"/>
                        </a:cubicBezTo>
                        <a:cubicBezTo>
                          <a:pt x="19714" y="6993"/>
                          <a:pt x="19714" y="6308"/>
                          <a:pt x="19714" y="6308"/>
                        </a:cubicBezTo>
                        <a:cubicBezTo>
                          <a:pt x="17863" y="6308"/>
                          <a:pt x="15394" y="6308"/>
                          <a:pt x="13234" y="4936"/>
                        </a:cubicBezTo>
                        <a:cubicBezTo>
                          <a:pt x="12617" y="4936"/>
                          <a:pt x="12000" y="4251"/>
                          <a:pt x="12000" y="3565"/>
                        </a:cubicBezTo>
                        <a:cubicBezTo>
                          <a:pt x="12000" y="3565"/>
                          <a:pt x="12617" y="3565"/>
                          <a:pt x="12617" y="2879"/>
                        </a:cubicBezTo>
                        <a:cubicBezTo>
                          <a:pt x="13234" y="1851"/>
                          <a:pt x="13234" y="1165"/>
                          <a:pt x="13234" y="479"/>
                        </a:cubicBezTo>
                        <a:cubicBezTo>
                          <a:pt x="6754" y="-1578"/>
                          <a:pt x="8297" y="3565"/>
                          <a:pt x="4903" y="493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3" name="Shape 3313"/>
                  <p:cNvSpPr/>
                  <p:nvPr/>
                </p:nvSpPr>
                <p:spPr>
                  <a:xfrm>
                    <a:off x="917327" y="3269027"/>
                    <a:ext cx="20094" cy="20095"/>
                  </a:xfrm>
                  <a:custGeom>
                    <a:avLst/>
                    <a:gdLst/>
                    <a:ahLst/>
                    <a:cxnLst>
                      <a:cxn ang="0">
                        <a:pos x="wd2" y="hd2"/>
                      </a:cxn>
                      <a:cxn ang="5400000">
                        <a:pos x="wd2" y="hd2"/>
                      </a:cxn>
                      <a:cxn ang="10800000">
                        <a:pos x="wd2" y="hd2"/>
                      </a:cxn>
                      <a:cxn ang="16200000">
                        <a:pos x="wd2" y="hd2"/>
                      </a:cxn>
                    </a:cxnLst>
                    <a:rect l="0" t="0" r="r" b="b"/>
                    <a:pathLst>
                      <a:path w="20517" h="19807" extrusionOk="0">
                        <a:moveTo>
                          <a:pt x="6075" y="11917"/>
                        </a:moveTo>
                        <a:cubicBezTo>
                          <a:pt x="7425" y="13151"/>
                          <a:pt x="8775" y="15620"/>
                          <a:pt x="11475" y="16854"/>
                        </a:cubicBezTo>
                        <a:cubicBezTo>
                          <a:pt x="12825" y="19323"/>
                          <a:pt x="16875" y="20557"/>
                          <a:pt x="18225" y="19323"/>
                        </a:cubicBezTo>
                        <a:cubicBezTo>
                          <a:pt x="20250" y="18088"/>
                          <a:pt x="20250" y="16854"/>
                          <a:pt x="20250" y="15620"/>
                        </a:cubicBezTo>
                        <a:cubicBezTo>
                          <a:pt x="20250" y="13151"/>
                          <a:pt x="21600" y="10066"/>
                          <a:pt x="18225" y="10066"/>
                        </a:cubicBezTo>
                        <a:cubicBezTo>
                          <a:pt x="18225" y="10066"/>
                          <a:pt x="16875" y="10066"/>
                          <a:pt x="16875" y="8831"/>
                        </a:cubicBezTo>
                        <a:cubicBezTo>
                          <a:pt x="15525" y="7597"/>
                          <a:pt x="15525" y="6363"/>
                          <a:pt x="15525" y="5128"/>
                        </a:cubicBezTo>
                        <a:cubicBezTo>
                          <a:pt x="15525" y="2660"/>
                          <a:pt x="12825" y="1426"/>
                          <a:pt x="11475" y="1426"/>
                        </a:cubicBezTo>
                        <a:cubicBezTo>
                          <a:pt x="8775" y="191"/>
                          <a:pt x="1350" y="-1043"/>
                          <a:pt x="0" y="1426"/>
                        </a:cubicBezTo>
                        <a:cubicBezTo>
                          <a:pt x="0" y="3894"/>
                          <a:pt x="4050" y="10066"/>
                          <a:pt x="6075" y="11917"/>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4" name="Shape 3314"/>
                  <p:cNvSpPr/>
                  <p:nvPr/>
                </p:nvSpPr>
                <p:spPr>
                  <a:xfrm>
                    <a:off x="868624" y="3311770"/>
                    <a:ext cx="20095" cy="20095"/>
                  </a:xfrm>
                  <a:custGeom>
                    <a:avLst/>
                    <a:gdLst/>
                    <a:ahLst/>
                    <a:cxnLst>
                      <a:cxn ang="0">
                        <a:pos x="wd2" y="hd2"/>
                      </a:cxn>
                      <a:cxn ang="5400000">
                        <a:pos x="wd2" y="hd2"/>
                      </a:cxn>
                      <a:cxn ang="10800000">
                        <a:pos x="wd2" y="hd2"/>
                      </a:cxn>
                      <a:cxn ang="16200000">
                        <a:pos x="wd2" y="hd2"/>
                      </a:cxn>
                    </a:cxnLst>
                    <a:rect l="0" t="0" r="r" b="b"/>
                    <a:pathLst>
                      <a:path w="20965" h="20720" extrusionOk="0">
                        <a:moveTo>
                          <a:pt x="0" y="20720"/>
                        </a:moveTo>
                        <a:cubicBezTo>
                          <a:pt x="6353" y="18020"/>
                          <a:pt x="8894" y="18020"/>
                          <a:pt x="13976" y="15320"/>
                        </a:cubicBezTo>
                        <a:cubicBezTo>
                          <a:pt x="16518" y="15320"/>
                          <a:pt x="19059" y="12620"/>
                          <a:pt x="19059" y="12620"/>
                        </a:cubicBezTo>
                        <a:cubicBezTo>
                          <a:pt x="21600" y="9920"/>
                          <a:pt x="21600" y="4520"/>
                          <a:pt x="19059" y="470"/>
                        </a:cubicBezTo>
                        <a:cubicBezTo>
                          <a:pt x="11435" y="-880"/>
                          <a:pt x="5082" y="470"/>
                          <a:pt x="1271" y="7220"/>
                        </a:cubicBezTo>
                        <a:cubicBezTo>
                          <a:pt x="2541" y="7220"/>
                          <a:pt x="3812" y="7220"/>
                          <a:pt x="3812" y="7220"/>
                        </a:cubicBezTo>
                        <a:cubicBezTo>
                          <a:pt x="3812" y="12620"/>
                          <a:pt x="3812" y="15320"/>
                          <a:pt x="0" y="20720"/>
                        </a:cubicBezTo>
                        <a:close/>
                        <a:moveTo>
                          <a:pt x="0" y="9920"/>
                        </a:moveTo>
                        <a:cubicBezTo>
                          <a:pt x="0" y="8570"/>
                          <a:pt x="1271" y="7220"/>
                          <a:pt x="1271" y="7220"/>
                        </a:cubicBezTo>
                        <a:cubicBezTo>
                          <a:pt x="1271" y="8570"/>
                          <a:pt x="1271" y="8570"/>
                          <a:pt x="0" y="992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5" name="Shape 3315"/>
                  <p:cNvSpPr/>
                  <p:nvPr/>
                </p:nvSpPr>
                <p:spPr>
                  <a:xfrm>
                    <a:off x="559518" y="2288715"/>
                    <a:ext cx="300130" cy="536853"/>
                  </a:xfrm>
                  <a:custGeom>
                    <a:avLst/>
                    <a:gdLst/>
                    <a:ahLst/>
                    <a:cxnLst>
                      <a:cxn ang="0">
                        <a:pos x="wd2" y="hd2"/>
                      </a:cxn>
                      <a:cxn ang="5400000">
                        <a:pos x="wd2" y="hd2"/>
                      </a:cxn>
                      <a:cxn ang="10800000">
                        <a:pos x="wd2" y="hd2"/>
                      </a:cxn>
                      <a:cxn ang="16200000">
                        <a:pos x="wd2" y="hd2"/>
                      </a:cxn>
                    </a:cxnLst>
                    <a:rect l="0" t="0" r="r" b="b"/>
                    <a:pathLst>
                      <a:path w="21371" h="21496" extrusionOk="0">
                        <a:moveTo>
                          <a:pt x="11660" y="6603"/>
                        </a:moveTo>
                        <a:cubicBezTo>
                          <a:pt x="11334" y="6649"/>
                          <a:pt x="10887" y="6740"/>
                          <a:pt x="10724" y="6923"/>
                        </a:cubicBezTo>
                        <a:cubicBezTo>
                          <a:pt x="10561" y="7128"/>
                          <a:pt x="10805" y="7402"/>
                          <a:pt x="11131" y="7357"/>
                        </a:cubicBezTo>
                        <a:cubicBezTo>
                          <a:pt x="10805" y="7562"/>
                          <a:pt x="10724" y="7836"/>
                          <a:pt x="10805" y="8087"/>
                        </a:cubicBezTo>
                        <a:cubicBezTo>
                          <a:pt x="11212" y="8087"/>
                          <a:pt x="11660" y="8087"/>
                          <a:pt x="12066" y="8042"/>
                        </a:cubicBezTo>
                        <a:cubicBezTo>
                          <a:pt x="12188" y="8087"/>
                          <a:pt x="12188" y="8179"/>
                          <a:pt x="12188" y="8270"/>
                        </a:cubicBezTo>
                        <a:cubicBezTo>
                          <a:pt x="12270" y="8270"/>
                          <a:pt x="12351" y="8224"/>
                          <a:pt x="12432" y="8224"/>
                        </a:cubicBezTo>
                        <a:cubicBezTo>
                          <a:pt x="12595" y="8521"/>
                          <a:pt x="12758" y="8750"/>
                          <a:pt x="13002" y="9046"/>
                        </a:cubicBezTo>
                        <a:cubicBezTo>
                          <a:pt x="13124" y="9138"/>
                          <a:pt x="13124" y="9229"/>
                          <a:pt x="12921" y="9320"/>
                        </a:cubicBezTo>
                        <a:cubicBezTo>
                          <a:pt x="13205" y="9320"/>
                          <a:pt x="13449" y="9320"/>
                          <a:pt x="13694" y="9366"/>
                        </a:cubicBezTo>
                        <a:cubicBezTo>
                          <a:pt x="13856" y="9480"/>
                          <a:pt x="13978" y="9663"/>
                          <a:pt x="13775" y="9754"/>
                        </a:cubicBezTo>
                        <a:cubicBezTo>
                          <a:pt x="14141" y="9800"/>
                          <a:pt x="14141" y="10142"/>
                          <a:pt x="13856" y="10234"/>
                        </a:cubicBezTo>
                        <a:cubicBezTo>
                          <a:pt x="14141" y="10325"/>
                          <a:pt x="14304" y="10576"/>
                          <a:pt x="14222" y="10759"/>
                        </a:cubicBezTo>
                        <a:cubicBezTo>
                          <a:pt x="14222" y="10919"/>
                          <a:pt x="14141" y="11147"/>
                          <a:pt x="13856" y="11193"/>
                        </a:cubicBezTo>
                        <a:cubicBezTo>
                          <a:pt x="13775" y="11238"/>
                          <a:pt x="13612" y="11193"/>
                          <a:pt x="13531" y="11238"/>
                        </a:cubicBezTo>
                        <a:cubicBezTo>
                          <a:pt x="13287" y="11284"/>
                          <a:pt x="13205" y="11489"/>
                          <a:pt x="13368" y="11626"/>
                        </a:cubicBezTo>
                        <a:cubicBezTo>
                          <a:pt x="13449" y="11763"/>
                          <a:pt x="13694" y="11878"/>
                          <a:pt x="13978" y="11923"/>
                        </a:cubicBezTo>
                        <a:cubicBezTo>
                          <a:pt x="14222" y="11626"/>
                          <a:pt x="14873" y="11535"/>
                          <a:pt x="15483" y="11581"/>
                        </a:cubicBezTo>
                        <a:cubicBezTo>
                          <a:pt x="16053" y="11626"/>
                          <a:pt x="16622" y="11878"/>
                          <a:pt x="17029" y="12060"/>
                        </a:cubicBezTo>
                        <a:cubicBezTo>
                          <a:pt x="16866" y="12243"/>
                          <a:pt x="16622" y="12403"/>
                          <a:pt x="16338" y="12494"/>
                        </a:cubicBezTo>
                        <a:cubicBezTo>
                          <a:pt x="16622" y="12540"/>
                          <a:pt x="16866" y="12585"/>
                          <a:pt x="17029" y="12585"/>
                        </a:cubicBezTo>
                        <a:lnTo>
                          <a:pt x="17029" y="12768"/>
                        </a:lnTo>
                        <a:cubicBezTo>
                          <a:pt x="17558" y="12837"/>
                          <a:pt x="17721" y="13248"/>
                          <a:pt x="17273" y="13407"/>
                        </a:cubicBezTo>
                        <a:cubicBezTo>
                          <a:pt x="17477" y="13590"/>
                          <a:pt x="17558" y="13727"/>
                          <a:pt x="17721" y="13933"/>
                        </a:cubicBezTo>
                        <a:cubicBezTo>
                          <a:pt x="17802" y="13978"/>
                          <a:pt x="17802" y="14070"/>
                          <a:pt x="17802" y="14161"/>
                        </a:cubicBezTo>
                        <a:cubicBezTo>
                          <a:pt x="17802" y="14412"/>
                          <a:pt x="17477" y="14549"/>
                          <a:pt x="17355" y="14800"/>
                        </a:cubicBezTo>
                        <a:cubicBezTo>
                          <a:pt x="17273" y="15074"/>
                          <a:pt x="17965" y="15325"/>
                          <a:pt x="18412" y="15166"/>
                        </a:cubicBezTo>
                        <a:cubicBezTo>
                          <a:pt x="18575" y="15120"/>
                          <a:pt x="18656" y="15029"/>
                          <a:pt x="18819" y="14983"/>
                        </a:cubicBezTo>
                        <a:cubicBezTo>
                          <a:pt x="19266" y="14846"/>
                          <a:pt x="19836" y="14937"/>
                          <a:pt x="20039" y="15166"/>
                        </a:cubicBezTo>
                        <a:cubicBezTo>
                          <a:pt x="20202" y="15166"/>
                          <a:pt x="20365" y="15120"/>
                          <a:pt x="20446" y="15029"/>
                        </a:cubicBezTo>
                        <a:cubicBezTo>
                          <a:pt x="20446" y="15120"/>
                          <a:pt x="20446" y="15211"/>
                          <a:pt x="20527" y="15325"/>
                        </a:cubicBezTo>
                        <a:cubicBezTo>
                          <a:pt x="20771" y="15325"/>
                          <a:pt x="21056" y="15371"/>
                          <a:pt x="21219" y="15417"/>
                        </a:cubicBezTo>
                        <a:cubicBezTo>
                          <a:pt x="21382" y="15508"/>
                          <a:pt x="21422" y="15622"/>
                          <a:pt x="21300" y="15736"/>
                        </a:cubicBezTo>
                        <a:cubicBezTo>
                          <a:pt x="21178" y="15782"/>
                          <a:pt x="21138" y="15805"/>
                          <a:pt x="21056" y="15851"/>
                        </a:cubicBezTo>
                        <a:cubicBezTo>
                          <a:pt x="20975" y="15942"/>
                          <a:pt x="21219" y="16033"/>
                          <a:pt x="21300" y="16125"/>
                        </a:cubicBezTo>
                        <a:cubicBezTo>
                          <a:pt x="21463" y="16376"/>
                          <a:pt x="20771" y="16558"/>
                          <a:pt x="20853" y="16810"/>
                        </a:cubicBezTo>
                        <a:lnTo>
                          <a:pt x="20121" y="16810"/>
                        </a:lnTo>
                        <a:lnTo>
                          <a:pt x="20121" y="17335"/>
                        </a:lnTo>
                        <a:cubicBezTo>
                          <a:pt x="19917" y="17563"/>
                          <a:pt x="19429" y="17700"/>
                          <a:pt x="18982" y="17700"/>
                        </a:cubicBezTo>
                        <a:cubicBezTo>
                          <a:pt x="18819" y="17700"/>
                          <a:pt x="18656" y="17700"/>
                          <a:pt x="18575" y="17769"/>
                        </a:cubicBezTo>
                        <a:cubicBezTo>
                          <a:pt x="18331" y="17860"/>
                          <a:pt x="18575" y="18088"/>
                          <a:pt x="18819" y="18180"/>
                        </a:cubicBezTo>
                        <a:cubicBezTo>
                          <a:pt x="19266" y="18294"/>
                          <a:pt x="19673" y="18339"/>
                          <a:pt x="20121" y="18431"/>
                        </a:cubicBezTo>
                        <a:cubicBezTo>
                          <a:pt x="20527" y="18522"/>
                          <a:pt x="20975" y="18773"/>
                          <a:pt x="20853" y="19002"/>
                        </a:cubicBezTo>
                        <a:cubicBezTo>
                          <a:pt x="20609" y="19093"/>
                          <a:pt x="20202" y="19047"/>
                          <a:pt x="19917" y="19047"/>
                        </a:cubicBezTo>
                        <a:cubicBezTo>
                          <a:pt x="19592" y="19093"/>
                          <a:pt x="19348" y="19344"/>
                          <a:pt x="19510" y="19435"/>
                        </a:cubicBezTo>
                        <a:lnTo>
                          <a:pt x="18819" y="19435"/>
                        </a:lnTo>
                        <a:cubicBezTo>
                          <a:pt x="18575" y="19572"/>
                          <a:pt x="18331" y="19778"/>
                          <a:pt x="18127" y="19915"/>
                        </a:cubicBezTo>
                        <a:cubicBezTo>
                          <a:pt x="17273" y="19687"/>
                          <a:pt x="16338" y="19572"/>
                          <a:pt x="15402" y="19572"/>
                        </a:cubicBezTo>
                        <a:cubicBezTo>
                          <a:pt x="15402" y="19778"/>
                          <a:pt x="15077" y="19915"/>
                          <a:pt x="14629" y="19961"/>
                        </a:cubicBezTo>
                        <a:cubicBezTo>
                          <a:pt x="14304" y="19961"/>
                          <a:pt x="13978" y="19869"/>
                          <a:pt x="13612" y="19778"/>
                        </a:cubicBezTo>
                        <a:cubicBezTo>
                          <a:pt x="13612" y="19824"/>
                          <a:pt x="13531" y="19915"/>
                          <a:pt x="13531" y="19961"/>
                        </a:cubicBezTo>
                        <a:cubicBezTo>
                          <a:pt x="13124" y="19778"/>
                          <a:pt x="12432" y="19732"/>
                          <a:pt x="11985" y="19915"/>
                        </a:cubicBezTo>
                        <a:cubicBezTo>
                          <a:pt x="11660" y="19687"/>
                          <a:pt x="10805" y="19778"/>
                          <a:pt x="10643" y="20052"/>
                        </a:cubicBezTo>
                        <a:cubicBezTo>
                          <a:pt x="10358" y="19824"/>
                          <a:pt x="9707" y="19915"/>
                          <a:pt x="9178" y="20052"/>
                        </a:cubicBezTo>
                        <a:cubicBezTo>
                          <a:pt x="9016" y="20098"/>
                          <a:pt x="8771" y="20212"/>
                          <a:pt x="8649" y="20303"/>
                        </a:cubicBezTo>
                        <a:cubicBezTo>
                          <a:pt x="8609" y="20394"/>
                          <a:pt x="8812" y="20554"/>
                          <a:pt x="8975" y="20554"/>
                        </a:cubicBezTo>
                        <a:cubicBezTo>
                          <a:pt x="8649" y="20600"/>
                          <a:pt x="8487" y="20783"/>
                          <a:pt x="8487" y="20965"/>
                        </a:cubicBezTo>
                        <a:cubicBezTo>
                          <a:pt x="8080" y="20828"/>
                          <a:pt x="7551" y="20874"/>
                          <a:pt x="7063" y="20965"/>
                        </a:cubicBezTo>
                        <a:cubicBezTo>
                          <a:pt x="6982" y="20965"/>
                          <a:pt x="6778" y="21011"/>
                          <a:pt x="6697" y="21011"/>
                        </a:cubicBezTo>
                        <a:cubicBezTo>
                          <a:pt x="6371" y="21057"/>
                          <a:pt x="6005" y="21171"/>
                          <a:pt x="5680" y="21262"/>
                        </a:cubicBezTo>
                        <a:cubicBezTo>
                          <a:pt x="5436" y="21353"/>
                          <a:pt x="5151" y="21445"/>
                          <a:pt x="4907" y="21490"/>
                        </a:cubicBezTo>
                        <a:cubicBezTo>
                          <a:pt x="4500" y="21536"/>
                          <a:pt x="4053" y="21331"/>
                          <a:pt x="3971" y="21102"/>
                        </a:cubicBezTo>
                        <a:cubicBezTo>
                          <a:pt x="3890" y="20851"/>
                          <a:pt x="4216" y="20623"/>
                          <a:pt x="4744" y="20577"/>
                        </a:cubicBezTo>
                        <a:cubicBezTo>
                          <a:pt x="4988" y="20577"/>
                          <a:pt x="5273" y="20623"/>
                          <a:pt x="5517" y="20531"/>
                        </a:cubicBezTo>
                        <a:cubicBezTo>
                          <a:pt x="5843" y="20440"/>
                          <a:pt x="5843" y="20212"/>
                          <a:pt x="5761" y="19961"/>
                        </a:cubicBezTo>
                        <a:cubicBezTo>
                          <a:pt x="5924" y="20006"/>
                          <a:pt x="6127" y="19961"/>
                          <a:pt x="6209" y="19869"/>
                        </a:cubicBezTo>
                        <a:cubicBezTo>
                          <a:pt x="6290" y="19778"/>
                          <a:pt x="6290" y="19687"/>
                          <a:pt x="6371" y="19572"/>
                        </a:cubicBezTo>
                        <a:cubicBezTo>
                          <a:pt x="6697" y="19207"/>
                          <a:pt x="7836" y="19253"/>
                          <a:pt x="8243" y="18910"/>
                        </a:cubicBezTo>
                        <a:cubicBezTo>
                          <a:pt x="8934" y="19093"/>
                          <a:pt x="9951" y="18773"/>
                          <a:pt x="9870" y="18339"/>
                        </a:cubicBezTo>
                        <a:cubicBezTo>
                          <a:pt x="10114" y="18339"/>
                          <a:pt x="10480" y="18385"/>
                          <a:pt x="10724" y="18385"/>
                        </a:cubicBezTo>
                        <a:cubicBezTo>
                          <a:pt x="10968" y="18385"/>
                          <a:pt x="11334" y="18248"/>
                          <a:pt x="11131" y="18088"/>
                        </a:cubicBezTo>
                        <a:cubicBezTo>
                          <a:pt x="11049" y="18043"/>
                          <a:pt x="11049" y="17997"/>
                          <a:pt x="10968" y="17997"/>
                        </a:cubicBezTo>
                        <a:cubicBezTo>
                          <a:pt x="10643" y="17906"/>
                          <a:pt x="10277" y="17769"/>
                          <a:pt x="9951" y="17860"/>
                        </a:cubicBezTo>
                        <a:cubicBezTo>
                          <a:pt x="9788" y="17906"/>
                          <a:pt x="9626" y="17951"/>
                          <a:pt x="9504" y="17997"/>
                        </a:cubicBezTo>
                        <a:cubicBezTo>
                          <a:pt x="9097" y="18088"/>
                          <a:pt x="8649" y="18088"/>
                          <a:pt x="8243" y="18088"/>
                        </a:cubicBezTo>
                        <a:cubicBezTo>
                          <a:pt x="7836" y="18088"/>
                          <a:pt x="7388" y="18088"/>
                          <a:pt x="6982" y="18043"/>
                        </a:cubicBezTo>
                        <a:cubicBezTo>
                          <a:pt x="6209" y="18180"/>
                          <a:pt x="5273" y="18088"/>
                          <a:pt x="4582" y="17860"/>
                        </a:cubicBezTo>
                        <a:cubicBezTo>
                          <a:pt x="4744" y="17814"/>
                          <a:pt x="4826" y="17814"/>
                          <a:pt x="4988" y="17814"/>
                        </a:cubicBezTo>
                        <a:cubicBezTo>
                          <a:pt x="5070" y="17609"/>
                          <a:pt x="5151" y="17380"/>
                          <a:pt x="5436" y="17243"/>
                        </a:cubicBezTo>
                        <a:cubicBezTo>
                          <a:pt x="5680" y="17084"/>
                          <a:pt x="6127" y="16992"/>
                          <a:pt x="6371" y="17129"/>
                        </a:cubicBezTo>
                        <a:cubicBezTo>
                          <a:pt x="6371" y="16855"/>
                          <a:pt x="6941" y="16695"/>
                          <a:pt x="7470" y="16695"/>
                        </a:cubicBezTo>
                        <a:cubicBezTo>
                          <a:pt x="7958" y="16695"/>
                          <a:pt x="8487" y="16764"/>
                          <a:pt x="8934" y="16604"/>
                        </a:cubicBezTo>
                        <a:cubicBezTo>
                          <a:pt x="9016" y="16558"/>
                          <a:pt x="9097" y="16558"/>
                          <a:pt x="9097" y="16513"/>
                        </a:cubicBezTo>
                        <a:cubicBezTo>
                          <a:pt x="9178" y="16376"/>
                          <a:pt x="8853" y="16284"/>
                          <a:pt x="8568" y="16170"/>
                        </a:cubicBezTo>
                        <a:cubicBezTo>
                          <a:pt x="8161" y="16079"/>
                          <a:pt x="7917" y="15851"/>
                          <a:pt x="7836" y="15599"/>
                        </a:cubicBezTo>
                        <a:cubicBezTo>
                          <a:pt x="7470" y="15554"/>
                          <a:pt x="7063" y="15554"/>
                          <a:pt x="6778" y="15645"/>
                        </a:cubicBezTo>
                        <a:cubicBezTo>
                          <a:pt x="6697" y="15691"/>
                          <a:pt x="6616" y="15691"/>
                          <a:pt x="6534" y="15691"/>
                        </a:cubicBezTo>
                        <a:cubicBezTo>
                          <a:pt x="6290" y="15691"/>
                          <a:pt x="6290" y="15462"/>
                          <a:pt x="6453" y="15371"/>
                        </a:cubicBezTo>
                        <a:cubicBezTo>
                          <a:pt x="6616" y="15280"/>
                          <a:pt x="6778" y="15166"/>
                          <a:pt x="6778" y="15029"/>
                        </a:cubicBezTo>
                        <a:cubicBezTo>
                          <a:pt x="6778" y="14937"/>
                          <a:pt x="6697" y="14892"/>
                          <a:pt x="6778" y="14800"/>
                        </a:cubicBezTo>
                        <a:cubicBezTo>
                          <a:pt x="6860" y="14732"/>
                          <a:pt x="7063" y="14732"/>
                          <a:pt x="7144" y="14732"/>
                        </a:cubicBezTo>
                        <a:cubicBezTo>
                          <a:pt x="7470" y="14732"/>
                          <a:pt x="7836" y="14549"/>
                          <a:pt x="7714" y="14366"/>
                        </a:cubicBezTo>
                        <a:cubicBezTo>
                          <a:pt x="7999" y="14366"/>
                          <a:pt x="8324" y="14412"/>
                          <a:pt x="8568" y="14412"/>
                        </a:cubicBezTo>
                        <a:cubicBezTo>
                          <a:pt x="9178" y="14458"/>
                          <a:pt x="9788" y="14458"/>
                          <a:pt x="10480" y="14503"/>
                        </a:cubicBezTo>
                        <a:cubicBezTo>
                          <a:pt x="10805" y="14503"/>
                          <a:pt x="11334" y="14458"/>
                          <a:pt x="11334" y="14252"/>
                        </a:cubicBezTo>
                        <a:cubicBezTo>
                          <a:pt x="10968" y="14252"/>
                          <a:pt x="10805" y="14115"/>
                          <a:pt x="10724" y="13933"/>
                        </a:cubicBezTo>
                        <a:cubicBezTo>
                          <a:pt x="10724" y="13727"/>
                          <a:pt x="10805" y="13590"/>
                          <a:pt x="10805" y="13407"/>
                        </a:cubicBezTo>
                        <a:cubicBezTo>
                          <a:pt x="10968" y="13019"/>
                          <a:pt x="10805" y="12631"/>
                          <a:pt x="10561" y="12243"/>
                        </a:cubicBezTo>
                        <a:cubicBezTo>
                          <a:pt x="10480" y="12197"/>
                          <a:pt x="10358" y="12106"/>
                          <a:pt x="10277" y="12106"/>
                        </a:cubicBezTo>
                        <a:cubicBezTo>
                          <a:pt x="10195" y="12106"/>
                          <a:pt x="10114" y="12060"/>
                          <a:pt x="10032" y="12060"/>
                        </a:cubicBezTo>
                        <a:cubicBezTo>
                          <a:pt x="9178" y="11969"/>
                          <a:pt x="9219" y="11101"/>
                          <a:pt x="8405" y="10919"/>
                        </a:cubicBezTo>
                        <a:cubicBezTo>
                          <a:pt x="7958" y="10804"/>
                          <a:pt x="7388" y="10964"/>
                          <a:pt x="6982" y="11101"/>
                        </a:cubicBezTo>
                        <a:cubicBezTo>
                          <a:pt x="6778" y="11010"/>
                          <a:pt x="6616" y="10919"/>
                          <a:pt x="6534" y="10804"/>
                        </a:cubicBezTo>
                        <a:cubicBezTo>
                          <a:pt x="6290" y="11010"/>
                          <a:pt x="6005" y="11238"/>
                          <a:pt x="5843" y="11489"/>
                        </a:cubicBezTo>
                        <a:cubicBezTo>
                          <a:pt x="5599" y="11193"/>
                          <a:pt x="5436" y="10873"/>
                          <a:pt x="5273" y="10531"/>
                        </a:cubicBezTo>
                        <a:cubicBezTo>
                          <a:pt x="5599" y="10439"/>
                          <a:pt x="5924" y="10234"/>
                          <a:pt x="5924" y="10005"/>
                        </a:cubicBezTo>
                        <a:cubicBezTo>
                          <a:pt x="5924" y="9960"/>
                          <a:pt x="5924" y="9846"/>
                          <a:pt x="6005" y="9800"/>
                        </a:cubicBezTo>
                        <a:cubicBezTo>
                          <a:pt x="6127" y="9754"/>
                          <a:pt x="6290" y="9754"/>
                          <a:pt x="6371" y="9709"/>
                        </a:cubicBezTo>
                        <a:cubicBezTo>
                          <a:pt x="6982" y="9617"/>
                          <a:pt x="6982" y="9138"/>
                          <a:pt x="6778" y="8795"/>
                        </a:cubicBezTo>
                        <a:cubicBezTo>
                          <a:pt x="6616" y="8841"/>
                          <a:pt x="6453" y="8955"/>
                          <a:pt x="6290" y="9001"/>
                        </a:cubicBezTo>
                        <a:cubicBezTo>
                          <a:pt x="6005" y="8795"/>
                          <a:pt x="5517" y="8795"/>
                          <a:pt x="5273" y="8955"/>
                        </a:cubicBezTo>
                        <a:cubicBezTo>
                          <a:pt x="4907" y="9092"/>
                          <a:pt x="4744" y="9275"/>
                          <a:pt x="4582" y="9480"/>
                        </a:cubicBezTo>
                        <a:cubicBezTo>
                          <a:pt x="4419" y="9663"/>
                          <a:pt x="4134" y="9846"/>
                          <a:pt x="3727" y="9914"/>
                        </a:cubicBezTo>
                        <a:cubicBezTo>
                          <a:pt x="3727" y="9800"/>
                          <a:pt x="3646" y="9709"/>
                          <a:pt x="3646" y="9617"/>
                        </a:cubicBezTo>
                        <a:cubicBezTo>
                          <a:pt x="3565" y="9366"/>
                          <a:pt x="3199" y="9092"/>
                          <a:pt x="3483" y="8841"/>
                        </a:cubicBezTo>
                        <a:cubicBezTo>
                          <a:pt x="3565" y="8795"/>
                          <a:pt x="3565" y="8750"/>
                          <a:pt x="3646" y="8704"/>
                        </a:cubicBezTo>
                        <a:cubicBezTo>
                          <a:pt x="3727" y="8567"/>
                          <a:pt x="3361" y="8476"/>
                          <a:pt x="3199" y="8567"/>
                        </a:cubicBezTo>
                        <a:cubicBezTo>
                          <a:pt x="3117" y="8613"/>
                          <a:pt x="3117" y="8658"/>
                          <a:pt x="3036" y="8704"/>
                        </a:cubicBezTo>
                        <a:cubicBezTo>
                          <a:pt x="2629" y="8750"/>
                          <a:pt x="2263" y="8430"/>
                          <a:pt x="2629" y="8270"/>
                        </a:cubicBezTo>
                        <a:cubicBezTo>
                          <a:pt x="2629" y="8224"/>
                          <a:pt x="2710" y="8224"/>
                          <a:pt x="2710" y="8179"/>
                        </a:cubicBezTo>
                        <a:cubicBezTo>
                          <a:pt x="2792" y="8087"/>
                          <a:pt x="2588" y="8042"/>
                          <a:pt x="2426" y="7950"/>
                        </a:cubicBezTo>
                        <a:cubicBezTo>
                          <a:pt x="2141" y="7791"/>
                          <a:pt x="2182" y="7562"/>
                          <a:pt x="2344" y="7402"/>
                        </a:cubicBezTo>
                        <a:cubicBezTo>
                          <a:pt x="2182" y="7357"/>
                          <a:pt x="2019" y="7311"/>
                          <a:pt x="1938" y="7220"/>
                        </a:cubicBezTo>
                        <a:cubicBezTo>
                          <a:pt x="1856" y="7128"/>
                          <a:pt x="1775" y="7037"/>
                          <a:pt x="1938" y="6923"/>
                        </a:cubicBezTo>
                        <a:cubicBezTo>
                          <a:pt x="2019" y="6877"/>
                          <a:pt x="2100" y="6877"/>
                          <a:pt x="2182" y="6832"/>
                        </a:cubicBezTo>
                        <a:cubicBezTo>
                          <a:pt x="2710" y="6649"/>
                          <a:pt x="2629" y="6169"/>
                          <a:pt x="3036" y="5987"/>
                        </a:cubicBezTo>
                        <a:cubicBezTo>
                          <a:pt x="2426" y="5781"/>
                          <a:pt x="2507" y="5210"/>
                          <a:pt x="1938" y="4914"/>
                        </a:cubicBezTo>
                        <a:cubicBezTo>
                          <a:pt x="1856" y="4868"/>
                          <a:pt x="1653" y="4822"/>
                          <a:pt x="1571" y="4731"/>
                        </a:cubicBezTo>
                        <a:cubicBezTo>
                          <a:pt x="1490" y="4685"/>
                          <a:pt x="1490" y="4640"/>
                          <a:pt x="1490" y="4548"/>
                        </a:cubicBezTo>
                        <a:cubicBezTo>
                          <a:pt x="1327" y="4388"/>
                          <a:pt x="1002" y="4434"/>
                          <a:pt x="839" y="4594"/>
                        </a:cubicBezTo>
                        <a:cubicBezTo>
                          <a:pt x="636" y="4685"/>
                          <a:pt x="636" y="4868"/>
                          <a:pt x="555" y="5028"/>
                        </a:cubicBezTo>
                        <a:cubicBezTo>
                          <a:pt x="555" y="5165"/>
                          <a:pt x="473" y="5347"/>
                          <a:pt x="310" y="5439"/>
                        </a:cubicBezTo>
                        <a:cubicBezTo>
                          <a:pt x="-137" y="5347"/>
                          <a:pt x="-15" y="4959"/>
                          <a:pt x="148" y="4731"/>
                        </a:cubicBezTo>
                        <a:cubicBezTo>
                          <a:pt x="310" y="4503"/>
                          <a:pt x="392" y="4206"/>
                          <a:pt x="555" y="3955"/>
                        </a:cubicBezTo>
                        <a:cubicBezTo>
                          <a:pt x="555" y="3909"/>
                          <a:pt x="636" y="3863"/>
                          <a:pt x="717" y="3818"/>
                        </a:cubicBezTo>
                        <a:cubicBezTo>
                          <a:pt x="839" y="3772"/>
                          <a:pt x="1002" y="3772"/>
                          <a:pt x="1083" y="3726"/>
                        </a:cubicBezTo>
                        <a:cubicBezTo>
                          <a:pt x="1246" y="3635"/>
                          <a:pt x="1165" y="3475"/>
                          <a:pt x="1165" y="3338"/>
                        </a:cubicBezTo>
                        <a:cubicBezTo>
                          <a:pt x="1246" y="3201"/>
                          <a:pt x="1409" y="3110"/>
                          <a:pt x="1571" y="2950"/>
                        </a:cubicBezTo>
                        <a:cubicBezTo>
                          <a:pt x="1938" y="2767"/>
                          <a:pt x="2182" y="2516"/>
                          <a:pt x="2263" y="2242"/>
                        </a:cubicBezTo>
                        <a:cubicBezTo>
                          <a:pt x="2629" y="2516"/>
                          <a:pt x="2629" y="2950"/>
                          <a:pt x="2263" y="3247"/>
                        </a:cubicBezTo>
                        <a:cubicBezTo>
                          <a:pt x="2263" y="3292"/>
                          <a:pt x="2182" y="3292"/>
                          <a:pt x="2182" y="3338"/>
                        </a:cubicBezTo>
                        <a:cubicBezTo>
                          <a:pt x="2182" y="3384"/>
                          <a:pt x="2222" y="3475"/>
                          <a:pt x="2344" y="3544"/>
                        </a:cubicBezTo>
                        <a:cubicBezTo>
                          <a:pt x="2588" y="3681"/>
                          <a:pt x="2710" y="3909"/>
                          <a:pt x="2629" y="4114"/>
                        </a:cubicBezTo>
                        <a:cubicBezTo>
                          <a:pt x="3036" y="4114"/>
                          <a:pt x="3483" y="4297"/>
                          <a:pt x="3646" y="4548"/>
                        </a:cubicBezTo>
                        <a:cubicBezTo>
                          <a:pt x="3971" y="4434"/>
                          <a:pt x="4216" y="4251"/>
                          <a:pt x="4338" y="4069"/>
                        </a:cubicBezTo>
                        <a:cubicBezTo>
                          <a:pt x="4419" y="3909"/>
                          <a:pt x="4338" y="3772"/>
                          <a:pt x="4338" y="3681"/>
                        </a:cubicBezTo>
                        <a:cubicBezTo>
                          <a:pt x="4338" y="3384"/>
                          <a:pt x="4419" y="3064"/>
                          <a:pt x="4500" y="2767"/>
                        </a:cubicBezTo>
                        <a:lnTo>
                          <a:pt x="4744" y="2059"/>
                        </a:lnTo>
                        <a:cubicBezTo>
                          <a:pt x="4744" y="1945"/>
                          <a:pt x="4826" y="1854"/>
                          <a:pt x="4988" y="1763"/>
                        </a:cubicBezTo>
                        <a:cubicBezTo>
                          <a:pt x="5151" y="1671"/>
                          <a:pt x="5436" y="1717"/>
                          <a:pt x="5680" y="1717"/>
                        </a:cubicBezTo>
                        <a:cubicBezTo>
                          <a:pt x="5924" y="1717"/>
                          <a:pt x="6209" y="1671"/>
                          <a:pt x="6290" y="1580"/>
                        </a:cubicBezTo>
                        <a:cubicBezTo>
                          <a:pt x="6371" y="1671"/>
                          <a:pt x="6616" y="1717"/>
                          <a:pt x="6778" y="1671"/>
                        </a:cubicBezTo>
                        <a:cubicBezTo>
                          <a:pt x="6982" y="1626"/>
                          <a:pt x="7144" y="1580"/>
                          <a:pt x="7307" y="1466"/>
                        </a:cubicBezTo>
                        <a:cubicBezTo>
                          <a:pt x="7388" y="1626"/>
                          <a:pt x="7714" y="1671"/>
                          <a:pt x="7999" y="1671"/>
                        </a:cubicBezTo>
                        <a:cubicBezTo>
                          <a:pt x="8243" y="1671"/>
                          <a:pt x="8568" y="1626"/>
                          <a:pt x="8853" y="1671"/>
                        </a:cubicBezTo>
                        <a:lnTo>
                          <a:pt x="9341" y="1808"/>
                        </a:lnTo>
                        <a:cubicBezTo>
                          <a:pt x="9504" y="1854"/>
                          <a:pt x="9788" y="1808"/>
                          <a:pt x="9788" y="1671"/>
                        </a:cubicBezTo>
                        <a:cubicBezTo>
                          <a:pt x="9788" y="1626"/>
                          <a:pt x="9788" y="1580"/>
                          <a:pt x="9707" y="1511"/>
                        </a:cubicBezTo>
                        <a:cubicBezTo>
                          <a:pt x="9422" y="1237"/>
                          <a:pt x="9422" y="849"/>
                          <a:pt x="9707" y="552"/>
                        </a:cubicBezTo>
                        <a:cubicBezTo>
                          <a:pt x="10032" y="552"/>
                          <a:pt x="10195" y="370"/>
                          <a:pt x="10480" y="233"/>
                        </a:cubicBezTo>
                        <a:cubicBezTo>
                          <a:pt x="10643" y="96"/>
                          <a:pt x="10968" y="-64"/>
                          <a:pt x="11334" y="27"/>
                        </a:cubicBezTo>
                        <a:cubicBezTo>
                          <a:pt x="11416" y="96"/>
                          <a:pt x="11497" y="141"/>
                          <a:pt x="11578" y="233"/>
                        </a:cubicBezTo>
                        <a:cubicBezTo>
                          <a:pt x="11334" y="552"/>
                          <a:pt x="10968" y="895"/>
                          <a:pt x="10724" y="1237"/>
                        </a:cubicBezTo>
                        <a:cubicBezTo>
                          <a:pt x="10643" y="1329"/>
                          <a:pt x="10561" y="1511"/>
                          <a:pt x="10805" y="1511"/>
                        </a:cubicBezTo>
                        <a:cubicBezTo>
                          <a:pt x="10561" y="1671"/>
                          <a:pt x="10521" y="1900"/>
                          <a:pt x="10805" y="2059"/>
                        </a:cubicBezTo>
                        <a:cubicBezTo>
                          <a:pt x="10846" y="2105"/>
                          <a:pt x="11049" y="2151"/>
                          <a:pt x="11049" y="2242"/>
                        </a:cubicBezTo>
                        <a:cubicBezTo>
                          <a:pt x="11049" y="2379"/>
                          <a:pt x="10724" y="2470"/>
                          <a:pt x="10480" y="2470"/>
                        </a:cubicBezTo>
                        <a:cubicBezTo>
                          <a:pt x="9870" y="2516"/>
                          <a:pt x="9341" y="2722"/>
                          <a:pt x="8934" y="2904"/>
                        </a:cubicBezTo>
                        <a:cubicBezTo>
                          <a:pt x="9178" y="2950"/>
                          <a:pt x="9260" y="3110"/>
                          <a:pt x="9097" y="3201"/>
                        </a:cubicBezTo>
                        <a:cubicBezTo>
                          <a:pt x="9016" y="3247"/>
                          <a:pt x="8934" y="3292"/>
                          <a:pt x="8771" y="3338"/>
                        </a:cubicBezTo>
                        <a:cubicBezTo>
                          <a:pt x="8487" y="3475"/>
                          <a:pt x="8405" y="3726"/>
                          <a:pt x="8649" y="3909"/>
                        </a:cubicBezTo>
                        <a:cubicBezTo>
                          <a:pt x="8934" y="4069"/>
                          <a:pt x="9422" y="4069"/>
                          <a:pt x="9707" y="3863"/>
                        </a:cubicBezTo>
                        <a:cubicBezTo>
                          <a:pt x="9707" y="3955"/>
                          <a:pt x="9951" y="4069"/>
                          <a:pt x="10114" y="4069"/>
                        </a:cubicBezTo>
                        <a:cubicBezTo>
                          <a:pt x="10277" y="4069"/>
                          <a:pt x="10480" y="4023"/>
                          <a:pt x="10643" y="3955"/>
                        </a:cubicBezTo>
                        <a:cubicBezTo>
                          <a:pt x="11416" y="3772"/>
                          <a:pt x="12432" y="4023"/>
                          <a:pt x="12758" y="4503"/>
                        </a:cubicBezTo>
                        <a:cubicBezTo>
                          <a:pt x="12432" y="4548"/>
                          <a:pt x="12188" y="4685"/>
                          <a:pt x="12066" y="4868"/>
                        </a:cubicBezTo>
                        <a:cubicBezTo>
                          <a:pt x="12270" y="4914"/>
                          <a:pt x="12432" y="5028"/>
                          <a:pt x="12595" y="5119"/>
                        </a:cubicBezTo>
                        <a:cubicBezTo>
                          <a:pt x="12758" y="5210"/>
                          <a:pt x="12677" y="5347"/>
                          <a:pt x="12595" y="5439"/>
                        </a:cubicBezTo>
                        <a:cubicBezTo>
                          <a:pt x="12514" y="5507"/>
                          <a:pt x="12351" y="5553"/>
                          <a:pt x="12351" y="5599"/>
                        </a:cubicBezTo>
                        <a:cubicBezTo>
                          <a:pt x="12270" y="5736"/>
                          <a:pt x="12595" y="5873"/>
                          <a:pt x="12514" y="6032"/>
                        </a:cubicBezTo>
                        <a:lnTo>
                          <a:pt x="12270" y="6169"/>
                        </a:lnTo>
                        <a:cubicBezTo>
                          <a:pt x="12066" y="6261"/>
                          <a:pt x="12066" y="6352"/>
                          <a:pt x="11985" y="6512"/>
                        </a:cubicBezTo>
                        <a:cubicBezTo>
                          <a:pt x="11985" y="6558"/>
                          <a:pt x="11822" y="6649"/>
                          <a:pt x="11660" y="6603"/>
                        </a:cubicBezTo>
                        <a:close/>
                        <a:moveTo>
                          <a:pt x="9016" y="20531"/>
                        </a:moveTo>
                        <a:cubicBezTo>
                          <a:pt x="9016" y="20531"/>
                          <a:pt x="8975" y="20531"/>
                          <a:pt x="8975" y="20554"/>
                        </a:cubicBezTo>
                        <a:lnTo>
                          <a:pt x="9016" y="20531"/>
                        </a:ln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6" name="Shape 3316"/>
                  <p:cNvSpPr/>
                  <p:nvPr/>
                </p:nvSpPr>
                <p:spPr>
                  <a:xfrm>
                    <a:off x="467173" y="2531245"/>
                    <a:ext cx="156530" cy="213362"/>
                  </a:xfrm>
                  <a:custGeom>
                    <a:avLst/>
                    <a:gdLst/>
                    <a:ahLst/>
                    <a:cxnLst>
                      <a:cxn ang="0">
                        <a:pos x="wd2" y="hd2"/>
                      </a:cxn>
                      <a:cxn ang="5400000">
                        <a:pos x="wd2" y="hd2"/>
                      </a:cxn>
                      <a:cxn ang="10800000">
                        <a:pos x="wd2" y="hd2"/>
                      </a:cxn>
                      <a:cxn ang="16200000">
                        <a:pos x="wd2" y="hd2"/>
                      </a:cxn>
                    </a:cxnLst>
                    <a:rect l="0" t="0" r="r" b="b"/>
                    <a:pathLst>
                      <a:path w="21444" h="21392" extrusionOk="0">
                        <a:moveTo>
                          <a:pt x="8500" y="2692"/>
                        </a:moveTo>
                        <a:cubicBezTo>
                          <a:pt x="8656" y="3435"/>
                          <a:pt x="8500" y="4120"/>
                          <a:pt x="7876" y="4749"/>
                        </a:cubicBezTo>
                        <a:cubicBezTo>
                          <a:pt x="8344" y="4978"/>
                          <a:pt x="8032" y="5606"/>
                          <a:pt x="7564" y="5720"/>
                        </a:cubicBezTo>
                        <a:cubicBezTo>
                          <a:pt x="7018" y="5835"/>
                          <a:pt x="6238" y="5720"/>
                          <a:pt x="5770" y="5949"/>
                        </a:cubicBezTo>
                        <a:cubicBezTo>
                          <a:pt x="5536" y="6063"/>
                          <a:pt x="5381" y="6178"/>
                          <a:pt x="5069" y="6178"/>
                        </a:cubicBezTo>
                        <a:cubicBezTo>
                          <a:pt x="4601" y="6178"/>
                          <a:pt x="4289" y="5720"/>
                          <a:pt x="3743" y="5606"/>
                        </a:cubicBezTo>
                        <a:cubicBezTo>
                          <a:pt x="2963" y="5320"/>
                          <a:pt x="2261" y="6063"/>
                          <a:pt x="1638" y="6406"/>
                        </a:cubicBezTo>
                        <a:cubicBezTo>
                          <a:pt x="1482" y="6406"/>
                          <a:pt x="1326" y="6520"/>
                          <a:pt x="1326" y="6692"/>
                        </a:cubicBezTo>
                        <a:cubicBezTo>
                          <a:pt x="1326" y="6806"/>
                          <a:pt x="1170" y="6806"/>
                          <a:pt x="1170" y="6920"/>
                        </a:cubicBezTo>
                        <a:cubicBezTo>
                          <a:pt x="1014" y="7606"/>
                          <a:pt x="624" y="8235"/>
                          <a:pt x="468" y="8920"/>
                        </a:cubicBezTo>
                        <a:cubicBezTo>
                          <a:pt x="1014" y="8920"/>
                          <a:pt x="1482" y="9435"/>
                          <a:pt x="1326" y="9778"/>
                        </a:cubicBezTo>
                        <a:cubicBezTo>
                          <a:pt x="1326" y="9892"/>
                          <a:pt x="1170" y="10006"/>
                          <a:pt x="1170" y="10120"/>
                        </a:cubicBezTo>
                        <a:cubicBezTo>
                          <a:pt x="1170" y="10235"/>
                          <a:pt x="1326" y="10406"/>
                          <a:pt x="1326" y="10406"/>
                        </a:cubicBezTo>
                        <a:cubicBezTo>
                          <a:pt x="1794" y="10863"/>
                          <a:pt x="2495" y="11206"/>
                          <a:pt x="2963" y="11720"/>
                        </a:cubicBezTo>
                        <a:cubicBezTo>
                          <a:pt x="3119" y="11949"/>
                          <a:pt x="2651" y="12235"/>
                          <a:pt x="2651" y="12635"/>
                        </a:cubicBezTo>
                        <a:cubicBezTo>
                          <a:pt x="2651" y="12978"/>
                          <a:pt x="3275" y="13378"/>
                          <a:pt x="3431" y="13720"/>
                        </a:cubicBezTo>
                        <a:cubicBezTo>
                          <a:pt x="3743" y="14463"/>
                          <a:pt x="2261" y="14806"/>
                          <a:pt x="1949" y="15549"/>
                        </a:cubicBezTo>
                        <a:cubicBezTo>
                          <a:pt x="1794" y="15778"/>
                          <a:pt x="1794" y="16006"/>
                          <a:pt x="1638" y="16235"/>
                        </a:cubicBezTo>
                        <a:cubicBezTo>
                          <a:pt x="1482" y="16520"/>
                          <a:pt x="1170" y="16635"/>
                          <a:pt x="858" y="16520"/>
                        </a:cubicBezTo>
                        <a:cubicBezTo>
                          <a:pt x="468" y="17206"/>
                          <a:pt x="312" y="17835"/>
                          <a:pt x="0" y="18520"/>
                        </a:cubicBezTo>
                        <a:cubicBezTo>
                          <a:pt x="468" y="18406"/>
                          <a:pt x="858" y="18749"/>
                          <a:pt x="1014" y="19149"/>
                        </a:cubicBezTo>
                        <a:cubicBezTo>
                          <a:pt x="1170" y="19492"/>
                          <a:pt x="1170" y="19835"/>
                          <a:pt x="1326" y="20235"/>
                        </a:cubicBezTo>
                        <a:cubicBezTo>
                          <a:pt x="1482" y="20578"/>
                          <a:pt x="1794" y="20692"/>
                          <a:pt x="2261" y="20920"/>
                        </a:cubicBezTo>
                        <a:cubicBezTo>
                          <a:pt x="3587" y="21549"/>
                          <a:pt x="5536" y="21549"/>
                          <a:pt x="6862" y="20920"/>
                        </a:cubicBezTo>
                        <a:cubicBezTo>
                          <a:pt x="7876" y="20463"/>
                          <a:pt x="8656" y="19606"/>
                          <a:pt x="9513" y="19035"/>
                        </a:cubicBezTo>
                        <a:cubicBezTo>
                          <a:pt x="9981" y="18635"/>
                          <a:pt x="10839" y="18406"/>
                          <a:pt x="11307" y="18749"/>
                        </a:cubicBezTo>
                        <a:cubicBezTo>
                          <a:pt x="11775" y="18406"/>
                          <a:pt x="12243" y="18063"/>
                          <a:pt x="12788" y="17835"/>
                        </a:cubicBezTo>
                        <a:cubicBezTo>
                          <a:pt x="12944" y="17720"/>
                          <a:pt x="13256" y="17549"/>
                          <a:pt x="13412" y="17549"/>
                        </a:cubicBezTo>
                        <a:cubicBezTo>
                          <a:pt x="13568" y="17549"/>
                          <a:pt x="13724" y="17720"/>
                          <a:pt x="13880" y="17835"/>
                        </a:cubicBezTo>
                        <a:cubicBezTo>
                          <a:pt x="14270" y="17949"/>
                          <a:pt x="14582" y="17835"/>
                          <a:pt x="14738" y="17720"/>
                        </a:cubicBezTo>
                        <a:cubicBezTo>
                          <a:pt x="15518" y="17435"/>
                          <a:pt x="16531" y="17320"/>
                          <a:pt x="17311" y="17320"/>
                        </a:cubicBezTo>
                        <a:cubicBezTo>
                          <a:pt x="17701" y="17320"/>
                          <a:pt x="18013" y="17320"/>
                          <a:pt x="18325" y="17206"/>
                        </a:cubicBezTo>
                        <a:cubicBezTo>
                          <a:pt x="18637" y="17092"/>
                          <a:pt x="18793" y="16749"/>
                          <a:pt x="18793" y="16520"/>
                        </a:cubicBezTo>
                        <a:cubicBezTo>
                          <a:pt x="18949" y="16235"/>
                          <a:pt x="19339" y="15892"/>
                          <a:pt x="19806" y="16006"/>
                        </a:cubicBezTo>
                        <a:cubicBezTo>
                          <a:pt x="19495" y="15549"/>
                          <a:pt x="18325" y="15435"/>
                          <a:pt x="18325" y="14920"/>
                        </a:cubicBezTo>
                        <a:cubicBezTo>
                          <a:pt x="18325" y="14349"/>
                          <a:pt x="19417" y="13835"/>
                          <a:pt x="18949" y="13492"/>
                        </a:cubicBezTo>
                        <a:cubicBezTo>
                          <a:pt x="18715" y="13378"/>
                          <a:pt x="18637" y="13378"/>
                          <a:pt x="18481" y="13263"/>
                        </a:cubicBezTo>
                        <a:cubicBezTo>
                          <a:pt x="18013" y="13035"/>
                          <a:pt x="18169" y="12520"/>
                          <a:pt x="18325" y="12063"/>
                        </a:cubicBezTo>
                        <a:cubicBezTo>
                          <a:pt x="18481" y="11720"/>
                          <a:pt x="18793" y="11206"/>
                          <a:pt x="18481" y="10863"/>
                        </a:cubicBezTo>
                        <a:cubicBezTo>
                          <a:pt x="18325" y="10635"/>
                          <a:pt x="18169" y="10520"/>
                          <a:pt x="18013" y="10406"/>
                        </a:cubicBezTo>
                        <a:cubicBezTo>
                          <a:pt x="17701" y="9892"/>
                          <a:pt x="18325" y="9320"/>
                          <a:pt x="18637" y="8806"/>
                        </a:cubicBezTo>
                        <a:cubicBezTo>
                          <a:pt x="18949" y="8349"/>
                          <a:pt x="18793" y="7606"/>
                          <a:pt x="19495" y="7263"/>
                        </a:cubicBezTo>
                        <a:cubicBezTo>
                          <a:pt x="19962" y="7035"/>
                          <a:pt x="20586" y="7149"/>
                          <a:pt x="20976" y="6920"/>
                        </a:cubicBezTo>
                        <a:cubicBezTo>
                          <a:pt x="21600" y="6520"/>
                          <a:pt x="21132" y="5949"/>
                          <a:pt x="20976" y="5320"/>
                        </a:cubicBezTo>
                        <a:cubicBezTo>
                          <a:pt x="20820" y="4635"/>
                          <a:pt x="21132" y="3778"/>
                          <a:pt x="21444" y="2978"/>
                        </a:cubicBezTo>
                        <a:cubicBezTo>
                          <a:pt x="21444" y="2806"/>
                          <a:pt x="21444" y="2692"/>
                          <a:pt x="21444" y="2578"/>
                        </a:cubicBezTo>
                        <a:cubicBezTo>
                          <a:pt x="21444" y="2463"/>
                          <a:pt x="21288" y="2349"/>
                          <a:pt x="21132" y="2349"/>
                        </a:cubicBezTo>
                        <a:cubicBezTo>
                          <a:pt x="20430" y="2006"/>
                          <a:pt x="19806" y="1606"/>
                          <a:pt x="19183" y="1263"/>
                        </a:cubicBezTo>
                        <a:cubicBezTo>
                          <a:pt x="18793" y="1035"/>
                          <a:pt x="18481" y="692"/>
                          <a:pt x="18481" y="406"/>
                        </a:cubicBezTo>
                        <a:cubicBezTo>
                          <a:pt x="17857" y="-51"/>
                          <a:pt x="16687" y="-51"/>
                          <a:pt x="15908" y="63"/>
                        </a:cubicBezTo>
                        <a:cubicBezTo>
                          <a:pt x="14894" y="178"/>
                          <a:pt x="13724" y="178"/>
                          <a:pt x="12788" y="292"/>
                        </a:cubicBezTo>
                        <a:cubicBezTo>
                          <a:pt x="11619" y="406"/>
                          <a:pt x="10839" y="578"/>
                          <a:pt x="9981" y="806"/>
                        </a:cubicBezTo>
                        <a:cubicBezTo>
                          <a:pt x="9513" y="920"/>
                          <a:pt x="8656" y="806"/>
                          <a:pt x="8344" y="1035"/>
                        </a:cubicBezTo>
                        <a:cubicBezTo>
                          <a:pt x="7720" y="1149"/>
                          <a:pt x="8344" y="2235"/>
                          <a:pt x="8500" y="2692"/>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7" name="Shape 3317"/>
                  <p:cNvSpPr/>
                  <p:nvPr/>
                </p:nvSpPr>
                <p:spPr>
                  <a:xfrm>
                    <a:off x="1571245" y="3460565"/>
                    <a:ext cx="100574" cy="33000"/>
                  </a:xfrm>
                  <a:custGeom>
                    <a:avLst/>
                    <a:gdLst/>
                    <a:ahLst/>
                    <a:cxnLst>
                      <a:cxn ang="0">
                        <a:pos x="wd2" y="hd2"/>
                      </a:cxn>
                      <a:cxn ang="5400000">
                        <a:pos x="wd2" y="hd2"/>
                      </a:cxn>
                      <a:cxn ang="10800000">
                        <a:pos x="wd2" y="hd2"/>
                      </a:cxn>
                      <a:cxn ang="16200000">
                        <a:pos x="wd2" y="hd2"/>
                      </a:cxn>
                    </a:cxnLst>
                    <a:rect l="0" t="0" r="r" b="b"/>
                    <a:pathLst>
                      <a:path w="21213" h="19201" extrusionOk="0">
                        <a:moveTo>
                          <a:pt x="58" y="4371"/>
                        </a:moveTo>
                        <a:cubicBezTo>
                          <a:pt x="1023" y="3727"/>
                          <a:pt x="1989" y="5661"/>
                          <a:pt x="1989" y="8240"/>
                        </a:cubicBezTo>
                        <a:cubicBezTo>
                          <a:pt x="1989" y="9852"/>
                          <a:pt x="1989" y="10497"/>
                          <a:pt x="2230" y="11142"/>
                        </a:cubicBezTo>
                        <a:cubicBezTo>
                          <a:pt x="2592" y="11786"/>
                          <a:pt x="3075" y="11786"/>
                          <a:pt x="3557" y="11786"/>
                        </a:cubicBezTo>
                        <a:cubicBezTo>
                          <a:pt x="4281" y="12431"/>
                          <a:pt x="4523" y="14365"/>
                          <a:pt x="5126" y="15977"/>
                        </a:cubicBezTo>
                        <a:cubicBezTo>
                          <a:pt x="6092" y="18556"/>
                          <a:pt x="7902" y="19201"/>
                          <a:pt x="9108" y="17267"/>
                        </a:cubicBezTo>
                        <a:cubicBezTo>
                          <a:pt x="9350" y="16622"/>
                          <a:pt x="9591" y="16622"/>
                          <a:pt x="9832" y="16622"/>
                        </a:cubicBezTo>
                        <a:cubicBezTo>
                          <a:pt x="10074" y="16622"/>
                          <a:pt x="10436" y="17912"/>
                          <a:pt x="10677" y="18556"/>
                        </a:cubicBezTo>
                        <a:cubicBezTo>
                          <a:pt x="11401" y="19846"/>
                          <a:pt x="12970" y="17267"/>
                          <a:pt x="13452" y="19201"/>
                        </a:cubicBezTo>
                        <a:cubicBezTo>
                          <a:pt x="14176" y="17267"/>
                          <a:pt x="15745" y="16945"/>
                          <a:pt x="16952" y="15977"/>
                        </a:cubicBezTo>
                        <a:cubicBezTo>
                          <a:pt x="18279" y="15333"/>
                          <a:pt x="19486" y="13721"/>
                          <a:pt x="19969" y="11142"/>
                        </a:cubicBezTo>
                        <a:cubicBezTo>
                          <a:pt x="19727" y="10497"/>
                          <a:pt x="19727" y="10174"/>
                          <a:pt x="19969" y="9207"/>
                        </a:cubicBezTo>
                        <a:cubicBezTo>
                          <a:pt x="20210" y="8562"/>
                          <a:pt x="20451" y="8240"/>
                          <a:pt x="20813" y="7595"/>
                        </a:cubicBezTo>
                        <a:cubicBezTo>
                          <a:pt x="21296" y="6306"/>
                          <a:pt x="21296" y="4694"/>
                          <a:pt x="21055" y="3082"/>
                        </a:cubicBezTo>
                        <a:cubicBezTo>
                          <a:pt x="20813" y="1792"/>
                          <a:pt x="19969" y="825"/>
                          <a:pt x="19245" y="1470"/>
                        </a:cubicBezTo>
                        <a:cubicBezTo>
                          <a:pt x="19003" y="2437"/>
                          <a:pt x="18762" y="2437"/>
                          <a:pt x="18521" y="3082"/>
                        </a:cubicBezTo>
                        <a:cubicBezTo>
                          <a:pt x="16469" y="6306"/>
                          <a:pt x="13694" y="-1754"/>
                          <a:pt x="11642" y="1470"/>
                        </a:cubicBezTo>
                        <a:cubicBezTo>
                          <a:pt x="11401" y="2437"/>
                          <a:pt x="10918" y="3082"/>
                          <a:pt x="10677" y="3727"/>
                        </a:cubicBezTo>
                        <a:cubicBezTo>
                          <a:pt x="10074" y="3727"/>
                          <a:pt x="9832" y="3727"/>
                          <a:pt x="9350" y="3727"/>
                        </a:cubicBezTo>
                        <a:cubicBezTo>
                          <a:pt x="7540" y="2437"/>
                          <a:pt x="5609" y="1470"/>
                          <a:pt x="3557" y="825"/>
                        </a:cubicBezTo>
                        <a:cubicBezTo>
                          <a:pt x="3075" y="825"/>
                          <a:pt x="1023" y="-464"/>
                          <a:pt x="782" y="180"/>
                        </a:cubicBezTo>
                        <a:cubicBezTo>
                          <a:pt x="-304" y="-464"/>
                          <a:pt x="58" y="4371"/>
                          <a:pt x="58" y="437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8" name="Shape 3318"/>
                  <p:cNvSpPr/>
                  <p:nvPr/>
                </p:nvSpPr>
                <p:spPr>
                  <a:xfrm>
                    <a:off x="749341" y="2174344"/>
                    <a:ext cx="37247" cy="79539"/>
                  </a:xfrm>
                  <a:custGeom>
                    <a:avLst/>
                    <a:gdLst/>
                    <a:ahLst/>
                    <a:cxnLst>
                      <a:cxn ang="0">
                        <a:pos x="wd2" y="hd2"/>
                      </a:cxn>
                      <a:cxn ang="5400000">
                        <a:pos x="wd2" y="hd2"/>
                      </a:cxn>
                      <a:cxn ang="10800000">
                        <a:pos x="wd2" y="hd2"/>
                      </a:cxn>
                      <a:cxn ang="16200000">
                        <a:pos x="wd2" y="hd2"/>
                      </a:cxn>
                    </a:cxnLst>
                    <a:rect l="0" t="0" r="r" b="b"/>
                    <a:pathLst>
                      <a:path w="19093" h="20871" extrusionOk="0">
                        <a:moveTo>
                          <a:pt x="1728" y="9321"/>
                        </a:moveTo>
                        <a:cubicBezTo>
                          <a:pt x="1152" y="9021"/>
                          <a:pt x="0" y="9621"/>
                          <a:pt x="576" y="10221"/>
                        </a:cubicBezTo>
                        <a:cubicBezTo>
                          <a:pt x="1152" y="10821"/>
                          <a:pt x="1728" y="11121"/>
                          <a:pt x="1728" y="11421"/>
                        </a:cubicBezTo>
                        <a:cubicBezTo>
                          <a:pt x="1728" y="12471"/>
                          <a:pt x="0" y="12921"/>
                          <a:pt x="0" y="13971"/>
                        </a:cubicBezTo>
                        <a:cubicBezTo>
                          <a:pt x="0" y="14871"/>
                          <a:pt x="1152" y="15621"/>
                          <a:pt x="3168" y="15921"/>
                        </a:cubicBezTo>
                        <a:cubicBezTo>
                          <a:pt x="4320" y="16221"/>
                          <a:pt x="6048" y="16521"/>
                          <a:pt x="7200" y="17121"/>
                        </a:cubicBezTo>
                        <a:cubicBezTo>
                          <a:pt x="8640" y="18471"/>
                          <a:pt x="7200" y="19971"/>
                          <a:pt x="8640" y="20871"/>
                        </a:cubicBezTo>
                        <a:cubicBezTo>
                          <a:pt x="10368" y="19371"/>
                          <a:pt x="10944" y="17421"/>
                          <a:pt x="9792" y="15921"/>
                        </a:cubicBezTo>
                        <a:cubicBezTo>
                          <a:pt x="9792" y="15621"/>
                          <a:pt x="9216" y="15021"/>
                          <a:pt x="9792" y="14571"/>
                        </a:cubicBezTo>
                        <a:cubicBezTo>
                          <a:pt x="10368" y="14271"/>
                          <a:pt x="10944" y="13971"/>
                          <a:pt x="12096" y="13671"/>
                        </a:cubicBezTo>
                        <a:cubicBezTo>
                          <a:pt x="15264" y="12471"/>
                          <a:pt x="12096" y="9321"/>
                          <a:pt x="15264" y="8271"/>
                        </a:cubicBezTo>
                        <a:cubicBezTo>
                          <a:pt x="12672" y="7071"/>
                          <a:pt x="12672" y="4521"/>
                          <a:pt x="15840" y="3621"/>
                        </a:cubicBezTo>
                        <a:cubicBezTo>
                          <a:pt x="16992" y="3321"/>
                          <a:pt x="18144" y="3021"/>
                          <a:pt x="18720" y="2721"/>
                        </a:cubicBezTo>
                        <a:cubicBezTo>
                          <a:pt x="19872" y="1671"/>
                          <a:pt x="18144" y="471"/>
                          <a:pt x="16416" y="171"/>
                        </a:cubicBezTo>
                        <a:cubicBezTo>
                          <a:pt x="9216" y="-729"/>
                          <a:pt x="9216" y="2121"/>
                          <a:pt x="6624" y="3921"/>
                        </a:cubicBezTo>
                        <a:cubicBezTo>
                          <a:pt x="4896" y="5121"/>
                          <a:pt x="-1728" y="7371"/>
                          <a:pt x="1728" y="9321"/>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19" name="Shape 3319"/>
                  <p:cNvSpPr/>
                  <p:nvPr/>
                </p:nvSpPr>
                <p:spPr>
                  <a:xfrm>
                    <a:off x="553345" y="2066076"/>
                    <a:ext cx="49773" cy="51515"/>
                  </a:xfrm>
                  <a:custGeom>
                    <a:avLst/>
                    <a:gdLst/>
                    <a:ahLst/>
                    <a:cxnLst>
                      <a:cxn ang="0">
                        <a:pos x="wd2" y="hd2"/>
                      </a:cxn>
                      <a:cxn ang="5400000">
                        <a:pos x="wd2" y="hd2"/>
                      </a:cxn>
                      <a:cxn ang="10800000">
                        <a:pos x="wd2" y="hd2"/>
                      </a:cxn>
                      <a:cxn ang="16200000">
                        <a:pos x="wd2" y="hd2"/>
                      </a:cxn>
                    </a:cxnLst>
                    <a:rect l="0" t="0" r="r" b="b"/>
                    <a:pathLst>
                      <a:path w="18001" h="21325" extrusionOk="0">
                        <a:moveTo>
                          <a:pt x="7694" y="16670"/>
                        </a:moveTo>
                        <a:cubicBezTo>
                          <a:pt x="7694" y="18313"/>
                          <a:pt x="7694" y="19722"/>
                          <a:pt x="7694" y="21130"/>
                        </a:cubicBezTo>
                        <a:cubicBezTo>
                          <a:pt x="8905" y="21600"/>
                          <a:pt x="10116" y="21130"/>
                          <a:pt x="11530" y="20661"/>
                        </a:cubicBezTo>
                        <a:cubicBezTo>
                          <a:pt x="11126" y="20191"/>
                          <a:pt x="10722" y="18783"/>
                          <a:pt x="11530" y="18313"/>
                        </a:cubicBezTo>
                        <a:cubicBezTo>
                          <a:pt x="12337" y="17843"/>
                          <a:pt x="13145" y="17374"/>
                          <a:pt x="13548" y="17843"/>
                        </a:cubicBezTo>
                        <a:cubicBezTo>
                          <a:pt x="13952" y="18313"/>
                          <a:pt x="14356" y="18783"/>
                          <a:pt x="14961" y="19252"/>
                        </a:cubicBezTo>
                        <a:cubicBezTo>
                          <a:pt x="15365" y="19722"/>
                          <a:pt x="16173" y="19252"/>
                          <a:pt x="16576" y="18783"/>
                        </a:cubicBezTo>
                        <a:cubicBezTo>
                          <a:pt x="16980" y="18313"/>
                          <a:pt x="16980" y="17374"/>
                          <a:pt x="16980" y="16200"/>
                        </a:cubicBezTo>
                        <a:cubicBezTo>
                          <a:pt x="16980" y="15730"/>
                          <a:pt x="16980" y="15261"/>
                          <a:pt x="16980" y="15261"/>
                        </a:cubicBezTo>
                        <a:cubicBezTo>
                          <a:pt x="16980" y="14791"/>
                          <a:pt x="16576" y="14791"/>
                          <a:pt x="16173" y="14791"/>
                        </a:cubicBezTo>
                        <a:cubicBezTo>
                          <a:pt x="15365" y="13852"/>
                          <a:pt x="16173" y="12209"/>
                          <a:pt x="16980" y="11270"/>
                        </a:cubicBezTo>
                        <a:cubicBezTo>
                          <a:pt x="17788" y="10096"/>
                          <a:pt x="18595" y="8452"/>
                          <a:pt x="17384" y="7983"/>
                        </a:cubicBezTo>
                        <a:cubicBezTo>
                          <a:pt x="16980" y="7983"/>
                          <a:pt x="16980" y="7983"/>
                          <a:pt x="16576" y="7513"/>
                        </a:cubicBezTo>
                        <a:cubicBezTo>
                          <a:pt x="15769" y="6809"/>
                          <a:pt x="15365" y="5400"/>
                          <a:pt x="14961" y="4461"/>
                        </a:cubicBezTo>
                        <a:cubicBezTo>
                          <a:pt x="13952" y="2583"/>
                          <a:pt x="12337" y="470"/>
                          <a:pt x="10116" y="0"/>
                        </a:cubicBezTo>
                        <a:cubicBezTo>
                          <a:pt x="9713" y="0"/>
                          <a:pt x="9309" y="0"/>
                          <a:pt x="8905" y="0"/>
                        </a:cubicBezTo>
                        <a:cubicBezTo>
                          <a:pt x="8098" y="470"/>
                          <a:pt x="8502" y="2113"/>
                          <a:pt x="8098" y="3522"/>
                        </a:cubicBezTo>
                        <a:cubicBezTo>
                          <a:pt x="7290" y="6809"/>
                          <a:pt x="2244" y="8452"/>
                          <a:pt x="831" y="11739"/>
                        </a:cubicBezTo>
                        <a:cubicBezTo>
                          <a:pt x="-3005" y="19722"/>
                          <a:pt x="7694" y="15730"/>
                          <a:pt x="7694" y="16670"/>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20" name="Shape 3320"/>
                  <p:cNvSpPr/>
                  <p:nvPr/>
                </p:nvSpPr>
                <p:spPr>
                  <a:xfrm>
                    <a:off x="0" y="1768888"/>
                    <a:ext cx="362659" cy="235042"/>
                  </a:xfrm>
                  <a:custGeom>
                    <a:avLst/>
                    <a:gdLst/>
                    <a:ahLst/>
                    <a:cxnLst>
                      <a:cxn ang="0">
                        <a:pos x="wd2" y="hd2"/>
                      </a:cxn>
                      <a:cxn ang="5400000">
                        <a:pos x="wd2" y="hd2"/>
                      </a:cxn>
                      <a:cxn ang="10800000">
                        <a:pos x="wd2" y="hd2"/>
                      </a:cxn>
                      <a:cxn ang="16200000">
                        <a:pos x="wd2" y="hd2"/>
                      </a:cxn>
                    </a:cxnLst>
                    <a:rect l="0" t="0" r="r" b="b"/>
                    <a:pathLst>
                      <a:path w="21543" h="21105" extrusionOk="0">
                        <a:moveTo>
                          <a:pt x="8952" y="3515"/>
                        </a:moveTo>
                        <a:cubicBezTo>
                          <a:pt x="9155" y="3617"/>
                          <a:pt x="9528" y="3617"/>
                          <a:pt x="9664" y="3311"/>
                        </a:cubicBezTo>
                        <a:cubicBezTo>
                          <a:pt x="9868" y="4024"/>
                          <a:pt x="10444" y="4585"/>
                          <a:pt x="11020" y="4483"/>
                        </a:cubicBezTo>
                        <a:cubicBezTo>
                          <a:pt x="11156" y="4024"/>
                          <a:pt x="11224" y="3515"/>
                          <a:pt x="11156" y="2955"/>
                        </a:cubicBezTo>
                        <a:cubicBezTo>
                          <a:pt x="11529" y="3056"/>
                          <a:pt x="11936" y="2751"/>
                          <a:pt x="12072" y="2241"/>
                        </a:cubicBezTo>
                        <a:lnTo>
                          <a:pt x="12309" y="2853"/>
                        </a:lnTo>
                        <a:cubicBezTo>
                          <a:pt x="12377" y="2649"/>
                          <a:pt x="12512" y="2445"/>
                          <a:pt x="12580" y="2241"/>
                        </a:cubicBezTo>
                        <a:cubicBezTo>
                          <a:pt x="12716" y="2445"/>
                          <a:pt x="12851" y="2649"/>
                          <a:pt x="13089" y="2649"/>
                        </a:cubicBezTo>
                        <a:cubicBezTo>
                          <a:pt x="13292" y="2649"/>
                          <a:pt x="13801" y="2751"/>
                          <a:pt x="13801" y="2445"/>
                        </a:cubicBezTo>
                        <a:cubicBezTo>
                          <a:pt x="14208" y="2955"/>
                          <a:pt x="15056" y="3209"/>
                          <a:pt x="15429" y="2547"/>
                        </a:cubicBezTo>
                        <a:cubicBezTo>
                          <a:pt x="15293" y="2751"/>
                          <a:pt x="15293" y="2241"/>
                          <a:pt x="15361" y="1885"/>
                        </a:cubicBezTo>
                        <a:cubicBezTo>
                          <a:pt x="15429" y="1579"/>
                          <a:pt x="14988" y="1579"/>
                          <a:pt x="15225" y="1477"/>
                        </a:cubicBezTo>
                        <a:cubicBezTo>
                          <a:pt x="15429" y="1375"/>
                          <a:pt x="15700" y="1477"/>
                          <a:pt x="15768" y="1273"/>
                        </a:cubicBezTo>
                        <a:cubicBezTo>
                          <a:pt x="15632" y="917"/>
                          <a:pt x="16073" y="509"/>
                          <a:pt x="15768" y="305"/>
                        </a:cubicBezTo>
                        <a:cubicBezTo>
                          <a:pt x="16141" y="-153"/>
                          <a:pt x="16480" y="204"/>
                          <a:pt x="17124" y="0"/>
                        </a:cubicBezTo>
                        <a:cubicBezTo>
                          <a:pt x="17192" y="815"/>
                          <a:pt x="18141" y="1273"/>
                          <a:pt x="18480" y="509"/>
                        </a:cubicBezTo>
                        <a:cubicBezTo>
                          <a:pt x="18616" y="1070"/>
                          <a:pt x="18548" y="1681"/>
                          <a:pt x="18277" y="1987"/>
                        </a:cubicBezTo>
                        <a:cubicBezTo>
                          <a:pt x="18209" y="2139"/>
                          <a:pt x="18141" y="2241"/>
                          <a:pt x="18141" y="2343"/>
                        </a:cubicBezTo>
                        <a:cubicBezTo>
                          <a:pt x="18141" y="2547"/>
                          <a:pt x="18345" y="2649"/>
                          <a:pt x="18480" y="2751"/>
                        </a:cubicBezTo>
                        <a:cubicBezTo>
                          <a:pt x="18853" y="2955"/>
                          <a:pt x="19057" y="3719"/>
                          <a:pt x="18921" y="4228"/>
                        </a:cubicBezTo>
                        <a:cubicBezTo>
                          <a:pt x="19125" y="4483"/>
                          <a:pt x="19396" y="4687"/>
                          <a:pt x="19565" y="4992"/>
                        </a:cubicBezTo>
                        <a:cubicBezTo>
                          <a:pt x="19701" y="5298"/>
                          <a:pt x="19769" y="5858"/>
                          <a:pt x="19565" y="6164"/>
                        </a:cubicBezTo>
                        <a:cubicBezTo>
                          <a:pt x="19905" y="6724"/>
                          <a:pt x="20481" y="6928"/>
                          <a:pt x="20990" y="6724"/>
                        </a:cubicBezTo>
                        <a:cubicBezTo>
                          <a:pt x="21261" y="7030"/>
                          <a:pt x="21397" y="7438"/>
                          <a:pt x="21532" y="7896"/>
                        </a:cubicBezTo>
                        <a:cubicBezTo>
                          <a:pt x="21125" y="7794"/>
                          <a:pt x="20752" y="8609"/>
                          <a:pt x="20990" y="9170"/>
                        </a:cubicBezTo>
                        <a:cubicBezTo>
                          <a:pt x="21329" y="9068"/>
                          <a:pt x="21600" y="9577"/>
                          <a:pt x="21532" y="10036"/>
                        </a:cubicBezTo>
                        <a:cubicBezTo>
                          <a:pt x="21329" y="10341"/>
                          <a:pt x="20922" y="9832"/>
                          <a:pt x="20617" y="10036"/>
                        </a:cubicBezTo>
                        <a:cubicBezTo>
                          <a:pt x="20481" y="10138"/>
                          <a:pt x="20413" y="10239"/>
                          <a:pt x="20345" y="10443"/>
                        </a:cubicBezTo>
                        <a:cubicBezTo>
                          <a:pt x="20210" y="10749"/>
                          <a:pt x="20108" y="11004"/>
                          <a:pt x="19972" y="11309"/>
                        </a:cubicBezTo>
                        <a:lnTo>
                          <a:pt x="19769" y="11972"/>
                        </a:lnTo>
                        <a:cubicBezTo>
                          <a:pt x="19769" y="12175"/>
                          <a:pt x="19905" y="12481"/>
                          <a:pt x="20040" y="12481"/>
                        </a:cubicBezTo>
                        <a:cubicBezTo>
                          <a:pt x="19769" y="12481"/>
                          <a:pt x="19837" y="13041"/>
                          <a:pt x="19837" y="13449"/>
                        </a:cubicBezTo>
                        <a:cubicBezTo>
                          <a:pt x="19905" y="14060"/>
                          <a:pt x="19735" y="14672"/>
                          <a:pt x="19396" y="15130"/>
                        </a:cubicBezTo>
                        <a:cubicBezTo>
                          <a:pt x="19023" y="15538"/>
                          <a:pt x="18548" y="15589"/>
                          <a:pt x="18209" y="15130"/>
                        </a:cubicBezTo>
                        <a:cubicBezTo>
                          <a:pt x="18141" y="15487"/>
                          <a:pt x="18141" y="15894"/>
                          <a:pt x="18073" y="16200"/>
                        </a:cubicBezTo>
                        <a:cubicBezTo>
                          <a:pt x="17768" y="16353"/>
                          <a:pt x="17497" y="15996"/>
                          <a:pt x="17192" y="15894"/>
                        </a:cubicBezTo>
                        <a:cubicBezTo>
                          <a:pt x="16921" y="15690"/>
                          <a:pt x="16581" y="15690"/>
                          <a:pt x="16344" y="15894"/>
                        </a:cubicBezTo>
                        <a:cubicBezTo>
                          <a:pt x="16208" y="16149"/>
                          <a:pt x="16242" y="16556"/>
                          <a:pt x="16344" y="16709"/>
                        </a:cubicBezTo>
                        <a:cubicBezTo>
                          <a:pt x="16141" y="16760"/>
                          <a:pt x="15971" y="16964"/>
                          <a:pt x="15869" y="17168"/>
                        </a:cubicBezTo>
                        <a:cubicBezTo>
                          <a:pt x="15700" y="17626"/>
                          <a:pt x="15869" y="18034"/>
                          <a:pt x="16141" y="18238"/>
                        </a:cubicBezTo>
                        <a:cubicBezTo>
                          <a:pt x="15768" y="18798"/>
                          <a:pt x="15225" y="19002"/>
                          <a:pt x="14716" y="18798"/>
                        </a:cubicBezTo>
                        <a:cubicBezTo>
                          <a:pt x="14445" y="18696"/>
                          <a:pt x="14140" y="18339"/>
                          <a:pt x="13869" y="18339"/>
                        </a:cubicBezTo>
                        <a:cubicBezTo>
                          <a:pt x="13564" y="18339"/>
                          <a:pt x="13292" y="18900"/>
                          <a:pt x="13496" y="19205"/>
                        </a:cubicBezTo>
                        <a:cubicBezTo>
                          <a:pt x="13089" y="19002"/>
                          <a:pt x="12648" y="19664"/>
                          <a:pt x="12716" y="20275"/>
                        </a:cubicBezTo>
                        <a:cubicBezTo>
                          <a:pt x="12004" y="21447"/>
                          <a:pt x="10580" y="21345"/>
                          <a:pt x="9868" y="20173"/>
                        </a:cubicBezTo>
                        <a:cubicBezTo>
                          <a:pt x="9664" y="20581"/>
                          <a:pt x="9223" y="20734"/>
                          <a:pt x="8884" y="20581"/>
                        </a:cubicBezTo>
                        <a:cubicBezTo>
                          <a:pt x="8240" y="20275"/>
                          <a:pt x="7969" y="18900"/>
                          <a:pt x="7324" y="18594"/>
                        </a:cubicBezTo>
                        <a:cubicBezTo>
                          <a:pt x="6951" y="18339"/>
                          <a:pt x="6612" y="18441"/>
                          <a:pt x="6239" y="18441"/>
                        </a:cubicBezTo>
                        <a:cubicBezTo>
                          <a:pt x="5765" y="18441"/>
                          <a:pt x="5188" y="18238"/>
                          <a:pt x="4747" y="17932"/>
                        </a:cubicBezTo>
                        <a:cubicBezTo>
                          <a:pt x="4612" y="17830"/>
                          <a:pt x="4544" y="17728"/>
                          <a:pt x="4476" y="17524"/>
                        </a:cubicBezTo>
                        <a:cubicBezTo>
                          <a:pt x="4408" y="16964"/>
                          <a:pt x="5052" y="16862"/>
                          <a:pt x="5120" y="16353"/>
                        </a:cubicBezTo>
                        <a:cubicBezTo>
                          <a:pt x="5188" y="15792"/>
                          <a:pt x="4612" y="15487"/>
                          <a:pt x="4612" y="14926"/>
                        </a:cubicBezTo>
                        <a:cubicBezTo>
                          <a:pt x="4612" y="14722"/>
                          <a:pt x="4679" y="14417"/>
                          <a:pt x="4612" y="14213"/>
                        </a:cubicBezTo>
                        <a:cubicBezTo>
                          <a:pt x="4476" y="13856"/>
                          <a:pt x="4103" y="13856"/>
                          <a:pt x="3967" y="13653"/>
                        </a:cubicBezTo>
                        <a:cubicBezTo>
                          <a:pt x="3900" y="13449"/>
                          <a:pt x="3900" y="13245"/>
                          <a:pt x="3832" y="13041"/>
                        </a:cubicBezTo>
                        <a:cubicBezTo>
                          <a:pt x="3764" y="12583"/>
                          <a:pt x="3391" y="12277"/>
                          <a:pt x="3120" y="12175"/>
                        </a:cubicBezTo>
                        <a:cubicBezTo>
                          <a:pt x="2781" y="12073"/>
                          <a:pt x="2475" y="12175"/>
                          <a:pt x="2136" y="12277"/>
                        </a:cubicBezTo>
                        <a:cubicBezTo>
                          <a:pt x="1967" y="12277"/>
                          <a:pt x="1763" y="12379"/>
                          <a:pt x="1628" y="12277"/>
                        </a:cubicBezTo>
                        <a:cubicBezTo>
                          <a:pt x="1289" y="11972"/>
                          <a:pt x="1492" y="11105"/>
                          <a:pt x="1424" y="10443"/>
                        </a:cubicBezTo>
                        <a:cubicBezTo>
                          <a:pt x="2068" y="11105"/>
                          <a:pt x="3120" y="9832"/>
                          <a:pt x="3628" y="10749"/>
                        </a:cubicBezTo>
                        <a:cubicBezTo>
                          <a:pt x="3764" y="10545"/>
                          <a:pt x="3900" y="10341"/>
                          <a:pt x="4103" y="10138"/>
                        </a:cubicBezTo>
                        <a:cubicBezTo>
                          <a:pt x="4103" y="9832"/>
                          <a:pt x="4035" y="9475"/>
                          <a:pt x="3900" y="9272"/>
                        </a:cubicBezTo>
                        <a:lnTo>
                          <a:pt x="4815" y="9272"/>
                        </a:lnTo>
                        <a:cubicBezTo>
                          <a:pt x="4917" y="8762"/>
                          <a:pt x="4679" y="8100"/>
                          <a:pt x="4340" y="7794"/>
                        </a:cubicBezTo>
                        <a:cubicBezTo>
                          <a:pt x="3967" y="7438"/>
                          <a:pt x="3493" y="7692"/>
                          <a:pt x="3255" y="8202"/>
                        </a:cubicBezTo>
                        <a:cubicBezTo>
                          <a:pt x="2340" y="7998"/>
                          <a:pt x="1424" y="7998"/>
                          <a:pt x="576" y="8202"/>
                        </a:cubicBezTo>
                        <a:cubicBezTo>
                          <a:pt x="339" y="8202"/>
                          <a:pt x="136" y="7998"/>
                          <a:pt x="0" y="7692"/>
                        </a:cubicBezTo>
                        <a:lnTo>
                          <a:pt x="848" y="6062"/>
                        </a:lnTo>
                        <a:cubicBezTo>
                          <a:pt x="712" y="5858"/>
                          <a:pt x="576" y="6062"/>
                          <a:pt x="407" y="5858"/>
                        </a:cubicBezTo>
                        <a:cubicBezTo>
                          <a:pt x="644" y="5553"/>
                          <a:pt x="1356" y="5858"/>
                          <a:pt x="1356" y="5298"/>
                        </a:cubicBezTo>
                        <a:cubicBezTo>
                          <a:pt x="1356" y="5094"/>
                          <a:pt x="1289" y="4992"/>
                          <a:pt x="1187" y="4789"/>
                        </a:cubicBezTo>
                        <a:cubicBezTo>
                          <a:pt x="1051" y="4126"/>
                          <a:pt x="1187" y="3311"/>
                          <a:pt x="1628" y="3209"/>
                        </a:cubicBezTo>
                        <a:lnTo>
                          <a:pt x="1967" y="3209"/>
                        </a:lnTo>
                        <a:cubicBezTo>
                          <a:pt x="2340" y="2955"/>
                          <a:pt x="2068" y="1987"/>
                          <a:pt x="2340" y="1681"/>
                        </a:cubicBezTo>
                        <a:cubicBezTo>
                          <a:pt x="2781" y="1375"/>
                          <a:pt x="3052" y="917"/>
                          <a:pt x="3255" y="305"/>
                        </a:cubicBezTo>
                        <a:cubicBezTo>
                          <a:pt x="3493" y="407"/>
                          <a:pt x="3696" y="407"/>
                          <a:pt x="3832" y="509"/>
                        </a:cubicBezTo>
                        <a:cubicBezTo>
                          <a:pt x="3696" y="815"/>
                          <a:pt x="4035" y="1273"/>
                          <a:pt x="4273" y="1273"/>
                        </a:cubicBezTo>
                        <a:cubicBezTo>
                          <a:pt x="4476" y="1273"/>
                          <a:pt x="4917" y="1273"/>
                          <a:pt x="4985" y="1681"/>
                        </a:cubicBezTo>
                        <a:lnTo>
                          <a:pt x="4985" y="2139"/>
                        </a:lnTo>
                        <a:cubicBezTo>
                          <a:pt x="5052" y="2547"/>
                          <a:pt x="5392" y="2649"/>
                          <a:pt x="5697" y="2547"/>
                        </a:cubicBezTo>
                        <a:cubicBezTo>
                          <a:pt x="5595" y="2751"/>
                          <a:pt x="5459" y="2955"/>
                          <a:pt x="5392" y="3209"/>
                        </a:cubicBezTo>
                        <a:cubicBezTo>
                          <a:pt x="5832" y="3056"/>
                          <a:pt x="6477" y="3209"/>
                          <a:pt x="6544" y="3821"/>
                        </a:cubicBezTo>
                        <a:cubicBezTo>
                          <a:pt x="6544" y="4126"/>
                          <a:pt x="6477" y="4381"/>
                          <a:pt x="6477" y="4687"/>
                        </a:cubicBezTo>
                        <a:cubicBezTo>
                          <a:pt x="6477" y="4992"/>
                          <a:pt x="6544" y="5298"/>
                          <a:pt x="6748" y="5298"/>
                        </a:cubicBezTo>
                        <a:cubicBezTo>
                          <a:pt x="6544" y="5655"/>
                          <a:pt x="6307" y="5960"/>
                          <a:pt x="6171" y="6266"/>
                        </a:cubicBezTo>
                        <a:cubicBezTo>
                          <a:pt x="6477" y="6062"/>
                          <a:pt x="6816" y="6368"/>
                          <a:pt x="6951" y="6724"/>
                        </a:cubicBezTo>
                        <a:cubicBezTo>
                          <a:pt x="7189" y="7030"/>
                          <a:pt x="7257" y="7590"/>
                          <a:pt x="7528" y="7896"/>
                        </a:cubicBezTo>
                        <a:cubicBezTo>
                          <a:pt x="7731" y="8202"/>
                          <a:pt x="8172" y="8304"/>
                          <a:pt x="8376" y="7896"/>
                        </a:cubicBezTo>
                        <a:cubicBezTo>
                          <a:pt x="8104" y="7692"/>
                          <a:pt x="7969" y="7234"/>
                          <a:pt x="7969" y="6826"/>
                        </a:cubicBezTo>
                        <a:cubicBezTo>
                          <a:pt x="8613" y="6622"/>
                          <a:pt x="8613" y="6622"/>
                          <a:pt x="8681" y="5858"/>
                        </a:cubicBezTo>
                        <a:cubicBezTo>
                          <a:pt x="8816" y="5756"/>
                          <a:pt x="8816" y="3413"/>
                          <a:pt x="8952" y="3515"/>
                        </a:cubicBezTo>
                        <a:close/>
                        <a:moveTo>
                          <a:pt x="16581" y="16760"/>
                        </a:moveTo>
                        <a:cubicBezTo>
                          <a:pt x="16480" y="16709"/>
                          <a:pt x="16412" y="16709"/>
                          <a:pt x="16344" y="16709"/>
                        </a:cubicBezTo>
                        <a:cubicBezTo>
                          <a:pt x="16412" y="16811"/>
                          <a:pt x="16480" y="16811"/>
                          <a:pt x="16581" y="16760"/>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21" name="Shape 3321"/>
                  <p:cNvSpPr/>
                  <p:nvPr/>
                </p:nvSpPr>
                <p:spPr>
                  <a:xfrm>
                    <a:off x="1140529" y="160245"/>
                    <a:ext cx="443776" cy="541416"/>
                  </a:xfrm>
                  <a:custGeom>
                    <a:avLst/>
                    <a:gdLst/>
                    <a:ahLst/>
                    <a:cxnLst>
                      <a:cxn ang="0">
                        <a:pos x="wd2" y="hd2"/>
                      </a:cxn>
                      <a:cxn ang="5400000">
                        <a:pos x="wd2" y="hd2"/>
                      </a:cxn>
                      <a:cxn ang="10800000">
                        <a:pos x="wd2" y="hd2"/>
                      </a:cxn>
                      <a:cxn ang="16200000">
                        <a:pos x="wd2" y="hd2"/>
                      </a:cxn>
                    </a:cxnLst>
                    <a:rect l="0" t="0" r="r" b="b"/>
                    <a:pathLst>
                      <a:path w="19594" h="21186" extrusionOk="0">
                        <a:moveTo>
                          <a:pt x="735" y="2535"/>
                        </a:moveTo>
                        <a:cubicBezTo>
                          <a:pt x="157" y="2825"/>
                          <a:pt x="182" y="3584"/>
                          <a:pt x="458" y="4143"/>
                        </a:cubicBezTo>
                        <a:cubicBezTo>
                          <a:pt x="710" y="4701"/>
                          <a:pt x="1087" y="5260"/>
                          <a:pt x="835" y="5818"/>
                        </a:cubicBezTo>
                        <a:cubicBezTo>
                          <a:pt x="1338" y="5818"/>
                          <a:pt x="1766" y="5304"/>
                          <a:pt x="1590" y="4880"/>
                        </a:cubicBezTo>
                        <a:cubicBezTo>
                          <a:pt x="1917" y="5550"/>
                          <a:pt x="2168" y="6198"/>
                          <a:pt x="2495" y="6913"/>
                        </a:cubicBezTo>
                        <a:cubicBezTo>
                          <a:pt x="2646" y="7181"/>
                          <a:pt x="2696" y="7605"/>
                          <a:pt x="2445" y="7784"/>
                        </a:cubicBezTo>
                        <a:cubicBezTo>
                          <a:pt x="1967" y="8074"/>
                          <a:pt x="1238" y="7426"/>
                          <a:pt x="886" y="7784"/>
                        </a:cubicBezTo>
                        <a:cubicBezTo>
                          <a:pt x="735" y="7985"/>
                          <a:pt x="861" y="8253"/>
                          <a:pt x="1087" y="8409"/>
                        </a:cubicBezTo>
                        <a:cubicBezTo>
                          <a:pt x="1288" y="8543"/>
                          <a:pt x="1590" y="8588"/>
                          <a:pt x="1816" y="8677"/>
                        </a:cubicBezTo>
                        <a:cubicBezTo>
                          <a:pt x="2696" y="9102"/>
                          <a:pt x="2872" y="10174"/>
                          <a:pt x="2872" y="11112"/>
                        </a:cubicBezTo>
                        <a:cubicBezTo>
                          <a:pt x="3023" y="11157"/>
                          <a:pt x="3224" y="11157"/>
                          <a:pt x="3400" y="11201"/>
                        </a:cubicBezTo>
                        <a:cubicBezTo>
                          <a:pt x="3174" y="11536"/>
                          <a:pt x="3652" y="11916"/>
                          <a:pt x="4079" y="11871"/>
                        </a:cubicBezTo>
                        <a:cubicBezTo>
                          <a:pt x="4507" y="11782"/>
                          <a:pt x="4758" y="11447"/>
                          <a:pt x="4984" y="11112"/>
                        </a:cubicBezTo>
                        <a:cubicBezTo>
                          <a:pt x="5236" y="10688"/>
                          <a:pt x="5336" y="10084"/>
                          <a:pt x="4859" y="9861"/>
                        </a:cubicBezTo>
                        <a:cubicBezTo>
                          <a:pt x="5286" y="9705"/>
                          <a:pt x="5663" y="9571"/>
                          <a:pt x="6091" y="9392"/>
                        </a:cubicBezTo>
                        <a:cubicBezTo>
                          <a:pt x="6015" y="9571"/>
                          <a:pt x="6242" y="9816"/>
                          <a:pt x="6443" y="9816"/>
                        </a:cubicBezTo>
                        <a:cubicBezTo>
                          <a:pt x="7147" y="9906"/>
                          <a:pt x="7826" y="9749"/>
                          <a:pt x="8404" y="9392"/>
                        </a:cubicBezTo>
                        <a:cubicBezTo>
                          <a:pt x="8781" y="9816"/>
                          <a:pt x="9033" y="10375"/>
                          <a:pt x="8983" y="10933"/>
                        </a:cubicBezTo>
                        <a:cubicBezTo>
                          <a:pt x="8354" y="10643"/>
                          <a:pt x="7549" y="11023"/>
                          <a:pt x="7348" y="11581"/>
                        </a:cubicBezTo>
                        <a:cubicBezTo>
                          <a:pt x="7298" y="11737"/>
                          <a:pt x="7298" y="11916"/>
                          <a:pt x="7197" y="12005"/>
                        </a:cubicBezTo>
                        <a:cubicBezTo>
                          <a:pt x="6971" y="12206"/>
                          <a:pt x="6669" y="12206"/>
                          <a:pt x="6342" y="12139"/>
                        </a:cubicBezTo>
                        <a:cubicBezTo>
                          <a:pt x="5437" y="12095"/>
                          <a:pt x="4557" y="12430"/>
                          <a:pt x="3979" y="13033"/>
                        </a:cubicBezTo>
                        <a:cubicBezTo>
                          <a:pt x="4557" y="13279"/>
                          <a:pt x="4859" y="13882"/>
                          <a:pt x="4708" y="14396"/>
                        </a:cubicBezTo>
                        <a:cubicBezTo>
                          <a:pt x="4859" y="14641"/>
                          <a:pt x="5336" y="14485"/>
                          <a:pt x="5563" y="14261"/>
                        </a:cubicBezTo>
                        <a:cubicBezTo>
                          <a:pt x="5764" y="14060"/>
                          <a:pt x="6091" y="13792"/>
                          <a:pt x="6393" y="13926"/>
                        </a:cubicBezTo>
                        <a:cubicBezTo>
                          <a:pt x="6493" y="13971"/>
                          <a:pt x="6543" y="14060"/>
                          <a:pt x="6619" y="14127"/>
                        </a:cubicBezTo>
                        <a:cubicBezTo>
                          <a:pt x="6921" y="14530"/>
                          <a:pt x="7021" y="15066"/>
                          <a:pt x="7021" y="15579"/>
                        </a:cubicBezTo>
                        <a:cubicBezTo>
                          <a:pt x="7398" y="15512"/>
                          <a:pt x="7826" y="15847"/>
                          <a:pt x="7826" y="16182"/>
                        </a:cubicBezTo>
                        <a:cubicBezTo>
                          <a:pt x="6870" y="16272"/>
                          <a:pt x="5865" y="16182"/>
                          <a:pt x="4984" y="15937"/>
                        </a:cubicBezTo>
                        <a:cubicBezTo>
                          <a:pt x="5286" y="16451"/>
                          <a:pt x="5613" y="17031"/>
                          <a:pt x="5865" y="17545"/>
                        </a:cubicBezTo>
                        <a:cubicBezTo>
                          <a:pt x="6493" y="17724"/>
                          <a:pt x="6870" y="18439"/>
                          <a:pt x="6719" y="18997"/>
                        </a:cubicBezTo>
                        <a:cubicBezTo>
                          <a:pt x="7021" y="18841"/>
                          <a:pt x="7398" y="19042"/>
                          <a:pt x="7600" y="19310"/>
                        </a:cubicBezTo>
                        <a:cubicBezTo>
                          <a:pt x="7826" y="19555"/>
                          <a:pt x="7926" y="19890"/>
                          <a:pt x="8077" y="20158"/>
                        </a:cubicBezTo>
                        <a:cubicBezTo>
                          <a:pt x="8404" y="20672"/>
                          <a:pt x="8932" y="21052"/>
                          <a:pt x="9511" y="21186"/>
                        </a:cubicBezTo>
                        <a:cubicBezTo>
                          <a:pt x="9662" y="20918"/>
                          <a:pt x="9511" y="20628"/>
                          <a:pt x="9460" y="20293"/>
                        </a:cubicBezTo>
                        <a:cubicBezTo>
                          <a:pt x="9033" y="18707"/>
                          <a:pt x="10240" y="17076"/>
                          <a:pt x="9838" y="15512"/>
                        </a:cubicBezTo>
                        <a:cubicBezTo>
                          <a:pt x="10039" y="15624"/>
                          <a:pt x="10190" y="15669"/>
                          <a:pt x="10416" y="15758"/>
                        </a:cubicBezTo>
                        <a:cubicBezTo>
                          <a:pt x="10667" y="15713"/>
                          <a:pt x="10718" y="15468"/>
                          <a:pt x="10768" y="15244"/>
                        </a:cubicBezTo>
                        <a:cubicBezTo>
                          <a:pt x="10869" y="14440"/>
                          <a:pt x="10869" y="13658"/>
                          <a:pt x="10818" y="12854"/>
                        </a:cubicBezTo>
                        <a:cubicBezTo>
                          <a:pt x="11573" y="12720"/>
                          <a:pt x="12000" y="11961"/>
                          <a:pt x="11723" y="11358"/>
                        </a:cubicBezTo>
                        <a:cubicBezTo>
                          <a:pt x="11623" y="11157"/>
                          <a:pt x="11522" y="11023"/>
                          <a:pt x="11472" y="10799"/>
                        </a:cubicBezTo>
                        <a:cubicBezTo>
                          <a:pt x="11296" y="10174"/>
                          <a:pt x="12101" y="9615"/>
                          <a:pt x="12000" y="9012"/>
                        </a:cubicBezTo>
                        <a:cubicBezTo>
                          <a:pt x="12252" y="9057"/>
                          <a:pt x="12528" y="9102"/>
                          <a:pt x="12729" y="9146"/>
                        </a:cubicBezTo>
                        <a:cubicBezTo>
                          <a:pt x="13106" y="8364"/>
                          <a:pt x="14615" y="8297"/>
                          <a:pt x="14992" y="9102"/>
                        </a:cubicBezTo>
                        <a:cubicBezTo>
                          <a:pt x="14515" y="9146"/>
                          <a:pt x="13936" y="9392"/>
                          <a:pt x="14037" y="9816"/>
                        </a:cubicBezTo>
                        <a:cubicBezTo>
                          <a:pt x="14087" y="9950"/>
                          <a:pt x="14213" y="10040"/>
                          <a:pt x="14313" y="10174"/>
                        </a:cubicBezTo>
                        <a:cubicBezTo>
                          <a:pt x="14565" y="10509"/>
                          <a:pt x="14515" y="10978"/>
                          <a:pt x="14263" y="11313"/>
                        </a:cubicBezTo>
                        <a:cubicBezTo>
                          <a:pt x="14892" y="11782"/>
                          <a:pt x="15420" y="12340"/>
                          <a:pt x="15847" y="12988"/>
                        </a:cubicBezTo>
                        <a:cubicBezTo>
                          <a:pt x="15898" y="13078"/>
                          <a:pt x="15948" y="13189"/>
                          <a:pt x="15948" y="13279"/>
                        </a:cubicBezTo>
                        <a:cubicBezTo>
                          <a:pt x="15948" y="13502"/>
                          <a:pt x="15722" y="13658"/>
                          <a:pt x="15621" y="13837"/>
                        </a:cubicBezTo>
                        <a:cubicBezTo>
                          <a:pt x="15520" y="14016"/>
                          <a:pt x="15621" y="14351"/>
                          <a:pt x="15847" y="14261"/>
                        </a:cubicBezTo>
                        <a:cubicBezTo>
                          <a:pt x="15621" y="14485"/>
                          <a:pt x="15420" y="14686"/>
                          <a:pt x="15143" y="14909"/>
                        </a:cubicBezTo>
                        <a:cubicBezTo>
                          <a:pt x="14791" y="15289"/>
                          <a:pt x="14414" y="15892"/>
                          <a:pt x="14841" y="16227"/>
                        </a:cubicBezTo>
                        <a:cubicBezTo>
                          <a:pt x="15093" y="16406"/>
                          <a:pt x="15470" y="16361"/>
                          <a:pt x="15722" y="16182"/>
                        </a:cubicBezTo>
                        <a:cubicBezTo>
                          <a:pt x="15998" y="15981"/>
                          <a:pt x="16149" y="15758"/>
                          <a:pt x="16250" y="15468"/>
                        </a:cubicBezTo>
                        <a:cubicBezTo>
                          <a:pt x="16577" y="15758"/>
                          <a:pt x="16727" y="16182"/>
                          <a:pt x="16577" y="16562"/>
                        </a:cubicBezTo>
                        <a:cubicBezTo>
                          <a:pt x="16727" y="16406"/>
                          <a:pt x="17054" y="16518"/>
                          <a:pt x="17205" y="16696"/>
                        </a:cubicBezTo>
                        <a:cubicBezTo>
                          <a:pt x="17381" y="16875"/>
                          <a:pt x="17431" y="17076"/>
                          <a:pt x="17633" y="17210"/>
                        </a:cubicBezTo>
                        <a:cubicBezTo>
                          <a:pt x="18060" y="17545"/>
                          <a:pt x="18689" y="17210"/>
                          <a:pt x="18890" y="16741"/>
                        </a:cubicBezTo>
                        <a:cubicBezTo>
                          <a:pt x="19116" y="16317"/>
                          <a:pt x="19016" y="15803"/>
                          <a:pt x="18940" y="15334"/>
                        </a:cubicBezTo>
                        <a:cubicBezTo>
                          <a:pt x="18940" y="14865"/>
                          <a:pt x="19116" y="14306"/>
                          <a:pt x="19594" y="14127"/>
                        </a:cubicBezTo>
                        <a:cubicBezTo>
                          <a:pt x="18689" y="13971"/>
                          <a:pt x="18110" y="13234"/>
                          <a:pt x="17683" y="12564"/>
                        </a:cubicBezTo>
                        <a:cubicBezTo>
                          <a:pt x="17482" y="12251"/>
                          <a:pt x="17255" y="11871"/>
                          <a:pt x="17381" y="11536"/>
                        </a:cubicBezTo>
                        <a:cubicBezTo>
                          <a:pt x="16903" y="11536"/>
                          <a:pt x="16551" y="11157"/>
                          <a:pt x="16375" y="10755"/>
                        </a:cubicBezTo>
                        <a:cubicBezTo>
                          <a:pt x="16224" y="10330"/>
                          <a:pt x="16199" y="9906"/>
                          <a:pt x="16149" y="9481"/>
                        </a:cubicBezTo>
                        <a:cubicBezTo>
                          <a:pt x="15998" y="8543"/>
                          <a:pt x="15420" y="7694"/>
                          <a:pt x="14615" y="7091"/>
                        </a:cubicBezTo>
                        <a:cubicBezTo>
                          <a:pt x="14213" y="6756"/>
                          <a:pt x="13735" y="6578"/>
                          <a:pt x="13308" y="6242"/>
                        </a:cubicBezTo>
                        <a:cubicBezTo>
                          <a:pt x="12880" y="5907"/>
                          <a:pt x="12578" y="5438"/>
                          <a:pt x="12679" y="4969"/>
                        </a:cubicBezTo>
                        <a:cubicBezTo>
                          <a:pt x="12402" y="4969"/>
                          <a:pt x="12201" y="5036"/>
                          <a:pt x="11925" y="5036"/>
                        </a:cubicBezTo>
                        <a:cubicBezTo>
                          <a:pt x="12050" y="3986"/>
                          <a:pt x="11472" y="2959"/>
                          <a:pt x="10516" y="2400"/>
                        </a:cubicBezTo>
                        <a:cubicBezTo>
                          <a:pt x="10567" y="1083"/>
                          <a:pt x="9083" y="-124"/>
                          <a:pt x="7600" y="10"/>
                        </a:cubicBezTo>
                        <a:cubicBezTo>
                          <a:pt x="7499" y="1194"/>
                          <a:pt x="7499" y="2356"/>
                          <a:pt x="7725" y="3473"/>
                        </a:cubicBezTo>
                        <a:cubicBezTo>
                          <a:pt x="7826" y="4187"/>
                          <a:pt x="8027" y="4969"/>
                          <a:pt x="8656" y="5394"/>
                        </a:cubicBezTo>
                        <a:cubicBezTo>
                          <a:pt x="8781" y="5505"/>
                          <a:pt x="8932" y="5595"/>
                          <a:pt x="8983" y="5684"/>
                        </a:cubicBezTo>
                        <a:cubicBezTo>
                          <a:pt x="9083" y="5974"/>
                          <a:pt x="8832" y="6242"/>
                          <a:pt x="8505" y="6376"/>
                        </a:cubicBezTo>
                        <a:cubicBezTo>
                          <a:pt x="8354" y="6488"/>
                          <a:pt x="8128" y="6578"/>
                          <a:pt x="7977" y="6533"/>
                        </a:cubicBezTo>
                        <a:cubicBezTo>
                          <a:pt x="7876" y="6488"/>
                          <a:pt x="7826" y="6376"/>
                          <a:pt x="7776" y="6332"/>
                        </a:cubicBezTo>
                        <a:cubicBezTo>
                          <a:pt x="6971" y="5081"/>
                          <a:pt x="6292" y="3674"/>
                          <a:pt x="6543" y="2266"/>
                        </a:cubicBezTo>
                        <a:cubicBezTo>
                          <a:pt x="6015" y="1887"/>
                          <a:pt x="5437" y="1552"/>
                          <a:pt x="4859" y="1239"/>
                        </a:cubicBezTo>
                        <a:cubicBezTo>
                          <a:pt x="4658" y="1753"/>
                          <a:pt x="4658" y="2356"/>
                          <a:pt x="4909" y="2870"/>
                        </a:cubicBezTo>
                        <a:cubicBezTo>
                          <a:pt x="4557" y="3249"/>
                          <a:pt x="3803" y="2780"/>
                          <a:pt x="3752" y="2311"/>
                        </a:cubicBezTo>
                        <a:cubicBezTo>
                          <a:pt x="3702" y="1820"/>
                          <a:pt x="4104" y="1418"/>
                          <a:pt x="4456" y="1083"/>
                        </a:cubicBezTo>
                        <a:cubicBezTo>
                          <a:pt x="3752" y="1552"/>
                          <a:pt x="-2006" y="-414"/>
                          <a:pt x="735" y="2535"/>
                        </a:cubicBezTo>
                        <a:close/>
                        <a:moveTo>
                          <a:pt x="4507" y="1038"/>
                        </a:moveTo>
                        <a:cubicBezTo>
                          <a:pt x="4482" y="1060"/>
                          <a:pt x="4482" y="1083"/>
                          <a:pt x="4456" y="1083"/>
                        </a:cubicBezTo>
                        <a:cubicBezTo>
                          <a:pt x="4456" y="1083"/>
                          <a:pt x="4482" y="1060"/>
                          <a:pt x="4507" y="1038"/>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22" name="Shape 3322"/>
                  <p:cNvSpPr/>
                  <p:nvPr/>
                </p:nvSpPr>
                <p:spPr>
                  <a:xfrm>
                    <a:off x="1389650" y="-1"/>
                    <a:ext cx="302961" cy="303848"/>
                  </a:xfrm>
                  <a:custGeom>
                    <a:avLst/>
                    <a:gdLst/>
                    <a:ahLst/>
                    <a:cxnLst>
                      <a:cxn ang="0">
                        <a:pos x="wd2" y="hd2"/>
                      </a:cxn>
                      <a:cxn ang="5400000">
                        <a:pos x="wd2" y="hd2"/>
                      </a:cxn>
                      <a:cxn ang="10800000">
                        <a:pos x="wd2" y="hd2"/>
                      </a:cxn>
                      <a:cxn ang="16200000">
                        <a:pos x="wd2" y="hd2"/>
                      </a:cxn>
                    </a:cxnLst>
                    <a:rect l="0" t="0" r="r" b="b"/>
                    <a:pathLst>
                      <a:path w="20881" h="21458" extrusionOk="0">
                        <a:moveTo>
                          <a:pt x="7236" y="19226"/>
                        </a:moveTo>
                        <a:cubicBezTo>
                          <a:pt x="7589" y="19064"/>
                          <a:pt x="7902" y="18822"/>
                          <a:pt x="8215" y="18822"/>
                        </a:cubicBezTo>
                        <a:cubicBezTo>
                          <a:pt x="8958" y="18903"/>
                          <a:pt x="9232" y="20235"/>
                          <a:pt x="10054" y="20154"/>
                        </a:cubicBezTo>
                        <a:cubicBezTo>
                          <a:pt x="9780" y="20598"/>
                          <a:pt x="10054" y="21164"/>
                          <a:pt x="10523" y="21366"/>
                        </a:cubicBezTo>
                        <a:cubicBezTo>
                          <a:pt x="11032" y="21527"/>
                          <a:pt x="11541" y="21446"/>
                          <a:pt x="11932" y="21366"/>
                        </a:cubicBezTo>
                        <a:cubicBezTo>
                          <a:pt x="12363" y="21244"/>
                          <a:pt x="12676" y="21164"/>
                          <a:pt x="12989" y="20921"/>
                        </a:cubicBezTo>
                        <a:cubicBezTo>
                          <a:pt x="13223" y="20679"/>
                          <a:pt x="13341" y="20397"/>
                          <a:pt x="13497" y="20154"/>
                        </a:cubicBezTo>
                        <a:cubicBezTo>
                          <a:pt x="14045" y="19226"/>
                          <a:pt x="15376" y="18983"/>
                          <a:pt x="16276" y="19589"/>
                        </a:cubicBezTo>
                        <a:cubicBezTo>
                          <a:pt x="15963" y="18216"/>
                          <a:pt x="15767" y="16359"/>
                          <a:pt x="17019" y="15673"/>
                        </a:cubicBezTo>
                        <a:cubicBezTo>
                          <a:pt x="17528" y="15431"/>
                          <a:pt x="17997" y="15511"/>
                          <a:pt x="18428" y="15148"/>
                        </a:cubicBezTo>
                        <a:cubicBezTo>
                          <a:pt x="18976" y="14744"/>
                          <a:pt x="19132" y="13816"/>
                          <a:pt x="19719" y="13573"/>
                        </a:cubicBezTo>
                        <a:cubicBezTo>
                          <a:pt x="20071" y="13371"/>
                          <a:pt x="20384" y="13452"/>
                          <a:pt x="20619" y="13291"/>
                        </a:cubicBezTo>
                        <a:cubicBezTo>
                          <a:pt x="21206" y="12887"/>
                          <a:pt x="20697" y="11878"/>
                          <a:pt x="20149" y="11514"/>
                        </a:cubicBezTo>
                        <a:cubicBezTo>
                          <a:pt x="19484" y="11191"/>
                          <a:pt x="18663" y="11030"/>
                          <a:pt x="18349" y="10424"/>
                        </a:cubicBezTo>
                        <a:cubicBezTo>
                          <a:pt x="18154" y="10182"/>
                          <a:pt x="18076" y="9819"/>
                          <a:pt x="17997" y="9576"/>
                        </a:cubicBezTo>
                        <a:cubicBezTo>
                          <a:pt x="17332" y="8204"/>
                          <a:pt x="15141" y="8123"/>
                          <a:pt x="14397" y="9496"/>
                        </a:cubicBezTo>
                        <a:cubicBezTo>
                          <a:pt x="14397" y="8809"/>
                          <a:pt x="14319" y="8042"/>
                          <a:pt x="14045" y="7477"/>
                        </a:cubicBezTo>
                        <a:cubicBezTo>
                          <a:pt x="13810" y="6871"/>
                          <a:pt x="13067" y="6346"/>
                          <a:pt x="12402" y="6629"/>
                        </a:cubicBezTo>
                        <a:cubicBezTo>
                          <a:pt x="10876" y="7114"/>
                          <a:pt x="11776" y="10343"/>
                          <a:pt x="10210" y="10828"/>
                        </a:cubicBezTo>
                        <a:cubicBezTo>
                          <a:pt x="9310" y="11111"/>
                          <a:pt x="8410" y="9657"/>
                          <a:pt x="9154" y="8971"/>
                        </a:cubicBezTo>
                        <a:cubicBezTo>
                          <a:pt x="8723" y="8890"/>
                          <a:pt x="8332" y="9132"/>
                          <a:pt x="8136" y="9576"/>
                        </a:cubicBezTo>
                        <a:cubicBezTo>
                          <a:pt x="8136" y="8971"/>
                          <a:pt x="7667" y="8567"/>
                          <a:pt x="7158" y="8325"/>
                        </a:cubicBezTo>
                        <a:cubicBezTo>
                          <a:pt x="6689" y="8042"/>
                          <a:pt x="6102" y="7961"/>
                          <a:pt x="5671" y="7558"/>
                        </a:cubicBezTo>
                        <a:cubicBezTo>
                          <a:pt x="5280" y="7114"/>
                          <a:pt x="5280" y="6266"/>
                          <a:pt x="5867" y="6104"/>
                        </a:cubicBezTo>
                        <a:cubicBezTo>
                          <a:pt x="5358" y="6023"/>
                          <a:pt x="4849" y="5862"/>
                          <a:pt x="4536" y="5418"/>
                        </a:cubicBezTo>
                        <a:cubicBezTo>
                          <a:pt x="4145" y="4812"/>
                          <a:pt x="4458" y="4005"/>
                          <a:pt x="4849" y="3480"/>
                        </a:cubicBezTo>
                        <a:cubicBezTo>
                          <a:pt x="5280" y="2874"/>
                          <a:pt x="5867" y="2471"/>
                          <a:pt x="6180" y="1784"/>
                        </a:cubicBezTo>
                        <a:cubicBezTo>
                          <a:pt x="6415" y="1098"/>
                          <a:pt x="6258" y="169"/>
                          <a:pt x="5515" y="8"/>
                        </a:cubicBezTo>
                        <a:cubicBezTo>
                          <a:pt x="4849" y="-73"/>
                          <a:pt x="4380" y="533"/>
                          <a:pt x="4223" y="1179"/>
                        </a:cubicBezTo>
                        <a:cubicBezTo>
                          <a:pt x="4028" y="1784"/>
                          <a:pt x="4028" y="2551"/>
                          <a:pt x="3636" y="3036"/>
                        </a:cubicBezTo>
                        <a:cubicBezTo>
                          <a:pt x="3402" y="3399"/>
                          <a:pt x="3049" y="3561"/>
                          <a:pt x="2815" y="3884"/>
                        </a:cubicBezTo>
                        <a:cubicBezTo>
                          <a:pt x="1836" y="5095"/>
                          <a:pt x="2228" y="6952"/>
                          <a:pt x="2658" y="8486"/>
                        </a:cubicBezTo>
                        <a:cubicBezTo>
                          <a:pt x="1993" y="8406"/>
                          <a:pt x="1328" y="8325"/>
                          <a:pt x="780" y="8325"/>
                        </a:cubicBezTo>
                        <a:cubicBezTo>
                          <a:pt x="349" y="8567"/>
                          <a:pt x="428" y="9132"/>
                          <a:pt x="663" y="9576"/>
                        </a:cubicBezTo>
                        <a:cubicBezTo>
                          <a:pt x="858" y="9980"/>
                          <a:pt x="1171" y="10424"/>
                          <a:pt x="1093" y="10949"/>
                        </a:cubicBezTo>
                        <a:cubicBezTo>
                          <a:pt x="1015" y="11434"/>
                          <a:pt x="271" y="11676"/>
                          <a:pt x="115" y="11272"/>
                        </a:cubicBezTo>
                        <a:cubicBezTo>
                          <a:pt x="-394" y="12806"/>
                          <a:pt x="858" y="14663"/>
                          <a:pt x="2423" y="14744"/>
                        </a:cubicBezTo>
                        <a:cubicBezTo>
                          <a:pt x="2893" y="14744"/>
                          <a:pt x="3480" y="14663"/>
                          <a:pt x="3949" y="14502"/>
                        </a:cubicBezTo>
                        <a:cubicBezTo>
                          <a:pt x="5515" y="14058"/>
                          <a:pt x="7002" y="13735"/>
                          <a:pt x="8567" y="13291"/>
                        </a:cubicBezTo>
                        <a:cubicBezTo>
                          <a:pt x="8645" y="14663"/>
                          <a:pt x="7236" y="15834"/>
                          <a:pt x="5945" y="15592"/>
                        </a:cubicBezTo>
                        <a:cubicBezTo>
                          <a:pt x="5945" y="18741"/>
                          <a:pt x="3128" y="15148"/>
                          <a:pt x="3636" y="17530"/>
                        </a:cubicBezTo>
                        <a:cubicBezTo>
                          <a:pt x="3715" y="18620"/>
                          <a:pt x="6102" y="19831"/>
                          <a:pt x="7236" y="19226"/>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23" name="Shape 3323"/>
                  <p:cNvSpPr/>
                  <p:nvPr/>
                </p:nvSpPr>
                <p:spPr>
                  <a:xfrm>
                    <a:off x="2479034" y="650243"/>
                    <a:ext cx="547352" cy="764711"/>
                  </a:xfrm>
                  <a:custGeom>
                    <a:avLst/>
                    <a:gdLst/>
                    <a:ahLst/>
                    <a:cxnLst>
                      <a:cxn ang="0">
                        <a:pos x="wd2" y="hd2"/>
                      </a:cxn>
                      <a:cxn ang="5400000">
                        <a:pos x="wd2" y="hd2"/>
                      </a:cxn>
                      <a:cxn ang="10800000">
                        <a:pos x="wd2" y="hd2"/>
                      </a:cxn>
                      <a:cxn ang="16200000">
                        <a:pos x="wd2" y="hd2"/>
                      </a:cxn>
                    </a:cxnLst>
                    <a:rect l="0" t="0" r="r" b="b"/>
                    <a:pathLst>
                      <a:path w="21418" h="20892" extrusionOk="0">
                        <a:moveTo>
                          <a:pt x="20662" y="2548"/>
                        </a:moveTo>
                        <a:cubicBezTo>
                          <a:pt x="19947" y="3233"/>
                          <a:pt x="18540" y="3420"/>
                          <a:pt x="17981" y="4152"/>
                        </a:cubicBezTo>
                        <a:cubicBezTo>
                          <a:pt x="17892" y="4246"/>
                          <a:pt x="17847" y="4370"/>
                          <a:pt x="17669" y="4433"/>
                        </a:cubicBezTo>
                        <a:cubicBezTo>
                          <a:pt x="17468" y="4510"/>
                          <a:pt x="17289" y="4433"/>
                          <a:pt x="17088" y="4433"/>
                        </a:cubicBezTo>
                        <a:cubicBezTo>
                          <a:pt x="16440" y="4401"/>
                          <a:pt x="15971" y="4837"/>
                          <a:pt x="15413" y="5055"/>
                        </a:cubicBezTo>
                        <a:cubicBezTo>
                          <a:pt x="14944" y="5289"/>
                          <a:pt x="14340" y="5383"/>
                          <a:pt x="13827" y="5585"/>
                        </a:cubicBezTo>
                        <a:cubicBezTo>
                          <a:pt x="12687" y="5943"/>
                          <a:pt x="11749" y="6628"/>
                          <a:pt x="11325" y="7485"/>
                        </a:cubicBezTo>
                        <a:cubicBezTo>
                          <a:pt x="11280" y="7609"/>
                          <a:pt x="11191" y="7734"/>
                          <a:pt x="11102" y="7812"/>
                        </a:cubicBezTo>
                        <a:cubicBezTo>
                          <a:pt x="10632" y="8092"/>
                          <a:pt x="9694" y="7765"/>
                          <a:pt x="9404" y="8170"/>
                        </a:cubicBezTo>
                        <a:cubicBezTo>
                          <a:pt x="9784" y="8450"/>
                          <a:pt x="9516" y="8886"/>
                          <a:pt x="9225" y="9214"/>
                        </a:cubicBezTo>
                        <a:cubicBezTo>
                          <a:pt x="8622" y="9992"/>
                          <a:pt x="8108" y="10802"/>
                          <a:pt x="7684" y="11627"/>
                        </a:cubicBezTo>
                        <a:cubicBezTo>
                          <a:pt x="7126" y="11861"/>
                          <a:pt x="6790" y="12344"/>
                          <a:pt x="6880" y="12764"/>
                        </a:cubicBezTo>
                        <a:cubicBezTo>
                          <a:pt x="6701" y="12795"/>
                          <a:pt x="6500" y="12842"/>
                          <a:pt x="6321" y="12873"/>
                        </a:cubicBezTo>
                        <a:cubicBezTo>
                          <a:pt x="6500" y="13091"/>
                          <a:pt x="6187" y="13418"/>
                          <a:pt x="5808" y="13387"/>
                        </a:cubicBezTo>
                        <a:cubicBezTo>
                          <a:pt x="6143" y="13683"/>
                          <a:pt x="5473" y="14041"/>
                          <a:pt x="5249" y="14368"/>
                        </a:cubicBezTo>
                        <a:cubicBezTo>
                          <a:pt x="5093" y="14571"/>
                          <a:pt x="5048" y="14789"/>
                          <a:pt x="5004" y="14991"/>
                        </a:cubicBezTo>
                        <a:cubicBezTo>
                          <a:pt x="4869" y="15972"/>
                          <a:pt x="4735" y="16953"/>
                          <a:pt x="4624" y="17934"/>
                        </a:cubicBezTo>
                        <a:cubicBezTo>
                          <a:pt x="4624" y="18168"/>
                          <a:pt x="4579" y="18386"/>
                          <a:pt x="4780" y="18589"/>
                        </a:cubicBezTo>
                        <a:cubicBezTo>
                          <a:pt x="4914" y="18744"/>
                          <a:pt x="5205" y="18853"/>
                          <a:pt x="5473" y="18947"/>
                        </a:cubicBezTo>
                        <a:cubicBezTo>
                          <a:pt x="6143" y="19211"/>
                          <a:pt x="6701" y="19632"/>
                          <a:pt x="6969" y="20115"/>
                        </a:cubicBezTo>
                        <a:cubicBezTo>
                          <a:pt x="7059" y="20255"/>
                          <a:pt x="7126" y="20411"/>
                          <a:pt x="7059" y="20551"/>
                        </a:cubicBezTo>
                        <a:cubicBezTo>
                          <a:pt x="7014" y="20644"/>
                          <a:pt x="6925" y="20738"/>
                          <a:pt x="6790" y="20800"/>
                        </a:cubicBezTo>
                        <a:cubicBezTo>
                          <a:pt x="5808" y="21236"/>
                          <a:pt x="4490" y="19959"/>
                          <a:pt x="3507" y="20411"/>
                        </a:cubicBezTo>
                        <a:cubicBezTo>
                          <a:pt x="3127" y="20317"/>
                          <a:pt x="2770" y="20224"/>
                          <a:pt x="2524" y="20021"/>
                        </a:cubicBezTo>
                        <a:cubicBezTo>
                          <a:pt x="2301" y="19819"/>
                          <a:pt x="2189" y="19507"/>
                          <a:pt x="2479" y="19305"/>
                        </a:cubicBezTo>
                        <a:cubicBezTo>
                          <a:pt x="1832" y="19336"/>
                          <a:pt x="1206" y="18947"/>
                          <a:pt x="1206" y="18480"/>
                        </a:cubicBezTo>
                        <a:cubicBezTo>
                          <a:pt x="648" y="18448"/>
                          <a:pt x="179" y="18121"/>
                          <a:pt x="45" y="17732"/>
                        </a:cubicBezTo>
                        <a:cubicBezTo>
                          <a:pt x="0" y="17607"/>
                          <a:pt x="0" y="17467"/>
                          <a:pt x="0" y="17343"/>
                        </a:cubicBezTo>
                        <a:cubicBezTo>
                          <a:pt x="0" y="16922"/>
                          <a:pt x="0" y="16502"/>
                          <a:pt x="45" y="16066"/>
                        </a:cubicBezTo>
                        <a:cubicBezTo>
                          <a:pt x="268" y="16175"/>
                          <a:pt x="603" y="16066"/>
                          <a:pt x="737" y="15910"/>
                        </a:cubicBezTo>
                        <a:cubicBezTo>
                          <a:pt x="893" y="15739"/>
                          <a:pt x="938" y="15552"/>
                          <a:pt x="938" y="15349"/>
                        </a:cubicBezTo>
                        <a:cubicBezTo>
                          <a:pt x="983" y="14898"/>
                          <a:pt x="1028" y="14399"/>
                          <a:pt x="1028" y="13948"/>
                        </a:cubicBezTo>
                        <a:cubicBezTo>
                          <a:pt x="1296" y="13917"/>
                          <a:pt x="1586" y="13854"/>
                          <a:pt x="1832" y="13808"/>
                        </a:cubicBezTo>
                        <a:cubicBezTo>
                          <a:pt x="2010" y="13590"/>
                          <a:pt x="1363" y="13387"/>
                          <a:pt x="1452" y="13169"/>
                        </a:cubicBezTo>
                        <a:cubicBezTo>
                          <a:pt x="1497" y="12998"/>
                          <a:pt x="1876" y="12998"/>
                          <a:pt x="2144" y="12935"/>
                        </a:cubicBezTo>
                        <a:cubicBezTo>
                          <a:pt x="2278" y="12904"/>
                          <a:pt x="2390" y="12795"/>
                          <a:pt x="2479" y="12733"/>
                        </a:cubicBezTo>
                        <a:cubicBezTo>
                          <a:pt x="2569" y="12640"/>
                          <a:pt x="2703" y="12577"/>
                          <a:pt x="2814" y="12468"/>
                        </a:cubicBezTo>
                        <a:cubicBezTo>
                          <a:pt x="3217" y="12157"/>
                          <a:pt x="3641" y="11752"/>
                          <a:pt x="3686" y="11331"/>
                        </a:cubicBezTo>
                        <a:cubicBezTo>
                          <a:pt x="3373" y="11394"/>
                          <a:pt x="3038" y="11503"/>
                          <a:pt x="2703" y="11565"/>
                        </a:cubicBezTo>
                        <a:cubicBezTo>
                          <a:pt x="2524" y="11129"/>
                          <a:pt x="3127" y="10771"/>
                          <a:pt x="3641" y="10522"/>
                        </a:cubicBezTo>
                        <a:cubicBezTo>
                          <a:pt x="4155" y="10257"/>
                          <a:pt x="4668" y="9727"/>
                          <a:pt x="4266" y="9400"/>
                        </a:cubicBezTo>
                        <a:cubicBezTo>
                          <a:pt x="4579" y="9307"/>
                          <a:pt x="4869" y="9214"/>
                          <a:pt x="5205" y="9104"/>
                        </a:cubicBezTo>
                        <a:cubicBezTo>
                          <a:pt x="5048" y="8886"/>
                          <a:pt x="5249" y="8559"/>
                          <a:pt x="5607" y="8450"/>
                        </a:cubicBezTo>
                        <a:cubicBezTo>
                          <a:pt x="5383" y="8497"/>
                          <a:pt x="5093" y="8388"/>
                          <a:pt x="5004" y="8232"/>
                        </a:cubicBezTo>
                        <a:cubicBezTo>
                          <a:pt x="5249" y="8123"/>
                          <a:pt x="5562" y="8061"/>
                          <a:pt x="5852" y="8123"/>
                        </a:cubicBezTo>
                        <a:cubicBezTo>
                          <a:pt x="5383" y="7703"/>
                          <a:pt x="5138" y="7189"/>
                          <a:pt x="5093" y="6660"/>
                        </a:cubicBezTo>
                        <a:cubicBezTo>
                          <a:pt x="5473" y="6784"/>
                          <a:pt x="5942" y="6597"/>
                          <a:pt x="5986" y="6301"/>
                        </a:cubicBezTo>
                        <a:cubicBezTo>
                          <a:pt x="6366" y="6426"/>
                          <a:pt x="6880" y="6146"/>
                          <a:pt x="6790" y="5850"/>
                        </a:cubicBezTo>
                        <a:cubicBezTo>
                          <a:pt x="6969" y="5943"/>
                          <a:pt x="7215" y="6068"/>
                          <a:pt x="7394" y="6177"/>
                        </a:cubicBezTo>
                        <a:cubicBezTo>
                          <a:pt x="7639" y="5772"/>
                          <a:pt x="7863" y="5351"/>
                          <a:pt x="8153" y="4962"/>
                        </a:cubicBezTo>
                        <a:cubicBezTo>
                          <a:pt x="8510" y="4931"/>
                          <a:pt x="8846" y="4635"/>
                          <a:pt x="8756" y="4370"/>
                        </a:cubicBezTo>
                        <a:cubicBezTo>
                          <a:pt x="8980" y="4401"/>
                          <a:pt x="9270" y="4433"/>
                          <a:pt x="9516" y="4479"/>
                        </a:cubicBezTo>
                        <a:cubicBezTo>
                          <a:pt x="9516" y="4246"/>
                          <a:pt x="9918" y="4183"/>
                          <a:pt x="10208" y="4106"/>
                        </a:cubicBezTo>
                        <a:cubicBezTo>
                          <a:pt x="10543" y="4074"/>
                          <a:pt x="10856" y="3825"/>
                          <a:pt x="10632" y="3654"/>
                        </a:cubicBezTo>
                        <a:cubicBezTo>
                          <a:pt x="11057" y="3685"/>
                          <a:pt x="11526" y="3654"/>
                          <a:pt x="11906" y="3560"/>
                        </a:cubicBezTo>
                        <a:cubicBezTo>
                          <a:pt x="11526" y="3420"/>
                          <a:pt x="11437" y="2953"/>
                          <a:pt x="11749" y="2766"/>
                        </a:cubicBezTo>
                        <a:cubicBezTo>
                          <a:pt x="12084" y="2564"/>
                          <a:pt x="12687" y="2642"/>
                          <a:pt x="12889" y="2938"/>
                        </a:cubicBezTo>
                        <a:cubicBezTo>
                          <a:pt x="13581" y="3000"/>
                          <a:pt x="14296" y="2875"/>
                          <a:pt x="14854" y="2610"/>
                        </a:cubicBezTo>
                        <a:cubicBezTo>
                          <a:pt x="15167" y="2813"/>
                          <a:pt x="15681" y="2673"/>
                          <a:pt x="16060" y="2517"/>
                        </a:cubicBezTo>
                        <a:cubicBezTo>
                          <a:pt x="16686" y="2283"/>
                          <a:pt x="17334" y="2019"/>
                          <a:pt x="17937" y="1801"/>
                        </a:cubicBezTo>
                        <a:cubicBezTo>
                          <a:pt x="18071" y="1723"/>
                          <a:pt x="18272" y="1661"/>
                          <a:pt x="18316" y="1536"/>
                        </a:cubicBezTo>
                        <a:cubicBezTo>
                          <a:pt x="18361" y="1396"/>
                          <a:pt x="18272" y="1240"/>
                          <a:pt x="18071" y="1271"/>
                        </a:cubicBezTo>
                        <a:cubicBezTo>
                          <a:pt x="18495" y="1100"/>
                          <a:pt x="18786" y="820"/>
                          <a:pt x="19121" y="555"/>
                        </a:cubicBezTo>
                        <a:cubicBezTo>
                          <a:pt x="19679" y="88"/>
                          <a:pt x="20997" y="-364"/>
                          <a:pt x="21354" y="446"/>
                        </a:cubicBezTo>
                        <a:cubicBezTo>
                          <a:pt x="21600" y="944"/>
                          <a:pt x="21086" y="2112"/>
                          <a:pt x="20662" y="2548"/>
                        </a:cubicBezTo>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24" name="Shape 3324"/>
                  <p:cNvSpPr/>
                  <p:nvPr/>
                </p:nvSpPr>
                <p:spPr>
                  <a:xfrm>
                    <a:off x="493959" y="1351062"/>
                    <a:ext cx="2438046" cy="2097500"/>
                  </a:xfrm>
                  <a:custGeom>
                    <a:avLst/>
                    <a:gdLst/>
                    <a:ahLst/>
                    <a:cxnLst>
                      <a:cxn ang="0">
                        <a:pos x="wd2" y="hd2"/>
                      </a:cxn>
                      <a:cxn ang="5400000">
                        <a:pos x="wd2" y="hd2"/>
                      </a:cxn>
                      <a:cxn ang="10800000">
                        <a:pos x="wd2" y="hd2"/>
                      </a:cxn>
                      <a:cxn ang="16200000">
                        <a:pos x="wd2" y="hd2"/>
                      </a:cxn>
                    </a:cxnLst>
                    <a:rect l="0" t="0" r="r" b="b"/>
                    <a:pathLst>
                      <a:path w="21576" h="21582" extrusionOk="0">
                        <a:moveTo>
                          <a:pt x="16044" y="19102"/>
                        </a:moveTo>
                        <a:cubicBezTo>
                          <a:pt x="16140" y="19196"/>
                          <a:pt x="16306" y="19295"/>
                          <a:pt x="16382" y="19172"/>
                        </a:cubicBezTo>
                        <a:cubicBezTo>
                          <a:pt x="16412" y="19126"/>
                          <a:pt x="16412" y="19061"/>
                          <a:pt x="16412" y="19003"/>
                        </a:cubicBezTo>
                        <a:cubicBezTo>
                          <a:pt x="16402" y="18780"/>
                          <a:pt x="16372" y="18557"/>
                          <a:pt x="16306" y="18352"/>
                        </a:cubicBezTo>
                        <a:cubicBezTo>
                          <a:pt x="16266" y="18212"/>
                          <a:pt x="16210" y="18083"/>
                          <a:pt x="16200" y="17936"/>
                        </a:cubicBezTo>
                        <a:cubicBezTo>
                          <a:pt x="16170" y="17643"/>
                          <a:pt x="16351" y="17333"/>
                          <a:pt x="16603" y="17251"/>
                        </a:cubicBezTo>
                        <a:cubicBezTo>
                          <a:pt x="16558" y="16970"/>
                          <a:pt x="16306" y="16794"/>
                          <a:pt x="16150" y="16560"/>
                        </a:cubicBezTo>
                        <a:cubicBezTo>
                          <a:pt x="15832" y="16079"/>
                          <a:pt x="16009" y="15329"/>
                          <a:pt x="16422" y="14966"/>
                        </a:cubicBezTo>
                        <a:cubicBezTo>
                          <a:pt x="16477" y="14913"/>
                          <a:pt x="16528" y="14878"/>
                          <a:pt x="16583" y="14843"/>
                        </a:cubicBezTo>
                        <a:cubicBezTo>
                          <a:pt x="16634" y="14790"/>
                          <a:pt x="16699" y="14755"/>
                          <a:pt x="16750" y="14708"/>
                        </a:cubicBezTo>
                        <a:cubicBezTo>
                          <a:pt x="16846" y="14632"/>
                          <a:pt x="16931" y="14556"/>
                          <a:pt x="17037" y="14521"/>
                        </a:cubicBezTo>
                        <a:cubicBezTo>
                          <a:pt x="17249" y="14433"/>
                          <a:pt x="17481" y="14462"/>
                          <a:pt x="17703" y="14497"/>
                        </a:cubicBezTo>
                        <a:cubicBezTo>
                          <a:pt x="18444" y="14609"/>
                          <a:pt x="19185" y="14720"/>
                          <a:pt x="19926" y="14814"/>
                        </a:cubicBezTo>
                        <a:cubicBezTo>
                          <a:pt x="20103" y="14656"/>
                          <a:pt x="20093" y="14339"/>
                          <a:pt x="19997" y="14093"/>
                        </a:cubicBezTo>
                        <a:cubicBezTo>
                          <a:pt x="19901" y="13859"/>
                          <a:pt x="19745" y="13660"/>
                          <a:pt x="19629" y="13437"/>
                        </a:cubicBezTo>
                        <a:cubicBezTo>
                          <a:pt x="19467" y="13109"/>
                          <a:pt x="19417" y="12728"/>
                          <a:pt x="19361" y="12359"/>
                        </a:cubicBezTo>
                        <a:cubicBezTo>
                          <a:pt x="19341" y="12183"/>
                          <a:pt x="19321" y="12025"/>
                          <a:pt x="19301" y="11855"/>
                        </a:cubicBezTo>
                        <a:cubicBezTo>
                          <a:pt x="19246" y="11398"/>
                          <a:pt x="19185" y="10918"/>
                          <a:pt x="19311" y="10479"/>
                        </a:cubicBezTo>
                        <a:cubicBezTo>
                          <a:pt x="19351" y="10320"/>
                          <a:pt x="19417" y="10186"/>
                          <a:pt x="19447" y="10022"/>
                        </a:cubicBezTo>
                        <a:cubicBezTo>
                          <a:pt x="19553" y="9582"/>
                          <a:pt x="19427" y="9102"/>
                          <a:pt x="19493" y="8645"/>
                        </a:cubicBezTo>
                        <a:cubicBezTo>
                          <a:pt x="19533" y="8375"/>
                          <a:pt x="19629" y="8106"/>
                          <a:pt x="19563" y="7848"/>
                        </a:cubicBezTo>
                        <a:cubicBezTo>
                          <a:pt x="19533" y="7737"/>
                          <a:pt x="19477" y="7626"/>
                          <a:pt x="19503" y="7526"/>
                        </a:cubicBezTo>
                        <a:cubicBezTo>
                          <a:pt x="19523" y="7444"/>
                          <a:pt x="19573" y="7379"/>
                          <a:pt x="19619" y="7309"/>
                        </a:cubicBezTo>
                        <a:cubicBezTo>
                          <a:pt x="19669" y="7198"/>
                          <a:pt x="19649" y="7063"/>
                          <a:pt x="19629" y="6940"/>
                        </a:cubicBezTo>
                        <a:cubicBezTo>
                          <a:pt x="19573" y="6606"/>
                          <a:pt x="19533" y="6272"/>
                          <a:pt x="19477" y="5932"/>
                        </a:cubicBezTo>
                        <a:cubicBezTo>
                          <a:pt x="19467" y="5833"/>
                          <a:pt x="19447" y="5722"/>
                          <a:pt x="19493" y="5622"/>
                        </a:cubicBezTo>
                        <a:cubicBezTo>
                          <a:pt x="19563" y="5452"/>
                          <a:pt x="19770" y="5417"/>
                          <a:pt x="19936" y="5440"/>
                        </a:cubicBezTo>
                        <a:cubicBezTo>
                          <a:pt x="20108" y="5464"/>
                          <a:pt x="20274" y="5522"/>
                          <a:pt x="20430" y="5440"/>
                        </a:cubicBezTo>
                        <a:cubicBezTo>
                          <a:pt x="20420" y="5364"/>
                          <a:pt x="20410" y="5276"/>
                          <a:pt x="20390" y="5206"/>
                        </a:cubicBezTo>
                        <a:cubicBezTo>
                          <a:pt x="20486" y="5229"/>
                          <a:pt x="20592" y="5183"/>
                          <a:pt x="20652" y="5095"/>
                        </a:cubicBezTo>
                        <a:lnTo>
                          <a:pt x="20622" y="4321"/>
                        </a:lnTo>
                        <a:cubicBezTo>
                          <a:pt x="20874" y="4146"/>
                          <a:pt x="21121" y="3952"/>
                          <a:pt x="21333" y="3718"/>
                        </a:cubicBezTo>
                        <a:cubicBezTo>
                          <a:pt x="21459" y="3583"/>
                          <a:pt x="21585" y="3413"/>
                          <a:pt x="21575" y="3214"/>
                        </a:cubicBezTo>
                        <a:cubicBezTo>
                          <a:pt x="21575" y="3044"/>
                          <a:pt x="21469" y="2880"/>
                          <a:pt x="21383" y="2734"/>
                        </a:cubicBezTo>
                        <a:cubicBezTo>
                          <a:pt x="21192" y="2394"/>
                          <a:pt x="21086" y="1984"/>
                          <a:pt x="21086" y="1568"/>
                        </a:cubicBezTo>
                        <a:cubicBezTo>
                          <a:pt x="21046" y="1533"/>
                          <a:pt x="20990" y="1492"/>
                          <a:pt x="20950" y="1468"/>
                        </a:cubicBezTo>
                        <a:cubicBezTo>
                          <a:pt x="20919" y="1480"/>
                          <a:pt x="20884" y="1492"/>
                          <a:pt x="20844" y="1503"/>
                        </a:cubicBezTo>
                        <a:cubicBezTo>
                          <a:pt x="20854" y="1480"/>
                          <a:pt x="20854" y="1468"/>
                          <a:pt x="20864" y="1445"/>
                        </a:cubicBezTo>
                        <a:cubicBezTo>
                          <a:pt x="20793" y="1445"/>
                          <a:pt x="20718" y="1421"/>
                          <a:pt x="20652" y="1398"/>
                        </a:cubicBezTo>
                        <a:cubicBezTo>
                          <a:pt x="20602" y="1421"/>
                          <a:pt x="20546" y="1410"/>
                          <a:pt x="20506" y="1357"/>
                        </a:cubicBezTo>
                        <a:cubicBezTo>
                          <a:pt x="20486" y="1380"/>
                          <a:pt x="20451" y="1421"/>
                          <a:pt x="20420" y="1433"/>
                        </a:cubicBezTo>
                        <a:cubicBezTo>
                          <a:pt x="20390" y="1445"/>
                          <a:pt x="20350" y="1445"/>
                          <a:pt x="20324" y="1410"/>
                        </a:cubicBezTo>
                        <a:cubicBezTo>
                          <a:pt x="20314" y="1380"/>
                          <a:pt x="20304" y="1357"/>
                          <a:pt x="20294" y="1345"/>
                        </a:cubicBezTo>
                        <a:cubicBezTo>
                          <a:pt x="20274" y="1334"/>
                          <a:pt x="20244" y="1334"/>
                          <a:pt x="20219" y="1345"/>
                        </a:cubicBezTo>
                        <a:cubicBezTo>
                          <a:pt x="20188" y="1345"/>
                          <a:pt x="20158" y="1322"/>
                          <a:pt x="20168" y="1298"/>
                        </a:cubicBezTo>
                        <a:cubicBezTo>
                          <a:pt x="20219" y="1175"/>
                          <a:pt x="20082" y="1029"/>
                          <a:pt x="19997" y="918"/>
                        </a:cubicBezTo>
                        <a:cubicBezTo>
                          <a:pt x="19977" y="894"/>
                          <a:pt x="19956" y="853"/>
                          <a:pt x="19926" y="841"/>
                        </a:cubicBezTo>
                        <a:cubicBezTo>
                          <a:pt x="19916" y="841"/>
                          <a:pt x="19901" y="830"/>
                          <a:pt x="19891" y="818"/>
                        </a:cubicBezTo>
                        <a:cubicBezTo>
                          <a:pt x="19881" y="806"/>
                          <a:pt x="19871" y="795"/>
                          <a:pt x="19861" y="771"/>
                        </a:cubicBezTo>
                        <a:cubicBezTo>
                          <a:pt x="19840" y="718"/>
                          <a:pt x="19810" y="683"/>
                          <a:pt x="19765" y="660"/>
                        </a:cubicBezTo>
                        <a:cubicBezTo>
                          <a:pt x="19745" y="648"/>
                          <a:pt x="19724" y="636"/>
                          <a:pt x="19689" y="648"/>
                        </a:cubicBezTo>
                        <a:cubicBezTo>
                          <a:pt x="19674" y="654"/>
                          <a:pt x="19664" y="683"/>
                          <a:pt x="19674" y="707"/>
                        </a:cubicBezTo>
                        <a:cubicBezTo>
                          <a:pt x="19669" y="707"/>
                          <a:pt x="19664" y="707"/>
                          <a:pt x="19659" y="707"/>
                        </a:cubicBezTo>
                        <a:cubicBezTo>
                          <a:pt x="19609" y="730"/>
                          <a:pt x="19659" y="824"/>
                          <a:pt x="19619" y="877"/>
                        </a:cubicBezTo>
                        <a:cubicBezTo>
                          <a:pt x="19609" y="888"/>
                          <a:pt x="19573" y="906"/>
                          <a:pt x="19573" y="929"/>
                        </a:cubicBezTo>
                        <a:cubicBezTo>
                          <a:pt x="19573" y="941"/>
                          <a:pt x="19573" y="941"/>
                          <a:pt x="19583" y="953"/>
                        </a:cubicBezTo>
                        <a:lnTo>
                          <a:pt x="19679" y="1140"/>
                        </a:lnTo>
                        <a:cubicBezTo>
                          <a:pt x="19689" y="1152"/>
                          <a:pt x="19704" y="1175"/>
                          <a:pt x="19714" y="1187"/>
                        </a:cubicBezTo>
                        <a:cubicBezTo>
                          <a:pt x="19735" y="1199"/>
                          <a:pt x="19755" y="1199"/>
                          <a:pt x="19765" y="1211"/>
                        </a:cubicBezTo>
                        <a:cubicBezTo>
                          <a:pt x="19795" y="1234"/>
                          <a:pt x="19810" y="1298"/>
                          <a:pt x="19820" y="1334"/>
                        </a:cubicBezTo>
                        <a:cubicBezTo>
                          <a:pt x="19840" y="1380"/>
                          <a:pt x="19901" y="1410"/>
                          <a:pt x="19946" y="1398"/>
                        </a:cubicBezTo>
                        <a:cubicBezTo>
                          <a:pt x="19987" y="1457"/>
                          <a:pt x="20032" y="1521"/>
                          <a:pt x="20062" y="1591"/>
                        </a:cubicBezTo>
                        <a:cubicBezTo>
                          <a:pt x="20072" y="1603"/>
                          <a:pt x="20072" y="1626"/>
                          <a:pt x="20072" y="1644"/>
                        </a:cubicBezTo>
                        <a:cubicBezTo>
                          <a:pt x="20072" y="1679"/>
                          <a:pt x="20052" y="1703"/>
                          <a:pt x="20052" y="1726"/>
                        </a:cubicBezTo>
                        <a:cubicBezTo>
                          <a:pt x="20052" y="1779"/>
                          <a:pt x="20103" y="1814"/>
                          <a:pt x="20093" y="1849"/>
                        </a:cubicBezTo>
                        <a:cubicBezTo>
                          <a:pt x="20123" y="1873"/>
                          <a:pt x="20168" y="1902"/>
                          <a:pt x="20198" y="1925"/>
                        </a:cubicBezTo>
                        <a:cubicBezTo>
                          <a:pt x="20219" y="1960"/>
                          <a:pt x="20198" y="2007"/>
                          <a:pt x="20168" y="2037"/>
                        </a:cubicBezTo>
                        <a:cubicBezTo>
                          <a:pt x="20178" y="2095"/>
                          <a:pt x="20158" y="2171"/>
                          <a:pt x="20103" y="2206"/>
                        </a:cubicBezTo>
                        <a:cubicBezTo>
                          <a:pt x="20123" y="2206"/>
                          <a:pt x="20138" y="2230"/>
                          <a:pt x="20138" y="2242"/>
                        </a:cubicBezTo>
                        <a:cubicBezTo>
                          <a:pt x="20138" y="2271"/>
                          <a:pt x="20113" y="2283"/>
                          <a:pt x="20103" y="2294"/>
                        </a:cubicBezTo>
                        <a:cubicBezTo>
                          <a:pt x="20062" y="2330"/>
                          <a:pt x="20017" y="2353"/>
                          <a:pt x="19977" y="2330"/>
                        </a:cubicBezTo>
                        <a:cubicBezTo>
                          <a:pt x="19901" y="2294"/>
                          <a:pt x="19916" y="2130"/>
                          <a:pt x="19830" y="2095"/>
                        </a:cubicBezTo>
                        <a:cubicBezTo>
                          <a:pt x="19795" y="2119"/>
                          <a:pt x="19755" y="2119"/>
                          <a:pt x="19724" y="2083"/>
                        </a:cubicBezTo>
                        <a:cubicBezTo>
                          <a:pt x="19704" y="2119"/>
                          <a:pt x="19679" y="2160"/>
                          <a:pt x="19649" y="2171"/>
                        </a:cubicBezTo>
                        <a:cubicBezTo>
                          <a:pt x="19619" y="2195"/>
                          <a:pt x="19573" y="2195"/>
                          <a:pt x="19553" y="2171"/>
                        </a:cubicBezTo>
                        <a:cubicBezTo>
                          <a:pt x="19553" y="2230"/>
                          <a:pt x="19493" y="2253"/>
                          <a:pt x="19437" y="2283"/>
                        </a:cubicBezTo>
                        <a:cubicBezTo>
                          <a:pt x="19407" y="2294"/>
                          <a:pt x="19377" y="2306"/>
                          <a:pt x="19361" y="2341"/>
                        </a:cubicBezTo>
                        <a:cubicBezTo>
                          <a:pt x="19341" y="2283"/>
                          <a:pt x="19246" y="2283"/>
                          <a:pt x="19225" y="2353"/>
                        </a:cubicBezTo>
                        <a:cubicBezTo>
                          <a:pt x="19165" y="2253"/>
                          <a:pt x="19059" y="2195"/>
                          <a:pt x="18953" y="2183"/>
                        </a:cubicBezTo>
                        <a:cubicBezTo>
                          <a:pt x="18918" y="2107"/>
                          <a:pt x="18837" y="2060"/>
                          <a:pt x="18761" y="2072"/>
                        </a:cubicBezTo>
                        <a:cubicBezTo>
                          <a:pt x="18761" y="2119"/>
                          <a:pt x="18716" y="2160"/>
                          <a:pt x="18676" y="2148"/>
                        </a:cubicBezTo>
                        <a:cubicBezTo>
                          <a:pt x="18635" y="2148"/>
                          <a:pt x="18600" y="2107"/>
                          <a:pt x="18570" y="2072"/>
                        </a:cubicBezTo>
                        <a:cubicBezTo>
                          <a:pt x="18540" y="2107"/>
                          <a:pt x="18484" y="2095"/>
                          <a:pt x="18464" y="2072"/>
                        </a:cubicBezTo>
                        <a:cubicBezTo>
                          <a:pt x="18454" y="2083"/>
                          <a:pt x="18454" y="2107"/>
                          <a:pt x="18444" y="2119"/>
                        </a:cubicBezTo>
                        <a:cubicBezTo>
                          <a:pt x="18368" y="2107"/>
                          <a:pt x="18308" y="2095"/>
                          <a:pt x="18232" y="2095"/>
                        </a:cubicBezTo>
                        <a:cubicBezTo>
                          <a:pt x="18202" y="2095"/>
                          <a:pt x="18156" y="2095"/>
                          <a:pt x="18136" y="2130"/>
                        </a:cubicBezTo>
                        <a:cubicBezTo>
                          <a:pt x="18167" y="2130"/>
                          <a:pt x="18192" y="2148"/>
                          <a:pt x="18222" y="2148"/>
                        </a:cubicBezTo>
                        <a:cubicBezTo>
                          <a:pt x="18232" y="2183"/>
                          <a:pt x="18192" y="2195"/>
                          <a:pt x="18167" y="2195"/>
                        </a:cubicBezTo>
                        <a:cubicBezTo>
                          <a:pt x="18136" y="2195"/>
                          <a:pt x="18106" y="2183"/>
                          <a:pt x="18086" y="2206"/>
                        </a:cubicBezTo>
                        <a:cubicBezTo>
                          <a:pt x="18071" y="2218"/>
                          <a:pt x="18071" y="2230"/>
                          <a:pt x="18061" y="2242"/>
                        </a:cubicBezTo>
                        <a:cubicBezTo>
                          <a:pt x="18030" y="2306"/>
                          <a:pt x="17955" y="2283"/>
                          <a:pt x="17904" y="2271"/>
                        </a:cubicBezTo>
                        <a:cubicBezTo>
                          <a:pt x="17864" y="2294"/>
                          <a:pt x="17819" y="2365"/>
                          <a:pt x="17849" y="2406"/>
                        </a:cubicBezTo>
                        <a:cubicBezTo>
                          <a:pt x="17798" y="2417"/>
                          <a:pt x="17743" y="2464"/>
                          <a:pt x="17733" y="2529"/>
                        </a:cubicBezTo>
                        <a:cubicBezTo>
                          <a:pt x="17723" y="2488"/>
                          <a:pt x="17682" y="2499"/>
                          <a:pt x="17652" y="2511"/>
                        </a:cubicBezTo>
                        <a:cubicBezTo>
                          <a:pt x="17617" y="2529"/>
                          <a:pt x="17597" y="2552"/>
                          <a:pt x="17567" y="2564"/>
                        </a:cubicBezTo>
                        <a:cubicBezTo>
                          <a:pt x="17531" y="2564"/>
                          <a:pt x="17511" y="2552"/>
                          <a:pt x="17481" y="2552"/>
                        </a:cubicBezTo>
                        <a:cubicBezTo>
                          <a:pt x="17451" y="2552"/>
                          <a:pt x="17430" y="2587"/>
                          <a:pt x="17440" y="2611"/>
                        </a:cubicBezTo>
                        <a:cubicBezTo>
                          <a:pt x="17395" y="2587"/>
                          <a:pt x="17335" y="2634"/>
                          <a:pt x="17335" y="2687"/>
                        </a:cubicBezTo>
                        <a:cubicBezTo>
                          <a:pt x="17299" y="2675"/>
                          <a:pt x="17269" y="2663"/>
                          <a:pt x="17249" y="2699"/>
                        </a:cubicBezTo>
                        <a:cubicBezTo>
                          <a:pt x="17239" y="2710"/>
                          <a:pt x="17239" y="2722"/>
                          <a:pt x="17249" y="2745"/>
                        </a:cubicBezTo>
                        <a:cubicBezTo>
                          <a:pt x="17249" y="2786"/>
                          <a:pt x="17249" y="2822"/>
                          <a:pt x="17259" y="2857"/>
                        </a:cubicBezTo>
                        <a:cubicBezTo>
                          <a:pt x="17183" y="2845"/>
                          <a:pt x="17123" y="2898"/>
                          <a:pt x="17067" y="2945"/>
                        </a:cubicBezTo>
                        <a:cubicBezTo>
                          <a:pt x="17052" y="2962"/>
                          <a:pt x="17027" y="2992"/>
                          <a:pt x="17037" y="3015"/>
                        </a:cubicBezTo>
                        <a:cubicBezTo>
                          <a:pt x="17007" y="2992"/>
                          <a:pt x="16951" y="3027"/>
                          <a:pt x="16931" y="3068"/>
                        </a:cubicBezTo>
                        <a:cubicBezTo>
                          <a:pt x="16901" y="3115"/>
                          <a:pt x="16846" y="3167"/>
                          <a:pt x="16815" y="3126"/>
                        </a:cubicBezTo>
                        <a:cubicBezTo>
                          <a:pt x="16770" y="3191"/>
                          <a:pt x="16740" y="3249"/>
                          <a:pt x="16719" y="3325"/>
                        </a:cubicBezTo>
                        <a:cubicBezTo>
                          <a:pt x="16644" y="3302"/>
                          <a:pt x="16573" y="3302"/>
                          <a:pt x="16508" y="3349"/>
                        </a:cubicBezTo>
                        <a:cubicBezTo>
                          <a:pt x="16488" y="3361"/>
                          <a:pt x="16477" y="3384"/>
                          <a:pt x="16477" y="3413"/>
                        </a:cubicBezTo>
                        <a:cubicBezTo>
                          <a:pt x="16488" y="3437"/>
                          <a:pt x="16518" y="3448"/>
                          <a:pt x="16518" y="3472"/>
                        </a:cubicBezTo>
                        <a:cubicBezTo>
                          <a:pt x="16518" y="3507"/>
                          <a:pt x="16493" y="3525"/>
                          <a:pt x="16467" y="3548"/>
                        </a:cubicBezTo>
                        <a:cubicBezTo>
                          <a:pt x="16427" y="3595"/>
                          <a:pt x="16442" y="3683"/>
                          <a:pt x="16467" y="3753"/>
                        </a:cubicBezTo>
                        <a:cubicBezTo>
                          <a:pt x="16488" y="3818"/>
                          <a:pt x="16498" y="3888"/>
                          <a:pt x="16488" y="3952"/>
                        </a:cubicBezTo>
                        <a:cubicBezTo>
                          <a:pt x="16488" y="3987"/>
                          <a:pt x="16493" y="4028"/>
                          <a:pt x="16467" y="4052"/>
                        </a:cubicBezTo>
                        <a:cubicBezTo>
                          <a:pt x="16447" y="4075"/>
                          <a:pt x="16402" y="4075"/>
                          <a:pt x="16392" y="4040"/>
                        </a:cubicBezTo>
                        <a:cubicBezTo>
                          <a:pt x="16306" y="4110"/>
                          <a:pt x="16200" y="4122"/>
                          <a:pt x="16094" y="4087"/>
                        </a:cubicBezTo>
                        <a:cubicBezTo>
                          <a:pt x="16064" y="4075"/>
                          <a:pt x="16034" y="4052"/>
                          <a:pt x="16009" y="4011"/>
                        </a:cubicBezTo>
                        <a:cubicBezTo>
                          <a:pt x="15998" y="3987"/>
                          <a:pt x="15998" y="3976"/>
                          <a:pt x="15988" y="3952"/>
                        </a:cubicBezTo>
                        <a:cubicBezTo>
                          <a:pt x="15968" y="3905"/>
                          <a:pt x="15903" y="3888"/>
                          <a:pt x="15893" y="3841"/>
                        </a:cubicBezTo>
                        <a:lnTo>
                          <a:pt x="15893" y="3782"/>
                        </a:lnTo>
                        <a:cubicBezTo>
                          <a:pt x="15882" y="3741"/>
                          <a:pt x="15842" y="3730"/>
                          <a:pt x="15812" y="3706"/>
                        </a:cubicBezTo>
                        <a:cubicBezTo>
                          <a:pt x="15756" y="3671"/>
                          <a:pt x="15746" y="3595"/>
                          <a:pt x="15756" y="3525"/>
                        </a:cubicBezTo>
                        <a:cubicBezTo>
                          <a:pt x="15767" y="3460"/>
                          <a:pt x="15797" y="3402"/>
                          <a:pt x="15832" y="3337"/>
                        </a:cubicBezTo>
                        <a:lnTo>
                          <a:pt x="15862" y="3302"/>
                        </a:lnTo>
                        <a:cubicBezTo>
                          <a:pt x="15872" y="3290"/>
                          <a:pt x="15893" y="3290"/>
                          <a:pt x="15903" y="3302"/>
                        </a:cubicBezTo>
                        <a:cubicBezTo>
                          <a:pt x="15968" y="3302"/>
                          <a:pt x="16044" y="3314"/>
                          <a:pt x="16104" y="3337"/>
                        </a:cubicBezTo>
                        <a:cubicBezTo>
                          <a:pt x="16140" y="3349"/>
                          <a:pt x="16180" y="3349"/>
                          <a:pt x="16190" y="3314"/>
                        </a:cubicBezTo>
                        <a:cubicBezTo>
                          <a:pt x="16200" y="3261"/>
                          <a:pt x="16124" y="3238"/>
                          <a:pt x="16114" y="3191"/>
                        </a:cubicBezTo>
                        <a:cubicBezTo>
                          <a:pt x="16104" y="3138"/>
                          <a:pt x="16170" y="3091"/>
                          <a:pt x="16170" y="3044"/>
                        </a:cubicBezTo>
                        <a:cubicBezTo>
                          <a:pt x="16170" y="2980"/>
                          <a:pt x="16104" y="2968"/>
                          <a:pt x="16074" y="2933"/>
                        </a:cubicBezTo>
                        <a:cubicBezTo>
                          <a:pt x="16034" y="2880"/>
                          <a:pt x="16024" y="2804"/>
                          <a:pt x="15998" y="2734"/>
                        </a:cubicBezTo>
                        <a:cubicBezTo>
                          <a:pt x="15978" y="2658"/>
                          <a:pt x="15928" y="2587"/>
                          <a:pt x="15862" y="2611"/>
                        </a:cubicBezTo>
                        <a:cubicBezTo>
                          <a:pt x="15872" y="2576"/>
                          <a:pt x="15857" y="2523"/>
                          <a:pt x="15822" y="2499"/>
                        </a:cubicBezTo>
                        <a:cubicBezTo>
                          <a:pt x="15792" y="2470"/>
                          <a:pt x="15756" y="2464"/>
                          <a:pt x="15716" y="2453"/>
                        </a:cubicBezTo>
                        <a:cubicBezTo>
                          <a:pt x="15640" y="2429"/>
                          <a:pt x="15555" y="2417"/>
                          <a:pt x="15494" y="2453"/>
                        </a:cubicBezTo>
                        <a:cubicBezTo>
                          <a:pt x="15459" y="2394"/>
                          <a:pt x="15398" y="2353"/>
                          <a:pt x="15333" y="2365"/>
                        </a:cubicBezTo>
                        <a:cubicBezTo>
                          <a:pt x="15272" y="2376"/>
                          <a:pt x="15217" y="2429"/>
                          <a:pt x="15197" y="2499"/>
                        </a:cubicBezTo>
                        <a:cubicBezTo>
                          <a:pt x="15187" y="2529"/>
                          <a:pt x="15187" y="2564"/>
                          <a:pt x="15207" y="2587"/>
                        </a:cubicBezTo>
                        <a:cubicBezTo>
                          <a:pt x="15227" y="2622"/>
                          <a:pt x="15282" y="2611"/>
                          <a:pt x="15303" y="2634"/>
                        </a:cubicBezTo>
                        <a:cubicBezTo>
                          <a:pt x="15333" y="2663"/>
                          <a:pt x="15333" y="2710"/>
                          <a:pt x="15343" y="2745"/>
                        </a:cubicBezTo>
                        <a:cubicBezTo>
                          <a:pt x="15353" y="2786"/>
                          <a:pt x="15388" y="2822"/>
                          <a:pt x="15419" y="2810"/>
                        </a:cubicBezTo>
                        <a:cubicBezTo>
                          <a:pt x="15388" y="2868"/>
                          <a:pt x="15459" y="2933"/>
                          <a:pt x="15469" y="3003"/>
                        </a:cubicBezTo>
                        <a:cubicBezTo>
                          <a:pt x="15484" y="3068"/>
                          <a:pt x="15439" y="3126"/>
                          <a:pt x="15419" y="3191"/>
                        </a:cubicBezTo>
                        <a:cubicBezTo>
                          <a:pt x="15398" y="3249"/>
                          <a:pt x="15409" y="3325"/>
                          <a:pt x="15439" y="3372"/>
                        </a:cubicBezTo>
                        <a:cubicBezTo>
                          <a:pt x="15409" y="3349"/>
                          <a:pt x="15378" y="3413"/>
                          <a:pt x="15388" y="3460"/>
                        </a:cubicBezTo>
                        <a:cubicBezTo>
                          <a:pt x="15398" y="3495"/>
                          <a:pt x="15419" y="3548"/>
                          <a:pt x="15398" y="3583"/>
                        </a:cubicBezTo>
                        <a:lnTo>
                          <a:pt x="15363" y="3618"/>
                        </a:lnTo>
                        <a:cubicBezTo>
                          <a:pt x="15323" y="3671"/>
                          <a:pt x="15353" y="3765"/>
                          <a:pt x="15419" y="3765"/>
                        </a:cubicBezTo>
                        <a:cubicBezTo>
                          <a:pt x="15398" y="3806"/>
                          <a:pt x="15388" y="3829"/>
                          <a:pt x="15363" y="3864"/>
                        </a:cubicBezTo>
                        <a:cubicBezTo>
                          <a:pt x="15439" y="3888"/>
                          <a:pt x="15484" y="3999"/>
                          <a:pt x="15439" y="4075"/>
                        </a:cubicBezTo>
                        <a:cubicBezTo>
                          <a:pt x="15484" y="4134"/>
                          <a:pt x="15494" y="4210"/>
                          <a:pt x="15469" y="4286"/>
                        </a:cubicBezTo>
                        <a:cubicBezTo>
                          <a:pt x="15449" y="4357"/>
                          <a:pt x="15398" y="4409"/>
                          <a:pt x="15333" y="4433"/>
                        </a:cubicBezTo>
                        <a:cubicBezTo>
                          <a:pt x="15343" y="4456"/>
                          <a:pt x="15333" y="4503"/>
                          <a:pt x="15303" y="4515"/>
                        </a:cubicBezTo>
                        <a:cubicBezTo>
                          <a:pt x="15272" y="4532"/>
                          <a:pt x="15237" y="4515"/>
                          <a:pt x="15217" y="4503"/>
                        </a:cubicBezTo>
                        <a:cubicBezTo>
                          <a:pt x="15197" y="4491"/>
                          <a:pt x="15187" y="4468"/>
                          <a:pt x="15177" y="4456"/>
                        </a:cubicBezTo>
                        <a:cubicBezTo>
                          <a:pt x="15111" y="4392"/>
                          <a:pt x="15035" y="4357"/>
                          <a:pt x="14955" y="4368"/>
                        </a:cubicBezTo>
                        <a:cubicBezTo>
                          <a:pt x="14945" y="4392"/>
                          <a:pt x="14945" y="4421"/>
                          <a:pt x="14930" y="4444"/>
                        </a:cubicBezTo>
                        <a:cubicBezTo>
                          <a:pt x="14839" y="4444"/>
                          <a:pt x="14743" y="4532"/>
                          <a:pt x="14708" y="4626"/>
                        </a:cubicBezTo>
                        <a:cubicBezTo>
                          <a:pt x="14647" y="4614"/>
                          <a:pt x="14602" y="4749"/>
                          <a:pt x="14541" y="4749"/>
                        </a:cubicBezTo>
                        <a:lnTo>
                          <a:pt x="14496" y="4749"/>
                        </a:lnTo>
                        <a:cubicBezTo>
                          <a:pt x="14476" y="4749"/>
                          <a:pt x="14466" y="4761"/>
                          <a:pt x="14446" y="4761"/>
                        </a:cubicBezTo>
                        <a:cubicBezTo>
                          <a:pt x="14299" y="4837"/>
                          <a:pt x="14193" y="4995"/>
                          <a:pt x="14138" y="5165"/>
                        </a:cubicBezTo>
                        <a:cubicBezTo>
                          <a:pt x="14153" y="5130"/>
                          <a:pt x="14193" y="5159"/>
                          <a:pt x="14203" y="5194"/>
                        </a:cubicBezTo>
                        <a:cubicBezTo>
                          <a:pt x="14203" y="5229"/>
                          <a:pt x="14193" y="5253"/>
                          <a:pt x="14178" y="5294"/>
                        </a:cubicBezTo>
                        <a:cubicBezTo>
                          <a:pt x="14158" y="5388"/>
                          <a:pt x="14254" y="5487"/>
                          <a:pt x="14234" y="5587"/>
                        </a:cubicBezTo>
                        <a:cubicBezTo>
                          <a:pt x="14234" y="5610"/>
                          <a:pt x="14224" y="5634"/>
                          <a:pt x="14224" y="5645"/>
                        </a:cubicBezTo>
                        <a:cubicBezTo>
                          <a:pt x="14234" y="5686"/>
                          <a:pt x="14274" y="5686"/>
                          <a:pt x="14299" y="5710"/>
                        </a:cubicBezTo>
                        <a:cubicBezTo>
                          <a:pt x="14319" y="5745"/>
                          <a:pt x="14284" y="5798"/>
                          <a:pt x="14254" y="5809"/>
                        </a:cubicBezTo>
                        <a:cubicBezTo>
                          <a:pt x="14224" y="5821"/>
                          <a:pt x="14178" y="5809"/>
                          <a:pt x="14148" y="5821"/>
                        </a:cubicBezTo>
                        <a:cubicBezTo>
                          <a:pt x="14118" y="5821"/>
                          <a:pt x="14077" y="5845"/>
                          <a:pt x="14062" y="5891"/>
                        </a:cubicBezTo>
                        <a:cubicBezTo>
                          <a:pt x="14012" y="5798"/>
                          <a:pt x="13916" y="5733"/>
                          <a:pt x="13830" y="5686"/>
                        </a:cubicBezTo>
                        <a:cubicBezTo>
                          <a:pt x="13760" y="5645"/>
                          <a:pt x="13684" y="5599"/>
                          <a:pt x="13609" y="5563"/>
                        </a:cubicBezTo>
                        <a:lnTo>
                          <a:pt x="13356" y="5417"/>
                        </a:lnTo>
                        <a:cubicBezTo>
                          <a:pt x="13336" y="5475"/>
                          <a:pt x="13301" y="5540"/>
                          <a:pt x="13281" y="5599"/>
                        </a:cubicBezTo>
                        <a:cubicBezTo>
                          <a:pt x="13261" y="5634"/>
                          <a:pt x="13251" y="5686"/>
                          <a:pt x="13251" y="5733"/>
                        </a:cubicBezTo>
                        <a:cubicBezTo>
                          <a:pt x="13251" y="5786"/>
                          <a:pt x="13271" y="5833"/>
                          <a:pt x="13311" y="5845"/>
                        </a:cubicBezTo>
                        <a:cubicBezTo>
                          <a:pt x="13336" y="5845"/>
                          <a:pt x="13367" y="5845"/>
                          <a:pt x="13377" y="5856"/>
                        </a:cubicBezTo>
                        <a:cubicBezTo>
                          <a:pt x="13397" y="5880"/>
                          <a:pt x="13387" y="5921"/>
                          <a:pt x="13397" y="5944"/>
                        </a:cubicBezTo>
                        <a:cubicBezTo>
                          <a:pt x="13407" y="6003"/>
                          <a:pt x="13472" y="6014"/>
                          <a:pt x="13513" y="6044"/>
                        </a:cubicBezTo>
                        <a:cubicBezTo>
                          <a:pt x="13609" y="6091"/>
                          <a:pt x="13664" y="6225"/>
                          <a:pt x="13629" y="6337"/>
                        </a:cubicBezTo>
                        <a:cubicBezTo>
                          <a:pt x="13609" y="6337"/>
                          <a:pt x="13598" y="6325"/>
                          <a:pt x="13578" y="6325"/>
                        </a:cubicBezTo>
                        <a:cubicBezTo>
                          <a:pt x="13588" y="6360"/>
                          <a:pt x="13558" y="6407"/>
                          <a:pt x="13523" y="6425"/>
                        </a:cubicBezTo>
                        <a:cubicBezTo>
                          <a:pt x="13493" y="6436"/>
                          <a:pt x="13452" y="6436"/>
                          <a:pt x="13417" y="6425"/>
                        </a:cubicBezTo>
                        <a:cubicBezTo>
                          <a:pt x="13397" y="6425"/>
                          <a:pt x="13387" y="6425"/>
                          <a:pt x="13367" y="6407"/>
                        </a:cubicBezTo>
                        <a:lnTo>
                          <a:pt x="13336" y="6372"/>
                        </a:lnTo>
                        <a:cubicBezTo>
                          <a:pt x="13261" y="6237"/>
                          <a:pt x="13089" y="6214"/>
                          <a:pt x="12998" y="6102"/>
                        </a:cubicBezTo>
                        <a:cubicBezTo>
                          <a:pt x="12983" y="6091"/>
                          <a:pt x="12973" y="6067"/>
                          <a:pt x="12973" y="6044"/>
                        </a:cubicBezTo>
                        <a:cubicBezTo>
                          <a:pt x="12973" y="6026"/>
                          <a:pt x="12983" y="6014"/>
                          <a:pt x="12983" y="6003"/>
                        </a:cubicBezTo>
                        <a:cubicBezTo>
                          <a:pt x="12983" y="5979"/>
                          <a:pt x="12953" y="5968"/>
                          <a:pt x="12933" y="5956"/>
                        </a:cubicBezTo>
                        <a:cubicBezTo>
                          <a:pt x="12893" y="5944"/>
                          <a:pt x="12837" y="5891"/>
                          <a:pt x="12827" y="5845"/>
                        </a:cubicBezTo>
                        <a:cubicBezTo>
                          <a:pt x="12807" y="5798"/>
                          <a:pt x="12827" y="5722"/>
                          <a:pt x="12867" y="5698"/>
                        </a:cubicBezTo>
                        <a:cubicBezTo>
                          <a:pt x="12817" y="5675"/>
                          <a:pt x="12772" y="5587"/>
                          <a:pt x="12807" y="5522"/>
                        </a:cubicBezTo>
                        <a:cubicBezTo>
                          <a:pt x="12751" y="5499"/>
                          <a:pt x="12701" y="5452"/>
                          <a:pt x="12721" y="5399"/>
                        </a:cubicBezTo>
                        <a:lnTo>
                          <a:pt x="12751" y="5364"/>
                        </a:lnTo>
                        <a:cubicBezTo>
                          <a:pt x="12772" y="5329"/>
                          <a:pt x="12772" y="5276"/>
                          <a:pt x="12751" y="5253"/>
                        </a:cubicBezTo>
                        <a:cubicBezTo>
                          <a:pt x="12807" y="5206"/>
                          <a:pt x="12827" y="5101"/>
                          <a:pt x="12807" y="5019"/>
                        </a:cubicBezTo>
                        <a:cubicBezTo>
                          <a:pt x="12787" y="4931"/>
                          <a:pt x="12741" y="4872"/>
                          <a:pt x="12701" y="4802"/>
                        </a:cubicBezTo>
                        <a:cubicBezTo>
                          <a:pt x="12681" y="4772"/>
                          <a:pt x="12656" y="4737"/>
                          <a:pt x="12625" y="4726"/>
                        </a:cubicBezTo>
                        <a:cubicBezTo>
                          <a:pt x="12615" y="4726"/>
                          <a:pt x="12595" y="4726"/>
                          <a:pt x="12585" y="4714"/>
                        </a:cubicBezTo>
                        <a:cubicBezTo>
                          <a:pt x="12540" y="4690"/>
                          <a:pt x="12575" y="4591"/>
                          <a:pt x="12530" y="4567"/>
                        </a:cubicBezTo>
                        <a:cubicBezTo>
                          <a:pt x="12509" y="4556"/>
                          <a:pt x="12489" y="4556"/>
                          <a:pt x="12469" y="4544"/>
                        </a:cubicBezTo>
                        <a:cubicBezTo>
                          <a:pt x="12459" y="4532"/>
                          <a:pt x="12459" y="4503"/>
                          <a:pt x="12434" y="4491"/>
                        </a:cubicBezTo>
                        <a:cubicBezTo>
                          <a:pt x="12424" y="4480"/>
                          <a:pt x="12403" y="4480"/>
                          <a:pt x="12383" y="4480"/>
                        </a:cubicBezTo>
                        <a:cubicBezTo>
                          <a:pt x="12308" y="4468"/>
                          <a:pt x="12277" y="4368"/>
                          <a:pt x="12257" y="4298"/>
                        </a:cubicBezTo>
                        <a:cubicBezTo>
                          <a:pt x="12338" y="4286"/>
                          <a:pt x="12424" y="4269"/>
                          <a:pt x="12499" y="4245"/>
                        </a:cubicBezTo>
                        <a:cubicBezTo>
                          <a:pt x="12530" y="4245"/>
                          <a:pt x="12565" y="4233"/>
                          <a:pt x="12595" y="4245"/>
                        </a:cubicBezTo>
                        <a:cubicBezTo>
                          <a:pt x="12635" y="4257"/>
                          <a:pt x="12671" y="4310"/>
                          <a:pt x="12701" y="4333"/>
                        </a:cubicBezTo>
                        <a:cubicBezTo>
                          <a:pt x="12731" y="4368"/>
                          <a:pt x="12772" y="4392"/>
                          <a:pt x="12817" y="4368"/>
                        </a:cubicBezTo>
                        <a:lnTo>
                          <a:pt x="12817" y="4491"/>
                        </a:lnTo>
                        <a:cubicBezTo>
                          <a:pt x="12847" y="4456"/>
                          <a:pt x="12903" y="4468"/>
                          <a:pt x="12943" y="4491"/>
                        </a:cubicBezTo>
                        <a:cubicBezTo>
                          <a:pt x="12998" y="4515"/>
                          <a:pt x="13049" y="4544"/>
                          <a:pt x="13114" y="4567"/>
                        </a:cubicBezTo>
                        <a:cubicBezTo>
                          <a:pt x="13165" y="4591"/>
                          <a:pt x="13205" y="4614"/>
                          <a:pt x="13261" y="4603"/>
                        </a:cubicBezTo>
                        <a:cubicBezTo>
                          <a:pt x="13291" y="4603"/>
                          <a:pt x="13326" y="4579"/>
                          <a:pt x="13356" y="4591"/>
                        </a:cubicBezTo>
                        <a:cubicBezTo>
                          <a:pt x="13387" y="4591"/>
                          <a:pt x="13432" y="4626"/>
                          <a:pt x="13407" y="4667"/>
                        </a:cubicBezTo>
                        <a:cubicBezTo>
                          <a:pt x="13548" y="4702"/>
                          <a:pt x="13684" y="4726"/>
                          <a:pt x="13820" y="4726"/>
                        </a:cubicBezTo>
                        <a:cubicBezTo>
                          <a:pt x="13800" y="4726"/>
                          <a:pt x="13790" y="4714"/>
                          <a:pt x="13770" y="4714"/>
                        </a:cubicBezTo>
                        <a:cubicBezTo>
                          <a:pt x="13840" y="4702"/>
                          <a:pt x="13926" y="4690"/>
                          <a:pt x="14002" y="4679"/>
                        </a:cubicBezTo>
                        <a:cubicBezTo>
                          <a:pt x="14002" y="4655"/>
                          <a:pt x="14002" y="4626"/>
                          <a:pt x="13992" y="4603"/>
                        </a:cubicBezTo>
                        <a:cubicBezTo>
                          <a:pt x="14052" y="4603"/>
                          <a:pt x="14128" y="4603"/>
                          <a:pt x="14193" y="4579"/>
                        </a:cubicBezTo>
                        <a:cubicBezTo>
                          <a:pt x="14234" y="4556"/>
                          <a:pt x="14274" y="4515"/>
                          <a:pt x="14319" y="4468"/>
                        </a:cubicBezTo>
                        <a:cubicBezTo>
                          <a:pt x="14360" y="4421"/>
                          <a:pt x="14415" y="4368"/>
                          <a:pt x="14456" y="4321"/>
                        </a:cubicBezTo>
                        <a:lnTo>
                          <a:pt x="14425" y="4286"/>
                        </a:lnTo>
                        <a:cubicBezTo>
                          <a:pt x="14486" y="4245"/>
                          <a:pt x="14531" y="4146"/>
                          <a:pt x="14496" y="4064"/>
                        </a:cubicBezTo>
                        <a:cubicBezTo>
                          <a:pt x="14486" y="4064"/>
                          <a:pt x="14476" y="4040"/>
                          <a:pt x="14486" y="4028"/>
                        </a:cubicBezTo>
                        <a:cubicBezTo>
                          <a:pt x="14496" y="4011"/>
                          <a:pt x="14521" y="4011"/>
                          <a:pt x="14531" y="3999"/>
                        </a:cubicBezTo>
                        <a:cubicBezTo>
                          <a:pt x="14561" y="3987"/>
                          <a:pt x="14561" y="3941"/>
                          <a:pt x="14561" y="3888"/>
                        </a:cubicBezTo>
                        <a:lnTo>
                          <a:pt x="14531" y="3782"/>
                        </a:lnTo>
                        <a:cubicBezTo>
                          <a:pt x="14531" y="3741"/>
                          <a:pt x="14541" y="3706"/>
                          <a:pt x="14521" y="3683"/>
                        </a:cubicBezTo>
                        <a:cubicBezTo>
                          <a:pt x="14511" y="3659"/>
                          <a:pt x="14486" y="3642"/>
                          <a:pt x="14476" y="3630"/>
                        </a:cubicBezTo>
                        <a:cubicBezTo>
                          <a:pt x="14456" y="3583"/>
                          <a:pt x="14511" y="3548"/>
                          <a:pt x="14511" y="3495"/>
                        </a:cubicBezTo>
                        <a:cubicBezTo>
                          <a:pt x="14511" y="3448"/>
                          <a:pt x="14456" y="3413"/>
                          <a:pt x="14425" y="3437"/>
                        </a:cubicBezTo>
                        <a:cubicBezTo>
                          <a:pt x="14446" y="3402"/>
                          <a:pt x="14440" y="3349"/>
                          <a:pt x="14415" y="3314"/>
                        </a:cubicBezTo>
                        <a:cubicBezTo>
                          <a:pt x="14395" y="3279"/>
                          <a:pt x="14360" y="3249"/>
                          <a:pt x="14330" y="3226"/>
                        </a:cubicBezTo>
                        <a:cubicBezTo>
                          <a:pt x="14284" y="3167"/>
                          <a:pt x="14264" y="3068"/>
                          <a:pt x="14203" y="3068"/>
                        </a:cubicBezTo>
                        <a:cubicBezTo>
                          <a:pt x="14193" y="3003"/>
                          <a:pt x="14108" y="2980"/>
                          <a:pt x="14052" y="2956"/>
                        </a:cubicBezTo>
                        <a:cubicBezTo>
                          <a:pt x="13982" y="2921"/>
                          <a:pt x="13916" y="2845"/>
                          <a:pt x="13866" y="2775"/>
                        </a:cubicBezTo>
                        <a:cubicBezTo>
                          <a:pt x="13830" y="2722"/>
                          <a:pt x="13800" y="2652"/>
                          <a:pt x="13745" y="2652"/>
                        </a:cubicBezTo>
                        <a:cubicBezTo>
                          <a:pt x="13745" y="2587"/>
                          <a:pt x="13714" y="2540"/>
                          <a:pt x="13664" y="2529"/>
                        </a:cubicBezTo>
                        <a:cubicBezTo>
                          <a:pt x="13629" y="2529"/>
                          <a:pt x="13598" y="2540"/>
                          <a:pt x="13578" y="2511"/>
                        </a:cubicBezTo>
                        <a:cubicBezTo>
                          <a:pt x="13568" y="2499"/>
                          <a:pt x="13558" y="2476"/>
                          <a:pt x="13558" y="2464"/>
                        </a:cubicBezTo>
                        <a:cubicBezTo>
                          <a:pt x="13513" y="2353"/>
                          <a:pt x="13367" y="2330"/>
                          <a:pt x="13326" y="2218"/>
                        </a:cubicBezTo>
                        <a:lnTo>
                          <a:pt x="13104" y="2072"/>
                        </a:lnTo>
                        <a:cubicBezTo>
                          <a:pt x="13079" y="2060"/>
                          <a:pt x="13049" y="2031"/>
                          <a:pt x="13039" y="2007"/>
                        </a:cubicBezTo>
                        <a:cubicBezTo>
                          <a:pt x="13029" y="1978"/>
                          <a:pt x="13019" y="1960"/>
                          <a:pt x="12998" y="1949"/>
                        </a:cubicBezTo>
                        <a:cubicBezTo>
                          <a:pt x="12963" y="1925"/>
                          <a:pt x="12923" y="1925"/>
                          <a:pt x="12877" y="1925"/>
                        </a:cubicBezTo>
                        <a:cubicBezTo>
                          <a:pt x="12837" y="1925"/>
                          <a:pt x="12797" y="1902"/>
                          <a:pt x="12741" y="1884"/>
                        </a:cubicBezTo>
                        <a:cubicBezTo>
                          <a:pt x="12701" y="1873"/>
                          <a:pt x="12646" y="1884"/>
                          <a:pt x="12615" y="1925"/>
                        </a:cubicBezTo>
                        <a:cubicBezTo>
                          <a:pt x="12605" y="1861"/>
                          <a:pt x="12540" y="1849"/>
                          <a:pt x="12489" y="1861"/>
                        </a:cubicBezTo>
                        <a:cubicBezTo>
                          <a:pt x="12414" y="1861"/>
                          <a:pt x="12338" y="1884"/>
                          <a:pt x="12267" y="1914"/>
                        </a:cubicBezTo>
                        <a:cubicBezTo>
                          <a:pt x="12222" y="1884"/>
                          <a:pt x="12212" y="1814"/>
                          <a:pt x="12232" y="1767"/>
                        </a:cubicBezTo>
                        <a:cubicBezTo>
                          <a:pt x="12257" y="1714"/>
                          <a:pt x="12288" y="1679"/>
                          <a:pt x="12318" y="1644"/>
                        </a:cubicBezTo>
                        <a:cubicBezTo>
                          <a:pt x="12288" y="1626"/>
                          <a:pt x="12257" y="1626"/>
                          <a:pt x="12212" y="1615"/>
                        </a:cubicBezTo>
                        <a:cubicBezTo>
                          <a:pt x="12202" y="1615"/>
                          <a:pt x="12202" y="1615"/>
                          <a:pt x="12192" y="1603"/>
                        </a:cubicBezTo>
                        <a:cubicBezTo>
                          <a:pt x="12172" y="1591"/>
                          <a:pt x="12182" y="1556"/>
                          <a:pt x="12202" y="1533"/>
                        </a:cubicBezTo>
                        <a:cubicBezTo>
                          <a:pt x="12212" y="1503"/>
                          <a:pt x="12222" y="1468"/>
                          <a:pt x="12202" y="1457"/>
                        </a:cubicBezTo>
                        <a:cubicBezTo>
                          <a:pt x="12212" y="1398"/>
                          <a:pt x="12131" y="1357"/>
                          <a:pt x="12076" y="1334"/>
                        </a:cubicBezTo>
                        <a:cubicBezTo>
                          <a:pt x="12035" y="1310"/>
                          <a:pt x="11985" y="1298"/>
                          <a:pt x="11940" y="1275"/>
                        </a:cubicBezTo>
                        <a:cubicBezTo>
                          <a:pt x="11899" y="1246"/>
                          <a:pt x="11834" y="1234"/>
                          <a:pt x="11788" y="1263"/>
                        </a:cubicBezTo>
                        <a:cubicBezTo>
                          <a:pt x="11748" y="1287"/>
                          <a:pt x="11748" y="1380"/>
                          <a:pt x="11788" y="1398"/>
                        </a:cubicBezTo>
                        <a:cubicBezTo>
                          <a:pt x="11768" y="1421"/>
                          <a:pt x="11738" y="1445"/>
                          <a:pt x="11718" y="1468"/>
                        </a:cubicBezTo>
                        <a:cubicBezTo>
                          <a:pt x="11738" y="1492"/>
                          <a:pt x="11748" y="1521"/>
                          <a:pt x="11768" y="1544"/>
                        </a:cubicBezTo>
                        <a:cubicBezTo>
                          <a:pt x="11698" y="1568"/>
                          <a:pt x="11612" y="1544"/>
                          <a:pt x="11536" y="1492"/>
                        </a:cubicBezTo>
                        <a:cubicBezTo>
                          <a:pt x="11536" y="1468"/>
                          <a:pt x="11546" y="1433"/>
                          <a:pt x="11567" y="1421"/>
                        </a:cubicBezTo>
                        <a:cubicBezTo>
                          <a:pt x="11461" y="1398"/>
                          <a:pt x="11355" y="1357"/>
                          <a:pt x="11249" y="1298"/>
                        </a:cubicBezTo>
                        <a:cubicBezTo>
                          <a:pt x="11229" y="1263"/>
                          <a:pt x="11219" y="1222"/>
                          <a:pt x="11219" y="1175"/>
                        </a:cubicBezTo>
                        <a:cubicBezTo>
                          <a:pt x="11274" y="1175"/>
                          <a:pt x="11324" y="1111"/>
                          <a:pt x="11314" y="1052"/>
                        </a:cubicBezTo>
                        <a:cubicBezTo>
                          <a:pt x="11365" y="1029"/>
                          <a:pt x="11420" y="1017"/>
                          <a:pt x="11486" y="1017"/>
                        </a:cubicBezTo>
                        <a:cubicBezTo>
                          <a:pt x="11516" y="1017"/>
                          <a:pt x="11561" y="1011"/>
                          <a:pt x="11592" y="1000"/>
                        </a:cubicBezTo>
                        <a:cubicBezTo>
                          <a:pt x="11627" y="982"/>
                          <a:pt x="11652" y="953"/>
                          <a:pt x="11652" y="918"/>
                        </a:cubicBezTo>
                        <a:cubicBezTo>
                          <a:pt x="11652" y="841"/>
                          <a:pt x="11567" y="818"/>
                          <a:pt x="11536" y="759"/>
                        </a:cubicBezTo>
                        <a:cubicBezTo>
                          <a:pt x="11516" y="718"/>
                          <a:pt x="11516" y="683"/>
                          <a:pt x="11496" y="648"/>
                        </a:cubicBezTo>
                        <a:cubicBezTo>
                          <a:pt x="11461" y="607"/>
                          <a:pt x="11410" y="607"/>
                          <a:pt x="11365" y="595"/>
                        </a:cubicBezTo>
                        <a:cubicBezTo>
                          <a:pt x="11324" y="584"/>
                          <a:pt x="11274" y="549"/>
                          <a:pt x="11284" y="496"/>
                        </a:cubicBezTo>
                        <a:cubicBezTo>
                          <a:pt x="11249" y="513"/>
                          <a:pt x="11209" y="537"/>
                          <a:pt x="11178" y="549"/>
                        </a:cubicBezTo>
                        <a:cubicBezTo>
                          <a:pt x="11168" y="484"/>
                          <a:pt x="11143" y="437"/>
                          <a:pt x="11103" y="414"/>
                        </a:cubicBezTo>
                        <a:cubicBezTo>
                          <a:pt x="11082" y="402"/>
                          <a:pt x="11062" y="373"/>
                          <a:pt x="11037" y="361"/>
                        </a:cubicBezTo>
                        <a:cubicBezTo>
                          <a:pt x="11017" y="338"/>
                          <a:pt x="11007" y="302"/>
                          <a:pt x="11027" y="279"/>
                        </a:cubicBezTo>
                        <a:cubicBezTo>
                          <a:pt x="10987" y="314"/>
                          <a:pt x="10921" y="279"/>
                          <a:pt x="10891" y="238"/>
                        </a:cubicBezTo>
                        <a:cubicBezTo>
                          <a:pt x="10861" y="191"/>
                          <a:pt x="10840" y="133"/>
                          <a:pt x="10785" y="103"/>
                        </a:cubicBezTo>
                        <a:cubicBezTo>
                          <a:pt x="10745" y="80"/>
                          <a:pt x="10689" y="92"/>
                          <a:pt x="10649" y="103"/>
                        </a:cubicBezTo>
                        <a:cubicBezTo>
                          <a:pt x="10583" y="115"/>
                          <a:pt x="10533" y="144"/>
                          <a:pt x="10467" y="168"/>
                        </a:cubicBezTo>
                        <a:cubicBezTo>
                          <a:pt x="10488" y="250"/>
                          <a:pt x="10498" y="349"/>
                          <a:pt x="10498" y="449"/>
                        </a:cubicBezTo>
                        <a:cubicBezTo>
                          <a:pt x="10447" y="484"/>
                          <a:pt x="10417" y="560"/>
                          <a:pt x="10417" y="636"/>
                        </a:cubicBezTo>
                        <a:cubicBezTo>
                          <a:pt x="10341" y="560"/>
                          <a:pt x="10256" y="449"/>
                          <a:pt x="10301" y="338"/>
                        </a:cubicBezTo>
                        <a:cubicBezTo>
                          <a:pt x="10311" y="302"/>
                          <a:pt x="10331" y="267"/>
                          <a:pt x="10311" y="238"/>
                        </a:cubicBezTo>
                        <a:cubicBezTo>
                          <a:pt x="10291" y="215"/>
                          <a:pt x="10256" y="226"/>
                          <a:pt x="10235" y="215"/>
                        </a:cubicBezTo>
                        <a:cubicBezTo>
                          <a:pt x="10195" y="191"/>
                          <a:pt x="10205" y="133"/>
                          <a:pt x="10195" y="80"/>
                        </a:cubicBezTo>
                        <a:cubicBezTo>
                          <a:pt x="10160" y="-8"/>
                          <a:pt x="10054" y="-8"/>
                          <a:pt x="9983" y="10"/>
                        </a:cubicBezTo>
                        <a:cubicBezTo>
                          <a:pt x="9958" y="56"/>
                          <a:pt x="9948" y="133"/>
                          <a:pt x="9973" y="179"/>
                        </a:cubicBezTo>
                        <a:cubicBezTo>
                          <a:pt x="9938" y="191"/>
                          <a:pt x="9918" y="215"/>
                          <a:pt x="9898" y="238"/>
                        </a:cubicBezTo>
                        <a:cubicBezTo>
                          <a:pt x="9877" y="215"/>
                          <a:pt x="9852" y="203"/>
                          <a:pt x="9832" y="179"/>
                        </a:cubicBezTo>
                        <a:cubicBezTo>
                          <a:pt x="9802" y="156"/>
                          <a:pt x="9772" y="115"/>
                          <a:pt x="9726" y="103"/>
                        </a:cubicBezTo>
                        <a:cubicBezTo>
                          <a:pt x="9686" y="92"/>
                          <a:pt x="9646" y="115"/>
                          <a:pt x="9630" y="168"/>
                        </a:cubicBezTo>
                        <a:cubicBezTo>
                          <a:pt x="9630" y="203"/>
                          <a:pt x="9656" y="250"/>
                          <a:pt x="9676" y="279"/>
                        </a:cubicBezTo>
                        <a:cubicBezTo>
                          <a:pt x="9630" y="250"/>
                          <a:pt x="9600" y="226"/>
                          <a:pt x="9550" y="226"/>
                        </a:cubicBezTo>
                        <a:cubicBezTo>
                          <a:pt x="9504" y="226"/>
                          <a:pt x="9454" y="267"/>
                          <a:pt x="9464" y="326"/>
                        </a:cubicBezTo>
                        <a:cubicBezTo>
                          <a:pt x="9464" y="361"/>
                          <a:pt x="9494" y="390"/>
                          <a:pt x="9504" y="426"/>
                        </a:cubicBezTo>
                        <a:cubicBezTo>
                          <a:pt x="9514" y="461"/>
                          <a:pt x="9504" y="513"/>
                          <a:pt x="9474" y="496"/>
                        </a:cubicBezTo>
                        <a:cubicBezTo>
                          <a:pt x="9409" y="402"/>
                          <a:pt x="9282" y="361"/>
                          <a:pt x="9187" y="414"/>
                        </a:cubicBezTo>
                        <a:cubicBezTo>
                          <a:pt x="9187" y="437"/>
                          <a:pt x="9197" y="461"/>
                          <a:pt x="9197" y="484"/>
                        </a:cubicBezTo>
                        <a:cubicBezTo>
                          <a:pt x="9167" y="496"/>
                          <a:pt x="9136" y="513"/>
                          <a:pt x="9106" y="537"/>
                        </a:cubicBezTo>
                        <a:cubicBezTo>
                          <a:pt x="9081" y="560"/>
                          <a:pt x="9071" y="607"/>
                          <a:pt x="9091" y="648"/>
                        </a:cubicBezTo>
                        <a:cubicBezTo>
                          <a:pt x="9061" y="595"/>
                          <a:pt x="8985" y="619"/>
                          <a:pt x="8975" y="672"/>
                        </a:cubicBezTo>
                        <a:cubicBezTo>
                          <a:pt x="8955" y="730"/>
                          <a:pt x="8985" y="795"/>
                          <a:pt x="9040" y="818"/>
                        </a:cubicBezTo>
                        <a:cubicBezTo>
                          <a:pt x="9010" y="818"/>
                          <a:pt x="8985" y="841"/>
                          <a:pt x="8975" y="865"/>
                        </a:cubicBezTo>
                        <a:cubicBezTo>
                          <a:pt x="8935" y="841"/>
                          <a:pt x="8894" y="830"/>
                          <a:pt x="8839" y="830"/>
                        </a:cubicBezTo>
                        <a:cubicBezTo>
                          <a:pt x="8798" y="841"/>
                          <a:pt x="8753" y="877"/>
                          <a:pt x="8743" y="929"/>
                        </a:cubicBezTo>
                        <a:lnTo>
                          <a:pt x="8743" y="964"/>
                        </a:lnTo>
                        <a:cubicBezTo>
                          <a:pt x="8723" y="1000"/>
                          <a:pt x="8682" y="941"/>
                          <a:pt x="8647" y="929"/>
                        </a:cubicBezTo>
                        <a:cubicBezTo>
                          <a:pt x="8607" y="918"/>
                          <a:pt x="8577" y="964"/>
                          <a:pt x="8531" y="964"/>
                        </a:cubicBezTo>
                        <a:cubicBezTo>
                          <a:pt x="8491" y="964"/>
                          <a:pt x="8461" y="894"/>
                          <a:pt x="8491" y="853"/>
                        </a:cubicBezTo>
                        <a:cubicBezTo>
                          <a:pt x="8425" y="841"/>
                          <a:pt x="8365" y="865"/>
                          <a:pt x="8299" y="894"/>
                        </a:cubicBezTo>
                        <a:cubicBezTo>
                          <a:pt x="8259" y="853"/>
                          <a:pt x="8188" y="865"/>
                          <a:pt x="8153" y="894"/>
                        </a:cubicBezTo>
                        <a:cubicBezTo>
                          <a:pt x="8123" y="918"/>
                          <a:pt x="8098" y="964"/>
                          <a:pt x="8077" y="1017"/>
                        </a:cubicBezTo>
                        <a:cubicBezTo>
                          <a:pt x="8047" y="1088"/>
                          <a:pt x="7992" y="1152"/>
                          <a:pt x="7931" y="1187"/>
                        </a:cubicBezTo>
                        <a:cubicBezTo>
                          <a:pt x="7951" y="1187"/>
                          <a:pt x="7961" y="1199"/>
                          <a:pt x="7982" y="1222"/>
                        </a:cubicBezTo>
                        <a:cubicBezTo>
                          <a:pt x="7992" y="1234"/>
                          <a:pt x="7992" y="1246"/>
                          <a:pt x="7992" y="1263"/>
                        </a:cubicBezTo>
                        <a:cubicBezTo>
                          <a:pt x="8012" y="1334"/>
                          <a:pt x="7961" y="1410"/>
                          <a:pt x="7906" y="1457"/>
                        </a:cubicBezTo>
                        <a:cubicBezTo>
                          <a:pt x="7856" y="1503"/>
                          <a:pt x="7805" y="1568"/>
                          <a:pt x="7805" y="1644"/>
                        </a:cubicBezTo>
                        <a:cubicBezTo>
                          <a:pt x="7730" y="1626"/>
                          <a:pt x="7659" y="1650"/>
                          <a:pt x="7603" y="1714"/>
                        </a:cubicBezTo>
                        <a:cubicBezTo>
                          <a:pt x="7553" y="1773"/>
                          <a:pt x="7528" y="1873"/>
                          <a:pt x="7548" y="1949"/>
                        </a:cubicBezTo>
                        <a:cubicBezTo>
                          <a:pt x="7528" y="1972"/>
                          <a:pt x="7518" y="2007"/>
                          <a:pt x="7498" y="2037"/>
                        </a:cubicBezTo>
                        <a:cubicBezTo>
                          <a:pt x="7472" y="2072"/>
                          <a:pt x="7452" y="2107"/>
                          <a:pt x="7412" y="2119"/>
                        </a:cubicBezTo>
                        <a:cubicBezTo>
                          <a:pt x="7382" y="2130"/>
                          <a:pt x="7356" y="2119"/>
                          <a:pt x="7326" y="2107"/>
                        </a:cubicBezTo>
                        <a:cubicBezTo>
                          <a:pt x="7296" y="2107"/>
                          <a:pt x="7266" y="2119"/>
                          <a:pt x="7251" y="2148"/>
                        </a:cubicBezTo>
                        <a:cubicBezTo>
                          <a:pt x="7240" y="2095"/>
                          <a:pt x="7190" y="2083"/>
                          <a:pt x="7135" y="2083"/>
                        </a:cubicBezTo>
                        <a:cubicBezTo>
                          <a:pt x="7074" y="2095"/>
                          <a:pt x="7019" y="2130"/>
                          <a:pt x="6978" y="2183"/>
                        </a:cubicBezTo>
                        <a:cubicBezTo>
                          <a:pt x="6948" y="2218"/>
                          <a:pt x="6913" y="2271"/>
                          <a:pt x="6872" y="2271"/>
                        </a:cubicBezTo>
                        <a:lnTo>
                          <a:pt x="6832" y="2271"/>
                        </a:lnTo>
                        <a:cubicBezTo>
                          <a:pt x="6787" y="2294"/>
                          <a:pt x="6807" y="2376"/>
                          <a:pt x="6787" y="2429"/>
                        </a:cubicBezTo>
                        <a:cubicBezTo>
                          <a:pt x="6817" y="2429"/>
                          <a:pt x="6852" y="2453"/>
                          <a:pt x="6852" y="2488"/>
                        </a:cubicBezTo>
                        <a:cubicBezTo>
                          <a:pt x="6852" y="2499"/>
                          <a:pt x="6842" y="2529"/>
                          <a:pt x="6842" y="2540"/>
                        </a:cubicBezTo>
                        <a:cubicBezTo>
                          <a:pt x="6832" y="2587"/>
                          <a:pt x="6852" y="2652"/>
                          <a:pt x="6882" y="2675"/>
                        </a:cubicBezTo>
                        <a:cubicBezTo>
                          <a:pt x="6787" y="2699"/>
                          <a:pt x="6691" y="2734"/>
                          <a:pt x="6595" y="2757"/>
                        </a:cubicBezTo>
                        <a:cubicBezTo>
                          <a:pt x="6575" y="2775"/>
                          <a:pt x="6555" y="2775"/>
                          <a:pt x="6535" y="2786"/>
                        </a:cubicBezTo>
                        <a:cubicBezTo>
                          <a:pt x="6524" y="2798"/>
                          <a:pt x="6514" y="2822"/>
                          <a:pt x="6499" y="2845"/>
                        </a:cubicBezTo>
                        <a:cubicBezTo>
                          <a:pt x="6469" y="2909"/>
                          <a:pt x="6449" y="2968"/>
                          <a:pt x="6419" y="3015"/>
                        </a:cubicBezTo>
                        <a:cubicBezTo>
                          <a:pt x="6439" y="3056"/>
                          <a:pt x="6489" y="3044"/>
                          <a:pt x="6535" y="3033"/>
                        </a:cubicBezTo>
                        <a:cubicBezTo>
                          <a:pt x="6605" y="2992"/>
                          <a:pt x="6671" y="2956"/>
                          <a:pt x="6736" y="2909"/>
                        </a:cubicBezTo>
                        <a:lnTo>
                          <a:pt x="6797" y="2868"/>
                        </a:lnTo>
                        <a:cubicBezTo>
                          <a:pt x="6832" y="2868"/>
                          <a:pt x="6862" y="2880"/>
                          <a:pt x="6893" y="2880"/>
                        </a:cubicBezTo>
                        <a:cubicBezTo>
                          <a:pt x="6923" y="2880"/>
                          <a:pt x="6933" y="2857"/>
                          <a:pt x="6958" y="2833"/>
                        </a:cubicBezTo>
                        <a:cubicBezTo>
                          <a:pt x="6998" y="2798"/>
                          <a:pt x="7064" y="2775"/>
                          <a:pt x="7124" y="2786"/>
                        </a:cubicBezTo>
                        <a:cubicBezTo>
                          <a:pt x="7170" y="2880"/>
                          <a:pt x="7124" y="3015"/>
                          <a:pt x="7039" y="3056"/>
                        </a:cubicBezTo>
                        <a:cubicBezTo>
                          <a:pt x="7009" y="3068"/>
                          <a:pt x="6978" y="3068"/>
                          <a:pt x="6958" y="3091"/>
                        </a:cubicBezTo>
                        <a:cubicBezTo>
                          <a:pt x="6948" y="3103"/>
                          <a:pt x="6933" y="3115"/>
                          <a:pt x="6923" y="3138"/>
                        </a:cubicBezTo>
                        <a:cubicBezTo>
                          <a:pt x="6882" y="3226"/>
                          <a:pt x="6862" y="3337"/>
                          <a:pt x="6862" y="3437"/>
                        </a:cubicBezTo>
                        <a:cubicBezTo>
                          <a:pt x="6862" y="3460"/>
                          <a:pt x="6862" y="3484"/>
                          <a:pt x="6852" y="3507"/>
                        </a:cubicBezTo>
                        <a:cubicBezTo>
                          <a:pt x="6832" y="3583"/>
                          <a:pt x="6736" y="3583"/>
                          <a:pt x="6701" y="3525"/>
                        </a:cubicBezTo>
                        <a:cubicBezTo>
                          <a:pt x="6681" y="3607"/>
                          <a:pt x="6585" y="3642"/>
                          <a:pt x="6555" y="3718"/>
                        </a:cubicBezTo>
                        <a:cubicBezTo>
                          <a:pt x="6535" y="3782"/>
                          <a:pt x="6555" y="3841"/>
                          <a:pt x="6575" y="3905"/>
                        </a:cubicBezTo>
                        <a:cubicBezTo>
                          <a:pt x="6524" y="3941"/>
                          <a:pt x="6449" y="3929"/>
                          <a:pt x="6409" y="3888"/>
                        </a:cubicBezTo>
                        <a:cubicBezTo>
                          <a:pt x="6383" y="3941"/>
                          <a:pt x="6363" y="3987"/>
                          <a:pt x="6343" y="4028"/>
                        </a:cubicBezTo>
                        <a:cubicBezTo>
                          <a:pt x="6333" y="4064"/>
                          <a:pt x="6318" y="4099"/>
                          <a:pt x="6293" y="4122"/>
                        </a:cubicBezTo>
                        <a:cubicBezTo>
                          <a:pt x="6272" y="4146"/>
                          <a:pt x="6227" y="4163"/>
                          <a:pt x="6197" y="4134"/>
                        </a:cubicBezTo>
                        <a:cubicBezTo>
                          <a:pt x="6207" y="4187"/>
                          <a:pt x="6187" y="4233"/>
                          <a:pt x="6151" y="4257"/>
                        </a:cubicBezTo>
                        <a:cubicBezTo>
                          <a:pt x="6141" y="4269"/>
                          <a:pt x="6131" y="4269"/>
                          <a:pt x="6121" y="4286"/>
                        </a:cubicBezTo>
                        <a:cubicBezTo>
                          <a:pt x="6111" y="4298"/>
                          <a:pt x="6121" y="4321"/>
                          <a:pt x="6131" y="4333"/>
                        </a:cubicBezTo>
                        <a:cubicBezTo>
                          <a:pt x="6161" y="4380"/>
                          <a:pt x="6197" y="4433"/>
                          <a:pt x="6217" y="4468"/>
                        </a:cubicBezTo>
                        <a:cubicBezTo>
                          <a:pt x="6187" y="4491"/>
                          <a:pt x="6141" y="4515"/>
                          <a:pt x="6131" y="4556"/>
                        </a:cubicBezTo>
                        <a:cubicBezTo>
                          <a:pt x="6111" y="4591"/>
                          <a:pt x="6121" y="4655"/>
                          <a:pt x="6161" y="4667"/>
                        </a:cubicBezTo>
                        <a:cubicBezTo>
                          <a:pt x="6131" y="4690"/>
                          <a:pt x="6111" y="4726"/>
                          <a:pt x="6101" y="4761"/>
                        </a:cubicBezTo>
                        <a:cubicBezTo>
                          <a:pt x="6025" y="4813"/>
                          <a:pt x="5955" y="4895"/>
                          <a:pt x="5924" y="4995"/>
                        </a:cubicBezTo>
                        <a:cubicBezTo>
                          <a:pt x="5945" y="4972"/>
                          <a:pt x="5990" y="4995"/>
                          <a:pt x="5975" y="5036"/>
                        </a:cubicBezTo>
                        <a:cubicBezTo>
                          <a:pt x="5965" y="5071"/>
                          <a:pt x="5945" y="5095"/>
                          <a:pt x="5914" y="5095"/>
                        </a:cubicBezTo>
                        <a:cubicBezTo>
                          <a:pt x="5924" y="5130"/>
                          <a:pt x="5970" y="5171"/>
                          <a:pt x="6005" y="5159"/>
                        </a:cubicBezTo>
                        <a:cubicBezTo>
                          <a:pt x="5995" y="5241"/>
                          <a:pt x="5995" y="5317"/>
                          <a:pt x="5995" y="5399"/>
                        </a:cubicBezTo>
                        <a:cubicBezTo>
                          <a:pt x="5995" y="5376"/>
                          <a:pt x="5975" y="5364"/>
                          <a:pt x="5955" y="5364"/>
                        </a:cubicBezTo>
                        <a:cubicBezTo>
                          <a:pt x="5930" y="5364"/>
                          <a:pt x="5924" y="5388"/>
                          <a:pt x="5904" y="5399"/>
                        </a:cubicBezTo>
                        <a:cubicBezTo>
                          <a:pt x="5864" y="5452"/>
                          <a:pt x="5819" y="5511"/>
                          <a:pt x="5788" y="5563"/>
                        </a:cubicBezTo>
                        <a:cubicBezTo>
                          <a:pt x="5758" y="5511"/>
                          <a:pt x="5743" y="5440"/>
                          <a:pt x="5768" y="5376"/>
                        </a:cubicBezTo>
                        <a:cubicBezTo>
                          <a:pt x="5723" y="5388"/>
                          <a:pt x="5682" y="5417"/>
                          <a:pt x="5672" y="5452"/>
                        </a:cubicBezTo>
                        <a:cubicBezTo>
                          <a:pt x="5662" y="5499"/>
                          <a:pt x="5693" y="5552"/>
                          <a:pt x="5733" y="5540"/>
                        </a:cubicBezTo>
                        <a:cubicBezTo>
                          <a:pt x="5703" y="5575"/>
                          <a:pt x="5682" y="5622"/>
                          <a:pt x="5682" y="5675"/>
                        </a:cubicBezTo>
                        <a:cubicBezTo>
                          <a:pt x="5682" y="5722"/>
                          <a:pt x="5723" y="5786"/>
                          <a:pt x="5768" y="5757"/>
                        </a:cubicBezTo>
                        <a:cubicBezTo>
                          <a:pt x="5788" y="5798"/>
                          <a:pt x="5763" y="5833"/>
                          <a:pt x="5743" y="5868"/>
                        </a:cubicBezTo>
                        <a:cubicBezTo>
                          <a:pt x="5718" y="5903"/>
                          <a:pt x="5693" y="5932"/>
                          <a:pt x="5703" y="5968"/>
                        </a:cubicBezTo>
                        <a:cubicBezTo>
                          <a:pt x="5682" y="5944"/>
                          <a:pt x="5652" y="5956"/>
                          <a:pt x="5637" y="5968"/>
                        </a:cubicBezTo>
                        <a:cubicBezTo>
                          <a:pt x="5617" y="5979"/>
                          <a:pt x="5607" y="6014"/>
                          <a:pt x="5597" y="6044"/>
                        </a:cubicBezTo>
                        <a:cubicBezTo>
                          <a:pt x="5607" y="6067"/>
                          <a:pt x="5607" y="6079"/>
                          <a:pt x="5617" y="6102"/>
                        </a:cubicBezTo>
                        <a:cubicBezTo>
                          <a:pt x="5567" y="6149"/>
                          <a:pt x="5481" y="6167"/>
                          <a:pt x="5415" y="6126"/>
                        </a:cubicBezTo>
                        <a:lnTo>
                          <a:pt x="5415" y="6137"/>
                        </a:lnTo>
                        <a:cubicBezTo>
                          <a:pt x="5415" y="6149"/>
                          <a:pt x="5405" y="6149"/>
                          <a:pt x="5395" y="6149"/>
                        </a:cubicBezTo>
                        <a:cubicBezTo>
                          <a:pt x="5375" y="6167"/>
                          <a:pt x="5375" y="6202"/>
                          <a:pt x="5385" y="6237"/>
                        </a:cubicBezTo>
                        <a:cubicBezTo>
                          <a:pt x="5395" y="6261"/>
                          <a:pt x="5415" y="6302"/>
                          <a:pt x="5405" y="6325"/>
                        </a:cubicBezTo>
                        <a:cubicBezTo>
                          <a:pt x="5405" y="6337"/>
                          <a:pt x="5395" y="6360"/>
                          <a:pt x="5395" y="6372"/>
                        </a:cubicBezTo>
                        <a:cubicBezTo>
                          <a:pt x="5395" y="6407"/>
                          <a:pt x="5440" y="6436"/>
                          <a:pt x="5440" y="6471"/>
                        </a:cubicBezTo>
                        <a:cubicBezTo>
                          <a:pt x="5440" y="6483"/>
                          <a:pt x="5440" y="6507"/>
                          <a:pt x="5430" y="6518"/>
                        </a:cubicBezTo>
                        <a:cubicBezTo>
                          <a:pt x="5405" y="6571"/>
                          <a:pt x="5385" y="6618"/>
                          <a:pt x="5335" y="6630"/>
                        </a:cubicBezTo>
                        <a:cubicBezTo>
                          <a:pt x="5279" y="6641"/>
                          <a:pt x="5229" y="6571"/>
                          <a:pt x="5239" y="6507"/>
                        </a:cubicBezTo>
                        <a:cubicBezTo>
                          <a:pt x="5239" y="6448"/>
                          <a:pt x="5279" y="6384"/>
                          <a:pt x="5335" y="6360"/>
                        </a:cubicBezTo>
                        <a:cubicBezTo>
                          <a:pt x="5299" y="6325"/>
                          <a:pt x="5249" y="6313"/>
                          <a:pt x="5203" y="6337"/>
                        </a:cubicBezTo>
                        <a:cubicBezTo>
                          <a:pt x="5183" y="6348"/>
                          <a:pt x="5163" y="6395"/>
                          <a:pt x="5183" y="6407"/>
                        </a:cubicBezTo>
                        <a:cubicBezTo>
                          <a:pt x="5133" y="6384"/>
                          <a:pt x="5077" y="6407"/>
                          <a:pt x="5037" y="6448"/>
                        </a:cubicBezTo>
                        <a:cubicBezTo>
                          <a:pt x="5057" y="6507"/>
                          <a:pt x="5088" y="6571"/>
                          <a:pt x="5113" y="6630"/>
                        </a:cubicBezTo>
                        <a:cubicBezTo>
                          <a:pt x="5123" y="6641"/>
                          <a:pt x="5123" y="6653"/>
                          <a:pt x="5123" y="6682"/>
                        </a:cubicBezTo>
                        <a:cubicBezTo>
                          <a:pt x="5123" y="6694"/>
                          <a:pt x="5113" y="6706"/>
                          <a:pt x="5113" y="6717"/>
                        </a:cubicBezTo>
                        <a:cubicBezTo>
                          <a:pt x="5077" y="6753"/>
                          <a:pt x="5027" y="6764"/>
                          <a:pt x="4997" y="6741"/>
                        </a:cubicBezTo>
                        <a:cubicBezTo>
                          <a:pt x="5007" y="6753"/>
                          <a:pt x="5007" y="6764"/>
                          <a:pt x="4997" y="6764"/>
                        </a:cubicBezTo>
                        <a:cubicBezTo>
                          <a:pt x="4982" y="6776"/>
                          <a:pt x="4961" y="6764"/>
                          <a:pt x="4951" y="6764"/>
                        </a:cubicBezTo>
                        <a:cubicBezTo>
                          <a:pt x="4941" y="6753"/>
                          <a:pt x="4931" y="6741"/>
                          <a:pt x="4921" y="6741"/>
                        </a:cubicBezTo>
                        <a:cubicBezTo>
                          <a:pt x="4891" y="6729"/>
                          <a:pt x="4856" y="6764"/>
                          <a:pt x="4866" y="6805"/>
                        </a:cubicBezTo>
                        <a:cubicBezTo>
                          <a:pt x="4866" y="6840"/>
                          <a:pt x="4901" y="6852"/>
                          <a:pt x="4911" y="6887"/>
                        </a:cubicBezTo>
                        <a:cubicBezTo>
                          <a:pt x="4921" y="6940"/>
                          <a:pt x="4866" y="6975"/>
                          <a:pt x="4825" y="6987"/>
                        </a:cubicBezTo>
                        <a:cubicBezTo>
                          <a:pt x="4785" y="6999"/>
                          <a:pt x="4740" y="7051"/>
                          <a:pt x="4760" y="7098"/>
                        </a:cubicBezTo>
                        <a:cubicBezTo>
                          <a:pt x="4730" y="7063"/>
                          <a:pt x="4674" y="7063"/>
                          <a:pt x="4644" y="7098"/>
                        </a:cubicBezTo>
                        <a:cubicBezTo>
                          <a:pt x="4609" y="7133"/>
                          <a:pt x="4593" y="7186"/>
                          <a:pt x="4583" y="7233"/>
                        </a:cubicBezTo>
                        <a:cubicBezTo>
                          <a:pt x="4538" y="7256"/>
                          <a:pt x="4508" y="7309"/>
                          <a:pt x="4477" y="7344"/>
                        </a:cubicBezTo>
                        <a:cubicBezTo>
                          <a:pt x="4442" y="7379"/>
                          <a:pt x="4392" y="7420"/>
                          <a:pt x="4351" y="7403"/>
                        </a:cubicBezTo>
                        <a:cubicBezTo>
                          <a:pt x="4372" y="7444"/>
                          <a:pt x="4346" y="7497"/>
                          <a:pt x="4326" y="7526"/>
                        </a:cubicBezTo>
                        <a:cubicBezTo>
                          <a:pt x="4291" y="7561"/>
                          <a:pt x="4266" y="7590"/>
                          <a:pt x="4246" y="7626"/>
                        </a:cubicBezTo>
                        <a:cubicBezTo>
                          <a:pt x="4230" y="7649"/>
                          <a:pt x="4230" y="7661"/>
                          <a:pt x="4220" y="7690"/>
                        </a:cubicBezTo>
                        <a:cubicBezTo>
                          <a:pt x="4200" y="7725"/>
                          <a:pt x="4160" y="7731"/>
                          <a:pt x="4140" y="7772"/>
                        </a:cubicBezTo>
                        <a:cubicBezTo>
                          <a:pt x="4114" y="7807"/>
                          <a:pt x="4124" y="7860"/>
                          <a:pt x="4124" y="7907"/>
                        </a:cubicBezTo>
                        <a:cubicBezTo>
                          <a:pt x="4124" y="7983"/>
                          <a:pt x="4084" y="8041"/>
                          <a:pt x="4064" y="8118"/>
                        </a:cubicBezTo>
                        <a:cubicBezTo>
                          <a:pt x="4044" y="8194"/>
                          <a:pt x="4024" y="8264"/>
                          <a:pt x="4064" y="8329"/>
                        </a:cubicBezTo>
                        <a:cubicBezTo>
                          <a:pt x="4094" y="8329"/>
                          <a:pt x="4104" y="8364"/>
                          <a:pt x="4104" y="8399"/>
                        </a:cubicBezTo>
                        <a:lnTo>
                          <a:pt x="4104" y="8598"/>
                        </a:lnTo>
                        <a:cubicBezTo>
                          <a:pt x="4104" y="8645"/>
                          <a:pt x="4104" y="8709"/>
                          <a:pt x="4140" y="8733"/>
                        </a:cubicBezTo>
                        <a:cubicBezTo>
                          <a:pt x="4150" y="8733"/>
                          <a:pt x="4150" y="8733"/>
                          <a:pt x="4160" y="8744"/>
                        </a:cubicBezTo>
                        <a:lnTo>
                          <a:pt x="4160" y="8756"/>
                        </a:lnTo>
                        <a:cubicBezTo>
                          <a:pt x="4150" y="8809"/>
                          <a:pt x="4150" y="8856"/>
                          <a:pt x="4140" y="8903"/>
                        </a:cubicBezTo>
                        <a:cubicBezTo>
                          <a:pt x="4140" y="8944"/>
                          <a:pt x="4150" y="8991"/>
                          <a:pt x="4180" y="8991"/>
                        </a:cubicBezTo>
                        <a:cubicBezTo>
                          <a:pt x="4180" y="9067"/>
                          <a:pt x="4170" y="9125"/>
                          <a:pt x="4160" y="9201"/>
                        </a:cubicBezTo>
                        <a:cubicBezTo>
                          <a:pt x="4200" y="9248"/>
                          <a:pt x="4200" y="9336"/>
                          <a:pt x="4160" y="9395"/>
                        </a:cubicBezTo>
                        <a:cubicBezTo>
                          <a:pt x="4230" y="9436"/>
                          <a:pt x="4256" y="9541"/>
                          <a:pt x="4210" y="9617"/>
                        </a:cubicBezTo>
                        <a:cubicBezTo>
                          <a:pt x="4246" y="9641"/>
                          <a:pt x="4286" y="9664"/>
                          <a:pt x="4306" y="9717"/>
                        </a:cubicBezTo>
                        <a:cubicBezTo>
                          <a:pt x="4326" y="9764"/>
                          <a:pt x="4316" y="9828"/>
                          <a:pt x="4276" y="9840"/>
                        </a:cubicBezTo>
                        <a:cubicBezTo>
                          <a:pt x="4336" y="9922"/>
                          <a:pt x="4361" y="10033"/>
                          <a:pt x="4336" y="10145"/>
                        </a:cubicBezTo>
                        <a:cubicBezTo>
                          <a:pt x="4372" y="10145"/>
                          <a:pt x="4392" y="10168"/>
                          <a:pt x="4402" y="10209"/>
                        </a:cubicBezTo>
                        <a:cubicBezTo>
                          <a:pt x="4412" y="10244"/>
                          <a:pt x="4422" y="10268"/>
                          <a:pt x="4442" y="10291"/>
                        </a:cubicBezTo>
                        <a:cubicBezTo>
                          <a:pt x="4477" y="10320"/>
                          <a:pt x="4508" y="10332"/>
                          <a:pt x="4548" y="10344"/>
                        </a:cubicBezTo>
                        <a:cubicBezTo>
                          <a:pt x="4624" y="10367"/>
                          <a:pt x="4664" y="10426"/>
                          <a:pt x="4730" y="10490"/>
                        </a:cubicBezTo>
                        <a:cubicBezTo>
                          <a:pt x="4785" y="10537"/>
                          <a:pt x="4856" y="10590"/>
                          <a:pt x="4931" y="10566"/>
                        </a:cubicBezTo>
                        <a:cubicBezTo>
                          <a:pt x="4982" y="10537"/>
                          <a:pt x="5027" y="10479"/>
                          <a:pt x="5077" y="10455"/>
                        </a:cubicBezTo>
                        <a:cubicBezTo>
                          <a:pt x="5113" y="10426"/>
                          <a:pt x="5153" y="10426"/>
                          <a:pt x="5193" y="10414"/>
                        </a:cubicBezTo>
                        <a:cubicBezTo>
                          <a:pt x="5239" y="10402"/>
                          <a:pt x="5269" y="10367"/>
                          <a:pt x="5259" y="10320"/>
                        </a:cubicBezTo>
                        <a:cubicBezTo>
                          <a:pt x="5259" y="10303"/>
                          <a:pt x="5249" y="10279"/>
                          <a:pt x="5249" y="10268"/>
                        </a:cubicBezTo>
                        <a:cubicBezTo>
                          <a:pt x="5249" y="10233"/>
                          <a:pt x="5274" y="10221"/>
                          <a:pt x="5299" y="10209"/>
                        </a:cubicBezTo>
                        <a:cubicBezTo>
                          <a:pt x="5319" y="10197"/>
                          <a:pt x="5355" y="10197"/>
                          <a:pt x="5375" y="10186"/>
                        </a:cubicBezTo>
                        <a:cubicBezTo>
                          <a:pt x="5405" y="10156"/>
                          <a:pt x="5430" y="10121"/>
                          <a:pt x="5451" y="10086"/>
                        </a:cubicBezTo>
                        <a:cubicBezTo>
                          <a:pt x="5481" y="10033"/>
                          <a:pt x="5531" y="10010"/>
                          <a:pt x="5587" y="9986"/>
                        </a:cubicBezTo>
                        <a:cubicBezTo>
                          <a:pt x="5672" y="9951"/>
                          <a:pt x="5768" y="9899"/>
                          <a:pt x="5849" y="9951"/>
                        </a:cubicBezTo>
                        <a:cubicBezTo>
                          <a:pt x="5884" y="9975"/>
                          <a:pt x="5914" y="10010"/>
                          <a:pt x="5894" y="10045"/>
                        </a:cubicBezTo>
                        <a:cubicBezTo>
                          <a:pt x="5955" y="10121"/>
                          <a:pt x="5995" y="10221"/>
                          <a:pt x="5995" y="10320"/>
                        </a:cubicBezTo>
                        <a:cubicBezTo>
                          <a:pt x="5995" y="10379"/>
                          <a:pt x="5995" y="10455"/>
                          <a:pt x="6046" y="10479"/>
                        </a:cubicBezTo>
                        <a:cubicBezTo>
                          <a:pt x="6005" y="10502"/>
                          <a:pt x="6015" y="10590"/>
                          <a:pt x="6046" y="10625"/>
                        </a:cubicBezTo>
                        <a:cubicBezTo>
                          <a:pt x="6081" y="10660"/>
                          <a:pt x="6111" y="10725"/>
                          <a:pt x="6091" y="10760"/>
                        </a:cubicBezTo>
                        <a:lnTo>
                          <a:pt x="6343" y="11129"/>
                        </a:lnTo>
                        <a:cubicBezTo>
                          <a:pt x="6353" y="11141"/>
                          <a:pt x="6363" y="11164"/>
                          <a:pt x="6373" y="11193"/>
                        </a:cubicBezTo>
                        <a:cubicBezTo>
                          <a:pt x="6373" y="11205"/>
                          <a:pt x="6373" y="11228"/>
                          <a:pt x="6383" y="11240"/>
                        </a:cubicBezTo>
                        <a:cubicBezTo>
                          <a:pt x="6398" y="11275"/>
                          <a:pt x="6449" y="11287"/>
                          <a:pt x="6439" y="11328"/>
                        </a:cubicBezTo>
                        <a:cubicBezTo>
                          <a:pt x="6429" y="11340"/>
                          <a:pt x="6419" y="11340"/>
                          <a:pt x="6398" y="11351"/>
                        </a:cubicBezTo>
                        <a:cubicBezTo>
                          <a:pt x="6429" y="11398"/>
                          <a:pt x="6383" y="11463"/>
                          <a:pt x="6333" y="11498"/>
                        </a:cubicBezTo>
                        <a:cubicBezTo>
                          <a:pt x="6293" y="11533"/>
                          <a:pt x="6237" y="11586"/>
                          <a:pt x="6257" y="11633"/>
                        </a:cubicBezTo>
                        <a:cubicBezTo>
                          <a:pt x="6333" y="11697"/>
                          <a:pt x="6409" y="11721"/>
                          <a:pt x="6489" y="11732"/>
                        </a:cubicBezTo>
                        <a:cubicBezTo>
                          <a:pt x="6514" y="11767"/>
                          <a:pt x="6514" y="11803"/>
                          <a:pt x="6514" y="11844"/>
                        </a:cubicBezTo>
                        <a:cubicBezTo>
                          <a:pt x="6535" y="11832"/>
                          <a:pt x="6565" y="11855"/>
                          <a:pt x="6555" y="11890"/>
                        </a:cubicBezTo>
                        <a:cubicBezTo>
                          <a:pt x="6555" y="11914"/>
                          <a:pt x="6535" y="11943"/>
                          <a:pt x="6514" y="11967"/>
                        </a:cubicBezTo>
                        <a:cubicBezTo>
                          <a:pt x="6585" y="12025"/>
                          <a:pt x="6671" y="12060"/>
                          <a:pt x="6767" y="12060"/>
                        </a:cubicBezTo>
                        <a:cubicBezTo>
                          <a:pt x="6736" y="12037"/>
                          <a:pt x="6746" y="11978"/>
                          <a:pt x="6767" y="11926"/>
                        </a:cubicBezTo>
                        <a:cubicBezTo>
                          <a:pt x="6787" y="11890"/>
                          <a:pt x="6817" y="11844"/>
                          <a:pt x="6807" y="11791"/>
                        </a:cubicBezTo>
                        <a:cubicBezTo>
                          <a:pt x="6807" y="11779"/>
                          <a:pt x="6797" y="11767"/>
                          <a:pt x="6807" y="11756"/>
                        </a:cubicBezTo>
                        <a:cubicBezTo>
                          <a:pt x="6807" y="11732"/>
                          <a:pt x="6832" y="11721"/>
                          <a:pt x="6842" y="11721"/>
                        </a:cubicBezTo>
                        <a:cubicBezTo>
                          <a:pt x="6978" y="11621"/>
                          <a:pt x="7160" y="11621"/>
                          <a:pt x="7296" y="11709"/>
                        </a:cubicBezTo>
                        <a:cubicBezTo>
                          <a:pt x="7286" y="11668"/>
                          <a:pt x="7316" y="11633"/>
                          <a:pt x="7346" y="11609"/>
                        </a:cubicBezTo>
                        <a:cubicBezTo>
                          <a:pt x="7382" y="11598"/>
                          <a:pt x="7422" y="11586"/>
                          <a:pt x="7442" y="11545"/>
                        </a:cubicBezTo>
                        <a:cubicBezTo>
                          <a:pt x="7462" y="11510"/>
                          <a:pt x="7462" y="11475"/>
                          <a:pt x="7472" y="11433"/>
                        </a:cubicBezTo>
                        <a:cubicBezTo>
                          <a:pt x="7488" y="11398"/>
                          <a:pt x="7528" y="11363"/>
                          <a:pt x="7558" y="11398"/>
                        </a:cubicBezTo>
                        <a:cubicBezTo>
                          <a:pt x="7548" y="11340"/>
                          <a:pt x="7538" y="11252"/>
                          <a:pt x="7578" y="11217"/>
                        </a:cubicBezTo>
                        <a:cubicBezTo>
                          <a:pt x="7548" y="11205"/>
                          <a:pt x="7508" y="11176"/>
                          <a:pt x="7518" y="11141"/>
                        </a:cubicBezTo>
                        <a:cubicBezTo>
                          <a:pt x="7518" y="11129"/>
                          <a:pt x="7528" y="11117"/>
                          <a:pt x="7538" y="11105"/>
                        </a:cubicBezTo>
                        <a:cubicBezTo>
                          <a:pt x="7578" y="11029"/>
                          <a:pt x="7578" y="10930"/>
                          <a:pt x="7538" y="10859"/>
                        </a:cubicBezTo>
                        <a:cubicBezTo>
                          <a:pt x="7518" y="10848"/>
                          <a:pt x="7548" y="10824"/>
                          <a:pt x="7558" y="10795"/>
                        </a:cubicBezTo>
                        <a:cubicBezTo>
                          <a:pt x="7614" y="10713"/>
                          <a:pt x="7452" y="10602"/>
                          <a:pt x="7498" y="10514"/>
                        </a:cubicBezTo>
                        <a:cubicBezTo>
                          <a:pt x="7508" y="10502"/>
                          <a:pt x="7528" y="10490"/>
                          <a:pt x="7538" y="10479"/>
                        </a:cubicBezTo>
                        <a:cubicBezTo>
                          <a:pt x="7593" y="10426"/>
                          <a:pt x="7624" y="10344"/>
                          <a:pt x="7603" y="10268"/>
                        </a:cubicBezTo>
                        <a:cubicBezTo>
                          <a:pt x="7593" y="10244"/>
                          <a:pt x="7593" y="10233"/>
                          <a:pt x="7578" y="10209"/>
                        </a:cubicBezTo>
                        <a:cubicBezTo>
                          <a:pt x="7578" y="10121"/>
                          <a:pt x="7664" y="10098"/>
                          <a:pt x="7740" y="10074"/>
                        </a:cubicBezTo>
                        <a:cubicBezTo>
                          <a:pt x="7825" y="10045"/>
                          <a:pt x="7896" y="10010"/>
                          <a:pt x="7972" y="9963"/>
                        </a:cubicBezTo>
                        <a:cubicBezTo>
                          <a:pt x="8027" y="9922"/>
                          <a:pt x="8077" y="9887"/>
                          <a:pt x="8133" y="9840"/>
                        </a:cubicBezTo>
                        <a:cubicBezTo>
                          <a:pt x="8098" y="9828"/>
                          <a:pt x="8098" y="9776"/>
                          <a:pt x="8118" y="9752"/>
                        </a:cubicBezTo>
                        <a:cubicBezTo>
                          <a:pt x="8143" y="9729"/>
                          <a:pt x="8173" y="9717"/>
                          <a:pt x="8193" y="9694"/>
                        </a:cubicBezTo>
                        <a:cubicBezTo>
                          <a:pt x="8259" y="9653"/>
                          <a:pt x="8319" y="9559"/>
                          <a:pt x="8279" y="9494"/>
                        </a:cubicBezTo>
                        <a:cubicBezTo>
                          <a:pt x="8269" y="9483"/>
                          <a:pt x="8259" y="9471"/>
                          <a:pt x="8259" y="9459"/>
                        </a:cubicBezTo>
                        <a:cubicBezTo>
                          <a:pt x="8249" y="9436"/>
                          <a:pt x="8279" y="9406"/>
                          <a:pt x="8289" y="9371"/>
                        </a:cubicBezTo>
                        <a:cubicBezTo>
                          <a:pt x="8309" y="9295"/>
                          <a:pt x="8183" y="9260"/>
                          <a:pt x="8183" y="9172"/>
                        </a:cubicBezTo>
                        <a:cubicBezTo>
                          <a:pt x="8239" y="9149"/>
                          <a:pt x="8214" y="9067"/>
                          <a:pt x="8183" y="9002"/>
                        </a:cubicBezTo>
                        <a:cubicBezTo>
                          <a:pt x="8163" y="8967"/>
                          <a:pt x="8133" y="8914"/>
                          <a:pt x="8088" y="8903"/>
                        </a:cubicBezTo>
                        <a:cubicBezTo>
                          <a:pt x="8047" y="8879"/>
                          <a:pt x="7992" y="8891"/>
                          <a:pt x="7972" y="8944"/>
                        </a:cubicBezTo>
                        <a:cubicBezTo>
                          <a:pt x="7931" y="8879"/>
                          <a:pt x="7866" y="8832"/>
                          <a:pt x="7790" y="8821"/>
                        </a:cubicBezTo>
                        <a:cubicBezTo>
                          <a:pt x="7770" y="8821"/>
                          <a:pt x="7750" y="8809"/>
                          <a:pt x="7730" y="8791"/>
                        </a:cubicBezTo>
                        <a:cubicBezTo>
                          <a:pt x="7674" y="8756"/>
                          <a:pt x="7699" y="8645"/>
                          <a:pt x="7750" y="8633"/>
                        </a:cubicBezTo>
                        <a:cubicBezTo>
                          <a:pt x="7709" y="8633"/>
                          <a:pt x="7674" y="8586"/>
                          <a:pt x="7664" y="8534"/>
                        </a:cubicBezTo>
                        <a:cubicBezTo>
                          <a:pt x="7654" y="8487"/>
                          <a:pt x="7654" y="8428"/>
                          <a:pt x="7634" y="8387"/>
                        </a:cubicBezTo>
                        <a:cubicBezTo>
                          <a:pt x="7664" y="8399"/>
                          <a:pt x="7699" y="8364"/>
                          <a:pt x="7699" y="8329"/>
                        </a:cubicBezTo>
                        <a:cubicBezTo>
                          <a:pt x="7699" y="8288"/>
                          <a:pt x="7684" y="8252"/>
                          <a:pt x="7664" y="8217"/>
                        </a:cubicBezTo>
                        <a:cubicBezTo>
                          <a:pt x="7654" y="8182"/>
                          <a:pt x="7644" y="8141"/>
                          <a:pt x="7664" y="8106"/>
                        </a:cubicBezTo>
                        <a:lnTo>
                          <a:pt x="7740" y="8106"/>
                        </a:lnTo>
                        <a:cubicBezTo>
                          <a:pt x="7740" y="8059"/>
                          <a:pt x="7740" y="7995"/>
                          <a:pt x="7760" y="7948"/>
                        </a:cubicBezTo>
                        <a:cubicBezTo>
                          <a:pt x="7730" y="7883"/>
                          <a:pt x="7825" y="7813"/>
                          <a:pt x="7815" y="7737"/>
                        </a:cubicBezTo>
                        <a:cubicBezTo>
                          <a:pt x="7815" y="7713"/>
                          <a:pt x="7805" y="7702"/>
                          <a:pt x="7790" y="7690"/>
                        </a:cubicBezTo>
                        <a:cubicBezTo>
                          <a:pt x="7770" y="7649"/>
                          <a:pt x="7770" y="7590"/>
                          <a:pt x="7780" y="7555"/>
                        </a:cubicBezTo>
                        <a:cubicBezTo>
                          <a:pt x="7815" y="7567"/>
                          <a:pt x="7825" y="7514"/>
                          <a:pt x="7835" y="7479"/>
                        </a:cubicBezTo>
                        <a:cubicBezTo>
                          <a:pt x="7856" y="7420"/>
                          <a:pt x="7906" y="7391"/>
                          <a:pt x="7961" y="7356"/>
                        </a:cubicBezTo>
                        <a:cubicBezTo>
                          <a:pt x="8002" y="7321"/>
                          <a:pt x="8047" y="7245"/>
                          <a:pt x="8012" y="7198"/>
                        </a:cubicBezTo>
                        <a:cubicBezTo>
                          <a:pt x="8077" y="7210"/>
                          <a:pt x="8143" y="7122"/>
                          <a:pt x="8133" y="7051"/>
                        </a:cubicBezTo>
                        <a:cubicBezTo>
                          <a:pt x="8259" y="7034"/>
                          <a:pt x="8330" y="6876"/>
                          <a:pt x="8375" y="6741"/>
                        </a:cubicBezTo>
                        <a:cubicBezTo>
                          <a:pt x="8385" y="6794"/>
                          <a:pt x="8461" y="6764"/>
                          <a:pt x="8491" y="6717"/>
                        </a:cubicBezTo>
                        <a:lnTo>
                          <a:pt x="8551" y="6641"/>
                        </a:lnTo>
                        <a:cubicBezTo>
                          <a:pt x="8577" y="6618"/>
                          <a:pt x="8607" y="6583"/>
                          <a:pt x="8637" y="6583"/>
                        </a:cubicBezTo>
                        <a:cubicBezTo>
                          <a:pt x="8672" y="6583"/>
                          <a:pt x="8703" y="6618"/>
                          <a:pt x="8693" y="6653"/>
                        </a:cubicBezTo>
                        <a:cubicBezTo>
                          <a:pt x="8713" y="6682"/>
                          <a:pt x="8753" y="6630"/>
                          <a:pt x="8743" y="6594"/>
                        </a:cubicBezTo>
                        <a:cubicBezTo>
                          <a:pt x="8743" y="6559"/>
                          <a:pt x="8723" y="6518"/>
                          <a:pt x="8723" y="6483"/>
                        </a:cubicBezTo>
                        <a:cubicBezTo>
                          <a:pt x="8723" y="6425"/>
                          <a:pt x="8778" y="6395"/>
                          <a:pt x="8809" y="6360"/>
                        </a:cubicBezTo>
                        <a:cubicBezTo>
                          <a:pt x="8839" y="6325"/>
                          <a:pt x="8839" y="6225"/>
                          <a:pt x="8788" y="6237"/>
                        </a:cubicBezTo>
                        <a:cubicBezTo>
                          <a:pt x="8809" y="6178"/>
                          <a:pt x="8904" y="6225"/>
                          <a:pt x="8935" y="6178"/>
                        </a:cubicBezTo>
                        <a:cubicBezTo>
                          <a:pt x="8955" y="6137"/>
                          <a:pt x="8955" y="6079"/>
                          <a:pt x="8985" y="6079"/>
                        </a:cubicBezTo>
                        <a:cubicBezTo>
                          <a:pt x="8985" y="6044"/>
                          <a:pt x="8945" y="6026"/>
                          <a:pt x="8924" y="6003"/>
                        </a:cubicBezTo>
                        <a:cubicBezTo>
                          <a:pt x="8894" y="5968"/>
                          <a:pt x="8894" y="5921"/>
                          <a:pt x="8894" y="5868"/>
                        </a:cubicBezTo>
                        <a:cubicBezTo>
                          <a:pt x="8894" y="5821"/>
                          <a:pt x="8859" y="5768"/>
                          <a:pt x="8819" y="5768"/>
                        </a:cubicBezTo>
                        <a:lnTo>
                          <a:pt x="8924" y="5645"/>
                        </a:lnTo>
                        <a:cubicBezTo>
                          <a:pt x="8955" y="5610"/>
                          <a:pt x="9000" y="5563"/>
                          <a:pt x="9020" y="5511"/>
                        </a:cubicBezTo>
                        <a:cubicBezTo>
                          <a:pt x="9040" y="5464"/>
                          <a:pt x="9040" y="5388"/>
                          <a:pt x="9010" y="5341"/>
                        </a:cubicBezTo>
                        <a:cubicBezTo>
                          <a:pt x="9040" y="5352"/>
                          <a:pt x="9081" y="5317"/>
                          <a:pt x="9081" y="5276"/>
                        </a:cubicBezTo>
                        <a:cubicBezTo>
                          <a:pt x="9091" y="5276"/>
                          <a:pt x="9116" y="5294"/>
                          <a:pt x="9126" y="5294"/>
                        </a:cubicBezTo>
                        <a:cubicBezTo>
                          <a:pt x="9146" y="5241"/>
                          <a:pt x="9177" y="5206"/>
                          <a:pt x="9212" y="5183"/>
                        </a:cubicBezTo>
                        <a:cubicBezTo>
                          <a:pt x="9232" y="5194"/>
                          <a:pt x="9242" y="5206"/>
                          <a:pt x="9262" y="5218"/>
                        </a:cubicBezTo>
                        <a:cubicBezTo>
                          <a:pt x="9303" y="5171"/>
                          <a:pt x="9303" y="5095"/>
                          <a:pt x="9272" y="5048"/>
                        </a:cubicBezTo>
                        <a:cubicBezTo>
                          <a:pt x="9434" y="5036"/>
                          <a:pt x="9590" y="5019"/>
                          <a:pt x="9751" y="5036"/>
                        </a:cubicBezTo>
                        <a:cubicBezTo>
                          <a:pt x="9782" y="5071"/>
                          <a:pt x="9822" y="5095"/>
                          <a:pt x="9852" y="5130"/>
                        </a:cubicBezTo>
                        <a:lnTo>
                          <a:pt x="9908" y="5130"/>
                        </a:lnTo>
                        <a:cubicBezTo>
                          <a:pt x="9852" y="5194"/>
                          <a:pt x="9918" y="5294"/>
                          <a:pt x="9973" y="5352"/>
                        </a:cubicBezTo>
                        <a:cubicBezTo>
                          <a:pt x="9938" y="5364"/>
                          <a:pt x="9918" y="5429"/>
                          <a:pt x="9928" y="5464"/>
                        </a:cubicBezTo>
                        <a:cubicBezTo>
                          <a:pt x="9938" y="5487"/>
                          <a:pt x="9948" y="5511"/>
                          <a:pt x="9948" y="5522"/>
                        </a:cubicBezTo>
                        <a:cubicBezTo>
                          <a:pt x="9938" y="5563"/>
                          <a:pt x="9898" y="5552"/>
                          <a:pt x="9877" y="5540"/>
                        </a:cubicBezTo>
                        <a:cubicBezTo>
                          <a:pt x="9852" y="5511"/>
                          <a:pt x="9832" y="5487"/>
                          <a:pt x="9802" y="5487"/>
                        </a:cubicBezTo>
                        <a:cubicBezTo>
                          <a:pt x="9782" y="5563"/>
                          <a:pt x="9792" y="5663"/>
                          <a:pt x="9832" y="5722"/>
                        </a:cubicBezTo>
                        <a:cubicBezTo>
                          <a:pt x="9782" y="5722"/>
                          <a:pt x="9736" y="5757"/>
                          <a:pt x="9706" y="5798"/>
                        </a:cubicBezTo>
                        <a:cubicBezTo>
                          <a:pt x="9686" y="5821"/>
                          <a:pt x="9666" y="5845"/>
                          <a:pt x="9656" y="5868"/>
                        </a:cubicBezTo>
                        <a:cubicBezTo>
                          <a:pt x="9646" y="5891"/>
                          <a:pt x="9646" y="5944"/>
                          <a:pt x="9666" y="5956"/>
                        </a:cubicBezTo>
                        <a:lnTo>
                          <a:pt x="9600" y="6026"/>
                        </a:lnTo>
                        <a:cubicBezTo>
                          <a:pt x="9610" y="6055"/>
                          <a:pt x="9630" y="6067"/>
                          <a:pt x="9646" y="6091"/>
                        </a:cubicBezTo>
                        <a:cubicBezTo>
                          <a:pt x="9550" y="6126"/>
                          <a:pt x="9474" y="6225"/>
                          <a:pt x="9454" y="6337"/>
                        </a:cubicBezTo>
                        <a:cubicBezTo>
                          <a:pt x="9398" y="6360"/>
                          <a:pt x="9348" y="6395"/>
                          <a:pt x="9303" y="6460"/>
                        </a:cubicBezTo>
                        <a:cubicBezTo>
                          <a:pt x="9303" y="6425"/>
                          <a:pt x="9262" y="6407"/>
                          <a:pt x="9232" y="6436"/>
                        </a:cubicBezTo>
                        <a:cubicBezTo>
                          <a:pt x="9212" y="6460"/>
                          <a:pt x="9197" y="6483"/>
                          <a:pt x="9187" y="6518"/>
                        </a:cubicBezTo>
                        <a:cubicBezTo>
                          <a:pt x="9167" y="6583"/>
                          <a:pt x="9156" y="6641"/>
                          <a:pt x="9136" y="6706"/>
                        </a:cubicBezTo>
                        <a:cubicBezTo>
                          <a:pt x="9071" y="6829"/>
                          <a:pt x="8914" y="6864"/>
                          <a:pt x="8809" y="6794"/>
                        </a:cubicBezTo>
                        <a:cubicBezTo>
                          <a:pt x="8788" y="6805"/>
                          <a:pt x="8763" y="6840"/>
                          <a:pt x="8778" y="6864"/>
                        </a:cubicBezTo>
                        <a:cubicBezTo>
                          <a:pt x="8788" y="6887"/>
                          <a:pt x="8819" y="6917"/>
                          <a:pt x="8839" y="6899"/>
                        </a:cubicBezTo>
                        <a:cubicBezTo>
                          <a:pt x="8849" y="6928"/>
                          <a:pt x="8829" y="6952"/>
                          <a:pt x="8809" y="6964"/>
                        </a:cubicBezTo>
                        <a:cubicBezTo>
                          <a:pt x="8788" y="6964"/>
                          <a:pt x="8753" y="6952"/>
                          <a:pt x="8733" y="6964"/>
                        </a:cubicBezTo>
                        <a:cubicBezTo>
                          <a:pt x="8703" y="6975"/>
                          <a:pt x="8682" y="6993"/>
                          <a:pt x="8682" y="7034"/>
                        </a:cubicBezTo>
                        <a:cubicBezTo>
                          <a:pt x="8682" y="7069"/>
                          <a:pt x="8713" y="7098"/>
                          <a:pt x="8733" y="7110"/>
                        </a:cubicBezTo>
                        <a:cubicBezTo>
                          <a:pt x="8693" y="7157"/>
                          <a:pt x="8693" y="7233"/>
                          <a:pt x="8713" y="7280"/>
                        </a:cubicBezTo>
                        <a:cubicBezTo>
                          <a:pt x="8723" y="7309"/>
                          <a:pt x="8733" y="7321"/>
                          <a:pt x="8743" y="7333"/>
                        </a:cubicBezTo>
                        <a:cubicBezTo>
                          <a:pt x="8763" y="7368"/>
                          <a:pt x="8753" y="7432"/>
                          <a:pt x="8753" y="7479"/>
                        </a:cubicBezTo>
                        <a:cubicBezTo>
                          <a:pt x="8753" y="7526"/>
                          <a:pt x="8788" y="7579"/>
                          <a:pt x="8829" y="7579"/>
                        </a:cubicBezTo>
                        <a:cubicBezTo>
                          <a:pt x="8798" y="7626"/>
                          <a:pt x="8809" y="7690"/>
                          <a:pt x="8839" y="7725"/>
                        </a:cubicBezTo>
                        <a:cubicBezTo>
                          <a:pt x="8819" y="7737"/>
                          <a:pt x="8798" y="7760"/>
                          <a:pt x="8778" y="7772"/>
                        </a:cubicBezTo>
                        <a:cubicBezTo>
                          <a:pt x="8859" y="7860"/>
                          <a:pt x="8904" y="8006"/>
                          <a:pt x="8849" y="8129"/>
                        </a:cubicBezTo>
                        <a:cubicBezTo>
                          <a:pt x="8839" y="8153"/>
                          <a:pt x="8819" y="8194"/>
                          <a:pt x="8829" y="8217"/>
                        </a:cubicBezTo>
                        <a:cubicBezTo>
                          <a:pt x="8829" y="8241"/>
                          <a:pt x="8849" y="8264"/>
                          <a:pt x="8849" y="8276"/>
                        </a:cubicBezTo>
                        <a:cubicBezTo>
                          <a:pt x="8859" y="8329"/>
                          <a:pt x="8839" y="8375"/>
                          <a:pt x="8819" y="8428"/>
                        </a:cubicBezTo>
                        <a:cubicBezTo>
                          <a:pt x="8798" y="8475"/>
                          <a:pt x="8798" y="8551"/>
                          <a:pt x="8849" y="8563"/>
                        </a:cubicBezTo>
                        <a:cubicBezTo>
                          <a:pt x="8788" y="8633"/>
                          <a:pt x="8733" y="8721"/>
                          <a:pt x="8693" y="8809"/>
                        </a:cubicBezTo>
                        <a:cubicBezTo>
                          <a:pt x="8682" y="8791"/>
                          <a:pt x="8657" y="8791"/>
                          <a:pt x="8647" y="8780"/>
                        </a:cubicBezTo>
                        <a:cubicBezTo>
                          <a:pt x="8627" y="8791"/>
                          <a:pt x="8627" y="8821"/>
                          <a:pt x="8627" y="8844"/>
                        </a:cubicBezTo>
                        <a:cubicBezTo>
                          <a:pt x="8567" y="8879"/>
                          <a:pt x="8481" y="8868"/>
                          <a:pt x="8415" y="8832"/>
                        </a:cubicBezTo>
                        <a:cubicBezTo>
                          <a:pt x="8395" y="8809"/>
                          <a:pt x="8355" y="8844"/>
                          <a:pt x="8355" y="8891"/>
                        </a:cubicBezTo>
                        <a:cubicBezTo>
                          <a:pt x="8355" y="8932"/>
                          <a:pt x="8375" y="8979"/>
                          <a:pt x="8355" y="9014"/>
                        </a:cubicBezTo>
                        <a:cubicBezTo>
                          <a:pt x="8345" y="9037"/>
                          <a:pt x="8319" y="9067"/>
                          <a:pt x="8330" y="9090"/>
                        </a:cubicBezTo>
                        <a:cubicBezTo>
                          <a:pt x="8345" y="9102"/>
                          <a:pt x="8355" y="9102"/>
                          <a:pt x="8365" y="9102"/>
                        </a:cubicBezTo>
                        <a:cubicBezTo>
                          <a:pt x="8395" y="9125"/>
                          <a:pt x="8355" y="9190"/>
                          <a:pt x="8375" y="9225"/>
                        </a:cubicBezTo>
                        <a:cubicBezTo>
                          <a:pt x="8385" y="9237"/>
                          <a:pt x="8395" y="9237"/>
                          <a:pt x="8405" y="9248"/>
                        </a:cubicBezTo>
                        <a:cubicBezTo>
                          <a:pt x="8446" y="9260"/>
                          <a:pt x="8491" y="9272"/>
                          <a:pt x="8521" y="9283"/>
                        </a:cubicBezTo>
                        <a:cubicBezTo>
                          <a:pt x="8541" y="9283"/>
                          <a:pt x="8551" y="9295"/>
                          <a:pt x="8577" y="9283"/>
                        </a:cubicBezTo>
                        <a:cubicBezTo>
                          <a:pt x="8587" y="9272"/>
                          <a:pt x="8607" y="9260"/>
                          <a:pt x="8617" y="9260"/>
                        </a:cubicBezTo>
                        <a:cubicBezTo>
                          <a:pt x="8637" y="9248"/>
                          <a:pt x="8672" y="9272"/>
                          <a:pt x="8693" y="9283"/>
                        </a:cubicBezTo>
                        <a:cubicBezTo>
                          <a:pt x="8788" y="9348"/>
                          <a:pt x="8894" y="9324"/>
                          <a:pt x="9000" y="9313"/>
                        </a:cubicBezTo>
                        <a:cubicBezTo>
                          <a:pt x="9071" y="9295"/>
                          <a:pt x="9136" y="9283"/>
                          <a:pt x="9212" y="9272"/>
                        </a:cubicBezTo>
                        <a:cubicBezTo>
                          <a:pt x="9303" y="9260"/>
                          <a:pt x="9419" y="9295"/>
                          <a:pt x="9484" y="9225"/>
                        </a:cubicBezTo>
                        <a:cubicBezTo>
                          <a:pt x="9494" y="9213"/>
                          <a:pt x="9504" y="9201"/>
                          <a:pt x="9524" y="9190"/>
                        </a:cubicBezTo>
                        <a:cubicBezTo>
                          <a:pt x="9560" y="9160"/>
                          <a:pt x="9590" y="9160"/>
                          <a:pt x="9630" y="9160"/>
                        </a:cubicBezTo>
                        <a:lnTo>
                          <a:pt x="9736" y="9160"/>
                        </a:lnTo>
                        <a:cubicBezTo>
                          <a:pt x="9792" y="9160"/>
                          <a:pt x="9852" y="9160"/>
                          <a:pt x="9898" y="9125"/>
                        </a:cubicBezTo>
                        <a:cubicBezTo>
                          <a:pt x="9918" y="9102"/>
                          <a:pt x="9943" y="9067"/>
                          <a:pt x="9958" y="9055"/>
                        </a:cubicBezTo>
                        <a:cubicBezTo>
                          <a:pt x="10009" y="9026"/>
                          <a:pt x="10044" y="9067"/>
                          <a:pt x="10099" y="9067"/>
                        </a:cubicBezTo>
                        <a:cubicBezTo>
                          <a:pt x="10170" y="9078"/>
                          <a:pt x="10256" y="9037"/>
                          <a:pt x="10321" y="8991"/>
                        </a:cubicBezTo>
                        <a:cubicBezTo>
                          <a:pt x="10321" y="9014"/>
                          <a:pt x="10351" y="9002"/>
                          <a:pt x="10361" y="9002"/>
                        </a:cubicBezTo>
                        <a:cubicBezTo>
                          <a:pt x="10392" y="8979"/>
                          <a:pt x="10437" y="8955"/>
                          <a:pt x="10467" y="8944"/>
                        </a:cubicBezTo>
                        <a:cubicBezTo>
                          <a:pt x="10513" y="8944"/>
                          <a:pt x="10553" y="8967"/>
                          <a:pt x="10553" y="9014"/>
                        </a:cubicBezTo>
                        <a:cubicBezTo>
                          <a:pt x="10593" y="9014"/>
                          <a:pt x="10629" y="8991"/>
                          <a:pt x="10649" y="8955"/>
                        </a:cubicBezTo>
                        <a:cubicBezTo>
                          <a:pt x="10659" y="8944"/>
                          <a:pt x="10659" y="8932"/>
                          <a:pt x="10669" y="8932"/>
                        </a:cubicBezTo>
                        <a:cubicBezTo>
                          <a:pt x="10679" y="8914"/>
                          <a:pt x="10689" y="8932"/>
                          <a:pt x="10699" y="8932"/>
                        </a:cubicBezTo>
                        <a:cubicBezTo>
                          <a:pt x="10745" y="8944"/>
                          <a:pt x="10775" y="8944"/>
                          <a:pt x="10815" y="8955"/>
                        </a:cubicBezTo>
                        <a:cubicBezTo>
                          <a:pt x="10911" y="8955"/>
                          <a:pt x="10987" y="9037"/>
                          <a:pt x="11052" y="9114"/>
                        </a:cubicBezTo>
                        <a:cubicBezTo>
                          <a:pt x="11052" y="9160"/>
                          <a:pt x="11027" y="9225"/>
                          <a:pt x="10977" y="9237"/>
                        </a:cubicBezTo>
                        <a:lnTo>
                          <a:pt x="10911" y="9237"/>
                        </a:lnTo>
                        <a:cubicBezTo>
                          <a:pt x="10840" y="9237"/>
                          <a:pt x="10765" y="9336"/>
                          <a:pt x="10785" y="9418"/>
                        </a:cubicBezTo>
                        <a:cubicBezTo>
                          <a:pt x="10724" y="9436"/>
                          <a:pt x="10669" y="9506"/>
                          <a:pt x="10603" y="9506"/>
                        </a:cubicBezTo>
                        <a:cubicBezTo>
                          <a:pt x="10573" y="9506"/>
                          <a:pt x="10553" y="9483"/>
                          <a:pt x="10533" y="9483"/>
                        </a:cubicBezTo>
                        <a:cubicBezTo>
                          <a:pt x="10513" y="9471"/>
                          <a:pt x="10477" y="9483"/>
                          <a:pt x="10457" y="9506"/>
                        </a:cubicBezTo>
                        <a:cubicBezTo>
                          <a:pt x="10407" y="9459"/>
                          <a:pt x="10331" y="9447"/>
                          <a:pt x="10266" y="9436"/>
                        </a:cubicBezTo>
                        <a:lnTo>
                          <a:pt x="10014" y="9395"/>
                        </a:lnTo>
                        <a:lnTo>
                          <a:pt x="10014" y="9459"/>
                        </a:lnTo>
                        <a:cubicBezTo>
                          <a:pt x="9958" y="9471"/>
                          <a:pt x="9898" y="9459"/>
                          <a:pt x="9842" y="9436"/>
                        </a:cubicBezTo>
                        <a:cubicBezTo>
                          <a:pt x="9716" y="9530"/>
                          <a:pt x="9550" y="9571"/>
                          <a:pt x="9464" y="9717"/>
                        </a:cubicBezTo>
                        <a:cubicBezTo>
                          <a:pt x="9484" y="9729"/>
                          <a:pt x="9474" y="9752"/>
                          <a:pt x="9464" y="9764"/>
                        </a:cubicBezTo>
                        <a:cubicBezTo>
                          <a:pt x="9454" y="9776"/>
                          <a:pt x="9434" y="9776"/>
                          <a:pt x="9409" y="9764"/>
                        </a:cubicBezTo>
                        <a:cubicBezTo>
                          <a:pt x="9348" y="9752"/>
                          <a:pt x="9282" y="9740"/>
                          <a:pt x="9212" y="9729"/>
                        </a:cubicBezTo>
                        <a:cubicBezTo>
                          <a:pt x="9212" y="9740"/>
                          <a:pt x="9197" y="9752"/>
                          <a:pt x="9197" y="9776"/>
                        </a:cubicBezTo>
                        <a:cubicBezTo>
                          <a:pt x="9177" y="9776"/>
                          <a:pt x="9156" y="9764"/>
                          <a:pt x="9146" y="9776"/>
                        </a:cubicBezTo>
                        <a:cubicBezTo>
                          <a:pt x="9136" y="9787"/>
                          <a:pt x="9116" y="9799"/>
                          <a:pt x="9116" y="9828"/>
                        </a:cubicBezTo>
                        <a:cubicBezTo>
                          <a:pt x="9071" y="9828"/>
                          <a:pt x="9040" y="9828"/>
                          <a:pt x="9010" y="9863"/>
                        </a:cubicBezTo>
                        <a:cubicBezTo>
                          <a:pt x="8975" y="9887"/>
                          <a:pt x="8975" y="9963"/>
                          <a:pt x="9020" y="9975"/>
                        </a:cubicBezTo>
                        <a:cubicBezTo>
                          <a:pt x="9040" y="9986"/>
                          <a:pt x="9061" y="9975"/>
                          <a:pt x="9071" y="9986"/>
                        </a:cubicBezTo>
                        <a:cubicBezTo>
                          <a:pt x="9106" y="9998"/>
                          <a:pt x="9106" y="10063"/>
                          <a:pt x="9071" y="10086"/>
                        </a:cubicBezTo>
                        <a:cubicBezTo>
                          <a:pt x="9051" y="10109"/>
                          <a:pt x="9020" y="10121"/>
                          <a:pt x="8985" y="10133"/>
                        </a:cubicBezTo>
                        <a:cubicBezTo>
                          <a:pt x="8955" y="10145"/>
                          <a:pt x="8924" y="10168"/>
                          <a:pt x="8914" y="10209"/>
                        </a:cubicBezTo>
                        <a:cubicBezTo>
                          <a:pt x="8924" y="10221"/>
                          <a:pt x="8945" y="10221"/>
                          <a:pt x="8965" y="10221"/>
                        </a:cubicBezTo>
                        <a:cubicBezTo>
                          <a:pt x="8965" y="10244"/>
                          <a:pt x="8945" y="10256"/>
                          <a:pt x="8945" y="10279"/>
                        </a:cubicBezTo>
                        <a:cubicBezTo>
                          <a:pt x="8924" y="10344"/>
                          <a:pt x="9020" y="10402"/>
                          <a:pt x="8985" y="10455"/>
                        </a:cubicBezTo>
                        <a:cubicBezTo>
                          <a:pt x="9010" y="10426"/>
                          <a:pt x="9030" y="10490"/>
                          <a:pt x="9061" y="10490"/>
                        </a:cubicBezTo>
                        <a:cubicBezTo>
                          <a:pt x="9081" y="10490"/>
                          <a:pt x="9096" y="10467"/>
                          <a:pt x="9106" y="10443"/>
                        </a:cubicBezTo>
                        <a:cubicBezTo>
                          <a:pt x="9121" y="10414"/>
                          <a:pt x="9126" y="10391"/>
                          <a:pt x="9146" y="10391"/>
                        </a:cubicBezTo>
                        <a:cubicBezTo>
                          <a:pt x="9156" y="10391"/>
                          <a:pt x="9156" y="10402"/>
                          <a:pt x="9167" y="10414"/>
                        </a:cubicBezTo>
                        <a:cubicBezTo>
                          <a:pt x="9187" y="10426"/>
                          <a:pt x="9212" y="10391"/>
                          <a:pt x="9222" y="10367"/>
                        </a:cubicBezTo>
                        <a:cubicBezTo>
                          <a:pt x="9252" y="10320"/>
                          <a:pt x="9318" y="10303"/>
                          <a:pt x="9358" y="10344"/>
                        </a:cubicBezTo>
                        <a:cubicBezTo>
                          <a:pt x="9358" y="10303"/>
                          <a:pt x="9388" y="10291"/>
                          <a:pt x="9419" y="10291"/>
                        </a:cubicBezTo>
                        <a:cubicBezTo>
                          <a:pt x="9454" y="10291"/>
                          <a:pt x="9484" y="10303"/>
                          <a:pt x="9504" y="10279"/>
                        </a:cubicBezTo>
                        <a:cubicBezTo>
                          <a:pt x="9514" y="10268"/>
                          <a:pt x="9514" y="10268"/>
                          <a:pt x="9524" y="10268"/>
                        </a:cubicBezTo>
                        <a:cubicBezTo>
                          <a:pt x="9540" y="10268"/>
                          <a:pt x="9540" y="10268"/>
                          <a:pt x="9550" y="10279"/>
                        </a:cubicBezTo>
                        <a:cubicBezTo>
                          <a:pt x="9600" y="10320"/>
                          <a:pt x="9630" y="10402"/>
                          <a:pt x="9610" y="10479"/>
                        </a:cubicBezTo>
                        <a:cubicBezTo>
                          <a:pt x="9610" y="10502"/>
                          <a:pt x="9600" y="10514"/>
                          <a:pt x="9600" y="10537"/>
                        </a:cubicBezTo>
                        <a:cubicBezTo>
                          <a:pt x="9600" y="10549"/>
                          <a:pt x="9610" y="10578"/>
                          <a:pt x="9620" y="10590"/>
                        </a:cubicBezTo>
                        <a:cubicBezTo>
                          <a:pt x="9676" y="10672"/>
                          <a:pt x="9696" y="10783"/>
                          <a:pt x="9676" y="10883"/>
                        </a:cubicBezTo>
                        <a:cubicBezTo>
                          <a:pt x="9676" y="10906"/>
                          <a:pt x="9666" y="10930"/>
                          <a:pt x="9676" y="10947"/>
                        </a:cubicBezTo>
                        <a:cubicBezTo>
                          <a:pt x="9686" y="10971"/>
                          <a:pt x="9706" y="10982"/>
                          <a:pt x="9716" y="10971"/>
                        </a:cubicBezTo>
                        <a:cubicBezTo>
                          <a:pt x="9716" y="11006"/>
                          <a:pt x="9686" y="11029"/>
                          <a:pt x="9666" y="11018"/>
                        </a:cubicBezTo>
                        <a:cubicBezTo>
                          <a:pt x="9686" y="11094"/>
                          <a:pt x="9600" y="11164"/>
                          <a:pt x="9540" y="11152"/>
                        </a:cubicBezTo>
                        <a:cubicBezTo>
                          <a:pt x="9474" y="11141"/>
                          <a:pt x="9419" y="11082"/>
                          <a:pt x="9388" y="11006"/>
                        </a:cubicBezTo>
                        <a:cubicBezTo>
                          <a:pt x="9398" y="11006"/>
                          <a:pt x="9409" y="10994"/>
                          <a:pt x="9419" y="10982"/>
                        </a:cubicBezTo>
                        <a:cubicBezTo>
                          <a:pt x="9368" y="10930"/>
                          <a:pt x="9318" y="10883"/>
                          <a:pt x="9252" y="10824"/>
                        </a:cubicBezTo>
                        <a:cubicBezTo>
                          <a:pt x="9242" y="10813"/>
                          <a:pt x="9232" y="10795"/>
                          <a:pt x="9222" y="10771"/>
                        </a:cubicBezTo>
                        <a:cubicBezTo>
                          <a:pt x="9212" y="10748"/>
                          <a:pt x="9222" y="10725"/>
                          <a:pt x="9222" y="10701"/>
                        </a:cubicBezTo>
                        <a:cubicBezTo>
                          <a:pt x="9222" y="10660"/>
                          <a:pt x="9197" y="10613"/>
                          <a:pt x="9167" y="10602"/>
                        </a:cubicBezTo>
                        <a:cubicBezTo>
                          <a:pt x="9156" y="10625"/>
                          <a:pt x="9156" y="10648"/>
                          <a:pt x="9156" y="10689"/>
                        </a:cubicBezTo>
                        <a:cubicBezTo>
                          <a:pt x="9156" y="10713"/>
                          <a:pt x="9136" y="10748"/>
                          <a:pt x="9116" y="10748"/>
                        </a:cubicBezTo>
                        <a:cubicBezTo>
                          <a:pt x="9106" y="10748"/>
                          <a:pt x="9091" y="10736"/>
                          <a:pt x="9071" y="10736"/>
                        </a:cubicBezTo>
                        <a:cubicBezTo>
                          <a:pt x="9010" y="10713"/>
                          <a:pt x="8924" y="10748"/>
                          <a:pt x="8894" y="10836"/>
                        </a:cubicBezTo>
                        <a:cubicBezTo>
                          <a:pt x="8904" y="10848"/>
                          <a:pt x="8914" y="10848"/>
                          <a:pt x="8924" y="10859"/>
                        </a:cubicBezTo>
                        <a:cubicBezTo>
                          <a:pt x="8914" y="10883"/>
                          <a:pt x="8879" y="10895"/>
                          <a:pt x="8859" y="10906"/>
                        </a:cubicBezTo>
                        <a:cubicBezTo>
                          <a:pt x="8839" y="10918"/>
                          <a:pt x="8809" y="10930"/>
                          <a:pt x="8798" y="10959"/>
                        </a:cubicBezTo>
                        <a:cubicBezTo>
                          <a:pt x="8788" y="10982"/>
                          <a:pt x="8819" y="11029"/>
                          <a:pt x="8839" y="11006"/>
                        </a:cubicBezTo>
                        <a:cubicBezTo>
                          <a:pt x="8829" y="11041"/>
                          <a:pt x="8829" y="11094"/>
                          <a:pt x="8839" y="11129"/>
                        </a:cubicBezTo>
                        <a:cubicBezTo>
                          <a:pt x="8798" y="11193"/>
                          <a:pt x="8753" y="11252"/>
                          <a:pt x="8723" y="11299"/>
                        </a:cubicBezTo>
                        <a:cubicBezTo>
                          <a:pt x="8703" y="11340"/>
                          <a:pt x="8693" y="11387"/>
                          <a:pt x="8693" y="11422"/>
                        </a:cubicBezTo>
                        <a:cubicBezTo>
                          <a:pt x="8693" y="11498"/>
                          <a:pt x="8723" y="11557"/>
                          <a:pt x="8733" y="11621"/>
                        </a:cubicBezTo>
                        <a:cubicBezTo>
                          <a:pt x="8743" y="11680"/>
                          <a:pt x="8723" y="11767"/>
                          <a:pt x="8657" y="11779"/>
                        </a:cubicBezTo>
                        <a:cubicBezTo>
                          <a:pt x="8703" y="11890"/>
                          <a:pt x="8723" y="12013"/>
                          <a:pt x="8713" y="12137"/>
                        </a:cubicBezTo>
                        <a:cubicBezTo>
                          <a:pt x="8713" y="12148"/>
                          <a:pt x="8713" y="12160"/>
                          <a:pt x="8703" y="12172"/>
                        </a:cubicBezTo>
                        <a:cubicBezTo>
                          <a:pt x="8693" y="12201"/>
                          <a:pt x="8657" y="12201"/>
                          <a:pt x="8627" y="12213"/>
                        </a:cubicBezTo>
                        <a:cubicBezTo>
                          <a:pt x="8577" y="12224"/>
                          <a:pt x="8521" y="12283"/>
                          <a:pt x="8521" y="12359"/>
                        </a:cubicBezTo>
                        <a:cubicBezTo>
                          <a:pt x="8521" y="12371"/>
                          <a:pt x="8521" y="12394"/>
                          <a:pt x="8511" y="12394"/>
                        </a:cubicBezTo>
                        <a:cubicBezTo>
                          <a:pt x="8501" y="12418"/>
                          <a:pt x="8476" y="12394"/>
                          <a:pt x="8461" y="12371"/>
                        </a:cubicBezTo>
                        <a:cubicBezTo>
                          <a:pt x="8451" y="12347"/>
                          <a:pt x="8435" y="12324"/>
                          <a:pt x="8415" y="12306"/>
                        </a:cubicBezTo>
                        <a:cubicBezTo>
                          <a:pt x="8405" y="12371"/>
                          <a:pt x="8395" y="12429"/>
                          <a:pt x="8405" y="12482"/>
                        </a:cubicBezTo>
                        <a:cubicBezTo>
                          <a:pt x="8355" y="12470"/>
                          <a:pt x="8309" y="12552"/>
                          <a:pt x="8279" y="12605"/>
                        </a:cubicBezTo>
                        <a:cubicBezTo>
                          <a:pt x="8269" y="12617"/>
                          <a:pt x="8259" y="12640"/>
                          <a:pt x="8239" y="12640"/>
                        </a:cubicBezTo>
                        <a:cubicBezTo>
                          <a:pt x="8193" y="12664"/>
                          <a:pt x="8153" y="12664"/>
                          <a:pt x="8108" y="12629"/>
                        </a:cubicBezTo>
                        <a:cubicBezTo>
                          <a:pt x="8077" y="12593"/>
                          <a:pt x="8057" y="12541"/>
                          <a:pt x="8067" y="12494"/>
                        </a:cubicBezTo>
                        <a:cubicBezTo>
                          <a:pt x="8037" y="12482"/>
                          <a:pt x="8002" y="12470"/>
                          <a:pt x="7961" y="12459"/>
                        </a:cubicBezTo>
                        <a:lnTo>
                          <a:pt x="7961" y="12406"/>
                        </a:lnTo>
                        <a:cubicBezTo>
                          <a:pt x="7896" y="12347"/>
                          <a:pt x="7805" y="12347"/>
                          <a:pt x="7740" y="12394"/>
                        </a:cubicBezTo>
                        <a:cubicBezTo>
                          <a:pt x="7719" y="12406"/>
                          <a:pt x="7699" y="12429"/>
                          <a:pt x="7674" y="12429"/>
                        </a:cubicBezTo>
                        <a:cubicBezTo>
                          <a:pt x="7664" y="12429"/>
                          <a:pt x="7644" y="12418"/>
                          <a:pt x="7634" y="12418"/>
                        </a:cubicBezTo>
                        <a:cubicBezTo>
                          <a:pt x="7568" y="12394"/>
                          <a:pt x="7498" y="12429"/>
                          <a:pt x="7472" y="12506"/>
                        </a:cubicBezTo>
                        <a:cubicBezTo>
                          <a:pt x="7442" y="12482"/>
                          <a:pt x="7402" y="12494"/>
                          <a:pt x="7372" y="12517"/>
                        </a:cubicBezTo>
                        <a:cubicBezTo>
                          <a:pt x="7336" y="12541"/>
                          <a:pt x="7316" y="12593"/>
                          <a:pt x="7296" y="12617"/>
                        </a:cubicBezTo>
                        <a:cubicBezTo>
                          <a:pt x="7210" y="12740"/>
                          <a:pt x="7094" y="12828"/>
                          <a:pt x="6958" y="12851"/>
                        </a:cubicBezTo>
                        <a:cubicBezTo>
                          <a:pt x="6903" y="12863"/>
                          <a:pt x="6842" y="12851"/>
                          <a:pt x="6832" y="12787"/>
                        </a:cubicBezTo>
                        <a:lnTo>
                          <a:pt x="6671" y="12787"/>
                        </a:lnTo>
                        <a:cubicBezTo>
                          <a:pt x="6661" y="12787"/>
                          <a:pt x="6640" y="12787"/>
                          <a:pt x="6630" y="12775"/>
                        </a:cubicBezTo>
                        <a:cubicBezTo>
                          <a:pt x="6595" y="12752"/>
                          <a:pt x="6630" y="12705"/>
                          <a:pt x="6651" y="12664"/>
                        </a:cubicBezTo>
                        <a:cubicBezTo>
                          <a:pt x="6585" y="12675"/>
                          <a:pt x="6545" y="12582"/>
                          <a:pt x="6575" y="12517"/>
                        </a:cubicBezTo>
                        <a:cubicBezTo>
                          <a:pt x="6535" y="12506"/>
                          <a:pt x="6489" y="12494"/>
                          <a:pt x="6459" y="12494"/>
                        </a:cubicBezTo>
                        <a:cubicBezTo>
                          <a:pt x="6429" y="12494"/>
                          <a:pt x="6398" y="12494"/>
                          <a:pt x="6373" y="12517"/>
                        </a:cubicBezTo>
                        <a:cubicBezTo>
                          <a:pt x="6353" y="12541"/>
                          <a:pt x="6343" y="12582"/>
                          <a:pt x="6353" y="12617"/>
                        </a:cubicBezTo>
                        <a:cubicBezTo>
                          <a:pt x="6313" y="12640"/>
                          <a:pt x="6247" y="12629"/>
                          <a:pt x="6207" y="12593"/>
                        </a:cubicBezTo>
                        <a:cubicBezTo>
                          <a:pt x="6161" y="12728"/>
                          <a:pt x="6015" y="12787"/>
                          <a:pt x="5894" y="12810"/>
                        </a:cubicBezTo>
                        <a:cubicBezTo>
                          <a:pt x="5874" y="12799"/>
                          <a:pt x="5849" y="12787"/>
                          <a:pt x="5829" y="12763"/>
                        </a:cubicBezTo>
                        <a:cubicBezTo>
                          <a:pt x="5819" y="12740"/>
                          <a:pt x="5819" y="12705"/>
                          <a:pt x="5839" y="12687"/>
                        </a:cubicBezTo>
                        <a:cubicBezTo>
                          <a:pt x="5829" y="12652"/>
                          <a:pt x="5788" y="12617"/>
                          <a:pt x="5758" y="12629"/>
                        </a:cubicBezTo>
                        <a:cubicBezTo>
                          <a:pt x="5723" y="12640"/>
                          <a:pt x="5733" y="12775"/>
                          <a:pt x="5627" y="12640"/>
                        </a:cubicBezTo>
                        <a:cubicBezTo>
                          <a:pt x="5617" y="12629"/>
                          <a:pt x="5587" y="12605"/>
                          <a:pt x="5577" y="12582"/>
                        </a:cubicBezTo>
                        <a:cubicBezTo>
                          <a:pt x="5567" y="12552"/>
                          <a:pt x="5577" y="12494"/>
                          <a:pt x="5567" y="12470"/>
                        </a:cubicBezTo>
                        <a:cubicBezTo>
                          <a:pt x="5556" y="12447"/>
                          <a:pt x="5546" y="12406"/>
                          <a:pt x="5567" y="12383"/>
                        </a:cubicBezTo>
                        <a:cubicBezTo>
                          <a:pt x="5556" y="12336"/>
                          <a:pt x="5521" y="12213"/>
                          <a:pt x="5617" y="12324"/>
                        </a:cubicBezTo>
                        <a:cubicBezTo>
                          <a:pt x="5637" y="12347"/>
                          <a:pt x="5637" y="12271"/>
                          <a:pt x="5672" y="12260"/>
                        </a:cubicBezTo>
                        <a:cubicBezTo>
                          <a:pt x="5693" y="12248"/>
                          <a:pt x="5743" y="12248"/>
                          <a:pt x="5758" y="12224"/>
                        </a:cubicBezTo>
                        <a:cubicBezTo>
                          <a:pt x="5778" y="12183"/>
                          <a:pt x="5809" y="12224"/>
                          <a:pt x="5839" y="12201"/>
                        </a:cubicBezTo>
                        <a:cubicBezTo>
                          <a:pt x="5935" y="12125"/>
                          <a:pt x="5924" y="12049"/>
                          <a:pt x="5894" y="12037"/>
                        </a:cubicBezTo>
                        <a:cubicBezTo>
                          <a:pt x="5839" y="12025"/>
                          <a:pt x="5809" y="11967"/>
                          <a:pt x="5743" y="12060"/>
                        </a:cubicBezTo>
                        <a:cubicBezTo>
                          <a:pt x="5723" y="12090"/>
                          <a:pt x="5682" y="12025"/>
                          <a:pt x="5703" y="11990"/>
                        </a:cubicBezTo>
                        <a:cubicBezTo>
                          <a:pt x="5713" y="11978"/>
                          <a:pt x="5723" y="11967"/>
                          <a:pt x="5723" y="11955"/>
                        </a:cubicBezTo>
                        <a:cubicBezTo>
                          <a:pt x="5713" y="11914"/>
                          <a:pt x="5733" y="11955"/>
                          <a:pt x="5617" y="11943"/>
                        </a:cubicBezTo>
                        <a:cubicBezTo>
                          <a:pt x="5597" y="11943"/>
                          <a:pt x="5567" y="11879"/>
                          <a:pt x="5577" y="11855"/>
                        </a:cubicBezTo>
                        <a:cubicBezTo>
                          <a:pt x="5587" y="11832"/>
                          <a:pt x="5652" y="11820"/>
                          <a:pt x="5662" y="11779"/>
                        </a:cubicBezTo>
                        <a:cubicBezTo>
                          <a:pt x="5637" y="11791"/>
                          <a:pt x="5607" y="11756"/>
                          <a:pt x="5617" y="11732"/>
                        </a:cubicBezTo>
                        <a:cubicBezTo>
                          <a:pt x="5627" y="11709"/>
                          <a:pt x="5652" y="11697"/>
                          <a:pt x="5672" y="11680"/>
                        </a:cubicBezTo>
                        <a:lnTo>
                          <a:pt x="5743" y="11680"/>
                        </a:lnTo>
                        <a:cubicBezTo>
                          <a:pt x="5768" y="11680"/>
                          <a:pt x="5798" y="11656"/>
                          <a:pt x="5798" y="11633"/>
                        </a:cubicBezTo>
                        <a:cubicBezTo>
                          <a:pt x="5798" y="11609"/>
                          <a:pt x="5788" y="11586"/>
                          <a:pt x="5768" y="11574"/>
                        </a:cubicBezTo>
                        <a:lnTo>
                          <a:pt x="5864" y="11498"/>
                        </a:lnTo>
                        <a:cubicBezTo>
                          <a:pt x="5839" y="11475"/>
                          <a:pt x="5809" y="11463"/>
                          <a:pt x="5778" y="11463"/>
                        </a:cubicBezTo>
                        <a:cubicBezTo>
                          <a:pt x="5788" y="11433"/>
                          <a:pt x="5798" y="11410"/>
                          <a:pt x="5798" y="11387"/>
                        </a:cubicBezTo>
                        <a:cubicBezTo>
                          <a:pt x="5733" y="11398"/>
                          <a:pt x="5672" y="11316"/>
                          <a:pt x="5682" y="11240"/>
                        </a:cubicBezTo>
                        <a:cubicBezTo>
                          <a:pt x="5652" y="11252"/>
                          <a:pt x="5622" y="11199"/>
                          <a:pt x="5637" y="11164"/>
                        </a:cubicBezTo>
                        <a:cubicBezTo>
                          <a:pt x="5647" y="11123"/>
                          <a:pt x="5682" y="11117"/>
                          <a:pt x="5713" y="11094"/>
                        </a:cubicBezTo>
                        <a:cubicBezTo>
                          <a:pt x="5733" y="11070"/>
                          <a:pt x="5758" y="11029"/>
                          <a:pt x="5743" y="11006"/>
                        </a:cubicBezTo>
                        <a:cubicBezTo>
                          <a:pt x="5733" y="10994"/>
                          <a:pt x="5723" y="10982"/>
                          <a:pt x="5723" y="10959"/>
                        </a:cubicBezTo>
                        <a:cubicBezTo>
                          <a:pt x="5723" y="10947"/>
                          <a:pt x="5743" y="10930"/>
                          <a:pt x="5758" y="10930"/>
                        </a:cubicBezTo>
                        <a:cubicBezTo>
                          <a:pt x="5798" y="10918"/>
                          <a:pt x="5839" y="10930"/>
                          <a:pt x="5884" y="10971"/>
                        </a:cubicBezTo>
                        <a:cubicBezTo>
                          <a:pt x="5904" y="10918"/>
                          <a:pt x="5864" y="10871"/>
                          <a:pt x="5819" y="10848"/>
                        </a:cubicBezTo>
                        <a:cubicBezTo>
                          <a:pt x="5778" y="10824"/>
                          <a:pt x="5723" y="10795"/>
                          <a:pt x="5723" y="10736"/>
                        </a:cubicBezTo>
                        <a:cubicBezTo>
                          <a:pt x="5723" y="10713"/>
                          <a:pt x="5733" y="10701"/>
                          <a:pt x="5723" y="10689"/>
                        </a:cubicBezTo>
                        <a:cubicBezTo>
                          <a:pt x="5713" y="10648"/>
                          <a:pt x="5682" y="10637"/>
                          <a:pt x="5652" y="10625"/>
                        </a:cubicBezTo>
                        <a:cubicBezTo>
                          <a:pt x="5597" y="10613"/>
                          <a:pt x="5541" y="10596"/>
                          <a:pt x="5501" y="10648"/>
                        </a:cubicBezTo>
                        <a:cubicBezTo>
                          <a:pt x="5476" y="10666"/>
                          <a:pt x="5481" y="10701"/>
                          <a:pt x="5471" y="10725"/>
                        </a:cubicBezTo>
                        <a:cubicBezTo>
                          <a:pt x="5461" y="10771"/>
                          <a:pt x="5440" y="10824"/>
                          <a:pt x="5430" y="10871"/>
                        </a:cubicBezTo>
                        <a:cubicBezTo>
                          <a:pt x="5430" y="10883"/>
                          <a:pt x="5415" y="10906"/>
                          <a:pt x="5405" y="10918"/>
                        </a:cubicBezTo>
                        <a:cubicBezTo>
                          <a:pt x="5385" y="10930"/>
                          <a:pt x="5375" y="10918"/>
                          <a:pt x="5355" y="10918"/>
                        </a:cubicBezTo>
                        <a:cubicBezTo>
                          <a:pt x="5335" y="10930"/>
                          <a:pt x="5324" y="10947"/>
                          <a:pt x="5309" y="10971"/>
                        </a:cubicBezTo>
                        <a:cubicBezTo>
                          <a:pt x="5279" y="11006"/>
                          <a:pt x="5224" y="10982"/>
                          <a:pt x="5183" y="10971"/>
                        </a:cubicBezTo>
                        <a:cubicBezTo>
                          <a:pt x="5138" y="10959"/>
                          <a:pt x="5077" y="10982"/>
                          <a:pt x="5077" y="11029"/>
                        </a:cubicBezTo>
                        <a:cubicBezTo>
                          <a:pt x="5077" y="11053"/>
                          <a:pt x="5098" y="11082"/>
                          <a:pt x="5098" y="11105"/>
                        </a:cubicBezTo>
                        <a:cubicBezTo>
                          <a:pt x="5098" y="11152"/>
                          <a:pt x="5057" y="11176"/>
                          <a:pt x="5037" y="11228"/>
                        </a:cubicBezTo>
                        <a:cubicBezTo>
                          <a:pt x="5017" y="11275"/>
                          <a:pt x="5037" y="11340"/>
                          <a:pt x="5027" y="11387"/>
                        </a:cubicBezTo>
                        <a:cubicBezTo>
                          <a:pt x="5007" y="11451"/>
                          <a:pt x="4941" y="11498"/>
                          <a:pt x="4951" y="11574"/>
                        </a:cubicBezTo>
                        <a:cubicBezTo>
                          <a:pt x="4972" y="11574"/>
                          <a:pt x="4997" y="11586"/>
                          <a:pt x="5017" y="11586"/>
                        </a:cubicBezTo>
                        <a:cubicBezTo>
                          <a:pt x="4982" y="11680"/>
                          <a:pt x="5017" y="11791"/>
                          <a:pt x="5047" y="11902"/>
                        </a:cubicBezTo>
                        <a:cubicBezTo>
                          <a:pt x="5077" y="12002"/>
                          <a:pt x="5098" y="12125"/>
                          <a:pt x="5057" y="12213"/>
                        </a:cubicBezTo>
                        <a:cubicBezTo>
                          <a:pt x="5088" y="12224"/>
                          <a:pt x="5123" y="12224"/>
                          <a:pt x="5153" y="12236"/>
                        </a:cubicBezTo>
                        <a:cubicBezTo>
                          <a:pt x="5133" y="12306"/>
                          <a:pt x="5123" y="12394"/>
                          <a:pt x="5143" y="12470"/>
                        </a:cubicBezTo>
                        <a:cubicBezTo>
                          <a:pt x="5143" y="12482"/>
                          <a:pt x="5153" y="12494"/>
                          <a:pt x="5143" y="12506"/>
                        </a:cubicBezTo>
                        <a:cubicBezTo>
                          <a:pt x="5133" y="12529"/>
                          <a:pt x="5113" y="12541"/>
                          <a:pt x="5088" y="12564"/>
                        </a:cubicBezTo>
                        <a:cubicBezTo>
                          <a:pt x="5067" y="12605"/>
                          <a:pt x="5098" y="12640"/>
                          <a:pt x="5113" y="12675"/>
                        </a:cubicBezTo>
                        <a:cubicBezTo>
                          <a:pt x="5153" y="12775"/>
                          <a:pt x="5133" y="12910"/>
                          <a:pt x="5047" y="12986"/>
                        </a:cubicBezTo>
                        <a:cubicBezTo>
                          <a:pt x="5007" y="12963"/>
                          <a:pt x="4941" y="12922"/>
                          <a:pt x="4901" y="12974"/>
                        </a:cubicBezTo>
                        <a:lnTo>
                          <a:pt x="4866" y="13009"/>
                        </a:lnTo>
                        <a:cubicBezTo>
                          <a:pt x="4835" y="13045"/>
                          <a:pt x="4770" y="13009"/>
                          <a:pt x="4740" y="13033"/>
                        </a:cubicBezTo>
                        <a:cubicBezTo>
                          <a:pt x="4719" y="13021"/>
                          <a:pt x="4740" y="13021"/>
                          <a:pt x="4730" y="13009"/>
                        </a:cubicBezTo>
                        <a:cubicBezTo>
                          <a:pt x="4699" y="12986"/>
                          <a:pt x="4699" y="12974"/>
                          <a:pt x="4679" y="13009"/>
                        </a:cubicBezTo>
                        <a:cubicBezTo>
                          <a:pt x="4679" y="13021"/>
                          <a:pt x="4664" y="13033"/>
                          <a:pt x="4664" y="13045"/>
                        </a:cubicBezTo>
                        <a:cubicBezTo>
                          <a:pt x="4654" y="13056"/>
                          <a:pt x="4644" y="13056"/>
                          <a:pt x="4644" y="13056"/>
                        </a:cubicBezTo>
                        <a:cubicBezTo>
                          <a:pt x="4573" y="13086"/>
                          <a:pt x="4488" y="13109"/>
                          <a:pt x="4412" y="13132"/>
                        </a:cubicBezTo>
                        <a:cubicBezTo>
                          <a:pt x="4402" y="13132"/>
                          <a:pt x="4392" y="13144"/>
                          <a:pt x="4382" y="13156"/>
                        </a:cubicBezTo>
                        <a:cubicBezTo>
                          <a:pt x="4372" y="13168"/>
                          <a:pt x="4372" y="13185"/>
                          <a:pt x="4377" y="13191"/>
                        </a:cubicBezTo>
                        <a:cubicBezTo>
                          <a:pt x="4336" y="13173"/>
                          <a:pt x="4296" y="13197"/>
                          <a:pt x="4266" y="13232"/>
                        </a:cubicBezTo>
                        <a:cubicBezTo>
                          <a:pt x="4230" y="13267"/>
                          <a:pt x="4200" y="13302"/>
                          <a:pt x="4160" y="13314"/>
                        </a:cubicBezTo>
                        <a:lnTo>
                          <a:pt x="4190" y="13355"/>
                        </a:lnTo>
                        <a:cubicBezTo>
                          <a:pt x="4160" y="13367"/>
                          <a:pt x="4124" y="13367"/>
                          <a:pt x="4094" y="13378"/>
                        </a:cubicBezTo>
                        <a:cubicBezTo>
                          <a:pt x="4084" y="13378"/>
                          <a:pt x="4074" y="13378"/>
                          <a:pt x="4074" y="13390"/>
                        </a:cubicBezTo>
                        <a:lnTo>
                          <a:pt x="4074" y="13414"/>
                        </a:lnTo>
                        <a:cubicBezTo>
                          <a:pt x="4074" y="13437"/>
                          <a:pt x="4074" y="13466"/>
                          <a:pt x="4084" y="13490"/>
                        </a:cubicBezTo>
                        <a:lnTo>
                          <a:pt x="4009" y="13490"/>
                        </a:lnTo>
                        <a:cubicBezTo>
                          <a:pt x="3998" y="13490"/>
                          <a:pt x="3988" y="13490"/>
                          <a:pt x="3988" y="13502"/>
                        </a:cubicBezTo>
                        <a:lnTo>
                          <a:pt x="3988" y="13513"/>
                        </a:lnTo>
                        <a:cubicBezTo>
                          <a:pt x="3998" y="13537"/>
                          <a:pt x="4024" y="13548"/>
                          <a:pt x="4034" y="13578"/>
                        </a:cubicBezTo>
                        <a:cubicBezTo>
                          <a:pt x="4054" y="13589"/>
                          <a:pt x="4064" y="13613"/>
                          <a:pt x="4054" y="13636"/>
                        </a:cubicBezTo>
                        <a:cubicBezTo>
                          <a:pt x="4044" y="13660"/>
                          <a:pt x="4019" y="13660"/>
                          <a:pt x="3998" y="13671"/>
                        </a:cubicBezTo>
                        <a:cubicBezTo>
                          <a:pt x="3973" y="13683"/>
                          <a:pt x="3948" y="13695"/>
                          <a:pt x="3938" y="13724"/>
                        </a:cubicBezTo>
                        <a:cubicBezTo>
                          <a:pt x="3928" y="13748"/>
                          <a:pt x="3938" y="13783"/>
                          <a:pt x="3968" y="13794"/>
                        </a:cubicBezTo>
                        <a:cubicBezTo>
                          <a:pt x="3938" y="13818"/>
                          <a:pt x="3938" y="13882"/>
                          <a:pt x="3958" y="13917"/>
                        </a:cubicBezTo>
                        <a:cubicBezTo>
                          <a:pt x="3928" y="13917"/>
                          <a:pt x="3893" y="13941"/>
                          <a:pt x="3882" y="13982"/>
                        </a:cubicBezTo>
                        <a:cubicBezTo>
                          <a:pt x="3882" y="13994"/>
                          <a:pt x="3882" y="14005"/>
                          <a:pt x="3872" y="14017"/>
                        </a:cubicBezTo>
                        <a:cubicBezTo>
                          <a:pt x="3872" y="14029"/>
                          <a:pt x="3852" y="14029"/>
                          <a:pt x="3852" y="14029"/>
                        </a:cubicBezTo>
                        <a:lnTo>
                          <a:pt x="3852" y="14064"/>
                        </a:lnTo>
                        <a:lnTo>
                          <a:pt x="3777" y="14064"/>
                        </a:lnTo>
                        <a:cubicBezTo>
                          <a:pt x="3787" y="14093"/>
                          <a:pt x="3777" y="14128"/>
                          <a:pt x="3767" y="14140"/>
                        </a:cubicBezTo>
                        <a:cubicBezTo>
                          <a:pt x="3746" y="14164"/>
                          <a:pt x="3726" y="14164"/>
                          <a:pt x="3691" y="14152"/>
                        </a:cubicBezTo>
                        <a:cubicBezTo>
                          <a:pt x="3681" y="14140"/>
                          <a:pt x="3671" y="14140"/>
                          <a:pt x="3661" y="14140"/>
                        </a:cubicBezTo>
                        <a:lnTo>
                          <a:pt x="3651" y="14152"/>
                        </a:lnTo>
                        <a:cubicBezTo>
                          <a:pt x="3651" y="14175"/>
                          <a:pt x="3651" y="14216"/>
                          <a:pt x="3661" y="14240"/>
                        </a:cubicBezTo>
                        <a:cubicBezTo>
                          <a:pt x="3651" y="14275"/>
                          <a:pt x="3585" y="14240"/>
                          <a:pt x="3565" y="14275"/>
                        </a:cubicBezTo>
                        <a:lnTo>
                          <a:pt x="3565" y="14298"/>
                        </a:lnTo>
                        <a:cubicBezTo>
                          <a:pt x="3565" y="14339"/>
                          <a:pt x="3585" y="14374"/>
                          <a:pt x="3610" y="14398"/>
                        </a:cubicBezTo>
                        <a:cubicBezTo>
                          <a:pt x="3545" y="14445"/>
                          <a:pt x="3469" y="14486"/>
                          <a:pt x="3388" y="14474"/>
                        </a:cubicBezTo>
                        <a:lnTo>
                          <a:pt x="3333" y="14474"/>
                        </a:lnTo>
                        <a:cubicBezTo>
                          <a:pt x="3303" y="14486"/>
                          <a:pt x="3313" y="14533"/>
                          <a:pt x="3313" y="14568"/>
                        </a:cubicBezTo>
                        <a:lnTo>
                          <a:pt x="3272" y="14568"/>
                        </a:lnTo>
                        <a:cubicBezTo>
                          <a:pt x="3257" y="14609"/>
                          <a:pt x="3237" y="14656"/>
                          <a:pt x="3227" y="14691"/>
                        </a:cubicBezTo>
                        <a:cubicBezTo>
                          <a:pt x="3217" y="14744"/>
                          <a:pt x="3187" y="14779"/>
                          <a:pt x="3151" y="14790"/>
                        </a:cubicBezTo>
                        <a:cubicBezTo>
                          <a:pt x="3141" y="14802"/>
                          <a:pt x="3131" y="14802"/>
                          <a:pt x="3121" y="14814"/>
                        </a:cubicBezTo>
                        <a:lnTo>
                          <a:pt x="3121" y="14843"/>
                        </a:lnTo>
                        <a:cubicBezTo>
                          <a:pt x="3131" y="14867"/>
                          <a:pt x="3141" y="14902"/>
                          <a:pt x="3141" y="14925"/>
                        </a:cubicBezTo>
                        <a:cubicBezTo>
                          <a:pt x="3071" y="14925"/>
                          <a:pt x="2995" y="14990"/>
                          <a:pt x="2975" y="15060"/>
                        </a:cubicBezTo>
                        <a:cubicBezTo>
                          <a:pt x="2965" y="15089"/>
                          <a:pt x="2965" y="15124"/>
                          <a:pt x="2930" y="15124"/>
                        </a:cubicBezTo>
                        <a:cubicBezTo>
                          <a:pt x="2919" y="15124"/>
                          <a:pt x="2919" y="15124"/>
                          <a:pt x="2909" y="15113"/>
                        </a:cubicBezTo>
                        <a:cubicBezTo>
                          <a:pt x="2859" y="15089"/>
                          <a:pt x="2793" y="15113"/>
                          <a:pt x="2743" y="15148"/>
                        </a:cubicBezTo>
                        <a:cubicBezTo>
                          <a:pt x="2708" y="15171"/>
                          <a:pt x="2677" y="15183"/>
                          <a:pt x="2657" y="15224"/>
                        </a:cubicBezTo>
                        <a:cubicBezTo>
                          <a:pt x="2637" y="15259"/>
                          <a:pt x="2647" y="15306"/>
                          <a:pt x="2677" y="15329"/>
                        </a:cubicBezTo>
                        <a:cubicBezTo>
                          <a:pt x="2657" y="15382"/>
                          <a:pt x="2592" y="15406"/>
                          <a:pt x="2541" y="15382"/>
                        </a:cubicBezTo>
                        <a:cubicBezTo>
                          <a:pt x="2486" y="15370"/>
                          <a:pt x="2446" y="15318"/>
                          <a:pt x="2405" y="15294"/>
                        </a:cubicBezTo>
                        <a:cubicBezTo>
                          <a:pt x="2274" y="15195"/>
                          <a:pt x="2128" y="15159"/>
                          <a:pt x="1992" y="15195"/>
                        </a:cubicBezTo>
                        <a:cubicBezTo>
                          <a:pt x="1992" y="15236"/>
                          <a:pt x="2017" y="15259"/>
                          <a:pt x="2052" y="15271"/>
                        </a:cubicBezTo>
                        <a:cubicBezTo>
                          <a:pt x="2082" y="15282"/>
                          <a:pt x="2118" y="15282"/>
                          <a:pt x="2148" y="15294"/>
                        </a:cubicBezTo>
                        <a:cubicBezTo>
                          <a:pt x="2203" y="15318"/>
                          <a:pt x="2234" y="15382"/>
                          <a:pt x="2234" y="15441"/>
                        </a:cubicBezTo>
                        <a:cubicBezTo>
                          <a:pt x="2234" y="15470"/>
                          <a:pt x="2224" y="15493"/>
                          <a:pt x="2234" y="15529"/>
                        </a:cubicBezTo>
                        <a:cubicBezTo>
                          <a:pt x="2244" y="15575"/>
                          <a:pt x="2284" y="15616"/>
                          <a:pt x="2284" y="15663"/>
                        </a:cubicBezTo>
                        <a:cubicBezTo>
                          <a:pt x="2234" y="15698"/>
                          <a:pt x="2178" y="15640"/>
                          <a:pt x="2118" y="15628"/>
                        </a:cubicBezTo>
                        <a:cubicBezTo>
                          <a:pt x="2042" y="15616"/>
                          <a:pt x="1956" y="15687"/>
                          <a:pt x="1886" y="15652"/>
                        </a:cubicBezTo>
                        <a:cubicBezTo>
                          <a:pt x="1866" y="15640"/>
                          <a:pt x="1851" y="15616"/>
                          <a:pt x="1820" y="15605"/>
                        </a:cubicBezTo>
                        <a:cubicBezTo>
                          <a:pt x="1780" y="15575"/>
                          <a:pt x="1735" y="15616"/>
                          <a:pt x="1694" y="15628"/>
                        </a:cubicBezTo>
                        <a:cubicBezTo>
                          <a:pt x="1664" y="15628"/>
                          <a:pt x="1629" y="15616"/>
                          <a:pt x="1598" y="15616"/>
                        </a:cubicBezTo>
                        <a:cubicBezTo>
                          <a:pt x="1568" y="15616"/>
                          <a:pt x="1538" y="15616"/>
                          <a:pt x="1513" y="15640"/>
                        </a:cubicBezTo>
                        <a:cubicBezTo>
                          <a:pt x="1452" y="15652"/>
                          <a:pt x="1397" y="15675"/>
                          <a:pt x="1346" y="15728"/>
                        </a:cubicBezTo>
                        <a:cubicBezTo>
                          <a:pt x="1326" y="15751"/>
                          <a:pt x="1301" y="15769"/>
                          <a:pt x="1291" y="15810"/>
                        </a:cubicBezTo>
                        <a:cubicBezTo>
                          <a:pt x="1281" y="15845"/>
                          <a:pt x="1291" y="15886"/>
                          <a:pt x="1326" y="15909"/>
                        </a:cubicBezTo>
                        <a:cubicBezTo>
                          <a:pt x="1356" y="15921"/>
                          <a:pt x="1397" y="15909"/>
                          <a:pt x="1407" y="15944"/>
                        </a:cubicBezTo>
                        <a:cubicBezTo>
                          <a:pt x="1432" y="15985"/>
                          <a:pt x="1382" y="16027"/>
                          <a:pt x="1407" y="16068"/>
                        </a:cubicBezTo>
                        <a:cubicBezTo>
                          <a:pt x="1427" y="16103"/>
                          <a:pt x="1482" y="16079"/>
                          <a:pt x="1513" y="16097"/>
                        </a:cubicBezTo>
                        <a:cubicBezTo>
                          <a:pt x="1558" y="16109"/>
                          <a:pt x="1578" y="16155"/>
                          <a:pt x="1609" y="16167"/>
                        </a:cubicBezTo>
                        <a:cubicBezTo>
                          <a:pt x="1629" y="16179"/>
                          <a:pt x="1664" y="16155"/>
                          <a:pt x="1684" y="16167"/>
                        </a:cubicBezTo>
                        <a:cubicBezTo>
                          <a:pt x="1724" y="16179"/>
                          <a:pt x="1724" y="16243"/>
                          <a:pt x="1745" y="16278"/>
                        </a:cubicBezTo>
                        <a:cubicBezTo>
                          <a:pt x="1780" y="16343"/>
                          <a:pt x="1866" y="16343"/>
                          <a:pt x="1896" y="16278"/>
                        </a:cubicBezTo>
                        <a:cubicBezTo>
                          <a:pt x="1926" y="16355"/>
                          <a:pt x="1936" y="16425"/>
                          <a:pt x="1926" y="16513"/>
                        </a:cubicBezTo>
                        <a:lnTo>
                          <a:pt x="1926" y="16548"/>
                        </a:lnTo>
                        <a:cubicBezTo>
                          <a:pt x="1936" y="16571"/>
                          <a:pt x="1946" y="16571"/>
                          <a:pt x="1972" y="16583"/>
                        </a:cubicBezTo>
                        <a:cubicBezTo>
                          <a:pt x="2032" y="16612"/>
                          <a:pt x="2098" y="16659"/>
                          <a:pt x="2148" y="16706"/>
                        </a:cubicBezTo>
                        <a:lnTo>
                          <a:pt x="2193" y="16759"/>
                        </a:lnTo>
                        <a:cubicBezTo>
                          <a:pt x="2203" y="16771"/>
                          <a:pt x="2224" y="16771"/>
                          <a:pt x="2234" y="16782"/>
                        </a:cubicBezTo>
                        <a:cubicBezTo>
                          <a:pt x="2264" y="16806"/>
                          <a:pt x="2274" y="16847"/>
                          <a:pt x="2274" y="16882"/>
                        </a:cubicBezTo>
                        <a:cubicBezTo>
                          <a:pt x="2254" y="16905"/>
                          <a:pt x="2254" y="16940"/>
                          <a:pt x="2254" y="16981"/>
                        </a:cubicBezTo>
                        <a:cubicBezTo>
                          <a:pt x="2264" y="16993"/>
                          <a:pt x="2274" y="16993"/>
                          <a:pt x="2299" y="17005"/>
                        </a:cubicBezTo>
                        <a:cubicBezTo>
                          <a:pt x="2284" y="17017"/>
                          <a:pt x="2284" y="17040"/>
                          <a:pt x="2284" y="17052"/>
                        </a:cubicBezTo>
                        <a:lnTo>
                          <a:pt x="2284" y="17239"/>
                        </a:lnTo>
                        <a:cubicBezTo>
                          <a:pt x="2284" y="17351"/>
                          <a:pt x="2284" y="17456"/>
                          <a:pt x="2330" y="17556"/>
                        </a:cubicBezTo>
                        <a:cubicBezTo>
                          <a:pt x="2299" y="17579"/>
                          <a:pt x="2284" y="17632"/>
                          <a:pt x="2299" y="17679"/>
                        </a:cubicBezTo>
                        <a:cubicBezTo>
                          <a:pt x="2274" y="17679"/>
                          <a:pt x="2234" y="17679"/>
                          <a:pt x="2234" y="17714"/>
                        </a:cubicBezTo>
                        <a:cubicBezTo>
                          <a:pt x="2234" y="17731"/>
                          <a:pt x="2234" y="17743"/>
                          <a:pt x="2244" y="17755"/>
                        </a:cubicBezTo>
                        <a:cubicBezTo>
                          <a:pt x="2319" y="17925"/>
                          <a:pt x="2274" y="18153"/>
                          <a:pt x="2138" y="18264"/>
                        </a:cubicBezTo>
                        <a:cubicBezTo>
                          <a:pt x="2128" y="18264"/>
                          <a:pt x="2118" y="18253"/>
                          <a:pt x="2108" y="18253"/>
                        </a:cubicBezTo>
                        <a:cubicBezTo>
                          <a:pt x="2077" y="18264"/>
                          <a:pt x="2032" y="18288"/>
                          <a:pt x="2012" y="18323"/>
                        </a:cubicBezTo>
                        <a:cubicBezTo>
                          <a:pt x="1936" y="18323"/>
                          <a:pt x="1866" y="18300"/>
                          <a:pt x="1800" y="18241"/>
                        </a:cubicBezTo>
                        <a:cubicBezTo>
                          <a:pt x="1790" y="18253"/>
                          <a:pt x="1780" y="18264"/>
                          <a:pt x="1770" y="18288"/>
                        </a:cubicBezTo>
                        <a:cubicBezTo>
                          <a:pt x="1684" y="18276"/>
                          <a:pt x="1598" y="18264"/>
                          <a:pt x="1523" y="18241"/>
                        </a:cubicBezTo>
                        <a:cubicBezTo>
                          <a:pt x="1493" y="18241"/>
                          <a:pt x="1462" y="18229"/>
                          <a:pt x="1432" y="18241"/>
                        </a:cubicBezTo>
                        <a:cubicBezTo>
                          <a:pt x="1377" y="18177"/>
                          <a:pt x="1301" y="18212"/>
                          <a:pt x="1240" y="18253"/>
                        </a:cubicBezTo>
                        <a:cubicBezTo>
                          <a:pt x="1230" y="18229"/>
                          <a:pt x="1195" y="18212"/>
                          <a:pt x="1175" y="18212"/>
                        </a:cubicBezTo>
                        <a:cubicBezTo>
                          <a:pt x="1155" y="18212"/>
                          <a:pt x="1124" y="18229"/>
                          <a:pt x="1104" y="18229"/>
                        </a:cubicBezTo>
                        <a:cubicBezTo>
                          <a:pt x="1039" y="18229"/>
                          <a:pt x="983" y="18153"/>
                          <a:pt x="923" y="18141"/>
                        </a:cubicBezTo>
                        <a:cubicBezTo>
                          <a:pt x="847" y="18130"/>
                          <a:pt x="787" y="18188"/>
                          <a:pt x="711" y="18177"/>
                        </a:cubicBezTo>
                        <a:cubicBezTo>
                          <a:pt x="681" y="18177"/>
                          <a:pt x="646" y="18153"/>
                          <a:pt x="625" y="18165"/>
                        </a:cubicBezTo>
                        <a:cubicBezTo>
                          <a:pt x="615" y="18165"/>
                          <a:pt x="605" y="18177"/>
                          <a:pt x="595" y="18177"/>
                        </a:cubicBezTo>
                        <a:cubicBezTo>
                          <a:pt x="585" y="18177"/>
                          <a:pt x="575" y="18159"/>
                          <a:pt x="565" y="18141"/>
                        </a:cubicBezTo>
                        <a:cubicBezTo>
                          <a:pt x="550" y="18130"/>
                          <a:pt x="530" y="18130"/>
                          <a:pt x="509" y="18118"/>
                        </a:cubicBezTo>
                        <a:cubicBezTo>
                          <a:pt x="459" y="18106"/>
                          <a:pt x="403" y="18106"/>
                          <a:pt x="353" y="18100"/>
                        </a:cubicBezTo>
                        <a:lnTo>
                          <a:pt x="328" y="18100"/>
                        </a:lnTo>
                        <a:cubicBezTo>
                          <a:pt x="308" y="18106"/>
                          <a:pt x="308" y="18141"/>
                          <a:pt x="308" y="18165"/>
                        </a:cubicBezTo>
                        <a:cubicBezTo>
                          <a:pt x="298" y="18212"/>
                          <a:pt x="267" y="18253"/>
                          <a:pt x="222" y="18253"/>
                        </a:cubicBezTo>
                        <a:lnTo>
                          <a:pt x="192" y="18253"/>
                        </a:lnTo>
                        <a:cubicBezTo>
                          <a:pt x="172" y="18264"/>
                          <a:pt x="172" y="18300"/>
                          <a:pt x="182" y="18311"/>
                        </a:cubicBezTo>
                        <a:cubicBezTo>
                          <a:pt x="192" y="18335"/>
                          <a:pt x="212" y="18352"/>
                          <a:pt x="232" y="18364"/>
                        </a:cubicBezTo>
                        <a:lnTo>
                          <a:pt x="96" y="18364"/>
                        </a:lnTo>
                        <a:cubicBezTo>
                          <a:pt x="66" y="18364"/>
                          <a:pt x="30" y="18364"/>
                          <a:pt x="10" y="18387"/>
                        </a:cubicBezTo>
                        <a:cubicBezTo>
                          <a:pt x="-15" y="18417"/>
                          <a:pt x="10" y="18475"/>
                          <a:pt x="35" y="18458"/>
                        </a:cubicBezTo>
                        <a:cubicBezTo>
                          <a:pt x="25" y="18499"/>
                          <a:pt x="25" y="18522"/>
                          <a:pt x="10" y="18557"/>
                        </a:cubicBezTo>
                        <a:cubicBezTo>
                          <a:pt x="46" y="18557"/>
                          <a:pt x="66" y="18598"/>
                          <a:pt x="66" y="18633"/>
                        </a:cubicBezTo>
                        <a:cubicBezTo>
                          <a:pt x="66" y="18669"/>
                          <a:pt x="56" y="18704"/>
                          <a:pt x="56" y="18745"/>
                        </a:cubicBezTo>
                        <a:cubicBezTo>
                          <a:pt x="56" y="18780"/>
                          <a:pt x="56" y="18815"/>
                          <a:pt x="86" y="18827"/>
                        </a:cubicBezTo>
                        <a:cubicBezTo>
                          <a:pt x="96" y="18827"/>
                          <a:pt x="106" y="18827"/>
                          <a:pt x="116" y="18839"/>
                        </a:cubicBezTo>
                        <a:cubicBezTo>
                          <a:pt x="151" y="18868"/>
                          <a:pt x="131" y="18926"/>
                          <a:pt x="106" y="18962"/>
                        </a:cubicBezTo>
                        <a:cubicBezTo>
                          <a:pt x="116" y="19014"/>
                          <a:pt x="202" y="18979"/>
                          <a:pt x="222" y="19014"/>
                        </a:cubicBezTo>
                        <a:cubicBezTo>
                          <a:pt x="232" y="19026"/>
                          <a:pt x="222" y="19049"/>
                          <a:pt x="232" y="19061"/>
                        </a:cubicBezTo>
                        <a:cubicBezTo>
                          <a:pt x="232" y="19085"/>
                          <a:pt x="257" y="19102"/>
                          <a:pt x="267" y="19114"/>
                        </a:cubicBezTo>
                        <a:cubicBezTo>
                          <a:pt x="308" y="19196"/>
                          <a:pt x="202" y="19307"/>
                          <a:pt x="257" y="19395"/>
                        </a:cubicBezTo>
                        <a:cubicBezTo>
                          <a:pt x="222" y="19395"/>
                          <a:pt x="202" y="19442"/>
                          <a:pt x="222" y="19483"/>
                        </a:cubicBezTo>
                        <a:cubicBezTo>
                          <a:pt x="192" y="19565"/>
                          <a:pt x="141" y="19653"/>
                          <a:pt x="106" y="19741"/>
                        </a:cubicBezTo>
                        <a:cubicBezTo>
                          <a:pt x="141" y="19729"/>
                          <a:pt x="151" y="19788"/>
                          <a:pt x="141" y="19811"/>
                        </a:cubicBezTo>
                        <a:cubicBezTo>
                          <a:pt x="131" y="19846"/>
                          <a:pt x="96" y="19864"/>
                          <a:pt x="86" y="19899"/>
                        </a:cubicBezTo>
                        <a:cubicBezTo>
                          <a:pt x="76" y="19934"/>
                          <a:pt x="86" y="19975"/>
                          <a:pt x="86" y="20010"/>
                        </a:cubicBezTo>
                        <a:cubicBezTo>
                          <a:pt x="86" y="20051"/>
                          <a:pt x="76" y="20081"/>
                          <a:pt x="56" y="20110"/>
                        </a:cubicBezTo>
                        <a:cubicBezTo>
                          <a:pt x="96" y="20110"/>
                          <a:pt x="96" y="20168"/>
                          <a:pt x="86" y="20215"/>
                        </a:cubicBezTo>
                        <a:cubicBezTo>
                          <a:pt x="76" y="20315"/>
                          <a:pt x="86" y="20414"/>
                          <a:pt x="116" y="20502"/>
                        </a:cubicBezTo>
                        <a:cubicBezTo>
                          <a:pt x="131" y="20514"/>
                          <a:pt x="131" y="20537"/>
                          <a:pt x="141" y="20537"/>
                        </a:cubicBezTo>
                        <a:cubicBezTo>
                          <a:pt x="151" y="20549"/>
                          <a:pt x="172" y="20549"/>
                          <a:pt x="182" y="20549"/>
                        </a:cubicBezTo>
                        <a:cubicBezTo>
                          <a:pt x="247" y="20561"/>
                          <a:pt x="277" y="20637"/>
                          <a:pt x="298" y="20696"/>
                        </a:cubicBezTo>
                        <a:cubicBezTo>
                          <a:pt x="308" y="20737"/>
                          <a:pt x="318" y="20784"/>
                          <a:pt x="328" y="20819"/>
                        </a:cubicBezTo>
                        <a:cubicBezTo>
                          <a:pt x="338" y="20860"/>
                          <a:pt x="353" y="20895"/>
                          <a:pt x="373" y="20918"/>
                        </a:cubicBezTo>
                        <a:cubicBezTo>
                          <a:pt x="393" y="20942"/>
                          <a:pt x="434" y="20942"/>
                          <a:pt x="459" y="20918"/>
                        </a:cubicBezTo>
                        <a:cubicBezTo>
                          <a:pt x="489" y="20953"/>
                          <a:pt x="519" y="20977"/>
                          <a:pt x="565" y="20994"/>
                        </a:cubicBezTo>
                        <a:cubicBezTo>
                          <a:pt x="635" y="21018"/>
                          <a:pt x="721" y="21006"/>
                          <a:pt x="807" y="21030"/>
                        </a:cubicBezTo>
                        <a:cubicBezTo>
                          <a:pt x="837" y="21041"/>
                          <a:pt x="857" y="21053"/>
                          <a:pt x="867" y="21076"/>
                        </a:cubicBezTo>
                        <a:cubicBezTo>
                          <a:pt x="893" y="21117"/>
                          <a:pt x="857" y="21176"/>
                          <a:pt x="893" y="21211"/>
                        </a:cubicBezTo>
                        <a:cubicBezTo>
                          <a:pt x="903" y="21240"/>
                          <a:pt x="933" y="21240"/>
                          <a:pt x="943" y="21264"/>
                        </a:cubicBezTo>
                        <a:cubicBezTo>
                          <a:pt x="953" y="21287"/>
                          <a:pt x="943" y="21323"/>
                          <a:pt x="953" y="21364"/>
                        </a:cubicBezTo>
                        <a:cubicBezTo>
                          <a:pt x="963" y="21387"/>
                          <a:pt x="998" y="21399"/>
                          <a:pt x="1019" y="21422"/>
                        </a:cubicBezTo>
                        <a:cubicBezTo>
                          <a:pt x="1039" y="21446"/>
                          <a:pt x="1029" y="21487"/>
                          <a:pt x="1029" y="21522"/>
                        </a:cubicBezTo>
                        <a:cubicBezTo>
                          <a:pt x="1029" y="21563"/>
                          <a:pt x="1059" y="21592"/>
                          <a:pt x="1079" y="21580"/>
                        </a:cubicBezTo>
                        <a:cubicBezTo>
                          <a:pt x="1114" y="21569"/>
                          <a:pt x="1089" y="21498"/>
                          <a:pt x="1124" y="21457"/>
                        </a:cubicBezTo>
                        <a:cubicBezTo>
                          <a:pt x="1135" y="21434"/>
                          <a:pt x="1175" y="21434"/>
                          <a:pt x="1185" y="21410"/>
                        </a:cubicBezTo>
                        <a:cubicBezTo>
                          <a:pt x="1195" y="21387"/>
                          <a:pt x="1195" y="21364"/>
                          <a:pt x="1195" y="21346"/>
                        </a:cubicBezTo>
                        <a:cubicBezTo>
                          <a:pt x="1205" y="21276"/>
                          <a:pt x="1261" y="21223"/>
                          <a:pt x="1326" y="21199"/>
                        </a:cubicBezTo>
                        <a:cubicBezTo>
                          <a:pt x="1387" y="21176"/>
                          <a:pt x="1452" y="21176"/>
                          <a:pt x="1513" y="21153"/>
                        </a:cubicBezTo>
                        <a:cubicBezTo>
                          <a:pt x="1523" y="21153"/>
                          <a:pt x="1548" y="21141"/>
                          <a:pt x="1558" y="21141"/>
                        </a:cubicBezTo>
                        <a:cubicBezTo>
                          <a:pt x="1578" y="21141"/>
                          <a:pt x="1588" y="21153"/>
                          <a:pt x="1609" y="21153"/>
                        </a:cubicBezTo>
                        <a:lnTo>
                          <a:pt x="1704" y="21188"/>
                        </a:lnTo>
                        <a:cubicBezTo>
                          <a:pt x="1770" y="21199"/>
                          <a:pt x="1840" y="21188"/>
                          <a:pt x="1886" y="21141"/>
                        </a:cubicBezTo>
                        <a:cubicBezTo>
                          <a:pt x="1896" y="21211"/>
                          <a:pt x="1992" y="21211"/>
                          <a:pt x="2052" y="21199"/>
                        </a:cubicBezTo>
                        <a:cubicBezTo>
                          <a:pt x="2042" y="21176"/>
                          <a:pt x="2032" y="21153"/>
                          <a:pt x="2012" y="21153"/>
                        </a:cubicBezTo>
                        <a:cubicBezTo>
                          <a:pt x="2077" y="21129"/>
                          <a:pt x="2138" y="21088"/>
                          <a:pt x="2168" y="21018"/>
                        </a:cubicBezTo>
                        <a:cubicBezTo>
                          <a:pt x="2193" y="20977"/>
                          <a:pt x="2193" y="20930"/>
                          <a:pt x="2224" y="20895"/>
                        </a:cubicBezTo>
                        <a:cubicBezTo>
                          <a:pt x="2254" y="20860"/>
                          <a:pt x="2309" y="20842"/>
                          <a:pt x="2319" y="20883"/>
                        </a:cubicBezTo>
                        <a:cubicBezTo>
                          <a:pt x="2350" y="20842"/>
                          <a:pt x="2390" y="20819"/>
                          <a:pt x="2435" y="20830"/>
                        </a:cubicBezTo>
                        <a:cubicBezTo>
                          <a:pt x="2456" y="20830"/>
                          <a:pt x="2476" y="20842"/>
                          <a:pt x="2496" y="20830"/>
                        </a:cubicBezTo>
                        <a:cubicBezTo>
                          <a:pt x="2531" y="20819"/>
                          <a:pt x="2551" y="20784"/>
                          <a:pt x="2551" y="20748"/>
                        </a:cubicBezTo>
                        <a:cubicBezTo>
                          <a:pt x="2551" y="20707"/>
                          <a:pt x="2541" y="20672"/>
                          <a:pt x="2531" y="20637"/>
                        </a:cubicBezTo>
                        <a:cubicBezTo>
                          <a:pt x="2561" y="20661"/>
                          <a:pt x="2602" y="20625"/>
                          <a:pt x="2612" y="20573"/>
                        </a:cubicBezTo>
                        <a:cubicBezTo>
                          <a:pt x="2627" y="20537"/>
                          <a:pt x="2602" y="20491"/>
                          <a:pt x="2582" y="20450"/>
                        </a:cubicBezTo>
                        <a:cubicBezTo>
                          <a:pt x="2627" y="20461"/>
                          <a:pt x="2657" y="20414"/>
                          <a:pt x="2657" y="20368"/>
                        </a:cubicBezTo>
                        <a:cubicBezTo>
                          <a:pt x="2657" y="20315"/>
                          <a:pt x="2647" y="20280"/>
                          <a:pt x="2637" y="20233"/>
                        </a:cubicBezTo>
                        <a:cubicBezTo>
                          <a:pt x="2627" y="20168"/>
                          <a:pt x="2647" y="20092"/>
                          <a:pt x="2688" y="20045"/>
                        </a:cubicBezTo>
                        <a:cubicBezTo>
                          <a:pt x="2688" y="19969"/>
                          <a:pt x="2677" y="19911"/>
                          <a:pt x="2647" y="19846"/>
                        </a:cubicBezTo>
                        <a:cubicBezTo>
                          <a:pt x="2647" y="19776"/>
                          <a:pt x="2667" y="19700"/>
                          <a:pt x="2708" y="19653"/>
                        </a:cubicBezTo>
                        <a:cubicBezTo>
                          <a:pt x="2708" y="19618"/>
                          <a:pt x="2718" y="19577"/>
                          <a:pt x="2718" y="19542"/>
                        </a:cubicBezTo>
                        <a:cubicBezTo>
                          <a:pt x="2763" y="19565"/>
                          <a:pt x="2814" y="19588"/>
                          <a:pt x="2869" y="19588"/>
                        </a:cubicBezTo>
                        <a:cubicBezTo>
                          <a:pt x="2879" y="19588"/>
                          <a:pt x="2899" y="19588"/>
                          <a:pt x="2909" y="19577"/>
                        </a:cubicBezTo>
                        <a:cubicBezTo>
                          <a:pt x="2919" y="19553"/>
                          <a:pt x="2889" y="19530"/>
                          <a:pt x="2889" y="19506"/>
                        </a:cubicBezTo>
                        <a:cubicBezTo>
                          <a:pt x="2889" y="19495"/>
                          <a:pt x="2899" y="19483"/>
                          <a:pt x="2909" y="19465"/>
                        </a:cubicBezTo>
                        <a:cubicBezTo>
                          <a:pt x="2965" y="19407"/>
                          <a:pt x="3015" y="19342"/>
                          <a:pt x="3091" y="19360"/>
                        </a:cubicBezTo>
                        <a:cubicBezTo>
                          <a:pt x="3071" y="19307"/>
                          <a:pt x="3106" y="19249"/>
                          <a:pt x="3141" y="19208"/>
                        </a:cubicBezTo>
                        <a:cubicBezTo>
                          <a:pt x="3172" y="19172"/>
                          <a:pt x="3217" y="19161"/>
                          <a:pt x="3247" y="19126"/>
                        </a:cubicBezTo>
                        <a:lnTo>
                          <a:pt x="3282" y="19085"/>
                        </a:lnTo>
                        <a:cubicBezTo>
                          <a:pt x="3313" y="19049"/>
                          <a:pt x="3353" y="19049"/>
                          <a:pt x="3388" y="19049"/>
                        </a:cubicBezTo>
                        <a:cubicBezTo>
                          <a:pt x="3429" y="19038"/>
                          <a:pt x="3469" y="19026"/>
                          <a:pt x="3469" y="18979"/>
                        </a:cubicBezTo>
                        <a:lnTo>
                          <a:pt x="3469" y="18938"/>
                        </a:lnTo>
                        <a:cubicBezTo>
                          <a:pt x="3484" y="18915"/>
                          <a:pt x="3504" y="18891"/>
                          <a:pt x="3504" y="18868"/>
                        </a:cubicBezTo>
                        <a:cubicBezTo>
                          <a:pt x="3504" y="18856"/>
                          <a:pt x="3504" y="18839"/>
                          <a:pt x="3494" y="18827"/>
                        </a:cubicBezTo>
                        <a:cubicBezTo>
                          <a:pt x="3484" y="18792"/>
                          <a:pt x="3484" y="18745"/>
                          <a:pt x="3494" y="18692"/>
                        </a:cubicBezTo>
                        <a:lnTo>
                          <a:pt x="3494" y="18645"/>
                        </a:lnTo>
                        <a:cubicBezTo>
                          <a:pt x="3504" y="18581"/>
                          <a:pt x="3504" y="18522"/>
                          <a:pt x="3514" y="18446"/>
                        </a:cubicBezTo>
                        <a:cubicBezTo>
                          <a:pt x="3514" y="18411"/>
                          <a:pt x="3524" y="18364"/>
                          <a:pt x="3524" y="18323"/>
                        </a:cubicBezTo>
                        <a:cubicBezTo>
                          <a:pt x="3524" y="18300"/>
                          <a:pt x="3524" y="18276"/>
                          <a:pt x="3545" y="18264"/>
                        </a:cubicBezTo>
                        <a:cubicBezTo>
                          <a:pt x="3555" y="18253"/>
                          <a:pt x="3585" y="18253"/>
                          <a:pt x="3585" y="18276"/>
                        </a:cubicBezTo>
                        <a:cubicBezTo>
                          <a:pt x="3585" y="18253"/>
                          <a:pt x="3585" y="18212"/>
                          <a:pt x="3600" y="18200"/>
                        </a:cubicBezTo>
                        <a:cubicBezTo>
                          <a:pt x="3610" y="18177"/>
                          <a:pt x="3640" y="18177"/>
                          <a:pt x="3661" y="18188"/>
                        </a:cubicBezTo>
                        <a:cubicBezTo>
                          <a:pt x="3681" y="18177"/>
                          <a:pt x="3706" y="18153"/>
                          <a:pt x="3726" y="18141"/>
                        </a:cubicBezTo>
                        <a:cubicBezTo>
                          <a:pt x="3756" y="18153"/>
                          <a:pt x="3787" y="18153"/>
                          <a:pt x="3822" y="18141"/>
                        </a:cubicBezTo>
                        <a:cubicBezTo>
                          <a:pt x="3893" y="18118"/>
                          <a:pt x="3968" y="18100"/>
                          <a:pt x="4044" y="18059"/>
                        </a:cubicBezTo>
                        <a:cubicBezTo>
                          <a:pt x="4044" y="18083"/>
                          <a:pt x="4054" y="18106"/>
                          <a:pt x="4054" y="18130"/>
                        </a:cubicBezTo>
                        <a:cubicBezTo>
                          <a:pt x="4084" y="18130"/>
                          <a:pt x="4124" y="18130"/>
                          <a:pt x="4150" y="18165"/>
                        </a:cubicBezTo>
                        <a:cubicBezTo>
                          <a:pt x="4150" y="18177"/>
                          <a:pt x="4150" y="18188"/>
                          <a:pt x="4160" y="18200"/>
                        </a:cubicBezTo>
                        <a:cubicBezTo>
                          <a:pt x="4170" y="18241"/>
                          <a:pt x="4200" y="18276"/>
                          <a:pt x="4230" y="18276"/>
                        </a:cubicBezTo>
                        <a:cubicBezTo>
                          <a:pt x="4266" y="18288"/>
                          <a:pt x="4306" y="18276"/>
                          <a:pt x="4336" y="18276"/>
                        </a:cubicBezTo>
                        <a:cubicBezTo>
                          <a:pt x="4316" y="18335"/>
                          <a:pt x="4392" y="18399"/>
                          <a:pt x="4442" y="18364"/>
                        </a:cubicBezTo>
                        <a:cubicBezTo>
                          <a:pt x="4488" y="18411"/>
                          <a:pt x="4573" y="18387"/>
                          <a:pt x="4583" y="18311"/>
                        </a:cubicBezTo>
                        <a:cubicBezTo>
                          <a:pt x="4593" y="18288"/>
                          <a:pt x="4593" y="18276"/>
                          <a:pt x="4603" y="18253"/>
                        </a:cubicBezTo>
                        <a:cubicBezTo>
                          <a:pt x="4634" y="18200"/>
                          <a:pt x="4699" y="18241"/>
                          <a:pt x="4750" y="18200"/>
                        </a:cubicBezTo>
                        <a:cubicBezTo>
                          <a:pt x="4730" y="18188"/>
                          <a:pt x="4730" y="18141"/>
                          <a:pt x="4740" y="18118"/>
                        </a:cubicBezTo>
                        <a:cubicBezTo>
                          <a:pt x="4750" y="18100"/>
                          <a:pt x="4785" y="18083"/>
                          <a:pt x="4815" y="18083"/>
                        </a:cubicBezTo>
                        <a:cubicBezTo>
                          <a:pt x="4846" y="18083"/>
                          <a:pt x="4901" y="18100"/>
                          <a:pt x="4901" y="18059"/>
                        </a:cubicBezTo>
                        <a:lnTo>
                          <a:pt x="4866" y="17989"/>
                        </a:lnTo>
                        <a:cubicBezTo>
                          <a:pt x="4901" y="18001"/>
                          <a:pt x="4931" y="17977"/>
                          <a:pt x="4951" y="17936"/>
                        </a:cubicBezTo>
                        <a:cubicBezTo>
                          <a:pt x="4997" y="17878"/>
                          <a:pt x="5037" y="17825"/>
                          <a:pt x="5077" y="17766"/>
                        </a:cubicBezTo>
                        <a:cubicBezTo>
                          <a:pt x="5143" y="17778"/>
                          <a:pt x="5203" y="17743"/>
                          <a:pt x="5229" y="17679"/>
                        </a:cubicBezTo>
                        <a:cubicBezTo>
                          <a:pt x="5269" y="17714"/>
                          <a:pt x="5335" y="17714"/>
                          <a:pt x="5385" y="17679"/>
                        </a:cubicBezTo>
                        <a:cubicBezTo>
                          <a:pt x="5405" y="17714"/>
                          <a:pt x="5415" y="17755"/>
                          <a:pt x="5405" y="17790"/>
                        </a:cubicBezTo>
                        <a:cubicBezTo>
                          <a:pt x="5451" y="17802"/>
                          <a:pt x="5481" y="17837"/>
                          <a:pt x="5511" y="17866"/>
                        </a:cubicBezTo>
                        <a:cubicBezTo>
                          <a:pt x="5546" y="17889"/>
                          <a:pt x="5597" y="17901"/>
                          <a:pt x="5627" y="17878"/>
                        </a:cubicBezTo>
                        <a:cubicBezTo>
                          <a:pt x="5637" y="17901"/>
                          <a:pt x="5637" y="17936"/>
                          <a:pt x="5627" y="17960"/>
                        </a:cubicBezTo>
                        <a:cubicBezTo>
                          <a:pt x="5703" y="17989"/>
                          <a:pt x="5758" y="18095"/>
                          <a:pt x="5723" y="18165"/>
                        </a:cubicBezTo>
                        <a:cubicBezTo>
                          <a:pt x="5713" y="18177"/>
                          <a:pt x="5713" y="18200"/>
                          <a:pt x="5713" y="18212"/>
                        </a:cubicBezTo>
                        <a:cubicBezTo>
                          <a:pt x="5723" y="18241"/>
                          <a:pt x="5758" y="18241"/>
                          <a:pt x="5768" y="18276"/>
                        </a:cubicBezTo>
                        <a:lnTo>
                          <a:pt x="5768" y="18311"/>
                        </a:lnTo>
                        <a:cubicBezTo>
                          <a:pt x="5768" y="18376"/>
                          <a:pt x="5758" y="18434"/>
                          <a:pt x="5758" y="18499"/>
                        </a:cubicBezTo>
                        <a:cubicBezTo>
                          <a:pt x="5788" y="18510"/>
                          <a:pt x="5819" y="18522"/>
                          <a:pt x="5864" y="18546"/>
                        </a:cubicBezTo>
                        <a:cubicBezTo>
                          <a:pt x="5874" y="18534"/>
                          <a:pt x="5894" y="18534"/>
                          <a:pt x="5904" y="18522"/>
                        </a:cubicBezTo>
                        <a:cubicBezTo>
                          <a:pt x="5904" y="18581"/>
                          <a:pt x="5995" y="18546"/>
                          <a:pt x="6015" y="18598"/>
                        </a:cubicBezTo>
                        <a:cubicBezTo>
                          <a:pt x="6025" y="18622"/>
                          <a:pt x="6015" y="18645"/>
                          <a:pt x="6025" y="18669"/>
                        </a:cubicBezTo>
                        <a:cubicBezTo>
                          <a:pt x="6035" y="18704"/>
                          <a:pt x="6101" y="18704"/>
                          <a:pt x="6131" y="18733"/>
                        </a:cubicBezTo>
                        <a:cubicBezTo>
                          <a:pt x="6141" y="18745"/>
                          <a:pt x="6151" y="18768"/>
                          <a:pt x="6161" y="18780"/>
                        </a:cubicBezTo>
                        <a:cubicBezTo>
                          <a:pt x="6187" y="18815"/>
                          <a:pt x="6227" y="18856"/>
                          <a:pt x="6257" y="18880"/>
                        </a:cubicBezTo>
                        <a:cubicBezTo>
                          <a:pt x="6303" y="18903"/>
                          <a:pt x="6343" y="18938"/>
                          <a:pt x="6373" y="18962"/>
                        </a:cubicBezTo>
                        <a:cubicBezTo>
                          <a:pt x="6419" y="19003"/>
                          <a:pt x="6469" y="19026"/>
                          <a:pt x="6514" y="19061"/>
                        </a:cubicBezTo>
                        <a:cubicBezTo>
                          <a:pt x="6545" y="19126"/>
                          <a:pt x="6605" y="19161"/>
                          <a:pt x="6671" y="19149"/>
                        </a:cubicBezTo>
                        <a:cubicBezTo>
                          <a:pt x="6671" y="19219"/>
                          <a:pt x="6736" y="19272"/>
                          <a:pt x="6787" y="19319"/>
                        </a:cubicBezTo>
                        <a:cubicBezTo>
                          <a:pt x="6852" y="19360"/>
                          <a:pt x="6903" y="19407"/>
                          <a:pt x="6968" y="19442"/>
                        </a:cubicBezTo>
                        <a:cubicBezTo>
                          <a:pt x="6958" y="19506"/>
                          <a:pt x="7009" y="19542"/>
                          <a:pt x="7064" y="19565"/>
                        </a:cubicBezTo>
                        <a:cubicBezTo>
                          <a:pt x="7104" y="19588"/>
                          <a:pt x="7170" y="19606"/>
                          <a:pt x="7180" y="19665"/>
                        </a:cubicBezTo>
                        <a:cubicBezTo>
                          <a:pt x="7190" y="19729"/>
                          <a:pt x="7160" y="19811"/>
                          <a:pt x="7200" y="19834"/>
                        </a:cubicBezTo>
                        <a:cubicBezTo>
                          <a:pt x="7210" y="19846"/>
                          <a:pt x="7230" y="19846"/>
                          <a:pt x="7230" y="19864"/>
                        </a:cubicBezTo>
                        <a:cubicBezTo>
                          <a:pt x="7240" y="19875"/>
                          <a:pt x="7230" y="19887"/>
                          <a:pt x="7230" y="19911"/>
                        </a:cubicBezTo>
                        <a:cubicBezTo>
                          <a:pt x="7230" y="19946"/>
                          <a:pt x="7256" y="19975"/>
                          <a:pt x="7266" y="19999"/>
                        </a:cubicBezTo>
                        <a:cubicBezTo>
                          <a:pt x="7281" y="20028"/>
                          <a:pt x="7276" y="20069"/>
                          <a:pt x="7251" y="20081"/>
                        </a:cubicBezTo>
                        <a:cubicBezTo>
                          <a:pt x="7306" y="20092"/>
                          <a:pt x="7336" y="20157"/>
                          <a:pt x="7326" y="20215"/>
                        </a:cubicBezTo>
                        <a:cubicBezTo>
                          <a:pt x="7316" y="20291"/>
                          <a:pt x="7240" y="20327"/>
                          <a:pt x="7200" y="20391"/>
                        </a:cubicBezTo>
                        <a:cubicBezTo>
                          <a:pt x="7180" y="20426"/>
                          <a:pt x="7170" y="20473"/>
                          <a:pt x="7170" y="20526"/>
                        </a:cubicBezTo>
                        <a:cubicBezTo>
                          <a:pt x="7170" y="20537"/>
                          <a:pt x="7170" y="20549"/>
                          <a:pt x="7180" y="20561"/>
                        </a:cubicBezTo>
                        <a:cubicBezTo>
                          <a:pt x="7190" y="20573"/>
                          <a:pt x="7200" y="20573"/>
                          <a:pt x="7210" y="20573"/>
                        </a:cubicBezTo>
                        <a:cubicBezTo>
                          <a:pt x="7240" y="20596"/>
                          <a:pt x="7240" y="20661"/>
                          <a:pt x="7286" y="20672"/>
                        </a:cubicBezTo>
                        <a:cubicBezTo>
                          <a:pt x="7296" y="20672"/>
                          <a:pt x="7316" y="20661"/>
                          <a:pt x="7326" y="20672"/>
                        </a:cubicBezTo>
                        <a:cubicBezTo>
                          <a:pt x="7336" y="20672"/>
                          <a:pt x="7346" y="20684"/>
                          <a:pt x="7372" y="20684"/>
                        </a:cubicBezTo>
                        <a:cubicBezTo>
                          <a:pt x="7412" y="20696"/>
                          <a:pt x="7442" y="20637"/>
                          <a:pt x="7452" y="20596"/>
                        </a:cubicBezTo>
                        <a:cubicBezTo>
                          <a:pt x="7462" y="20549"/>
                          <a:pt x="7472" y="20502"/>
                          <a:pt x="7508" y="20461"/>
                        </a:cubicBezTo>
                        <a:cubicBezTo>
                          <a:pt x="7538" y="20438"/>
                          <a:pt x="7578" y="20438"/>
                          <a:pt x="7593" y="20403"/>
                        </a:cubicBezTo>
                        <a:cubicBezTo>
                          <a:pt x="7593" y="20379"/>
                          <a:pt x="7568" y="20379"/>
                          <a:pt x="7558" y="20368"/>
                        </a:cubicBezTo>
                        <a:cubicBezTo>
                          <a:pt x="7538" y="20350"/>
                          <a:pt x="7558" y="20315"/>
                          <a:pt x="7568" y="20291"/>
                        </a:cubicBezTo>
                        <a:cubicBezTo>
                          <a:pt x="7578" y="20268"/>
                          <a:pt x="7614" y="20268"/>
                          <a:pt x="7624" y="20245"/>
                        </a:cubicBezTo>
                        <a:cubicBezTo>
                          <a:pt x="7634" y="20215"/>
                          <a:pt x="7614" y="20192"/>
                          <a:pt x="7614" y="20180"/>
                        </a:cubicBezTo>
                        <a:cubicBezTo>
                          <a:pt x="7578" y="20110"/>
                          <a:pt x="7568" y="20022"/>
                          <a:pt x="7578" y="19946"/>
                        </a:cubicBezTo>
                        <a:cubicBezTo>
                          <a:pt x="7548" y="19946"/>
                          <a:pt x="7548" y="19899"/>
                          <a:pt x="7548" y="19864"/>
                        </a:cubicBezTo>
                        <a:cubicBezTo>
                          <a:pt x="7568" y="19764"/>
                          <a:pt x="7593" y="19676"/>
                          <a:pt x="7644" y="19606"/>
                        </a:cubicBezTo>
                        <a:lnTo>
                          <a:pt x="7770" y="19641"/>
                        </a:lnTo>
                        <a:cubicBezTo>
                          <a:pt x="7790" y="19641"/>
                          <a:pt x="7805" y="19653"/>
                          <a:pt x="7825" y="19665"/>
                        </a:cubicBezTo>
                        <a:cubicBezTo>
                          <a:pt x="7835" y="19676"/>
                          <a:pt x="7846" y="19688"/>
                          <a:pt x="7846" y="19700"/>
                        </a:cubicBezTo>
                        <a:cubicBezTo>
                          <a:pt x="7876" y="19776"/>
                          <a:pt x="7921" y="19834"/>
                          <a:pt x="7951" y="19911"/>
                        </a:cubicBezTo>
                        <a:cubicBezTo>
                          <a:pt x="8002" y="19911"/>
                          <a:pt x="8057" y="19834"/>
                          <a:pt x="8037" y="19776"/>
                        </a:cubicBezTo>
                        <a:cubicBezTo>
                          <a:pt x="8057" y="19764"/>
                          <a:pt x="8067" y="19752"/>
                          <a:pt x="8088" y="19741"/>
                        </a:cubicBezTo>
                        <a:cubicBezTo>
                          <a:pt x="8057" y="19729"/>
                          <a:pt x="8037" y="19688"/>
                          <a:pt x="8027" y="19641"/>
                        </a:cubicBezTo>
                        <a:cubicBezTo>
                          <a:pt x="8012" y="19606"/>
                          <a:pt x="8027" y="19553"/>
                          <a:pt x="8012" y="19518"/>
                        </a:cubicBezTo>
                        <a:cubicBezTo>
                          <a:pt x="7992" y="19419"/>
                          <a:pt x="7896" y="19372"/>
                          <a:pt x="7805" y="19342"/>
                        </a:cubicBezTo>
                        <a:cubicBezTo>
                          <a:pt x="7719" y="19331"/>
                          <a:pt x="7634" y="19331"/>
                          <a:pt x="7558" y="19284"/>
                        </a:cubicBezTo>
                        <a:lnTo>
                          <a:pt x="7558" y="19196"/>
                        </a:lnTo>
                        <a:cubicBezTo>
                          <a:pt x="7452" y="19184"/>
                          <a:pt x="7372" y="19085"/>
                          <a:pt x="7336" y="18979"/>
                        </a:cubicBezTo>
                        <a:cubicBezTo>
                          <a:pt x="7306" y="18950"/>
                          <a:pt x="7276" y="18962"/>
                          <a:pt x="7240" y="18962"/>
                        </a:cubicBezTo>
                        <a:cubicBezTo>
                          <a:pt x="7210" y="18962"/>
                          <a:pt x="7170" y="18938"/>
                          <a:pt x="7180" y="18903"/>
                        </a:cubicBezTo>
                        <a:cubicBezTo>
                          <a:pt x="7124" y="18891"/>
                          <a:pt x="7074" y="18856"/>
                          <a:pt x="7029" y="18815"/>
                        </a:cubicBezTo>
                        <a:cubicBezTo>
                          <a:pt x="6988" y="18780"/>
                          <a:pt x="6933" y="18733"/>
                          <a:pt x="6893" y="18757"/>
                        </a:cubicBezTo>
                        <a:cubicBezTo>
                          <a:pt x="6807" y="18692"/>
                          <a:pt x="6746" y="18610"/>
                          <a:pt x="6711" y="18510"/>
                        </a:cubicBezTo>
                        <a:cubicBezTo>
                          <a:pt x="6691" y="18446"/>
                          <a:pt x="6681" y="18376"/>
                          <a:pt x="6671" y="18300"/>
                        </a:cubicBezTo>
                        <a:cubicBezTo>
                          <a:pt x="6651" y="18253"/>
                          <a:pt x="6620" y="18200"/>
                          <a:pt x="6585" y="18165"/>
                        </a:cubicBezTo>
                        <a:cubicBezTo>
                          <a:pt x="6535" y="18095"/>
                          <a:pt x="6459" y="18036"/>
                          <a:pt x="6383" y="17977"/>
                        </a:cubicBezTo>
                        <a:cubicBezTo>
                          <a:pt x="6398" y="17936"/>
                          <a:pt x="6363" y="17889"/>
                          <a:pt x="6333" y="17889"/>
                        </a:cubicBezTo>
                        <a:cubicBezTo>
                          <a:pt x="6343" y="17854"/>
                          <a:pt x="6343" y="17802"/>
                          <a:pt x="6333" y="17766"/>
                        </a:cubicBezTo>
                        <a:cubicBezTo>
                          <a:pt x="6323" y="17778"/>
                          <a:pt x="6313" y="17802"/>
                          <a:pt x="6303" y="17813"/>
                        </a:cubicBezTo>
                        <a:cubicBezTo>
                          <a:pt x="6277" y="17755"/>
                          <a:pt x="6267" y="17690"/>
                          <a:pt x="6293" y="17632"/>
                        </a:cubicBezTo>
                        <a:lnTo>
                          <a:pt x="6257" y="17632"/>
                        </a:lnTo>
                        <a:cubicBezTo>
                          <a:pt x="6267" y="17591"/>
                          <a:pt x="6293" y="17567"/>
                          <a:pt x="6313" y="17532"/>
                        </a:cubicBezTo>
                        <a:cubicBezTo>
                          <a:pt x="6257" y="17497"/>
                          <a:pt x="6217" y="17421"/>
                          <a:pt x="6217" y="17351"/>
                        </a:cubicBezTo>
                        <a:cubicBezTo>
                          <a:pt x="6227" y="17362"/>
                          <a:pt x="6247" y="17351"/>
                          <a:pt x="6257" y="17333"/>
                        </a:cubicBezTo>
                        <a:cubicBezTo>
                          <a:pt x="6267" y="17321"/>
                          <a:pt x="6267" y="17298"/>
                          <a:pt x="6277" y="17286"/>
                        </a:cubicBezTo>
                        <a:cubicBezTo>
                          <a:pt x="6293" y="17263"/>
                          <a:pt x="6313" y="17263"/>
                          <a:pt x="6333" y="17251"/>
                        </a:cubicBezTo>
                        <a:cubicBezTo>
                          <a:pt x="6398" y="17227"/>
                          <a:pt x="6449" y="17186"/>
                          <a:pt x="6499" y="17140"/>
                        </a:cubicBezTo>
                        <a:cubicBezTo>
                          <a:pt x="6514" y="17163"/>
                          <a:pt x="6545" y="17163"/>
                          <a:pt x="6555" y="17151"/>
                        </a:cubicBezTo>
                        <a:cubicBezTo>
                          <a:pt x="6605" y="17186"/>
                          <a:pt x="6630" y="17251"/>
                          <a:pt x="6620" y="17309"/>
                        </a:cubicBezTo>
                        <a:cubicBezTo>
                          <a:pt x="6651" y="17298"/>
                          <a:pt x="6691" y="17321"/>
                          <a:pt x="6701" y="17362"/>
                        </a:cubicBezTo>
                        <a:cubicBezTo>
                          <a:pt x="6711" y="17397"/>
                          <a:pt x="6711" y="17433"/>
                          <a:pt x="6726" y="17485"/>
                        </a:cubicBezTo>
                        <a:cubicBezTo>
                          <a:pt x="6746" y="17474"/>
                          <a:pt x="6767" y="17456"/>
                          <a:pt x="6787" y="17485"/>
                        </a:cubicBezTo>
                        <a:cubicBezTo>
                          <a:pt x="6807" y="17497"/>
                          <a:pt x="6807" y="17532"/>
                          <a:pt x="6807" y="17556"/>
                        </a:cubicBezTo>
                        <a:cubicBezTo>
                          <a:pt x="6817" y="17556"/>
                          <a:pt x="6832" y="17556"/>
                          <a:pt x="6842" y="17544"/>
                        </a:cubicBezTo>
                        <a:lnTo>
                          <a:pt x="6842" y="17591"/>
                        </a:lnTo>
                        <a:cubicBezTo>
                          <a:pt x="6862" y="17579"/>
                          <a:pt x="6872" y="17579"/>
                          <a:pt x="6893" y="17567"/>
                        </a:cubicBezTo>
                        <a:cubicBezTo>
                          <a:pt x="6893" y="17591"/>
                          <a:pt x="6903" y="17608"/>
                          <a:pt x="6903" y="17632"/>
                        </a:cubicBezTo>
                        <a:cubicBezTo>
                          <a:pt x="6933" y="17632"/>
                          <a:pt x="6968" y="17643"/>
                          <a:pt x="6978" y="17679"/>
                        </a:cubicBezTo>
                        <a:cubicBezTo>
                          <a:pt x="6988" y="17702"/>
                          <a:pt x="6988" y="17755"/>
                          <a:pt x="6968" y="17778"/>
                        </a:cubicBezTo>
                        <a:cubicBezTo>
                          <a:pt x="6988" y="17778"/>
                          <a:pt x="6998" y="17790"/>
                          <a:pt x="7019" y="17790"/>
                        </a:cubicBezTo>
                        <a:lnTo>
                          <a:pt x="7054" y="17866"/>
                        </a:lnTo>
                        <a:cubicBezTo>
                          <a:pt x="7054" y="17878"/>
                          <a:pt x="7074" y="17889"/>
                          <a:pt x="7074" y="17878"/>
                        </a:cubicBezTo>
                        <a:lnTo>
                          <a:pt x="7074" y="17913"/>
                        </a:lnTo>
                        <a:cubicBezTo>
                          <a:pt x="7104" y="17913"/>
                          <a:pt x="7124" y="17960"/>
                          <a:pt x="7114" y="18001"/>
                        </a:cubicBezTo>
                        <a:cubicBezTo>
                          <a:pt x="7135" y="18001"/>
                          <a:pt x="7145" y="18024"/>
                          <a:pt x="7160" y="18048"/>
                        </a:cubicBezTo>
                        <a:cubicBezTo>
                          <a:pt x="7190" y="18048"/>
                          <a:pt x="7220" y="18059"/>
                          <a:pt x="7251" y="18071"/>
                        </a:cubicBezTo>
                        <a:cubicBezTo>
                          <a:pt x="7240" y="18106"/>
                          <a:pt x="7230" y="18130"/>
                          <a:pt x="7230" y="18165"/>
                        </a:cubicBezTo>
                        <a:cubicBezTo>
                          <a:pt x="7240" y="18165"/>
                          <a:pt x="7266" y="18177"/>
                          <a:pt x="7266" y="18188"/>
                        </a:cubicBezTo>
                        <a:cubicBezTo>
                          <a:pt x="7276" y="18188"/>
                          <a:pt x="7286" y="18188"/>
                          <a:pt x="7286" y="18177"/>
                        </a:cubicBezTo>
                        <a:cubicBezTo>
                          <a:pt x="7286" y="18188"/>
                          <a:pt x="7296" y="18200"/>
                          <a:pt x="7306" y="18200"/>
                        </a:cubicBezTo>
                        <a:cubicBezTo>
                          <a:pt x="7316" y="18188"/>
                          <a:pt x="7336" y="18177"/>
                          <a:pt x="7346" y="18153"/>
                        </a:cubicBezTo>
                        <a:cubicBezTo>
                          <a:pt x="7372" y="18188"/>
                          <a:pt x="7392" y="18229"/>
                          <a:pt x="7402" y="18264"/>
                        </a:cubicBezTo>
                        <a:cubicBezTo>
                          <a:pt x="7432" y="18288"/>
                          <a:pt x="7462" y="18288"/>
                          <a:pt x="7498" y="18264"/>
                        </a:cubicBezTo>
                        <a:cubicBezTo>
                          <a:pt x="7548" y="18352"/>
                          <a:pt x="7634" y="18399"/>
                          <a:pt x="7730" y="18376"/>
                        </a:cubicBezTo>
                        <a:cubicBezTo>
                          <a:pt x="7719" y="18411"/>
                          <a:pt x="7750" y="18434"/>
                          <a:pt x="7780" y="18446"/>
                        </a:cubicBezTo>
                        <a:cubicBezTo>
                          <a:pt x="7815" y="18458"/>
                          <a:pt x="7846" y="18487"/>
                          <a:pt x="7846" y="18522"/>
                        </a:cubicBezTo>
                        <a:cubicBezTo>
                          <a:pt x="7846" y="18546"/>
                          <a:pt x="7846" y="18569"/>
                          <a:pt x="7856" y="18581"/>
                        </a:cubicBezTo>
                        <a:cubicBezTo>
                          <a:pt x="7866" y="18598"/>
                          <a:pt x="7876" y="18598"/>
                          <a:pt x="7896" y="18610"/>
                        </a:cubicBezTo>
                        <a:cubicBezTo>
                          <a:pt x="7951" y="18622"/>
                          <a:pt x="8002" y="18645"/>
                          <a:pt x="8047" y="18692"/>
                        </a:cubicBezTo>
                        <a:cubicBezTo>
                          <a:pt x="8067" y="18669"/>
                          <a:pt x="8108" y="18704"/>
                          <a:pt x="8108" y="18745"/>
                        </a:cubicBezTo>
                        <a:cubicBezTo>
                          <a:pt x="8143" y="18745"/>
                          <a:pt x="8183" y="18757"/>
                          <a:pt x="8214" y="18757"/>
                        </a:cubicBezTo>
                        <a:cubicBezTo>
                          <a:pt x="8224" y="18757"/>
                          <a:pt x="8229" y="18757"/>
                          <a:pt x="8239" y="18768"/>
                        </a:cubicBezTo>
                        <a:cubicBezTo>
                          <a:pt x="8254" y="18786"/>
                          <a:pt x="8249" y="18792"/>
                          <a:pt x="8249" y="18803"/>
                        </a:cubicBezTo>
                        <a:cubicBezTo>
                          <a:pt x="8259" y="18880"/>
                          <a:pt x="8345" y="18938"/>
                          <a:pt x="8405" y="18903"/>
                        </a:cubicBezTo>
                        <a:cubicBezTo>
                          <a:pt x="8435" y="18926"/>
                          <a:pt x="8395" y="18991"/>
                          <a:pt x="8405" y="19026"/>
                        </a:cubicBezTo>
                        <a:cubicBezTo>
                          <a:pt x="8405" y="19038"/>
                          <a:pt x="8415" y="19049"/>
                          <a:pt x="8425" y="19061"/>
                        </a:cubicBezTo>
                        <a:cubicBezTo>
                          <a:pt x="8446" y="19114"/>
                          <a:pt x="8415" y="19172"/>
                          <a:pt x="8446" y="19219"/>
                        </a:cubicBezTo>
                        <a:cubicBezTo>
                          <a:pt x="8425" y="19208"/>
                          <a:pt x="8395" y="19219"/>
                          <a:pt x="8395" y="19260"/>
                        </a:cubicBezTo>
                        <a:cubicBezTo>
                          <a:pt x="8385" y="19284"/>
                          <a:pt x="8405" y="19319"/>
                          <a:pt x="8415" y="19331"/>
                        </a:cubicBezTo>
                        <a:cubicBezTo>
                          <a:pt x="8375" y="19319"/>
                          <a:pt x="8330" y="19360"/>
                          <a:pt x="8319" y="19407"/>
                        </a:cubicBezTo>
                        <a:cubicBezTo>
                          <a:pt x="8355" y="19419"/>
                          <a:pt x="8385" y="19430"/>
                          <a:pt x="8375" y="19465"/>
                        </a:cubicBezTo>
                        <a:cubicBezTo>
                          <a:pt x="8375" y="19483"/>
                          <a:pt x="8365" y="19483"/>
                          <a:pt x="8365" y="19495"/>
                        </a:cubicBezTo>
                        <a:cubicBezTo>
                          <a:pt x="8355" y="19530"/>
                          <a:pt x="8395" y="19565"/>
                          <a:pt x="8425" y="19577"/>
                        </a:cubicBezTo>
                        <a:cubicBezTo>
                          <a:pt x="8415" y="19606"/>
                          <a:pt x="8425" y="19641"/>
                          <a:pt x="8435" y="19665"/>
                        </a:cubicBezTo>
                        <a:cubicBezTo>
                          <a:pt x="8446" y="19676"/>
                          <a:pt x="8461" y="19700"/>
                          <a:pt x="8471" y="19711"/>
                        </a:cubicBezTo>
                        <a:cubicBezTo>
                          <a:pt x="8471" y="19741"/>
                          <a:pt x="8446" y="19776"/>
                          <a:pt x="8471" y="19799"/>
                        </a:cubicBezTo>
                        <a:cubicBezTo>
                          <a:pt x="8481" y="19823"/>
                          <a:pt x="8511" y="19823"/>
                          <a:pt x="8511" y="19846"/>
                        </a:cubicBezTo>
                        <a:cubicBezTo>
                          <a:pt x="8511" y="19864"/>
                          <a:pt x="8501" y="19887"/>
                          <a:pt x="8501" y="19899"/>
                        </a:cubicBezTo>
                        <a:cubicBezTo>
                          <a:pt x="8491" y="19934"/>
                          <a:pt x="8511" y="19969"/>
                          <a:pt x="8531" y="19999"/>
                        </a:cubicBezTo>
                        <a:cubicBezTo>
                          <a:pt x="8541" y="19999"/>
                          <a:pt x="8551" y="19987"/>
                          <a:pt x="8567" y="19987"/>
                        </a:cubicBezTo>
                        <a:cubicBezTo>
                          <a:pt x="8587" y="20022"/>
                          <a:pt x="8607" y="20069"/>
                          <a:pt x="8617" y="20110"/>
                        </a:cubicBezTo>
                        <a:cubicBezTo>
                          <a:pt x="8637" y="20092"/>
                          <a:pt x="8652" y="20122"/>
                          <a:pt x="8672" y="20133"/>
                        </a:cubicBezTo>
                        <a:cubicBezTo>
                          <a:pt x="8698" y="20145"/>
                          <a:pt x="8713" y="20145"/>
                          <a:pt x="8723" y="20133"/>
                        </a:cubicBezTo>
                        <a:cubicBezTo>
                          <a:pt x="8723" y="20157"/>
                          <a:pt x="8733" y="20168"/>
                          <a:pt x="8753" y="20180"/>
                        </a:cubicBezTo>
                        <a:cubicBezTo>
                          <a:pt x="8763" y="20192"/>
                          <a:pt x="8778" y="20215"/>
                          <a:pt x="8763" y="20233"/>
                        </a:cubicBezTo>
                        <a:cubicBezTo>
                          <a:pt x="8763" y="20233"/>
                          <a:pt x="8753" y="20233"/>
                          <a:pt x="8753" y="20245"/>
                        </a:cubicBezTo>
                        <a:cubicBezTo>
                          <a:pt x="8733" y="20256"/>
                          <a:pt x="8743" y="20291"/>
                          <a:pt x="8763" y="20315"/>
                        </a:cubicBezTo>
                        <a:cubicBezTo>
                          <a:pt x="8778" y="20338"/>
                          <a:pt x="8798" y="20379"/>
                          <a:pt x="8778" y="20391"/>
                        </a:cubicBezTo>
                        <a:cubicBezTo>
                          <a:pt x="8778" y="20414"/>
                          <a:pt x="8753" y="20450"/>
                          <a:pt x="8753" y="20473"/>
                        </a:cubicBezTo>
                        <a:cubicBezTo>
                          <a:pt x="8743" y="20461"/>
                          <a:pt x="8723" y="20473"/>
                          <a:pt x="8713" y="20491"/>
                        </a:cubicBezTo>
                        <a:cubicBezTo>
                          <a:pt x="8733" y="20491"/>
                          <a:pt x="8733" y="20526"/>
                          <a:pt x="8713" y="20537"/>
                        </a:cubicBezTo>
                        <a:cubicBezTo>
                          <a:pt x="8703" y="20549"/>
                          <a:pt x="8682" y="20549"/>
                          <a:pt x="8657" y="20549"/>
                        </a:cubicBezTo>
                        <a:cubicBezTo>
                          <a:pt x="8637" y="20549"/>
                          <a:pt x="8617" y="20561"/>
                          <a:pt x="8617" y="20584"/>
                        </a:cubicBezTo>
                        <a:cubicBezTo>
                          <a:pt x="8617" y="20596"/>
                          <a:pt x="8627" y="20614"/>
                          <a:pt x="8627" y="20614"/>
                        </a:cubicBezTo>
                        <a:cubicBezTo>
                          <a:pt x="8637" y="20637"/>
                          <a:pt x="8627" y="20672"/>
                          <a:pt x="8607" y="20684"/>
                        </a:cubicBezTo>
                        <a:cubicBezTo>
                          <a:pt x="8713" y="20684"/>
                          <a:pt x="8809" y="20696"/>
                          <a:pt x="8904" y="20737"/>
                        </a:cubicBezTo>
                        <a:cubicBezTo>
                          <a:pt x="8914" y="20737"/>
                          <a:pt x="8914" y="20737"/>
                          <a:pt x="8914" y="20748"/>
                        </a:cubicBezTo>
                        <a:cubicBezTo>
                          <a:pt x="8914" y="20748"/>
                          <a:pt x="8924" y="20760"/>
                          <a:pt x="8924" y="20772"/>
                        </a:cubicBezTo>
                        <a:cubicBezTo>
                          <a:pt x="8924" y="20795"/>
                          <a:pt x="8935" y="20819"/>
                          <a:pt x="8935" y="20842"/>
                        </a:cubicBezTo>
                        <a:cubicBezTo>
                          <a:pt x="8955" y="20860"/>
                          <a:pt x="8965" y="20883"/>
                          <a:pt x="8955" y="20907"/>
                        </a:cubicBezTo>
                        <a:cubicBezTo>
                          <a:pt x="8975" y="20895"/>
                          <a:pt x="9010" y="20918"/>
                          <a:pt x="9020" y="20942"/>
                        </a:cubicBezTo>
                        <a:cubicBezTo>
                          <a:pt x="9030" y="20965"/>
                          <a:pt x="9040" y="21006"/>
                          <a:pt x="9051" y="21030"/>
                        </a:cubicBezTo>
                        <a:cubicBezTo>
                          <a:pt x="9071" y="21088"/>
                          <a:pt x="9106" y="21153"/>
                          <a:pt x="9146" y="21199"/>
                        </a:cubicBezTo>
                        <a:lnTo>
                          <a:pt x="9156" y="21188"/>
                        </a:lnTo>
                        <a:cubicBezTo>
                          <a:pt x="9167" y="21199"/>
                          <a:pt x="9187" y="21211"/>
                          <a:pt x="9212" y="21211"/>
                        </a:cubicBezTo>
                        <a:cubicBezTo>
                          <a:pt x="9222" y="21199"/>
                          <a:pt x="9222" y="21188"/>
                          <a:pt x="9222" y="21164"/>
                        </a:cubicBezTo>
                        <a:cubicBezTo>
                          <a:pt x="9252" y="21188"/>
                          <a:pt x="9293" y="21188"/>
                          <a:pt x="9328" y="21176"/>
                        </a:cubicBezTo>
                        <a:cubicBezTo>
                          <a:pt x="9338" y="21188"/>
                          <a:pt x="9338" y="21199"/>
                          <a:pt x="9348" y="21199"/>
                        </a:cubicBezTo>
                        <a:cubicBezTo>
                          <a:pt x="9368" y="21188"/>
                          <a:pt x="9388" y="21176"/>
                          <a:pt x="9398" y="21153"/>
                        </a:cubicBezTo>
                        <a:lnTo>
                          <a:pt x="9409" y="21141"/>
                        </a:lnTo>
                        <a:cubicBezTo>
                          <a:pt x="9409" y="21129"/>
                          <a:pt x="9398" y="21117"/>
                          <a:pt x="9398" y="21117"/>
                        </a:cubicBezTo>
                        <a:cubicBezTo>
                          <a:pt x="9378" y="21100"/>
                          <a:pt x="9358" y="21076"/>
                          <a:pt x="9348" y="21065"/>
                        </a:cubicBezTo>
                        <a:cubicBezTo>
                          <a:pt x="9368" y="21041"/>
                          <a:pt x="9368" y="21006"/>
                          <a:pt x="9368" y="20977"/>
                        </a:cubicBezTo>
                        <a:cubicBezTo>
                          <a:pt x="9348" y="20977"/>
                          <a:pt x="9328" y="20965"/>
                          <a:pt x="9303" y="20965"/>
                        </a:cubicBezTo>
                        <a:cubicBezTo>
                          <a:pt x="9328" y="20953"/>
                          <a:pt x="9338" y="20942"/>
                          <a:pt x="9358" y="20942"/>
                        </a:cubicBezTo>
                        <a:cubicBezTo>
                          <a:pt x="9348" y="20930"/>
                          <a:pt x="9338" y="20907"/>
                          <a:pt x="9318" y="20895"/>
                        </a:cubicBezTo>
                        <a:cubicBezTo>
                          <a:pt x="9328" y="20895"/>
                          <a:pt x="9338" y="20883"/>
                          <a:pt x="9348" y="20883"/>
                        </a:cubicBezTo>
                        <a:cubicBezTo>
                          <a:pt x="9348" y="20860"/>
                          <a:pt x="9338" y="20830"/>
                          <a:pt x="9318" y="20819"/>
                        </a:cubicBezTo>
                        <a:cubicBezTo>
                          <a:pt x="9328" y="20819"/>
                          <a:pt x="9348" y="20807"/>
                          <a:pt x="9358" y="20807"/>
                        </a:cubicBezTo>
                        <a:cubicBezTo>
                          <a:pt x="9368" y="20830"/>
                          <a:pt x="9388" y="20860"/>
                          <a:pt x="9398" y="20883"/>
                        </a:cubicBezTo>
                        <a:lnTo>
                          <a:pt x="9434" y="20842"/>
                        </a:lnTo>
                        <a:cubicBezTo>
                          <a:pt x="9444" y="20860"/>
                          <a:pt x="9444" y="20883"/>
                          <a:pt x="9454" y="20895"/>
                        </a:cubicBezTo>
                        <a:cubicBezTo>
                          <a:pt x="9464" y="20907"/>
                          <a:pt x="9474" y="20930"/>
                          <a:pt x="9494" y="20918"/>
                        </a:cubicBezTo>
                        <a:cubicBezTo>
                          <a:pt x="9504" y="20907"/>
                          <a:pt x="9504" y="20883"/>
                          <a:pt x="9514" y="20871"/>
                        </a:cubicBezTo>
                        <a:cubicBezTo>
                          <a:pt x="9524" y="20848"/>
                          <a:pt x="9560" y="20842"/>
                          <a:pt x="9575" y="20860"/>
                        </a:cubicBezTo>
                        <a:cubicBezTo>
                          <a:pt x="9560" y="20836"/>
                          <a:pt x="9570" y="20795"/>
                          <a:pt x="9590" y="20784"/>
                        </a:cubicBezTo>
                        <a:cubicBezTo>
                          <a:pt x="9610" y="20772"/>
                          <a:pt x="9656" y="20772"/>
                          <a:pt x="9676" y="20784"/>
                        </a:cubicBezTo>
                        <a:cubicBezTo>
                          <a:pt x="9696" y="20748"/>
                          <a:pt x="9676" y="20696"/>
                          <a:pt x="9646" y="20672"/>
                        </a:cubicBezTo>
                        <a:cubicBezTo>
                          <a:pt x="9676" y="20672"/>
                          <a:pt x="9716" y="20661"/>
                          <a:pt x="9716" y="20625"/>
                        </a:cubicBezTo>
                        <a:cubicBezTo>
                          <a:pt x="9716" y="20596"/>
                          <a:pt x="9696" y="20584"/>
                          <a:pt x="9676" y="20584"/>
                        </a:cubicBezTo>
                        <a:cubicBezTo>
                          <a:pt x="9656" y="20584"/>
                          <a:pt x="9630" y="20584"/>
                          <a:pt x="9620" y="20573"/>
                        </a:cubicBezTo>
                        <a:cubicBezTo>
                          <a:pt x="9600" y="20561"/>
                          <a:pt x="9600" y="20537"/>
                          <a:pt x="9610" y="20526"/>
                        </a:cubicBezTo>
                        <a:cubicBezTo>
                          <a:pt x="9580" y="20526"/>
                          <a:pt x="9550" y="20502"/>
                          <a:pt x="9560" y="20461"/>
                        </a:cubicBezTo>
                        <a:cubicBezTo>
                          <a:pt x="9540" y="20473"/>
                          <a:pt x="9514" y="20491"/>
                          <a:pt x="9494" y="20514"/>
                        </a:cubicBezTo>
                        <a:cubicBezTo>
                          <a:pt x="9494" y="20491"/>
                          <a:pt x="9484" y="20473"/>
                          <a:pt x="9484" y="20450"/>
                        </a:cubicBezTo>
                        <a:lnTo>
                          <a:pt x="9514" y="20450"/>
                        </a:lnTo>
                        <a:cubicBezTo>
                          <a:pt x="9550" y="20438"/>
                          <a:pt x="9524" y="20379"/>
                          <a:pt x="9504" y="20368"/>
                        </a:cubicBezTo>
                        <a:cubicBezTo>
                          <a:pt x="9474" y="20350"/>
                          <a:pt x="9444" y="20368"/>
                          <a:pt x="9419" y="20379"/>
                        </a:cubicBezTo>
                        <a:lnTo>
                          <a:pt x="9419" y="20338"/>
                        </a:lnTo>
                        <a:cubicBezTo>
                          <a:pt x="9378" y="20350"/>
                          <a:pt x="9338" y="20350"/>
                          <a:pt x="9293" y="20350"/>
                        </a:cubicBezTo>
                        <a:cubicBezTo>
                          <a:pt x="9272" y="20315"/>
                          <a:pt x="9252" y="20291"/>
                          <a:pt x="9242" y="20256"/>
                        </a:cubicBezTo>
                        <a:cubicBezTo>
                          <a:pt x="9293" y="20291"/>
                          <a:pt x="9368" y="20268"/>
                          <a:pt x="9398" y="20204"/>
                        </a:cubicBezTo>
                        <a:cubicBezTo>
                          <a:pt x="9409" y="20180"/>
                          <a:pt x="9409" y="20157"/>
                          <a:pt x="9398" y="20133"/>
                        </a:cubicBezTo>
                        <a:cubicBezTo>
                          <a:pt x="9388" y="20122"/>
                          <a:pt x="9378" y="20122"/>
                          <a:pt x="9378" y="20110"/>
                        </a:cubicBezTo>
                        <a:cubicBezTo>
                          <a:pt x="9368" y="20081"/>
                          <a:pt x="9388" y="20069"/>
                          <a:pt x="9409" y="20069"/>
                        </a:cubicBezTo>
                        <a:cubicBezTo>
                          <a:pt x="9388" y="20069"/>
                          <a:pt x="9388" y="20045"/>
                          <a:pt x="9388" y="20034"/>
                        </a:cubicBezTo>
                        <a:cubicBezTo>
                          <a:pt x="9388" y="20010"/>
                          <a:pt x="9388" y="19987"/>
                          <a:pt x="9368" y="19987"/>
                        </a:cubicBezTo>
                        <a:cubicBezTo>
                          <a:pt x="9368" y="19958"/>
                          <a:pt x="9368" y="19946"/>
                          <a:pt x="9378" y="19922"/>
                        </a:cubicBezTo>
                        <a:cubicBezTo>
                          <a:pt x="9348" y="19934"/>
                          <a:pt x="9303" y="19899"/>
                          <a:pt x="9303" y="19846"/>
                        </a:cubicBezTo>
                        <a:cubicBezTo>
                          <a:pt x="9293" y="19823"/>
                          <a:pt x="9272" y="19811"/>
                          <a:pt x="9262" y="19788"/>
                        </a:cubicBezTo>
                        <a:cubicBezTo>
                          <a:pt x="9242" y="19764"/>
                          <a:pt x="9232" y="19729"/>
                          <a:pt x="9232" y="19700"/>
                        </a:cubicBezTo>
                        <a:cubicBezTo>
                          <a:pt x="9242" y="19653"/>
                          <a:pt x="9303" y="19629"/>
                          <a:pt x="9282" y="19577"/>
                        </a:cubicBezTo>
                        <a:cubicBezTo>
                          <a:pt x="9303" y="19565"/>
                          <a:pt x="9338" y="19565"/>
                          <a:pt x="9358" y="19553"/>
                        </a:cubicBezTo>
                        <a:cubicBezTo>
                          <a:pt x="9378" y="19588"/>
                          <a:pt x="9388" y="19641"/>
                          <a:pt x="9388" y="19688"/>
                        </a:cubicBezTo>
                        <a:cubicBezTo>
                          <a:pt x="9398" y="19688"/>
                          <a:pt x="9409" y="19676"/>
                          <a:pt x="9419" y="19665"/>
                        </a:cubicBezTo>
                        <a:cubicBezTo>
                          <a:pt x="9464" y="19700"/>
                          <a:pt x="9514" y="19711"/>
                          <a:pt x="9570" y="19700"/>
                        </a:cubicBezTo>
                        <a:cubicBezTo>
                          <a:pt x="9580" y="19700"/>
                          <a:pt x="9600" y="19688"/>
                          <a:pt x="9610" y="19676"/>
                        </a:cubicBezTo>
                        <a:cubicBezTo>
                          <a:pt x="9620" y="19665"/>
                          <a:pt x="9620" y="19641"/>
                          <a:pt x="9610" y="19629"/>
                        </a:cubicBezTo>
                        <a:cubicBezTo>
                          <a:pt x="9600" y="19618"/>
                          <a:pt x="9590" y="19618"/>
                          <a:pt x="9580" y="19606"/>
                        </a:cubicBezTo>
                        <a:cubicBezTo>
                          <a:pt x="9570" y="19577"/>
                          <a:pt x="9600" y="19565"/>
                          <a:pt x="9610" y="19553"/>
                        </a:cubicBezTo>
                        <a:cubicBezTo>
                          <a:pt x="9646" y="19530"/>
                          <a:pt x="9666" y="19495"/>
                          <a:pt x="9656" y="19454"/>
                        </a:cubicBezTo>
                        <a:cubicBezTo>
                          <a:pt x="9686" y="19465"/>
                          <a:pt x="9716" y="19407"/>
                          <a:pt x="9761" y="19407"/>
                        </a:cubicBezTo>
                        <a:cubicBezTo>
                          <a:pt x="9772" y="19407"/>
                          <a:pt x="9792" y="19419"/>
                          <a:pt x="9802" y="19419"/>
                        </a:cubicBezTo>
                        <a:cubicBezTo>
                          <a:pt x="9812" y="19419"/>
                          <a:pt x="9822" y="19407"/>
                          <a:pt x="9832" y="19407"/>
                        </a:cubicBezTo>
                        <a:cubicBezTo>
                          <a:pt x="9852" y="19395"/>
                          <a:pt x="9888" y="19395"/>
                          <a:pt x="9908" y="19395"/>
                        </a:cubicBezTo>
                        <a:cubicBezTo>
                          <a:pt x="9973" y="19395"/>
                          <a:pt x="10024" y="19360"/>
                          <a:pt x="10079" y="19331"/>
                        </a:cubicBezTo>
                        <a:cubicBezTo>
                          <a:pt x="10140" y="19319"/>
                          <a:pt x="10225" y="19331"/>
                          <a:pt x="10246" y="19395"/>
                        </a:cubicBezTo>
                        <a:lnTo>
                          <a:pt x="10256" y="19395"/>
                        </a:lnTo>
                        <a:lnTo>
                          <a:pt x="10215" y="19530"/>
                        </a:lnTo>
                        <a:cubicBezTo>
                          <a:pt x="10235" y="19553"/>
                          <a:pt x="10256" y="19577"/>
                          <a:pt x="10291" y="19588"/>
                        </a:cubicBezTo>
                        <a:cubicBezTo>
                          <a:pt x="10321" y="19653"/>
                          <a:pt x="10392" y="19629"/>
                          <a:pt x="10457" y="19606"/>
                        </a:cubicBezTo>
                        <a:cubicBezTo>
                          <a:pt x="10513" y="19565"/>
                          <a:pt x="10593" y="19553"/>
                          <a:pt x="10629" y="19618"/>
                        </a:cubicBezTo>
                        <a:cubicBezTo>
                          <a:pt x="10593" y="19530"/>
                          <a:pt x="10639" y="19430"/>
                          <a:pt x="10709" y="19395"/>
                        </a:cubicBezTo>
                        <a:cubicBezTo>
                          <a:pt x="10785" y="19360"/>
                          <a:pt x="10861" y="19360"/>
                          <a:pt x="10946" y="19372"/>
                        </a:cubicBezTo>
                        <a:cubicBezTo>
                          <a:pt x="11017" y="19383"/>
                          <a:pt x="11103" y="19395"/>
                          <a:pt x="11178" y="19372"/>
                        </a:cubicBezTo>
                        <a:cubicBezTo>
                          <a:pt x="11158" y="19260"/>
                          <a:pt x="11052" y="19184"/>
                          <a:pt x="10967" y="19219"/>
                        </a:cubicBezTo>
                        <a:cubicBezTo>
                          <a:pt x="10931" y="19237"/>
                          <a:pt x="10911" y="19249"/>
                          <a:pt x="10881" y="19249"/>
                        </a:cubicBezTo>
                        <a:cubicBezTo>
                          <a:pt x="10840" y="19237"/>
                          <a:pt x="10815" y="19184"/>
                          <a:pt x="10815" y="19149"/>
                        </a:cubicBezTo>
                        <a:cubicBezTo>
                          <a:pt x="10815" y="19102"/>
                          <a:pt x="10840" y="19061"/>
                          <a:pt x="10851" y="19026"/>
                        </a:cubicBezTo>
                        <a:cubicBezTo>
                          <a:pt x="10805" y="19026"/>
                          <a:pt x="10785" y="18962"/>
                          <a:pt x="10795" y="18915"/>
                        </a:cubicBezTo>
                        <a:cubicBezTo>
                          <a:pt x="10805" y="18868"/>
                          <a:pt x="10825" y="18815"/>
                          <a:pt x="10815" y="18780"/>
                        </a:cubicBezTo>
                        <a:cubicBezTo>
                          <a:pt x="10805" y="18745"/>
                          <a:pt x="10785" y="18704"/>
                          <a:pt x="10775" y="18669"/>
                        </a:cubicBezTo>
                        <a:cubicBezTo>
                          <a:pt x="10775" y="18645"/>
                          <a:pt x="10775" y="18622"/>
                          <a:pt x="10785" y="18598"/>
                        </a:cubicBezTo>
                        <a:cubicBezTo>
                          <a:pt x="10815" y="18458"/>
                          <a:pt x="10861" y="18335"/>
                          <a:pt x="10911" y="18212"/>
                        </a:cubicBezTo>
                        <a:cubicBezTo>
                          <a:pt x="10977" y="18229"/>
                          <a:pt x="11017" y="18130"/>
                          <a:pt x="11007" y="18059"/>
                        </a:cubicBezTo>
                        <a:cubicBezTo>
                          <a:pt x="10997" y="17983"/>
                          <a:pt x="10967" y="17913"/>
                          <a:pt x="10997" y="17837"/>
                        </a:cubicBezTo>
                        <a:cubicBezTo>
                          <a:pt x="11027" y="17755"/>
                          <a:pt x="11143" y="17743"/>
                          <a:pt x="11198" y="17667"/>
                        </a:cubicBezTo>
                        <a:cubicBezTo>
                          <a:pt x="11274" y="17567"/>
                          <a:pt x="11219" y="17409"/>
                          <a:pt x="11294" y="17309"/>
                        </a:cubicBezTo>
                        <a:cubicBezTo>
                          <a:pt x="11324" y="17274"/>
                          <a:pt x="11355" y="17251"/>
                          <a:pt x="11390" y="17227"/>
                        </a:cubicBezTo>
                        <a:cubicBezTo>
                          <a:pt x="11420" y="17186"/>
                          <a:pt x="11440" y="17140"/>
                          <a:pt x="11420" y="17104"/>
                        </a:cubicBezTo>
                        <a:cubicBezTo>
                          <a:pt x="11506" y="17104"/>
                          <a:pt x="11592" y="17028"/>
                          <a:pt x="11622" y="16929"/>
                        </a:cubicBezTo>
                        <a:cubicBezTo>
                          <a:pt x="11632" y="16905"/>
                          <a:pt x="11632" y="16870"/>
                          <a:pt x="11652" y="16847"/>
                        </a:cubicBezTo>
                        <a:cubicBezTo>
                          <a:pt x="11672" y="16806"/>
                          <a:pt x="11708" y="16782"/>
                          <a:pt x="11748" y="16759"/>
                        </a:cubicBezTo>
                        <a:cubicBezTo>
                          <a:pt x="11778" y="16747"/>
                          <a:pt x="11814" y="16724"/>
                          <a:pt x="11844" y="16724"/>
                        </a:cubicBezTo>
                        <a:cubicBezTo>
                          <a:pt x="11874" y="16724"/>
                          <a:pt x="11904" y="16759"/>
                          <a:pt x="11904" y="16794"/>
                        </a:cubicBezTo>
                        <a:cubicBezTo>
                          <a:pt x="11904" y="16817"/>
                          <a:pt x="11894" y="16829"/>
                          <a:pt x="11884" y="16858"/>
                        </a:cubicBezTo>
                        <a:cubicBezTo>
                          <a:pt x="11854" y="16952"/>
                          <a:pt x="11955" y="17040"/>
                          <a:pt x="12035" y="17040"/>
                        </a:cubicBezTo>
                        <a:cubicBezTo>
                          <a:pt x="12121" y="17040"/>
                          <a:pt x="12202" y="16993"/>
                          <a:pt x="12288" y="16993"/>
                        </a:cubicBezTo>
                        <a:cubicBezTo>
                          <a:pt x="12373" y="16993"/>
                          <a:pt x="12479" y="17052"/>
                          <a:pt x="12469" y="17151"/>
                        </a:cubicBezTo>
                        <a:cubicBezTo>
                          <a:pt x="12328" y="17175"/>
                          <a:pt x="12192" y="17239"/>
                          <a:pt x="12076" y="17351"/>
                        </a:cubicBezTo>
                        <a:cubicBezTo>
                          <a:pt x="12106" y="17497"/>
                          <a:pt x="12353" y="17386"/>
                          <a:pt x="12414" y="17520"/>
                        </a:cubicBezTo>
                        <a:cubicBezTo>
                          <a:pt x="12469" y="17632"/>
                          <a:pt x="12328" y="17802"/>
                          <a:pt x="12403" y="17901"/>
                        </a:cubicBezTo>
                        <a:cubicBezTo>
                          <a:pt x="12444" y="17960"/>
                          <a:pt x="12530" y="17936"/>
                          <a:pt x="12595" y="17913"/>
                        </a:cubicBezTo>
                        <a:cubicBezTo>
                          <a:pt x="12635" y="17901"/>
                          <a:pt x="12681" y="17878"/>
                          <a:pt x="12711" y="17837"/>
                        </a:cubicBezTo>
                        <a:cubicBezTo>
                          <a:pt x="12721" y="17813"/>
                          <a:pt x="12731" y="17790"/>
                          <a:pt x="12751" y="17766"/>
                        </a:cubicBezTo>
                        <a:cubicBezTo>
                          <a:pt x="12787" y="17731"/>
                          <a:pt x="12837" y="17714"/>
                          <a:pt x="12867" y="17679"/>
                        </a:cubicBezTo>
                        <a:cubicBezTo>
                          <a:pt x="12903" y="17643"/>
                          <a:pt x="12903" y="17556"/>
                          <a:pt x="12847" y="17567"/>
                        </a:cubicBezTo>
                        <a:cubicBezTo>
                          <a:pt x="12933" y="17433"/>
                          <a:pt x="13135" y="17591"/>
                          <a:pt x="13251" y="17509"/>
                        </a:cubicBezTo>
                        <a:cubicBezTo>
                          <a:pt x="13271" y="17497"/>
                          <a:pt x="13291" y="17474"/>
                          <a:pt x="13291" y="17433"/>
                        </a:cubicBezTo>
                        <a:cubicBezTo>
                          <a:pt x="13291" y="17374"/>
                          <a:pt x="13230" y="17333"/>
                          <a:pt x="13175" y="17351"/>
                        </a:cubicBezTo>
                        <a:cubicBezTo>
                          <a:pt x="13124" y="17362"/>
                          <a:pt x="13079" y="17397"/>
                          <a:pt x="13029" y="17421"/>
                        </a:cubicBezTo>
                        <a:cubicBezTo>
                          <a:pt x="12973" y="17444"/>
                          <a:pt x="12913" y="17421"/>
                          <a:pt x="12893" y="17374"/>
                        </a:cubicBezTo>
                        <a:cubicBezTo>
                          <a:pt x="12877" y="17351"/>
                          <a:pt x="12893" y="17309"/>
                          <a:pt x="12877" y="17286"/>
                        </a:cubicBezTo>
                        <a:cubicBezTo>
                          <a:pt x="12867" y="17257"/>
                          <a:pt x="12847" y="17239"/>
                          <a:pt x="12837" y="17210"/>
                        </a:cubicBezTo>
                        <a:cubicBezTo>
                          <a:pt x="12827" y="17186"/>
                          <a:pt x="12827" y="17140"/>
                          <a:pt x="12857" y="17140"/>
                        </a:cubicBezTo>
                        <a:cubicBezTo>
                          <a:pt x="12847" y="17116"/>
                          <a:pt x="12827" y="17104"/>
                          <a:pt x="12817" y="17075"/>
                        </a:cubicBezTo>
                        <a:cubicBezTo>
                          <a:pt x="12893" y="16952"/>
                          <a:pt x="13009" y="16894"/>
                          <a:pt x="13124" y="16829"/>
                        </a:cubicBezTo>
                        <a:cubicBezTo>
                          <a:pt x="13251" y="16771"/>
                          <a:pt x="13387" y="16694"/>
                          <a:pt x="13513" y="16636"/>
                        </a:cubicBezTo>
                        <a:cubicBezTo>
                          <a:pt x="13654" y="16560"/>
                          <a:pt x="13830" y="16501"/>
                          <a:pt x="13956" y="16612"/>
                        </a:cubicBezTo>
                        <a:cubicBezTo>
                          <a:pt x="13936" y="16683"/>
                          <a:pt x="13830" y="16636"/>
                          <a:pt x="13770" y="16671"/>
                        </a:cubicBezTo>
                        <a:cubicBezTo>
                          <a:pt x="13714" y="16694"/>
                          <a:pt x="13694" y="16782"/>
                          <a:pt x="13704" y="16847"/>
                        </a:cubicBezTo>
                        <a:cubicBezTo>
                          <a:pt x="13714" y="16905"/>
                          <a:pt x="13760" y="16970"/>
                          <a:pt x="13800" y="17017"/>
                        </a:cubicBezTo>
                        <a:cubicBezTo>
                          <a:pt x="13694" y="17028"/>
                          <a:pt x="13619" y="17175"/>
                          <a:pt x="13664" y="17298"/>
                        </a:cubicBezTo>
                        <a:cubicBezTo>
                          <a:pt x="13674" y="17333"/>
                          <a:pt x="13694" y="17374"/>
                          <a:pt x="13674" y="17409"/>
                        </a:cubicBezTo>
                        <a:cubicBezTo>
                          <a:pt x="13664" y="17421"/>
                          <a:pt x="13644" y="17433"/>
                          <a:pt x="13619" y="17433"/>
                        </a:cubicBezTo>
                        <a:cubicBezTo>
                          <a:pt x="13523" y="17444"/>
                          <a:pt x="13432" y="17444"/>
                          <a:pt x="13346" y="17421"/>
                        </a:cubicBezTo>
                        <a:cubicBezTo>
                          <a:pt x="13326" y="17456"/>
                          <a:pt x="13291" y="17509"/>
                          <a:pt x="13271" y="17544"/>
                        </a:cubicBezTo>
                        <a:lnTo>
                          <a:pt x="13493" y="17544"/>
                        </a:lnTo>
                        <a:cubicBezTo>
                          <a:pt x="13548" y="17544"/>
                          <a:pt x="13598" y="17544"/>
                          <a:pt x="13629" y="17591"/>
                        </a:cubicBezTo>
                        <a:cubicBezTo>
                          <a:pt x="13654" y="17620"/>
                          <a:pt x="13654" y="17643"/>
                          <a:pt x="13664" y="17679"/>
                        </a:cubicBezTo>
                        <a:cubicBezTo>
                          <a:pt x="13704" y="17802"/>
                          <a:pt x="13800" y="17889"/>
                          <a:pt x="13906" y="17901"/>
                        </a:cubicBezTo>
                        <a:cubicBezTo>
                          <a:pt x="13956" y="17913"/>
                          <a:pt x="14002" y="17901"/>
                          <a:pt x="14052" y="17925"/>
                        </a:cubicBezTo>
                        <a:cubicBezTo>
                          <a:pt x="14128" y="17948"/>
                          <a:pt x="14178" y="18048"/>
                          <a:pt x="14203" y="18130"/>
                        </a:cubicBezTo>
                        <a:cubicBezTo>
                          <a:pt x="14224" y="18229"/>
                          <a:pt x="14214" y="18311"/>
                          <a:pt x="14203" y="18411"/>
                        </a:cubicBezTo>
                        <a:cubicBezTo>
                          <a:pt x="14340" y="18423"/>
                          <a:pt x="14476" y="18446"/>
                          <a:pt x="14617" y="18458"/>
                        </a:cubicBezTo>
                        <a:cubicBezTo>
                          <a:pt x="14627" y="18458"/>
                          <a:pt x="14647" y="18458"/>
                          <a:pt x="14657" y="18475"/>
                        </a:cubicBezTo>
                        <a:cubicBezTo>
                          <a:pt x="14667" y="18475"/>
                          <a:pt x="14677" y="18458"/>
                          <a:pt x="14688" y="18458"/>
                        </a:cubicBezTo>
                        <a:cubicBezTo>
                          <a:pt x="15167" y="18253"/>
                          <a:pt x="15640" y="18704"/>
                          <a:pt x="16044" y="19102"/>
                        </a:cubicBezTo>
                        <a:close/>
                        <a:moveTo>
                          <a:pt x="9580" y="20871"/>
                        </a:moveTo>
                        <a:cubicBezTo>
                          <a:pt x="9580" y="20866"/>
                          <a:pt x="9575" y="20866"/>
                          <a:pt x="9575" y="20860"/>
                        </a:cubicBezTo>
                        <a:cubicBezTo>
                          <a:pt x="9575" y="20866"/>
                          <a:pt x="9580" y="20866"/>
                          <a:pt x="9580" y="20871"/>
                        </a:cubicBezTo>
                        <a:close/>
                      </a:path>
                    </a:pathLst>
                  </a:custGeom>
                  <a:solidFill>
                    <a:srgbClr val="FFFFF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grpSp>
      </p:grpSp>
      <p:sp>
        <p:nvSpPr>
          <p:cNvPr id="3329" name="Shape 3329"/>
          <p:cNvSpPr>
            <a:spLocks noGrp="1"/>
          </p:cNvSpPr>
          <p:nvPr>
            <p:ph type="title"/>
          </p:nvPr>
        </p:nvSpPr>
        <p:spPr>
          <a:xfrm>
            <a:off x="16894770" y="1712168"/>
            <a:ext cx="7875384" cy="3324821"/>
          </a:xfrm>
          <a:prstGeom prst="rect">
            <a:avLst/>
          </a:prstGeom>
        </p:spPr>
        <p:txBody>
          <a:bodyPr/>
          <a:lstStyle/>
          <a:p>
            <a:r>
              <a:t>World</a:t>
            </a:r>
          </a:p>
          <a:p>
            <a:r>
              <a:t>Map</a:t>
            </a:r>
          </a:p>
        </p:txBody>
      </p:sp>
      <p:sp>
        <p:nvSpPr>
          <p:cNvPr id="3330" name="Shape 3330"/>
          <p:cNvSpPr/>
          <p:nvPr/>
        </p:nvSpPr>
        <p:spPr>
          <a:xfrm>
            <a:off x="16894384" y="6057416"/>
            <a:ext cx="5462191" cy="250345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nSpc>
                <a:spcPct val="100000"/>
              </a:lnSpc>
              <a:defRPr sz="4800" spc="240">
                <a:solidFill>
                  <a:srgbClr val="212121"/>
                </a:solidFill>
                <a:latin typeface="Montserrat"/>
                <a:ea typeface="Montserrat"/>
                <a:cs typeface="Montserrat"/>
                <a:sym typeface="Montserrat"/>
              </a:defRPr>
            </a:pPr>
            <a:r>
              <a:t>World Map</a:t>
            </a:r>
          </a:p>
          <a:p>
            <a:pPr>
              <a:lnSpc>
                <a:spcPct val="100000"/>
              </a:lnSpc>
              <a:defRPr sz="4800" spc="240">
                <a:solidFill>
                  <a:srgbClr val="212121"/>
                </a:solidFill>
                <a:latin typeface="Montserrat"/>
                <a:ea typeface="Montserrat"/>
                <a:cs typeface="Montserrat"/>
                <a:sym typeface="Montserrat"/>
              </a:defRPr>
            </a:pPr>
            <a:r>
              <a:t>White on Black</a:t>
            </a:r>
          </a:p>
          <a:p>
            <a:pPr>
              <a:lnSpc>
                <a:spcPct val="100000"/>
              </a:lnSpc>
              <a:defRPr sz="4800" spc="240">
                <a:solidFill>
                  <a:srgbClr val="212121"/>
                </a:solidFill>
                <a:latin typeface="Montserrat"/>
                <a:ea typeface="Montserrat"/>
                <a:cs typeface="Montserrat"/>
                <a:sym typeface="Montserrat"/>
              </a:defRPr>
            </a:pPr>
            <a:r>
              <a:t>Background</a:t>
            </a:r>
          </a:p>
        </p:txBody>
      </p:sp>
      <p:sp>
        <p:nvSpPr>
          <p:cNvPr id="3331" name="Shape 3331"/>
          <p:cNvSpPr/>
          <p:nvPr/>
        </p:nvSpPr>
        <p:spPr>
          <a:xfrm>
            <a:off x="16895156" y="9581294"/>
            <a:ext cx="5461418" cy="235521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Dolor sit amet, deras consto tetur sadicing elitromas. Sed diam dnie friad dru nonumy eirmod tempor in invidunt.</a:t>
            </a:r>
          </a:p>
        </p:txBody>
      </p:sp>
      <p:grpSp>
        <p:nvGrpSpPr>
          <p:cNvPr id="3334" name="Group 3334"/>
          <p:cNvGrpSpPr/>
          <p:nvPr/>
        </p:nvGrpSpPr>
        <p:grpSpPr>
          <a:xfrm>
            <a:off x="2035075" y="10528001"/>
            <a:ext cx="4828164" cy="1408511"/>
            <a:chOff x="0" y="0"/>
            <a:chExt cx="4828162" cy="1408510"/>
          </a:xfrm>
        </p:grpSpPr>
        <p:sp>
          <p:nvSpPr>
            <p:cNvPr id="3332" name="Shape 3332"/>
            <p:cNvSpPr/>
            <p:nvPr/>
          </p:nvSpPr>
          <p:spPr>
            <a:xfrm>
              <a:off x="0" y="0"/>
              <a:ext cx="4828163" cy="762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ctr">
              <a:noAutofit/>
            </a:bodyPr>
            <a:lstStyle>
              <a:lvl1pPr>
                <a:spcBef>
                  <a:spcPts val="5900"/>
                </a:spcBef>
                <a:defRPr spc="150">
                  <a:solidFill>
                    <a:srgbClr val="FFFFFF"/>
                  </a:solidFill>
                  <a:latin typeface="Montserrat"/>
                  <a:ea typeface="Montserrat"/>
                  <a:cs typeface="Montserrat"/>
                  <a:sym typeface="Montserrat"/>
                </a:defRPr>
              </a:lvl1pPr>
            </a:lstStyle>
            <a:p>
              <a:r>
                <a:t>68% GLOBAL</a:t>
              </a:r>
            </a:p>
          </p:txBody>
        </p:sp>
        <p:sp>
          <p:nvSpPr>
            <p:cNvPr id="3333" name="Shape 3333"/>
            <p:cNvSpPr/>
            <p:nvPr/>
          </p:nvSpPr>
          <p:spPr>
            <a:xfrm>
              <a:off x="3" y="762000"/>
              <a:ext cx="4826001" cy="6465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ctr">
              <a:noAutofit/>
            </a:bodyPr>
            <a:lstStyle>
              <a:lvl1pPr>
                <a:spcBef>
                  <a:spcPts val="5900"/>
                </a:spcBef>
                <a:defRPr>
                  <a:solidFill>
                    <a:srgbClr val="FFFFFF"/>
                  </a:solidFill>
                  <a:latin typeface="Montserrat Light"/>
                  <a:ea typeface="Montserrat Light"/>
                  <a:cs typeface="Montserrat Light"/>
                  <a:sym typeface="Montserrat Light"/>
                </a:defRPr>
              </a:lvl1pPr>
            </a:lstStyle>
            <a:p>
              <a:r>
                <a:t>Fosduo dolores etoa jam.</a:t>
              </a:r>
            </a:p>
          </p:txBody>
        </p:sp>
      </p:grpSp>
      <p:grpSp>
        <p:nvGrpSpPr>
          <p:cNvPr id="3337" name="Group 3337"/>
          <p:cNvGrpSpPr/>
          <p:nvPr/>
        </p:nvGrpSpPr>
        <p:grpSpPr>
          <a:xfrm>
            <a:off x="8892613" y="10528001"/>
            <a:ext cx="4828164" cy="1408510"/>
            <a:chOff x="0" y="0"/>
            <a:chExt cx="4828162" cy="1408509"/>
          </a:xfrm>
        </p:grpSpPr>
        <p:sp>
          <p:nvSpPr>
            <p:cNvPr id="3335" name="Shape 3335"/>
            <p:cNvSpPr/>
            <p:nvPr/>
          </p:nvSpPr>
          <p:spPr>
            <a:xfrm>
              <a:off x="0" y="0"/>
              <a:ext cx="4828163" cy="762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ctr">
              <a:noAutofit/>
            </a:bodyPr>
            <a:lstStyle>
              <a:lvl1pPr>
                <a:spcBef>
                  <a:spcPts val="5900"/>
                </a:spcBef>
                <a:defRPr spc="150">
                  <a:solidFill>
                    <a:srgbClr val="FFFFFF"/>
                  </a:solidFill>
                  <a:latin typeface="Montserrat"/>
                  <a:ea typeface="Montserrat"/>
                  <a:cs typeface="Montserrat"/>
                  <a:sym typeface="Montserrat"/>
                </a:defRPr>
              </a:lvl1pPr>
            </a:lstStyle>
            <a:p>
              <a:r>
                <a:t>$ 827M IN 2015</a:t>
              </a:r>
            </a:p>
          </p:txBody>
        </p:sp>
        <p:sp>
          <p:nvSpPr>
            <p:cNvPr id="3336" name="Shape 3336"/>
            <p:cNvSpPr/>
            <p:nvPr/>
          </p:nvSpPr>
          <p:spPr>
            <a:xfrm>
              <a:off x="0" y="762000"/>
              <a:ext cx="4826000" cy="646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ctr">
              <a:noAutofit/>
            </a:bodyPr>
            <a:lstStyle>
              <a:lvl1pPr>
                <a:spcBef>
                  <a:spcPts val="5900"/>
                </a:spcBef>
                <a:defRPr>
                  <a:solidFill>
                    <a:srgbClr val="FFFFFF"/>
                  </a:solidFill>
                  <a:latin typeface="Montserrat Light"/>
                  <a:ea typeface="Montserrat Light"/>
                  <a:cs typeface="Montserrat Light"/>
                  <a:sym typeface="Montserrat Light"/>
                </a:defRPr>
              </a:lvl1pPr>
            </a:lstStyle>
            <a:p>
              <a:r>
                <a:t>Rebur steto clita kuasd.</a:t>
              </a:r>
            </a:p>
          </p:txBody>
        </p:sp>
      </p:grpSp>
      <p:sp>
        <p:nvSpPr>
          <p:cNvPr id="3338" name="Shape 3338"/>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124</a:t>
            </a:fld>
            <a:endParaRPr/>
          </a:p>
        </p:txBody>
      </p:sp>
    </p:spTree>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3341"/>
          <p:cNvSpPr/>
          <p:nvPr/>
        </p:nvSpPr>
        <p:spPr>
          <a:xfrm>
            <a:off x="2031999" y="1714599"/>
            <a:ext cx="8128001" cy="34023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FFFFFF"/>
                </a:solidFill>
                <a:latin typeface="+mj-lt"/>
                <a:ea typeface="+mj-ea"/>
                <a:cs typeface="+mj-cs"/>
                <a:sym typeface="Montserrat Semi Bold"/>
              </a:defRPr>
            </a:pPr>
            <a:r>
              <a:rPr dirty="0"/>
              <a:t>Get in </a:t>
            </a:r>
          </a:p>
          <a:p>
            <a:pPr>
              <a:lnSpc>
                <a:spcPct val="80000"/>
              </a:lnSpc>
              <a:defRPr sz="11200" spc="560">
                <a:solidFill>
                  <a:srgbClr val="FFFFFF"/>
                </a:solidFill>
                <a:latin typeface="+mj-lt"/>
                <a:ea typeface="+mj-ea"/>
                <a:cs typeface="+mj-cs"/>
                <a:sym typeface="Montserrat Semi Bold"/>
              </a:defRPr>
            </a:pPr>
            <a:r>
              <a:rPr dirty="0"/>
              <a:t>touch.</a:t>
            </a:r>
          </a:p>
        </p:txBody>
      </p:sp>
      <p:sp>
        <p:nvSpPr>
          <p:cNvPr id="4" name="Shape 3342"/>
          <p:cNvSpPr/>
          <p:nvPr/>
        </p:nvSpPr>
        <p:spPr>
          <a:xfrm>
            <a:off x="13211573" y="1835348"/>
            <a:ext cx="9145388" cy="1655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FFFFFF"/>
                </a:solidFill>
                <a:latin typeface="Montserrat"/>
                <a:ea typeface="Montserrat"/>
                <a:cs typeface="Montserrat"/>
                <a:sym typeface="Montserrat"/>
              </a:defRPr>
            </a:lvl1pPr>
          </a:lstStyle>
          <a:p>
            <a:r>
              <a:t>Froada osa mago ona leso damer prier drus ersade.</a:t>
            </a:r>
          </a:p>
        </p:txBody>
      </p:sp>
      <p:grpSp>
        <p:nvGrpSpPr>
          <p:cNvPr id="5" name="Group 3346"/>
          <p:cNvGrpSpPr/>
          <p:nvPr/>
        </p:nvGrpSpPr>
        <p:grpSpPr>
          <a:xfrm>
            <a:off x="9777918" y="8606994"/>
            <a:ext cx="4828164" cy="3389048"/>
            <a:chOff x="0" y="0"/>
            <a:chExt cx="4828162" cy="3389047"/>
          </a:xfrm>
        </p:grpSpPr>
        <p:sp>
          <p:nvSpPr>
            <p:cNvPr id="6" name="Shape 3343"/>
            <p:cNvSpPr/>
            <p:nvPr/>
          </p:nvSpPr>
          <p:spPr>
            <a:xfrm>
              <a:off x="0" y="2436547"/>
              <a:ext cx="4828163" cy="952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contact@company.com</a:t>
              </a:r>
            </a:p>
          </p:txBody>
        </p:sp>
        <p:sp>
          <p:nvSpPr>
            <p:cNvPr id="7" name="Shape 3344"/>
            <p:cNvSpPr/>
            <p:nvPr/>
          </p:nvSpPr>
          <p:spPr>
            <a:xfrm>
              <a:off x="0" y="1547547"/>
              <a:ext cx="4828163" cy="762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gn="ctr">
                <a:defRPr sz="4800">
                  <a:solidFill>
                    <a:srgbClr val="212121"/>
                  </a:solidFill>
                  <a:latin typeface="Montserrat"/>
                  <a:ea typeface="Montserrat"/>
                  <a:cs typeface="Montserrat"/>
                  <a:sym typeface="Montserrat"/>
                </a:defRPr>
              </a:lvl1pPr>
            </a:lstStyle>
            <a:p>
              <a:r>
                <a:t>Email</a:t>
              </a:r>
            </a:p>
          </p:txBody>
        </p:sp>
        <p:sp>
          <p:nvSpPr>
            <p:cNvPr id="8" name="Shape 3345"/>
            <p:cNvSpPr/>
            <p:nvPr/>
          </p:nvSpPr>
          <p:spPr>
            <a:xfrm>
              <a:off x="2007681" y="0"/>
              <a:ext cx="812801" cy="812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grpSp>
      <p:grpSp>
        <p:nvGrpSpPr>
          <p:cNvPr id="9" name="Group 3350"/>
          <p:cNvGrpSpPr/>
          <p:nvPr/>
        </p:nvGrpSpPr>
        <p:grpSpPr>
          <a:xfrm>
            <a:off x="2031999" y="8606994"/>
            <a:ext cx="4828163" cy="3389048"/>
            <a:chOff x="0" y="0"/>
            <a:chExt cx="4828162" cy="3389047"/>
          </a:xfrm>
        </p:grpSpPr>
        <p:sp>
          <p:nvSpPr>
            <p:cNvPr id="10" name="Shape 3347"/>
            <p:cNvSpPr/>
            <p:nvPr/>
          </p:nvSpPr>
          <p:spPr>
            <a:xfrm>
              <a:off x="0" y="2119047"/>
              <a:ext cx="4828163" cy="12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New York, Manhattan 4423 - Main  Building</a:t>
              </a:r>
            </a:p>
          </p:txBody>
        </p:sp>
        <p:sp>
          <p:nvSpPr>
            <p:cNvPr id="11" name="Shape 3348"/>
            <p:cNvSpPr/>
            <p:nvPr/>
          </p:nvSpPr>
          <p:spPr>
            <a:xfrm>
              <a:off x="0" y="1230047"/>
              <a:ext cx="4828163" cy="762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gn="ctr">
                <a:defRPr sz="4800">
                  <a:solidFill>
                    <a:srgbClr val="212121"/>
                  </a:solidFill>
                  <a:latin typeface="Montserrat"/>
                  <a:ea typeface="Montserrat"/>
                  <a:cs typeface="Montserrat"/>
                  <a:sym typeface="Montserrat"/>
                </a:defRPr>
              </a:lvl1pPr>
            </a:lstStyle>
            <a:p>
              <a:r>
                <a:t>Address</a:t>
              </a:r>
            </a:p>
          </p:txBody>
        </p:sp>
        <p:sp>
          <p:nvSpPr>
            <p:cNvPr id="12" name="Shape 3349"/>
            <p:cNvSpPr/>
            <p:nvPr/>
          </p:nvSpPr>
          <p:spPr>
            <a:xfrm>
              <a:off x="2007681" y="0"/>
              <a:ext cx="812801" cy="812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grpSp>
      <p:grpSp>
        <p:nvGrpSpPr>
          <p:cNvPr id="13" name="Group 3354"/>
          <p:cNvGrpSpPr/>
          <p:nvPr/>
        </p:nvGrpSpPr>
        <p:grpSpPr>
          <a:xfrm>
            <a:off x="17528798" y="8554076"/>
            <a:ext cx="4828163" cy="3423842"/>
            <a:chOff x="0" y="0"/>
            <a:chExt cx="4828162" cy="3423841"/>
          </a:xfrm>
        </p:grpSpPr>
        <p:sp>
          <p:nvSpPr>
            <p:cNvPr id="14" name="Shape 3351"/>
            <p:cNvSpPr/>
            <p:nvPr/>
          </p:nvSpPr>
          <p:spPr>
            <a:xfrm>
              <a:off x="0" y="2153841"/>
              <a:ext cx="4828163" cy="12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gn="ctr">
                <a:spcBef>
                  <a:spcPts val="5900"/>
                </a:spcBef>
                <a:defRPr>
                  <a:solidFill>
                    <a:srgbClr val="5E5E5E"/>
                  </a:solidFill>
                  <a:latin typeface="Montserrat Light"/>
                  <a:ea typeface="Montserrat Light"/>
                  <a:cs typeface="Montserrat Light"/>
                  <a:sym typeface="Montserrat Light"/>
                </a:defRPr>
              </a:lvl1pPr>
            </a:lstStyle>
            <a:p>
              <a:r>
                <a:t>423 - 123456789 00 Support: 423 - 1234 123 </a:t>
              </a:r>
            </a:p>
          </p:txBody>
        </p:sp>
        <p:sp>
          <p:nvSpPr>
            <p:cNvPr id="15" name="Shape 3352"/>
            <p:cNvSpPr/>
            <p:nvPr/>
          </p:nvSpPr>
          <p:spPr>
            <a:xfrm>
              <a:off x="0" y="1264841"/>
              <a:ext cx="4828163" cy="762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766" tIns="48766" rIns="48766" bIns="48766" numCol="1" anchor="t">
              <a:noAutofit/>
            </a:bodyPr>
            <a:lstStyle>
              <a:lvl1pPr algn="ctr">
                <a:defRPr sz="4800">
                  <a:solidFill>
                    <a:srgbClr val="212121"/>
                  </a:solidFill>
                  <a:latin typeface="Montserrat"/>
                  <a:ea typeface="Montserrat"/>
                  <a:cs typeface="Montserrat"/>
                  <a:sym typeface="Montserrat"/>
                </a:defRPr>
              </a:lvl1pPr>
            </a:lstStyle>
            <a:p>
              <a:r>
                <a:t>Phone</a:t>
              </a:r>
            </a:p>
          </p:txBody>
        </p:sp>
        <p:sp>
          <p:nvSpPr>
            <p:cNvPr id="16" name="Shape 3353"/>
            <p:cNvSpPr/>
            <p:nvPr/>
          </p:nvSpPr>
          <p:spPr>
            <a:xfrm>
              <a:off x="2007680" y="0"/>
              <a:ext cx="812801" cy="812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grpSp>
    </p:spTree>
    <p:extLst>
      <p:ext uri="{BB962C8B-B14F-4D97-AF65-F5344CB8AC3E}">
        <p14:creationId xmlns:p14="http://schemas.microsoft.com/office/powerpoint/2010/main" val="889347128"/>
      </p:ext>
    </p:extLst>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365"/>
          <p:cNvGrpSpPr/>
          <p:nvPr/>
        </p:nvGrpSpPr>
        <p:grpSpPr>
          <a:xfrm>
            <a:off x="15244960" y="7807766"/>
            <a:ext cx="7112001" cy="4128745"/>
            <a:chOff x="0" y="0"/>
            <a:chExt cx="7112000" cy="4128744"/>
          </a:xfrm>
        </p:grpSpPr>
        <p:sp>
          <p:nvSpPr>
            <p:cNvPr id="10" name="Shape 3356"/>
            <p:cNvSpPr/>
            <p:nvPr/>
          </p:nvSpPr>
          <p:spPr>
            <a:xfrm>
              <a:off x="647855" y="19934"/>
              <a:ext cx="5788382" cy="3920568"/>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3357"/>
            <p:cNvSpPr/>
            <p:nvPr/>
          </p:nvSpPr>
          <p:spPr>
            <a:xfrm>
              <a:off x="635894" y="0"/>
              <a:ext cx="5812303" cy="3954455"/>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B4B3B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3358"/>
            <p:cNvSpPr/>
            <p:nvPr/>
          </p:nvSpPr>
          <p:spPr>
            <a:xfrm>
              <a:off x="665795" y="39868"/>
              <a:ext cx="5751607" cy="3806944"/>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3359"/>
            <p:cNvSpPr/>
            <p:nvPr/>
          </p:nvSpPr>
          <p:spPr>
            <a:xfrm>
              <a:off x="849188" y="289043"/>
              <a:ext cx="5383723" cy="3392317"/>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3360"/>
            <p:cNvSpPr/>
            <p:nvPr/>
          </p:nvSpPr>
          <p:spPr>
            <a:xfrm>
              <a:off x="3520344" y="179406"/>
              <a:ext cx="45395" cy="45399"/>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3361"/>
            <p:cNvSpPr/>
            <p:nvPr/>
          </p:nvSpPr>
          <p:spPr>
            <a:xfrm>
              <a:off x="3520344" y="180265"/>
              <a:ext cx="35428" cy="34563"/>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3362"/>
            <p:cNvSpPr/>
            <p:nvPr/>
          </p:nvSpPr>
          <p:spPr>
            <a:xfrm>
              <a:off x="339" y="4033514"/>
              <a:ext cx="7111435" cy="95231"/>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solidFill>
              <a:srgbClr val="AFBA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3363"/>
            <p:cNvSpPr/>
            <p:nvPr/>
          </p:nvSpPr>
          <p:spPr>
            <a:xfrm>
              <a:off x="0" y="3923012"/>
              <a:ext cx="7112000" cy="113176"/>
            </a:xfrm>
            <a:custGeom>
              <a:avLst/>
              <a:gdLst/>
              <a:ahLst/>
              <a:cxnLst>
                <a:cxn ang="0">
                  <a:pos x="wd2" y="hd2"/>
                </a:cxn>
                <a:cxn ang="5400000">
                  <a:pos x="wd2" y="hd2"/>
                </a:cxn>
                <a:cxn ang="10800000">
                  <a:pos x="wd2" y="hd2"/>
                </a:cxn>
                <a:cxn ang="16200000">
                  <a:pos x="wd2" y="hd2"/>
                </a:cxn>
              </a:cxnLst>
              <a:rect l="0" t="0" r="r" b="b"/>
              <a:pathLst>
                <a:path w="21600" h="21600" extrusionOk="0">
                  <a:moveTo>
                    <a:pt x="21597" y="21600"/>
                  </a:moveTo>
                  <a:lnTo>
                    <a:pt x="4" y="21600"/>
                  </a:lnTo>
                  <a:cubicBezTo>
                    <a:pt x="0" y="21600"/>
                    <a:pt x="0" y="21600"/>
                    <a:pt x="0" y="21429"/>
                  </a:cubicBezTo>
                  <a:lnTo>
                    <a:pt x="0" y="3600"/>
                  </a:lnTo>
                  <a:cubicBezTo>
                    <a:pt x="0" y="1629"/>
                    <a:pt x="26" y="0"/>
                    <a:pt x="58" y="0"/>
                  </a:cubicBezTo>
                  <a:lnTo>
                    <a:pt x="21542" y="0"/>
                  </a:lnTo>
                  <a:cubicBezTo>
                    <a:pt x="21574" y="0"/>
                    <a:pt x="21600" y="1629"/>
                    <a:pt x="21600" y="3600"/>
                  </a:cubicBezTo>
                  <a:cubicBezTo>
                    <a:pt x="21600" y="3600"/>
                    <a:pt x="21600" y="21600"/>
                    <a:pt x="21597" y="21600"/>
                  </a:cubicBezTo>
                </a:path>
              </a:pathLst>
            </a:custGeom>
            <a:solidFill>
              <a:srgbClr val="E7E7E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3364"/>
            <p:cNvSpPr/>
            <p:nvPr/>
          </p:nvSpPr>
          <p:spPr>
            <a:xfrm>
              <a:off x="3071829" y="3923012"/>
              <a:ext cx="966349" cy="573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solidFill>
              <a:srgbClr val="AFBA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19" name="Group 3372"/>
          <p:cNvGrpSpPr/>
          <p:nvPr/>
        </p:nvGrpSpPr>
        <p:grpSpPr>
          <a:xfrm>
            <a:off x="11177289" y="9652496"/>
            <a:ext cx="1266828" cy="2284016"/>
            <a:chOff x="0" y="0"/>
            <a:chExt cx="1266826" cy="2284014"/>
          </a:xfrm>
        </p:grpSpPr>
        <p:sp>
          <p:nvSpPr>
            <p:cNvPr id="20" name="Shape 3366"/>
            <p:cNvSpPr/>
            <p:nvPr/>
          </p:nvSpPr>
          <p:spPr>
            <a:xfrm>
              <a:off x="1173463" y="768784"/>
              <a:ext cx="93364" cy="241259"/>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C6C5C8"/>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defTabSz="449262">
                <a:lnSpc>
                  <a:spcPct val="93000"/>
                </a:lnSpc>
                <a:defRPr sz="1800">
                  <a:solidFill>
                    <a:srgbClr val="000000"/>
                  </a:solidFill>
                  <a:latin typeface="Arial"/>
                  <a:ea typeface="Arial"/>
                  <a:cs typeface="Arial"/>
                  <a:sym typeface="Arial"/>
                </a:defRPr>
              </a:lvl1pPr>
            </a:lstStyle>
            <a:p>
              <a:r>
                <a:t> </a:t>
              </a:r>
            </a:p>
          </p:txBody>
        </p:sp>
        <p:sp>
          <p:nvSpPr>
            <p:cNvPr id="21" name="Shape 3367"/>
            <p:cNvSpPr/>
            <p:nvPr/>
          </p:nvSpPr>
          <p:spPr>
            <a:xfrm>
              <a:off x="1194591" y="1181940"/>
              <a:ext cx="37016" cy="360981"/>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C6C5C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2" name="Shape 3368"/>
            <p:cNvSpPr/>
            <p:nvPr/>
          </p:nvSpPr>
          <p:spPr>
            <a:xfrm>
              <a:off x="122316" y="1813411"/>
              <a:ext cx="961933" cy="470604"/>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44506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3" name="Shape 3369"/>
            <p:cNvSpPr/>
            <p:nvPr/>
          </p:nvSpPr>
          <p:spPr>
            <a:xfrm>
              <a:off x="122316" y="-1"/>
              <a:ext cx="961933" cy="470125"/>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44506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4" name="Shape 3370"/>
            <p:cNvSpPr/>
            <p:nvPr/>
          </p:nvSpPr>
          <p:spPr>
            <a:xfrm>
              <a:off x="-1" y="434153"/>
              <a:ext cx="1206567" cy="1423311"/>
            </a:xfrm>
            <a:custGeom>
              <a:avLst/>
              <a:gdLst/>
              <a:ahLst/>
              <a:cxnLst>
                <a:cxn ang="0">
                  <a:pos x="wd2" y="hd2"/>
                </a:cxn>
                <a:cxn ang="5400000">
                  <a:pos x="wd2" y="hd2"/>
                </a:cxn>
                <a:cxn ang="10800000">
                  <a:pos x="wd2" y="hd2"/>
                </a:cxn>
                <a:cxn ang="16200000">
                  <a:pos x="wd2" y="hd2"/>
                </a:cxn>
              </a:cxnLst>
              <a:rect l="0" t="0" r="r" b="b"/>
              <a:pathLst>
                <a:path w="21553" h="21560" extrusionOk="0">
                  <a:moveTo>
                    <a:pt x="17154" y="21560"/>
                  </a:moveTo>
                  <a:lnTo>
                    <a:pt x="4267" y="21511"/>
                  </a:lnTo>
                  <a:cubicBezTo>
                    <a:pt x="1893" y="21495"/>
                    <a:pt x="-19" y="19844"/>
                    <a:pt x="0" y="17778"/>
                  </a:cubicBezTo>
                  <a:lnTo>
                    <a:pt x="75" y="3684"/>
                  </a:lnTo>
                  <a:cubicBezTo>
                    <a:pt x="94" y="1635"/>
                    <a:pt x="2016" y="-16"/>
                    <a:pt x="4408" y="0"/>
                  </a:cubicBezTo>
                  <a:lnTo>
                    <a:pt x="17285" y="49"/>
                  </a:lnTo>
                  <a:cubicBezTo>
                    <a:pt x="19659" y="65"/>
                    <a:pt x="21581" y="1724"/>
                    <a:pt x="21553" y="3790"/>
                  </a:cubicBezTo>
                  <a:lnTo>
                    <a:pt x="21477" y="17876"/>
                  </a:lnTo>
                  <a:cubicBezTo>
                    <a:pt x="21459" y="19925"/>
                    <a:pt x="19518" y="21584"/>
                    <a:pt x="17154" y="2156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 name="Shape 3371"/>
            <p:cNvSpPr/>
            <p:nvPr/>
          </p:nvSpPr>
          <p:spPr>
            <a:xfrm>
              <a:off x="51440" y="491656"/>
              <a:ext cx="1103685" cy="1308305"/>
            </a:xfrm>
            <a:custGeom>
              <a:avLst/>
              <a:gdLst/>
              <a:ahLst/>
              <a:cxnLst>
                <a:cxn ang="0">
                  <a:pos x="wd2" y="hd2"/>
                </a:cxn>
                <a:cxn ang="5400000">
                  <a:pos x="wd2" y="hd2"/>
                </a:cxn>
                <a:cxn ang="10800000">
                  <a:pos x="wd2" y="hd2"/>
                </a:cxn>
                <a:cxn ang="16200000">
                  <a:pos x="wd2" y="hd2"/>
                </a:cxn>
              </a:cxnLst>
              <a:rect l="0" t="0" r="r" b="b"/>
              <a:pathLst>
                <a:path w="21559" h="21583" extrusionOk="0">
                  <a:moveTo>
                    <a:pt x="18125" y="21583"/>
                  </a:moveTo>
                  <a:lnTo>
                    <a:pt x="3308" y="21530"/>
                  </a:lnTo>
                  <a:cubicBezTo>
                    <a:pt x="1471" y="21530"/>
                    <a:pt x="-21" y="20256"/>
                    <a:pt x="0" y="18709"/>
                  </a:cubicBezTo>
                  <a:lnTo>
                    <a:pt x="83" y="2786"/>
                  </a:lnTo>
                  <a:cubicBezTo>
                    <a:pt x="83" y="1231"/>
                    <a:pt x="1596" y="-17"/>
                    <a:pt x="3433" y="1"/>
                  </a:cubicBezTo>
                  <a:lnTo>
                    <a:pt x="18261" y="53"/>
                  </a:lnTo>
                  <a:cubicBezTo>
                    <a:pt x="20097" y="53"/>
                    <a:pt x="21579" y="1328"/>
                    <a:pt x="21558" y="2874"/>
                  </a:cubicBezTo>
                  <a:lnTo>
                    <a:pt x="21475" y="18806"/>
                  </a:lnTo>
                  <a:cubicBezTo>
                    <a:pt x="21454" y="20335"/>
                    <a:pt x="19962" y="21583"/>
                    <a:pt x="18125" y="215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26" name="Group 3379"/>
          <p:cNvGrpSpPr/>
          <p:nvPr/>
        </p:nvGrpSpPr>
        <p:grpSpPr>
          <a:xfrm>
            <a:off x="12886897" y="9652496"/>
            <a:ext cx="1266827" cy="2284016"/>
            <a:chOff x="0" y="0"/>
            <a:chExt cx="1266826" cy="2284014"/>
          </a:xfrm>
        </p:grpSpPr>
        <p:sp>
          <p:nvSpPr>
            <p:cNvPr id="27" name="Shape 3373"/>
            <p:cNvSpPr/>
            <p:nvPr/>
          </p:nvSpPr>
          <p:spPr>
            <a:xfrm>
              <a:off x="1173463" y="768784"/>
              <a:ext cx="93364" cy="241259"/>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C6C5C8"/>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defTabSz="449262">
                <a:lnSpc>
                  <a:spcPct val="93000"/>
                </a:lnSpc>
                <a:defRPr sz="1800">
                  <a:solidFill>
                    <a:srgbClr val="000000"/>
                  </a:solidFill>
                  <a:latin typeface="Arial"/>
                  <a:ea typeface="Arial"/>
                  <a:cs typeface="Arial"/>
                  <a:sym typeface="Arial"/>
                </a:defRPr>
              </a:lvl1pPr>
            </a:lstStyle>
            <a:p>
              <a:r>
                <a:t> </a:t>
              </a:r>
            </a:p>
          </p:txBody>
        </p:sp>
        <p:sp>
          <p:nvSpPr>
            <p:cNvPr id="28" name="Shape 3374"/>
            <p:cNvSpPr/>
            <p:nvPr/>
          </p:nvSpPr>
          <p:spPr>
            <a:xfrm>
              <a:off x="1194591" y="1181940"/>
              <a:ext cx="37016" cy="360981"/>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C6C5C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 name="Shape 3375"/>
            <p:cNvSpPr/>
            <p:nvPr/>
          </p:nvSpPr>
          <p:spPr>
            <a:xfrm>
              <a:off x="122316" y="1813411"/>
              <a:ext cx="961933" cy="470604"/>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C8CC2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 name="Shape 3376"/>
            <p:cNvSpPr/>
            <p:nvPr/>
          </p:nvSpPr>
          <p:spPr>
            <a:xfrm>
              <a:off x="122316" y="-1"/>
              <a:ext cx="961933" cy="470125"/>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C8CC2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 name="Shape 3377"/>
            <p:cNvSpPr/>
            <p:nvPr/>
          </p:nvSpPr>
          <p:spPr>
            <a:xfrm>
              <a:off x="-1" y="434153"/>
              <a:ext cx="1206567" cy="1423311"/>
            </a:xfrm>
            <a:custGeom>
              <a:avLst/>
              <a:gdLst/>
              <a:ahLst/>
              <a:cxnLst>
                <a:cxn ang="0">
                  <a:pos x="wd2" y="hd2"/>
                </a:cxn>
                <a:cxn ang="5400000">
                  <a:pos x="wd2" y="hd2"/>
                </a:cxn>
                <a:cxn ang="10800000">
                  <a:pos x="wd2" y="hd2"/>
                </a:cxn>
                <a:cxn ang="16200000">
                  <a:pos x="wd2" y="hd2"/>
                </a:cxn>
              </a:cxnLst>
              <a:rect l="0" t="0" r="r" b="b"/>
              <a:pathLst>
                <a:path w="21553" h="21560" extrusionOk="0">
                  <a:moveTo>
                    <a:pt x="17154" y="21560"/>
                  </a:moveTo>
                  <a:lnTo>
                    <a:pt x="4267" y="21511"/>
                  </a:lnTo>
                  <a:cubicBezTo>
                    <a:pt x="1893" y="21495"/>
                    <a:pt x="-19" y="19844"/>
                    <a:pt x="0" y="17778"/>
                  </a:cubicBezTo>
                  <a:lnTo>
                    <a:pt x="75" y="3684"/>
                  </a:lnTo>
                  <a:cubicBezTo>
                    <a:pt x="94" y="1635"/>
                    <a:pt x="2016" y="-16"/>
                    <a:pt x="4408" y="0"/>
                  </a:cubicBezTo>
                  <a:lnTo>
                    <a:pt x="17285" y="49"/>
                  </a:lnTo>
                  <a:cubicBezTo>
                    <a:pt x="19659" y="65"/>
                    <a:pt x="21581" y="1724"/>
                    <a:pt x="21553" y="3790"/>
                  </a:cubicBezTo>
                  <a:lnTo>
                    <a:pt x="21477" y="17876"/>
                  </a:lnTo>
                  <a:cubicBezTo>
                    <a:pt x="21459" y="19925"/>
                    <a:pt x="19518" y="21584"/>
                    <a:pt x="17154" y="2156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 name="Shape 3378"/>
            <p:cNvSpPr/>
            <p:nvPr/>
          </p:nvSpPr>
          <p:spPr>
            <a:xfrm>
              <a:off x="51440" y="491657"/>
              <a:ext cx="1103685" cy="1308304"/>
            </a:xfrm>
            <a:custGeom>
              <a:avLst/>
              <a:gdLst/>
              <a:ahLst/>
              <a:cxnLst>
                <a:cxn ang="0">
                  <a:pos x="wd2" y="hd2"/>
                </a:cxn>
                <a:cxn ang="5400000">
                  <a:pos x="wd2" y="hd2"/>
                </a:cxn>
                <a:cxn ang="10800000">
                  <a:pos x="wd2" y="hd2"/>
                </a:cxn>
                <a:cxn ang="16200000">
                  <a:pos x="wd2" y="hd2"/>
                </a:cxn>
              </a:cxnLst>
              <a:rect l="0" t="0" r="r" b="b"/>
              <a:pathLst>
                <a:path w="21559" h="21583" extrusionOk="0">
                  <a:moveTo>
                    <a:pt x="18125" y="21583"/>
                  </a:moveTo>
                  <a:lnTo>
                    <a:pt x="3308" y="21530"/>
                  </a:lnTo>
                  <a:cubicBezTo>
                    <a:pt x="1471" y="21530"/>
                    <a:pt x="-21" y="20256"/>
                    <a:pt x="0" y="18709"/>
                  </a:cubicBezTo>
                  <a:lnTo>
                    <a:pt x="83" y="2786"/>
                  </a:lnTo>
                  <a:cubicBezTo>
                    <a:pt x="83" y="1231"/>
                    <a:pt x="1596" y="-17"/>
                    <a:pt x="3433" y="1"/>
                  </a:cubicBezTo>
                  <a:lnTo>
                    <a:pt x="18261" y="53"/>
                  </a:lnTo>
                  <a:cubicBezTo>
                    <a:pt x="20097" y="53"/>
                    <a:pt x="21579" y="1328"/>
                    <a:pt x="21558" y="2874"/>
                  </a:cubicBezTo>
                  <a:lnTo>
                    <a:pt x="21475" y="18806"/>
                  </a:lnTo>
                  <a:cubicBezTo>
                    <a:pt x="21454" y="20335"/>
                    <a:pt x="19962" y="21583"/>
                    <a:pt x="18125" y="215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3" name="Group 3395"/>
          <p:cNvGrpSpPr/>
          <p:nvPr/>
        </p:nvGrpSpPr>
        <p:grpSpPr>
          <a:xfrm>
            <a:off x="11177289" y="2025848"/>
            <a:ext cx="3411288" cy="4813715"/>
            <a:chOff x="0" y="0"/>
            <a:chExt cx="3411286" cy="4813713"/>
          </a:xfrm>
        </p:grpSpPr>
        <p:sp>
          <p:nvSpPr>
            <p:cNvPr id="34" name="Shape 3380"/>
            <p:cNvSpPr/>
            <p:nvPr/>
          </p:nvSpPr>
          <p:spPr>
            <a:xfrm>
              <a:off x="0" y="0"/>
              <a:ext cx="3411287" cy="4813714"/>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 name="Shape 3381"/>
            <p:cNvSpPr/>
            <p:nvPr/>
          </p:nvSpPr>
          <p:spPr>
            <a:xfrm>
              <a:off x="20691" y="22990"/>
              <a:ext cx="3367606" cy="4770033"/>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 name="Shape 3382"/>
            <p:cNvSpPr/>
            <p:nvPr/>
          </p:nvSpPr>
          <p:spPr>
            <a:xfrm>
              <a:off x="195420" y="406934"/>
              <a:ext cx="3018147" cy="40021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 name="Shape 3383"/>
            <p:cNvSpPr/>
            <p:nvPr/>
          </p:nvSpPr>
          <p:spPr>
            <a:xfrm>
              <a:off x="206915" y="416130"/>
              <a:ext cx="2997456" cy="3981454"/>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8" name="Shape 3384"/>
            <p:cNvSpPr/>
            <p:nvPr/>
          </p:nvSpPr>
          <p:spPr>
            <a:xfrm>
              <a:off x="1678702" y="190822"/>
              <a:ext cx="54270" cy="54278"/>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9" name="Shape 3385"/>
            <p:cNvSpPr/>
            <p:nvPr/>
          </p:nvSpPr>
          <p:spPr>
            <a:xfrm>
              <a:off x="1685544" y="198050"/>
              <a:ext cx="40199" cy="40200"/>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0" name="Shape 3386"/>
            <p:cNvSpPr/>
            <p:nvPr/>
          </p:nvSpPr>
          <p:spPr>
            <a:xfrm>
              <a:off x="1694408" y="206915"/>
              <a:ext cx="22457" cy="22457"/>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1" name="Shape 3387"/>
            <p:cNvSpPr/>
            <p:nvPr/>
          </p:nvSpPr>
          <p:spPr>
            <a:xfrm>
              <a:off x="1597045" y="4512256"/>
              <a:ext cx="210372" cy="210622"/>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2" name="Shape 3388"/>
            <p:cNvSpPr/>
            <p:nvPr/>
          </p:nvSpPr>
          <p:spPr>
            <a:xfrm>
              <a:off x="1595548" y="4514036"/>
              <a:ext cx="100633" cy="108860"/>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3" name="Shape 3389"/>
            <p:cNvSpPr/>
            <p:nvPr/>
          </p:nvSpPr>
          <p:spPr>
            <a:xfrm>
              <a:off x="1613941" y="4514331"/>
              <a:ext cx="146619" cy="106258"/>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4" name="Shape 3390"/>
            <p:cNvSpPr/>
            <p:nvPr/>
          </p:nvSpPr>
          <p:spPr>
            <a:xfrm>
              <a:off x="1653025" y="4514446"/>
              <a:ext cx="142020" cy="106144"/>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5" name="Shape 3391"/>
            <p:cNvSpPr/>
            <p:nvPr/>
          </p:nvSpPr>
          <p:spPr>
            <a:xfrm>
              <a:off x="1708202" y="4614217"/>
              <a:ext cx="98343" cy="109833"/>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6" name="Shape 3392"/>
            <p:cNvSpPr/>
            <p:nvPr/>
          </p:nvSpPr>
          <p:spPr>
            <a:xfrm>
              <a:off x="1641530" y="4616515"/>
              <a:ext cx="146619" cy="106337"/>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7" name="Shape 3393"/>
            <p:cNvSpPr/>
            <p:nvPr/>
          </p:nvSpPr>
          <p:spPr>
            <a:xfrm>
              <a:off x="1607044" y="4616515"/>
              <a:ext cx="142020" cy="106042"/>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8" name="Shape 3394"/>
            <p:cNvSpPr/>
            <p:nvPr/>
          </p:nvSpPr>
          <p:spPr>
            <a:xfrm>
              <a:off x="1609125" y="4524764"/>
              <a:ext cx="185920" cy="185605"/>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49" name="Group 3417"/>
          <p:cNvGrpSpPr/>
          <p:nvPr/>
        </p:nvGrpSpPr>
        <p:grpSpPr>
          <a:xfrm>
            <a:off x="14946805" y="3895750"/>
            <a:ext cx="1447680" cy="2943812"/>
            <a:chOff x="0" y="0"/>
            <a:chExt cx="1447679" cy="2943811"/>
          </a:xfrm>
        </p:grpSpPr>
        <p:sp>
          <p:nvSpPr>
            <p:cNvPr id="50" name="Shape 3396"/>
            <p:cNvSpPr/>
            <p:nvPr/>
          </p:nvSpPr>
          <p:spPr>
            <a:xfrm>
              <a:off x="0" y="376802"/>
              <a:ext cx="36517" cy="1140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883"/>
                    <a:pt x="0" y="19926"/>
                  </a:cubicBezTo>
                  <a:lnTo>
                    <a:pt x="0" y="1674"/>
                  </a:lnTo>
                  <a:cubicBezTo>
                    <a:pt x="0" y="717"/>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1" name="Shape 3397"/>
            <p:cNvSpPr/>
            <p:nvPr/>
          </p:nvSpPr>
          <p:spPr>
            <a:xfrm>
              <a:off x="0" y="626156"/>
              <a:ext cx="43904" cy="21199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16"/>
                    <a:pt x="0" y="20704"/>
                  </a:cubicBezTo>
                  <a:lnTo>
                    <a:pt x="0" y="896"/>
                  </a:lnTo>
                  <a:cubicBezTo>
                    <a:pt x="0" y="342"/>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2" name="Shape 3398"/>
            <p:cNvSpPr/>
            <p:nvPr/>
          </p:nvSpPr>
          <p:spPr>
            <a:xfrm>
              <a:off x="0" y="897676"/>
              <a:ext cx="36517" cy="20645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3" name="Shape 3399"/>
            <p:cNvSpPr/>
            <p:nvPr/>
          </p:nvSpPr>
          <p:spPr>
            <a:xfrm>
              <a:off x="1416703" y="626156"/>
              <a:ext cx="30977" cy="219383"/>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31"/>
                    <a:pt x="21600" y="869"/>
                  </a:cubicBezTo>
                  <a:lnTo>
                    <a:pt x="21600" y="20731"/>
                  </a:lnTo>
                  <a:cubicBezTo>
                    <a:pt x="21600" y="2118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4" name="Shape 3400"/>
            <p:cNvSpPr/>
            <p:nvPr/>
          </p:nvSpPr>
          <p:spPr>
            <a:xfrm>
              <a:off x="14776" y="0"/>
              <a:ext cx="1416285" cy="2943812"/>
            </a:xfrm>
            <a:custGeom>
              <a:avLst/>
              <a:gdLst/>
              <a:ahLst/>
              <a:cxnLst>
                <a:cxn ang="0">
                  <a:pos x="wd2" y="hd2"/>
                </a:cxn>
                <a:cxn ang="5400000">
                  <a:pos x="wd2" y="hd2"/>
                </a:cxn>
                <a:cxn ang="10800000">
                  <a:pos x="wd2" y="hd2"/>
                </a:cxn>
                <a:cxn ang="16200000">
                  <a:pos x="wd2" y="hd2"/>
                </a:cxn>
              </a:cxnLst>
              <a:rect l="0" t="0" r="r" b="b"/>
              <a:pathLst>
                <a:path w="21600" h="21600" extrusionOk="0">
                  <a:moveTo>
                    <a:pt x="17562" y="21600"/>
                  </a:moveTo>
                  <a:lnTo>
                    <a:pt x="4018" y="21600"/>
                  </a:lnTo>
                  <a:cubicBezTo>
                    <a:pt x="1795" y="21600"/>
                    <a:pt x="0" y="20736"/>
                    <a:pt x="0" y="19667"/>
                  </a:cubicBezTo>
                  <a:lnTo>
                    <a:pt x="0" y="1936"/>
                  </a:lnTo>
                  <a:cubicBezTo>
                    <a:pt x="0" y="864"/>
                    <a:pt x="1795" y="0"/>
                    <a:pt x="4018" y="0"/>
                  </a:cubicBezTo>
                  <a:lnTo>
                    <a:pt x="17575" y="0"/>
                  </a:lnTo>
                  <a:cubicBezTo>
                    <a:pt x="19798" y="0"/>
                    <a:pt x="21600" y="864"/>
                    <a:pt x="21600" y="1936"/>
                  </a:cubicBezTo>
                  <a:lnTo>
                    <a:pt x="21600" y="19673"/>
                  </a:lnTo>
                  <a:cubicBezTo>
                    <a:pt x="21581" y="20736"/>
                    <a:pt x="19786" y="21600"/>
                    <a:pt x="1756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5" name="Shape 3401"/>
            <p:cNvSpPr/>
            <p:nvPr/>
          </p:nvSpPr>
          <p:spPr>
            <a:xfrm>
              <a:off x="27706" y="14776"/>
              <a:ext cx="1388579" cy="2916107"/>
            </a:xfrm>
            <a:custGeom>
              <a:avLst/>
              <a:gdLst/>
              <a:ahLst/>
              <a:cxnLst>
                <a:cxn ang="0">
                  <a:pos x="wd2" y="hd2"/>
                </a:cxn>
                <a:cxn ang="5400000">
                  <a:pos x="wd2" y="hd2"/>
                </a:cxn>
                <a:cxn ang="10800000">
                  <a:pos x="wd2" y="hd2"/>
                </a:cxn>
                <a:cxn ang="16200000">
                  <a:pos x="wd2" y="hd2"/>
                </a:cxn>
              </a:cxnLst>
              <a:rect l="0" t="0" r="r" b="b"/>
              <a:pathLst>
                <a:path w="21600" h="21600" extrusionOk="0">
                  <a:moveTo>
                    <a:pt x="17637" y="21600"/>
                  </a:moveTo>
                  <a:lnTo>
                    <a:pt x="3969" y="21600"/>
                  </a:lnTo>
                  <a:cubicBezTo>
                    <a:pt x="1779" y="21600"/>
                    <a:pt x="0" y="20756"/>
                    <a:pt x="0" y="19713"/>
                  </a:cubicBezTo>
                  <a:lnTo>
                    <a:pt x="0" y="1887"/>
                  </a:lnTo>
                  <a:cubicBezTo>
                    <a:pt x="0" y="847"/>
                    <a:pt x="1779" y="0"/>
                    <a:pt x="3969" y="0"/>
                  </a:cubicBezTo>
                  <a:lnTo>
                    <a:pt x="17637" y="0"/>
                  </a:lnTo>
                  <a:cubicBezTo>
                    <a:pt x="19821" y="0"/>
                    <a:pt x="21600" y="847"/>
                    <a:pt x="21600" y="1887"/>
                  </a:cubicBezTo>
                  <a:lnTo>
                    <a:pt x="21600" y="19719"/>
                  </a:lnTo>
                  <a:cubicBezTo>
                    <a:pt x="21600" y="20762"/>
                    <a:pt x="19821" y="21600"/>
                    <a:pt x="1763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6" name="Shape 3402"/>
            <p:cNvSpPr/>
            <p:nvPr/>
          </p:nvSpPr>
          <p:spPr>
            <a:xfrm>
              <a:off x="84965" y="354637"/>
              <a:ext cx="1275908" cy="2243773"/>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8" y="21600"/>
                  </a:lnTo>
                  <a:cubicBezTo>
                    <a:pt x="135" y="21600"/>
                    <a:pt x="0" y="21523"/>
                    <a:pt x="0" y="21431"/>
                  </a:cubicBezTo>
                  <a:lnTo>
                    <a:pt x="0" y="169"/>
                  </a:lnTo>
                  <a:cubicBezTo>
                    <a:pt x="0" y="77"/>
                    <a:pt x="135" y="0"/>
                    <a:pt x="298" y="0"/>
                  </a:cubicBezTo>
                  <a:lnTo>
                    <a:pt x="21302" y="0"/>
                  </a:lnTo>
                  <a:cubicBezTo>
                    <a:pt x="21465" y="0"/>
                    <a:pt x="21600" y="77"/>
                    <a:pt x="21600" y="169"/>
                  </a:cubicBezTo>
                  <a:lnTo>
                    <a:pt x="21600" y="21431"/>
                  </a:lnTo>
                  <a:cubicBezTo>
                    <a:pt x="21600" y="21523"/>
                    <a:pt x="21465" y="21600"/>
                    <a:pt x="21302" y="21600"/>
                  </a:cubicBezTo>
                </a:path>
              </a:pathLst>
            </a:custGeom>
            <a:solidFill>
              <a:srgbClr val="F7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7" name="Shape 3403"/>
            <p:cNvSpPr/>
            <p:nvPr/>
          </p:nvSpPr>
          <p:spPr>
            <a:xfrm>
              <a:off x="92353" y="362025"/>
              <a:ext cx="1261132" cy="2228997"/>
            </a:xfrm>
            <a:custGeom>
              <a:avLst/>
              <a:gdLst/>
              <a:ahLst/>
              <a:cxnLst>
                <a:cxn ang="0">
                  <a:pos x="wd2" y="hd2"/>
                </a:cxn>
                <a:cxn ang="5400000">
                  <a:pos x="wd2" y="hd2"/>
                </a:cxn>
                <a:cxn ang="10800000">
                  <a:pos x="wd2" y="hd2"/>
                </a:cxn>
                <a:cxn ang="16200000">
                  <a:pos x="wd2" y="hd2"/>
                </a:cxn>
              </a:cxnLst>
              <a:rect l="0" t="0" r="r" b="b"/>
              <a:pathLst>
                <a:path w="21600" h="21600" extrusionOk="0">
                  <a:moveTo>
                    <a:pt x="21299" y="21600"/>
                  </a:moveTo>
                  <a:lnTo>
                    <a:pt x="301" y="21600"/>
                  </a:lnTo>
                  <a:cubicBezTo>
                    <a:pt x="136" y="21600"/>
                    <a:pt x="0" y="21523"/>
                    <a:pt x="0" y="21430"/>
                  </a:cubicBezTo>
                  <a:lnTo>
                    <a:pt x="0" y="170"/>
                  </a:lnTo>
                  <a:cubicBezTo>
                    <a:pt x="0" y="77"/>
                    <a:pt x="136" y="0"/>
                    <a:pt x="301" y="0"/>
                  </a:cubicBezTo>
                  <a:lnTo>
                    <a:pt x="21299" y="0"/>
                  </a:lnTo>
                  <a:cubicBezTo>
                    <a:pt x="21464" y="0"/>
                    <a:pt x="21600" y="77"/>
                    <a:pt x="21600" y="170"/>
                  </a:cubicBezTo>
                  <a:lnTo>
                    <a:pt x="21600" y="21430"/>
                  </a:lnTo>
                  <a:cubicBezTo>
                    <a:pt x="21600" y="21523"/>
                    <a:pt x="21464" y="21600"/>
                    <a:pt x="21299"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8" name="Shape 3404"/>
            <p:cNvSpPr/>
            <p:nvPr/>
          </p:nvSpPr>
          <p:spPr>
            <a:xfrm>
              <a:off x="609051" y="2646370"/>
              <a:ext cx="229581" cy="229581"/>
            </a:xfrm>
            <a:custGeom>
              <a:avLst/>
              <a:gdLst/>
              <a:ahLst/>
              <a:cxnLst>
                <a:cxn ang="0">
                  <a:pos x="wd2" y="hd2"/>
                </a:cxn>
                <a:cxn ang="5400000">
                  <a:pos x="wd2" y="hd2"/>
                </a:cxn>
                <a:cxn ang="10800000">
                  <a:pos x="wd2" y="hd2"/>
                </a:cxn>
                <a:cxn ang="16200000">
                  <a:pos x="wd2" y="hd2"/>
                </a:cxn>
              </a:cxnLst>
              <a:rect l="0" t="0" r="r" b="b"/>
              <a:pathLst>
                <a:path w="21346" h="21346" extrusionOk="0">
                  <a:moveTo>
                    <a:pt x="18192" y="3154"/>
                  </a:moveTo>
                  <a:cubicBezTo>
                    <a:pt x="19598" y="4521"/>
                    <a:pt x="20457" y="6005"/>
                    <a:pt x="20965" y="7919"/>
                  </a:cubicBezTo>
                  <a:cubicBezTo>
                    <a:pt x="21473" y="9794"/>
                    <a:pt x="21473" y="11513"/>
                    <a:pt x="20965" y="13427"/>
                  </a:cubicBezTo>
                  <a:cubicBezTo>
                    <a:pt x="20457" y="15302"/>
                    <a:pt x="19559" y="16786"/>
                    <a:pt x="18192" y="18192"/>
                  </a:cubicBezTo>
                  <a:cubicBezTo>
                    <a:pt x="16786" y="19559"/>
                    <a:pt x="15302" y="20457"/>
                    <a:pt x="13427" y="20965"/>
                  </a:cubicBezTo>
                  <a:cubicBezTo>
                    <a:pt x="11513" y="21473"/>
                    <a:pt x="9794" y="21473"/>
                    <a:pt x="7919" y="20965"/>
                  </a:cubicBezTo>
                  <a:cubicBezTo>
                    <a:pt x="6005" y="20457"/>
                    <a:pt x="4482" y="19559"/>
                    <a:pt x="3115" y="18192"/>
                  </a:cubicBezTo>
                  <a:cubicBezTo>
                    <a:pt x="1709" y="16786"/>
                    <a:pt x="889" y="15302"/>
                    <a:pt x="381" y="13427"/>
                  </a:cubicBezTo>
                  <a:cubicBezTo>
                    <a:pt x="-127" y="11513"/>
                    <a:pt x="-127" y="9794"/>
                    <a:pt x="381" y="7919"/>
                  </a:cubicBezTo>
                  <a:cubicBezTo>
                    <a:pt x="889" y="6005"/>
                    <a:pt x="1709" y="4482"/>
                    <a:pt x="3115" y="3115"/>
                  </a:cubicBezTo>
                  <a:cubicBezTo>
                    <a:pt x="4482" y="1709"/>
                    <a:pt x="6005" y="889"/>
                    <a:pt x="7919" y="381"/>
                  </a:cubicBezTo>
                  <a:cubicBezTo>
                    <a:pt x="9794" y="-127"/>
                    <a:pt x="11513" y="-127"/>
                    <a:pt x="13427" y="381"/>
                  </a:cubicBezTo>
                  <a:cubicBezTo>
                    <a:pt x="15302" y="889"/>
                    <a:pt x="16825" y="1748"/>
                    <a:pt x="18192" y="3154"/>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9" name="Shape 3405"/>
            <p:cNvSpPr/>
            <p:nvPr/>
          </p:nvSpPr>
          <p:spPr>
            <a:xfrm>
              <a:off x="607686" y="2646852"/>
              <a:ext cx="108560" cy="117797"/>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366"/>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0" name="Shape 3406"/>
            <p:cNvSpPr/>
            <p:nvPr/>
          </p:nvSpPr>
          <p:spPr>
            <a:xfrm>
              <a:off x="628004" y="2645426"/>
              <a:ext cx="158432" cy="113682"/>
            </a:xfrm>
            <a:custGeom>
              <a:avLst/>
              <a:gdLst/>
              <a:ahLst/>
              <a:cxnLst>
                <a:cxn ang="0">
                  <a:pos x="wd2" y="hd2"/>
                </a:cxn>
                <a:cxn ang="5400000">
                  <a:pos x="wd2" y="hd2"/>
                </a:cxn>
                <a:cxn ang="10800000">
                  <a:pos x="wd2" y="hd2"/>
                </a:cxn>
                <a:cxn ang="16200000">
                  <a:pos x="wd2" y="hd2"/>
                </a:cxn>
              </a:cxnLst>
              <a:rect l="0" t="0" r="r" b="b"/>
              <a:pathLst>
                <a:path w="21600" h="20845" extrusionOk="0">
                  <a:moveTo>
                    <a:pt x="10004" y="390"/>
                  </a:moveTo>
                  <a:cubicBezTo>
                    <a:pt x="5855" y="1382"/>
                    <a:pt x="2274" y="4740"/>
                    <a:pt x="0" y="9015"/>
                  </a:cubicBezTo>
                  <a:lnTo>
                    <a:pt x="12789" y="20845"/>
                  </a:lnTo>
                  <a:lnTo>
                    <a:pt x="21600" y="3748"/>
                  </a:lnTo>
                  <a:cubicBezTo>
                    <a:pt x="18360" y="695"/>
                    <a:pt x="14211" y="-755"/>
                    <a:pt x="10004" y="39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1" name="Shape 3407"/>
            <p:cNvSpPr/>
            <p:nvPr/>
          </p:nvSpPr>
          <p:spPr>
            <a:xfrm>
              <a:off x="670486" y="2645512"/>
              <a:ext cx="152891" cy="113596"/>
            </a:xfrm>
            <a:custGeom>
              <a:avLst/>
              <a:gdLst/>
              <a:ahLst/>
              <a:cxnLst>
                <a:cxn ang="0">
                  <a:pos x="wd2" y="hd2"/>
                </a:cxn>
                <a:cxn ang="5400000">
                  <a:pos x="wd2" y="hd2"/>
                </a:cxn>
                <a:cxn ang="10800000">
                  <a:pos x="wd2" y="hd2"/>
                </a:cxn>
                <a:cxn ang="16200000">
                  <a:pos x="wd2" y="hd2"/>
                </a:cxn>
              </a:cxnLst>
              <a:rect l="0" t="0" r="r" b="b"/>
              <a:pathLst>
                <a:path w="21600" h="20830" extrusionOk="0">
                  <a:moveTo>
                    <a:pt x="12242" y="985"/>
                  </a:moveTo>
                  <a:cubicBezTo>
                    <a:pt x="8004" y="-770"/>
                    <a:pt x="3590" y="-83"/>
                    <a:pt x="0" y="2283"/>
                  </a:cubicBezTo>
                  <a:lnTo>
                    <a:pt x="7298" y="20830"/>
                  </a:lnTo>
                  <a:lnTo>
                    <a:pt x="21600" y="11442"/>
                  </a:lnTo>
                  <a:cubicBezTo>
                    <a:pt x="19775" y="6634"/>
                    <a:pt x="16421" y="2741"/>
                    <a:pt x="12242" y="98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2" name="Shape 3408"/>
            <p:cNvSpPr/>
            <p:nvPr/>
          </p:nvSpPr>
          <p:spPr>
            <a:xfrm>
              <a:off x="727745" y="2755828"/>
              <a:ext cx="108561" cy="117798"/>
            </a:xfrm>
            <a:custGeom>
              <a:avLst/>
              <a:gdLst/>
              <a:ahLst/>
              <a:cxnLst>
                <a:cxn ang="0">
                  <a:pos x="wd2" y="hd2"/>
                </a:cxn>
                <a:cxn ang="5400000">
                  <a:pos x="wd2" y="hd2"/>
                </a:cxn>
                <a:cxn ang="10800000">
                  <a:pos x="wd2" y="hd2"/>
                </a:cxn>
                <a:cxn ang="16200000">
                  <a:pos x="wd2" y="hd2"/>
                </a:cxn>
              </a:cxnLst>
              <a:rect l="0" t="0" r="r" b="b"/>
              <a:pathLst>
                <a:path w="21600" h="21600" extrusionOk="0">
                  <a:moveTo>
                    <a:pt x="15535" y="15189"/>
                  </a:moveTo>
                  <a:cubicBezTo>
                    <a:pt x="19855" y="11220"/>
                    <a:pt x="21600" y="6411"/>
                    <a:pt x="21600" y="0"/>
                  </a:cubicBezTo>
                  <a:lnTo>
                    <a:pt x="0" y="0"/>
                  </a:lnTo>
                  <a:lnTo>
                    <a:pt x="0" y="21600"/>
                  </a:lnTo>
                  <a:cubicBezTo>
                    <a:pt x="4735" y="21600"/>
                    <a:pt x="10966" y="19234"/>
                    <a:pt x="15535" y="151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3" name="Shape 3409"/>
            <p:cNvSpPr/>
            <p:nvPr/>
          </p:nvSpPr>
          <p:spPr>
            <a:xfrm>
              <a:off x="657557" y="2759523"/>
              <a:ext cx="158432" cy="115474"/>
            </a:xfrm>
            <a:custGeom>
              <a:avLst/>
              <a:gdLst/>
              <a:ahLst/>
              <a:cxnLst>
                <a:cxn ang="0">
                  <a:pos x="wd2" y="hd2"/>
                </a:cxn>
                <a:cxn ang="5400000">
                  <a:pos x="wd2" y="hd2"/>
                </a:cxn>
                <a:cxn ang="10800000">
                  <a:pos x="wd2" y="hd2"/>
                </a:cxn>
                <a:cxn ang="16200000">
                  <a:pos x="wd2" y="hd2"/>
                </a:cxn>
              </a:cxnLst>
              <a:rect l="0" t="0" r="r" b="b"/>
              <a:pathLst>
                <a:path w="21600" h="20848" extrusionOk="0">
                  <a:moveTo>
                    <a:pt x="11596" y="20459"/>
                  </a:moveTo>
                  <a:cubicBezTo>
                    <a:pt x="15745" y="19470"/>
                    <a:pt x="19326" y="16124"/>
                    <a:pt x="21600" y="11865"/>
                  </a:cubicBezTo>
                  <a:lnTo>
                    <a:pt x="8867" y="0"/>
                  </a:lnTo>
                  <a:lnTo>
                    <a:pt x="0" y="17113"/>
                  </a:lnTo>
                  <a:cubicBezTo>
                    <a:pt x="3240" y="20155"/>
                    <a:pt x="7389" y="21600"/>
                    <a:pt x="11596" y="20459"/>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4" name="Shape 3410"/>
            <p:cNvSpPr/>
            <p:nvPr/>
          </p:nvSpPr>
          <p:spPr>
            <a:xfrm>
              <a:off x="620615" y="2759523"/>
              <a:ext cx="152892" cy="115387"/>
            </a:xfrm>
            <a:custGeom>
              <a:avLst/>
              <a:gdLst/>
              <a:ahLst/>
              <a:cxnLst>
                <a:cxn ang="0">
                  <a:pos x="wd2" y="hd2"/>
                </a:cxn>
                <a:cxn ang="5400000">
                  <a:pos x="wd2" y="hd2"/>
                </a:cxn>
                <a:cxn ang="10800000">
                  <a:pos x="wd2" y="hd2"/>
                </a:cxn>
                <a:cxn ang="16200000">
                  <a:pos x="wd2" y="hd2"/>
                </a:cxn>
              </a:cxnLst>
              <a:rect l="0" t="0" r="r" b="b"/>
              <a:pathLst>
                <a:path w="21600" h="20832" extrusionOk="0">
                  <a:moveTo>
                    <a:pt x="9417" y="19851"/>
                  </a:moveTo>
                  <a:cubicBezTo>
                    <a:pt x="13596" y="21600"/>
                    <a:pt x="18069" y="20915"/>
                    <a:pt x="21600" y="18558"/>
                  </a:cubicBezTo>
                  <a:lnTo>
                    <a:pt x="14361" y="0"/>
                  </a:lnTo>
                  <a:lnTo>
                    <a:pt x="0" y="9431"/>
                  </a:lnTo>
                  <a:cubicBezTo>
                    <a:pt x="1883" y="14223"/>
                    <a:pt x="5179" y="18101"/>
                    <a:pt x="9417"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5" name="Shape 3411"/>
            <p:cNvSpPr/>
            <p:nvPr/>
          </p:nvSpPr>
          <p:spPr>
            <a:xfrm>
              <a:off x="622026" y="2659342"/>
              <a:ext cx="202046" cy="202052"/>
            </a:xfrm>
            <a:custGeom>
              <a:avLst/>
              <a:gdLst/>
              <a:ahLst/>
              <a:cxnLst>
                <a:cxn ang="0">
                  <a:pos x="wd2" y="hd2"/>
                </a:cxn>
                <a:cxn ang="5400000">
                  <a:pos x="wd2" y="hd2"/>
                </a:cxn>
                <a:cxn ang="10800000">
                  <a:pos x="wd2" y="hd2"/>
                </a:cxn>
                <a:cxn ang="16200000">
                  <a:pos x="wd2" y="hd2"/>
                </a:cxn>
              </a:cxnLst>
              <a:rect l="0" t="0" r="r" b="b"/>
              <a:pathLst>
                <a:path w="21330" h="21330" extrusionOk="0">
                  <a:moveTo>
                    <a:pt x="18226" y="3157"/>
                  </a:moveTo>
                  <a:cubicBezTo>
                    <a:pt x="19596" y="4524"/>
                    <a:pt x="20435" y="6022"/>
                    <a:pt x="20965" y="7918"/>
                  </a:cubicBezTo>
                  <a:cubicBezTo>
                    <a:pt x="21451" y="9813"/>
                    <a:pt x="21451" y="11533"/>
                    <a:pt x="20965" y="13428"/>
                  </a:cubicBezTo>
                  <a:cubicBezTo>
                    <a:pt x="20435" y="15324"/>
                    <a:pt x="19596" y="16822"/>
                    <a:pt x="18226" y="18189"/>
                  </a:cubicBezTo>
                  <a:cubicBezTo>
                    <a:pt x="16857" y="19555"/>
                    <a:pt x="15355" y="20437"/>
                    <a:pt x="13456" y="20966"/>
                  </a:cubicBezTo>
                  <a:cubicBezTo>
                    <a:pt x="11557" y="21451"/>
                    <a:pt x="9834" y="21451"/>
                    <a:pt x="7934" y="20966"/>
                  </a:cubicBezTo>
                  <a:cubicBezTo>
                    <a:pt x="6035" y="20437"/>
                    <a:pt x="4533" y="19555"/>
                    <a:pt x="3164" y="18189"/>
                  </a:cubicBezTo>
                  <a:cubicBezTo>
                    <a:pt x="1750" y="16822"/>
                    <a:pt x="867" y="15324"/>
                    <a:pt x="381" y="13428"/>
                  </a:cubicBezTo>
                  <a:cubicBezTo>
                    <a:pt x="-149" y="11533"/>
                    <a:pt x="-105" y="9813"/>
                    <a:pt x="381" y="7918"/>
                  </a:cubicBezTo>
                  <a:cubicBezTo>
                    <a:pt x="911" y="6022"/>
                    <a:pt x="1750" y="4524"/>
                    <a:pt x="3164" y="3157"/>
                  </a:cubicBezTo>
                  <a:cubicBezTo>
                    <a:pt x="4533" y="1791"/>
                    <a:pt x="6035" y="865"/>
                    <a:pt x="7934" y="380"/>
                  </a:cubicBezTo>
                  <a:cubicBezTo>
                    <a:pt x="9834" y="-149"/>
                    <a:pt x="11557" y="-105"/>
                    <a:pt x="13456" y="380"/>
                  </a:cubicBezTo>
                  <a:cubicBezTo>
                    <a:pt x="15355" y="909"/>
                    <a:pt x="16857" y="1791"/>
                    <a:pt x="18226" y="3157"/>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6" name="Shape 3412"/>
            <p:cNvSpPr/>
            <p:nvPr/>
          </p:nvSpPr>
          <p:spPr>
            <a:xfrm>
              <a:off x="615074" y="182860"/>
              <a:ext cx="210148" cy="21731"/>
            </a:xfrm>
            <a:custGeom>
              <a:avLst/>
              <a:gdLst/>
              <a:ahLst/>
              <a:cxnLst>
                <a:cxn ang="0">
                  <a:pos x="wd2" y="hd2"/>
                </a:cxn>
                <a:cxn ang="5400000">
                  <a:pos x="wd2" y="hd2"/>
                </a:cxn>
                <a:cxn ang="10800000">
                  <a:pos x="wd2" y="hd2"/>
                </a:cxn>
                <a:cxn ang="16200000">
                  <a:pos x="wd2" y="hd2"/>
                </a:cxn>
              </a:cxnLst>
              <a:rect l="0" t="0" r="r" b="b"/>
              <a:pathLst>
                <a:path w="21600" h="21600" extrusionOk="0">
                  <a:moveTo>
                    <a:pt x="20522" y="21600"/>
                  </a:moveTo>
                  <a:lnTo>
                    <a:pt x="1078" y="21600"/>
                  </a:lnTo>
                  <a:cubicBezTo>
                    <a:pt x="431" y="21600"/>
                    <a:pt x="0" y="16848"/>
                    <a:pt x="0" y="10800"/>
                  </a:cubicBezTo>
                  <a:cubicBezTo>
                    <a:pt x="0" y="4320"/>
                    <a:pt x="431" y="0"/>
                    <a:pt x="1078" y="0"/>
                  </a:cubicBezTo>
                  <a:lnTo>
                    <a:pt x="20522" y="0"/>
                  </a:lnTo>
                  <a:cubicBezTo>
                    <a:pt x="21126" y="0"/>
                    <a:pt x="21600" y="4320"/>
                    <a:pt x="21600" y="10800"/>
                  </a:cubicBezTo>
                  <a:cubicBezTo>
                    <a:pt x="21600" y="15984"/>
                    <a:pt x="21126" y="21600"/>
                    <a:pt x="20522"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7" name="Shape 3413"/>
            <p:cNvSpPr/>
            <p:nvPr/>
          </p:nvSpPr>
          <p:spPr>
            <a:xfrm>
              <a:off x="698192" y="75730"/>
              <a:ext cx="34683" cy="34677"/>
            </a:xfrm>
            <a:custGeom>
              <a:avLst/>
              <a:gdLst/>
              <a:ahLst/>
              <a:cxnLst>
                <a:cxn ang="0">
                  <a:pos x="wd2" y="hd2"/>
                </a:cxn>
                <a:cxn ang="5400000">
                  <a:pos x="wd2" y="hd2"/>
                </a:cxn>
                <a:cxn ang="10800000">
                  <a:pos x="wd2" y="hd2"/>
                </a:cxn>
                <a:cxn ang="16200000">
                  <a:pos x="wd2" y="hd2"/>
                </a:cxn>
              </a:cxnLst>
              <a:rect l="0" t="0" r="r" b="b"/>
              <a:pathLst>
                <a:path w="21600" h="21600" extrusionOk="0">
                  <a:moveTo>
                    <a:pt x="21600" y="10930"/>
                  </a:moveTo>
                  <a:cubicBezTo>
                    <a:pt x="21600" y="12752"/>
                    <a:pt x="21086" y="14573"/>
                    <a:pt x="20057" y="16395"/>
                  </a:cubicBezTo>
                  <a:cubicBezTo>
                    <a:pt x="19029" y="17957"/>
                    <a:pt x="18000" y="19258"/>
                    <a:pt x="16200" y="20299"/>
                  </a:cubicBezTo>
                  <a:cubicBezTo>
                    <a:pt x="14400" y="21340"/>
                    <a:pt x="12857" y="21600"/>
                    <a:pt x="10800" y="21600"/>
                  </a:cubicBezTo>
                  <a:cubicBezTo>
                    <a:pt x="8743" y="21600"/>
                    <a:pt x="7200" y="21340"/>
                    <a:pt x="5400" y="20299"/>
                  </a:cubicBezTo>
                  <a:cubicBezTo>
                    <a:pt x="3600" y="19258"/>
                    <a:pt x="2314" y="17957"/>
                    <a:pt x="1543" y="16395"/>
                  </a:cubicBezTo>
                  <a:cubicBezTo>
                    <a:pt x="514" y="14573"/>
                    <a:pt x="0" y="12752"/>
                    <a:pt x="0" y="10930"/>
                  </a:cubicBezTo>
                  <a:cubicBezTo>
                    <a:pt x="0" y="8848"/>
                    <a:pt x="514" y="7027"/>
                    <a:pt x="1543" y="5465"/>
                  </a:cubicBezTo>
                  <a:cubicBezTo>
                    <a:pt x="2314" y="3643"/>
                    <a:pt x="3600" y="2342"/>
                    <a:pt x="5400" y="1301"/>
                  </a:cubicBezTo>
                  <a:cubicBezTo>
                    <a:pt x="7200" y="260"/>
                    <a:pt x="8743" y="0"/>
                    <a:pt x="10800" y="0"/>
                  </a:cubicBezTo>
                  <a:cubicBezTo>
                    <a:pt x="12857" y="0"/>
                    <a:pt x="14400" y="260"/>
                    <a:pt x="16200" y="1301"/>
                  </a:cubicBezTo>
                  <a:cubicBezTo>
                    <a:pt x="18000" y="2342"/>
                    <a:pt x="19029" y="3643"/>
                    <a:pt x="20057" y="5465"/>
                  </a:cubicBezTo>
                  <a:cubicBezTo>
                    <a:pt x="21086" y="7027"/>
                    <a:pt x="21600" y="8848"/>
                    <a:pt x="21600" y="1093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8" name="Shape 3414"/>
            <p:cNvSpPr/>
            <p:nvPr/>
          </p:nvSpPr>
          <p:spPr>
            <a:xfrm>
              <a:off x="469467" y="168354"/>
              <a:ext cx="48833" cy="48874"/>
            </a:xfrm>
            <a:custGeom>
              <a:avLst/>
              <a:gdLst/>
              <a:ahLst/>
              <a:cxnLst>
                <a:cxn ang="0">
                  <a:pos x="wd2" y="hd2"/>
                </a:cxn>
                <a:cxn ang="5400000">
                  <a:pos x="wd2" y="hd2"/>
                </a:cxn>
                <a:cxn ang="10800000">
                  <a:pos x="wd2" y="hd2"/>
                </a:cxn>
                <a:cxn ang="16200000">
                  <a:pos x="wd2" y="hd2"/>
                </a:cxn>
              </a:cxnLst>
              <a:rect l="0" t="0" r="r" b="b"/>
              <a:pathLst>
                <a:path w="21328" h="21346" extrusionOk="0">
                  <a:moveTo>
                    <a:pt x="11481" y="64"/>
                  </a:moveTo>
                  <a:cubicBezTo>
                    <a:pt x="13296" y="64"/>
                    <a:pt x="14930" y="608"/>
                    <a:pt x="16563" y="1879"/>
                  </a:cubicBezTo>
                  <a:cubicBezTo>
                    <a:pt x="18197" y="2968"/>
                    <a:pt x="19286" y="4057"/>
                    <a:pt x="20193" y="5872"/>
                  </a:cubicBezTo>
                  <a:cubicBezTo>
                    <a:pt x="21101" y="7506"/>
                    <a:pt x="21464" y="9321"/>
                    <a:pt x="21282" y="11317"/>
                  </a:cubicBezTo>
                  <a:cubicBezTo>
                    <a:pt x="21101" y="13132"/>
                    <a:pt x="20556" y="14948"/>
                    <a:pt x="19467" y="16581"/>
                  </a:cubicBezTo>
                  <a:cubicBezTo>
                    <a:pt x="18378" y="18215"/>
                    <a:pt x="17108" y="19304"/>
                    <a:pt x="15293" y="20211"/>
                  </a:cubicBezTo>
                  <a:cubicBezTo>
                    <a:pt x="13477" y="21119"/>
                    <a:pt x="11844" y="21482"/>
                    <a:pt x="9847" y="21300"/>
                  </a:cubicBezTo>
                  <a:cubicBezTo>
                    <a:pt x="7851" y="21119"/>
                    <a:pt x="6217" y="20574"/>
                    <a:pt x="4583" y="19485"/>
                  </a:cubicBezTo>
                  <a:cubicBezTo>
                    <a:pt x="2950" y="18396"/>
                    <a:pt x="1861" y="17126"/>
                    <a:pt x="1135" y="15311"/>
                  </a:cubicBezTo>
                  <a:cubicBezTo>
                    <a:pt x="227" y="13495"/>
                    <a:pt x="-136" y="11862"/>
                    <a:pt x="46" y="9865"/>
                  </a:cubicBezTo>
                  <a:cubicBezTo>
                    <a:pt x="227" y="7869"/>
                    <a:pt x="772" y="6235"/>
                    <a:pt x="1861" y="4601"/>
                  </a:cubicBezTo>
                  <a:cubicBezTo>
                    <a:pt x="2950" y="2968"/>
                    <a:pt x="4220" y="1697"/>
                    <a:pt x="6035" y="971"/>
                  </a:cubicBezTo>
                  <a:cubicBezTo>
                    <a:pt x="7669" y="64"/>
                    <a:pt x="9484" y="-118"/>
                    <a:pt x="11481" y="64"/>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9" name="Shape 3415"/>
            <p:cNvSpPr/>
            <p:nvPr/>
          </p:nvSpPr>
          <p:spPr>
            <a:xfrm>
              <a:off x="474965" y="175740"/>
              <a:ext cx="35976" cy="35976"/>
            </a:xfrm>
            <a:custGeom>
              <a:avLst/>
              <a:gdLst/>
              <a:ahLst/>
              <a:cxnLst>
                <a:cxn ang="0">
                  <a:pos x="wd2" y="hd2"/>
                </a:cxn>
                <a:cxn ang="5400000">
                  <a:pos x="wd2" y="hd2"/>
                </a:cxn>
                <a:cxn ang="10800000">
                  <a:pos x="wd2" y="hd2"/>
                </a:cxn>
                <a:cxn ang="16200000">
                  <a:pos x="wd2" y="hd2"/>
                </a:cxn>
              </a:cxnLst>
              <a:rect l="0" t="0" r="r" b="b"/>
              <a:pathLst>
                <a:path w="21282" h="21282" extrusionOk="0">
                  <a:moveTo>
                    <a:pt x="17121" y="2128"/>
                  </a:moveTo>
                  <a:cubicBezTo>
                    <a:pt x="18646" y="3399"/>
                    <a:pt x="19662" y="4669"/>
                    <a:pt x="20425" y="6448"/>
                  </a:cubicBezTo>
                  <a:cubicBezTo>
                    <a:pt x="21187" y="8227"/>
                    <a:pt x="21441" y="10006"/>
                    <a:pt x="21187" y="12039"/>
                  </a:cubicBezTo>
                  <a:cubicBezTo>
                    <a:pt x="20933" y="13817"/>
                    <a:pt x="20170" y="15342"/>
                    <a:pt x="19154" y="17121"/>
                  </a:cubicBezTo>
                  <a:cubicBezTo>
                    <a:pt x="17883" y="18646"/>
                    <a:pt x="16613" y="19662"/>
                    <a:pt x="14834" y="20425"/>
                  </a:cubicBezTo>
                  <a:cubicBezTo>
                    <a:pt x="13055" y="21187"/>
                    <a:pt x="11276" y="21441"/>
                    <a:pt x="9497" y="21187"/>
                  </a:cubicBezTo>
                  <a:cubicBezTo>
                    <a:pt x="7465" y="20933"/>
                    <a:pt x="5686" y="20170"/>
                    <a:pt x="4161" y="19154"/>
                  </a:cubicBezTo>
                  <a:cubicBezTo>
                    <a:pt x="2382" y="17883"/>
                    <a:pt x="1620" y="16613"/>
                    <a:pt x="857" y="14834"/>
                  </a:cubicBezTo>
                  <a:cubicBezTo>
                    <a:pt x="95" y="12801"/>
                    <a:pt x="-159" y="11276"/>
                    <a:pt x="95" y="9243"/>
                  </a:cubicBezTo>
                  <a:cubicBezTo>
                    <a:pt x="349" y="7210"/>
                    <a:pt x="857" y="5686"/>
                    <a:pt x="2128" y="4161"/>
                  </a:cubicBezTo>
                  <a:cubicBezTo>
                    <a:pt x="3145" y="2636"/>
                    <a:pt x="4669" y="1620"/>
                    <a:pt x="6702" y="857"/>
                  </a:cubicBezTo>
                  <a:cubicBezTo>
                    <a:pt x="8481" y="95"/>
                    <a:pt x="10006" y="-159"/>
                    <a:pt x="12039" y="95"/>
                  </a:cubicBezTo>
                  <a:cubicBezTo>
                    <a:pt x="14072" y="349"/>
                    <a:pt x="15596" y="857"/>
                    <a:pt x="17121" y="2128"/>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0" name="Shape 3416"/>
            <p:cNvSpPr/>
            <p:nvPr/>
          </p:nvSpPr>
          <p:spPr>
            <a:xfrm>
              <a:off x="483932" y="182860"/>
              <a:ext cx="19887" cy="19886"/>
            </a:xfrm>
            <a:custGeom>
              <a:avLst/>
              <a:gdLst/>
              <a:ahLst/>
              <a:cxnLst>
                <a:cxn ang="0">
                  <a:pos x="wd2" y="hd2"/>
                </a:cxn>
                <a:cxn ang="5400000">
                  <a:pos x="wd2" y="hd2"/>
                </a:cxn>
                <a:cxn ang="10800000">
                  <a:pos x="wd2" y="hd2"/>
                </a:cxn>
                <a:cxn ang="16200000">
                  <a:pos x="wd2" y="hd2"/>
                </a:cxn>
              </a:cxnLst>
              <a:rect l="0" t="0" r="r" b="b"/>
              <a:pathLst>
                <a:path w="21600" h="21600" extrusionOk="0">
                  <a:moveTo>
                    <a:pt x="20191" y="4696"/>
                  </a:moveTo>
                  <a:cubicBezTo>
                    <a:pt x="21130" y="6574"/>
                    <a:pt x="21130" y="8452"/>
                    <a:pt x="21600" y="10330"/>
                  </a:cubicBezTo>
                  <a:cubicBezTo>
                    <a:pt x="21600" y="12209"/>
                    <a:pt x="21600" y="13617"/>
                    <a:pt x="20661" y="15496"/>
                  </a:cubicBezTo>
                  <a:cubicBezTo>
                    <a:pt x="19722" y="16904"/>
                    <a:pt x="18313" y="18313"/>
                    <a:pt x="16904" y="19722"/>
                  </a:cubicBezTo>
                  <a:cubicBezTo>
                    <a:pt x="15026" y="20661"/>
                    <a:pt x="13617" y="21600"/>
                    <a:pt x="11270" y="21600"/>
                  </a:cubicBezTo>
                  <a:cubicBezTo>
                    <a:pt x="9391" y="21600"/>
                    <a:pt x="7983" y="21130"/>
                    <a:pt x="6104" y="20191"/>
                  </a:cubicBezTo>
                  <a:cubicBezTo>
                    <a:pt x="4226" y="19252"/>
                    <a:pt x="2817" y="17843"/>
                    <a:pt x="1878" y="16435"/>
                  </a:cubicBezTo>
                  <a:cubicBezTo>
                    <a:pt x="939" y="14557"/>
                    <a:pt x="470" y="13148"/>
                    <a:pt x="0" y="11270"/>
                  </a:cubicBezTo>
                  <a:cubicBezTo>
                    <a:pt x="0" y="8922"/>
                    <a:pt x="470" y="7513"/>
                    <a:pt x="1409" y="5635"/>
                  </a:cubicBezTo>
                  <a:cubicBezTo>
                    <a:pt x="2348" y="3757"/>
                    <a:pt x="3287" y="2348"/>
                    <a:pt x="5165" y="1409"/>
                  </a:cubicBezTo>
                  <a:cubicBezTo>
                    <a:pt x="7043" y="0"/>
                    <a:pt x="8452" y="0"/>
                    <a:pt x="10330" y="0"/>
                  </a:cubicBezTo>
                  <a:cubicBezTo>
                    <a:pt x="12678" y="0"/>
                    <a:pt x="14087" y="0"/>
                    <a:pt x="15965" y="939"/>
                  </a:cubicBezTo>
                  <a:cubicBezTo>
                    <a:pt x="17843" y="1878"/>
                    <a:pt x="19252" y="3287"/>
                    <a:pt x="20191" y="469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71" name="Group 3433"/>
          <p:cNvGrpSpPr/>
          <p:nvPr/>
        </p:nvGrpSpPr>
        <p:grpSpPr>
          <a:xfrm>
            <a:off x="18935695" y="2046585"/>
            <a:ext cx="3411287" cy="4811415"/>
            <a:chOff x="0" y="0"/>
            <a:chExt cx="3411286" cy="4811414"/>
          </a:xfrm>
        </p:grpSpPr>
        <p:sp>
          <p:nvSpPr>
            <p:cNvPr id="72" name="Shape 3418"/>
            <p:cNvSpPr/>
            <p:nvPr/>
          </p:nvSpPr>
          <p:spPr>
            <a:xfrm>
              <a:off x="0" y="0"/>
              <a:ext cx="3411287" cy="4811415"/>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8"/>
                    <a:pt x="0" y="20767"/>
                  </a:cubicBezTo>
                  <a:lnTo>
                    <a:pt x="0" y="835"/>
                  </a:lnTo>
                  <a:cubicBezTo>
                    <a:pt x="0" y="372"/>
                    <a:pt x="525" y="0"/>
                    <a:pt x="1178" y="0"/>
                  </a:cubicBezTo>
                  <a:lnTo>
                    <a:pt x="20422" y="0"/>
                  </a:lnTo>
                  <a:cubicBezTo>
                    <a:pt x="21075" y="0"/>
                    <a:pt x="21600" y="372"/>
                    <a:pt x="21600" y="835"/>
                  </a:cubicBezTo>
                  <a:lnTo>
                    <a:pt x="21600" y="20767"/>
                  </a:lnTo>
                  <a:cubicBezTo>
                    <a:pt x="21600" y="21228"/>
                    <a:pt x="21075" y="21600"/>
                    <a:pt x="20422" y="21600"/>
                  </a:cubicBezTo>
                </a:path>
              </a:pathLst>
            </a:custGeom>
            <a:solidFill>
              <a:srgbClr val="B7B7B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3" name="Shape 3419"/>
            <p:cNvSpPr/>
            <p:nvPr/>
          </p:nvSpPr>
          <p:spPr>
            <a:xfrm>
              <a:off x="20691" y="20691"/>
              <a:ext cx="3367606" cy="4767733"/>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9"/>
                    <a:pt x="0" y="20858"/>
                  </a:cubicBezTo>
                  <a:lnTo>
                    <a:pt x="0" y="744"/>
                  </a:lnTo>
                  <a:cubicBezTo>
                    <a:pt x="0" y="331"/>
                    <a:pt x="468" y="0"/>
                    <a:pt x="1053" y="0"/>
                  </a:cubicBezTo>
                  <a:lnTo>
                    <a:pt x="20547" y="0"/>
                  </a:lnTo>
                  <a:cubicBezTo>
                    <a:pt x="21132" y="0"/>
                    <a:pt x="21600" y="331"/>
                    <a:pt x="21600" y="744"/>
                  </a:cubicBezTo>
                  <a:lnTo>
                    <a:pt x="21600" y="20858"/>
                  </a:lnTo>
                  <a:cubicBezTo>
                    <a:pt x="21600" y="21269"/>
                    <a:pt x="21132" y="21600"/>
                    <a:pt x="20547" y="21600"/>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4" name="Shape 3420"/>
            <p:cNvSpPr/>
            <p:nvPr/>
          </p:nvSpPr>
          <p:spPr>
            <a:xfrm>
              <a:off x="195420" y="404634"/>
              <a:ext cx="3018147" cy="40021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5" name="Shape 3421"/>
            <p:cNvSpPr/>
            <p:nvPr/>
          </p:nvSpPr>
          <p:spPr>
            <a:xfrm>
              <a:off x="206915" y="413831"/>
              <a:ext cx="2997456" cy="3981454"/>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6" name="Shape 3422"/>
            <p:cNvSpPr/>
            <p:nvPr/>
          </p:nvSpPr>
          <p:spPr>
            <a:xfrm>
              <a:off x="1678699" y="188907"/>
              <a:ext cx="54278" cy="53894"/>
            </a:xfrm>
            <a:custGeom>
              <a:avLst/>
              <a:gdLst/>
              <a:ahLst/>
              <a:cxnLst>
                <a:cxn ang="0">
                  <a:pos x="wd2" y="hd2"/>
                </a:cxn>
                <a:cxn ang="5400000">
                  <a:pos x="wd2" y="hd2"/>
                </a:cxn>
                <a:cxn ang="10800000">
                  <a:pos x="wd2" y="hd2"/>
                </a:cxn>
                <a:cxn ang="16200000">
                  <a:pos x="wd2" y="hd2"/>
                </a:cxn>
              </a:cxnLst>
              <a:rect l="0" t="0" r="r" b="b"/>
              <a:pathLst>
                <a:path w="21448" h="21296" extrusionOk="0">
                  <a:moveTo>
                    <a:pt x="11463" y="52"/>
                  </a:moveTo>
                  <a:cubicBezTo>
                    <a:pt x="13501" y="52"/>
                    <a:pt x="15131" y="663"/>
                    <a:pt x="16761" y="1682"/>
                  </a:cubicBezTo>
                  <a:cubicBezTo>
                    <a:pt x="18391" y="2905"/>
                    <a:pt x="19206" y="4127"/>
                    <a:pt x="20225" y="5961"/>
                  </a:cubicBezTo>
                  <a:cubicBezTo>
                    <a:pt x="21040" y="7795"/>
                    <a:pt x="21448" y="9629"/>
                    <a:pt x="21448" y="11463"/>
                  </a:cubicBezTo>
                  <a:cubicBezTo>
                    <a:pt x="21244" y="13501"/>
                    <a:pt x="20633" y="14927"/>
                    <a:pt x="19614" y="16557"/>
                  </a:cubicBezTo>
                  <a:cubicBezTo>
                    <a:pt x="18391" y="18188"/>
                    <a:pt x="17169" y="19410"/>
                    <a:pt x="15335" y="20225"/>
                  </a:cubicBezTo>
                  <a:cubicBezTo>
                    <a:pt x="13501" y="21040"/>
                    <a:pt x="11667" y="21448"/>
                    <a:pt x="9833" y="21244"/>
                  </a:cubicBezTo>
                  <a:cubicBezTo>
                    <a:pt x="7795" y="21244"/>
                    <a:pt x="6369" y="20633"/>
                    <a:pt x="4739" y="19410"/>
                  </a:cubicBezTo>
                  <a:cubicBezTo>
                    <a:pt x="3108" y="18391"/>
                    <a:pt x="1886" y="17169"/>
                    <a:pt x="1071" y="15335"/>
                  </a:cubicBezTo>
                  <a:cubicBezTo>
                    <a:pt x="256" y="13501"/>
                    <a:pt x="-152" y="11871"/>
                    <a:pt x="52" y="9833"/>
                  </a:cubicBezTo>
                  <a:cubicBezTo>
                    <a:pt x="256" y="7999"/>
                    <a:pt x="663" y="6369"/>
                    <a:pt x="1886" y="4739"/>
                  </a:cubicBezTo>
                  <a:cubicBezTo>
                    <a:pt x="2905" y="3108"/>
                    <a:pt x="4127" y="1886"/>
                    <a:pt x="5961" y="1071"/>
                  </a:cubicBezTo>
                  <a:cubicBezTo>
                    <a:pt x="7591" y="256"/>
                    <a:pt x="9425" y="-152"/>
                    <a:pt x="11463" y="52"/>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7" name="Shape 3423"/>
            <p:cNvSpPr/>
            <p:nvPr/>
          </p:nvSpPr>
          <p:spPr>
            <a:xfrm>
              <a:off x="1685212" y="198041"/>
              <a:ext cx="38570" cy="40200"/>
            </a:xfrm>
            <a:custGeom>
              <a:avLst/>
              <a:gdLst/>
              <a:ahLst/>
              <a:cxnLst>
                <a:cxn ang="0">
                  <a:pos x="wd2" y="hd2"/>
                </a:cxn>
                <a:cxn ang="5400000">
                  <a:pos x="wd2" y="hd2"/>
                </a:cxn>
                <a:cxn ang="10800000">
                  <a:pos x="wd2" y="hd2"/>
                </a:cxn>
                <a:cxn ang="16200000">
                  <a:pos x="wd2" y="hd2"/>
                </a:cxn>
              </a:cxnLst>
              <a:rect l="0" t="0" r="r" b="b"/>
              <a:pathLst>
                <a:path w="21600" h="21254" extrusionOk="0">
                  <a:moveTo>
                    <a:pt x="17568" y="2074"/>
                  </a:moveTo>
                  <a:cubicBezTo>
                    <a:pt x="19008" y="3196"/>
                    <a:pt x="20160" y="4879"/>
                    <a:pt x="21024" y="6562"/>
                  </a:cubicBezTo>
                  <a:cubicBezTo>
                    <a:pt x="21600" y="8526"/>
                    <a:pt x="21600" y="9929"/>
                    <a:pt x="21600" y="11892"/>
                  </a:cubicBezTo>
                  <a:cubicBezTo>
                    <a:pt x="21312" y="13856"/>
                    <a:pt x="20736" y="15539"/>
                    <a:pt x="19584" y="16942"/>
                  </a:cubicBezTo>
                  <a:cubicBezTo>
                    <a:pt x="18432" y="18625"/>
                    <a:pt x="16992" y="19466"/>
                    <a:pt x="15264" y="20308"/>
                  </a:cubicBezTo>
                  <a:cubicBezTo>
                    <a:pt x="13248" y="21149"/>
                    <a:pt x="11520" y="21430"/>
                    <a:pt x="9504" y="21149"/>
                  </a:cubicBezTo>
                  <a:cubicBezTo>
                    <a:pt x="7488" y="20869"/>
                    <a:pt x="5760" y="20308"/>
                    <a:pt x="4320" y="18905"/>
                  </a:cubicBezTo>
                  <a:cubicBezTo>
                    <a:pt x="2592" y="17783"/>
                    <a:pt x="1728" y="16381"/>
                    <a:pt x="864" y="14698"/>
                  </a:cubicBezTo>
                  <a:cubicBezTo>
                    <a:pt x="0" y="13014"/>
                    <a:pt x="0" y="11051"/>
                    <a:pt x="0" y="9368"/>
                  </a:cubicBezTo>
                  <a:cubicBezTo>
                    <a:pt x="288" y="7404"/>
                    <a:pt x="1152" y="5721"/>
                    <a:pt x="2304" y="4038"/>
                  </a:cubicBezTo>
                  <a:cubicBezTo>
                    <a:pt x="3456" y="2635"/>
                    <a:pt x="4608" y="1513"/>
                    <a:pt x="6624" y="672"/>
                  </a:cubicBezTo>
                  <a:cubicBezTo>
                    <a:pt x="8352" y="111"/>
                    <a:pt x="10368" y="-170"/>
                    <a:pt x="12384" y="111"/>
                  </a:cubicBezTo>
                  <a:cubicBezTo>
                    <a:pt x="14400" y="391"/>
                    <a:pt x="15840" y="952"/>
                    <a:pt x="17568" y="2074"/>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8" name="Shape 3424"/>
            <p:cNvSpPr/>
            <p:nvPr/>
          </p:nvSpPr>
          <p:spPr>
            <a:xfrm>
              <a:off x="1694408" y="206915"/>
              <a:ext cx="22457" cy="22457"/>
            </a:xfrm>
            <a:custGeom>
              <a:avLst/>
              <a:gdLst/>
              <a:ahLst/>
              <a:cxnLst>
                <a:cxn ang="0">
                  <a:pos x="wd2" y="hd2"/>
                </a:cxn>
                <a:cxn ang="5400000">
                  <a:pos x="wd2" y="hd2"/>
                </a:cxn>
                <a:cxn ang="10800000">
                  <a:pos x="wd2" y="hd2"/>
                </a:cxn>
                <a:cxn ang="16200000">
                  <a:pos x="wd2" y="hd2"/>
                </a:cxn>
              </a:cxnLst>
              <a:rect l="0" t="0" r="r" b="b"/>
              <a:pathLst>
                <a:path w="21600" h="21600" extrusionOk="0">
                  <a:moveTo>
                    <a:pt x="19543" y="5143"/>
                  </a:moveTo>
                  <a:cubicBezTo>
                    <a:pt x="20571" y="6686"/>
                    <a:pt x="21086" y="8229"/>
                    <a:pt x="21600" y="10286"/>
                  </a:cubicBezTo>
                  <a:cubicBezTo>
                    <a:pt x="21600" y="12857"/>
                    <a:pt x="21086" y="14400"/>
                    <a:pt x="20057" y="15943"/>
                  </a:cubicBezTo>
                  <a:cubicBezTo>
                    <a:pt x="19029" y="18000"/>
                    <a:pt x="18000" y="19029"/>
                    <a:pt x="16457" y="20057"/>
                  </a:cubicBezTo>
                  <a:cubicBezTo>
                    <a:pt x="14914" y="21086"/>
                    <a:pt x="12857" y="21600"/>
                    <a:pt x="11314" y="21600"/>
                  </a:cubicBezTo>
                  <a:cubicBezTo>
                    <a:pt x="9257" y="21600"/>
                    <a:pt x="7200" y="21086"/>
                    <a:pt x="5657" y="20057"/>
                  </a:cubicBezTo>
                  <a:cubicBezTo>
                    <a:pt x="4114" y="19543"/>
                    <a:pt x="2571" y="18000"/>
                    <a:pt x="1543" y="16457"/>
                  </a:cubicBezTo>
                  <a:cubicBezTo>
                    <a:pt x="514" y="14914"/>
                    <a:pt x="0" y="13371"/>
                    <a:pt x="0" y="11314"/>
                  </a:cubicBezTo>
                  <a:cubicBezTo>
                    <a:pt x="0" y="9257"/>
                    <a:pt x="0" y="7714"/>
                    <a:pt x="1029" y="5657"/>
                  </a:cubicBezTo>
                  <a:cubicBezTo>
                    <a:pt x="2057" y="4114"/>
                    <a:pt x="2571" y="2571"/>
                    <a:pt x="4629" y="1543"/>
                  </a:cubicBezTo>
                  <a:cubicBezTo>
                    <a:pt x="6171" y="514"/>
                    <a:pt x="8229" y="0"/>
                    <a:pt x="10286" y="0"/>
                  </a:cubicBezTo>
                  <a:cubicBezTo>
                    <a:pt x="12343" y="0"/>
                    <a:pt x="13886" y="514"/>
                    <a:pt x="15429" y="1029"/>
                  </a:cubicBezTo>
                  <a:cubicBezTo>
                    <a:pt x="17486" y="2057"/>
                    <a:pt x="18514" y="3086"/>
                    <a:pt x="19543"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9" name="Shape 3425"/>
            <p:cNvSpPr/>
            <p:nvPr/>
          </p:nvSpPr>
          <p:spPr>
            <a:xfrm>
              <a:off x="1599348" y="4512254"/>
              <a:ext cx="210614" cy="210492"/>
            </a:xfrm>
            <a:custGeom>
              <a:avLst/>
              <a:gdLst/>
              <a:ahLst/>
              <a:cxnLst>
                <a:cxn ang="0">
                  <a:pos x="wd2" y="hd2"/>
                </a:cxn>
                <a:cxn ang="5400000">
                  <a:pos x="wd2" y="hd2"/>
                </a:cxn>
                <a:cxn ang="10800000">
                  <a:pos x="wd2" y="hd2"/>
                </a:cxn>
                <a:cxn ang="16200000">
                  <a:pos x="wd2" y="hd2"/>
                </a:cxn>
              </a:cxnLst>
              <a:rect l="0" t="0" r="r" b="b"/>
              <a:pathLst>
                <a:path w="21329" h="21316" extrusionOk="0">
                  <a:moveTo>
                    <a:pt x="18219" y="3122"/>
                  </a:moveTo>
                  <a:cubicBezTo>
                    <a:pt x="19595" y="4495"/>
                    <a:pt x="20442" y="5974"/>
                    <a:pt x="20972" y="7875"/>
                  </a:cubicBezTo>
                  <a:cubicBezTo>
                    <a:pt x="21448" y="9777"/>
                    <a:pt x="21448" y="11467"/>
                    <a:pt x="20972" y="13368"/>
                  </a:cubicBezTo>
                  <a:cubicBezTo>
                    <a:pt x="20442" y="15269"/>
                    <a:pt x="19595" y="16801"/>
                    <a:pt x="18219" y="18174"/>
                  </a:cubicBezTo>
                  <a:cubicBezTo>
                    <a:pt x="16842" y="19600"/>
                    <a:pt x="15360" y="20445"/>
                    <a:pt x="13454" y="20920"/>
                  </a:cubicBezTo>
                  <a:cubicBezTo>
                    <a:pt x="11548" y="21448"/>
                    <a:pt x="9801" y="21448"/>
                    <a:pt x="7948" y="20920"/>
                  </a:cubicBezTo>
                  <a:cubicBezTo>
                    <a:pt x="6042" y="20445"/>
                    <a:pt x="4507" y="19547"/>
                    <a:pt x="3130" y="18121"/>
                  </a:cubicBezTo>
                  <a:cubicBezTo>
                    <a:pt x="1701" y="16748"/>
                    <a:pt x="854" y="15269"/>
                    <a:pt x="377" y="13368"/>
                  </a:cubicBezTo>
                  <a:cubicBezTo>
                    <a:pt x="-152" y="11467"/>
                    <a:pt x="-99" y="9777"/>
                    <a:pt x="377" y="7875"/>
                  </a:cubicBezTo>
                  <a:cubicBezTo>
                    <a:pt x="907" y="5974"/>
                    <a:pt x="1701" y="4548"/>
                    <a:pt x="3130" y="3122"/>
                  </a:cubicBezTo>
                  <a:cubicBezTo>
                    <a:pt x="4507" y="1749"/>
                    <a:pt x="6042" y="904"/>
                    <a:pt x="7948" y="376"/>
                  </a:cubicBezTo>
                  <a:cubicBezTo>
                    <a:pt x="9801" y="-99"/>
                    <a:pt x="11548" y="-152"/>
                    <a:pt x="13454" y="376"/>
                  </a:cubicBezTo>
                  <a:cubicBezTo>
                    <a:pt x="15360" y="851"/>
                    <a:pt x="16842" y="1696"/>
                    <a:pt x="18219" y="3122"/>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0" name="Shape 3426"/>
            <p:cNvSpPr/>
            <p:nvPr/>
          </p:nvSpPr>
          <p:spPr>
            <a:xfrm>
              <a:off x="1597847" y="4513057"/>
              <a:ext cx="100633" cy="109831"/>
            </a:xfrm>
            <a:custGeom>
              <a:avLst/>
              <a:gdLst/>
              <a:ahLst/>
              <a:cxnLst>
                <a:cxn ang="0">
                  <a:pos x="wd2" y="hd2"/>
                </a:cxn>
                <a:cxn ang="5400000">
                  <a:pos x="wd2" y="hd2"/>
                </a:cxn>
                <a:cxn ang="10800000">
                  <a:pos x="wd2" y="hd2"/>
                </a:cxn>
                <a:cxn ang="16200000">
                  <a:pos x="wd2" y="hd2"/>
                </a:cxn>
              </a:cxnLst>
              <a:rect l="0" t="0" r="r" b="b"/>
              <a:pathLst>
                <a:path w="21600" h="21600" extrusionOk="0">
                  <a:moveTo>
                    <a:pt x="6107" y="6408"/>
                  </a:moveTo>
                  <a:cubicBezTo>
                    <a:pt x="1696" y="10542"/>
                    <a:pt x="0" y="15089"/>
                    <a:pt x="0" y="21600"/>
                  </a:cubicBezTo>
                  <a:lnTo>
                    <a:pt x="21600" y="21600"/>
                  </a:lnTo>
                  <a:lnTo>
                    <a:pt x="21600" y="0"/>
                  </a:lnTo>
                  <a:cubicBezTo>
                    <a:pt x="16850" y="0"/>
                    <a:pt x="10404" y="2377"/>
                    <a:pt x="6107" y="6408"/>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1" name="Shape 3427"/>
            <p:cNvSpPr/>
            <p:nvPr/>
          </p:nvSpPr>
          <p:spPr>
            <a:xfrm>
              <a:off x="1616240" y="4512195"/>
              <a:ext cx="146621" cy="106097"/>
            </a:xfrm>
            <a:custGeom>
              <a:avLst/>
              <a:gdLst/>
              <a:ahLst/>
              <a:cxnLst>
                <a:cxn ang="0">
                  <a:pos x="wd2" y="hd2"/>
                </a:cxn>
                <a:cxn ang="5400000">
                  <a:pos x="wd2" y="hd2"/>
                </a:cxn>
                <a:cxn ang="10800000">
                  <a:pos x="wd2" y="hd2"/>
                </a:cxn>
                <a:cxn ang="16200000">
                  <a:pos x="wd2" y="hd2"/>
                </a:cxn>
              </a:cxnLst>
              <a:rect l="0" t="0" r="r" b="b"/>
              <a:pathLst>
                <a:path w="21600" h="20865" extrusionOk="0">
                  <a:moveTo>
                    <a:pt x="10034" y="396"/>
                  </a:moveTo>
                  <a:cubicBezTo>
                    <a:pt x="5821" y="1425"/>
                    <a:pt x="2298" y="4716"/>
                    <a:pt x="0" y="9036"/>
                  </a:cubicBezTo>
                  <a:lnTo>
                    <a:pt x="12715" y="20865"/>
                  </a:lnTo>
                  <a:lnTo>
                    <a:pt x="21600" y="3791"/>
                  </a:lnTo>
                  <a:cubicBezTo>
                    <a:pt x="18383" y="602"/>
                    <a:pt x="14170" y="-735"/>
                    <a:pt x="10034" y="396"/>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2" name="Shape 3428"/>
            <p:cNvSpPr/>
            <p:nvPr/>
          </p:nvSpPr>
          <p:spPr>
            <a:xfrm>
              <a:off x="1655324" y="4512422"/>
              <a:ext cx="142023" cy="105870"/>
            </a:xfrm>
            <a:custGeom>
              <a:avLst/>
              <a:gdLst/>
              <a:ahLst/>
              <a:cxnLst>
                <a:cxn ang="0">
                  <a:pos x="wd2" y="hd2"/>
                </a:cxn>
                <a:cxn ang="5400000">
                  <a:pos x="wd2" y="hd2"/>
                </a:cxn>
                <a:cxn ang="10800000">
                  <a:pos x="wd2" y="hd2"/>
                </a:cxn>
                <a:cxn ang="16200000">
                  <a:pos x="wd2" y="hd2"/>
                </a:cxn>
              </a:cxnLst>
              <a:rect l="0" t="0" r="r" b="b"/>
              <a:pathLst>
                <a:path w="21600" h="20821" extrusionOk="0">
                  <a:moveTo>
                    <a:pt x="12105" y="970"/>
                  </a:moveTo>
                  <a:cubicBezTo>
                    <a:pt x="7991" y="-779"/>
                    <a:pt x="3640" y="-59"/>
                    <a:pt x="0" y="2307"/>
                  </a:cubicBezTo>
                  <a:lnTo>
                    <a:pt x="7279" y="20821"/>
                  </a:lnTo>
                  <a:lnTo>
                    <a:pt x="21600" y="11358"/>
                  </a:lnTo>
                  <a:cubicBezTo>
                    <a:pt x="19622" y="6318"/>
                    <a:pt x="16299" y="2718"/>
                    <a:pt x="12105" y="970"/>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3" name="Shape 3429"/>
            <p:cNvSpPr/>
            <p:nvPr/>
          </p:nvSpPr>
          <p:spPr>
            <a:xfrm>
              <a:off x="1708202" y="4614216"/>
              <a:ext cx="100633" cy="109830"/>
            </a:xfrm>
            <a:custGeom>
              <a:avLst/>
              <a:gdLst/>
              <a:ahLst/>
              <a:cxnLst>
                <a:cxn ang="0">
                  <a:pos x="wd2" y="hd2"/>
                </a:cxn>
                <a:cxn ang="5400000">
                  <a:pos x="wd2" y="hd2"/>
                </a:cxn>
                <a:cxn ang="10800000">
                  <a:pos x="wd2" y="hd2"/>
                </a:cxn>
                <a:cxn ang="16200000">
                  <a:pos x="wd2" y="hd2"/>
                </a:cxn>
              </a:cxnLst>
              <a:rect l="0" t="0" r="r" b="b"/>
              <a:pathLst>
                <a:path w="21600" h="21600" extrusionOk="0">
                  <a:moveTo>
                    <a:pt x="15380" y="15089"/>
                  </a:moveTo>
                  <a:cubicBezTo>
                    <a:pt x="19904" y="11058"/>
                    <a:pt x="21600" y="6408"/>
                    <a:pt x="21600" y="0"/>
                  </a:cubicBezTo>
                  <a:lnTo>
                    <a:pt x="0" y="0"/>
                  </a:lnTo>
                  <a:lnTo>
                    <a:pt x="0" y="21600"/>
                  </a:lnTo>
                  <a:cubicBezTo>
                    <a:pt x="4750" y="21600"/>
                    <a:pt x="11083" y="19223"/>
                    <a:pt x="15380" y="150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4" name="Shape 3430"/>
            <p:cNvSpPr/>
            <p:nvPr/>
          </p:nvSpPr>
          <p:spPr>
            <a:xfrm>
              <a:off x="1643829" y="4618814"/>
              <a:ext cx="146619" cy="104342"/>
            </a:xfrm>
            <a:custGeom>
              <a:avLst/>
              <a:gdLst/>
              <a:ahLst/>
              <a:cxnLst>
                <a:cxn ang="0">
                  <a:pos x="wd2" y="hd2"/>
                </a:cxn>
                <a:cxn ang="5400000">
                  <a:pos x="wd2" y="hd2"/>
                </a:cxn>
                <a:cxn ang="10800000">
                  <a:pos x="wd2" y="hd2"/>
                </a:cxn>
                <a:cxn ang="16200000">
                  <a:pos x="wd2" y="hd2"/>
                </a:cxn>
              </a:cxnLst>
              <a:rect l="0" t="0" r="r" b="b"/>
              <a:pathLst>
                <a:path w="21600" h="20958" extrusionOk="0">
                  <a:moveTo>
                    <a:pt x="11607" y="20665"/>
                  </a:moveTo>
                  <a:cubicBezTo>
                    <a:pt x="15758" y="19627"/>
                    <a:pt x="19371" y="16304"/>
                    <a:pt x="21600" y="11942"/>
                  </a:cubicBezTo>
                  <a:lnTo>
                    <a:pt x="8840" y="0"/>
                  </a:lnTo>
                  <a:lnTo>
                    <a:pt x="0" y="17238"/>
                  </a:lnTo>
                  <a:cubicBezTo>
                    <a:pt x="3228" y="20250"/>
                    <a:pt x="7379" y="21600"/>
                    <a:pt x="11607" y="20665"/>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5" name="Shape 3431"/>
            <p:cNvSpPr/>
            <p:nvPr/>
          </p:nvSpPr>
          <p:spPr>
            <a:xfrm>
              <a:off x="1609343" y="4618814"/>
              <a:ext cx="142020" cy="105870"/>
            </a:xfrm>
            <a:custGeom>
              <a:avLst/>
              <a:gdLst/>
              <a:ahLst/>
              <a:cxnLst>
                <a:cxn ang="0">
                  <a:pos x="wd2" y="hd2"/>
                </a:cxn>
                <a:cxn ang="5400000">
                  <a:pos x="wd2" y="hd2"/>
                </a:cxn>
                <a:cxn ang="10800000">
                  <a:pos x="wd2" y="hd2"/>
                </a:cxn>
                <a:cxn ang="16200000">
                  <a:pos x="wd2" y="hd2"/>
                </a:cxn>
              </a:cxnLst>
              <a:rect l="0" t="0" r="r" b="b"/>
              <a:pathLst>
                <a:path w="21600" h="20821" extrusionOk="0">
                  <a:moveTo>
                    <a:pt x="9450" y="19851"/>
                  </a:moveTo>
                  <a:cubicBezTo>
                    <a:pt x="13659" y="21600"/>
                    <a:pt x="17947" y="20880"/>
                    <a:pt x="21600" y="18514"/>
                  </a:cubicBezTo>
                  <a:lnTo>
                    <a:pt x="14294" y="0"/>
                  </a:lnTo>
                  <a:lnTo>
                    <a:pt x="0" y="9463"/>
                  </a:lnTo>
                  <a:cubicBezTo>
                    <a:pt x="1985" y="14194"/>
                    <a:pt x="5321" y="17897"/>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6" name="Shape 3432"/>
            <p:cNvSpPr/>
            <p:nvPr/>
          </p:nvSpPr>
          <p:spPr>
            <a:xfrm>
              <a:off x="1610514" y="4525591"/>
              <a:ext cx="185790" cy="185606"/>
            </a:xfrm>
            <a:custGeom>
              <a:avLst/>
              <a:gdLst/>
              <a:ahLst/>
              <a:cxnLst>
                <a:cxn ang="0">
                  <a:pos x="wd2" y="hd2"/>
                </a:cxn>
                <a:cxn ang="5400000">
                  <a:pos x="wd2" y="hd2"/>
                </a:cxn>
                <a:cxn ang="10800000">
                  <a:pos x="wd2" y="hd2"/>
                </a:cxn>
                <a:cxn ang="16200000">
                  <a:pos x="wd2" y="hd2"/>
                </a:cxn>
              </a:cxnLst>
              <a:rect l="0" t="0" r="r" b="b"/>
              <a:pathLst>
                <a:path w="21346" h="21324" extrusionOk="0">
                  <a:moveTo>
                    <a:pt x="18234" y="3103"/>
                  </a:moveTo>
                  <a:cubicBezTo>
                    <a:pt x="19610" y="4535"/>
                    <a:pt x="20448" y="6027"/>
                    <a:pt x="20986" y="7877"/>
                  </a:cubicBezTo>
                  <a:cubicBezTo>
                    <a:pt x="21465" y="9786"/>
                    <a:pt x="21465" y="11576"/>
                    <a:pt x="20986" y="13426"/>
                  </a:cubicBezTo>
                  <a:cubicBezTo>
                    <a:pt x="20448" y="15335"/>
                    <a:pt x="19610" y="16827"/>
                    <a:pt x="18234" y="18199"/>
                  </a:cubicBezTo>
                  <a:cubicBezTo>
                    <a:pt x="16858" y="19631"/>
                    <a:pt x="15302" y="20467"/>
                    <a:pt x="13447" y="20944"/>
                  </a:cubicBezTo>
                  <a:cubicBezTo>
                    <a:pt x="11533" y="21481"/>
                    <a:pt x="9857" y="21421"/>
                    <a:pt x="7943" y="20944"/>
                  </a:cubicBezTo>
                  <a:cubicBezTo>
                    <a:pt x="6028" y="20407"/>
                    <a:pt x="4532" y="19631"/>
                    <a:pt x="3156" y="18199"/>
                  </a:cubicBezTo>
                  <a:cubicBezTo>
                    <a:pt x="1780" y="16827"/>
                    <a:pt x="882" y="15275"/>
                    <a:pt x="404" y="13426"/>
                  </a:cubicBezTo>
                  <a:cubicBezTo>
                    <a:pt x="-135" y="11516"/>
                    <a:pt x="-135" y="9786"/>
                    <a:pt x="404" y="7877"/>
                  </a:cubicBezTo>
                  <a:cubicBezTo>
                    <a:pt x="882" y="6027"/>
                    <a:pt x="1780" y="4535"/>
                    <a:pt x="3156" y="3103"/>
                  </a:cubicBezTo>
                  <a:cubicBezTo>
                    <a:pt x="4532" y="1731"/>
                    <a:pt x="6028" y="895"/>
                    <a:pt x="7943" y="358"/>
                  </a:cubicBezTo>
                  <a:cubicBezTo>
                    <a:pt x="9857" y="-119"/>
                    <a:pt x="11592" y="-119"/>
                    <a:pt x="13447" y="358"/>
                  </a:cubicBezTo>
                  <a:cubicBezTo>
                    <a:pt x="15362" y="895"/>
                    <a:pt x="16858" y="1731"/>
                    <a:pt x="18234" y="3103"/>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87" name="Group 3454"/>
          <p:cNvGrpSpPr/>
          <p:nvPr/>
        </p:nvGrpSpPr>
        <p:grpSpPr>
          <a:xfrm>
            <a:off x="16941249" y="3910427"/>
            <a:ext cx="1447680" cy="2947574"/>
            <a:chOff x="0" y="0"/>
            <a:chExt cx="1447679" cy="2947572"/>
          </a:xfrm>
        </p:grpSpPr>
        <p:sp>
          <p:nvSpPr>
            <p:cNvPr id="88" name="Shape 3434"/>
            <p:cNvSpPr/>
            <p:nvPr/>
          </p:nvSpPr>
          <p:spPr>
            <a:xfrm>
              <a:off x="0" y="377283"/>
              <a:ext cx="36564" cy="112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960"/>
                    <a:pt x="0" y="19920"/>
                  </a:cubicBezTo>
                  <a:lnTo>
                    <a:pt x="0" y="1680"/>
                  </a:lnTo>
                  <a:cubicBezTo>
                    <a:pt x="0" y="640"/>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9" name="Shape 3435"/>
            <p:cNvSpPr/>
            <p:nvPr/>
          </p:nvSpPr>
          <p:spPr>
            <a:xfrm>
              <a:off x="0" y="626956"/>
              <a:ext cx="43960" cy="21226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58"/>
                    <a:pt x="0" y="20704"/>
                  </a:cubicBezTo>
                  <a:lnTo>
                    <a:pt x="0" y="896"/>
                  </a:lnTo>
                  <a:cubicBezTo>
                    <a:pt x="0" y="384"/>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0" name="Shape 3436"/>
            <p:cNvSpPr/>
            <p:nvPr/>
          </p:nvSpPr>
          <p:spPr>
            <a:xfrm>
              <a:off x="0" y="896973"/>
              <a:ext cx="36564" cy="2067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1" name="Shape 3437"/>
            <p:cNvSpPr/>
            <p:nvPr/>
          </p:nvSpPr>
          <p:spPr>
            <a:xfrm>
              <a:off x="1416663" y="625107"/>
              <a:ext cx="31017" cy="219663"/>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72"/>
                    <a:pt x="21600" y="867"/>
                  </a:cubicBezTo>
                  <a:lnTo>
                    <a:pt x="21600" y="20733"/>
                  </a:lnTo>
                  <a:cubicBezTo>
                    <a:pt x="21600" y="2114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2" name="Shape 3438"/>
            <p:cNvSpPr/>
            <p:nvPr/>
          </p:nvSpPr>
          <p:spPr>
            <a:xfrm>
              <a:off x="14795" y="0"/>
              <a:ext cx="1418094" cy="2947573"/>
            </a:xfrm>
            <a:custGeom>
              <a:avLst/>
              <a:gdLst/>
              <a:ahLst/>
              <a:cxnLst>
                <a:cxn ang="0">
                  <a:pos x="wd2" y="hd2"/>
                </a:cxn>
                <a:cxn ang="5400000">
                  <a:pos x="wd2" y="hd2"/>
                </a:cxn>
                <a:cxn ang="10800000">
                  <a:pos x="wd2" y="hd2"/>
                </a:cxn>
                <a:cxn ang="16200000">
                  <a:pos x="wd2" y="hd2"/>
                </a:cxn>
              </a:cxnLst>
              <a:rect l="0" t="0" r="r" b="b"/>
              <a:pathLst>
                <a:path w="21600" h="21600" extrusionOk="0">
                  <a:moveTo>
                    <a:pt x="17568" y="21600"/>
                  </a:moveTo>
                  <a:lnTo>
                    <a:pt x="4020" y="21600"/>
                  </a:lnTo>
                  <a:cubicBezTo>
                    <a:pt x="1796" y="21600"/>
                    <a:pt x="0" y="20736"/>
                    <a:pt x="0" y="19667"/>
                  </a:cubicBezTo>
                  <a:lnTo>
                    <a:pt x="0" y="1933"/>
                  </a:lnTo>
                  <a:cubicBezTo>
                    <a:pt x="0" y="864"/>
                    <a:pt x="1796" y="0"/>
                    <a:pt x="4020" y="0"/>
                  </a:cubicBezTo>
                  <a:lnTo>
                    <a:pt x="17580" y="0"/>
                  </a:lnTo>
                  <a:cubicBezTo>
                    <a:pt x="19804" y="0"/>
                    <a:pt x="21600" y="864"/>
                    <a:pt x="21600" y="1933"/>
                  </a:cubicBezTo>
                  <a:lnTo>
                    <a:pt x="21600" y="19673"/>
                  </a:lnTo>
                  <a:cubicBezTo>
                    <a:pt x="21587" y="20736"/>
                    <a:pt x="19791" y="21600"/>
                    <a:pt x="17568" y="21600"/>
                  </a:cubicBezTo>
                </a:path>
              </a:pathLst>
            </a:custGeom>
            <a:solidFill>
              <a:srgbClr val="B7B7B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3" name="Shape 3439"/>
            <p:cNvSpPr/>
            <p:nvPr/>
          </p:nvSpPr>
          <p:spPr>
            <a:xfrm>
              <a:off x="27741" y="12946"/>
              <a:ext cx="1390353" cy="2919831"/>
            </a:xfrm>
            <a:custGeom>
              <a:avLst/>
              <a:gdLst/>
              <a:ahLst/>
              <a:cxnLst>
                <a:cxn ang="0">
                  <a:pos x="wd2" y="hd2"/>
                </a:cxn>
                <a:cxn ang="5400000">
                  <a:pos x="wd2" y="hd2"/>
                </a:cxn>
                <a:cxn ang="10800000">
                  <a:pos x="wd2" y="hd2"/>
                </a:cxn>
                <a:cxn ang="16200000">
                  <a:pos x="wd2" y="hd2"/>
                </a:cxn>
              </a:cxnLst>
              <a:rect l="0" t="0" r="r" b="b"/>
              <a:pathLst>
                <a:path w="21600" h="21600" extrusionOk="0">
                  <a:moveTo>
                    <a:pt x="17631" y="21600"/>
                  </a:moveTo>
                  <a:lnTo>
                    <a:pt x="3969" y="21600"/>
                  </a:lnTo>
                  <a:cubicBezTo>
                    <a:pt x="1779" y="21600"/>
                    <a:pt x="0" y="20753"/>
                    <a:pt x="0" y="19710"/>
                  </a:cubicBezTo>
                  <a:lnTo>
                    <a:pt x="0" y="1890"/>
                  </a:lnTo>
                  <a:cubicBezTo>
                    <a:pt x="0" y="847"/>
                    <a:pt x="1779" y="0"/>
                    <a:pt x="3969" y="0"/>
                  </a:cubicBezTo>
                  <a:lnTo>
                    <a:pt x="17631" y="0"/>
                  </a:lnTo>
                  <a:cubicBezTo>
                    <a:pt x="19821" y="0"/>
                    <a:pt x="21600" y="847"/>
                    <a:pt x="21600" y="1890"/>
                  </a:cubicBezTo>
                  <a:lnTo>
                    <a:pt x="21600" y="19716"/>
                  </a:lnTo>
                  <a:cubicBezTo>
                    <a:pt x="21600" y="20759"/>
                    <a:pt x="19821" y="21600"/>
                    <a:pt x="17631" y="21600"/>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4" name="Shape 3440"/>
            <p:cNvSpPr/>
            <p:nvPr/>
          </p:nvSpPr>
          <p:spPr>
            <a:xfrm>
              <a:off x="75704" y="355284"/>
              <a:ext cx="1264838" cy="2237005"/>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1" y="21600"/>
                  </a:lnTo>
                  <a:cubicBezTo>
                    <a:pt x="128" y="21600"/>
                    <a:pt x="0" y="21523"/>
                    <a:pt x="0" y="21431"/>
                  </a:cubicBezTo>
                  <a:lnTo>
                    <a:pt x="0" y="169"/>
                  </a:lnTo>
                  <a:cubicBezTo>
                    <a:pt x="0" y="77"/>
                    <a:pt x="128" y="0"/>
                    <a:pt x="291" y="0"/>
                  </a:cubicBezTo>
                  <a:lnTo>
                    <a:pt x="21302" y="0"/>
                  </a:lnTo>
                  <a:cubicBezTo>
                    <a:pt x="21465" y="0"/>
                    <a:pt x="21600" y="77"/>
                    <a:pt x="21600" y="169"/>
                  </a:cubicBezTo>
                  <a:lnTo>
                    <a:pt x="21600" y="21431"/>
                  </a:lnTo>
                  <a:cubicBezTo>
                    <a:pt x="21600" y="21523"/>
                    <a:pt x="21465" y="21600"/>
                    <a:pt x="21302" y="21600"/>
                  </a:cubicBezTo>
                </a:path>
              </a:pathLst>
            </a:custGeom>
            <a:solidFill>
              <a:srgbClr val="5E5E5E"/>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5" name="Shape 3441"/>
            <p:cNvSpPr/>
            <p:nvPr/>
          </p:nvSpPr>
          <p:spPr>
            <a:xfrm>
              <a:off x="607980" y="2647901"/>
              <a:ext cx="229874" cy="229875"/>
            </a:xfrm>
            <a:custGeom>
              <a:avLst/>
              <a:gdLst/>
              <a:ahLst/>
              <a:cxnLst>
                <a:cxn ang="0">
                  <a:pos x="wd2" y="hd2"/>
                </a:cxn>
                <a:cxn ang="5400000">
                  <a:pos x="wd2" y="hd2"/>
                </a:cxn>
                <a:cxn ang="10800000">
                  <a:pos x="wd2" y="hd2"/>
                </a:cxn>
                <a:cxn ang="16200000">
                  <a:pos x="wd2" y="hd2"/>
                </a:cxn>
              </a:cxnLst>
              <a:rect l="0" t="0" r="r" b="b"/>
              <a:pathLst>
                <a:path w="21346" h="21346" extrusionOk="0">
                  <a:moveTo>
                    <a:pt x="18192" y="3115"/>
                  </a:moveTo>
                  <a:cubicBezTo>
                    <a:pt x="19598" y="4521"/>
                    <a:pt x="20457" y="6044"/>
                    <a:pt x="20965" y="7919"/>
                  </a:cubicBezTo>
                  <a:cubicBezTo>
                    <a:pt x="21473" y="9833"/>
                    <a:pt x="21473" y="11552"/>
                    <a:pt x="20965" y="13427"/>
                  </a:cubicBezTo>
                  <a:cubicBezTo>
                    <a:pt x="20457" y="15341"/>
                    <a:pt x="19559" y="16825"/>
                    <a:pt x="18192" y="18192"/>
                  </a:cubicBezTo>
                  <a:cubicBezTo>
                    <a:pt x="16786" y="19598"/>
                    <a:pt x="15302" y="20457"/>
                    <a:pt x="13427" y="20965"/>
                  </a:cubicBezTo>
                  <a:cubicBezTo>
                    <a:pt x="11513" y="21473"/>
                    <a:pt x="9794" y="21473"/>
                    <a:pt x="7919" y="20965"/>
                  </a:cubicBezTo>
                  <a:cubicBezTo>
                    <a:pt x="6005" y="20457"/>
                    <a:pt x="4521" y="19598"/>
                    <a:pt x="3154" y="18192"/>
                  </a:cubicBezTo>
                  <a:cubicBezTo>
                    <a:pt x="1748" y="16786"/>
                    <a:pt x="889" y="15302"/>
                    <a:pt x="381" y="13427"/>
                  </a:cubicBezTo>
                  <a:cubicBezTo>
                    <a:pt x="-127" y="11513"/>
                    <a:pt x="-127" y="9794"/>
                    <a:pt x="381" y="7919"/>
                  </a:cubicBezTo>
                  <a:cubicBezTo>
                    <a:pt x="889" y="6005"/>
                    <a:pt x="1748" y="4521"/>
                    <a:pt x="3154" y="3115"/>
                  </a:cubicBezTo>
                  <a:cubicBezTo>
                    <a:pt x="4521" y="1748"/>
                    <a:pt x="6005" y="889"/>
                    <a:pt x="7919" y="381"/>
                  </a:cubicBezTo>
                  <a:cubicBezTo>
                    <a:pt x="9794" y="-127"/>
                    <a:pt x="11552" y="-127"/>
                    <a:pt x="13427" y="381"/>
                  </a:cubicBezTo>
                  <a:cubicBezTo>
                    <a:pt x="15341" y="889"/>
                    <a:pt x="16825" y="1748"/>
                    <a:pt x="18192" y="311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6" name="Shape 3442"/>
            <p:cNvSpPr/>
            <p:nvPr/>
          </p:nvSpPr>
          <p:spPr>
            <a:xfrm>
              <a:off x="608462" y="2648384"/>
              <a:ext cx="108699" cy="117947"/>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442"/>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7" name="Shape 3443"/>
            <p:cNvSpPr/>
            <p:nvPr/>
          </p:nvSpPr>
          <p:spPr>
            <a:xfrm>
              <a:off x="628806" y="2648607"/>
              <a:ext cx="158634" cy="114025"/>
            </a:xfrm>
            <a:custGeom>
              <a:avLst/>
              <a:gdLst/>
              <a:ahLst/>
              <a:cxnLst>
                <a:cxn ang="0">
                  <a:pos x="wd2" y="hd2"/>
                </a:cxn>
                <a:cxn ang="5400000">
                  <a:pos x="wd2" y="hd2"/>
                </a:cxn>
                <a:cxn ang="10800000">
                  <a:pos x="wd2" y="hd2"/>
                </a:cxn>
                <a:cxn ang="16200000">
                  <a:pos x="wd2" y="hd2"/>
                </a:cxn>
              </a:cxnLst>
              <a:rect l="0" t="0" r="r" b="b"/>
              <a:pathLst>
                <a:path w="21600" h="20882" extrusionOk="0">
                  <a:moveTo>
                    <a:pt x="10004" y="351"/>
                  </a:moveTo>
                  <a:cubicBezTo>
                    <a:pt x="5855" y="1343"/>
                    <a:pt x="2274" y="4701"/>
                    <a:pt x="0" y="9052"/>
                  </a:cubicBezTo>
                  <a:lnTo>
                    <a:pt x="12789" y="20882"/>
                  </a:lnTo>
                  <a:lnTo>
                    <a:pt x="21600" y="3709"/>
                  </a:lnTo>
                  <a:cubicBezTo>
                    <a:pt x="18360" y="732"/>
                    <a:pt x="14211" y="-718"/>
                    <a:pt x="10004" y="35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8" name="Shape 3444"/>
            <p:cNvSpPr/>
            <p:nvPr/>
          </p:nvSpPr>
          <p:spPr>
            <a:xfrm>
              <a:off x="671343" y="2648753"/>
              <a:ext cx="153086" cy="113880"/>
            </a:xfrm>
            <a:custGeom>
              <a:avLst/>
              <a:gdLst/>
              <a:ahLst/>
              <a:cxnLst>
                <a:cxn ang="0">
                  <a:pos x="wd2" y="hd2"/>
                </a:cxn>
                <a:cxn ang="5400000">
                  <a:pos x="wd2" y="hd2"/>
                </a:cxn>
                <a:cxn ang="10800000">
                  <a:pos x="wd2" y="hd2"/>
                </a:cxn>
                <a:cxn ang="16200000">
                  <a:pos x="wd2" y="hd2"/>
                </a:cxn>
              </a:cxnLst>
              <a:rect l="0" t="0" r="r" b="b"/>
              <a:pathLst>
                <a:path w="21600" h="20855" extrusionOk="0">
                  <a:moveTo>
                    <a:pt x="12183" y="1010"/>
                  </a:moveTo>
                  <a:cubicBezTo>
                    <a:pt x="8004" y="-745"/>
                    <a:pt x="3590" y="-134"/>
                    <a:pt x="0" y="2232"/>
                  </a:cubicBezTo>
                  <a:lnTo>
                    <a:pt x="7298" y="20855"/>
                  </a:lnTo>
                  <a:lnTo>
                    <a:pt x="21600" y="11391"/>
                  </a:lnTo>
                  <a:cubicBezTo>
                    <a:pt x="19717" y="6582"/>
                    <a:pt x="16421" y="2766"/>
                    <a:pt x="12183" y="1010"/>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9" name="Shape 3445"/>
            <p:cNvSpPr/>
            <p:nvPr/>
          </p:nvSpPr>
          <p:spPr>
            <a:xfrm>
              <a:off x="728675" y="2757500"/>
              <a:ext cx="108699" cy="119792"/>
            </a:xfrm>
            <a:custGeom>
              <a:avLst/>
              <a:gdLst/>
              <a:ahLst/>
              <a:cxnLst>
                <a:cxn ang="0">
                  <a:pos x="wd2" y="hd2"/>
                </a:cxn>
                <a:cxn ang="5400000">
                  <a:pos x="wd2" y="hd2"/>
                </a:cxn>
                <a:cxn ang="10800000">
                  <a:pos x="wd2" y="hd2"/>
                </a:cxn>
                <a:cxn ang="16200000">
                  <a:pos x="wd2" y="hd2"/>
                </a:cxn>
              </a:cxnLst>
              <a:rect l="0" t="0" r="r" b="b"/>
              <a:pathLst>
                <a:path w="21600" h="21600" extrusionOk="0">
                  <a:moveTo>
                    <a:pt x="15535" y="15211"/>
                  </a:moveTo>
                  <a:cubicBezTo>
                    <a:pt x="19855" y="11180"/>
                    <a:pt x="21600" y="6389"/>
                    <a:pt x="21600" y="0"/>
                  </a:cubicBezTo>
                  <a:lnTo>
                    <a:pt x="0" y="0"/>
                  </a:lnTo>
                  <a:lnTo>
                    <a:pt x="0" y="21600"/>
                  </a:lnTo>
                  <a:cubicBezTo>
                    <a:pt x="4735" y="21600"/>
                    <a:pt x="10966" y="19166"/>
                    <a:pt x="15535" y="152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0" name="Shape 3446"/>
            <p:cNvSpPr/>
            <p:nvPr/>
          </p:nvSpPr>
          <p:spPr>
            <a:xfrm>
              <a:off x="656547" y="2763048"/>
              <a:ext cx="158635" cy="113827"/>
            </a:xfrm>
            <a:custGeom>
              <a:avLst/>
              <a:gdLst/>
              <a:ahLst/>
              <a:cxnLst>
                <a:cxn ang="0">
                  <a:pos x="wd2" y="hd2"/>
                </a:cxn>
                <a:cxn ang="5400000">
                  <a:pos x="wd2" y="hd2"/>
                </a:cxn>
                <a:cxn ang="10800000">
                  <a:pos x="wd2" y="hd2"/>
                </a:cxn>
                <a:cxn ang="16200000">
                  <a:pos x="wd2" y="hd2"/>
                </a:cxn>
              </a:cxnLst>
              <a:rect l="0" t="0" r="r" b="b"/>
              <a:pathLst>
                <a:path w="21600" h="20845" extrusionOk="0">
                  <a:moveTo>
                    <a:pt x="11596" y="20455"/>
                  </a:moveTo>
                  <a:cubicBezTo>
                    <a:pt x="15745" y="19539"/>
                    <a:pt x="19326" y="16181"/>
                    <a:pt x="21600" y="11830"/>
                  </a:cubicBezTo>
                  <a:lnTo>
                    <a:pt x="8867" y="0"/>
                  </a:lnTo>
                  <a:lnTo>
                    <a:pt x="0" y="17097"/>
                  </a:lnTo>
                  <a:cubicBezTo>
                    <a:pt x="3240" y="20150"/>
                    <a:pt x="7389" y="21600"/>
                    <a:pt x="11596" y="20455"/>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1" name="Shape 3447"/>
            <p:cNvSpPr/>
            <p:nvPr/>
          </p:nvSpPr>
          <p:spPr>
            <a:xfrm>
              <a:off x="621408" y="2763048"/>
              <a:ext cx="153087" cy="113855"/>
            </a:xfrm>
            <a:custGeom>
              <a:avLst/>
              <a:gdLst/>
              <a:ahLst/>
              <a:cxnLst>
                <a:cxn ang="0">
                  <a:pos x="wd2" y="hd2"/>
                </a:cxn>
                <a:cxn ang="5400000">
                  <a:pos x="wd2" y="hd2"/>
                </a:cxn>
                <a:cxn ang="10800000">
                  <a:pos x="wd2" y="hd2"/>
                </a:cxn>
                <a:cxn ang="16200000">
                  <a:pos x="wd2" y="hd2"/>
                </a:cxn>
              </a:cxnLst>
              <a:rect l="0" t="0" r="r" b="b"/>
              <a:pathLst>
                <a:path w="21600" h="20851" extrusionOk="0">
                  <a:moveTo>
                    <a:pt x="9417" y="19845"/>
                  </a:moveTo>
                  <a:cubicBezTo>
                    <a:pt x="13596" y="21600"/>
                    <a:pt x="18010" y="20989"/>
                    <a:pt x="21600" y="18547"/>
                  </a:cubicBezTo>
                  <a:lnTo>
                    <a:pt x="14361" y="0"/>
                  </a:lnTo>
                  <a:lnTo>
                    <a:pt x="0" y="9464"/>
                  </a:lnTo>
                  <a:cubicBezTo>
                    <a:pt x="1883" y="14273"/>
                    <a:pt x="5179" y="18089"/>
                    <a:pt x="9417" y="1984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2" name="Shape 3448"/>
            <p:cNvSpPr/>
            <p:nvPr/>
          </p:nvSpPr>
          <p:spPr>
            <a:xfrm>
              <a:off x="622820" y="2660890"/>
              <a:ext cx="202305" cy="202206"/>
            </a:xfrm>
            <a:custGeom>
              <a:avLst/>
              <a:gdLst/>
              <a:ahLst/>
              <a:cxnLst>
                <a:cxn ang="0">
                  <a:pos x="wd2" y="hd2"/>
                </a:cxn>
                <a:cxn ang="5400000">
                  <a:pos x="wd2" y="hd2"/>
                </a:cxn>
                <a:cxn ang="10800000">
                  <a:pos x="wd2" y="hd2"/>
                </a:cxn>
                <a:cxn ang="16200000">
                  <a:pos x="wd2" y="hd2"/>
                </a:cxn>
              </a:cxnLst>
              <a:rect l="0" t="0" r="r" b="b"/>
              <a:pathLst>
                <a:path w="21330" h="21319" extrusionOk="0">
                  <a:moveTo>
                    <a:pt x="18226" y="3113"/>
                  </a:moveTo>
                  <a:cubicBezTo>
                    <a:pt x="19596" y="4524"/>
                    <a:pt x="20435" y="5978"/>
                    <a:pt x="20965" y="7874"/>
                  </a:cubicBezTo>
                  <a:cubicBezTo>
                    <a:pt x="21451" y="9769"/>
                    <a:pt x="21451" y="11489"/>
                    <a:pt x="20965" y="13384"/>
                  </a:cubicBezTo>
                  <a:cubicBezTo>
                    <a:pt x="20435" y="15280"/>
                    <a:pt x="19596" y="16778"/>
                    <a:pt x="18226" y="18145"/>
                  </a:cubicBezTo>
                  <a:cubicBezTo>
                    <a:pt x="16813" y="19555"/>
                    <a:pt x="15355" y="20437"/>
                    <a:pt x="13456" y="20922"/>
                  </a:cubicBezTo>
                  <a:cubicBezTo>
                    <a:pt x="11557" y="21451"/>
                    <a:pt x="9834" y="21451"/>
                    <a:pt x="7934" y="20922"/>
                  </a:cubicBezTo>
                  <a:cubicBezTo>
                    <a:pt x="6035" y="20437"/>
                    <a:pt x="4533" y="19555"/>
                    <a:pt x="3164" y="18145"/>
                  </a:cubicBezTo>
                  <a:cubicBezTo>
                    <a:pt x="1750" y="16778"/>
                    <a:pt x="867" y="15280"/>
                    <a:pt x="381" y="13384"/>
                  </a:cubicBezTo>
                  <a:cubicBezTo>
                    <a:pt x="-149" y="11489"/>
                    <a:pt x="-105" y="9769"/>
                    <a:pt x="381" y="7874"/>
                  </a:cubicBezTo>
                  <a:cubicBezTo>
                    <a:pt x="911" y="5978"/>
                    <a:pt x="1750" y="4524"/>
                    <a:pt x="3164" y="3113"/>
                  </a:cubicBezTo>
                  <a:cubicBezTo>
                    <a:pt x="4533" y="1747"/>
                    <a:pt x="6035" y="909"/>
                    <a:pt x="7934" y="380"/>
                  </a:cubicBezTo>
                  <a:cubicBezTo>
                    <a:pt x="9834" y="-105"/>
                    <a:pt x="11557" y="-149"/>
                    <a:pt x="13456" y="380"/>
                  </a:cubicBezTo>
                  <a:cubicBezTo>
                    <a:pt x="15355" y="865"/>
                    <a:pt x="16813" y="1747"/>
                    <a:pt x="18226" y="3113"/>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3" name="Shape 3449"/>
            <p:cNvSpPr/>
            <p:nvPr/>
          </p:nvSpPr>
          <p:spPr>
            <a:xfrm>
              <a:off x="614010" y="181244"/>
              <a:ext cx="210417" cy="21759"/>
            </a:xfrm>
            <a:custGeom>
              <a:avLst/>
              <a:gdLst/>
              <a:ahLst/>
              <a:cxnLst>
                <a:cxn ang="0">
                  <a:pos x="wd2" y="hd2"/>
                </a:cxn>
                <a:cxn ang="5400000">
                  <a:pos x="wd2" y="hd2"/>
                </a:cxn>
                <a:cxn ang="10800000">
                  <a:pos x="wd2" y="hd2"/>
                </a:cxn>
                <a:cxn ang="16200000">
                  <a:pos x="wd2" y="hd2"/>
                </a:cxn>
              </a:cxnLst>
              <a:rect l="0" t="0" r="r" b="b"/>
              <a:pathLst>
                <a:path w="21600" h="21600" extrusionOk="0">
                  <a:moveTo>
                    <a:pt x="20524" y="21600"/>
                  </a:moveTo>
                  <a:lnTo>
                    <a:pt x="1119" y="21600"/>
                  </a:lnTo>
                  <a:cubicBezTo>
                    <a:pt x="473" y="21600"/>
                    <a:pt x="0" y="17280"/>
                    <a:pt x="0" y="10800"/>
                  </a:cubicBezTo>
                  <a:cubicBezTo>
                    <a:pt x="0" y="4320"/>
                    <a:pt x="473" y="0"/>
                    <a:pt x="1119" y="0"/>
                  </a:cubicBezTo>
                  <a:lnTo>
                    <a:pt x="20524" y="0"/>
                  </a:lnTo>
                  <a:cubicBezTo>
                    <a:pt x="21127" y="0"/>
                    <a:pt x="21600" y="4320"/>
                    <a:pt x="21600" y="10800"/>
                  </a:cubicBezTo>
                  <a:cubicBezTo>
                    <a:pt x="21600" y="16416"/>
                    <a:pt x="21127" y="21600"/>
                    <a:pt x="20524"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4" name="Shape 3450"/>
            <p:cNvSpPr/>
            <p:nvPr/>
          </p:nvSpPr>
          <p:spPr>
            <a:xfrm>
              <a:off x="699084" y="73977"/>
              <a:ext cx="34727" cy="3472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857"/>
                    <a:pt x="21086" y="14400"/>
                    <a:pt x="20057" y="16200"/>
                  </a:cubicBezTo>
                  <a:cubicBezTo>
                    <a:pt x="19029" y="18000"/>
                    <a:pt x="17743" y="19029"/>
                    <a:pt x="16200" y="20057"/>
                  </a:cubicBezTo>
                  <a:cubicBezTo>
                    <a:pt x="14400" y="21086"/>
                    <a:pt x="12857" y="21600"/>
                    <a:pt x="10800" y="21600"/>
                  </a:cubicBezTo>
                  <a:cubicBezTo>
                    <a:pt x="8743" y="21600"/>
                    <a:pt x="7200" y="21086"/>
                    <a:pt x="5400" y="20057"/>
                  </a:cubicBezTo>
                  <a:cubicBezTo>
                    <a:pt x="3600" y="19029"/>
                    <a:pt x="2057" y="18000"/>
                    <a:pt x="1286" y="16200"/>
                  </a:cubicBezTo>
                  <a:cubicBezTo>
                    <a:pt x="257" y="14400"/>
                    <a:pt x="0" y="12857"/>
                    <a:pt x="0" y="10800"/>
                  </a:cubicBezTo>
                  <a:cubicBezTo>
                    <a:pt x="0" y="8743"/>
                    <a:pt x="257" y="7200"/>
                    <a:pt x="1286" y="5400"/>
                  </a:cubicBezTo>
                  <a:cubicBezTo>
                    <a:pt x="2057" y="3600"/>
                    <a:pt x="3600" y="2571"/>
                    <a:pt x="5400" y="1543"/>
                  </a:cubicBezTo>
                  <a:cubicBezTo>
                    <a:pt x="7200" y="771"/>
                    <a:pt x="8743" y="0"/>
                    <a:pt x="10800" y="0"/>
                  </a:cubicBezTo>
                  <a:cubicBezTo>
                    <a:pt x="12857" y="0"/>
                    <a:pt x="14400" y="771"/>
                    <a:pt x="16200" y="1543"/>
                  </a:cubicBezTo>
                  <a:cubicBezTo>
                    <a:pt x="17743" y="2571"/>
                    <a:pt x="19029" y="3600"/>
                    <a:pt x="20057" y="5400"/>
                  </a:cubicBezTo>
                  <a:cubicBezTo>
                    <a:pt x="21086" y="7200"/>
                    <a:pt x="21600" y="8743"/>
                    <a:pt x="21600" y="108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5" name="Shape 3451"/>
            <p:cNvSpPr/>
            <p:nvPr/>
          </p:nvSpPr>
          <p:spPr>
            <a:xfrm>
              <a:off x="468217" y="166784"/>
              <a:ext cx="48872" cy="48872"/>
            </a:xfrm>
            <a:custGeom>
              <a:avLst/>
              <a:gdLst/>
              <a:ahLst/>
              <a:cxnLst>
                <a:cxn ang="0">
                  <a:pos x="wd2" y="hd2"/>
                </a:cxn>
                <a:cxn ang="5400000">
                  <a:pos x="wd2" y="hd2"/>
                </a:cxn>
                <a:cxn ang="10800000">
                  <a:pos x="wd2" y="hd2"/>
                </a:cxn>
                <a:cxn ang="16200000">
                  <a:pos x="wd2" y="hd2"/>
                </a:cxn>
              </a:cxnLst>
              <a:rect l="0" t="0" r="r" b="b"/>
              <a:pathLst>
                <a:path w="21318" h="21318" extrusionOk="0">
                  <a:moveTo>
                    <a:pt x="11481" y="36"/>
                  </a:moveTo>
                  <a:cubicBezTo>
                    <a:pt x="13477" y="217"/>
                    <a:pt x="14930" y="762"/>
                    <a:pt x="16563" y="1851"/>
                  </a:cubicBezTo>
                  <a:cubicBezTo>
                    <a:pt x="18015" y="2940"/>
                    <a:pt x="19286" y="4210"/>
                    <a:pt x="20193" y="6025"/>
                  </a:cubicBezTo>
                  <a:cubicBezTo>
                    <a:pt x="20919" y="7841"/>
                    <a:pt x="21464" y="9656"/>
                    <a:pt x="21282" y="11471"/>
                  </a:cubicBezTo>
                  <a:cubicBezTo>
                    <a:pt x="21101" y="13467"/>
                    <a:pt x="20556" y="14920"/>
                    <a:pt x="19467" y="16553"/>
                  </a:cubicBezTo>
                  <a:cubicBezTo>
                    <a:pt x="18378" y="18187"/>
                    <a:pt x="16926" y="19457"/>
                    <a:pt x="15293" y="20183"/>
                  </a:cubicBezTo>
                  <a:cubicBezTo>
                    <a:pt x="13477" y="21091"/>
                    <a:pt x="11662" y="21454"/>
                    <a:pt x="9847" y="21272"/>
                  </a:cubicBezTo>
                  <a:cubicBezTo>
                    <a:pt x="7851" y="21091"/>
                    <a:pt x="6398" y="20546"/>
                    <a:pt x="4765" y="19457"/>
                  </a:cubicBezTo>
                  <a:cubicBezTo>
                    <a:pt x="3131" y="18368"/>
                    <a:pt x="1861" y="17098"/>
                    <a:pt x="1135" y="15283"/>
                  </a:cubicBezTo>
                  <a:cubicBezTo>
                    <a:pt x="227" y="13467"/>
                    <a:pt x="-136" y="11834"/>
                    <a:pt x="46" y="9837"/>
                  </a:cubicBezTo>
                  <a:cubicBezTo>
                    <a:pt x="227" y="8022"/>
                    <a:pt x="772" y="6388"/>
                    <a:pt x="1861" y="4755"/>
                  </a:cubicBezTo>
                  <a:cubicBezTo>
                    <a:pt x="2950" y="3121"/>
                    <a:pt x="4220" y="2032"/>
                    <a:pt x="6035" y="1125"/>
                  </a:cubicBezTo>
                  <a:cubicBezTo>
                    <a:pt x="7851" y="399"/>
                    <a:pt x="9484" y="-146"/>
                    <a:pt x="11481" y="3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6" name="Shape 3452"/>
            <p:cNvSpPr/>
            <p:nvPr/>
          </p:nvSpPr>
          <p:spPr>
            <a:xfrm>
              <a:off x="475572" y="174019"/>
              <a:ext cx="36022" cy="36118"/>
            </a:xfrm>
            <a:custGeom>
              <a:avLst/>
              <a:gdLst/>
              <a:ahLst/>
              <a:cxnLst>
                <a:cxn ang="0">
                  <a:pos x="wd2" y="hd2"/>
                </a:cxn>
                <a:cxn ang="5400000">
                  <a:pos x="wd2" y="hd2"/>
                </a:cxn>
                <a:cxn ang="10800000">
                  <a:pos x="wd2" y="hd2"/>
                </a:cxn>
                <a:cxn ang="16200000">
                  <a:pos x="wd2" y="hd2"/>
                </a:cxn>
              </a:cxnLst>
              <a:rect l="0" t="0" r="r" b="b"/>
              <a:pathLst>
                <a:path w="21282" h="21339" extrusionOk="0">
                  <a:moveTo>
                    <a:pt x="17121" y="2185"/>
                  </a:moveTo>
                  <a:cubicBezTo>
                    <a:pt x="18646" y="3202"/>
                    <a:pt x="19662" y="4726"/>
                    <a:pt x="20425" y="6505"/>
                  </a:cubicBezTo>
                  <a:cubicBezTo>
                    <a:pt x="21187" y="8284"/>
                    <a:pt x="21441" y="10063"/>
                    <a:pt x="21187" y="11842"/>
                  </a:cubicBezTo>
                  <a:cubicBezTo>
                    <a:pt x="20933" y="13874"/>
                    <a:pt x="20425" y="15399"/>
                    <a:pt x="19154" y="16924"/>
                  </a:cubicBezTo>
                  <a:cubicBezTo>
                    <a:pt x="17883" y="18703"/>
                    <a:pt x="16613" y="19719"/>
                    <a:pt x="14834" y="20482"/>
                  </a:cubicBezTo>
                  <a:cubicBezTo>
                    <a:pt x="13055" y="21244"/>
                    <a:pt x="11276" y="21498"/>
                    <a:pt x="9243" y="21244"/>
                  </a:cubicBezTo>
                  <a:cubicBezTo>
                    <a:pt x="7465" y="20990"/>
                    <a:pt x="5686" y="20482"/>
                    <a:pt x="4161" y="19211"/>
                  </a:cubicBezTo>
                  <a:cubicBezTo>
                    <a:pt x="2636" y="18194"/>
                    <a:pt x="1620" y="16670"/>
                    <a:pt x="857" y="14637"/>
                  </a:cubicBezTo>
                  <a:cubicBezTo>
                    <a:pt x="95" y="12858"/>
                    <a:pt x="-159" y="11333"/>
                    <a:pt x="95" y="9300"/>
                  </a:cubicBezTo>
                  <a:cubicBezTo>
                    <a:pt x="349" y="7267"/>
                    <a:pt x="857" y="5743"/>
                    <a:pt x="2128" y="4218"/>
                  </a:cubicBezTo>
                  <a:cubicBezTo>
                    <a:pt x="3399" y="2693"/>
                    <a:pt x="4669" y="1423"/>
                    <a:pt x="6448" y="660"/>
                  </a:cubicBezTo>
                  <a:cubicBezTo>
                    <a:pt x="8227" y="-102"/>
                    <a:pt x="10006" y="-102"/>
                    <a:pt x="12039" y="152"/>
                  </a:cubicBezTo>
                  <a:cubicBezTo>
                    <a:pt x="13817" y="152"/>
                    <a:pt x="15596" y="914"/>
                    <a:pt x="17121" y="2185"/>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7" name="Shape 3453"/>
            <p:cNvSpPr/>
            <p:nvPr/>
          </p:nvSpPr>
          <p:spPr>
            <a:xfrm>
              <a:off x="482701" y="181244"/>
              <a:ext cx="19912" cy="19663"/>
            </a:xfrm>
            <a:custGeom>
              <a:avLst/>
              <a:gdLst/>
              <a:ahLst/>
              <a:cxnLst>
                <a:cxn ang="0">
                  <a:pos x="wd2" y="hd2"/>
                </a:cxn>
                <a:cxn ang="5400000">
                  <a:pos x="wd2" y="hd2"/>
                </a:cxn>
                <a:cxn ang="10800000">
                  <a:pos x="wd2" y="hd2"/>
                </a:cxn>
                <a:cxn ang="16200000">
                  <a:pos x="wd2" y="hd2"/>
                </a:cxn>
              </a:cxnLst>
              <a:rect l="0" t="0" r="r" b="b"/>
              <a:pathLst>
                <a:path w="21600" h="21321" extrusionOk="0">
                  <a:moveTo>
                    <a:pt x="19722" y="5055"/>
                  </a:moveTo>
                  <a:cubicBezTo>
                    <a:pt x="21130" y="6894"/>
                    <a:pt x="21600" y="8272"/>
                    <a:pt x="21600" y="10111"/>
                  </a:cubicBezTo>
                  <a:cubicBezTo>
                    <a:pt x="21600" y="12409"/>
                    <a:pt x="21130" y="13787"/>
                    <a:pt x="20191" y="15626"/>
                  </a:cubicBezTo>
                  <a:cubicBezTo>
                    <a:pt x="19252" y="17464"/>
                    <a:pt x="17843" y="18843"/>
                    <a:pt x="16435" y="19762"/>
                  </a:cubicBezTo>
                  <a:cubicBezTo>
                    <a:pt x="14557" y="20681"/>
                    <a:pt x="13148" y="21140"/>
                    <a:pt x="11270" y="21140"/>
                  </a:cubicBezTo>
                  <a:cubicBezTo>
                    <a:pt x="9391" y="21600"/>
                    <a:pt x="7513" y="21140"/>
                    <a:pt x="5635" y="20221"/>
                  </a:cubicBezTo>
                  <a:cubicBezTo>
                    <a:pt x="3757" y="19302"/>
                    <a:pt x="2348" y="18383"/>
                    <a:pt x="1409" y="16545"/>
                  </a:cubicBezTo>
                  <a:cubicBezTo>
                    <a:pt x="0" y="15166"/>
                    <a:pt x="0" y="13328"/>
                    <a:pt x="0" y="11030"/>
                  </a:cubicBezTo>
                  <a:cubicBezTo>
                    <a:pt x="0" y="9191"/>
                    <a:pt x="0" y="7353"/>
                    <a:pt x="939" y="5974"/>
                  </a:cubicBezTo>
                  <a:cubicBezTo>
                    <a:pt x="1878" y="4136"/>
                    <a:pt x="2817" y="2757"/>
                    <a:pt x="4696" y="1838"/>
                  </a:cubicBezTo>
                  <a:cubicBezTo>
                    <a:pt x="6104" y="919"/>
                    <a:pt x="8452" y="0"/>
                    <a:pt x="10330" y="0"/>
                  </a:cubicBezTo>
                  <a:cubicBezTo>
                    <a:pt x="12209" y="0"/>
                    <a:pt x="14087" y="460"/>
                    <a:pt x="15965" y="1379"/>
                  </a:cubicBezTo>
                  <a:cubicBezTo>
                    <a:pt x="17374" y="2298"/>
                    <a:pt x="18783" y="3217"/>
                    <a:pt x="19722" y="5055"/>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108" name="Shape 3462"/>
          <p:cNvSpPr txBox="1">
            <a:spLocks/>
          </p:cNvSpPr>
          <p:nvPr/>
        </p:nvSpPr>
        <p:spPr>
          <a:xfrm>
            <a:off x="2032000" y="1708348"/>
            <a:ext cx="7824590"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Included</a:t>
            </a:r>
          </a:p>
          <a:p>
            <a:pPr hangingPunct="1"/>
            <a:r>
              <a:rPr lang="de-DE"/>
              <a:t>Devices</a:t>
            </a:r>
          </a:p>
        </p:txBody>
      </p:sp>
      <p:sp>
        <p:nvSpPr>
          <p:cNvPr id="109" name="Shape 3463"/>
          <p:cNvSpPr/>
          <p:nvPr/>
        </p:nvSpPr>
        <p:spPr>
          <a:xfrm>
            <a:off x="2032000" y="6067028"/>
            <a:ext cx="7610870" cy="33258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All Vector based and full editable with Image Placeholder for a easy Image insert</a:t>
            </a:r>
          </a:p>
        </p:txBody>
      </p:sp>
      <p:sp>
        <p:nvSpPr>
          <p:cNvPr id="110" name="Shape 3464"/>
          <p:cNvSpPr/>
          <p:nvPr/>
        </p:nvSpPr>
        <p:spPr>
          <a:xfrm>
            <a:off x="2032000" y="10626356"/>
            <a:ext cx="7112000" cy="13101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spc="150">
                <a:solidFill>
                  <a:srgbClr val="212121"/>
                </a:solidFill>
                <a:latin typeface="Montserrat"/>
                <a:ea typeface="Montserrat"/>
                <a:cs typeface="Montserrat"/>
                <a:sym typeface="Montserrat"/>
              </a:defRPr>
            </a:lvl1pPr>
          </a:lstStyle>
          <a:p>
            <a:r>
              <a:t>Be Creative and make your next cool and fresh Presentation</a:t>
            </a:r>
          </a:p>
        </p:txBody>
      </p:sp>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Bildplatzhalter 5"/>
          <p:cNvSpPr>
            <a:spLocks noGrp="1"/>
          </p:cNvSpPr>
          <p:nvPr>
            <p:ph type="pic" sz="quarter" idx="17"/>
          </p:nvPr>
        </p:nvSpPr>
        <p:spPr/>
      </p:sp>
      <p:sp>
        <p:nvSpPr>
          <p:cNvPr id="7" name="Bildplatzhalter 6"/>
          <p:cNvSpPr>
            <a:spLocks noGrp="1"/>
          </p:cNvSpPr>
          <p:nvPr>
            <p:ph type="pic" sz="quarter" idx="18"/>
          </p:nvPr>
        </p:nvSpPr>
        <p:spPr/>
      </p:sp>
      <p:sp>
        <p:nvSpPr>
          <p:cNvPr id="8" name="Bildplatzhalter 7"/>
          <p:cNvSpPr>
            <a:spLocks noGrp="1"/>
          </p:cNvSpPr>
          <p:nvPr>
            <p:ph type="pic" sz="quarter" idx="19"/>
          </p:nvPr>
        </p:nvSpPr>
        <p:spPr/>
      </p:sp>
    </p:spTree>
    <p:extLst>
      <p:ext uri="{BB962C8B-B14F-4D97-AF65-F5344CB8AC3E}">
        <p14:creationId xmlns:p14="http://schemas.microsoft.com/office/powerpoint/2010/main" val="322620584"/>
      </p:ext>
    </p:extLst>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75" name="Group 3475"/>
          <p:cNvGrpSpPr/>
          <p:nvPr/>
        </p:nvGrpSpPr>
        <p:grpSpPr>
          <a:xfrm>
            <a:off x="2118559" y="6296403"/>
            <a:ext cx="9259283" cy="5375311"/>
            <a:chOff x="0" y="0"/>
            <a:chExt cx="9259282" cy="5375310"/>
          </a:xfrm>
        </p:grpSpPr>
        <p:sp>
          <p:nvSpPr>
            <p:cNvPr id="3466" name="Shape 3466"/>
            <p:cNvSpPr/>
            <p:nvPr/>
          </p:nvSpPr>
          <p:spPr>
            <a:xfrm>
              <a:off x="843458" y="25952"/>
              <a:ext cx="7536033" cy="5104281"/>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67" name="Shape 3467"/>
            <p:cNvSpPr/>
            <p:nvPr/>
          </p:nvSpPr>
          <p:spPr>
            <a:xfrm>
              <a:off x="827886" y="0"/>
              <a:ext cx="7567176" cy="5148399"/>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B4B3B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68" name="Shape 3468"/>
            <p:cNvSpPr/>
            <p:nvPr/>
          </p:nvSpPr>
          <p:spPr>
            <a:xfrm>
              <a:off x="866815" y="51905"/>
              <a:ext cx="7488154" cy="4956351"/>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69" name="Shape 3469"/>
            <p:cNvSpPr/>
            <p:nvPr/>
          </p:nvSpPr>
          <p:spPr>
            <a:xfrm>
              <a:off x="1105579" y="376312"/>
              <a:ext cx="7009196" cy="4416538"/>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70" name="Shape 3470"/>
            <p:cNvSpPr/>
            <p:nvPr/>
          </p:nvSpPr>
          <p:spPr>
            <a:xfrm>
              <a:off x="4583220" y="233573"/>
              <a:ext cx="59101" cy="59106"/>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71" name="Shape 3471"/>
            <p:cNvSpPr/>
            <p:nvPr/>
          </p:nvSpPr>
          <p:spPr>
            <a:xfrm>
              <a:off x="4583220" y="234691"/>
              <a:ext cx="46124" cy="44998"/>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72" name="Shape 3472"/>
            <p:cNvSpPr/>
            <p:nvPr/>
          </p:nvSpPr>
          <p:spPr>
            <a:xfrm>
              <a:off x="441" y="5251328"/>
              <a:ext cx="9258548" cy="123983"/>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solidFill>
              <a:srgbClr val="AFBA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73" name="Shape 3473"/>
            <p:cNvSpPr/>
            <p:nvPr/>
          </p:nvSpPr>
          <p:spPr>
            <a:xfrm>
              <a:off x="0" y="5107463"/>
              <a:ext cx="9259283" cy="147346"/>
            </a:xfrm>
            <a:custGeom>
              <a:avLst/>
              <a:gdLst/>
              <a:ahLst/>
              <a:cxnLst>
                <a:cxn ang="0">
                  <a:pos x="wd2" y="hd2"/>
                </a:cxn>
                <a:cxn ang="5400000">
                  <a:pos x="wd2" y="hd2"/>
                </a:cxn>
                <a:cxn ang="10800000">
                  <a:pos x="wd2" y="hd2"/>
                </a:cxn>
                <a:cxn ang="16200000">
                  <a:pos x="wd2" y="hd2"/>
                </a:cxn>
              </a:cxnLst>
              <a:rect l="0" t="0" r="r" b="b"/>
              <a:pathLst>
                <a:path w="21600" h="21600" extrusionOk="0">
                  <a:moveTo>
                    <a:pt x="21597" y="21600"/>
                  </a:moveTo>
                  <a:lnTo>
                    <a:pt x="4" y="21600"/>
                  </a:lnTo>
                  <a:cubicBezTo>
                    <a:pt x="0" y="21600"/>
                    <a:pt x="0" y="21600"/>
                    <a:pt x="0" y="21429"/>
                  </a:cubicBezTo>
                  <a:lnTo>
                    <a:pt x="0" y="3600"/>
                  </a:lnTo>
                  <a:cubicBezTo>
                    <a:pt x="0" y="1629"/>
                    <a:pt x="26" y="0"/>
                    <a:pt x="58" y="0"/>
                  </a:cubicBezTo>
                  <a:lnTo>
                    <a:pt x="21542" y="0"/>
                  </a:lnTo>
                  <a:cubicBezTo>
                    <a:pt x="21574" y="0"/>
                    <a:pt x="21600" y="1629"/>
                    <a:pt x="21600" y="3600"/>
                  </a:cubicBezTo>
                  <a:cubicBezTo>
                    <a:pt x="21600" y="3600"/>
                    <a:pt x="21600" y="21600"/>
                    <a:pt x="21597" y="21600"/>
                  </a:cubicBezTo>
                </a:path>
              </a:pathLst>
            </a:custGeom>
            <a:solidFill>
              <a:srgbClr val="E7E7E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74" name="Shape 3474"/>
            <p:cNvSpPr/>
            <p:nvPr/>
          </p:nvSpPr>
          <p:spPr>
            <a:xfrm>
              <a:off x="3999288" y="5107463"/>
              <a:ext cx="1258112" cy="746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solidFill>
              <a:srgbClr val="AFBA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482" name="Group 3482"/>
          <p:cNvGrpSpPr/>
          <p:nvPr/>
        </p:nvGrpSpPr>
        <p:grpSpPr>
          <a:xfrm>
            <a:off x="12191999" y="8214078"/>
            <a:ext cx="854140" cy="1539962"/>
            <a:chOff x="0" y="0"/>
            <a:chExt cx="854138" cy="1539961"/>
          </a:xfrm>
        </p:grpSpPr>
        <p:sp>
          <p:nvSpPr>
            <p:cNvPr id="3476" name="Shape 3476"/>
            <p:cNvSpPr/>
            <p:nvPr/>
          </p:nvSpPr>
          <p:spPr>
            <a:xfrm>
              <a:off x="791189" y="518341"/>
              <a:ext cx="62950" cy="162665"/>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C6C5C8"/>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defTabSz="449262">
                <a:lnSpc>
                  <a:spcPct val="93000"/>
                </a:lnSpc>
                <a:defRPr sz="1800">
                  <a:solidFill>
                    <a:srgbClr val="000000"/>
                  </a:solidFill>
                  <a:latin typeface="Arial"/>
                  <a:ea typeface="Arial"/>
                  <a:cs typeface="Arial"/>
                  <a:sym typeface="Arial"/>
                </a:defRPr>
              </a:lvl1pPr>
            </a:lstStyle>
            <a:p>
              <a:r>
                <a:t> </a:t>
              </a:r>
            </a:p>
          </p:txBody>
        </p:sp>
        <p:sp>
          <p:nvSpPr>
            <p:cNvPr id="3477" name="Shape 3477"/>
            <p:cNvSpPr/>
            <p:nvPr/>
          </p:nvSpPr>
          <p:spPr>
            <a:xfrm>
              <a:off x="805434" y="796905"/>
              <a:ext cx="24958" cy="243386"/>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C6C5C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78" name="Shape 3478"/>
            <p:cNvSpPr/>
            <p:nvPr/>
          </p:nvSpPr>
          <p:spPr>
            <a:xfrm>
              <a:off x="82469" y="1222664"/>
              <a:ext cx="648570" cy="317298"/>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44506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79" name="Shape 3479"/>
            <p:cNvSpPr/>
            <p:nvPr/>
          </p:nvSpPr>
          <p:spPr>
            <a:xfrm>
              <a:off x="82469" y="-1"/>
              <a:ext cx="648570" cy="316975"/>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44506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80" name="Shape 3480"/>
            <p:cNvSpPr/>
            <p:nvPr/>
          </p:nvSpPr>
          <p:spPr>
            <a:xfrm>
              <a:off x="-1" y="292721"/>
              <a:ext cx="813509" cy="959646"/>
            </a:xfrm>
            <a:custGeom>
              <a:avLst/>
              <a:gdLst/>
              <a:ahLst/>
              <a:cxnLst>
                <a:cxn ang="0">
                  <a:pos x="wd2" y="hd2"/>
                </a:cxn>
                <a:cxn ang="5400000">
                  <a:pos x="wd2" y="hd2"/>
                </a:cxn>
                <a:cxn ang="10800000">
                  <a:pos x="wd2" y="hd2"/>
                </a:cxn>
                <a:cxn ang="16200000">
                  <a:pos x="wd2" y="hd2"/>
                </a:cxn>
              </a:cxnLst>
              <a:rect l="0" t="0" r="r" b="b"/>
              <a:pathLst>
                <a:path w="21553" h="21560" extrusionOk="0">
                  <a:moveTo>
                    <a:pt x="17154" y="21560"/>
                  </a:moveTo>
                  <a:lnTo>
                    <a:pt x="4267" y="21511"/>
                  </a:lnTo>
                  <a:cubicBezTo>
                    <a:pt x="1893" y="21495"/>
                    <a:pt x="-19" y="19844"/>
                    <a:pt x="0" y="17778"/>
                  </a:cubicBezTo>
                  <a:lnTo>
                    <a:pt x="75" y="3684"/>
                  </a:lnTo>
                  <a:cubicBezTo>
                    <a:pt x="94" y="1635"/>
                    <a:pt x="2016" y="-16"/>
                    <a:pt x="4408" y="0"/>
                  </a:cubicBezTo>
                  <a:lnTo>
                    <a:pt x="17285" y="49"/>
                  </a:lnTo>
                  <a:cubicBezTo>
                    <a:pt x="19659" y="65"/>
                    <a:pt x="21581" y="1724"/>
                    <a:pt x="21553" y="3790"/>
                  </a:cubicBezTo>
                  <a:lnTo>
                    <a:pt x="21477" y="17876"/>
                  </a:lnTo>
                  <a:cubicBezTo>
                    <a:pt x="21459" y="19925"/>
                    <a:pt x="19518" y="21584"/>
                    <a:pt x="17154" y="2156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81" name="Shape 3481"/>
            <p:cNvSpPr/>
            <p:nvPr/>
          </p:nvSpPr>
          <p:spPr>
            <a:xfrm>
              <a:off x="34682" y="331492"/>
              <a:ext cx="744144" cy="882104"/>
            </a:xfrm>
            <a:custGeom>
              <a:avLst/>
              <a:gdLst/>
              <a:ahLst/>
              <a:cxnLst>
                <a:cxn ang="0">
                  <a:pos x="wd2" y="hd2"/>
                </a:cxn>
                <a:cxn ang="5400000">
                  <a:pos x="wd2" y="hd2"/>
                </a:cxn>
                <a:cxn ang="10800000">
                  <a:pos x="wd2" y="hd2"/>
                </a:cxn>
                <a:cxn ang="16200000">
                  <a:pos x="wd2" y="hd2"/>
                </a:cxn>
              </a:cxnLst>
              <a:rect l="0" t="0" r="r" b="b"/>
              <a:pathLst>
                <a:path w="21559" h="21583" extrusionOk="0">
                  <a:moveTo>
                    <a:pt x="18125" y="21583"/>
                  </a:moveTo>
                  <a:lnTo>
                    <a:pt x="3308" y="21530"/>
                  </a:lnTo>
                  <a:cubicBezTo>
                    <a:pt x="1471" y="21530"/>
                    <a:pt x="-21" y="20256"/>
                    <a:pt x="0" y="18709"/>
                  </a:cubicBezTo>
                  <a:lnTo>
                    <a:pt x="83" y="2786"/>
                  </a:lnTo>
                  <a:cubicBezTo>
                    <a:pt x="83" y="1231"/>
                    <a:pt x="1596" y="-17"/>
                    <a:pt x="3433" y="1"/>
                  </a:cubicBezTo>
                  <a:lnTo>
                    <a:pt x="18261" y="53"/>
                  </a:lnTo>
                  <a:cubicBezTo>
                    <a:pt x="20097" y="53"/>
                    <a:pt x="21579" y="1328"/>
                    <a:pt x="21558" y="2874"/>
                  </a:cubicBezTo>
                  <a:lnTo>
                    <a:pt x="21475" y="18806"/>
                  </a:lnTo>
                  <a:cubicBezTo>
                    <a:pt x="21454" y="20335"/>
                    <a:pt x="19962" y="21583"/>
                    <a:pt x="18125" y="215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489" name="Group 3489"/>
          <p:cNvGrpSpPr/>
          <p:nvPr/>
        </p:nvGrpSpPr>
        <p:grpSpPr>
          <a:xfrm>
            <a:off x="12191999" y="10148194"/>
            <a:ext cx="854140" cy="1539963"/>
            <a:chOff x="0" y="0"/>
            <a:chExt cx="854138" cy="1539961"/>
          </a:xfrm>
        </p:grpSpPr>
        <p:sp>
          <p:nvSpPr>
            <p:cNvPr id="3483" name="Shape 3483"/>
            <p:cNvSpPr/>
            <p:nvPr/>
          </p:nvSpPr>
          <p:spPr>
            <a:xfrm>
              <a:off x="791189" y="518341"/>
              <a:ext cx="62950" cy="162665"/>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C6C5C8"/>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defTabSz="449262">
                <a:lnSpc>
                  <a:spcPct val="93000"/>
                </a:lnSpc>
                <a:defRPr sz="1800">
                  <a:solidFill>
                    <a:srgbClr val="000000"/>
                  </a:solidFill>
                  <a:latin typeface="Arial"/>
                  <a:ea typeface="Arial"/>
                  <a:cs typeface="Arial"/>
                  <a:sym typeface="Arial"/>
                </a:defRPr>
              </a:lvl1pPr>
            </a:lstStyle>
            <a:p>
              <a:r>
                <a:t> </a:t>
              </a:r>
            </a:p>
          </p:txBody>
        </p:sp>
        <p:sp>
          <p:nvSpPr>
            <p:cNvPr id="3484" name="Shape 3484"/>
            <p:cNvSpPr/>
            <p:nvPr/>
          </p:nvSpPr>
          <p:spPr>
            <a:xfrm>
              <a:off x="805434" y="796905"/>
              <a:ext cx="24958" cy="243386"/>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C6C5C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85" name="Shape 3485"/>
            <p:cNvSpPr/>
            <p:nvPr/>
          </p:nvSpPr>
          <p:spPr>
            <a:xfrm>
              <a:off x="82469" y="1222664"/>
              <a:ext cx="648570" cy="317298"/>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C8CC2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86" name="Shape 3486"/>
            <p:cNvSpPr/>
            <p:nvPr/>
          </p:nvSpPr>
          <p:spPr>
            <a:xfrm>
              <a:off x="82469" y="0"/>
              <a:ext cx="648570" cy="316974"/>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C8CC2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87" name="Shape 3487"/>
            <p:cNvSpPr/>
            <p:nvPr/>
          </p:nvSpPr>
          <p:spPr>
            <a:xfrm>
              <a:off x="-1" y="292721"/>
              <a:ext cx="813509" cy="959646"/>
            </a:xfrm>
            <a:custGeom>
              <a:avLst/>
              <a:gdLst/>
              <a:ahLst/>
              <a:cxnLst>
                <a:cxn ang="0">
                  <a:pos x="wd2" y="hd2"/>
                </a:cxn>
                <a:cxn ang="5400000">
                  <a:pos x="wd2" y="hd2"/>
                </a:cxn>
                <a:cxn ang="10800000">
                  <a:pos x="wd2" y="hd2"/>
                </a:cxn>
                <a:cxn ang="16200000">
                  <a:pos x="wd2" y="hd2"/>
                </a:cxn>
              </a:cxnLst>
              <a:rect l="0" t="0" r="r" b="b"/>
              <a:pathLst>
                <a:path w="21553" h="21560" extrusionOk="0">
                  <a:moveTo>
                    <a:pt x="17154" y="21560"/>
                  </a:moveTo>
                  <a:lnTo>
                    <a:pt x="4267" y="21511"/>
                  </a:lnTo>
                  <a:cubicBezTo>
                    <a:pt x="1893" y="21495"/>
                    <a:pt x="-19" y="19844"/>
                    <a:pt x="0" y="17778"/>
                  </a:cubicBezTo>
                  <a:lnTo>
                    <a:pt x="75" y="3684"/>
                  </a:lnTo>
                  <a:cubicBezTo>
                    <a:pt x="94" y="1635"/>
                    <a:pt x="2016" y="-16"/>
                    <a:pt x="4408" y="0"/>
                  </a:cubicBezTo>
                  <a:lnTo>
                    <a:pt x="17285" y="49"/>
                  </a:lnTo>
                  <a:cubicBezTo>
                    <a:pt x="19659" y="65"/>
                    <a:pt x="21581" y="1724"/>
                    <a:pt x="21553" y="3790"/>
                  </a:cubicBezTo>
                  <a:lnTo>
                    <a:pt x="21477" y="17876"/>
                  </a:lnTo>
                  <a:cubicBezTo>
                    <a:pt x="21459" y="19925"/>
                    <a:pt x="19518" y="21584"/>
                    <a:pt x="17154" y="2156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88" name="Shape 3488"/>
            <p:cNvSpPr/>
            <p:nvPr/>
          </p:nvSpPr>
          <p:spPr>
            <a:xfrm>
              <a:off x="34682" y="331492"/>
              <a:ext cx="744144" cy="882104"/>
            </a:xfrm>
            <a:custGeom>
              <a:avLst/>
              <a:gdLst/>
              <a:ahLst/>
              <a:cxnLst>
                <a:cxn ang="0">
                  <a:pos x="wd2" y="hd2"/>
                </a:cxn>
                <a:cxn ang="5400000">
                  <a:pos x="wd2" y="hd2"/>
                </a:cxn>
                <a:cxn ang="10800000">
                  <a:pos x="wd2" y="hd2"/>
                </a:cxn>
                <a:cxn ang="16200000">
                  <a:pos x="wd2" y="hd2"/>
                </a:cxn>
              </a:cxnLst>
              <a:rect l="0" t="0" r="r" b="b"/>
              <a:pathLst>
                <a:path w="21559" h="21583" extrusionOk="0">
                  <a:moveTo>
                    <a:pt x="18125" y="21583"/>
                  </a:moveTo>
                  <a:lnTo>
                    <a:pt x="3308" y="21530"/>
                  </a:lnTo>
                  <a:cubicBezTo>
                    <a:pt x="1471" y="21530"/>
                    <a:pt x="-21" y="20256"/>
                    <a:pt x="0" y="18709"/>
                  </a:cubicBezTo>
                  <a:lnTo>
                    <a:pt x="83" y="2786"/>
                  </a:lnTo>
                  <a:cubicBezTo>
                    <a:pt x="83" y="1231"/>
                    <a:pt x="1596" y="-17"/>
                    <a:pt x="3433" y="1"/>
                  </a:cubicBezTo>
                  <a:lnTo>
                    <a:pt x="18261" y="53"/>
                  </a:lnTo>
                  <a:cubicBezTo>
                    <a:pt x="20097" y="53"/>
                    <a:pt x="21579" y="1328"/>
                    <a:pt x="21558" y="2874"/>
                  </a:cubicBezTo>
                  <a:lnTo>
                    <a:pt x="21475" y="18806"/>
                  </a:lnTo>
                  <a:cubicBezTo>
                    <a:pt x="21454" y="20335"/>
                    <a:pt x="19962" y="21583"/>
                    <a:pt x="18125" y="215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505" name="Group 3505"/>
          <p:cNvGrpSpPr/>
          <p:nvPr/>
        </p:nvGrpSpPr>
        <p:grpSpPr>
          <a:xfrm>
            <a:off x="14034248" y="8214078"/>
            <a:ext cx="2457941" cy="3468435"/>
            <a:chOff x="0" y="0"/>
            <a:chExt cx="2457940" cy="3468433"/>
          </a:xfrm>
        </p:grpSpPr>
        <p:sp>
          <p:nvSpPr>
            <p:cNvPr id="3490" name="Shape 3490"/>
            <p:cNvSpPr/>
            <p:nvPr/>
          </p:nvSpPr>
          <p:spPr>
            <a:xfrm>
              <a:off x="0" y="0"/>
              <a:ext cx="2457941" cy="3468434"/>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1" name="Shape 3491"/>
            <p:cNvSpPr/>
            <p:nvPr/>
          </p:nvSpPr>
          <p:spPr>
            <a:xfrm>
              <a:off x="14908" y="16565"/>
              <a:ext cx="2426467" cy="3436960"/>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2" name="Shape 3492"/>
            <p:cNvSpPr/>
            <p:nvPr/>
          </p:nvSpPr>
          <p:spPr>
            <a:xfrm>
              <a:off x="140806" y="293208"/>
              <a:ext cx="2174672" cy="2883674"/>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3" name="Shape 3493"/>
            <p:cNvSpPr/>
            <p:nvPr/>
          </p:nvSpPr>
          <p:spPr>
            <a:xfrm>
              <a:off x="149089" y="299834"/>
              <a:ext cx="2159762" cy="2868765"/>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4" name="Shape 3494"/>
            <p:cNvSpPr/>
            <p:nvPr/>
          </p:nvSpPr>
          <p:spPr>
            <a:xfrm>
              <a:off x="1209558" y="137493"/>
              <a:ext cx="39104" cy="39110"/>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5" name="Shape 3495"/>
            <p:cNvSpPr/>
            <p:nvPr/>
          </p:nvSpPr>
          <p:spPr>
            <a:xfrm>
              <a:off x="1214487" y="142701"/>
              <a:ext cx="28966" cy="28966"/>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6" name="Shape 3496"/>
            <p:cNvSpPr/>
            <p:nvPr/>
          </p:nvSpPr>
          <p:spPr>
            <a:xfrm>
              <a:off x="1220874" y="149089"/>
              <a:ext cx="16182" cy="16181"/>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7" name="Shape 3497"/>
            <p:cNvSpPr/>
            <p:nvPr/>
          </p:nvSpPr>
          <p:spPr>
            <a:xfrm>
              <a:off x="1150721" y="3251223"/>
              <a:ext cx="151581" cy="151760"/>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8" name="Shape 3498"/>
            <p:cNvSpPr/>
            <p:nvPr/>
          </p:nvSpPr>
          <p:spPr>
            <a:xfrm>
              <a:off x="1149643" y="3252506"/>
              <a:ext cx="72510" cy="78437"/>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99" name="Shape 3499"/>
            <p:cNvSpPr/>
            <p:nvPr/>
          </p:nvSpPr>
          <p:spPr>
            <a:xfrm>
              <a:off x="1162895" y="3252719"/>
              <a:ext cx="105644" cy="7656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00" name="Shape 3500"/>
            <p:cNvSpPr/>
            <p:nvPr/>
          </p:nvSpPr>
          <p:spPr>
            <a:xfrm>
              <a:off x="1191057" y="3252801"/>
              <a:ext cx="102330" cy="76480"/>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01" name="Shape 3501"/>
            <p:cNvSpPr/>
            <p:nvPr/>
          </p:nvSpPr>
          <p:spPr>
            <a:xfrm>
              <a:off x="1230814" y="3324689"/>
              <a:ext cx="70859" cy="79139"/>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02" name="Shape 3502"/>
            <p:cNvSpPr/>
            <p:nvPr/>
          </p:nvSpPr>
          <p:spPr>
            <a:xfrm>
              <a:off x="1182774" y="3326346"/>
              <a:ext cx="105644" cy="7661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03" name="Shape 3503"/>
            <p:cNvSpPr/>
            <p:nvPr/>
          </p:nvSpPr>
          <p:spPr>
            <a:xfrm>
              <a:off x="1157926" y="3326346"/>
              <a:ext cx="102330" cy="76406"/>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04" name="Shape 3504"/>
            <p:cNvSpPr/>
            <p:nvPr/>
          </p:nvSpPr>
          <p:spPr>
            <a:xfrm>
              <a:off x="1159426" y="3260235"/>
              <a:ext cx="133961" cy="133735"/>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527" name="Group 3527"/>
          <p:cNvGrpSpPr/>
          <p:nvPr/>
        </p:nvGrpSpPr>
        <p:grpSpPr>
          <a:xfrm>
            <a:off x="16780333" y="9561402"/>
            <a:ext cx="1043100" cy="2121110"/>
            <a:chOff x="0" y="0"/>
            <a:chExt cx="1043098" cy="2121109"/>
          </a:xfrm>
        </p:grpSpPr>
        <p:sp>
          <p:nvSpPr>
            <p:cNvPr id="3506" name="Shape 3506"/>
            <p:cNvSpPr/>
            <p:nvPr/>
          </p:nvSpPr>
          <p:spPr>
            <a:xfrm>
              <a:off x="0" y="271498"/>
              <a:ext cx="26312" cy="822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883"/>
                    <a:pt x="0" y="19926"/>
                  </a:cubicBezTo>
                  <a:lnTo>
                    <a:pt x="0" y="1674"/>
                  </a:lnTo>
                  <a:cubicBezTo>
                    <a:pt x="0" y="717"/>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07" name="Shape 3507"/>
            <p:cNvSpPr/>
            <p:nvPr/>
          </p:nvSpPr>
          <p:spPr>
            <a:xfrm>
              <a:off x="0" y="451165"/>
              <a:ext cx="31634" cy="1527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16"/>
                    <a:pt x="0" y="20704"/>
                  </a:cubicBezTo>
                  <a:lnTo>
                    <a:pt x="0" y="896"/>
                  </a:lnTo>
                  <a:cubicBezTo>
                    <a:pt x="0" y="342"/>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08" name="Shape 3508"/>
            <p:cNvSpPr/>
            <p:nvPr/>
          </p:nvSpPr>
          <p:spPr>
            <a:xfrm>
              <a:off x="0" y="646804"/>
              <a:ext cx="26312" cy="1487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09" name="Shape 3509"/>
            <p:cNvSpPr/>
            <p:nvPr/>
          </p:nvSpPr>
          <p:spPr>
            <a:xfrm>
              <a:off x="1020779" y="451165"/>
              <a:ext cx="22320" cy="158073"/>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31"/>
                    <a:pt x="21600" y="869"/>
                  </a:cubicBezTo>
                  <a:lnTo>
                    <a:pt x="21600" y="20731"/>
                  </a:lnTo>
                  <a:cubicBezTo>
                    <a:pt x="21600" y="2118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0" name="Shape 3510"/>
            <p:cNvSpPr/>
            <p:nvPr/>
          </p:nvSpPr>
          <p:spPr>
            <a:xfrm>
              <a:off x="10646" y="0"/>
              <a:ext cx="1020479" cy="2121110"/>
            </a:xfrm>
            <a:custGeom>
              <a:avLst/>
              <a:gdLst/>
              <a:ahLst/>
              <a:cxnLst>
                <a:cxn ang="0">
                  <a:pos x="wd2" y="hd2"/>
                </a:cxn>
                <a:cxn ang="5400000">
                  <a:pos x="wd2" y="hd2"/>
                </a:cxn>
                <a:cxn ang="10800000">
                  <a:pos x="wd2" y="hd2"/>
                </a:cxn>
                <a:cxn ang="16200000">
                  <a:pos x="wd2" y="hd2"/>
                </a:cxn>
              </a:cxnLst>
              <a:rect l="0" t="0" r="r" b="b"/>
              <a:pathLst>
                <a:path w="21600" h="21600" extrusionOk="0">
                  <a:moveTo>
                    <a:pt x="17562" y="21600"/>
                  </a:moveTo>
                  <a:lnTo>
                    <a:pt x="4018" y="21600"/>
                  </a:lnTo>
                  <a:cubicBezTo>
                    <a:pt x="1795" y="21600"/>
                    <a:pt x="0" y="20736"/>
                    <a:pt x="0" y="19667"/>
                  </a:cubicBezTo>
                  <a:lnTo>
                    <a:pt x="0" y="1936"/>
                  </a:lnTo>
                  <a:cubicBezTo>
                    <a:pt x="0" y="864"/>
                    <a:pt x="1795" y="0"/>
                    <a:pt x="4018" y="0"/>
                  </a:cubicBezTo>
                  <a:lnTo>
                    <a:pt x="17575" y="0"/>
                  </a:lnTo>
                  <a:cubicBezTo>
                    <a:pt x="19798" y="0"/>
                    <a:pt x="21600" y="864"/>
                    <a:pt x="21600" y="1936"/>
                  </a:cubicBezTo>
                  <a:lnTo>
                    <a:pt x="21600" y="19673"/>
                  </a:lnTo>
                  <a:cubicBezTo>
                    <a:pt x="21581" y="20736"/>
                    <a:pt x="19786" y="21600"/>
                    <a:pt x="1756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1" name="Shape 3511"/>
            <p:cNvSpPr/>
            <p:nvPr/>
          </p:nvSpPr>
          <p:spPr>
            <a:xfrm>
              <a:off x="19963" y="10647"/>
              <a:ext cx="1000515" cy="2101147"/>
            </a:xfrm>
            <a:custGeom>
              <a:avLst/>
              <a:gdLst/>
              <a:ahLst/>
              <a:cxnLst>
                <a:cxn ang="0">
                  <a:pos x="wd2" y="hd2"/>
                </a:cxn>
                <a:cxn ang="5400000">
                  <a:pos x="wd2" y="hd2"/>
                </a:cxn>
                <a:cxn ang="10800000">
                  <a:pos x="wd2" y="hd2"/>
                </a:cxn>
                <a:cxn ang="16200000">
                  <a:pos x="wd2" y="hd2"/>
                </a:cxn>
              </a:cxnLst>
              <a:rect l="0" t="0" r="r" b="b"/>
              <a:pathLst>
                <a:path w="21600" h="21600" extrusionOk="0">
                  <a:moveTo>
                    <a:pt x="17637" y="21600"/>
                  </a:moveTo>
                  <a:lnTo>
                    <a:pt x="3969" y="21600"/>
                  </a:lnTo>
                  <a:cubicBezTo>
                    <a:pt x="1779" y="21600"/>
                    <a:pt x="0" y="20756"/>
                    <a:pt x="0" y="19713"/>
                  </a:cubicBezTo>
                  <a:lnTo>
                    <a:pt x="0" y="1887"/>
                  </a:lnTo>
                  <a:cubicBezTo>
                    <a:pt x="0" y="847"/>
                    <a:pt x="1779" y="0"/>
                    <a:pt x="3969" y="0"/>
                  </a:cubicBezTo>
                  <a:lnTo>
                    <a:pt x="17637" y="0"/>
                  </a:lnTo>
                  <a:cubicBezTo>
                    <a:pt x="19821" y="0"/>
                    <a:pt x="21600" y="847"/>
                    <a:pt x="21600" y="1887"/>
                  </a:cubicBezTo>
                  <a:lnTo>
                    <a:pt x="21600" y="19719"/>
                  </a:lnTo>
                  <a:cubicBezTo>
                    <a:pt x="21600" y="20762"/>
                    <a:pt x="19821" y="21600"/>
                    <a:pt x="1763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2" name="Shape 3512"/>
            <p:cNvSpPr/>
            <p:nvPr/>
          </p:nvSpPr>
          <p:spPr>
            <a:xfrm>
              <a:off x="61220" y="255527"/>
              <a:ext cx="919332" cy="1616710"/>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8" y="21600"/>
                  </a:lnTo>
                  <a:cubicBezTo>
                    <a:pt x="135" y="21600"/>
                    <a:pt x="0" y="21523"/>
                    <a:pt x="0" y="21431"/>
                  </a:cubicBezTo>
                  <a:lnTo>
                    <a:pt x="0" y="169"/>
                  </a:lnTo>
                  <a:cubicBezTo>
                    <a:pt x="0" y="77"/>
                    <a:pt x="135" y="0"/>
                    <a:pt x="298" y="0"/>
                  </a:cubicBezTo>
                  <a:lnTo>
                    <a:pt x="21302" y="0"/>
                  </a:lnTo>
                  <a:cubicBezTo>
                    <a:pt x="21465" y="0"/>
                    <a:pt x="21600" y="77"/>
                    <a:pt x="21600" y="169"/>
                  </a:cubicBezTo>
                  <a:lnTo>
                    <a:pt x="21600" y="21431"/>
                  </a:lnTo>
                  <a:cubicBezTo>
                    <a:pt x="21600" y="21523"/>
                    <a:pt x="21465" y="21600"/>
                    <a:pt x="21302" y="21600"/>
                  </a:cubicBezTo>
                </a:path>
              </a:pathLst>
            </a:custGeom>
            <a:solidFill>
              <a:srgbClr val="F7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3" name="Shape 3513"/>
            <p:cNvSpPr/>
            <p:nvPr/>
          </p:nvSpPr>
          <p:spPr>
            <a:xfrm>
              <a:off x="66543" y="260851"/>
              <a:ext cx="908686" cy="1606062"/>
            </a:xfrm>
            <a:custGeom>
              <a:avLst/>
              <a:gdLst/>
              <a:ahLst/>
              <a:cxnLst>
                <a:cxn ang="0">
                  <a:pos x="wd2" y="hd2"/>
                </a:cxn>
                <a:cxn ang="5400000">
                  <a:pos x="wd2" y="hd2"/>
                </a:cxn>
                <a:cxn ang="10800000">
                  <a:pos x="wd2" y="hd2"/>
                </a:cxn>
                <a:cxn ang="16200000">
                  <a:pos x="wd2" y="hd2"/>
                </a:cxn>
              </a:cxnLst>
              <a:rect l="0" t="0" r="r" b="b"/>
              <a:pathLst>
                <a:path w="21600" h="21600" extrusionOk="0">
                  <a:moveTo>
                    <a:pt x="21299" y="21600"/>
                  </a:moveTo>
                  <a:lnTo>
                    <a:pt x="301" y="21600"/>
                  </a:lnTo>
                  <a:cubicBezTo>
                    <a:pt x="136" y="21600"/>
                    <a:pt x="0" y="21523"/>
                    <a:pt x="0" y="21430"/>
                  </a:cubicBezTo>
                  <a:lnTo>
                    <a:pt x="0" y="170"/>
                  </a:lnTo>
                  <a:cubicBezTo>
                    <a:pt x="0" y="77"/>
                    <a:pt x="136" y="0"/>
                    <a:pt x="301" y="0"/>
                  </a:cubicBezTo>
                  <a:lnTo>
                    <a:pt x="21299" y="0"/>
                  </a:lnTo>
                  <a:cubicBezTo>
                    <a:pt x="21464" y="0"/>
                    <a:pt x="21600" y="77"/>
                    <a:pt x="21600" y="170"/>
                  </a:cubicBezTo>
                  <a:lnTo>
                    <a:pt x="21600" y="21430"/>
                  </a:lnTo>
                  <a:cubicBezTo>
                    <a:pt x="21600" y="21523"/>
                    <a:pt x="21464" y="21600"/>
                    <a:pt x="21299"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4" name="Shape 3514"/>
            <p:cNvSpPr/>
            <p:nvPr/>
          </p:nvSpPr>
          <p:spPr>
            <a:xfrm>
              <a:off x="438841" y="1906793"/>
              <a:ext cx="165420" cy="165421"/>
            </a:xfrm>
            <a:custGeom>
              <a:avLst/>
              <a:gdLst/>
              <a:ahLst/>
              <a:cxnLst>
                <a:cxn ang="0">
                  <a:pos x="wd2" y="hd2"/>
                </a:cxn>
                <a:cxn ang="5400000">
                  <a:pos x="wd2" y="hd2"/>
                </a:cxn>
                <a:cxn ang="10800000">
                  <a:pos x="wd2" y="hd2"/>
                </a:cxn>
                <a:cxn ang="16200000">
                  <a:pos x="wd2" y="hd2"/>
                </a:cxn>
              </a:cxnLst>
              <a:rect l="0" t="0" r="r" b="b"/>
              <a:pathLst>
                <a:path w="21346" h="21346" extrusionOk="0">
                  <a:moveTo>
                    <a:pt x="18192" y="3154"/>
                  </a:moveTo>
                  <a:cubicBezTo>
                    <a:pt x="19598" y="4521"/>
                    <a:pt x="20457" y="6005"/>
                    <a:pt x="20965" y="7919"/>
                  </a:cubicBezTo>
                  <a:cubicBezTo>
                    <a:pt x="21473" y="9794"/>
                    <a:pt x="21473" y="11513"/>
                    <a:pt x="20965" y="13427"/>
                  </a:cubicBezTo>
                  <a:cubicBezTo>
                    <a:pt x="20457" y="15302"/>
                    <a:pt x="19559" y="16786"/>
                    <a:pt x="18192" y="18192"/>
                  </a:cubicBezTo>
                  <a:cubicBezTo>
                    <a:pt x="16786" y="19559"/>
                    <a:pt x="15302" y="20457"/>
                    <a:pt x="13427" y="20965"/>
                  </a:cubicBezTo>
                  <a:cubicBezTo>
                    <a:pt x="11513" y="21473"/>
                    <a:pt x="9794" y="21473"/>
                    <a:pt x="7919" y="20965"/>
                  </a:cubicBezTo>
                  <a:cubicBezTo>
                    <a:pt x="6005" y="20457"/>
                    <a:pt x="4482" y="19559"/>
                    <a:pt x="3115" y="18192"/>
                  </a:cubicBezTo>
                  <a:cubicBezTo>
                    <a:pt x="1709" y="16786"/>
                    <a:pt x="889" y="15302"/>
                    <a:pt x="381" y="13427"/>
                  </a:cubicBezTo>
                  <a:cubicBezTo>
                    <a:pt x="-127" y="11513"/>
                    <a:pt x="-127" y="9794"/>
                    <a:pt x="381" y="7919"/>
                  </a:cubicBezTo>
                  <a:cubicBezTo>
                    <a:pt x="889" y="6005"/>
                    <a:pt x="1709" y="4482"/>
                    <a:pt x="3115" y="3115"/>
                  </a:cubicBezTo>
                  <a:cubicBezTo>
                    <a:pt x="4482" y="1709"/>
                    <a:pt x="6005" y="889"/>
                    <a:pt x="7919" y="381"/>
                  </a:cubicBezTo>
                  <a:cubicBezTo>
                    <a:pt x="9794" y="-127"/>
                    <a:pt x="11513" y="-127"/>
                    <a:pt x="13427" y="381"/>
                  </a:cubicBezTo>
                  <a:cubicBezTo>
                    <a:pt x="15302" y="889"/>
                    <a:pt x="16825" y="1748"/>
                    <a:pt x="18192" y="3154"/>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5" name="Shape 3515"/>
            <p:cNvSpPr/>
            <p:nvPr/>
          </p:nvSpPr>
          <p:spPr>
            <a:xfrm>
              <a:off x="437857" y="1907140"/>
              <a:ext cx="78221" cy="84877"/>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366"/>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6" name="Shape 3516"/>
            <p:cNvSpPr/>
            <p:nvPr/>
          </p:nvSpPr>
          <p:spPr>
            <a:xfrm>
              <a:off x="452496" y="1906113"/>
              <a:ext cx="114156" cy="81912"/>
            </a:xfrm>
            <a:custGeom>
              <a:avLst/>
              <a:gdLst/>
              <a:ahLst/>
              <a:cxnLst>
                <a:cxn ang="0">
                  <a:pos x="wd2" y="hd2"/>
                </a:cxn>
                <a:cxn ang="5400000">
                  <a:pos x="wd2" y="hd2"/>
                </a:cxn>
                <a:cxn ang="10800000">
                  <a:pos x="wd2" y="hd2"/>
                </a:cxn>
                <a:cxn ang="16200000">
                  <a:pos x="wd2" y="hd2"/>
                </a:cxn>
              </a:cxnLst>
              <a:rect l="0" t="0" r="r" b="b"/>
              <a:pathLst>
                <a:path w="21600" h="20845" extrusionOk="0">
                  <a:moveTo>
                    <a:pt x="10004" y="390"/>
                  </a:moveTo>
                  <a:cubicBezTo>
                    <a:pt x="5855" y="1382"/>
                    <a:pt x="2274" y="4740"/>
                    <a:pt x="0" y="9015"/>
                  </a:cubicBezTo>
                  <a:lnTo>
                    <a:pt x="12789" y="20845"/>
                  </a:lnTo>
                  <a:lnTo>
                    <a:pt x="21600" y="3748"/>
                  </a:lnTo>
                  <a:cubicBezTo>
                    <a:pt x="18360" y="695"/>
                    <a:pt x="14211" y="-755"/>
                    <a:pt x="10004" y="39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7" name="Shape 3517"/>
            <p:cNvSpPr/>
            <p:nvPr/>
          </p:nvSpPr>
          <p:spPr>
            <a:xfrm>
              <a:off x="483106" y="1906175"/>
              <a:ext cx="110164" cy="81850"/>
            </a:xfrm>
            <a:custGeom>
              <a:avLst/>
              <a:gdLst/>
              <a:ahLst/>
              <a:cxnLst>
                <a:cxn ang="0">
                  <a:pos x="wd2" y="hd2"/>
                </a:cxn>
                <a:cxn ang="5400000">
                  <a:pos x="wd2" y="hd2"/>
                </a:cxn>
                <a:cxn ang="10800000">
                  <a:pos x="wd2" y="hd2"/>
                </a:cxn>
                <a:cxn ang="16200000">
                  <a:pos x="wd2" y="hd2"/>
                </a:cxn>
              </a:cxnLst>
              <a:rect l="0" t="0" r="r" b="b"/>
              <a:pathLst>
                <a:path w="21600" h="20830" extrusionOk="0">
                  <a:moveTo>
                    <a:pt x="12242" y="985"/>
                  </a:moveTo>
                  <a:cubicBezTo>
                    <a:pt x="8004" y="-770"/>
                    <a:pt x="3590" y="-83"/>
                    <a:pt x="0" y="2283"/>
                  </a:cubicBezTo>
                  <a:lnTo>
                    <a:pt x="7298" y="20830"/>
                  </a:lnTo>
                  <a:lnTo>
                    <a:pt x="21600" y="11442"/>
                  </a:lnTo>
                  <a:cubicBezTo>
                    <a:pt x="19775" y="6634"/>
                    <a:pt x="16421" y="2741"/>
                    <a:pt x="12242" y="98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8" name="Shape 3518"/>
            <p:cNvSpPr/>
            <p:nvPr/>
          </p:nvSpPr>
          <p:spPr>
            <a:xfrm>
              <a:off x="524363" y="1985662"/>
              <a:ext cx="78222" cy="84877"/>
            </a:xfrm>
            <a:custGeom>
              <a:avLst/>
              <a:gdLst/>
              <a:ahLst/>
              <a:cxnLst>
                <a:cxn ang="0">
                  <a:pos x="wd2" y="hd2"/>
                </a:cxn>
                <a:cxn ang="5400000">
                  <a:pos x="wd2" y="hd2"/>
                </a:cxn>
                <a:cxn ang="10800000">
                  <a:pos x="wd2" y="hd2"/>
                </a:cxn>
                <a:cxn ang="16200000">
                  <a:pos x="wd2" y="hd2"/>
                </a:cxn>
              </a:cxnLst>
              <a:rect l="0" t="0" r="r" b="b"/>
              <a:pathLst>
                <a:path w="21600" h="21600" extrusionOk="0">
                  <a:moveTo>
                    <a:pt x="15535" y="15189"/>
                  </a:moveTo>
                  <a:cubicBezTo>
                    <a:pt x="19855" y="11220"/>
                    <a:pt x="21600" y="6411"/>
                    <a:pt x="21600" y="0"/>
                  </a:cubicBezTo>
                  <a:lnTo>
                    <a:pt x="0" y="0"/>
                  </a:lnTo>
                  <a:lnTo>
                    <a:pt x="0" y="21600"/>
                  </a:lnTo>
                  <a:cubicBezTo>
                    <a:pt x="4735" y="21600"/>
                    <a:pt x="10966" y="19234"/>
                    <a:pt x="15535" y="151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19" name="Shape 3519"/>
            <p:cNvSpPr/>
            <p:nvPr/>
          </p:nvSpPr>
          <p:spPr>
            <a:xfrm>
              <a:off x="473790" y="1988324"/>
              <a:ext cx="114156" cy="83203"/>
            </a:xfrm>
            <a:custGeom>
              <a:avLst/>
              <a:gdLst/>
              <a:ahLst/>
              <a:cxnLst>
                <a:cxn ang="0">
                  <a:pos x="wd2" y="hd2"/>
                </a:cxn>
                <a:cxn ang="5400000">
                  <a:pos x="wd2" y="hd2"/>
                </a:cxn>
                <a:cxn ang="10800000">
                  <a:pos x="wd2" y="hd2"/>
                </a:cxn>
                <a:cxn ang="16200000">
                  <a:pos x="wd2" y="hd2"/>
                </a:cxn>
              </a:cxnLst>
              <a:rect l="0" t="0" r="r" b="b"/>
              <a:pathLst>
                <a:path w="21600" h="20848" extrusionOk="0">
                  <a:moveTo>
                    <a:pt x="11596" y="20459"/>
                  </a:moveTo>
                  <a:cubicBezTo>
                    <a:pt x="15745" y="19470"/>
                    <a:pt x="19326" y="16124"/>
                    <a:pt x="21600" y="11865"/>
                  </a:cubicBezTo>
                  <a:lnTo>
                    <a:pt x="8867" y="0"/>
                  </a:lnTo>
                  <a:lnTo>
                    <a:pt x="0" y="17113"/>
                  </a:lnTo>
                  <a:cubicBezTo>
                    <a:pt x="3240" y="20155"/>
                    <a:pt x="7389" y="21600"/>
                    <a:pt x="11596" y="20459"/>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20" name="Shape 3520"/>
            <p:cNvSpPr/>
            <p:nvPr/>
          </p:nvSpPr>
          <p:spPr>
            <a:xfrm>
              <a:off x="447173" y="1988324"/>
              <a:ext cx="110163" cy="83140"/>
            </a:xfrm>
            <a:custGeom>
              <a:avLst/>
              <a:gdLst/>
              <a:ahLst/>
              <a:cxnLst>
                <a:cxn ang="0">
                  <a:pos x="wd2" y="hd2"/>
                </a:cxn>
                <a:cxn ang="5400000">
                  <a:pos x="wd2" y="hd2"/>
                </a:cxn>
                <a:cxn ang="10800000">
                  <a:pos x="wd2" y="hd2"/>
                </a:cxn>
                <a:cxn ang="16200000">
                  <a:pos x="wd2" y="hd2"/>
                </a:cxn>
              </a:cxnLst>
              <a:rect l="0" t="0" r="r" b="b"/>
              <a:pathLst>
                <a:path w="21600" h="20832" extrusionOk="0">
                  <a:moveTo>
                    <a:pt x="9417" y="19851"/>
                  </a:moveTo>
                  <a:cubicBezTo>
                    <a:pt x="13596" y="21600"/>
                    <a:pt x="18069" y="20915"/>
                    <a:pt x="21600" y="18558"/>
                  </a:cubicBezTo>
                  <a:lnTo>
                    <a:pt x="14361" y="0"/>
                  </a:lnTo>
                  <a:lnTo>
                    <a:pt x="0" y="9431"/>
                  </a:lnTo>
                  <a:cubicBezTo>
                    <a:pt x="1883" y="14223"/>
                    <a:pt x="5179" y="18101"/>
                    <a:pt x="9417"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21" name="Shape 3521"/>
            <p:cNvSpPr/>
            <p:nvPr/>
          </p:nvSpPr>
          <p:spPr>
            <a:xfrm>
              <a:off x="448189" y="1916140"/>
              <a:ext cx="145581" cy="145585"/>
            </a:xfrm>
            <a:custGeom>
              <a:avLst/>
              <a:gdLst/>
              <a:ahLst/>
              <a:cxnLst>
                <a:cxn ang="0">
                  <a:pos x="wd2" y="hd2"/>
                </a:cxn>
                <a:cxn ang="5400000">
                  <a:pos x="wd2" y="hd2"/>
                </a:cxn>
                <a:cxn ang="10800000">
                  <a:pos x="wd2" y="hd2"/>
                </a:cxn>
                <a:cxn ang="16200000">
                  <a:pos x="wd2" y="hd2"/>
                </a:cxn>
              </a:cxnLst>
              <a:rect l="0" t="0" r="r" b="b"/>
              <a:pathLst>
                <a:path w="21330" h="21330" extrusionOk="0">
                  <a:moveTo>
                    <a:pt x="18226" y="3157"/>
                  </a:moveTo>
                  <a:cubicBezTo>
                    <a:pt x="19596" y="4524"/>
                    <a:pt x="20435" y="6022"/>
                    <a:pt x="20965" y="7918"/>
                  </a:cubicBezTo>
                  <a:cubicBezTo>
                    <a:pt x="21451" y="9813"/>
                    <a:pt x="21451" y="11533"/>
                    <a:pt x="20965" y="13428"/>
                  </a:cubicBezTo>
                  <a:cubicBezTo>
                    <a:pt x="20435" y="15324"/>
                    <a:pt x="19596" y="16822"/>
                    <a:pt x="18226" y="18189"/>
                  </a:cubicBezTo>
                  <a:cubicBezTo>
                    <a:pt x="16857" y="19555"/>
                    <a:pt x="15355" y="20437"/>
                    <a:pt x="13456" y="20966"/>
                  </a:cubicBezTo>
                  <a:cubicBezTo>
                    <a:pt x="11557" y="21451"/>
                    <a:pt x="9834" y="21451"/>
                    <a:pt x="7934" y="20966"/>
                  </a:cubicBezTo>
                  <a:cubicBezTo>
                    <a:pt x="6035" y="20437"/>
                    <a:pt x="4533" y="19555"/>
                    <a:pt x="3164" y="18189"/>
                  </a:cubicBezTo>
                  <a:cubicBezTo>
                    <a:pt x="1750" y="16822"/>
                    <a:pt x="867" y="15324"/>
                    <a:pt x="381" y="13428"/>
                  </a:cubicBezTo>
                  <a:cubicBezTo>
                    <a:pt x="-149" y="11533"/>
                    <a:pt x="-105" y="9813"/>
                    <a:pt x="381" y="7918"/>
                  </a:cubicBezTo>
                  <a:cubicBezTo>
                    <a:pt x="911" y="6022"/>
                    <a:pt x="1750" y="4524"/>
                    <a:pt x="3164" y="3157"/>
                  </a:cubicBezTo>
                  <a:cubicBezTo>
                    <a:pt x="4533" y="1791"/>
                    <a:pt x="6035" y="865"/>
                    <a:pt x="7934" y="380"/>
                  </a:cubicBezTo>
                  <a:cubicBezTo>
                    <a:pt x="9834" y="-149"/>
                    <a:pt x="11557" y="-105"/>
                    <a:pt x="13456" y="380"/>
                  </a:cubicBezTo>
                  <a:cubicBezTo>
                    <a:pt x="15355" y="909"/>
                    <a:pt x="16857" y="1791"/>
                    <a:pt x="18226" y="3157"/>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22" name="Shape 3522"/>
            <p:cNvSpPr/>
            <p:nvPr/>
          </p:nvSpPr>
          <p:spPr>
            <a:xfrm>
              <a:off x="443180" y="131756"/>
              <a:ext cx="151419" cy="15658"/>
            </a:xfrm>
            <a:custGeom>
              <a:avLst/>
              <a:gdLst/>
              <a:ahLst/>
              <a:cxnLst>
                <a:cxn ang="0">
                  <a:pos x="wd2" y="hd2"/>
                </a:cxn>
                <a:cxn ang="5400000">
                  <a:pos x="wd2" y="hd2"/>
                </a:cxn>
                <a:cxn ang="10800000">
                  <a:pos x="wd2" y="hd2"/>
                </a:cxn>
                <a:cxn ang="16200000">
                  <a:pos x="wd2" y="hd2"/>
                </a:cxn>
              </a:cxnLst>
              <a:rect l="0" t="0" r="r" b="b"/>
              <a:pathLst>
                <a:path w="21600" h="21600" extrusionOk="0">
                  <a:moveTo>
                    <a:pt x="20522" y="21600"/>
                  </a:moveTo>
                  <a:lnTo>
                    <a:pt x="1078" y="21600"/>
                  </a:lnTo>
                  <a:cubicBezTo>
                    <a:pt x="431" y="21600"/>
                    <a:pt x="0" y="16848"/>
                    <a:pt x="0" y="10800"/>
                  </a:cubicBezTo>
                  <a:cubicBezTo>
                    <a:pt x="0" y="4320"/>
                    <a:pt x="431" y="0"/>
                    <a:pt x="1078" y="0"/>
                  </a:cubicBezTo>
                  <a:lnTo>
                    <a:pt x="20522" y="0"/>
                  </a:lnTo>
                  <a:cubicBezTo>
                    <a:pt x="21126" y="0"/>
                    <a:pt x="21600" y="4320"/>
                    <a:pt x="21600" y="10800"/>
                  </a:cubicBezTo>
                  <a:cubicBezTo>
                    <a:pt x="21600" y="15984"/>
                    <a:pt x="21126" y="21600"/>
                    <a:pt x="20522"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23" name="Shape 3523"/>
            <p:cNvSpPr/>
            <p:nvPr/>
          </p:nvSpPr>
          <p:spPr>
            <a:xfrm>
              <a:off x="503070" y="54565"/>
              <a:ext cx="24990" cy="24987"/>
            </a:xfrm>
            <a:custGeom>
              <a:avLst/>
              <a:gdLst/>
              <a:ahLst/>
              <a:cxnLst>
                <a:cxn ang="0">
                  <a:pos x="wd2" y="hd2"/>
                </a:cxn>
                <a:cxn ang="5400000">
                  <a:pos x="wd2" y="hd2"/>
                </a:cxn>
                <a:cxn ang="10800000">
                  <a:pos x="wd2" y="hd2"/>
                </a:cxn>
                <a:cxn ang="16200000">
                  <a:pos x="wd2" y="hd2"/>
                </a:cxn>
              </a:cxnLst>
              <a:rect l="0" t="0" r="r" b="b"/>
              <a:pathLst>
                <a:path w="21600" h="21600" extrusionOk="0">
                  <a:moveTo>
                    <a:pt x="21600" y="10930"/>
                  </a:moveTo>
                  <a:cubicBezTo>
                    <a:pt x="21600" y="12752"/>
                    <a:pt x="21086" y="14573"/>
                    <a:pt x="20057" y="16395"/>
                  </a:cubicBezTo>
                  <a:cubicBezTo>
                    <a:pt x="19029" y="17957"/>
                    <a:pt x="18000" y="19258"/>
                    <a:pt x="16200" y="20299"/>
                  </a:cubicBezTo>
                  <a:cubicBezTo>
                    <a:pt x="14400" y="21340"/>
                    <a:pt x="12857" y="21600"/>
                    <a:pt x="10800" y="21600"/>
                  </a:cubicBezTo>
                  <a:cubicBezTo>
                    <a:pt x="8743" y="21600"/>
                    <a:pt x="7200" y="21340"/>
                    <a:pt x="5400" y="20299"/>
                  </a:cubicBezTo>
                  <a:cubicBezTo>
                    <a:pt x="3600" y="19258"/>
                    <a:pt x="2314" y="17957"/>
                    <a:pt x="1543" y="16395"/>
                  </a:cubicBezTo>
                  <a:cubicBezTo>
                    <a:pt x="514" y="14573"/>
                    <a:pt x="0" y="12752"/>
                    <a:pt x="0" y="10930"/>
                  </a:cubicBezTo>
                  <a:cubicBezTo>
                    <a:pt x="0" y="8848"/>
                    <a:pt x="514" y="7027"/>
                    <a:pt x="1543" y="5465"/>
                  </a:cubicBezTo>
                  <a:cubicBezTo>
                    <a:pt x="2314" y="3643"/>
                    <a:pt x="3600" y="2342"/>
                    <a:pt x="5400" y="1301"/>
                  </a:cubicBezTo>
                  <a:cubicBezTo>
                    <a:pt x="7200" y="260"/>
                    <a:pt x="8743" y="0"/>
                    <a:pt x="10800" y="0"/>
                  </a:cubicBezTo>
                  <a:cubicBezTo>
                    <a:pt x="12857" y="0"/>
                    <a:pt x="14400" y="260"/>
                    <a:pt x="16200" y="1301"/>
                  </a:cubicBezTo>
                  <a:cubicBezTo>
                    <a:pt x="18000" y="2342"/>
                    <a:pt x="19029" y="3643"/>
                    <a:pt x="20057" y="5465"/>
                  </a:cubicBezTo>
                  <a:cubicBezTo>
                    <a:pt x="21086" y="7027"/>
                    <a:pt x="21600" y="8848"/>
                    <a:pt x="21600" y="1093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24" name="Shape 3524"/>
            <p:cNvSpPr/>
            <p:nvPr/>
          </p:nvSpPr>
          <p:spPr>
            <a:xfrm>
              <a:off x="338266" y="121304"/>
              <a:ext cx="35186" cy="35216"/>
            </a:xfrm>
            <a:custGeom>
              <a:avLst/>
              <a:gdLst/>
              <a:ahLst/>
              <a:cxnLst>
                <a:cxn ang="0">
                  <a:pos x="wd2" y="hd2"/>
                </a:cxn>
                <a:cxn ang="5400000">
                  <a:pos x="wd2" y="hd2"/>
                </a:cxn>
                <a:cxn ang="10800000">
                  <a:pos x="wd2" y="hd2"/>
                </a:cxn>
                <a:cxn ang="16200000">
                  <a:pos x="wd2" y="hd2"/>
                </a:cxn>
              </a:cxnLst>
              <a:rect l="0" t="0" r="r" b="b"/>
              <a:pathLst>
                <a:path w="21328" h="21346" extrusionOk="0">
                  <a:moveTo>
                    <a:pt x="11481" y="64"/>
                  </a:moveTo>
                  <a:cubicBezTo>
                    <a:pt x="13296" y="64"/>
                    <a:pt x="14930" y="608"/>
                    <a:pt x="16563" y="1879"/>
                  </a:cubicBezTo>
                  <a:cubicBezTo>
                    <a:pt x="18197" y="2968"/>
                    <a:pt x="19286" y="4057"/>
                    <a:pt x="20193" y="5872"/>
                  </a:cubicBezTo>
                  <a:cubicBezTo>
                    <a:pt x="21101" y="7506"/>
                    <a:pt x="21464" y="9321"/>
                    <a:pt x="21282" y="11317"/>
                  </a:cubicBezTo>
                  <a:cubicBezTo>
                    <a:pt x="21101" y="13132"/>
                    <a:pt x="20556" y="14948"/>
                    <a:pt x="19467" y="16581"/>
                  </a:cubicBezTo>
                  <a:cubicBezTo>
                    <a:pt x="18378" y="18215"/>
                    <a:pt x="17108" y="19304"/>
                    <a:pt x="15293" y="20211"/>
                  </a:cubicBezTo>
                  <a:cubicBezTo>
                    <a:pt x="13477" y="21119"/>
                    <a:pt x="11844" y="21482"/>
                    <a:pt x="9847" y="21300"/>
                  </a:cubicBezTo>
                  <a:cubicBezTo>
                    <a:pt x="7851" y="21119"/>
                    <a:pt x="6217" y="20574"/>
                    <a:pt x="4583" y="19485"/>
                  </a:cubicBezTo>
                  <a:cubicBezTo>
                    <a:pt x="2950" y="18396"/>
                    <a:pt x="1861" y="17126"/>
                    <a:pt x="1135" y="15311"/>
                  </a:cubicBezTo>
                  <a:cubicBezTo>
                    <a:pt x="227" y="13495"/>
                    <a:pt x="-136" y="11862"/>
                    <a:pt x="46" y="9865"/>
                  </a:cubicBezTo>
                  <a:cubicBezTo>
                    <a:pt x="227" y="7869"/>
                    <a:pt x="772" y="6235"/>
                    <a:pt x="1861" y="4601"/>
                  </a:cubicBezTo>
                  <a:cubicBezTo>
                    <a:pt x="2950" y="2968"/>
                    <a:pt x="4220" y="1697"/>
                    <a:pt x="6035" y="971"/>
                  </a:cubicBezTo>
                  <a:cubicBezTo>
                    <a:pt x="7669" y="64"/>
                    <a:pt x="9484" y="-118"/>
                    <a:pt x="11481" y="64"/>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25" name="Shape 3525"/>
            <p:cNvSpPr/>
            <p:nvPr/>
          </p:nvSpPr>
          <p:spPr>
            <a:xfrm>
              <a:off x="342227" y="126626"/>
              <a:ext cx="25922" cy="25922"/>
            </a:xfrm>
            <a:custGeom>
              <a:avLst/>
              <a:gdLst/>
              <a:ahLst/>
              <a:cxnLst>
                <a:cxn ang="0">
                  <a:pos x="wd2" y="hd2"/>
                </a:cxn>
                <a:cxn ang="5400000">
                  <a:pos x="wd2" y="hd2"/>
                </a:cxn>
                <a:cxn ang="10800000">
                  <a:pos x="wd2" y="hd2"/>
                </a:cxn>
                <a:cxn ang="16200000">
                  <a:pos x="wd2" y="hd2"/>
                </a:cxn>
              </a:cxnLst>
              <a:rect l="0" t="0" r="r" b="b"/>
              <a:pathLst>
                <a:path w="21282" h="21282" extrusionOk="0">
                  <a:moveTo>
                    <a:pt x="17121" y="2128"/>
                  </a:moveTo>
                  <a:cubicBezTo>
                    <a:pt x="18646" y="3399"/>
                    <a:pt x="19662" y="4669"/>
                    <a:pt x="20425" y="6448"/>
                  </a:cubicBezTo>
                  <a:cubicBezTo>
                    <a:pt x="21187" y="8227"/>
                    <a:pt x="21441" y="10006"/>
                    <a:pt x="21187" y="12039"/>
                  </a:cubicBezTo>
                  <a:cubicBezTo>
                    <a:pt x="20933" y="13817"/>
                    <a:pt x="20170" y="15342"/>
                    <a:pt x="19154" y="17121"/>
                  </a:cubicBezTo>
                  <a:cubicBezTo>
                    <a:pt x="17883" y="18646"/>
                    <a:pt x="16613" y="19662"/>
                    <a:pt x="14834" y="20425"/>
                  </a:cubicBezTo>
                  <a:cubicBezTo>
                    <a:pt x="13055" y="21187"/>
                    <a:pt x="11276" y="21441"/>
                    <a:pt x="9497" y="21187"/>
                  </a:cubicBezTo>
                  <a:cubicBezTo>
                    <a:pt x="7465" y="20933"/>
                    <a:pt x="5686" y="20170"/>
                    <a:pt x="4161" y="19154"/>
                  </a:cubicBezTo>
                  <a:cubicBezTo>
                    <a:pt x="2382" y="17883"/>
                    <a:pt x="1620" y="16613"/>
                    <a:pt x="857" y="14834"/>
                  </a:cubicBezTo>
                  <a:cubicBezTo>
                    <a:pt x="95" y="12801"/>
                    <a:pt x="-159" y="11276"/>
                    <a:pt x="95" y="9243"/>
                  </a:cubicBezTo>
                  <a:cubicBezTo>
                    <a:pt x="349" y="7210"/>
                    <a:pt x="857" y="5686"/>
                    <a:pt x="2128" y="4161"/>
                  </a:cubicBezTo>
                  <a:cubicBezTo>
                    <a:pt x="3145" y="2636"/>
                    <a:pt x="4669" y="1620"/>
                    <a:pt x="6702" y="857"/>
                  </a:cubicBezTo>
                  <a:cubicBezTo>
                    <a:pt x="8481" y="95"/>
                    <a:pt x="10006" y="-159"/>
                    <a:pt x="12039" y="95"/>
                  </a:cubicBezTo>
                  <a:cubicBezTo>
                    <a:pt x="14072" y="349"/>
                    <a:pt x="15596" y="857"/>
                    <a:pt x="17121" y="2128"/>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26" name="Shape 3526"/>
            <p:cNvSpPr/>
            <p:nvPr/>
          </p:nvSpPr>
          <p:spPr>
            <a:xfrm>
              <a:off x="348688" y="131756"/>
              <a:ext cx="14329" cy="14329"/>
            </a:xfrm>
            <a:custGeom>
              <a:avLst/>
              <a:gdLst/>
              <a:ahLst/>
              <a:cxnLst>
                <a:cxn ang="0">
                  <a:pos x="wd2" y="hd2"/>
                </a:cxn>
                <a:cxn ang="5400000">
                  <a:pos x="wd2" y="hd2"/>
                </a:cxn>
                <a:cxn ang="10800000">
                  <a:pos x="wd2" y="hd2"/>
                </a:cxn>
                <a:cxn ang="16200000">
                  <a:pos x="wd2" y="hd2"/>
                </a:cxn>
              </a:cxnLst>
              <a:rect l="0" t="0" r="r" b="b"/>
              <a:pathLst>
                <a:path w="21600" h="21600" extrusionOk="0">
                  <a:moveTo>
                    <a:pt x="20191" y="4696"/>
                  </a:moveTo>
                  <a:cubicBezTo>
                    <a:pt x="21130" y="6574"/>
                    <a:pt x="21130" y="8452"/>
                    <a:pt x="21600" y="10330"/>
                  </a:cubicBezTo>
                  <a:cubicBezTo>
                    <a:pt x="21600" y="12209"/>
                    <a:pt x="21600" y="13617"/>
                    <a:pt x="20661" y="15496"/>
                  </a:cubicBezTo>
                  <a:cubicBezTo>
                    <a:pt x="19722" y="16904"/>
                    <a:pt x="18313" y="18313"/>
                    <a:pt x="16904" y="19722"/>
                  </a:cubicBezTo>
                  <a:cubicBezTo>
                    <a:pt x="15026" y="20661"/>
                    <a:pt x="13617" y="21600"/>
                    <a:pt x="11270" y="21600"/>
                  </a:cubicBezTo>
                  <a:cubicBezTo>
                    <a:pt x="9391" y="21600"/>
                    <a:pt x="7983" y="21130"/>
                    <a:pt x="6104" y="20191"/>
                  </a:cubicBezTo>
                  <a:cubicBezTo>
                    <a:pt x="4226" y="19252"/>
                    <a:pt x="2817" y="17843"/>
                    <a:pt x="1878" y="16435"/>
                  </a:cubicBezTo>
                  <a:cubicBezTo>
                    <a:pt x="939" y="14557"/>
                    <a:pt x="470" y="13148"/>
                    <a:pt x="0" y="11270"/>
                  </a:cubicBezTo>
                  <a:cubicBezTo>
                    <a:pt x="0" y="8922"/>
                    <a:pt x="470" y="7513"/>
                    <a:pt x="1409" y="5635"/>
                  </a:cubicBezTo>
                  <a:cubicBezTo>
                    <a:pt x="2348" y="3757"/>
                    <a:pt x="3287" y="2348"/>
                    <a:pt x="5165" y="1409"/>
                  </a:cubicBezTo>
                  <a:cubicBezTo>
                    <a:pt x="7043" y="0"/>
                    <a:pt x="8452" y="0"/>
                    <a:pt x="10330" y="0"/>
                  </a:cubicBezTo>
                  <a:cubicBezTo>
                    <a:pt x="12678" y="0"/>
                    <a:pt x="14087" y="0"/>
                    <a:pt x="15965" y="939"/>
                  </a:cubicBezTo>
                  <a:cubicBezTo>
                    <a:pt x="17843" y="1878"/>
                    <a:pt x="19252" y="3287"/>
                    <a:pt x="20191" y="469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543" name="Group 3543"/>
          <p:cNvGrpSpPr/>
          <p:nvPr/>
        </p:nvGrpSpPr>
        <p:grpSpPr>
          <a:xfrm>
            <a:off x="19899021" y="8208433"/>
            <a:ext cx="2457941" cy="3466777"/>
            <a:chOff x="0" y="0"/>
            <a:chExt cx="2457940" cy="3466776"/>
          </a:xfrm>
        </p:grpSpPr>
        <p:sp>
          <p:nvSpPr>
            <p:cNvPr id="3528" name="Shape 3528"/>
            <p:cNvSpPr/>
            <p:nvPr/>
          </p:nvSpPr>
          <p:spPr>
            <a:xfrm>
              <a:off x="0" y="0"/>
              <a:ext cx="2457941" cy="3466777"/>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8"/>
                    <a:pt x="0" y="20767"/>
                  </a:cubicBezTo>
                  <a:lnTo>
                    <a:pt x="0" y="835"/>
                  </a:lnTo>
                  <a:cubicBezTo>
                    <a:pt x="0" y="372"/>
                    <a:pt x="525" y="0"/>
                    <a:pt x="1178" y="0"/>
                  </a:cubicBezTo>
                  <a:lnTo>
                    <a:pt x="20422" y="0"/>
                  </a:lnTo>
                  <a:cubicBezTo>
                    <a:pt x="21075" y="0"/>
                    <a:pt x="21600" y="372"/>
                    <a:pt x="21600" y="835"/>
                  </a:cubicBezTo>
                  <a:lnTo>
                    <a:pt x="21600" y="20767"/>
                  </a:lnTo>
                  <a:cubicBezTo>
                    <a:pt x="21600" y="21228"/>
                    <a:pt x="21075" y="21600"/>
                    <a:pt x="20422" y="21600"/>
                  </a:cubicBezTo>
                </a:path>
              </a:pathLst>
            </a:custGeom>
            <a:solidFill>
              <a:srgbClr val="B7B7B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29" name="Shape 3529"/>
            <p:cNvSpPr/>
            <p:nvPr/>
          </p:nvSpPr>
          <p:spPr>
            <a:xfrm>
              <a:off x="14908" y="14908"/>
              <a:ext cx="2426467" cy="3435304"/>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9"/>
                    <a:pt x="0" y="20858"/>
                  </a:cubicBezTo>
                  <a:lnTo>
                    <a:pt x="0" y="744"/>
                  </a:lnTo>
                  <a:cubicBezTo>
                    <a:pt x="0" y="331"/>
                    <a:pt x="468" y="0"/>
                    <a:pt x="1053" y="0"/>
                  </a:cubicBezTo>
                  <a:lnTo>
                    <a:pt x="20547" y="0"/>
                  </a:lnTo>
                  <a:cubicBezTo>
                    <a:pt x="21132" y="0"/>
                    <a:pt x="21600" y="331"/>
                    <a:pt x="21600" y="744"/>
                  </a:cubicBezTo>
                  <a:lnTo>
                    <a:pt x="21600" y="20858"/>
                  </a:lnTo>
                  <a:cubicBezTo>
                    <a:pt x="21600" y="21269"/>
                    <a:pt x="21132" y="21600"/>
                    <a:pt x="20547" y="21600"/>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0" name="Shape 3530"/>
            <p:cNvSpPr/>
            <p:nvPr/>
          </p:nvSpPr>
          <p:spPr>
            <a:xfrm>
              <a:off x="140806" y="291552"/>
              <a:ext cx="2174672" cy="2883673"/>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1" name="Shape 3531"/>
            <p:cNvSpPr/>
            <p:nvPr/>
          </p:nvSpPr>
          <p:spPr>
            <a:xfrm>
              <a:off x="149089" y="298178"/>
              <a:ext cx="2159762" cy="2868764"/>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2" name="Shape 3532"/>
            <p:cNvSpPr/>
            <p:nvPr/>
          </p:nvSpPr>
          <p:spPr>
            <a:xfrm>
              <a:off x="1209555" y="136113"/>
              <a:ext cx="39110" cy="38833"/>
            </a:xfrm>
            <a:custGeom>
              <a:avLst/>
              <a:gdLst/>
              <a:ahLst/>
              <a:cxnLst>
                <a:cxn ang="0">
                  <a:pos x="wd2" y="hd2"/>
                </a:cxn>
                <a:cxn ang="5400000">
                  <a:pos x="wd2" y="hd2"/>
                </a:cxn>
                <a:cxn ang="10800000">
                  <a:pos x="wd2" y="hd2"/>
                </a:cxn>
                <a:cxn ang="16200000">
                  <a:pos x="wd2" y="hd2"/>
                </a:cxn>
              </a:cxnLst>
              <a:rect l="0" t="0" r="r" b="b"/>
              <a:pathLst>
                <a:path w="21448" h="21296" extrusionOk="0">
                  <a:moveTo>
                    <a:pt x="11463" y="52"/>
                  </a:moveTo>
                  <a:cubicBezTo>
                    <a:pt x="13501" y="52"/>
                    <a:pt x="15131" y="663"/>
                    <a:pt x="16761" y="1682"/>
                  </a:cubicBezTo>
                  <a:cubicBezTo>
                    <a:pt x="18391" y="2905"/>
                    <a:pt x="19206" y="4127"/>
                    <a:pt x="20225" y="5961"/>
                  </a:cubicBezTo>
                  <a:cubicBezTo>
                    <a:pt x="21040" y="7795"/>
                    <a:pt x="21448" y="9629"/>
                    <a:pt x="21448" y="11463"/>
                  </a:cubicBezTo>
                  <a:cubicBezTo>
                    <a:pt x="21244" y="13501"/>
                    <a:pt x="20633" y="14927"/>
                    <a:pt x="19614" y="16557"/>
                  </a:cubicBezTo>
                  <a:cubicBezTo>
                    <a:pt x="18391" y="18188"/>
                    <a:pt x="17169" y="19410"/>
                    <a:pt x="15335" y="20225"/>
                  </a:cubicBezTo>
                  <a:cubicBezTo>
                    <a:pt x="13501" y="21040"/>
                    <a:pt x="11667" y="21448"/>
                    <a:pt x="9833" y="21244"/>
                  </a:cubicBezTo>
                  <a:cubicBezTo>
                    <a:pt x="7795" y="21244"/>
                    <a:pt x="6369" y="20633"/>
                    <a:pt x="4739" y="19410"/>
                  </a:cubicBezTo>
                  <a:cubicBezTo>
                    <a:pt x="3108" y="18391"/>
                    <a:pt x="1886" y="17169"/>
                    <a:pt x="1071" y="15335"/>
                  </a:cubicBezTo>
                  <a:cubicBezTo>
                    <a:pt x="256" y="13501"/>
                    <a:pt x="-152" y="11871"/>
                    <a:pt x="52" y="9833"/>
                  </a:cubicBezTo>
                  <a:cubicBezTo>
                    <a:pt x="256" y="7999"/>
                    <a:pt x="663" y="6369"/>
                    <a:pt x="1886" y="4739"/>
                  </a:cubicBezTo>
                  <a:cubicBezTo>
                    <a:pt x="2905" y="3108"/>
                    <a:pt x="4127" y="1886"/>
                    <a:pt x="5961" y="1071"/>
                  </a:cubicBezTo>
                  <a:cubicBezTo>
                    <a:pt x="7591" y="256"/>
                    <a:pt x="9425" y="-152"/>
                    <a:pt x="11463" y="52"/>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3" name="Shape 3533"/>
            <p:cNvSpPr/>
            <p:nvPr/>
          </p:nvSpPr>
          <p:spPr>
            <a:xfrm>
              <a:off x="1214248" y="142695"/>
              <a:ext cx="27792" cy="28965"/>
            </a:xfrm>
            <a:custGeom>
              <a:avLst/>
              <a:gdLst/>
              <a:ahLst/>
              <a:cxnLst>
                <a:cxn ang="0">
                  <a:pos x="wd2" y="hd2"/>
                </a:cxn>
                <a:cxn ang="5400000">
                  <a:pos x="wd2" y="hd2"/>
                </a:cxn>
                <a:cxn ang="10800000">
                  <a:pos x="wd2" y="hd2"/>
                </a:cxn>
                <a:cxn ang="16200000">
                  <a:pos x="wd2" y="hd2"/>
                </a:cxn>
              </a:cxnLst>
              <a:rect l="0" t="0" r="r" b="b"/>
              <a:pathLst>
                <a:path w="21600" h="21254" extrusionOk="0">
                  <a:moveTo>
                    <a:pt x="17568" y="2074"/>
                  </a:moveTo>
                  <a:cubicBezTo>
                    <a:pt x="19008" y="3196"/>
                    <a:pt x="20160" y="4879"/>
                    <a:pt x="21024" y="6562"/>
                  </a:cubicBezTo>
                  <a:cubicBezTo>
                    <a:pt x="21600" y="8526"/>
                    <a:pt x="21600" y="9929"/>
                    <a:pt x="21600" y="11892"/>
                  </a:cubicBezTo>
                  <a:cubicBezTo>
                    <a:pt x="21312" y="13856"/>
                    <a:pt x="20736" y="15539"/>
                    <a:pt x="19584" y="16942"/>
                  </a:cubicBezTo>
                  <a:cubicBezTo>
                    <a:pt x="18432" y="18625"/>
                    <a:pt x="16992" y="19466"/>
                    <a:pt x="15264" y="20308"/>
                  </a:cubicBezTo>
                  <a:cubicBezTo>
                    <a:pt x="13248" y="21149"/>
                    <a:pt x="11520" y="21430"/>
                    <a:pt x="9504" y="21149"/>
                  </a:cubicBezTo>
                  <a:cubicBezTo>
                    <a:pt x="7488" y="20869"/>
                    <a:pt x="5760" y="20308"/>
                    <a:pt x="4320" y="18905"/>
                  </a:cubicBezTo>
                  <a:cubicBezTo>
                    <a:pt x="2592" y="17783"/>
                    <a:pt x="1728" y="16381"/>
                    <a:pt x="864" y="14698"/>
                  </a:cubicBezTo>
                  <a:cubicBezTo>
                    <a:pt x="0" y="13014"/>
                    <a:pt x="0" y="11051"/>
                    <a:pt x="0" y="9368"/>
                  </a:cubicBezTo>
                  <a:cubicBezTo>
                    <a:pt x="288" y="7404"/>
                    <a:pt x="1152" y="5721"/>
                    <a:pt x="2304" y="4038"/>
                  </a:cubicBezTo>
                  <a:cubicBezTo>
                    <a:pt x="3456" y="2635"/>
                    <a:pt x="4608" y="1513"/>
                    <a:pt x="6624" y="672"/>
                  </a:cubicBezTo>
                  <a:cubicBezTo>
                    <a:pt x="8352" y="111"/>
                    <a:pt x="10368" y="-170"/>
                    <a:pt x="12384" y="111"/>
                  </a:cubicBezTo>
                  <a:cubicBezTo>
                    <a:pt x="14400" y="391"/>
                    <a:pt x="15840" y="952"/>
                    <a:pt x="17568" y="2074"/>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4" name="Shape 3534"/>
            <p:cNvSpPr/>
            <p:nvPr/>
          </p:nvSpPr>
          <p:spPr>
            <a:xfrm>
              <a:off x="1220874" y="149089"/>
              <a:ext cx="16182" cy="16181"/>
            </a:xfrm>
            <a:custGeom>
              <a:avLst/>
              <a:gdLst/>
              <a:ahLst/>
              <a:cxnLst>
                <a:cxn ang="0">
                  <a:pos x="wd2" y="hd2"/>
                </a:cxn>
                <a:cxn ang="5400000">
                  <a:pos x="wd2" y="hd2"/>
                </a:cxn>
                <a:cxn ang="10800000">
                  <a:pos x="wd2" y="hd2"/>
                </a:cxn>
                <a:cxn ang="16200000">
                  <a:pos x="wd2" y="hd2"/>
                </a:cxn>
              </a:cxnLst>
              <a:rect l="0" t="0" r="r" b="b"/>
              <a:pathLst>
                <a:path w="21600" h="21600" extrusionOk="0">
                  <a:moveTo>
                    <a:pt x="19543" y="5143"/>
                  </a:moveTo>
                  <a:cubicBezTo>
                    <a:pt x="20571" y="6686"/>
                    <a:pt x="21086" y="8229"/>
                    <a:pt x="21600" y="10286"/>
                  </a:cubicBezTo>
                  <a:cubicBezTo>
                    <a:pt x="21600" y="12857"/>
                    <a:pt x="21086" y="14400"/>
                    <a:pt x="20057" y="15943"/>
                  </a:cubicBezTo>
                  <a:cubicBezTo>
                    <a:pt x="19029" y="18000"/>
                    <a:pt x="18000" y="19029"/>
                    <a:pt x="16457" y="20057"/>
                  </a:cubicBezTo>
                  <a:cubicBezTo>
                    <a:pt x="14914" y="21086"/>
                    <a:pt x="12857" y="21600"/>
                    <a:pt x="11314" y="21600"/>
                  </a:cubicBezTo>
                  <a:cubicBezTo>
                    <a:pt x="9257" y="21600"/>
                    <a:pt x="7200" y="21086"/>
                    <a:pt x="5657" y="20057"/>
                  </a:cubicBezTo>
                  <a:cubicBezTo>
                    <a:pt x="4114" y="19543"/>
                    <a:pt x="2571" y="18000"/>
                    <a:pt x="1543" y="16457"/>
                  </a:cubicBezTo>
                  <a:cubicBezTo>
                    <a:pt x="514" y="14914"/>
                    <a:pt x="0" y="13371"/>
                    <a:pt x="0" y="11314"/>
                  </a:cubicBezTo>
                  <a:cubicBezTo>
                    <a:pt x="0" y="9257"/>
                    <a:pt x="0" y="7714"/>
                    <a:pt x="1029" y="5657"/>
                  </a:cubicBezTo>
                  <a:cubicBezTo>
                    <a:pt x="2057" y="4114"/>
                    <a:pt x="2571" y="2571"/>
                    <a:pt x="4629" y="1543"/>
                  </a:cubicBezTo>
                  <a:cubicBezTo>
                    <a:pt x="6171" y="514"/>
                    <a:pt x="8229" y="0"/>
                    <a:pt x="10286" y="0"/>
                  </a:cubicBezTo>
                  <a:cubicBezTo>
                    <a:pt x="12343" y="0"/>
                    <a:pt x="13886" y="514"/>
                    <a:pt x="15429" y="1029"/>
                  </a:cubicBezTo>
                  <a:cubicBezTo>
                    <a:pt x="17486" y="2057"/>
                    <a:pt x="18514" y="3086"/>
                    <a:pt x="19543"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5" name="Shape 3535"/>
            <p:cNvSpPr/>
            <p:nvPr/>
          </p:nvSpPr>
          <p:spPr>
            <a:xfrm>
              <a:off x="1152381" y="3251222"/>
              <a:ext cx="151754" cy="151666"/>
            </a:xfrm>
            <a:custGeom>
              <a:avLst/>
              <a:gdLst/>
              <a:ahLst/>
              <a:cxnLst>
                <a:cxn ang="0">
                  <a:pos x="wd2" y="hd2"/>
                </a:cxn>
                <a:cxn ang="5400000">
                  <a:pos x="wd2" y="hd2"/>
                </a:cxn>
                <a:cxn ang="10800000">
                  <a:pos x="wd2" y="hd2"/>
                </a:cxn>
                <a:cxn ang="16200000">
                  <a:pos x="wd2" y="hd2"/>
                </a:cxn>
              </a:cxnLst>
              <a:rect l="0" t="0" r="r" b="b"/>
              <a:pathLst>
                <a:path w="21329" h="21316" extrusionOk="0">
                  <a:moveTo>
                    <a:pt x="18219" y="3122"/>
                  </a:moveTo>
                  <a:cubicBezTo>
                    <a:pt x="19595" y="4495"/>
                    <a:pt x="20442" y="5974"/>
                    <a:pt x="20972" y="7875"/>
                  </a:cubicBezTo>
                  <a:cubicBezTo>
                    <a:pt x="21448" y="9777"/>
                    <a:pt x="21448" y="11467"/>
                    <a:pt x="20972" y="13368"/>
                  </a:cubicBezTo>
                  <a:cubicBezTo>
                    <a:pt x="20442" y="15269"/>
                    <a:pt x="19595" y="16801"/>
                    <a:pt x="18219" y="18174"/>
                  </a:cubicBezTo>
                  <a:cubicBezTo>
                    <a:pt x="16842" y="19600"/>
                    <a:pt x="15360" y="20445"/>
                    <a:pt x="13454" y="20920"/>
                  </a:cubicBezTo>
                  <a:cubicBezTo>
                    <a:pt x="11548" y="21448"/>
                    <a:pt x="9801" y="21448"/>
                    <a:pt x="7948" y="20920"/>
                  </a:cubicBezTo>
                  <a:cubicBezTo>
                    <a:pt x="6042" y="20445"/>
                    <a:pt x="4507" y="19547"/>
                    <a:pt x="3130" y="18121"/>
                  </a:cubicBezTo>
                  <a:cubicBezTo>
                    <a:pt x="1701" y="16748"/>
                    <a:pt x="854" y="15269"/>
                    <a:pt x="377" y="13368"/>
                  </a:cubicBezTo>
                  <a:cubicBezTo>
                    <a:pt x="-152" y="11467"/>
                    <a:pt x="-99" y="9777"/>
                    <a:pt x="377" y="7875"/>
                  </a:cubicBezTo>
                  <a:cubicBezTo>
                    <a:pt x="907" y="5974"/>
                    <a:pt x="1701" y="4548"/>
                    <a:pt x="3130" y="3122"/>
                  </a:cubicBezTo>
                  <a:cubicBezTo>
                    <a:pt x="4507" y="1749"/>
                    <a:pt x="6042" y="904"/>
                    <a:pt x="7948" y="376"/>
                  </a:cubicBezTo>
                  <a:cubicBezTo>
                    <a:pt x="9801" y="-99"/>
                    <a:pt x="11548" y="-152"/>
                    <a:pt x="13454" y="376"/>
                  </a:cubicBezTo>
                  <a:cubicBezTo>
                    <a:pt x="15360" y="851"/>
                    <a:pt x="16842" y="1696"/>
                    <a:pt x="18219" y="3122"/>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6" name="Shape 3536"/>
            <p:cNvSpPr/>
            <p:nvPr/>
          </p:nvSpPr>
          <p:spPr>
            <a:xfrm>
              <a:off x="1151300" y="3251801"/>
              <a:ext cx="72509" cy="79136"/>
            </a:xfrm>
            <a:custGeom>
              <a:avLst/>
              <a:gdLst/>
              <a:ahLst/>
              <a:cxnLst>
                <a:cxn ang="0">
                  <a:pos x="wd2" y="hd2"/>
                </a:cxn>
                <a:cxn ang="5400000">
                  <a:pos x="wd2" y="hd2"/>
                </a:cxn>
                <a:cxn ang="10800000">
                  <a:pos x="wd2" y="hd2"/>
                </a:cxn>
                <a:cxn ang="16200000">
                  <a:pos x="wd2" y="hd2"/>
                </a:cxn>
              </a:cxnLst>
              <a:rect l="0" t="0" r="r" b="b"/>
              <a:pathLst>
                <a:path w="21600" h="21600" extrusionOk="0">
                  <a:moveTo>
                    <a:pt x="6107" y="6408"/>
                  </a:moveTo>
                  <a:cubicBezTo>
                    <a:pt x="1696" y="10542"/>
                    <a:pt x="0" y="15089"/>
                    <a:pt x="0" y="21600"/>
                  </a:cubicBezTo>
                  <a:lnTo>
                    <a:pt x="21600" y="21600"/>
                  </a:lnTo>
                  <a:lnTo>
                    <a:pt x="21600" y="0"/>
                  </a:lnTo>
                  <a:cubicBezTo>
                    <a:pt x="16850" y="0"/>
                    <a:pt x="10404" y="2377"/>
                    <a:pt x="6107" y="6408"/>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7" name="Shape 3537"/>
            <p:cNvSpPr/>
            <p:nvPr/>
          </p:nvSpPr>
          <p:spPr>
            <a:xfrm>
              <a:off x="1164552" y="3251180"/>
              <a:ext cx="105645" cy="76446"/>
            </a:xfrm>
            <a:custGeom>
              <a:avLst/>
              <a:gdLst/>
              <a:ahLst/>
              <a:cxnLst>
                <a:cxn ang="0">
                  <a:pos x="wd2" y="hd2"/>
                </a:cxn>
                <a:cxn ang="5400000">
                  <a:pos x="wd2" y="hd2"/>
                </a:cxn>
                <a:cxn ang="10800000">
                  <a:pos x="wd2" y="hd2"/>
                </a:cxn>
                <a:cxn ang="16200000">
                  <a:pos x="wd2" y="hd2"/>
                </a:cxn>
              </a:cxnLst>
              <a:rect l="0" t="0" r="r" b="b"/>
              <a:pathLst>
                <a:path w="21600" h="20865" extrusionOk="0">
                  <a:moveTo>
                    <a:pt x="10034" y="396"/>
                  </a:moveTo>
                  <a:cubicBezTo>
                    <a:pt x="5821" y="1425"/>
                    <a:pt x="2298" y="4716"/>
                    <a:pt x="0" y="9036"/>
                  </a:cubicBezTo>
                  <a:lnTo>
                    <a:pt x="12715" y="20865"/>
                  </a:lnTo>
                  <a:lnTo>
                    <a:pt x="21600" y="3791"/>
                  </a:lnTo>
                  <a:cubicBezTo>
                    <a:pt x="18383" y="602"/>
                    <a:pt x="14170" y="-735"/>
                    <a:pt x="10034" y="396"/>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8" name="Shape 3538"/>
            <p:cNvSpPr/>
            <p:nvPr/>
          </p:nvSpPr>
          <p:spPr>
            <a:xfrm>
              <a:off x="1192713" y="3251343"/>
              <a:ext cx="102332" cy="76283"/>
            </a:xfrm>
            <a:custGeom>
              <a:avLst/>
              <a:gdLst/>
              <a:ahLst/>
              <a:cxnLst>
                <a:cxn ang="0">
                  <a:pos x="wd2" y="hd2"/>
                </a:cxn>
                <a:cxn ang="5400000">
                  <a:pos x="wd2" y="hd2"/>
                </a:cxn>
                <a:cxn ang="10800000">
                  <a:pos x="wd2" y="hd2"/>
                </a:cxn>
                <a:cxn ang="16200000">
                  <a:pos x="wd2" y="hd2"/>
                </a:cxn>
              </a:cxnLst>
              <a:rect l="0" t="0" r="r" b="b"/>
              <a:pathLst>
                <a:path w="21600" h="20821" extrusionOk="0">
                  <a:moveTo>
                    <a:pt x="12105" y="970"/>
                  </a:moveTo>
                  <a:cubicBezTo>
                    <a:pt x="7991" y="-779"/>
                    <a:pt x="3640" y="-59"/>
                    <a:pt x="0" y="2307"/>
                  </a:cubicBezTo>
                  <a:lnTo>
                    <a:pt x="7279" y="20821"/>
                  </a:lnTo>
                  <a:lnTo>
                    <a:pt x="21600" y="11358"/>
                  </a:lnTo>
                  <a:cubicBezTo>
                    <a:pt x="19622" y="6318"/>
                    <a:pt x="16299" y="2718"/>
                    <a:pt x="12105" y="970"/>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39" name="Shape 3539"/>
            <p:cNvSpPr/>
            <p:nvPr/>
          </p:nvSpPr>
          <p:spPr>
            <a:xfrm>
              <a:off x="1230814" y="3324689"/>
              <a:ext cx="72509" cy="79136"/>
            </a:xfrm>
            <a:custGeom>
              <a:avLst/>
              <a:gdLst/>
              <a:ahLst/>
              <a:cxnLst>
                <a:cxn ang="0">
                  <a:pos x="wd2" y="hd2"/>
                </a:cxn>
                <a:cxn ang="5400000">
                  <a:pos x="wd2" y="hd2"/>
                </a:cxn>
                <a:cxn ang="10800000">
                  <a:pos x="wd2" y="hd2"/>
                </a:cxn>
                <a:cxn ang="16200000">
                  <a:pos x="wd2" y="hd2"/>
                </a:cxn>
              </a:cxnLst>
              <a:rect l="0" t="0" r="r" b="b"/>
              <a:pathLst>
                <a:path w="21600" h="21600" extrusionOk="0">
                  <a:moveTo>
                    <a:pt x="15380" y="15089"/>
                  </a:moveTo>
                  <a:cubicBezTo>
                    <a:pt x="19904" y="11058"/>
                    <a:pt x="21600" y="6408"/>
                    <a:pt x="21600" y="0"/>
                  </a:cubicBezTo>
                  <a:lnTo>
                    <a:pt x="0" y="0"/>
                  </a:lnTo>
                  <a:lnTo>
                    <a:pt x="0" y="21600"/>
                  </a:lnTo>
                  <a:cubicBezTo>
                    <a:pt x="4750" y="21600"/>
                    <a:pt x="11083" y="19223"/>
                    <a:pt x="15380" y="150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40" name="Shape 3540"/>
            <p:cNvSpPr/>
            <p:nvPr/>
          </p:nvSpPr>
          <p:spPr>
            <a:xfrm>
              <a:off x="1184430" y="3328002"/>
              <a:ext cx="105645" cy="75182"/>
            </a:xfrm>
            <a:custGeom>
              <a:avLst/>
              <a:gdLst/>
              <a:ahLst/>
              <a:cxnLst>
                <a:cxn ang="0">
                  <a:pos x="wd2" y="hd2"/>
                </a:cxn>
                <a:cxn ang="5400000">
                  <a:pos x="wd2" y="hd2"/>
                </a:cxn>
                <a:cxn ang="10800000">
                  <a:pos x="wd2" y="hd2"/>
                </a:cxn>
                <a:cxn ang="16200000">
                  <a:pos x="wd2" y="hd2"/>
                </a:cxn>
              </a:cxnLst>
              <a:rect l="0" t="0" r="r" b="b"/>
              <a:pathLst>
                <a:path w="21600" h="20958" extrusionOk="0">
                  <a:moveTo>
                    <a:pt x="11607" y="20665"/>
                  </a:moveTo>
                  <a:cubicBezTo>
                    <a:pt x="15758" y="19627"/>
                    <a:pt x="19371" y="16304"/>
                    <a:pt x="21600" y="11942"/>
                  </a:cubicBezTo>
                  <a:lnTo>
                    <a:pt x="8840" y="0"/>
                  </a:lnTo>
                  <a:lnTo>
                    <a:pt x="0" y="17238"/>
                  </a:lnTo>
                  <a:cubicBezTo>
                    <a:pt x="3228" y="20250"/>
                    <a:pt x="7379" y="21600"/>
                    <a:pt x="11607" y="20665"/>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41" name="Shape 3541"/>
            <p:cNvSpPr/>
            <p:nvPr/>
          </p:nvSpPr>
          <p:spPr>
            <a:xfrm>
              <a:off x="1159582" y="3328002"/>
              <a:ext cx="102331" cy="76283"/>
            </a:xfrm>
            <a:custGeom>
              <a:avLst/>
              <a:gdLst/>
              <a:ahLst/>
              <a:cxnLst>
                <a:cxn ang="0">
                  <a:pos x="wd2" y="hd2"/>
                </a:cxn>
                <a:cxn ang="5400000">
                  <a:pos x="wd2" y="hd2"/>
                </a:cxn>
                <a:cxn ang="10800000">
                  <a:pos x="wd2" y="hd2"/>
                </a:cxn>
                <a:cxn ang="16200000">
                  <a:pos x="wd2" y="hd2"/>
                </a:cxn>
              </a:cxnLst>
              <a:rect l="0" t="0" r="r" b="b"/>
              <a:pathLst>
                <a:path w="21600" h="20821" extrusionOk="0">
                  <a:moveTo>
                    <a:pt x="9450" y="19851"/>
                  </a:moveTo>
                  <a:cubicBezTo>
                    <a:pt x="13659" y="21600"/>
                    <a:pt x="17947" y="20880"/>
                    <a:pt x="21600" y="18514"/>
                  </a:cubicBezTo>
                  <a:lnTo>
                    <a:pt x="14294" y="0"/>
                  </a:lnTo>
                  <a:lnTo>
                    <a:pt x="0" y="9463"/>
                  </a:lnTo>
                  <a:cubicBezTo>
                    <a:pt x="1985" y="14194"/>
                    <a:pt x="5321" y="17897"/>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42" name="Shape 3542"/>
            <p:cNvSpPr/>
            <p:nvPr/>
          </p:nvSpPr>
          <p:spPr>
            <a:xfrm>
              <a:off x="1160427" y="3260832"/>
              <a:ext cx="133867" cy="133735"/>
            </a:xfrm>
            <a:custGeom>
              <a:avLst/>
              <a:gdLst/>
              <a:ahLst/>
              <a:cxnLst>
                <a:cxn ang="0">
                  <a:pos x="wd2" y="hd2"/>
                </a:cxn>
                <a:cxn ang="5400000">
                  <a:pos x="wd2" y="hd2"/>
                </a:cxn>
                <a:cxn ang="10800000">
                  <a:pos x="wd2" y="hd2"/>
                </a:cxn>
                <a:cxn ang="16200000">
                  <a:pos x="wd2" y="hd2"/>
                </a:cxn>
              </a:cxnLst>
              <a:rect l="0" t="0" r="r" b="b"/>
              <a:pathLst>
                <a:path w="21346" h="21324" extrusionOk="0">
                  <a:moveTo>
                    <a:pt x="18234" y="3103"/>
                  </a:moveTo>
                  <a:cubicBezTo>
                    <a:pt x="19610" y="4535"/>
                    <a:pt x="20448" y="6027"/>
                    <a:pt x="20986" y="7877"/>
                  </a:cubicBezTo>
                  <a:cubicBezTo>
                    <a:pt x="21465" y="9786"/>
                    <a:pt x="21465" y="11576"/>
                    <a:pt x="20986" y="13426"/>
                  </a:cubicBezTo>
                  <a:cubicBezTo>
                    <a:pt x="20448" y="15335"/>
                    <a:pt x="19610" y="16827"/>
                    <a:pt x="18234" y="18199"/>
                  </a:cubicBezTo>
                  <a:cubicBezTo>
                    <a:pt x="16858" y="19631"/>
                    <a:pt x="15302" y="20467"/>
                    <a:pt x="13447" y="20944"/>
                  </a:cubicBezTo>
                  <a:cubicBezTo>
                    <a:pt x="11533" y="21481"/>
                    <a:pt x="9857" y="21421"/>
                    <a:pt x="7943" y="20944"/>
                  </a:cubicBezTo>
                  <a:cubicBezTo>
                    <a:pt x="6028" y="20407"/>
                    <a:pt x="4532" y="19631"/>
                    <a:pt x="3156" y="18199"/>
                  </a:cubicBezTo>
                  <a:cubicBezTo>
                    <a:pt x="1780" y="16827"/>
                    <a:pt x="882" y="15275"/>
                    <a:pt x="404" y="13426"/>
                  </a:cubicBezTo>
                  <a:cubicBezTo>
                    <a:pt x="-135" y="11516"/>
                    <a:pt x="-135" y="9786"/>
                    <a:pt x="404" y="7877"/>
                  </a:cubicBezTo>
                  <a:cubicBezTo>
                    <a:pt x="882" y="6027"/>
                    <a:pt x="1780" y="4535"/>
                    <a:pt x="3156" y="3103"/>
                  </a:cubicBezTo>
                  <a:cubicBezTo>
                    <a:pt x="4532" y="1731"/>
                    <a:pt x="6028" y="895"/>
                    <a:pt x="7943" y="358"/>
                  </a:cubicBezTo>
                  <a:cubicBezTo>
                    <a:pt x="9857" y="-119"/>
                    <a:pt x="11592" y="-119"/>
                    <a:pt x="13447" y="358"/>
                  </a:cubicBezTo>
                  <a:cubicBezTo>
                    <a:pt x="15362" y="895"/>
                    <a:pt x="16858" y="1731"/>
                    <a:pt x="18234" y="3103"/>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564" name="Group 3564"/>
          <p:cNvGrpSpPr/>
          <p:nvPr/>
        </p:nvGrpSpPr>
        <p:grpSpPr>
          <a:xfrm>
            <a:off x="18466677" y="9561402"/>
            <a:ext cx="1043100" cy="2123820"/>
            <a:chOff x="0" y="0"/>
            <a:chExt cx="1043098" cy="2123819"/>
          </a:xfrm>
        </p:grpSpPr>
        <p:sp>
          <p:nvSpPr>
            <p:cNvPr id="3544" name="Shape 3544"/>
            <p:cNvSpPr/>
            <p:nvPr/>
          </p:nvSpPr>
          <p:spPr>
            <a:xfrm>
              <a:off x="0" y="271844"/>
              <a:ext cx="26346" cy="809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960"/>
                    <a:pt x="0" y="19920"/>
                  </a:cubicBezTo>
                  <a:lnTo>
                    <a:pt x="0" y="1680"/>
                  </a:lnTo>
                  <a:cubicBezTo>
                    <a:pt x="0" y="640"/>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45" name="Shape 3545"/>
            <p:cNvSpPr/>
            <p:nvPr/>
          </p:nvSpPr>
          <p:spPr>
            <a:xfrm>
              <a:off x="0" y="451742"/>
              <a:ext cx="31675" cy="15294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58"/>
                    <a:pt x="0" y="20704"/>
                  </a:cubicBezTo>
                  <a:lnTo>
                    <a:pt x="0" y="896"/>
                  </a:lnTo>
                  <a:cubicBezTo>
                    <a:pt x="0" y="384"/>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46" name="Shape 3546"/>
            <p:cNvSpPr/>
            <p:nvPr/>
          </p:nvSpPr>
          <p:spPr>
            <a:xfrm>
              <a:off x="0" y="646297"/>
              <a:ext cx="26346" cy="1489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47" name="Shape 3547"/>
            <p:cNvSpPr/>
            <p:nvPr/>
          </p:nvSpPr>
          <p:spPr>
            <a:xfrm>
              <a:off x="1020751" y="450409"/>
              <a:ext cx="22348" cy="158275"/>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72"/>
                    <a:pt x="21600" y="867"/>
                  </a:cubicBezTo>
                  <a:lnTo>
                    <a:pt x="21600" y="20733"/>
                  </a:lnTo>
                  <a:cubicBezTo>
                    <a:pt x="21600" y="2114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48" name="Shape 3548"/>
            <p:cNvSpPr/>
            <p:nvPr/>
          </p:nvSpPr>
          <p:spPr>
            <a:xfrm>
              <a:off x="10660" y="0"/>
              <a:ext cx="1021782" cy="2123820"/>
            </a:xfrm>
            <a:custGeom>
              <a:avLst/>
              <a:gdLst/>
              <a:ahLst/>
              <a:cxnLst>
                <a:cxn ang="0">
                  <a:pos x="wd2" y="hd2"/>
                </a:cxn>
                <a:cxn ang="5400000">
                  <a:pos x="wd2" y="hd2"/>
                </a:cxn>
                <a:cxn ang="10800000">
                  <a:pos x="wd2" y="hd2"/>
                </a:cxn>
                <a:cxn ang="16200000">
                  <a:pos x="wd2" y="hd2"/>
                </a:cxn>
              </a:cxnLst>
              <a:rect l="0" t="0" r="r" b="b"/>
              <a:pathLst>
                <a:path w="21600" h="21600" extrusionOk="0">
                  <a:moveTo>
                    <a:pt x="17568" y="21600"/>
                  </a:moveTo>
                  <a:lnTo>
                    <a:pt x="4020" y="21600"/>
                  </a:lnTo>
                  <a:cubicBezTo>
                    <a:pt x="1796" y="21600"/>
                    <a:pt x="0" y="20736"/>
                    <a:pt x="0" y="19667"/>
                  </a:cubicBezTo>
                  <a:lnTo>
                    <a:pt x="0" y="1933"/>
                  </a:lnTo>
                  <a:cubicBezTo>
                    <a:pt x="0" y="864"/>
                    <a:pt x="1796" y="0"/>
                    <a:pt x="4020" y="0"/>
                  </a:cubicBezTo>
                  <a:lnTo>
                    <a:pt x="17580" y="0"/>
                  </a:lnTo>
                  <a:cubicBezTo>
                    <a:pt x="19804" y="0"/>
                    <a:pt x="21600" y="864"/>
                    <a:pt x="21600" y="1933"/>
                  </a:cubicBezTo>
                  <a:lnTo>
                    <a:pt x="21600" y="19673"/>
                  </a:lnTo>
                  <a:cubicBezTo>
                    <a:pt x="21587" y="20736"/>
                    <a:pt x="19791" y="21600"/>
                    <a:pt x="17568" y="21600"/>
                  </a:cubicBezTo>
                </a:path>
              </a:pathLst>
            </a:custGeom>
            <a:solidFill>
              <a:srgbClr val="B7B7B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49" name="Shape 3549"/>
            <p:cNvSpPr/>
            <p:nvPr/>
          </p:nvSpPr>
          <p:spPr>
            <a:xfrm>
              <a:off x="19988" y="9328"/>
              <a:ext cx="1001794" cy="2103831"/>
            </a:xfrm>
            <a:custGeom>
              <a:avLst/>
              <a:gdLst/>
              <a:ahLst/>
              <a:cxnLst>
                <a:cxn ang="0">
                  <a:pos x="wd2" y="hd2"/>
                </a:cxn>
                <a:cxn ang="5400000">
                  <a:pos x="wd2" y="hd2"/>
                </a:cxn>
                <a:cxn ang="10800000">
                  <a:pos x="wd2" y="hd2"/>
                </a:cxn>
                <a:cxn ang="16200000">
                  <a:pos x="wd2" y="hd2"/>
                </a:cxn>
              </a:cxnLst>
              <a:rect l="0" t="0" r="r" b="b"/>
              <a:pathLst>
                <a:path w="21600" h="21600" extrusionOk="0">
                  <a:moveTo>
                    <a:pt x="17631" y="21600"/>
                  </a:moveTo>
                  <a:lnTo>
                    <a:pt x="3969" y="21600"/>
                  </a:lnTo>
                  <a:cubicBezTo>
                    <a:pt x="1779" y="21600"/>
                    <a:pt x="0" y="20753"/>
                    <a:pt x="0" y="19710"/>
                  </a:cubicBezTo>
                  <a:lnTo>
                    <a:pt x="0" y="1890"/>
                  </a:lnTo>
                  <a:cubicBezTo>
                    <a:pt x="0" y="847"/>
                    <a:pt x="1779" y="0"/>
                    <a:pt x="3969" y="0"/>
                  </a:cubicBezTo>
                  <a:lnTo>
                    <a:pt x="17631" y="0"/>
                  </a:lnTo>
                  <a:cubicBezTo>
                    <a:pt x="19821" y="0"/>
                    <a:pt x="21600" y="847"/>
                    <a:pt x="21600" y="1890"/>
                  </a:cubicBezTo>
                  <a:lnTo>
                    <a:pt x="21600" y="19716"/>
                  </a:lnTo>
                  <a:cubicBezTo>
                    <a:pt x="21600" y="20759"/>
                    <a:pt x="19821" y="21600"/>
                    <a:pt x="17631" y="21600"/>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0" name="Shape 3550"/>
            <p:cNvSpPr/>
            <p:nvPr/>
          </p:nvSpPr>
          <p:spPr>
            <a:xfrm>
              <a:off x="54547" y="255993"/>
              <a:ext cx="911356" cy="1611833"/>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1" y="21600"/>
                  </a:lnTo>
                  <a:cubicBezTo>
                    <a:pt x="128" y="21600"/>
                    <a:pt x="0" y="21523"/>
                    <a:pt x="0" y="21431"/>
                  </a:cubicBezTo>
                  <a:lnTo>
                    <a:pt x="0" y="169"/>
                  </a:lnTo>
                  <a:cubicBezTo>
                    <a:pt x="0" y="77"/>
                    <a:pt x="128" y="0"/>
                    <a:pt x="291" y="0"/>
                  </a:cubicBezTo>
                  <a:lnTo>
                    <a:pt x="21302" y="0"/>
                  </a:lnTo>
                  <a:cubicBezTo>
                    <a:pt x="21465" y="0"/>
                    <a:pt x="21600" y="77"/>
                    <a:pt x="21600" y="169"/>
                  </a:cubicBezTo>
                  <a:lnTo>
                    <a:pt x="21600" y="21431"/>
                  </a:lnTo>
                  <a:cubicBezTo>
                    <a:pt x="21600" y="21523"/>
                    <a:pt x="21465" y="21600"/>
                    <a:pt x="21302" y="21600"/>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1" name="Shape 3551"/>
            <p:cNvSpPr/>
            <p:nvPr/>
          </p:nvSpPr>
          <p:spPr>
            <a:xfrm>
              <a:off x="438069" y="1907897"/>
              <a:ext cx="165632" cy="165632"/>
            </a:xfrm>
            <a:custGeom>
              <a:avLst/>
              <a:gdLst/>
              <a:ahLst/>
              <a:cxnLst>
                <a:cxn ang="0">
                  <a:pos x="wd2" y="hd2"/>
                </a:cxn>
                <a:cxn ang="5400000">
                  <a:pos x="wd2" y="hd2"/>
                </a:cxn>
                <a:cxn ang="10800000">
                  <a:pos x="wd2" y="hd2"/>
                </a:cxn>
                <a:cxn ang="16200000">
                  <a:pos x="wd2" y="hd2"/>
                </a:cxn>
              </a:cxnLst>
              <a:rect l="0" t="0" r="r" b="b"/>
              <a:pathLst>
                <a:path w="21346" h="21346" extrusionOk="0">
                  <a:moveTo>
                    <a:pt x="18192" y="3115"/>
                  </a:moveTo>
                  <a:cubicBezTo>
                    <a:pt x="19598" y="4521"/>
                    <a:pt x="20457" y="6044"/>
                    <a:pt x="20965" y="7919"/>
                  </a:cubicBezTo>
                  <a:cubicBezTo>
                    <a:pt x="21473" y="9833"/>
                    <a:pt x="21473" y="11552"/>
                    <a:pt x="20965" y="13427"/>
                  </a:cubicBezTo>
                  <a:cubicBezTo>
                    <a:pt x="20457" y="15341"/>
                    <a:pt x="19559" y="16825"/>
                    <a:pt x="18192" y="18192"/>
                  </a:cubicBezTo>
                  <a:cubicBezTo>
                    <a:pt x="16786" y="19598"/>
                    <a:pt x="15302" y="20457"/>
                    <a:pt x="13427" y="20965"/>
                  </a:cubicBezTo>
                  <a:cubicBezTo>
                    <a:pt x="11513" y="21473"/>
                    <a:pt x="9794" y="21473"/>
                    <a:pt x="7919" y="20965"/>
                  </a:cubicBezTo>
                  <a:cubicBezTo>
                    <a:pt x="6005" y="20457"/>
                    <a:pt x="4521" y="19598"/>
                    <a:pt x="3154" y="18192"/>
                  </a:cubicBezTo>
                  <a:cubicBezTo>
                    <a:pt x="1748" y="16786"/>
                    <a:pt x="889" y="15302"/>
                    <a:pt x="381" y="13427"/>
                  </a:cubicBezTo>
                  <a:cubicBezTo>
                    <a:pt x="-127" y="11513"/>
                    <a:pt x="-127" y="9794"/>
                    <a:pt x="381" y="7919"/>
                  </a:cubicBezTo>
                  <a:cubicBezTo>
                    <a:pt x="889" y="6005"/>
                    <a:pt x="1748" y="4521"/>
                    <a:pt x="3154" y="3115"/>
                  </a:cubicBezTo>
                  <a:cubicBezTo>
                    <a:pt x="4521" y="1748"/>
                    <a:pt x="6005" y="889"/>
                    <a:pt x="7919" y="381"/>
                  </a:cubicBezTo>
                  <a:cubicBezTo>
                    <a:pt x="9794" y="-127"/>
                    <a:pt x="11552" y="-127"/>
                    <a:pt x="13427" y="381"/>
                  </a:cubicBezTo>
                  <a:cubicBezTo>
                    <a:pt x="15341" y="889"/>
                    <a:pt x="16825" y="1748"/>
                    <a:pt x="18192" y="311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2" name="Shape 3552"/>
            <p:cNvSpPr/>
            <p:nvPr/>
          </p:nvSpPr>
          <p:spPr>
            <a:xfrm>
              <a:off x="438416" y="1908244"/>
              <a:ext cx="78322" cy="84986"/>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442"/>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3" name="Shape 3553"/>
            <p:cNvSpPr/>
            <p:nvPr/>
          </p:nvSpPr>
          <p:spPr>
            <a:xfrm>
              <a:off x="453074" y="1908405"/>
              <a:ext cx="114302" cy="82159"/>
            </a:xfrm>
            <a:custGeom>
              <a:avLst/>
              <a:gdLst/>
              <a:ahLst/>
              <a:cxnLst>
                <a:cxn ang="0">
                  <a:pos x="wd2" y="hd2"/>
                </a:cxn>
                <a:cxn ang="5400000">
                  <a:pos x="wd2" y="hd2"/>
                </a:cxn>
                <a:cxn ang="10800000">
                  <a:pos x="wd2" y="hd2"/>
                </a:cxn>
                <a:cxn ang="16200000">
                  <a:pos x="wd2" y="hd2"/>
                </a:cxn>
              </a:cxnLst>
              <a:rect l="0" t="0" r="r" b="b"/>
              <a:pathLst>
                <a:path w="21600" h="20882" extrusionOk="0">
                  <a:moveTo>
                    <a:pt x="10004" y="351"/>
                  </a:moveTo>
                  <a:cubicBezTo>
                    <a:pt x="5855" y="1343"/>
                    <a:pt x="2274" y="4701"/>
                    <a:pt x="0" y="9052"/>
                  </a:cubicBezTo>
                  <a:lnTo>
                    <a:pt x="12789" y="20882"/>
                  </a:lnTo>
                  <a:lnTo>
                    <a:pt x="21600" y="3709"/>
                  </a:lnTo>
                  <a:cubicBezTo>
                    <a:pt x="18360" y="732"/>
                    <a:pt x="14211" y="-718"/>
                    <a:pt x="10004" y="35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4" name="Shape 3554"/>
            <p:cNvSpPr/>
            <p:nvPr/>
          </p:nvSpPr>
          <p:spPr>
            <a:xfrm>
              <a:off x="483724" y="1908510"/>
              <a:ext cx="110304" cy="82054"/>
            </a:xfrm>
            <a:custGeom>
              <a:avLst/>
              <a:gdLst/>
              <a:ahLst/>
              <a:cxnLst>
                <a:cxn ang="0">
                  <a:pos x="wd2" y="hd2"/>
                </a:cxn>
                <a:cxn ang="5400000">
                  <a:pos x="wd2" y="hd2"/>
                </a:cxn>
                <a:cxn ang="10800000">
                  <a:pos x="wd2" y="hd2"/>
                </a:cxn>
                <a:cxn ang="16200000">
                  <a:pos x="wd2" y="hd2"/>
                </a:cxn>
              </a:cxnLst>
              <a:rect l="0" t="0" r="r" b="b"/>
              <a:pathLst>
                <a:path w="21600" h="20855" extrusionOk="0">
                  <a:moveTo>
                    <a:pt x="12183" y="1010"/>
                  </a:moveTo>
                  <a:cubicBezTo>
                    <a:pt x="8004" y="-745"/>
                    <a:pt x="3590" y="-134"/>
                    <a:pt x="0" y="2232"/>
                  </a:cubicBezTo>
                  <a:lnTo>
                    <a:pt x="7298" y="20855"/>
                  </a:lnTo>
                  <a:lnTo>
                    <a:pt x="21600" y="11391"/>
                  </a:lnTo>
                  <a:cubicBezTo>
                    <a:pt x="19717" y="6582"/>
                    <a:pt x="16421" y="2766"/>
                    <a:pt x="12183" y="1010"/>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5" name="Shape 3555"/>
            <p:cNvSpPr/>
            <p:nvPr/>
          </p:nvSpPr>
          <p:spPr>
            <a:xfrm>
              <a:off x="525033" y="1986866"/>
              <a:ext cx="78322" cy="86314"/>
            </a:xfrm>
            <a:custGeom>
              <a:avLst/>
              <a:gdLst/>
              <a:ahLst/>
              <a:cxnLst>
                <a:cxn ang="0">
                  <a:pos x="wd2" y="hd2"/>
                </a:cxn>
                <a:cxn ang="5400000">
                  <a:pos x="wd2" y="hd2"/>
                </a:cxn>
                <a:cxn ang="10800000">
                  <a:pos x="wd2" y="hd2"/>
                </a:cxn>
                <a:cxn ang="16200000">
                  <a:pos x="wd2" y="hd2"/>
                </a:cxn>
              </a:cxnLst>
              <a:rect l="0" t="0" r="r" b="b"/>
              <a:pathLst>
                <a:path w="21600" h="21600" extrusionOk="0">
                  <a:moveTo>
                    <a:pt x="15535" y="15211"/>
                  </a:moveTo>
                  <a:cubicBezTo>
                    <a:pt x="19855" y="11180"/>
                    <a:pt x="21600" y="6389"/>
                    <a:pt x="21600" y="0"/>
                  </a:cubicBezTo>
                  <a:lnTo>
                    <a:pt x="0" y="0"/>
                  </a:lnTo>
                  <a:lnTo>
                    <a:pt x="0" y="21600"/>
                  </a:lnTo>
                  <a:cubicBezTo>
                    <a:pt x="4735" y="21600"/>
                    <a:pt x="10966" y="19166"/>
                    <a:pt x="15535" y="152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6" name="Shape 3556"/>
            <p:cNvSpPr/>
            <p:nvPr/>
          </p:nvSpPr>
          <p:spPr>
            <a:xfrm>
              <a:off x="473063" y="1990864"/>
              <a:ext cx="114301" cy="82016"/>
            </a:xfrm>
            <a:custGeom>
              <a:avLst/>
              <a:gdLst/>
              <a:ahLst/>
              <a:cxnLst>
                <a:cxn ang="0">
                  <a:pos x="wd2" y="hd2"/>
                </a:cxn>
                <a:cxn ang="5400000">
                  <a:pos x="wd2" y="hd2"/>
                </a:cxn>
                <a:cxn ang="10800000">
                  <a:pos x="wd2" y="hd2"/>
                </a:cxn>
                <a:cxn ang="16200000">
                  <a:pos x="wd2" y="hd2"/>
                </a:cxn>
              </a:cxnLst>
              <a:rect l="0" t="0" r="r" b="b"/>
              <a:pathLst>
                <a:path w="21600" h="20845" extrusionOk="0">
                  <a:moveTo>
                    <a:pt x="11596" y="20455"/>
                  </a:moveTo>
                  <a:cubicBezTo>
                    <a:pt x="15745" y="19539"/>
                    <a:pt x="19326" y="16181"/>
                    <a:pt x="21600" y="11830"/>
                  </a:cubicBezTo>
                  <a:lnTo>
                    <a:pt x="8867" y="0"/>
                  </a:lnTo>
                  <a:lnTo>
                    <a:pt x="0" y="17097"/>
                  </a:lnTo>
                  <a:cubicBezTo>
                    <a:pt x="3240" y="20150"/>
                    <a:pt x="7389" y="21600"/>
                    <a:pt x="11596" y="20455"/>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7" name="Shape 3557"/>
            <p:cNvSpPr/>
            <p:nvPr/>
          </p:nvSpPr>
          <p:spPr>
            <a:xfrm>
              <a:off x="447744" y="1990864"/>
              <a:ext cx="110304" cy="82036"/>
            </a:xfrm>
            <a:custGeom>
              <a:avLst/>
              <a:gdLst/>
              <a:ahLst/>
              <a:cxnLst>
                <a:cxn ang="0">
                  <a:pos x="wd2" y="hd2"/>
                </a:cxn>
                <a:cxn ang="5400000">
                  <a:pos x="wd2" y="hd2"/>
                </a:cxn>
                <a:cxn ang="10800000">
                  <a:pos x="wd2" y="hd2"/>
                </a:cxn>
                <a:cxn ang="16200000">
                  <a:pos x="wd2" y="hd2"/>
                </a:cxn>
              </a:cxnLst>
              <a:rect l="0" t="0" r="r" b="b"/>
              <a:pathLst>
                <a:path w="21600" h="20851" extrusionOk="0">
                  <a:moveTo>
                    <a:pt x="9417" y="19845"/>
                  </a:moveTo>
                  <a:cubicBezTo>
                    <a:pt x="13596" y="21600"/>
                    <a:pt x="18010" y="20989"/>
                    <a:pt x="21600" y="18547"/>
                  </a:cubicBezTo>
                  <a:lnTo>
                    <a:pt x="14361" y="0"/>
                  </a:lnTo>
                  <a:lnTo>
                    <a:pt x="0" y="9464"/>
                  </a:lnTo>
                  <a:cubicBezTo>
                    <a:pt x="1883" y="14273"/>
                    <a:pt x="5179" y="18089"/>
                    <a:pt x="9417" y="1984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8" name="Shape 3558"/>
            <p:cNvSpPr/>
            <p:nvPr/>
          </p:nvSpPr>
          <p:spPr>
            <a:xfrm>
              <a:off x="448762" y="1917255"/>
              <a:ext cx="145767" cy="145696"/>
            </a:xfrm>
            <a:custGeom>
              <a:avLst/>
              <a:gdLst/>
              <a:ahLst/>
              <a:cxnLst>
                <a:cxn ang="0">
                  <a:pos x="wd2" y="hd2"/>
                </a:cxn>
                <a:cxn ang="5400000">
                  <a:pos x="wd2" y="hd2"/>
                </a:cxn>
                <a:cxn ang="10800000">
                  <a:pos x="wd2" y="hd2"/>
                </a:cxn>
                <a:cxn ang="16200000">
                  <a:pos x="wd2" y="hd2"/>
                </a:cxn>
              </a:cxnLst>
              <a:rect l="0" t="0" r="r" b="b"/>
              <a:pathLst>
                <a:path w="21330" h="21319" extrusionOk="0">
                  <a:moveTo>
                    <a:pt x="18226" y="3113"/>
                  </a:moveTo>
                  <a:cubicBezTo>
                    <a:pt x="19596" y="4524"/>
                    <a:pt x="20435" y="5978"/>
                    <a:pt x="20965" y="7874"/>
                  </a:cubicBezTo>
                  <a:cubicBezTo>
                    <a:pt x="21451" y="9769"/>
                    <a:pt x="21451" y="11489"/>
                    <a:pt x="20965" y="13384"/>
                  </a:cubicBezTo>
                  <a:cubicBezTo>
                    <a:pt x="20435" y="15280"/>
                    <a:pt x="19596" y="16778"/>
                    <a:pt x="18226" y="18145"/>
                  </a:cubicBezTo>
                  <a:cubicBezTo>
                    <a:pt x="16813" y="19555"/>
                    <a:pt x="15355" y="20437"/>
                    <a:pt x="13456" y="20922"/>
                  </a:cubicBezTo>
                  <a:cubicBezTo>
                    <a:pt x="11557" y="21451"/>
                    <a:pt x="9834" y="21451"/>
                    <a:pt x="7934" y="20922"/>
                  </a:cubicBezTo>
                  <a:cubicBezTo>
                    <a:pt x="6035" y="20437"/>
                    <a:pt x="4533" y="19555"/>
                    <a:pt x="3164" y="18145"/>
                  </a:cubicBezTo>
                  <a:cubicBezTo>
                    <a:pt x="1750" y="16778"/>
                    <a:pt x="867" y="15280"/>
                    <a:pt x="381" y="13384"/>
                  </a:cubicBezTo>
                  <a:cubicBezTo>
                    <a:pt x="-149" y="11489"/>
                    <a:pt x="-105" y="9769"/>
                    <a:pt x="381" y="7874"/>
                  </a:cubicBezTo>
                  <a:cubicBezTo>
                    <a:pt x="911" y="5978"/>
                    <a:pt x="1750" y="4524"/>
                    <a:pt x="3164" y="3113"/>
                  </a:cubicBezTo>
                  <a:cubicBezTo>
                    <a:pt x="4533" y="1747"/>
                    <a:pt x="6035" y="909"/>
                    <a:pt x="7934" y="380"/>
                  </a:cubicBezTo>
                  <a:cubicBezTo>
                    <a:pt x="9834" y="-105"/>
                    <a:pt x="11557" y="-149"/>
                    <a:pt x="13456" y="380"/>
                  </a:cubicBezTo>
                  <a:cubicBezTo>
                    <a:pt x="15355" y="865"/>
                    <a:pt x="16813" y="1747"/>
                    <a:pt x="18226" y="3113"/>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59" name="Shape 3559"/>
            <p:cNvSpPr/>
            <p:nvPr/>
          </p:nvSpPr>
          <p:spPr>
            <a:xfrm>
              <a:off x="442414" y="130592"/>
              <a:ext cx="151612" cy="15678"/>
            </a:xfrm>
            <a:custGeom>
              <a:avLst/>
              <a:gdLst/>
              <a:ahLst/>
              <a:cxnLst>
                <a:cxn ang="0">
                  <a:pos x="wd2" y="hd2"/>
                </a:cxn>
                <a:cxn ang="5400000">
                  <a:pos x="wd2" y="hd2"/>
                </a:cxn>
                <a:cxn ang="10800000">
                  <a:pos x="wd2" y="hd2"/>
                </a:cxn>
                <a:cxn ang="16200000">
                  <a:pos x="wd2" y="hd2"/>
                </a:cxn>
              </a:cxnLst>
              <a:rect l="0" t="0" r="r" b="b"/>
              <a:pathLst>
                <a:path w="21600" h="21600" extrusionOk="0">
                  <a:moveTo>
                    <a:pt x="20524" y="21600"/>
                  </a:moveTo>
                  <a:lnTo>
                    <a:pt x="1119" y="21600"/>
                  </a:lnTo>
                  <a:cubicBezTo>
                    <a:pt x="473" y="21600"/>
                    <a:pt x="0" y="17280"/>
                    <a:pt x="0" y="10800"/>
                  </a:cubicBezTo>
                  <a:cubicBezTo>
                    <a:pt x="0" y="4320"/>
                    <a:pt x="473" y="0"/>
                    <a:pt x="1119" y="0"/>
                  </a:cubicBezTo>
                  <a:lnTo>
                    <a:pt x="20524" y="0"/>
                  </a:lnTo>
                  <a:cubicBezTo>
                    <a:pt x="21127" y="0"/>
                    <a:pt x="21600" y="4320"/>
                    <a:pt x="21600" y="10800"/>
                  </a:cubicBezTo>
                  <a:cubicBezTo>
                    <a:pt x="21600" y="16416"/>
                    <a:pt x="21127" y="21600"/>
                    <a:pt x="20524"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60" name="Shape 3560"/>
            <p:cNvSpPr/>
            <p:nvPr/>
          </p:nvSpPr>
          <p:spPr>
            <a:xfrm>
              <a:off x="503712" y="53302"/>
              <a:ext cx="25022" cy="250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857"/>
                    <a:pt x="21086" y="14400"/>
                    <a:pt x="20057" y="16200"/>
                  </a:cubicBezTo>
                  <a:cubicBezTo>
                    <a:pt x="19029" y="18000"/>
                    <a:pt x="17743" y="19029"/>
                    <a:pt x="16200" y="20057"/>
                  </a:cubicBezTo>
                  <a:cubicBezTo>
                    <a:pt x="14400" y="21086"/>
                    <a:pt x="12857" y="21600"/>
                    <a:pt x="10800" y="21600"/>
                  </a:cubicBezTo>
                  <a:cubicBezTo>
                    <a:pt x="8743" y="21600"/>
                    <a:pt x="7200" y="21086"/>
                    <a:pt x="5400" y="20057"/>
                  </a:cubicBezTo>
                  <a:cubicBezTo>
                    <a:pt x="3600" y="19029"/>
                    <a:pt x="2057" y="18000"/>
                    <a:pt x="1286" y="16200"/>
                  </a:cubicBezTo>
                  <a:cubicBezTo>
                    <a:pt x="257" y="14400"/>
                    <a:pt x="0" y="12857"/>
                    <a:pt x="0" y="10800"/>
                  </a:cubicBezTo>
                  <a:cubicBezTo>
                    <a:pt x="0" y="8743"/>
                    <a:pt x="257" y="7200"/>
                    <a:pt x="1286" y="5400"/>
                  </a:cubicBezTo>
                  <a:cubicBezTo>
                    <a:pt x="2057" y="3600"/>
                    <a:pt x="3600" y="2571"/>
                    <a:pt x="5400" y="1543"/>
                  </a:cubicBezTo>
                  <a:cubicBezTo>
                    <a:pt x="7200" y="771"/>
                    <a:pt x="8743" y="0"/>
                    <a:pt x="10800" y="0"/>
                  </a:cubicBezTo>
                  <a:cubicBezTo>
                    <a:pt x="12857" y="0"/>
                    <a:pt x="14400" y="771"/>
                    <a:pt x="16200" y="1543"/>
                  </a:cubicBezTo>
                  <a:cubicBezTo>
                    <a:pt x="17743" y="2571"/>
                    <a:pt x="19029" y="3600"/>
                    <a:pt x="20057" y="5400"/>
                  </a:cubicBezTo>
                  <a:cubicBezTo>
                    <a:pt x="21086" y="7200"/>
                    <a:pt x="21600" y="8743"/>
                    <a:pt x="21600" y="108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61" name="Shape 3561"/>
            <p:cNvSpPr/>
            <p:nvPr/>
          </p:nvSpPr>
          <p:spPr>
            <a:xfrm>
              <a:off x="337365" y="120173"/>
              <a:ext cx="35214" cy="35214"/>
            </a:xfrm>
            <a:custGeom>
              <a:avLst/>
              <a:gdLst/>
              <a:ahLst/>
              <a:cxnLst>
                <a:cxn ang="0">
                  <a:pos x="wd2" y="hd2"/>
                </a:cxn>
                <a:cxn ang="5400000">
                  <a:pos x="wd2" y="hd2"/>
                </a:cxn>
                <a:cxn ang="10800000">
                  <a:pos x="wd2" y="hd2"/>
                </a:cxn>
                <a:cxn ang="16200000">
                  <a:pos x="wd2" y="hd2"/>
                </a:cxn>
              </a:cxnLst>
              <a:rect l="0" t="0" r="r" b="b"/>
              <a:pathLst>
                <a:path w="21318" h="21318" extrusionOk="0">
                  <a:moveTo>
                    <a:pt x="11481" y="36"/>
                  </a:moveTo>
                  <a:cubicBezTo>
                    <a:pt x="13477" y="217"/>
                    <a:pt x="14930" y="762"/>
                    <a:pt x="16563" y="1851"/>
                  </a:cubicBezTo>
                  <a:cubicBezTo>
                    <a:pt x="18015" y="2940"/>
                    <a:pt x="19286" y="4210"/>
                    <a:pt x="20193" y="6025"/>
                  </a:cubicBezTo>
                  <a:cubicBezTo>
                    <a:pt x="20919" y="7841"/>
                    <a:pt x="21464" y="9656"/>
                    <a:pt x="21282" y="11471"/>
                  </a:cubicBezTo>
                  <a:cubicBezTo>
                    <a:pt x="21101" y="13467"/>
                    <a:pt x="20556" y="14920"/>
                    <a:pt x="19467" y="16553"/>
                  </a:cubicBezTo>
                  <a:cubicBezTo>
                    <a:pt x="18378" y="18187"/>
                    <a:pt x="16926" y="19457"/>
                    <a:pt x="15293" y="20183"/>
                  </a:cubicBezTo>
                  <a:cubicBezTo>
                    <a:pt x="13477" y="21091"/>
                    <a:pt x="11662" y="21454"/>
                    <a:pt x="9847" y="21272"/>
                  </a:cubicBezTo>
                  <a:cubicBezTo>
                    <a:pt x="7851" y="21091"/>
                    <a:pt x="6398" y="20546"/>
                    <a:pt x="4765" y="19457"/>
                  </a:cubicBezTo>
                  <a:cubicBezTo>
                    <a:pt x="3131" y="18368"/>
                    <a:pt x="1861" y="17098"/>
                    <a:pt x="1135" y="15283"/>
                  </a:cubicBezTo>
                  <a:cubicBezTo>
                    <a:pt x="227" y="13467"/>
                    <a:pt x="-136" y="11834"/>
                    <a:pt x="46" y="9837"/>
                  </a:cubicBezTo>
                  <a:cubicBezTo>
                    <a:pt x="227" y="8022"/>
                    <a:pt x="772" y="6388"/>
                    <a:pt x="1861" y="4755"/>
                  </a:cubicBezTo>
                  <a:cubicBezTo>
                    <a:pt x="2950" y="3121"/>
                    <a:pt x="4220" y="2032"/>
                    <a:pt x="6035" y="1125"/>
                  </a:cubicBezTo>
                  <a:cubicBezTo>
                    <a:pt x="7851" y="399"/>
                    <a:pt x="9484" y="-146"/>
                    <a:pt x="11481" y="3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62" name="Shape 3562"/>
            <p:cNvSpPr/>
            <p:nvPr/>
          </p:nvSpPr>
          <p:spPr>
            <a:xfrm>
              <a:off x="342664" y="125386"/>
              <a:ext cx="25956" cy="26024"/>
            </a:xfrm>
            <a:custGeom>
              <a:avLst/>
              <a:gdLst/>
              <a:ahLst/>
              <a:cxnLst>
                <a:cxn ang="0">
                  <a:pos x="wd2" y="hd2"/>
                </a:cxn>
                <a:cxn ang="5400000">
                  <a:pos x="wd2" y="hd2"/>
                </a:cxn>
                <a:cxn ang="10800000">
                  <a:pos x="wd2" y="hd2"/>
                </a:cxn>
                <a:cxn ang="16200000">
                  <a:pos x="wd2" y="hd2"/>
                </a:cxn>
              </a:cxnLst>
              <a:rect l="0" t="0" r="r" b="b"/>
              <a:pathLst>
                <a:path w="21282" h="21339" extrusionOk="0">
                  <a:moveTo>
                    <a:pt x="17121" y="2185"/>
                  </a:moveTo>
                  <a:cubicBezTo>
                    <a:pt x="18646" y="3202"/>
                    <a:pt x="19662" y="4726"/>
                    <a:pt x="20425" y="6505"/>
                  </a:cubicBezTo>
                  <a:cubicBezTo>
                    <a:pt x="21187" y="8284"/>
                    <a:pt x="21441" y="10063"/>
                    <a:pt x="21187" y="11842"/>
                  </a:cubicBezTo>
                  <a:cubicBezTo>
                    <a:pt x="20933" y="13874"/>
                    <a:pt x="20425" y="15399"/>
                    <a:pt x="19154" y="16924"/>
                  </a:cubicBezTo>
                  <a:cubicBezTo>
                    <a:pt x="17883" y="18703"/>
                    <a:pt x="16613" y="19719"/>
                    <a:pt x="14834" y="20482"/>
                  </a:cubicBezTo>
                  <a:cubicBezTo>
                    <a:pt x="13055" y="21244"/>
                    <a:pt x="11276" y="21498"/>
                    <a:pt x="9243" y="21244"/>
                  </a:cubicBezTo>
                  <a:cubicBezTo>
                    <a:pt x="7465" y="20990"/>
                    <a:pt x="5686" y="20482"/>
                    <a:pt x="4161" y="19211"/>
                  </a:cubicBezTo>
                  <a:cubicBezTo>
                    <a:pt x="2636" y="18194"/>
                    <a:pt x="1620" y="16670"/>
                    <a:pt x="857" y="14637"/>
                  </a:cubicBezTo>
                  <a:cubicBezTo>
                    <a:pt x="95" y="12858"/>
                    <a:pt x="-159" y="11333"/>
                    <a:pt x="95" y="9300"/>
                  </a:cubicBezTo>
                  <a:cubicBezTo>
                    <a:pt x="349" y="7267"/>
                    <a:pt x="857" y="5743"/>
                    <a:pt x="2128" y="4218"/>
                  </a:cubicBezTo>
                  <a:cubicBezTo>
                    <a:pt x="3399" y="2693"/>
                    <a:pt x="4669" y="1423"/>
                    <a:pt x="6448" y="660"/>
                  </a:cubicBezTo>
                  <a:cubicBezTo>
                    <a:pt x="8227" y="-102"/>
                    <a:pt x="10006" y="-102"/>
                    <a:pt x="12039" y="152"/>
                  </a:cubicBezTo>
                  <a:cubicBezTo>
                    <a:pt x="13817" y="152"/>
                    <a:pt x="15596" y="914"/>
                    <a:pt x="17121" y="2185"/>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63" name="Shape 3563"/>
            <p:cNvSpPr/>
            <p:nvPr/>
          </p:nvSpPr>
          <p:spPr>
            <a:xfrm>
              <a:off x="347801" y="130592"/>
              <a:ext cx="14348" cy="14168"/>
            </a:xfrm>
            <a:custGeom>
              <a:avLst/>
              <a:gdLst/>
              <a:ahLst/>
              <a:cxnLst>
                <a:cxn ang="0">
                  <a:pos x="wd2" y="hd2"/>
                </a:cxn>
                <a:cxn ang="5400000">
                  <a:pos x="wd2" y="hd2"/>
                </a:cxn>
                <a:cxn ang="10800000">
                  <a:pos x="wd2" y="hd2"/>
                </a:cxn>
                <a:cxn ang="16200000">
                  <a:pos x="wd2" y="hd2"/>
                </a:cxn>
              </a:cxnLst>
              <a:rect l="0" t="0" r="r" b="b"/>
              <a:pathLst>
                <a:path w="21600" h="21321" extrusionOk="0">
                  <a:moveTo>
                    <a:pt x="19722" y="5055"/>
                  </a:moveTo>
                  <a:cubicBezTo>
                    <a:pt x="21130" y="6894"/>
                    <a:pt x="21600" y="8272"/>
                    <a:pt x="21600" y="10111"/>
                  </a:cubicBezTo>
                  <a:cubicBezTo>
                    <a:pt x="21600" y="12409"/>
                    <a:pt x="21130" y="13787"/>
                    <a:pt x="20191" y="15626"/>
                  </a:cubicBezTo>
                  <a:cubicBezTo>
                    <a:pt x="19252" y="17464"/>
                    <a:pt x="17843" y="18843"/>
                    <a:pt x="16435" y="19762"/>
                  </a:cubicBezTo>
                  <a:cubicBezTo>
                    <a:pt x="14557" y="20681"/>
                    <a:pt x="13148" y="21140"/>
                    <a:pt x="11270" y="21140"/>
                  </a:cubicBezTo>
                  <a:cubicBezTo>
                    <a:pt x="9391" y="21600"/>
                    <a:pt x="7513" y="21140"/>
                    <a:pt x="5635" y="20221"/>
                  </a:cubicBezTo>
                  <a:cubicBezTo>
                    <a:pt x="3757" y="19302"/>
                    <a:pt x="2348" y="18383"/>
                    <a:pt x="1409" y="16545"/>
                  </a:cubicBezTo>
                  <a:cubicBezTo>
                    <a:pt x="0" y="15166"/>
                    <a:pt x="0" y="13328"/>
                    <a:pt x="0" y="11030"/>
                  </a:cubicBezTo>
                  <a:cubicBezTo>
                    <a:pt x="0" y="9191"/>
                    <a:pt x="0" y="7353"/>
                    <a:pt x="939" y="5974"/>
                  </a:cubicBezTo>
                  <a:cubicBezTo>
                    <a:pt x="1878" y="4136"/>
                    <a:pt x="2817" y="2757"/>
                    <a:pt x="4696" y="1838"/>
                  </a:cubicBezTo>
                  <a:cubicBezTo>
                    <a:pt x="6104" y="919"/>
                    <a:pt x="8452" y="0"/>
                    <a:pt x="10330" y="0"/>
                  </a:cubicBezTo>
                  <a:cubicBezTo>
                    <a:pt x="12209" y="0"/>
                    <a:pt x="14087" y="460"/>
                    <a:pt x="15965" y="1379"/>
                  </a:cubicBezTo>
                  <a:cubicBezTo>
                    <a:pt x="17374" y="2298"/>
                    <a:pt x="18783" y="3217"/>
                    <a:pt x="19722" y="5055"/>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3565" name="Shape 3565"/>
          <p:cNvSpPr/>
          <p:nvPr/>
        </p:nvSpPr>
        <p:spPr>
          <a:xfrm>
            <a:off x="2035075" y="8787838"/>
            <a:ext cx="68292" cy="41200"/>
          </a:xfrm>
          <a:custGeom>
            <a:avLst/>
            <a:gdLst/>
            <a:ahLst/>
            <a:cxnLst>
              <a:cxn ang="0">
                <a:pos x="wd2" y="hd2"/>
              </a:cxn>
              <a:cxn ang="5400000">
                <a:pos x="wd2" y="hd2"/>
              </a:cxn>
              <a:cxn ang="10800000">
                <a:pos x="wd2" y="hd2"/>
              </a:cxn>
              <a:cxn ang="16200000">
                <a:pos x="wd2" y="hd2"/>
              </a:cxn>
            </a:cxnLst>
            <a:rect l="0" t="0" r="r" b="b"/>
            <a:pathLst>
              <a:path w="19534" h="17494" extrusionOk="0">
                <a:moveTo>
                  <a:pt x="5219" y="9567"/>
                </a:moveTo>
                <a:cubicBezTo>
                  <a:pt x="3885" y="9963"/>
                  <a:pt x="2419" y="8774"/>
                  <a:pt x="1085" y="9963"/>
                </a:cubicBezTo>
                <a:cubicBezTo>
                  <a:pt x="-648" y="11152"/>
                  <a:pt x="-115" y="15314"/>
                  <a:pt x="1352" y="16701"/>
                </a:cubicBezTo>
                <a:cubicBezTo>
                  <a:pt x="2685" y="17890"/>
                  <a:pt x="4685" y="17494"/>
                  <a:pt x="6685" y="17097"/>
                </a:cubicBezTo>
                <a:cubicBezTo>
                  <a:pt x="9752" y="15710"/>
                  <a:pt x="13085" y="12936"/>
                  <a:pt x="13885" y="8378"/>
                </a:cubicBezTo>
                <a:cubicBezTo>
                  <a:pt x="13885" y="7784"/>
                  <a:pt x="13885" y="7784"/>
                  <a:pt x="14152" y="7387"/>
                </a:cubicBezTo>
                <a:cubicBezTo>
                  <a:pt x="14419" y="6595"/>
                  <a:pt x="15619" y="6991"/>
                  <a:pt x="16152" y="6991"/>
                </a:cubicBezTo>
                <a:cubicBezTo>
                  <a:pt x="20952" y="7784"/>
                  <a:pt x="20685" y="-3710"/>
                  <a:pt x="15085" y="1244"/>
                </a:cubicBezTo>
                <a:cubicBezTo>
                  <a:pt x="11619" y="3820"/>
                  <a:pt x="9752" y="8774"/>
                  <a:pt x="5219" y="9567"/>
                </a:cubicBezTo>
              </a:path>
            </a:pathLst>
          </a:custGeom>
          <a:solidFill>
            <a:srgbClr val="929292"/>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sp>
        <p:nvSpPr>
          <p:cNvPr id="3566" name="Shape 3566"/>
          <p:cNvSpPr/>
          <p:nvPr/>
        </p:nvSpPr>
        <p:spPr>
          <a:xfrm>
            <a:off x="2071825" y="8475538"/>
            <a:ext cx="46735" cy="26179"/>
          </a:xfrm>
          <a:custGeom>
            <a:avLst/>
            <a:gdLst/>
            <a:ahLst/>
            <a:cxnLst>
              <a:cxn ang="0">
                <a:pos x="wd2" y="hd2"/>
              </a:cxn>
              <a:cxn ang="5400000">
                <a:pos x="wd2" y="hd2"/>
              </a:cxn>
              <a:cxn ang="10800000">
                <a:pos x="wd2" y="hd2"/>
              </a:cxn>
              <a:cxn ang="16200000">
                <a:pos x="wd2" y="hd2"/>
              </a:cxn>
            </a:cxnLst>
            <a:rect l="0" t="0" r="r" b="b"/>
            <a:pathLst>
              <a:path w="20682" h="19991" extrusionOk="0">
                <a:moveTo>
                  <a:pt x="7130" y="14606"/>
                </a:moveTo>
                <a:cubicBezTo>
                  <a:pt x="7550" y="13898"/>
                  <a:pt x="7969" y="13190"/>
                  <a:pt x="8388" y="13190"/>
                </a:cubicBezTo>
                <a:cubicBezTo>
                  <a:pt x="9227" y="12482"/>
                  <a:pt x="10066" y="14606"/>
                  <a:pt x="10905" y="16023"/>
                </a:cubicBezTo>
                <a:cubicBezTo>
                  <a:pt x="12792" y="19918"/>
                  <a:pt x="16777" y="21334"/>
                  <a:pt x="18874" y="18501"/>
                </a:cubicBezTo>
                <a:cubicBezTo>
                  <a:pt x="21600" y="15314"/>
                  <a:pt x="21181" y="7170"/>
                  <a:pt x="18035" y="5754"/>
                </a:cubicBezTo>
                <a:cubicBezTo>
                  <a:pt x="16777" y="5045"/>
                  <a:pt x="15309" y="5754"/>
                  <a:pt x="14470" y="5045"/>
                </a:cubicBezTo>
                <a:cubicBezTo>
                  <a:pt x="12792" y="4337"/>
                  <a:pt x="12373" y="1504"/>
                  <a:pt x="10485" y="442"/>
                </a:cubicBezTo>
                <a:cubicBezTo>
                  <a:pt x="9227" y="-266"/>
                  <a:pt x="5662" y="-266"/>
                  <a:pt x="4404" y="1504"/>
                </a:cubicBezTo>
                <a:cubicBezTo>
                  <a:pt x="2097" y="2921"/>
                  <a:pt x="419" y="5754"/>
                  <a:pt x="0" y="9649"/>
                </a:cubicBezTo>
                <a:cubicBezTo>
                  <a:pt x="3146" y="7878"/>
                  <a:pt x="5243" y="16023"/>
                  <a:pt x="7130" y="14606"/>
                </a:cubicBezTo>
              </a:path>
            </a:pathLst>
          </a:custGeom>
          <a:solidFill>
            <a:srgbClr val="929292"/>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sp>
        <p:nvSpPr>
          <p:cNvPr id="3567" name="Shape 3567"/>
          <p:cNvSpPr/>
          <p:nvPr/>
        </p:nvSpPr>
        <p:spPr>
          <a:xfrm>
            <a:off x="17155529" y="4757277"/>
            <a:ext cx="15379" cy="15380"/>
          </a:xfrm>
          <a:custGeom>
            <a:avLst/>
            <a:gdLst/>
            <a:ahLst/>
            <a:cxnLst>
              <a:cxn ang="0">
                <a:pos x="wd2" y="hd2"/>
              </a:cxn>
              <a:cxn ang="5400000">
                <a:pos x="wd2" y="hd2"/>
              </a:cxn>
              <a:cxn ang="10800000">
                <a:pos x="wd2" y="hd2"/>
              </a:cxn>
              <a:cxn ang="16200000">
                <a:pos x="wd2" y="hd2"/>
              </a:cxn>
            </a:cxnLst>
            <a:rect l="0" t="0" r="r" b="b"/>
            <a:pathLst>
              <a:path w="21600" h="21600" extrusionOk="0">
                <a:moveTo>
                  <a:pt x="0" y="2541"/>
                </a:moveTo>
                <a:cubicBezTo>
                  <a:pt x="3375" y="1271"/>
                  <a:pt x="7425" y="0"/>
                  <a:pt x="10125" y="0"/>
                </a:cubicBezTo>
                <a:cubicBezTo>
                  <a:pt x="12825" y="0"/>
                  <a:pt x="17550" y="2541"/>
                  <a:pt x="17550" y="6988"/>
                </a:cubicBezTo>
                <a:cubicBezTo>
                  <a:pt x="18900" y="6988"/>
                  <a:pt x="20250" y="6988"/>
                  <a:pt x="21600" y="8259"/>
                </a:cubicBezTo>
                <a:cubicBezTo>
                  <a:pt x="20250" y="10800"/>
                  <a:pt x="18900" y="13341"/>
                  <a:pt x="18900" y="15882"/>
                </a:cubicBezTo>
                <a:cubicBezTo>
                  <a:pt x="18900" y="17153"/>
                  <a:pt x="18900" y="18424"/>
                  <a:pt x="18900" y="20329"/>
                </a:cubicBezTo>
                <a:cubicBezTo>
                  <a:pt x="18900" y="21600"/>
                  <a:pt x="17550" y="21600"/>
                  <a:pt x="15525" y="21600"/>
                </a:cubicBezTo>
                <a:cubicBezTo>
                  <a:pt x="11475" y="21600"/>
                  <a:pt x="8775" y="21600"/>
                  <a:pt x="4725" y="21600"/>
                </a:cubicBezTo>
                <a:cubicBezTo>
                  <a:pt x="3375" y="15882"/>
                  <a:pt x="6075" y="10800"/>
                  <a:pt x="11475" y="8259"/>
                </a:cubicBezTo>
                <a:cubicBezTo>
                  <a:pt x="10125" y="6988"/>
                  <a:pt x="8775" y="6988"/>
                  <a:pt x="7425" y="5082"/>
                </a:cubicBezTo>
                <a:cubicBezTo>
                  <a:pt x="7425" y="5082"/>
                  <a:pt x="7425" y="5082"/>
                  <a:pt x="6075" y="5082"/>
                </a:cubicBezTo>
                <a:cubicBezTo>
                  <a:pt x="4725" y="5082"/>
                  <a:pt x="3375" y="6988"/>
                  <a:pt x="3375" y="6988"/>
                </a:cubicBezTo>
                <a:cubicBezTo>
                  <a:pt x="1350" y="5082"/>
                  <a:pt x="1350" y="3812"/>
                  <a:pt x="0" y="2541"/>
                </a:cubicBezTo>
              </a:path>
            </a:pathLst>
          </a:custGeom>
          <a:solidFill>
            <a:srgbClr val="DDDDDD"/>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grpSp>
        <p:nvGrpSpPr>
          <p:cNvPr id="3571" name="Group 3571"/>
          <p:cNvGrpSpPr/>
          <p:nvPr/>
        </p:nvGrpSpPr>
        <p:grpSpPr>
          <a:xfrm>
            <a:off x="16879884" y="4504283"/>
            <a:ext cx="1908129" cy="1915559"/>
            <a:chOff x="0" y="0"/>
            <a:chExt cx="1908128" cy="1915558"/>
          </a:xfrm>
        </p:grpSpPr>
        <p:sp>
          <p:nvSpPr>
            <p:cNvPr id="3568" name="Shape 3568"/>
            <p:cNvSpPr/>
            <p:nvPr/>
          </p:nvSpPr>
          <p:spPr>
            <a:xfrm>
              <a:off x="202791" y="0"/>
              <a:ext cx="1705338" cy="1915559"/>
            </a:xfrm>
            <a:custGeom>
              <a:avLst/>
              <a:gdLst/>
              <a:ahLst/>
              <a:cxnLst>
                <a:cxn ang="0">
                  <a:pos x="wd2" y="hd2"/>
                </a:cxn>
                <a:cxn ang="5400000">
                  <a:pos x="wd2" y="hd2"/>
                </a:cxn>
                <a:cxn ang="10800000">
                  <a:pos x="wd2" y="hd2"/>
                </a:cxn>
                <a:cxn ang="16200000">
                  <a:pos x="wd2" y="hd2"/>
                </a:cxn>
              </a:cxnLst>
              <a:rect l="0" t="0" r="r" b="b"/>
              <a:pathLst>
                <a:path w="21512" h="21594" extrusionOk="0">
                  <a:moveTo>
                    <a:pt x="3597" y="574"/>
                  </a:moveTo>
                  <a:cubicBezTo>
                    <a:pt x="3591" y="574"/>
                    <a:pt x="3591" y="574"/>
                    <a:pt x="3586" y="574"/>
                  </a:cubicBezTo>
                  <a:cubicBezTo>
                    <a:pt x="3586" y="549"/>
                    <a:pt x="3597" y="559"/>
                    <a:pt x="3597" y="574"/>
                  </a:cubicBezTo>
                  <a:close/>
                  <a:moveTo>
                    <a:pt x="3481" y="800"/>
                  </a:moveTo>
                  <a:cubicBezTo>
                    <a:pt x="3195" y="1006"/>
                    <a:pt x="2882" y="1178"/>
                    <a:pt x="2547" y="1326"/>
                  </a:cubicBezTo>
                  <a:cubicBezTo>
                    <a:pt x="2514" y="1365"/>
                    <a:pt x="2525" y="1439"/>
                    <a:pt x="2569" y="1468"/>
                  </a:cubicBezTo>
                  <a:cubicBezTo>
                    <a:pt x="2431" y="1601"/>
                    <a:pt x="2338" y="1788"/>
                    <a:pt x="2316" y="1975"/>
                  </a:cubicBezTo>
                  <a:cubicBezTo>
                    <a:pt x="2376" y="1975"/>
                    <a:pt x="2442" y="2004"/>
                    <a:pt x="2464" y="2058"/>
                  </a:cubicBezTo>
                  <a:cubicBezTo>
                    <a:pt x="2338" y="2107"/>
                    <a:pt x="2349" y="2265"/>
                    <a:pt x="2365" y="2387"/>
                  </a:cubicBezTo>
                  <a:cubicBezTo>
                    <a:pt x="2376" y="2510"/>
                    <a:pt x="2261" y="2672"/>
                    <a:pt x="2134" y="2614"/>
                  </a:cubicBezTo>
                  <a:cubicBezTo>
                    <a:pt x="1969" y="2800"/>
                    <a:pt x="1777" y="2953"/>
                    <a:pt x="1557" y="3085"/>
                  </a:cubicBezTo>
                  <a:cubicBezTo>
                    <a:pt x="1463" y="3085"/>
                    <a:pt x="1370" y="3076"/>
                    <a:pt x="1265" y="3076"/>
                  </a:cubicBezTo>
                  <a:cubicBezTo>
                    <a:pt x="1265" y="3169"/>
                    <a:pt x="1254" y="3252"/>
                    <a:pt x="1254" y="3346"/>
                  </a:cubicBezTo>
                  <a:cubicBezTo>
                    <a:pt x="1106" y="3459"/>
                    <a:pt x="957" y="3582"/>
                    <a:pt x="803" y="3695"/>
                  </a:cubicBezTo>
                  <a:cubicBezTo>
                    <a:pt x="803" y="3818"/>
                    <a:pt x="792" y="3936"/>
                    <a:pt x="748" y="4049"/>
                  </a:cubicBezTo>
                  <a:cubicBezTo>
                    <a:pt x="699" y="4167"/>
                    <a:pt x="583" y="4250"/>
                    <a:pt x="446" y="4265"/>
                  </a:cubicBezTo>
                  <a:cubicBezTo>
                    <a:pt x="457" y="4294"/>
                    <a:pt x="484" y="4314"/>
                    <a:pt x="495" y="4343"/>
                  </a:cubicBezTo>
                  <a:cubicBezTo>
                    <a:pt x="193" y="4457"/>
                    <a:pt x="308" y="4963"/>
                    <a:pt x="0" y="5046"/>
                  </a:cubicBezTo>
                  <a:cubicBezTo>
                    <a:pt x="22" y="5149"/>
                    <a:pt x="44" y="5263"/>
                    <a:pt x="77" y="5366"/>
                  </a:cubicBezTo>
                  <a:cubicBezTo>
                    <a:pt x="160" y="5356"/>
                    <a:pt x="242" y="5366"/>
                    <a:pt x="319" y="5395"/>
                  </a:cubicBezTo>
                  <a:cubicBezTo>
                    <a:pt x="413" y="5420"/>
                    <a:pt x="385" y="5552"/>
                    <a:pt x="319" y="5611"/>
                  </a:cubicBezTo>
                  <a:cubicBezTo>
                    <a:pt x="248" y="5675"/>
                    <a:pt x="171" y="5769"/>
                    <a:pt x="215" y="5842"/>
                  </a:cubicBezTo>
                  <a:cubicBezTo>
                    <a:pt x="242" y="5872"/>
                    <a:pt x="275" y="5892"/>
                    <a:pt x="308" y="5911"/>
                  </a:cubicBezTo>
                  <a:cubicBezTo>
                    <a:pt x="446" y="6044"/>
                    <a:pt x="253" y="6324"/>
                    <a:pt x="424" y="6437"/>
                  </a:cubicBezTo>
                  <a:cubicBezTo>
                    <a:pt x="308" y="6511"/>
                    <a:pt x="264" y="6644"/>
                    <a:pt x="297" y="6757"/>
                  </a:cubicBezTo>
                  <a:cubicBezTo>
                    <a:pt x="226" y="6776"/>
                    <a:pt x="160" y="6820"/>
                    <a:pt x="127" y="6879"/>
                  </a:cubicBezTo>
                  <a:cubicBezTo>
                    <a:pt x="-60" y="7150"/>
                    <a:pt x="297" y="7499"/>
                    <a:pt x="193" y="7799"/>
                  </a:cubicBezTo>
                  <a:cubicBezTo>
                    <a:pt x="308" y="7853"/>
                    <a:pt x="424" y="7892"/>
                    <a:pt x="528" y="7941"/>
                  </a:cubicBezTo>
                  <a:lnTo>
                    <a:pt x="886" y="8265"/>
                  </a:lnTo>
                  <a:cubicBezTo>
                    <a:pt x="1095" y="8457"/>
                    <a:pt x="1326" y="8688"/>
                    <a:pt x="1315" y="8953"/>
                  </a:cubicBezTo>
                  <a:cubicBezTo>
                    <a:pt x="1579" y="9111"/>
                    <a:pt x="1832" y="9273"/>
                    <a:pt x="2096" y="9430"/>
                  </a:cubicBezTo>
                  <a:cubicBezTo>
                    <a:pt x="2283" y="9543"/>
                    <a:pt x="2453" y="9646"/>
                    <a:pt x="2629" y="9769"/>
                  </a:cubicBezTo>
                  <a:cubicBezTo>
                    <a:pt x="2788" y="9892"/>
                    <a:pt x="2975" y="10025"/>
                    <a:pt x="3184" y="10015"/>
                  </a:cubicBezTo>
                  <a:cubicBezTo>
                    <a:pt x="3217" y="9892"/>
                    <a:pt x="3426" y="9956"/>
                    <a:pt x="3564" y="9931"/>
                  </a:cubicBezTo>
                  <a:cubicBezTo>
                    <a:pt x="3641" y="9922"/>
                    <a:pt x="3701" y="9882"/>
                    <a:pt x="3767" y="9838"/>
                  </a:cubicBezTo>
                  <a:cubicBezTo>
                    <a:pt x="4070" y="9686"/>
                    <a:pt x="4488" y="9735"/>
                    <a:pt x="4730" y="9956"/>
                  </a:cubicBezTo>
                  <a:cubicBezTo>
                    <a:pt x="4944" y="9779"/>
                    <a:pt x="5214" y="9583"/>
                    <a:pt x="5499" y="9622"/>
                  </a:cubicBezTo>
                  <a:cubicBezTo>
                    <a:pt x="5549" y="9479"/>
                    <a:pt x="5791" y="9519"/>
                    <a:pt x="5950" y="9499"/>
                  </a:cubicBezTo>
                  <a:cubicBezTo>
                    <a:pt x="6099" y="9479"/>
                    <a:pt x="6236" y="9376"/>
                    <a:pt x="6390" y="9366"/>
                  </a:cubicBezTo>
                  <a:cubicBezTo>
                    <a:pt x="6528" y="9366"/>
                    <a:pt x="6654" y="9450"/>
                    <a:pt x="6792" y="9460"/>
                  </a:cubicBezTo>
                  <a:cubicBezTo>
                    <a:pt x="6863" y="9460"/>
                    <a:pt x="6940" y="9450"/>
                    <a:pt x="7012" y="9469"/>
                  </a:cubicBezTo>
                  <a:cubicBezTo>
                    <a:pt x="7105" y="9499"/>
                    <a:pt x="7160" y="9583"/>
                    <a:pt x="7182" y="9676"/>
                  </a:cubicBezTo>
                  <a:cubicBezTo>
                    <a:pt x="7210" y="9750"/>
                    <a:pt x="7210" y="9838"/>
                    <a:pt x="7254" y="9902"/>
                  </a:cubicBezTo>
                  <a:cubicBezTo>
                    <a:pt x="7298" y="9966"/>
                    <a:pt x="7424" y="10005"/>
                    <a:pt x="7474" y="9941"/>
                  </a:cubicBezTo>
                  <a:cubicBezTo>
                    <a:pt x="7507" y="9912"/>
                    <a:pt x="7578" y="9882"/>
                    <a:pt x="7611" y="9853"/>
                  </a:cubicBezTo>
                  <a:cubicBezTo>
                    <a:pt x="7633" y="9872"/>
                    <a:pt x="7655" y="9902"/>
                    <a:pt x="7683" y="9922"/>
                  </a:cubicBezTo>
                  <a:cubicBezTo>
                    <a:pt x="7694" y="9872"/>
                    <a:pt x="7787" y="9892"/>
                    <a:pt x="7820" y="9922"/>
                  </a:cubicBezTo>
                  <a:cubicBezTo>
                    <a:pt x="7864" y="9956"/>
                    <a:pt x="7903" y="10005"/>
                    <a:pt x="7958" y="9995"/>
                  </a:cubicBezTo>
                  <a:cubicBezTo>
                    <a:pt x="8062" y="10005"/>
                    <a:pt x="8166" y="10005"/>
                    <a:pt x="8271" y="10015"/>
                  </a:cubicBezTo>
                  <a:cubicBezTo>
                    <a:pt x="8441" y="10172"/>
                    <a:pt x="8546" y="10398"/>
                    <a:pt x="8535" y="10615"/>
                  </a:cubicBezTo>
                  <a:cubicBezTo>
                    <a:pt x="8397" y="10674"/>
                    <a:pt x="8386" y="10880"/>
                    <a:pt x="8513" y="10954"/>
                  </a:cubicBezTo>
                  <a:cubicBezTo>
                    <a:pt x="8359" y="11047"/>
                    <a:pt x="8304" y="11224"/>
                    <a:pt x="8260" y="11386"/>
                  </a:cubicBezTo>
                  <a:cubicBezTo>
                    <a:pt x="8243" y="11416"/>
                    <a:pt x="8232" y="11460"/>
                    <a:pt x="8243" y="11489"/>
                  </a:cubicBezTo>
                  <a:cubicBezTo>
                    <a:pt x="8243" y="11553"/>
                    <a:pt x="8304" y="11612"/>
                    <a:pt x="8337" y="11666"/>
                  </a:cubicBezTo>
                  <a:cubicBezTo>
                    <a:pt x="8375" y="11725"/>
                    <a:pt x="8408" y="11799"/>
                    <a:pt x="8359" y="11853"/>
                  </a:cubicBezTo>
                  <a:cubicBezTo>
                    <a:pt x="8408" y="11838"/>
                    <a:pt x="8452" y="11863"/>
                    <a:pt x="8485" y="11892"/>
                  </a:cubicBezTo>
                  <a:cubicBezTo>
                    <a:pt x="8557" y="11956"/>
                    <a:pt x="8617" y="12035"/>
                    <a:pt x="8650" y="12128"/>
                  </a:cubicBezTo>
                  <a:cubicBezTo>
                    <a:pt x="8733" y="12138"/>
                    <a:pt x="8788" y="12222"/>
                    <a:pt x="8799" y="12305"/>
                  </a:cubicBezTo>
                  <a:cubicBezTo>
                    <a:pt x="8810" y="12379"/>
                    <a:pt x="8810" y="12467"/>
                    <a:pt x="8870" y="12531"/>
                  </a:cubicBezTo>
                  <a:cubicBezTo>
                    <a:pt x="8914" y="12522"/>
                    <a:pt x="8964" y="12522"/>
                    <a:pt x="9002" y="12512"/>
                  </a:cubicBezTo>
                  <a:cubicBezTo>
                    <a:pt x="9129" y="12635"/>
                    <a:pt x="9266" y="12787"/>
                    <a:pt x="9244" y="12954"/>
                  </a:cubicBezTo>
                  <a:cubicBezTo>
                    <a:pt x="9288" y="12954"/>
                    <a:pt x="9316" y="12993"/>
                    <a:pt x="9316" y="13028"/>
                  </a:cubicBezTo>
                  <a:cubicBezTo>
                    <a:pt x="9316" y="13067"/>
                    <a:pt x="9288" y="13097"/>
                    <a:pt x="9266" y="13131"/>
                  </a:cubicBezTo>
                  <a:cubicBezTo>
                    <a:pt x="9338" y="13106"/>
                    <a:pt x="9415" y="13180"/>
                    <a:pt x="9404" y="13244"/>
                  </a:cubicBezTo>
                  <a:cubicBezTo>
                    <a:pt x="9404" y="13264"/>
                    <a:pt x="9393" y="13283"/>
                    <a:pt x="9393" y="13303"/>
                  </a:cubicBezTo>
                  <a:cubicBezTo>
                    <a:pt x="9393" y="13337"/>
                    <a:pt x="9431" y="13357"/>
                    <a:pt x="9453" y="13377"/>
                  </a:cubicBezTo>
                  <a:cubicBezTo>
                    <a:pt x="9569" y="13480"/>
                    <a:pt x="9646" y="13613"/>
                    <a:pt x="9684" y="13760"/>
                  </a:cubicBezTo>
                  <a:cubicBezTo>
                    <a:pt x="9624" y="13760"/>
                    <a:pt x="9569" y="13750"/>
                    <a:pt x="9508" y="13750"/>
                  </a:cubicBezTo>
                  <a:cubicBezTo>
                    <a:pt x="9519" y="13893"/>
                    <a:pt x="9602" y="14025"/>
                    <a:pt x="9717" y="14129"/>
                  </a:cubicBezTo>
                  <a:cubicBezTo>
                    <a:pt x="9646" y="14138"/>
                    <a:pt x="9624" y="14232"/>
                    <a:pt x="9673" y="14286"/>
                  </a:cubicBezTo>
                  <a:cubicBezTo>
                    <a:pt x="9717" y="14335"/>
                    <a:pt x="9789" y="14365"/>
                    <a:pt x="9822" y="14428"/>
                  </a:cubicBezTo>
                  <a:cubicBezTo>
                    <a:pt x="9761" y="14502"/>
                    <a:pt x="9750" y="14615"/>
                    <a:pt x="9811" y="14699"/>
                  </a:cubicBezTo>
                  <a:cubicBezTo>
                    <a:pt x="9728" y="14748"/>
                    <a:pt x="9646" y="14812"/>
                    <a:pt x="9569" y="14861"/>
                  </a:cubicBezTo>
                  <a:cubicBezTo>
                    <a:pt x="9530" y="14881"/>
                    <a:pt x="9497" y="14915"/>
                    <a:pt x="9486" y="14954"/>
                  </a:cubicBezTo>
                  <a:cubicBezTo>
                    <a:pt x="9475" y="14994"/>
                    <a:pt x="9508" y="15048"/>
                    <a:pt x="9558" y="15038"/>
                  </a:cubicBezTo>
                  <a:cubicBezTo>
                    <a:pt x="9415" y="15131"/>
                    <a:pt x="9277" y="15303"/>
                    <a:pt x="9277" y="15460"/>
                  </a:cubicBezTo>
                  <a:cubicBezTo>
                    <a:pt x="9277" y="15500"/>
                    <a:pt x="9288" y="15544"/>
                    <a:pt x="9266" y="15574"/>
                  </a:cubicBezTo>
                  <a:cubicBezTo>
                    <a:pt x="9244" y="15603"/>
                    <a:pt x="9211" y="15613"/>
                    <a:pt x="9184" y="15632"/>
                  </a:cubicBezTo>
                  <a:cubicBezTo>
                    <a:pt x="9129" y="15687"/>
                    <a:pt x="9107" y="15770"/>
                    <a:pt x="9096" y="15839"/>
                  </a:cubicBezTo>
                  <a:cubicBezTo>
                    <a:pt x="9068" y="15996"/>
                    <a:pt x="9068" y="16149"/>
                    <a:pt x="9107" y="16306"/>
                  </a:cubicBezTo>
                  <a:cubicBezTo>
                    <a:pt x="9162" y="16542"/>
                    <a:pt x="9316" y="16748"/>
                    <a:pt x="9464" y="16955"/>
                  </a:cubicBezTo>
                  <a:cubicBezTo>
                    <a:pt x="9486" y="16994"/>
                    <a:pt x="9519" y="17038"/>
                    <a:pt x="9569" y="17058"/>
                  </a:cubicBezTo>
                  <a:cubicBezTo>
                    <a:pt x="9706" y="17284"/>
                    <a:pt x="9833" y="17520"/>
                    <a:pt x="9970" y="17746"/>
                  </a:cubicBezTo>
                  <a:cubicBezTo>
                    <a:pt x="10003" y="17800"/>
                    <a:pt x="10031" y="17849"/>
                    <a:pt x="10031" y="17913"/>
                  </a:cubicBezTo>
                  <a:cubicBezTo>
                    <a:pt x="10031" y="17977"/>
                    <a:pt x="9981" y="18016"/>
                    <a:pt x="9970" y="18080"/>
                  </a:cubicBezTo>
                  <a:cubicBezTo>
                    <a:pt x="9937" y="18193"/>
                    <a:pt x="9992" y="18306"/>
                    <a:pt x="10042" y="18419"/>
                  </a:cubicBezTo>
                  <a:cubicBezTo>
                    <a:pt x="10053" y="18449"/>
                    <a:pt x="10064" y="18468"/>
                    <a:pt x="10075" y="18503"/>
                  </a:cubicBezTo>
                  <a:cubicBezTo>
                    <a:pt x="10157" y="18665"/>
                    <a:pt x="10234" y="18852"/>
                    <a:pt x="10190" y="19029"/>
                  </a:cubicBezTo>
                  <a:cubicBezTo>
                    <a:pt x="10179" y="19068"/>
                    <a:pt x="10157" y="19107"/>
                    <a:pt x="10157" y="19151"/>
                  </a:cubicBezTo>
                  <a:cubicBezTo>
                    <a:pt x="10168" y="19294"/>
                    <a:pt x="10421" y="19387"/>
                    <a:pt x="10350" y="19510"/>
                  </a:cubicBezTo>
                  <a:cubicBezTo>
                    <a:pt x="10504" y="19667"/>
                    <a:pt x="10652" y="19830"/>
                    <a:pt x="10800" y="19987"/>
                  </a:cubicBezTo>
                  <a:cubicBezTo>
                    <a:pt x="10822" y="20016"/>
                    <a:pt x="10850" y="20036"/>
                    <a:pt x="10861" y="20066"/>
                  </a:cubicBezTo>
                  <a:cubicBezTo>
                    <a:pt x="10894" y="20159"/>
                    <a:pt x="10811" y="20262"/>
                    <a:pt x="10872" y="20336"/>
                  </a:cubicBezTo>
                  <a:cubicBezTo>
                    <a:pt x="10916" y="20400"/>
                    <a:pt x="11020" y="20410"/>
                    <a:pt x="11075" y="20469"/>
                  </a:cubicBezTo>
                  <a:cubicBezTo>
                    <a:pt x="11147" y="20542"/>
                    <a:pt x="11092" y="20655"/>
                    <a:pt x="11114" y="20749"/>
                  </a:cubicBezTo>
                  <a:cubicBezTo>
                    <a:pt x="11136" y="20822"/>
                    <a:pt x="11196" y="20876"/>
                    <a:pt x="11218" y="20935"/>
                  </a:cubicBezTo>
                  <a:cubicBezTo>
                    <a:pt x="11246" y="20999"/>
                    <a:pt x="11169" y="21098"/>
                    <a:pt x="11103" y="21068"/>
                  </a:cubicBezTo>
                  <a:cubicBezTo>
                    <a:pt x="11042" y="21181"/>
                    <a:pt x="11075" y="21314"/>
                    <a:pt x="11169" y="21417"/>
                  </a:cubicBezTo>
                  <a:cubicBezTo>
                    <a:pt x="11262" y="21510"/>
                    <a:pt x="11389" y="21574"/>
                    <a:pt x="11526" y="21594"/>
                  </a:cubicBezTo>
                  <a:cubicBezTo>
                    <a:pt x="11757" y="21574"/>
                    <a:pt x="11988" y="21574"/>
                    <a:pt x="12219" y="21594"/>
                  </a:cubicBezTo>
                  <a:cubicBezTo>
                    <a:pt x="12230" y="21555"/>
                    <a:pt x="12241" y="21520"/>
                    <a:pt x="12252" y="21481"/>
                  </a:cubicBezTo>
                  <a:cubicBezTo>
                    <a:pt x="12219" y="21471"/>
                    <a:pt x="12186" y="21471"/>
                    <a:pt x="12153" y="21461"/>
                  </a:cubicBezTo>
                  <a:cubicBezTo>
                    <a:pt x="12126" y="21427"/>
                    <a:pt x="12126" y="21378"/>
                    <a:pt x="12153" y="21348"/>
                  </a:cubicBezTo>
                  <a:cubicBezTo>
                    <a:pt x="12208" y="21358"/>
                    <a:pt x="12269" y="21338"/>
                    <a:pt x="12302" y="21294"/>
                  </a:cubicBezTo>
                  <a:cubicBezTo>
                    <a:pt x="12522" y="21451"/>
                    <a:pt x="12808" y="21530"/>
                    <a:pt x="13099" y="21520"/>
                  </a:cubicBezTo>
                  <a:cubicBezTo>
                    <a:pt x="13132" y="21427"/>
                    <a:pt x="13281" y="21427"/>
                    <a:pt x="13396" y="21427"/>
                  </a:cubicBezTo>
                  <a:cubicBezTo>
                    <a:pt x="13522" y="21427"/>
                    <a:pt x="13660" y="21388"/>
                    <a:pt x="13764" y="21324"/>
                  </a:cubicBezTo>
                  <a:cubicBezTo>
                    <a:pt x="13940" y="21220"/>
                    <a:pt x="14100" y="21048"/>
                    <a:pt x="14298" y="21098"/>
                  </a:cubicBezTo>
                  <a:cubicBezTo>
                    <a:pt x="14298" y="20994"/>
                    <a:pt x="14364" y="20901"/>
                    <a:pt x="14457" y="20822"/>
                  </a:cubicBezTo>
                  <a:lnTo>
                    <a:pt x="14622" y="20675"/>
                  </a:lnTo>
                  <a:cubicBezTo>
                    <a:pt x="14749" y="20562"/>
                    <a:pt x="14875" y="20449"/>
                    <a:pt x="15013" y="20336"/>
                  </a:cubicBezTo>
                  <a:cubicBezTo>
                    <a:pt x="15057" y="20233"/>
                    <a:pt x="15057" y="20129"/>
                    <a:pt x="15035" y="20026"/>
                  </a:cubicBezTo>
                  <a:cubicBezTo>
                    <a:pt x="14980" y="20016"/>
                    <a:pt x="14941" y="19952"/>
                    <a:pt x="14963" y="19903"/>
                  </a:cubicBezTo>
                  <a:cubicBezTo>
                    <a:pt x="15024" y="19903"/>
                    <a:pt x="15068" y="19894"/>
                    <a:pt x="15128" y="19894"/>
                  </a:cubicBezTo>
                  <a:cubicBezTo>
                    <a:pt x="15079" y="19820"/>
                    <a:pt x="15139" y="19707"/>
                    <a:pt x="15233" y="19697"/>
                  </a:cubicBezTo>
                  <a:cubicBezTo>
                    <a:pt x="15266" y="19697"/>
                    <a:pt x="15310" y="19707"/>
                    <a:pt x="15348" y="19707"/>
                  </a:cubicBezTo>
                  <a:cubicBezTo>
                    <a:pt x="15453" y="19707"/>
                    <a:pt x="15546" y="19628"/>
                    <a:pt x="15579" y="19545"/>
                  </a:cubicBezTo>
                  <a:cubicBezTo>
                    <a:pt x="15618" y="19466"/>
                    <a:pt x="15612" y="19358"/>
                    <a:pt x="15612" y="19264"/>
                  </a:cubicBezTo>
                  <a:cubicBezTo>
                    <a:pt x="15684" y="19314"/>
                    <a:pt x="15783" y="19235"/>
                    <a:pt x="15783" y="19161"/>
                  </a:cubicBezTo>
                  <a:cubicBezTo>
                    <a:pt x="15783" y="19078"/>
                    <a:pt x="15728" y="19019"/>
                    <a:pt x="15706" y="18935"/>
                  </a:cubicBezTo>
                  <a:cubicBezTo>
                    <a:pt x="15656" y="18798"/>
                    <a:pt x="15684" y="18645"/>
                    <a:pt x="15783" y="18542"/>
                  </a:cubicBezTo>
                  <a:cubicBezTo>
                    <a:pt x="15821" y="18513"/>
                    <a:pt x="15854" y="18478"/>
                    <a:pt x="15909" y="18478"/>
                  </a:cubicBezTo>
                  <a:cubicBezTo>
                    <a:pt x="15970" y="18478"/>
                    <a:pt x="16014" y="18513"/>
                    <a:pt x="16074" y="18522"/>
                  </a:cubicBezTo>
                  <a:cubicBezTo>
                    <a:pt x="16233" y="18571"/>
                    <a:pt x="16431" y="18449"/>
                    <a:pt x="16431" y="18296"/>
                  </a:cubicBezTo>
                  <a:cubicBezTo>
                    <a:pt x="16431" y="18223"/>
                    <a:pt x="16409" y="18159"/>
                    <a:pt x="16442" y="18100"/>
                  </a:cubicBezTo>
                  <a:cubicBezTo>
                    <a:pt x="16464" y="18055"/>
                    <a:pt x="16514" y="18036"/>
                    <a:pt x="16525" y="17996"/>
                  </a:cubicBezTo>
                  <a:cubicBezTo>
                    <a:pt x="16580" y="17893"/>
                    <a:pt x="16453" y="17790"/>
                    <a:pt x="16398" y="17687"/>
                  </a:cubicBezTo>
                  <a:cubicBezTo>
                    <a:pt x="16338" y="17574"/>
                    <a:pt x="16371" y="17441"/>
                    <a:pt x="16475" y="17367"/>
                  </a:cubicBezTo>
                  <a:cubicBezTo>
                    <a:pt x="16283" y="17323"/>
                    <a:pt x="16167" y="17107"/>
                    <a:pt x="16244" y="16945"/>
                  </a:cubicBezTo>
                  <a:cubicBezTo>
                    <a:pt x="16233" y="16974"/>
                    <a:pt x="16272" y="16994"/>
                    <a:pt x="16305" y="16984"/>
                  </a:cubicBezTo>
                  <a:cubicBezTo>
                    <a:pt x="16420" y="16900"/>
                    <a:pt x="16525" y="16787"/>
                    <a:pt x="16569" y="16665"/>
                  </a:cubicBezTo>
                  <a:cubicBezTo>
                    <a:pt x="16684" y="16719"/>
                    <a:pt x="16844" y="16655"/>
                    <a:pt x="16882" y="16542"/>
                  </a:cubicBezTo>
                  <a:cubicBezTo>
                    <a:pt x="16893" y="16512"/>
                    <a:pt x="16893" y="16478"/>
                    <a:pt x="16904" y="16448"/>
                  </a:cubicBezTo>
                  <a:cubicBezTo>
                    <a:pt x="16959" y="16325"/>
                    <a:pt x="17201" y="16375"/>
                    <a:pt x="17295" y="16276"/>
                  </a:cubicBezTo>
                  <a:cubicBezTo>
                    <a:pt x="17317" y="16242"/>
                    <a:pt x="17344" y="16212"/>
                    <a:pt x="17377" y="16193"/>
                  </a:cubicBezTo>
                  <a:cubicBezTo>
                    <a:pt x="17410" y="16183"/>
                    <a:pt x="17443" y="16193"/>
                    <a:pt x="17493" y="16193"/>
                  </a:cubicBezTo>
                  <a:cubicBezTo>
                    <a:pt x="17652" y="16203"/>
                    <a:pt x="17779" y="16026"/>
                    <a:pt x="17713" y="15903"/>
                  </a:cubicBezTo>
                  <a:cubicBezTo>
                    <a:pt x="17861" y="15932"/>
                    <a:pt x="18021" y="15903"/>
                    <a:pt x="18164" y="15839"/>
                  </a:cubicBezTo>
                  <a:cubicBezTo>
                    <a:pt x="18092" y="15706"/>
                    <a:pt x="18081" y="15544"/>
                    <a:pt x="18125" y="15406"/>
                  </a:cubicBezTo>
                  <a:cubicBezTo>
                    <a:pt x="18048" y="15357"/>
                    <a:pt x="17944" y="15254"/>
                    <a:pt x="18021" y="15190"/>
                  </a:cubicBezTo>
                  <a:cubicBezTo>
                    <a:pt x="18048" y="15171"/>
                    <a:pt x="18070" y="15171"/>
                    <a:pt x="18081" y="15151"/>
                  </a:cubicBezTo>
                  <a:cubicBezTo>
                    <a:pt x="18103" y="15131"/>
                    <a:pt x="18103" y="15097"/>
                    <a:pt x="18114" y="15067"/>
                  </a:cubicBezTo>
                  <a:cubicBezTo>
                    <a:pt x="18164" y="14802"/>
                    <a:pt x="18208" y="14532"/>
                    <a:pt x="18252" y="14276"/>
                  </a:cubicBezTo>
                  <a:cubicBezTo>
                    <a:pt x="18197" y="14276"/>
                    <a:pt x="18125" y="14261"/>
                    <a:pt x="18070" y="14261"/>
                  </a:cubicBezTo>
                  <a:cubicBezTo>
                    <a:pt x="18147" y="14173"/>
                    <a:pt x="18032" y="14060"/>
                    <a:pt x="17916" y="13986"/>
                  </a:cubicBezTo>
                  <a:cubicBezTo>
                    <a:pt x="17806" y="13917"/>
                    <a:pt x="17691" y="13799"/>
                    <a:pt x="17768" y="13706"/>
                  </a:cubicBezTo>
                  <a:cubicBezTo>
                    <a:pt x="17641" y="13632"/>
                    <a:pt x="17894" y="13386"/>
                    <a:pt x="17768" y="13303"/>
                  </a:cubicBezTo>
                  <a:cubicBezTo>
                    <a:pt x="17735" y="13283"/>
                    <a:pt x="17702" y="13288"/>
                    <a:pt x="17674" y="13264"/>
                  </a:cubicBezTo>
                  <a:cubicBezTo>
                    <a:pt x="17652" y="13249"/>
                    <a:pt x="17652" y="13210"/>
                    <a:pt x="17641" y="13190"/>
                  </a:cubicBezTo>
                  <a:cubicBezTo>
                    <a:pt x="17619" y="13028"/>
                    <a:pt x="17619" y="12851"/>
                    <a:pt x="17630" y="12684"/>
                  </a:cubicBezTo>
                  <a:cubicBezTo>
                    <a:pt x="17806" y="12625"/>
                    <a:pt x="17883" y="12418"/>
                    <a:pt x="17779" y="12276"/>
                  </a:cubicBezTo>
                  <a:cubicBezTo>
                    <a:pt x="17839" y="12305"/>
                    <a:pt x="17911" y="12266"/>
                    <a:pt x="17944" y="12212"/>
                  </a:cubicBezTo>
                  <a:cubicBezTo>
                    <a:pt x="17982" y="12163"/>
                    <a:pt x="17977" y="12109"/>
                    <a:pt x="17999" y="12045"/>
                  </a:cubicBezTo>
                  <a:cubicBezTo>
                    <a:pt x="18032" y="11942"/>
                    <a:pt x="18092" y="11863"/>
                    <a:pt x="18197" y="11799"/>
                  </a:cubicBezTo>
                  <a:cubicBezTo>
                    <a:pt x="18219" y="11829"/>
                    <a:pt x="18263" y="11863"/>
                    <a:pt x="18312" y="11883"/>
                  </a:cubicBezTo>
                  <a:cubicBezTo>
                    <a:pt x="18356" y="11770"/>
                    <a:pt x="18428" y="11666"/>
                    <a:pt x="18521" y="11583"/>
                  </a:cubicBezTo>
                  <a:cubicBezTo>
                    <a:pt x="18598" y="11563"/>
                    <a:pt x="18681" y="11534"/>
                    <a:pt x="18763" y="11509"/>
                  </a:cubicBezTo>
                  <a:cubicBezTo>
                    <a:pt x="18763" y="11376"/>
                    <a:pt x="18889" y="11273"/>
                    <a:pt x="19005" y="11190"/>
                  </a:cubicBezTo>
                  <a:cubicBezTo>
                    <a:pt x="19186" y="11067"/>
                    <a:pt x="19362" y="10934"/>
                    <a:pt x="19544" y="10811"/>
                  </a:cubicBezTo>
                  <a:cubicBezTo>
                    <a:pt x="19637" y="10747"/>
                    <a:pt x="19731" y="10674"/>
                    <a:pt x="19846" y="10654"/>
                  </a:cubicBezTo>
                  <a:cubicBezTo>
                    <a:pt x="19901" y="10644"/>
                    <a:pt x="19973" y="10634"/>
                    <a:pt x="20006" y="10605"/>
                  </a:cubicBezTo>
                  <a:cubicBezTo>
                    <a:pt x="20028" y="10570"/>
                    <a:pt x="20039" y="10541"/>
                    <a:pt x="20055" y="10511"/>
                  </a:cubicBezTo>
                  <a:cubicBezTo>
                    <a:pt x="20088" y="10408"/>
                    <a:pt x="20182" y="10315"/>
                    <a:pt x="20297" y="10261"/>
                  </a:cubicBezTo>
                  <a:cubicBezTo>
                    <a:pt x="20352" y="10241"/>
                    <a:pt x="20424" y="10231"/>
                    <a:pt x="20468" y="10192"/>
                  </a:cubicBezTo>
                  <a:cubicBezTo>
                    <a:pt x="20528" y="10128"/>
                    <a:pt x="20501" y="10035"/>
                    <a:pt x="20512" y="9966"/>
                  </a:cubicBezTo>
                  <a:cubicBezTo>
                    <a:pt x="20528" y="9882"/>
                    <a:pt x="20627" y="9799"/>
                    <a:pt x="20688" y="9853"/>
                  </a:cubicBezTo>
                  <a:cubicBezTo>
                    <a:pt x="20743" y="9715"/>
                    <a:pt x="20814" y="9583"/>
                    <a:pt x="20875" y="9450"/>
                  </a:cubicBezTo>
                  <a:cubicBezTo>
                    <a:pt x="20897" y="9406"/>
                    <a:pt x="20908" y="9366"/>
                    <a:pt x="20941" y="9337"/>
                  </a:cubicBezTo>
                  <a:cubicBezTo>
                    <a:pt x="20974" y="9293"/>
                    <a:pt x="21034" y="9273"/>
                    <a:pt x="21067" y="9243"/>
                  </a:cubicBezTo>
                  <a:cubicBezTo>
                    <a:pt x="21254" y="9086"/>
                    <a:pt x="21183" y="8801"/>
                    <a:pt x="21348" y="8624"/>
                  </a:cubicBezTo>
                  <a:cubicBezTo>
                    <a:pt x="21359" y="8605"/>
                    <a:pt x="21381" y="8595"/>
                    <a:pt x="21392" y="8570"/>
                  </a:cubicBezTo>
                  <a:cubicBezTo>
                    <a:pt x="21414" y="8541"/>
                    <a:pt x="21425" y="8501"/>
                    <a:pt x="21436" y="8457"/>
                  </a:cubicBezTo>
                  <a:cubicBezTo>
                    <a:pt x="21447" y="8388"/>
                    <a:pt x="21474" y="8315"/>
                    <a:pt x="21485" y="8241"/>
                  </a:cubicBezTo>
                  <a:cubicBezTo>
                    <a:pt x="21518" y="8098"/>
                    <a:pt x="21540" y="7921"/>
                    <a:pt x="21436" y="7808"/>
                  </a:cubicBezTo>
                  <a:cubicBezTo>
                    <a:pt x="21370" y="7931"/>
                    <a:pt x="21254" y="8034"/>
                    <a:pt x="21128" y="8118"/>
                  </a:cubicBezTo>
                  <a:cubicBezTo>
                    <a:pt x="21117" y="8079"/>
                    <a:pt x="21056" y="8059"/>
                    <a:pt x="21023" y="8069"/>
                  </a:cubicBezTo>
                  <a:cubicBezTo>
                    <a:pt x="20990" y="8079"/>
                    <a:pt x="20941" y="8108"/>
                    <a:pt x="20897" y="8118"/>
                  </a:cubicBezTo>
                  <a:cubicBezTo>
                    <a:pt x="20732" y="8192"/>
                    <a:pt x="20539" y="8108"/>
                    <a:pt x="20363" y="8147"/>
                  </a:cubicBezTo>
                  <a:cubicBezTo>
                    <a:pt x="20248" y="8182"/>
                    <a:pt x="20154" y="8265"/>
                    <a:pt x="20055" y="8295"/>
                  </a:cubicBezTo>
                  <a:cubicBezTo>
                    <a:pt x="19890" y="8344"/>
                    <a:pt x="19709" y="8295"/>
                    <a:pt x="19533" y="8315"/>
                  </a:cubicBezTo>
                  <a:cubicBezTo>
                    <a:pt x="19478" y="8324"/>
                    <a:pt x="19423" y="8334"/>
                    <a:pt x="19373" y="8324"/>
                  </a:cubicBezTo>
                  <a:cubicBezTo>
                    <a:pt x="19329" y="8315"/>
                    <a:pt x="19280" y="8241"/>
                    <a:pt x="19324" y="8211"/>
                  </a:cubicBezTo>
                  <a:cubicBezTo>
                    <a:pt x="19197" y="8251"/>
                    <a:pt x="19082" y="8128"/>
                    <a:pt x="19060" y="8005"/>
                  </a:cubicBezTo>
                  <a:cubicBezTo>
                    <a:pt x="19038" y="7892"/>
                    <a:pt x="19049" y="7759"/>
                    <a:pt x="18994" y="7656"/>
                  </a:cubicBezTo>
                  <a:cubicBezTo>
                    <a:pt x="18922" y="7646"/>
                    <a:pt x="18840" y="7695"/>
                    <a:pt x="18840" y="7769"/>
                  </a:cubicBezTo>
                  <a:cubicBezTo>
                    <a:pt x="18818" y="7725"/>
                    <a:pt x="18774" y="7685"/>
                    <a:pt x="18714" y="7676"/>
                  </a:cubicBezTo>
                  <a:cubicBezTo>
                    <a:pt x="18692" y="7592"/>
                    <a:pt x="18648" y="7509"/>
                    <a:pt x="18637" y="7430"/>
                  </a:cubicBezTo>
                  <a:cubicBezTo>
                    <a:pt x="18620" y="7396"/>
                    <a:pt x="18620" y="7356"/>
                    <a:pt x="18598" y="7337"/>
                  </a:cubicBezTo>
                  <a:cubicBezTo>
                    <a:pt x="18576" y="7302"/>
                    <a:pt x="18532" y="7292"/>
                    <a:pt x="18494" y="7302"/>
                  </a:cubicBezTo>
                  <a:cubicBezTo>
                    <a:pt x="18450" y="7214"/>
                    <a:pt x="18356" y="7150"/>
                    <a:pt x="18252" y="7086"/>
                  </a:cubicBezTo>
                  <a:cubicBezTo>
                    <a:pt x="18208" y="7056"/>
                    <a:pt x="18147" y="7027"/>
                    <a:pt x="18092" y="7027"/>
                  </a:cubicBezTo>
                  <a:cubicBezTo>
                    <a:pt x="18081" y="7027"/>
                    <a:pt x="18059" y="7027"/>
                    <a:pt x="18048" y="7017"/>
                  </a:cubicBezTo>
                  <a:cubicBezTo>
                    <a:pt x="18021" y="7007"/>
                    <a:pt x="18021" y="6983"/>
                    <a:pt x="18021" y="6963"/>
                  </a:cubicBezTo>
                  <a:cubicBezTo>
                    <a:pt x="17999" y="6850"/>
                    <a:pt x="17861" y="6776"/>
                    <a:pt x="17806" y="6673"/>
                  </a:cubicBezTo>
                  <a:cubicBezTo>
                    <a:pt x="17768" y="6614"/>
                    <a:pt x="17768" y="6540"/>
                    <a:pt x="17768" y="6467"/>
                  </a:cubicBezTo>
                  <a:cubicBezTo>
                    <a:pt x="17768" y="6417"/>
                    <a:pt x="17768" y="6368"/>
                    <a:pt x="17757" y="6314"/>
                  </a:cubicBezTo>
                  <a:cubicBezTo>
                    <a:pt x="17724" y="6221"/>
                    <a:pt x="17630" y="6162"/>
                    <a:pt x="17537" y="6118"/>
                  </a:cubicBezTo>
                  <a:cubicBezTo>
                    <a:pt x="17482" y="6098"/>
                    <a:pt x="17416" y="6093"/>
                    <a:pt x="17355" y="6059"/>
                  </a:cubicBezTo>
                  <a:cubicBezTo>
                    <a:pt x="17300" y="6029"/>
                    <a:pt x="17262" y="5965"/>
                    <a:pt x="17295" y="5911"/>
                  </a:cubicBezTo>
                  <a:cubicBezTo>
                    <a:pt x="17218" y="5921"/>
                    <a:pt x="17168" y="5842"/>
                    <a:pt x="17157" y="5779"/>
                  </a:cubicBezTo>
                  <a:cubicBezTo>
                    <a:pt x="17124" y="5646"/>
                    <a:pt x="17135" y="5508"/>
                    <a:pt x="17179" y="5376"/>
                  </a:cubicBezTo>
                  <a:cubicBezTo>
                    <a:pt x="17179" y="5366"/>
                    <a:pt x="17190" y="5346"/>
                    <a:pt x="17190" y="5336"/>
                  </a:cubicBezTo>
                  <a:cubicBezTo>
                    <a:pt x="17190" y="5326"/>
                    <a:pt x="17179" y="5317"/>
                    <a:pt x="17168" y="5302"/>
                  </a:cubicBezTo>
                  <a:cubicBezTo>
                    <a:pt x="17086" y="5233"/>
                    <a:pt x="17086" y="5130"/>
                    <a:pt x="17064" y="5036"/>
                  </a:cubicBezTo>
                  <a:cubicBezTo>
                    <a:pt x="17042" y="4943"/>
                    <a:pt x="16937" y="4840"/>
                    <a:pt x="16833" y="4879"/>
                  </a:cubicBezTo>
                  <a:cubicBezTo>
                    <a:pt x="16871" y="4776"/>
                    <a:pt x="16673" y="4717"/>
                    <a:pt x="16651" y="4604"/>
                  </a:cubicBezTo>
                  <a:cubicBezTo>
                    <a:pt x="16629" y="4481"/>
                    <a:pt x="16591" y="4343"/>
                    <a:pt x="16536" y="4230"/>
                  </a:cubicBezTo>
                  <a:lnTo>
                    <a:pt x="16222" y="3705"/>
                  </a:lnTo>
                  <a:cubicBezTo>
                    <a:pt x="16200" y="3665"/>
                    <a:pt x="16178" y="3611"/>
                    <a:pt x="16189" y="3572"/>
                  </a:cubicBezTo>
                  <a:cubicBezTo>
                    <a:pt x="16156" y="3479"/>
                    <a:pt x="16118" y="3385"/>
                    <a:pt x="16063" y="3316"/>
                  </a:cubicBezTo>
                  <a:cubicBezTo>
                    <a:pt x="16041" y="3292"/>
                    <a:pt x="16014" y="3262"/>
                    <a:pt x="16014" y="3233"/>
                  </a:cubicBezTo>
                  <a:cubicBezTo>
                    <a:pt x="16003" y="3198"/>
                    <a:pt x="16014" y="3169"/>
                    <a:pt x="16052" y="3149"/>
                  </a:cubicBezTo>
                  <a:cubicBezTo>
                    <a:pt x="16003" y="3110"/>
                    <a:pt x="15959" y="3066"/>
                    <a:pt x="15926" y="3017"/>
                  </a:cubicBezTo>
                  <a:cubicBezTo>
                    <a:pt x="15898" y="2982"/>
                    <a:pt x="15865" y="2962"/>
                    <a:pt x="15843" y="2923"/>
                  </a:cubicBezTo>
                  <a:cubicBezTo>
                    <a:pt x="15832" y="2894"/>
                    <a:pt x="15810" y="2869"/>
                    <a:pt x="15794" y="2840"/>
                  </a:cubicBezTo>
                  <a:cubicBezTo>
                    <a:pt x="15739" y="2697"/>
                    <a:pt x="15684" y="2550"/>
                    <a:pt x="15623" y="2417"/>
                  </a:cubicBezTo>
                  <a:cubicBezTo>
                    <a:pt x="15568" y="2284"/>
                    <a:pt x="15508" y="2137"/>
                    <a:pt x="15530" y="1994"/>
                  </a:cubicBezTo>
                  <a:cubicBezTo>
                    <a:pt x="15508" y="1955"/>
                    <a:pt x="15453" y="1945"/>
                    <a:pt x="15392" y="1945"/>
                  </a:cubicBezTo>
                  <a:cubicBezTo>
                    <a:pt x="15337" y="1955"/>
                    <a:pt x="15288" y="1975"/>
                    <a:pt x="15244" y="1975"/>
                  </a:cubicBezTo>
                  <a:cubicBezTo>
                    <a:pt x="15161" y="1975"/>
                    <a:pt x="15057" y="1945"/>
                    <a:pt x="15002" y="2004"/>
                  </a:cubicBezTo>
                  <a:cubicBezTo>
                    <a:pt x="14980" y="2034"/>
                    <a:pt x="14980" y="2078"/>
                    <a:pt x="14952" y="2107"/>
                  </a:cubicBezTo>
                  <a:cubicBezTo>
                    <a:pt x="14919" y="2161"/>
                    <a:pt x="14815" y="2171"/>
                    <a:pt x="14771" y="2117"/>
                  </a:cubicBezTo>
                  <a:cubicBezTo>
                    <a:pt x="14732" y="2152"/>
                    <a:pt x="14688" y="2152"/>
                    <a:pt x="14655" y="2127"/>
                  </a:cubicBezTo>
                  <a:cubicBezTo>
                    <a:pt x="14518" y="2048"/>
                    <a:pt x="14320" y="2058"/>
                    <a:pt x="14160" y="2004"/>
                  </a:cubicBezTo>
                  <a:lnTo>
                    <a:pt x="14017" y="1975"/>
                  </a:lnTo>
                  <a:cubicBezTo>
                    <a:pt x="14017" y="1930"/>
                    <a:pt x="13951" y="1955"/>
                    <a:pt x="13918" y="1965"/>
                  </a:cubicBezTo>
                  <a:cubicBezTo>
                    <a:pt x="13858" y="1975"/>
                    <a:pt x="13814" y="1945"/>
                    <a:pt x="13764" y="1911"/>
                  </a:cubicBezTo>
                  <a:cubicBezTo>
                    <a:pt x="13698" y="1871"/>
                    <a:pt x="13605" y="1862"/>
                    <a:pt x="13511" y="1871"/>
                  </a:cubicBezTo>
                  <a:lnTo>
                    <a:pt x="13456" y="1921"/>
                  </a:lnTo>
                  <a:cubicBezTo>
                    <a:pt x="13385" y="1842"/>
                    <a:pt x="13270" y="1778"/>
                    <a:pt x="13154" y="1778"/>
                  </a:cubicBezTo>
                  <a:cubicBezTo>
                    <a:pt x="13088" y="1778"/>
                    <a:pt x="13017" y="1788"/>
                    <a:pt x="12945" y="1788"/>
                  </a:cubicBezTo>
                  <a:cubicBezTo>
                    <a:pt x="12879" y="1788"/>
                    <a:pt x="12808" y="1773"/>
                    <a:pt x="12764" y="1729"/>
                  </a:cubicBezTo>
                  <a:cubicBezTo>
                    <a:pt x="12742" y="1709"/>
                    <a:pt x="12725" y="1675"/>
                    <a:pt x="12714" y="1655"/>
                  </a:cubicBezTo>
                  <a:cubicBezTo>
                    <a:pt x="12692" y="1636"/>
                    <a:pt x="12659" y="1611"/>
                    <a:pt x="12637" y="1636"/>
                  </a:cubicBezTo>
                  <a:cubicBezTo>
                    <a:pt x="12659" y="1601"/>
                    <a:pt x="12637" y="1552"/>
                    <a:pt x="12615" y="1522"/>
                  </a:cubicBezTo>
                  <a:cubicBezTo>
                    <a:pt x="12577" y="1488"/>
                    <a:pt x="12533" y="1478"/>
                    <a:pt x="12500" y="1459"/>
                  </a:cubicBezTo>
                  <a:cubicBezTo>
                    <a:pt x="12450" y="1449"/>
                    <a:pt x="12417" y="1429"/>
                    <a:pt x="12368" y="1439"/>
                  </a:cubicBezTo>
                  <a:cubicBezTo>
                    <a:pt x="12324" y="1449"/>
                    <a:pt x="12291" y="1478"/>
                    <a:pt x="12302" y="1522"/>
                  </a:cubicBezTo>
                  <a:cubicBezTo>
                    <a:pt x="12164" y="1581"/>
                    <a:pt x="11988" y="1601"/>
                    <a:pt x="11840" y="1572"/>
                  </a:cubicBezTo>
                  <a:cubicBezTo>
                    <a:pt x="11840" y="1601"/>
                    <a:pt x="11851" y="1636"/>
                    <a:pt x="11873" y="1655"/>
                  </a:cubicBezTo>
                  <a:cubicBezTo>
                    <a:pt x="11818" y="1626"/>
                    <a:pt x="11735" y="1655"/>
                    <a:pt x="11713" y="1704"/>
                  </a:cubicBezTo>
                  <a:cubicBezTo>
                    <a:pt x="11691" y="1758"/>
                    <a:pt x="11724" y="1827"/>
                    <a:pt x="11796" y="1852"/>
                  </a:cubicBezTo>
                  <a:cubicBezTo>
                    <a:pt x="11746" y="1852"/>
                    <a:pt x="11724" y="1916"/>
                    <a:pt x="11735" y="1955"/>
                  </a:cubicBezTo>
                  <a:cubicBezTo>
                    <a:pt x="11746" y="1999"/>
                    <a:pt x="11796" y="2024"/>
                    <a:pt x="11829" y="2048"/>
                  </a:cubicBezTo>
                  <a:lnTo>
                    <a:pt x="11796" y="2137"/>
                  </a:lnTo>
                  <a:cubicBezTo>
                    <a:pt x="11757" y="2117"/>
                    <a:pt x="11719" y="2142"/>
                    <a:pt x="11691" y="2171"/>
                  </a:cubicBezTo>
                  <a:cubicBezTo>
                    <a:pt x="11669" y="2206"/>
                    <a:pt x="11653" y="2240"/>
                    <a:pt x="11609" y="2250"/>
                  </a:cubicBezTo>
                  <a:cubicBezTo>
                    <a:pt x="11587" y="2265"/>
                    <a:pt x="11565" y="2265"/>
                    <a:pt x="11537" y="2274"/>
                  </a:cubicBezTo>
                  <a:cubicBezTo>
                    <a:pt x="11515" y="2284"/>
                    <a:pt x="11504" y="2314"/>
                    <a:pt x="11515" y="2324"/>
                  </a:cubicBezTo>
                  <a:cubicBezTo>
                    <a:pt x="11411" y="2353"/>
                    <a:pt x="11345" y="2230"/>
                    <a:pt x="11251" y="2181"/>
                  </a:cubicBezTo>
                  <a:cubicBezTo>
                    <a:pt x="11191" y="2161"/>
                    <a:pt x="11125" y="2152"/>
                    <a:pt x="11103" y="2097"/>
                  </a:cubicBezTo>
                  <a:cubicBezTo>
                    <a:pt x="11092" y="2078"/>
                    <a:pt x="11092" y="2068"/>
                    <a:pt x="11075" y="2048"/>
                  </a:cubicBezTo>
                  <a:cubicBezTo>
                    <a:pt x="11042" y="2004"/>
                    <a:pt x="10976" y="2024"/>
                    <a:pt x="10916" y="2048"/>
                  </a:cubicBezTo>
                  <a:cubicBezTo>
                    <a:pt x="10789" y="2078"/>
                    <a:pt x="10652" y="2048"/>
                    <a:pt x="10570" y="1955"/>
                  </a:cubicBezTo>
                  <a:cubicBezTo>
                    <a:pt x="10537" y="1975"/>
                    <a:pt x="10504" y="1994"/>
                    <a:pt x="10454" y="2014"/>
                  </a:cubicBezTo>
                  <a:cubicBezTo>
                    <a:pt x="10443" y="2024"/>
                    <a:pt x="10432" y="2024"/>
                    <a:pt x="10421" y="2024"/>
                  </a:cubicBezTo>
                  <a:cubicBezTo>
                    <a:pt x="10410" y="2024"/>
                    <a:pt x="10399" y="2014"/>
                    <a:pt x="10388" y="2004"/>
                  </a:cubicBezTo>
                  <a:cubicBezTo>
                    <a:pt x="10317" y="1930"/>
                    <a:pt x="10273" y="1842"/>
                    <a:pt x="10262" y="1749"/>
                  </a:cubicBezTo>
                  <a:cubicBezTo>
                    <a:pt x="10262" y="1729"/>
                    <a:pt x="10245" y="1704"/>
                    <a:pt x="10234" y="1685"/>
                  </a:cubicBezTo>
                  <a:cubicBezTo>
                    <a:pt x="10212" y="1665"/>
                    <a:pt x="10179" y="1655"/>
                    <a:pt x="10146" y="1655"/>
                  </a:cubicBezTo>
                  <a:cubicBezTo>
                    <a:pt x="10042" y="1645"/>
                    <a:pt x="9937" y="1645"/>
                    <a:pt x="9833" y="1636"/>
                  </a:cubicBezTo>
                  <a:cubicBezTo>
                    <a:pt x="9822" y="1508"/>
                    <a:pt x="9673" y="1429"/>
                    <a:pt x="9530" y="1459"/>
                  </a:cubicBezTo>
                  <a:cubicBezTo>
                    <a:pt x="9497" y="1468"/>
                    <a:pt x="9453" y="1488"/>
                    <a:pt x="9415" y="1488"/>
                  </a:cubicBezTo>
                  <a:cubicBezTo>
                    <a:pt x="9382" y="1488"/>
                    <a:pt x="9338" y="1468"/>
                    <a:pt x="9338" y="1429"/>
                  </a:cubicBezTo>
                  <a:cubicBezTo>
                    <a:pt x="9277" y="1449"/>
                    <a:pt x="9200" y="1429"/>
                    <a:pt x="9162" y="1375"/>
                  </a:cubicBezTo>
                  <a:cubicBezTo>
                    <a:pt x="9118" y="1395"/>
                    <a:pt x="9046" y="1395"/>
                    <a:pt x="9002" y="1365"/>
                  </a:cubicBezTo>
                  <a:cubicBezTo>
                    <a:pt x="8947" y="1336"/>
                    <a:pt x="8925" y="1272"/>
                    <a:pt x="8881" y="1223"/>
                  </a:cubicBezTo>
                  <a:cubicBezTo>
                    <a:pt x="8848" y="1169"/>
                    <a:pt x="8777" y="1129"/>
                    <a:pt x="8705" y="1139"/>
                  </a:cubicBezTo>
                  <a:cubicBezTo>
                    <a:pt x="8705" y="1169"/>
                    <a:pt x="8705" y="1203"/>
                    <a:pt x="8694" y="1242"/>
                  </a:cubicBezTo>
                  <a:cubicBezTo>
                    <a:pt x="8617" y="1159"/>
                    <a:pt x="8579" y="1056"/>
                    <a:pt x="8590" y="952"/>
                  </a:cubicBezTo>
                  <a:cubicBezTo>
                    <a:pt x="8639" y="982"/>
                    <a:pt x="8716" y="972"/>
                    <a:pt x="8766" y="933"/>
                  </a:cubicBezTo>
                  <a:cubicBezTo>
                    <a:pt x="8810" y="893"/>
                    <a:pt x="8799" y="820"/>
                    <a:pt x="8755" y="780"/>
                  </a:cubicBezTo>
                  <a:cubicBezTo>
                    <a:pt x="8788" y="756"/>
                    <a:pt x="8821" y="766"/>
                    <a:pt x="8859" y="780"/>
                  </a:cubicBezTo>
                  <a:cubicBezTo>
                    <a:pt x="8881" y="726"/>
                    <a:pt x="8903" y="662"/>
                    <a:pt x="8892" y="603"/>
                  </a:cubicBezTo>
                  <a:cubicBezTo>
                    <a:pt x="8766" y="584"/>
                    <a:pt x="8672" y="456"/>
                    <a:pt x="8694" y="343"/>
                  </a:cubicBezTo>
                  <a:cubicBezTo>
                    <a:pt x="8744" y="368"/>
                    <a:pt x="8793" y="343"/>
                    <a:pt x="8832" y="313"/>
                  </a:cubicBezTo>
                  <a:cubicBezTo>
                    <a:pt x="8865" y="284"/>
                    <a:pt x="8881" y="230"/>
                    <a:pt x="8892" y="191"/>
                  </a:cubicBezTo>
                  <a:cubicBezTo>
                    <a:pt x="8903" y="137"/>
                    <a:pt x="8914" y="78"/>
                    <a:pt x="8870" y="48"/>
                  </a:cubicBezTo>
                  <a:cubicBezTo>
                    <a:pt x="8832" y="14"/>
                    <a:pt x="8777" y="28"/>
                    <a:pt x="8733" y="48"/>
                  </a:cubicBezTo>
                  <a:cubicBezTo>
                    <a:pt x="8683" y="73"/>
                    <a:pt x="8634" y="97"/>
                    <a:pt x="8590" y="107"/>
                  </a:cubicBezTo>
                  <a:cubicBezTo>
                    <a:pt x="8540" y="117"/>
                    <a:pt x="8474" y="97"/>
                    <a:pt x="8463" y="58"/>
                  </a:cubicBezTo>
                  <a:cubicBezTo>
                    <a:pt x="8408" y="33"/>
                    <a:pt x="8348" y="14"/>
                    <a:pt x="8293" y="14"/>
                  </a:cubicBezTo>
                  <a:cubicBezTo>
                    <a:pt x="8232" y="14"/>
                    <a:pt x="8166" y="48"/>
                    <a:pt x="8155" y="97"/>
                  </a:cubicBezTo>
                  <a:cubicBezTo>
                    <a:pt x="8073" y="58"/>
                    <a:pt x="7980" y="48"/>
                    <a:pt x="7886" y="68"/>
                  </a:cubicBezTo>
                  <a:cubicBezTo>
                    <a:pt x="7864" y="78"/>
                    <a:pt x="7831" y="78"/>
                    <a:pt x="7809" y="68"/>
                  </a:cubicBezTo>
                  <a:cubicBezTo>
                    <a:pt x="7787" y="58"/>
                    <a:pt x="7760" y="33"/>
                    <a:pt x="7749" y="23"/>
                  </a:cubicBezTo>
                  <a:cubicBezTo>
                    <a:pt x="7705" y="-6"/>
                    <a:pt x="7644" y="-6"/>
                    <a:pt x="7600" y="14"/>
                  </a:cubicBezTo>
                  <a:cubicBezTo>
                    <a:pt x="7556" y="33"/>
                    <a:pt x="7518" y="78"/>
                    <a:pt x="7485" y="117"/>
                  </a:cubicBezTo>
                  <a:cubicBezTo>
                    <a:pt x="7474" y="127"/>
                    <a:pt x="7463" y="151"/>
                    <a:pt x="7441" y="161"/>
                  </a:cubicBezTo>
                  <a:lnTo>
                    <a:pt x="7391" y="161"/>
                  </a:lnTo>
                  <a:cubicBezTo>
                    <a:pt x="7287" y="151"/>
                    <a:pt x="7182" y="127"/>
                    <a:pt x="7094" y="97"/>
                  </a:cubicBezTo>
                  <a:cubicBezTo>
                    <a:pt x="7012" y="161"/>
                    <a:pt x="6885" y="171"/>
                    <a:pt x="6803" y="117"/>
                  </a:cubicBezTo>
                  <a:cubicBezTo>
                    <a:pt x="6759" y="97"/>
                    <a:pt x="6665" y="117"/>
                    <a:pt x="6621" y="137"/>
                  </a:cubicBezTo>
                  <a:cubicBezTo>
                    <a:pt x="6594" y="151"/>
                    <a:pt x="6583" y="161"/>
                    <a:pt x="6561" y="171"/>
                  </a:cubicBezTo>
                  <a:cubicBezTo>
                    <a:pt x="6506" y="191"/>
                    <a:pt x="6434" y="171"/>
                    <a:pt x="6379" y="161"/>
                  </a:cubicBezTo>
                  <a:cubicBezTo>
                    <a:pt x="6319" y="161"/>
                    <a:pt x="6236" y="210"/>
                    <a:pt x="6275" y="264"/>
                  </a:cubicBezTo>
                  <a:cubicBezTo>
                    <a:pt x="6170" y="230"/>
                    <a:pt x="6055" y="200"/>
                    <a:pt x="5950" y="171"/>
                  </a:cubicBezTo>
                  <a:cubicBezTo>
                    <a:pt x="5868" y="151"/>
                    <a:pt x="5763" y="122"/>
                    <a:pt x="5686" y="151"/>
                  </a:cubicBezTo>
                  <a:cubicBezTo>
                    <a:pt x="5604" y="186"/>
                    <a:pt x="5549" y="294"/>
                    <a:pt x="5615" y="343"/>
                  </a:cubicBezTo>
                  <a:cubicBezTo>
                    <a:pt x="5488" y="333"/>
                    <a:pt x="5351" y="377"/>
                    <a:pt x="5247" y="446"/>
                  </a:cubicBezTo>
                  <a:cubicBezTo>
                    <a:pt x="5236" y="456"/>
                    <a:pt x="5214" y="471"/>
                    <a:pt x="5192" y="481"/>
                  </a:cubicBezTo>
                  <a:cubicBezTo>
                    <a:pt x="5153" y="490"/>
                    <a:pt x="5109" y="471"/>
                    <a:pt x="5060" y="481"/>
                  </a:cubicBezTo>
                  <a:cubicBezTo>
                    <a:pt x="5016" y="490"/>
                    <a:pt x="4994" y="544"/>
                    <a:pt x="4972" y="584"/>
                  </a:cubicBezTo>
                  <a:cubicBezTo>
                    <a:pt x="4944" y="628"/>
                    <a:pt x="4900" y="677"/>
                    <a:pt x="4856" y="653"/>
                  </a:cubicBezTo>
                  <a:cubicBezTo>
                    <a:pt x="4829" y="643"/>
                    <a:pt x="4818" y="633"/>
                    <a:pt x="4796" y="633"/>
                  </a:cubicBezTo>
                  <a:cubicBezTo>
                    <a:pt x="4741" y="623"/>
                    <a:pt x="4719" y="707"/>
                    <a:pt x="4719" y="756"/>
                  </a:cubicBezTo>
                  <a:cubicBezTo>
                    <a:pt x="4669" y="780"/>
                    <a:pt x="4614" y="800"/>
                    <a:pt x="4565" y="790"/>
                  </a:cubicBezTo>
                  <a:cubicBezTo>
                    <a:pt x="4510" y="780"/>
                    <a:pt x="4471" y="716"/>
                    <a:pt x="4510" y="677"/>
                  </a:cubicBezTo>
                  <a:cubicBezTo>
                    <a:pt x="4449" y="643"/>
                    <a:pt x="4383" y="633"/>
                    <a:pt x="4312" y="643"/>
                  </a:cubicBezTo>
                  <a:cubicBezTo>
                    <a:pt x="4240" y="662"/>
                    <a:pt x="4163" y="707"/>
                    <a:pt x="4092" y="662"/>
                  </a:cubicBezTo>
                  <a:cubicBezTo>
                    <a:pt x="4059" y="643"/>
                    <a:pt x="4037" y="603"/>
                    <a:pt x="3998" y="594"/>
                  </a:cubicBezTo>
                  <a:cubicBezTo>
                    <a:pt x="3943" y="574"/>
                    <a:pt x="3883" y="613"/>
                    <a:pt x="3839" y="633"/>
                  </a:cubicBezTo>
                  <a:cubicBezTo>
                    <a:pt x="3784" y="653"/>
                    <a:pt x="3701" y="623"/>
                    <a:pt x="3712" y="584"/>
                  </a:cubicBezTo>
                  <a:cubicBezTo>
                    <a:pt x="3701" y="574"/>
                    <a:pt x="3679" y="574"/>
                    <a:pt x="3668" y="574"/>
                  </a:cubicBezTo>
                  <a:cubicBezTo>
                    <a:pt x="3657" y="574"/>
                    <a:pt x="3641" y="594"/>
                    <a:pt x="3619" y="594"/>
                  </a:cubicBezTo>
                  <a:cubicBezTo>
                    <a:pt x="3608" y="594"/>
                    <a:pt x="3586" y="594"/>
                    <a:pt x="3586" y="574"/>
                  </a:cubicBezTo>
                  <a:cubicBezTo>
                    <a:pt x="3487" y="603"/>
                    <a:pt x="3426" y="721"/>
                    <a:pt x="3481" y="800"/>
                  </a:cubicBezTo>
                  <a:close/>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69" name="Shape 3569"/>
            <p:cNvSpPr/>
            <p:nvPr/>
          </p:nvSpPr>
          <p:spPr>
            <a:xfrm>
              <a:off x="1716190" y="1306178"/>
              <a:ext cx="172234" cy="354656"/>
            </a:xfrm>
            <a:custGeom>
              <a:avLst/>
              <a:gdLst/>
              <a:ahLst/>
              <a:cxnLst>
                <a:cxn ang="0">
                  <a:pos x="wd2" y="hd2"/>
                </a:cxn>
                <a:cxn ang="5400000">
                  <a:pos x="wd2" y="hd2"/>
                </a:cxn>
                <a:cxn ang="10800000">
                  <a:pos x="wd2" y="hd2"/>
                </a:cxn>
                <a:cxn ang="16200000">
                  <a:pos x="wd2" y="hd2"/>
                </a:cxn>
              </a:cxnLst>
              <a:rect l="0" t="0" r="r" b="b"/>
              <a:pathLst>
                <a:path w="21321" h="20780" extrusionOk="0">
                  <a:moveTo>
                    <a:pt x="14700" y="1029"/>
                  </a:moveTo>
                  <a:cubicBezTo>
                    <a:pt x="13996" y="1567"/>
                    <a:pt x="13672" y="2207"/>
                    <a:pt x="13455" y="2847"/>
                  </a:cubicBezTo>
                  <a:cubicBezTo>
                    <a:pt x="13347" y="3179"/>
                    <a:pt x="13239" y="3563"/>
                    <a:pt x="12751" y="3819"/>
                  </a:cubicBezTo>
                  <a:cubicBezTo>
                    <a:pt x="12318" y="4101"/>
                    <a:pt x="11506" y="4229"/>
                    <a:pt x="10965" y="4075"/>
                  </a:cubicBezTo>
                  <a:cubicBezTo>
                    <a:pt x="9936" y="4561"/>
                    <a:pt x="8908" y="5047"/>
                    <a:pt x="7987" y="5534"/>
                  </a:cubicBezTo>
                  <a:cubicBezTo>
                    <a:pt x="7554" y="5303"/>
                    <a:pt x="6796" y="5483"/>
                    <a:pt x="6201" y="5636"/>
                  </a:cubicBezTo>
                  <a:cubicBezTo>
                    <a:pt x="5660" y="5790"/>
                    <a:pt x="4956" y="6020"/>
                    <a:pt x="4360" y="5841"/>
                  </a:cubicBezTo>
                  <a:cubicBezTo>
                    <a:pt x="4252" y="5790"/>
                    <a:pt x="4144" y="5738"/>
                    <a:pt x="4036" y="5738"/>
                  </a:cubicBezTo>
                  <a:cubicBezTo>
                    <a:pt x="3927" y="5738"/>
                    <a:pt x="3819" y="5790"/>
                    <a:pt x="3711" y="5841"/>
                  </a:cubicBezTo>
                  <a:cubicBezTo>
                    <a:pt x="3007" y="6225"/>
                    <a:pt x="2303" y="6557"/>
                    <a:pt x="1545" y="6916"/>
                  </a:cubicBezTo>
                  <a:cubicBezTo>
                    <a:pt x="1762" y="6967"/>
                    <a:pt x="1978" y="7044"/>
                    <a:pt x="2195" y="7095"/>
                  </a:cubicBezTo>
                  <a:cubicBezTo>
                    <a:pt x="1329" y="8119"/>
                    <a:pt x="1654" y="9398"/>
                    <a:pt x="3007" y="10320"/>
                  </a:cubicBezTo>
                  <a:cubicBezTo>
                    <a:pt x="3224" y="10473"/>
                    <a:pt x="3440" y="10575"/>
                    <a:pt x="3602" y="10780"/>
                  </a:cubicBezTo>
                  <a:cubicBezTo>
                    <a:pt x="3711" y="11062"/>
                    <a:pt x="3440" y="11318"/>
                    <a:pt x="3224" y="11599"/>
                  </a:cubicBezTo>
                  <a:cubicBezTo>
                    <a:pt x="2899" y="12085"/>
                    <a:pt x="2682" y="12674"/>
                    <a:pt x="2899" y="13211"/>
                  </a:cubicBezTo>
                  <a:cubicBezTo>
                    <a:pt x="2195" y="13032"/>
                    <a:pt x="1437" y="13160"/>
                    <a:pt x="950" y="13416"/>
                  </a:cubicBezTo>
                  <a:cubicBezTo>
                    <a:pt x="517" y="13698"/>
                    <a:pt x="408" y="14056"/>
                    <a:pt x="625" y="14389"/>
                  </a:cubicBezTo>
                  <a:cubicBezTo>
                    <a:pt x="733" y="14593"/>
                    <a:pt x="950" y="14773"/>
                    <a:pt x="950" y="14977"/>
                  </a:cubicBezTo>
                  <a:cubicBezTo>
                    <a:pt x="842" y="15412"/>
                    <a:pt x="-187" y="15720"/>
                    <a:pt x="30" y="16103"/>
                  </a:cubicBezTo>
                  <a:cubicBezTo>
                    <a:pt x="300" y="16487"/>
                    <a:pt x="1762" y="16641"/>
                    <a:pt x="1437" y="16974"/>
                  </a:cubicBezTo>
                  <a:cubicBezTo>
                    <a:pt x="1329" y="17127"/>
                    <a:pt x="842" y="17178"/>
                    <a:pt x="625" y="17281"/>
                  </a:cubicBezTo>
                  <a:cubicBezTo>
                    <a:pt x="192" y="17562"/>
                    <a:pt x="1058" y="17920"/>
                    <a:pt x="1329" y="18253"/>
                  </a:cubicBezTo>
                  <a:cubicBezTo>
                    <a:pt x="1437" y="18458"/>
                    <a:pt x="1166" y="18739"/>
                    <a:pt x="1329" y="18995"/>
                  </a:cubicBezTo>
                  <a:cubicBezTo>
                    <a:pt x="1545" y="19763"/>
                    <a:pt x="4144" y="19917"/>
                    <a:pt x="4360" y="20608"/>
                  </a:cubicBezTo>
                  <a:cubicBezTo>
                    <a:pt x="4956" y="20838"/>
                    <a:pt x="5714" y="20838"/>
                    <a:pt x="6201" y="20608"/>
                  </a:cubicBezTo>
                  <a:cubicBezTo>
                    <a:pt x="6742" y="20403"/>
                    <a:pt x="6851" y="20019"/>
                    <a:pt x="6418" y="19763"/>
                  </a:cubicBezTo>
                  <a:cubicBezTo>
                    <a:pt x="7446" y="19763"/>
                    <a:pt x="8366" y="19763"/>
                    <a:pt x="9341" y="19763"/>
                  </a:cubicBezTo>
                  <a:cubicBezTo>
                    <a:pt x="9720" y="19763"/>
                    <a:pt x="10045" y="19763"/>
                    <a:pt x="10369" y="19661"/>
                  </a:cubicBezTo>
                  <a:cubicBezTo>
                    <a:pt x="11290" y="19379"/>
                    <a:pt x="10857" y="18739"/>
                    <a:pt x="11290" y="18304"/>
                  </a:cubicBezTo>
                  <a:cubicBezTo>
                    <a:pt x="11777" y="17920"/>
                    <a:pt x="13022" y="17665"/>
                    <a:pt x="12914" y="17229"/>
                  </a:cubicBezTo>
                  <a:cubicBezTo>
                    <a:pt x="12751" y="17025"/>
                    <a:pt x="12210" y="16794"/>
                    <a:pt x="12210" y="16590"/>
                  </a:cubicBezTo>
                  <a:cubicBezTo>
                    <a:pt x="12210" y="16308"/>
                    <a:pt x="12751" y="16155"/>
                    <a:pt x="13239" y="16001"/>
                  </a:cubicBezTo>
                  <a:cubicBezTo>
                    <a:pt x="13672" y="15847"/>
                    <a:pt x="13780" y="15412"/>
                    <a:pt x="13239" y="15361"/>
                  </a:cubicBezTo>
                  <a:cubicBezTo>
                    <a:pt x="13888" y="15131"/>
                    <a:pt x="14267" y="14645"/>
                    <a:pt x="13888" y="14286"/>
                  </a:cubicBezTo>
                  <a:cubicBezTo>
                    <a:pt x="13780" y="14056"/>
                    <a:pt x="13455" y="13902"/>
                    <a:pt x="13563" y="13698"/>
                  </a:cubicBezTo>
                  <a:cubicBezTo>
                    <a:pt x="13672" y="13570"/>
                    <a:pt x="13780" y="13519"/>
                    <a:pt x="13996" y="13467"/>
                  </a:cubicBezTo>
                  <a:cubicBezTo>
                    <a:pt x="15621" y="12828"/>
                    <a:pt x="16649" y="11702"/>
                    <a:pt x="15512" y="10831"/>
                  </a:cubicBezTo>
                  <a:cubicBezTo>
                    <a:pt x="16270" y="10831"/>
                    <a:pt x="16974" y="10422"/>
                    <a:pt x="16757" y="10038"/>
                  </a:cubicBezTo>
                  <a:cubicBezTo>
                    <a:pt x="16649" y="9884"/>
                    <a:pt x="16433" y="9705"/>
                    <a:pt x="16649" y="9552"/>
                  </a:cubicBezTo>
                  <a:cubicBezTo>
                    <a:pt x="16866" y="9449"/>
                    <a:pt x="17190" y="9449"/>
                    <a:pt x="17407" y="9347"/>
                  </a:cubicBezTo>
                  <a:cubicBezTo>
                    <a:pt x="17786" y="9245"/>
                    <a:pt x="17678" y="9014"/>
                    <a:pt x="17407" y="8861"/>
                  </a:cubicBezTo>
                  <a:cubicBezTo>
                    <a:pt x="17190" y="8707"/>
                    <a:pt x="16974" y="8579"/>
                    <a:pt x="16757" y="8426"/>
                  </a:cubicBezTo>
                  <a:cubicBezTo>
                    <a:pt x="16270" y="7888"/>
                    <a:pt x="17678" y="7197"/>
                    <a:pt x="17082" y="6660"/>
                  </a:cubicBezTo>
                  <a:cubicBezTo>
                    <a:pt x="17786" y="6967"/>
                    <a:pt x="18923" y="7044"/>
                    <a:pt x="19681" y="6813"/>
                  </a:cubicBezTo>
                  <a:cubicBezTo>
                    <a:pt x="19464" y="6506"/>
                    <a:pt x="18815" y="6302"/>
                    <a:pt x="18327" y="5969"/>
                  </a:cubicBezTo>
                  <a:cubicBezTo>
                    <a:pt x="17894" y="5662"/>
                    <a:pt x="17786" y="5201"/>
                    <a:pt x="18436" y="5047"/>
                  </a:cubicBezTo>
                  <a:cubicBezTo>
                    <a:pt x="19031" y="5150"/>
                    <a:pt x="19572" y="5380"/>
                    <a:pt x="19789" y="5687"/>
                  </a:cubicBezTo>
                  <a:cubicBezTo>
                    <a:pt x="20060" y="5431"/>
                    <a:pt x="20709" y="5252"/>
                    <a:pt x="21305" y="5380"/>
                  </a:cubicBezTo>
                  <a:cubicBezTo>
                    <a:pt x="21413" y="4945"/>
                    <a:pt x="20926" y="4561"/>
                    <a:pt x="20709" y="4126"/>
                  </a:cubicBezTo>
                  <a:cubicBezTo>
                    <a:pt x="20493" y="3691"/>
                    <a:pt x="20493" y="3230"/>
                    <a:pt x="21196" y="2949"/>
                  </a:cubicBezTo>
                  <a:cubicBezTo>
                    <a:pt x="20384" y="2642"/>
                    <a:pt x="20276" y="2028"/>
                    <a:pt x="20384" y="1567"/>
                  </a:cubicBezTo>
                  <a:cubicBezTo>
                    <a:pt x="20493" y="1081"/>
                    <a:pt x="20709" y="543"/>
                    <a:pt x="20276" y="57"/>
                  </a:cubicBezTo>
                  <a:cubicBezTo>
                    <a:pt x="20276" y="6"/>
                    <a:pt x="18815" y="594"/>
                    <a:pt x="18706" y="646"/>
                  </a:cubicBezTo>
                  <a:cubicBezTo>
                    <a:pt x="18815" y="-762"/>
                    <a:pt x="15404" y="492"/>
                    <a:pt x="14700" y="1029"/>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70" name="Shape 3570"/>
            <p:cNvSpPr/>
            <p:nvPr/>
          </p:nvSpPr>
          <p:spPr>
            <a:xfrm>
              <a:off x="0" y="558857"/>
              <a:ext cx="36686" cy="20697"/>
            </a:xfrm>
            <a:custGeom>
              <a:avLst/>
              <a:gdLst/>
              <a:ahLst/>
              <a:cxnLst>
                <a:cxn ang="0">
                  <a:pos x="wd2" y="hd2"/>
                </a:cxn>
                <a:cxn ang="5400000">
                  <a:pos x="wd2" y="hd2"/>
                </a:cxn>
                <a:cxn ang="10800000">
                  <a:pos x="wd2" y="hd2"/>
                </a:cxn>
                <a:cxn ang="16200000">
                  <a:pos x="wd2" y="hd2"/>
                </a:cxn>
              </a:cxnLst>
              <a:rect l="0" t="0" r="r" b="b"/>
              <a:pathLst>
                <a:path w="20850" h="21600" extrusionOk="0">
                  <a:moveTo>
                    <a:pt x="2512" y="16435"/>
                  </a:moveTo>
                  <a:cubicBezTo>
                    <a:pt x="4270" y="19722"/>
                    <a:pt x="6279" y="21600"/>
                    <a:pt x="8288" y="20661"/>
                  </a:cubicBezTo>
                  <a:cubicBezTo>
                    <a:pt x="9544" y="20661"/>
                    <a:pt x="10047" y="19722"/>
                    <a:pt x="11051" y="19722"/>
                  </a:cubicBezTo>
                  <a:cubicBezTo>
                    <a:pt x="12056" y="19722"/>
                    <a:pt x="12558" y="19722"/>
                    <a:pt x="13563" y="19722"/>
                  </a:cubicBezTo>
                  <a:cubicBezTo>
                    <a:pt x="15321" y="20661"/>
                    <a:pt x="17330" y="20661"/>
                    <a:pt x="18837" y="21600"/>
                  </a:cubicBezTo>
                  <a:cubicBezTo>
                    <a:pt x="21600" y="18783"/>
                    <a:pt x="21600" y="8922"/>
                    <a:pt x="18335" y="7043"/>
                  </a:cubicBezTo>
                  <a:cubicBezTo>
                    <a:pt x="17330" y="5635"/>
                    <a:pt x="15823" y="5635"/>
                    <a:pt x="14819" y="5635"/>
                  </a:cubicBezTo>
                  <a:cubicBezTo>
                    <a:pt x="12056" y="5635"/>
                    <a:pt x="10047" y="3757"/>
                    <a:pt x="7284" y="1878"/>
                  </a:cubicBezTo>
                  <a:cubicBezTo>
                    <a:pt x="6279" y="939"/>
                    <a:pt x="5274" y="0"/>
                    <a:pt x="4270" y="0"/>
                  </a:cubicBezTo>
                  <a:cubicBezTo>
                    <a:pt x="3014" y="0"/>
                    <a:pt x="1507" y="939"/>
                    <a:pt x="1005" y="2817"/>
                  </a:cubicBezTo>
                  <a:cubicBezTo>
                    <a:pt x="502" y="3757"/>
                    <a:pt x="1005" y="5635"/>
                    <a:pt x="1005" y="7043"/>
                  </a:cubicBezTo>
                  <a:cubicBezTo>
                    <a:pt x="502" y="7043"/>
                    <a:pt x="502" y="7043"/>
                    <a:pt x="0" y="7043"/>
                  </a:cubicBezTo>
                  <a:cubicBezTo>
                    <a:pt x="502" y="10800"/>
                    <a:pt x="1005" y="13617"/>
                    <a:pt x="2512" y="16435"/>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3572" name="Shape 3572"/>
          <p:cNvSpPr/>
          <p:nvPr/>
        </p:nvSpPr>
        <p:spPr>
          <a:xfrm>
            <a:off x="15491992" y="5188476"/>
            <a:ext cx="1152939" cy="1992593"/>
          </a:xfrm>
          <a:custGeom>
            <a:avLst/>
            <a:gdLst/>
            <a:ahLst/>
            <a:cxnLst>
              <a:cxn ang="0">
                <a:pos x="wd2" y="hd2"/>
              </a:cxn>
              <a:cxn ang="5400000">
                <a:pos x="wd2" y="hd2"/>
              </a:cxn>
              <a:cxn ang="10800000">
                <a:pos x="wd2" y="hd2"/>
              </a:cxn>
              <a:cxn ang="16200000">
                <a:pos x="wd2" y="hd2"/>
              </a:cxn>
            </a:cxnLst>
            <a:rect l="0" t="0" r="r" b="b"/>
            <a:pathLst>
              <a:path w="21600" h="21554" extrusionOk="0">
                <a:moveTo>
                  <a:pt x="5976" y="341"/>
                </a:moveTo>
                <a:cubicBezTo>
                  <a:pt x="5804" y="289"/>
                  <a:pt x="5673" y="218"/>
                  <a:pt x="5518" y="152"/>
                </a:cubicBezTo>
                <a:cubicBezTo>
                  <a:pt x="5469" y="133"/>
                  <a:pt x="5412" y="110"/>
                  <a:pt x="5380" y="81"/>
                </a:cubicBezTo>
                <a:cubicBezTo>
                  <a:pt x="5224" y="11"/>
                  <a:pt x="4971" y="-46"/>
                  <a:pt x="4865" y="53"/>
                </a:cubicBezTo>
                <a:cubicBezTo>
                  <a:pt x="4816" y="110"/>
                  <a:pt x="4865" y="180"/>
                  <a:pt x="4914" y="242"/>
                </a:cubicBezTo>
                <a:cubicBezTo>
                  <a:pt x="4816" y="350"/>
                  <a:pt x="4571" y="397"/>
                  <a:pt x="4384" y="360"/>
                </a:cubicBezTo>
                <a:cubicBezTo>
                  <a:pt x="4318" y="260"/>
                  <a:pt x="4351" y="143"/>
                  <a:pt x="4457" y="62"/>
                </a:cubicBezTo>
                <a:cubicBezTo>
                  <a:pt x="4441" y="11"/>
                  <a:pt x="4286" y="25"/>
                  <a:pt x="4229" y="72"/>
                </a:cubicBezTo>
                <a:cubicBezTo>
                  <a:pt x="4180" y="110"/>
                  <a:pt x="4163" y="171"/>
                  <a:pt x="4114" y="209"/>
                </a:cubicBezTo>
                <a:cubicBezTo>
                  <a:pt x="4008" y="270"/>
                  <a:pt x="3837" y="251"/>
                  <a:pt x="3698" y="242"/>
                </a:cubicBezTo>
                <a:cubicBezTo>
                  <a:pt x="3412" y="232"/>
                  <a:pt x="3135" y="308"/>
                  <a:pt x="2882" y="388"/>
                </a:cubicBezTo>
                <a:cubicBezTo>
                  <a:pt x="2743" y="430"/>
                  <a:pt x="2571" y="487"/>
                  <a:pt x="2539" y="576"/>
                </a:cubicBezTo>
                <a:cubicBezTo>
                  <a:pt x="2522" y="614"/>
                  <a:pt x="2522" y="657"/>
                  <a:pt x="2506" y="694"/>
                </a:cubicBezTo>
                <a:cubicBezTo>
                  <a:pt x="2449" y="774"/>
                  <a:pt x="2294" y="817"/>
                  <a:pt x="2180" y="864"/>
                </a:cubicBezTo>
                <a:cubicBezTo>
                  <a:pt x="2057" y="916"/>
                  <a:pt x="1976" y="1029"/>
                  <a:pt x="2090" y="1081"/>
                </a:cubicBezTo>
                <a:cubicBezTo>
                  <a:pt x="1853" y="1090"/>
                  <a:pt x="1633" y="1270"/>
                  <a:pt x="1592" y="1406"/>
                </a:cubicBezTo>
                <a:cubicBezTo>
                  <a:pt x="1576" y="1468"/>
                  <a:pt x="1576" y="1534"/>
                  <a:pt x="1576" y="1595"/>
                </a:cubicBezTo>
                <a:cubicBezTo>
                  <a:pt x="1576" y="1684"/>
                  <a:pt x="1616" y="1774"/>
                  <a:pt x="1592" y="1873"/>
                </a:cubicBezTo>
                <a:cubicBezTo>
                  <a:pt x="1649" y="1882"/>
                  <a:pt x="1682" y="1901"/>
                  <a:pt x="1731" y="1911"/>
                </a:cubicBezTo>
                <a:cubicBezTo>
                  <a:pt x="1747" y="1991"/>
                  <a:pt x="1731" y="2071"/>
                  <a:pt x="1714" y="2151"/>
                </a:cubicBezTo>
                <a:cubicBezTo>
                  <a:pt x="1853" y="2151"/>
                  <a:pt x="1902" y="2250"/>
                  <a:pt x="1886" y="2326"/>
                </a:cubicBezTo>
                <a:cubicBezTo>
                  <a:pt x="1837" y="2467"/>
                  <a:pt x="1665" y="2576"/>
                  <a:pt x="1461" y="2623"/>
                </a:cubicBezTo>
                <a:cubicBezTo>
                  <a:pt x="1388" y="2632"/>
                  <a:pt x="1322" y="2642"/>
                  <a:pt x="1273" y="2675"/>
                </a:cubicBezTo>
                <a:cubicBezTo>
                  <a:pt x="1184" y="2722"/>
                  <a:pt x="1200" y="2807"/>
                  <a:pt x="1200" y="2873"/>
                </a:cubicBezTo>
                <a:cubicBezTo>
                  <a:pt x="1200" y="2943"/>
                  <a:pt x="1102" y="3028"/>
                  <a:pt x="996" y="3000"/>
                </a:cubicBezTo>
                <a:cubicBezTo>
                  <a:pt x="1045" y="3108"/>
                  <a:pt x="743" y="3189"/>
                  <a:pt x="620" y="3108"/>
                </a:cubicBezTo>
                <a:cubicBezTo>
                  <a:pt x="702" y="3198"/>
                  <a:pt x="588" y="3297"/>
                  <a:pt x="449" y="3354"/>
                </a:cubicBezTo>
                <a:cubicBezTo>
                  <a:pt x="310" y="3415"/>
                  <a:pt x="155" y="3467"/>
                  <a:pt x="106" y="3566"/>
                </a:cubicBezTo>
                <a:cubicBezTo>
                  <a:pt x="155" y="3585"/>
                  <a:pt x="212" y="3604"/>
                  <a:pt x="278" y="3622"/>
                </a:cubicBezTo>
                <a:cubicBezTo>
                  <a:pt x="229" y="3721"/>
                  <a:pt x="155" y="3820"/>
                  <a:pt x="106" y="3910"/>
                </a:cubicBezTo>
                <a:cubicBezTo>
                  <a:pt x="310" y="3919"/>
                  <a:pt x="482" y="3990"/>
                  <a:pt x="588" y="4089"/>
                </a:cubicBezTo>
                <a:cubicBezTo>
                  <a:pt x="653" y="4155"/>
                  <a:pt x="669" y="4245"/>
                  <a:pt x="604" y="4306"/>
                </a:cubicBezTo>
                <a:cubicBezTo>
                  <a:pt x="531" y="4377"/>
                  <a:pt x="359" y="4405"/>
                  <a:pt x="261" y="4344"/>
                </a:cubicBezTo>
                <a:cubicBezTo>
                  <a:pt x="229" y="4523"/>
                  <a:pt x="122" y="4702"/>
                  <a:pt x="0" y="4867"/>
                </a:cubicBezTo>
                <a:cubicBezTo>
                  <a:pt x="155" y="4910"/>
                  <a:pt x="310" y="4947"/>
                  <a:pt x="449" y="4990"/>
                </a:cubicBezTo>
                <a:cubicBezTo>
                  <a:pt x="498" y="5216"/>
                  <a:pt x="996" y="5306"/>
                  <a:pt x="1151" y="5513"/>
                </a:cubicBezTo>
                <a:cubicBezTo>
                  <a:pt x="1200" y="5603"/>
                  <a:pt x="1200" y="5692"/>
                  <a:pt x="1216" y="5777"/>
                </a:cubicBezTo>
                <a:cubicBezTo>
                  <a:pt x="1249" y="5867"/>
                  <a:pt x="1322" y="5966"/>
                  <a:pt x="1478" y="5985"/>
                </a:cubicBezTo>
                <a:cubicBezTo>
                  <a:pt x="1527" y="5999"/>
                  <a:pt x="1576" y="5999"/>
                  <a:pt x="1633" y="6008"/>
                </a:cubicBezTo>
                <a:cubicBezTo>
                  <a:pt x="1714" y="6027"/>
                  <a:pt x="1747" y="6098"/>
                  <a:pt x="1763" y="6145"/>
                </a:cubicBezTo>
                <a:cubicBezTo>
                  <a:pt x="1820" y="6272"/>
                  <a:pt x="1853" y="6404"/>
                  <a:pt x="1902" y="6541"/>
                </a:cubicBezTo>
                <a:cubicBezTo>
                  <a:pt x="1918" y="6569"/>
                  <a:pt x="1918" y="6602"/>
                  <a:pt x="1976" y="6621"/>
                </a:cubicBezTo>
                <a:cubicBezTo>
                  <a:pt x="2024" y="6640"/>
                  <a:pt x="2090" y="6631"/>
                  <a:pt x="2147" y="6640"/>
                </a:cubicBezTo>
                <a:cubicBezTo>
                  <a:pt x="2294" y="6668"/>
                  <a:pt x="2294" y="6800"/>
                  <a:pt x="2261" y="6885"/>
                </a:cubicBezTo>
                <a:cubicBezTo>
                  <a:pt x="2229" y="6975"/>
                  <a:pt x="2318" y="7116"/>
                  <a:pt x="2490" y="7093"/>
                </a:cubicBezTo>
                <a:cubicBezTo>
                  <a:pt x="2433" y="7225"/>
                  <a:pt x="2522" y="7361"/>
                  <a:pt x="2710" y="7432"/>
                </a:cubicBezTo>
                <a:cubicBezTo>
                  <a:pt x="2931" y="7512"/>
                  <a:pt x="3208" y="7569"/>
                  <a:pt x="3461" y="7560"/>
                </a:cubicBezTo>
                <a:lnTo>
                  <a:pt x="3510" y="7710"/>
                </a:lnTo>
                <a:cubicBezTo>
                  <a:pt x="3739" y="7767"/>
                  <a:pt x="3976" y="7828"/>
                  <a:pt x="4196" y="7885"/>
                </a:cubicBezTo>
                <a:cubicBezTo>
                  <a:pt x="4163" y="7937"/>
                  <a:pt x="4196" y="8003"/>
                  <a:pt x="4286" y="8036"/>
                </a:cubicBezTo>
                <a:cubicBezTo>
                  <a:pt x="4335" y="8055"/>
                  <a:pt x="4384" y="8055"/>
                  <a:pt x="4441" y="8064"/>
                </a:cubicBezTo>
                <a:cubicBezTo>
                  <a:pt x="4694" y="8116"/>
                  <a:pt x="4882" y="8253"/>
                  <a:pt x="5053" y="8380"/>
                </a:cubicBezTo>
                <a:cubicBezTo>
                  <a:pt x="5086" y="8408"/>
                  <a:pt x="5143" y="8451"/>
                  <a:pt x="5127" y="8498"/>
                </a:cubicBezTo>
                <a:cubicBezTo>
                  <a:pt x="5102" y="8550"/>
                  <a:pt x="5004" y="8587"/>
                  <a:pt x="5004" y="8639"/>
                </a:cubicBezTo>
                <a:cubicBezTo>
                  <a:pt x="5020" y="8686"/>
                  <a:pt x="5127" y="8705"/>
                  <a:pt x="5192" y="8748"/>
                </a:cubicBezTo>
                <a:cubicBezTo>
                  <a:pt x="5347" y="8847"/>
                  <a:pt x="5143" y="8993"/>
                  <a:pt x="5176" y="9120"/>
                </a:cubicBezTo>
                <a:cubicBezTo>
                  <a:pt x="5192" y="9172"/>
                  <a:pt x="5241" y="9219"/>
                  <a:pt x="5257" y="9281"/>
                </a:cubicBezTo>
                <a:cubicBezTo>
                  <a:pt x="5314" y="9431"/>
                  <a:pt x="5020" y="9568"/>
                  <a:pt x="5069" y="9714"/>
                </a:cubicBezTo>
                <a:cubicBezTo>
                  <a:pt x="5086" y="9785"/>
                  <a:pt x="5176" y="9837"/>
                  <a:pt x="5208" y="9893"/>
                </a:cubicBezTo>
                <a:cubicBezTo>
                  <a:pt x="5257" y="9955"/>
                  <a:pt x="5257" y="10044"/>
                  <a:pt x="5176" y="10082"/>
                </a:cubicBezTo>
                <a:cubicBezTo>
                  <a:pt x="5143" y="10101"/>
                  <a:pt x="5086" y="10101"/>
                  <a:pt x="5053" y="10120"/>
                </a:cubicBezTo>
                <a:cubicBezTo>
                  <a:pt x="5004" y="10143"/>
                  <a:pt x="4988" y="10181"/>
                  <a:pt x="4971" y="10219"/>
                </a:cubicBezTo>
                <a:cubicBezTo>
                  <a:pt x="4914" y="10370"/>
                  <a:pt x="4898" y="10516"/>
                  <a:pt x="4931" y="10676"/>
                </a:cubicBezTo>
                <a:cubicBezTo>
                  <a:pt x="4955" y="10747"/>
                  <a:pt x="4971" y="10813"/>
                  <a:pt x="4914" y="10874"/>
                </a:cubicBezTo>
                <a:cubicBezTo>
                  <a:pt x="4849" y="10931"/>
                  <a:pt x="4710" y="10964"/>
                  <a:pt x="4678" y="11020"/>
                </a:cubicBezTo>
                <a:cubicBezTo>
                  <a:pt x="4645" y="11072"/>
                  <a:pt x="4678" y="11119"/>
                  <a:pt x="4694" y="11171"/>
                </a:cubicBezTo>
                <a:cubicBezTo>
                  <a:pt x="4784" y="11360"/>
                  <a:pt x="4694" y="11577"/>
                  <a:pt x="4473" y="11723"/>
                </a:cubicBezTo>
                <a:cubicBezTo>
                  <a:pt x="4539" y="11756"/>
                  <a:pt x="4571" y="11822"/>
                  <a:pt x="4571" y="11874"/>
                </a:cubicBezTo>
                <a:cubicBezTo>
                  <a:pt x="4441" y="11930"/>
                  <a:pt x="4318" y="12001"/>
                  <a:pt x="4229" y="12081"/>
                </a:cubicBezTo>
                <a:cubicBezTo>
                  <a:pt x="4335" y="12110"/>
                  <a:pt x="4441" y="12138"/>
                  <a:pt x="4522" y="12171"/>
                </a:cubicBezTo>
                <a:cubicBezTo>
                  <a:pt x="4522" y="12378"/>
                  <a:pt x="4473" y="12586"/>
                  <a:pt x="4424" y="12784"/>
                </a:cubicBezTo>
                <a:cubicBezTo>
                  <a:pt x="4400" y="12822"/>
                  <a:pt x="4400" y="12859"/>
                  <a:pt x="4384" y="12902"/>
                </a:cubicBezTo>
                <a:cubicBezTo>
                  <a:pt x="4318" y="13119"/>
                  <a:pt x="4269" y="13345"/>
                  <a:pt x="4196" y="13562"/>
                </a:cubicBezTo>
                <a:lnTo>
                  <a:pt x="3992" y="13595"/>
                </a:lnTo>
                <a:cubicBezTo>
                  <a:pt x="4131" y="13670"/>
                  <a:pt x="4090" y="13812"/>
                  <a:pt x="3992" y="13911"/>
                </a:cubicBezTo>
                <a:cubicBezTo>
                  <a:pt x="3886" y="14010"/>
                  <a:pt x="3755" y="14090"/>
                  <a:pt x="3665" y="14189"/>
                </a:cubicBezTo>
                <a:cubicBezTo>
                  <a:pt x="3527" y="14373"/>
                  <a:pt x="3649" y="14580"/>
                  <a:pt x="3771" y="14769"/>
                </a:cubicBezTo>
                <a:cubicBezTo>
                  <a:pt x="3804" y="14821"/>
                  <a:pt x="3837" y="14868"/>
                  <a:pt x="3853" y="14920"/>
                </a:cubicBezTo>
                <a:cubicBezTo>
                  <a:pt x="3273" y="15226"/>
                  <a:pt x="3722" y="15858"/>
                  <a:pt x="3208" y="16193"/>
                </a:cubicBezTo>
                <a:cubicBezTo>
                  <a:pt x="3445" y="16245"/>
                  <a:pt x="3739" y="16193"/>
                  <a:pt x="3869" y="16066"/>
                </a:cubicBezTo>
                <a:cubicBezTo>
                  <a:pt x="3788" y="16235"/>
                  <a:pt x="3682" y="16400"/>
                  <a:pt x="3600" y="16561"/>
                </a:cubicBezTo>
                <a:cubicBezTo>
                  <a:pt x="3461" y="16580"/>
                  <a:pt x="3306" y="16570"/>
                  <a:pt x="3192" y="16523"/>
                </a:cubicBezTo>
                <a:cubicBezTo>
                  <a:pt x="3167" y="16688"/>
                  <a:pt x="3151" y="16867"/>
                  <a:pt x="3135" y="17037"/>
                </a:cubicBezTo>
                <a:cubicBezTo>
                  <a:pt x="2947" y="16976"/>
                  <a:pt x="2776" y="17145"/>
                  <a:pt x="2792" y="17273"/>
                </a:cubicBezTo>
                <a:cubicBezTo>
                  <a:pt x="2808" y="17400"/>
                  <a:pt x="2882" y="17551"/>
                  <a:pt x="2727" y="17640"/>
                </a:cubicBezTo>
                <a:cubicBezTo>
                  <a:pt x="2898" y="17598"/>
                  <a:pt x="3118" y="17640"/>
                  <a:pt x="3224" y="17739"/>
                </a:cubicBezTo>
                <a:cubicBezTo>
                  <a:pt x="3322" y="17838"/>
                  <a:pt x="3273" y="17966"/>
                  <a:pt x="3118" y="18037"/>
                </a:cubicBezTo>
                <a:cubicBezTo>
                  <a:pt x="2980" y="18046"/>
                  <a:pt x="2824" y="18046"/>
                  <a:pt x="2694" y="18055"/>
                </a:cubicBezTo>
                <a:cubicBezTo>
                  <a:pt x="2743" y="18282"/>
                  <a:pt x="2792" y="18508"/>
                  <a:pt x="2849" y="18748"/>
                </a:cubicBezTo>
                <a:cubicBezTo>
                  <a:pt x="2865" y="18805"/>
                  <a:pt x="2865" y="18857"/>
                  <a:pt x="2882" y="18914"/>
                </a:cubicBezTo>
                <a:cubicBezTo>
                  <a:pt x="2931" y="19130"/>
                  <a:pt x="2980" y="19352"/>
                  <a:pt x="2963" y="19578"/>
                </a:cubicBezTo>
                <a:cubicBezTo>
                  <a:pt x="2947" y="19715"/>
                  <a:pt x="2931" y="19847"/>
                  <a:pt x="2980" y="19974"/>
                </a:cubicBezTo>
                <a:cubicBezTo>
                  <a:pt x="3053" y="20102"/>
                  <a:pt x="3241" y="20220"/>
                  <a:pt x="3478" y="20210"/>
                </a:cubicBezTo>
                <a:cubicBezTo>
                  <a:pt x="3445" y="20361"/>
                  <a:pt x="3445" y="20559"/>
                  <a:pt x="3682" y="20616"/>
                </a:cubicBezTo>
                <a:cubicBezTo>
                  <a:pt x="3755" y="20635"/>
                  <a:pt x="3853" y="20635"/>
                  <a:pt x="3927" y="20658"/>
                </a:cubicBezTo>
                <a:cubicBezTo>
                  <a:pt x="4065" y="20696"/>
                  <a:pt x="4131" y="20795"/>
                  <a:pt x="4180" y="20875"/>
                </a:cubicBezTo>
                <a:cubicBezTo>
                  <a:pt x="4931" y="21101"/>
                  <a:pt x="5690" y="21328"/>
                  <a:pt x="6424" y="21554"/>
                </a:cubicBezTo>
                <a:cubicBezTo>
                  <a:pt x="6376" y="21347"/>
                  <a:pt x="6767" y="21205"/>
                  <a:pt x="7127" y="21172"/>
                </a:cubicBezTo>
                <a:cubicBezTo>
                  <a:pt x="7486" y="21144"/>
                  <a:pt x="7878" y="21130"/>
                  <a:pt x="8139" y="20993"/>
                </a:cubicBezTo>
                <a:cubicBezTo>
                  <a:pt x="7747" y="20875"/>
                  <a:pt x="7265" y="20875"/>
                  <a:pt x="6833" y="20804"/>
                </a:cubicBezTo>
                <a:cubicBezTo>
                  <a:pt x="6408" y="20734"/>
                  <a:pt x="5943" y="20569"/>
                  <a:pt x="5910" y="20309"/>
                </a:cubicBezTo>
                <a:cubicBezTo>
                  <a:pt x="5788" y="20352"/>
                  <a:pt x="5657" y="20290"/>
                  <a:pt x="5600" y="20210"/>
                </a:cubicBezTo>
                <a:cubicBezTo>
                  <a:pt x="5567" y="20139"/>
                  <a:pt x="5600" y="20064"/>
                  <a:pt x="5616" y="19984"/>
                </a:cubicBezTo>
                <a:cubicBezTo>
                  <a:pt x="5706" y="19734"/>
                  <a:pt x="5641" y="19479"/>
                  <a:pt x="5445" y="19253"/>
                </a:cubicBezTo>
                <a:cubicBezTo>
                  <a:pt x="5535" y="19229"/>
                  <a:pt x="5641" y="19201"/>
                  <a:pt x="5722" y="19182"/>
                </a:cubicBezTo>
                <a:cubicBezTo>
                  <a:pt x="5722" y="19102"/>
                  <a:pt x="5706" y="19031"/>
                  <a:pt x="5706" y="18956"/>
                </a:cubicBezTo>
                <a:cubicBezTo>
                  <a:pt x="5804" y="18914"/>
                  <a:pt x="5943" y="18904"/>
                  <a:pt x="6065" y="18923"/>
                </a:cubicBezTo>
                <a:cubicBezTo>
                  <a:pt x="6302" y="18866"/>
                  <a:pt x="6033" y="18626"/>
                  <a:pt x="6171" y="18499"/>
                </a:cubicBezTo>
                <a:cubicBezTo>
                  <a:pt x="6220" y="18451"/>
                  <a:pt x="6302" y="18433"/>
                  <a:pt x="6392" y="18400"/>
                </a:cubicBezTo>
                <a:cubicBezTo>
                  <a:pt x="6784" y="18272"/>
                  <a:pt x="7078" y="18037"/>
                  <a:pt x="7127" y="17777"/>
                </a:cubicBezTo>
                <a:cubicBezTo>
                  <a:pt x="6800" y="17749"/>
                  <a:pt x="6473" y="17678"/>
                  <a:pt x="6188" y="17589"/>
                </a:cubicBezTo>
                <a:cubicBezTo>
                  <a:pt x="6082" y="17560"/>
                  <a:pt x="5976" y="17523"/>
                  <a:pt x="5943" y="17452"/>
                </a:cubicBezTo>
                <a:cubicBezTo>
                  <a:pt x="5829" y="17244"/>
                  <a:pt x="6457" y="17136"/>
                  <a:pt x="6506" y="16919"/>
                </a:cubicBezTo>
                <a:cubicBezTo>
                  <a:pt x="6751" y="16858"/>
                  <a:pt x="7020" y="16848"/>
                  <a:pt x="7265" y="16886"/>
                </a:cubicBezTo>
                <a:cubicBezTo>
                  <a:pt x="7331" y="16829"/>
                  <a:pt x="7420" y="16768"/>
                  <a:pt x="7486" y="16712"/>
                </a:cubicBezTo>
                <a:cubicBezTo>
                  <a:pt x="7380" y="16712"/>
                  <a:pt x="7322" y="16622"/>
                  <a:pt x="7363" y="16570"/>
                </a:cubicBezTo>
                <a:cubicBezTo>
                  <a:pt x="7396" y="16523"/>
                  <a:pt x="7469" y="16462"/>
                  <a:pt x="7469" y="16400"/>
                </a:cubicBezTo>
                <a:cubicBezTo>
                  <a:pt x="7469" y="16325"/>
                  <a:pt x="7347" y="16235"/>
                  <a:pt x="7420" y="16165"/>
                </a:cubicBezTo>
                <a:cubicBezTo>
                  <a:pt x="7706" y="16146"/>
                  <a:pt x="8000" y="16155"/>
                  <a:pt x="8294" y="16193"/>
                </a:cubicBezTo>
                <a:cubicBezTo>
                  <a:pt x="8188" y="16094"/>
                  <a:pt x="8122" y="15976"/>
                  <a:pt x="8122" y="15868"/>
                </a:cubicBezTo>
                <a:cubicBezTo>
                  <a:pt x="7935" y="15948"/>
                  <a:pt x="7633" y="15858"/>
                  <a:pt x="7535" y="15740"/>
                </a:cubicBezTo>
                <a:cubicBezTo>
                  <a:pt x="7429" y="15622"/>
                  <a:pt x="7469" y="15471"/>
                  <a:pt x="7486" y="15344"/>
                </a:cubicBezTo>
                <a:cubicBezTo>
                  <a:pt x="7706" y="15382"/>
                  <a:pt x="7918" y="15443"/>
                  <a:pt x="8139" y="15462"/>
                </a:cubicBezTo>
                <a:cubicBezTo>
                  <a:pt x="8359" y="15481"/>
                  <a:pt x="8637" y="15424"/>
                  <a:pt x="8702" y="15297"/>
                </a:cubicBezTo>
                <a:cubicBezTo>
                  <a:pt x="8751" y="15306"/>
                  <a:pt x="8808" y="15316"/>
                  <a:pt x="8857" y="15335"/>
                </a:cubicBezTo>
                <a:cubicBezTo>
                  <a:pt x="8922" y="15198"/>
                  <a:pt x="8857" y="15047"/>
                  <a:pt x="8686" y="14948"/>
                </a:cubicBezTo>
                <a:cubicBezTo>
                  <a:pt x="8922" y="14877"/>
                  <a:pt x="9094" y="14722"/>
                  <a:pt x="9078" y="14561"/>
                </a:cubicBezTo>
                <a:cubicBezTo>
                  <a:pt x="9200" y="14514"/>
                  <a:pt x="9322" y="14623"/>
                  <a:pt x="9453" y="14651"/>
                </a:cubicBezTo>
                <a:cubicBezTo>
                  <a:pt x="9641" y="14693"/>
                  <a:pt x="9812" y="14580"/>
                  <a:pt x="9918" y="14486"/>
                </a:cubicBezTo>
                <a:cubicBezTo>
                  <a:pt x="10041" y="14594"/>
                  <a:pt x="10310" y="14571"/>
                  <a:pt x="10514" y="14543"/>
                </a:cubicBezTo>
                <a:cubicBezTo>
                  <a:pt x="10637" y="14524"/>
                  <a:pt x="10776" y="14505"/>
                  <a:pt x="10873" y="14462"/>
                </a:cubicBezTo>
                <a:cubicBezTo>
                  <a:pt x="11069" y="14396"/>
                  <a:pt x="11167" y="14264"/>
                  <a:pt x="11257" y="14147"/>
                </a:cubicBezTo>
                <a:cubicBezTo>
                  <a:pt x="11339" y="14038"/>
                  <a:pt x="11429" y="13901"/>
                  <a:pt x="11322" y="13793"/>
                </a:cubicBezTo>
                <a:cubicBezTo>
                  <a:pt x="11257" y="13732"/>
                  <a:pt x="11151" y="13694"/>
                  <a:pt x="11086" y="13633"/>
                </a:cubicBezTo>
                <a:cubicBezTo>
                  <a:pt x="10963" y="13534"/>
                  <a:pt x="10963" y="13406"/>
                  <a:pt x="10980" y="13288"/>
                </a:cubicBezTo>
                <a:cubicBezTo>
                  <a:pt x="10824" y="13336"/>
                  <a:pt x="10620" y="13246"/>
                  <a:pt x="10637" y="13147"/>
                </a:cubicBezTo>
                <a:cubicBezTo>
                  <a:pt x="10669" y="13100"/>
                  <a:pt x="10776" y="13057"/>
                  <a:pt x="10857" y="13071"/>
                </a:cubicBezTo>
                <a:cubicBezTo>
                  <a:pt x="10980" y="13109"/>
                  <a:pt x="11102" y="13156"/>
                  <a:pt x="11200" y="13199"/>
                </a:cubicBezTo>
                <a:cubicBezTo>
                  <a:pt x="11322" y="13237"/>
                  <a:pt x="11461" y="13288"/>
                  <a:pt x="11576" y="13246"/>
                </a:cubicBezTo>
                <a:cubicBezTo>
                  <a:pt x="11682" y="13218"/>
                  <a:pt x="11771" y="13137"/>
                  <a:pt x="11869" y="13156"/>
                </a:cubicBezTo>
                <a:cubicBezTo>
                  <a:pt x="11943" y="13166"/>
                  <a:pt x="11959" y="13218"/>
                  <a:pt x="12024" y="13246"/>
                </a:cubicBezTo>
                <a:cubicBezTo>
                  <a:pt x="12163" y="13307"/>
                  <a:pt x="12351" y="13199"/>
                  <a:pt x="12522" y="13189"/>
                </a:cubicBezTo>
                <a:cubicBezTo>
                  <a:pt x="12588" y="13189"/>
                  <a:pt x="12661" y="13208"/>
                  <a:pt x="12743" y="13208"/>
                </a:cubicBezTo>
                <a:cubicBezTo>
                  <a:pt x="12963" y="13208"/>
                  <a:pt x="13069" y="13038"/>
                  <a:pt x="13102" y="12911"/>
                </a:cubicBezTo>
                <a:cubicBezTo>
                  <a:pt x="13086" y="12883"/>
                  <a:pt x="13020" y="12859"/>
                  <a:pt x="12963" y="12873"/>
                </a:cubicBezTo>
                <a:cubicBezTo>
                  <a:pt x="12865" y="12784"/>
                  <a:pt x="13053" y="12685"/>
                  <a:pt x="13224" y="12642"/>
                </a:cubicBezTo>
                <a:cubicBezTo>
                  <a:pt x="13396" y="12605"/>
                  <a:pt x="13616" y="12534"/>
                  <a:pt x="13567" y="12435"/>
                </a:cubicBezTo>
                <a:cubicBezTo>
                  <a:pt x="13551" y="12416"/>
                  <a:pt x="13535" y="12397"/>
                  <a:pt x="13535" y="12369"/>
                </a:cubicBezTo>
                <a:cubicBezTo>
                  <a:pt x="13535" y="12336"/>
                  <a:pt x="13584" y="12317"/>
                  <a:pt x="13633" y="12298"/>
                </a:cubicBezTo>
                <a:cubicBezTo>
                  <a:pt x="13894" y="12209"/>
                  <a:pt x="14163" y="12119"/>
                  <a:pt x="14424" y="12029"/>
                </a:cubicBezTo>
                <a:cubicBezTo>
                  <a:pt x="14196" y="11912"/>
                  <a:pt x="14343" y="11676"/>
                  <a:pt x="14555" y="11544"/>
                </a:cubicBezTo>
                <a:cubicBezTo>
                  <a:pt x="14759" y="11416"/>
                  <a:pt x="15037" y="11327"/>
                  <a:pt x="15208" y="11190"/>
                </a:cubicBezTo>
                <a:cubicBezTo>
                  <a:pt x="15037" y="11171"/>
                  <a:pt x="14939" y="11053"/>
                  <a:pt x="15004" y="10964"/>
                </a:cubicBezTo>
                <a:cubicBezTo>
                  <a:pt x="15053" y="10903"/>
                  <a:pt x="15159" y="10855"/>
                  <a:pt x="15224" y="10794"/>
                </a:cubicBezTo>
                <a:cubicBezTo>
                  <a:pt x="15314" y="10695"/>
                  <a:pt x="15241" y="10587"/>
                  <a:pt x="15208" y="10478"/>
                </a:cubicBezTo>
                <a:cubicBezTo>
                  <a:pt x="15176" y="10370"/>
                  <a:pt x="15192" y="10242"/>
                  <a:pt x="15347" y="10191"/>
                </a:cubicBezTo>
                <a:cubicBezTo>
                  <a:pt x="15396" y="10172"/>
                  <a:pt x="15469" y="10172"/>
                  <a:pt x="15535" y="10153"/>
                </a:cubicBezTo>
                <a:cubicBezTo>
                  <a:pt x="15641" y="10120"/>
                  <a:pt x="15706" y="10054"/>
                  <a:pt x="15755" y="9993"/>
                </a:cubicBezTo>
                <a:cubicBezTo>
                  <a:pt x="15845" y="10011"/>
                  <a:pt x="15910" y="10021"/>
                  <a:pt x="16000" y="10044"/>
                </a:cubicBezTo>
                <a:cubicBezTo>
                  <a:pt x="16065" y="9936"/>
                  <a:pt x="16204" y="9804"/>
                  <a:pt x="16392" y="9823"/>
                </a:cubicBezTo>
                <a:cubicBezTo>
                  <a:pt x="16457" y="9837"/>
                  <a:pt x="16531" y="9865"/>
                  <a:pt x="16596" y="9856"/>
                </a:cubicBezTo>
                <a:cubicBezTo>
                  <a:pt x="16702" y="9846"/>
                  <a:pt x="16735" y="9785"/>
                  <a:pt x="16784" y="9738"/>
                </a:cubicBezTo>
                <a:cubicBezTo>
                  <a:pt x="16939" y="9578"/>
                  <a:pt x="17282" y="9488"/>
                  <a:pt x="17576" y="9530"/>
                </a:cubicBezTo>
                <a:cubicBezTo>
                  <a:pt x="17845" y="9559"/>
                  <a:pt x="18204" y="9677"/>
                  <a:pt x="18376" y="9549"/>
                </a:cubicBezTo>
                <a:cubicBezTo>
                  <a:pt x="18465" y="9488"/>
                  <a:pt x="18433" y="9398"/>
                  <a:pt x="18465" y="9318"/>
                </a:cubicBezTo>
                <a:cubicBezTo>
                  <a:pt x="18482" y="9243"/>
                  <a:pt x="18620" y="9153"/>
                  <a:pt x="18735" y="9191"/>
                </a:cubicBezTo>
                <a:cubicBezTo>
                  <a:pt x="18669" y="9101"/>
                  <a:pt x="18792" y="9012"/>
                  <a:pt x="18890" y="8936"/>
                </a:cubicBezTo>
                <a:cubicBezTo>
                  <a:pt x="18988" y="8861"/>
                  <a:pt x="19012" y="8724"/>
                  <a:pt x="18865" y="8701"/>
                </a:cubicBezTo>
                <a:cubicBezTo>
                  <a:pt x="18971" y="8705"/>
                  <a:pt x="19061" y="8630"/>
                  <a:pt x="19094" y="8559"/>
                </a:cubicBezTo>
                <a:cubicBezTo>
                  <a:pt x="19135" y="8488"/>
                  <a:pt x="19110" y="8408"/>
                  <a:pt x="19200" y="8342"/>
                </a:cubicBezTo>
                <a:cubicBezTo>
                  <a:pt x="19249" y="8300"/>
                  <a:pt x="19339" y="8271"/>
                  <a:pt x="19388" y="8234"/>
                </a:cubicBezTo>
                <a:cubicBezTo>
                  <a:pt x="19624" y="8073"/>
                  <a:pt x="19510" y="7748"/>
                  <a:pt x="19869" y="7696"/>
                </a:cubicBezTo>
                <a:cubicBezTo>
                  <a:pt x="19731" y="7578"/>
                  <a:pt x="19608" y="7470"/>
                  <a:pt x="19478" y="7352"/>
                </a:cubicBezTo>
                <a:cubicBezTo>
                  <a:pt x="19747" y="7262"/>
                  <a:pt x="19837" y="7046"/>
                  <a:pt x="19682" y="6895"/>
                </a:cubicBezTo>
                <a:cubicBezTo>
                  <a:pt x="20229" y="6739"/>
                  <a:pt x="20637" y="6442"/>
                  <a:pt x="20808" y="6098"/>
                </a:cubicBezTo>
                <a:cubicBezTo>
                  <a:pt x="20857" y="6136"/>
                  <a:pt x="20947" y="6117"/>
                  <a:pt x="21012" y="6084"/>
                </a:cubicBezTo>
                <a:cubicBezTo>
                  <a:pt x="21445" y="5909"/>
                  <a:pt x="21543" y="5570"/>
                  <a:pt x="21600" y="5263"/>
                </a:cubicBezTo>
                <a:cubicBezTo>
                  <a:pt x="21478" y="5244"/>
                  <a:pt x="21445" y="5164"/>
                  <a:pt x="21412" y="5098"/>
                </a:cubicBezTo>
                <a:cubicBezTo>
                  <a:pt x="21371" y="5037"/>
                  <a:pt x="21355" y="4990"/>
                  <a:pt x="21322" y="4928"/>
                </a:cubicBezTo>
                <a:cubicBezTo>
                  <a:pt x="21257" y="4768"/>
                  <a:pt x="21167" y="4613"/>
                  <a:pt x="20963" y="4504"/>
                </a:cubicBezTo>
                <a:cubicBezTo>
                  <a:pt x="20759" y="4396"/>
                  <a:pt x="20367" y="4405"/>
                  <a:pt x="20245" y="4542"/>
                </a:cubicBezTo>
                <a:cubicBezTo>
                  <a:pt x="20057" y="4363"/>
                  <a:pt x="19837" y="4165"/>
                  <a:pt x="19478" y="4136"/>
                </a:cubicBezTo>
                <a:cubicBezTo>
                  <a:pt x="19184" y="4108"/>
                  <a:pt x="18873" y="4198"/>
                  <a:pt x="18580" y="4155"/>
                </a:cubicBezTo>
                <a:cubicBezTo>
                  <a:pt x="18637" y="4117"/>
                  <a:pt x="18547" y="4056"/>
                  <a:pt x="18465" y="4056"/>
                </a:cubicBezTo>
                <a:cubicBezTo>
                  <a:pt x="18376" y="4056"/>
                  <a:pt x="18294" y="4080"/>
                  <a:pt x="18204" y="4089"/>
                </a:cubicBezTo>
                <a:cubicBezTo>
                  <a:pt x="18000" y="4117"/>
                  <a:pt x="17796" y="4056"/>
                  <a:pt x="17592" y="4047"/>
                </a:cubicBezTo>
                <a:cubicBezTo>
                  <a:pt x="17388" y="4037"/>
                  <a:pt x="17110" y="4089"/>
                  <a:pt x="17110" y="4216"/>
                </a:cubicBezTo>
                <a:cubicBezTo>
                  <a:pt x="16971" y="4117"/>
                  <a:pt x="17004" y="3957"/>
                  <a:pt x="17176" y="3882"/>
                </a:cubicBezTo>
                <a:cubicBezTo>
                  <a:pt x="17045" y="3792"/>
                  <a:pt x="16890" y="3717"/>
                  <a:pt x="16702" y="3665"/>
                </a:cubicBezTo>
                <a:cubicBezTo>
                  <a:pt x="16514" y="3618"/>
                  <a:pt x="16269" y="3613"/>
                  <a:pt x="16114" y="3693"/>
                </a:cubicBezTo>
                <a:cubicBezTo>
                  <a:pt x="16033" y="3594"/>
                  <a:pt x="15829" y="3533"/>
                  <a:pt x="15657" y="3552"/>
                </a:cubicBezTo>
                <a:cubicBezTo>
                  <a:pt x="15551" y="3566"/>
                  <a:pt x="15380" y="3575"/>
                  <a:pt x="15396" y="3514"/>
                </a:cubicBezTo>
                <a:cubicBezTo>
                  <a:pt x="15257" y="3575"/>
                  <a:pt x="15159" y="3651"/>
                  <a:pt x="15086" y="3750"/>
                </a:cubicBezTo>
                <a:cubicBezTo>
                  <a:pt x="15020" y="3641"/>
                  <a:pt x="15020" y="3514"/>
                  <a:pt x="15110" y="3415"/>
                </a:cubicBezTo>
                <a:lnTo>
                  <a:pt x="14490" y="3236"/>
                </a:lnTo>
                <a:cubicBezTo>
                  <a:pt x="14612" y="3118"/>
                  <a:pt x="14678" y="2972"/>
                  <a:pt x="14645" y="2830"/>
                </a:cubicBezTo>
                <a:cubicBezTo>
                  <a:pt x="14555" y="2849"/>
                  <a:pt x="14457" y="2873"/>
                  <a:pt x="14367" y="2892"/>
                </a:cubicBezTo>
                <a:cubicBezTo>
                  <a:pt x="14473" y="2793"/>
                  <a:pt x="14302" y="2684"/>
                  <a:pt x="14147" y="2604"/>
                </a:cubicBezTo>
                <a:cubicBezTo>
                  <a:pt x="13992" y="2533"/>
                  <a:pt x="13820" y="2415"/>
                  <a:pt x="13943" y="2316"/>
                </a:cubicBezTo>
                <a:cubicBezTo>
                  <a:pt x="13804" y="2118"/>
                  <a:pt x="13445" y="1953"/>
                  <a:pt x="13135" y="1845"/>
                </a:cubicBezTo>
                <a:cubicBezTo>
                  <a:pt x="13037" y="1802"/>
                  <a:pt x="12931" y="1774"/>
                  <a:pt x="12808" y="1755"/>
                </a:cubicBezTo>
                <a:cubicBezTo>
                  <a:pt x="12776" y="1694"/>
                  <a:pt x="12661" y="1684"/>
                  <a:pt x="12555" y="1684"/>
                </a:cubicBezTo>
                <a:cubicBezTo>
                  <a:pt x="12449" y="1694"/>
                  <a:pt x="12351" y="1703"/>
                  <a:pt x="12261" y="1675"/>
                </a:cubicBezTo>
                <a:cubicBezTo>
                  <a:pt x="12261" y="1703"/>
                  <a:pt x="12196" y="1703"/>
                  <a:pt x="12147" y="1703"/>
                </a:cubicBezTo>
                <a:cubicBezTo>
                  <a:pt x="11853" y="1684"/>
                  <a:pt x="11559" y="1675"/>
                  <a:pt x="11273" y="1656"/>
                </a:cubicBezTo>
                <a:cubicBezTo>
                  <a:pt x="11233" y="1656"/>
                  <a:pt x="11200" y="1656"/>
                  <a:pt x="11167" y="1633"/>
                </a:cubicBezTo>
                <a:cubicBezTo>
                  <a:pt x="11135" y="1623"/>
                  <a:pt x="11135" y="1595"/>
                  <a:pt x="11118" y="1585"/>
                </a:cubicBezTo>
                <a:cubicBezTo>
                  <a:pt x="11045" y="1524"/>
                  <a:pt x="10857" y="1524"/>
                  <a:pt x="10824" y="1458"/>
                </a:cubicBezTo>
                <a:cubicBezTo>
                  <a:pt x="10808" y="1425"/>
                  <a:pt x="10841" y="1397"/>
                  <a:pt x="10824" y="1369"/>
                </a:cubicBezTo>
                <a:cubicBezTo>
                  <a:pt x="10792" y="1326"/>
                  <a:pt x="10686" y="1340"/>
                  <a:pt x="10604" y="1317"/>
                </a:cubicBezTo>
                <a:cubicBezTo>
                  <a:pt x="10465" y="1288"/>
                  <a:pt x="10465" y="1171"/>
                  <a:pt x="10367" y="1109"/>
                </a:cubicBezTo>
                <a:cubicBezTo>
                  <a:pt x="10278" y="1062"/>
                  <a:pt x="10139" y="1053"/>
                  <a:pt x="10090" y="982"/>
                </a:cubicBezTo>
                <a:cubicBezTo>
                  <a:pt x="10090" y="972"/>
                  <a:pt x="10073" y="963"/>
                  <a:pt x="10073" y="963"/>
                </a:cubicBezTo>
                <a:cubicBezTo>
                  <a:pt x="10041" y="944"/>
                  <a:pt x="9967" y="972"/>
                  <a:pt x="9935" y="991"/>
                </a:cubicBezTo>
                <a:cubicBezTo>
                  <a:pt x="9869" y="1020"/>
                  <a:pt x="9763" y="1010"/>
                  <a:pt x="9698" y="972"/>
                </a:cubicBezTo>
                <a:cubicBezTo>
                  <a:pt x="9624" y="935"/>
                  <a:pt x="9592" y="892"/>
                  <a:pt x="9576" y="845"/>
                </a:cubicBezTo>
                <a:cubicBezTo>
                  <a:pt x="9527" y="746"/>
                  <a:pt x="9510" y="638"/>
                  <a:pt x="9510" y="529"/>
                </a:cubicBezTo>
                <a:cubicBezTo>
                  <a:pt x="9420" y="506"/>
                  <a:pt x="9331" y="548"/>
                  <a:pt x="9265" y="586"/>
                </a:cubicBezTo>
                <a:cubicBezTo>
                  <a:pt x="9192" y="624"/>
                  <a:pt x="9094" y="666"/>
                  <a:pt x="9029" y="624"/>
                </a:cubicBezTo>
                <a:cubicBezTo>
                  <a:pt x="8996" y="614"/>
                  <a:pt x="8971" y="586"/>
                  <a:pt x="8939" y="576"/>
                </a:cubicBezTo>
                <a:cubicBezTo>
                  <a:pt x="8898" y="567"/>
                  <a:pt x="8873" y="576"/>
                  <a:pt x="8841" y="576"/>
                </a:cubicBezTo>
                <a:cubicBezTo>
                  <a:pt x="8686" y="567"/>
                  <a:pt x="8686" y="416"/>
                  <a:pt x="8547" y="397"/>
                </a:cubicBezTo>
                <a:cubicBezTo>
                  <a:pt x="8465" y="388"/>
                  <a:pt x="8376" y="440"/>
                  <a:pt x="8278" y="430"/>
                </a:cubicBezTo>
                <a:cubicBezTo>
                  <a:pt x="8220" y="430"/>
                  <a:pt x="8171" y="397"/>
                  <a:pt x="8106" y="397"/>
                </a:cubicBezTo>
                <a:cubicBezTo>
                  <a:pt x="7935" y="397"/>
                  <a:pt x="7935" y="567"/>
                  <a:pt x="7763" y="595"/>
                </a:cubicBezTo>
                <a:cubicBezTo>
                  <a:pt x="7690" y="605"/>
                  <a:pt x="7624" y="595"/>
                  <a:pt x="7576" y="576"/>
                </a:cubicBezTo>
                <a:cubicBezTo>
                  <a:pt x="7420" y="539"/>
                  <a:pt x="7265" y="496"/>
                  <a:pt x="7192" y="407"/>
                </a:cubicBezTo>
                <a:lnTo>
                  <a:pt x="7143" y="350"/>
                </a:lnTo>
                <a:cubicBezTo>
                  <a:pt x="7110" y="331"/>
                  <a:pt x="7045" y="317"/>
                  <a:pt x="6988" y="317"/>
                </a:cubicBezTo>
                <a:cubicBezTo>
                  <a:pt x="6873" y="317"/>
                  <a:pt x="6767" y="360"/>
                  <a:pt x="6702" y="407"/>
                </a:cubicBezTo>
                <a:cubicBezTo>
                  <a:pt x="6580" y="430"/>
                  <a:pt x="6441" y="350"/>
                  <a:pt x="6359" y="407"/>
                </a:cubicBezTo>
                <a:cubicBezTo>
                  <a:pt x="6343" y="416"/>
                  <a:pt x="6335" y="449"/>
                  <a:pt x="6302" y="459"/>
                </a:cubicBezTo>
                <a:cubicBezTo>
                  <a:pt x="6261" y="468"/>
                  <a:pt x="6237" y="468"/>
                  <a:pt x="6204" y="459"/>
                </a:cubicBezTo>
                <a:cubicBezTo>
                  <a:pt x="6033" y="459"/>
                  <a:pt x="5927" y="407"/>
                  <a:pt x="5976" y="341"/>
                </a:cubicBezTo>
              </a:path>
            </a:pathLst>
          </a:custGeom>
          <a:solidFill>
            <a:srgbClr val="D6D6D6"/>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sp>
        <p:nvSpPr>
          <p:cNvPr id="3573" name="Shape 3573"/>
          <p:cNvSpPr/>
          <p:nvPr/>
        </p:nvSpPr>
        <p:spPr>
          <a:xfrm>
            <a:off x="15980252" y="6974532"/>
            <a:ext cx="97166" cy="62362"/>
          </a:xfrm>
          <a:custGeom>
            <a:avLst/>
            <a:gdLst/>
            <a:ahLst/>
            <a:cxnLst>
              <a:cxn ang="0">
                <a:pos x="wd2" y="hd2"/>
              </a:cxn>
              <a:cxn ang="5400000">
                <a:pos x="wd2" y="hd2"/>
              </a:cxn>
              <a:cxn ang="10800000">
                <a:pos x="wd2" y="hd2"/>
              </a:cxn>
              <a:cxn ang="16200000">
                <a:pos x="wd2" y="hd2"/>
              </a:cxn>
            </a:cxnLst>
            <a:rect l="0" t="0" r="r" b="b"/>
            <a:pathLst>
              <a:path w="21504" h="21382" extrusionOk="0">
                <a:moveTo>
                  <a:pt x="2604" y="1746"/>
                </a:moveTo>
                <a:cubicBezTo>
                  <a:pt x="2411" y="2048"/>
                  <a:pt x="2604" y="2652"/>
                  <a:pt x="2796" y="2954"/>
                </a:cubicBezTo>
                <a:cubicBezTo>
                  <a:pt x="2989" y="3256"/>
                  <a:pt x="3375" y="3256"/>
                  <a:pt x="3568" y="3558"/>
                </a:cubicBezTo>
                <a:cubicBezTo>
                  <a:pt x="4436" y="4313"/>
                  <a:pt x="4629" y="6126"/>
                  <a:pt x="4050" y="7032"/>
                </a:cubicBezTo>
                <a:cubicBezTo>
                  <a:pt x="3375" y="8392"/>
                  <a:pt x="2025" y="8090"/>
                  <a:pt x="1157" y="8996"/>
                </a:cubicBezTo>
                <a:cubicBezTo>
                  <a:pt x="386" y="9902"/>
                  <a:pt x="193" y="11564"/>
                  <a:pt x="0" y="13074"/>
                </a:cubicBezTo>
                <a:cubicBezTo>
                  <a:pt x="579" y="13074"/>
                  <a:pt x="964" y="13679"/>
                  <a:pt x="964" y="14736"/>
                </a:cubicBezTo>
                <a:cubicBezTo>
                  <a:pt x="1736" y="14434"/>
                  <a:pt x="2796" y="14736"/>
                  <a:pt x="3568" y="15642"/>
                </a:cubicBezTo>
                <a:cubicBezTo>
                  <a:pt x="3761" y="15944"/>
                  <a:pt x="3761" y="15944"/>
                  <a:pt x="4050" y="16246"/>
                </a:cubicBezTo>
                <a:cubicBezTo>
                  <a:pt x="4243" y="16246"/>
                  <a:pt x="4629" y="16246"/>
                  <a:pt x="4821" y="15944"/>
                </a:cubicBezTo>
                <a:cubicBezTo>
                  <a:pt x="5593" y="15642"/>
                  <a:pt x="6461" y="15642"/>
                  <a:pt x="7039" y="15944"/>
                </a:cubicBezTo>
                <a:cubicBezTo>
                  <a:pt x="7232" y="15944"/>
                  <a:pt x="7425" y="16246"/>
                  <a:pt x="7618" y="16246"/>
                </a:cubicBezTo>
                <a:cubicBezTo>
                  <a:pt x="8004" y="16246"/>
                  <a:pt x="8293" y="15944"/>
                  <a:pt x="8679" y="15944"/>
                </a:cubicBezTo>
                <a:cubicBezTo>
                  <a:pt x="9257" y="15944"/>
                  <a:pt x="9643" y="17304"/>
                  <a:pt x="10029" y="18210"/>
                </a:cubicBezTo>
                <a:cubicBezTo>
                  <a:pt x="10511" y="19418"/>
                  <a:pt x="10896" y="20325"/>
                  <a:pt x="11475" y="21080"/>
                </a:cubicBezTo>
                <a:cubicBezTo>
                  <a:pt x="11668" y="21382"/>
                  <a:pt x="11668" y="21382"/>
                  <a:pt x="11861" y="21382"/>
                </a:cubicBezTo>
                <a:cubicBezTo>
                  <a:pt x="12054" y="21382"/>
                  <a:pt x="12343" y="21382"/>
                  <a:pt x="12536" y="21382"/>
                </a:cubicBezTo>
                <a:cubicBezTo>
                  <a:pt x="13500" y="21080"/>
                  <a:pt x="14754" y="20325"/>
                  <a:pt x="15332" y="19116"/>
                </a:cubicBezTo>
                <a:cubicBezTo>
                  <a:pt x="15718" y="18210"/>
                  <a:pt x="15911" y="17304"/>
                  <a:pt x="16296" y="16548"/>
                </a:cubicBezTo>
                <a:cubicBezTo>
                  <a:pt x="16971" y="15642"/>
                  <a:pt x="17936" y="15944"/>
                  <a:pt x="18804" y="15944"/>
                </a:cubicBezTo>
                <a:cubicBezTo>
                  <a:pt x="19768" y="15642"/>
                  <a:pt x="20829" y="14736"/>
                  <a:pt x="21214" y="13074"/>
                </a:cubicBezTo>
                <a:cubicBezTo>
                  <a:pt x="21600" y="11866"/>
                  <a:pt x="21600" y="9902"/>
                  <a:pt x="21214" y="8392"/>
                </a:cubicBezTo>
                <a:cubicBezTo>
                  <a:pt x="20829" y="7334"/>
                  <a:pt x="20346" y="6126"/>
                  <a:pt x="20346" y="5220"/>
                </a:cubicBezTo>
                <a:cubicBezTo>
                  <a:pt x="20346" y="4918"/>
                  <a:pt x="20636" y="4313"/>
                  <a:pt x="20346" y="3860"/>
                </a:cubicBezTo>
                <a:cubicBezTo>
                  <a:pt x="20346" y="3558"/>
                  <a:pt x="20154" y="3558"/>
                  <a:pt x="19961" y="3558"/>
                </a:cubicBezTo>
                <a:cubicBezTo>
                  <a:pt x="18996" y="3256"/>
                  <a:pt x="17743" y="2954"/>
                  <a:pt x="16779" y="2652"/>
                </a:cubicBezTo>
                <a:cubicBezTo>
                  <a:pt x="15525" y="2350"/>
                  <a:pt x="14079" y="2048"/>
                  <a:pt x="13307" y="3256"/>
                </a:cubicBezTo>
                <a:cubicBezTo>
                  <a:pt x="12921" y="3860"/>
                  <a:pt x="12729" y="4918"/>
                  <a:pt x="12536" y="5824"/>
                </a:cubicBezTo>
                <a:cubicBezTo>
                  <a:pt x="12343" y="6730"/>
                  <a:pt x="12054" y="7788"/>
                  <a:pt x="11668" y="8392"/>
                </a:cubicBezTo>
                <a:cubicBezTo>
                  <a:pt x="11282" y="8996"/>
                  <a:pt x="10511" y="9298"/>
                  <a:pt x="10029" y="8694"/>
                </a:cubicBezTo>
                <a:cubicBezTo>
                  <a:pt x="9836" y="8392"/>
                  <a:pt x="9836" y="8090"/>
                  <a:pt x="9643" y="7334"/>
                </a:cubicBezTo>
                <a:cubicBezTo>
                  <a:pt x="9257" y="5824"/>
                  <a:pt x="8679" y="4616"/>
                  <a:pt x="7618" y="3860"/>
                </a:cubicBezTo>
                <a:cubicBezTo>
                  <a:pt x="7039" y="3558"/>
                  <a:pt x="6461" y="3256"/>
                  <a:pt x="6268" y="2350"/>
                </a:cubicBezTo>
                <a:cubicBezTo>
                  <a:pt x="5979" y="1746"/>
                  <a:pt x="6268" y="1141"/>
                  <a:pt x="5786" y="688"/>
                </a:cubicBezTo>
                <a:cubicBezTo>
                  <a:pt x="5593" y="386"/>
                  <a:pt x="5207" y="386"/>
                  <a:pt x="4821" y="386"/>
                </a:cubicBezTo>
                <a:cubicBezTo>
                  <a:pt x="4243" y="386"/>
                  <a:pt x="3375" y="688"/>
                  <a:pt x="2796" y="386"/>
                </a:cubicBezTo>
                <a:cubicBezTo>
                  <a:pt x="2218" y="386"/>
                  <a:pt x="1350" y="-218"/>
                  <a:pt x="964" y="84"/>
                </a:cubicBezTo>
                <a:cubicBezTo>
                  <a:pt x="579" y="-218"/>
                  <a:pt x="1736" y="1746"/>
                  <a:pt x="2604" y="1746"/>
                </a:cubicBezTo>
              </a:path>
            </a:pathLst>
          </a:custGeom>
          <a:solidFill>
            <a:srgbClr val="D6D6D6"/>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sp>
        <p:nvSpPr>
          <p:cNvPr id="3574" name="Shape 3574"/>
          <p:cNvSpPr/>
          <p:nvPr/>
        </p:nvSpPr>
        <p:spPr>
          <a:xfrm>
            <a:off x="15221371" y="5485896"/>
            <a:ext cx="52412" cy="42666"/>
          </a:xfrm>
          <a:custGeom>
            <a:avLst/>
            <a:gdLst/>
            <a:ahLst/>
            <a:cxnLst>
              <a:cxn ang="0">
                <a:pos x="wd2" y="hd2"/>
              </a:cxn>
              <a:cxn ang="5400000">
                <a:pos x="wd2" y="hd2"/>
              </a:cxn>
              <a:cxn ang="10800000">
                <a:pos x="wd2" y="hd2"/>
              </a:cxn>
              <a:cxn ang="16200000">
                <a:pos x="wd2" y="hd2"/>
              </a:cxn>
            </a:cxnLst>
            <a:rect l="0" t="0" r="r" b="b"/>
            <a:pathLst>
              <a:path w="19782" h="20169" extrusionOk="0">
                <a:moveTo>
                  <a:pt x="5761" y="10066"/>
                </a:moveTo>
                <a:cubicBezTo>
                  <a:pt x="5761" y="10485"/>
                  <a:pt x="5761" y="11114"/>
                  <a:pt x="5761" y="11534"/>
                </a:cubicBezTo>
                <a:cubicBezTo>
                  <a:pt x="6093" y="12373"/>
                  <a:pt x="6426" y="12792"/>
                  <a:pt x="7090" y="13211"/>
                </a:cubicBezTo>
                <a:cubicBezTo>
                  <a:pt x="8918" y="14470"/>
                  <a:pt x="10247" y="16357"/>
                  <a:pt x="11743" y="18035"/>
                </a:cubicBezTo>
                <a:cubicBezTo>
                  <a:pt x="13404" y="19293"/>
                  <a:pt x="15232" y="20761"/>
                  <a:pt x="17226" y="19922"/>
                </a:cubicBezTo>
                <a:cubicBezTo>
                  <a:pt x="19718" y="18874"/>
                  <a:pt x="20715" y="14050"/>
                  <a:pt x="18721" y="11953"/>
                </a:cubicBezTo>
                <a:cubicBezTo>
                  <a:pt x="17890" y="11114"/>
                  <a:pt x="17226" y="10485"/>
                  <a:pt x="16893" y="9646"/>
                </a:cubicBezTo>
                <a:cubicBezTo>
                  <a:pt x="16561" y="8388"/>
                  <a:pt x="17226" y="7130"/>
                  <a:pt x="17226" y="5243"/>
                </a:cubicBezTo>
                <a:cubicBezTo>
                  <a:pt x="17226" y="2726"/>
                  <a:pt x="15232" y="1258"/>
                  <a:pt x="13072" y="419"/>
                </a:cubicBezTo>
                <a:cubicBezTo>
                  <a:pt x="12075" y="0"/>
                  <a:pt x="10580" y="-420"/>
                  <a:pt x="9915" y="839"/>
                </a:cubicBezTo>
                <a:cubicBezTo>
                  <a:pt x="9583" y="1258"/>
                  <a:pt x="9583" y="1887"/>
                  <a:pt x="9250" y="2307"/>
                </a:cubicBezTo>
                <a:cubicBezTo>
                  <a:pt x="7090" y="6711"/>
                  <a:pt x="1607" y="-839"/>
                  <a:pt x="112" y="3984"/>
                </a:cubicBezTo>
                <a:cubicBezTo>
                  <a:pt x="-885" y="8808"/>
                  <a:pt x="5097" y="7549"/>
                  <a:pt x="5761" y="10066"/>
                </a:cubicBezTo>
              </a:path>
            </a:pathLst>
          </a:custGeom>
          <a:solidFill>
            <a:srgbClr val="D6D6D6"/>
          </a:solidFill>
          <a:ln w="12700">
            <a:miter lim="400000"/>
          </a:ln>
        </p:spPr>
        <p:txBody>
          <a:bodyPr lIns="45719" rIns="45719" anchor="ctr"/>
          <a:lstStyle/>
          <a:p>
            <a:pPr defTabSz="449262">
              <a:lnSpc>
                <a:spcPct val="93000"/>
              </a:lnSpc>
              <a:defRPr sz="1800">
                <a:solidFill>
                  <a:srgbClr val="000000"/>
                </a:solidFill>
                <a:latin typeface="Arial"/>
                <a:ea typeface="Arial"/>
                <a:cs typeface="Arial"/>
                <a:sym typeface="Arial"/>
              </a:defRPr>
            </a:pPr>
            <a:endParaRPr/>
          </a:p>
        </p:txBody>
      </p:sp>
      <p:grpSp>
        <p:nvGrpSpPr>
          <p:cNvPr id="3622" name="Group 3622"/>
          <p:cNvGrpSpPr/>
          <p:nvPr/>
        </p:nvGrpSpPr>
        <p:grpSpPr>
          <a:xfrm>
            <a:off x="13329415" y="1389645"/>
            <a:ext cx="3899891" cy="3917192"/>
            <a:chOff x="0" y="0"/>
            <a:chExt cx="3899890" cy="3917191"/>
          </a:xfrm>
        </p:grpSpPr>
        <p:sp>
          <p:nvSpPr>
            <p:cNvPr id="3575" name="Shape 3575"/>
            <p:cNvSpPr/>
            <p:nvPr/>
          </p:nvSpPr>
          <p:spPr>
            <a:xfrm>
              <a:off x="0" y="1288284"/>
              <a:ext cx="2798418" cy="2628908"/>
            </a:xfrm>
            <a:custGeom>
              <a:avLst/>
              <a:gdLst/>
              <a:ahLst/>
              <a:cxnLst>
                <a:cxn ang="0">
                  <a:pos x="wd2" y="hd2"/>
                </a:cxn>
                <a:cxn ang="5400000">
                  <a:pos x="wd2" y="hd2"/>
                </a:cxn>
                <a:cxn ang="10800000">
                  <a:pos x="wd2" y="hd2"/>
                </a:cxn>
                <a:cxn ang="16200000">
                  <a:pos x="wd2" y="hd2"/>
                </a:cxn>
              </a:cxnLst>
              <a:rect l="0" t="0" r="r" b="b"/>
              <a:pathLst>
                <a:path w="21600" h="21597" extrusionOk="0">
                  <a:moveTo>
                    <a:pt x="17471" y="21468"/>
                  </a:moveTo>
                  <a:cubicBezTo>
                    <a:pt x="17464" y="21461"/>
                    <a:pt x="17461" y="21450"/>
                    <a:pt x="17454" y="21443"/>
                  </a:cubicBezTo>
                  <a:cubicBezTo>
                    <a:pt x="17458" y="21439"/>
                    <a:pt x="17461" y="21436"/>
                    <a:pt x="17464" y="21432"/>
                  </a:cubicBezTo>
                  <a:cubicBezTo>
                    <a:pt x="17485" y="21482"/>
                    <a:pt x="17491" y="21482"/>
                    <a:pt x="17471" y="21468"/>
                  </a:cubicBezTo>
                  <a:close/>
                  <a:moveTo>
                    <a:pt x="17414" y="21371"/>
                  </a:moveTo>
                  <a:cubicBezTo>
                    <a:pt x="17380" y="21310"/>
                    <a:pt x="17343" y="21257"/>
                    <a:pt x="17296" y="21214"/>
                  </a:cubicBezTo>
                  <a:cubicBezTo>
                    <a:pt x="17232" y="21160"/>
                    <a:pt x="17155" y="21131"/>
                    <a:pt x="17077" y="21117"/>
                  </a:cubicBezTo>
                  <a:cubicBezTo>
                    <a:pt x="17040" y="21106"/>
                    <a:pt x="17000" y="21099"/>
                    <a:pt x="16970" y="21124"/>
                  </a:cubicBezTo>
                  <a:cubicBezTo>
                    <a:pt x="16950" y="21138"/>
                    <a:pt x="16936" y="21160"/>
                    <a:pt x="16919" y="21181"/>
                  </a:cubicBezTo>
                  <a:cubicBezTo>
                    <a:pt x="16872" y="21242"/>
                    <a:pt x="16795" y="21275"/>
                    <a:pt x="16724" y="21303"/>
                  </a:cubicBezTo>
                  <a:cubicBezTo>
                    <a:pt x="16660" y="21235"/>
                    <a:pt x="16559" y="21214"/>
                    <a:pt x="16475" y="21181"/>
                  </a:cubicBezTo>
                  <a:cubicBezTo>
                    <a:pt x="16391" y="21146"/>
                    <a:pt x="16320" y="21085"/>
                    <a:pt x="16250" y="21024"/>
                  </a:cubicBezTo>
                  <a:cubicBezTo>
                    <a:pt x="16229" y="21010"/>
                    <a:pt x="16209" y="20988"/>
                    <a:pt x="16192" y="20967"/>
                  </a:cubicBezTo>
                  <a:cubicBezTo>
                    <a:pt x="16179" y="20941"/>
                    <a:pt x="16179" y="20913"/>
                    <a:pt x="16179" y="20884"/>
                  </a:cubicBezTo>
                  <a:cubicBezTo>
                    <a:pt x="16172" y="20791"/>
                    <a:pt x="16172" y="20701"/>
                    <a:pt x="16166" y="20612"/>
                  </a:cubicBezTo>
                  <a:cubicBezTo>
                    <a:pt x="16166" y="20576"/>
                    <a:pt x="16162" y="20540"/>
                    <a:pt x="16186" y="20515"/>
                  </a:cubicBezTo>
                  <a:cubicBezTo>
                    <a:pt x="16206" y="20494"/>
                    <a:pt x="16250" y="20490"/>
                    <a:pt x="16270" y="20461"/>
                  </a:cubicBezTo>
                  <a:cubicBezTo>
                    <a:pt x="16314" y="20401"/>
                    <a:pt x="16216" y="20343"/>
                    <a:pt x="16209" y="20268"/>
                  </a:cubicBezTo>
                  <a:cubicBezTo>
                    <a:pt x="16199" y="20175"/>
                    <a:pt x="16340" y="20136"/>
                    <a:pt x="16320" y="20042"/>
                  </a:cubicBezTo>
                  <a:cubicBezTo>
                    <a:pt x="16300" y="19953"/>
                    <a:pt x="16152" y="19989"/>
                    <a:pt x="16095" y="19913"/>
                  </a:cubicBezTo>
                  <a:cubicBezTo>
                    <a:pt x="16068" y="19885"/>
                    <a:pt x="16068" y="19831"/>
                    <a:pt x="16038" y="19799"/>
                  </a:cubicBezTo>
                  <a:cubicBezTo>
                    <a:pt x="15967" y="19724"/>
                    <a:pt x="15856" y="19853"/>
                    <a:pt x="15755" y="19831"/>
                  </a:cubicBezTo>
                  <a:cubicBezTo>
                    <a:pt x="15735" y="19824"/>
                    <a:pt x="15715" y="19810"/>
                    <a:pt x="15691" y="19817"/>
                  </a:cubicBezTo>
                  <a:cubicBezTo>
                    <a:pt x="15664" y="19824"/>
                    <a:pt x="15651" y="19853"/>
                    <a:pt x="15620" y="19867"/>
                  </a:cubicBezTo>
                  <a:cubicBezTo>
                    <a:pt x="15530" y="19935"/>
                    <a:pt x="15395" y="19749"/>
                    <a:pt x="15304" y="19817"/>
                  </a:cubicBezTo>
                  <a:cubicBezTo>
                    <a:pt x="15284" y="19673"/>
                    <a:pt x="15331" y="19516"/>
                    <a:pt x="15432" y="19408"/>
                  </a:cubicBezTo>
                  <a:cubicBezTo>
                    <a:pt x="15368" y="19394"/>
                    <a:pt x="15355" y="19304"/>
                    <a:pt x="15381" y="19236"/>
                  </a:cubicBezTo>
                  <a:cubicBezTo>
                    <a:pt x="15412" y="19176"/>
                    <a:pt x="15466" y="19133"/>
                    <a:pt x="15503" y="19079"/>
                  </a:cubicBezTo>
                  <a:cubicBezTo>
                    <a:pt x="15560" y="18996"/>
                    <a:pt x="15567" y="18885"/>
                    <a:pt x="15573" y="18785"/>
                  </a:cubicBezTo>
                  <a:cubicBezTo>
                    <a:pt x="15573" y="18735"/>
                    <a:pt x="15573" y="18674"/>
                    <a:pt x="15536" y="18635"/>
                  </a:cubicBezTo>
                  <a:cubicBezTo>
                    <a:pt x="15496" y="18599"/>
                    <a:pt x="15432" y="18613"/>
                    <a:pt x="15388" y="18642"/>
                  </a:cubicBezTo>
                  <a:cubicBezTo>
                    <a:pt x="15341" y="18667"/>
                    <a:pt x="15291" y="18703"/>
                    <a:pt x="15240" y="18696"/>
                  </a:cubicBezTo>
                  <a:cubicBezTo>
                    <a:pt x="15200" y="18688"/>
                    <a:pt x="15163" y="18660"/>
                    <a:pt x="15122" y="18653"/>
                  </a:cubicBezTo>
                  <a:cubicBezTo>
                    <a:pt x="15065" y="18642"/>
                    <a:pt x="14998" y="18685"/>
                    <a:pt x="14964" y="18735"/>
                  </a:cubicBezTo>
                  <a:cubicBezTo>
                    <a:pt x="14927" y="18789"/>
                    <a:pt x="14917" y="18853"/>
                    <a:pt x="14917" y="18914"/>
                  </a:cubicBezTo>
                  <a:cubicBezTo>
                    <a:pt x="14917" y="18950"/>
                    <a:pt x="14914" y="18989"/>
                    <a:pt x="14900" y="19025"/>
                  </a:cubicBezTo>
                  <a:cubicBezTo>
                    <a:pt x="14883" y="19064"/>
                    <a:pt x="14850" y="19097"/>
                    <a:pt x="14823" y="19125"/>
                  </a:cubicBezTo>
                  <a:cubicBezTo>
                    <a:pt x="14793" y="19158"/>
                    <a:pt x="14782" y="19208"/>
                    <a:pt x="14803" y="19244"/>
                  </a:cubicBezTo>
                  <a:cubicBezTo>
                    <a:pt x="14803" y="19276"/>
                    <a:pt x="14772" y="19290"/>
                    <a:pt x="14745" y="19290"/>
                  </a:cubicBezTo>
                  <a:cubicBezTo>
                    <a:pt x="14715" y="19290"/>
                    <a:pt x="14698" y="19283"/>
                    <a:pt x="14675" y="19276"/>
                  </a:cubicBezTo>
                  <a:cubicBezTo>
                    <a:pt x="14584" y="19244"/>
                    <a:pt x="14486" y="19269"/>
                    <a:pt x="14392" y="19290"/>
                  </a:cubicBezTo>
                  <a:cubicBezTo>
                    <a:pt x="14261" y="19319"/>
                    <a:pt x="14120" y="19183"/>
                    <a:pt x="13985" y="19201"/>
                  </a:cubicBezTo>
                  <a:cubicBezTo>
                    <a:pt x="13972" y="19201"/>
                    <a:pt x="13948" y="19208"/>
                    <a:pt x="13935" y="19201"/>
                  </a:cubicBezTo>
                  <a:cubicBezTo>
                    <a:pt x="13914" y="19193"/>
                    <a:pt x="13901" y="19168"/>
                    <a:pt x="13884" y="19147"/>
                  </a:cubicBezTo>
                  <a:cubicBezTo>
                    <a:pt x="13850" y="19093"/>
                    <a:pt x="13813" y="19032"/>
                    <a:pt x="13780" y="18982"/>
                  </a:cubicBezTo>
                  <a:cubicBezTo>
                    <a:pt x="13760" y="18943"/>
                    <a:pt x="13729" y="18907"/>
                    <a:pt x="13716" y="18860"/>
                  </a:cubicBezTo>
                  <a:cubicBezTo>
                    <a:pt x="13659" y="18717"/>
                    <a:pt x="13672" y="18531"/>
                    <a:pt x="13561" y="18434"/>
                  </a:cubicBezTo>
                  <a:cubicBezTo>
                    <a:pt x="13548" y="18416"/>
                    <a:pt x="13534" y="18409"/>
                    <a:pt x="13517" y="18395"/>
                  </a:cubicBezTo>
                  <a:cubicBezTo>
                    <a:pt x="13484" y="18334"/>
                    <a:pt x="13554" y="18258"/>
                    <a:pt x="13611" y="18223"/>
                  </a:cubicBezTo>
                  <a:cubicBezTo>
                    <a:pt x="13517" y="18183"/>
                    <a:pt x="13490" y="18065"/>
                    <a:pt x="13504" y="17968"/>
                  </a:cubicBezTo>
                  <a:cubicBezTo>
                    <a:pt x="13511" y="17868"/>
                    <a:pt x="13548" y="17778"/>
                    <a:pt x="13595" y="17696"/>
                  </a:cubicBezTo>
                  <a:cubicBezTo>
                    <a:pt x="13611" y="17675"/>
                    <a:pt x="13625" y="17660"/>
                    <a:pt x="13625" y="17635"/>
                  </a:cubicBezTo>
                  <a:cubicBezTo>
                    <a:pt x="13632" y="17599"/>
                    <a:pt x="13611" y="17560"/>
                    <a:pt x="13595" y="17524"/>
                  </a:cubicBezTo>
                  <a:cubicBezTo>
                    <a:pt x="13554" y="17417"/>
                    <a:pt x="13568" y="17291"/>
                    <a:pt x="13625" y="17202"/>
                  </a:cubicBezTo>
                  <a:cubicBezTo>
                    <a:pt x="13638" y="17170"/>
                    <a:pt x="13689" y="17155"/>
                    <a:pt x="13696" y="17184"/>
                  </a:cubicBezTo>
                  <a:cubicBezTo>
                    <a:pt x="13716" y="17148"/>
                    <a:pt x="13736" y="17101"/>
                    <a:pt x="13753" y="17058"/>
                  </a:cubicBezTo>
                  <a:cubicBezTo>
                    <a:pt x="13793" y="17026"/>
                    <a:pt x="13850" y="17127"/>
                    <a:pt x="13901" y="17094"/>
                  </a:cubicBezTo>
                  <a:cubicBezTo>
                    <a:pt x="13921" y="17080"/>
                    <a:pt x="13921" y="17044"/>
                    <a:pt x="13914" y="17019"/>
                  </a:cubicBezTo>
                  <a:cubicBezTo>
                    <a:pt x="13914" y="16944"/>
                    <a:pt x="13955" y="16861"/>
                    <a:pt x="14025" y="16833"/>
                  </a:cubicBezTo>
                  <a:cubicBezTo>
                    <a:pt x="14049" y="16869"/>
                    <a:pt x="14113" y="16876"/>
                    <a:pt x="14147" y="16854"/>
                  </a:cubicBezTo>
                  <a:cubicBezTo>
                    <a:pt x="14190" y="16833"/>
                    <a:pt x="14217" y="16793"/>
                    <a:pt x="14244" y="16758"/>
                  </a:cubicBezTo>
                  <a:cubicBezTo>
                    <a:pt x="14308" y="16793"/>
                    <a:pt x="14385" y="16793"/>
                    <a:pt x="14443" y="16758"/>
                  </a:cubicBezTo>
                  <a:cubicBezTo>
                    <a:pt x="14456" y="16772"/>
                    <a:pt x="14463" y="16786"/>
                    <a:pt x="14480" y="16811"/>
                  </a:cubicBezTo>
                  <a:cubicBezTo>
                    <a:pt x="14507" y="16779"/>
                    <a:pt x="14547" y="16765"/>
                    <a:pt x="14584" y="16772"/>
                  </a:cubicBezTo>
                  <a:cubicBezTo>
                    <a:pt x="14618" y="16779"/>
                    <a:pt x="14655" y="16833"/>
                    <a:pt x="14634" y="16861"/>
                  </a:cubicBezTo>
                  <a:cubicBezTo>
                    <a:pt x="14698" y="16869"/>
                    <a:pt x="14762" y="16854"/>
                    <a:pt x="14816" y="16826"/>
                  </a:cubicBezTo>
                  <a:cubicBezTo>
                    <a:pt x="14816" y="16840"/>
                    <a:pt x="14823" y="16854"/>
                    <a:pt x="14823" y="16869"/>
                  </a:cubicBezTo>
                  <a:cubicBezTo>
                    <a:pt x="14900" y="16915"/>
                    <a:pt x="15008" y="16894"/>
                    <a:pt x="15058" y="16818"/>
                  </a:cubicBezTo>
                  <a:cubicBezTo>
                    <a:pt x="15079" y="16779"/>
                    <a:pt x="15106" y="16725"/>
                    <a:pt x="15149" y="16743"/>
                  </a:cubicBezTo>
                  <a:cubicBezTo>
                    <a:pt x="15169" y="16704"/>
                    <a:pt x="15176" y="16661"/>
                    <a:pt x="15176" y="16621"/>
                  </a:cubicBezTo>
                  <a:cubicBezTo>
                    <a:pt x="15270" y="16621"/>
                    <a:pt x="15361" y="16607"/>
                    <a:pt x="15445" y="16578"/>
                  </a:cubicBezTo>
                  <a:cubicBezTo>
                    <a:pt x="15509" y="16650"/>
                    <a:pt x="15651" y="16518"/>
                    <a:pt x="15708" y="16600"/>
                  </a:cubicBezTo>
                  <a:cubicBezTo>
                    <a:pt x="15715" y="16614"/>
                    <a:pt x="15721" y="16629"/>
                    <a:pt x="15735" y="16636"/>
                  </a:cubicBezTo>
                  <a:cubicBezTo>
                    <a:pt x="15755" y="16643"/>
                    <a:pt x="15779" y="16636"/>
                    <a:pt x="15799" y="16629"/>
                  </a:cubicBezTo>
                  <a:cubicBezTo>
                    <a:pt x="15849" y="16621"/>
                    <a:pt x="15896" y="16682"/>
                    <a:pt x="15883" y="16736"/>
                  </a:cubicBezTo>
                  <a:cubicBezTo>
                    <a:pt x="15967" y="16779"/>
                    <a:pt x="16075" y="16736"/>
                    <a:pt x="16159" y="16682"/>
                  </a:cubicBezTo>
                  <a:cubicBezTo>
                    <a:pt x="16172" y="16675"/>
                    <a:pt x="16186" y="16668"/>
                    <a:pt x="16199" y="16668"/>
                  </a:cubicBezTo>
                  <a:cubicBezTo>
                    <a:pt x="16216" y="16675"/>
                    <a:pt x="16223" y="16690"/>
                    <a:pt x="16229" y="16697"/>
                  </a:cubicBezTo>
                  <a:cubicBezTo>
                    <a:pt x="16263" y="16750"/>
                    <a:pt x="16320" y="16786"/>
                    <a:pt x="16384" y="16793"/>
                  </a:cubicBezTo>
                  <a:cubicBezTo>
                    <a:pt x="16357" y="16861"/>
                    <a:pt x="16371" y="16944"/>
                    <a:pt x="16411" y="16998"/>
                  </a:cubicBezTo>
                  <a:cubicBezTo>
                    <a:pt x="16435" y="17019"/>
                    <a:pt x="16462" y="17051"/>
                    <a:pt x="16455" y="17080"/>
                  </a:cubicBezTo>
                  <a:cubicBezTo>
                    <a:pt x="16448" y="17101"/>
                    <a:pt x="16435" y="17109"/>
                    <a:pt x="16421" y="17134"/>
                  </a:cubicBezTo>
                  <a:cubicBezTo>
                    <a:pt x="16398" y="17170"/>
                    <a:pt x="16421" y="17223"/>
                    <a:pt x="16448" y="17259"/>
                  </a:cubicBezTo>
                  <a:cubicBezTo>
                    <a:pt x="16475" y="17298"/>
                    <a:pt x="16512" y="17334"/>
                    <a:pt x="16519" y="17381"/>
                  </a:cubicBezTo>
                  <a:cubicBezTo>
                    <a:pt x="16519" y="17410"/>
                    <a:pt x="16505" y="17442"/>
                    <a:pt x="16526" y="17463"/>
                  </a:cubicBezTo>
                  <a:cubicBezTo>
                    <a:pt x="16539" y="17478"/>
                    <a:pt x="16559" y="17485"/>
                    <a:pt x="16583" y="17492"/>
                  </a:cubicBezTo>
                  <a:cubicBezTo>
                    <a:pt x="16694" y="17531"/>
                    <a:pt x="16694" y="17696"/>
                    <a:pt x="16744" y="17811"/>
                  </a:cubicBezTo>
                  <a:cubicBezTo>
                    <a:pt x="16758" y="17832"/>
                    <a:pt x="16771" y="17854"/>
                    <a:pt x="16795" y="17868"/>
                  </a:cubicBezTo>
                  <a:cubicBezTo>
                    <a:pt x="16835" y="17886"/>
                    <a:pt x="16879" y="17839"/>
                    <a:pt x="16886" y="17793"/>
                  </a:cubicBezTo>
                  <a:cubicBezTo>
                    <a:pt x="16892" y="17750"/>
                    <a:pt x="16879" y="17703"/>
                    <a:pt x="16865" y="17660"/>
                  </a:cubicBezTo>
                  <a:cubicBezTo>
                    <a:pt x="16849" y="17614"/>
                    <a:pt x="16842" y="17560"/>
                    <a:pt x="16859" y="17524"/>
                  </a:cubicBezTo>
                  <a:cubicBezTo>
                    <a:pt x="16879" y="17478"/>
                    <a:pt x="16919" y="17435"/>
                    <a:pt x="16899" y="17388"/>
                  </a:cubicBezTo>
                  <a:cubicBezTo>
                    <a:pt x="16886" y="17367"/>
                    <a:pt x="16859" y="17359"/>
                    <a:pt x="16835" y="17334"/>
                  </a:cubicBezTo>
                  <a:cubicBezTo>
                    <a:pt x="16781" y="17284"/>
                    <a:pt x="16828" y="17184"/>
                    <a:pt x="16828" y="17101"/>
                  </a:cubicBezTo>
                  <a:cubicBezTo>
                    <a:pt x="16828" y="17033"/>
                    <a:pt x="16781" y="16958"/>
                    <a:pt x="16724" y="16937"/>
                  </a:cubicBezTo>
                  <a:cubicBezTo>
                    <a:pt x="16711" y="16922"/>
                    <a:pt x="16744" y="16908"/>
                    <a:pt x="16751" y="16926"/>
                  </a:cubicBezTo>
                  <a:cubicBezTo>
                    <a:pt x="16741" y="16876"/>
                    <a:pt x="16701" y="16826"/>
                    <a:pt x="16647" y="16826"/>
                  </a:cubicBezTo>
                  <a:cubicBezTo>
                    <a:pt x="16667" y="16765"/>
                    <a:pt x="16660" y="16704"/>
                    <a:pt x="16653" y="16643"/>
                  </a:cubicBezTo>
                  <a:cubicBezTo>
                    <a:pt x="16653" y="16629"/>
                    <a:pt x="16653" y="16621"/>
                    <a:pt x="16647" y="16607"/>
                  </a:cubicBezTo>
                  <a:cubicBezTo>
                    <a:pt x="16640" y="16532"/>
                    <a:pt x="16630" y="16450"/>
                    <a:pt x="16647" y="16374"/>
                  </a:cubicBezTo>
                  <a:cubicBezTo>
                    <a:pt x="16660" y="16328"/>
                    <a:pt x="16694" y="16285"/>
                    <a:pt x="16731" y="16299"/>
                  </a:cubicBezTo>
                  <a:cubicBezTo>
                    <a:pt x="16751" y="16270"/>
                    <a:pt x="16764" y="16231"/>
                    <a:pt x="16788" y="16202"/>
                  </a:cubicBezTo>
                  <a:lnTo>
                    <a:pt x="16936" y="16020"/>
                  </a:lnTo>
                  <a:cubicBezTo>
                    <a:pt x="17000" y="15944"/>
                    <a:pt x="17071" y="15855"/>
                    <a:pt x="17168" y="15841"/>
                  </a:cubicBezTo>
                  <a:cubicBezTo>
                    <a:pt x="17232" y="15841"/>
                    <a:pt x="17289" y="15780"/>
                    <a:pt x="17296" y="15719"/>
                  </a:cubicBezTo>
                  <a:cubicBezTo>
                    <a:pt x="17296" y="15712"/>
                    <a:pt x="17296" y="15697"/>
                    <a:pt x="17303" y="15690"/>
                  </a:cubicBezTo>
                  <a:cubicBezTo>
                    <a:pt x="17310" y="15676"/>
                    <a:pt x="17330" y="15683"/>
                    <a:pt x="17343" y="15676"/>
                  </a:cubicBezTo>
                  <a:cubicBezTo>
                    <a:pt x="17380" y="15676"/>
                    <a:pt x="17414" y="15644"/>
                    <a:pt x="17431" y="15608"/>
                  </a:cubicBezTo>
                  <a:cubicBezTo>
                    <a:pt x="17464" y="15629"/>
                    <a:pt x="17518" y="15633"/>
                    <a:pt x="17555" y="15601"/>
                  </a:cubicBezTo>
                  <a:cubicBezTo>
                    <a:pt x="17589" y="15572"/>
                    <a:pt x="17606" y="15518"/>
                    <a:pt x="17592" y="15472"/>
                  </a:cubicBezTo>
                  <a:cubicBezTo>
                    <a:pt x="17649" y="15486"/>
                    <a:pt x="17720" y="15457"/>
                    <a:pt x="17740" y="15396"/>
                  </a:cubicBezTo>
                  <a:cubicBezTo>
                    <a:pt x="17683" y="15404"/>
                    <a:pt x="17639" y="15328"/>
                    <a:pt x="17663" y="15278"/>
                  </a:cubicBezTo>
                  <a:cubicBezTo>
                    <a:pt x="17670" y="15260"/>
                    <a:pt x="17683" y="15246"/>
                    <a:pt x="17697" y="15224"/>
                  </a:cubicBezTo>
                  <a:cubicBezTo>
                    <a:pt x="17727" y="15171"/>
                    <a:pt x="17683" y="15096"/>
                    <a:pt x="17626" y="15096"/>
                  </a:cubicBezTo>
                  <a:cubicBezTo>
                    <a:pt x="17626" y="15060"/>
                    <a:pt x="17626" y="15013"/>
                    <a:pt x="17612" y="14977"/>
                  </a:cubicBezTo>
                  <a:cubicBezTo>
                    <a:pt x="17606" y="14959"/>
                    <a:pt x="17599" y="14952"/>
                    <a:pt x="17592" y="14938"/>
                  </a:cubicBezTo>
                  <a:cubicBezTo>
                    <a:pt x="17586" y="14924"/>
                    <a:pt x="17586" y="14909"/>
                    <a:pt x="17586" y="14895"/>
                  </a:cubicBezTo>
                  <a:cubicBezTo>
                    <a:pt x="17579" y="14795"/>
                    <a:pt x="17569" y="14698"/>
                    <a:pt x="17569" y="14601"/>
                  </a:cubicBezTo>
                  <a:cubicBezTo>
                    <a:pt x="17592" y="14623"/>
                    <a:pt x="17626" y="14594"/>
                    <a:pt x="17656" y="14594"/>
                  </a:cubicBezTo>
                  <a:cubicBezTo>
                    <a:pt x="17697" y="14594"/>
                    <a:pt x="17727" y="14644"/>
                    <a:pt x="17720" y="14684"/>
                  </a:cubicBezTo>
                  <a:cubicBezTo>
                    <a:pt x="17710" y="14727"/>
                    <a:pt x="17690" y="14766"/>
                    <a:pt x="17670" y="14802"/>
                  </a:cubicBezTo>
                  <a:cubicBezTo>
                    <a:pt x="17656" y="14841"/>
                    <a:pt x="17639" y="14895"/>
                    <a:pt x="17670" y="14924"/>
                  </a:cubicBezTo>
                  <a:cubicBezTo>
                    <a:pt x="17697" y="14924"/>
                    <a:pt x="17727" y="14895"/>
                    <a:pt x="17727" y="14856"/>
                  </a:cubicBezTo>
                  <a:cubicBezTo>
                    <a:pt x="17734" y="14827"/>
                    <a:pt x="17727" y="14787"/>
                    <a:pt x="17734" y="14759"/>
                  </a:cubicBezTo>
                  <a:cubicBezTo>
                    <a:pt x="17740" y="14712"/>
                    <a:pt x="17774" y="14669"/>
                    <a:pt x="17818" y="14651"/>
                  </a:cubicBezTo>
                  <a:cubicBezTo>
                    <a:pt x="17838" y="14644"/>
                    <a:pt x="17858" y="14637"/>
                    <a:pt x="17868" y="14623"/>
                  </a:cubicBezTo>
                  <a:cubicBezTo>
                    <a:pt x="17875" y="14616"/>
                    <a:pt x="17875" y="14601"/>
                    <a:pt x="17868" y="14594"/>
                  </a:cubicBezTo>
                  <a:cubicBezTo>
                    <a:pt x="17858" y="14540"/>
                    <a:pt x="17845" y="14494"/>
                    <a:pt x="17818" y="14458"/>
                  </a:cubicBezTo>
                  <a:cubicBezTo>
                    <a:pt x="17781" y="14436"/>
                    <a:pt x="17811" y="14368"/>
                    <a:pt x="17851" y="14361"/>
                  </a:cubicBezTo>
                  <a:cubicBezTo>
                    <a:pt x="17895" y="14361"/>
                    <a:pt x="17922" y="14404"/>
                    <a:pt x="17915" y="14451"/>
                  </a:cubicBezTo>
                  <a:cubicBezTo>
                    <a:pt x="17946" y="14376"/>
                    <a:pt x="17993" y="14315"/>
                    <a:pt x="18050" y="14261"/>
                  </a:cubicBezTo>
                  <a:cubicBezTo>
                    <a:pt x="18016" y="14225"/>
                    <a:pt x="17979" y="14164"/>
                    <a:pt x="18010" y="14128"/>
                  </a:cubicBezTo>
                  <a:cubicBezTo>
                    <a:pt x="18023" y="14110"/>
                    <a:pt x="18036" y="14103"/>
                    <a:pt x="18050" y="14096"/>
                  </a:cubicBezTo>
                  <a:cubicBezTo>
                    <a:pt x="18100" y="14067"/>
                    <a:pt x="18121" y="13985"/>
                    <a:pt x="18094" y="13931"/>
                  </a:cubicBezTo>
                  <a:cubicBezTo>
                    <a:pt x="18114" y="13953"/>
                    <a:pt x="18127" y="13978"/>
                    <a:pt x="18158" y="13985"/>
                  </a:cubicBezTo>
                  <a:cubicBezTo>
                    <a:pt x="18185" y="13992"/>
                    <a:pt x="18218" y="13978"/>
                    <a:pt x="18218" y="13946"/>
                  </a:cubicBezTo>
                  <a:cubicBezTo>
                    <a:pt x="18218" y="13931"/>
                    <a:pt x="18211" y="13917"/>
                    <a:pt x="18218" y="13910"/>
                  </a:cubicBezTo>
                  <a:cubicBezTo>
                    <a:pt x="18218" y="13878"/>
                    <a:pt x="18248" y="13863"/>
                    <a:pt x="18269" y="13849"/>
                  </a:cubicBezTo>
                  <a:cubicBezTo>
                    <a:pt x="18289" y="13863"/>
                    <a:pt x="18312" y="13885"/>
                    <a:pt x="18319" y="13917"/>
                  </a:cubicBezTo>
                  <a:lnTo>
                    <a:pt x="18353" y="13878"/>
                  </a:lnTo>
                  <a:cubicBezTo>
                    <a:pt x="18383" y="13903"/>
                    <a:pt x="18417" y="13924"/>
                    <a:pt x="18454" y="13917"/>
                  </a:cubicBezTo>
                  <a:cubicBezTo>
                    <a:pt x="18487" y="13910"/>
                    <a:pt x="18494" y="13835"/>
                    <a:pt x="18460" y="13835"/>
                  </a:cubicBezTo>
                  <a:cubicBezTo>
                    <a:pt x="18474" y="13795"/>
                    <a:pt x="18514" y="13788"/>
                    <a:pt x="18551" y="13795"/>
                  </a:cubicBezTo>
                  <a:cubicBezTo>
                    <a:pt x="18585" y="13802"/>
                    <a:pt x="18622" y="13813"/>
                    <a:pt x="18659" y="13795"/>
                  </a:cubicBezTo>
                  <a:cubicBezTo>
                    <a:pt x="18672" y="13788"/>
                    <a:pt x="18679" y="13781"/>
                    <a:pt x="18693" y="13788"/>
                  </a:cubicBezTo>
                  <a:cubicBezTo>
                    <a:pt x="18726" y="13788"/>
                    <a:pt x="18743" y="13856"/>
                    <a:pt x="18777" y="13842"/>
                  </a:cubicBezTo>
                  <a:cubicBezTo>
                    <a:pt x="18807" y="13835"/>
                    <a:pt x="18783" y="13781"/>
                    <a:pt x="18763" y="13759"/>
                  </a:cubicBezTo>
                  <a:cubicBezTo>
                    <a:pt x="18743" y="13738"/>
                    <a:pt x="18720" y="13713"/>
                    <a:pt x="18726" y="13684"/>
                  </a:cubicBezTo>
                  <a:cubicBezTo>
                    <a:pt x="18726" y="13670"/>
                    <a:pt x="18743" y="13652"/>
                    <a:pt x="18743" y="13638"/>
                  </a:cubicBezTo>
                  <a:cubicBezTo>
                    <a:pt x="18743" y="13609"/>
                    <a:pt x="18713" y="13595"/>
                    <a:pt x="18706" y="13570"/>
                  </a:cubicBezTo>
                  <a:cubicBezTo>
                    <a:pt x="18686" y="13519"/>
                    <a:pt x="18743" y="13458"/>
                    <a:pt x="18726" y="13398"/>
                  </a:cubicBezTo>
                  <a:cubicBezTo>
                    <a:pt x="18720" y="13376"/>
                    <a:pt x="18706" y="13362"/>
                    <a:pt x="18706" y="13337"/>
                  </a:cubicBezTo>
                  <a:cubicBezTo>
                    <a:pt x="18693" y="13261"/>
                    <a:pt x="18814" y="13233"/>
                    <a:pt x="18841" y="13161"/>
                  </a:cubicBezTo>
                  <a:cubicBezTo>
                    <a:pt x="18932" y="13154"/>
                    <a:pt x="19032" y="13140"/>
                    <a:pt x="19110" y="13079"/>
                  </a:cubicBezTo>
                  <a:cubicBezTo>
                    <a:pt x="19150" y="13050"/>
                    <a:pt x="19177" y="13011"/>
                    <a:pt x="19221" y="12982"/>
                  </a:cubicBezTo>
                  <a:cubicBezTo>
                    <a:pt x="19261" y="12950"/>
                    <a:pt x="19322" y="12936"/>
                    <a:pt x="19362" y="12964"/>
                  </a:cubicBezTo>
                  <a:cubicBezTo>
                    <a:pt x="19386" y="12921"/>
                    <a:pt x="19386" y="12867"/>
                    <a:pt x="19376" y="12824"/>
                  </a:cubicBezTo>
                  <a:lnTo>
                    <a:pt x="19463" y="12889"/>
                  </a:lnTo>
                  <a:cubicBezTo>
                    <a:pt x="19483" y="12860"/>
                    <a:pt x="19504" y="12832"/>
                    <a:pt x="19517" y="12792"/>
                  </a:cubicBezTo>
                  <a:cubicBezTo>
                    <a:pt x="19625" y="12756"/>
                    <a:pt x="19722" y="12724"/>
                    <a:pt x="19830" y="12688"/>
                  </a:cubicBezTo>
                  <a:cubicBezTo>
                    <a:pt x="19830" y="12717"/>
                    <a:pt x="19823" y="12749"/>
                    <a:pt x="19823" y="12778"/>
                  </a:cubicBezTo>
                  <a:cubicBezTo>
                    <a:pt x="19786" y="12764"/>
                    <a:pt x="19753" y="12792"/>
                    <a:pt x="19729" y="12832"/>
                  </a:cubicBezTo>
                  <a:cubicBezTo>
                    <a:pt x="19709" y="12860"/>
                    <a:pt x="19695" y="12907"/>
                    <a:pt x="19658" y="12921"/>
                  </a:cubicBezTo>
                  <a:cubicBezTo>
                    <a:pt x="19618" y="12950"/>
                    <a:pt x="19541" y="12957"/>
                    <a:pt x="19547" y="13018"/>
                  </a:cubicBezTo>
                  <a:cubicBezTo>
                    <a:pt x="19568" y="13025"/>
                    <a:pt x="19581" y="13032"/>
                    <a:pt x="19605" y="13032"/>
                  </a:cubicBezTo>
                  <a:cubicBezTo>
                    <a:pt x="19561" y="13115"/>
                    <a:pt x="19625" y="13211"/>
                    <a:pt x="19695" y="13269"/>
                  </a:cubicBezTo>
                  <a:cubicBezTo>
                    <a:pt x="19759" y="13226"/>
                    <a:pt x="19864" y="13211"/>
                    <a:pt x="19870" y="13133"/>
                  </a:cubicBezTo>
                  <a:cubicBezTo>
                    <a:pt x="19870" y="13115"/>
                    <a:pt x="19864" y="13093"/>
                    <a:pt x="19870" y="13079"/>
                  </a:cubicBezTo>
                  <a:cubicBezTo>
                    <a:pt x="19877" y="13064"/>
                    <a:pt x="19887" y="13057"/>
                    <a:pt x="19894" y="13039"/>
                  </a:cubicBezTo>
                  <a:cubicBezTo>
                    <a:pt x="19985" y="12950"/>
                    <a:pt x="20153" y="12996"/>
                    <a:pt x="20237" y="12900"/>
                  </a:cubicBezTo>
                  <a:cubicBezTo>
                    <a:pt x="20261" y="12867"/>
                    <a:pt x="20281" y="12832"/>
                    <a:pt x="20318" y="12832"/>
                  </a:cubicBezTo>
                  <a:cubicBezTo>
                    <a:pt x="20338" y="12832"/>
                    <a:pt x="20358" y="12839"/>
                    <a:pt x="20372" y="12839"/>
                  </a:cubicBezTo>
                  <a:cubicBezTo>
                    <a:pt x="20422" y="12839"/>
                    <a:pt x="20442" y="12771"/>
                    <a:pt x="20493" y="12749"/>
                  </a:cubicBezTo>
                  <a:cubicBezTo>
                    <a:pt x="20537" y="12731"/>
                    <a:pt x="20607" y="12749"/>
                    <a:pt x="20614" y="12703"/>
                  </a:cubicBezTo>
                  <a:cubicBezTo>
                    <a:pt x="20590" y="12688"/>
                    <a:pt x="20570" y="12656"/>
                    <a:pt x="20570" y="12627"/>
                  </a:cubicBezTo>
                  <a:cubicBezTo>
                    <a:pt x="20621" y="12606"/>
                    <a:pt x="20685" y="12592"/>
                    <a:pt x="20739" y="12592"/>
                  </a:cubicBezTo>
                  <a:cubicBezTo>
                    <a:pt x="20745" y="12559"/>
                    <a:pt x="20745" y="12531"/>
                    <a:pt x="20755" y="12498"/>
                  </a:cubicBezTo>
                  <a:cubicBezTo>
                    <a:pt x="20705" y="12484"/>
                    <a:pt x="20718" y="12409"/>
                    <a:pt x="20705" y="12359"/>
                  </a:cubicBezTo>
                  <a:cubicBezTo>
                    <a:pt x="20691" y="12291"/>
                    <a:pt x="20634" y="12244"/>
                    <a:pt x="20570" y="12244"/>
                  </a:cubicBezTo>
                  <a:cubicBezTo>
                    <a:pt x="20506" y="12312"/>
                    <a:pt x="20473" y="12395"/>
                    <a:pt x="20456" y="12484"/>
                  </a:cubicBezTo>
                  <a:cubicBezTo>
                    <a:pt x="20479" y="12509"/>
                    <a:pt x="20493" y="12538"/>
                    <a:pt x="20493" y="12567"/>
                  </a:cubicBezTo>
                  <a:cubicBezTo>
                    <a:pt x="20422" y="12552"/>
                    <a:pt x="20345" y="12559"/>
                    <a:pt x="20281" y="12606"/>
                  </a:cubicBezTo>
                  <a:cubicBezTo>
                    <a:pt x="20267" y="12613"/>
                    <a:pt x="20254" y="12620"/>
                    <a:pt x="20237" y="12620"/>
                  </a:cubicBezTo>
                  <a:cubicBezTo>
                    <a:pt x="20230" y="12617"/>
                    <a:pt x="20227" y="12599"/>
                    <a:pt x="20230" y="12592"/>
                  </a:cubicBezTo>
                  <a:cubicBezTo>
                    <a:pt x="20183" y="12606"/>
                    <a:pt x="20136" y="12606"/>
                    <a:pt x="20089" y="12592"/>
                  </a:cubicBezTo>
                  <a:cubicBezTo>
                    <a:pt x="20153" y="12524"/>
                    <a:pt x="20230" y="12463"/>
                    <a:pt x="20308" y="12409"/>
                  </a:cubicBezTo>
                  <a:cubicBezTo>
                    <a:pt x="20294" y="12387"/>
                    <a:pt x="20274" y="12380"/>
                    <a:pt x="20247" y="12373"/>
                  </a:cubicBezTo>
                  <a:cubicBezTo>
                    <a:pt x="20204" y="12359"/>
                    <a:pt x="20160" y="12341"/>
                    <a:pt x="20119" y="12359"/>
                  </a:cubicBezTo>
                  <a:cubicBezTo>
                    <a:pt x="20076" y="12366"/>
                    <a:pt x="20042" y="12409"/>
                    <a:pt x="20049" y="12456"/>
                  </a:cubicBezTo>
                  <a:cubicBezTo>
                    <a:pt x="19998" y="12448"/>
                    <a:pt x="19948" y="12441"/>
                    <a:pt x="19907" y="12434"/>
                  </a:cubicBezTo>
                  <a:cubicBezTo>
                    <a:pt x="19843" y="12334"/>
                    <a:pt x="19830" y="12198"/>
                    <a:pt x="19877" y="12087"/>
                  </a:cubicBezTo>
                  <a:cubicBezTo>
                    <a:pt x="19800" y="12018"/>
                    <a:pt x="19695" y="11983"/>
                    <a:pt x="19598" y="11983"/>
                  </a:cubicBezTo>
                  <a:cubicBezTo>
                    <a:pt x="19574" y="11936"/>
                    <a:pt x="19625" y="11900"/>
                    <a:pt x="19675" y="11900"/>
                  </a:cubicBezTo>
                  <a:cubicBezTo>
                    <a:pt x="19722" y="11900"/>
                    <a:pt x="19756" y="11922"/>
                    <a:pt x="19806" y="11915"/>
                  </a:cubicBezTo>
                  <a:cubicBezTo>
                    <a:pt x="19854" y="11907"/>
                    <a:pt x="19901" y="11857"/>
                    <a:pt x="19914" y="11807"/>
                  </a:cubicBezTo>
                  <a:cubicBezTo>
                    <a:pt x="19928" y="11753"/>
                    <a:pt x="19914" y="11703"/>
                    <a:pt x="19894" y="11650"/>
                  </a:cubicBezTo>
                  <a:cubicBezTo>
                    <a:pt x="19887" y="11635"/>
                    <a:pt x="19877" y="11621"/>
                    <a:pt x="19864" y="11614"/>
                  </a:cubicBezTo>
                  <a:cubicBezTo>
                    <a:pt x="19843" y="11599"/>
                    <a:pt x="19823" y="11592"/>
                    <a:pt x="19800" y="11581"/>
                  </a:cubicBezTo>
                  <a:cubicBezTo>
                    <a:pt x="19695" y="11560"/>
                    <a:pt x="19581" y="11538"/>
                    <a:pt x="19490" y="11599"/>
                  </a:cubicBezTo>
                  <a:cubicBezTo>
                    <a:pt x="19463" y="11614"/>
                    <a:pt x="19440" y="11642"/>
                    <a:pt x="19413" y="11650"/>
                  </a:cubicBezTo>
                  <a:cubicBezTo>
                    <a:pt x="19393" y="11657"/>
                    <a:pt x="19362" y="11657"/>
                    <a:pt x="19342" y="11667"/>
                  </a:cubicBezTo>
                  <a:cubicBezTo>
                    <a:pt x="19265" y="11689"/>
                    <a:pt x="19221" y="11786"/>
                    <a:pt x="19144" y="11832"/>
                  </a:cubicBezTo>
                  <a:cubicBezTo>
                    <a:pt x="19117" y="11847"/>
                    <a:pt x="19073" y="11850"/>
                    <a:pt x="19046" y="11875"/>
                  </a:cubicBezTo>
                  <a:cubicBezTo>
                    <a:pt x="19019" y="11897"/>
                    <a:pt x="18995" y="11936"/>
                    <a:pt x="19009" y="11976"/>
                  </a:cubicBezTo>
                  <a:cubicBezTo>
                    <a:pt x="18955" y="11976"/>
                    <a:pt x="18898" y="12018"/>
                    <a:pt x="18878" y="12079"/>
                  </a:cubicBezTo>
                  <a:cubicBezTo>
                    <a:pt x="18827" y="12051"/>
                    <a:pt x="18861" y="11965"/>
                    <a:pt x="18905" y="11929"/>
                  </a:cubicBezTo>
                  <a:cubicBezTo>
                    <a:pt x="18948" y="11890"/>
                    <a:pt x="19009" y="11847"/>
                    <a:pt x="18995" y="11786"/>
                  </a:cubicBezTo>
                  <a:cubicBezTo>
                    <a:pt x="18995" y="11771"/>
                    <a:pt x="18989" y="11764"/>
                    <a:pt x="18989" y="11750"/>
                  </a:cubicBezTo>
                  <a:cubicBezTo>
                    <a:pt x="18989" y="11725"/>
                    <a:pt x="19002" y="11703"/>
                    <a:pt x="19019" y="11689"/>
                  </a:cubicBezTo>
                  <a:lnTo>
                    <a:pt x="19144" y="11553"/>
                  </a:lnTo>
                  <a:cubicBezTo>
                    <a:pt x="19157" y="11574"/>
                    <a:pt x="19187" y="11574"/>
                    <a:pt x="19207" y="11560"/>
                  </a:cubicBezTo>
                  <a:cubicBezTo>
                    <a:pt x="19228" y="11546"/>
                    <a:pt x="19244" y="11524"/>
                    <a:pt x="19258" y="11499"/>
                  </a:cubicBezTo>
                  <a:cubicBezTo>
                    <a:pt x="19292" y="11517"/>
                    <a:pt x="19342" y="11506"/>
                    <a:pt x="19362" y="11470"/>
                  </a:cubicBezTo>
                  <a:cubicBezTo>
                    <a:pt x="19393" y="11442"/>
                    <a:pt x="19393" y="11388"/>
                    <a:pt x="19369" y="11349"/>
                  </a:cubicBezTo>
                  <a:cubicBezTo>
                    <a:pt x="19483" y="11273"/>
                    <a:pt x="19605" y="11223"/>
                    <a:pt x="19736" y="11184"/>
                  </a:cubicBezTo>
                  <a:cubicBezTo>
                    <a:pt x="19800" y="11209"/>
                    <a:pt x="19870" y="11209"/>
                    <a:pt x="19934" y="11198"/>
                  </a:cubicBezTo>
                  <a:cubicBezTo>
                    <a:pt x="19985" y="11191"/>
                    <a:pt x="20025" y="11177"/>
                    <a:pt x="20076" y="11184"/>
                  </a:cubicBezTo>
                  <a:cubicBezTo>
                    <a:pt x="20106" y="11191"/>
                    <a:pt x="20140" y="11198"/>
                    <a:pt x="20167" y="11216"/>
                  </a:cubicBezTo>
                  <a:cubicBezTo>
                    <a:pt x="20247" y="11245"/>
                    <a:pt x="20338" y="11245"/>
                    <a:pt x="20422" y="11223"/>
                  </a:cubicBezTo>
                  <a:cubicBezTo>
                    <a:pt x="20436" y="11216"/>
                    <a:pt x="20449" y="11216"/>
                    <a:pt x="20473" y="11216"/>
                  </a:cubicBezTo>
                  <a:cubicBezTo>
                    <a:pt x="20486" y="11216"/>
                    <a:pt x="20493" y="11223"/>
                    <a:pt x="20500" y="11230"/>
                  </a:cubicBezTo>
                  <a:cubicBezTo>
                    <a:pt x="20584" y="11273"/>
                    <a:pt x="20685" y="11259"/>
                    <a:pt x="20769" y="11238"/>
                  </a:cubicBezTo>
                  <a:cubicBezTo>
                    <a:pt x="20796" y="11230"/>
                    <a:pt x="20826" y="11223"/>
                    <a:pt x="20846" y="11198"/>
                  </a:cubicBezTo>
                  <a:cubicBezTo>
                    <a:pt x="20860" y="11180"/>
                    <a:pt x="20843" y="11137"/>
                    <a:pt x="20816" y="11137"/>
                  </a:cubicBezTo>
                  <a:cubicBezTo>
                    <a:pt x="20877" y="11130"/>
                    <a:pt x="20940" y="11094"/>
                    <a:pt x="20981" y="11041"/>
                  </a:cubicBezTo>
                  <a:cubicBezTo>
                    <a:pt x="20994" y="11019"/>
                    <a:pt x="21008" y="10990"/>
                    <a:pt x="21028" y="10976"/>
                  </a:cubicBezTo>
                  <a:cubicBezTo>
                    <a:pt x="21052" y="10951"/>
                    <a:pt x="21078" y="10944"/>
                    <a:pt x="21099" y="10930"/>
                  </a:cubicBezTo>
                  <a:cubicBezTo>
                    <a:pt x="21213" y="10876"/>
                    <a:pt x="21334" y="10826"/>
                    <a:pt x="21452" y="10772"/>
                  </a:cubicBezTo>
                  <a:cubicBezTo>
                    <a:pt x="21412" y="10779"/>
                    <a:pt x="21368" y="10779"/>
                    <a:pt x="21334" y="10786"/>
                  </a:cubicBezTo>
                  <a:cubicBezTo>
                    <a:pt x="21375" y="10758"/>
                    <a:pt x="21418" y="10733"/>
                    <a:pt x="21459" y="10718"/>
                  </a:cubicBezTo>
                  <a:cubicBezTo>
                    <a:pt x="21465" y="10718"/>
                    <a:pt x="21475" y="10711"/>
                    <a:pt x="21482" y="10711"/>
                  </a:cubicBezTo>
                  <a:cubicBezTo>
                    <a:pt x="21489" y="10704"/>
                    <a:pt x="21489" y="10690"/>
                    <a:pt x="21496" y="10682"/>
                  </a:cubicBezTo>
                  <a:cubicBezTo>
                    <a:pt x="21509" y="10643"/>
                    <a:pt x="21546" y="10629"/>
                    <a:pt x="21580" y="10614"/>
                  </a:cubicBezTo>
                  <a:cubicBezTo>
                    <a:pt x="21587" y="10593"/>
                    <a:pt x="21587" y="10568"/>
                    <a:pt x="21593" y="10546"/>
                  </a:cubicBezTo>
                  <a:cubicBezTo>
                    <a:pt x="21593" y="10532"/>
                    <a:pt x="21587" y="10518"/>
                    <a:pt x="21580" y="10525"/>
                  </a:cubicBezTo>
                  <a:cubicBezTo>
                    <a:pt x="21573" y="10478"/>
                    <a:pt x="21566" y="10442"/>
                    <a:pt x="21566" y="10396"/>
                  </a:cubicBezTo>
                  <a:cubicBezTo>
                    <a:pt x="21566" y="10349"/>
                    <a:pt x="21573" y="10299"/>
                    <a:pt x="21593" y="10260"/>
                  </a:cubicBezTo>
                  <a:cubicBezTo>
                    <a:pt x="21593" y="10253"/>
                    <a:pt x="21600" y="10245"/>
                    <a:pt x="21600" y="10231"/>
                  </a:cubicBezTo>
                  <a:cubicBezTo>
                    <a:pt x="21600" y="10192"/>
                    <a:pt x="21546" y="10184"/>
                    <a:pt x="21546" y="10149"/>
                  </a:cubicBezTo>
                  <a:cubicBezTo>
                    <a:pt x="21536" y="10102"/>
                    <a:pt x="21489" y="10073"/>
                    <a:pt x="21445" y="10081"/>
                  </a:cubicBezTo>
                  <a:cubicBezTo>
                    <a:pt x="21432" y="10081"/>
                    <a:pt x="21425" y="10088"/>
                    <a:pt x="21412" y="10095"/>
                  </a:cubicBezTo>
                  <a:cubicBezTo>
                    <a:pt x="21381" y="10102"/>
                    <a:pt x="21361" y="10081"/>
                    <a:pt x="21334" y="10066"/>
                  </a:cubicBezTo>
                  <a:cubicBezTo>
                    <a:pt x="21284" y="10027"/>
                    <a:pt x="21226" y="10005"/>
                    <a:pt x="21163" y="9998"/>
                  </a:cubicBezTo>
                  <a:cubicBezTo>
                    <a:pt x="21149" y="9998"/>
                    <a:pt x="21129" y="9991"/>
                    <a:pt x="21115" y="9984"/>
                  </a:cubicBezTo>
                  <a:cubicBezTo>
                    <a:pt x="21092" y="9959"/>
                    <a:pt x="21099" y="9923"/>
                    <a:pt x="21122" y="9901"/>
                  </a:cubicBezTo>
                  <a:cubicBezTo>
                    <a:pt x="21142" y="9876"/>
                    <a:pt x="21169" y="9869"/>
                    <a:pt x="21200" y="9862"/>
                  </a:cubicBezTo>
                  <a:cubicBezTo>
                    <a:pt x="21233" y="9855"/>
                    <a:pt x="21264" y="9848"/>
                    <a:pt x="21297" y="9841"/>
                  </a:cubicBezTo>
                  <a:cubicBezTo>
                    <a:pt x="21311" y="9833"/>
                    <a:pt x="21334" y="9826"/>
                    <a:pt x="21341" y="9808"/>
                  </a:cubicBezTo>
                  <a:cubicBezTo>
                    <a:pt x="21341" y="9787"/>
                    <a:pt x="21311" y="9780"/>
                    <a:pt x="21297" y="9773"/>
                  </a:cubicBezTo>
                  <a:cubicBezTo>
                    <a:pt x="21270" y="9758"/>
                    <a:pt x="21247" y="9726"/>
                    <a:pt x="21220" y="9712"/>
                  </a:cubicBezTo>
                  <a:cubicBezTo>
                    <a:pt x="21193" y="9690"/>
                    <a:pt x="21149" y="9690"/>
                    <a:pt x="21129" y="9712"/>
                  </a:cubicBezTo>
                  <a:cubicBezTo>
                    <a:pt x="21136" y="9683"/>
                    <a:pt x="21105" y="9658"/>
                    <a:pt x="21078" y="9651"/>
                  </a:cubicBezTo>
                  <a:cubicBezTo>
                    <a:pt x="21052" y="9644"/>
                    <a:pt x="21021" y="9651"/>
                    <a:pt x="21001" y="9636"/>
                  </a:cubicBezTo>
                  <a:cubicBezTo>
                    <a:pt x="20967" y="9622"/>
                    <a:pt x="20951" y="9568"/>
                    <a:pt x="20917" y="9540"/>
                  </a:cubicBezTo>
                  <a:cubicBezTo>
                    <a:pt x="20897" y="9525"/>
                    <a:pt x="20873" y="9525"/>
                    <a:pt x="20853" y="9518"/>
                  </a:cubicBezTo>
                  <a:cubicBezTo>
                    <a:pt x="20796" y="9500"/>
                    <a:pt x="20739" y="9464"/>
                    <a:pt x="20705" y="9411"/>
                  </a:cubicBezTo>
                  <a:cubicBezTo>
                    <a:pt x="20685" y="9389"/>
                    <a:pt x="20685" y="9336"/>
                    <a:pt x="20712" y="9336"/>
                  </a:cubicBezTo>
                  <a:cubicBezTo>
                    <a:pt x="20668" y="9328"/>
                    <a:pt x="20628" y="9321"/>
                    <a:pt x="20614" y="9275"/>
                  </a:cubicBezTo>
                  <a:cubicBezTo>
                    <a:pt x="20614" y="9260"/>
                    <a:pt x="20614" y="9246"/>
                    <a:pt x="20607" y="9239"/>
                  </a:cubicBezTo>
                  <a:cubicBezTo>
                    <a:pt x="20597" y="9217"/>
                    <a:pt x="20570" y="9210"/>
                    <a:pt x="20557" y="9192"/>
                  </a:cubicBezTo>
                  <a:cubicBezTo>
                    <a:pt x="20527" y="9164"/>
                    <a:pt x="20543" y="9103"/>
                    <a:pt x="20584" y="9096"/>
                  </a:cubicBezTo>
                  <a:cubicBezTo>
                    <a:pt x="20543" y="9096"/>
                    <a:pt x="20520" y="9027"/>
                    <a:pt x="20550" y="8999"/>
                  </a:cubicBezTo>
                  <a:cubicBezTo>
                    <a:pt x="20557" y="8992"/>
                    <a:pt x="20570" y="8984"/>
                    <a:pt x="20570" y="8977"/>
                  </a:cubicBezTo>
                  <a:cubicBezTo>
                    <a:pt x="20577" y="8952"/>
                    <a:pt x="20557" y="8938"/>
                    <a:pt x="20543" y="8924"/>
                  </a:cubicBezTo>
                  <a:cubicBezTo>
                    <a:pt x="20506" y="8884"/>
                    <a:pt x="20486" y="8834"/>
                    <a:pt x="20493" y="8780"/>
                  </a:cubicBezTo>
                  <a:cubicBezTo>
                    <a:pt x="20473" y="8780"/>
                    <a:pt x="20449" y="8780"/>
                    <a:pt x="20429" y="8773"/>
                  </a:cubicBezTo>
                  <a:cubicBezTo>
                    <a:pt x="20416" y="8719"/>
                    <a:pt x="20479" y="8669"/>
                    <a:pt x="20449" y="8623"/>
                  </a:cubicBezTo>
                  <a:cubicBezTo>
                    <a:pt x="20436" y="8601"/>
                    <a:pt x="20402" y="8608"/>
                    <a:pt x="20379" y="8583"/>
                  </a:cubicBezTo>
                  <a:cubicBezTo>
                    <a:pt x="20372" y="8576"/>
                    <a:pt x="20372" y="8562"/>
                    <a:pt x="20365" y="8547"/>
                  </a:cubicBezTo>
                  <a:cubicBezTo>
                    <a:pt x="20352" y="8519"/>
                    <a:pt x="20325" y="8501"/>
                    <a:pt x="20294" y="8519"/>
                  </a:cubicBezTo>
                  <a:cubicBezTo>
                    <a:pt x="20294" y="8487"/>
                    <a:pt x="20301" y="8458"/>
                    <a:pt x="20318" y="8433"/>
                  </a:cubicBezTo>
                  <a:cubicBezTo>
                    <a:pt x="20281" y="8433"/>
                    <a:pt x="20254" y="8404"/>
                    <a:pt x="20261" y="8368"/>
                  </a:cubicBezTo>
                  <a:cubicBezTo>
                    <a:pt x="20261" y="8350"/>
                    <a:pt x="20267" y="8336"/>
                    <a:pt x="20261" y="8322"/>
                  </a:cubicBezTo>
                  <a:cubicBezTo>
                    <a:pt x="20254" y="8315"/>
                    <a:pt x="20237" y="8307"/>
                    <a:pt x="20230" y="8300"/>
                  </a:cubicBezTo>
                  <a:cubicBezTo>
                    <a:pt x="20204" y="8268"/>
                    <a:pt x="20237" y="8200"/>
                    <a:pt x="20204" y="8178"/>
                  </a:cubicBezTo>
                  <a:cubicBezTo>
                    <a:pt x="20183" y="8164"/>
                    <a:pt x="20160" y="8178"/>
                    <a:pt x="20140" y="8193"/>
                  </a:cubicBezTo>
                  <a:cubicBezTo>
                    <a:pt x="20133" y="8164"/>
                    <a:pt x="20133" y="8125"/>
                    <a:pt x="20146" y="8096"/>
                  </a:cubicBezTo>
                  <a:lnTo>
                    <a:pt x="20106" y="8096"/>
                  </a:lnTo>
                  <a:cubicBezTo>
                    <a:pt x="20119" y="8067"/>
                    <a:pt x="20133" y="8042"/>
                    <a:pt x="20140" y="8014"/>
                  </a:cubicBezTo>
                  <a:cubicBezTo>
                    <a:pt x="20126" y="8028"/>
                    <a:pt x="20106" y="8007"/>
                    <a:pt x="20089" y="7992"/>
                  </a:cubicBezTo>
                  <a:cubicBezTo>
                    <a:pt x="20049" y="7938"/>
                    <a:pt x="20005" y="7863"/>
                    <a:pt x="20042" y="7810"/>
                  </a:cubicBezTo>
                  <a:cubicBezTo>
                    <a:pt x="20005" y="7817"/>
                    <a:pt x="19985" y="7767"/>
                    <a:pt x="19985" y="7720"/>
                  </a:cubicBezTo>
                  <a:cubicBezTo>
                    <a:pt x="19992" y="7684"/>
                    <a:pt x="20005" y="7638"/>
                    <a:pt x="19992" y="7602"/>
                  </a:cubicBezTo>
                  <a:cubicBezTo>
                    <a:pt x="19971" y="7548"/>
                    <a:pt x="19907" y="7534"/>
                    <a:pt x="19850" y="7534"/>
                  </a:cubicBezTo>
                  <a:cubicBezTo>
                    <a:pt x="19850" y="7509"/>
                    <a:pt x="19843" y="7487"/>
                    <a:pt x="19843" y="7466"/>
                  </a:cubicBezTo>
                  <a:cubicBezTo>
                    <a:pt x="19793" y="7487"/>
                    <a:pt x="19793" y="7555"/>
                    <a:pt x="19806" y="7616"/>
                  </a:cubicBezTo>
                  <a:cubicBezTo>
                    <a:pt x="19823" y="7670"/>
                    <a:pt x="19823" y="7741"/>
                    <a:pt x="19780" y="7767"/>
                  </a:cubicBezTo>
                  <a:cubicBezTo>
                    <a:pt x="19766" y="7774"/>
                    <a:pt x="19759" y="7774"/>
                    <a:pt x="19746" y="7781"/>
                  </a:cubicBezTo>
                  <a:cubicBezTo>
                    <a:pt x="19716" y="7802"/>
                    <a:pt x="19722" y="7842"/>
                    <a:pt x="19729" y="7878"/>
                  </a:cubicBezTo>
                  <a:cubicBezTo>
                    <a:pt x="19702" y="7870"/>
                    <a:pt x="19689" y="7910"/>
                    <a:pt x="19682" y="7938"/>
                  </a:cubicBezTo>
                  <a:cubicBezTo>
                    <a:pt x="19658" y="8028"/>
                    <a:pt x="19631" y="8118"/>
                    <a:pt x="19611" y="8211"/>
                  </a:cubicBezTo>
                  <a:cubicBezTo>
                    <a:pt x="19554" y="8193"/>
                    <a:pt x="19490" y="8261"/>
                    <a:pt x="19504" y="8322"/>
                  </a:cubicBezTo>
                  <a:lnTo>
                    <a:pt x="19419" y="8322"/>
                  </a:lnTo>
                  <a:lnTo>
                    <a:pt x="19419" y="8390"/>
                  </a:lnTo>
                  <a:cubicBezTo>
                    <a:pt x="19399" y="8390"/>
                    <a:pt x="19369" y="8397"/>
                    <a:pt x="19356" y="8411"/>
                  </a:cubicBezTo>
                  <a:cubicBezTo>
                    <a:pt x="19278" y="8397"/>
                    <a:pt x="19228" y="8322"/>
                    <a:pt x="19181" y="8261"/>
                  </a:cubicBezTo>
                  <a:cubicBezTo>
                    <a:pt x="19123" y="8200"/>
                    <a:pt x="19039" y="8157"/>
                    <a:pt x="18975" y="8200"/>
                  </a:cubicBezTo>
                  <a:cubicBezTo>
                    <a:pt x="18938" y="8225"/>
                    <a:pt x="18905" y="8264"/>
                    <a:pt x="18878" y="8239"/>
                  </a:cubicBezTo>
                  <a:cubicBezTo>
                    <a:pt x="18854" y="8214"/>
                    <a:pt x="18884" y="8178"/>
                    <a:pt x="18905" y="8171"/>
                  </a:cubicBezTo>
                  <a:cubicBezTo>
                    <a:pt x="18932" y="8164"/>
                    <a:pt x="18958" y="8171"/>
                    <a:pt x="18989" y="8164"/>
                  </a:cubicBezTo>
                  <a:cubicBezTo>
                    <a:pt x="19016" y="8157"/>
                    <a:pt x="19046" y="8136"/>
                    <a:pt x="19039" y="8103"/>
                  </a:cubicBezTo>
                  <a:cubicBezTo>
                    <a:pt x="19039" y="8089"/>
                    <a:pt x="19026" y="8082"/>
                    <a:pt x="19019" y="8075"/>
                  </a:cubicBezTo>
                  <a:cubicBezTo>
                    <a:pt x="18982" y="8035"/>
                    <a:pt x="18938" y="7999"/>
                    <a:pt x="18905" y="7967"/>
                  </a:cubicBezTo>
                  <a:cubicBezTo>
                    <a:pt x="18884" y="7953"/>
                    <a:pt x="18868" y="7931"/>
                    <a:pt x="18854" y="7910"/>
                  </a:cubicBezTo>
                  <a:cubicBezTo>
                    <a:pt x="18821" y="7842"/>
                    <a:pt x="18854" y="7759"/>
                    <a:pt x="18905" y="7698"/>
                  </a:cubicBezTo>
                  <a:cubicBezTo>
                    <a:pt x="18891" y="7698"/>
                    <a:pt x="18868" y="7691"/>
                    <a:pt x="18861" y="7677"/>
                  </a:cubicBezTo>
                  <a:cubicBezTo>
                    <a:pt x="18868" y="7652"/>
                    <a:pt x="18884" y="7630"/>
                    <a:pt x="18905" y="7616"/>
                  </a:cubicBezTo>
                  <a:lnTo>
                    <a:pt x="18884" y="7433"/>
                  </a:lnTo>
                  <a:cubicBezTo>
                    <a:pt x="18925" y="7376"/>
                    <a:pt x="18898" y="7276"/>
                    <a:pt x="18834" y="7247"/>
                  </a:cubicBezTo>
                  <a:cubicBezTo>
                    <a:pt x="18770" y="7218"/>
                    <a:pt x="18693" y="7226"/>
                    <a:pt x="18635" y="7269"/>
                  </a:cubicBezTo>
                  <a:cubicBezTo>
                    <a:pt x="18615" y="7233"/>
                    <a:pt x="18595" y="7201"/>
                    <a:pt x="18571" y="7165"/>
                  </a:cubicBezTo>
                  <a:cubicBezTo>
                    <a:pt x="18551" y="7186"/>
                    <a:pt x="18518" y="7158"/>
                    <a:pt x="18508" y="7125"/>
                  </a:cubicBezTo>
                  <a:cubicBezTo>
                    <a:pt x="18501" y="7097"/>
                    <a:pt x="18508" y="7061"/>
                    <a:pt x="18501" y="7029"/>
                  </a:cubicBezTo>
                  <a:cubicBezTo>
                    <a:pt x="18494" y="7000"/>
                    <a:pt x="18474" y="6986"/>
                    <a:pt x="18454" y="6961"/>
                  </a:cubicBezTo>
                  <a:cubicBezTo>
                    <a:pt x="18397" y="6910"/>
                    <a:pt x="18339" y="6850"/>
                    <a:pt x="18289" y="6796"/>
                  </a:cubicBezTo>
                  <a:cubicBezTo>
                    <a:pt x="18262" y="6774"/>
                    <a:pt x="18238" y="6742"/>
                    <a:pt x="18205" y="6735"/>
                  </a:cubicBezTo>
                  <a:cubicBezTo>
                    <a:pt x="18168" y="6728"/>
                    <a:pt x="18127" y="6735"/>
                    <a:pt x="18114" y="6774"/>
                  </a:cubicBezTo>
                  <a:cubicBezTo>
                    <a:pt x="18114" y="6742"/>
                    <a:pt x="18080" y="6728"/>
                    <a:pt x="18057" y="6735"/>
                  </a:cubicBezTo>
                  <a:cubicBezTo>
                    <a:pt x="18030" y="6735"/>
                    <a:pt x="18010" y="6753"/>
                    <a:pt x="17986" y="6760"/>
                  </a:cubicBezTo>
                  <a:cubicBezTo>
                    <a:pt x="17909" y="6789"/>
                    <a:pt x="17824" y="6767"/>
                    <a:pt x="17761" y="6706"/>
                  </a:cubicBezTo>
                  <a:cubicBezTo>
                    <a:pt x="17697" y="6645"/>
                    <a:pt x="17586" y="6692"/>
                    <a:pt x="17528" y="6631"/>
                  </a:cubicBezTo>
                  <a:cubicBezTo>
                    <a:pt x="17515" y="6617"/>
                    <a:pt x="17498" y="6595"/>
                    <a:pt x="17478" y="6577"/>
                  </a:cubicBezTo>
                  <a:cubicBezTo>
                    <a:pt x="17431" y="6549"/>
                    <a:pt x="17374" y="6592"/>
                    <a:pt x="17330" y="6638"/>
                  </a:cubicBezTo>
                  <a:cubicBezTo>
                    <a:pt x="17310" y="6656"/>
                    <a:pt x="17289" y="6692"/>
                    <a:pt x="17289" y="6721"/>
                  </a:cubicBezTo>
                  <a:cubicBezTo>
                    <a:pt x="17289" y="6742"/>
                    <a:pt x="17296" y="6774"/>
                    <a:pt x="17303" y="6796"/>
                  </a:cubicBezTo>
                  <a:cubicBezTo>
                    <a:pt x="17323" y="6850"/>
                    <a:pt x="17330" y="6903"/>
                    <a:pt x="17337" y="6953"/>
                  </a:cubicBezTo>
                  <a:cubicBezTo>
                    <a:pt x="17360" y="7082"/>
                    <a:pt x="17367" y="7211"/>
                    <a:pt x="17374" y="7337"/>
                  </a:cubicBezTo>
                  <a:cubicBezTo>
                    <a:pt x="17330" y="7337"/>
                    <a:pt x="17289" y="7315"/>
                    <a:pt x="17259" y="7276"/>
                  </a:cubicBezTo>
                  <a:cubicBezTo>
                    <a:pt x="17246" y="7308"/>
                    <a:pt x="17239" y="7330"/>
                    <a:pt x="17225" y="7362"/>
                  </a:cubicBezTo>
                  <a:cubicBezTo>
                    <a:pt x="17330" y="7376"/>
                    <a:pt x="17394" y="7509"/>
                    <a:pt x="17360" y="7609"/>
                  </a:cubicBezTo>
                  <a:cubicBezTo>
                    <a:pt x="17387" y="7652"/>
                    <a:pt x="17421" y="7706"/>
                    <a:pt x="17394" y="7752"/>
                  </a:cubicBezTo>
                  <a:cubicBezTo>
                    <a:pt x="17387" y="7767"/>
                    <a:pt x="17374" y="7774"/>
                    <a:pt x="17367" y="7788"/>
                  </a:cubicBezTo>
                  <a:cubicBezTo>
                    <a:pt x="17360" y="7810"/>
                    <a:pt x="17360" y="7835"/>
                    <a:pt x="17350" y="7849"/>
                  </a:cubicBezTo>
                  <a:cubicBezTo>
                    <a:pt x="17343" y="7863"/>
                    <a:pt x="17337" y="7878"/>
                    <a:pt x="17323" y="7892"/>
                  </a:cubicBezTo>
                  <a:cubicBezTo>
                    <a:pt x="17273" y="7960"/>
                    <a:pt x="17219" y="8028"/>
                    <a:pt x="17168" y="8103"/>
                  </a:cubicBezTo>
                  <a:cubicBezTo>
                    <a:pt x="17155" y="8118"/>
                    <a:pt x="17138" y="8143"/>
                    <a:pt x="17118" y="8143"/>
                  </a:cubicBezTo>
                  <a:cubicBezTo>
                    <a:pt x="17219" y="8368"/>
                    <a:pt x="17491" y="8487"/>
                    <a:pt x="17535" y="8727"/>
                  </a:cubicBezTo>
                  <a:cubicBezTo>
                    <a:pt x="17542" y="8773"/>
                    <a:pt x="17535" y="8834"/>
                    <a:pt x="17498" y="8856"/>
                  </a:cubicBezTo>
                  <a:cubicBezTo>
                    <a:pt x="17549" y="8916"/>
                    <a:pt x="17549" y="9006"/>
                    <a:pt x="17549" y="9088"/>
                  </a:cubicBezTo>
                  <a:cubicBezTo>
                    <a:pt x="17549" y="9156"/>
                    <a:pt x="17542" y="9224"/>
                    <a:pt x="17508" y="9275"/>
                  </a:cubicBezTo>
                  <a:cubicBezTo>
                    <a:pt x="17478" y="9314"/>
                    <a:pt x="17437" y="9336"/>
                    <a:pt x="17407" y="9368"/>
                  </a:cubicBezTo>
                  <a:cubicBezTo>
                    <a:pt x="17374" y="9396"/>
                    <a:pt x="17343" y="9443"/>
                    <a:pt x="17360" y="9493"/>
                  </a:cubicBezTo>
                  <a:cubicBezTo>
                    <a:pt x="17323" y="9472"/>
                    <a:pt x="17279" y="9500"/>
                    <a:pt x="17252" y="9533"/>
                  </a:cubicBezTo>
                  <a:cubicBezTo>
                    <a:pt x="17225" y="9561"/>
                    <a:pt x="17188" y="9601"/>
                    <a:pt x="17155" y="9593"/>
                  </a:cubicBezTo>
                  <a:cubicBezTo>
                    <a:pt x="17138" y="9593"/>
                    <a:pt x="17125" y="9576"/>
                    <a:pt x="17104" y="9576"/>
                  </a:cubicBezTo>
                  <a:cubicBezTo>
                    <a:pt x="17061" y="9583"/>
                    <a:pt x="17061" y="9651"/>
                    <a:pt x="17027" y="9669"/>
                  </a:cubicBezTo>
                  <a:cubicBezTo>
                    <a:pt x="17013" y="9676"/>
                    <a:pt x="16990" y="9669"/>
                    <a:pt x="16976" y="9676"/>
                  </a:cubicBezTo>
                  <a:cubicBezTo>
                    <a:pt x="16950" y="9690"/>
                    <a:pt x="16950" y="9733"/>
                    <a:pt x="16963" y="9765"/>
                  </a:cubicBezTo>
                  <a:cubicBezTo>
                    <a:pt x="16976" y="9794"/>
                    <a:pt x="17000" y="9826"/>
                    <a:pt x="17000" y="9855"/>
                  </a:cubicBezTo>
                  <a:cubicBezTo>
                    <a:pt x="17000" y="9884"/>
                    <a:pt x="17007" y="9901"/>
                    <a:pt x="17013" y="9923"/>
                  </a:cubicBezTo>
                  <a:cubicBezTo>
                    <a:pt x="17040" y="9984"/>
                    <a:pt x="17061" y="10052"/>
                    <a:pt x="17077" y="10116"/>
                  </a:cubicBezTo>
                  <a:cubicBezTo>
                    <a:pt x="17084" y="10134"/>
                    <a:pt x="17084" y="10149"/>
                    <a:pt x="17084" y="10163"/>
                  </a:cubicBezTo>
                  <a:cubicBezTo>
                    <a:pt x="17084" y="10199"/>
                    <a:pt x="17071" y="10231"/>
                    <a:pt x="17077" y="10267"/>
                  </a:cubicBezTo>
                  <a:cubicBezTo>
                    <a:pt x="17084" y="10292"/>
                    <a:pt x="17098" y="10306"/>
                    <a:pt x="17104" y="10328"/>
                  </a:cubicBezTo>
                  <a:cubicBezTo>
                    <a:pt x="17138" y="10410"/>
                    <a:pt x="17077" y="10507"/>
                    <a:pt x="17091" y="10600"/>
                  </a:cubicBezTo>
                  <a:lnTo>
                    <a:pt x="17013" y="10600"/>
                  </a:lnTo>
                  <a:cubicBezTo>
                    <a:pt x="17020" y="10690"/>
                    <a:pt x="17007" y="10786"/>
                    <a:pt x="16970" y="10869"/>
                  </a:cubicBezTo>
                  <a:cubicBezTo>
                    <a:pt x="16970" y="10876"/>
                    <a:pt x="16963" y="10883"/>
                    <a:pt x="16956" y="10890"/>
                  </a:cubicBezTo>
                  <a:cubicBezTo>
                    <a:pt x="16943" y="10908"/>
                    <a:pt x="16906" y="10901"/>
                    <a:pt x="16892" y="10883"/>
                  </a:cubicBezTo>
                  <a:cubicBezTo>
                    <a:pt x="16758" y="10793"/>
                    <a:pt x="16764" y="10568"/>
                    <a:pt x="16647" y="10450"/>
                  </a:cubicBezTo>
                  <a:cubicBezTo>
                    <a:pt x="16610" y="10471"/>
                    <a:pt x="16552" y="10435"/>
                    <a:pt x="16559" y="10389"/>
                  </a:cubicBezTo>
                  <a:cubicBezTo>
                    <a:pt x="16559" y="10342"/>
                    <a:pt x="16616" y="10313"/>
                    <a:pt x="16653" y="10342"/>
                  </a:cubicBezTo>
                  <a:cubicBezTo>
                    <a:pt x="16640" y="10274"/>
                    <a:pt x="16569" y="10231"/>
                    <a:pt x="16512" y="10245"/>
                  </a:cubicBezTo>
                  <a:cubicBezTo>
                    <a:pt x="16482" y="10170"/>
                    <a:pt x="16489" y="10088"/>
                    <a:pt x="16519" y="10013"/>
                  </a:cubicBezTo>
                  <a:cubicBezTo>
                    <a:pt x="16526" y="9991"/>
                    <a:pt x="16539" y="9959"/>
                    <a:pt x="16519" y="9944"/>
                  </a:cubicBezTo>
                  <a:cubicBezTo>
                    <a:pt x="16512" y="9937"/>
                    <a:pt x="16499" y="9937"/>
                    <a:pt x="16489" y="9930"/>
                  </a:cubicBezTo>
                  <a:cubicBezTo>
                    <a:pt x="16482" y="9923"/>
                    <a:pt x="16482" y="9901"/>
                    <a:pt x="16482" y="9884"/>
                  </a:cubicBezTo>
                  <a:cubicBezTo>
                    <a:pt x="16499" y="9787"/>
                    <a:pt x="16482" y="9690"/>
                    <a:pt x="16441" y="9608"/>
                  </a:cubicBezTo>
                  <a:cubicBezTo>
                    <a:pt x="16411" y="9554"/>
                    <a:pt x="16357" y="9500"/>
                    <a:pt x="16300" y="9507"/>
                  </a:cubicBezTo>
                  <a:cubicBezTo>
                    <a:pt x="16243" y="9518"/>
                    <a:pt x="16199" y="9576"/>
                    <a:pt x="16145" y="9576"/>
                  </a:cubicBezTo>
                  <a:cubicBezTo>
                    <a:pt x="16068" y="9576"/>
                    <a:pt x="16011" y="9457"/>
                    <a:pt x="15933" y="9479"/>
                  </a:cubicBezTo>
                  <a:cubicBezTo>
                    <a:pt x="15920" y="9457"/>
                    <a:pt x="15903" y="9443"/>
                    <a:pt x="15890" y="9418"/>
                  </a:cubicBezTo>
                  <a:cubicBezTo>
                    <a:pt x="15812" y="9314"/>
                    <a:pt x="15620" y="9350"/>
                    <a:pt x="15530" y="9267"/>
                  </a:cubicBezTo>
                  <a:cubicBezTo>
                    <a:pt x="15536" y="9275"/>
                    <a:pt x="15536" y="9293"/>
                    <a:pt x="15523" y="9293"/>
                  </a:cubicBezTo>
                  <a:cubicBezTo>
                    <a:pt x="15482" y="9260"/>
                    <a:pt x="15452" y="9217"/>
                    <a:pt x="15439" y="9164"/>
                  </a:cubicBezTo>
                  <a:cubicBezTo>
                    <a:pt x="15432" y="9149"/>
                    <a:pt x="15432" y="9124"/>
                    <a:pt x="15425" y="9110"/>
                  </a:cubicBezTo>
                  <a:cubicBezTo>
                    <a:pt x="15388" y="9042"/>
                    <a:pt x="15297" y="9053"/>
                    <a:pt x="15240" y="9006"/>
                  </a:cubicBezTo>
                  <a:cubicBezTo>
                    <a:pt x="15220" y="8984"/>
                    <a:pt x="15196" y="8952"/>
                    <a:pt x="15169" y="8938"/>
                  </a:cubicBezTo>
                  <a:cubicBezTo>
                    <a:pt x="15139" y="8924"/>
                    <a:pt x="15099" y="8924"/>
                    <a:pt x="15092" y="8959"/>
                  </a:cubicBezTo>
                  <a:cubicBezTo>
                    <a:pt x="15072" y="8916"/>
                    <a:pt x="15021" y="8891"/>
                    <a:pt x="14981" y="8884"/>
                  </a:cubicBezTo>
                  <a:cubicBezTo>
                    <a:pt x="14937" y="8877"/>
                    <a:pt x="14887" y="8870"/>
                    <a:pt x="14846" y="8848"/>
                  </a:cubicBezTo>
                  <a:cubicBezTo>
                    <a:pt x="14803" y="8816"/>
                    <a:pt x="14762" y="8759"/>
                    <a:pt x="14712" y="8766"/>
                  </a:cubicBezTo>
                  <a:cubicBezTo>
                    <a:pt x="14698" y="8773"/>
                    <a:pt x="14682" y="8780"/>
                    <a:pt x="14661" y="8787"/>
                  </a:cubicBezTo>
                  <a:cubicBezTo>
                    <a:pt x="14641" y="8795"/>
                    <a:pt x="14611" y="8787"/>
                    <a:pt x="14584" y="8787"/>
                  </a:cubicBezTo>
                  <a:cubicBezTo>
                    <a:pt x="14564" y="8787"/>
                    <a:pt x="14533" y="8816"/>
                    <a:pt x="14544" y="8841"/>
                  </a:cubicBezTo>
                  <a:cubicBezTo>
                    <a:pt x="14500" y="8856"/>
                    <a:pt x="14456" y="8795"/>
                    <a:pt x="14456" y="8744"/>
                  </a:cubicBezTo>
                  <a:cubicBezTo>
                    <a:pt x="14456" y="8691"/>
                    <a:pt x="14480" y="8637"/>
                    <a:pt x="14473" y="8583"/>
                  </a:cubicBezTo>
                  <a:cubicBezTo>
                    <a:pt x="14456" y="8526"/>
                    <a:pt x="14385" y="8472"/>
                    <a:pt x="14392" y="8404"/>
                  </a:cubicBezTo>
                  <a:cubicBezTo>
                    <a:pt x="14392" y="8390"/>
                    <a:pt x="14402" y="8376"/>
                    <a:pt x="14409" y="8361"/>
                  </a:cubicBezTo>
                  <a:cubicBezTo>
                    <a:pt x="14416" y="8307"/>
                    <a:pt x="14379" y="8261"/>
                    <a:pt x="14338" y="8232"/>
                  </a:cubicBezTo>
                  <a:cubicBezTo>
                    <a:pt x="14295" y="8225"/>
                    <a:pt x="14244" y="8218"/>
                    <a:pt x="14204" y="8211"/>
                  </a:cubicBezTo>
                  <a:cubicBezTo>
                    <a:pt x="14184" y="8211"/>
                    <a:pt x="14160" y="8200"/>
                    <a:pt x="14140" y="8186"/>
                  </a:cubicBezTo>
                  <a:cubicBezTo>
                    <a:pt x="14126" y="8171"/>
                    <a:pt x="14126" y="8136"/>
                    <a:pt x="14147" y="8125"/>
                  </a:cubicBezTo>
                  <a:cubicBezTo>
                    <a:pt x="14113" y="8118"/>
                    <a:pt x="14089" y="8082"/>
                    <a:pt x="14089" y="8035"/>
                  </a:cubicBezTo>
                  <a:cubicBezTo>
                    <a:pt x="14096" y="7999"/>
                    <a:pt x="14120" y="7960"/>
                    <a:pt x="14140" y="7931"/>
                  </a:cubicBezTo>
                  <a:cubicBezTo>
                    <a:pt x="14103" y="7946"/>
                    <a:pt x="14069" y="7903"/>
                    <a:pt x="14069" y="7856"/>
                  </a:cubicBezTo>
                  <a:cubicBezTo>
                    <a:pt x="14069" y="7810"/>
                    <a:pt x="14089" y="7774"/>
                    <a:pt x="14083" y="7727"/>
                  </a:cubicBezTo>
                  <a:cubicBezTo>
                    <a:pt x="14076" y="7677"/>
                    <a:pt x="14025" y="7616"/>
                    <a:pt x="14049" y="7570"/>
                  </a:cubicBezTo>
                  <a:cubicBezTo>
                    <a:pt x="14049" y="7584"/>
                    <a:pt x="14076" y="7577"/>
                    <a:pt x="14083" y="7562"/>
                  </a:cubicBezTo>
                  <a:cubicBezTo>
                    <a:pt x="14103" y="7509"/>
                    <a:pt x="14093" y="7451"/>
                    <a:pt x="14103" y="7390"/>
                  </a:cubicBezTo>
                  <a:cubicBezTo>
                    <a:pt x="14109" y="7330"/>
                    <a:pt x="14160" y="7269"/>
                    <a:pt x="14210" y="7294"/>
                  </a:cubicBezTo>
                  <a:cubicBezTo>
                    <a:pt x="14190" y="7269"/>
                    <a:pt x="14190" y="7240"/>
                    <a:pt x="14204" y="7211"/>
                  </a:cubicBezTo>
                  <a:cubicBezTo>
                    <a:pt x="14217" y="7186"/>
                    <a:pt x="14237" y="7165"/>
                    <a:pt x="14261" y="7143"/>
                  </a:cubicBezTo>
                  <a:cubicBezTo>
                    <a:pt x="14288" y="7111"/>
                    <a:pt x="14321" y="7079"/>
                    <a:pt x="14338" y="7036"/>
                  </a:cubicBezTo>
                  <a:cubicBezTo>
                    <a:pt x="14352" y="6989"/>
                    <a:pt x="14338" y="6939"/>
                    <a:pt x="14301" y="6918"/>
                  </a:cubicBezTo>
                  <a:cubicBezTo>
                    <a:pt x="14358" y="6918"/>
                    <a:pt x="14422" y="6903"/>
                    <a:pt x="14436" y="6842"/>
                  </a:cubicBezTo>
                  <a:cubicBezTo>
                    <a:pt x="14436" y="6828"/>
                    <a:pt x="14436" y="6817"/>
                    <a:pt x="14443" y="6803"/>
                  </a:cubicBezTo>
                  <a:cubicBezTo>
                    <a:pt x="14449" y="6789"/>
                    <a:pt x="14473" y="6781"/>
                    <a:pt x="14486" y="6767"/>
                  </a:cubicBezTo>
                  <a:cubicBezTo>
                    <a:pt x="14533" y="6735"/>
                    <a:pt x="14570" y="6685"/>
                    <a:pt x="14604" y="6638"/>
                  </a:cubicBezTo>
                  <a:cubicBezTo>
                    <a:pt x="14641" y="6595"/>
                    <a:pt x="14698" y="6549"/>
                    <a:pt x="14752" y="6556"/>
                  </a:cubicBezTo>
                  <a:cubicBezTo>
                    <a:pt x="14803" y="6509"/>
                    <a:pt x="14833" y="6466"/>
                    <a:pt x="14840" y="6398"/>
                  </a:cubicBezTo>
                  <a:cubicBezTo>
                    <a:pt x="14840" y="6370"/>
                    <a:pt x="14840" y="6337"/>
                    <a:pt x="14846" y="6309"/>
                  </a:cubicBezTo>
                  <a:cubicBezTo>
                    <a:pt x="14853" y="6276"/>
                    <a:pt x="14887" y="6255"/>
                    <a:pt x="14910" y="6269"/>
                  </a:cubicBezTo>
                  <a:cubicBezTo>
                    <a:pt x="14880" y="6212"/>
                    <a:pt x="14907" y="6137"/>
                    <a:pt x="14944" y="6083"/>
                  </a:cubicBezTo>
                  <a:cubicBezTo>
                    <a:pt x="14978" y="6029"/>
                    <a:pt x="15028" y="5986"/>
                    <a:pt x="15065" y="5925"/>
                  </a:cubicBezTo>
                  <a:cubicBezTo>
                    <a:pt x="15065" y="5947"/>
                    <a:pt x="15085" y="5968"/>
                    <a:pt x="15106" y="5968"/>
                  </a:cubicBezTo>
                  <a:cubicBezTo>
                    <a:pt x="15129" y="5968"/>
                    <a:pt x="15149" y="5961"/>
                    <a:pt x="15169" y="5954"/>
                  </a:cubicBezTo>
                  <a:cubicBezTo>
                    <a:pt x="15200" y="5940"/>
                    <a:pt x="15233" y="5925"/>
                    <a:pt x="15260" y="5911"/>
                  </a:cubicBezTo>
                  <a:cubicBezTo>
                    <a:pt x="15284" y="5904"/>
                    <a:pt x="15304" y="5886"/>
                    <a:pt x="15318" y="5864"/>
                  </a:cubicBezTo>
                  <a:cubicBezTo>
                    <a:pt x="15331" y="5843"/>
                    <a:pt x="15324" y="5811"/>
                    <a:pt x="15304" y="5796"/>
                  </a:cubicBezTo>
                  <a:cubicBezTo>
                    <a:pt x="15375" y="5789"/>
                    <a:pt x="15432" y="5728"/>
                    <a:pt x="15439" y="5660"/>
                  </a:cubicBezTo>
                  <a:cubicBezTo>
                    <a:pt x="15439" y="5639"/>
                    <a:pt x="15439" y="5617"/>
                    <a:pt x="15445" y="5603"/>
                  </a:cubicBezTo>
                  <a:cubicBezTo>
                    <a:pt x="15466" y="5549"/>
                    <a:pt x="15550" y="5535"/>
                    <a:pt x="15550" y="5474"/>
                  </a:cubicBezTo>
                  <a:cubicBezTo>
                    <a:pt x="15550" y="5435"/>
                    <a:pt x="15509" y="5406"/>
                    <a:pt x="15516" y="5377"/>
                  </a:cubicBezTo>
                  <a:cubicBezTo>
                    <a:pt x="15523" y="5338"/>
                    <a:pt x="15587" y="5324"/>
                    <a:pt x="15580" y="5288"/>
                  </a:cubicBezTo>
                  <a:cubicBezTo>
                    <a:pt x="15573" y="5263"/>
                    <a:pt x="15543" y="5256"/>
                    <a:pt x="15536" y="5241"/>
                  </a:cubicBezTo>
                  <a:cubicBezTo>
                    <a:pt x="15516" y="5202"/>
                    <a:pt x="15567" y="5166"/>
                    <a:pt x="15600" y="5137"/>
                  </a:cubicBezTo>
                  <a:cubicBezTo>
                    <a:pt x="15671" y="5084"/>
                    <a:pt x="15691" y="4951"/>
                    <a:pt x="15637" y="4879"/>
                  </a:cubicBezTo>
                  <a:cubicBezTo>
                    <a:pt x="15607" y="4840"/>
                    <a:pt x="15573" y="4797"/>
                    <a:pt x="15593" y="4761"/>
                  </a:cubicBezTo>
                  <a:cubicBezTo>
                    <a:pt x="15644" y="4776"/>
                    <a:pt x="15701" y="4761"/>
                    <a:pt x="15735" y="4722"/>
                  </a:cubicBezTo>
                  <a:cubicBezTo>
                    <a:pt x="15762" y="4761"/>
                    <a:pt x="15819" y="4776"/>
                    <a:pt x="15863" y="4754"/>
                  </a:cubicBezTo>
                  <a:cubicBezTo>
                    <a:pt x="15839" y="4811"/>
                    <a:pt x="15876" y="4879"/>
                    <a:pt x="15933" y="4894"/>
                  </a:cubicBezTo>
                  <a:cubicBezTo>
                    <a:pt x="15947" y="4904"/>
                    <a:pt x="15967" y="4904"/>
                    <a:pt x="15980" y="4912"/>
                  </a:cubicBezTo>
                  <a:cubicBezTo>
                    <a:pt x="15997" y="4919"/>
                    <a:pt x="16004" y="4947"/>
                    <a:pt x="15991" y="4955"/>
                  </a:cubicBezTo>
                  <a:cubicBezTo>
                    <a:pt x="16011" y="4955"/>
                    <a:pt x="16024" y="4962"/>
                    <a:pt x="16044" y="4962"/>
                  </a:cubicBezTo>
                  <a:cubicBezTo>
                    <a:pt x="16031" y="5016"/>
                    <a:pt x="16051" y="5076"/>
                    <a:pt x="16095" y="5105"/>
                  </a:cubicBezTo>
                  <a:cubicBezTo>
                    <a:pt x="16115" y="5119"/>
                    <a:pt x="16145" y="5119"/>
                    <a:pt x="16159" y="5144"/>
                  </a:cubicBezTo>
                  <a:cubicBezTo>
                    <a:pt x="16172" y="5159"/>
                    <a:pt x="16172" y="5202"/>
                    <a:pt x="16152" y="5202"/>
                  </a:cubicBezTo>
                  <a:cubicBezTo>
                    <a:pt x="16199" y="5241"/>
                    <a:pt x="16287" y="5202"/>
                    <a:pt x="16293" y="5144"/>
                  </a:cubicBezTo>
                  <a:cubicBezTo>
                    <a:pt x="16256" y="5137"/>
                    <a:pt x="16236" y="5105"/>
                    <a:pt x="16229" y="5069"/>
                  </a:cubicBezTo>
                  <a:cubicBezTo>
                    <a:pt x="16223" y="5030"/>
                    <a:pt x="16223" y="4994"/>
                    <a:pt x="16199" y="4962"/>
                  </a:cubicBezTo>
                  <a:cubicBezTo>
                    <a:pt x="16172" y="4919"/>
                    <a:pt x="16108" y="4879"/>
                    <a:pt x="16122" y="4829"/>
                  </a:cubicBezTo>
                  <a:cubicBezTo>
                    <a:pt x="16132" y="4797"/>
                    <a:pt x="16162" y="4776"/>
                    <a:pt x="16192" y="4776"/>
                  </a:cubicBezTo>
                  <a:cubicBezTo>
                    <a:pt x="16219" y="4776"/>
                    <a:pt x="16256" y="4776"/>
                    <a:pt x="16293" y="4768"/>
                  </a:cubicBezTo>
                  <a:cubicBezTo>
                    <a:pt x="16404" y="4736"/>
                    <a:pt x="16411" y="4578"/>
                    <a:pt x="16489" y="4482"/>
                  </a:cubicBezTo>
                  <a:cubicBezTo>
                    <a:pt x="16505" y="4503"/>
                    <a:pt x="16539" y="4503"/>
                    <a:pt x="16552" y="4482"/>
                  </a:cubicBezTo>
                  <a:cubicBezTo>
                    <a:pt x="16576" y="4467"/>
                    <a:pt x="16583" y="4435"/>
                    <a:pt x="16583" y="4407"/>
                  </a:cubicBezTo>
                  <a:cubicBezTo>
                    <a:pt x="16590" y="4360"/>
                    <a:pt x="16603" y="4306"/>
                    <a:pt x="16596" y="4263"/>
                  </a:cubicBezTo>
                  <a:cubicBezTo>
                    <a:pt x="16590" y="4217"/>
                    <a:pt x="16552" y="4174"/>
                    <a:pt x="16512" y="4167"/>
                  </a:cubicBezTo>
                  <a:cubicBezTo>
                    <a:pt x="16526" y="4106"/>
                    <a:pt x="16532" y="4030"/>
                    <a:pt x="16489" y="3995"/>
                  </a:cubicBezTo>
                  <a:cubicBezTo>
                    <a:pt x="16475" y="3977"/>
                    <a:pt x="16448" y="3962"/>
                    <a:pt x="16435" y="3948"/>
                  </a:cubicBezTo>
                  <a:cubicBezTo>
                    <a:pt x="16398" y="3912"/>
                    <a:pt x="16411" y="3833"/>
                    <a:pt x="16448" y="3798"/>
                  </a:cubicBezTo>
                  <a:cubicBezTo>
                    <a:pt x="16482" y="3758"/>
                    <a:pt x="16532" y="3730"/>
                    <a:pt x="16569" y="3687"/>
                  </a:cubicBezTo>
                  <a:cubicBezTo>
                    <a:pt x="16603" y="3647"/>
                    <a:pt x="16640" y="3586"/>
                    <a:pt x="16616" y="3536"/>
                  </a:cubicBezTo>
                  <a:cubicBezTo>
                    <a:pt x="16610" y="3522"/>
                    <a:pt x="16596" y="3504"/>
                    <a:pt x="16596" y="3490"/>
                  </a:cubicBezTo>
                  <a:cubicBezTo>
                    <a:pt x="16583" y="3447"/>
                    <a:pt x="16623" y="3407"/>
                    <a:pt x="16660" y="3378"/>
                  </a:cubicBezTo>
                  <a:cubicBezTo>
                    <a:pt x="16583" y="3346"/>
                    <a:pt x="16603" y="3221"/>
                    <a:pt x="16552" y="3153"/>
                  </a:cubicBezTo>
                  <a:cubicBezTo>
                    <a:pt x="16526" y="3113"/>
                    <a:pt x="16482" y="3099"/>
                    <a:pt x="16455" y="3063"/>
                  </a:cubicBezTo>
                  <a:cubicBezTo>
                    <a:pt x="16428" y="3024"/>
                    <a:pt x="16428" y="2956"/>
                    <a:pt x="16468" y="2949"/>
                  </a:cubicBezTo>
                  <a:cubicBezTo>
                    <a:pt x="16455" y="2913"/>
                    <a:pt x="16482" y="2866"/>
                    <a:pt x="16512" y="2852"/>
                  </a:cubicBezTo>
                  <a:cubicBezTo>
                    <a:pt x="16546" y="2838"/>
                    <a:pt x="16583" y="2845"/>
                    <a:pt x="16616" y="2859"/>
                  </a:cubicBezTo>
                  <a:cubicBezTo>
                    <a:pt x="16660" y="2881"/>
                    <a:pt x="16717" y="2913"/>
                    <a:pt x="16744" y="2873"/>
                  </a:cubicBezTo>
                  <a:cubicBezTo>
                    <a:pt x="16758" y="2927"/>
                    <a:pt x="16764" y="2970"/>
                    <a:pt x="16781" y="3024"/>
                  </a:cubicBezTo>
                  <a:cubicBezTo>
                    <a:pt x="16815" y="3053"/>
                    <a:pt x="16859" y="3070"/>
                    <a:pt x="16906" y="3070"/>
                  </a:cubicBezTo>
                  <a:cubicBezTo>
                    <a:pt x="16919" y="3031"/>
                    <a:pt x="16929" y="2988"/>
                    <a:pt x="16943" y="2949"/>
                  </a:cubicBezTo>
                  <a:cubicBezTo>
                    <a:pt x="16943" y="2934"/>
                    <a:pt x="16950" y="2927"/>
                    <a:pt x="16956" y="2913"/>
                  </a:cubicBezTo>
                  <a:cubicBezTo>
                    <a:pt x="16970" y="2895"/>
                    <a:pt x="16983" y="2888"/>
                    <a:pt x="17007" y="2881"/>
                  </a:cubicBezTo>
                  <a:cubicBezTo>
                    <a:pt x="17040" y="2866"/>
                    <a:pt x="17077" y="2852"/>
                    <a:pt x="17104" y="2845"/>
                  </a:cubicBezTo>
                  <a:cubicBezTo>
                    <a:pt x="17091" y="2798"/>
                    <a:pt x="17091" y="2755"/>
                    <a:pt x="17104" y="2716"/>
                  </a:cubicBezTo>
                  <a:cubicBezTo>
                    <a:pt x="17077" y="2709"/>
                    <a:pt x="17054" y="2669"/>
                    <a:pt x="17071" y="2641"/>
                  </a:cubicBezTo>
                  <a:cubicBezTo>
                    <a:pt x="17084" y="2612"/>
                    <a:pt x="17125" y="2605"/>
                    <a:pt x="17148" y="2626"/>
                  </a:cubicBezTo>
                  <a:cubicBezTo>
                    <a:pt x="17155" y="2633"/>
                    <a:pt x="17162" y="2648"/>
                    <a:pt x="17175" y="2655"/>
                  </a:cubicBezTo>
                  <a:cubicBezTo>
                    <a:pt x="17195" y="2680"/>
                    <a:pt x="17232" y="2669"/>
                    <a:pt x="17259" y="2680"/>
                  </a:cubicBezTo>
                  <a:cubicBezTo>
                    <a:pt x="17310" y="2694"/>
                    <a:pt x="17337" y="2770"/>
                    <a:pt x="17310" y="2813"/>
                  </a:cubicBezTo>
                  <a:cubicBezTo>
                    <a:pt x="17343" y="2820"/>
                    <a:pt x="17367" y="2859"/>
                    <a:pt x="17374" y="2895"/>
                  </a:cubicBezTo>
                  <a:cubicBezTo>
                    <a:pt x="17380" y="2934"/>
                    <a:pt x="17374" y="2970"/>
                    <a:pt x="17367" y="3010"/>
                  </a:cubicBezTo>
                  <a:cubicBezTo>
                    <a:pt x="17394" y="2988"/>
                    <a:pt x="17421" y="2977"/>
                    <a:pt x="17451" y="2970"/>
                  </a:cubicBezTo>
                  <a:cubicBezTo>
                    <a:pt x="17471" y="2995"/>
                    <a:pt x="17508" y="2995"/>
                    <a:pt x="17535" y="2977"/>
                  </a:cubicBezTo>
                  <a:cubicBezTo>
                    <a:pt x="17528" y="3010"/>
                    <a:pt x="17528" y="3031"/>
                    <a:pt x="17535" y="3063"/>
                  </a:cubicBezTo>
                  <a:cubicBezTo>
                    <a:pt x="17542" y="3085"/>
                    <a:pt x="17569" y="3106"/>
                    <a:pt x="17599" y="3092"/>
                  </a:cubicBezTo>
                  <a:cubicBezTo>
                    <a:pt x="17619" y="3113"/>
                    <a:pt x="17649" y="3138"/>
                    <a:pt x="17670" y="3167"/>
                  </a:cubicBezTo>
                  <a:cubicBezTo>
                    <a:pt x="17690" y="3196"/>
                    <a:pt x="17697" y="3235"/>
                    <a:pt x="17676" y="3264"/>
                  </a:cubicBezTo>
                  <a:cubicBezTo>
                    <a:pt x="17703" y="3318"/>
                    <a:pt x="17690" y="3393"/>
                    <a:pt x="17649" y="3429"/>
                  </a:cubicBezTo>
                  <a:cubicBezTo>
                    <a:pt x="17676" y="3429"/>
                    <a:pt x="17703" y="3454"/>
                    <a:pt x="17710" y="3482"/>
                  </a:cubicBezTo>
                  <a:cubicBezTo>
                    <a:pt x="17727" y="3475"/>
                    <a:pt x="17740" y="3475"/>
                    <a:pt x="17754" y="3468"/>
                  </a:cubicBezTo>
                  <a:cubicBezTo>
                    <a:pt x="17761" y="3490"/>
                    <a:pt x="17761" y="3522"/>
                    <a:pt x="17767" y="3543"/>
                  </a:cubicBezTo>
                  <a:cubicBezTo>
                    <a:pt x="17781" y="3543"/>
                    <a:pt x="17804" y="3536"/>
                    <a:pt x="17818" y="3536"/>
                  </a:cubicBezTo>
                  <a:cubicBezTo>
                    <a:pt x="17845" y="3543"/>
                    <a:pt x="17858" y="3586"/>
                    <a:pt x="17845" y="3611"/>
                  </a:cubicBezTo>
                  <a:cubicBezTo>
                    <a:pt x="17831" y="3640"/>
                    <a:pt x="17804" y="3654"/>
                    <a:pt x="17774" y="3661"/>
                  </a:cubicBezTo>
                  <a:cubicBezTo>
                    <a:pt x="17824" y="3708"/>
                    <a:pt x="17888" y="3722"/>
                    <a:pt x="17952" y="3715"/>
                  </a:cubicBezTo>
                  <a:cubicBezTo>
                    <a:pt x="17966" y="3715"/>
                    <a:pt x="17979" y="3708"/>
                    <a:pt x="17993" y="3715"/>
                  </a:cubicBezTo>
                  <a:cubicBezTo>
                    <a:pt x="18010" y="3722"/>
                    <a:pt x="18010" y="3730"/>
                    <a:pt x="18016" y="3744"/>
                  </a:cubicBezTo>
                  <a:cubicBezTo>
                    <a:pt x="18030" y="3776"/>
                    <a:pt x="18043" y="3798"/>
                    <a:pt x="18050" y="3830"/>
                  </a:cubicBezTo>
                  <a:cubicBezTo>
                    <a:pt x="18063" y="3819"/>
                    <a:pt x="18080" y="3812"/>
                    <a:pt x="18100" y="3805"/>
                  </a:cubicBezTo>
                  <a:cubicBezTo>
                    <a:pt x="18121" y="3830"/>
                    <a:pt x="18134" y="3858"/>
                    <a:pt x="18134" y="3894"/>
                  </a:cubicBezTo>
                  <a:cubicBezTo>
                    <a:pt x="18171" y="3905"/>
                    <a:pt x="18205" y="3919"/>
                    <a:pt x="18228" y="3941"/>
                  </a:cubicBezTo>
                  <a:cubicBezTo>
                    <a:pt x="18248" y="3970"/>
                    <a:pt x="18255" y="4016"/>
                    <a:pt x="18228" y="4038"/>
                  </a:cubicBezTo>
                  <a:cubicBezTo>
                    <a:pt x="18289" y="4063"/>
                    <a:pt x="18326" y="4145"/>
                    <a:pt x="18346" y="4213"/>
                  </a:cubicBezTo>
                  <a:cubicBezTo>
                    <a:pt x="18359" y="4256"/>
                    <a:pt x="18376" y="4317"/>
                    <a:pt x="18353" y="4360"/>
                  </a:cubicBezTo>
                  <a:cubicBezTo>
                    <a:pt x="18333" y="4407"/>
                    <a:pt x="18282" y="4428"/>
                    <a:pt x="18275" y="4482"/>
                  </a:cubicBezTo>
                  <a:cubicBezTo>
                    <a:pt x="18275" y="4510"/>
                    <a:pt x="18289" y="4536"/>
                    <a:pt x="18289" y="4564"/>
                  </a:cubicBezTo>
                  <a:cubicBezTo>
                    <a:pt x="18289" y="4632"/>
                    <a:pt x="18205" y="4668"/>
                    <a:pt x="18185" y="4736"/>
                  </a:cubicBezTo>
                  <a:cubicBezTo>
                    <a:pt x="18178" y="4754"/>
                    <a:pt x="18178" y="4761"/>
                    <a:pt x="18171" y="4768"/>
                  </a:cubicBezTo>
                  <a:cubicBezTo>
                    <a:pt x="18158" y="4783"/>
                    <a:pt x="18127" y="4768"/>
                    <a:pt x="18107" y="4768"/>
                  </a:cubicBezTo>
                  <a:cubicBezTo>
                    <a:pt x="18063" y="4768"/>
                    <a:pt x="18030" y="4829"/>
                    <a:pt x="18050" y="4865"/>
                  </a:cubicBezTo>
                  <a:cubicBezTo>
                    <a:pt x="17999" y="4904"/>
                    <a:pt x="17979" y="4980"/>
                    <a:pt x="17993" y="5037"/>
                  </a:cubicBezTo>
                  <a:cubicBezTo>
                    <a:pt x="18050" y="5084"/>
                    <a:pt x="18107" y="5137"/>
                    <a:pt x="18164" y="5180"/>
                  </a:cubicBezTo>
                  <a:cubicBezTo>
                    <a:pt x="18127" y="5256"/>
                    <a:pt x="18043" y="5309"/>
                    <a:pt x="17966" y="5288"/>
                  </a:cubicBezTo>
                  <a:cubicBezTo>
                    <a:pt x="17966" y="5331"/>
                    <a:pt x="17915" y="5370"/>
                    <a:pt x="17868" y="5370"/>
                  </a:cubicBezTo>
                  <a:cubicBezTo>
                    <a:pt x="17824" y="5370"/>
                    <a:pt x="17781" y="5352"/>
                    <a:pt x="17734" y="5338"/>
                  </a:cubicBezTo>
                  <a:cubicBezTo>
                    <a:pt x="17626" y="5309"/>
                    <a:pt x="17508" y="5309"/>
                    <a:pt x="17400" y="5345"/>
                  </a:cubicBezTo>
                  <a:cubicBezTo>
                    <a:pt x="17421" y="5359"/>
                    <a:pt x="17431" y="5384"/>
                    <a:pt x="17431" y="5413"/>
                  </a:cubicBezTo>
                  <a:cubicBezTo>
                    <a:pt x="17394" y="5384"/>
                    <a:pt x="17343" y="5413"/>
                    <a:pt x="17310" y="5445"/>
                  </a:cubicBezTo>
                  <a:cubicBezTo>
                    <a:pt x="17252" y="5510"/>
                    <a:pt x="17232" y="5624"/>
                    <a:pt x="17273" y="5707"/>
                  </a:cubicBezTo>
                  <a:cubicBezTo>
                    <a:pt x="17316" y="5714"/>
                    <a:pt x="17343" y="5761"/>
                    <a:pt x="17337" y="5804"/>
                  </a:cubicBezTo>
                  <a:cubicBezTo>
                    <a:pt x="17380" y="5850"/>
                    <a:pt x="17444" y="5879"/>
                    <a:pt x="17508" y="5879"/>
                  </a:cubicBezTo>
                  <a:cubicBezTo>
                    <a:pt x="17508" y="5843"/>
                    <a:pt x="17542" y="5829"/>
                    <a:pt x="17569" y="5818"/>
                  </a:cubicBezTo>
                  <a:cubicBezTo>
                    <a:pt x="17697" y="5789"/>
                    <a:pt x="17838" y="5789"/>
                    <a:pt x="17966" y="5836"/>
                  </a:cubicBezTo>
                  <a:cubicBezTo>
                    <a:pt x="17959" y="5857"/>
                    <a:pt x="17986" y="5879"/>
                    <a:pt x="18010" y="5879"/>
                  </a:cubicBezTo>
                  <a:cubicBezTo>
                    <a:pt x="18030" y="5879"/>
                    <a:pt x="18057" y="5872"/>
                    <a:pt x="18080" y="5879"/>
                  </a:cubicBezTo>
                  <a:cubicBezTo>
                    <a:pt x="18100" y="5886"/>
                    <a:pt x="18121" y="5918"/>
                    <a:pt x="18107" y="5933"/>
                  </a:cubicBezTo>
                  <a:cubicBezTo>
                    <a:pt x="18178" y="5918"/>
                    <a:pt x="18248" y="5961"/>
                    <a:pt x="18299" y="6022"/>
                  </a:cubicBezTo>
                  <a:cubicBezTo>
                    <a:pt x="18333" y="6069"/>
                    <a:pt x="18353" y="6126"/>
                    <a:pt x="18370" y="6187"/>
                  </a:cubicBezTo>
                  <a:cubicBezTo>
                    <a:pt x="18417" y="6180"/>
                    <a:pt x="18454" y="6241"/>
                    <a:pt x="18474" y="6294"/>
                  </a:cubicBezTo>
                  <a:cubicBezTo>
                    <a:pt x="18518" y="6391"/>
                    <a:pt x="18578" y="6481"/>
                    <a:pt x="18666" y="6549"/>
                  </a:cubicBezTo>
                  <a:cubicBezTo>
                    <a:pt x="18699" y="6520"/>
                    <a:pt x="18736" y="6595"/>
                    <a:pt x="18777" y="6602"/>
                  </a:cubicBezTo>
                  <a:lnTo>
                    <a:pt x="18821" y="6602"/>
                  </a:lnTo>
                  <a:cubicBezTo>
                    <a:pt x="18898" y="6584"/>
                    <a:pt x="18982" y="6645"/>
                    <a:pt x="19009" y="6721"/>
                  </a:cubicBezTo>
                  <a:cubicBezTo>
                    <a:pt x="19039" y="6713"/>
                    <a:pt x="19073" y="6706"/>
                    <a:pt x="19103" y="6699"/>
                  </a:cubicBezTo>
                  <a:lnTo>
                    <a:pt x="19144" y="6767"/>
                  </a:lnTo>
                  <a:cubicBezTo>
                    <a:pt x="19228" y="6810"/>
                    <a:pt x="19315" y="6850"/>
                    <a:pt x="19399" y="6893"/>
                  </a:cubicBezTo>
                  <a:cubicBezTo>
                    <a:pt x="19440" y="6918"/>
                    <a:pt x="19490" y="6939"/>
                    <a:pt x="19541" y="6939"/>
                  </a:cubicBezTo>
                  <a:cubicBezTo>
                    <a:pt x="19588" y="6939"/>
                    <a:pt x="19638" y="6903"/>
                    <a:pt x="19645" y="6850"/>
                  </a:cubicBezTo>
                  <a:cubicBezTo>
                    <a:pt x="19625" y="6850"/>
                    <a:pt x="19618" y="6810"/>
                    <a:pt x="19611" y="6789"/>
                  </a:cubicBezTo>
                  <a:cubicBezTo>
                    <a:pt x="19605" y="6760"/>
                    <a:pt x="19581" y="6728"/>
                    <a:pt x="19554" y="6706"/>
                  </a:cubicBezTo>
                  <a:cubicBezTo>
                    <a:pt x="19440" y="6595"/>
                    <a:pt x="19335" y="6481"/>
                    <a:pt x="19221" y="6377"/>
                  </a:cubicBezTo>
                  <a:cubicBezTo>
                    <a:pt x="19228" y="6352"/>
                    <a:pt x="19228" y="6330"/>
                    <a:pt x="19238" y="6316"/>
                  </a:cubicBezTo>
                  <a:cubicBezTo>
                    <a:pt x="19201" y="6316"/>
                    <a:pt x="19157" y="6287"/>
                    <a:pt x="19144" y="6248"/>
                  </a:cubicBezTo>
                  <a:cubicBezTo>
                    <a:pt x="19201" y="6226"/>
                    <a:pt x="19265" y="6219"/>
                    <a:pt x="19315" y="6241"/>
                  </a:cubicBezTo>
                  <a:cubicBezTo>
                    <a:pt x="19362" y="6269"/>
                    <a:pt x="19399" y="6344"/>
                    <a:pt x="19362" y="6398"/>
                  </a:cubicBezTo>
                  <a:cubicBezTo>
                    <a:pt x="19413" y="6420"/>
                    <a:pt x="19463" y="6445"/>
                    <a:pt x="19504" y="6481"/>
                  </a:cubicBezTo>
                  <a:cubicBezTo>
                    <a:pt x="19527" y="6434"/>
                    <a:pt x="19588" y="6434"/>
                    <a:pt x="19625" y="6466"/>
                  </a:cubicBezTo>
                  <a:cubicBezTo>
                    <a:pt x="19658" y="6495"/>
                    <a:pt x="19682" y="6538"/>
                    <a:pt x="19702" y="6584"/>
                  </a:cubicBezTo>
                  <a:cubicBezTo>
                    <a:pt x="19722" y="6627"/>
                    <a:pt x="19746" y="6678"/>
                    <a:pt x="19786" y="6699"/>
                  </a:cubicBezTo>
                  <a:cubicBezTo>
                    <a:pt x="19817" y="6692"/>
                    <a:pt x="19837" y="6670"/>
                    <a:pt x="19837" y="6645"/>
                  </a:cubicBezTo>
                  <a:cubicBezTo>
                    <a:pt x="19773" y="6563"/>
                    <a:pt x="19766" y="6445"/>
                    <a:pt x="19817" y="6352"/>
                  </a:cubicBezTo>
                  <a:cubicBezTo>
                    <a:pt x="19830" y="6344"/>
                    <a:pt x="19850" y="6344"/>
                    <a:pt x="19864" y="6337"/>
                  </a:cubicBezTo>
                  <a:cubicBezTo>
                    <a:pt x="19877" y="6309"/>
                    <a:pt x="19877" y="6276"/>
                    <a:pt x="19877" y="6248"/>
                  </a:cubicBezTo>
                  <a:cubicBezTo>
                    <a:pt x="19901" y="6241"/>
                    <a:pt x="19921" y="6226"/>
                    <a:pt x="19928" y="6212"/>
                  </a:cubicBezTo>
                  <a:cubicBezTo>
                    <a:pt x="19894" y="6187"/>
                    <a:pt x="19857" y="6158"/>
                    <a:pt x="19857" y="6112"/>
                  </a:cubicBezTo>
                  <a:cubicBezTo>
                    <a:pt x="19857" y="6097"/>
                    <a:pt x="19864" y="6083"/>
                    <a:pt x="19864" y="6061"/>
                  </a:cubicBezTo>
                  <a:cubicBezTo>
                    <a:pt x="19864" y="6015"/>
                    <a:pt x="19827" y="5983"/>
                    <a:pt x="19800" y="5954"/>
                  </a:cubicBezTo>
                  <a:cubicBezTo>
                    <a:pt x="19769" y="5922"/>
                    <a:pt x="19753" y="5864"/>
                    <a:pt x="19786" y="5843"/>
                  </a:cubicBezTo>
                  <a:cubicBezTo>
                    <a:pt x="19746" y="5850"/>
                    <a:pt x="19722" y="5796"/>
                    <a:pt x="19709" y="5753"/>
                  </a:cubicBezTo>
                  <a:cubicBezTo>
                    <a:pt x="19668" y="5624"/>
                    <a:pt x="19541" y="5556"/>
                    <a:pt x="19426" y="5503"/>
                  </a:cubicBezTo>
                  <a:cubicBezTo>
                    <a:pt x="19440" y="5467"/>
                    <a:pt x="19446" y="5427"/>
                    <a:pt x="19463" y="5392"/>
                  </a:cubicBezTo>
                  <a:cubicBezTo>
                    <a:pt x="19440" y="5384"/>
                    <a:pt x="19413" y="5370"/>
                    <a:pt x="19393" y="5359"/>
                  </a:cubicBezTo>
                  <a:cubicBezTo>
                    <a:pt x="19406" y="5263"/>
                    <a:pt x="19315" y="5180"/>
                    <a:pt x="19221" y="5152"/>
                  </a:cubicBezTo>
                  <a:cubicBezTo>
                    <a:pt x="19251" y="5105"/>
                    <a:pt x="19298" y="5076"/>
                    <a:pt x="19349" y="5062"/>
                  </a:cubicBezTo>
                  <a:cubicBezTo>
                    <a:pt x="19315" y="5044"/>
                    <a:pt x="19322" y="4998"/>
                    <a:pt x="19335" y="4962"/>
                  </a:cubicBezTo>
                  <a:cubicBezTo>
                    <a:pt x="19349" y="4922"/>
                    <a:pt x="19362" y="4879"/>
                    <a:pt x="19335" y="4858"/>
                  </a:cubicBezTo>
                  <a:cubicBezTo>
                    <a:pt x="19376" y="4858"/>
                    <a:pt x="19413" y="4818"/>
                    <a:pt x="19413" y="4776"/>
                  </a:cubicBezTo>
                  <a:cubicBezTo>
                    <a:pt x="19456" y="4783"/>
                    <a:pt x="19497" y="4818"/>
                    <a:pt x="19527" y="4858"/>
                  </a:cubicBezTo>
                  <a:cubicBezTo>
                    <a:pt x="19527" y="4872"/>
                    <a:pt x="19527" y="4879"/>
                    <a:pt x="19534" y="4894"/>
                  </a:cubicBezTo>
                  <a:lnTo>
                    <a:pt x="19746" y="5213"/>
                  </a:lnTo>
                  <a:cubicBezTo>
                    <a:pt x="19766" y="5241"/>
                    <a:pt x="19786" y="5270"/>
                    <a:pt x="19800" y="5302"/>
                  </a:cubicBezTo>
                  <a:cubicBezTo>
                    <a:pt x="19823" y="5338"/>
                    <a:pt x="19843" y="5370"/>
                    <a:pt x="19870" y="5406"/>
                  </a:cubicBezTo>
                  <a:cubicBezTo>
                    <a:pt x="19914" y="5420"/>
                    <a:pt x="19958" y="5453"/>
                    <a:pt x="19985" y="5496"/>
                  </a:cubicBezTo>
                  <a:cubicBezTo>
                    <a:pt x="20005" y="5521"/>
                    <a:pt x="20018" y="5549"/>
                    <a:pt x="20049" y="5564"/>
                  </a:cubicBezTo>
                  <a:cubicBezTo>
                    <a:pt x="20076" y="5578"/>
                    <a:pt x="20119" y="5564"/>
                    <a:pt x="20119" y="5535"/>
                  </a:cubicBezTo>
                  <a:cubicBezTo>
                    <a:pt x="20119" y="5521"/>
                    <a:pt x="20113" y="5496"/>
                    <a:pt x="20096" y="5488"/>
                  </a:cubicBezTo>
                  <a:cubicBezTo>
                    <a:pt x="20076" y="5453"/>
                    <a:pt x="20055" y="5402"/>
                    <a:pt x="20062" y="5359"/>
                  </a:cubicBezTo>
                  <a:cubicBezTo>
                    <a:pt x="20069" y="5313"/>
                    <a:pt x="20119" y="5277"/>
                    <a:pt x="20153" y="5295"/>
                  </a:cubicBezTo>
                  <a:cubicBezTo>
                    <a:pt x="20167" y="5302"/>
                    <a:pt x="20183" y="5316"/>
                    <a:pt x="20197" y="5324"/>
                  </a:cubicBezTo>
                  <a:cubicBezTo>
                    <a:pt x="20217" y="5331"/>
                    <a:pt x="20237" y="5309"/>
                    <a:pt x="20237" y="5288"/>
                  </a:cubicBezTo>
                  <a:cubicBezTo>
                    <a:pt x="20237" y="5270"/>
                    <a:pt x="20227" y="5252"/>
                    <a:pt x="20210" y="5248"/>
                  </a:cubicBezTo>
                  <a:cubicBezTo>
                    <a:pt x="20257" y="5245"/>
                    <a:pt x="20308" y="5220"/>
                    <a:pt x="20294" y="5180"/>
                  </a:cubicBezTo>
                  <a:cubicBezTo>
                    <a:pt x="20288" y="5159"/>
                    <a:pt x="20274" y="5152"/>
                    <a:pt x="20261" y="5127"/>
                  </a:cubicBezTo>
                  <a:cubicBezTo>
                    <a:pt x="20224" y="5051"/>
                    <a:pt x="20379" y="4969"/>
                    <a:pt x="20331" y="4904"/>
                  </a:cubicBezTo>
                  <a:cubicBezTo>
                    <a:pt x="20402" y="4872"/>
                    <a:pt x="20456" y="4804"/>
                    <a:pt x="20493" y="4729"/>
                  </a:cubicBezTo>
                  <a:cubicBezTo>
                    <a:pt x="20500" y="4715"/>
                    <a:pt x="20500" y="4707"/>
                    <a:pt x="20500" y="4693"/>
                  </a:cubicBezTo>
                  <a:cubicBezTo>
                    <a:pt x="20493" y="4647"/>
                    <a:pt x="20429" y="4647"/>
                    <a:pt x="20395" y="4618"/>
                  </a:cubicBezTo>
                  <a:cubicBezTo>
                    <a:pt x="20379" y="4604"/>
                    <a:pt x="20372" y="4578"/>
                    <a:pt x="20365" y="4557"/>
                  </a:cubicBezTo>
                  <a:cubicBezTo>
                    <a:pt x="20331" y="4482"/>
                    <a:pt x="20254" y="4442"/>
                    <a:pt x="20183" y="4407"/>
                  </a:cubicBezTo>
                  <a:cubicBezTo>
                    <a:pt x="20113" y="4367"/>
                    <a:pt x="20042" y="4303"/>
                    <a:pt x="20049" y="4220"/>
                  </a:cubicBezTo>
                  <a:cubicBezTo>
                    <a:pt x="19998" y="4174"/>
                    <a:pt x="19934" y="4152"/>
                    <a:pt x="19870" y="4145"/>
                  </a:cubicBezTo>
                  <a:lnTo>
                    <a:pt x="19870" y="4077"/>
                  </a:lnTo>
                  <a:cubicBezTo>
                    <a:pt x="19817" y="4016"/>
                    <a:pt x="19729" y="3987"/>
                    <a:pt x="19652" y="4009"/>
                  </a:cubicBezTo>
                  <a:cubicBezTo>
                    <a:pt x="19645" y="3987"/>
                    <a:pt x="19638" y="3962"/>
                    <a:pt x="19631" y="3934"/>
                  </a:cubicBezTo>
                  <a:cubicBezTo>
                    <a:pt x="19605" y="3941"/>
                    <a:pt x="19568" y="3955"/>
                    <a:pt x="19541" y="3962"/>
                  </a:cubicBezTo>
                  <a:cubicBezTo>
                    <a:pt x="19541" y="3948"/>
                    <a:pt x="19534" y="3927"/>
                    <a:pt x="19534" y="3912"/>
                  </a:cubicBezTo>
                  <a:cubicBezTo>
                    <a:pt x="19510" y="3919"/>
                    <a:pt x="19497" y="3927"/>
                    <a:pt x="19477" y="3941"/>
                  </a:cubicBezTo>
                  <a:cubicBezTo>
                    <a:pt x="19477" y="3919"/>
                    <a:pt x="19470" y="3894"/>
                    <a:pt x="19470" y="3866"/>
                  </a:cubicBezTo>
                  <a:cubicBezTo>
                    <a:pt x="19440" y="3866"/>
                    <a:pt x="19413" y="3873"/>
                    <a:pt x="19393" y="3873"/>
                  </a:cubicBezTo>
                  <a:cubicBezTo>
                    <a:pt x="19386" y="3830"/>
                    <a:pt x="19369" y="3783"/>
                    <a:pt x="19362" y="3737"/>
                  </a:cubicBezTo>
                  <a:cubicBezTo>
                    <a:pt x="19315" y="3722"/>
                    <a:pt x="19265" y="3701"/>
                    <a:pt x="19221" y="3661"/>
                  </a:cubicBezTo>
                  <a:cubicBezTo>
                    <a:pt x="19221" y="3647"/>
                    <a:pt x="19238" y="3633"/>
                    <a:pt x="19251" y="3626"/>
                  </a:cubicBezTo>
                  <a:cubicBezTo>
                    <a:pt x="19221" y="3640"/>
                    <a:pt x="19194" y="3597"/>
                    <a:pt x="19201" y="3565"/>
                  </a:cubicBezTo>
                  <a:cubicBezTo>
                    <a:pt x="19207" y="3536"/>
                    <a:pt x="19228" y="3511"/>
                    <a:pt x="19244" y="3482"/>
                  </a:cubicBezTo>
                  <a:cubicBezTo>
                    <a:pt x="19258" y="3454"/>
                    <a:pt x="19251" y="3407"/>
                    <a:pt x="19221" y="3400"/>
                  </a:cubicBezTo>
                  <a:cubicBezTo>
                    <a:pt x="19292" y="3393"/>
                    <a:pt x="19356" y="3371"/>
                    <a:pt x="19413" y="3332"/>
                  </a:cubicBezTo>
                  <a:cubicBezTo>
                    <a:pt x="19386" y="3318"/>
                    <a:pt x="19362" y="3285"/>
                    <a:pt x="19349" y="3257"/>
                  </a:cubicBezTo>
                  <a:cubicBezTo>
                    <a:pt x="19356" y="3228"/>
                    <a:pt x="19369" y="3203"/>
                    <a:pt x="19376" y="3174"/>
                  </a:cubicBezTo>
                  <a:cubicBezTo>
                    <a:pt x="19356" y="3138"/>
                    <a:pt x="19329" y="3106"/>
                    <a:pt x="19308" y="3070"/>
                  </a:cubicBezTo>
                  <a:lnTo>
                    <a:pt x="19329" y="3002"/>
                  </a:lnTo>
                  <a:cubicBezTo>
                    <a:pt x="19322" y="2970"/>
                    <a:pt x="19315" y="2934"/>
                    <a:pt x="19308" y="2906"/>
                  </a:cubicBezTo>
                  <a:cubicBezTo>
                    <a:pt x="19292" y="2913"/>
                    <a:pt x="19265" y="2906"/>
                    <a:pt x="19258" y="2881"/>
                  </a:cubicBezTo>
                  <a:cubicBezTo>
                    <a:pt x="19251" y="2859"/>
                    <a:pt x="19251" y="2845"/>
                    <a:pt x="19251" y="2820"/>
                  </a:cubicBezTo>
                  <a:cubicBezTo>
                    <a:pt x="19258" y="2737"/>
                    <a:pt x="19244" y="2655"/>
                    <a:pt x="19221" y="2573"/>
                  </a:cubicBezTo>
                  <a:cubicBezTo>
                    <a:pt x="19214" y="2573"/>
                    <a:pt x="19207" y="2573"/>
                    <a:pt x="19201" y="2580"/>
                  </a:cubicBezTo>
                  <a:cubicBezTo>
                    <a:pt x="19214" y="2558"/>
                    <a:pt x="19201" y="2530"/>
                    <a:pt x="19187" y="2504"/>
                  </a:cubicBezTo>
                  <a:cubicBezTo>
                    <a:pt x="19167" y="2490"/>
                    <a:pt x="19144" y="2483"/>
                    <a:pt x="19117" y="2476"/>
                  </a:cubicBezTo>
                  <a:cubicBezTo>
                    <a:pt x="19046" y="2454"/>
                    <a:pt x="18969" y="2454"/>
                    <a:pt x="18891" y="2461"/>
                  </a:cubicBezTo>
                  <a:cubicBezTo>
                    <a:pt x="18884" y="2379"/>
                    <a:pt x="18854" y="2304"/>
                    <a:pt x="18797" y="2250"/>
                  </a:cubicBezTo>
                  <a:cubicBezTo>
                    <a:pt x="18770" y="2286"/>
                    <a:pt x="18699" y="2250"/>
                    <a:pt x="18706" y="2204"/>
                  </a:cubicBezTo>
                  <a:cubicBezTo>
                    <a:pt x="18693" y="2196"/>
                    <a:pt x="18679" y="2204"/>
                    <a:pt x="18672" y="2214"/>
                  </a:cubicBezTo>
                  <a:lnTo>
                    <a:pt x="18545" y="1989"/>
                  </a:lnTo>
                  <a:cubicBezTo>
                    <a:pt x="18538" y="1971"/>
                    <a:pt x="18531" y="1956"/>
                    <a:pt x="18518" y="1949"/>
                  </a:cubicBezTo>
                  <a:cubicBezTo>
                    <a:pt x="18501" y="1942"/>
                    <a:pt x="18481" y="1956"/>
                    <a:pt x="18481" y="1971"/>
                  </a:cubicBezTo>
                  <a:cubicBezTo>
                    <a:pt x="18481" y="1921"/>
                    <a:pt x="18410" y="1896"/>
                    <a:pt x="18376" y="1935"/>
                  </a:cubicBezTo>
                  <a:cubicBezTo>
                    <a:pt x="18397" y="1888"/>
                    <a:pt x="18289" y="1874"/>
                    <a:pt x="18299" y="1820"/>
                  </a:cubicBezTo>
                  <a:cubicBezTo>
                    <a:pt x="18275" y="1831"/>
                    <a:pt x="18248" y="1838"/>
                    <a:pt x="18228" y="1831"/>
                  </a:cubicBezTo>
                  <a:cubicBezTo>
                    <a:pt x="18205" y="1820"/>
                    <a:pt x="18185" y="1792"/>
                    <a:pt x="18198" y="1770"/>
                  </a:cubicBezTo>
                  <a:lnTo>
                    <a:pt x="18080" y="1770"/>
                  </a:lnTo>
                  <a:cubicBezTo>
                    <a:pt x="18080" y="1745"/>
                    <a:pt x="18063" y="1731"/>
                    <a:pt x="18043" y="1731"/>
                  </a:cubicBezTo>
                  <a:cubicBezTo>
                    <a:pt x="18023" y="1731"/>
                    <a:pt x="18010" y="1738"/>
                    <a:pt x="17986" y="1756"/>
                  </a:cubicBezTo>
                  <a:cubicBezTo>
                    <a:pt x="17993" y="1688"/>
                    <a:pt x="17993" y="1620"/>
                    <a:pt x="17986" y="1552"/>
                  </a:cubicBezTo>
                  <a:cubicBezTo>
                    <a:pt x="17959" y="1559"/>
                    <a:pt x="17929" y="1527"/>
                    <a:pt x="17922" y="1498"/>
                  </a:cubicBezTo>
                  <a:cubicBezTo>
                    <a:pt x="17915" y="1466"/>
                    <a:pt x="17909" y="1437"/>
                    <a:pt x="17888" y="1408"/>
                  </a:cubicBezTo>
                  <a:cubicBezTo>
                    <a:pt x="17858" y="1373"/>
                    <a:pt x="17787" y="1340"/>
                    <a:pt x="17804" y="1297"/>
                  </a:cubicBezTo>
                  <a:cubicBezTo>
                    <a:pt x="17761" y="1297"/>
                    <a:pt x="17730" y="1258"/>
                    <a:pt x="17703" y="1229"/>
                  </a:cubicBezTo>
                  <a:cubicBezTo>
                    <a:pt x="17673" y="1197"/>
                    <a:pt x="17633" y="1176"/>
                    <a:pt x="17599" y="1190"/>
                  </a:cubicBezTo>
                  <a:cubicBezTo>
                    <a:pt x="17612" y="1176"/>
                    <a:pt x="17606" y="1154"/>
                    <a:pt x="17592" y="1147"/>
                  </a:cubicBezTo>
                  <a:cubicBezTo>
                    <a:pt x="17579" y="1140"/>
                    <a:pt x="17555" y="1129"/>
                    <a:pt x="17542" y="1129"/>
                  </a:cubicBezTo>
                  <a:cubicBezTo>
                    <a:pt x="17508" y="1129"/>
                    <a:pt x="17478" y="1122"/>
                    <a:pt x="17444" y="1122"/>
                  </a:cubicBezTo>
                  <a:cubicBezTo>
                    <a:pt x="17407" y="1122"/>
                    <a:pt x="17370" y="1115"/>
                    <a:pt x="17343" y="1140"/>
                  </a:cubicBezTo>
                  <a:cubicBezTo>
                    <a:pt x="17313" y="1161"/>
                    <a:pt x="17303" y="1204"/>
                    <a:pt x="17330" y="1229"/>
                  </a:cubicBezTo>
                  <a:cubicBezTo>
                    <a:pt x="17259" y="1258"/>
                    <a:pt x="17188" y="1265"/>
                    <a:pt x="17118" y="1265"/>
                  </a:cubicBezTo>
                  <a:cubicBezTo>
                    <a:pt x="17125" y="1297"/>
                    <a:pt x="17138" y="1326"/>
                    <a:pt x="17162" y="1340"/>
                  </a:cubicBezTo>
                  <a:cubicBezTo>
                    <a:pt x="17125" y="1355"/>
                    <a:pt x="17091" y="1362"/>
                    <a:pt x="17054" y="1380"/>
                  </a:cubicBezTo>
                  <a:cubicBezTo>
                    <a:pt x="17071" y="1340"/>
                    <a:pt x="17020" y="1312"/>
                    <a:pt x="16983" y="1319"/>
                  </a:cubicBezTo>
                  <a:cubicBezTo>
                    <a:pt x="16950" y="1319"/>
                    <a:pt x="16913" y="1340"/>
                    <a:pt x="16879" y="1326"/>
                  </a:cubicBezTo>
                  <a:cubicBezTo>
                    <a:pt x="16892" y="1355"/>
                    <a:pt x="16862" y="1387"/>
                    <a:pt x="16835" y="1387"/>
                  </a:cubicBezTo>
                  <a:cubicBezTo>
                    <a:pt x="16805" y="1387"/>
                    <a:pt x="16788" y="1355"/>
                    <a:pt x="16781" y="1326"/>
                  </a:cubicBezTo>
                  <a:cubicBezTo>
                    <a:pt x="16771" y="1297"/>
                    <a:pt x="16795" y="1265"/>
                    <a:pt x="16815" y="1244"/>
                  </a:cubicBezTo>
                  <a:cubicBezTo>
                    <a:pt x="16801" y="1222"/>
                    <a:pt x="16788" y="1204"/>
                    <a:pt x="16771" y="1183"/>
                  </a:cubicBezTo>
                  <a:cubicBezTo>
                    <a:pt x="16781" y="1161"/>
                    <a:pt x="16771" y="1129"/>
                    <a:pt x="16758" y="1107"/>
                  </a:cubicBezTo>
                  <a:cubicBezTo>
                    <a:pt x="16751" y="1100"/>
                    <a:pt x="16738" y="1093"/>
                    <a:pt x="16731" y="1079"/>
                  </a:cubicBezTo>
                  <a:cubicBezTo>
                    <a:pt x="16724" y="1064"/>
                    <a:pt x="16724" y="1047"/>
                    <a:pt x="16731" y="1032"/>
                  </a:cubicBezTo>
                  <a:cubicBezTo>
                    <a:pt x="16738" y="978"/>
                    <a:pt x="16744" y="921"/>
                    <a:pt x="16758" y="867"/>
                  </a:cubicBezTo>
                  <a:cubicBezTo>
                    <a:pt x="16751" y="821"/>
                    <a:pt x="16724" y="778"/>
                    <a:pt x="16674" y="764"/>
                  </a:cubicBezTo>
                  <a:cubicBezTo>
                    <a:pt x="16660" y="756"/>
                    <a:pt x="16653" y="756"/>
                    <a:pt x="16640" y="746"/>
                  </a:cubicBezTo>
                  <a:cubicBezTo>
                    <a:pt x="16630" y="738"/>
                    <a:pt x="16630" y="731"/>
                    <a:pt x="16623" y="717"/>
                  </a:cubicBezTo>
                  <a:cubicBezTo>
                    <a:pt x="16610" y="670"/>
                    <a:pt x="16603" y="620"/>
                    <a:pt x="16590" y="574"/>
                  </a:cubicBezTo>
                  <a:cubicBezTo>
                    <a:pt x="16583" y="545"/>
                    <a:pt x="16576" y="513"/>
                    <a:pt x="16590" y="484"/>
                  </a:cubicBezTo>
                  <a:cubicBezTo>
                    <a:pt x="16596" y="470"/>
                    <a:pt x="16603" y="456"/>
                    <a:pt x="16603" y="438"/>
                  </a:cubicBezTo>
                  <a:cubicBezTo>
                    <a:pt x="16603" y="430"/>
                    <a:pt x="16590" y="423"/>
                    <a:pt x="16590" y="423"/>
                  </a:cubicBezTo>
                  <a:cubicBezTo>
                    <a:pt x="16546" y="395"/>
                    <a:pt x="16482" y="362"/>
                    <a:pt x="16441" y="395"/>
                  </a:cubicBezTo>
                  <a:cubicBezTo>
                    <a:pt x="16421" y="409"/>
                    <a:pt x="16411" y="430"/>
                    <a:pt x="16391" y="430"/>
                  </a:cubicBezTo>
                  <a:cubicBezTo>
                    <a:pt x="16371" y="438"/>
                    <a:pt x="16351" y="423"/>
                    <a:pt x="16334" y="430"/>
                  </a:cubicBezTo>
                  <a:cubicBezTo>
                    <a:pt x="16314" y="438"/>
                    <a:pt x="16307" y="477"/>
                    <a:pt x="16287" y="484"/>
                  </a:cubicBezTo>
                  <a:cubicBezTo>
                    <a:pt x="16263" y="491"/>
                    <a:pt x="16236" y="477"/>
                    <a:pt x="16216" y="477"/>
                  </a:cubicBezTo>
                  <a:cubicBezTo>
                    <a:pt x="16199" y="477"/>
                    <a:pt x="16186" y="484"/>
                    <a:pt x="16172" y="491"/>
                  </a:cubicBezTo>
                  <a:lnTo>
                    <a:pt x="16044" y="559"/>
                  </a:lnTo>
                  <a:cubicBezTo>
                    <a:pt x="16031" y="567"/>
                    <a:pt x="16017" y="574"/>
                    <a:pt x="16011" y="581"/>
                  </a:cubicBezTo>
                  <a:cubicBezTo>
                    <a:pt x="16004" y="588"/>
                    <a:pt x="15997" y="606"/>
                    <a:pt x="15991" y="613"/>
                  </a:cubicBezTo>
                  <a:cubicBezTo>
                    <a:pt x="15974" y="635"/>
                    <a:pt x="15960" y="649"/>
                    <a:pt x="15940" y="663"/>
                  </a:cubicBezTo>
                  <a:cubicBezTo>
                    <a:pt x="15890" y="710"/>
                    <a:pt x="15839" y="764"/>
                    <a:pt x="15792" y="807"/>
                  </a:cubicBezTo>
                  <a:cubicBezTo>
                    <a:pt x="15755" y="839"/>
                    <a:pt x="15721" y="882"/>
                    <a:pt x="15735" y="921"/>
                  </a:cubicBezTo>
                  <a:cubicBezTo>
                    <a:pt x="15742" y="943"/>
                    <a:pt x="15742" y="971"/>
                    <a:pt x="15721" y="971"/>
                  </a:cubicBezTo>
                  <a:cubicBezTo>
                    <a:pt x="15664" y="928"/>
                    <a:pt x="15657" y="839"/>
                    <a:pt x="15684" y="764"/>
                  </a:cubicBezTo>
                  <a:cubicBezTo>
                    <a:pt x="15715" y="696"/>
                    <a:pt x="15762" y="635"/>
                    <a:pt x="15819" y="581"/>
                  </a:cubicBezTo>
                  <a:cubicBezTo>
                    <a:pt x="15883" y="513"/>
                    <a:pt x="15954" y="448"/>
                    <a:pt x="16017" y="380"/>
                  </a:cubicBezTo>
                  <a:cubicBezTo>
                    <a:pt x="15991" y="348"/>
                    <a:pt x="15954" y="341"/>
                    <a:pt x="15920" y="348"/>
                  </a:cubicBezTo>
                  <a:lnTo>
                    <a:pt x="15920" y="280"/>
                  </a:lnTo>
                  <a:cubicBezTo>
                    <a:pt x="15832" y="258"/>
                    <a:pt x="15742" y="266"/>
                    <a:pt x="15664" y="319"/>
                  </a:cubicBezTo>
                  <a:cubicBezTo>
                    <a:pt x="15644" y="334"/>
                    <a:pt x="15620" y="348"/>
                    <a:pt x="15593" y="348"/>
                  </a:cubicBezTo>
                  <a:cubicBezTo>
                    <a:pt x="15567" y="348"/>
                    <a:pt x="15530" y="334"/>
                    <a:pt x="15503" y="334"/>
                  </a:cubicBezTo>
                  <a:cubicBezTo>
                    <a:pt x="15459" y="334"/>
                    <a:pt x="15422" y="370"/>
                    <a:pt x="15395" y="409"/>
                  </a:cubicBezTo>
                  <a:cubicBezTo>
                    <a:pt x="15365" y="445"/>
                    <a:pt x="15341" y="484"/>
                    <a:pt x="15304" y="513"/>
                  </a:cubicBezTo>
                  <a:cubicBezTo>
                    <a:pt x="15284" y="538"/>
                    <a:pt x="15260" y="567"/>
                    <a:pt x="15260" y="595"/>
                  </a:cubicBezTo>
                  <a:cubicBezTo>
                    <a:pt x="15260" y="613"/>
                    <a:pt x="15270" y="627"/>
                    <a:pt x="15270" y="642"/>
                  </a:cubicBezTo>
                  <a:cubicBezTo>
                    <a:pt x="15260" y="681"/>
                    <a:pt x="15213" y="696"/>
                    <a:pt x="15193" y="724"/>
                  </a:cubicBezTo>
                  <a:cubicBezTo>
                    <a:pt x="15176" y="746"/>
                    <a:pt x="15183" y="785"/>
                    <a:pt x="15169" y="807"/>
                  </a:cubicBezTo>
                  <a:cubicBezTo>
                    <a:pt x="15149" y="839"/>
                    <a:pt x="15092" y="839"/>
                    <a:pt x="15079" y="875"/>
                  </a:cubicBezTo>
                  <a:cubicBezTo>
                    <a:pt x="15072" y="889"/>
                    <a:pt x="15079" y="914"/>
                    <a:pt x="15085" y="928"/>
                  </a:cubicBezTo>
                  <a:cubicBezTo>
                    <a:pt x="15099" y="1004"/>
                    <a:pt x="15028" y="1093"/>
                    <a:pt x="15079" y="1154"/>
                  </a:cubicBezTo>
                  <a:cubicBezTo>
                    <a:pt x="15015" y="1183"/>
                    <a:pt x="15001" y="1272"/>
                    <a:pt x="15001" y="1340"/>
                  </a:cubicBezTo>
                  <a:cubicBezTo>
                    <a:pt x="15001" y="1394"/>
                    <a:pt x="14994" y="1448"/>
                    <a:pt x="14994" y="1498"/>
                  </a:cubicBezTo>
                  <a:cubicBezTo>
                    <a:pt x="14988" y="1620"/>
                    <a:pt x="14988" y="1745"/>
                    <a:pt x="15015" y="1867"/>
                  </a:cubicBezTo>
                  <a:cubicBezTo>
                    <a:pt x="15028" y="1921"/>
                    <a:pt x="15052" y="1971"/>
                    <a:pt x="15042" y="2024"/>
                  </a:cubicBezTo>
                  <a:cubicBezTo>
                    <a:pt x="15042" y="2046"/>
                    <a:pt x="15028" y="2071"/>
                    <a:pt x="15028" y="2100"/>
                  </a:cubicBezTo>
                  <a:cubicBezTo>
                    <a:pt x="15028" y="2168"/>
                    <a:pt x="15085" y="2221"/>
                    <a:pt x="15143" y="2257"/>
                  </a:cubicBezTo>
                  <a:cubicBezTo>
                    <a:pt x="15112" y="2304"/>
                    <a:pt x="15139" y="2361"/>
                    <a:pt x="15176" y="2393"/>
                  </a:cubicBezTo>
                  <a:cubicBezTo>
                    <a:pt x="15210" y="2422"/>
                    <a:pt x="15260" y="2454"/>
                    <a:pt x="15291" y="2490"/>
                  </a:cubicBezTo>
                  <a:cubicBezTo>
                    <a:pt x="15311" y="2522"/>
                    <a:pt x="15318" y="2551"/>
                    <a:pt x="15341" y="2580"/>
                  </a:cubicBezTo>
                  <a:cubicBezTo>
                    <a:pt x="15402" y="2662"/>
                    <a:pt x="15536" y="2655"/>
                    <a:pt x="15587" y="2737"/>
                  </a:cubicBezTo>
                  <a:cubicBezTo>
                    <a:pt x="15607" y="2777"/>
                    <a:pt x="15614" y="2830"/>
                    <a:pt x="15657" y="2838"/>
                  </a:cubicBezTo>
                  <a:cubicBezTo>
                    <a:pt x="15678" y="2838"/>
                    <a:pt x="15691" y="2830"/>
                    <a:pt x="15708" y="2820"/>
                  </a:cubicBezTo>
                  <a:cubicBezTo>
                    <a:pt x="15772" y="2791"/>
                    <a:pt x="15849" y="2784"/>
                    <a:pt x="15927" y="2784"/>
                  </a:cubicBezTo>
                  <a:cubicBezTo>
                    <a:pt x="15967" y="2784"/>
                    <a:pt x="16007" y="2780"/>
                    <a:pt x="16044" y="2805"/>
                  </a:cubicBezTo>
                  <a:cubicBezTo>
                    <a:pt x="16078" y="2827"/>
                    <a:pt x="16095" y="2895"/>
                    <a:pt x="16061" y="2920"/>
                  </a:cubicBezTo>
                  <a:cubicBezTo>
                    <a:pt x="16004" y="2906"/>
                    <a:pt x="15947" y="2895"/>
                    <a:pt x="15896" y="2920"/>
                  </a:cubicBezTo>
                  <a:cubicBezTo>
                    <a:pt x="15849" y="2941"/>
                    <a:pt x="15819" y="3024"/>
                    <a:pt x="15856" y="3070"/>
                  </a:cubicBezTo>
                  <a:cubicBezTo>
                    <a:pt x="15805" y="3099"/>
                    <a:pt x="15805" y="3203"/>
                    <a:pt x="15839" y="3250"/>
                  </a:cubicBezTo>
                  <a:cubicBezTo>
                    <a:pt x="15812" y="3264"/>
                    <a:pt x="15799" y="3303"/>
                    <a:pt x="15805" y="3332"/>
                  </a:cubicBezTo>
                  <a:cubicBezTo>
                    <a:pt x="15812" y="3361"/>
                    <a:pt x="15826" y="3393"/>
                    <a:pt x="15849" y="3421"/>
                  </a:cubicBezTo>
                  <a:cubicBezTo>
                    <a:pt x="15792" y="3447"/>
                    <a:pt x="15805" y="3536"/>
                    <a:pt x="15799" y="3597"/>
                  </a:cubicBezTo>
                  <a:cubicBezTo>
                    <a:pt x="15792" y="3661"/>
                    <a:pt x="15748" y="3715"/>
                    <a:pt x="15748" y="3783"/>
                  </a:cubicBezTo>
                  <a:cubicBezTo>
                    <a:pt x="15748" y="3812"/>
                    <a:pt x="15762" y="3841"/>
                    <a:pt x="15762" y="3873"/>
                  </a:cubicBezTo>
                  <a:cubicBezTo>
                    <a:pt x="15762" y="3901"/>
                    <a:pt x="15748" y="3934"/>
                    <a:pt x="15721" y="3941"/>
                  </a:cubicBezTo>
                  <a:cubicBezTo>
                    <a:pt x="15657" y="3948"/>
                    <a:pt x="15657" y="3819"/>
                    <a:pt x="15593" y="3812"/>
                  </a:cubicBezTo>
                  <a:cubicBezTo>
                    <a:pt x="15607" y="3880"/>
                    <a:pt x="15509" y="3955"/>
                    <a:pt x="15560" y="4009"/>
                  </a:cubicBezTo>
                  <a:cubicBezTo>
                    <a:pt x="15567" y="4016"/>
                    <a:pt x="15580" y="4023"/>
                    <a:pt x="15593" y="4038"/>
                  </a:cubicBezTo>
                  <a:cubicBezTo>
                    <a:pt x="15614" y="4070"/>
                    <a:pt x="15580" y="4106"/>
                    <a:pt x="15567" y="4138"/>
                  </a:cubicBezTo>
                  <a:cubicBezTo>
                    <a:pt x="15550" y="4174"/>
                    <a:pt x="15560" y="4220"/>
                    <a:pt x="15587" y="4242"/>
                  </a:cubicBezTo>
                  <a:cubicBezTo>
                    <a:pt x="15560" y="4249"/>
                    <a:pt x="15536" y="4278"/>
                    <a:pt x="15509" y="4303"/>
                  </a:cubicBezTo>
                  <a:cubicBezTo>
                    <a:pt x="15482" y="4324"/>
                    <a:pt x="15439" y="4331"/>
                    <a:pt x="15425" y="4303"/>
                  </a:cubicBezTo>
                  <a:cubicBezTo>
                    <a:pt x="15402" y="4270"/>
                    <a:pt x="15432" y="4220"/>
                    <a:pt x="15418" y="4188"/>
                  </a:cubicBezTo>
                  <a:cubicBezTo>
                    <a:pt x="15402" y="4167"/>
                    <a:pt x="15381" y="4159"/>
                    <a:pt x="15361" y="4145"/>
                  </a:cubicBezTo>
                  <a:cubicBezTo>
                    <a:pt x="15297" y="4098"/>
                    <a:pt x="15297" y="3995"/>
                    <a:pt x="15240" y="3941"/>
                  </a:cubicBezTo>
                  <a:cubicBezTo>
                    <a:pt x="15277" y="3927"/>
                    <a:pt x="15318" y="3916"/>
                    <a:pt x="15341" y="3880"/>
                  </a:cubicBezTo>
                  <a:cubicBezTo>
                    <a:pt x="15361" y="3841"/>
                    <a:pt x="15348" y="3783"/>
                    <a:pt x="15311" y="3783"/>
                  </a:cubicBezTo>
                  <a:cubicBezTo>
                    <a:pt x="15361" y="3737"/>
                    <a:pt x="15375" y="3661"/>
                    <a:pt x="15348" y="3604"/>
                  </a:cubicBezTo>
                  <a:cubicBezTo>
                    <a:pt x="15341" y="3579"/>
                    <a:pt x="15324" y="3565"/>
                    <a:pt x="15311" y="3543"/>
                  </a:cubicBezTo>
                  <a:cubicBezTo>
                    <a:pt x="15297" y="3529"/>
                    <a:pt x="15291" y="3504"/>
                    <a:pt x="15277" y="3490"/>
                  </a:cubicBezTo>
                  <a:cubicBezTo>
                    <a:pt x="15240" y="3447"/>
                    <a:pt x="15213" y="3400"/>
                    <a:pt x="15176" y="3353"/>
                  </a:cubicBezTo>
                  <a:cubicBezTo>
                    <a:pt x="15156" y="3325"/>
                    <a:pt x="15132" y="3293"/>
                    <a:pt x="15099" y="3278"/>
                  </a:cubicBezTo>
                  <a:cubicBezTo>
                    <a:pt x="15062" y="3260"/>
                    <a:pt x="15021" y="3278"/>
                    <a:pt x="15008" y="3318"/>
                  </a:cubicBezTo>
                  <a:cubicBezTo>
                    <a:pt x="15001" y="3346"/>
                    <a:pt x="15015" y="3378"/>
                    <a:pt x="15008" y="3407"/>
                  </a:cubicBezTo>
                  <a:cubicBezTo>
                    <a:pt x="15001" y="3429"/>
                    <a:pt x="14964" y="3454"/>
                    <a:pt x="14971" y="3475"/>
                  </a:cubicBezTo>
                  <a:cubicBezTo>
                    <a:pt x="14981" y="3497"/>
                    <a:pt x="15008" y="3511"/>
                    <a:pt x="15008" y="3536"/>
                  </a:cubicBezTo>
                  <a:cubicBezTo>
                    <a:pt x="15008" y="3550"/>
                    <a:pt x="14981" y="3558"/>
                    <a:pt x="14971" y="3572"/>
                  </a:cubicBezTo>
                  <a:cubicBezTo>
                    <a:pt x="14951" y="3597"/>
                    <a:pt x="14971" y="3629"/>
                    <a:pt x="14988" y="3661"/>
                  </a:cubicBezTo>
                  <a:cubicBezTo>
                    <a:pt x="15001" y="3690"/>
                    <a:pt x="15001" y="3737"/>
                    <a:pt x="14971" y="3744"/>
                  </a:cubicBezTo>
                  <a:cubicBezTo>
                    <a:pt x="14944" y="3769"/>
                    <a:pt x="14894" y="3744"/>
                    <a:pt x="14880" y="3715"/>
                  </a:cubicBezTo>
                  <a:cubicBezTo>
                    <a:pt x="14860" y="3679"/>
                    <a:pt x="14867" y="3640"/>
                    <a:pt x="14867" y="3597"/>
                  </a:cubicBezTo>
                  <a:cubicBezTo>
                    <a:pt x="14867" y="3565"/>
                    <a:pt x="14873" y="3543"/>
                    <a:pt x="14873" y="3511"/>
                  </a:cubicBezTo>
                  <a:lnTo>
                    <a:pt x="14873" y="3475"/>
                  </a:lnTo>
                  <a:cubicBezTo>
                    <a:pt x="14867" y="3421"/>
                    <a:pt x="14816" y="3386"/>
                    <a:pt x="14833" y="3339"/>
                  </a:cubicBezTo>
                  <a:cubicBezTo>
                    <a:pt x="14846" y="3303"/>
                    <a:pt x="14910" y="3285"/>
                    <a:pt x="14910" y="3242"/>
                  </a:cubicBezTo>
                  <a:cubicBezTo>
                    <a:pt x="14910" y="3214"/>
                    <a:pt x="14880" y="3181"/>
                    <a:pt x="14887" y="3153"/>
                  </a:cubicBezTo>
                  <a:cubicBezTo>
                    <a:pt x="14894" y="3121"/>
                    <a:pt x="14924" y="3106"/>
                    <a:pt x="14931" y="3085"/>
                  </a:cubicBezTo>
                  <a:cubicBezTo>
                    <a:pt x="14944" y="3053"/>
                    <a:pt x="14924" y="3017"/>
                    <a:pt x="14900" y="3002"/>
                  </a:cubicBezTo>
                  <a:cubicBezTo>
                    <a:pt x="14873" y="2988"/>
                    <a:pt x="14846" y="2977"/>
                    <a:pt x="14816" y="2970"/>
                  </a:cubicBezTo>
                  <a:cubicBezTo>
                    <a:pt x="14762" y="2963"/>
                    <a:pt x="14705" y="2956"/>
                    <a:pt x="14655" y="2949"/>
                  </a:cubicBezTo>
                  <a:cubicBezTo>
                    <a:pt x="14621" y="2941"/>
                    <a:pt x="14577" y="2941"/>
                    <a:pt x="14557" y="2970"/>
                  </a:cubicBezTo>
                  <a:cubicBezTo>
                    <a:pt x="14513" y="2913"/>
                    <a:pt x="14513" y="2813"/>
                    <a:pt x="14570" y="2755"/>
                  </a:cubicBezTo>
                  <a:cubicBezTo>
                    <a:pt x="14604" y="2762"/>
                    <a:pt x="14648" y="2730"/>
                    <a:pt x="14655" y="2687"/>
                  </a:cubicBezTo>
                  <a:cubicBezTo>
                    <a:pt x="14661" y="2648"/>
                    <a:pt x="14628" y="2605"/>
                    <a:pt x="14591" y="2598"/>
                  </a:cubicBezTo>
                  <a:cubicBezTo>
                    <a:pt x="14634" y="2537"/>
                    <a:pt x="14611" y="2436"/>
                    <a:pt x="14557" y="2393"/>
                  </a:cubicBezTo>
                  <a:cubicBezTo>
                    <a:pt x="14520" y="2361"/>
                    <a:pt x="14463" y="2347"/>
                    <a:pt x="14463" y="2304"/>
                  </a:cubicBezTo>
                  <a:cubicBezTo>
                    <a:pt x="14463" y="2279"/>
                    <a:pt x="14473" y="2257"/>
                    <a:pt x="14463" y="2236"/>
                  </a:cubicBezTo>
                  <a:cubicBezTo>
                    <a:pt x="14456" y="2221"/>
                    <a:pt x="14443" y="2221"/>
                    <a:pt x="14436" y="2204"/>
                  </a:cubicBezTo>
                  <a:cubicBezTo>
                    <a:pt x="14372" y="2161"/>
                    <a:pt x="14385" y="2053"/>
                    <a:pt x="14416" y="1971"/>
                  </a:cubicBezTo>
                  <a:cubicBezTo>
                    <a:pt x="14379" y="1971"/>
                    <a:pt x="14352" y="1942"/>
                    <a:pt x="14338" y="1906"/>
                  </a:cubicBezTo>
                  <a:cubicBezTo>
                    <a:pt x="14321" y="1867"/>
                    <a:pt x="14321" y="1831"/>
                    <a:pt x="14332" y="1792"/>
                  </a:cubicBezTo>
                  <a:cubicBezTo>
                    <a:pt x="14295" y="1784"/>
                    <a:pt x="14261" y="1784"/>
                    <a:pt x="14224" y="1784"/>
                  </a:cubicBezTo>
                  <a:cubicBezTo>
                    <a:pt x="14261" y="1702"/>
                    <a:pt x="14126" y="1613"/>
                    <a:pt x="14167" y="1537"/>
                  </a:cubicBezTo>
                  <a:cubicBezTo>
                    <a:pt x="14184" y="1505"/>
                    <a:pt x="14224" y="1491"/>
                    <a:pt x="14244" y="1469"/>
                  </a:cubicBezTo>
                  <a:cubicBezTo>
                    <a:pt x="14301" y="1416"/>
                    <a:pt x="14301" y="1326"/>
                    <a:pt x="14295" y="1251"/>
                  </a:cubicBezTo>
                  <a:cubicBezTo>
                    <a:pt x="14321" y="1251"/>
                    <a:pt x="14345" y="1229"/>
                    <a:pt x="14358" y="1204"/>
                  </a:cubicBezTo>
                  <a:cubicBezTo>
                    <a:pt x="14332" y="1161"/>
                    <a:pt x="14261" y="1154"/>
                    <a:pt x="14237" y="1100"/>
                  </a:cubicBezTo>
                  <a:cubicBezTo>
                    <a:pt x="14224" y="1064"/>
                    <a:pt x="14244" y="1025"/>
                    <a:pt x="14274" y="996"/>
                  </a:cubicBezTo>
                  <a:cubicBezTo>
                    <a:pt x="14301" y="964"/>
                    <a:pt x="14332" y="943"/>
                    <a:pt x="14352" y="914"/>
                  </a:cubicBezTo>
                  <a:cubicBezTo>
                    <a:pt x="14409" y="943"/>
                    <a:pt x="14443" y="1011"/>
                    <a:pt x="14429" y="1072"/>
                  </a:cubicBezTo>
                  <a:cubicBezTo>
                    <a:pt x="14436" y="1039"/>
                    <a:pt x="14473" y="1043"/>
                    <a:pt x="14500" y="1054"/>
                  </a:cubicBezTo>
                  <a:cubicBezTo>
                    <a:pt x="14527" y="1061"/>
                    <a:pt x="14557" y="1086"/>
                    <a:pt x="14577" y="1072"/>
                  </a:cubicBezTo>
                  <a:cubicBezTo>
                    <a:pt x="14604" y="1054"/>
                    <a:pt x="14611" y="1004"/>
                    <a:pt x="14641" y="1011"/>
                  </a:cubicBezTo>
                  <a:cubicBezTo>
                    <a:pt x="14611" y="989"/>
                    <a:pt x="14611" y="936"/>
                    <a:pt x="14628" y="896"/>
                  </a:cubicBezTo>
                  <a:cubicBezTo>
                    <a:pt x="14641" y="860"/>
                    <a:pt x="14668" y="832"/>
                    <a:pt x="14675" y="792"/>
                  </a:cubicBezTo>
                  <a:cubicBezTo>
                    <a:pt x="14682" y="771"/>
                    <a:pt x="14682" y="756"/>
                    <a:pt x="14682" y="731"/>
                  </a:cubicBezTo>
                  <a:cubicBezTo>
                    <a:pt x="14692" y="710"/>
                    <a:pt x="14705" y="688"/>
                    <a:pt x="14719" y="663"/>
                  </a:cubicBezTo>
                  <a:cubicBezTo>
                    <a:pt x="14776" y="574"/>
                    <a:pt x="14816" y="477"/>
                    <a:pt x="14853" y="380"/>
                  </a:cubicBezTo>
                  <a:cubicBezTo>
                    <a:pt x="14880" y="305"/>
                    <a:pt x="14900" y="223"/>
                    <a:pt x="14951" y="169"/>
                  </a:cubicBezTo>
                  <a:cubicBezTo>
                    <a:pt x="14816" y="162"/>
                    <a:pt x="14682" y="140"/>
                    <a:pt x="14550" y="108"/>
                  </a:cubicBezTo>
                  <a:cubicBezTo>
                    <a:pt x="14493" y="33"/>
                    <a:pt x="14392" y="11"/>
                    <a:pt x="14301" y="4"/>
                  </a:cubicBezTo>
                  <a:cubicBezTo>
                    <a:pt x="14274" y="-3"/>
                    <a:pt x="14237" y="-3"/>
                    <a:pt x="14210" y="18"/>
                  </a:cubicBezTo>
                  <a:cubicBezTo>
                    <a:pt x="14184" y="40"/>
                    <a:pt x="14173" y="87"/>
                    <a:pt x="14210" y="101"/>
                  </a:cubicBezTo>
                  <a:cubicBezTo>
                    <a:pt x="14056" y="65"/>
                    <a:pt x="13884" y="223"/>
                    <a:pt x="13894" y="387"/>
                  </a:cubicBezTo>
                  <a:cubicBezTo>
                    <a:pt x="13894" y="409"/>
                    <a:pt x="13901" y="430"/>
                    <a:pt x="13901" y="448"/>
                  </a:cubicBezTo>
                  <a:cubicBezTo>
                    <a:pt x="13901" y="463"/>
                    <a:pt x="13908" y="484"/>
                    <a:pt x="13901" y="498"/>
                  </a:cubicBezTo>
                  <a:cubicBezTo>
                    <a:pt x="13914" y="581"/>
                    <a:pt x="13914" y="663"/>
                    <a:pt x="13884" y="738"/>
                  </a:cubicBezTo>
                  <a:cubicBezTo>
                    <a:pt x="13894" y="785"/>
                    <a:pt x="13908" y="832"/>
                    <a:pt x="13914" y="875"/>
                  </a:cubicBezTo>
                  <a:lnTo>
                    <a:pt x="13978" y="1190"/>
                  </a:lnTo>
                  <a:cubicBezTo>
                    <a:pt x="13998" y="1176"/>
                    <a:pt x="14019" y="1204"/>
                    <a:pt x="14012" y="1229"/>
                  </a:cubicBezTo>
                  <a:cubicBezTo>
                    <a:pt x="14005" y="1251"/>
                    <a:pt x="13985" y="1265"/>
                    <a:pt x="13978" y="1287"/>
                  </a:cubicBezTo>
                  <a:cubicBezTo>
                    <a:pt x="13961" y="1312"/>
                    <a:pt x="13972" y="1340"/>
                    <a:pt x="13972" y="1373"/>
                  </a:cubicBezTo>
                  <a:cubicBezTo>
                    <a:pt x="13978" y="1416"/>
                    <a:pt x="13985" y="1469"/>
                    <a:pt x="13985" y="1512"/>
                  </a:cubicBezTo>
                  <a:cubicBezTo>
                    <a:pt x="13985" y="1537"/>
                    <a:pt x="13992" y="1566"/>
                    <a:pt x="13978" y="1587"/>
                  </a:cubicBezTo>
                  <a:cubicBezTo>
                    <a:pt x="13972" y="1613"/>
                    <a:pt x="13941" y="1627"/>
                    <a:pt x="13921" y="1613"/>
                  </a:cubicBezTo>
                  <a:cubicBezTo>
                    <a:pt x="13928" y="1695"/>
                    <a:pt x="13884" y="1777"/>
                    <a:pt x="13823" y="1820"/>
                  </a:cubicBezTo>
                  <a:cubicBezTo>
                    <a:pt x="13850" y="1820"/>
                    <a:pt x="13871" y="1853"/>
                    <a:pt x="13877" y="1881"/>
                  </a:cubicBezTo>
                  <a:cubicBezTo>
                    <a:pt x="13807" y="1928"/>
                    <a:pt x="13736" y="1964"/>
                    <a:pt x="13665" y="1996"/>
                  </a:cubicBezTo>
                  <a:cubicBezTo>
                    <a:pt x="13652" y="2032"/>
                    <a:pt x="13672" y="2078"/>
                    <a:pt x="13702" y="2100"/>
                  </a:cubicBezTo>
                  <a:cubicBezTo>
                    <a:pt x="13716" y="2107"/>
                    <a:pt x="13736" y="2114"/>
                    <a:pt x="13743" y="2128"/>
                  </a:cubicBezTo>
                  <a:cubicBezTo>
                    <a:pt x="13760" y="2153"/>
                    <a:pt x="13753" y="2175"/>
                    <a:pt x="13743" y="2196"/>
                  </a:cubicBezTo>
                  <a:cubicBezTo>
                    <a:pt x="13723" y="2250"/>
                    <a:pt x="13709" y="2311"/>
                    <a:pt x="13689" y="2361"/>
                  </a:cubicBezTo>
                  <a:cubicBezTo>
                    <a:pt x="13702" y="2372"/>
                    <a:pt x="13709" y="2393"/>
                    <a:pt x="13709" y="2415"/>
                  </a:cubicBezTo>
                  <a:lnTo>
                    <a:pt x="13753" y="2820"/>
                  </a:lnTo>
                  <a:cubicBezTo>
                    <a:pt x="13864" y="2888"/>
                    <a:pt x="13978" y="2970"/>
                    <a:pt x="14019" y="3099"/>
                  </a:cubicBezTo>
                  <a:cubicBezTo>
                    <a:pt x="13941" y="3146"/>
                    <a:pt x="13837" y="3099"/>
                    <a:pt x="13807" y="3010"/>
                  </a:cubicBezTo>
                  <a:cubicBezTo>
                    <a:pt x="13729" y="3017"/>
                    <a:pt x="13645" y="2967"/>
                    <a:pt x="13611" y="2895"/>
                  </a:cubicBezTo>
                  <a:cubicBezTo>
                    <a:pt x="13595" y="2863"/>
                    <a:pt x="13588" y="2838"/>
                    <a:pt x="13574" y="2813"/>
                  </a:cubicBezTo>
                  <a:cubicBezTo>
                    <a:pt x="13554" y="2791"/>
                    <a:pt x="13524" y="2777"/>
                    <a:pt x="13497" y="2791"/>
                  </a:cubicBezTo>
                  <a:cubicBezTo>
                    <a:pt x="13484" y="2820"/>
                    <a:pt x="13470" y="2845"/>
                    <a:pt x="13453" y="2873"/>
                  </a:cubicBezTo>
                  <a:cubicBezTo>
                    <a:pt x="13440" y="2838"/>
                    <a:pt x="13383" y="2852"/>
                    <a:pt x="13369" y="2888"/>
                  </a:cubicBezTo>
                  <a:cubicBezTo>
                    <a:pt x="13356" y="2920"/>
                    <a:pt x="13362" y="2963"/>
                    <a:pt x="13356" y="3002"/>
                  </a:cubicBezTo>
                  <a:cubicBezTo>
                    <a:pt x="13349" y="3038"/>
                    <a:pt x="13322" y="3078"/>
                    <a:pt x="13285" y="3070"/>
                  </a:cubicBezTo>
                  <a:cubicBezTo>
                    <a:pt x="13322" y="3099"/>
                    <a:pt x="13319" y="3156"/>
                    <a:pt x="13285" y="3189"/>
                  </a:cubicBezTo>
                  <a:cubicBezTo>
                    <a:pt x="13248" y="3217"/>
                    <a:pt x="13194" y="3203"/>
                    <a:pt x="13174" y="3160"/>
                  </a:cubicBezTo>
                  <a:cubicBezTo>
                    <a:pt x="13103" y="3250"/>
                    <a:pt x="13124" y="3407"/>
                    <a:pt x="13221" y="3475"/>
                  </a:cubicBezTo>
                  <a:cubicBezTo>
                    <a:pt x="13292" y="3529"/>
                    <a:pt x="13393" y="3529"/>
                    <a:pt x="13447" y="3586"/>
                  </a:cubicBezTo>
                  <a:cubicBezTo>
                    <a:pt x="13453" y="3572"/>
                    <a:pt x="13453" y="3550"/>
                    <a:pt x="13463" y="3536"/>
                  </a:cubicBezTo>
                  <a:cubicBezTo>
                    <a:pt x="13490" y="3550"/>
                    <a:pt x="13511" y="3572"/>
                    <a:pt x="13541" y="3586"/>
                  </a:cubicBezTo>
                  <a:cubicBezTo>
                    <a:pt x="13541" y="3626"/>
                    <a:pt x="13497" y="3640"/>
                    <a:pt x="13463" y="3633"/>
                  </a:cubicBezTo>
                  <a:cubicBezTo>
                    <a:pt x="13426" y="3626"/>
                    <a:pt x="13393" y="3622"/>
                    <a:pt x="13369" y="3647"/>
                  </a:cubicBezTo>
                  <a:cubicBezTo>
                    <a:pt x="13356" y="3658"/>
                    <a:pt x="13356" y="3679"/>
                    <a:pt x="13349" y="3694"/>
                  </a:cubicBezTo>
                  <a:cubicBezTo>
                    <a:pt x="13336" y="3762"/>
                    <a:pt x="13342" y="3830"/>
                    <a:pt x="13369" y="3887"/>
                  </a:cubicBezTo>
                  <a:cubicBezTo>
                    <a:pt x="13336" y="3941"/>
                    <a:pt x="13299" y="4002"/>
                    <a:pt x="13245" y="4009"/>
                  </a:cubicBezTo>
                  <a:cubicBezTo>
                    <a:pt x="13194" y="4016"/>
                    <a:pt x="13144" y="3987"/>
                    <a:pt x="13087" y="3977"/>
                  </a:cubicBezTo>
                  <a:cubicBezTo>
                    <a:pt x="12975" y="3962"/>
                    <a:pt x="12854" y="4052"/>
                    <a:pt x="12757" y="4009"/>
                  </a:cubicBezTo>
                  <a:cubicBezTo>
                    <a:pt x="12713" y="3987"/>
                    <a:pt x="12663" y="3948"/>
                    <a:pt x="12622" y="3970"/>
                  </a:cubicBezTo>
                  <a:cubicBezTo>
                    <a:pt x="12609" y="3977"/>
                    <a:pt x="12595" y="3995"/>
                    <a:pt x="12578" y="4002"/>
                  </a:cubicBezTo>
                  <a:cubicBezTo>
                    <a:pt x="12565" y="4009"/>
                    <a:pt x="12545" y="4002"/>
                    <a:pt x="12531" y="3995"/>
                  </a:cubicBezTo>
                  <a:lnTo>
                    <a:pt x="12212" y="3837"/>
                  </a:lnTo>
                  <a:cubicBezTo>
                    <a:pt x="12191" y="3819"/>
                    <a:pt x="12165" y="3812"/>
                    <a:pt x="12141" y="3790"/>
                  </a:cubicBezTo>
                  <a:cubicBezTo>
                    <a:pt x="12107" y="3755"/>
                    <a:pt x="12101" y="3669"/>
                    <a:pt x="12148" y="3654"/>
                  </a:cubicBezTo>
                  <a:cubicBezTo>
                    <a:pt x="12084" y="3647"/>
                    <a:pt x="12030" y="3626"/>
                    <a:pt x="11979" y="3579"/>
                  </a:cubicBezTo>
                  <a:cubicBezTo>
                    <a:pt x="11986" y="3543"/>
                    <a:pt x="11979" y="3497"/>
                    <a:pt x="11946" y="3468"/>
                  </a:cubicBezTo>
                  <a:cubicBezTo>
                    <a:pt x="12013" y="3436"/>
                    <a:pt x="12101" y="3447"/>
                    <a:pt x="12165" y="3482"/>
                  </a:cubicBezTo>
                  <a:cubicBezTo>
                    <a:pt x="12141" y="3447"/>
                    <a:pt x="12191" y="3407"/>
                    <a:pt x="12235" y="3414"/>
                  </a:cubicBezTo>
                  <a:cubicBezTo>
                    <a:pt x="12276" y="3421"/>
                    <a:pt x="12302" y="3454"/>
                    <a:pt x="12339" y="3468"/>
                  </a:cubicBezTo>
                  <a:cubicBezTo>
                    <a:pt x="12417" y="3490"/>
                    <a:pt x="12514" y="3436"/>
                    <a:pt x="12558" y="3511"/>
                  </a:cubicBezTo>
                  <a:cubicBezTo>
                    <a:pt x="12609" y="3529"/>
                    <a:pt x="12656" y="3475"/>
                    <a:pt x="12649" y="3421"/>
                  </a:cubicBezTo>
                  <a:lnTo>
                    <a:pt x="12706" y="3421"/>
                  </a:lnTo>
                  <a:cubicBezTo>
                    <a:pt x="12706" y="3400"/>
                    <a:pt x="12713" y="3378"/>
                    <a:pt x="12713" y="3353"/>
                  </a:cubicBezTo>
                  <a:cubicBezTo>
                    <a:pt x="12693" y="3346"/>
                    <a:pt x="12679" y="3339"/>
                    <a:pt x="12656" y="3332"/>
                  </a:cubicBezTo>
                  <a:cubicBezTo>
                    <a:pt x="12663" y="3278"/>
                    <a:pt x="12679" y="3228"/>
                    <a:pt x="12713" y="3181"/>
                  </a:cubicBezTo>
                  <a:cubicBezTo>
                    <a:pt x="12642" y="3181"/>
                    <a:pt x="12585" y="3113"/>
                    <a:pt x="12585" y="3038"/>
                  </a:cubicBezTo>
                  <a:cubicBezTo>
                    <a:pt x="12609" y="3017"/>
                    <a:pt x="12636" y="2995"/>
                    <a:pt x="12656" y="2970"/>
                  </a:cubicBezTo>
                  <a:cubicBezTo>
                    <a:pt x="12700" y="2927"/>
                    <a:pt x="12743" y="2888"/>
                    <a:pt x="12784" y="2845"/>
                  </a:cubicBezTo>
                  <a:cubicBezTo>
                    <a:pt x="12804" y="2873"/>
                    <a:pt x="12814" y="2920"/>
                    <a:pt x="12814" y="2956"/>
                  </a:cubicBezTo>
                  <a:cubicBezTo>
                    <a:pt x="12841" y="2988"/>
                    <a:pt x="12875" y="2927"/>
                    <a:pt x="12875" y="2888"/>
                  </a:cubicBezTo>
                  <a:cubicBezTo>
                    <a:pt x="12885" y="2784"/>
                    <a:pt x="12885" y="2680"/>
                    <a:pt x="12932" y="2587"/>
                  </a:cubicBezTo>
                  <a:cubicBezTo>
                    <a:pt x="12875" y="2598"/>
                    <a:pt x="12827" y="2605"/>
                    <a:pt x="12770" y="2587"/>
                  </a:cubicBezTo>
                  <a:cubicBezTo>
                    <a:pt x="12720" y="2573"/>
                    <a:pt x="12673" y="2537"/>
                    <a:pt x="12663" y="2476"/>
                  </a:cubicBezTo>
                  <a:cubicBezTo>
                    <a:pt x="12602" y="2490"/>
                    <a:pt x="12508" y="2497"/>
                    <a:pt x="12481" y="2436"/>
                  </a:cubicBezTo>
                  <a:cubicBezTo>
                    <a:pt x="12474" y="2422"/>
                    <a:pt x="12474" y="2401"/>
                    <a:pt x="12461" y="2379"/>
                  </a:cubicBezTo>
                  <a:cubicBezTo>
                    <a:pt x="12437" y="2333"/>
                    <a:pt x="12383" y="2333"/>
                    <a:pt x="12339" y="2311"/>
                  </a:cubicBezTo>
                  <a:cubicBezTo>
                    <a:pt x="12255" y="2272"/>
                    <a:pt x="12198" y="2175"/>
                    <a:pt x="12198" y="2078"/>
                  </a:cubicBezTo>
                  <a:cubicBezTo>
                    <a:pt x="12191" y="1978"/>
                    <a:pt x="12218" y="1881"/>
                    <a:pt x="12249" y="1784"/>
                  </a:cubicBezTo>
                  <a:cubicBezTo>
                    <a:pt x="12198" y="1784"/>
                    <a:pt x="12165" y="1709"/>
                    <a:pt x="12191" y="1663"/>
                  </a:cubicBezTo>
                  <a:cubicBezTo>
                    <a:pt x="12178" y="1681"/>
                    <a:pt x="12148" y="1670"/>
                    <a:pt x="12134" y="1648"/>
                  </a:cubicBezTo>
                  <a:cubicBezTo>
                    <a:pt x="12121" y="1627"/>
                    <a:pt x="12121" y="1605"/>
                    <a:pt x="12121" y="1580"/>
                  </a:cubicBezTo>
                  <a:cubicBezTo>
                    <a:pt x="12121" y="1523"/>
                    <a:pt x="12114" y="1462"/>
                    <a:pt x="12114" y="1401"/>
                  </a:cubicBezTo>
                  <a:cubicBezTo>
                    <a:pt x="12064" y="1355"/>
                    <a:pt x="12037" y="1279"/>
                    <a:pt x="12064" y="1215"/>
                  </a:cubicBezTo>
                  <a:cubicBezTo>
                    <a:pt x="12077" y="1176"/>
                    <a:pt x="12084" y="1107"/>
                    <a:pt x="12050" y="1115"/>
                  </a:cubicBezTo>
                  <a:cubicBezTo>
                    <a:pt x="12141" y="1072"/>
                    <a:pt x="12057" y="896"/>
                    <a:pt x="12134" y="832"/>
                  </a:cubicBezTo>
                  <a:cubicBezTo>
                    <a:pt x="12148" y="814"/>
                    <a:pt x="12178" y="807"/>
                    <a:pt x="12185" y="785"/>
                  </a:cubicBezTo>
                  <a:cubicBezTo>
                    <a:pt x="12191" y="771"/>
                    <a:pt x="12185" y="756"/>
                    <a:pt x="12178" y="738"/>
                  </a:cubicBezTo>
                  <a:cubicBezTo>
                    <a:pt x="12165" y="670"/>
                    <a:pt x="12185" y="595"/>
                    <a:pt x="12235" y="552"/>
                  </a:cubicBezTo>
                  <a:cubicBezTo>
                    <a:pt x="12212" y="538"/>
                    <a:pt x="12191" y="513"/>
                    <a:pt x="12185" y="484"/>
                  </a:cubicBezTo>
                  <a:cubicBezTo>
                    <a:pt x="12165" y="409"/>
                    <a:pt x="12121" y="319"/>
                    <a:pt x="12057" y="280"/>
                  </a:cubicBezTo>
                  <a:cubicBezTo>
                    <a:pt x="12037" y="266"/>
                    <a:pt x="12023" y="258"/>
                    <a:pt x="12000" y="258"/>
                  </a:cubicBezTo>
                  <a:cubicBezTo>
                    <a:pt x="11959" y="258"/>
                    <a:pt x="11929" y="287"/>
                    <a:pt x="11895" y="305"/>
                  </a:cubicBezTo>
                  <a:cubicBezTo>
                    <a:pt x="11858" y="327"/>
                    <a:pt x="11811" y="327"/>
                    <a:pt x="11788" y="287"/>
                  </a:cubicBezTo>
                  <a:cubicBezTo>
                    <a:pt x="11724" y="380"/>
                    <a:pt x="11710" y="498"/>
                    <a:pt x="11697" y="606"/>
                  </a:cubicBezTo>
                  <a:cubicBezTo>
                    <a:pt x="11690" y="574"/>
                    <a:pt x="11640" y="574"/>
                    <a:pt x="11640" y="606"/>
                  </a:cubicBezTo>
                  <a:cubicBezTo>
                    <a:pt x="11613" y="595"/>
                    <a:pt x="11592" y="581"/>
                    <a:pt x="11562" y="574"/>
                  </a:cubicBezTo>
                  <a:cubicBezTo>
                    <a:pt x="11485" y="670"/>
                    <a:pt x="11394" y="764"/>
                    <a:pt x="11296" y="839"/>
                  </a:cubicBezTo>
                  <a:cubicBezTo>
                    <a:pt x="11310" y="853"/>
                    <a:pt x="11323" y="875"/>
                    <a:pt x="11337" y="889"/>
                  </a:cubicBezTo>
                  <a:cubicBezTo>
                    <a:pt x="11209" y="936"/>
                    <a:pt x="11084" y="738"/>
                    <a:pt x="10963" y="799"/>
                  </a:cubicBezTo>
                  <a:cubicBezTo>
                    <a:pt x="10983" y="832"/>
                    <a:pt x="11007" y="853"/>
                    <a:pt x="11027" y="882"/>
                  </a:cubicBezTo>
                  <a:cubicBezTo>
                    <a:pt x="11074" y="943"/>
                    <a:pt x="11125" y="1018"/>
                    <a:pt x="11118" y="1100"/>
                  </a:cubicBezTo>
                  <a:cubicBezTo>
                    <a:pt x="11084" y="1115"/>
                    <a:pt x="11054" y="1140"/>
                    <a:pt x="11020" y="1140"/>
                  </a:cubicBezTo>
                  <a:cubicBezTo>
                    <a:pt x="10983" y="1140"/>
                    <a:pt x="10943" y="1122"/>
                    <a:pt x="10926" y="1086"/>
                  </a:cubicBezTo>
                  <a:cubicBezTo>
                    <a:pt x="10913" y="1054"/>
                    <a:pt x="10919" y="1018"/>
                    <a:pt x="10913" y="989"/>
                  </a:cubicBezTo>
                  <a:cubicBezTo>
                    <a:pt x="10899" y="943"/>
                    <a:pt x="10842" y="918"/>
                    <a:pt x="10802" y="896"/>
                  </a:cubicBezTo>
                  <a:cubicBezTo>
                    <a:pt x="10758" y="871"/>
                    <a:pt x="10707" y="839"/>
                    <a:pt x="10714" y="785"/>
                  </a:cubicBezTo>
                  <a:cubicBezTo>
                    <a:pt x="10681" y="799"/>
                    <a:pt x="10637" y="792"/>
                    <a:pt x="10617" y="764"/>
                  </a:cubicBezTo>
                  <a:cubicBezTo>
                    <a:pt x="10596" y="799"/>
                    <a:pt x="10546" y="807"/>
                    <a:pt x="10506" y="814"/>
                  </a:cubicBezTo>
                  <a:cubicBezTo>
                    <a:pt x="10462" y="821"/>
                    <a:pt x="10418" y="882"/>
                    <a:pt x="10448" y="914"/>
                  </a:cubicBezTo>
                  <a:cubicBezTo>
                    <a:pt x="10405" y="921"/>
                    <a:pt x="10378" y="864"/>
                    <a:pt x="10371" y="821"/>
                  </a:cubicBezTo>
                  <a:cubicBezTo>
                    <a:pt x="10364" y="774"/>
                    <a:pt x="10384" y="731"/>
                    <a:pt x="10384" y="688"/>
                  </a:cubicBezTo>
                  <a:cubicBezTo>
                    <a:pt x="10384" y="642"/>
                    <a:pt x="10358" y="588"/>
                    <a:pt x="10314" y="574"/>
                  </a:cubicBezTo>
                  <a:cubicBezTo>
                    <a:pt x="10270" y="559"/>
                    <a:pt x="10216" y="581"/>
                    <a:pt x="10199" y="627"/>
                  </a:cubicBezTo>
                  <a:cubicBezTo>
                    <a:pt x="10172" y="627"/>
                    <a:pt x="10146" y="620"/>
                    <a:pt x="10115" y="620"/>
                  </a:cubicBezTo>
                  <a:cubicBezTo>
                    <a:pt x="10075" y="656"/>
                    <a:pt x="10031" y="710"/>
                    <a:pt x="10004" y="764"/>
                  </a:cubicBezTo>
                  <a:cubicBezTo>
                    <a:pt x="9910" y="785"/>
                    <a:pt x="9819" y="839"/>
                    <a:pt x="9762" y="914"/>
                  </a:cubicBezTo>
                  <a:cubicBezTo>
                    <a:pt x="9742" y="936"/>
                    <a:pt x="9742" y="982"/>
                    <a:pt x="9765" y="982"/>
                  </a:cubicBezTo>
                  <a:cubicBezTo>
                    <a:pt x="9668" y="996"/>
                    <a:pt x="9587" y="1086"/>
                    <a:pt x="9567" y="1190"/>
                  </a:cubicBezTo>
                  <a:cubicBezTo>
                    <a:pt x="9530" y="1204"/>
                    <a:pt x="9503" y="1251"/>
                    <a:pt x="9516" y="1287"/>
                  </a:cubicBezTo>
                  <a:cubicBezTo>
                    <a:pt x="9530" y="1287"/>
                    <a:pt x="9550" y="1297"/>
                    <a:pt x="9557" y="1312"/>
                  </a:cubicBezTo>
                  <a:cubicBezTo>
                    <a:pt x="9496" y="1394"/>
                    <a:pt x="9446" y="1491"/>
                    <a:pt x="9425" y="1595"/>
                  </a:cubicBezTo>
                  <a:cubicBezTo>
                    <a:pt x="9466" y="1613"/>
                    <a:pt x="9446" y="1681"/>
                    <a:pt x="9415" y="1716"/>
                  </a:cubicBezTo>
                  <a:cubicBezTo>
                    <a:pt x="9473" y="1724"/>
                    <a:pt x="9523" y="1770"/>
                    <a:pt x="9530" y="1831"/>
                  </a:cubicBezTo>
                  <a:cubicBezTo>
                    <a:pt x="9671" y="1881"/>
                    <a:pt x="9839" y="1874"/>
                    <a:pt x="9974" y="1806"/>
                  </a:cubicBezTo>
                  <a:cubicBezTo>
                    <a:pt x="10004" y="1792"/>
                    <a:pt x="10031" y="1777"/>
                    <a:pt x="10058" y="1770"/>
                  </a:cubicBezTo>
                  <a:cubicBezTo>
                    <a:pt x="10088" y="1770"/>
                    <a:pt x="10122" y="1777"/>
                    <a:pt x="10135" y="1806"/>
                  </a:cubicBezTo>
                  <a:cubicBezTo>
                    <a:pt x="10152" y="1860"/>
                    <a:pt x="10088" y="1903"/>
                    <a:pt x="10038" y="1896"/>
                  </a:cubicBezTo>
                  <a:cubicBezTo>
                    <a:pt x="9987" y="1885"/>
                    <a:pt x="9934" y="1874"/>
                    <a:pt x="9883" y="1896"/>
                  </a:cubicBezTo>
                  <a:cubicBezTo>
                    <a:pt x="9863" y="1906"/>
                    <a:pt x="9846" y="1928"/>
                    <a:pt x="9826" y="1935"/>
                  </a:cubicBezTo>
                  <a:cubicBezTo>
                    <a:pt x="9806" y="1942"/>
                    <a:pt x="9775" y="1935"/>
                    <a:pt x="9769" y="1913"/>
                  </a:cubicBezTo>
                  <a:cubicBezTo>
                    <a:pt x="9708" y="1971"/>
                    <a:pt x="9637" y="2024"/>
                    <a:pt x="9573" y="2085"/>
                  </a:cubicBezTo>
                  <a:cubicBezTo>
                    <a:pt x="9557" y="2093"/>
                    <a:pt x="9543" y="2103"/>
                    <a:pt x="9543" y="2121"/>
                  </a:cubicBezTo>
                  <a:cubicBezTo>
                    <a:pt x="9543" y="2136"/>
                    <a:pt x="9543" y="2153"/>
                    <a:pt x="9550" y="2161"/>
                  </a:cubicBezTo>
                  <a:cubicBezTo>
                    <a:pt x="9580" y="2243"/>
                    <a:pt x="9664" y="2297"/>
                    <a:pt x="9742" y="2325"/>
                  </a:cubicBezTo>
                  <a:cubicBezTo>
                    <a:pt x="9826" y="2354"/>
                    <a:pt x="9917" y="2379"/>
                    <a:pt x="10011" y="2379"/>
                  </a:cubicBezTo>
                  <a:cubicBezTo>
                    <a:pt x="10031" y="2379"/>
                    <a:pt x="10058" y="2379"/>
                    <a:pt x="10082" y="2372"/>
                  </a:cubicBezTo>
                  <a:cubicBezTo>
                    <a:pt x="10102" y="2361"/>
                    <a:pt x="10122" y="2347"/>
                    <a:pt x="10146" y="2340"/>
                  </a:cubicBezTo>
                  <a:cubicBezTo>
                    <a:pt x="10166" y="2333"/>
                    <a:pt x="10193" y="2340"/>
                    <a:pt x="10216" y="2340"/>
                  </a:cubicBezTo>
                  <a:cubicBezTo>
                    <a:pt x="10270" y="2347"/>
                    <a:pt x="10334" y="2354"/>
                    <a:pt x="10391" y="2372"/>
                  </a:cubicBezTo>
                  <a:cubicBezTo>
                    <a:pt x="10425" y="2379"/>
                    <a:pt x="10462" y="2386"/>
                    <a:pt x="10482" y="2415"/>
                  </a:cubicBezTo>
                  <a:cubicBezTo>
                    <a:pt x="10506" y="2447"/>
                    <a:pt x="10489" y="2497"/>
                    <a:pt x="10455" y="2497"/>
                  </a:cubicBezTo>
                  <a:cubicBezTo>
                    <a:pt x="10405" y="2490"/>
                    <a:pt x="10358" y="2490"/>
                    <a:pt x="10307" y="2483"/>
                  </a:cubicBezTo>
                  <a:cubicBezTo>
                    <a:pt x="10300" y="2504"/>
                    <a:pt x="10270" y="2522"/>
                    <a:pt x="10250" y="2512"/>
                  </a:cubicBezTo>
                  <a:cubicBezTo>
                    <a:pt x="10236" y="2565"/>
                    <a:pt x="10152" y="2580"/>
                    <a:pt x="10122" y="2537"/>
                  </a:cubicBezTo>
                  <a:cubicBezTo>
                    <a:pt x="10095" y="2573"/>
                    <a:pt x="10045" y="2587"/>
                    <a:pt x="10004" y="2573"/>
                  </a:cubicBezTo>
                  <a:cubicBezTo>
                    <a:pt x="9981" y="2565"/>
                    <a:pt x="9960" y="2551"/>
                    <a:pt x="9940" y="2551"/>
                  </a:cubicBezTo>
                  <a:cubicBezTo>
                    <a:pt x="9910" y="2551"/>
                    <a:pt x="9883" y="2573"/>
                    <a:pt x="9863" y="2587"/>
                  </a:cubicBezTo>
                  <a:cubicBezTo>
                    <a:pt x="9826" y="2619"/>
                    <a:pt x="9782" y="2655"/>
                    <a:pt x="9762" y="2701"/>
                  </a:cubicBezTo>
                  <a:cubicBezTo>
                    <a:pt x="9738" y="2744"/>
                    <a:pt x="9728" y="2798"/>
                    <a:pt x="9755" y="2845"/>
                  </a:cubicBezTo>
                  <a:cubicBezTo>
                    <a:pt x="9785" y="2906"/>
                    <a:pt x="9876" y="2949"/>
                    <a:pt x="9846" y="3010"/>
                  </a:cubicBezTo>
                  <a:cubicBezTo>
                    <a:pt x="9870" y="2995"/>
                    <a:pt x="9896" y="3010"/>
                    <a:pt x="9910" y="3031"/>
                  </a:cubicBezTo>
                  <a:cubicBezTo>
                    <a:pt x="9927" y="3053"/>
                    <a:pt x="9927" y="3085"/>
                    <a:pt x="9947" y="3099"/>
                  </a:cubicBezTo>
                  <a:cubicBezTo>
                    <a:pt x="9960" y="3121"/>
                    <a:pt x="10004" y="3121"/>
                    <a:pt x="10011" y="3092"/>
                  </a:cubicBezTo>
                  <a:cubicBezTo>
                    <a:pt x="10045" y="3128"/>
                    <a:pt x="10102" y="3146"/>
                    <a:pt x="10152" y="3153"/>
                  </a:cubicBezTo>
                  <a:cubicBezTo>
                    <a:pt x="10236" y="3167"/>
                    <a:pt x="10314" y="3174"/>
                    <a:pt x="10398" y="3189"/>
                  </a:cubicBezTo>
                  <a:cubicBezTo>
                    <a:pt x="10425" y="3189"/>
                    <a:pt x="10448" y="3196"/>
                    <a:pt x="10475" y="3214"/>
                  </a:cubicBezTo>
                  <a:cubicBezTo>
                    <a:pt x="10539" y="3242"/>
                    <a:pt x="10553" y="3346"/>
                    <a:pt x="10512" y="3400"/>
                  </a:cubicBezTo>
                  <a:cubicBezTo>
                    <a:pt x="10539" y="3468"/>
                    <a:pt x="10590" y="3522"/>
                    <a:pt x="10654" y="3550"/>
                  </a:cubicBezTo>
                  <a:cubicBezTo>
                    <a:pt x="10707" y="3579"/>
                    <a:pt x="10795" y="3558"/>
                    <a:pt x="10856" y="3558"/>
                  </a:cubicBezTo>
                  <a:lnTo>
                    <a:pt x="10893" y="3558"/>
                  </a:lnTo>
                  <a:cubicBezTo>
                    <a:pt x="10913" y="3558"/>
                    <a:pt x="10943" y="3565"/>
                    <a:pt x="10963" y="3565"/>
                  </a:cubicBezTo>
                  <a:cubicBezTo>
                    <a:pt x="11054" y="3572"/>
                    <a:pt x="11155" y="3558"/>
                    <a:pt x="11216" y="3482"/>
                  </a:cubicBezTo>
                  <a:cubicBezTo>
                    <a:pt x="11232" y="3468"/>
                    <a:pt x="11253" y="3436"/>
                    <a:pt x="11273" y="3447"/>
                  </a:cubicBezTo>
                  <a:cubicBezTo>
                    <a:pt x="11286" y="3454"/>
                    <a:pt x="11303" y="3468"/>
                    <a:pt x="11317" y="3461"/>
                  </a:cubicBezTo>
                  <a:cubicBezTo>
                    <a:pt x="11337" y="3454"/>
                    <a:pt x="11337" y="3429"/>
                    <a:pt x="11357" y="3421"/>
                  </a:cubicBezTo>
                  <a:cubicBezTo>
                    <a:pt x="11374" y="3421"/>
                    <a:pt x="11380" y="3429"/>
                    <a:pt x="11394" y="3436"/>
                  </a:cubicBezTo>
                  <a:cubicBezTo>
                    <a:pt x="11421" y="3447"/>
                    <a:pt x="11434" y="3400"/>
                    <a:pt x="11451" y="3378"/>
                  </a:cubicBezTo>
                  <a:cubicBezTo>
                    <a:pt x="11492" y="3310"/>
                    <a:pt x="11599" y="3346"/>
                    <a:pt x="11670" y="3325"/>
                  </a:cubicBezTo>
                  <a:cubicBezTo>
                    <a:pt x="11710" y="3310"/>
                    <a:pt x="11741" y="3271"/>
                    <a:pt x="11747" y="3228"/>
                  </a:cubicBezTo>
                  <a:cubicBezTo>
                    <a:pt x="11747" y="3214"/>
                    <a:pt x="11747" y="3196"/>
                    <a:pt x="11754" y="3181"/>
                  </a:cubicBezTo>
                  <a:cubicBezTo>
                    <a:pt x="11761" y="3174"/>
                    <a:pt x="11767" y="3160"/>
                    <a:pt x="11774" y="3153"/>
                  </a:cubicBezTo>
                  <a:cubicBezTo>
                    <a:pt x="11804" y="3121"/>
                    <a:pt x="11818" y="3078"/>
                    <a:pt x="11811" y="3031"/>
                  </a:cubicBezTo>
                  <a:cubicBezTo>
                    <a:pt x="11845" y="3070"/>
                    <a:pt x="11875" y="3121"/>
                    <a:pt x="11882" y="3174"/>
                  </a:cubicBezTo>
                  <a:cubicBezTo>
                    <a:pt x="11882" y="3189"/>
                    <a:pt x="11882" y="3214"/>
                    <a:pt x="11895" y="3228"/>
                  </a:cubicBezTo>
                  <a:cubicBezTo>
                    <a:pt x="11902" y="3242"/>
                    <a:pt x="11916" y="3250"/>
                    <a:pt x="11929" y="3257"/>
                  </a:cubicBezTo>
                  <a:cubicBezTo>
                    <a:pt x="11959" y="3278"/>
                    <a:pt x="11966" y="3318"/>
                    <a:pt x="11959" y="3353"/>
                  </a:cubicBezTo>
                  <a:cubicBezTo>
                    <a:pt x="11909" y="3339"/>
                    <a:pt x="11852" y="3386"/>
                    <a:pt x="11811" y="3414"/>
                  </a:cubicBezTo>
                  <a:cubicBezTo>
                    <a:pt x="11767" y="3454"/>
                    <a:pt x="11704" y="3482"/>
                    <a:pt x="11663" y="3447"/>
                  </a:cubicBezTo>
                  <a:cubicBezTo>
                    <a:pt x="11633" y="3522"/>
                    <a:pt x="11492" y="3490"/>
                    <a:pt x="11478" y="3565"/>
                  </a:cubicBezTo>
                  <a:cubicBezTo>
                    <a:pt x="11414" y="3565"/>
                    <a:pt x="11374" y="3654"/>
                    <a:pt x="11401" y="3715"/>
                  </a:cubicBezTo>
                  <a:cubicBezTo>
                    <a:pt x="11444" y="3715"/>
                    <a:pt x="11485" y="3715"/>
                    <a:pt x="11529" y="3722"/>
                  </a:cubicBezTo>
                  <a:cubicBezTo>
                    <a:pt x="11529" y="3744"/>
                    <a:pt x="11545" y="3769"/>
                    <a:pt x="11576" y="3769"/>
                  </a:cubicBezTo>
                  <a:cubicBezTo>
                    <a:pt x="11603" y="3769"/>
                    <a:pt x="11619" y="3755"/>
                    <a:pt x="11640" y="3737"/>
                  </a:cubicBezTo>
                  <a:cubicBezTo>
                    <a:pt x="11734" y="3679"/>
                    <a:pt x="11818" y="3611"/>
                    <a:pt x="11909" y="3550"/>
                  </a:cubicBezTo>
                  <a:cubicBezTo>
                    <a:pt x="11916" y="3543"/>
                    <a:pt x="11929" y="3536"/>
                    <a:pt x="11936" y="3543"/>
                  </a:cubicBezTo>
                  <a:cubicBezTo>
                    <a:pt x="11959" y="3550"/>
                    <a:pt x="11966" y="3586"/>
                    <a:pt x="11979" y="3579"/>
                  </a:cubicBezTo>
                  <a:cubicBezTo>
                    <a:pt x="11946" y="3647"/>
                    <a:pt x="11902" y="3701"/>
                    <a:pt x="11845" y="3744"/>
                  </a:cubicBezTo>
                  <a:cubicBezTo>
                    <a:pt x="11794" y="3783"/>
                    <a:pt x="11734" y="3805"/>
                    <a:pt x="11677" y="3830"/>
                  </a:cubicBezTo>
                  <a:cubicBezTo>
                    <a:pt x="11640" y="3844"/>
                    <a:pt x="11599" y="3858"/>
                    <a:pt x="11562" y="3873"/>
                  </a:cubicBezTo>
                  <a:cubicBezTo>
                    <a:pt x="11555" y="3880"/>
                    <a:pt x="11542" y="3880"/>
                    <a:pt x="11535" y="3887"/>
                  </a:cubicBezTo>
                  <a:cubicBezTo>
                    <a:pt x="11522" y="3912"/>
                    <a:pt x="11529" y="3941"/>
                    <a:pt x="11542" y="3955"/>
                  </a:cubicBezTo>
                  <a:cubicBezTo>
                    <a:pt x="11555" y="3977"/>
                    <a:pt x="11576" y="3995"/>
                    <a:pt x="11586" y="4016"/>
                  </a:cubicBezTo>
                  <a:cubicBezTo>
                    <a:pt x="11592" y="4038"/>
                    <a:pt x="11592" y="4063"/>
                    <a:pt x="11586" y="4077"/>
                  </a:cubicBezTo>
                  <a:cubicBezTo>
                    <a:pt x="11586" y="4195"/>
                    <a:pt x="11663" y="4331"/>
                    <a:pt x="11599" y="4435"/>
                  </a:cubicBezTo>
                  <a:cubicBezTo>
                    <a:pt x="11542" y="4407"/>
                    <a:pt x="11535" y="4331"/>
                    <a:pt x="11529" y="4270"/>
                  </a:cubicBezTo>
                  <a:cubicBezTo>
                    <a:pt x="11522" y="4202"/>
                    <a:pt x="11515" y="4127"/>
                    <a:pt x="11505" y="4063"/>
                  </a:cubicBezTo>
                  <a:cubicBezTo>
                    <a:pt x="11451" y="4052"/>
                    <a:pt x="11394" y="4070"/>
                    <a:pt x="11350" y="4106"/>
                  </a:cubicBezTo>
                  <a:cubicBezTo>
                    <a:pt x="11343" y="4052"/>
                    <a:pt x="11303" y="4016"/>
                    <a:pt x="11259" y="4009"/>
                  </a:cubicBezTo>
                  <a:cubicBezTo>
                    <a:pt x="11253" y="4023"/>
                    <a:pt x="11239" y="4030"/>
                    <a:pt x="11232" y="4045"/>
                  </a:cubicBezTo>
                  <a:cubicBezTo>
                    <a:pt x="11195" y="4023"/>
                    <a:pt x="11202" y="3962"/>
                    <a:pt x="11189" y="3927"/>
                  </a:cubicBezTo>
                  <a:cubicBezTo>
                    <a:pt x="11168" y="3880"/>
                    <a:pt x="11111" y="3873"/>
                    <a:pt x="11061" y="3873"/>
                  </a:cubicBezTo>
                  <a:cubicBezTo>
                    <a:pt x="11034" y="3905"/>
                    <a:pt x="11007" y="3934"/>
                    <a:pt x="10963" y="3948"/>
                  </a:cubicBezTo>
                  <a:cubicBezTo>
                    <a:pt x="10879" y="3987"/>
                    <a:pt x="10778" y="3977"/>
                    <a:pt x="10687" y="3987"/>
                  </a:cubicBezTo>
                  <a:cubicBezTo>
                    <a:pt x="10623" y="3995"/>
                    <a:pt x="10559" y="4016"/>
                    <a:pt x="10495" y="3995"/>
                  </a:cubicBezTo>
                  <a:cubicBezTo>
                    <a:pt x="10469" y="3987"/>
                    <a:pt x="10442" y="3962"/>
                    <a:pt x="10411" y="3955"/>
                  </a:cubicBezTo>
                  <a:cubicBezTo>
                    <a:pt x="10384" y="3948"/>
                    <a:pt x="10347" y="3948"/>
                    <a:pt x="10327" y="3970"/>
                  </a:cubicBezTo>
                  <a:cubicBezTo>
                    <a:pt x="10320" y="3977"/>
                    <a:pt x="10314" y="3995"/>
                    <a:pt x="10300" y="3995"/>
                  </a:cubicBezTo>
                  <a:cubicBezTo>
                    <a:pt x="10294" y="3995"/>
                    <a:pt x="10287" y="3995"/>
                    <a:pt x="10277" y="3987"/>
                  </a:cubicBezTo>
                  <a:lnTo>
                    <a:pt x="10172" y="3941"/>
                  </a:lnTo>
                  <a:cubicBezTo>
                    <a:pt x="10159" y="3934"/>
                    <a:pt x="10135" y="3927"/>
                    <a:pt x="10122" y="3905"/>
                  </a:cubicBezTo>
                  <a:cubicBezTo>
                    <a:pt x="10102" y="3866"/>
                    <a:pt x="10129" y="3830"/>
                    <a:pt x="10152" y="3798"/>
                  </a:cubicBezTo>
                  <a:cubicBezTo>
                    <a:pt x="10159" y="3790"/>
                    <a:pt x="10166" y="3776"/>
                    <a:pt x="10179" y="3769"/>
                  </a:cubicBezTo>
                  <a:cubicBezTo>
                    <a:pt x="10186" y="3762"/>
                    <a:pt x="10193" y="3744"/>
                    <a:pt x="10206" y="3737"/>
                  </a:cubicBezTo>
                  <a:cubicBezTo>
                    <a:pt x="10236" y="3715"/>
                    <a:pt x="10263" y="3715"/>
                    <a:pt x="10300" y="3730"/>
                  </a:cubicBezTo>
                  <a:cubicBezTo>
                    <a:pt x="10371" y="3694"/>
                    <a:pt x="10398" y="3572"/>
                    <a:pt x="10347" y="3504"/>
                  </a:cubicBezTo>
                  <a:cubicBezTo>
                    <a:pt x="10364" y="3490"/>
                    <a:pt x="10384" y="3475"/>
                    <a:pt x="10405" y="3468"/>
                  </a:cubicBezTo>
                  <a:cubicBezTo>
                    <a:pt x="10384" y="3468"/>
                    <a:pt x="10347" y="3454"/>
                    <a:pt x="10320" y="3454"/>
                  </a:cubicBezTo>
                  <a:cubicBezTo>
                    <a:pt x="10307" y="3454"/>
                    <a:pt x="10287" y="3454"/>
                    <a:pt x="10270" y="3447"/>
                  </a:cubicBezTo>
                  <a:cubicBezTo>
                    <a:pt x="10250" y="3436"/>
                    <a:pt x="10243" y="3414"/>
                    <a:pt x="10230" y="3400"/>
                  </a:cubicBezTo>
                  <a:cubicBezTo>
                    <a:pt x="10223" y="3386"/>
                    <a:pt x="10216" y="3378"/>
                    <a:pt x="10206" y="3361"/>
                  </a:cubicBezTo>
                  <a:cubicBezTo>
                    <a:pt x="10199" y="3353"/>
                    <a:pt x="10199" y="3346"/>
                    <a:pt x="10193" y="3346"/>
                  </a:cubicBezTo>
                  <a:cubicBezTo>
                    <a:pt x="10186" y="3346"/>
                    <a:pt x="10186" y="3353"/>
                    <a:pt x="10179" y="3353"/>
                  </a:cubicBezTo>
                  <a:cubicBezTo>
                    <a:pt x="10172" y="3361"/>
                    <a:pt x="10159" y="3353"/>
                    <a:pt x="10152" y="3353"/>
                  </a:cubicBezTo>
                  <a:cubicBezTo>
                    <a:pt x="10102" y="3339"/>
                    <a:pt x="10051" y="3318"/>
                    <a:pt x="10011" y="3296"/>
                  </a:cubicBezTo>
                  <a:cubicBezTo>
                    <a:pt x="10004" y="3285"/>
                    <a:pt x="9987" y="3275"/>
                    <a:pt x="9974" y="3285"/>
                  </a:cubicBezTo>
                  <a:cubicBezTo>
                    <a:pt x="9960" y="3293"/>
                    <a:pt x="9954" y="3303"/>
                    <a:pt x="9960" y="3318"/>
                  </a:cubicBezTo>
                  <a:cubicBezTo>
                    <a:pt x="9940" y="3318"/>
                    <a:pt x="9917" y="3339"/>
                    <a:pt x="9903" y="3361"/>
                  </a:cubicBezTo>
                  <a:cubicBezTo>
                    <a:pt x="9883" y="3339"/>
                    <a:pt x="9839" y="3361"/>
                    <a:pt x="9812" y="3353"/>
                  </a:cubicBezTo>
                  <a:cubicBezTo>
                    <a:pt x="9792" y="3353"/>
                    <a:pt x="9775" y="3339"/>
                    <a:pt x="9762" y="3325"/>
                  </a:cubicBezTo>
                  <a:cubicBezTo>
                    <a:pt x="9748" y="3318"/>
                    <a:pt x="9722" y="3310"/>
                    <a:pt x="9708" y="3325"/>
                  </a:cubicBezTo>
                  <a:cubicBezTo>
                    <a:pt x="9698" y="3303"/>
                    <a:pt x="9698" y="3285"/>
                    <a:pt x="9691" y="3264"/>
                  </a:cubicBezTo>
                  <a:cubicBezTo>
                    <a:pt x="9671" y="3278"/>
                    <a:pt x="9641" y="3278"/>
                    <a:pt x="9621" y="3271"/>
                  </a:cubicBezTo>
                  <a:cubicBezTo>
                    <a:pt x="9597" y="3264"/>
                    <a:pt x="9580" y="3242"/>
                    <a:pt x="9557" y="3228"/>
                  </a:cubicBezTo>
                  <a:cubicBezTo>
                    <a:pt x="9550" y="3221"/>
                    <a:pt x="9536" y="3214"/>
                    <a:pt x="9536" y="3196"/>
                  </a:cubicBezTo>
                  <a:cubicBezTo>
                    <a:pt x="9536" y="3189"/>
                    <a:pt x="9536" y="3181"/>
                    <a:pt x="9530" y="3174"/>
                  </a:cubicBezTo>
                  <a:cubicBezTo>
                    <a:pt x="9523" y="3167"/>
                    <a:pt x="9523" y="3167"/>
                    <a:pt x="9516" y="3167"/>
                  </a:cubicBezTo>
                  <a:cubicBezTo>
                    <a:pt x="9496" y="3160"/>
                    <a:pt x="9473" y="3153"/>
                    <a:pt x="9446" y="3146"/>
                  </a:cubicBezTo>
                  <a:cubicBezTo>
                    <a:pt x="9439" y="3146"/>
                    <a:pt x="9432" y="3138"/>
                    <a:pt x="9425" y="3138"/>
                  </a:cubicBezTo>
                  <a:cubicBezTo>
                    <a:pt x="9415" y="3138"/>
                    <a:pt x="9409" y="3138"/>
                    <a:pt x="9402" y="3146"/>
                  </a:cubicBezTo>
                  <a:cubicBezTo>
                    <a:pt x="9375" y="3153"/>
                    <a:pt x="9338" y="3153"/>
                    <a:pt x="9311" y="3138"/>
                  </a:cubicBezTo>
                  <a:cubicBezTo>
                    <a:pt x="9298" y="3121"/>
                    <a:pt x="9284" y="3106"/>
                    <a:pt x="9277" y="3085"/>
                  </a:cubicBezTo>
                  <a:cubicBezTo>
                    <a:pt x="9247" y="3078"/>
                    <a:pt x="9220" y="3063"/>
                    <a:pt x="9197" y="3053"/>
                  </a:cubicBezTo>
                  <a:cubicBezTo>
                    <a:pt x="9183" y="3038"/>
                    <a:pt x="9176" y="3024"/>
                    <a:pt x="9176" y="3002"/>
                  </a:cubicBezTo>
                  <a:cubicBezTo>
                    <a:pt x="9163" y="3010"/>
                    <a:pt x="9143" y="3002"/>
                    <a:pt x="9126" y="2977"/>
                  </a:cubicBezTo>
                  <a:cubicBezTo>
                    <a:pt x="9112" y="2963"/>
                    <a:pt x="9112" y="2941"/>
                    <a:pt x="9099" y="2927"/>
                  </a:cubicBezTo>
                  <a:cubicBezTo>
                    <a:pt x="9086" y="2913"/>
                    <a:pt x="9065" y="2906"/>
                    <a:pt x="9042" y="2895"/>
                  </a:cubicBezTo>
                  <a:cubicBezTo>
                    <a:pt x="8978" y="2859"/>
                    <a:pt x="8924" y="2784"/>
                    <a:pt x="8853" y="2791"/>
                  </a:cubicBezTo>
                  <a:cubicBezTo>
                    <a:pt x="8816" y="2791"/>
                    <a:pt x="8789" y="2813"/>
                    <a:pt x="8759" y="2798"/>
                  </a:cubicBezTo>
                  <a:cubicBezTo>
                    <a:pt x="8752" y="2791"/>
                    <a:pt x="8739" y="2784"/>
                    <a:pt x="8732" y="2784"/>
                  </a:cubicBezTo>
                  <a:cubicBezTo>
                    <a:pt x="8705" y="2784"/>
                    <a:pt x="8699" y="2813"/>
                    <a:pt x="8688" y="2845"/>
                  </a:cubicBezTo>
                  <a:cubicBezTo>
                    <a:pt x="8682" y="2873"/>
                    <a:pt x="8662" y="2906"/>
                    <a:pt x="8641" y="2920"/>
                  </a:cubicBezTo>
                  <a:cubicBezTo>
                    <a:pt x="8662" y="2920"/>
                    <a:pt x="8668" y="2949"/>
                    <a:pt x="8662" y="2963"/>
                  </a:cubicBezTo>
                  <a:cubicBezTo>
                    <a:pt x="8655" y="2977"/>
                    <a:pt x="8628" y="2988"/>
                    <a:pt x="8611" y="2995"/>
                  </a:cubicBezTo>
                  <a:cubicBezTo>
                    <a:pt x="8591" y="2988"/>
                    <a:pt x="8571" y="3017"/>
                    <a:pt x="8564" y="3031"/>
                  </a:cubicBezTo>
                  <a:cubicBezTo>
                    <a:pt x="8557" y="3045"/>
                    <a:pt x="8547" y="3078"/>
                    <a:pt x="8534" y="3092"/>
                  </a:cubicBezTo>
                  <a:cubicBezTo>
                    <a:pt x="8520" y="3106"/>
                    <a:pt x="8487" y="3099"/>
                    <a:pt x="8493" y="3078"/>
                  </a:cubicBezTo>
                  <a:cubicBezTo>
                    <a:pt x="8476" y="3085"/>
                    <a:pt x="8463" y="3085"/>
                    <a:pt x="8450" y="3092"/>
                  </a:cubicBezTo>
                  <a:cubicBezTo>
                    <a:pt x="8399" y="3045"/>
                    <a:pt x="8463" y="2956"/>
                    <a:pt x="8429" y="2906"/>
                  </a:cubicBezTo>
                  <a:cubicBezTo>
                    <a:pt x="8423" y="2888"/>
                    <a:pt x="8399" y="2881"/>
                    <a:pt x="8399" y="2859"/>
                  </a:cubicBezTo>
                  <a:cubicBezTo>
                    <a:pt x="8399" y="2852"/>
                    <a:pt x="8409" y="2845"/>
                    <a:pt x="8416" y="2830"/>
                  </a:cubicBezTo>
                  <a:cubicBezTo>
                    <a:pt x="8443" y="2784"/>
                    <a:pt x="8423" y="2723"/>
                    <a:pt x="8399" y="2669"/>
                  </a:cubicBezTo>
                  <a:cubicBezTo>
                    <a:pt x="8392" y="2655"/>
                    <a:pt x="8386" y="2633"/>
                    <a:pt x="8365" y="2626"/>
                  </a:cubicBezTo>
                  <a:cubicBezTo>
                    <a:pt x="8352" y="2619"/>
                    <a:pt x="8338" y="2626"/>
                    <a:pt x="8322" y="2626"/>
                  </a:cubicBezTo>
                  <a:cubicBezTo>
                    <a:pt x="8288" y="2633"/>
                    <a:pt x="8244" y="2641"/>
                    <a:pt x="8231" y="2680"/>
                  </a:cubicBezTo>
                  <a:cubicBezTo>
                    <a:pt x="8204" y="2737"/>
                    <a:pt x="8288" y="2820"/>
                    <a:pt x="8244" y="2881"/>
                  </a:cubicBezTo>
                  <a:cubicBezTo>
                    <a:pt x="8231" y="2906"/>
                    <a:pt x="8197" y="2913"/>
                    <a:pt x="8197" y="2941"/>
                  </a:cubicBezTo>
                  <a:cubicBezTo>
                    <a:pt x="8197" y="2970"/>
                    <a:pt x="8224" y="2988"/>
                    <a:pt x="8251" y="2995"/>
                  </a:cubicBezTo>
                  <a:cubicBezTo>
                    <a:pt x="8238" y="3031"/>
                    <a:pt x="8231" y="3070"/>
                    <a:pt x="8238" y="3106"/>
                  </a:cubicBezTo>
                  <a:cubicBezTo>
                    <a:pt x="8187" y="3099"/>
                    <a:pt x="8147" y="3092"/>
                    <a:pt x="8103" y="3070"/>
                  </a:cubicBezTo>
                  <a:cubicBezTo>
                    <a:pt x="8063" y="3045"/>
                    <a:pt x="8032" y="2995"/>
                    <a:pt x="8039" y="2941"/>
                  </a:cubicBezTo>
                  <a:cubicBezTo>
                    <a:pt x="8005" y="2934"/>
                    <a:pt x="7992" y="2888"/>
                    <a:pt x="8005" y="2859"/>
                  </a:cubicBezTo>
                  <a:cubicBezTo>
                    <a:pt x="7955" y="2845"/>
                    <a:pt x="7978" y="2762"/>
                    <a:pt x="7948" y="2716"/>
                  </a:cubicBezTo>
                  <a:cubicBezTo>
                    <a:pt x="7941" y="2701"/>
                    <a:pt x="7928" y="2694"/>
                    <a:pt x="7915" y="2687"/>
                  </a:cubicBezTo>
                  <a:cubicBezTo>
                    <a:pt x="7898" y="2669"/>
                    <a:pt x="7891" y="2655"/>
                    <a:pt x="7884" y="2641"/>
                  </a:cubicBezTo>
                  <a:cubicBezTo>
                    <a:pt x="7857" y="2580"/>
                    <a:pt x="7820" y="2530"/>
                    <a:pt x="7793" y="2469"/>
                  </a:cubicBezTo>
                  <a:cubicBezTo>
                    <a:pt x="7787" y="2454"/>
                    <a:pt x="7760" y="2429"/>
                    <a:pt x="7750" y="2454"/>
                  </a:cubicBezTo>
                  <a:cubicBezTo>
                    <a:pt x="7750" y="2415"/>
                    <a:pt x="7723" y="2386"/>
                    <a:pt x="7696" y="2386"/>
                  </a:cubicBezTo>
                  <a:cubicBezTo>
                    <a:pt x="7689" y="2461"/>
                    <a:pt x="7703" y="2544"/>
                    <a:pt x="7723" y="2619"/>
                  </a:cubicBezTo>
                  <a:cubicBezTo>
                    <a:pt x="7696" y="2626"/>
                    <a:pt x="7679" y="2662"/>
                    <a:pt x="7679" y="2694"/>
                  </a:cubicBezTo>
                  <a:cubicBezTo>
                    <a:pt x="7679" y="2723"/>
                    <a:pt x="7689" y="2755"/>
                    <a:pt x="7703" y="2784"/>
                  </a:cubicBezTo>
                  <a:lnTo>
                    <a:pt x="7602" y="2784"/>
                  </a:lnTo>
                  <a:cubicBezTo>
                    <a:pt x="7595" y="2784"/>
                    <a:pt x="7581" y="2784"/>
                    <a:pt x="7575" y="2791"/>
                  </a:cubicBezTo>
                  <a:cubicBezTo>
                    <a:pt x="7568" y="2798"/>
                    <a:pt x="7568" y="2813"/>
                    <a:pt x="7561" y="2820"/>
                  </a:cubicBezTo>
                  <a:cubicBezTo>
                    <a:pt x="7554" y="2845"/>
                    <a:pt x="7531" y="2852"/>
                    <a:pt x="7517" y="2859"/>
                  </a:cubicBezTo>
                  <a:cubicBezTo>
                    <a:pt x="7453" y="2881"/>
                    <a:pt x="7390" y="2906"/>
                    <a:pt x="7329" y="2913"/>
                  </a:cubicBezTo>
                  <a:cubicBezTo>
                    <a:pt x="7319" y="2888"/>
                    <a:pt x="7329" y="2866"/>
                    <a:pt x="7329" y="2845"/>
                  </a:cubicBezTo>
                  <a:cubicBezTo>
                    <a:pt x="7369" y="2838"/>
                    <a:pt x="7413" y="2805"/>
                    <a:pt x="7433" y="2770"/>
                  </a:cubicBezTo>
                  <a:cubicBezTo>
                    <a:pt x="7440" y="2762"/>
                    <a:pt x="7440" y="2755"/>
                    <a:pt x="7440" y="2744"/>
                  </a:cubicBezTo>
                  <a:cubicBezTo>
                    <a:pt x="7440" y="2730"/>
                    <a:pt x="7427" y="2716"/>
                    <a:pt x="7420" y="2701"/>
                  </a:cubicBezTo>
                  <a:cubicBezTo>
                    <a:pt x="7400" y="2669"/>
                    <a:pt x="7400" y="2633"/>
                    <a:pt x="7413" y="2605"/>
                  </a:cubicBezTo>
                  <a:cubicBezTo>
                    <a:pt x="7363" y="2573"/>
                    <a:pt x="7292" y="2641"/>
                    <a:pt x="7305" y="2701"/>
                  </a:cubicBezTo>
                  <a:cubicBezTo>
                    <a:pt x="7272" y="2694"/>
                    <a:pt x="7235" y="2680"/>
                    <a:pt x="7194" y="2687"/>
                  </a:cubicBezTo>
                  <a:cubicBezTo>
                    <a:pt x="7157" y="2694"/>
                    <a:pt x="7117" y="2709"/>
                    <a:pt x="7100" y="2744"/>
                  </a:cubicBezTo>
                  <a:cubicBezTo>
                    <a:pt x="7093" y="2762"/>
                    <a:pt x="7093" y="2777"/>
                    <a:pt x="7087" y="2791"/>
                  </a:cubicBezTo>
                  <a:cubicBezTo>
                    <a:pt x="7073" y="2813"/>
                    <a:pt x="7053" y="2830"/>
                    <a:pt x="7023" y="2838"/>
                  </a:cubicBezTo>
                  <a:cubicBezTo>
                    <a:pt x="6959" y="2866"/>
                    <a:pt x="6888" y="2895"/>
                    <a:pt x="6828" y="2927"/>
                  </a:cubicBezTo>
                  <a:cubicBezTo>
                    <a:pt x="6821" y="2949"/>
                    <a:pt x="6828" y="2970"/>
                    <a:pt x="6841" y="2988"/>
                  </a:cubicBezTo>
                  <a:cubicBezTo>
                    <a:pt x="6797" y="2970"/>
                    <a:pt x="6757" y="2995"/>
                    <a:pt x="6740" y="3038"/>
                  </a:cubicBezTo>
                  <a:cubicBezTo>
                    <a:pt x="6733" y="3063"/>
                    <a:pt x="6733" y="3088"/>
                    <a:pt x="6720" y="3113"/>
                  </a:cubicBezTo>
                  <a:cubicBezTo>
                    <a:pt x="6706" y="3135"/>
                    <a:pt x="6680" y="3153"/>
                    <a:pt x="6656" y="3138"/>
                  </a:cubicBezTo>
                  <a:cubicBezTo>
                    <a:pt x="6636" y="3106"/>
                    <a:pt x="6669" y="3070"/>
                    <a:pt x="6669" y="3031"/>
                  </a:cubicBezTo>
                  <a:cubicBezTo>
                    <a:pt x="6669" y="2988"/>
                    <a:pt x="6609" y="2977"/>
                    <a:pt x="6558" y="2977"/>
                  </a:cubicBezTo>
                  <a:cubicBezTo>
                    <a:pt x="6572" y="2956"/>
                    <a:pt x="6558" y="2927"/>
                    <a:pt x="6538" y="2906"/>
                  </a:cubicBezTo>
                  <a:cubicBezTo>
                    <a:pt x="6515" y="2888"/>
                    <a:pt x="6488" y="2881"/>
                    <a:pt x="6474" y="2859"/>
                  </a:cubicBezTo>
                  <a:cubicBezTo>
                    <a:pt x="6468" y="2852"/>
                    <a:pt x="6461" y="2838"/>
                    <a:pt x="6451" y="2830"/>
                  </a:cubicBezTo>
                  <a:cubicBezTo>
                    <a:pt x="6431" y="2813"/>
                    <a:pt x="6404" y="2845"/>
                    <a:pt x="6397" y="2866"/>
                  </a:cubicBezTo>
                  <a:cubicBezTo>
                    <a:pt x="6390" y="2888"/>
                    <a:pt x="6390" y="2920"/>
                    <a:pt x="6373" y="2941"/>
                  </a:cubicBezTo>
                  <a:cubicBezTo>
                    <a:pt x="6353" y="2963"/>
                    <a:pt x="6319" y="2963"/>
                    <a:pt x="6289" y="2970"/>
                  </a:cubicBezTo>
                  <a:cubicBezTo>
                    <a:pt x="6219" y="2988"/>
                    <a:pt x="6178" y="3078"/>
                    <a:pt x="6198" y="3153"/>
                  </a:cubicBezTo>
                  <a:cubicBezTo>
                    <a:pt x="6171" y="3167"/>
                    <a:pt x="6148" y="3181"/>
                    <a:pt x="6128" y="3203"/>
                  </a:cubicBezTo>
                  <a:cubicBezTo>
                    <a:pt x="6114" y="3228"/>
                    <a:pt x="6107" y="3264"/>
                    <a:pt x="6128" y="3285"/>
                  </a:cubicBezTo>
                  <a:lnTo>
                    <a:pt x="6084" y="3310"/>
                  </a:lnTo>
                  <a:cubicBezTo>
                    <a:pt x="6114" y="3325"/>
                    <a:pt x="6114" y="3371"/>
                    <a:pt x="6107" y="3400"/>
                  </a:cubicBezTo>
                  <a:cubicBezTo>
                    <a:pt x="6101" y="3429"/>
                    <a:pt x="6084" y="3468"/>
                    <a:pt x="6101" y="3497"/>
                  </a:cubicBezTo>
                  <a:cubicBezTo>
                    <a:pt x="6070" y="3497"/>
                    <a:pt x="6044" y="3482"/>
                    <a:pt x="6020" y="3461"/>
                  </a:cubicBezTo>
                  <a:cubicBezTo>
                    <a:pt x="6007" y="3461"/>
                    <a:pt x="5993" y="3429"/>
                    <a:pt x="5986" y="3421"/>
                  </a:cubicBezTo>
                  <a:cubicBezTo>
                    <a:pt x="5973" y="3407"/>
                    <a:pt x="5949" y="3400"/>
                    <a:pt x="5929" y="3393"/>
                  </a:cubicBezTo>
                  <a:cubicBezTo>
                    <a:pt x="5909" y="3386"/>
                    <a:pt x="5895" y="3361"/>
                    <a:pt x="5902" y="3339"/>
                  </a:cubicBezTo>
                  <a:cubicBezTo>
                    <a:pt x="5879" y="3361"/>
                    <a:pt x="5845" y="3332"/>
                    <a:pt x="5825" y="3310"/>
                  </a:cubicBezTo>
                  <a:cubicBezTo>
                    <a:pt x="5788" y="3271"/>
                    <a:pt x="5741" y="3235"/>
                    <a:pt x="5690" y="3221"/>
                  </a:cubicBezTo>
                  <a:cubicBezTo>
                    <a:pt x="5670" y="3214"/>
                    <a:pt x="5653" y="3203"/>
                    <a:pt x="5640" y="3189"/>
                  </a:cubicBezTo>
                  <a:cubicBezTo>
                    <a:pt x="5626" y="3160"/>
                    <a:pt x="5646" y="3128"/>
                    <a:pt x="5633" y="3099"/>
                  </a:cubicBezTo>
                  <a:cubicBezTo>
                    <a:pt x="5626" y="3078"/>
                    <a:pt x="5606" y="3063"/>
                    <a:pt x="5589" y="3045"/>
                  </a:cubicBezTo>
                  <a:cubicBezTo>
                    <a:pt x="5576" y="3031"/>
                    <a:pt x="5569" y="2995"/>
                    <a:pt x="5589" y="2988"/>
                  </a:cubicBezTo>
                  <a:cubicBezTo>
                    <a:pt x="5522" y="2941"/>
                    <a:pt x="5421" y="2934"/>
                    <a:pt x="5344" y="2977"/>
                  </a:cubicBezTo>
                  <a:cubicBezTo>
                    <a:pt x="5330" y="2988"/>
                    <a:pt x="5323" y="2995"/>
                    <a:pt x="5310" y="2995"/>
                  </a:cubicBezTo>
                  <a:lnTo>
                    <a:pt x="5280" y="2995"/>
                  </a:lnTo>
                  <a:cubicBezTo>
                    <a:pt x="5253" y="2988"/>
                    <a:pt x="5222" y="2984"/>
                    <a:pt x="5202" y="2970"/>
                  </a:cubicBezTo>
                  <a:cubicBezTo>
                    <a:pt x="5182" y="2952"/>
                    <a:pt x="5162" y="2941"/>
                    <a:pt x="5138" y="2934"/>
                  </a:cubicBezTo>
                  <a:cubicBezTo>
                    <a:pt x="5118" y="2927"/>
                    <a:pt x="5091" y="2927"/>
                    <a:pt x="5074" y="2949"/>
                  </a:cubicBezTo>
                  <a:cubicBezTo>
                    <a:pt x="5074" y="2920"/>
                    <a:pt x="5068" y="2895"/>
                    <a:pt x="5068" y="2866"/>
                  </a:cubicBezTo>
                  <a:cubicBezTo>
                    <a:pt x="5068" y="2859"/>
                    <a:pt x="5068" y="2852"/>
                    <a:pt x="5061" y="2845"/>
                  </a:cubicBezTo>
                  <a:cubicBezTo>
                    <a:pt x="5048" y="2813"/>
                    <a:pt x="4990" y="2838"/>
                    <a:pt x="4970" y="2813"/>
                  </a:cubicBezTo>
                  <a:cubicBezTo>
                    <a:pt x="4950" y="2791"/>
                    <a:pt x="4970" y="2755"/>
                    <a:pt x="4950" y="2730"/>
                  </a:cubicBezTo>
                  <a:cubicBezTo>
                    <a:pt x="4940" y="2723"/>
                    <a:pt x="4933" y="2716"/>
                    <a:pt x="4920" y="2709"/>
                  </a:cubicBezTo>
                  <a:cubicBezTo>
                    <a:pt x="4879" y="2687"/>
                    <a:pt x="4836" y="2669"/>
                    <a:pt x="4792" y="2648"/>
                  </a:cubicBezTo>
                  <a:cubicBezTo>
                    <a:pt x="4772" y="2641"/>
                    <a:pt x="4751" y="2633"/>
                    <a:pt x="4731" y="2641"/>
                  </a:cubicBezTo>
                  <a:cubicBezTo>
                    <a:pt x="4701" y="2648"/>
                    <a:pt x="4687" y="2669"/>
                    <a:pt x="4674" y="2694"/>
                  </a:cubicBezTo>
                  <a:cubicBezTo>
                    <a:pt x="4661" y="2716"/>
                    <a:pt x="4630" y="2730"/>
                    <a:pt x="4603" y="2716"/>
                  </a:cubicBezTo>
                  <a:cubicBezTo>
                    <a:pt x="4590" y="2709"/>
                    <a:pt x="4580" y="2694"/>
                    <a:pt x="4566" y="2694"/>
                  </a:cubicBezTo>
                  <a:cubicBezTo>
                    <a:pt x="4549" y="2694"/>
                    <a:pt x="4546" y="2701"/>
                    <a:pt x="4533" y="2701"/>
                  </a:cubicBezTo>
                  <a:cubicBezTo>
                    <a:pt x="4489" y="2723"/>
                    <a:pt x="4449" y="2737"/>
                    <a:pt x="4405" y="2744"/>
                  </a:cubicBezTo>
                  <a:cubicBezTo>
                    <a:pt x="4391" y="2744"/>
                    <a:pt x="4371" y="2755"/>
                    <a:pt x="4354" y="2744"/>
                  </a:cubicBezTo>
                  <a:cubicBezTo>
                    <a:pt x="4334" y="2737"/>
                    <a:pt x="4327" y="2709"/>
                    <a:pt x="4314" y="2687"/>
                  </a:cubicBezTo>
                  <a:cubicBezTo>
                    <a:pt x="4300" y="2662"/>
                    <a:pt x="4277" y="2648"/>
                    <a:pt x="4257" y="2662"/>
                  </a:cubicBezTo>
                  <a:cubicBezTo>
                    <a:pt x="4136" y="2626"/>
                    <a:pt x="3981" y="2598"/>
                    <a:pt x="3863" y="2633"/>
                  </a:cubicBezTo>
                  <a:cubicBezTo>
                    <a:pt x="3853" y="2612"/>
                    <a:pt x="3853" y="2587"/>
                    <a:pt x="3846" y="2558"/>
                  </a:cubicBezTo>
                  <a:cubicBezTo>
                    <a:pt x="3806" y="2565"/>
                    <a:pt x="3755" y="2537"/>
                    <a:pt x="3749" y="2490"/>
                  </a:cubicBezTo>
                  <a:cubicBezTo>
                    <a:pt x="3658" y="2551"/>
                    <a:pt x="3580" y="2347"/>
                    <a:pt x="3466" y="2361"/>
                  </a:cubicBezTo>
                  <a:cubicBezTo>
                    <a:pt x="3459" y="2422"/>
                    <a:pt x="3446" y="2476"/>
                    <a:pt x="3439" y="2537"/>
                  </a:cubicBezTo>
                  <a:cubicBezTo>
                    <a:pt x="3338" y="2483"/>
                    <a:pt x="3227" y="2461"/>
                    <a:pt x="3113" y="2476"/>
                  </a:cubicBezTo>
                  <a:cubicBezTo>
                    <a:pt x="3113" y="2454"/>
                    <a:pt x="3106" y="2436"/>
                    <a:pt x="3106" y="2415"/>
                  </a:cubicBezTo>
                  <a:cubicBezTo>
                    <a:pt x="3062" y="2372"/>
                    <a:pt x="3015" y="2325"/>
                    <a:pt x="2971" y="2279"/>
                  </a:cubicBezTo>
                  <a:cubicBezTo>
                    <a:pt x="2978" y="2204"/>
                    <a:pt x="2924" y="2128"/>
                    <a:pt x="2854" y="2121"/>
                  </a:cubicBezTo>
                  <a:cubicBezTo>
                    <a:pt x="2783" y="2114"/>
                    <a:pt x="2712" y="2189"/>
                    <a:pt x="2719" y="2264"/>
                  </a:cubicBezTo>
                  <a:cubicBezTo>
                    <a:pt x="2766" y="2272"/>
                    <a:pt x="2810" y="2333"/>
                    <a:pt x="2790" y="2393"/>
                  </a:cubicBezTo>
                  <a:cubicBezTo>
                    <a:pt x="2668" y="2372"/>
                    <a:pt x="2689" y="2107"/>
                    <a:pt x="2564" y="2114"/>
                  </a:cubicBezTo>
                  <a:cubicBezTo>
                    <a:pt x="2547" y="2128"/>
                    <a:pt x="2534" y="2146"/>
                    <a:pt x="2514" y="2161"/>
                  </a:cubicBezTo>
                  <a:cubicBezTo>
                    <a:pt x="2456" y="1996"/>
                    <a:pt x="2308" y="1874"/>
                    <a:pt x="2147" y="1867"/>
                  </a:cubicBezTo>
                  <a:cubicBezTo>
                    <a:pt x="2117" y="1838"/>
                    <a:pt x="2083" y="1906"/>
                    <a:pt x="2096" y="1942"/>
                  </a:cubicBezTo>
                  <a:cubicBezTo>
                    <a:pt x="2110" y="1978"/>
                    <a:pt x="2147" y="2024"/>
                    <a:pt x="2123" y="2064"/>
                  </a:cubicBezTo>
                  <a:cubicBezTo>
                    <a:pt x="2103" y="2093"/>
                    <a:pt x="2063" y="2093"/>
                    <a:pt x="2026" y="2078"/>
                  </a:cubicBezTo>
                  <a:cubicBezTo>
                    <a:pt x="1999" y="2146"/>
                    <a:pt x="1975" y="2221"/>
                    <a:pt x="1948" y="2286"/>
                  </a:cubicBezTo>
                  <a:cubicBezTo>
                    <a:pt x="1898" y="2243"/>
                    <a:pt x="1820" y="2250"/>
                    <a:pt x="1787" y="2304"/>
                  </a:cubicBezTo>
                  <a:cubicBezTo>
                    <a:pt x="1763" y="2243"/>
                    <a:pt x="1709" y="2193"/>
                    <a:pt x="1652" y="2204"/>
                  </a:cubicBezTo>
                  <a:cubicBezTo>
                    <a:pt x="1595" y="2211"/>
                    <a:pt x="1538" y="2272"/>
                    <a:pt x="1561" y="2333"/>
                  </a:cubicBezTo>
                  <a:cubicBezTo>
                    <a:pt x="1491" y="2372"/>
                    <a:pt x="1447" y="2461"/>
                    <a:pt x="1467" y="2544"/>
                  </a:cubicBezTo>
                  <a:cubicBezTo>
                    <a:pt x="1403" y="2537"/>
                    <a:pt x="1343" y="2587"/>
                    <a:pt x="1326" y="2648"/>
                  </a:cubicBezTo>
                  <a:cubicBezTo>
                    <a:pt x="1292" y="2605"/>
                    <a:pt x="1248" y="2551"/>
                    <a:pt x="1184" y="2544"/>
                  </a:cubicBezTo>
                  <a:cubicBezTo>
                    <a:pt x="1131" y="2537"/>
                    <a:pt x="1073" y="2619"/>
                    <a:pt x="1114" y="2662"/>
                  </a:cubicBezTo>
                  <a:cubicBezTo>
                    <a:pt x="1073" y="2701"/>
                    <a:pt x="1036" y="2737"/>
                    <a:pt x="996" y="2784"/>
                  </a:cubicBezTo>
                  <a:cubicBezTo>
                    <a:pt x="966" y="2813"/>
                    <a:pt x="939" y="2866"/>
                    <a:pt x="966" y="2895"/>
                  </a:cubicBezTo>
                  <a:cubicBezTo>
                    <a:pt x="925" y="2934"/>
                    <a:pt x="905" y="2988"/>
                    <a:pt x="895" y="3045"/>
                  </a:cubicBezTo>
                  <a:cubicBezTo>
                    <a:pt x="888" y="3121"/>
                    <a:pt x="919" y="3196"/>
                    <a:pt x="952" y="3264"/>
                  </a:cubicBezTo>
                  <a:cubicBezTo>
                    <a:pt x="925" y="3271"/>
                    <a:pt x="905" y="3285"/>
                    <a:pt x="875" y="3296"/>
                  </a:cubicBezTo>
                  <a:cubicBezTo>
                    <a:pt x="740" y="3393"/>
                    <a:pt x="572" y="3436"/>
                    <a:pt x="411" y="3414"/>
                  </a:cubicBezTo>
                  <a:cubicBezTo>
                    <a:pt x="404" y="3454"/>
                    <a:pt x="404" y="3490"/>
                    <a:pt x="397" y="3522"/>
                  </a:cubicBezTo>
                  <a:cubicBezTo>
                    <a:pt x="360" y="3522"/>
                    <a:pt x="333" y="3550"/>
                    <a:pt x="326" y="3586"/>
                  </a:cubicBezTo>
                  <a:cubicBezTo>
                    <a:pt x="289" y="3694"/>
                    <a:pt x="333" y="3819"/>
                    <a:pt x="417" y="3873"/>
                  </a:cubicBezTo>
                  <a:cubicBezTo>
                    <a:pt x="464" y="3905"/>
                    <a:pt x="552" y="3948"/>
                    <a:pt x="528" y="4009"/>
                  </a:cubicBezTo>
                  <a:lnTo>
                    <a:pt x="720" y="4120"/>
                  </a:lnTo>
                  <a:cubicBezTo>
                    <a:pt x="754" y="4145"/>
                    <a:pt x="791" y="4181"/>
                    <a:pt x="771" y="4213"/>
                  </a:cubicBezTo>
                  <a:cubicBezTo>
                    <a:pt x="798" y="4235"/>
                    <a:pt x="835" y="4242"/>
                    <a:pt x="868" y="4235"/>
                  </a:cubicBezTo>
                  <a:cubicBezTo>
                    <a:pt x="835" y="4256"/>
                    <a:pt x="824" y="4317"/>
                    <a:pt x="861" y="4346"/>
                  </a:cubicBezTo>
                  <a:cubicBezTo>
                    <a:pt x="912" y="4414"/>
                    <a:pt x="989" y="4460"/>
                    <a:pt x="1067" y="4460"/>
                  </a:cubicBezTo>
                  <a:cubicBezTo>
                    <a:pt x="1094" y="4460"/>
                    <a:pt x="1131" y="4460"/>
                    <a:pt x="1158" y="4475"/>
                  </a:cubicBezTo>
                  <a:cubicBezTo>
                    <a:pt x="1184" y="4489"/>
                    <a:pt x="1201" y="4536"/>
                    <a:pt x="1171" y="4557"/>
                  </a:cubicBezTo>
                  <a:cubicBezTo>
                    <a:pt x="1242" y="4578"/>
                    <a:pt x="1285" y="4686"/>
                    <a:pt x="1248" y="4754"/>
                  </a:cubicBezTo>
                  <a:cubicBezTo>
                    <a:pt x="1279" y="4768"/>
                    <a:pt x="1306" y="4783"/>
                    <a:pt x="1343" y="4797"/>
                  </a:cubicBezTo>
                  <a:cubicBezTo>
                    <a:pt x="1299" y="4790"/>
                    <a:pt x="1255" y="4786"/>
                    <a:pt x="1228" y="4818"/>
                  </a:cubicBezTo>
                  <a:cubicBezTo>
                    <a:pt x="1201" y="4847"/>
                    <a:pt x="1208" y="4912"/>
                    <a:pt x="1242" y="4919"/>
                  </a:cubicBezTo>
                  <a:cubicBezTo>
                    <a:pt x="1248" y="4940"/>
                    <a:pt x="1215" y="4955"/>
                    <a:pt x="1195" y="4962"/>
                  </a:cubicBezTo>
                  <a:cubicBezTo>
                    <a:pt x="1023" y="4980"/>
                    <a:pt x="848" y="4851"/>
                    <a:pt x="798" y="4668"/>
                  </a:cubicBezTo>
                  <a:cubicBezTo>
                    <a:pt x="670" y="4707"/>
                    <a:pt x="545" y="4736"/>
                    <a:pt x="411" y="4743"/>
                  </a:cubicBezTo>
                  <a:cubicBezTo>
                    <a:pt x="404" y="4797"/>
                    <a:pt x="367" y="4844"/>
                    <a:pt x="316" y="4858"/>
                  </a:cubicBezTo>
                  <a:cubicBezTo>
                    <a:pt x="296" y="4865"/>
                    <a:pt x="276" y="4865"/>
                    <a:pt x="262" y="4872"/>
                  </a:cubicBezTo>
                  <a:cubicBezTo>
                    <a:pt x="232" y="4879"/>
                    <a:pt x="205" y="4912"/>
                    <a:pt x="185" y="4933"/>
                  </a:cubicBezTo>
                  <a:cubicBezTo>
                    <a:pt x="168" y="4947"/>
                    <a:pt x="148" y="4962"/>
                    <a:pt x="135" y="4980"/>
                  </a:cubicBezTo>
                  <a:cubicBezTo>
                    <a:pt x="77" y="5030"/>
                    <a:pt x="20" y="5084"/>
                    <a:pt x="0" y="5166"/>
                  </a:cubicBezTo>
                  <a:cubicBezTo>
                    <a:pt x="91" y="5220"/>
                    <a:pt x="192" y="5248"/>
                    <a:pt x="296" y="5248"/>
                  </a:cubicBezTo>
                  <a:cubicBezTo>
                    <a:pt x="340" y="5241"/>
                    <a:pt x="380" y="5277"/>
                    <a:pt x="380" y="5324"/>
                  </a:cubicBezTo>
                  <a:cubicBezTo>
                    <a:pt x="367" y="5370"/>
                    <a:pt x="326" y="5406"/>
                    <a:pt x="276" y="5406"/>
                  </a:cubicBezTo>
                  <a:cubicBezTo>
                    <a:pt x="289" y="5467"/>
                    <a:pt x="289" y="5535"/>
                    <a:pt x="262" y="5596"/>
                  </a:cubicBezTo>
                  <a:cubicBezTo>
                    <a:pt x="289" y="5578"/>
                    <a:pt x="333" y="5585"/>
                    <a:pt x="353" y="5617"/>
                  </a:cubicBezTo>
                  <a:cubicBezTo>
                    <a:pt x="353" y="5646"/>
                    <a:pt x="333" y="5678"/>
                    <a:pt x="310" y="5685"/>
                  </a:cubicBezTo>
                  <a:cubicBezTo>
                    <a:pt x="360" y="5721"/>
                    <a:pt x="437" y="5721"/>
                    <a:pt x="488" y="5685"/>
                  </a:cubicBezTo>
                  <a:cubicBezTo>
                    <a:pt x="522" y="5707"/>
                    <a:pt x="552" y="5728"/>
                    <a:pt x="586" y="5761"/>
                  </a:cubicBezTo>
                  <a:cubicBezTo>
                    <a:pt x="606" y="5736"/>
                    <a:pt x="623" y="5714"/>
                    <a:pt x="629" y="5685"/>
                  </a:cubicBezTo>
                  <a:cubicBezTo>
                    <a:pt x="734" y="5685"/>
                    <a:pt x="835" y="5678"/>
                    <a:pt x="932" y="5653"/>
                  </a:cubicBezTo>
                  <a:cubicBezTo>
                    <a:pt x="959" y="5693"/>
                    <a:pt x="983" y="5736"/>
                    <a:pt x="1010" y="5775"/>
                  </a:cubicBezTo>
                  <a:cubicBezTo>
                    <a:pt x="1003" y="5700"/>
                    <a:pt x="1060" y="5632"/>
                    <a:pt x="1131" y="5603"/>
                  </a:cubicBezTo>
                  <a:cubicBezTo>
                    <a:pt x="1201" y="5571"/>
                    <a:pt x="1272" y="5578"/>
                    <a:pt x="1343" y="5585"/>
                  </a:cubicBezTo>
                  <a:cubicBezTo>
                    <a:pt x="1312" y="5639"/>
                    <a:pt x="1292" y="5685"/>
                    <a:pt x="1265" y="5736"/>
                  </a:cubicBezTo>
                  <a:cubicBezTo>
                    <a:pt x="1299" y="5782"/>
                    <a:pt x="1336" y="5818"/>
                    <a:pt x="1370" y="5864"/>
                  </a:cubicBezTo>
                  <a:cubicBezTo>
                    <a:pt x="1306" y="5886"/>
                    <a:pt x="1413" y="5993"/>
                    <a:pt x="1383" y="6051"/>
                  </a:cubicBezTo>
                  <a:cubicBezTo>
                    <a:pt x="1363" y="6097"/>
                    <a:pt x="1265" y="6112"/>
                    <a:pt x="1299" y="6158"/>
                  </a:cubicBezTo>
                  <a:cubicBezTo>
                    <a:pt x="1235" y="6151"/>
                    <a:pt x="1164" y="6137"/>
                    <a:pt x="1100" y="6126"/>
                  </a:cubicBezTo>
                  <a:cubicBezTo>
                    <a:pt x="1087" y="6165"/>
                    <a:pt x="1087" y="6212"/>
                    <a:pt x="1100" y="6248"/>
                  </a:cubicBezTo>
                  <a:cubicBezTo>
                    <a:pt x="1067" y="6248"/>
                    <a:pt x="1030" y="6255"/>
                    <a:pt x="996" y="6255"/>
                  </a:cubicBezTo>
                  <a:cubicBezTo>
                    <a:pt x="983" y="6294"/>
                    <a:pt x="966" y="6337"/>
                    <a:pt x="952" y="6377"/>
                  </a:cubicBezTo>
                  <a:cubicBezTo>
                    <a:pt x="888" y="6330"/>
                    <a:pt x="818" y="6287"/>
                    <a:pt x="740" y="6294"/>
                  </a:cubicBezTo>
                  <a:cubicBezTo>
                    <a:pt x="663" y="6301"/>
                    <a:pt x="592" y="6398"/>
                    <a:pt x="636" y="6466"/>
                  </a:cubicBezTo>
                  <a:lnTo>
                    <a:pt x="437" y="6466"/>
                  </a:lnTo>
                  <a:cubicBezTo>
                    <a:pt x="451" y="6534"/>
                    <a:pt x="508" y="6584"/>
                    <a:pt x="572" y="6595"/>
                  </a:cubicBezTo>
                  <a:cubicBezTo>
                    <a:pt x="444" y="6660"/>
                    <a:pt x="374" y="6828"/>
                    <a:pt x="411" y="6978"/>
                  </a:cubicBezTo>
                  <a:cubicBezTo>
                    <a:pt x="417" y="7007"/>
                    <a:pt x="411" y="7029"/>
                    <a:pt x="417" y="7061"/>
                  </a:cubicBezTo>
                  <a:cubicBezTo>
                    <a:pt x="451" y="7021"/>
                    <a:pt x="501" y="7090"/>
                    <a:pt x="501" y="7143"/>
                  </a:cubicBezTo>
                  <a:cubicBezTo>
                    <a:pt x="501" y="7193"/>
                    <a:pt x="501" y="7261"/>
                    <a:pt x="552" y="7269"/>
                  </a:cubicBezTo>
                  <a:cubicBezTo>
                    <a:pt x="522" y="7308"/>
                    <a:pt x="501" y="7344"/>
                    <a:pt x="501" y="7390"/>
                  </a:cubicBezTo>
                  <a:cubicBezTo>
                    <a:pt x="501" y="7433"/>
                    <a:pt x="535" y="7487"/>
                    <a:pt x="579" y="7480"/>
                  </a:cubicBezTo>
                  <a:cubicBezTo>
                    <a:pt x="579" y="7519"/>
                    <a:pt x="565" y="7548"/>
                    <a:pt x="535" y="7570"/>
                  </a:cubicBezTo>
                  <a:cubicBezTo>
                    <a:pt x="579" y="7584"/>
                    <a:pt x="629" y="7584"/>
                    <a:pt x="670" y="7577"/>
                  </a:cubicBezTo>
                  <a:cubicBezTo>
                    <a:pt x="643" y="7638"/>
                    <a:pt x="686" y="7720"/>
                    <a:pt x="747" y="7720"/>
                  </a:cubicBezTo>
                  <a:cubicBezTo>
                    <a:pt x="754" y="7752"/>
                    <a:pt x="754" y="7781"/>
                    <a:pt x="764" y="7810"/>
                  </a:cubicBezTo>
                  <a:cubicBezTo>
                    <a:pt x="798" y="7835"/>
                    <a:pt x="841" y="7856"/>
                    <a:pt x="875" y="7849"/>
                  </a:cubicBezTo>
                  <a:cubicBezTo>
                    <a:pt x="919" y="7842"/>
                    <a:pt x="946" y="7788"/>
                    <a:pt x="925" y="7752"/>
                  </a:cubicBezTo>
                  <a:cubicBezTo>
                    <a:pt x="1003" y="7734"/>
                    <a:pt x="1080" y="7713"/>
                    <a:pt x="1158" y="7698"/>
                  </a:cubicBezTo>
                  <a:cubicBezTo>
                    <a:pt x="1201" y="7720"/>
                    <a:pt x="1191" y="7788"/>
                    <a:pt x="1178" y="7842"/>
                  </a:cubicBezTo>
                  <a:cubicBezTo>
                    <a:pt x="1161" y="7892"/>
                    <a:pt x="1178" y="7967"/>
                    <a:pt x="1228" y="7960"/>
                  </a:cubicBezTo>
                  <a:cubicBezTo>
                    <a:pt x="1208" y="7999"/>
                    <a:pt x="1201" y="8060"/>
                    <a:pt x="1221" y="8096"/>
                  </a:cubicBezTo>
                  <a:cubicBezTo>
                    <a:pt x="1235" y="8178"/>
                    <a:pt x="1137" y="8254"/>
                    <a:pt x="1067" y="8218"/>
                  </a:cubicBezTo>
                  <a:lnTo>
                    <a:pt x="1067" y="8315"/>
                  </a:lnTo>
                  <a:cubicBezTo>
                    <a:pt x="1124" y="8315"/>
                    <a:pt x="1178" y="8329"/>
                    <a:pt x="1228" y="8300"/>
                  </a:cubicBezTo>
                  <a:cubicBezTo>
                    <a:pt x="1248" y="8286"/>
                    <a:pt x="1272" y="8261"/>
                    <a:pt x="1285" y="8247"/>
                  </a:cubicBezTo>
                  <a:cubicBezTo>
                    <a:pt x="1326" y="8193"/>
                    <a:pt x="1370" y="8143"/>
                    <a:pt x="1420" y="8089"/>
                  </a:cubicBezTo>
                  <a:cubicBezTo>
                    <a:pt x="1427" y="8075"/>
                    <a:pt x="1440" y="8067"/>
                    <a:pt x="1454" y="8060"/>
                  </a:cubicBezTo>
                  <a:cubicBezTo>
                    <a:pt x="1497" y="8053"/>
                    <a:pt x="1511" y="8125"/>
                    <a:pt x="1497" y="8171"/>
                  </a:cubicBezTo>
                  <a:lnTo>
                    <a:pt x="1709" y="8171"/>
                  </a:lnTo>
                  <a:cubicBezTo>
                    <a:pt x="1679" y="8225"/>
                    <a:pt x="1709" y="8307"/>
                    <a:pt x="1763" y="8322"/>
                  </a:cubicBezTo>
                  <a:cubicBezTo>
                    <a:pt x="1787" y="8275"/>
                    <a:pt x="1794" y="8232"/>
                    <a:pt x="1794" y="8186"/>
                  </a:cubicBezTo>
                  <a:cubicBezTo>
                    <a:pt x="1851" y="8186"/>
                    <a:pt x="1898" y="8186"/>
                    <a:pt x="1955" y="8178"/>
                  </a:cubicBezTo>
                  <a:cubicBezTo>
                    <a:pt x="2012" y="8178"/>
                    <a:pt x="2090" y="8200"/>
                    <a:pt x="2076" y="8261"/>
                  </a:cubicBezTo>
                  <a:cubicBezTo>
                    <a:pt x="2069" y="8275"/>
                    <a:pt x="2063" y="8293"/>
                    <a:pt x="2046" y="8307"/>
                  </a:cubicBezTo>
                  <a:cubicBezTo>
                    <a:pt x="1985" y="8383"/>
                    <a:pt x="1975" y="8494"/>
                    <a:pt x="2019" y="8583"/>
                  </a:cubicBezTo>
                  <a:cubicBezTo>
                    <a:pt x="1921" y="8712"/>
                    <a:pt x="1827" y="8841"/>
                    <a:pt x="1730" y="8959"/>
                  </a:cubicBezTo>
                  <a:cubicBezTo>
                    <a:pt x="1632" y="8984"/>
                    <a:pt x="1545" y="9067"/>
                    <a:pt x="1504" y="9164"/>
                  </a:cubicBezTo>
                  <a:cubicBezTo>
                    <a:pt x="1433" y="9171"/>
                    <a:pt x="1370" y="9210"/>
                    <a:pt x="1312" y="9253"/>
                  </a:cubicBezTo>
                  <a:cubicBezTo>
                    <a:pt x="1221" y="9314"/>
                    <a:pt x="1131" y="9382"/>
                    <a:pt x="1047" y="9450"/>
                  </a:cubicBezTo>
                  <a:cubicBezTo>
                    <a:pt x="959" y="9518"/>
                    <a:pt x="875" y="9576"/>
                    <a:pt x="784" y="9644"/>
                  </a:cubicBezTo>
                  <a:cubicBezTo>
                    <a:pt x="777" y="9697"/>
                    <a:pt x="784" y="9780"/>
                    <a:pt x="841" y="9780"/>
                  </a:cubicBezTo>
                  <a:cubicBezTo>
                    <a:pt x="861" y="9780"/>
                    <a:pt x="875" y="9765"/>
                    <a:pt x="888" y="9751"/>
                  </a:cubicBezTo>
                  <a:cubicBezTo>
                    <a:pt x="946" y="9697"/>
                    <a:pt x="1003" y="9636"/>
                    <a:pt x="1047" y="9576"/>
                  </a:cubicBezTo>
                  <a:cubicBezTo>
                    <a:pt x="1060" y="9561"/>
                    <a:pt x="1067" y="9540"/>
                    <a:pt x="1087" y="9533"/>
                  </a:cubicBezTo>
                  <a:cubicBezTo>
                    <a:pt x="1107" y="9525"/>
                    <a:pt x="1131" y="9518"/>
                    <a:pt x="1144" y="9518"/>
                  </a:cubicBezTo>
                  <a:cubicBezTo>
                    <a:pt x="1265" y="9507"/>
                    <a:pt x="1383" y="9457"/>
                    <a:pt x="1484" y="9382"/>
                  </a:cubicBezTo>
                  <a:cubicBezTo>
                    <a:pt x="1497" y="9368"/>
                    <a:pt x="1511" y="9361"/>
                    <a:pt x="1531" y="9350"/>
                  </a:cubicBezTo>
                  <a:cubicBezTo>
                    <a:pt x="1545" y="9350"/>
                    <a:pt x="1561" y="9361"/>
                    <a:pt x="1575" y="9361"/>
                  </a:cubicBezTo>
                  <a:cubicBezTo>
                    <a:pt x="1659" y="9375"/>
                    <a:pt x="1730" y="9300"/>
                    <a:pt x="1787" y="9224"/>
                  </a:cubicBezTo>
                  <a:cubicBezTo>
                    <a:pt x="1844" y="9149"/>
                    <a:pt x="1898" y="9081"/>
                    <a:pt x="1955" y="9006"/>
                  </a:cubicBezTo>
                  <a:cubicBezTo>
                    <a:pt x="1999" y="9013"/>
                    <a:pt x="2039" y="8984"/>
                    <a:pt x="2053" y="8938"/>
                  </a:cubicBezTo>
                  <a:cubicBezTo>
                    <a:pt x="2063" y="8924"/>
                    <a:pt x="2063" y="8909"/>
                    <a:pt x="2069" y="8891"/>
                  </a:cubicBezTo>
                  <a:cubicBezTo>
                    <a:pt x="2083" y="8870"/>
                    <a:pt x="2110" y="8870"/>
                    <a:pt x="2133" y="8863"/>
                  </a:cubicBezTo>
                  <a:cubicBezTo>
                    <a:pt x="2211" y="8841"/>
                    <a:pt x="2265" y="8752"/>
                    <a:pt x="2251" y="8658"/>
                  </a:cubicBezTo>
                  <a:cubicBezTo>
                    <a:pt x="2345" y="8644"/>
                    <a:pt x="2413" y="8555"/>
                    <a:pt x="2413" y="8458"/>
                  </a:cubicBezTo>
                  <a:cubicBezTo>
                    <a:pt x="2456" y="8487"/>
                    <a:pt x="2507" y="8444"/>
                    <a:pt x="2541" y="8404"/>
                  </a:cubicBezTo>
                  <a:cubicBezTo>
                    <a:pt x="2584" y="8361"/>
                    <a:pt x="2625" y="8322"/>
                    <a:pt x="2668" y="8275"/>
                  </a:cubicBezTo>
                  <a:cubicBezTo>
                    <a:pt x="2726" y="8218"/>
                    <a:pt x="2790" y="8150"/>
                    <a:pt x="2823" y="8075"/>
                  </a:cubicBezTo>
                  <a:cubicBezTo>
                    <a:pt x="2726" y="8067"/>
                    <a:pt x="2635" y="8028"/>
                    <a:pt x="2554" y="7960"/>
                  </a:cubicBezTo>
                  <a:cubicBezTo>
                    <a:pt x="2591" y="7985"/>
                    <a:pt x="2635" y="7953"/>
                    <a:pt x="2655" y="7917"/>
                  </a:cubicBezTo>
                  <a:cubicBezTo>
                    <a:pt x="2675" y="7878"/>
                    <a:pt x="2695" y="7842"/>
                    <a:pt x="2732" y="7827"/>
                  </a:cubicBezTo>
                  <a:cubicBezTo>
                    <a:pt x="2753" y="7817"/>
                    <a:pt x="2773" y="7827"/>
                    <a:pt x="2790" y="7827"/>
                  </a:cubicBezTo>
                  <a:cubicBezTo>
                    <a:pt x="2867" y="7827"/>
                    <a:pt x="2924" y="7713"/>
                    <a:pt x="2880" y="7638"/>
                  </a:cubicBezTo>
                  <a:cubicBezTo>
                    <a:pt x="2924" y="7659"/>
                    <a:pt x="2971" y="7623"/>
                    <a:pt x="2991" y="7577"/>
                  </a:cubicBezTo>
                  <a:cubicBezTo>
                    <a:pt x="3015" y="7534"/>
                    <a:pt x="3015" y="7480"/>
                    <a:pt x="3029" y="7426"/>
                  </a:cubicBezTo>
                  <a:cubicBezTo>
                    <a:pt x="3042" y="7398"/>
                    <a:pt x="3055" y="7369"/>
                    <a:pt x="3079" y="7344"/>
                  </a:cubicBezTo>
                  <a:cubicBezTo>
                    <a:pt x="3170" y="7233"/>
                    <a:pt x="3311" y="7158"/>
                    <a:pt x="3453" y="7143"/>
                  </a:cubicBezTo>
                  <a:cubicBezTo>
                    <a:pt x="3473" y="7150"/>
                    <a:pt x="3503" y="7150"/>
                    <a:pt x="3523" y="7150"/>
                  </a:cubicBezTo>
                  <a:cubicBezTo>
                    <a:pt x="3516" y="7186"/>
                    <a:pt x="3516" y="7233"/>
                    <a:pt x="3530" y="7269"/>
                  </a:cubicBezTo>
                  <a:cubicBezTo>
                    <a:pt x="3493" y="7294"/>
                    <a:pt x="3446" y="7294"/>
                    <a:pt x="3402" y="7294"/>
                  </a:cubicBezTo>
                  <a:cubicBezTo>
                    <a:pt x="3362" y="7294"/>
                    <a:pt x="3311" y="7294"/>
                    <a:pt x="3274" y="7315"/>
                  </a:cubicBezTo>
                  <a:cubicBezTo>
                    <a:pt x="3241" y="7344"/>
                    <a:pt x="3234" y="7412"/>
                    <a:pt x="3274" y="7426"/>
                  </a:cubicBezTo>
                  <a:cubicBezTo>
                    <a:pt x="3227" y="7444"/>
                    <a:pt x="3197" y="7501"/>
                    <a:pt x="3183" y="7562"/>
                  </a:cubicBezTo>
                  <a:cubicBezTo>
                    <a:pt x="3156" y="7652"/>
                    <a:pt x="3133" y="7741"/>
                    <a:pt x="3113" y="7842"/>
                  </a:cubicBezTo>
                  <a:cubicBezTo>
                    <a:pt x="3106" y="7870"/>
                    <a:pt x="3099" y="7903"/>
                    <a:pt x="3106" y="7924"/>
                  </a:cubicBezTo>
                  <a:cubicBezTo>
                    <a:pt x="3119" y="7978"/>
                    <a:pt x="3183" y="8007"/>
                    <a:pt x="3227" y="7978"/>
                  </a:cubicBezTo>
                  <a:cubicBezTo>
                    <a:pt x="3261" y="7953"/>
                    <a:pt x="3274" y="7910"/>
                    <a:pt x="3304" y="7885"/>
                  </a:cubicBezTo>
                  <a:cubicBezTo>
                    <a:pt x="3375" y="7817"/>
                    <a:pt x="3503" y="7849"/>
                    <a:pt x="3564" y="7774"/>
                  </a:cubicBezTo>
                  <a:cubicBezTo>
                    <a:pt x="3587" y="7741"/>
                    <a:pt x="3601" y="7706"/>
                    <a:pt x="3634" y="7691"/>
                  </a:cubicBezTo>
                  <a:cubicBezTo>
                    <a:pt x="3651" y="7684"/>
                    <a:pt x="3671" y="7684"/>
                    <a:pt x="3691" y="7691"/>
                  </a:cubicBezTo>
                  <a:cubicBezTo>
                    <a:pt x="3728" y="7698"/>
                    <a:pt x="3769" y="7706"/>
                    <a:pt x="3806" y="7706"/>
                  </a:cubicBezTo>
                  <a:cubicBezTo>
                    <a:pt x="3833" y="7713"/>
                    <a:pt x="3870" y="7713"/>
                    <a:pt x="3897" y="7706"/>
                  </a:cubicBezTo>
                  <a:cubicBezTo>
                    <a:pt x="3924" y="7698"/>
                    <a:pt x="3954" y="7659"/>
                    <a:pt x="3947" y="7630"/>
                  </a:cubicBezTo>
                  <a:cubicBezTo>
                    <a:pt x="3890" y="7577"/>
                    <a:pt x="3870" y="7494"/>
                    <a:pt x="3890" y="7419"/>
                  </a:cubicBezTo>
                  <a:cubicBezTo>
                    <a:pt x="3910" y="7344"/>
                    <a:pt x="3974" y="7294"/>
                    <a:pt x="4045" y="7276"/>
                  </a:cubicBezTo>
                  <a:cubicBezTo>
                    <a:pt x="4088" y="7269"/>
                    <a:pt x="4136" y="7287"/>
                    <a:pt x="4152" y="7330"/>
                  </a:cubicBezTo>
                  <a:cubicBezTo>
                    <a:pt x="4159" y="7351"/>
                    <a:pt x="4159" y="7383"/>
                    <a:pt x="4173" y="7405"/>
                  </a:cubicBezTo>
                  <a:cubicBezTo>
                    <a:pt x="4186" y="7433"/>
                    <a:pt x="4223" y="7444"/>
                    <a:pt x="4243" y="7451"/>
                  </a:cubicBezTo>
                  <a:cubicBezTo>
                    <a:pt x="4270" y="7466"/>
                    <a:pt x="4290" y="7501"/>
                    <a:pt x="4270" y="7527"/>
                  </a:cubicBezTo>
                  <a:cubicBezTo>
                    <a:pt x="4327" y="7541"/>
                    <a:pt x="4378" y="7548"/>
                    <a:pt x="4432" y="7562"/>
                  </a:cubicBezTo>
                  <a:cubicBezTo>
                    <a:pt x="4405" y="7570"/>
                    <a:pt x="4378" y="7577"/>
                    <a:pt x="4354" y="7595"/>
                  </a:cubicBezTo>
                  <a:cubicBezTo>
                    <a:pt x="4432" y="7595"/>
                    <a:pt x="4496" y="7623"/>
                    <a:pt x="4573" y="7623"/>
                  </a:cubicBezTo>
                  <a:cubicBezTo>
                    <a:pt x="4610" y="7623"/>
                    <a:pt x="4661" y="7623"/>
                    <a:pt x="4674" y="7584"/>
                  </a:cubicBezTo>
                  <a:cubicBezTo>
                    <a:pt x="4745" y="7584"/>
                    <a:pt x="4815" y="7616"/>
                    <a:pt x="4862" y="7670"/>
                  </a:cubicBezTo>
                  <a:cubicBezTo>
                    <a:pt x="4873" y="7630"/>
                    <a:pt x="4926" y="7623"/>
                    <a:pt x="4963" y="7638"/>
                  </a:cubicBezTo>
                  <a:cubicBezTo>
                    <a:pt x="4997" y="7652"/>
                    <a:pt x="5041" y="7677"/>
                    <a:pt x="5074" y="7652"/>
                  </a:cubicBezTo>
                  <a:cubicBezTo>
                    <a:pt x="5125" y="7691"/>
                    <a:pt x="5175" y="7727"/>
                    <a:pt x="5233" y="7767"/>
                  </a:cubicBezTo>
                  <a:cubicBezTo>
                    <a:pt x="5260" y="7788"/>
                    <a:pt x="5293" y="7810"/>
                    <a:pt x="5330" y="7817"/>
                  </a:cubicBezTo>
                  <a:cubicBezTo>
                    <a:pt x="5364" y="7827"/>
                    <a:pt x="5408" y="7802"/>
                    <a:pt x="5414" y="7767"/>
                  </a:cubicBezTo>
                  <a:cubicBezTo>
                    <a:pt x="5414" y="7788"/>
                    <a:pt x="5421" y="7802"/>
                    <a:pt x="5421" y="7827"/>
                  </a:cubicBezTo>
                  <a:cubicBezTo>
                    <a:pt x="5441" y="7817"/>
                    <a:pt x="5465" y="7802"/>
                    <a:pt x="5485" y="7795"/>
                  </a:cubicBezTo>
                  <a:cubicBezTo>
                    <a:pt x="5556" y="7863"/>
                    <a:pt x="5613" y="7938"/>
                    <a:pt x="5653" y="8028"/>
                  </a:cubicBezTo>
                  <a:cubicBezTo>
                    <a:pt x="5660" y="8042"/>
                    <a:pt x="5670" y="8067"/>
                    <a:pt x="5690" y="8082"/>
                  </a:cubicBezTo>
                  <a:cubicBezTo>
                    <a:pt x="5710" y="8096"/>
                    <a:pt x="5741" y="8096"/>
                    <a:pt x="5768" y="8096"/>
                  </a:cubicBezTo>
                  <a:cubicBezTo>
                    <a:pt x="5872" y="8103"/>
                    <a:pt x="5949" y="8232"/>
                    <a:pt x="5922" y="8336"/>
                  </a:cubicBezTo>
                  <a:cubicBezTo>
                    <a:pt x="5949" y="8350"/>
                    <a:pt x="5980" y="8361"/>
                    <a:pt x="6007" y="8343"/>
                  </a:cubicBezTo>
                  <a:lnTo>
                    <a:pt x="6007" y="8411"/>
                  </a:lnTo>
                  <a:cubicBezTo>
                    <a:pt x="6064" y="8451"/>
                    <a:pt x="6077" y="8533"/>
                    <a:pt x="6050" y="8594"/>
                  </a:cubicBezTo>
                  <a:cubicBezTo>
                    <a:pt x="6101" y="8576"/>
                    <a:pt x="6134" y="8637"/>
                    <a:pt x="6148" y="8684"/>
                  </a:cubicBezTo>
                  <a:cubicBezTo>
                    <a:pt x="6185" y="8773"/>
                    <a:pt x="6225" y="8863"/>
                    <a:pt x="6262" y="8952"/>
                  </a:cubicBezTo>
                  <a:cubicBezTo>
                    <a:pt x="6276" y="8977"/>
                    <a:pt x="6282" y="9006"/>
                    <a:pt x="6303" y="9020"/>
                  </a:cubicBezTo>
                  <a:cubicBezTo>
                    <a:pt x="6326" y="9042"/>
                    <a:pt x="6353" y="9053"/>
                    <a:pt x="6373" y="9074"/>
                  </a:cubicBezTo>
                  <a:cubicBezTo>
                    <a:pt x="6424" y="9117"/>
                    <a:pt x="6444" y="9185"/>
                    <a:pt x="6451" y="9260"/>
                  </a:cubicBezTo>
                  <a:cubicBezTo>
                    <a:pt x="6494" y="9260"/>
                    <a:pt x="6528" y="9293"/>
                    <a:pt x="6552" y="9328"/>
                  </a:cubicBezTo>
                  <a:cubicBezTo>
                    <a:pt x="6565" y="9314"/>
                    <a:pt x="6579" y="9307"/>
                    <a:pt x="6592" y="9293"/>
                  </a:cubicBezTo>
                  <a:cubicBezTo>
                    <a:pt x="6592" y="9389"/>
                    <a:pt x="6643" y="9486"/>
                    <a:pt x="6713" y="9547"/>
                  </a:cubicBezTo>
                  <a:cubicBezTo>
                    <a:pt x="6727" y="9533"/>
                    <a:pt x="6740" y="9525"/>
                    <a:pt x="6757" y="9507"/>
                  </a:cubicBezTo>
                  <a:cubicBezTo>
                    <a:pt x="6784" y="9576"/>
                    <a:pt x="6828" y="9644"/>
                    <a:pt x="6881" y="9690"/>
                  </a:cubicBezTo>
                  <a:cubicBezTo>
                    <a:pt x="6945" y="9658"/>
                    <a:pt x="6959" y="9554"/>
                    <a:pt x="6912" y="9507"/>
                  </a:cubicBezTo>
                  <a:cubicBezTo>
                    <a:pt x="6945" y="9533"/>
                    <a:pt x="6989" y="9533"/>
                    <a:pt x="7023" y="9518"/>
                  </a:cubicBezTo>
                  <a:cubicBezTo>
                    <a:pt x="7117" y="9601"/>
                    <a:pt x="7171" y="9726"/>
                    <a:pt x="7171" y="9862"/>
                  </a:cubicBezTo>
                  <a:cubicBezTo>
                    <a:pt x="7171" y="9930"/>
                    <a:pt x="7171" y="10013"/>
                    <a:pt x="7228" y="10034"/>
                  </a:cubicBezTo>
                  <a:cubicBezTo>
                    <a:pt x="7235" y="10041"/>
                    <a:pt x="7248" y="10041"/>
                    <a:pt x="7258" y="10041"/>
                  </a:cubicBezTo>
                  <a:cubicBezTo>
                    <a:pt x="7285" y="10059"/>
                    <a:pt x="7272" y="10102"/>
                    <a:pt x="7265" y="10134"/>
                  </a:cubicBezTo>
                  <a:cubicBezTo>
                    <a:pt x="7285" y="10163"/>
                    <a:pt x="7329" y="10170"/>
                    <a:pt x="7363" y="10184"/>
                  </a:cubicBezTo>
                  <a:cubicBezTo>
                    <a:pt x="7440" y="10231"/>
                    <a:pt x="7433" y="10367"/>
                    <a:pt x="7504" y="10424"/>
                  </a:cubicBezTo>
                  <a:cubicBezTo>
                    <a:pt x="7538" y="10457"/>
                    <a:pt x="7581" y="10464"/>
                    <a:pt x="7608" y="10493"/>
                  </a:cubicBezTo>
                  <a:cubicBezTo>
                    <a:pt x="7672" y="10568"/>
                    <a:pt x="7595" y="10718"/>
                    <a:pt x="7672" y="10786"/>
                  </a:cubicBezTo>
                  <a:cubicBezTo>
                    <a:pt x="7689" y="10801"/>
                    <a:pt x="7709" y="10808"/>
                    <a:pt x="7716" y="10826"/>
                  </a:cubicBezTo>
                  <a:cubicBezTo>
                    <a:pt x="7736" y="10861"/>
                    <a:pt x="7689" y="10908"/>
                    <a:pt x="7652" y="10922"/>
                  </a:cubicBezTo>
                  <a:cubicBezTo>
                    <a:pt x="7608" y="10937"/>
                    <a:pt x="7561" y="10944"/>
                    <a:pt x="7548" y="10990"/>
                  </a:cubicBezTo>
                  <a:cubicBezTo>
                    <a:pt x="7581" y="11019"/>
                    <a:pt x="7618" y="11041"/>
                    <a:pt x="7652" y="11073"/>
                  </a:cubicBezTo>
                  <a:cubicBezTo>
                    <a:pt x="7632" y="11058"/>
                    <a:pt x="7618" y="11051"/>
                    <a:pt x="7595" y="11033"/>
                  </a:cubicBezTo>
                  <a:cubicBezTo>
                    <a:pt x="7652" y="11094"/>
                    <a:pt x="7743" y="11177"/>
                    <a:pt x="7814" y="11216"/>
                  </a:cubicBezTo>
                  <a:cubicBezTo>
                    <a:pt x="7851" y="11238"/>
                    <a:pt x="7891" y="11259"/>
                    <a:pt x="7915" y="11298"/>
                  </a:cubicBezTo>
                  <a:cubicBezTo>
                    <a:pt x="7935" y="11334"/>
                    <a:pt x="7948" y="11388"/>
                    <a:pt x="7921" y="11424"/>
                  </a:cubicBezTo>
                  <a:cubicBezTo>
                    <a:pt x="7985" y="11402"/>
                    <a:pt x="8039" y="11449"/>
                    <a:pt x="8089" y="11492"/>
                  </a:cubicBezTo>
                  <a:cubicBezTo>
                    <a:pt x="8160" y="11560"/>
                    <a:pt x="8238" y="11628"/>
                    <a:pt x="8308" y="11696"/>
                  </a:cubicBezTo>
                  <a:cubicBezTo>
                    <a:pt x="8322" y="11703"/>
                    <a:pt x="8328" y="11714"/>
                    <a:pt x="8338" y="11732"/>
                  </a:cubicBezTo>
                  <a:cubicBezTo>
                    <a:pt x="8345" y="11746"/>
                    <a:pt x="8345" y="11771"/>
                    <a:pt x="8345" y="11793"/>
                  </a:cubicBezTo>
                  <a:lnTo>
                    <a:pt x="8345" y="11976"/>
                  </a:lnTo>
                  <a:cubicBezTo>
                    <a:pt x="8379" y="11983"/>
                    <a:pt x="8399" y="12026"/>
                    <a:pt x="8409" y="12065"/>
                  </a:cubicBezTo>
                  <a:cubicBezTo>
                    <a:pt x="8429" y="12155"/>
                    <a:pt x="8456" y="12244"/>
                    <a:pt x="8476" y="12334"/>
                  </a:cubicBezTo>
                  <a:cubicBezTo>
                    <a:pt x="8493" y="12395"/>
                    <a:pt x="8507" y="12470"/>
                    <a:pt x="8470" y="12524"/>
                  </a:cubicBezTo>
                  <a:lnTo>
                    <a:pt x="8450" y="12545"/>
                  </a:lnTo>
                  <a:cubicBezTo>
                    <a:pt x="8429" y="12592"/>
                    <a:pt x="8500" y="12635"/>
                    <a:pt x="8487" y="12681"/>
                  </a:cubicBezTo>
                  <a:cubicBezTo>
                    <a:pt x="8476" y="12710"/>
                    <a:pt x="8436" y="12717"/>
                    <a:pt x="8436" y="12749"/>
                  </a:cubicBezTo>
                  <a:cubicBezTo>
                    <a:pt x="8436" y="12778"/>
                    <a:pt x="8463" y="12792"/>
                    <a:pt x="8470" y="12824"/>
                  </a:cubicBezTo>
                  <a:cubicBezTo>
                    <a:pt x="8487" y="12853"/>
                    <a:pt x="8463" y="12889"/>
                    <a:pt x="8456" y="12921"/>
                  </a:cubicBezTo>
                  <a:cubicBezTo>
                    <a:pt x="8450" y="12950"/>
                    <a:pt x="8443" y="12996"/>
                    <a:pt x="8476" y="13011"/>
                  </a:cubicBezTo>
                  <a:cubicBezTo>
                    <a:pt x="8443" y="13050"/>
                    <a:pt x="8450" y="13107"/>
                    <a:pt x="8487" y="13147"/>
                  </a:cubicBezTo>
                  <a:cubicBezTo>
                    <a:pt x="8443" y="13147"/>
                    <a:pt x="8429" y="13197"/>
                    <a:pt x="8423" y="13240"/>
                  </a:cubicBezTo>
                  <a:cubicBezTo>
                    <a:pt x="8416" y="13287"/>
                    <a:pt x="8386" y="13337"/>
                    <a:pt x="8352" y="13322"/>
                  </a:cubicBezTo>
                  <a:cubicBezTo>
                    <a:pt x="8372" y="13398"/>
                    <a:pt x="8392" y="13480"/>
                    <a:pt x="8423" y="13555"/>
                  </a:cubicBezTo>
                  <a:cubicBezTo>
                    <a:pt x="8436" y="13602"/>
                    <a:pt x="8443" y="13663"/>
                    <a:pt x="8409" y="13684"/>
                  </a:cubicBezTo>
                  <a:cubicBezTo>
                    <a:pt x="8443" y="13698"/>
                    <a:pt x="8476" y="13720"/>
                    <a:pt x="8513" y="13745"/>
                  </a:cubicBezTo>
                  <a:cubicBezTo>
                    <a:pt x="8476" y="13835"/>
                    <a:pt x="8463" y="13931"/>
                    <a:pt x="8456" y="14028"/>
                  </a:cubicBezTo>
                  <a:cubicBezTo>
                    <a:pt x="8423" y="14028"/>
                    <a:pt x="8386" y="14060"/>
                    <a:pt x="8386" y="14096"/>
                  </a:cubicBezTo>
                  <a:cubicBezTo>
                    <a:pt x="8423" y="14136"/>
                    <a:pt x="8456" y="14171"/>
                    <a:pt x="8487" y="14211"/>
                  </a:cubicBezTo>
                  <a:cubicBezTo>
                    <a:pt x="8513" y="14239"/>
                    <a:pt x="8540" y="14272"/>
                    <a:pt x="8557" y="14307"/>
                  </a:cubicBezTo>
                  <a:cubicBezTo>
                    <a:pt x="8571" y="14347"/>
                    <a:pt x="8571" y="14390"/>
                    <a:pt x="8540" y="14418"/>
                  </a:cubicBezTo>
                  <a:cubicBezTo>
                    <a:pt x="8598" y="14504"/>
                    <a:pt x="8655" y="14594"/>
                    <a:pt x="8719" y="14676"/>
                  </a:cubicBezTo>
                  <a:cubicBezTo>
                    <a:pt x="8776" y="14669"/>
                    <a:pt x="8837" y="14684"/>
                    <a:pt x="8874" y="14727"/>
                  </a:cubicBezTo>
                  <a:cubicBezTo>
                    <a:pt x="8907" y="14773"/>
                    <a:pt x="8874" y="14863"/>
                    <a:pt x="8816" y="14856"/>
                  </a:cubicBezTo>
                  <a:cubicBezTo>
                    <a:pt x="8810" y="14945"/>
                    <a:pt x="8860" y="15045"/>
                    <a:pt x="8931" y="15088"/>
                  </a:cubicBezTo>
                  <a:cubicBezTo>
                    <a:pt x="8988" y="15121"/>
                    <a:pt x="9028" y="15171"/>
                    <a:pt x="9022" y="15239"/>
                  </a:cubicBezTo>
                  <a:cubicBezTo>
                    <a:pt x="9119" y="15246"/>
                    <a:pt x="9156" y="15375"/>
                    <a:pt x="9170" y="15472"/>
                  </a:cubicBezTo>
                  <a:cubicBezTo>
                    <a:pt x="9254" y="15518"/>
                    <a:pt x="9338" y="15561"/>
                    <a:pt x="9415" y="15608"/>
                  </a:cubicBezTo>
                  <a:cubicBezTo>
                    <a:pt x="9446" y="15622"/>
                    <a:pt x="9466" y="15636"/>
                    <a:pt x="9486" y="15651"/>
                  </a:cubicBezTo>
                  <a:cubicBezTo>
                    <a:pt x="9503" y="15669"/>
                    <a:pt x="9516" y="15683"/>
                    <a:pt x="9536" y="15697"/>
                  </a:cubicBezTo>
                  <a:cubicBezTo>
                    <a:pt x="9573" y="15737"/>
                    <a:pt x="9614" y="15765"/>
                    <a:pt x="9658" y="15780"/>
                  </a:cubicBezTo>
                  <a:cubicBezTo>
                    <a:pt x="9678" y="15737"/>
                    <a:pt x="9742" y="15765"/>
                    <a:pt x="9769" y="15812"/>
                  </a:cubicBezTo>
                  <a:cubicBezTo>
                    <a:pt x="9819" y="15894"/>
                    <a:pt x="9826" y="15998"/>
                    <a:pt x="9799" y="16088"/>
                  </a:cubicBezTo>
                  <a:cubicBezTo>
                    <a:pt x="9863" y="16127"/>
                    <a:pt x="9890" y="16217"/>
                    <a:pt x="9870" y="16292"/>
                  </a:cubicBezTo>
                  <a:cubicBezTo>
                    <a:pt x="9927" y="16299"/>
                    <a:pt x="9940" y="16374"/>
                    <a:pt x="9947" y="16428"/>
                  </a:cubicBezTo>
                  <a:cubicBezTo>
                    <a:pt x="9974" y="16607"/>
                    <a:pt x="10082" y="16772"/>
                    <a:pt x="10236" y="16861"/>
                  </a:cubicBezTo>
                  <a:cubicBezTo>
                    <a:pt x="10263" y="16876"/>
                    <a:pt x="10294" y="16894"/>
                    <a:pt x="10314" y="16915"/>
                  </a:cubicBezTo>
                  <a:cubicBezTo>
                    <a:pt x="10327" y="16930"/>
                    <a:pt x="10334" y="16944"/>
                    <a:pt x="10341" y="16969"/>
                  </a:cubicBezTo>
                  <a:cubicBezTo>
                    <a:pt x="10371" y="17033"/>
                    <a:pt x="10391" y="17101"/>
                    <a:pt x="10418" y="17170"/>
                  </a:cubicBezTo>
                  <a:cubicBezTo>
                    <a:pt x="10341" y="17195"/>
                    <a:pt x="10257" y="17195"/>
                    <a:pt x="10186" y="17155"/>
                  </a:cubicBezTo>
                  <a:cubicBezTo>
                    <a:pt x="10206" y="17284"/>
                    <a:pt x="10347" y="17367"/>
                    <a:pt x="10462" y="17320"/>
                  </a:cubicBezTo>
                  <a:cubicBezTo>
                    <a:pt x="10469" y="17341"/>
                    <a:pt x="10482" y="17367"/>
                    <a:pt x="10489" y="17388"/>
                  </a:cubicBezTo>
                  <a:cubicBezTo>
                    <a:pt x="10617" y="17395"/>
                    <a:pt x="10681" y="17546"/>
                    <a:pt x="10724" y="17682"/>
                  </a:cubicBezTo>
                  <a:cubicBezTo>
                    <a:pt x="10744" y="17757"/>
                    <a:pt x="10765" y="17825"/>
                    <a:pt x="10765" y="17900"/>
                  </a:cubicBezTo>
                  <a:cubicBezTo>
                    <a:pt x="10926" y="17900"/>
                    <a:pt x="11014" y="18087"/>
                    <a:pt x="11118" y="18216"/>
                  </a:cubicBezTo>
                  <a:cubicBezTo>
                    <a:pt x="11145" y="18244"/>
                    <a:pt x="11189" y="18276"/>
                    <a:pt x="11226" y="18251"/>
                  </a:cubicBezTo>
                  <a:cubicBezTo>
                    <a:pt x="11280" y="18201"/>
                    <a:pt x="11232" y="18094"/>
                    <a:pt x="11182" y="18033"/>
                  </a:cubicBezTo>
                  <a:cubicBezTo>
                    <a:pt x="11162" y="18004"/>
                    <a:pt x="11138" y="17976"/>
                    <a:pt x="11111" y="17943"/>
                  </a:cubicBezTo>
                  <a:cubicBezTo>
                    <a:pt x="11068" y="17943"/>
                    <a:pt x="11041" y="17893"/>
                    <a:pt x="11041" y="17847"/>
                  </a:cubicBezTo>
                  <a:cubicBezTo>
                    <a:pt x="11034" y="17800"/>
                    <a:pt x="11034" y="17750"/>
                    <a:pt x="10997" y="17718"/>
                  </a:cubicBezTo>
                  <a:cubicBezTo>
                    <a:pt x="10983" y="17710"/>
                    <a:pt x="10963" y="17703"/>
                    <a:pt x="10943" y="17696"/>
                  </a:cubicBezTo>
                  <a:cubicBezTo>
                    <a:pt x="10879" y="17667"/>
                    <a:pt x="10872" y="17567"/>
                    <a:pt x="10872" y="17492"/>
                  </a:cubicBezTo>
                  <a:lnTo>
                    <a:pt x="10744" y="17381"/>
                  </a:lnTo>
                  <a:cubicBezTo>
                    <a:pt x="10687" y="17334"/>
                    <a:pt x="10623" y="17252"/>
                    <a:pt x="10667" y="17195"/>
                  </a:cubicBezTo>
                  <a:cubicBezTo>
                    <a:pt x="10647" y="17177"/>
                    <a:pt x="10623" y="17155"/>
                    <a:pt x="10603" y="17141"/>
                  </a:cubicBezTo>
                  <a:cubicBezTo>
                    <a:pt x="10617" y="17119"/>
                    <a:pt x="10623" y="17087"/>
                    <a:pt x="10617" y="17058"/>
                  </a:cubicBezTo>
                  <a:cubicBezTo>
                    <a:pt x="10610" y="17044"/>
                    <a:pt x="10603" y="17019"/>
                    <a:pt x="10596" y="17005"/>
                  </a:cubicBezTo>
                  <a:cubicBezTo>
                    <a:pt x="10526" y="16887"/>
                    <a:pt x="10442" y="16750"/>
                    <a:pt x="10314" y="16736"/>
                  </a:cubicBezTo>
                  <a:lnTo>
                    <a:pt x="10314" y="16661"/>
                  </a:lnTo>
                  <a:cubicBezTo>
                    <a:pt x="10294" y="16675"/>
                    <a:pt x="10263" y="16643"/>
                    <a:pt x="10257" y="16614"/>
                  </a:cubicBezTo>
                  <a:cubicBezTo>
                    <a:pt x="10257" y="16586"/>
                    <a:pt x="10270" y="16553"/>
                    <a:pt x="10270" y="16525"/>
                  </a:cubicBezTo>
                  <a:cubicBezTo>
                    <a:pt x="10270" y="16471"/>
                    <a:pt x="10243" y="16435"/>
                    <a:pt x="10223" y="16381"/>
                  </a:cubicBezTo>
                  <a:cubicBezTo>
                    <a:pt x="10199" y="16328"/>
                    <a:pt x="10216" y="16270"/>
                    <a:pt x="10263" y="16260"/>
                  </a:cubicBezTo>
                  <a:cubicBezTo>
                    <a:pt x="10307" y="16260"/>
                    <a:pt x="10347" y="16285"/>
                    <a:pt x="10378" y="16313"/>
                  </a:cubicBezTo>
                  <a:cubicBezTo>
                    <a:pt x="10391" y="16270"/>
                    <a:pt x="10455" y="16260"/>
                    <a:pt x="10489" y="16299"/>
                  </a:cubicBezTo>
                  <a:cubicBezTo>
                    <a:pt x="10526" y="16328"/>
                    <a:pt x="10526" y="16389"/>
                    <a:pt x="10519" y="16435"/>
                  </a:cubicBezTo>
                  <a:cubicBezTo>
                    <a:pt x="10559" y="16428"/>
                    <a:pt x="10610" y="16442"/>
                    <a:pt x="10637" y="16478"/>
                  </a:cubicBezTo>
                  <a:cubicBezTo>
                    <a:pt x="10660" y="16518"/>
                    <a:pt x="10623" y="16586"/>
                    <a:pt x="10583" y="16568"/>
                  </a:cubicBezTo>
                  <a:cubicBezTo>
                    <a:pt x="10667" y="16668"/>
                    <a:pt x="10731" y="16786"/>
                    <a:pt x="10758" y="16915"/>
                  </a:cubicBezTo>
                  <a:cubicBezTo>
                    <a:pt x="10822" y="16951"/>
                    <a:pt x="10886" y="16990"/>
                    <a:pt x="10956" y="17026"/>
                  </a:cubicBezTo>
                  <a:cubicBezTo>
                    <a:pt x="10983" y="17044"/>
                    <a:pt x="11014" y="17058"/>
                    <a:pt x="11027" y="17087"/>
                  </a:cubicBezTo>
                  <a:cubicBezTo>
                    <a:pt x="11041" y="17119"/>
                    <a:pt x="11041" y="17148"/>
                    <a:pt x="11041" y="17177"/>
                  </a:cubicBezTo>
                  <a:cubicBezTo>
                    <a:pt x="11047" y="17209"/>
                    <a:pt x="11061" y="17238"/>
                    <a:pt x="11074" y="17259"/>
                  </a:cubicBezTo>
                  <a:cubicBezTo>
                    <a:pt x="11118" y="17306"/>
                    <a:pt x="11175" y="17327"/>
                    <a:pt x="11232" y="17359"/>
                  </a:cubicBezTo>
                  <a:cubicBezTo>
                    <a:pt x="11280" y="17388"/>
                    <a:pt x="11330" y="17456"/>
                    <a:pt x="11310" y="17517"/>
                  </a:cubicBezTo>
                  <a:cubicBezTo>
                    <a:pt x="11273" y="17553"/>
                    <a:pt x="11239" y="17635"/>
                    <a:pt x="11296" y="17650"/>
                  </a:cubicBezTo>
                  <a:cubicBezTo>
                    <a:pt x="11317" y="17660"/>
                    <a:pt x="11337" y="17650"/>
                    <a:pt x="11350" y="17642"/>
                  </a:cubicBezTo>
                  <a:cubicBezTo>
                    <a:pt x="11421" y="17628"/>
                    <a:pt x="11485" y="17710"/>
                    <a:pt x="11465" y="17778"/>
                  </a:cubicBezTo>
                  <a:cubicBezTo>
                    <a:pt x="11498" y="17793"/>
                    <a:pt x="11542" y="17793"/>
                    <a:pt x="11576" y="17778"/>
                  </a:cubicBezTo>
                  <a:cubicBezTo>
                    <a:pt x="11592" y="17811"/>
                    <a:pt x="11599" y="17839"/>
                    <a:pt x="11592" y="17868"/>
                  </a:cubicBezTo>
                  <a:cubicBezTo>
                    <a:pt x="11656" y="17861"/>
                    <a:pt x="11717" y="17900"/>
                    <a:pt x="11754" y="17961"/>
                  </a:cubicBezTo>
                  <a:cubicBezTo>
                    <a:pt x="11788" y="18011"/>
                    <a:pt x="11811" y="18087"/>
                    <a:pt x="11825" y="18147"/>
                  </a:cubicBezTo>
                  <a:cubicBezTo>
                    <a:pt x="11895" y="18216"/>
                    <a:pt x="11966" y="18291"/>
                    <a:pt x="12043" y="18359"/>
                  </a:cubicBezTo>
                  <a:cubicBezTo>
                    <a:pt x="12070" y="18387"/>
                    <a:pt x="12101" y="18434"/>
                    <a:pt x="12070" y="18463"/>
                  </a:cubicBezTo>
                  <a:cubicBezTo>
                    <a:pt x="12043" y="18470"/>
                    <a:pt x="12023" y="18477"/>
                    <a:pt x="11993" y="18477"/>
                  </a:cubicBezTo>
                  <a:cubicBezTo>
                    <a:pt x="12057" y="18531"/>
                    <a:pt x="12084" y="18627"/>
                    <a:pt x="12064" y="18710"/>
                  </a:cubicBezTo>
                  <a:cubicBezTo>
                    <a:pt x="12006" y="18710"/>
                    <a:pt x="11953" y="18710"/>
                    <a:pt x="11895" y="18717"/>
                  </a:cubicBezTo>
                  <a:cubicBezTo>
                    <a:pt x="11953" y="18742"/>
                    <a:pt x="12013" y="18778"/>
                    <a:pt x="12013" y="18839"/>
                  </a:cubicBezTo>
                  <a:cubicBezTo>
                    <a:pt x="12077" y="18921"/>
                    <a:pt x="12148" y="19004"/>
                    <a:pt x="12212" y="19093"/>
                  </a:cubicBezTo>
                  <a:cubicBezTo>
                    <a:pt x="12212" y="19107"/>
                    <a:pt x="12205" y="19100"/>
                    <a:pt x="12205" y="19118"/>
                  </a:cubicBezTo>
                  <a:cubicBezTo>
                    <a:pt x="12282" y="19107"/>
                    <a:pt x="12360" y="19154"/>
                    <a:pt x="12424" y="19208"/>
                  </a:cubicBezTo>
                  <a:cubicBezTo>
                    <a:pt x="12481" y="19251"/>
                    <a:pt x="12531" y="19304"/>
                    <a:pt x="12565" y="19365"/>
                  </a:cubicBezTo>
                  <a:cubicBezTo>
                    <a:pt x="12595" y="19344"/>
                    <a:pt x="12615" y="19319"/>
                    <a:pt x="12642" y="19297"/>
                  </a:cubicBezTo>
                  <a:cubicBezTo>
                    <a:pt x="12706" y="19304"/>
                    <a:pt x="12770" y="19333"/>
                    <a:pt x="12821" y="19373"/>
                  </a:cubicBezTo>
                  <a:cubicBezTo>
                    <a:pt x="12891" y="19426"/>
                    <a:pt x="12938" y="19509"/>
                    <a:pt x="13023" y="19537"/>
                  </a:cubicBezTo>
                  <a:cubicBezTo>
                    <a:pt x="13073" y="19559"/>
                    <a:pt x="13137" y="19552"/>
                    <a:pt x="13187" y="19566"/>
                  </a:cubicBezTo>
                  <a:cubicBezTo>
                    <a:pt x="13245" y="19584"/>
                    <a:pt x="13299" y="19620"/>
                    <a:pt x="13299" y="19681"/>
                  </a:cubicBezTo>
                  <a:cubicBezTo>
                    <a:pt x="13329" y="19634"/>
                    <a:pt x="13413" y="19666"/>
                    <a:pt x="13406" y="19716"/>
                  </a:cubicBezTo>
                  <a:cubicBezTo>
                    <a:pt x="13554" y="19716"/>
                    <a:pt x="13702" y="19734"/>
                    <a:pt x="13844" y="19763"/>
                  </a:cubicBezTo>
                  <a:cubicBezTo>
                    <a:pt x="13864" y="19741"/>
                    <a:pt x="13871" y="19702"/>
                    <a:pt x="13871" y="19673"/>
                  </a:cubicBezTo>
                  <a:cubicBezTo>
                    <a:pt x="13914" y="19673"/>
                    <a:pt x="13961" y="19695"/>
                    <a:pt x="13998" y="19716"/>
                  </a:cubicBezTo>
                  <a:cubicBezTo>
                    <a:pt x="14062" y="19634"/>
                    <a:pt x="14204" y="19652"/>
                    <a:pt x="14261" y="19734"/>
                  </a:cubicBezTo>
                  <a:cubicBezTo>
                    <a:pt x="14237" y="19741"/>
                    <a:pt x="14217" y="19763"/>
                    <a:pt x="14217" y="19784"/>
                  </a:cubicBezTo>
                  <a:cubicBezTo>
                    <a:pt x="14261" y="19817"/>
                    <a:pt x="14315" y="19817"/>
                    <a:pt x="14358" y="19792"/>
                  </a:cubicBezTo>
                  <a:cubicBezTo>
                    <a:pt x="14352" y="19838"/>
                    <a:pt x="14358" y="19885"/>
                    <a:pt x="14379" y="19921"/>
                  </a:cubicBezTo>
                  <a:cubicBezTo>
                    <a:pt x="14416" y="19899"/>
                    <a:pt x="14456" y="19906"/>
                    <a:pt x="14493" y="19935"/>
                  </a:cubicBezTo>
                  <a:cubicBezTo>
                    <a:pt x="14520" y="19967"/>
                    <a:pt x="14533" y="20010"/>
                    <a:pt x="14520" y="20050"/>
                  </a:cubicBezTo>
                  <a:cubicBezTo>
                    <a:pt x="14570" y="20035"/>
                    <a:pt x="14634" y="20064"/>
                    <a:pt x="14655" y="20125"/>
                  </a:cubicBezTo>
                  <a:cubicBezTo>
                    <a:pt x="14668" y="20118"/>
                    <a:pt x="14692" y="20100"/>
                    <a:pt x="14705" y="20093"/>
                  </a:cubicBezTo>
                  <a:cubicBezTo>
                    <a:pt x="14719" y="20107"/>
                    <a:pt x="14725" y="20125"/>
                    <a:pt x="14732" y="20139"/>
                  </a:cubicBezTo>
                  <a:cubicBezTo>
                    <a:pt x="14752" y="20139"/>
                    <a:pt x="14769" y="20132"/>
                    <a:pt x="14789" y="20132"/>
                  </a:cubicBezTo>
                  <a:cubicBezTo>
                    <a:pt x="14789" y="20153"/>
                    <a:pt x="14796" y="20182"/>
                    <a:pt x="14809" y="20200"/>
                  </a:cubicBezTo>
                  <a:cubicBezTo>
                    <a:pt x="14840" y="20182"/>
                    <a:pt x="14860" y="20175"/>
                    <a:pt x="14887" y="20161"/>
                  </a:cubicBezTo>
                  <a:cubicBezTo>
                    <a:pt x="14931" y="20221"/>
                    <a:pt x="15001" y="20250"/>
                    <a:pt x="15065" y="20243"/>
                  </a:cubicBezTo>
                  <a:cubicBezTo>
                    <a:pt x="15143" y="20236"/>
                    <a:pt x="15233" y="20193"/>
                    <a:pt x="15277" y="20257"/>
                  </a:cubicBezTo>
                  <a:cubicBezTo>
                    <a:pt x="15291" y="20275"/>
                    <a:pt x="15291" y="20297"/>
                    <a:pt x="15297" y="20318"/>
                  </a:cubicBezTo>
                  <a:cubicBezTo>
                    <a:pt x="15324" y="20372"/>
                    <a:pt x="15388" y="20379"/>
                    <a:pt x="15445" y="20393"/>
                  </a:cubicBezTo>
                  <a:cubicBezTo>
                    <a:pt x="15503" y="20408"/>
                    <a:pt x="15560" y="20461"/>
                    <a:pt x="15536" y="20515"/>
                  </a:cubicBezTo>
                  <a:cubicBezTo>
                    <a:pt x="15593" y="20490"/>
                    <a:pt x="15671" y="20544"/>
                    <a:pt x="15664" y="20612"/>
                  </a:cubicBezTo>
                  <a:cubicBezTo>
                    <a:pt x="15664" y="20641"/>
                    <a:pt x="15684" y="20666"/>
                    <a:pt x="15721" y="20673"/>
                  </a:cubicBezTo>
                  <a:lnTo>
                    <a:pt x="15721" y="20723"/>
                  </a:lnTo>
                  <a:cubicBezTo>
                    <a:pt x="15805" y="20741"/>
                    <a:pt x="15849" y="20873"/>
                    <a:pt x="15785" y="20941"/>
                  </a:cubicBezTo>
                  <a:cubicBezTo>
                    <a:pt x="15812" y="20920"/>
                    <a:pt x="15849" y="20952"/>
                    <a:pt x="15863" y="20988"/>
                  </a:cubicBezTo>
                  <a:cubicBezTo>
                    <a:pt x="15876" y="21027"/>
                    <a:pt x="15883" y="21063"/>
                    <a:pt x="15910" y="21078"/>
                  </a:cubicBezTo>
                  <a:cubicBezTo>
                    <a:pt x="15947" y="21099"/>
                    <a:pt x="15991" y="21063"/>
                    <a:pt x="16031" y="21063"/>
                  </a:cubicBezTo>
                  <a:cubicBezTo>
                    <a:pt x="16088" y="21056"/>
                    <a:pt x="16139" y="21124"/>
                    <a:pt x="16132" y="21181"/>
                  </a:cubicBezTo>
                  <a:cubicBezTo>
                    <a:pt x="16172" y="21153"/>
                    <a:pt x="16243" y="21174"/>
                    <a:pt x="16263" y="21228"/>
                  </a:cubicBezTo>
                  <a:cubicBezTo>
                    <a:pt x="16270" y="21250"/>
                    <a:pt x="16270" y="21282"/>
                    <a:pt x="16287" y="21303"/>
                  </a:cubicBezTo>
                  <a:cubicBezTo>
                    <a:pt x="16300" y="21332"/>
                    <a:pt x="16327" y="21350"/>
                    <a:pt x="16351" y="21371"/>
                  </a:cubicBezTo>
                  <a:cubicBezTo>
                    <a:pt x="16404" y="21407"/>
                    <a:pt x="16455" y="21447"/>
                    <a:pt x="16512" y="21482"/>
                  </a:cubicBezTo>
                  <a:cubicBezTo>
                    <a:pt x="16519" y="21447"/>
                    <a:pt x="16576" y="21425"/>
                    <a:pt x="16603" y="21447"/>
                  </a:cubicBezTo>
                  <a:cubicBezTo>
                    <a:pt x="16630" y="21475"/>
                    <a:pt x="16630" y="21529"/>
                    <a:pt x="16674" y="21543"/>
                  </a:cubicBezTo>
                  <a:cubicBezTo>
                    <a:pt x="16694" y="21550"/>
                    <a:pt x="16711" y="21536"/>
                    <a:pt x="16731" y="21536"/>
                  </a:cubicBezTo>
                  <a:cubicBezTo>
                    <a:pt x="16764" y="21529"/>
                    <a:pt x="16801" y="21558"/>
                    <a:pt x="16835" y="21583"/>
                  </a:cubicBezTo>
                  <a:cubicBezTo>
                    <a:pt x="16872" y="21597"/>
                    <a:pt x="16919" y="21597"/>
                    <a:pt x="16929" y="21550"/>
                  </a:cubicBezTo>
                  <a:cubicBezTo>
                    <a:pt x="16936" y="21515"/>
                    <a:pt x="16892" y="21490"/>
                    <a:pt x="16879" y="21454"/>
                  </a:cubicBezTo>
                  <a:cubicBezTo>
                    <a:pt x="16865" y="21407"/>
                    <a:pt x="16892" y="21364"/>
                    <a:pt x="16936" y="21332"/>
                  </a:cubicBezTo>
                  <a:cubicBezTo>
                    <a:pt x="17027" y="21275"/>
                    <a:pt x="17168" y="21303"/>
                    <a:pt x="17225" y="21407"/>
                  </a:cubicBezTo>
                  <a:cubicBezTo>
                    <a:pt x="17259" y="21475"/>
                    <a:pt x="17279" y="21565"/>
                    <a:pt x="17350" y="21597"/>
                  </a:cubicBezTo>
                  <a:cubicBezTo>
                    <a:pt x="17367" y="21558"/>
                    <a:pt x="17367" y="21550"/>
                    <a:pt x="17400" y="21507"/>
                  </a:cubicBezTo>
                  <a:cubicBezTo>
                    <a:pt x="17424" y="21475"/>
                    <a:pt x="17434" y="21464"/>
                    <a:pt x="17454" y="21443"/>
                  </a:cubicBezTo>
                  <a:cubicBezTo>
                    <a:pt x="17441" y="21421"/>
                    <a:pt x="17431" y="21396"/>
                    <a:pt x="17414" y="21371"/>
                  </a:cubicBezTo>
                  <a:close/>
                  <a:moveTo>
                    <a:pt x="16751" y="16930"/>
                  </a:moveTo>
                  <a:lnTo>
                    <a:pt x="16751" y="16926"/>
                  </a:lnTo>
                  <a:lnTo>
                    <a:pt x="16751" y="16930"/>
                  </a:lnTo>
                  <a:close/>
                  <a:moveTo>
                    <a:pt x="20237" y="12592"/>
                  </a:moveTo>
                  <a:cubicBezTo>
                    <a:pt x="20237" y="12592"/>
                    <a:pt x="20234" y="12592"/>
                    <a:pt x="20230" y="12592"/>
                  </a:cubicBezTo>
                  <a:cubicBezTo>
                    <a:pt x="20230" y="12588"/>
                    <a:pt x="20234" y="12588"/>
                    <a:pt x="20237" y="12592"/>
                  </a:cubicBezTo>
                  <a:close/>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76" name="Shape 3576"/>
            <p:cNvSpPr/>
            <p:nvPr/>
          </p:nvSpPr>
          <p:spPr>
            <a:xfrm>
              <a:off x="2078402" y="3500489"/>
              <a:ext cx="247135" cy="95850"/>
            </a:xfrm>
            <a:custGeom>
              <a:avLst/>
              <a:gdLst/>
              <a:ahLst/>
              <a:cxnLst>
                <a:cxn ang="0">
                  <a:pos x="wd2" y="hd2"/>
                </a:cxn>
                <a:cxn ang="5400000">
                  <a:pos x="wd2" y="hd2"/>
                </a:cxn>
                <a:cxn ang="10800000">
                  <a:pos x="wd2" y="hd2"/>
                </a:cxn>
                <a:cxn ang="16200000">
                  <a:pos x="wd2" y="hd2"/>
                </a:cxn>
              </a:cxnLst>
              <a:rect l="0" t="0" r="r" b="b"/>
              <a:pathLst>
                <a:path w="20758" h="21213" extrusionOk="0">
                  <a:moveTo>
                    <a:pt x="763" y="9783"/>
                  </a:moveTo>
                  <a:cubicBezTo>
                    <a:pt x="1603" y="9977"/>
                    <a:pt x="2150" y="7458"/>
                    <a:pt x="2989" y="6587"/>
                  </a:cubicBezTo>
                  <a:cubicBezTo>
                    <a:pt x="3828" y="5812"/>
                    <a:pt x="4850" y="7168"/>
                    <a:pt x="5616" y="5909"/>
                  </a:cubicBezTo>
                  <a:cubicBezTo>
                    <a:pt x="6200" y="7749"/>
                    <a:pt x="7367" y="8136"/>
                    <a:pt x="8207" y="7168"/>
                  </a:cubicBezTo>
                  <a:cubicBezTo>
                    <a:pt x="8353" y="7749"/>
                    <a:pt x="8426" y="8330"/>
                    <a:pt x="8572" y="8814"/>
                  </a:cubicBezTo>
                  <a:cubicBezTo>
                    <a:pt x="9593" y="9977"/>
                    <a:pt x="10578" y="10848"/>
                    <a:pt x="11636" y="11236"/>
                  </a:cubicBezTo>
                  <a:cubicBezTo>
                    <a:pt x="12038" y="12883"/>
                    <a:pt x="12111" y="15110"/>
                    <a:pt x="11709" y="16660"/>
                  </a:cubicBezTo>
                  <a:cubicBezTo>
                    <a:pt x="11782" y="17919"/>
                    <a:pt x="12476" y="17532"/>
                    <a:pt x="12877" y="16951"/>
                  </a:cubicBezTo>
                  <a:cubicBezTo>
                    <a:pt x="13497" y="16079"/>
                    <a:pt x="14190" y="15885"/>
                    <a:pt x="14774" y="16660"/>
                  </a:cubicBezTo>
                  <a:cubicBezTo>
                    <a:pt x="15103" y="17919"/>
                    <a:pt x="15249" y="19566"/>
                    <a:pt x="15176" y="21019"/>
                  </a:cubicBezTo>
                  <a:cubicBezTo>
                    <a:pt x="15942" y="20535"/>
                    <a:pt x="16708" y="20341"/>
                    <a:pt x="17474" y="19953"/>
                  </a:cubicBezTo>
                  <a:cubicBezTo>
                    <a:pt x="17766" y="21600"/>
                    <a:pt x="18824" y="21406"/>
                    <a:pt x="19080" y="19760"/>
                  </a:cubicBezTo>
                  <a:cubicBezTo>
                    <a:pt x="19372" y="20728"/>
                    <a:pt x="19919" y="21213"/>
                    <a:pt x="20357" y="21213"/>
                  </a:cubicBezTo>
                  <a:cubicBezTo>
                    <a:pt x="20539" y="21213"/>
                    <a:pt x="20685" y="21019"/>
                    <a:pt x="20758" y="20535"/>
                  </a:cubicBezTo>
                  <a:cubicBezTo>
                    <a:pt x="20758" y="20341"/>
                    <a:pt x="20758" y="20147"/>
                    <a:pt x="20758" y="19953"/>
                  </a:cubicBezTo>
                  <a:cubicBezTo>
                    <a:pt x="20211" y="16273"/>
                    <a:pt x="18532" y="15110"/>
                    <a:pt x="17219" y="13270"/>
                  </a:cubicBezTo>
                  <a:cubicBezTo>
                    <a:pt x="16380" y="12011"/>
                    <a:pt x="15686" y="10364"/>
                    <a:pt x="15176" y="8330"/>
                  </a:cubicBezTo>
                  <a:cubicBezTo>
                    <a:pt x="14409" y="9396"/>
                    <a:pt x="13424" y="7749"/>
                    <a:pt x="13315" y="5521"/>
                  </a:cubicBezTo>
                  <a:cubicBezTo>
                    <a:pt x="12549" y="4940"/>
                    <a:pt x="11709" y="4068"/>
                    <a:pt x="10943" y="3487"/>
                  </a:cubicBezTo>
                  <a:cubicBezTo>
                    <a:pt x="10359" y="3100"/>
                    <a:pt x="9666" y="2034"/>
                    <a:pt x="9666" y="484"/>
                  </a:cubicBezTo>
                  <a:cubicBezTo>
                    <a:pt x="7988" y="291"/>
                    <a:pt x="6273" y="291"/>
                    <a:pt x="4594" y="0"/>
                  </a:cubicBezTo>
                  <a:cubicBezTo>
                    <a:pt x="4230" y="0"/>
                    <a:pt x="3828" y="0"/>
                    <a:pt x="3536" y="678"/>
                  </a:cubicBezTo>
                  <a:cubicBezTo>
                    <a:pt x="3317" y="1065"/>
                    <a:pt x="3135" y="2034"/>
                    <a:pt x="3135" y="2906"/>
                  </a:cubicBezTo>
                  <a:cubicBezTo>
                    <a:pt x="2697" y="2518"/>
                    <a:pt x="2150" y="2034"/>
                    <a:pt x="1603" y="2325"/>
                  </a:cubicBezTo>
                  <a:cubicBezTo>
                    <a:pt x="399" y="3100"/>
                    <a:pt x="-842" y="9202"/>
                    <a:pt x="763" y="97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77" name="Shape 3577"/>
            <p:cNvSpPr/>
            <p:nvPr/>
          </p:nvSpPr>
          <p:spPr>
            <a:xfrm>
              <a:off x="2236060" y="3627361"/>
              <a:ext cx="58070" cy="28398"/>
            </a:xfrm>
            <a:custGeom>
              <a:avLst/>
              <a:gdLst/>
              <a:ahLst/>
              <a:cxnLst>
                <a:cxn ang="0">
                  <a:pos x="wd2" y="hd2"/>
                </a:cxn>
                <a:cxn ang="5400000">
                  <a:pos x="wd2" y="hd2"/>
                </a:cxn>
                <a:cxn ang="10800000">
                  <a:pos x="wd2" y="hd2"/>
                </a:cxn>
                <a:cxn ang="16200000">
                  <a:pos x="wd2" y="hd2"/>
                </a:cxn>
              </a:cxnLst>
              <a:rect l="0" t="0" r="r" b="b"/>
              <a:pathLst>
                <a:path w="19910" h="21600" extrusionOk="0">
                  <a:moveTo>
                    <a:pt x="6932" y="20935"/>
                  </a:moveTo>
                  <a:cubicBezTo>
                    <a:pt x="7682" y="21600"/>
                    <a:pt x="7982" y="21600"/>
                    <a:pt x="8582" y="21600"/>
                  </a:cubicBezTo>
                  <a:cubicBezTo>
                    <a:pt x="9182" y="21600"/>
                    <a:pt x="10082" y="21600"/>
                    <a:pt x="10682" y="21600"/>
                  </a:cubicBezTo>
                  <a:cubicBezTo>
                    <a:pt x="12632" y="20935"/>
                    <a:pt x="15182" y="20271"/>
                    <a:pt x="15482" y="15951"/>
                  </a:cubicBezTo>
                  <a:cubicBezTo>
                    <a:pt x="16382" y="17280"/>
                    <a:pt x="17732" y="17945"/>
                    <a:pt x="18632" y="16615"/>
                  </a:cubicBezTo>
                  <a:cubicBezTo>
                    <a:pt x="19532" y="15286"/>
                    <a:pt x="20132" y="12628"/>
                    <a:pt x="19832" y="10302"/>
                  </a:cubicBezTo>
                  <a:cubicBezTo>
                    <a:pt x="18932" y="5649"/>
                    <a:pt x="15782" y="6978"/>
                    <a:pt x="13832" y="3988"/>
                  </a:cubicBezTo>
                  <a:cubicBezTo>
                    <a:pt x="13232" y="2658"/>
                    <a:pt x="12632" y="1329"/>
                    <a:pt x="12032" y="665"/>
                  </a:cubicBezTo>
                  <a:cubicBezTo>
                    <a:pt x="11432" y="0"/>
                    <a:pt x="10682" y="0"/>
                    <a:pt x="10082" y="0"/>
                  </a:cubicBezTo>
                  <a:cubicBezTo>
                    <a:pt x="7682" y="665"/>
                    <a:pt x="1682" y="2658"/>
                    <a:pt x="332" y="8308"/>
                  </a:cubicBezTo>
                  <a:cubicBezTo>
                    <a:pt x="-1468" y="17280"/>
                    <a:pt x="4532" y="19606"/>
                    <a:pt x="6932" y="20935"/>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78" name="Shape 3578"/>
            <p:cNvSpPr/>
            <p:nvPr/>
          </p:nvSpPr>
          <p:spPr>
            <a:xfrm>
              <a:off x="2331708" y="3591325"/>
              <a:ext cx="164211" cy="53607"/>
            </a:xfrm>
            <a:custGeom>
              <a:avLst/>
              <a:gdLst/>
              <a:ahLst/>
              <a:cxnLst>
                <a:cxn ang="0">
                  <a:pos x="wd2" y="hd2"/>
                </a:cxn>
                <a:cxn ang="5400000">
                  <a:pos x="wd2" y="hd2"/>
                </a:cxn>
                <a:cxn ang="10800000">
                  <a:pos x="wd2" y="hd2"/>
                </a:cxn>
                <a:cxn ang="16200000">
                  <a:pos x="wd2" y="hd2"/>
                </a:cxn>
              </a:cxnLst>
              <a:rect l="0" t="0" r="r" b="b"/>
              <a:pathLst>
                <a:path w="21264" h="20935" extrusionOk="0">
                  <a:moveTo>
                    <a:pt x="1451" y="13867"/>
                  </a:moveTo>
                  <a:cubicBezTo>
                    <a:pt x="1056" y="13867"/>
                    <a:pt x="716" y="13524"/>
                    <a:pt x="377" y="14210"/>
                  </a:cubicBezTo>
                  <a:cubicBezTo>
                    <a:pt x="-245" y="15239"/>
                    <a:pt x="-19" y="18153"/>
                    <a:pt x="490" y="19181"/>
                  </a:cubicBezTo>
                  <a:cubicBezTo>
                    <a:pt x="942" y="20381"/>
                    <a:pt x="1678" y="20724"/>
                    <a:pt x="2356" y="20724"/>
                  </a:cubicBezTo>
                  <a:cubicBezTo>
                    <a:pt x="3826" y="21067"/>
                    <a:pt x="5466" y="21410"/>
                    <a:pt x="6314" y="18153"/>
                  </a:cubicBezTo>
                  <a:cubicBezTo>
                    <a:pt x="6540" y="20724"/>
                    <a:pt x="7615" y="21067"/>
                    <a:pt x="8406" y="20724"/>
                  </a:cubicBezTo>
                  <a:cubicBezTo>
                    <a:pt x="9254" y="20724"/>
                    <a:pt x="10103" y="20381"/>
                    <a:pt x="10894" y="20381"/>
                  </a:cubicBezTo>
                  <a:cubicBezTo>
                    <a:pt x="11290" y="20381"/>
                    <a:pt x="11629" y="20381"/>
                    <a:pt x="11969" y="19524"/>
                  </a:cubicBezTo>
                  <a:cubicBezTo>
                    <a:pt x="12817" y="18839"/>
                    <a:pt x="13552" y="16267"/>
                    <a:pt x="14343" y="17467"/>
                  </a:cubicBezTo>
                  <a:cubicBezTo>
                    <a:pt x="14739" y="18153"/>
                    <a:pt x="15079" y="19181"/>
                    <a:pt x="15418" y="19181"/>
                  </a:cubicBezTo>
                  <a:cubicBezTo>
                    <a:pt x="16040" y="19181"/>
                    <a:pt x="16379" y="16267"/>
                    <a:pt x="16945" y="16781"/>
                  </a:cubicBezTo>
                  <a:cubicBezTo>
                    <a:pt x="17227" y="16781"/>
                    <a:pt x="17340" y="17467"/>
                    <a:pt x="17567" y="17810"/>
                  </a:cubicBezTo>
                  <a:cubicBezTo>
                    <a:pt x="18415" y="19524"/>
                    <a:pt x="19602" y="19181"/>
                    <a:pt x="20620" y="18153"/>
                  </a:cubicBezTo>
                  <a:cubicBezTo>
                    <a:pt x="20903" y="18153"/>
                    <a:pt x="21129" y="17810"/>
                    <a:pt x="21242" y="17124"/>
                  </a:cubicBezTo>
                  <a:cubicBezTo>
                    <a:pt x="21355" y="15924"/>
                    <a:pt x="21016" y="15239"/>
                    <a:pt x="20790" y="14553"/>
                  </a:cubicBezTo>
                  <a:cubicBezTo>
                    <a:pt x="19715" y="12667"/>
                    <a:pt x="18641" y="11639"/>
                    <a:pt x="17453" y="11639"/>
                  </a:cubicBezTo>
                  <a:cubicBezTo>
                    <a:pt x="17114" y="11639"/>
                    <a:pt x="16605" y="11639"/>
                    <a:pt x="16266" y="10610"/>
                  </a:cubicBezTo>
                  <a:cubicBezTo>
                    <a:pt x="15927" y="9581"/>
                    <a:pt x="15927" y="7696"/>
                    <a:pt x="15644" y="6667"/>
                  </a:cubicBezTo>
                  <a:cubicBezTo>
                    <a:pt x="14852" y="3067"/>
                    <a:pt x="12704" y="7010"/>
                    <a:pt x="11516" y="4439"/>
                  </a:cubicBezTo>
                  <a:cubicBezTo>
                    <a:pt x="11290" y="4096"/>
                    <a:pt x="11064" y="3067"/>
                    <a:pt x="10781" y="2724"/>
                  </a:cubicBezTo>
                  <a:cubicBezTo>
                    <a:pt x="10216" y="1524"/>
                    <a:pt x="9481" y="2724"/>
                    <a:pt x="8915" y="3410"/>
                  </a:cubicBezTo>
                  <a:cubicBezTo>
                    <a:pt x="8293" y="4096"/>
                    <a:pt x="7332" y="3753"/>
                    <a:pt x="7106" y="2039"/>
                  </a:cubicBezTo>
                  <a:cubicBezTo>
                    <a:pt x="6993" y="1181"/>
                    <a:pt x="6993" y="496"/>
                    <a:pt x="6767" y="153"/>
                  </a:cubicBezTo>
                  <a:cubicBezTo>
                    <a:pt x="6653" y="-190"/>
                    <a:pt x="6540" y="153"/>
                    <a:pt x="6314" y="153"/>
                  </a:cubicBezTo>
                  <a:cubicBezTo>
                    <a:pt x="5805" y="496"/>
                    <a:pt x="5353" y="839"/>
                    <a:pt x="4844" y="1181"/>
                  </a:cubicBezTo>
                  <a:cubicBezTo>
                    <a:pt x="4505" y="1524"/>
                    <a:pt x="4052" y="2039"/>
                    <a:pt x="3939" y="3067"/>
                  </a:cubicBezTo>
                  <a:cubicBezTo>
                    <a:pt x="3826" y="4439"/>
                    <a:pt x="4222" y="5639"/>
                    <a:pt x="4731" y="6667"/>
                  </a:cubicBezTo>
                  <a:cubicBezTo>
                    <a:pt x="5183" y="7867"/>
                    <a:pt x="5240" y="9067"/>
                    <a:pt x="4844" y="10267"/>
                  </a:cubicBezTo>
                  <a:cubicBezTo>
                    <a:pt x="6201" y="14896"/>
                    <a:pt x="1904" y="13867"/>
                    <a:pt x="1451" y="1386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79" name="Shape 3579"/>
            <p:cNvSpPr/>
            <p:nvPr/>
          </p:nvSpPr>
          <p:spPr>
            <a:xfrm>
              <a:off x="2506665" y="3629769"/>
              <a:ext cx="66631" cy="25384"/>
            </a:xfrm>
            <a:custGeom>
              <a:avLst/>
              <a:gdLst/>
              <a:ahLst/>
              <a:cxnLst>
                <a:cxn ang="0">
                  <a:pos x="wd2" y="hd2"/>
                </a:cxn>
                <a:cxn ang="5400000">
                  <a:pos x="wd2" y="hd2"/>
                </a:cxn>
                <a:cxn ang="10800000">
                  <a:pos x="wd2" y="hd2"/>
                </a:cxn>
                <a:cxn ang="16200000">
                  <a:pos x="wd2" y="hd2"/>
                </a:cxn>
              </a:cxnLst>
              <a:rect l="0" t="0" r="r" b="b"/>
              <a:pathLst>
                <a:path w="20359" h="18084" extrusionOk="0">
                  <a:moveTo>
                    <a:pt x="9956" y="16010"/>
                  </a:moveTo>
                  <a:cubicBezTo>
                    <a:pt x="11016" y="18514"/>
                    <a:pt x="12739" y="18514"/>
                    <a:pt x="14064" y="17262"/>
                  </a:cubicBezTo>
                  <a:cubicBezTo>
                    <a:pt x="15787" y="15071"/>
                    <a:pt x="16582" y="10062"/>
                    <a:pt x="18305" y="8810"/>
                  </a:cubicBezTo>
                  <a:cubicBezTo>
                    <a:pt x="18835" y="8810"/>
                    <a:pt x="19630" y="8810"/>
                    <a:pt x="20160" y="7244"/>
                  </a:cubicBezTo>
                  <a:cubicBezTo>
                    <a:pt x="20425" y="6618"/>
                    <a:pt x="20425" y="5992"/>
                    <a:pt x="20160" y="5366"/>
                  </a:cubicBezTo>
                  <a:cubicBezTo>
                    <a:pt x="20160" y="3488"/>
                    <a:pt x="20160" y="1297"/>
                    <a:pt x="19895" y="44"/>
                  </a:cubicBezTo>
                  <a:cubicBezTo>
                    <a:pt x="17377" y="44"/>
                    <a:pt x="14859" y="-582"/>
                    <a:pt x="12739" y="2862"/>
                  </a:cubicBezTo>
                  <a:cubicBezTo>
                    <a:pt x="11812" y="4114"/>
                    <a:pt x="11016" y="5992"/>
                    <a:pt x="9956" y="5992"/>
                  </a:cubicBezTo>
                  <a:cubicBezTo>
                    <a:pt x="9426" y="5992"/>
                    <a:pt x="9029" y="5366"/>
                    <a:pt x="8499" y="4740"/>
                  </a:cubicBezTo>
                  <a:cubicBezTo>
                    <a:pt x="6643" y="2236"/>
                    <a:pt x="-1175" y="-3086"/>
                    <a:pt x="150" y="9436"/>
                  </a:cubicBezTo>
                  <a:cubicBezTo>
                    <a:pt x="1608" y="17888"/>
                    <a:pt x="7969" y="11314"/>
                    <a:pt x="9956" y="1601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0" name="Shape 3580"/>
            <p:cNvSpPr/>
            <p:nvPr/>
          </p:nvSpPr>
          <p:spPr>
            <a:xfrm>
              <a:off x="2575868" y="2664148"/>
              <a:ext cx="77879" cy="42808"/>
            </a:xfrm>
            <a:custGeom>
              <a:avLst/>
              <a:gdLst/>
              <a:ahLst/>
              <a:cxnLst>
                <a:cxn ang="0">
                  <a:pos x="wd2" y="hd2"/>
                </a:cxn>
                <a:cxn ang="5400000">
                  <a:pos x="wd2" y="hd2"/>
                </a:cxn>
                <a:cxn ang="10800000">
                  <a:pos x="wd2" y="hd2"/>
                </a:cxn>
                <a:cxn ang="16200000">
                  <a:pos x="wd2" y="hd2"/>
                </a:cxn>
              </a:cxnLst>
              <a:rect l="0" t="0" r="r" b="b"/>
              <a:pathLst>
                <a:path w="21461" h="20233" extrusionOk="0">
                  <a:moveTo>
                    <a:pt x="5222" y="9034"/>
                  </a:moveTo>
                  <a:cubicBezTo>
                    <a:pt x="5697" y="9446"/>
                    <a:pt x="6171" y="9857"/>
                    <a:pt x="6646" y="10680"/>
                  </a:cubicBezTo>
                  <a:cubicBezTo>
                    <a:pt x="6884" y="11503"/>
                    <a:pt x="7121" y="12531"/>
                    <a:pt x="6884" y="13354"/>
                  </a:cubicBezTo>
                  <a:cubicBezTo>
                    <a:pt x="8664" y="12531"/>
                    <a:pt x="10207" y="15411"/>
                    <a:pt x="11868" y="15823"/>
                  </a:cubicBezTo>
                  <a:cubicBezTo>
                    <a:pt x="12462" y="15823"/>
                    <a:pt x="12936" y="15823"/>
                    <a:pt x="13174" y="16440"/>
                  </a:cubicBezTo>
                  <a:cubicBezTo>
                    <a:pt x="14598" y="17263"/>
                    <a:pt x="15666" y="19731"/>
                    <a:pt x="17090" y="20143"/>
                  </a:cubicBezTo>
                  <a:cubicBezTo>
                    <a:pt x="18870" y="20760"/>
                    <a:pt x="20413" y="18086"/>
                    <a:pt x="21125" y="15411"/>
                  </a:cubicBezTo>
                  <a:cubicBezTo>
                    <a:pt x="21363" y="15000"/>
                    <a:pt x="21600" y="14177"/>
                    <a:pt x="21363" y="13354"/>
                  </a:cubicBezTo>
                  <a:cubicBezTo>
                    <a:pt x="21125" y="12531"/>
                    <a:pt x="20651" y="12120"/>
                    <a:pt x="20176" y="12120"/>
                  </a:cubicBezTo>
                  <a:cubicBezTo>
                    <a:pt x="19582" y="12120"/>
                    <a:pt x="19108" y="12531"/>
                    <a:pt x="18633" y="12120"/>
                  </a:cubicBezTo>
                  <a:cubicBezTo>
                    <a:pt x="17684" y="11091"/>
                    <a:pt x="17921" y="9034"/>
                    <a:pt x="17921" y="7389"/>
                  </a:cubicBezTo>
                  <a:cubicBezTo>
                    <a:pt x="16141" y="5949"/>
                    <a:pt x="14360" y="5126"/>
                    <a:pt x="12462" y="5126"/>
                  </a:cubicBezTo>
                  <a:cubicBezTo>
                    <a:pt x="11393" y="5126"/>
                    <a:pt x="10444" y="5126"/>
                    <a:pt x="9969" y="3891"/>
                  </a:cubicBezTo>
                  <a:cubicBezTo>
                    <a:pt x="9613" y="3480"/>
                    <a:pt x="9613" y="2451"/>
                    <a:pt x="9376" y="2040"/>
                  </a:cubicBezTo>
                  <a:cubicBezTo>
                    <a:pt x="9138" y="1217"/>
                    <a:pt x="8426" y="394"/>
                    <a:pt x="7714" y="394"/>
                  </a:cubicBezTo>
                  <a:cubicBezTo>
                    <a:pt x="6171" y="-17"/>
                    <a:pt x="4985" y="1629"/>
                    <a:pt x="3442" y="1217"/>
                  </a:cubicBezTo>
                  <a:cubicBezTo>
                    <a:pt x="2255" y="1217"/>
                    <a:pt x="1187" y="-840"/>
                    <a:pt x="0" y="394"/>
                  </a:cubicBezTo>
                  <a:cubicBezTo>
                    <a:pt x="1424" y="3891"/>
                    <a:pt x="3204" y="7389"/>
                    <a:pt x="5222" y="9034"/>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1" name="Shape 3581"/>
            <p:cNvSpPr/>
            <p:nvPr/>
          </p:nvSpPr>
          <p:spPr>
            <a:xfrm>
              <a:off x="2706584" y="2583557"/>
              <a:ext cx="166165" cy="204250"/>
            </a:xfrm>
            <a:custGeom>
              <a:avLst/>
              <a:gdLst/>
              <a:ahLst/>
              <a:cxnLst>
                <a:cxn ang="0">
                  <a:pos x="wd2" y="hd2"/>
                </a:cxn>
                <a:cxn ang="5400000">
                  <a:pos x="wd2" y="hd2"/>
                </a:cxn>
                <a:cxn ang="10800000">
                  <a:pos x="wd2" y="hd2"/>
                </a:cxn>
                <a:cxn ang="16200000">
                  <a:pos x="wd2" y="hd2"/>
                </a:cxn>
              </a:cxnLst>
              <a:rect l="0" t="0" r="r" b="b"/>
              <a:pathLst>
                <a:path w="21518" h="21295" extrusionOk="0">
                  <a:moveTo>
                    <a:pt x="6066" y="5536"/>
                  </a:moveTo>
                  <a:cubicBezTo>
                    <a:pt x="5896" y="5808"/>
                    <a:pt x="5783" y="6217"/>
                    <a:pt x="5669" y="6489"/>
                  </a:cubicBezTo>
                  <a:cubicBezTo>
                    <a:pt x="5443" y="7034"/>
                    <a:pt x="5216" y="7714"/>
                    <a:pt x="4479" y="8077"/>
                  </a:cubicBezTo>
                  <a:cubicBezTo>
                    <a:pt x="4252" y="8213"/>
                    <a:pt x="3912" y="8304"/>
                    <a:pt x="3685" y="8486"/>
                  </a:cubicBezTo>
                  <a:cubicBezTo>
                    <a:pt x="3402" y="8667"/>
                    <a:pt x="3231" y="8939"/>
                    <a:pt x="3515" y="9166"/>
                  </a:cubicBezTo>
                  <a:cubicBezTo>
                    <a:pt x="3628" y="9257"/>
                    <a:pt x="3912" y="9257"/>
                    <a:pt x="4025" y="9439"/>
                  </a:cubicBezTo>
                  <a:cubicBezTo>
                    <a:pt x="4252" y="9711"/>
                    <a:pt x="3912" y="9983"/>
                    <a:pt x="3685" y="10301"/>
                  </a:cubicBezTo>
                  <a:cubicBezTo>
                    <a:pt x="3175" y="10936"/>
                    <a:pt x="3912" y="11980"/>
                    <a:pt x="3061" y="12479"/>
                  </a:cubicBezTo>
                  <a:cubicBezTo>
                    <a:pt x="2721" y="12661"/>
                    <a:pt x="2098" y="12570"/>
                    <a:pt x="1757" y="12751"/>
                  </a:cubicBezTo>
                  <a:cubicBezTo>
                    <a:pt x="1020" y="13069"/>
                    <a:pt x="1304" y="13886"/>
                    <a:pt x="680" y="14385"/>
                  </a:cubicBezTo>
                  <a:cubicBezTo>
                    <a:pt x="454" y="14566"/>
                    <a:pt x="0" y="14748"/>
                    <a:pt x="0" y="15066"/>
                  </a:cubicBezTo>
                  <a:cubicBezTo>
                    <a:pt x="0" y="15338"/>
                    <a:pt x="227" y="15519"/>
                    <a:pt x="454" y="15701"/>
                  </a:cubicBezTo>
                  <a:cubicBezTo>
                    <a:pt x="680" y="16109"/>
                    <a:pt x="454" y="16654"/>
                    <a:pt x="340" y="17153"/>
                  </a:cubicBezTo>
                  <a:cubicBezTo>
                    <a:pt x="227" y="17607"/>
                    <a:pt x="454" y="18287"/>
                    <a:pt x="1020" y="18287"/>
                  </a:cubicBezTo>
                  <a:cubicBezTo>
                    <a:pt x="1304" y="18287"/>
                    <a:pt x="1531" y="18197"/>
                    <a:pt x="1757" y="18106"/>
                  </a:cubicBezTo>
                  <a:cubicBezTo>
                    <a:pt x="3685" y="17334"/>
                    <a:pt x="5896" y="17244"/>
                    <a:pt x="7937" y="17924"/>
                  </a:cubicBezTo>
                  <a:cubicBezTo>
                    <a:pt x="8277" y="18015"/>
                    <a:pt x="8674" y="18106"/>
                    <a:pt x="9014" y="18106"/>
                  </a:cubicBezTo>
                  <a:cubicBezTo>
                    <a:pt x="9354" y="18106"/>
                    <a:pt x="9751" y="17788"/>
                    <a:pt x="9581" y="17516"/>
                  </a:cubicBezTo>
                  <a:cubicBezTo>
                    <a:pt x="9978" y="17244"/>
                    <a:pt x="10772" y="17516"/>
                    <a:pt x="10942" y="17924"/>
                  </a:cubicBezTo>
                  <a:cubicBezTo>
                    <a:pt x="11055" y="18287"/>
                    <a:pt x="10772" y="18741"/>
                    <a:pt x="10431" y="19150"/>
                  </a:cubicBezTo>
                  <a:cubicBezTo>
                    <a:pt x="10091" y="19513"/>
                    <a:pt x="9751" y="19785"/>
                    <a:pt x="9468" y="20284"/>
                  </a:cubicBezTo>
                  <a:cubicBezTo>
                    <a:pt x="9978" y="20193"/>
                    <a:pt x="10431" y="20103"/>
                    <a:pt x="10942" y="20103"/>
                  </a:cubicBezTo>
                  <a:cubicBezTo>
                    <a:pt x="11055" y="20466"/>
                    <a:pt x="11055" y="20738"/>
                    <a:pt x="11169" y="21146"/>
                  </a:cubicBezTo>
                  <a:cubicBezTo>
                    <a:pt x="11849" y="21237"/>
                    <a:pt x="12699" y="20965"/>
                    <a:pt x="13153" y="20466"/>
                  </a:cubicBezTo>
                  <a:cubicBezTo>
                    <a:pt x="12359" y="20012"/>
                    <a:pt x="14117" y="18877"/>
                    <a:pt x="13436" y="18197"/>
                  </a:cubicBezTo>
                  <a:cubicBezTo>
                    <a:pt x="14117" y="18197"/>
                    <a:pt x="14854" y="18106"/>
                    <a:pt x="15534" y="18106"/>
                  </a:cubicBezTo>
                  <a:cubicBezTo>
                    <a:pt x="15817" y="18378"/>
                    <a:pt x="15817" y="18741"/>
                    <a:pt x="15817" y="19150"/>
                  </a:cubicBezTo>
                  <a:cubicBezTo>
                    <a:pt x="16498" y="19331"/>
                    <a:pt x="17008" y="19921"/>
                    <a:pt x="17008" y="20466"/>
                  </a:cubicBezTo>
                  <a:cubicBezTo>
                    <a:pt x="17802" y="21509"/>
                    <a:pt x="20069" y="21600"/>
                    <a:pt x="20920" y="20556"/>
                  </a:cubicBezTo>
                  <a:cubicBezTo>
                    <a:pt x="20409" y="20738"/>
                    <a:pt x="19956" y="20284"/>
                    <a:pt x="20069" y="19921"/>
                  </a:cubicBezTo>
                  <a:cubicBezTo>
                    <a:pt x="20183" y="19513"/>
                    <a:pt x="20523" y="19240"/>
                    <a:pt x="21033" y="19059"/>
                  </a:cubicBezTo>
                  <a:cubicBezTo>
                    <a:pt x="21146" y="18968"/>
                    <a:pt x="21373" y="18968"/>
                    <a:pt x="21487" y="18741"/>
                  </a:cubicBezTo>
                  <a:cubicBezTo>
                    <a:pt x="21600" y="18469"/>
                    <a:pt x="21373" y="18287"/>
                    <a:pt x="21260" y="18015"/>
                  </a:cubicBezTo>
                  <a:cubicBezTo>
                    <a:pt x="21146" y="17697"/>
                    <a:pt x="21033" y="17334"/>
                    <a:pt x="21373" y="17334"/>
                  </a:cubicBezTo>
                  <a:cubicBezTo>
                    <a:pt x="20523" y="17334"/>
                    <a:pt x="19729" y="16563"/>
                    <a:pt x="20069" y="15882"/>
                  </a:cubicBezTo>
                  <a:cubicBezTo>
                    <a:pt x="19843" y="16018"/>
                    <a:pt x="19446" y="15973"/>
                    <a:pt x="19219" y="15882"/>
                  </a:cubicBezTo>
                  <a:cubicBezTo>
                    <a:pt x="18935" y="15746"/>
                    <a:pt x="18765" y="15610"/>
                    <a:pt x="18879" y="15429"/>
                  </a:cubicBezTo>
                  <a:lnTo>
                    <a:pt x="19219" y="15156"/>
                  </a:lnTo>
                  <a:cubicBezTo>
                    <a:pt x="19616" y="14975"/>
                    <a:pt x="20069" y="14748"/>
                    <a:pt x="20409" y="14566"/>
                  </a:cubicBezTo>
                  <a:cubicBezTo>
                    <a:pt x="19956" y="14203"/>
                    <a:pt x="18879" y="14476"/>
                    <a:pt x="18539" y="14022"/>
                  </a:cubicBezTo>
                  <a:cubicBezTo>
                    <a:pt x="18425" y="13886"/>
                    <a:pt x="18425" y="13704"/>
                    <a:pt x="18539" y="13523"/>
                  </a:cubicBezTo>
                  <a:cubicBezTo>
                    <a:pt x="18652" y="12388"/>
                    <a:pt x="19332" y="11254"/>
                    <a:pt x="18765" y="10210"/>
                  </a:cubicBezTo>
                  <a:cubicBezTo>
                    <a:pt x="18652" y="9892"/>
                    <a:pt x="18028" y="9711"/>
                    <a:pt x="18028" y="9983"/>
                  </a:cubicBezTo>
                  <a:cubicBezTo>
                    <a:pt x="18028" y="9439"/>
                    <a:pt x="17008" y="8939"/>
                    <a:pt x="16384" y="9348"/>
                  </a:cubicBezTo>
                  <a:cubicBezTo>
                    <a:pt x="16157" y="9439"/>
                    <a:pt x="16044" y="9711"/>
                    <a:pt x="15647" y="9802"/>
                  </a:cubicBezTo>
                  <a:cubicBezTo>
                    <a:pt x="15307" y="9983"/>
                    <a:pt x="14797" y="9892"/>
                    <a:pt x="14457" y="9892"/>
                  </a:cubicBezTo>
                  <a:cubicBezTo>
                    <a:pt x="14060" y="9892"/>
                    <a:pt x="13550" y="9983"/>
                    <a:pt x="13550" y="10392"/>
                  </a:cubicBezTo>
                  <a:cubicBezTo>
                    <a:pt x="13776" y="10482"/>
                    <a:pt x="14003" y="10664"/>
                    <a:pt x="14230" y="10755"/>
                  </a:cubicBezTo>
                  <a:cubicBezTo>
                    <a:pt x="13436" y="10755"/>
                    <a:pt x="12472" y="10664"/>
                    <a:pt x="11849" y="10301"/>
                  </a:cubicBezTo>
                  <a:cubicBezTo>
                    <a:pt x="11282" y="9802"/>
                    <a:pt x="11395" y="8758"/>
                    <a:pt x="12246" y="8758"/>
                  </a:cubicBezTo>
                  <a:cubicBezTo>
                    <a:pt x="11735" y="8576"/>
                    <a:pt x="11395" y="8213"/>
                    <a:pt x="11169" y="7714"/>
                  </a:cubicBezTo>
                  <a:cubicBezTo>
                    <a:pt x="10545" y="7805"/>
                    <a:pt x="9751" y="7714"/>
                    <a:pt x="9751" y="7261"/>
                  </a:cubicBezTo>
                  <a:cubicBezTo>
                    <a:pt x="9581" y="6761"/>
                    <a:pt x="10658" y="6489"/>
                    <a:pt x="10658" y="5899"/>
                  </a:cubicBezTo>
                  <a:cubicBezTo>
                    <a:pt x="10658" y="5808"/>
                    <a:pt x="10545" y="5627"/>
                    <a:pt x="10545" y="5536"/>
                  </a:cubicBezTo>
                  <a:cubicBezTo>
                    <a:pt x="10318" y="4855"/>
                    <a:pt x="11169" y="4084"/>
                    <a:pt x="11962" y="4175"/>
                  </a:cubicBezTo>
                  <a:cubicBezTo>
                    <a:pt x="11622" y="3812"/>
                    <a:pt x="11962" y="3313"/>
                    <a:pt x="12359" y="3040"/>
                  </a:cubicBezTo>
                  <a:cubicBezTo>
                    <a:pt x="12699" y="2723"/>
                    <a:pt x="13153" y="2450"/>
                    <a:pt x="13436" y="2087"/>
                  </a:cubicBezTo>
                  <a:cubicBezTo>
                    <a:pt x="13663" y="1679"/>
                    <a:pt x="13550" y="1361"/>
                    <a:pt x="13663" y="953"/>
                  </a:cubicBezTo>
                  <a:cubicBezTo>
                    <a:pt x="13153" y="771"/>
                    <a:pt x="12926" y="408"/>
                    <a:pt x="12926" y="0"/>
                  </a:cubicBezTo>
                  <a:cubicBezTo>
                    <a:pt x="12472" y="0"/>
                    <a:pt x="12076" y="272"/>
                    <a:pt x="11849" y="681"/>
                  </a:cubicBezTo>
                  <a:cubicBezTo>
                    <a:pt x="11622" y="1044"/>
                    <a:pt x="11509" y="1452"/>
                    <a:pt x="11169" y="1634"/>
                  </a:cubicBezTo>
                  <a:lnTo>
                    <a:pt x="10431" y="1906"/>
                  </a:lnTo>
                  <a:cubicBezTo>
                    <a:pt x="9978" y="2087"/>
                    <a:pt x="9751" y="2496"/>
                    <a:pt x="9865" y="2859"/>
                  </a:cubicBezTo>
                  <a:cubicBezTo>
                    <a:pt x="9751" y="2723"/>
                    <a:pt x="7597" y="3630"/>
                    <a:pt x="7483" y="3721"/>
                  </a:cubicBezTo>
                  <a:cubicBezTo>
                    <a:pt x="6633" y="4084"/>
                    <a:pt x="6293" y="4765"/>
                    <a:pt x="6066" y="553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2" name="Shape 3582"/>
            <p:cNvSpPr/>
            <p:nvPr/>
          </p:nvSpPr>
          <p:spPr>
            <a:xfrm>
              <a:off x="2185206" y="2365072"/>
              <a:ext cx="43677" cy="62343"/>
            </a:xfrm>
            <a:custGeom>
              <a:avLst/>
              <a:gdLst/>
              <a:ahLst/>
              <a:cxnLst>
                <a:cxn ang="0">
                  <a:pos x="wd2" y="hd2"/>
                </a:cxn>
                <a:cxn ang="5400000">
                  <a:pos x="wd2" y="hd2"/>
                </a:cxn>
                <a:cxn ang="10800000">
                  <a:pos x="wd2" y="hd2"/>
                </a:cxn>
                <a:cxn ang="16200000">
                  <a:pos x="wd2" y="hd2"/>
                </a:cxn>
              </a:cxnLst>
              <a:rect l="0" t="0" r="r" b="b"/>
              <a:pathLst>
                <a:path w="20645" h="21375" extrusionOk="0">
                  <a:moveTo>
                    <a:pt x="2621" y="11025"/>
                  </a:moveTo>
                  <a:cubicBezTo>
                    <a:pt x="2206" y="11325"/>
                    <a:pt x="1375" y="11625"/>
                    <a:pt x="960" y="12375"/>
                  </a:cubicBezTo>
                  <a:cubicBezTo>
                    <a:pt x="-702" y="13875"/>
                    <a:pt x="129" y="16125"/>
                    <a:pt x="960" y="17925"/>
                  </a:cubicBezTo>
                  <a:cubicBezTo>
                    <a:pt x="960" y="18225"/>
                    <a:pt x="1375" y="18675"/>
                    <a:pt x="1790" y="18975"/>
                  </a:cubicBezTo>
                  <a:cubicBezTo>
                    <a:pt x="2206" y="18975"/>
                    <a:pt x="2621" y="18975"/>
                    <a:pt x="2621" y="19275"/>
                  </a:cubicBezTo>
                  <a:cubicBezTo>
                    <a:pt x="4075" y="19575"/>
                    <a:pt x="4075" y="20475"/>
                    <a:pt x="4075" y="21375"/>
                  </a:cubicBezTo>
                  <a:cubicBezTo>
                    <a:pt x="5736" y="21375"/>
                    <a:pt x="7398" y="21375"/>
                    <a:pt x="8852" y="21075"/>
                  </a:cubicBezTo>
                  <a:cubicBezTo>
                    <a:pt x="12383" y="20475"/>
                    <a:pt x="14044" y="17325"/>
                    <a:pt x="13213" y="15075"/>
                  </a:cubicBezTo>
                  <a:cubicBezTo>
                    <a:pt x="14460" y="15825"/>
                    <a:pt x="16121" y="14475"/>
                    <a:pt x="16536" y="13575"/>
                  </a:cubicBezTo>
                  <a:cubicBezTo>
                    <a:pt x="17160" y="12375"/>
                    <a:pt x="16536" y="11325"/>
                    <a:pt x="16536" y="10125"/>
                  </a:cubicBezTo>
                  <a:cubicBezTo>
                    <a:pt x="16536" y="8925"/>
                    <a:pt x="17575" y="7875"/>
                    <a:pt x="18406" y="6975"/>
                  </a:cubicBezTo>
                  <a:cubicBezTo>
                    <a:pt x="19236" y="6075"/>
                    <a:pt x="20067" y="5025"/>
                    <a:pt x="20483" y="3825"/>
                  </a:cubicBezTo>
                  <a:cubicBezTo>
                    <a:pt x="20898" y="2625"/>
                    <a:pt x="20483" y="1275"/>
                    <a:pt x="19652" y="675"/>
                  </a:cubicBezTo>
                  <a:cubicBezTo>
                    <a:pt x="18406" y="-225"/>
                    <a:pt x="16121" y="-225"/>
                    <a:pt x="15290" y="675"/>
                  </a:cubicBezTo>
                  <a:cubicBezTo>
                    <a:pt x="14875" y="1275"/>
                    <a:pt x="14875" y="1875"/>
                    <a:pt x="14875" y="2175"/>
                  </a:cubicBezTo>
                  <a:cubicBezTo>
                    <a:pt x="14460" y="4125"/>
                    <a:pt x="13629" y="6075"/>
                    <a:pt x="12383" y="7575"/>
                  </a:cubicBezTo>
                  <a:cubicBezTo>
                    <a:pt x="11760" y="7875"/>
                    <a:pt x="11344" y="7275"/>
                    <a:pt x="10929" y="7275"/>
                  </a:cubicBezTo>
                  <a:cubicBezTo>
                    <a:pt x="10098" y="7275"/>
                    <a:pt x="10098" y="7875"/>
                    <a:pt x="9683" y="8475"/>
                  </a:cubicBezTo>
                  <a:cubicBezTo>
                    <a:pt x="9267" y="9225"/>
                    <a:pt x="8021" y="9225"/>
                    <a:pt x="6983" y="8475"/>
                  </a:cubicBezTo>
                  <a:cubicBezTo>
                    <a:pt x="6567" y="7875"/>
                    <a:pt x="6152" y="7275"/>
                    <a:pt x="6152" y="6675"/>
                  </a:cubicBezTo>
                  <a:cubicBezTo>
                    <a:pt x="5321" y="6975"/>
                    <a:pt x="4490" y="6675"/>
                    <a:pt x="4075" y="6375"/>
                  </a:cubicBezTo>
                  <a:cubicBezTo>
                    <a:pt x="4906" y="7575"/>
                    <a:pt x="4490" y="9825"/>
                    <a:pt x="2621" y="11025"/>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3" name="Shape 3583"/>
            <p:cNvSpPr/>
            <p:nvPr/>
          </p:nvSpPr>
          <p:spPr>
            <a:xfrm>
              <a:off x="2172187" y="2221872"/>
              <a:ext cx="26888" cy="53159"/>
            </a:xfrm>
            <a:custGeom>
              <a:avLst/>
              <a:gdLst/>
              <a:ahLst/>
              <a:cxnLst>
                <a:cxn ang="0">
                  <a:pos x="wd2" y="hd2"/>
                </a:cxn>
                <a:cxn ang="5400000">
                  <a:pos x="wd2" y="hd2"/>
                </a:cxn>
                <a:cxn ang="10800000">
                  <a:pos x="wd2" y="hd2"/>
                </a:cxn>
                <a:cxn ang="16200000">
                  <a:pos x="wd2" y="hd2"/>
                </a:cxn>
              </a:cxnLst>
              <a:rect l="0" t="0" r="r" b="b"/>
              <a:pathLst>
                <a:path w="19152" h="20061" extrusionOk="0">
                  <a:moveTo>
                    <a:pt x="926" y="10442"/>
                  </a:moveTo>
                  <a:cubicBezTo>
                    <a:pt x="0" y="10769"/>
                    <a:pt x="0" y="11424"/>
                    <a:pt x="0" y="11751"/>
                  </a:cubicBezTo>
                  <a:cubicBezTo>
                    <a:pt x="0" y="12078"/>
                    <a:pt x="926" y="12405"/>
                    <a:pt x="926" y="13060"/>
                  </a:cubicBezTo>
                  <a:cubicBezTo>
                    <a:pt x="1543" y="13878"/>
                    <a:pt x="926" y="14860"/>
                    <a:pt x="926" y="15842"/>
                  </a:cubicBezTo>
                  <a:cubicBezTo>
                    <a:pt x="926" y="16824"/>
                    <a:pt x="2777" y="17969"/>
                    <a:pt x="4011" y="17315"/>
                  </a:cubicBezTo>
                  <a:cubicBezTo>
                    <a:pt x="4011" y="17969"/>
                    <a:pt x="3394" y="18624"/>
                    <a:pt x="4011" y="19278"/>
                  </a:cubicBezTo>
                  <a:cubicBezTo>
                    <a:pt x="4629" y="19933"/>
                    <a:pt x="5863" y="20260"/>
                    <a:pt x="7097" y="19933"/>
                  </a:cubicBezTo>
                  <a:cubicBezTo>
                    <a:pt x="8023" y="19933"/>
                    <a:pt x="8023" y="19605"/>
                    <a:pt x="8640" y="19278"/>
                  </a:cubicBezTo>
                  <a:cubicBezTo>
                    <a:pt x="10491" y="17969"/>
                    <a:pt x="11726" y="16496"/>
                    <a:pt x="12343" y="15187"/>
                  </a:cubicBezTo>
                  <a:cubicBezTo>
                    <a:pt x="12343" y="14860"/>
                    <a:pt x="12960" y="14533"/>
                    <a:pt x="12343" y="14205"/>
                  </a:cubicBezTo>
                  <a:cubicBezTo>
                    <a:pt x="12343" y="13878"/>
                    <a:pt x="11726" y="13878"/>
                    <a:pt x="11726" y="13387"/>
                  </a:cubicBezTo>
                  <a:cubicBezTo>
                    <a:pt x="10491" y="12733"/>
                    <a:pt x="10491" y="11751"/>
                    <a:pt x="11109" y="10769"/>
                  </a:cubicBezTo>
                  <a:cubicBezTo>
                    <a:pt x="11726" y="9624"/>
                    <a:pt x="12960" y="8969"/>
                    <a:pt x="13577" y="8315"/>
                  </a:cubicBezTo>
                  <a:cubicBezTo>
                    <a:pt x="15737" y="7005"/>
                    <a:pt x="16971" y="5533"/>
                    <a:pt x="18206" y="3896"/>
                  </a:cubicBezTo>
                  <a:cubicBezTo>
                    <a:pt x="21600" y="133"/>
                    <a:pt x="15120" y="-1340"/>
                    <a:pt x="10491" y="1442"/>
                  </a:cubicBezTo>
                  <a:cubicBezTo>
                    <a:pt x="5863" y="4224"/>
                    <a:pt x="3394" y="7987"/>
                    <a:pt x="926" y="10442"/>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4" name="Shape 3584"/>
            <p:cNvSpPr/>
            <p:nvPr/>
          </p:nvSpPr>
          <p:spPr>
            <a:xfrm>
              <a:off x="2186210" y="2101625"/>
              <a:ext cx="33091" cy="48980"/>
            </a:xfrm>
            <a:custGeom>
              <a:avLst/>
              <a:gdLst/>
              <a:ahLst/>
              <a:cxnLst>
                <a:cxn ang="0">
                  <a:pos x="wd2" y="hd2"/>
                </a:cxn>
                <a:cxn ang="5400000">
                  <a:pos x="wd2" y="hd2"/>
                </a:cxn>
                <a:cxn ang="10800000">
                  <a:pos x="wd2" y="hd2"/>
                </a:cxn>
                <a:cxn ang="16200000">
                  <a:pos x="wd2" y="hd2"/>
                </a:cxn>
              </a:cxnLst>
              <a:rect l="0" t="0" r="r" b="b"/>
              <a:pathLst>
                <a:path w="19805" h="19817" extrusionOk="0">
                  <a:moveTo>
                    <a:pt x="592" y="10610"/>
                  </a:moveTo>
                  <a:cubicBezTo>
                    <a:pt x="1633" y="9725"/>
                    <a:pt x="3194" y="10079"/>
                    <a:pt x="3975" y="10965"/>
                  </a:cubicBezTo>
                  <a:cubicBezTo>
                    <a:pt x="4496" y="11673"/>
                    <a:pt x="4496" y="12381"/>
                    <a:pt x="4496" y="13443"/>
                  </a:cubicBezTo>
                  <a:cubicBezTo>
                    <a:pt x="4496" y="14328"/>
                    <a:pt x="3975" y="15037"/>
                    <a:pt x="3194" y="15745"/>
                  </a:cubicBezTo>
                  <a:cubicBezTo>
                    <a:pt x="2674" y="16453"/>
                    <a:pt x="1633" y="17161"/>
                    <a:pt x="2153" y="17869"/>
                  </a:cubicBezTo>
                  <a:cubicBezTo>
                    <a:pt x="2674" y="18401"/>
                    <a:pt x="3194" y="18755"/>
                    <a:pt x="3975" y="19109"/>
                  </a:cubicBezTo>
                  <a:cubicBezTo>
                    <a:pt x="5016" y="19463"/>
                    <a:pt x="5537" y="19817"/>
                    <a:pt x="6577" y="19817"/>
                  </a:cubicBezTo>
                  <a:cubicBezTo>
                    <a:pt x="8139" y="19817"/>
                    <a:pt x="9961" y="19463"/>
                    <a:pt x="10481" y="18401"/>
                  </a:cubicBezTo>
                  <a:cubicBezTo>
                    <a:pt x="11522" y="17515"/>
                    <a:pt x="12043" y="16453"/>
                    <a:pt x="12563" y="15391"/>
                  </a:cubicBezTo>
                  <a:cubicBezTo>
                    <a:pt x="13083" y="14683"/>
                    <a:pt x="13083" y="13797"/>
                    <a:pt x="13604" y="13089"/>
                  </a:cubicBezTo>
                  <a:cubicBezTo>
                    <a:pt x="13083" y="13089"/>
                    <a:pt x="12043" y="13089"/>
                    <a:pt x="11522" y="12735"/>
                  </a:cubicBezTo>
                  <a:cubicBezTo>
                    <a:pt x="12563" y="11319"/>
                    <a:pt x="14124" y="9725"/>
                    <a:pt x="16987" y="9017"/>
                  </a:cubicBezTo>
                  <a:cubicBezTo>
                    <a:pt x="18028" y="8663"/>
                    <a:pt x="19069" y="8309"/>
                    <a:pt x="19590" y="7955"/>
                  </a:cubicBezTo>
                  <a:cubicBezTo>
                    <a:pt x="20110" y="7247"/>
                    <a:pt x="19590" y="6361"/>
                    <a:pt x="19069" y="5653"/>
                  </a:cubicBezTo>
                  <a:cubicBezTo>
                    <a:pt x="18549" y="4945"/>
                    <a:pt x="17508" y="4591"/>
                    <a:pt x="16467" y="4237"/>
                  </a:cubicBezTo>
                  <a:cubicBezTo>
                    <a:pt x="12563" y="2289"/>
                    <a:pt x="6577" y="-1783"/>
                    <a:pt x="2153" y="873"/>
                  </a:cubicBezTo>
                  <a:cubicBezTo>
                    <a:pt x="-1490" y="2643"/>
                    <a:pt x="592" y="7955"/>
                    <a:pt x="592" y="1061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5" name="Shape 3585"/>
            <p:cNvSpPr/>
            <p:nvPr/>
          </p:nvSpPr>
          <p:spPr>
            <a:xfrm>
              <a:off x="2476572" y="2195255"/>
              <a:ext cx="24733" cy="25739"/>
            </a:xfrm>
            <a:custGeom>
              <a:avLst/>
              <a:gdLst/>
              <a:ahLst/>
              <a:cxnLst>
                <a:cxn ang="0">
                  <a:pos x="wd2" y="hd2"/>
                </a:cxn>
                <a:cxn ang="5400000">
                  <a:pos x="wd2" y="hd2"/>
                </a:cxn>
                <a:cxn ang="10800000">
                  <a:pos x="wd2" y="hd2"/>
                </a:cxn>
                <a:cxn ang="16200000">
                  <a:pos x="wd2" y="hd2"/>
                </a:cxn>
              </a:cxnLst>
              <a:rect l="0" t="0" r="r" b="b"/>
              <a:pathLst>
                <a:path w="20187" h="21002" extrusionOk="0">
                  <a:moveTo>
                    <a:pt x="3119" y="0"/>
                  </a:moveTo>
                  <a:cubicBezTo>
                    <a:pt x="922" y="3600"/>
                    <a:pt x="-542" y="9000"/>
                    <a:pt x="190" y="13680"/>
                  </a:cubicBezTo>
                  <a:cubicBezTo>
                    <a:pt x="190" y="14400"/>
                    <a:pt x="190" y="15120"/>
                    <a:pt x="922" y="15120"/>
                  </a:cubicBezTo>
                  <a:cubicBezTo>
                    <a:pt x="2387" y="15840"/>
                    <a:pt x="3851" y="15120"/>
                    <a:pt x="5682" y="15840"/>
                  </a:cubicBezTo>
                  <a:cubicBezTo>
                    <a:pt x="6414" y="16560"/>
                    <a:pt x="7146" y="17280"/>
                    <a:pt x="7878" y="18720"/>
                  </a:cubicBezTo>
                  <a:cubicBezTo>
                    <a:pt x="9343" y="21240"/>
                    <a:pt x="13370" y="21600"/>
                    <a:pt x="15566" y="20160"/>
                  </a:cubicBezTo>
                  <a:cubicBezTo>
                    <a:pt x="17763" y="18360"/>
                    <a:pt x="18495" y="15120"/>
                    <a:pt x="17031" y="12600"/>
                  </a:cubicBezTo>
                  <a:cubicBezTo>
                    <a:pt x="17031" y="11880"/>
                    <a:pt x="16299" y="11880"/>
                    <a:pt x="16299" y="11160"/>
                  </a:cubicBezTo>
                  <a:cubicBezTo>
                    <a:pt x="16299" y="9720"/>
                    <a:pt x="17031" y="8280"/>
                    <a:pt x="18495" y="7560"/>
                  </a:cubicBezTo>
                  <a:cubicBezTo>
                    <a:pt x="19960" y="6840"/>
                    <a:pt x="21058" y="4320"/>
                    <a:pt x="19227" y="3600"/>
                  </a:cubicBezTo>
                  <a:cubicBezTo>
                    <a:pt x="15566" y="1440"/>
                    <a:pt x="10807" y="720"/>
                    <a:pt x="7146" y="720"/>
                  </a:cubicBezTo>
                  <a:cubicBezTo>
                    <a:pt x="5682" y="720"/>
                    <a:pt x="3851" y="1440"/>
                    <a:pt x="3851" y="2880"/>
                  </a:cubicBezTo>
                  <a:lnTo>
                    <a:pt x="3119" y="0"/>
                  </a:ln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6" name="Shape 3586"/>
            <p:cNvSpPr/>
            <p:nvPr/>
          </p:nvSpPr>
          <p:spPr>
            <a:xfrm>
              <a:off x="2008792" y="1901349"/>
              <a:ext cx="183356" cy="170442"/>
            </a:xfrm>
            <a:custGeom>
              <a:avLst/>
              <a:gdLst/>
              <a:ahLst/>
              <a:cxnLst>
                <a:cxn ang="0">
                  <a:pos x="wd2" y="hd2"/>
                </a:cxn>
                <a:cxn ang="5400000">
                  <a:pos x="wd2" y="hd2"/>
                </a:cxn>
                <a:cxn ang="10800000">
                  <a:pos x="wd2" y="hd2"/>
                </a:cxn>
                <a:cxn ang="16200000">
                  <a:pos x="wd2" y="hd2"/>
                </a:cxn>
              </a:cxnLst>
              <a:rect l="0" t="0" r="r" b="b"/>
              <a:pathLst>
                <a:path w="21512" h="21334" extrusionOk="0">
                  <a:moveTo>
                    <a:pt x="3020" y="6971"/>
                  </a:moveTo>
                  <a:cubicBezTo>
                    <a:pt x="2815" y="7683"/>
                    <a:pt x="3634" y="8231"/>
                    <a:pt x="3532" y="9054"/>
                  </a:cubicBezTo>
                  <a:cubicBezTo>
                    <a:pt x="3532" y="9492"/>
                    <a:pt x="3225" y="9766"/>
                    <a:pt x="3020" y="10095"/>
                  </a:cubicBezTo>
                  <a:cubicBezTo>
                    <a:pt x="2355" y="11137"/>
                    <a:pt x="2355" y="12617"/>
                    <a:pt x="3020" y="13659"/>
                  </a:cubicBezTo>
                  <a:cubicBezTo>
                    <a:pt x="2662" y="13988"/>
                    <a:pt x="2150" y="13988"/>
                    <a:pt x="1740" y="14207"/>
                  </a:cubicBezTo>
                  <a:cubicBezTo>
                    <a:pt x="665" y="14591"/>
                    <a:pt x="0" y="15742"/>
                    <a:pt x="0" y="17003"/>
                  </a:cubicBezTo>
                  <a:cubicBezTo>
                    <a:pt x="205" y="17003"/>
                    <a:pt x="512" y="17113"/>
                    <a:pt x="768" y="17113"/>
                  </a:cubicBezTo>
                  <a:cubicBezTo>
                    <a:pt x="665" y="17442"/>
                    <a:pt x="870" y="17771"/>
                    <a:pt x="1280" y="17880"/>
                  </a:cubicBezTo>
                  <a:cubicBezTo>
                    <a:pt x="1587" y="18045"/>
                    <a:pt x="1945" y="17771"/>
                    <a:pt x="2252" y="17551"/>
                  </a:cubicBezTo>
                  <a:cubicBezTo>
                    <a:pt x="2662" y="17332"/>
                    <a:pt x="3071" y="17003"/>
                    <a:pt x="3532" y="16893"/>
                  </a:cubicBezTo>
                  <a:cubicBezTo>
                    <a:pt x="3941" y="16729"/>
                    <a:pt x="4607" y="16893"/>
                    <a:pt x="4811" y="17332"/>
                  </a:cubicBezTo>
                  <a:cubicBezTo>
                    <a:pt x="5170" y="17771"/>
                    <a:pt x="4811" y="18483"/>
                    <a:pt x="4402" y="18483"/>
                  </a:cubicBezTo>
                  <a:cubicBezTo>
                    <a:pt x="4607" y="18703"/>
                    <a:pt x="4811" y="18922"/>
                    <a:pt x="5067" y="19196"/>
                  </a:cubicBezTo>
                  <a:cubicBezTo>
                    <a:pt x="4607" y="19196"/>
                    <a:pt x="4402" y="19689"/>
                    <a:pt x="4504" y="20183"/>
                  </a:cubicBezTo>
                  <a:cubicBezTo>
                    <a:pt x="4607" y="20621"/>
                    <a:pt x="4914" y="20895"/>
                    <a:pt x="5272" y="21224"/>
                  </a:cubicBezTo>
                  <a:cubicBezTo>
                    <a:pt x="5374" y="21334"/>
                    <a:pt x="5477" y="21334"/>
                    <a:pt x="5477" y="21334"/>
                  </a:cubicBezTo>
                  <a:cubicBezTo>
                    <a:pt x="5579" y="21334"/>
                    <a:pt x="5784" y="21334"/>
                    <a:pt x="5886" y="21224"/>
                  </a:cubicBezTo>
                  <a:cubicBezTo>
                    <a:pt x="6347" y="21005"/>
                    <a:pt x="6705" y="20786"/>
                    <a:pt x="7064" y="20457"/>
                  </a:cubicBezTo>
                  <a:cubicBezTo>
                    <a:pt x="7371" y="20073"/>
                    <a:pt x="7422" y="19415"/>
                    <a:pt x="7064" y="19031"/>
                  </a:cubicBezTo>
                  <a:cubicBezTo>
                    <a:pt x="7831" y="19196"/>
                    <a:pt x="8701" y="18812"/>
                    <a:pt x="9367" y="18264"/>
                  </a:cubicBezTo>
                  <a:cubicBezTo>
                    <a:pt x="9469" y="18154"/>
                    <a:pt x="9572" y="18045"/>
                    <a:pt x="9572" y="17880"/>
                  </a:cubicBezTo>
                  <a:cubicBezTo>
                    <a:pt x="9572" y="17661"/>
                    <a:pt x="9213" y="17551"/>
                    <a:pt x="9009" y="17442"/>
                  </a:cubicBezTo>
                  <a:cubicBezTo>
                    <a:pt x="8497" y="17003"/>
                    <a:pt x="9009" y="16181"/>
                    <a:pt x="9674" y="15852"/>
                  </a:cubicBezTo>
                  <a:cubicBezTo>
                    <a:pt x="10288" y="15468"/>
                    <a:pt x="10954" y="15249"/>
                    <a:pt x="11056" y="14591"/>
                  </a:cubicBezTo>
                  <a:cubicBezTo>
                    <a:pt x="10749" y="13988"/>
                    <a:pt x="11158" y="13165"/>
                    <a:pt x="11824" y="13056"/>
                  </a:cubicBezTo>
                  <a:cubicBezTo>
                    <a:pt x="12438" y="12946"/>
                    <a:pt x="13001" y="13659"/>
                    <a:pt x="12899" y="14317"/>
                  </a:cubicBezTo>
                  <a:cubicBezTo>
                    <a:pt x="14076" y="14700"/>
                    <a:pt x="15048" y="15961"/>
                    <a:pt x="15048" y="17222"/>
                  </a:cubicBezTo>
                  <a:cubicBezTo>
                    <a:pt x="15560" y="17222"/>
                    <a:pt x="16226" y="17222"/>
                    <a:pt x="16737" y="17332"/>
                  </a:cubicBezTo>
                  <a:cubicBezTo>
                    <a:pt x="16737" y="17880"/>
                    <a:pt x="17147" y="18374"/>
                    <a:pt x="17710" y="18483"/>
                  </a:cubicBezTo>
                  <a:cubicBezTo>
                    <a:pt x="18222" y="18593"/>
                    <a:pt x="18785" y="18374"/>
                    <a:pt x="19092" y="17880"/>
                  </a:cubicBezTo>
                  <a:cubicBezTo>
                    <a:pt x="19245" y="17661"/>
                    <a:pt x="19348" y="17442"/>
                    <a:pt x="19553" y="17222"/>
                  </a:cubicBezTo>
                  <a:cubicBezTo>
                    <a:pt x="19860" y="16893"/>
                    <a:pt x="20269" y="16729"/>
                    <a:pt x="20730" y="16619"/>
                  </a:cubicBezTo>
                  <a:cubicBezTo>
                    <a:pt x="21139" y="16510"/>
                    <a:pt x="21600" y="16181"/>
                    <a:pt x="21498" y="15742"/>
                  </a:cubicBezTo>
                  <a:cubicBezTo>
                    <a:pt x="21139" y="15578"/>
                    <a:pt x="20832" y="15578"/>
                    <a:pt x="20525" y="15468"/>
                  </a:cubicBezTo>
                  <a:cubicBezTo>
                    <a:pt x="20627" y="14591"/>
                    <a:pt x="19860" y="13549"/>
                    <a:pt x="18990" y="13549"/>
                  </a:cubicBezTo>
                  <a:cubicBezTo>
                    <a:pt x="18478" y="13549"/>
                    <a:pt x="17915" y="13769"/>
                    <a:pt x="17505" y="13440"/>
                  </a:cubicBezTo>
                  <a:cubicBezTo>
                    <a:pt x="17096" y="13056"/>
                    <a:pt x="17198" y="12343"/>
                    <a:pt x="17300" y="11905"/>
                  </a:cubicBezTo>
                  <a:cubicBezTo>
                    <a:pt x="17403" y="11411"/>
                    <a:pt x="17300" y="10644"/>
                    <a:pt x="16840" y="10424"/>
                  </a:cubicBezTo>
                  <a:cubicBezTo>
                    <a:pt x="16737" y="10315"/>
                    <a:pt x="16533" y="10315"/>
                    <a:pt x="16430" y="10315"/>
                  </a:cubicBezTo>
                  <a:cubicBezTo>
                    <a:pt x="15867" y="10095"/>
                    <a:pt x="15663" y="9383"/>
                    <a:pt x="15560" y="8835"/>
                  </a:cubicBezTo>
                  <a:cubicBezTo>
                    <a:pt x="14946" y="8341"/>
                    <a:pt x="14178" y="8341"/>
                    <a:pt x="13410" y="8725"/>
                  </a:cubicBezTo>
                  <a:cubicBezTo>
                    <a:pt x="13103" y="8012"/>
                    <a:pt x="12540" y="7299"/>
                    <a:pt x="12028" y="6971"/>
                  </a:cubicBezTo>
                  <a:cubicBezTo>
                    <a:pt x="11824" y="6861"/>
                    <a:pt x="11721" y="6751"/>
                    <a:pt x="11619" y="6532"/>
                  </a:cubicBezTo>
                  <a:cubicBezTo>
                    <a:pt x="11465" y="6313"/>
                    <a:pt x="11465" y="6039"/>
                    <a:pt x="11465" y="5710"/>
                  </a:cubicBezTo>
                  <a:cubicBezTo>
                    <a:pt x="11363" y="5161"/>
                    <a:pt x="11056" y="4558"/>
                    <a:pt x="10544" y="4339"/>
                  </a:cubicBezTo>
                  <a:cubicBezTo>
                    <a:pt x="9981" y="4558"/>
                    <a:pt x="9367" y="4449"/>
                    <a:pt x="8906" y="4010"/>
                  </a:cubicBezTo>
                  <a:cubicBezTo>
                    <a:pt x="8497" y="3517"/>
                    <a:pt x="8394" y="2859"/>
                    <a:pt x="8599" y="2256"/>
                  </a:cubicBezTo>
                  <a:cubicBezTo>
                    <a:pt x="7627" y="1927"/>
                    <a:pt x="7729" y="447"/>
                    <a:pt x="6859" y="63"/>
                  </a:cubicBezTo>
                  <a:cubicBezTo>
                    <a:pt x="5989" y="-266"/>
                    <a:pt x="5374" y="776"/>
                    <a:pt x="4914" y="1433"/>
                  </a:cubicBezTo>
                  <a:cubicBezTo>
                    <a:pt x="4402" y="2365"/>
                    <a:pt x="4300" y="3517"/>
                    <a:pt x="3736" y="4449"/>
                  </a:cubicBezTo>
                  <a:cubicBezTo>
                    <a:pt x="3429" y="5161"/>
                    <a:pt x="3429" y="4778"/>
                    <a:pt x="3429" y="5490"/>
                  </a:cubicBezTo>
                  <a:cubicBezTo>
                    <a:pt x="3122" y="6313"/>
                    <a:pt x="3225" y="6313"/>
                    <a:pt x="3020" y="6971"/>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7" name="Shape 3587"/>
            <p:cNvSpPr/>
            <p:nvPr/>
          </p:nvSpPr>
          <p:spPr>
            <a:xfrm>
              <a:off x="2086201" y="2069973"/>
              <a:ext cx="63883" cy="50487"/>
            </a:xfrm>
            <a:custGeom>
              <a:avLst/>
              <a:gdLst/>
              <a:ahLst/>
              <a:cxnLst>
                <a:cxn ang="0">
                  <a:pos x="wd2" y="hd2"/>
                </a:cxn>
                <a:cxn ang="5400000">
                  <a:pos x="wd2" y="hd2"/>
                </a:cxn>
                <a:cxn ang="10800000">
                  <a:pos x="wd2" y="hd2"/>
                </a:cxn>
                <a:cxn ang="16200000">
                  <a:pos x="wd2" y="hd2"/>
                </a:cxn>
              </a:cxnLst>
              <a:rect l="0" t="0" r="r" b="b"/>
              <a:pathLst>
                <a:path w="21256" h="19717" extrusionOk="0">
                  <a:moveTo>
                    <a:pt x="4236" y="6515"/>
                  </a:moveTo>
                  <a:cubicBezTo>
                    <a:pt x="4236" y="6858"/>
                    <a:pt x="3795" y="7200"/>
                    <a:pt x="3501" y="7200"/>
                  </a:cubicBezTo>
                  <a:cubicBezTo>
                    <a:pt x="3208" y="7200"/>
                    <a:pt x="3208" y="7200"/>
                    <a:pt x="2914" y="7200"/>
                  </a:cubicBezTo>
                  <a:cubicBezTo>
                    <a:pt x="1738" y="7200"/>
                    <a:pt x="1150" y="8743"/>
                    <a:pt x="416" y="9772"/>
                  </a:cubicBezTo>
                  <a:cubicBezTo>
                    <a:pt x="122" y="10458"/>
                    <a:pt x="-172" y="11143"/>
                    <a:pt x="122" y="12343"/>
                  </a:cubicBezTo>
                  <a:cubicBezTo>
                    <a:pt x="122" y="13029"/>
                    <a:pt x="416" y="13200"/>
                    <a:pt x="857" y="14058"/>
                  </a:cubicBezTo>
                  <a:cubicBezTo>
                    <a:pt x="1444" y="15258"/>
                    <a:pt x="2032" y="17315"/>
                    <a:pt x="3208" y="18343"/>
                  </a:cubicBezTo>
                  <a:cubicBezTo>
                    <a:pt x="5118" y="20229"/>
                    <a:pt x="8497" y="20229"/>
                    <a:pt x="9673" y="18000"/>
                  </a:cubicBezTo>
                  <a:cubicBezTo>
                    <a:pt x="10701" y="16629"/>
                    <a:pt x="10995" y="14058"/>
                    <a:pt x="12465" y="13372"/>
                  </a:cubicBezTo>
                  <a:cubicBezTo>
                    <a:pt x="12759" y="13372"/>
                    <a:pt x="13493" y="13372"/>
                    <a:pt x="13787" y="13372"/>
                  </a:cubicBezTo>
                  <a:cubicBezTo>
                    <a:pt x="15257" y="13372"/>
                    <a:pt x="16138" y="12000"/>
                    <a:pt x="17461" y="10458"/>
                  </a:cubicBezTo>
                  <a:cubicBezTo>
                    <a:pt x="18636" y="9086"/>
                    <a:pt x="19518" y="7200"/>
                    <a:pt x="20840" y="5829"/>
                  </a:cubicBezTo>
                  <a:cubicBezTo>
                    <a:pt x="21134" y="5486"/>
                    <a:pt x="21428" y="4800"/>
                    <a:pt x="21134" y="4286"/>
                  </a:cubicBezTo>
                  <a:cubicBezTo>
                    <a:pt x="20840" y="4800"/>
                    <a:pt x="20252" y="4286"/>
                    <a:pt x="20252" y="3943"/>
                  </a:cubicBezTo>
                  <a:cubicBezTo>
                    <a:pt x="20252" y="3600"/>
                    <a:pt x="20252" y="2915"/>
                    <a:pt x="20546" y="2572"/>
                  </a:cubicBezTo>
                  <a:cubicBezTo>
                    <a:pt x="20840" y="2229"/>
                    <a:pt x="21134" y="1886"/>
                    <a:pt x="20840" y="1200"/>
                  </a:cubicBezTo>
                  <a:cubicBezTo>
                    <a:pt x="20840" y="343"/>
                    <a:pt x="20252" y="0"/>
                    <a:pt x="19518" y="0"/>
                  </a:cubicBezTo>
                  <a:cubicBezTo>
                    <a:pt x="18930" y="0"/>
                    <a:pt x="18342" y="0"/>
                    <a:pt x="18048" y="343"/>
                  </a:cubicBezTo>
                  <a:cubicBezTo>
                    <a:pt x="16873" y="686"/>
                    <a:pt x="15550" y="1543"/>
                    <a:pt x="14375" y="1886"/>
                  </a:cubicBezTo>
                  <a:cubicBezTo>
                    <a:pt x="10408" y="4286"/>
                    <a:pt x="6587" y="-1371"/>
                    <a:pt x="4236" y="6515"/>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8" name="Shape 3588"/>
            <p:cNvSpPr/>
            <p:nvPr/>
          </p:nvSpPr>
          <p:spPr>
            <a:xfrm>
              <a:off x="2257469" y="1751258"/>
              <a:ext cx="62298" cy="70636"/>
            </a:xfrm>
            <a:custGeom>
              <a:avLst/>
              <a:gdLst/>
              <a:ahLst/>
              <a:cxnLst>
                <a:cxn ang="0">
                  <a:pos x="wd2" y="hd2"/>
                </a:cxn>
                <a:cxn ang="5400000">
                  <a:pos x="wd2" y="hd2"/>
                </a:cxn>
                <a:cxn ang="10800000">
                  <a:pos x="wd2" y="hd2"/>
                </a:cxn>
                <a:cxn ang="16200000">
                  <a:pos x="wd2" y="hd2"/>
                </a:cxn>
              </a:cxnLst>
              <a:rect l="0" t="0" r="r" b="b"/>
              <a:pathLst>
                <a:path w="21360" h="21013" extrusionOk="0">
                  <a:moveTo>
                    <a:pt x="3210" y="16589"/>
                  </a:moveTo>
                  <a:cubicBezTo>
                    <a:pt x="4110" y="17109"/>
                    <a:pt x="4410" y="18280"/>
                    <a:pt x="4110" y="19061"/>
                  </a:cubicBezTo>
                  <a:cubicBezTo>
                    <a:pt x="5610" y="19582"/>
                    <a:pt x="7260" y="19842"/>
                    <a:pt x="8760" y="20362"/>
                  </a:cubicBezTo>
                  <a:cubicBezTo>
                    <a:pt x="9510" y="20753"/>
                    <a:pt x="10410" y="21013"/>
                    <a:pt x="11010" y="21013"/>
                  </a:cubicBezTo>
                  <a:cubicBezTo>
                    <a:pt x="11910" y="21013"/>
                    <a:pt x="13260" y="20753"/>
                    <a:pt x="13860" y="19842"/>
                  </a:cubicBezTo>
                  <a:cubicBezTo>
                    <a:pt x="14160" y="19582"/>
                    <a:pt x="14160" y="19321"/>
                    <a:pt x="14160" y="19061"/>
                  </a:cubicBezTo>
                  <a:cubicBezTo>
                    <a:pt x="14160" y="18801"/>
                    <a:pt x="13860" y="18801"/>
                    <a:pt x="13860" y="18541"/>
                  </a:cubicBezTo>
                  <a:cubicBezTo>
                    <a:pt x="13560" y="18020"/>
                    <a:pt x="13560" y="17370"/>
                    <a:pt x="14160" y="16849"/>
                  </a:cubicBezTo>
                  <a:cubicBezTo>
                    <a:pt x="14760" y="16589"/>
                    <a:pt x="15360" y="16589"/>
                    <a:pt x="16110" y="16589"/>
                  </a:cubicBezTo>
                  <a:cubicBezTo>
                    <a:pt x="16710" y="16589"/>
                    <a:pt x="17310" y="16589"/>
                    <a:pt x="17610" y="16329"/>
                  </a:cubicBezTo>
                  <a:cubicBezTo>
                    <a:pt x="18510" y="15548"/>
                    <a:pt x="17010" y="14117"/>
                    <a:pt x="17310" y="13336"/>
                  </a:cubicBezTo>
                  <a:cubicBezTo>
                    <a:pt x="17610" y="12815"/>
                    <a:pt x="18510" y="12555"/>
                    <a:pt x="19260" y="12295"/>
                  </a:cubicBezTo>
                  <a:cubicBezTo>
                    <a:pt x="19860" y="11905"/>
                    <a:pt x="20460" y="11124"/>
                    <a:pt x="20160" y="10603"/>
                  </a:cubicBezTo>
                  <a:cubicBezTo>
                    <a:pt x="19860" y="10343"/>
                    <a:pt x="19860" y="10343"/>
                    <a:pt x="19560" y="10343"/>
                  </a:cubicBezTo>
                  <a:cubicBezTo>
                    <a:pt x="18510" y="9823"/>
                    <a:pt x="19260" y="8652"/>
                    <a:pt x="19560" y="7871"/>
                  </a:cubicBezTo>
                  <a:cubicBezTo>
                    <a:pt x="20160" y="6830"/>
                    <a:pt x="20760" y="5919"/>
                    <a:pt x="21360" y="4878"/>
                  </a:cubicBezTo>
                  <a:cubicBezTo>
                    <a:pt x="19860" y="4878"/>
                    <a:pt x="20460" y="2926"/>
                    <a:pt x="19860" y="2146"/>
                  </a:cubicBezTo>
                  <a:cubicBezTo>
                    <a:pt x="18510" y="714"/>
                    <a:pt x="18210" y="1105"/>
                    <a:pt x="16410" y="714"/>
                  </a:cubicBezTo>
                  <a:cubicBezTo>
                    <a:pt x="13860" y="454"/>
                    <a:pt x="10410" y="-587"/>
                    <a:pt x="7860" y="454"/>
                  </a:cubicBezTo>
                  <a:cubicBezTo>
                    <a:pt x="3810" y="2406"/>
                    <a:pt x="3810" y="8391"/>
                    <a:pt x="660" y="11384"/>
                  </a:cubicBezTo>
                  <a:cubicBezTo>
                    <a:pt x="960" y="11384"/>
                    <a:pt x="960" y="11384"/>
                    <a:pt x="1260" y="11644"/>
                  </a:cubicBezTo>
                  <a:cubicBezTo>
                    <a:pt x="660" y="13336"/>
                    <a:pt x="-240" y="14637"/>
                    <a:pt x="60" y="16329"/>
                  </a:cubicBezTo>
                  <a:cubicBezTo>
                    <a:pt x="1260" y="16068"/>
                    <a:pt x="2160" y="16068"/>
                    <a:pt x="3210" y="16589"/>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89" name="Shape 3589"/>
            <p:cNvSpPr/>
            <p:nvPr/>
          </p:nvSpPr>
          <p:spPr>
            <a:xfrm>
              <a:off x="2211963" y="1660254"/>
              <a:ext cx="22358" cy="56405"/>
            </a:xfrm>
            <a:custGeom>
              <a:avLst/>
              <a:gdLst/>
              <a:ahLst/>
              <a:cxnLst>
                <a:cxn ang="0">
                  <a:pos x="wd2" y="hd2"/>
                </a:cxn>
                <a:cxn ang="5400000">
                  <a:pos x="wd2" y="hd2"/>
                </a:cxn>
                <a:cxn ang="10800000">
                  <a:pos x="wd2" y="hd2"/>
                </a:cxn>
                <a:cxn ang="16200000">
                  <a:pos x="wd2" y="hd2"/>
                </a:cxn>
              </a:cxnLst>
              <a:rect l="0" t="0" r="r" b="b"/>
              <a:pathLst>
                <a:path w="18239" h="20596" extrusionOk="0">
                  <a:moveTo>
                    <a:pt x="534" y="13279"/>
                  </a:moveTo>
                  <a:cubicBezTo>
                    <a:pt x="1242" y="14399"/>
                    <a:pt x="3367" y="15039"/>
                    <a:pt x="4075" y="16319"/>
                  </a:cubicBezTo>
                  <a:cubicBezTo>
                    <a:pt x="5491" y="17759"/>
                    <a:pt x="4075" y="19679"/>
                    <a:pt x="1242" y="20319"/>
                  </a:cubicBezTo>
                  <a:cubicBezTo>
                    <a:pt x="2658" y="21119"/>
                    <a:pt x="5491" y="19999"/>
                    <a:pt x="7262" y="19359"/>
                  </a:cubicBezTo>
                  <a:cubicBezTo>
                    <a:pt x="10095" y="17759"/>
                    <a:pt x="12927" y="15679"/>
                    <a:pt x="13636" y="13279"/>
                  </a:cubicBezTo>
                  <a:cubicBezTo>
                    <a:pt x="14698" y="12319"/>
                    <a:pt x="14698" y="11199"/>
                    <a:pt x="15406" y="10559"/>
                  </a:cubicBezTo>
                  <a:cubicBezTo>
                    <a:pt x="16114" y="9759"/>
                    <a:pt x="16822" y="9599"/>
                    <a:pt x="17531" y="8959"/>
                  </a:cubicBezTo>
                  <a:cubicBezTo>
                    <a:pt x="18947" y="7999"/>
                    <a:pt x="17531" y="6559"/>
                    <a:pt x="17531" y="5279"/>
                  </a:cubicBezTo>
                  <a:cubicBezTo>
                    <a:pt x="17531" y="4319"/>
                    <a:pt x="18239" y="2879"/>
                    <a:pt x="18239" y="1919"/>
                  </a:cubicBezTo>
                  <a:cubicBezTo>
                    <a:pt x="18239" y="959"/>
                    <a:pt x="15406" y="-481"/>
                    <a:pt x="12927" y="159"/>
                  </a:cubicBezTo>
                  <a:cubicBezTo>
                    <a:pt x="11511" y="639"/>
                    <a:pt x="11511" y="1279"/>
                    <a:pt x="11511" y="1919"/>
                  </a:cubicBezTo>
                  <a:cubicBezTo>
                    <a:pt x="9386" y="5599"/>
                    <a:pt x="-2653" y="9919"/>
                    <a:pt x="534" y="13279"/>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0" name="Shape 3590"/>
            <p:cNvSpPr/>
            <p:nvPr/>
          </p:nvSpPr>
          <p:spPr>
            <a:xfrm>
              <a:off x="2263368" y="1673834"/>
              <a:ext cx="23103" cy="43766"/>
            </a:xfrm>
            <a:custGeom>
              <a:avLst/>
              <a:gdLst/>
              <a:ahLst/>
              <a:cxnLst>
                <a:cxn ang="0">
                  <a:pos x="wd2" y="hd2"/>
                </a:cxn>
                <a:cxn ang="5400000">
                  <a:pos x="wd2" y="hd2"/>
                </a:cxn>
                <a:cxn ang="10800000">
                  <a:pos x="wd2" y="hd2"/>
                </a:cxn>
                <a:cxn ang="16200000">
                  <a:pos x="wd2" y="hd2"/>
                </a:cxn>
              </a:cxnLst>
              <a:rect l="0" t="0" r="r" b="b"/>
              <a:pathLst>
                <a:path w="20331" h="20682" extrusionOk="0">
                  <a:moveTo>
                    <a:pt x="13405" y="19101"/>
                  </a:moveTo>
                  <a:cubicBezTo>
                    <a:pt x="14191" y="19707"/>
                    <a:pt x="14976" y="20514"/>
                    <a:pt x="16547" y="20514"/>
                  </a:cubicBezTo>
                  <a:cubicBezTo>
                    <a:pt x="18118" y="20918"/>
                    <a:pt x="20082" y="20514"/>
                    <a:pt x="20082" y="20111"/>
                  </a:cubicBezTo>
                  <a:cubicBezTo>
                    <a:pt x="20867" y="19101"/>
                    <a:pt x="19689" y="18294"/>
                    <a:pt x="18118" y="17890"/>
                  </a:cubicBezTo>
                  <a:cubicBezTo>
                    <a:pt x="16154" y="17486"/>
                    <a:pt x="14976" y="17082"/>
                    <a:pt x="14191" y="16679"/>
                  </a:cubicBezTo>
                  <a:cubicBezTo>
                    <a:pt x="10656" y="14862"/>
                    <a:pt x="14191" y="11632"/>
                    <a:pt x="11834" y="9411"/>
                  </a:cubicBezTo>
                  <a:cubicBezTo>
                    <a:pt x="10656" y="9008"/>
                    <a:pt x="10656" y="8604"/>
                    <a:pt x="9871" y="8200"/>
                  </a:cubicBezTo>
                  <a:cubicBezTo>
                    <a:pt x="7514" y="4365"/>
                    <a:pt x="16547" y="3154"/>
                    <a:pt x="7514" y="933"/>
                  </a:cubicBezTo>
                  <a:cubicBezTo>
                    <a:pt x="1623" y="-682"/>
                    <a:pt x="838" y="-278"/>
                    <a:pt x="52" y="2750"/>
                  </a:cubicBezTo>
                  <a:cubicBezTo>
                    <a:pt x="-733" y="7797"/>
                    <a:pt x="7514" y="15468"/>
                    <a:pt x="13405" y="19101"/>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1" name="Shape 3591"/>
            <p:cNvSpPr/>
            <p:nvPr/>
          </p:nvSpPr>
          <p:spPr>
            <a:xfrm>
              <a:off x="2325256" y="1762706"/>
              <a:ext cx="32411" cy="30154"/>
            </a:xfrm>
            <a:custGeom>
              <a:avLst/>
              <a:gdLst/>
              <a:ahLst/>
              <a:cxnLst>
                <a:cxn ang="0">
                  <a:pos x="wd2" y="hd2"/>
                </a:cxn>
                <a:cxn ang="5400000">
                  <a:pos x="wd2" y="hd2"/>
                </a:cxn>
                <a:cxn ang="10800000">
                  <a:pos x="wd2" y="hd2"/>
                </a:cxn>
                <a:cxn ang="16200000">
                  <a:pos x="wd2" y="hd2"/>
                </a:cxn>
              </a:cxnLst>
              <a:rect l="0" t="0" r="r" b="b"/>
              <a:pathLst>
                <a:path w="20495" h="20193" extrusionOk="0">
                  <a:moveTo>
                    <a:pt x="919" y="11809"/>
                  </a:moveTo>
                  <a:cubicBezTo>
                    <a:pt x="919" y="12377"/>
                    <a:pt x="1480" y="13230"/>
                    <a:pt x="2041" y="13230"/>
                  </a:cubicBezTo>
                  <a:cubicBezTo>
                    <a:pt x="3163" y="13798"/>
                    <a:pt x="3724" y="13230"/>
                    <a:pt x="5127" y="13230"/>
                  </a:cubicBezTo>
                  <a:cubicBezTo>
                    <a:pt x="6249" y="13230"/>
                    <a:pt x="7932" y="13798"/>
                    <a:pt x="8493" y="14935"/>
                  </a:cubicBezTo>
                  <a:cubicBezTo>
                    <a:pt x="9615" y="15503"/>
                    <a:pt x="11018" y="16640"/>
                    <a:pt x="12140" y="17209"/>
                  </a:cubicBezTo>
                  <a:cubicBezTo>
                    <a:pt x="13262" y="17777"/>
                    <a:pt x="14945" y="19198"/>
                    <a:pt x="16067" y="19767"/>
                  </a:cubicBezTo>
                  <a:cubicBezTo>
                    <a:pt x="17470" y="20335"/>
                    <a:pt x="18031" y="20335"/>
                    <a:pt x="19153" y="19767"/>
                  </a:cubicBezTo>
                  <a:cubicBezTo>
                    <a:pt x="20275" y="19198"/>
                    <a:pt x="20836" y="17209"/>
                    <a:pt x="20275" y="15503"/>
                  </a:cubicBezTo>
                  <a:cubicBezTo>
                    <a:pt x="19714" y="14367"/>
                    <a:pt x="19153" y="12377"/>
                    <a:pt x="18592" y="11240"/>
                  </a:cubicBezTo>
                  <a:cubicBezTo>
                    <a:pt x="18031" y="10103"/>
                    <a:pt x="18031" y="7830"/>
                    <a:pt x="19714" y="7261"/>
                  </a:cubicBezTo>
                  <a:cubicBezTo>
                    <a:pt x="16628" y="6409"/>
                    <a:pt x="13823" y="4703"/>
                    <a:pt x="12701" y="2430"/>
                  </a:cubicBezTo>
                  <a:cubicBezTo>
                    <a:pt x="12140" y="1861"/>
                    <a:pt x="12140" y="1293"/>
                    <a:pt x="11579" y="724"/>
                  </a:cubicBezTo>
                  <a:cubicBezTo>
                    <a:pt x="9615" y="-1265"/>
                    <a:pt x="3163" y="1293"/>
                    <a:pt x="2041" y="2998"/>
                  </a:cubicBezTo>
                  <a:cubicBezTo>
                    <a:pt x="-764" y="5840"/>
                    <a:pt x="-203" y="8967"/>
                    <a:pt x="919" y="11809"/>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2" name="Shape 3592"/>
            <p:cNvSpPr/>
            <p:nvPr/>
          </p:nvSpPr>
          <p:spPr>
            <a:xfrm>
              <a:off x="2231778" y="2031860"/>
              <a:ext cx="27721" cy="36084"/>
            </a:xfrm>
            <a:custGeom>
              <a:avLst/>
              <a:gdLst/>
              <a:ahLst/>
              <a:cxnLst>
                <a:cxn ang="0">
                  <a:pos x="wd2" y="hd2"/>
                </a:cxn>
                <a:cxn ang="5400000">
                  <a:pos x="wd2" y="hd2"/>
                </a:cxn>
                <a:cxn ang="10800000">
                  <a:pos x="wd2" y="hd2"/>
                </a:cxn>
                <a:cxn ang="16200000">
                  <a:pos x="wd2" y="hd2"/>
                </a:cxn>
              </a:cxnLst>
              <a:rect l="0" t="0" r="r" b="b"/>
              <a:pathLst>
                <a:path w="21095" h="21600" extrusionOk="0">
                  <a:moveTo>
                    <a:pt x="2743" y="12117"/>
                  </a:moveTo>
                  <a:cubicBezTo>
                    <a:pt x="2743" y="12644"/>
                    <a:pt x="3429" y="13961"/>
                    <a:pt x="3429" y="14488"/>
                  </a:cubicBezTo>
                  <a:cubicBezTo>
                    <a:pt x="3429" y="15015"/>
                    <a:pt x="5829" y="15541"/>
                    <a:pt x="6514" y="15015"/>
                  </a:cubicBezTo>
                  <a:cubicBezTo>
                    <a:pt x="5829" y="16595"/>
                    <a:pt x="6514" y="18966"/>
                    <a:pt x="8571" y="20020"/>
                  </a:cubicBezTo>
                  <a:cubicBezTo>
                    <a:pt x="10629" y="21073"/>
                    <a:pt x="13029" y="21600"/>
                    <a:pt x="15771" y="21600"/>
                  </a:cubicBezTo>
                  <a:cubicBezTo>
                    <a:pt x="16457" y="21600"/>
                    <a:pt x="16457" y="21600"/>
                    <a:pt x="17143" y="21600"/>
                  </a:cubicBezTo>
                  <a:cubicBezTo>
                    <a:pt x="17829" y="21600"/>
                    <a:pt x="17829" y="21073"/>
                    <a:pt x="18514" y="20546"/>
                  </a:cubicBezTo>
                  <a:cubicBezTo>
                    <a:pt x="20229" y="18966"/>
                    <a:pt x="21600" y="17122"/>
                    <a:pt x="20914" y="15015"/>
                  </a:cubicBezTo>
                  <a:cubicBezTo>
                    <a:pt x="20229" y="12644"/>
                    <a:pt x="17829" y="11590"/>
                    <a:pt x="16457" y="10010"/>
                  </a:cubicBezTo>
                  <a:cubicBezTo>
                    <a:pt x="15086" y="7902"/>
                    <a:pt x="15771" y="5532"/>
                    <a:pt x="17143" y="3951"/>
                  </a:cubicBezTo>
                  <a:cubicBezTo>
                    <a:pt x="18514" y="2898"/>
                    <a:pt x="20914" y="1580"/>
                    <a:pt x="20229" y="0"/>
                  </a:cubicBezTo>
                  <a:cubicBezTo>
                    <a:pt x="17143" y="0"/>
                    <a:pt x="14400" y="0"/>
                    <a:pt x="11314" y="0"/>
                  </a:cubicBezTo>
                  <a:cubicBezTo>
                    <a:pt x="9943" y="0"/>
                    <a:pt x="9257" y="0"/>
                    <a:pt x="7886" y="527"/>
                  </a:cubicBezTo>
                  <a:cubicBezTo>
                    <a:pt x="4800" y="1580"/>
                    <a:pt x="3429" y="3951"/>
                    <a:pt x="0" y="3951"/>
                  </a:cubicBezTo>
                  <a:cubicBezTo>
                    <a:pt x="686" y="6585"/>
                    <a:pt x="2057" y="9483"/>
                    <a:pt x="2743" y="1211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3" name="Shape 3593"/>
            <p:cNvSpPr/>
            <p:nvPr/>
          </p:nvSpPr>
          <p:spPr>
            <a:xfrm>
              <a:off x="2553826" y="2125131"/>
              <a:ext cx="17752" cy="32514"/>
            </a:xfrm>
            <a:custGeom>
              <a:avLst/>
              <a:gdLst/>
              <a:ahLst/>
              <a:cxnLst>
                <a:cxn ang="0">
                  <a:pos x="wd2" y="hd2"/>
                </a:cxn>
                <a:cxn ang="5400000">
                  <a:pos x="wd2" y="hd2"/>
                </a:cxn>
                <a:cxn ang="10800000">
                  <a:pos x="wd2" y="hd2"/>
                </a:cxn>
                <a:cxn ang="16200000">
                  <a:pos x="wd2" y="hd2"/>
                </a:cxn>
              </a:cxnLst>
              <a:rect l="0" t="0" r="r" b="b"/>
              <a:pathLst>
                <a:path w="20420" h="20550" extrusionOk="0">
                  <a:moveTo>
                    <a:pt x="877" y="10707"/>
                  </a:moveTo>
                  <a:cubicBezTo>
                    <a:pt x="1906" y="13407"/>
                    <a:pt x="4477" y="16107"/>
                    <a:pt x="8591" y="18537"/>
                  </a:cubicBezTo>
                  <a:cubicBezTo>
                    <a:pt x="10649" y="19617"/>
                    <a:pt x="14249" y="20967"/>
                    <a:pt x="16306" y="20427"/>
                  </a:cubicBezTo>
                  <a:cubicBezTo>
                    <a:pt x="19391" y="19887"/>
                    <a:pt x="20420" y="17457"/>
                    <a:pt x="20420" y="15297"/>
                  </a:cubicBezTo>
                  <a:cubicBezTo>
                    <a:pt x="20420" y="14217"/>
                    <a:pt x="20420" y="13407"/>
                    <a:pt x="18363" y="12867"/>
                  </a:cubicBezTo>
                  <a:cubicBezTo>
                    <a:pt x="17334" y="12327"/>
                    <a:pt x="16306" y="12327"/>
                    <a:pt x="15277" y="11787"/>
                  </a:cubicBezTo>
                  <a:cubicBezTo>
                    <a:pt x="11677" y="10707"/>
                    <a:pt x="12706" y="8547"/>
                    <a:pt x="14249" y="6657"/>
                  </a:cubicBezTo>
                  <a:cubicBezTo>
                    <a:pt x="15277" y="5037"/>
                    <a:pt x="17334" y="3417"/>
                    <a:pt x="18363" y="1527"/>
                  </a:cubicBezTo>
                  <a:cubicBezTo>
                    <a:pt x="18363" y="447"/>
                    <a:pt x="5506" y="-633"/>
                    <a:pt x="3449" y="447"/>
                  </a:cubicBezTo>
                  <a:cubicBezTo>
                    <a:pt x="-1180" y="2877"/>
                    <a:pt x="-151" y="8547"/>
                    <a:pt x="877" y="1070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4" name="Shape 3594"/>
            <p:cNvSpPr/>
            <p:nvPr/>
          </p:nvSpPr>
          <p:spPr>
            <a:xfrm>
              <a:off x="2166420" y="1334470"/>
              <a:ext cx="128358" cy="85669"/>
            </a:xfrm>
            <a:custGeom>
              <a:avLst/>
              <a:gdLst/>
              <a:ahLst/>
              <a:cxnLst>
                <a:cxn ang="0">
                  <a:pos x="wd2" y="hd2"/>
                </a:cxn>
                <a:cxn ang="5400000">
                  <a:pos x="wd2" y="hd2"/>
                </a:cxn>
                <a:cxn ang="10800000">
                  <a:pos x="wd2" y="hd2"/>
                </a:cxn>
                <a:cxn ang="16200000">
                  <a:pos x="wd2" y="hd2"/>
                </a:cxn>
              </a:cxnLst>
              <a:rect l="0" t="0" r="r" b="b"/>
              <a:pathLst>
                <a:path w="21600" h="19736" extrusionOk="0">
                  <a:moveTo>
                    <a:pt x="0" y="7136"/>
                  </a:moveTo>
                  <a:cubicBezTo>
                    <a:pt x="441" y="7336"/>
                    <a:pt x="882" y="7536"/>
                    <a:pt x="1396" y="7736"/>
                  </a:cubicBezTo>
                  <a:cubicBezTo>
                    <a:pt x="882" y="8636"/>
                    <a:pt x="1543" y="9836"/>
                    <a:pt x="2278" y="10436"/>
                  </a:cubicBezTo>
                  <a:cubicBezTo>
                    <a:pt x="3086" y="10936"/>
                    <a:pt x="3967" y="11136"/>
                    <a:pt x="4482" y="11936"/>
                  </a:cubicBezTo>
                  <a:cubicBezTo>
                    <a:pt x="5510" y="13836"/>
                    <a:pt x="4114" y="16936"/>
                    <a:pt x="5216" y="18836"/>
                  </a:cubicBezTo>
                  <a:cubicBezTo>
                    <a:pt x="5510" y="18636"/>
                    <a:pt x="5878" y="18436"/>
                    <a:pt x="6171" y="18236"/>
                  </a:cubicBezTo>
                  <a:cubicBezTo>
                    <a:pt x="5878" y="18636"/>
                    <a:pt x="6098" y="19736"/>
                    <a:pt x="6759" y="19736"/>
                  </a:cubicBezTo>
                  <a:cubicBezTo>
                    <a:pt x="7347" y="19736"/>
                    <a:pt x="7714" y="19336"/>
                    <a:pt x="8155" y="19036"/>
                  </a:cubicBezTo>
                  <a:cubicBezTo>
                    <a:pt x="9845" y="17636"/>
                    <a:pt x="11682" y="15936"/>
                    <a:pt x="13739" y="16136"/>
                  </a:cubicBezTo>
                  <a:cubicBezTo>
                    <a:pt x="14767" y="16336"/>
                    <a:pt x="15722" y="16936"/>
                    <a:pt x="16751" y="17436"/>
                  </a:cubicBezTo>
                  <a:cubicBezTo>
                    <a:pt x="17706" y="17636"/>
                    <a:pt x="18808" y="17636"/>
                    <a:pt x="19690" y="17236"/>
                  </a:cubicBezTo>
                  <a:cubicBezTo>
                    <a:pt x="20351" y="17836"/>
                    <a:pt x="21086" y="17636"/>
                    <a:pt x="21600" y="16936"/>
                  </a:cubicBezTo>
                  <a:cubicBezTo>
                    <a:pt x="21380" y="16136"/>
                    <a:pt x="20645" y="15736"/>
                    <a:pt x="20057" y="15536"/>
                  </a:cubicBezTo>
                  <a:cubicBezTo>
                    <a:pt x="19396" y="15336"/>
                    <a:pt x="18661" y="14236"/>
                    <a:pt x="19102" y="13636"/>
                  </a:cubicBezTo>
                  <a:cubicBezTo>
                    <a:pt x="19396" y="13636"/>
                    <a:pt x="19690" y="13436"/>
                    <a:pt x="20057" y="13436"/>
                  </a:cubicBezTo>
                  <a:cubicBezTo>
                    <a:pt x="20351" y="12136"/>
                    <a:pt x="19102" y="11336"/>
                    <a:pt x="18147" y="11136"/>
                  </a:cubicBezTo>
                  <a:cubicBezTo>
                    <a:pt x="17412" y="10936"/>
                    <a:pt x="16604" y="10736"/>
                    <a:pt x="15869" y="10236"/>
                  </a:cubicBezTo>
                  <a:cubicBezTo>
                    <a:pt x="15429" y="10036"/>
                    <a:pt x="14914" y="10036"/>
                    <a:pt x="14620" y="9636"/>
                  </a:cubicBezTo>
                  <a:cubicBezTo>
                    <a:pt x="14327" y="9236"/>
                    <a:pt x="14033" y="8636"/>
                    <a:pt x="14180" y="7936"/>
                  </a:cubicBezTo>
                  <a:cubicBezTo>
                    <a:pt x="14327" y="7336"/>
                    <a:pt x="15061" y="7136"/>
                    <a:pt x="15282" y="7736"/>
                  </a:cubicBezTo>
                  <a:cubicBezTo>
                    <a:pt x="15576" y="6536"/>
                    <a:pt x="15061" y="4836"/>
                    <a:pt x="14327" y="4236"/>
                  </a:cubicBezTo>
                  <a:cubicBezTo>
                    <a:pt x="14473" y="3936"/>
                    <a:pt x="14767" y="3536"/>
                    <a:pt x="14914" y="3336"/>
                  </a:cubicBezTo>
                  <a:cubicBezTo>
                    <a:pt x="12490" y="2736"/>
                    <a:pt x="9992" y="3336"/>
                    <a:pt x="7861" y="5236"/>
                  </a:cubicBezTo>
                  <a:cubicBezTo>
                    <a:pt x="7567" y="3736"/>
                    <a:pt x="6759" y="2536"/>
                    <a:pt x="6024" y="1636"/>
                  </a:cubicBezTo>
                  <a:cubicBezTo>
                    <a:pt x="5878" y="1436"/>
                    <a:pt x="5510" y="1236"/>
                    <a:pt x="5363" y="1436"/>
                  </a:cubicBezTo>
                  <a:cubicBezTo>
                    <a:pt x="5216" y="1436"/>
                    <a:pt x="5069" y="1636"/>
                    <a:pt x="4922" y="1836"/>
                  </a:cubicBezTo>
                  <a:cubicBezTo>
                    <a:pt x="3380" y="2936"/>
                    <a:pt x="2792" y="-1864"/>
                    <a:pt x="1396" y="836"/>
                  </a:cubicBezTo>
                  <a:cubicBezTo>
                    <a:pt x="1249" y="636"/>
                    <a:pt x="735" y="7336"/>
                    <a:pt x="0" y="713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5" name="Shape 3595"/>
            <p:cNvSpPr/>
            <p:nvPr/>
          </p:nvSpPr>
          <p:spPr>
            <a:xfrm>
              <a:off x="334478" y="2296811"/>
              <a:ext cx="64110" cy="76781"/>
            </a:xfrm>
            <a:custGeom>
              <a:avLst/>
              <a:gdLst/>
              <a:ahLst/>
              <a:cxnLst>
                <a:cxn ang="0">
                  <a:pos x="wd2" y="hd2"/>
                </a:cxn>
                <a:cxn ang="5400000">
                  <a:pos x="wd2" y="hd2"/>
                </a:cxn>
                <a:cxn ang="10800000">
                  <a:pos x="wd2" y="hd2"/>
                </a:cxn>
                <a:cxn ang="16200000">
                  <a:pos x="wd2" y="hd2"/>
                </a:cxn>
              </a:cxnLst>
              <a:rect l="0" t="0" r="r" b="b"/>
              <a:pathLst>
                <a:path w="21330" h="19710" extrusionOk="0">
                  <a:moveTo>
                    <a:pt x="10003" y="5608"/>
                  </a:moveTo>
                  <a:cubicBezTo>
                    <a:pt x="9713" y="5832"/>
                    <a:pt x="9133" y="6280"/>
                    <a:pt x="8843" y="6504"/>
                  </a:cubicBezTo>
                  <a:cubicBezTo>
                    <a:pt x="8553" y="6728"/>
                    <a:pt x="7828" y="6728"/>
                    <a:pt x="7248" y="6951"/>
                  </a:cubicBezTo>
                  <a:cubicBezTo>
                    <a:pt x="6089" y="7511"/>
                    <a:pt x="5219" y="8630"/>
                    <a:pt x="5799" y="9861"/>
                  </a:cubicBezTo>
                  <a:cubicBezTo>
                    <a:pt x="5219" y="10085"/>
                    <a:pt x="4494" y="10085"/>
                    <a:pt x="4204" y="10309"/>
                  </a:cubicBezTo>
                  <a:cubicBezTo>
                    <a:pt x="3914" y="11988"/>
                    <a:pt x="1885" y="13107"/>
                    <a:pt x="0" y="14002"/>
                  </a:cubicBezTo>
                  <a:cubicBezTo>
                    <a:pt x="870" y="14002"/>
                    <a:pt x="1450" y="14898"/>
                    <a:pt x="1450" y="15905"/>
                  </a:cubicBezTo>
                  <a:cubicBezTo>
                    <a:pt x="1450" y="16800"/>
                    <a:pt x="1160" y="17584"/>
                    <a:pt x="1450" y="18255"/>
                  </a:cubicBezTo>
                  <a:cubicBezTo>
                    <a:pt x="2754" y="19486"/>
                    <a:pt x="5219" y="18479"/>
                    <a:pt x="6958" y="19262"/>
                  </a:cubicBezTo>
                  <a:cubicBezTo>
                    <a:pt x="7248" y="19486"/>
                    <a:pt x="7828" y="19710"/>
                    <a:pt x="8263" y="19710"/>
                  </a:cubicBezTo>
                  <a:cubicBezTo>
                    <a:pt x="8843" y="19710"/>
                    <a:pt x="9423" y="19710"/>
                    <a:pt x="9713" y="19486"/>
                  </a:cubicBezTo>
                  <a:cubicBezTo>
                    <a:pt x="10872" y="18927"/>
                    <a:pt x="12467" y="18255"/>
                    <a:pt x="13047" y="17584"/>
                  </a:cubicBezTo>
                  <a:cubicBezTo>
                    <a:pt x="13917" y="16576"/>
                    <a:pt x="14352" y="15457"/>
                    <a:pt x="13627" y="14562"/>
                  </a:cubicBezTo>
                  <a:cubicBezTo>
                    <a:pt x="15511" y="14786"/>
                    <a:pt x="17976" y="14338"/>
                    <a:pt x="18846" y="12883"/>
                  </a:cubicBezTo>
                  <a:cubicBezTo>
                    <a:pt x="19136" y="12659"/>
                    <a:pt x="19136" y="12435"/>
                    <a:pt x="19136" y="12435"/>
                  </a:cubicBezTo>
                  <a:cubicBezTo>
                    <a:pt x="19136" y="11652"/>
                    <a:pt x="18266" y="11428"/>
                    <a:pt x="17686" y="11204"/>
                  </a:cubicBezTo>
                  <a:cubicBezTo>
                    <a:pt x="16671" y="10757"/>
                    <a:pt x="16091" y="9749"/>
                    <a:pt x="16381" y="8854"/>
                  </a:cubicBezTo>
                  <a:cubicBezTo>
                    <a:pt x="16671" y="7847"/>
                    <a:pt x="17686" y="7287"/>
                    <a:pt x="18556" y="6951"/>
                  </a:cubicBezTo>
                  <a:cubicBezTo>
                    <a:pt x="19136" y="6951"/>
                    <a:pt x="20005" y="6728"/>
                    <a:pt x="20295" y="6504"/>
                  </a:cubicBezTo>
                  <a:cubicBezTo>
                    <a:pt x="21020" y="5608"/>
                    <a:pt x="18556" y="4937"/>
                    <a:pt x="18556" y="3930"/>
                  </a:cubicBezTo>
                  <a:cubicBezTo>
                    <a:pt x="18556" y="2811"/>
                    <a:pt x="21600" y="2811"/>
                    <a:pt x="21310" y="1579"/>
                  </a:cubicBezTo>
                  <a:cubicBezTo>
                    <a:pt x="21310" y="1132"/>
                    <a:pt x="20730" y="908"/>
                    <a:pt x="20005" y="684"/>
                  </a:cubicBezTo>
                  <a:cubicBezTo>
                    <a:pt x="16671" y="-1890"/>
                    <a:pt x="12467" y="3482"/>
                    <a:pt x="10003" y="560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6" name="Shape 3596"/>
            <p:cNvSpPr/>
            <p:nvPr/>
          </p:nvSpPr>
          <p:spPr>
            <a:xfrm>
              <a:off x="64150" y="2470142"/>
              <a:ext cx="30855" cy="28398"/>
            </a:xfrm>
            <a:custGeom>
              <a:avLst/>
              <a:gdLst/>
              <a:ahLst/>
              <a:cxnLst>
                <a:cxn ang="0">
                  <a:pos x="wd2" y="hd2"/>
                </a:cxn>
                <a:cxn ang="5400000">
                  <a:pos x="wd2" y="hd2"/>
                </a:cxn>
                <a:cxn ang="10800000">
                  <a:pos x="wd2" y="hd2"/>
                </a:cxn>
                <a:cxn ang="16200000">
                  <a:pos x="wd2" y="hd2"/>
                </a:cxn>
              </a:cxnLst>
              <a:rect l="0" t="0" r="r" b="b"/>
              <a:pathLst>
                <a:path w="20673" h="21600" extrusionOk="0">
                  <a:moveTo>
                    <a:pt x="4551" y="11298"/>
                  </a:moveTo>
                  <a:cubicBezTo>
                    <a:pt x="1296" y="12628"/>
                    <a:pt x="-479" y="15951"/>
                    <a:pt x="113" y="19606"/>
                  </a:cubicBezTo>
                  <a:cubicBezTo>
                    <a:pt x="1296" y="19606"/>
                    <a:pt x="2480" y="20271"/>
                    <a:pt x="3072" y="21600"/>
                  </a:cubicBezTo>
                  <a:cubicBezTo>
                    <a:pt x="5735" y="18277"/>
                    <a:pt x="8694" y="14622"/>
                    <a:pt x="12540" y="13957"/>
                  </a:cubicBezTo>
                  <a:cubicBezTo>
                    <a:pt x="13724" y="13957"/>
                    <a:pt x="14907" y="13957"/>
                    <a:pt x="16091" y="13292"/>
                  </a:cubicBezTo>
                  <a:cubicBezTo>
                    <a:pt x="19937" y="11963"/>
                    <a:pt x="21121" y="6978"/>
                    <a:pt x="20529" y="1994"/>
                  </a:cubicBezTo>
                  <a:cubicBezTo>
                    <a:pt x="20529" y="1329"/>
                    <a:pt x="20529" y="1329"/>
                    <a:pt x="19937" y="665"/>
                  </a:cubicBezTo>
                  <a:cubicBezTo>
                    <a:pt x="19346" y="0"/>
                    <a:pt x="18754" y="0"/>
                    <a:pt x="18162" y="0"/>
                  </a:cubicBezTo>
                  <a:cubicBezTo>
                    <a:pt x="14316" y="0"/>
                    <a:pt x="10765" y="1329"/>
                    <a:pt x="8102" y="4320"/>
                  </a:cubicBezTo>
                  <a:cubicBezTo>
                    <a:pt x="5735" y="6978"/>
                    <a:pt x="3663" y="9637"/>
                    <a:pt x="1296" y="11963"/>
                  </a:cubicBezTo>
                  <a:lnTo>
                    <a:pt x="4551" y="11298"/>
                  </a:ln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7" name="Shape 3597"/>
            <p:cNvSpPr/>
            <p:nvPr/>
          </p:nvSpPr>
          <p:spPr>
            <a:xfrm>
              <a:off x="870539" y="2495191"/>
              <a:ext cx="54700" cy="93700"/>
            </a:xfrm>
            <a:custGeom>
              <a:avLst/>
              <a:gdLst/>
              <a:ahLst/>
              <a:cxnLst>
                <a:cxn ang="0">
                  <a:pos x="wd2" y="hd2"/>
                </a:cxn>
                <a:cxn ang="5400000">
                  <a:pos x="wd2" y="hd2"/>
                </a:cxn>
                <a:cxn ang="10800000">
                  <a:pos x="wd2" y="hd2"/>
                </a:cxn>
                <a:cxn ang="16200000">
                  <a:pos x="wd2" y="hd2"/>
                </a:cxn>
              </a:cxnLst>
              <a:rect l="0" t="0" r="r" b="b"/>
              <a:pathLst>
                <a:path w="19973" h="20736" extrusionOk="0">
                  <a:moveTo>
                    <a:pt x="4408" y="4032"/>
                  </a:moveTo>
                  <a:cubicBezTo>
                    <a:pt x="4408" y="4608"/>
                    <a:pt x="3931" y="4992"/>
                    <a:pt x="3614" y="5664"/>
                  </a:cubicBezTo>
                  <a:cubicBezTo>
                    <a:pt x="3296" y="7008"/>
                    <a:pt x="5678" y="8256"/>
                    <a:pt x="6314" y="9696"/>
                  </a:cubicBezTo>
                  <a:cubicBezTo>
                    <a:pt x="6631" y="10656"/>
                    <a:pt x="6631" y="11904"/>
                    <a:pt x="7266" y="12672"/>
                  </a:cubicBezTo>
                  <a:cubicBezTo>
                    <a:pt x="8696" y="14112"/>
                    <a:pt x="12031" y="14496"/>
                    <a:pt x="12349" y="15936"/>
                  </a:cubicBezTo>
                  <a:cubicBezTo>
                    <a:pt x="12349" y="16320"/>
                    <a:pt x="12031" y="16896"/>
                    <a:pt x="12349" y="17280"/>
                  </a:cubicBezTo>
                  <a:cubicBezTo>
                    <a:pt x="12666" y="17664"/>
                    <a:pt x="12984" y="17952"/>
                    <a:pt x="13302" y="18144"/>
                  </a:cubicBezTo>
                  <a:cubicBezTo>
                    <a:pt x="14731" y="18912"/>
                    <a:pt x="16002" y="19680"/>
                    <a:pt x="17590" y="20544"/>
                  </a:cubicBezTo>
                  <a:cubicBezTo>
                    <a:pt x="18066" y="20736"/>
                    <a:pt x="18384" y="20736"/>
                    <a:pt x="18702" y="20736"/>
                  </a:cubicBezTo>
                  <a:cubicBezTo>
                    <a:pt x="19337" y="20736"/>
                    <a:pt x="19337" y="20352"/>
                    <a:pt x="19655" y="20160"/>
                  </a:cubicBezTo>
                  <a:cubicBezTo>
                    <a:pt x="19972" y="19104"/>
                    <a:pt x="20290" y="18048"/>
                    <a:pt x="19337" y="17280"/>
                  </a:cubicBezTo>
                  <a:cubicBezTo>
                    <a:pt x="18384" y="16416"/>
                    <a:pt x="16637" y="15936"/>
                    <a:pt x="16002" y="15072"/>
                  </a:cubicBezTo>
                  <a:cubicBezTo>
                    <a:pt x="15366" y="14304"/>
                    <a:pt x="15684" y="13248"/>
                    <a:pt x="16002" y="12288"/>
                  </a:cubicBezTo>
                  <a:cubicBezTo>
                    <a:pt x="16319" y="11424"/>
                    <a:pt x="16319" y="10656"/>
                    <a:pt x="15684" y="10272"/>
                  </a:cubicBezTo>
                  <a:cubicBezTo>
                    <a:pt x="15366" y="10080"/>
                    <a:pt x="15049" y="10080"/>
                    <a:pt x="14731" y="9888"/>
                  </a:cubicBezTo>
                  <a:cubicBezTo>
                    <a:pt x="12666" y="9024"/>
                    <a:pt x="12031" y="7200"/>
                    <a:pt x="12031" y="5856"/>
                  </a:cubicBezTo>
                  <a:cubicBezTo>
                    <a:pt x="12031" y="4416"/>
                    <a:pt x="12984" y="2784"/>
                    <a:pt x="12349" y="1152"/>
                  </a:cubicBezTo>
                  <a:cubicBezTo>
                    <a:pt x="12349" y="576"/>
                    <a:pt x="11714" y="0"/>
                    <a:pt x="10602" y="0"/>
                  </a:cubicBezTo>
                  <a:cubicBezTo>
                    <a:pt x="10284" y="0"/>
                    <a:pt x="9649" y="0"/>
                    <a:pt x="9331" y="192"/>
                  </a:cubicBezTo>
                  <a:cubicBezTo>
                    <a:pt x="6949" y="576"/>
                    <a:pt x="1708" y="-864"/>
                    <a:pt x="278" y="960"/>
                  </a:cubicBezTo>
                  <a:cubicBezTo>
                    <a:pt x="-1310" y="3456"/>
                    <a:pt x="4408" y="2208"/>
                    <a:pt x="4408" y="4032"/>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8" name="Shape 3598"/>
            <p:cNvSpPr/>
            <p:nvPr/>
          </p:nvSpPr>
          <p:spPr>
            <a:xfrm>
              <a:off x="1061104" y="1261022"/>
              <a:ext cx="253305" cy="291753"/>
            </a:xfrm>
            <a:custGeom>
              <a:avLst/>
              <a:gdLst/>
              <a:ahLst/>
              <a:cxnLst>
                <a:cxn ang="0">
                  <a:pos x="wd2" y="hd2"/>
                </a:cxn>
                <a:cxn ang="5400000">
                  <a:pos x="wd2" y="hd2"/>
                </a:cxn>
                <a:cxn ang="10800000">
                  <a:pos x="wd2" y="hd2"/>
                </a:cxn>
                <a:cxn ang="16200000">
                  <a:pos x="wd2" y="hd2"/>
                </a:cxn>
              </a:cxnLst>
              <a:rect l="0" t="0" r="r" b="b"/>
              <a:pathLst>
                <a:path w="21600" h="21600" extrusionOk="0">
                  <a:moveTo>
                    <a:pt x="2761" y="4197"/>
                  </a:moveTo>
                  <a:cubicBezTo>
                    <a:pt x="2761" y="4746"/>
                    <a:pt x="3395" y="5424"/>
                    <a:pt x="3842" y="5069"/>
                  </a:cubicBezTo>
                  <a:cubicBezTo>
                    <a:pt x="3619" y="5683"/>
                    <a:pt x="3469" y="6296"/>
                    <a:pt x="3208" y="6909"/>
                  </a:cubicBezTo>
                  <a:cubicBezTo>
                    <a:pt x="2910" y="6845"/>
                    <a:pt x="2537" y="6716"/>
                    <a:pt x="2276" y="6554"/>
                  </a:cubicBezTo>
                  <a:cubicBezTo>
                    <a:pt x="2350" y="7168"/>
                    <a:pt x="2350" y="7781"/>
                    <a:pt x="2462" y="8330"/>
                  </a:cubicBezTo>
                  <a:cubicBezTo>
                    <a:pt x="2462" y="8524"/>
                    <a:pt x="2462" y="8814"/>
                    <a:pt x="2276" y="9008"/>
                  </a:cubicBezTo>
                  <a:cubicBezTo>
                    <a:pt x="2164" y="9137"/>
                    <a:pt x="1977" y="9170"/>
                    <a:pt x="1828" y="9137"/>
                  </a:cubicBezTo>
                  <a:cubicBezTo>
                    <a:pt x="2089" y="9363"/>
                    <a:pt x="2350" y="9589"/>
                    <a:pt x="2686" y="9815"/>
                  </a:cubicBezTo>
                  <a:cubicBezTo>
                    <a:pt x="1753" y="9815"/>
                    <a:pt x="1268" y="10816"/>
                    <a:pt x="1119" y="11656"/>
                  </a:cubicBezTo>
                  <a:cubicBezTo>
                    <a:pt x="709" y="13141"/>
                    <a:pt x="336" y="14561"/>
                    <a:pt x="0" y="16047"/>
                  </a:cubicBezTo>
                  <a:cubicBezTo>
                    <a:pt x="1045" y="15853"/>
                    <a:pt x="2126" y="16789"/>
                    <a:pt x="1903" y="17661"/>
                  </a:cubicBezTo>
                  <a:cubicBezTo>
                    <a:pt x="2537" y="17467"/>
                    <a:pt x="3208" y="17726"/>
                    <a:pt x="3619" y="18145"/>
                  </a:cubicBezTo>
                  <a:cubicBezTo>
                    <a:pt x="3768" y="18339"/>
                    <a:pt x="3917" y="18630"/>
                    <a:pt x="4104" y="18823"/>
                  </a:cubicBezTo>
                  <a:cubicBezTo>
                    <a:pt x="4551" y="19760"/>
                    <a:pt x="5036" y="20664"/>
                    <a:pt x="5484" y="21600"/>
                  </a:cubicBezTo>
                  <a:cubicBezTo>
                    <a:pt x="5894" y="21471"/>
                    <a:pt x="6267" y="21406"/>
                    <a:pt x="6678" y="21277"/>
                  </a:cubicBezTo>
                  <a:cubicBezTo>
                    <a:pt x="7051" y="21116"/>
                    <a:pt x="6827" y="20599"/>
                    <a:pt x="6752" y="20244"/>
                  </a:cubicBezTo>
                  <a:cubicBezTo>
                    <a:pt x="6603" y="19630"/>
                    <a:pt x="7125" y="18888"/>
                    <a:pt x="7834" y="18759"/>
                  </a:cubicBezTo>
                  <a:cubicBezTo>
                    <a:pt x="8618" y="18630"/>
                    <a:pt x="9401" y="19178"/>
                    <a:pt x="9401" y="19824"/>
                  </a:cubicBezTo>
                  <a:cubicBezTo>
                    <a:pt x="10110" y="19566"/>
                    <a:pt x="10893" y="19308"/>
                    <a:pt x="11602" y="18952"/>
                  </a:cubicBezTo>
                  <a:cubicBezTo>
                    <a:pt x="11304" y="18759"/>
                    <a:pt x="10968" y="18630"/>
                    <a:pt x="10669" y="18404"/>
                  </a:cubicBezTo>
                  <a:cubicBezTo>
                    <a:pt x="11117" y="18145"/>
                    <a:pt x="11527" y="17726"/>
                    <a:pt x="11826" y="17338"/>
                  </a:cubicBezTo>
                  <a:cubicBezTo>
                    <a:pt x="10819" y="17048"/>
                    <a:pt x="10334" y="15853"/>
                    <a:pt x="10968" y="15110"/>
                  </a:cubicBezTo>
                  <a:cubicBezTo>
                    <a:pt x="11677" y="15239"/>
                    <a:pt x="12311" y="15369"/>
                    <a:pt x="13020" y="15369"/>
                  </a:cubicBezTo>
                  <a:cubicBezTo>
                    <a:pt x="12460" y="14561"/>
                    <a:pt x="12759" y="13528"/>
                    <a:pt x="13169" y="12721"/>
                  </a:cubicBezTo>
                  <a:cubicBezTo>
                    <a:pt x="13393" y="12721"/>
                    <a:pt x="13617" y="12721"/>
                    <a:pt x="13952" y="12657"/>
                  </a:cubicBezTo>
                  <a:cubicBezTo>
                    <a:pt x="13803" y="11591"/>
                    <a:pt x="14848" y="10622"/>
                    <a:pt x="15967" y="10009"/>
                  </a:cubicBezTo>
                  <a:cubicBezTo>
                    <a:pt x="17049" y="9396"/>
                    <a:pt x="18242" y="8814"/>
                    <a:pt x="18653" y="7717"/>
                  </a:cubicBezTo>
                  <a:cubicBezTo>
                    <a:pt x="18802" y="8201"/>
                    <a:pt x="19660" y="8039"/>
                    <a:pt x="20145" y="7717"/>
                  </a:cubicBezTo>
                  <a:cubicBezTo>
                    <a:pt x="20593" y="7361"/>
                    <a:pt x="21078" y="6974"/>
                    <a:pt x="21600" y="7168"/>
                  </a:cubicBezTo>
                  <a:cubicBezTo>
                    <a:pt x="21451" y="6780"/>
                    <a:pt x="21078" y="6425"/>
                    <a:pt x="20667" y="6167"/>
                  </a:cubicBezTo>
                  <a:cubicBezTo>
                    <a:pt x="21078" y="6296"/>
                    <a:pt x="21376" y="5683"/>
                    <a:pt x="21078" y="5360"/>
                  </a:cubicBezTo>
                  <a:cubicBezTo>
                    <a:pt x="20742" y="5004"/>
                    <a:pt x="20369" y="4746"/>
                    <a:pt x="20294" y="4391"/>
                  </a:cubicBezTo>
                  <a:cubicBezTo>
                    <a:pt x="19585" y="3519"/>
                    <a:pt x="18242" y="2970"/>
                    <a:pt x="17011" y="3100"/>
                  </a:cubicBezTo>
                  <a:cubicBezTo>
                    <a:pt x="16676" y="3100"/>
                    <a:pt x="16377" y="3164"/>
                    <a:pt x="16153" y="3035"/>
                  </a:cubicBezTo>
                  <a:cubicBezTo>
                    <a:pt x="15519" y="2648"/>
                    <a:pt x="16153" y="1550"/>
                    <a:pt x="15445" y="1291"/>
                  </a:cubicBezTo>
                  <a:cubicBezTo>
                    <a:pt x="14512" y="1743"/>
                    <a:pt x="13393" y="1970"/>
                    <a:pt x="12311" y="1743"/>
                  </a:cubicBezTo>
                  <a:cubicBezTo>
                    <a:pt x="11192" y="678"/>
                    <a:pt x="9476" y="0"/>
                    <a:pt x="7834" y="0"/>
                  </a:cubicBezTo>
                  <a:cubicBezTo>
                    <a:pt x="7312" y="0"/>
                    <a:pt x="6678" y="65"/>
                    <a:pt x="6118" y="0"/>
                  </a:cubicBezTo>
                  <a:cubicBezTo>
                    <a:pt x="5670" y="387"/>
                    <a:pt x="4962" y="549"/>
                    <a:pt x="4327" y="323"/>
                  </a:cubicBezTo>
                  <a:cubicBezTo>
                    <a:pt x="3320" y="613"/>
                    <a:pt x="970" y="549"/>
                    <a:pt x="1492" y="1679"/>
                  </a:cubicBezTo>
                  <a:cubicBezTo>
                    <a:pt x="1753" y="2099"/>
                    <a:pt x="2537" y="2163"/>
                    <a:pt x="2761" y="2583"/>
                  </a:cubicBezTo>
                  <a:cubicBezTo>
                    <a:pt x="2984" y="3100"/>
                    <a:pt x="2761" y="3648"/>
                    <a:pt x="2761" y="4197"/>
                  </a:cubicBezTo>
                  <a:close/>
                  <a:moveTo>
                    <a:pt x="1679" y="9008"/>
                  </a:moveTo>
                  <a:cubicBezTo>
                    <a:pt x="1716" y="9040"/>
                    <a:pt x="1753" y="9105"/>
                    <a:pt x="1828" y="9137"/>
                  </a:cubicBezTo>
                  <a:cubicBezTo>
                    <a:pt x="1753" y="9105"/>
                    <a:pt x="1679" y="9073"/>
                    <a:pt x="1679" y="9008"/>
                  </a:cubicBezTo>
                  <a:close/>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99" name="Shape 3599"/>
            <p:cNvSpPr/>
            <p:nvPr/>
          </p:nvSpPr>
          <p:spPr>
            <a:xfrm>
              <a:off x="1628179" y="1292549"/>
              <a:ext cx="155272" cy="240175"/>
            </a:xfrm>
            <a:custGeom>
              <a:avLst/>
              <a:gdLst/>
              <a:ahLst/>
              <a:cxnLst>
                <a:cxn ang="0">
                  <a:pos x="wd2" y="hd2"/>
                </a:cxn>
                <a:cxn ang="5400000">
                  <a:pos x="wd2" y="hd2"/>
                </a:cxn>
                <a:cxn ang="10800000">
                  <a:pos x="wd2" y="hd2"/>
                </a:cxn>
                <a:cxn ang="16200000">
                  <a:pos x="wd2" y="hd2"/>
                </a:cxn>
              </a:cxnLst>
              <a:rect l="0" t="0" r="r" b="b"/>
              <a:pathLst>
                <a:path w="21600" h="21457" extrusionOk="0">
                  <a:moveTo>
                    <a:pt x="3933" y="5350"/>
                  </a:moveTo>
                  <a:cubicBezTo>
                    <a:pt x="4175" y="5584"/>
                    <a:pt x="4598" y="5818"/>
                    <a:pt x="5082" y="5818"/>
                  </a:cubicBezTo>
                  <a:cubicBezTo>
                    <a:pt x="5203" y="5974"/>
                    <a:pt x="5203" y="6130"/>
                    <a:pt x="5324" y="6247"/>
                  </a:cubicBezTo>
                  <a:cubicBezTo>
                    <a:pt x="6232" y="6637"/>
                    <a:pt x="6716" y="7456"/>
                    <a:pt x="6595" y="8119"/>
                  </a:cubicBezTo>
                  <a:cubicBezTo>
                    <a:pt x="7261" y="8509"/>
                    <a:pt x="7745" y="8937"/>
                    <a:pt x="8410" y="9249"/>
                  </a:cubicBezTo>
                  <a:cubicBezTo>
                    <a:pt x="8531" y="9327"/>
                    <a:pt x="8531" y="9366"/>
                    <a:pt x="8531" y="9483"/>
                  </a:cubicBezTo>
                  <a:cubicBezTo>
                    <a:pt x="8531" y="9561"/>
                    <a:pt x="8410" y="9678"/>
                    <a:pt x="8229" y="9756"/>
                  </a:cubicBezTo>
                  <a:cubicBezTo>
                    <a:pt x="7382" y="10146"/>
                    <a:pt x="6353" y="10575"/>
                    <a:pt x="5445" y="10965"/>
                  </a:cubicBezTo>
                  <a:cubicBezTo>
                    <a:pt x="4296" y="10809"/>
                    <a:pt x="4296" y="9756"/>
                    <a:pt x="3691" y="9171"/>
                  </a:cubicBezTo>
                  <a:cubicBezTo>
                    <a:pt x="2904" y="8431"/>
                    <a:pt x="787" y="8509"/>
                    <a:pt x="121" y="9327"/>
                  </a:cubicBezTo>
                  <a:cubicBezTo>
                    <a:pt x="0" y="9405"/>
                    <a:pt x="0" y="9600"/>
                    <a:pt x="0" y="9678"/>
                  </a:cubicBezTo>
                  <a:cubicBezTo>
                    <a:pt x="0" y="9756"/>
                    <a:pt x="121" y="9912"/>
                    <a:pt x="242" y="9990"/>
                  </a:cubicBezTo>
                  <a:cubicBezTo>
                    <a:pt x="666" y="10419"/>
                    <a:pt x="545" y="10809"/>
                    <a:pt x="666" y="11238"/>
                  </a:cubicBezTo>
                  <a:cubicBezTo>
                    <a:pt x="1150" y="13109"/>
                    <a:pt x="5324" y="13577"/>
                    <a:pt x="6958" y="15215"/>
                  </a:cubicBezTo>
                  <a:cubicBezTo>
                    <a:pt x="7382" y="15566"/>
                    <a:pt x="7503" y="15956"/>
                    <a:pt x="7987" y="16306"/>
                  </a:cubicBezTo>
                  <a:cubicBezTo>
                    <a:pt x="8410" y="16618"/>
                    <a:pt x="9015" y="16852"/>
                    <a:pt x="9681" y="16774"/>
                  </a:cubicBezTo>
                  <a:cubicBezTo>
                    <a:pt x="9378" y="17125"/>
                    <a:pt x="9499" y="17515"/>
                    <a:pt x="9923" y="17827"/>
                  </a:cubicBezTo>
                  <a:cubicBezTo>
                    <a:pt x="10286" y="18178"/>
                    <a:pt x="10770" y="18334"/>
                    <a:pt x="11193" y="18646"/>
                  </a:cubicBezTo>
                  <a:cubicBezTo>
                    <a:pt x="11677" y="19153"/>
                    <a:pt x="11677" y="19737"/>
                    <a:pt x="11798" y="20205"/>
                  </a:cubicBezTo>
                  <a:cubicBezTo>
                    <a:pt x="11919" y="20790"/>
                    <a:pt x="12464" y="21375"/>
                    <a:pt x="13190" y="21453"/>
                  </a:cubicBezTo>
                  <a:lnTo>
                    <a:pt x="13311" y="21453"/>
                  </a:lnTo>
                  <a:cubicBezTo>
                    <a:pt x="14461" y="21531"/>
                    <a:pt x="15005" y="20478"/>
                    <a:pt x="14703" y="19737"/>
                  </a:cubicBezTo>
                  <a:cubicBezTo>
                    <a:pt x="14461" y="18997"/>
                    <a:pt x="13976" y="18100"/>
                    <a:pt x="14703" y="17515"/>
                  </a:cubicBezTo>
                  <a:cubicBezTo>
                    <a:pt x="15489" y="18022"/>
                    <a:pt x="15973" y="18763"/>
                    <a:pt x="15852" y="19465"/>
                  </a:cubicBezTo>
                  <a:cubicBezTo>
                    <a:pt x="16518" y="19309"/>
                    <a:pt x="17244" y="19231"/>
                    <a:pt x="17909" y="19075"/>
                  </a:cubicBezTo>
                  <a:cubicBezTo>
                    <a:pt x="18151" y="18334"/>
                    <a:pt x="18817" y="17437"/>
                    <a:pt x="19906" y="17515"/>
                  </a:cubicBezTo>
                  <a:cubicBezTo>
                    <a:pt x="20208" y="17515"/>
                    <a:pt x="20329" y="17593"/>
                    <a:pt x="20571" y="17515"/>
                  </a:cubicBezTo>
                  <a:cubicBezTo>
                    <a:pt x="21055" y="17515"/>
                    <a:pt x="21479" y="17125"/>
                    <a:pt x="21479" y="16696"/>
                  </a:cubicBezTo>
                  <a:cubicBezTo>
                    <a:pt x="21479" y="16384"/>
                    <a:pt x="21055" y="16034"/>
                    <a:pt x="20692" y="15800"/>
                  </a:cubicBezTo>
                  <a:cubicBezTo>
                    <a:pt x="21055" y="15137"/>
                    <a:pt x="21358" y="14396"/>
                    <a:pt x="21600" y="13655"/>
                  </a:cubicBezTo>
                  <a:cubicBezTo>
                    <a:pt x="20813" y="13499"/>
                    <a:pt x="20208" y="13031"/>
                    <a:pt x="20329" y="12447"/>
                  </a:cubicBezTo>
                  <a:cubicBezTo>
                    <a:pt x="20329" y="12213"/>
                    <a:pt x="20571" y="11862"/>
                    <a:pt x="20571" y="11628"/>
                  </a:cubicBezTo>
                  <a:cubicBezTo>
                    <a:pt x="20571" y="11043"/>
                    <a:pt x="19785" y="10575"/>
                    <a:pt x="18938" y="10575"/>
                  </a:cubicBezTo>
                  <a:cubicBezTo>
                    <a:pt x="18938" y="9834"/>
                    <a:pt x="18938" y="9171"/>
                    <a:pt x="18938" y="8431"/>
                  </a:cubicBezTo>
                  <a:cubicBezTo>
                    <a:pt x="18514" y="8509"/>
                    <a:pt x="18151" y="8509"/>
                    <a:pt x="17788" y="8587"/>
                  </a:cubicBezTo>
                  <a:cubicBezTo>
                    <a:pt x="18030" y="7690"/>
                    <a:pt x="18030" y="6793"/>
                    <a:pt x="17667" y="5896"/>
                  </a:cubicBezTo>
                  <a:cubicBezTo>
                    <a:pt x="18030" y="5818"/>
                    <a:pt x="18393" y="5740"/>
                    <a:pt x="18817" y="5662"/>
                  </a:cubicBezTo>
                  <a:cubicBezTo>
                    <a:pt x="18514" y="5078"/>
                    <a:pt x="19059" y="4415"/>
                    <a:pt x="19785" y="4181"/>
                  </a:cubicBezTo>
                  <a:cubicBezTo>
                    <a:pt x="19422" y="4103"/>
                    <a:pt x="18938" y="4025"/>
                    <a:pt x="18514" y="3947"/>
                  </a:cubicBezTo>
                  <a:cubicBezTo>
                    <a:pt x="18393" y="3050"/>
                    <a:pt x="18635" y="2153"/>
                    <a:pt x="18151" y="1257"/>
                  </a:cubicBezTo>
                  <a:cubicBezTo>
                    <a:pt x="17788" y="672"/>
                    <a:pt x="16941" y="87"/>
                    <a:pt x="15973" y="9"/>
                  </a:cubicBezTo>
                  <a:cubicBezTo>
                    <a:pt x="14945" y="-69"/>
                    <a:pt x="13855" y="360"/>
                    <a:pt x="13734" y="984"/>
                  </a:cubicBezTo>
                  <a:cubicBezTo>
                    <a:pt x="13190" y="594"/>
                    <a:pt x="12222" y="516"/>
                    <a:pt x="11556" y="828"/>
                  </a:cubicBezTo>
                  <a:cubicBezTo>
                    <a:pt x="11677" y="750"/>
                    <a:pt x="9499" y="672"/>
                    <a:pt x="9136" y="750"/>
                  </a:cubicBezTo>
                  <a:cubicBezTo>
                    <a:pt x="8229" y="984"/>
                    <a:pt x="6837" y="1569"/>
                    <a:pt x="6474" y="2153"/>
                  </a:cubicBezTo>
                  <a:cubicBezTo>
                    <a:pt x="6111" y="2621"/>
                    <a:pt x="6474" y="3128"/>
                    <a:pt x="5990" y="3596"/>
                  </a:cubicBezTo>
                  <a:cubicBezTo>
                    <a:pt x="5445" y="4415"/>
                    <a:pt x="4477" y="4610"/>
                    <a:pt x="3933" y="535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0" name="Shape 3600"/>
            <p:cNvSpPr/>
            <p:nvPr/>
          </p:nvSpPr>
          <p:spPr>
            <a:xfrm>
              <a:off x="1672289" y="1563966"/>
              <a:ext cx="25886" cy="45057"/>
            </a:xfrm>
            <a:custGeom>
              <a:avLst/>
              <a:gdLst/>
              <a:ahLst/>
              <a:cxnLst>
                <a:cxn ang="0">
                  <a:pos x="wd2" y="hd2"/>
                </a:cxn>
                <a:cxn ang="5400000">
                  <a:pos x="wd2" y="hd2"/>
                </a:cxn>
                <a:cxn ang="10800000">
                  <a:pos x="wd2" y="hd2"/>
                </a:cxn>
                <a:cxn ang="16200000">
                  <a:pos x="wd2" y="hd2"/>
                </a:cxn>
              </a:cxnLst>
              <a:rect l="0" t="0" r="r" b="b"/>
              <a:pathLst>
                <a:path w="17341" h="17005" extrusionOk="0">
                  <a:moveTo>
                    <a:pt x="0" y="8900"/>
                  </a:moveTo>
                  <a:cubicBezTo>
                    <a:pt x="3794" y="9232"/>
                    <a:pt x="5546" y="11725"/>
                    <a:pt x="6713" y="13386"/>
                  </a:cubicBezTo>
                  <a:cubicBezTo>
                    <a:pt x="7881" y="15546"/>
                    <a:pt x="11091" y="17540"/>
                    <a:pt x="14010" y="16875"/>
                  </a:cubicBezTo>
                  <a:cubicBezTo>
                    <a:pt x="15178" y="16543"/>
                    <a:pt x="16637" y="15878"/>
                    <a:pt x="17221" y="15214"/>
                  </a:cubicBezTo>
                  <a:cubicBezTo>
                    <a:pt x="17805" y="13718"/>
                    <a:pt x="16054" y="12389"/>
                    <a:pt x="16054" y="10894"/>
                  </a:cubicBezTo>
                  <a:cubicBezTo>
                    <a:pt x="16054" y="9897"/>
                    <a:pt x="16637" y="9232"/>
                    <a:pt x="16054" y="8568"/>
                  </a:cubicBezTo>
                  <a:cubicBezTo>
                    <a:pt x="15178" y="7737"/>
                    <a:pt x="14010" y="7405"/>
                    <a:pt x="13427" y="6740"/>
                  </a:cubicBezTo>
                  <a:cubicBezTo>
                    <a:pt x="12259" y="5411"/>
                    <a:pt x="14010" y="3583"/>
                    <a:pt x="12259" y="2254"/>
                  </a:cubicBezTo>
                  <a:cubicBezTo>
                    <a:pt x="11675" y="1922"/>
                    <a:pt x="9924" y="1589"/>
                    <a:pt x="9048" y="1257"/>
                  </a:cubicBezTo>
                  <a:cubicBezTo>
                    <a:pt x="-3795" y="-4060"/>
                    <a:pt x="4378" y="9232"/>
                    <a:pt x="0" y="890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1" name="Shape 3601"/>
            <p:cNvSpPr/>
            <p:nvPr/>
          </p:nvSpPr>
          <p:spPr>
            <a:xfrm>
              <a:off x="1116607" y="941426"/>
              <a:ext cx="191226" cy="196133"/>
            </a:xfrm>
            <a:custGeom>
              <a:avLst/>
              <a:gdLst/>
              <a:ahLst/>
              <a:cxnLst>
                <a:cxn ang="0">
                  <a:pos x="wd2" y="hd2"/>
                </a:cxn>
                <a:cxn ang="5400000">
                  <a:pos x="wd2" y="hd2"/>
                </a:cxn>
                <a:cxn ang="10800000">
                  <a:pos x="wd2" y="hd2"/>
                </a:cxn>
                <a:cxn ang="16200000">
                  <a:pos x="wd2" y="hd2"/>
                </a:cxn>
              </a:cxnLst>
              <a:rect l="0" t="0" r="r" b="b"/>
              <a:pathLst>
                <a:path w="21322" h="21444" extrusionOk="0">
                  <a:moveTo>
                    <a:pt x="10540" y="4002"/>
                  </a:moveTo>
                  <a:cubicBezTo>
                    <a:pt x="10297" y="4862"/>
                    <a:pt x="10103" y="5865"/>
                    <a:pt x="9909" y="6773"/>
                  </a:cubicBezTo>
                  <a:cubicBezTo>
                    <a:pt x="9521" y="6773"/>
                    <a:pt x="9084" y="6773"/>
                    <a:pt x="8696" y="6773"/>
                  </a:cubicBezTo>
                  <a:cubicBezTo>
                    <a:pt x="8259" y="7203"/>
                    <a:pt x="8404" y="7777"/>
                    <a:pt x="8404" y="8302"/>
                  </a:cubicBezTo>
                  <a:cubicBezTo>
                    <a:pt x="8259" y="8780"/>
                    <a:pt x="7579" y="9306"/>
                    <a:pt x="7240" y="8780"/>
                  </a:cubicBezTo>
                  <a:cubicBezTo>
                    <a:pt x="7142" y="9067"/>
                    <a:pt x="6948" y="9402"/>
                    <a:pt x="6851" y="9784"/>
                  </a:cubicBezTo>
                  <a:cubicBezTo>
                    <a:pt x="6123" y="9497"/>
                    <a:pt x="5541" y="10405"/>
                    <a:pt x="5346" y="11217"/>
                  </a:cubicBezTo>
                  <a:cubicBezTo>
                    <a:pt x="5104" y="11886"/>
                    <a:pt x="4813" y="12890"/>
                    <a:pt x="3987" y="12890"/>
                  </a:cubicBezTo>
                  <a:cubicBezTo>
                    <a:pt x="3987" y="13320"/>
                    <a:pt x="3987" y="13702"/>
                    <a:pt x="4084" y="14085"/>
                  </a:cubicBezTo>
                  <a:cubicBezTo>
                    <a:pt x="2774" y="13416"/>
                    <a:pt x="1269" y="14706"/>
                    <a:pt x="541" y="15996"/>
                  </a:cubicBezTo>
                  <a:cubicBezTo>
                    <a:pt x="347" y="16331"/>
                    <a:pt x="347" y="16904"/>
                    <a:pt x="735" y="16904"/>
                  </a:cubicBezTo>
                  <a:cubicBezTo>
                    <a:pt x="56" y="17621"/>
                    <a:pt x="-187" y="18625"/>
                    <a:pt x="153" y="19532"/>
                  </a:cubicBezTo>
                  <a:cubicBezTo>
                    <a:pt x="735" y="19724"/>
                    <a:pt x="1269" y="20010"/>
                    <a:pt x="1852" y="20202"/>
                  </a:cubicBezTo>
                  <a:cubicBezTo>
                    <a:pt x="2094" y="20297"/>
                    <a:pt x="2289" y="20440"/>
                    <a:pt x="2483" y="20297"/>
                  </a:cubicBezTo>
                  <a:cubicBezTo>
                    <a:pt x="2677" y="20297"/>
                    <a:pt x="2871" y="20106"/>
                    <a:pt x="2968" y="20010"/>
                  </a:cubicBezTo>
                  <a:cubicBezTo>
                    <a:pt x="3599" y="19532"/>
                    <a:pt x="4230" y="19007"/>
                    <a:pt x="4715" y="18433"/>
                  </a:cubicBezTo>
                  <a:cubicBezTo>
                    <a:pt x="5249" y="19437"/>
                    <a:pt x="5735" y="20440"/>
                    <a:pt x="6269" y="21444"/>
                  </a:cubicBezTo>
                  <a:cubicBezTo>
                    <a:pt x="6560" y="21301"/>
                    <a:pt x="6657" y="20823"/>
                    <a:pt x="6657" y="20440"/>
                  </a:cubicBezTo>
                  <a:cubicBezTo>
                    <a:pt x="6560" y="20010"/>
                    <a:pt x="6366" y="19724"/>
                    <a:pt x="6269" y="19437"/>
                  </a:cubicBezTo>
                  <a:cubicBezTo>
                    <a:pt x="5929" y="18529"/>
                    <a:pt x="6269" y="17525"/>
                    <a:pt x="6948" y="16904"/>
                  </a:cubicBezTo>
                  <a:cubicBezTo>
                    <a:pt x="7240" y="17717"/>
                    <a:pt x="7045" y="18625"/>
                    <a:pt x="7142" y="19532"/>
                  </a:cubicBezTo>
                  <a:cubicBezTo>
                    <a:pt x="7240" y="20440"/>
                    <a:pt x="8259" y="21205"/>
                    <a:pt x="8987" y="20632"/>
                  </a:cubicBezTo>
                  <a:cubicBezTo>
                    <a:pt x="9278" y="20106"/>
                    <a:pt x="9424" y="19437"/>
                    <a:pt x="9278" y="18816"/>
                  </a:cubicBezTo>
                  <a:cubicBezTo>
                    <a:pt x="9521" y="18816"/>
                    <a:pt x="9812" y="18720"/>
                    <a:pt x="10006" y="18720"/>
                  </a:cubicBezTo>
                  <a:cubicBezTo>
                    <a:pt x="9521" y="17812"/>
                    <a:pt x="9521" y="16713"/>
                    <a:pt x="10103" y="15901"/>
                  </a:cubicBezTo>
                  <a:cubicBezTo>
                    <a:pt x="10540" y="16426"/>
                    <a:pt x="10734" y="17095"/>
                    <a:pt x="10637" y="17812"/>
                  </a:cubicBezTo>
                  <a:cubicBezTo>
                    <a:pt x="10929" y="17812"/>
                    <a:pt x="11123" y="17908"/>
                    <a:pt x="11414" y="17908"/>
                  </a:cubicBezTo>
                  <a:cubicBezTo>
                    <a:pt x="11317" y="17191"/>
                    <a:pt x="11560" y="16522"/>
                    <a:pt x="11948" y="15996"/>
                  </a:cubicBezTo>
                  <a:cubicBezTo>
                    <a:pt x="11754" y="15709"/>
                    <a:pt x="11657" y="15423"/>
                    <a:pt x="11754" y="15088"/>
                  </a:cubicBezTo>
                  <a:cubicBezTo>
                    <a:pt x="12336" y="15088"/>
                    <a:pt x="12967" y="14802"/>
                    <a:pt x="13258" y="14324"/>
                  </a:cubicBezTo>
                  <a:cubicBezTo>
                    <a:pt x="12773" y="14085"/>
                    <a:pt x="12336" y="13702"/>
                    <a:pt x="12239" y="13225"/>
                  </a:cubicBezTo>
                  <a:cubicBezTo>
                    <a:pt x="13064" y="12699"/>
                    <a:pt x="13453" y="11600"/>
                    <a:pt x="13258" y="10692"/>
                  </a:cubicBezTo>
                  <a:cubicBezTo>
                    <a:pt x="13695" y="10596"/>
                    <a:pt x="13986" y="10309"/>
                    <a:pt x="14181" y="9975"/>
                  </a:cubicBezTo>
                  <a:cubicBezTo>
                    <a:pt x="14617" y="10883"/>
                    <a:pt x="14472" y="12078"/>
                    <a:pt x="13792" y="12890"/>
                  </a:cubicBezTo>
                  <a:cubicBezTo>
                    <a:pt x="14084" y="12986"/>
                    <a:pt x="14375" y="13081"/>
                    <a:pt x="14617" y="13320"/>
                  </a:cubicBezTo>
                  <a:cubicBezTo>
                    <a:pt x="14278" y="13989"/>
                    <a:pt x="13889" y="14706"/>
                    <a:pt x="13598" y="15327"/>
                  </a:cubicBezTo>
                  <a:cubicBezTo>
                    <a:pt x="14181" y="15184"/>
                    <a:pt x="15006" y="15088"/>
                    <a:pt x="15394" y="15614"/>
                  </a:cubicBezTo>
                  <a:cubicBezTo>
                    <a:pt x="15491" y="15805"/>
                    <a:pt x="15637" y="15996"/>
                    <a:pt x="15734" y="16092"/>
                  </a:cubicBezTo>
                  <a:cubicBezTo>
                    <a:pt x="16122" y="16522"/>
                    <a:pt x="16850" y="15996"/>
                    <a:pt x="17239" y="15518"/>
                  </a:cubicBezTo>
                  <a:cubicBezTo>
                    <a:pt x="16753" y="15088"/>
                    <a:pt x="16511" y="14180"/>
                    <a:pt x="16850" y="13607"/>
                  </a:cubicBezTo>
                  <a:cubicBezTo>
                    <a:pt x="16947" y="13416"/>
                    <a:pt x="17142" y="13081"/>
                    <a:pt x="17336" y="12890"/>
                  </a:cubicBezTo>
                  <a:cubicBezTo>
                    <a:pt x="17530" y="12603"/>
                    <a:pt x="17870" y="12317"/>
                    <a:pt x="18064" y="11982"/>
                  </a:cubicBezTo>
                  <a:cubicBezTo>
                    <a:pt x="18452" y="11982"/>
                    <a:pt x="18986" y="11982"/>
                    <a:pt x="19374" y="11886"/>
                  </a:cubicBezTo>
                  <a:cubicBezTo>
                    <a:pt x="19374" y="11409"/>
                    <a:pt x="19374" y="10883"/>
                    <a:pt x="19374" y="10405"/>
                  </a:cubicBezTo>
                  <a:cubicBezTo>
                    <a:pt x="19908" y="10501"/>
                    <a:pt x="20394" y="10309"/>
                    <a:pt x="20685" y="9879"/>
                  </a:cubicBezTo>
                  <a:cubicBezTo>
                    <a:pt x="20200" y="9784"/>
                    <a:pt x="19811" y="9688"/>
                    <a:pt x="19374" y="9306"/>
                  </a:cubicBezTo>
                  <a:cubicBezTo>
                    <a:pt x="19083" y="8971"/>
                    <a:pt x="18889" y="8398"/>
                    <a:pt x="19180" y="7968"/>
                  </a:cubicBezTo>
                  <a:cubicBezTo>
                    <a:pt x="19569" y="8111"/>
                    <a:pt x="20005" y="8207"/>
                    <a:pt x="20297" y="8398"/>
                  </a:cubicBezTo>
                  <a:cubicBezTo>
                    <a:pt x="20102" y="7394"/>
                    <a:pt x="19471" y="6391"/>
                    <a:pt x="18792" y="5674"/>
                  </a:cubicBezTo>
                  <a:cubicBezTo>
                    <a:pt x="18646" y="5579"/>
                    <a:pt x="18452" y="5387"/>
                    <a:pt x="18452" y="5196"/>
                  </a:cubicBezTo>
                  <a:cubicBezTo>
                    <a:pt x="18355" y="4766"/>
                    <a:pt x="18986" y="4479"/>
                    <a:pt x="19471" y="4479"/>
                  </a:cubicBezTo>
                  <a:cubicBezTo>
                    <a:pt x="19908" y="4479"/>
                    <a:pt x="20491" y="4671"/>
                    <a:pt x="20782" y="4384"/>
                  </a:cubicBezTo>
                  <a:cubicBezTo>
                    <a:pt x="20394" y="3858"/>
                    <a:pt x="21413" y="3285"/>
                    <a:pt x="21316" y="2663"/>
                  </a:cubicBezTo>
                  <a:cubicBezTo>
                    <a:pt x="21316" y="2472"/>
                    <a:pt x="21122" y="2281"/>
                    <a:pt x="20928" y="2090"/>
                  </a:cubicBezTo>
                  <a:cubicBezTo>
                    <a:pt x="20200" y="1469"/>
                    <a:pt x="19471" y="848"/>
                    <a:pt x="18646" y="370"/>
                  </a:cubicBezTo>
                  <a:cubicBezTo>
                    <a:pt x="18258" y="179"/>
                    <a:pt x="17724" y="-156"/>
                    <a:pt x="17336" y="83"/>
                  </a:cubicBezTo>
                  <a:cubicBezTo>
                    <a:pt x="16899" y="274"/>
                    <a:pt x="16608" y="752"/>
                    <a:pt x="16753" y="1278"/>
                  </a:cubicBezTo>
                  <a:cubicBezTo>
                    <a:pt x="16753" y="1756"/>
                    <a:pt x="17044" y="2186"/>
                    <a:pt x="17239" y="2568"/>
                  </a:cubicBezTo>
                  <a:cubicBezTo>
                    <a:pt x="16753" y="2998"/>
                    <a:pt x="16122" y="2568"/>
                    <a:pt x="15637" y="2186"/>
                  </a:cubicBezTo>
                  <a:cubicBezTo>
                    <a:pt x="14472" y="1278"/>
                    <a:pt x="11414" y="2759"/>
                    <a:pt x="10540" y="4002"/>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2" name="Shape 3602"/>
            <p:cNvSpPr/>
            <p:nvPr/>
          </p:nvSpPr>
          <p:spPr>
            <a:xfrm>
              <a:off x="1209448" y="1100247"/>
              <a:ext cx="52319" cy="62307"/>
            </a:xfrm>
            <a:custGeom>
              <a:avLst/>
              <a:gdLst/>
              <a:ahLst/>
              <a:cxnLst>
                <a:cxn ang="0">
                  <a:pos x="wd2" y="hd2"/>
                </a:cxn>
                <a:cxn ang="5400000">
                  <a:pos x="wd2" y="hd2"/>
                </a:cxn>
                <a:cxn ang="10800000">
                  <a:pos x="wd2" y="hd2"/>
                </a:cxn>
                <a:cxn ang="16200000">
                  <a:pos x="wd2" y="hd2"/>
                </a:cxn>
              </a:cxnLst>
              <a:rect l="0" t="0" r="r" b="b"/>
              <a:pathLst>
                <a:path w="21168" h="21361" extrusionOk="0">
                  <a:moveTo>
                    <a:pt x="10667" y="8342"/>
                  </a:moveTo>
                  <a:cubicBezTo>
                    <a:pt x="10313" y="9969"/>
                    <a:pt x="8897" y="11449"/>
                    <a:pt x="6949" y="10857"/>
                  </a:cubicBezTo>
                  <a:cubicBezTo>
                    <a:pt x="6949" y="13076"/>
                    <a:pt x="4824" y="15147"/>
                    <a:pt x="2523" y="15591"/>
                  </a:cubicBezTo>
                  <a:cubicBezTo>
                    <a:pt x="2169" y="15591"/>
                    <a:pt x="1460" y="15887"/>
                    <a:pt x="1106" y="15887"/>
                  </a:cubicBezTo>
                  <a:cubicBezTo>
                    <a:pt x="752" y="16183"/>
                    <a:pt x="752" y="16479"/>
                    <a:pt x="398" y="16775"/>
                  </a:cubicBezTo>
                  <a:cubicBezTo>
                    <a:pt x="-133" y="17958"/>
                    <a:pt x="-133" y="19586"/>
                    <a:pt x="398" y="20769"/>
                  </a:cubicBezTo>
                  <a:cubicBezTo>
                    <a:pt x="1815" y="20769"/>
                    <a:pt x="2877" y="21065"/>
                    <a:pt x="4470" y="21065"/>
                  </a:cubicBezTo>
                  <a:cubicBezTo>
                    <a:pt x="6241" y="21065"/>
                    <a:pt x="8542" y="21361"/>
                    <a:pt x="10313" y="21361"/>
                  </a:cubicBezTo>
                  <a:cubicBezTo>
                    <a:pt x="11906" y="21361"/>
                    <a:pt x="13677" y="21361"/>
                    <a:pt x="14385" y="20473"/>
                  </a:cubicBezTo>
                  <a:cubicBezTo>
                    <a:pt x="14739" y="19882"/>
                    <a:pt x="15093" y="19290"/>
                    <a:pt x="14739" y="18550"/>
                  </a:cubicBezTo>
                  <a:cubicBezTo>
                    <a:pt x="14385" y="18254"/>
                    <a:pt x="14031" y="17958"/>
                    <a:pt x="13677" y="17958"/>
                  </a:cubicBezTo>
                  <a:cubicBezTo>
                    <a:pt x="12969" y="17366"/>
                    <a:pt x="13323" y="16183"/>
                    <a:pt x="14031" y="15147"/>
                  </a:cubicBezTo>
                  <a:cubicBezTo>
                    <a:pt x="14739" y="14556"/>
                    <a:pt x="15978" y="13964"/>
                    <a:pt x="16687" y="13076"/>
                  </a:cubicBezTo>
                  <a:cubicBezTo>
                    <a:pt x="15978" y="12780"/>
                    <a:pt x="15093" y="12040"/>
                    <a:pt x="15093" y="11153"/>
                  </a:cubicBezTo>
                  <a:cubicBezTo>
                    <a:pt x="15093" y="9969"/>
                    <a:pt x="16333" y="8934"/>
                    <a:pt x="17395" y="8046"/>
                  </a:cubicBezTo>
                  <a:cubicBezTo>
                    <a:pt x="18457" y="7158"/>
                    <a:pt x="19342" y="5531"/>
                    <a:pt x="18103" y="4939"/>
                  </a:cubicBezTo>
                  <a:cubicBezTo>
                    <a:pt x="20051" y="5235"/>
                    <a:pt x="21467" y="3460"/>
                    <a:pt x="21113" y="2128"/>
                  </a:cubicBezTo>
                  <a:cubicBezTo>
                    <a:pt x="20759" y="649"/>
                    <a:pt x="18457" y="-239"/>
                    <a:pt x="16687" y="57"/>
                  </a:cubicBezTo>
                  <a:cubicBezTo>
                    <a:pt x="16333" y="57"/>
                    <a:pt x="15978" y="57"/>
                    <a:pt x="15978" y="353"/>
                  </a:cubicBezTo>
                  <a:cubicBezTo>
                    <a:pt x="15093" y="649"/>
                    <a:pt x="15093" y="1240"/>
                    <a:pt x="15093" y="1832"/>
                  </a:cubicBezTo>
                  <a:cubicBezTo>
                    <a:pt x="15624" y="4939"/>
                    <a:pt x="11906" y="5235"/>
                    <a:pt x="10667" y="8342"/>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3" name="Shape 3603"/>
            <p:cNvSpPr/>
            <p:nvPr/>
          </p:nvSpPr>
          <p:spPr>
            <a:xfrm>
              <a:off x="1319008" y="883592"/>
              <a:ext cx="37702" cy="47617"/>
            </a:xfrm>
            <a:custGeom>
              <a:avLst/>
              <a:gdLst/>
              <a:ahLst/>
              <a:cxnLst>
                <a:cxn ang="0">
                  <a:pos x="wd2" y="hd2"/>
                </a:cxn>
                <a:cxn ang="5400000">
                  <a:pos x="wd2" y="hd2"/>
                </a:cxn>
                <a:cxn ang="10800000">
                  <a:pos x="wd2" y="hd2"/>
                </a:cxn>
                <a:cxn ang="16200000">
                  <a:pos x="wd2" y="hd2"/>
                </a:cxn>
              </a:cxnLst>
              <a:rect l="0" t="0" r="r" b="b"/>
              <a:pathLst>
                <a:path w="19452" h="20759" extrusionOk="0">
                  <a:moveTo>
                    <a:pt x="1379" y="10250"/>
                  </a:moveTo>
                  <a:cubicBezTo>
                    <a:pt x="1819" y="10629"/>
                    <a:pt x="2481" y="10629"/>
                    <a:pt x="2921" y="11008"/>
                  </a:cubicBezTo>
                  <a:cubicBezTo>
                    <a:pt x="4244" y="11766"/>
                    <a:pt x="4244" y="13092"/>
                    <a:pt x="4244" y="14229"/>
                  </a:cubicBezTo>
                  <a:cubicBezTo>
                    <a:pt x="5125" y="13850"/>
                    <a:pt x="5787" y="14608"/>
                    <a:pt x="6448" y="15366"/>
                  </a:cubicBezTo>
                  <a:cubicBezTo>
                    <a:pt x="6889" y="16124"/>
                    <a:pt x="7109" y="17071"/>
                    <a:pt x="7991" y="17829"/>
                  </a:cubicBezTo>
                  <a:cubicBezTo>
                    <a:pt x="8872" y="18587"/>
                    <a:pt x="9754" y="19345"/>
                    <a:pt x="11076" y="19724"/>
                  </a:cubicBezTo>
                  <a:cubicBezTo>
                    <a:pt x="12619" y="20103"/>
                    <a:pt x="14162" y="21050"/>
                    <a:pt x="16146" y="20671"/>
                  </a:cubicBezTo>
                  <a:cubicBezTo>
                    <a:pt x="17909" y="20103"/>
                    <a:pt x="19452" y="18587"/>
                    <a:pt x="18570" y="17450"/>
                  </a:cubicBezTo>
                  <a:cubicBezTo>
                    <a:pt x="17689" y="17071"/>
                    <a:pt x="17248" y="15745"/>
                    <a:pt x="17248" y="14608"/>
                  </a:cubicBezTo>
                  <a:cubicBezTo>
                    <a:pt x="17248" y="13471"/>
                    <a:pt x="18570" y="13092"/>
                    <a:pt x="19452" y="12145"/>
                  </a:cubicBezTo>
                  <a:cubicBezTo>
                    <a:pt x="17248" y="11008"/>
                    <a:pt x="15264" y="9113"/>
                    <a:pt x="14383" y="7029"/>
                  </a:cubicBezTo>
                  <a:cubicBezTo>
                    <a:pt x="14383" y="6650"/>
                    <a:pt x="13942" y="5892"/>
                    <a:pt x="13942" y="5513"/>
                  </a:cubicBezTo>
                  <a:cubicBezTo>
                    <a:pt x="13501" y="4755"/>
                    <a:pt x="12619" y="4376"/>
                    <a:pt x="12179" y="3808"/>
                  </a:cubicBezTo>
                  <a:cubicBezTo>
                    <a:pt x="11076" y="3050"/>
                    <a:pt x="10195" y="1913"/>
                    <a:pt x="9313" y="1155"/>
                  </a:cubicBezTo>
                  <a:cubicBezTo>
                    <a:pt x="8432" y="397"/>
                    <a:pt x="6448" y="-550"/>
                    <a:pt x="5125" y="397"/>
                  </a:cubicBezTo>
                  <a:cubicBezTo>
                    <a:pt x="1819" y="776"/>
                    <a:pt x="-2148" y="8734"/>
                    <a:pt x="1379" y="1025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4" name="Shape 3604"/>
            <p:cNvSpPr/>
            <p:nvPr/>
          </p:nvSpPr>
          <p:spPr>
            <a:xfrm>
              <a:off x="1323251" y="1022658"/>
              <a:ext cx="40320" cy="21687"/>
            </a:xfrm>
            <a:custGeom>
              <a:avLst/>
              <a:gdLst/>
              <a:ahLst/>
              <a:cxnLst>
                <a:cxn ang="0">
                  <a:pos x="wd2" y="hd2"/>
                </a:cxn>
                <a:cxn ang="5400000">
                  <a:pos x="wd2" y="hd2"/>
                </a:cxn>
                <a:cxn ang="10800000">
                  <a:pos x="wd2" y="hd2"/>
                </a:cxn>
                <a:cxn ang="16200000">
                  <a:pos x="wd2" y="hd2"/>
                </a:cxn>
              </a:cxnLst>
              <a:rect l="0" t="0" r="r" b="b"/>
              <a:pathLst>
                <a:path w="20812" h="20704" extrusionOk="0">
                  <a:moveTo>
                    <a:pt x="91" y="8894"/>
                  </a:moveTo>
                  <a:cubicBezTo>
                    <a:pt x="550" y="11859"/>
                    <a:pt x="2388" y="13553"/>
                    <a:pt x="3767" y="14400"/>
                  </a:cubicBezTo>
                  <a:cubicBezTo>
                    <a:pt x="5376" y="14400"/>
                    <a:pt x="6754" y="14400"/>
                    <a:pt x="8133" y="15247"/>
                  </a:cubicBezTo>
                  <a:lnTo>
                    <a:pt x="10201" y="18635"/>
                  </a:lnTo>
                  <a:cubicBezTo>
                    <a:pt x="12040" y="21600"/>
                    <a:pt x="14337" y="20753"/>
                    <a:pt x="16405" y="19906"/>
                  </a:cubicBezTo>
                  <a:cubicBezTo>
                    <a:pt x="17784" y="18635"/>
                    <a:pt x="18703" y="18635"/>
                    <a:pt x="19852" y="16941"/>
                  </a:cubicBezTo>
                  <a:cubicBezTo>
                    <a:pt x="20771" y="15247"/>
                    <a:pt x="21231" y="12706"/>
                    <a:pt x="20312" y="11012"/>
                  </a:cubicBezTo>
                  <a:cubicBezTo>
                    <a:pt x="17325" y="11859"/>
                    <a:pt x="16865" y="847"/>
                    <a:pt x="13418" y="0"/>
                  </a:cubicBezTo>
                  <a:lnTo>
                    <a:pt x="11580" y="0"/>
                  </a:lnTo>
                  <a:cubicBezTo>
                    <a:pt x="9742" y="847"/>
                    <a:pt x="7674" y="0"/>
                    <a:pt x="6295" y="0"/>
                  </a:cubicBezTo>
                  <a:cubicBezTo>
                    <a:pt x="4686" y="0"/>
                    <a:pt x="3308" y="1271"/>
                    <a:pt x="2388" y="3388"/>
                  </a:cubicBezTo>
                  <a:cubicBezTo>
                    <a:pt x="1010" y="2541"/>
                    <a:pt x="-369" y="5929"/>
                    <a:pt x="91" y="8894"/>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5" name="Shape 3605"/>
            <p:cNvSpPr/>
            <p:nvPr/>
          </p:nvSpPr>
          <p:spPr>
            <a:xfrm>
              <a:off x="1262944" y="1016164"/>
              <a:ext cx="298476" cy="252014"/>
            </a:xfrm>
            <a:custGeom>
              <a:avLst/>
              <a:gdLst/>
              <a:ahLst/>
              <a:cxnLst>
                <a:cxn ang="0">
                  <a:pos x="wd2" y="hd2"/>
                </a:cxn>
                <a:cxn ang="5400000">
                  <a:pos x="wd2" y="hd2"/>
                </a:cxn>
                <a:cxn ang="10800000">
                  <a:pos x="wd2" y="hd2"/>
                </a:cxn>
                <a:cxn ang="16200000">
                  <a:pos x="wd2" y="hd2"/>
                </a:cxn>
              </a:cxnLst>
              <a:rect l="0" t="0" r="r" b="b"/>
              <a:pathLst>
                <a:path w="21530" h="21328" extrusionOk="0">
                  <a:moveTo>
                    <a:pt x="2897" y="6187"/>
                  </a:moveTo>
                  <a:cubicBezTo>
                    <a:pt x="2456" y="6372"/>
                    <a:pt x="1984" y="6520"/>
                    <a:pt x="1669" y="6815"/>
                  </a:cubicBezTo>
                  <a:cubicBezTo>
                    <a:pt x="1322" y="7222"/>
                    <a:pt x="1197" y="7888"/>
                    <a:pt x="1511" y="8295"/>
                  </a:cubicBezTo>
                  <a:cubicBezTo>
                    <a:pt x="1259" y="8517"/>
                    <a:pt x="1008" y="8850"/>
                    <a:pt x="1071" y="9146"/>
                  </a:cubicBezTo>
                  <a:cubicBezTo>
                    <a:pt x="1134" y="9774"/>
                    <a:pt x="1858" y="9774"/>
                    <a:pt x="2393" y="9626"/>
                  </a:cubicBezTo>
                  <a:cubicBezTo>
                    <a:pt x="2897" y="9441"/>
                    <a:pt x="3621" y="9552"/>
                    <a:pt x="3621" y="10144"/>
                  </a:cubicBezTo>
                  <a:cubicBezTo>
                    <a:pt x="2708" y="10218"/>
                    <a:pt x="1795" y="10218"/>
                    <a:pt x="850" y="10329"/>
                  </a:cubicBezTo>
                  <a:cubicBezTo>
                    <a:pt x="693" y="10514"/>
                    <a:pt x="756" y="10958"/>
                    <a:pt x="1008" y="10995"/>
                  </a:cubicBezTo>
                  <a:cubicBezTo>
                    <a:pt x="882" y="11032"/>
                    <a:pt x="756" y="11032"/>
                    <a:pt x="661" y="11106"/>
                  </a:cubicBezTo>
                  <a:cubicBezTo>
                    <a:pt x="724" y="11772"/>
                    <a:pt x="598" y="12548"/>
                    <a:pt x="346" y="13177"/>
                  </a:cubicBezTo>
                  <a:cubicBezTo>
                    <a:pt x="472" y="13325"/>
                    <a:pt x="598" y="13399"/>
                    <a:pt x="724" y="13584"/>
                  </a:cubicBezTo>
                  <a:cubicBezTo>
                    <a:pt x="409" y="14102"/>
                    <a:pt x="126" y="14804"/>
                    <a:pt x="0" y="15433"/>
                  </a:cubicBezTo>
                  <a:cubicBezTo>
                    <a:pt x="1071" y="16062"/>
                    <a:pt x="2110" y="16580"/>
                    <a:pt x="3306" y="16765"/>
                  </a:cubicBezTo>
                  <a:cubicBezTo>
                    <a:pt x="3715" y="16839"/>
                    <a:pt x="4156" y="16765"/>
                    <a:pt x="4566" y="16691"/>
                  </a:cubicBezTo>
                  <a:cubicBezTo>
                    <a:pt x="4692" y="16691"/>
                    <a:pt x="4880" y="16580"/>
                    <a:pt x="5038" y="16691"/>
                  </a:cubicBezTo>
                  <a:cubicBezTo>
                    <a:pt x="5164" y="16765"/>
                    <a:pt x="5227" y="17061"/>
                    <a:pt x="5101" y="17135"/>
                  </a:cubicBezTo>
                  <a:cubicBezTo>
                    <a:pt x="4692" y="16987"/>
                    <a:pt x="4503" y="17652"/>
                    <a:pt x="4692" y="18059"/>
                  </a:cubicBezTo>
                  <a:cubicBezTo>
                    <a:pt x="4880" y="18429"/>
                    <a:pt x="5290" y="18688"/>
                    <a:pt x="5479" y="19095"/>
                  </a:cubicBezTo>
                  <a:cubicBezTo>
                    <a:pt x="5762" y="19539"/>
                    <a:pt x="5762" y="20315"/>
                    <a:pt x="6140" y="20648"/>
                  </a:cubicBezTo>
                  <a:cubicBezTo>
                    <a:pt x="6266" y="20796"/>
                    <a:pt x="6486" y="20870"/>
                    <a:pt x="6675" y="20870"/>
                  </a:cubicBezTo>
                  <a:cubicBezTo>
                    <a:pt x="7085" y="20944"/>
                    <a:pt x="7399" y="21092"/>
                    <a:pt x="7809" y="21166"/>
                  </a:cubicBezTo>
                  <a:cubicBezTo>
                    <a:pt x="8407" y="21314"/>
                    <a:pt x="9037" y="21499"/>
                    <a:pt x="9446" y="21018"/>
                  </a:cubicBezTo>
                  <a:cubicBezTo>
                    <a:pt x="9572" y="20870"/>
                    <a:pt x="9635" y="20722"/>
                    <a:pt x="9792" y="20648"/>
                  </a:cubicBezTo>
                  <a:cubicBezTo>
                    <a:pt x="9918" y="20537"/>
                    <a:pt x="10107" y="20648"/>
                    <a:pt x="10233" y="20648"/>
                  </a:cubicBezTo>
                  <a:cubicBezTo>
                    <a:pt x="10454" y="20537"/>
                    <a:pt x="10580" y="20241"/>
                    <a:pt x="10706" y="20020"/>
                  </a:cubicBezTo>
                  <a:cubicBezTo>
                    <a:pt x="10894" y="19687"/>
                    <a:pt x="11304" y="19539"/>
                    <a:pt x="11619" y="19613"/>
                  </a:cubicBezTo>
                  <a:lnTo>
                    <a:pt x="11619" y="18984"/>
                  </a:lnTo>
                  <a:cubicBezTo>
                    <a:pt x="12154" y="18688"/>
                    <a:pt x="12878" y="18688"/>
                    <a:pt x="13413" y="18984"/>
                  </a:cubicBezTo>
                  <a:cubicBezTo>
                    <a:pt x="13823" y="17837"/>
                    <a:pt x="14988" y="17283"/>
                    <a:pt x="16058" y="16913"/>
                  </a:cubicBezTo>
                  <a:cubicBezTo>
                    <a:pt x="16373" y="16913"/>
                    <a:pt x="16783" y="17061"/>
                    <a:pt x="17034" y="17283"/>
                  </a:cubicBezTo>
                  <a:cubicBezTo>
                    <a:pt x="17097" y="16765"/>
                    <a:pt x="17696" y="16358"/>
                    <a:pt x="18105" y="16580"/>
                  </a:cubicBezTo>
                  <a:cubicBezTo>
                    <a:pt x="18294" y="16691"/>
                    <a:pt x="18420" y="16839"/>
                    <a:pt x="18640" y="16913"/>
                  </a:cubicBezTo>
                  <a:cubicBezTo>
                    <a:pt x="19081" y="17209"/>
                    <a:pt x="19742" y="17061"/>
                    <a:pt x="20089" y="16506"/>
                  </a:cubicBezTo>
                  <a:cubicBezTo>
                    <a:pt x="19900" y="16432"/>
                    <a:pt x="19742" y="16284"/>
                    <a:pt x="19616" y="16136"/>
                  </a:cubicBezTo>
                  <a:cubicBezTo>
                    <a:pt x="19900" y="15803"/>
                    <a:pt x="20152" y="15581"/>
                    <a:pt x="20466" y="15433"/>
                  </a:cubicBezTo>
                  <a:cubicBezTo>
                    <a:pt x="20750" y="14657"/>
                    <a:pt x="21002" y="13954"/>
                    <a:pt x="21285" y="13177"/>
                  </a:cubicBezTo>
                  <a:cubicBezTo>
                    <a:pt x="21348" y="13103"/>
                    <a:pt x="21348" y="12955"/>
                    <a:pt x="21348" y="12807"/>
                  </a:cubicBezTo>
                  <a:cubicBezTo>
                    <a:pt x="21348" y="12733"/>
                    <a:pt x="21191" y="12622"/>
                    <a:pt x="21128" y="12474"/>
                  </a:cubicBezTo>
                  <a:cubicBezTo>
                    <a:pt x="21002" y="12252"/>
                    <a:pt x="21065" y="12031"/>
                    <a:pt x="21128" y="11772"/>
                  </a:cubicBezTo>
                  <a:cubicBezTo>
                    <a:pt x="21285" y="11328"/>
                    <a:pt x="21348" y="10773"/>
                    <a:pt x="21474" y="10329"/>
                  </a:cubicBezTo>
                  <a:cubicBezTo>
                    <a:pt x="21537" y="9922"/>
                    <a:pt x="21600" y="9367"/>
                    <a:pt x="21348" y="9072"/>
                  </a:cubicBezTo>
                  <a:cubicBezTo>
                    <a:pt x="21191" y="8998"/>
                    <a:pt x="21065" y="8924"/>
                    <a:pt x="21002" y="8776"/>
                  </a:cubicBezTo>
                  <a:cubicBezTo>
                    <a:pt x="20939" y="8591"/>
                    <a:pt x="21002" y="8443"/>
                    <a:pt x="21002" y="8295"/>
                  </a:cubicBezTo>
                  <a:cubicBezTo>
                    <a:pt x="20939" y="7999"/>
                    <a:pt x="20687" y="7740"/>
                    <a:pt x="20341" y="7666"/>
                  </a:cubicBezTo>
                  <a:cubicBezTo>
                    <a:pt x="19963" y="7518"/>
                    <a:pt x="19553" y="7370"/>
                    <a:pt x="19144" y="7518"/>
                  </a:cubicBezTo>
                  <a:cubicBezTo>
                    <a:pt x="18766" y="7666"/>
                    <a:pt x="18483" y="8295"/>
                    <a:pt x="18766" y="8665"/>
                  </a:cubicBezTo>
                  <a:lnTo>
                    <a:pt x="17570" y="8665"/>
                  </a:lnTo>
                  <a:cubicBezTo>
                    <a:pt x="17633" y="8517"/>
                    <a:pt x="17696" y="8295"/>
                    <a:pt x="17696" y="8147"/>
                  </a:cubicBezTo>
                  <a:cubicBezTo>
                    <a:pt x="17444" y="7888"/>
                    <a:pt x="17255" y="7518"/>
                    <a:pt x="17318" y="7148"/>
                  </a:cubicBezTo>
                  <a:cubicBezTo>
                    <a:pt x="16971" y="7222"/>
                    <a:pt x="16594" y="7148"/>
                    <a:pt x="16247" y="6889"/>
                  </a:cubicBezTo>
                  <a:cubicBezTo>
                    <a:pt x="16594" y="6815"/>
                    <a:pt x="16562" y="6261"/>
                    <a:pt x="16436" y="5891"/>
                  </a:cubicBezTo>
                  <a:cubicBezTo>
                    <a:pt x="16279" y="5484"/>
                    <a:pt x="16121" y="5114"/>
                    <a:pt x="16310" y="4818"/>
                  </a:cubicBezTo>
                  <a:cubicBezTo>
                    <a:pt x="16121" y="4633"/>
                    <a:pt x="15932" y="4559"/>
                    <a:pt x="15712" y="4411"/>
                  </a:cubicBezTo>
                  <a:cubicBezTo>
                    <a:pt x="15523" y="4115"/>
                    <a:pt x="16121" y="3709"/>
                    <a:pt x="16121" y="3265"/>
                  </a:cubicBezTo>
                  <a:cubicBezTo>
                    <a:pt x="16121" y="3006"/>
                    <a:pt x="15932" y="2858"/>
                    <a:pt x="15869" y="2710"/>
                  </a:cubicBezTo>
                  <a:cubicBezTo>
                    <a:pt x="15712" y="2414"/>
                    <a:pt x="15869" y="1933"/>
                    <a:pt x="15932" y="1526"/>
                  </a:cubicBezTo>
                  <a:cubicBezTo>
                    <a:pt x="15995" y="750"/>
                    <a:pt x="15397" y="-101"/>
                    <a:pt x="14673" y="10"/>
                  </a:cubicBezTo>
                  <a:cubicBezTo>
                    <a:pt x="14610" y="1009"/>
                    <a:pt x="14264" y="2007"/>
                    <a:pt x="13665" y="2710"/>
                  </a:cubicBezTo>
                  <a:cubicBezTo>
                    <a:pt x="13413" y="3006"/>
                    <a:pt x="13162" y="3413"/>
                    <a:pt x="13162" y="3783"/>
                  </a:cubicBezTo>
                  <a:lnTo>
                    <a:pt x="12563" y="3783"/>
                  </a:lnTo>
                  <a:cubicBezTo>
                    <a:pt x="12406" y="4189"/>
                    <a:pt x="12311" y="4633"/>
                    <a:pt x="12406" y="5040"/>
                  </a:cubicBezTo>
                  <a:cubicBezTo>
                    <a:pt x="12469" y="5410"/>
                    <a:pt x="12878" y="5817"/>
                    <a:pt x="13224" y="5743"/>
                  </a:cubicBezTo>
                  <a:lnTo>
                    <a:pt x="13224" y="6372"/>
                  </a:lnTo>
                  <a:cubicBezTo>
                    <a:pt x="13602" y="6520"/>
                    <a:pt x="14012" y="6741"/>
                    <a:pt x="14327" y="7037"/>
                  </a:cubicBezTo>
                  <a:cubicBezTo>
                    <a:pt x="14012" y="7666"/>
                    <a:pt x="13728" y="8221"/>
                    <a:pt x="13413" y="8850"/>
                  </a:cubicBezTo>
                  <a:cubicBezTo>
                    <a:pt x="13665" y="8998"/>
                    <a:pt x="13949" y="9072"/>
                    <a:pt x="14138" y="8998"/>
                  </a:cubicBezTo>
                  <a:cubicBezTo>
                    <a:pt x="14138" y="9294"/>
                    <a:pt x="14138" y="9552"/>
                    <a:pt x="14012" y="9848"/>
                  </a:cubicBezTo>
                  <a:cubicBezTo>
                    <a:pt x="14484" y="9996"/>
                    <a:pt x="14893" y="10292"/>
                    <a:pt x="15114" y="10773"/>
                  </a:cubicBezTo>
                  <a:cubicBezTo>
                    <a:pt x="15303" y="11217"/>
                    <a:pt x="15334" y="11957"/>
                    <a:pt x="14862" y="12252"/>
                  </a:cubicBezTo>
                  <a:cubicBezTo>
                    <a:pt x="14075" y="12807"/>
                    <a:pt x="12941" y="11254"/>
                    <a:pt x="12217" y="11957"/>
                  </a:cubicBezTo>
                  <a:cubicBezTo>
                    <a:pt x="12028" y="12104"/>
                    <a:pt x="11902" y="12400"/>
                    <a:pt x="11682" y="12326"/>
                  </a:cubicBezTo>
                  <a:cubicBezTo>
                    <a:pt x="11556" y="12326"/>
                    <a:pt x="11493" y="12178"/>
                    <a:pt x="11430" y="12104"/>
                  </a:cubicBezTo>
                  <a:cubicBezTo>
                    <a:pt x="11020" y="11550"/>
                    <a:pt x="10643" y="10921"/>
                    <a:pt x="10296" y="10403"/>
                  </a:cubicBezTo>
                  <a:cubicBezTo>
                    <a:pt x="10706" y="9996"/>
                    <a:pt x="10296" y="9294"/>
                    <a:pt x="9918" y="8924"/>
                  </a:cubicBezTo>
                  <a:cubicBezTo>
                    <a:pt x="9572" y="8517"/>
                    <a:pt x="9257" y="8221"/>
                    <a:pt x="8911" y="7814"/>
                  </a:cubicBezTo>
                  <a:cubicBezTo>
                    <a:pt x="8722" y="7666"/>
                    <a:pt x="8533" y="7444"/>
                    <a:pt x="8470" y="7222"/>
                  </a:cubicBezTo>
                  <a:cubicBezTo>
                    <a:pt x="8407" y="7037"/>
                    <a:pt x="8407" y="6815"/>
                    <a:pt x="8313" y="6667"/>
                  </a:cubicBezTo>
                  <a:cubicBezTo>
                    <a:pt x="8187" y="6261"/>
                    <a:pt x="7809" y="6039"/>
                    <a:pt x="7399" y="5965"/>
                  </a:cubicBezTo>
                  <a:cubicBezTo>
                    <a:pt x="6990" y="5891"/>
                    <a:pt x="6675" y="6113"/>
                    <a:pt x="6266" y="6261"/>
                  </a:cubicBezTo>
                  <a:cubicBezTo>
                    <a:pt x="6329" y="5595"/>
                    <a:pt x="6014" y="4818"/>
                    <a:pt x="5479" y="4411"/>
                  </a:cubicBezTo>
                  <a:cubicBezTo>
                    <a:pt x="4880" y="3709"/>
                    <a:pt x="3904" y="3635"/>
                    <a:pt x="3243" y="4189"/>
                  </a:cubicBezTo>
                  <a:cubicBezTo>
                    <a:pt x="2834" y="4485"/>
                    <a:pt x="2645" y="3967"/>
                    <a:pt x="2393" y="4485"/>
                  </a:cubicBezTo>
                  <a:cubicBezTo>
                    <a:pt x="2236" y="5262"/>
                    <a:pt x="2645" y="5965"/>
                    <a:pt x="2897" y="618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6" name="Shape 3606"/>
            <p:cNvSpPr/>
            <p:nvPr/>
          </p:nvSpPr>
          <p:spPr>
            <a:xfrm>
              <a:off x="1573427" y="1169122"/>
              <a:ext cx="37923" cy="50209"/>
            </a:xfrm>
            <a:custGeom>
              <a:avLst/>
              <a:gdLst/>
              <a:ahLst/>
              <a:cxnLst>
                <a:cxn ang="0">
                  <a:pos x="wd2" y="hd2"/>
                </a:cxn>
                <a:cxn ang="5400000">
                  <a:pos x="wd2" y="hd2"/>
                </a:cxn>
                <a:cxn ang="10800000">
                  <a:pos x="wd2" y="hd2"/>
                </a:cxn>
                <a:cxn ang="16200000">
                  <a:pos x="wd2" y="hd2"/>
                </a:cxn>
              </a:cxnLst>
              <a:rect l="0" t="0" r="r" b="b"/>
              <a:pathLst>
                <a:path w="20509" h="20315" extrusionOk="0">
                  <a:moveTo>
                    <a:pt x="3410" y="9426"/>
                  </a:moveTo>
                  <a:cubicBezTo>
                    <a:pt x="2946" y="10675"/>
                    <a:pt x="1552" y="11568"/>
                    <a:pt x="1088" y="12817"/>
                  </a:cubicBezTo>
                  <a:cubicBezTo>
                    <a:pt x="391" y="13889"/>
                    <a:pt x="-538" y="15495"/>
                    <a:pt x="391" y="16209"/>
                  </a:cubicBezTo>
                  <a:cubicBezTo>
                    <a:pt x="1552" y="17280"/>
                    <a:pt x="3875" y="17280"/>
                    <a:pt x="5965" y="17816"/>
                  </a:cubicBezTo>
                  <a:cubicBezTo>
                    <a:pt x="7823" y="17816"/>
                    <a:pt x="10146" y="19244"/>
                    <a:pt x="9681" y="20315"/>
                  </a:cubicBezTo>
                  <a:cubicBezTo>
                    <a:pt x="12236" y="19601"/>
                    <a:pt x="15023" y="20672"/>
                    <a:pt x="16649" y="19244"/>
                  </a:cubicBezTo>
                  <a:cubicBezTo>
                    <a:pt x="18043" y="17280"/>
                    <a:pt x="15023" y="15138"/>
                    <a:pt x="16649" y="13174"/>
                  </a:cubicBezTo>
                  <a:cubicBezTo>
                    <a:pt x="17114" y="12460"/>
                    <a:pt x="18507" y="12103"/>
                    <a:pt x="19436" y="11389"/>
                  </a:cubicBezTo>
                  <a:cubicBezTo>
                    <a:pt x="20365" y="10675"/>
                    <a:pt x="21062" y="9426"/>
                    <a:pt x="19901" y="9069"/>
                  </a:cubicBezTo>
                  <a:cubicBezTo>
                    <a:pt x="18507" y="9426"/>
                    <a:pt x="17114" y="7998"/>
                    <a:pt x="16649" y="6927"/>
                  </a:cubicBezTo>
                  <a:cubicBezTo>
                    <a:pt x="16185" y="5677"/>
                    <a:pt x="16649" y="4249"/>
                    <a:pt x="16185" y="3178"/>
                  </a:cubicBezTo>
                  <a:cubicBezTo>
                    <a:pt x="15488" y="-214"/>
                    <a:pt x="6894" y="-928"/>
                    <a:pt x="3875" y="1214"/>
                  </a:cubicBezTo>
                  <a:cubicBezTo>
                    <a:pt x="-73" y="3535"/>
                    <a:pt x="4804" y="6927"/>
                    <a:pt x="3410" y="942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7" name="Shape 3607"/>
            <p:cNvSpPr/>
            <p:nvPr/>
          </p:nvSpPr>
          <p:spPr>
            <a:xfrm>
              <a:off x="1366245" y="876564"/>
              <a:ext cx="93208" cy="102610"/>
            </a:xfrm>
            <a:custGeom>
              <a:avLst/>
              <a:gdLst/>
              <a:ahLst/>
              <a:cxnLst>
                <a:cxn ang="0">
                  <a:pos x="wd2" y="hd2"/>
                </a:cxn>
                <a:cxn ang="5400000">
                  <a:pos x="wd2" y="hd2"/>
                </a:cxn>
                <a:cxn ang="10800000">
                  <a:pos x="wd2" y="hd2"/>
                </a:cxn>
                <a:cxn ang="16200000">
                  <a:pos x="wd2" y="hd2"/>
                </a:cxn>
              </a:cxnLst>
              <a:rect l="0" t="0" r="r" b="b"/>
              <a:pathLst>
                <a:path w="21043" h="21442" extrusionOk="0">
                  <a:moveTo>
                    <a:pt x="12362" y="368"/>
                  </a:moveTo>
                  <a:cubicBezTo>
                    <a:pt x="12758" y="0"/>
                    <a:pt x="13650" y="0"/>
                    <a:pt x="14244" y="0"/>
                  </a:cubicBezTo>
                  <a:cubicBezTo>
                    <a:pt x="15433" y="0"/>
                    <a:pt x="16721" y="0"/>
                    <a:pt x="18009" y="0"/>
                  </a:cubicBezTo>
                  <a:cubicBezTo>
                    <a:pt x="18802" y="0"/>
                    <a:pt x="19595" y="0"/>
                    <a:pt x="20288" y="368"/>
                  </a:cubicBezTo>
                  <a:cubicBezTo>
                    <a:pt x="20883" y="735"/>
                    <a:pt x="21279" y="1563"/>
                    <a:pt x="20883" y="2298"/>
                  </a:cubicBezTo>
                  <a:cubicBezTo>
                    <a:pt x="20486" y="3033"/>
                    <a:pt x="18802" y="3493"/>
                    <a:pt x="19198" y="4228"/>
                  </a:cubicBezTo>
                  <a:cubicBezTo>
                    <a:pt x="19396" y="4596"/>
                    <a:pt x="19595" y="4596"/>
                    <a:pt x="19793" y="4963"/>
                  </a:cubicBezTo>
                  <a:cubicBezTo>
                    <a:pt x="20288" y="5607"/>
                    <a:pt x="19396" y="6342"/>
                    <a:pt x="19396" y="7077"/>
                  </a:cubicBezTo>
                  <a:cubicBezTo>
                    <a:pt x="19396" y="8089"/>
                    <a:pt x="20685" y="8824"/>
                    <a:pt x="20090" y="9651"/>
                  </a:cubicBezTo>
                  <a:cubicBezTo>
                    <a:pt x="19793" y="9835"/>
                    <a:pt x="19595" y="10019"/>
                    <a:pt x="19396" y="10019"/>
                  </a:cubicBezTo>
                  <a:cubicBezTo>
                    <a:pt x="19000" y="10386"/>
                    <a:pt x="18802" y="10938"/>
                    <a:pt x="18802" y="11581"/>
                  </a:cubicBezTo>
                  <a:cubicBezTo>
                    <a:pt x="18604" y="12868"/>
                    <a:pt x="18406" y="14063"/>
                    <a:pt x="18207" y="15442"/>
                  </a:cubicBezTo>
                  <a:cubicBezTo>
                    <a:pt x="18207" y="15809"/>
                    <a:pt x="18207" y="16361"/>
                    <a:pt x="18604" y="16361"/>
                  </a:cubicBezTo>
                  <a:cubicBezTo>
                    <a:pt x="15631" y="18843"/>
                    <a:pt x="11569" y="19670"/>
                    <a:pt x="7804" y="18475"/>
                  </a:cubicBezTo>
                  <a:cubicBezTo>
                    <a:pt x="7407" y="18843"/>
                    <a:pt x="7407" y="19670"/>
                    <a:pt x="7110" y="20221"/>
                  </a:cubicBezTo>
                  <a:cubicBezTo>
                    <a:pt x="6912" y="20773"/>
                    <a:pt x="6714" y="21600"/>
                    <a:pt x="6119" y="21416"/>
                  </a:cubicBezTo>
                  <a:cubicBezTo>
                    <a:pt x="5723" y="21416"/>
                    <a:pt x="5327" y="20957"/>
                    <a:pt x="5029" y="20405"/>
                  </a:cubicBezTo>
                  <a:cubicBezTo>
                    <a:pt x="4237" y="19026"/>
                    <a:pt x="3246" y="17556"/>
                    <a:pt x="2354" y="16177"/>
                  </a:cubicBezTo>
                  <a:cubicBezTo>
                    <a:pt x="2156" y="15809"/>
                    <a:pt x="1958" y="15442"/>
                    <a:pt x="1562" y="15166"/>
                  </a:cubicBezTo>
                  <a:cubicBezTo>
                    <a:pt x="1165" y="14798"/>
                    <a:pt x="273" y="14798"/>
                    <a:pt x="75" y="14247"/>
                  </a:cubicBezTo>
                  <a:cubicBezTo>
                    <a:pt x="-321" y="13236"/>
                    <a:pt x="967" y="12500"/>
                    <a:pt x="967" y="11581"/>
                  </a:cubicBezTo>
                  <a:cubicBezTo>
                    <a:pt x="967" y="10754"/>
                    <a:pt x="472" y="10203"/>
                    <a:pt x="670" y="9467"/>
                  </a:cubicBezTo>
                  <a:cubicBezTo>
                    <a:pt x="967" y="8824"/>
                    <a:pt x="1562" y="8640"/>
                    <a:pt x="1562" y="8089"/>
                  </a:cubicBezTo>
                  <a:cubicBezTo>
                    <a:pt x="1562" y="7721"/>
                    <a:pt x="1165" y="7261"/>
                    <a:pt x="967" y="6894"/>
                  </a:cubicBezTo>
                  <a:cubicBezTo>
                    <a:pt x="75" y="4780"/>
                    <a:pt x="4435" y="5147"/>
                    <a:pt x="5525" y="4963"/>
                  </a:cubicBezTo>
                  <a:cubicBezTo>
                    <a:pt x="3048" y="919"/>
                    <a:pt x="10677" y="1563"/>
                    <a:pt x="12362" y="36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8" name="Shape 3608"/>
            <p:cNvSpPr/>
            <p:nvPr/>
          </p:nvSpPr>
          <p:spPr>
            <a:xfrm>
              <a:off x="1343328" y="794517"/>
              <a:ext cx="120400" cy="74765"/>
            </a:xfrm>
            <a:custGeom>
              <a:avLst/>
              <a:gdLst/>
              <a:ahLst/>
              <a:cxnLst>
                <a:cxn ang="0">
                  <a:pos x="wd2" y="hd2"/>
                </a:cxn>
                <a:cxn ang="5400000">
                  <a:pos x="wd2" y="hd2"/>
                </a:cxn>
                <a:cxn ang="10800000">
                  <a:pos x="wd2" y="hd2"/>
                </a:cxn>
                <a:cxn ang="16200000">
                  <a:pos x="wd2" y="hd2"/>
                </a:cxn>
              </a:cxnLst>
              <a:rect l="0" t="0" r="r" b="b"/>
              <a:pathLst>
                <a:path w="21213" h="21123" extrusionOk="0">
                  <a:moveTo>
                    <a:pt x="5295" y="20930"/>
                  </a:moveTo>
                  <a:cubicBezTo>
                    <a:pt x="6058" y="20434"/>
                    <a:pt x="6592" y="19317"/>
                    <a:pt x="7203" y="18075"/>
                  </a:cubicBezTo>
                  <a:cubicBezTo>
                    <a:pt x="7813" y="16710"/>
                    <a:pt x="8348" y="15965"/>
                    <a:pt x="9111" y="15717"/>
                  </a:cubicBezTo>
                  <a:cubicBezTo>
                    <a:pt x="10103" y="17455"/>
                    <a:pt x="11859" y="15717"/>
                    <a:pt x="13156" y="16461"/>
                  </a:cubicBezTo>
                  <a:cubicBezTo>
                    <a:pt x="13462" y="16710"/>
                    <a:pt x="13767" y="16958"/>
                    <a:pt x="13919" y="16958"/>
                  </a:cubicBezTo>
                  <a:cubicBezTo>
                    <a:pt x="14225" y="16958"/>
                    <a:pt x="14606" y="16461"/>
                    <a:pt x="14912" y="16213"/>
                  </a:cubicBezTo>
                  <a:cubicBezTo>
                    <a:pt x="15522" y="15965"/>
                    <a:pt x="16209" y="16958"/>
                    <a:pt x="16820" y="17206"/>
                  </a:cubicBezTo>
                  <a:cubicBezTo>
                    <a:pt x="17965" y="17827"/>
                    <a:pt x="19186" y="16461"/>
                    <a:pt x="20178" y="17455"/>
                  </a:cubicBezTo>
                  <a:cubicBezTo>
                    <a:pt x="20331" y="17827"/>
                    <a:pt x="20483" y="17827"/>
                    <a:pt x="20636" y="17827"/>
                  </a:cubicBezTo>
                  <a:cubicBezTo>
                    <a:pt x="21323" y="18075"/>
                    <a:pt x="21323" y="16213"/>
                    <a:pt x="21018" y="15468"/>
                  </a:cubicBezTo>
                  <a:cubicBezTo>
                    <a:pt x="20636" y="14599"/>
                    <a:pt x="20025" y="13855"/>
                    <a:pt x="20178" y="12861"/>
                  </a:cubicBezTo>
                  <a:cubicBezTo>
                    <a:pt x="20331" y="11993"/>
                    <a:pt x="21018" y="11496"/>
                    <a:pt x="21018" y="10751"/>
                  </a:cubicBezTo>
                  <a:cubicBezTo>
                    <a:pt x="21018" y="9386"/>
                    <a:pt x="19415" y="9137"/>
                    <a:pt x="19415" y="7896"/>
                  </a:cubicBezTo>
                  <a:cubicBezTo>
                    <a:pt x="19415" y="7648"/>
                    <a:pt x="19568" y="7151"/>
                    <a:pt x="19568" y="6779"/>
                  </a:cubicBezTo>
                  <a:cubicBezTo>
                    <a:pt x="19720" y="5786"/>
                    <a:pt x="19186" y="5041"/>
                    <a:pt x="18575" y="4544"/>
                  </a:cubicBezTo>
                  <a:cubicBezTo>
                    <a:pt x="18117" y="3924"/>
                    <a:pt x="17430" y="3675"/>
                    <a:pt x="16820" y="3179"/>
                  </a:cubicBezTo>
                  <a:cubicBezTo>
                    <a:pt x="16362" y="2682"/>
                    <a:pt x="15828" y="1813"/>
                    <a:pt x="15370" y="1068"/>
                  </a:cubicBezTo>
                  <a:cubicBezTo>
                    <a:pt x="14912" y="199"/>
                    <a:pt x="14225" y="-173"/>
                    <a:pt x="13614" y="75"/>
                  </a:cubicBezTo>
                  <a:cubicBezTo>
                    <a:pt x="13004" y="324"/>
                    <a:pt x="12469" y="1317"/>
                    <a:pt x="12851" y="2434"/>
                  </a:cubicBezTo>
                  <a:cubicBezTo>
                    <a:pt x="12011" y="2434"/>
                    <a:pt x="11401" y="3924"/>
                    <a:pt x="11553" y="5289"/>
                  </a:cubicBezTo>
                  <a:cubicBezTo>
                    <a:pt x="11553" y="5786"/>
                    <a:pt x="11706" y="6034"/>
                    <a:pt x="11706" y="6530"/>
                  </a:cubicBezTo>
                  <a:cubicBezTo>
                    <a:pt x="11706" y="7896"/>
                    <a:pt x="10561" y="8144"/>
                    <a:pt x="9951" y="7648"/>
                  </a:cubicBezTo>
                  <a:cubicBezTo>
                    <a:pt x="9264" y="7151"/>
                    <a:pt x="8653" y="6282"/>
                    <a:pt x="8042" y="6282"/>
                  </a:cubicBezTo>
                  <a:cubicBezTo>
                    <a:pt x="6592" y="6530"/>
                    <a:pt x="6287" y="10006"/>
                    <a:pt x="4989" y="10999"/>
                  </a:cubicBezTo>
                  <a:cubicBezTo>
                    <a:pt x="4455" y="11496"/>
                    <a:pt x="3692" y="11248"/>
                    <a:pt x="3234" y="10751"/>
                  </a:cubicBezTo>
                  <a:cubicBezTo>
                    <a:pt x="3234" y="10751"/>
                    <a:pt x="3387" y="15717"/>
                    <a:pt x="3539" y="16213"/>
                  </a:cubicBezTo>
                  <a:cubicBezTo>
                    <a:pt x="2394" y="16710"/>
                    <a:pt x="334" y="14351"/>
                    <a:pt x="28" y="17455"/>
                  </a:cubicBezTo>
                  <a:cubicBezTo>
                    <a:pt x="-277" y="20434"/>
                    <a:pt x="1936" y="21179"/>
                    <a:pt x="3081" y="19813"/>
                  </a:cubicBezTo>
                  <a:cubicBezTo>
                    <a:pt x="3539" y="20930"/>
                    <a:pt x="4303" y="21427"/>
                    <a:pt x="5295" y="2093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09" name="Shape 3609"/>
            <p:cNvSpPr/>
            <p:nvPr/>
          </p:nvSpPr>
          <p:spPr>
            <a:xfrm>
              <a:off x="1553377" y="722750"/>
              <a:ext cx="173386" cy="198366"/>
            </a:xfrm>
            <a:custGeom>
              <a:avLst/>
              <a:gdLst/>
              <a:ahLst/>
              <a:cxnLst>
                <a:cxn ang="0">
                  <a:pos x="wd2" y="hd2"/>
                </a:cxn>
                <a:cxn ang="5400000">
                  <a:pos x="wd2" y="hd2"/>
                </a:cxn>
                <a:cxn ang="10800000">
                  <a:pos x="wd2" y="hd2"/>
                </a:cxn>
                <a:cxn ang="16200000">
                  <a:pos x="wd2" y="hd2"/>
                </a:cxn>
              </a:cxnLst>
              <a:rect l="0" t="0" r="r" b="b"/>
              <a:pathLst>
                <a:path w="20342" h="21274" extrusionOk="0">
                  <a:moveTo>
                    <a:pt x="2084" y="6263"/>
                  </a:moveTo>
                  <a:cubicBezTo>
                    <a:pt x="2644" y="6497"/>
                    <a:pt x="2950" y="6966"/>
                    <a:pt x="2848" y="7387"/>
                  </a:cubicBezTo>
                  <a:cubicBezTo>
                    <a:pt x="2746" y="7856"/>
                    <a:pt x="1880" y="8043"/>
                    <a:pt x="1676" y="7669"/>
                  </a:cubicBezTo>
                  <a:cubicBezTo>
                    <a:pt x="1574" y="8746"/>
                    <a:pt x="1574" y="9824"/>
                    <a:pt x="1676" y="10808"/>
                  </a:cubicBezTo>
                  <a:cubicBezTo>
                    <a:pt x="1982" y="10808"/>
                    <a:pt x="2186" y="10808"/>
                    <a:pt x="2542" y="10808"/>
                  </a:cubicBezTo>
                  <a:cubicBezTo>
                    <a:pt x="2746" y="11511"/>
                    <a:pt x="2542" y="12401"/>
                    <a:pt x="1880" y="12869"/>
                  </a:cubicBezTo>
                  <a:cubicBezTo>
                    <a:pt x="2950" y="13760"/>
                    <a:pt x="3816" y="14837"/>
                    <a:pt x="4427" y="16009"/>
                  </a:cubicBezTo>
                  <a:cubicBezTo>
                    <a:pt x="5191" y="15540"/>
                    <a:pt x="5497" y="14697"/>
                    <a:pt x="6159" y="14135"/>
                  </a:cubicBezTo>
                  <a:cubicBezTo>
                    <a:pt x="6770" y="13525"/>
                    <a:pt x="8095" y="13572"/>
                    <a:pt x="8299" y="14322"/>
                  </a:cubicBezTo>
                  <a:cubicBezTo>
                    <a:pt x="8401" y="15118"/>
                    <a:pt x="7127" y="15728"/>
                    <a:pt x="7127" y="16524"/>
                  </a:cubicBezTo>
                  <a:cubicBezTo>
                    <a:pt x="8197" y="16290"/>
                    <a:pt x="9165" y="15540"/>
                    <a:pt x="9470" y="14650"/>
                  </a:cubicBezTo>
                  <a:cubicBezTo>
                    <a:pt x="9980" y="14228"/>
                    <a:pt x="10744" y="14650"/>
                    <a:pt x="11304" y="15025"/>
                  </a:cubicBezTo>
                  <a:cubicBezTo>
                    <a:pt x="11610" y="15212"/>
                    <a:pt x="11814" y="15446"/>
                    <a:pt x="12120" y="15634"/>
                  </a:cubicBezTo>
                  <a:cubicBezTo>
                    <a:pt x="12782" y="16102"/>
                    <a:pt x="13648" y="16899"/>
                    <a:pt x="13189" y="17695"/>
                  </a:cubicBezTo>
                  <a:cubicBezTo>
                    <a:pt x="14157" y="17695"/>
                    <a:pt x="14921" y="18586"/>
                    <a:pt x="14820" y="19335"/>
                  </a:cubicBezTo>
                  <a:cubicBezTo>
                    <a:pt x="14820" y="19570"/>
                    <a:pt x="14718" y="19757"/>
                    <a:pt x="14718" y="20038"/>
                  </a:cubicBezTo>
                  <a:cubicBezTo>
                    <a:pt x="14718" y="20319"/>
                    <a:pt x="14921" y="20647"/>
                    <a:pt x="15227" y="20835"/>
                  </a:cubicBezTo>
                  <a:cubicBezTo>
                    <a:pt x="15889" y="21303"/>
                    <a:pt x="16908" y="21397"/>
                    <a:pt x="17672" y="21116"/>
                  </a:cubicBezTo>
                  <a:cubicBezTo>
                    <a:pt x="18386" y="20788"/>
                    <a:pt x="18997" y="19945"/>
                    <a:pt x="18895" y="19148"/>
                  </a:cubicBezTo>
                  <a:cubicBezTo>
                    <a:pt x="19303" y="19335"/>
                    <a:pt x="19710" y="19570"/>
                    <a:pt x="20270" y="19757"/>
                  </a:cubicBezTo>
                  <a:cubicBezTo>
                    <a:pt x="20678" y="19054"/>
                    <a:pt x="19201" y="18258"/>
                    <a:pt x="19404" y="17602"/>
                  </a:cubicBezTo>
                  <a:cubicBezTo>
                    <a:pt x="19506" y="17414"/>
                    <a:pt x="19710" y="17180"/>
                    <a:pt x="19812" y="16899"/>
                  </a:cubicBezTo>
                  <a:cubicBezTo>
                    <a:pt x="20067" y="16430"/>
                    <a:pt x="19404" y="15915"/>
                    <a:pt x="18895" y="15634"/>
                  </a:cubicBezTo>
                  <a:cubicBezTo>
                    <a:pt x="18335" y="15306"/>
                    <a:pt x="17825" y="14744"/>
                    <a:pt x="18233" y="14228"/>
                  </a:cubicBezTo>
                  <a:cubicBezTo>
                    <a:pt x="17825" y="14463"/>
                    <a:pt x="17265" y="14041"/>
                    <a:pt x="17163" y="13666"/>
                  </a:cubicBezTo>
                  <a:cubicBezTo>
                    <a:pt x="17061" y="13244"/>
                    <a:pt x="17061" y="12776"/>
                    <a:pt x="17163" y="12401"/>
                  </a:cubicBezTo>
                  <a:cubicBezTo>
                    <a:pt x="17367" y="10995"/>
                    <a:pt x="17469" y="9355"/>
                    <a:pt x="16093" y="8653"/>
                  </a:cubicBezTo>
                  <a:cubicBezTo>
                    <a:pt x="15533" y="8371"/>
                    <a:pt x="14870" y="8231"/>
                    <a:pt x="14361" y="7950"/>
                  </a:cubicBezTo>
                  <a:cubicBezTo>
                    <a:pt x="13801" y="7669"/>
                    <a:pt x="13648" y="6872"/>
                    <a:pt x="14157" y="6591"/>
                  </a:cubicBezTo>
                  <a:cubicBezTo>
                    <a:pt x="13750" y="6778"/>
                    <a:pt x="13291" y="6450"/>
                    <a:pt x="13087" y="6076"/>
                  </a:cubicBezTo>
                  <a:cubicBezTo>
                    <a:pt x="12884" y="5654"/>
                    <a:pt x="12986" y="5326"/>
                    <a:pt x="12782" y="4904"/>
                  </a:cubicBezTo>
                  <a:cubicBezTo>
                    <a:pt x="12374" y="3920"/>
                    <a:pt x="10642" y="3639"/>
                    <a:pt x="9878" y="4529"/>
                  </a:cubicBezTo>
                  <a:cubicBezTo>
                    <a:pt x="9674" y="4717"/>
                    <a:pt x="9470" y="5092"/>
                    <a:pt x="9165" y="5092"/>
                  </a:cubicBezTo>
                  <a:cubicBezTo>
                    <a:pt x="8706" y="5185"/>
                    <a:pt x="8401" y="4717"/>
                    <a:pt x="8299" y="4201"/>
                  </a:cubicBezTo>
                  <a:cubicBezTo>
                    <a:pt x="8299" y="3827"/>
                    <a:pt x="8299" y="3358"/>
                    <a:pt x="7993" y="2936"/>
                  </a:cubicBezTo>
                  <a:cubicBezTo>
                    <a:pt x="7738" y="2749"/>
                    <a:pt x="7535" y="2749"/>
                    <a:pt x="7331" y="2561"/>
                  </a:cubicBezTo>
                  <a:cubicBezTo>
                    <a:pt x="6923" y="2046"/>
                    <a:pt x="7331" y="1390"/>
                    <a:pt x="6770" y="875"/>
                  </a:cubicBezTo>
                  <a:cubicBezTo>
                    <a:pt x="6363" y="406"/>
                    <a:pt x="5599" y="312"/>
                    <a:pt x="4987" y="172"/>
                  </a:cubicBezTo>
                  <a:cubicBezTo>
                    <a:pt x="3714" y="-16"/>
                    <a:pt x="2186" y="-203"/>
                    <a:pt x="1116" y="500"/>
                  </a:cubicBezTo>
                  <a:cubicBezTo>
                    <a:pt x="-922" y="1765"/>
                    <a:pt x="46" y="6685"/>
                    <a:pt x="2287" y="5092"/>
                  </a:cubicBezTo>
                  <a:cubicBezTo>
                    <a:pt x="2644" y="5607"/>
                    <a:pt x="2542" y="6076"/>
                    <a:pt x="2084" y="626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0" name="Shape 3610"/>
            <p:cNvSpPr/>
            <p:nvPr/>
          </p:nvSpPr>
          <p:spPr>
            <a:xfrm>
              <a:off x="1628971" y="902907"/>
              <a:ext cx="41059" cy="39854"/>
            </a:xfrm>
            <a:custGeom>
              <a:avLst/>
              <a:gdLst/>
              <a:ahLst/>
              <a:cxnLst>
                <a:cxn ang="0">
                  <a:pos x="wd2" y="hd2"/>
                </a:cxn>
                <a:cxn ang="5400000">
                  <a:pos x="wd2" y="hd2"/>
                </a:cxn>
                <a:cxn ang="10800000">
                  <a:pos x="wd2" y="hd2"/>
                </a:cxn>
                <a:cxn ang="16200000">
                  <a:pos x="wd2" y="hd2"/>
                </a:cxn>
              </a:cxnLst>
              <a:rect l="0" t="0" r="r" b="b"/>
              <a:pathLst>
                <a:path w="21191" h="20569" extrusionOk="0">
                  <a:moveTo>
                    <a:pt x="46" y="8396"/>
                  </a:moveTo>
                  <a:cubicBezTo>
                    <a:pt x="46" y="9305"/>
                    <a:pt x="46" y="9987"/>
                    <a:pt x="728" y="10897"/>
                  </a:cubicBezTo>
                  <a:cubicBezTo>
                    <a:pt x="1183" y="11806"/>
                    <a:pt x="2547" y="11806"/>
                    <a:pt x="3456" y="12261"/>
                  </a:cubicBezTo>
                  <a:cubicBezTo>
                    <a:pt x="7322" y="13170"/>
                    <a:pt x="10732" y="15672"/>
                    <a:pt x="12096" y="19309"/>
                  </a:cubicBezTo>
                  <a:cubicBezTo>
                    <a:pt x="12096" y="19992"/>
                    <a:pt x="12551" y="20446"/>
                    <a:pt x="13006" y="20446"/>
                  </a:cubicBezTo>
                  <a:cubicBezTo>
                    <a:pt x="13915" y="20901"/>
                    <a:pt x="14370" y="19992"/>
                    <a:pt x="15507" y="19309"/>
                  </a:cubicBezTo>
                  <a:cubicBezTo>
                    <a:pt x="16871" y="17945"/>
                    <a:pt x="19145" y="17490"/>
                    <a:pt x="21191" y="17945"/>
                  </a:cubicBezTo>
                  <a:cubicBezTo>
                    <a:pt x="21191" y="14762"/>
                    <a:pt x="21191" y="11806"/>
                    <a:pt x="21191" y="8396"/>
                  </a:cubicBezTo>
                  <a:cubicBezTo>
                    <a:pt x="20282" y="8850"/>
                    <a:pt x="18690" y="7941"/>
                    <a:pt x="18235" y="7032"/>
                  </a:cubicBezTo>
                  <a:cubicBezTo>
                    <a:pt x="17780" y="6122"/>
                    <a:pt x="17780" y="5213"/>
                    <a:pt x="17326" y="3621"/>
                  </a:cubicBezTo>
                  <a:cubicBezTo>
                    <a:pt x="15962" y="-699"/>
                    <a:pt x="11642" y="-244"/>
                    <a:pt x="7776" y="438"/>
                  </a:cubicBezTo>
                  <a:cubicBezTo>
                    <a:pt x="2547" y="1802"/>
                    <a:pt x="-409" y="3166"/>
                    <a:pt x="46" y="839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1" name="Shape 3611"/>
            <p:cNvSpPr/>
            <p:nvPr/>
          </p:nvSpPr>
          <p:spPr>
            <a:xfrm>
              <a:off x="1540716" y="921382"/>
              <a:ext cx="65157" cy="84651"/>
            </a:xfrm>
            <a:custGeom>
              <a:avLst/>
              <a:gdLst/>
              <a:ahLst/>
              <a:cxnLst>
                <a:cxn ang="0">
                  <a:pos x="wd2" y="hd2"/>
                </a:cxn>
                <a:cxn ang="5400000">
                  <a:pos x="wd2" y="hd2"/>
                </a:cxn>
                <a:cxn ang="10800000">
                  <a:pos x="wd2" y="hd2"/>
                </a:cxn>
                <a:cxn ang="16200000">
                  <a:pos x="wd2" y="hd2"/>
                </a:cxn>
              </a:cxnLst>
              <a:rect l="0" t="0" r="r" b="b"/>
              <a:pathLst>
                <a:path w="19381" h="20336" extrusionOk="0">
                  <a:moveTo>
                    <a:pt x="10727" y="6795"/>
                  </a:moveTo>
                  <a:cubicBezTo>
                    <a:pt x="10984" y="6795"/>
                    <a:pt x="11498" y="6795"/>
                    <a:pt x="11755" y="7110"/>
                  </a:cubicBezTo>
                  <a:cubicBezTo>
                    <a:pt x="12012" y="7319"/>
                    <a:pt x="12269" y="7529"/>
                    <a:pt x="12269" y="7948"/>
                  </a:cubicBezTo>
                  <a:cubicBezTo>
                    <a:pt x="12269" y="8578"/>
                    <a:pt x="12269" y="9521"/>
                    <a:pt x="12269" y="10150"/>
                  </a:cubicBezTo>
                  <a:cubicBezTo>
                    <a:pt x="12269" y="10780"/>
                    <a:pt x="12527" y="11723"/>
                    <a:pt x="13427" y="12143"/>
                  </a:cubicBezTo>
                  <a:cubicBezTo>
                    <a:pt x="13684" y="12352"/>
                    <a:pt x="14198" y="12352"/>
                    <a:pt x="14455" y="12562"/>
                  </a:cubicBezTo>
                  <a:cubicBezTo>
                    <a:pt x="15227" y="12981"/>
                    <a:pt x="15227" y="13925"/>
                    <a:pt x="15484" y="14554"/>
                  </a:cubicBezTo>
                  <a:cubicBezTo>
                    <a:pt x="15869" y="15813"/>
                    <a:pt x="16641" y="17176"/>
                    <a:pt x="17669" y="18014"/>
                  </a:cubicBezTo>
                  <a:cubicBezTo>
                    <a:pt x="18569" y="18748"/>
                    <a:pt x="19598" y="19378"/>
                    <a:pt x="19341" y="20216"/>
                  </a:cubicBezTo>
                  <a:cubicBezTo>
                    <a:pt x="17412" y="20531"/>
                    <a:pt x="15484" y="20216"/>
                    <a:pt x="13941" y="19378"/>
                  </a:cubicBezTo>
                  <a:cubicBezTo>
                    <a:pt x="13684" y="19168"/>
                    <a:pt x="13427" y="19168"/>
                    <a:pt x="13169" y="18958"/>
                  </a:cubicBezTo>
                  <a:cubicBezTo>
                    <a:pt x="12912" y="18748"/>
                    <a:pt x="12912" y="18329"/>
                    <a:pt x="12912" y="17805"/>
                  </a:cubicBezTo>
                  <a:cubicBezTo>
                    <a:pt x="12912" y="17176"/>
                    <a:pt x="12269" y="16337"/>
                    <a:pt x="11498" y="16127"/>
                  </a:cubicBezTo>
                  <a:cubicBezTo>
                    <a:pt x="10727" y="15813"/>
                    <a:pt x="9569" y="16337"/>
                    <a:pt x="9569" y="16966"/>
                  </a:cubicBezTo>
                  <a:cubicBezTo>
                    <a:pt x="8027" y="15813"/>
                    <a:pt x="5327" y="15393"/>
                    <a:pt x="4812" y="13715"/>
                  </a:cubicBezTo>
                  <a:cubicBezTo>
                    <a:pt x="4427" y="12562"/>
                    <a:pt x="4941" y="11199"/>
                    <a:pt x="4427" y="10360"/>
                  </a:cubicBezTo>
                  <a:cubicBezTo>
                    <a:pt x="3784" y="9521"/>
                    <a:pt x="2627" y="8997"/>
                    <a:pt x="2627" y="8158"/>
                  </a:cubicBezTo>
                  <a:cubicBezTo>
                    <a:pt x="2627" y="7739"/>
                    <a:pt x="3141" y="7319"/>
                    <a:pt x="3141" y="6585"/>
                  </a:cubicBezTo>
                  <a:cubicBezTo>
                    <a:pt x="3398" y="5537"/>
                    <a:pt x="1469" y="4593"/>
                    <a:pt x="1855" y="3335"/>
                  </a:cubicBezTo>
                  <a:cubicBezTo>
                    <a:pt x="1855" y="3125"/>
                    <a:pt x="2112" y="2706"/>
                    <a:pt x="1855" y="2496"/>
                  </a:cubicBezTo>
                  <a:cubicBezTo>
                    <a:pt x="1469" y="2181"/>
                    <a:pt x="1212" y="2181"/>
                    <a:pt x="955" y="1972"/>
                  </a:cubicBezTo>
                  <a:cubicBezTo>
                    <a:pt x="-2002" y="923"/>
                    <a:pt x="2627" y="-1069"/>
                    <a:pt x="5069" y="714"/>
                  </a:cubicBezTo>
                  <a:cubicBezTo>
                    <a:pt x="7127" y="2496"/>
                    <a:pt x="7769" y="6585"/>
                    <a:pt x="10727" y="6795"/>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2" name="Shape 3612"/>
            <p:cNvSpPr/>
            <p:nvPr/>
          </p:nvSpPr>
          <p:spPr>
            <a:xfrm>
              <a:off x="1580160" y="1034943"/>
              <a:ext cx="197522" cy="182150"/>
            </a:xfrm>
            <a:custGeom>
              <a:avLst/>
              <a:gdLst/>
              <a:ahLst/>
              <a:cxnLst>
                <a:cxn ang="0">
                  <a:pos x="wd2" y="hd2"/>
                </a:cxn>
                <a:cxn ang="5400000">
                  <a:pos x="wd2" y="hd2"/>
                </a:cxn>
                <a:cxn ang="10800000">
                  <a:pos x="wd2" y="hd2"/>
                </a:cxn>
                <a:cxn ang="16200000">
                  <a:pos x="wd2" y="hd2"/>
                </a:cxn>
              </a:cxnLst>
              <a:rect l="0" t="0" r="r" b="b"/>
              <a:pathLst>
                <a:path w="21184" h="21370" extrusionOk="0">
                  <a:moveTo>
                    <a:pt x="334" y="4191"/>
                  </a:moveTo>
                  <a:cubicBezTo>
                    <a:pt x="334" y="4548"/>
                    <a:pt x="334" y="4854"/>
                    <a:pt x="427" y="5159"/>
                  </a:cubicBezTo>
                  <a:cubicBezTo>
                    <a:pt x="662" y="5618"/>
                    <a:pt x="1318" y="5618"/>
                    <a:pt x="1411" y="6025"/>
                  </a:cubicBezTo>
                  <a:cubicBezTo>
                    <a:pt x="1646" y="6687"/>
                    <a:pt x="334" y="7197"/>
                    <a:pt x="662" y="7859"/>
                  </a:cubicBezTo>
                  <a:cubicBezTo>
                    <a:pt x="943" y="7961"/>
                    <a:pt x="1224" y="8063"/>
                    <a:pt x="1505" y="7961"/>
                  </a:cubicBezTo>
                  <a:cubicBezTo>
                    <a:pt x="1505" y="8369"/>
                    <a:pt x="1505" y="8827"/>
                    <a:pt x="1646" y="9235"/>
                  </a:cubicBezTo>
                  <a:cubicBezTo>
                    <a:pt x="2114" y="9133"/>
                    <a:pt x="2911" y="9337"/>
                    <a:pt x="2723" y="9897"/>
                  </a:cubicBezTo>
                  <a:cubicBezTo>
                    <a:pt x="2630" y="10101"/>
                    <a:pt x="2302" y="10203"/>
                    <a:pt x="2114" y="10304"/>
                  </a:cubicBezTo>
                  <a:cubicBezTo>
                    <a:pt x="1927" y="10406"/>
                    <a:pt x="1739" y="10712"/>
                    <a:pt x="1833" y="10967"/>
                  </a:cubicBezTo>
                  <a:cubicBezTo>
                    <a:pt x="2302" y="11374"/>
                    <a:pt x="2817" y="11782"/>
                    <a:pt x="3286" y="12240"/>
                  </a:cubicBezTo>
                  <a:cubicBezTo>
                    <a:pt x="3286" y="12444"/>
                    <a:pt x="3379" y="12648"/>
                    <a:pt x="3379" y="12852"/>
                  </a:cubicBezTo>
                  <a:cubicBezTo>
                    <a:pt x="3707" y="12852"/>
                    <a:pt x="3988" y="12852"/>
                    <a:pt x="4269" y="12852"/>
                  </a:cubicBezTo>
                  <a:cubicBezTo>
                    <a:pt x="4269" y="13616"/>
                    <a:pt x="5253" y="14023"/>
                    <a:pt x="5769" y="13514"/>
                  </a:cubicBezTo>
                  <a:cubicBezTo>
                    <a:pt x="5956" y="13820"/>
                    <a:pt x="6050" y="14125"/>
                    <a:pt x="5956" y="14584"/>
                  </a:cubicBezTo>
                  <a:cubicBezTo>
                    <a:pt x="6331" y="14482"/>
                    <a:pt x="6518" y="14889"/>
                    <a:pt x="6940" y="15093"/>
                  </a:cubicBezTo>
                  <a:cubicBezTo>
                    <a:pt x="7924" y="15755"/>
                    <a:pt x="9283" y="14380"/>
                    <a:pt x="10173" y="15195"/>
                  </a:cubicBezTo>
                  <a:cubicBezTo>
                    <a:pt x="10361" y="16061"/>
                    <a:pt x="10689" y="16825"/>
                    <a:pt x="10876" y="17691"/>
                  </a:cubicBezTo>
                  <a:cubicBezTo>
                    <a:pt x="11157" y="18659"/>
                    <a:pt x="11345" y="19576"/>
                    <a:pt x="11532" y="20544"/>
                  </a:cubicBezTo>
                  <a:cubicBezTo>
                    <a:pt x="12141" y="20544"/>
                    <a:pt x="12516" y="21104"/>
                    <a:pt x="13031" y="21308"/>
                  </a:cubicBezTo>
                  <a:cubicBezTo>
                    <a:pt x="13500" y="21512"/>
                    <a:pt x="14390" y="21206"/>
                    <a:pt x="14203" y="20544"/>
                  </a:cubicBezTo>
                  <a:cubicBezTo>
                    <a:pt x="15280" y="21308"/>
                    <a:pt x="16686" y="21512"/>
                    <a:pt x="17857" y="21104"/>
                  </a:cubicBezTo>
                  <a:cubicBezTo>
                    <a:pt x="18326" y="20340"/>
                    <a:pt x="18513" y="19576"/>
                    <a:pt x="18841" y="18761"/>
                  </a:cubicBezTo>
                  <a:cubicBezTo>
                    <a:pt x="18935" y="18659"/>
                    <a:pt x="18935" y="18404"/>
                    <a:pt x="19029" y="18303"/>
                  </a:cubicBezTo>
                  <a:cubicBezTo>
                    <a:pt x="19122" y="17997"/>
                    <a:pt x="19216" y="17589"/>
                    <a:pt x="19404" y="17233"/>
                  </a:cubicBezTo>
                  <a:cubicBezTo>
                    <a:pt x="19732" y="16418"/>
                    <a:pt x="20387" y="15348"/>
                    <a:pt x="21184" y="15755"/>
                  </a:cubicBezTo>
                  <a:cubicBezTo>
                    <a:pt x="20575" y="14889"/>
                    <a:pt x="19732" y="14125"/>
                    <a:pt x="18841" y="13616"/>
                  </a:cubicBezTo>
                  <a:cubicBezTo>
                    <a:pt x="19029" y="12138"/>
                    <a:pt x="19310" y="10508"/>
                    <a:pt x="19216" y="9031"/>
                  </a:cubicBezTo>
                  <a:cubicBezTo>
                    <a:pt x="19122" y="6891"/>
                    <a:pt x="18420" y="4752"/>
                    <a:pt x="19029" y="2714"/>
                  </a:cubicBezTo>
                  <a:cubicBezTo>
                    <a:pt x="18326" y="2612"/>
                    <a:pt x="17857" y="1950"/>
                    <a:pt x="17248" y="1542"/>
                  </a:cubicBezTo>
                  <a:cubicBezTo>
                    <a:pt x="16873" y="1237"/>
                    <a:pt x="16264" y="1135"/>
                    <a:pt x="15796" y="880"/>
                  </a:cubicBezTo>
                  <a:cubicBezTo>
                    <a:pt x="14999" y="676"/>
                    <a:pt x="14109" y="472"/>
                    <a:pt x="13312" y="167"/>
                  </a:cubicBezTo>
                  <a:cubicBezTo>
                    <a:pt x="12938" y="65"/>
                    <a:pt x="12516" y="-88"/>
                    <a:pt x="12141" y="65"/>
                  </a:cubicBezTo>
                  <a:cubicBezTo>
                    <a:pt x="11954" y="167"/>
                    <a:pt x="11673" y="269"/>
                    <a:pt x="11438" y="269"/>
                  </a:cubicBezTo>
                  <a:cubicBezTo>
                    <a:pt x="10970" y="370"/>
                    <a:pt x="10454" y="65"/>
                    <a:pt x="9986" y="65"/>
                  </a:cubicBezTo>
                  <a:cubicBezTo>
                    <a:pt x="9470" y="65"/>
                    <a:pt x="9002" y="778"/>
                    <a:pt x="9377" y="1135"/>
                  </a:cubicBezTo>
                  <a:cubicBezTo>
                    <a:pt x="8486" y="880"/>
                    <a:pt x="7643" y="1644"/>
                    <a:pt x="7502" y="2612"/>
                  </a:cubicBezTo>
                  <a:cubicBezTo>
                    <a:pt x="7502" y="3121"/>
                    <a:pt x="7737" y="3631"/>
                    <a:pt x="7643" y="4191"/>
                  </a:cubicBezTo>
                  <a:cubicBezTo>
                    <a:pt x="7502" y="4701"/>
                    <a:pt x="7221" y="5363"/>
                    <a:pt x="6753" y="5261"/>
                  </a:cubicBezTo>
                  <a:cubicBezTo>
                    <a:pt x="6846" y="5720"/>
                    <a:pt x="6940" y="6025"/>
                    <a:pt x="7034" y="6331"/>
                  </a:cubicBezTo>
                  <a:cubicBezTo>
                    <a:pt x="6659" y="7095"/>
                    <a:pt x="5956" y="7859"/>
                    <a:pt x="5347" y="7401"/>
                  </a:cubicBezTo>
                  <a:cubicBezTo>
                    <a:pt x="5160" y="7299"/>
                    <a:pt x="5066" y="6993"/>
                    <a:pt x="4972" y="6687"/>
                  </a:cubicBezTo>
                  <a:cubicBezTo>
                    <a:pt x="4691" y="5618"/>
                    <a:pt x="4457" y="4446"/>
                    <a:pt x="4597" y="3376"/>
                  </a:cubicBezTo>
                  <a:cubicBezTo>
                    <a:pt x="3895" y="3682"/>
                    <a:pt x="3098" y="3121"/>
                    <a:pt x="2395" y="2714"/>
                  </a:cubicBezTo>
                  <a:cubicBezTo>
                    <a:pt x="1927" y="2306"/>
                    <a:pt x="1130" y="1338"/>
                    <a:pt x="334" y="1746"/>
                  </a:cubicBezTo>
                  <a:cubicBezTo>
                    <a:pt x="-416" y="2052"/>
                    <a:pt x="334" y="3478"/>
                    <a:pt x="334" y="4191"/>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3" name="Shape 3613"/>
            <p:cNvSpPr/>
            <p:nvPr/>
          </p:nvSpPr>
          <p:spPr>
            <a:xfrm>
              <a:off x="1771770" y="1152366"/>
              <a:ext cx="82804" cy="106299"/>
            </a:xfrm>
            <a:custGeom>
              <a:avLst/>
              <a:gdLst/>
              <a:ahLst/>
              <a:cxnLst>
                <a:cxn ang="0">
                  <a:pos x="wd2" y="hd2"/>
                </a:cxn>
                <a:cxn ang="5400000">
                  <a:pos x="wd2" y="hd2"/>
                </a:cxn>
                <a:cxn ang="10800000">
                  <a:pos x="wd2" y="hd2"/>
                </a:cxn>
                <a:cxn ang="16200000">
                  <a:pos x="wd2" y="hd2"/>
                </a:cxn>
              </a:cxnLst>
              <a:rect l="0" t="0" r="r" b="b"/>
              <a:pathLst>
                <a:path w="21256" h="21416" extrusionOk="0">
                  <a:moveTo>
                    <a:pt x="10960" y="518"/>
                  </a:moveTo>
                  <a:cubicBezTo>
                    <a:pt x="11407" y="518"/>
                    <a:pt x="11631" y="343"/>
                    <a:pt x="12191" y="167"/>
                  </a:cubicBezTo>
                  <a:cubicBezTo>
                    <a:pt x="13310" y="-184"/>
                    <a:pt x="14989" y="-8"/>
                    <a:pt x="15660" y="957"/>
                  </a:cubicBezTo>
                  <a:cubicBezTo>
                    <a:pt x="16667" y="1660"/>
                    <a:pt x="16667" y="2977"/>
                    <a:pt x="15884" y="3855"/>
                  </a:cubicBezTo>
                  <a:cubicBezTo>
                    <a:pt x="17563" y="4206"/>
                    <a:pt x="19241" y="5172"/>
                    <a:pt x="19241" y="6314"/>
                  </a:cubicBezTo>
                  <a:cubicBezTo>
                    <a:pt x="19913" y="6050"/>
                    <a:pt x="20584" y="6665"/>
                    <a:pt x="21032" y="7016"/>
                  </a:cubicBezTo>
                  <a:cubicBezTo>
                    <a:pt x="21256" y="7543"/>
                    <a:pt x="21256" y="8070"/>
                    <a:pt x="21256" y="8860"/>
                  </a:cubicBezTo>
                  <a:cubicBezTo>
                    <a:pt x="21256" y="10177"/>
                    <a:pt x="21256" y="11406"/>
                    <a:pt x="21032" y="12899"/>
                  </a:cubicBezTo>
                  <a:cubicBezTo>
                    <a:pt x="21032" y="13075"/>
                    <a:pt x="21032" y="13426"/>
                    <a:pt x="20808" y="13601"/>
                  </a:cubicBezTo>
                  <a:cubicBezTo>
                    <a:pt x="20584" y="13865"/>
                    <a:pt x="20584" y="13865"/>
                    <a:pt x="20361" y="14040"/>
                  </a:cubicBezTo>
                  <a:cubicBezTo>
                    <a:pt x="19689" y="14743"/>
                    <a:pt x="20584" y="15709"/>
                    <a:pt x="20808" y="16587"/>
                  </a:cubicBezTo>
                  <a:cubicBezTo>
                    <a:pt x="21256" y="17465"/>
                    <a:pt x="21032" y="18606"/>
                    <a:pt x="20137" y="19309"/>
                  </a:cubicBezTo>
                  <a:cubicBezTo>
                    <a:pt x="18906" y="19923"/>
                    <a:pt x="17339" y="19923"/>
                    <a:pt x="15660" y="19923"/>
                  </a:cubicBezTo>
                  <a:cubicBezTo>
                    <a:pt x="14317" y="19923"/>
                    <a:pt x="12638" y="20275"/>
                    <a:pt x="11967" y="21416"/>
                  </a:cubicBezTo>
                  <a:cubicBezTo>
                    <a:pt x="10960" y="20977"/>
                    <a:pt x="9840" y="20450"/>
                    <a:pt x="9057" y="19923"/>
                  </a:cubicBezTo>
                  <a:cubicBezTo>
                    <a:pt x="8386" y="19133"/>
                    <a:pt x="7714" y="18255"/>
                    <a:pt x="8162" y="17465"/>
                  </a:cubicBezTo>
                  <a:cubicBezTo>
                    <a:pt x="5811" y="16938"/>
                    <a:pt x="3461" y="16060"/>
                    <a:pt x="1559" y="14743"/>
                  </a:cubicBezTo>
                  <a:cubicBezTo>
                    <a:pt x="1335" y="14567"/>
                    <a:pt x="1335" y="14567"/>
                    <a:pt x="1111" y="14392"/>
                  </a:cubicBezTo>
                  <a:cubicBezTo>
                    <a:pt x="663" y="13865"/>
                    <a:pt x="1782" y="13250"/>
                    <a:pt x="2342" y="12899"/>
                  </a:cubicBezTo>
                  <a:cubicBezTo>
                    <a:pt x="3014" y="12196"/>
                    <a:pt x="2566" y="11406"/>
                    <a:pt x="2566" y="10528"/>
                  </a:cubicBezTo>
                  <a:cubicBezTo>
                    <a:pt x="2342" y="9738"/>
                    <a:pt x="3014" y="8684"/>
                    <a:pt x="3909" y="8684"/>
                  </a:cubicBezTo>
                  <a:cubicBezTo>
                    <a:pt x="2790" y="8509"/>
                    <a:pt x="1559" y="8070"/>
                    <a:pt x="887" y="7543"/>
                  </a:cubicBezTo>
                  <a:cubicBezTo>
                    <a:pt x="-8" y="7016"/>
                    <a:pt x="-344" y="5875"/>
                    <a:pt x="439" y="5172"/>
                  </a:cubicBezTo>
                  <a:cubicBezTo>
                    <a:pt x="663" y="4821"/>
                    <a:pt x="1111" y="4645"/>
                    <a:pt x="1559" y="4470"/>
                  </a:cubicBezTo>
                  <a:cubicBezTo>
                    <a:pt x="2006" y="4031"/>
                    <a:pt x="2006" y="3504"/>
                    <a:pt x="2006" y="3153"/>
                  </a:cubicBezTo>
                  <a:cubicBezTo>
                    <a:pt x="2006" y="2977"/>
                    <a:pt x="2006" y="2977"/>
                    <a:pt x="2006" y="2801"/>
                  </a:cubicBezTo>
                  <a:cubicBezTo>
                    <a:pt x="2006" y="2626"/>
                    <a:pt x="2566" y="2362"/>
                    <a:pt x="2790" y="2187"/>
                  </a:cubicBezTo>
                  <a:cubicBezTo>
                    <a:pt x="5588" y="957"/>
                    <a:pt x="8162" y="343"/>
                    <a:pt x="10960" y="51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4" name="Shape 3614"/>
            <p:cNvSpPr/>
            <p:nvPr/>
          </p:nvSpPr>
          <p:spPr>
            <a:xfrm>
              <a:off x="1767066" y="1000366"/>
              <a:ext cx="437707" cy="270402"/>
            </a:xfrm>
            <a:custGeom>
              <a:avLst/>
              <a:gdLst/>
              <a:ahLst/>
              <a:cxnLst>
                <a:cxn ang="0">
                  <a:pos x="wd2" y="hd2"/>
                </a:cxn>
                <a:cxn ang="5400000">
                  <a:pos x="wd2" y="hd2"/>
                </a:cxn>
                <a:cxn ang="10800000">
                  <a:pos x="wd2" y="hd2"/>
                </a:cxn>
                <a:cxn ang="16200000">
                  <a:pos x="wd2" y="hd2"/>
                </a:cxn>
              </a:cxnLst>
              <a:rect l="0" t="0" r="r" b="b"/>
              <a:pathLst>
                <a:path w="21129" h="21281" extrusionOk="0">
                  <a:moveTo>
                    <a:pt x="2607" y="660"/>
                  </a:moveTo>
                  <a:cubicBezTo>
                    <a:pt x="3006" y="866"/>
                    <a:pt x="3405" y="1072"/>
                    <a:pt x="3741" y="1450"/>
                  </a:cubicBezTo>
                  <a:cubicBezTo>
                    <a:pt x="3846" y="1519"/>
                    <a:pt x="3972" y="1656"/>
                    <a:pt x="4014" y="1862"/>
                  </a:cubicBezTo>
                  <a:cubicBezTo>
                    <a:pt x="4056" y="2034"/>
                    <a:pt x="4056" y="2102"/>
                    <a:pt x="4098" y="2240"/>
                  </a:cubicBezTo>
                  <a:cubicBezTo>
                    <a:pt x="4140" y="2308"/>
                    <a:pt x="4182" y="2308"/>
                    <a:pt x="4287" y="2377"/>
                  </a:cubicBezTo>
                  <a:cubicBezTo>
                    <a:pt x="4813" y="2652"/>
                    <a:pt x="5170" y="3545"/>
                    <a:pt x="5107" y="4472"/>
                  </a:cubicBezTo>
                  <a:cubicBezTo>
                    <a:pt x="5863" y="4094"/>
                    <a:pt x="6620" y="3819"/>
                    <a:pt x="7418" y="3682"/>
                  </a:cubicBezTo>
                  <a:cubicBezTo>
                    <a:pt x="7670" y="4403"/>
                    <a:pt x="7944" y="5193"/>
                    <a:pt x="7796" y="5983"/>
                  </a:cubicBezTo>
                  <a:cubicBezTo>
                    <a:pt x="8028" y="5846"/>
                    <a:pt x="8238" y="5983"/>
                    <a:pt x="8469" y="6120"/>
                  </a:cubicBezTo>
                  <a:cubicBezTo>
                    <a:pt x="8784" y="6326"/>
                    <a:pt x="9036" y="6567"/>
                    <a:pt x="9351" y="6704"/>
                  </a:cubicBezTo>
                  <a:cubicBezTo>
                    <a:pt x="9435" y="6773"/>
                    <a:pt x="9519" y="6841"/>
                    <a:pt x="9561" y="6910"/>
                  </a:cubicBezTo>
                  <a:cubicBezTo>
                    <a:pt x="9709" y="7288"/>
                    <a:pt x="9372" y="7631"/>
                    <a:pt x="9162" y="7631"/>
                  </a:cubicBezTo>
                  <a:cubicBezTo>
                    <a:pt x="8931" y="7631"/>
                    <a:pt x="8637" y="7563"/>
                    <a:pt x="8469" y="7940"/>
                  </a:cubicBezTo>
                  <a:cubicBezTo>
                    <a:pt x="8511" y="8078"/>
                    <a:pt x="8595" y="8215"/>
                    <a:pt x="8679" y="8284"/>
                  </a:cubicBezTo>
                  <a:cubicBezTo>
                    <a:pt x="8595" y="8490"/>
                    <a:pt x="8511" y="8730"/>
                    <a:pt x="8385" y="9005"/>
                  </a:cubicBezTo>
                  <a:cubicBezTo>
                    <a:pt x="8511" y="9142"/>
                    <a:pt x="8637" y="9211"/>
                    <a:pt x="8784" y="9211"/>
                  </a:cubicBezTo>
                  <a:cubicBezTo>
                    <a:pt x="8679" y="9726"/>
                    <a:pt x="8994" y="10104"/>
                    <a:pt x="9309" y="10310"/>
                  </a:cubicBezTo>
                  <a:cubicBezTo>
                    <a:pt x="9561" y="10516"/>
                    <a:pt x="9919" y="11031"/>
                    <a:pt x="9751" y="11443"/>
                  </a:cubicBezTo>
                  <a:cubicBezTo>
                    <a:pt x="10003" y="11100"/>
                    <a:pt x="10360" y="11615"/>
                    <a:pt x="10591" y="11958"/>
                  </a:cubicBezTo>
                  <a:cubicBezTo>
                    <a:pt x="10885" y="12336"/>
                    <a:pt x="11242" y="12542"/>
                    <a:pt x="11600" y="12817"/>
                  </a:cubicBezTo>
                  <a:cubicBezTo>
                    <a:pt x="12167" y="13194"/>
                    <a:pt x="12776" y="13538"/>
                    <a:pt x="13365" y="13915"/>
                  </a:cubicBezTo>
                  <a:cubicBezTo>
                    <a:pt x="13449" y="13778"/>
                    <a:pt x="13491" y="13606"/>
                    <a:pt x="13533" y="13469"/>
                  </a:cubicBezTo>
                  <a:cubicBezTo>
                    <a:pt x="14016" y="13057"/>
                    <a:pt x="14499" y="12542"/>
                    <a:pt x="14982" y="12095"/>
                  </a:cubicBezTo>
                  <a:cubicBezTo>
                    <a:pt x="15529" y="11615"/>
                    <a:pt x="16054" y="11100"/>
                    <a:pt x="16663" y="11100"/>
                  </a:cubicBezTo>
                  <a:cubicBezTo>
                    <a:pt x="16789" y="11100"/>
                    <a:pt x="16937" y="11100"/>
                    <a:pt x="17063" y="11100"/>
                  </a:cubicBezTo>
                  <a:cubicBezTo>
                    <a:pt x="17189" y="11100"/>
                    <a:pt x="17336" y="10962"/>
                    <a:pt x="17462" y="10962"/>
                  </a:cubicBezTo>
                  <a:cubicBezTo>
                    <a:pt x="17945" y="10722"/>
                    <a:pt x="18470" y="10722"/>
                    <a:pt x="18954" y="11100"/>
                  </a:cubicBezTo>
                  <a:cubicBezTo>
                    <a:pt x="19143" y="11237"/>
                    <a:pt x="19311" y="11374"/>
                    <a:pt x="19437" y="11546"/>
                  </a:cubicBezTo>
                  <a:cubicBezTo>
                    <a:pt x="19626" y="11683"/>
                    <a:pt x="19794" y="11889"/>
                    <a:pt x="19962" y="12027"/>
                  </a:cubicBezTo>
                  <a:cubicBezTo>
                    <a:pt x="20235" y="12336"/>
                    <a:pt x="20551" y="12679"/>
                    <a:pt x="20509" y="13263"/>
                  </a:cubicBezTo>
                  <a:cubicBezTo>
                    <a:pt x="20635" y="13332"/>
                    <a:pt x="20719" y="13400"/>
                    <a:pt x="20845" y="13469"/>
                  </a:cubicBezTo>
                  <a:cubicBezTo>
                    <a:pt x="20803" y="14259"/>
                    <a:pt x="20803" y="14980"/>
                    <a:pt x="20761" y="15770"/>
                  </a:cubicBezTo>
                  <a:cubicBezTo>
                    <a:pt x="20761" y="15839"/>
                    <a:pt x="20761" y="15839"/>
                    <a:pt x="20761" y="15907"/>
                  </a:cubicBezTo>
                  <a:cubicBezTo>
                    <a:pt x="20803" y="16079"/>
                    <a:pt x="20887" y="16079"/>
                    <a:pt x="20992" y="16148"/>
                  </a:cubicBezTo>
                  <a:cubicBezTo>
                    <a:pt x="21391" y="16560"/>
                    <a:pt x="20761" y="17727"/>
                    <a:pt x="21076" y="18242"/>
                  </a:cubicBezTo>
                  <a:cubicBezTo>
                    <a:pt x="20761" y="17933"/>
                    <a:pt x="20361" y="18277"/>
                    <a:pt x="20235" y="18792"/>
                  </a:cubicBezTo>
                  <a:cubicBezTo>
                    <a:pt x="20109" y="19273"/>
                    <a:pt x="20193" y="19891"/>
                    <a:pt x="20277" y="20474"/>
                  </a:cubicBezTo>
                  <a:cubicBezTo>
                    <a:pt x="19710" y="20543"/>
                    <a:pt x="19143" y="20612"/>
                    <a:pt x="18512" y="20680"/>
                  </a:cubicBezTo>
                  <a:cubicBezTo>
                    <a:pt x="18512" y="20818"/>
                    <a:pt x="18512" y="21024"/>
                    <a:pt x="18512" y="21196"/>
                  </a:cubicBezTo>
                  <a:cubicBezTo>
                    <a:pt x="18113" y="21539"/>
                    <a:pt x="17672" y="20749"/>
                    <a:pt x="17189" y="20612"/>
                  </a:cubicBezTo>
                  <a:cubicBezTo>
                    <a:pt x="16705" y="20474"/>
                    <a:pt x="16180" y="21127"/>
                    <a:pt x="15697" y="20955"/>
                  </a:cubicBezTo>
                  <a:cubicBezTo>
                    <a:pt x="15529" y="20887"/>
                    <a:pt x="15340" y="20749"/>
                    <a:pt x="15172" y="20749"/>
                  </a:cubicBezTo>
                  <a:cubicBezTo>
                    <a:pt x="14940" y="20680"/>
                    <a:pt x="14730" y="20818"/>
                    <a:pt x="14499" y="20887"/>
                  </a:cubicBezTo>
                  <a:cubicBezTo>
                    <a:pt x="14142" y="21024"/>
                    <a:pt x="13806" y="21024"/>
                    <a:pt x="13449" y="21024"/>
                  </a:cubicBezTo>
                  <a:cubicBezTo>
                    <a:pt x="13091" y="21024"/>
                    <a:pt x="12734" y="21024"/>
                    <a:pt x="12398" y="20955"/>
                  </a:cubicBezTo>
                  <a:cubicBezTo>
                    <a:pt x="11999" y="20955"/>
                    <a:pt x="11600" y="20887"/>
                    <a:pt x="11200" y="20818"/>
                  </a:cubicBezTo>
                  <a:cubicBezTo>
                    <a:pt x="10801" y="20749"/>
                    <a:pt x="10360" y="20749"/>
                    <a:pt x="9961" y="20680"/>
                  </a:cubicBezTo>
                  <a:cubicBezTo>
                    <a:pt x="9919" y="20474"/>
                    <a:pt x="9877" y="20303"/>
                    <a:pt x="9835" y="20097"/>
                  </a:cubicBezTo>
                  <a:cubicBezTo>
                    <a:pt x="9435" y="19891"/>
                    <a:pt x="8994" y="20406"/>
                    <a:pt x="8553" y="20303"/>
                  </a:cubicBezTo>
                  <a:cubicBezTo>
                    <a:pt x="8385" y="20234"/>
                    <a:pt x="8196" y="20097"/>
                    <a:pt x="8070" y="19959"/>
                  </a:cubicBezTo>
                  <a:cubicBezTo>
                    <a:pt x="7754" y="19685"/>
                    <a:pt x="7460" y="19307"/>
                    <a:pt x="7187" y="19032"/>
                  </a:cubicBezTo>
                  <a:cubicBezTo>
                    <a:pt x="7103" y="19307"/>
                    <a:pt x="6830" y="19376"/>
                    <a:pt x="6662" y="19307"/>
                  </a:cubicBezTo>
                  <a:cubicBezTo>
                    <a:pt x="6473" y="19238"/>
                    <a:pt x="6305" y="19032"/>
                    <a:pt x="6137" y="18792"/>
                  </a:cubicBezTo>
                  <a:cubicBezTo>
                    <a:pt x="6095" y="18723"/>
                    <a:pt x="5989" y="18654"/>
                    <a:pt x="5989" y="18517"/>
                  </a:cubicBezTo>
                  <a:cubicBezTo>
                    <a:pt x="5989" y="18311"/>
                    <a:pt x="6095" y="18174"/>
                    <a:pt x="6137" y="18002"/>
                  </a:cubicBezTo>
                  <a:cubicBezTo>
                    <a:pt x="6221" y="17727"/>
                    <a:pt x="6095" y="17349"/>
                    <a:pt x="5947" y="17075"/>
                  </a:cubicBezTo>
                  <a:cubicBezTo>
                    <a:pt x="5863" y="16800"/>
                    <a:pt x="5821" y="16354"/>
                    <a:pt x="5989" y="16216"/>
                  </a:cubicBezTo>
                  <a:cubicBezTo>
                    <a:pt x="5737" y="16079"/>
                    <a:pt x="5506" y="15632"/>
                    <a:pt x="5464" y="15117"/>
                  </a:cubicBezTo>
                  <a:cubicBezTo>
                    <a:pt x="5422" y="14705"/>
                    <a:pt x="5422" y="14190"/>
                    <a:pt x="5464" y="13675"/>
                  </a:cubicBezTo>
                  <a:cubicBezTo>
                    <a:pt x="5695" y="13778"/>
                    <a:pt x="5905" y="13469"/>
                    <a:pt x="5905" y="13126"/>
                  </a:cubicBezTo>
                  <a:cubicBezTo>
                    <a:pt x="5905" y="12954"/>
                    <a:pt x="5863" y="12817"/>
                    <a:pt x="5863" y="12679"/>
                  </a:cubicBezTo>
                  <a:cubicBezTo>
                    <a:pt x="5863" y="12542"/>
                    <a:pt x="5926" y="12370"/>
                    <a:pt x="5989" y="12233"/>
                  </a:cubicBezTo>
                  <a:cubicBezTo>
                    <a:pt x="6116" y="11786"/>
                    <a:pt x="6031" y="11374"/>
                    <a:pt x="5989" y="10894"/>
                  </a:cubicBezTo>
                  <a:cubicBezTo>
                    <a:pt x="5863" y="10172"/>
                    <a:pt x="5737" y="9383"/>
                    <a:pt x="5464" y="8730"/>
                  </a:cubicBezTo>
                  <a:cubicBezTo>
                    <a:pt x="5254" y="8215"/>
                    <a:pt x="4939" y="7769"/>
                    <a:pt x="4813" y="7219"/>
                  </a:cubicBezTo>
                  <a:cubicBezTo>
                    <a:pt x="4771" y="6910"/>
                    <a:pt x="4729" y="6704"/>
                    <a:pt x="4624" y="6429"/>
                  </a:cubicBezTo>
                  <a:cubicBezTo>
                    <a:pt x="4540" y="6189"/>
                    <a:pt x="4372" y="5983"/>
                    <a:pt x="4182" y="6120"/>
                  </a:cubicBezTo>
                  <a:cubicBezTo>
                    <a:pt x="3972" y="6258"/>
                    <a:pt x="3972" y="6910"/>
                    <a:pt x="3741" y="7047"/>
                  </a:cubicBezTo>
                  <a:cubicBezTo>
                    <a:pt x="3573" y="7219"/>
                    <a:pt x="3405" y="6910"/>
                    <a:pt x="3174" y="6773"/>
                  </a:cubicBezTo>
                  <a:cubicBezTo>
                    <a:pt x="2817" y="6498"/>
                    <a:pt x="2417" y="6635"/>
                    <a:pt x="2165" y="7150"/>
                  </a:cubicBezTo>
                  <a:cubicBezTo>
                    <a:pt x="2333" y="7356"/>
                    <a:pt x="2249" y="7872"/>
                    <a:pt x="2039" y="7940"/>
                  </a:cubicBezTo>
                  <a:cubicBezTo>
                    <a:pt x="1724" y="7356"/>
                    <a:pt x="1640" y="6498"/>
                    <a:pt x="1808" y="5777"/>
                  </a:cubicBezTo>
                  <a:cubicBezTo>
                    <a:pt x="1325" y="4987"/>
                    <a:pt x="884" y="4025"/>
                    <a:pt x="526" y="3030"/>
                  </a:cubicBezTo>
                  <a:cubicBezTo>
                    <a:pt x="400" y="2583"/>
                    <a:pt x="316" y="2171"/>
                    <a:pt x="442" y="1725"/>
                  </a:cubicBezTo>
                  <a:cubicBezTo>
                    <a:pt x="-83" y="1244"/>
                    <a:pt x="-209" y="214"/>
                    <a:pt x="442" y="8"/>
                  </a:cubicBezTo>
                  <a:cubicBezTo>
                    <a:pt x="1010" y="-61"/>
                    <a:pt x="1934" y="351"/>
                    <a:pt x="2607" y="660"/>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5" name="Shape 3615"/>
            <p:cNvSpPr/>
            <p:nvPr/>
          </p:nvSpPr>
          <p:spPr>
            <a:xfrm>
              <a:off x="1728339" y="796596"/>
              <a:ext cx="137442" cy="166072"/>
            </a:xfrm>
            <a:custGeom>
              <a:avLst/>
              <a:gdLst/>
              <a:ahLst/>
              <a:cxnLst>
                <a:cxn ang="0">
                  <a:pos x="wd2" y="hd2"/>
                </a:cxn>
                <a:cxn ang="5400000">
                  <a:pos x="wd2" y="hd2"/>
                </a:cxn>
                <a:cxn ang="10800000">
                  <a:pos x="wd2" y="hd2"/>
                </a:cxn>
                <a:cxn ang="16200000">
                  <a:pos x="wd2" y="hd2"/>
                </a:cxn>
              </a:cxnLst>
              <a:rect l="0" t="0" r="r" b="b"/>
              <a:pathLst>
                <a:path w="20381" h="21260" extrusionOk="0">
                  <a:moveTo>
                    <a:pt x="7367" y="1693"/>
                  </a:moveTo>
                  <a:cubicBezTo>
                    <a:pt x="8466" y="2476"/>
                    <a:pt x="9565" y="3427"/>
                    <a:pt x="10212" y="4603"/>
                  </a:cubicBezTo>
                  <a:cubicBezTo>
                    <a:pt x="10923" y="4938"/>
                    <a:pt x="11699" y="4379"/>
                    <a:pt x="12540" y="4491"/>
                  </a:cubicBezTo>
                  <a:cubicBezTo>
                    <a:pt x="13510" y="4603"/>
                    <a:pt x="13898" y="5554"/>
                    <a:pt x="14028" y="6393"/>
                  </a:cubicBezTo>
                  <a:cubicBezTo>
                    <a:pt x="14157" y="7177"/>
                    <a:pt x="14674" y="8128"/>
                    <a:pt x="15644" y="8128"/>
                  </a:cubicBezTo>
                  <a:cubicBezTo>
                    <a:pt x="14868" y="9303"/>
                    <a:pt x="14286" y="10702"/>
                    <a:pt x="14416" y="11989"/>
                  </a:cubicBezTo>
                  <a:cubicBezTo>
                    <a:pt x="14674" y="12213"/>
                    <a:pt x="14868" y="12493"/>
                    <a:pt x="15127" y="12605"/>
                  </a:cubicBezTo>
                  <a:cubicBezTo>
                    <a:pt x="14157" y="13052"/>
                    <a:pt x="13058" y="13892"/>
                    <a:pt x="13769" y="14675"/>
                  </a:cubicBezTo>
                  <a:cubicBezTo>
                    <a:pt x="14028" y="15067"/>
                    <a:pt x="14545" y="15179"/>
                    <a:pt x="14998" y="15179"/>
                  </a:cubicBezTo>
                  <a:cubicBezTo>
                    <a:pt x="16356" y="15403"/>
                    <a:pt x="17714" y="15514"/>
                    <a:pt x="19072" y="15738"/>
                  </a:cubicBezTo>
                  <a:cubicBezTo>
                    <a:pt x="19589" y="15850"/>
                    <a:pt x="20107" y="15850"/>
                    <a:pt x="20236" y="16354"/>
                  </a:cubicBezTo>
                  <a:cubicBezTo>
                    <a:pt x="20430" y="16578"/>
                    <a:pt x="20430" y="16801"/>
                    <a:pt x="20236" y="17025"/>
                  </a:cubicBezTo>
                  <a:cubicBezTo>
                    <a:pt x="20107" y="18480"/>
                    <a:pt x="19848" y="19879"/>
                    <a:pt x="19719" y="21166"/>
                  </a:cubicBezTo>
                  <a:cubicBezTo>
                    <a:pt x="17132" y="21502"/>
                    <a:pt x="14545" y="20942"/>
                    <a:pt x="12540" y="19487"/>
                  </a:cubicBezTo>
                  <a:cubicBezTo>
                    <a:pt x="11958" y="20215"/>
                    <a:pt x="10794" y="20551"/>
                    <a:pt x="9824" y="20327"/>
                  </a:cubicBezTo>
                  <a:cubicBezTo>
                    <a:pt x="8854" y="20103"/>
                    <a:pt x="8207" y="19264"/>
                    <a:pt x="8078" y="18312"/>
                  </a:cubicBezTo>
                  <a:cubicBezTo>
                    <a:pt x="8078" y="18200"/>
                    <a:pt x="8078" y="17977"/>
                    <a:pt x="8207" y="17865"/>
                  </a:cubicBezTo>
                  <a:cubicBezTo>
                    <a:pt x="8337" y="17753"/>
                    <a:pt x="8595" y="17753"/>
                    <a:pt x="8725" y="17641"/>
                  </a:cubicBezTo>
                  <a:cubicBezTo>
                    <a:pt x="9565" y="17417"/>
                    <a:pt x="9953" y="16410"/>
                    <a:pt x="9565" y="15850"/>
                  </a:cubicBezTo>
                  <a:cubicBezTo>
                    <a:pt x="9113" y="15235"/>
                    <a:pt x="8078" y="15067"/>
                    <a:pt x="7367" y="15514"/>
                  </a:cubicBezTo>
                  <a:cubicBezTo>
                    <a:pt x="6979" y="15738"/>
                    <a:pt x="6590" y="16354"/>
                    <a:pt x="6138" y="16242"/>
                  </a:cubicBezTo>
                  <a:cubicBezTo>
                    <a:pt x="5750" y="15738"/>
                    <a:pt x="5750" y="15179"/>
                    <a:pt x="6008" y="14563"/>
                  </a:cubicBezTo>
                  <a:cubicBezTo>
                    <a:pt x="5362" y="14339"/>
                    <a:pt x="4650" y="14115"/>
                    <a:pt x="4133" y="14004"/>
                  </a:cubicBezTo>
                  <a:cubicBezTo>
                    <a:pt x="4392" y="13500"/>
                    <a:pt x="3939" y="12940"/>
                    <a:pt x="3422" y="12605"/>
                  </a:cubicBezTo>
                  <a:cubicBezTo>
                    <a:pt x="2840" y="12213"/>
                    <a:pt x="2322" y="11989"/>
                    <a:pt x="2064" y="11429"/>
                  </a:cubicBezTo>
                  <a:cubicBezTo>
                    <a:pt x="1740" y="10814"/>
                    <a:pt x="2193" y="10142"/>
                    <a:pt x="1934" y="9527"/>
                  </a:cubicBezTo>
                  <a:cubicBezTo>
                    <a:pt x="1805" y="9191"/>
                    <a:pt x="1546" y="9079"/>
                    <a:pt x="1287" y="8687"/>
                  </a:cubicBezTo>
                  <a:cubicBezTo>
                    <a:pt x="705" y="7904"/>
                    <a:pt x="1158" y="6953"/>
                    <a:pt x="1287" y="6001"/>
                  </a:cubicBezTo>
                  <a:cubicBezTo>
                    <a:pt x="1287" y="4714"/>
                    <a:pt x="-1170" y="741"/>
                    <a:pt x="705" y="14"/>
                  </a:cubicBezTo>
                  <a:cubicBezTo>
                    <a:pt x="1029" y="-98"/>
                    <a:pt x="3034" y="518"/>
                    <a:pt x="3422" y="629"/>
                  </a:cubicBezTo>
                  <a:cubicBezTo>
                    <a:pt x="5038" y="741"/>
                    <a:pt x="6008" y="741"/>
                    <a:pt x="7367" y="169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6" name="Shape 3616"/>
            <p:cNvSpPr/>
            <p:nvPr/>
          </p:nvSpPr>
          <p:spPr>
            <a:xfrm>
              <a:off x="1680948" y="600457"/>
              <a:ext cx="55004" cy="92300"/>
            </a:xfrm>
            <a:custGeom>
              <a:avLst/>
              <a:gdLst/>
              <a:ahLst/>
              <a:cxnLst>
                <a:cxn ang="0">
                  <a:pos x="wd2" y="hd2"/>
                </a:cxn>
                <a:cxn ang="5400000">
                  <a:pos x="wd2" y="hd2"/>
                </a:cxn>
                <a:cxn ang="10800000">
                  <a:pos x="wd2" y="hd2"/>
                </a:cxn>
                <a:cxn ang="16200000">
                  <a:pos x="wd2" y="hd2"/>
                </a:cxn>
              </a:cxnLst>
              <a:rect l="0" t="0" r="r" b="b"/>
              <a:pathLst>
                <a:path w="20758" h="21264" extrusionOk="0">
                  <a:moveTo>
                    <a:pt x="3109" y="10738"/>
                  </a:moveTo>
                  <a:cubicBezTo>
                    <a:pt x="3437" y="11338"/>
                    <a:pt x="4418" y="12038"/>
                    <a:pt x="5400" y="12038"/>
                  </a:cubicBezTo>
                  <a:cubicBezTo>
                    <a:pt x="5728" y="12038"/>
                    <a:pt x="6546" y="12038"/>
                    <a:pt x="6873" y="12238"/>
                  </a:cubicBezTo>
                  <a:cubicBezTo>
                    <a:pt x="7200" y="12438"/>
                    <a:pt x="6873" y="12838"/>
                    <a:pt x="7200" y="13038"/>
                  </a:cubicBezTo>
                  <a:cubicBezTo>
                    <a:pt x="7528" y="13738"/>
                    <a:pt x="8509" y="13938"/>
                    <a:pt x="9164" y="14138"/>
                  </a:cubicBezTo>
                  <a:cubicBezTo>
                    <a:pt x="10964" y="14738"/>
                    <a:pt x="11946" y="16038"/>
                    <a:pt x="12600" y="17038"/>
                  </a:cubicBezTo>
                  <a:cubicBezTo>
                    <a:pt x="13746" y="18138"/>
                    <a:pt x="14728" y="19338"/>
                    <a:pt x="16855" y="19538"/>
                  </a:cubicBezTo>
                  <a:cubicBezTo>
                    <a:pt x="16364" y="20438"/>
                    <a:pt x="17837" y="21438"/>
                    <a:pt x="19146" y="21238"/>
                  </a:cubicBezTo>
                  <a:cubicBezTo>
                    <a:pt x="20618" y="21038"/>
                    <a:pt x="21273" y="19738"/>
                    <a:pt x="20291" y="19138"/>
                  </a:cubicBezTo>
                  <a:cubicBezTo>
                    <a:pt x="19800" y="18938"/>
                    <a:pt x="19473" y="18738"/>
                    <a:pt x="19146" y="18538"/>
                  </a:cubicBezTo>
                  <a:cubicBezTo>
                    <a:pt x="17509" y="17438"/>
                    <a:pt x="19146" y="15838"/>
                    <a:pt x="18818" y="14338"/>
                  </a:cubicBezTo>
                  <a:cubicBezTo>
                    <a:pt x="18491" y="12838"/>
                    <a:pt x="16855" y="11838"/>
                    <a:pt x="16855" y="10338"/>
                  </a:cubicBezTo>
                  <a:cubicBezTo>
                    <a:pt x="16855" y="9338"/>
                    <a:pt x="18164" y="8438"/>
                    <a:pt x="17509" y="7438"/>
                  </a:cubicBezTo>
                  <a:cubicBezTo>
                    <a:pt x="17182" y="7238"/>
                    <a:pt x="16855" y="6938"/>
                    <a:pt x="16364" y="6538"/>
                  </a:cubicBezTo>
                  <a:cubicBezTo>
                    <a:pt x="14728" y="5138"/>
                    <a:pt x="15709" y="3038"/>
                    <a:pt x="14400" y="1538"/>
                  </a:cubicBezTo>
                  <a:cubicBezTo>
                    <a:pt x="13418" y="438"/>
                    <a:pt x="11291" y="-162"/>
                    <a:pt x="9655" y="38"/>
                  </a:cubicBezTo>
                  <a:cubicBezTo>
                    <a:pt x="7528" y="238"/>
                    <a:pt x="6218" y="1338"/>
                    <a:pt x="5728" y="2538"/>
                  </a:cubicBezTo>
                  <a:cubicBezTo>
                    <a:pt x="5728" y="3038"/>
                    <a:pt x="5728" y="3238"/>
                    <a:pt x="5400" y="3638"/>
                  </a:cubicBezTo>
                  <a:cubicBezTo>
                    <a:pt x="5073" y="4038"/>
                    <a:pt x="4091" y="4238"/>
                    <a:pt x="3437" y="4038"/>
                  </a:cubicBezTo>
                  <a:cubicBezTo>
                    <a:pt x="2782" y="3838"/>
                    <a:pt x="1964" y="3638"/>
                    <a:pt x="1309" y="3238"/>
                  </a:cubicBezTo>
                  <a:cubicBezTo>
                    <a:pt x="0" y="4638"/>
                    <a:pt x="-327" y="6338"/>
                    <a:pt x="328" y="7838"/>
                  </a:cubicBezTo>
                  <a:lnTo>
                    <a:pt x="3109" y="8238"/>
                  </a:lnTo>
                  <a:cubicBezTo>
                    <a:pt x="3437" y="9338"/>
                    <a:pt x="3109" y="10138"/>
                    <a:pt x="3109" y="1073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7" name="Shape 3617"/>
            <p:cNvSpPr/>
            <p:nvPr/>
          </p:nvSpPr>
          <p:spPr>
            <a:xfrm>
              <a:off x="1912223" y="934770"/>
              <a:ext cx="34623" cy="54549"/>
            </a:xfrm>
            <a:custGeom>
              <a:avLst/>
              <a:gdLst/>
              <a:ahLst/>
              <a:cxnLst>
                <a:cxn ang="0">
                  <a:pos x="wd2" y="hd2"/>
                </a:cxn>
                <a:cxn ang="5400000">
                  <a:pos x="wd2" y="hd2"/>
                </a:cxn>
                <a:cxn ang="10800000">
                  <a:pos x="wd2" y="hd2"/>
                </a:cxn>
                <a:cxn ang="16200000">
                  <a:pos x="wd2" y="hd2"/>
                </a:cxn>
              </a:cxnLst>
              <a:rect l="0" t="0" r="r" b="b"/>
              <a:pathLst>
                <a:path w="18727" h="20588" extrusionOk="0">
                  <a:moveTo>
                    <a:pt x="18727" y="14358"/>
                  </a:moveTo>
                  <a:cubicBezTo>
                    <a:pt x="18727" y="16850"/>
                    <a:pt x="17788" y="19509"/>
                    <a:pt x="14970" y="20007"/>
                  </a:cubicBezTo>
                  <a:cubicBezTo>
                    <a:pt x="12857" y="20340"/>
                    <a:pt x="10510" y="19177"/>
                    <a:pt x="8397" y="20007"/>
                  </a:cubicBezTo>
                  <a:cubicBezTo>
                    <a:pt x="7927" y="20007"/>
                    <a:pt x="7927" y="20340"/>
                    <a:pt x="7457" y="20340"/>
                  </a:cubicBezTo>
                  <a:cubicBezTo>
                    <a:pt x="6518" y="20672"/>
                    <a:pt x="5579" y="20672"/>
                    <a:pt x="5110" y="20340"/>
                  </a:cubicBezTo>
                  <a:cubicBezTo>
                    <a:pt x="2997" y="20007"/>
                    <a:pt x="1588" y="18180"/>
                    <a:pt x="1118" y="16850"/>
                  </a:cubicBezTo>
                  <a:cubicBezTo>
                    <a:pt x="1118" y="15355"/>
                    <a:pt x="2057" y="13694"/>
                    <a:pt x="3936" y="13029"/>
                  </a:cubicBezTo>
                  <a:cubicBezTo>
                    <a:pt x="-2873" y="11866"/>
                    <a:pt x="1118" y="8044"/>
                    <a:pt x="1588" y="5220"/>
                  </a:cubicBezTo>
                  <a:cubicBezTo>
                    <a:pt x="1588" y="2561"/>
                    <a:pt x="-1934" y="734"/>
                    <a:pt x="3466" y="69"/>
                  </a:cubicBezTo>
                  <a:cubicBezTo>
                    <a:pt x="12857" y="-928"/>
                    <a:pt x="18727" y="9207"/>
                    <a:pt x="18727" y="14358"/>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18" name="Shape 3618"/>
            <p:cNvSpPr/>
            <p:nvPr/>
          </p:nvSpPr>
          <p:spPr>
            <a:xfrm>
              <a:off x="1775060" y="110851"/>
              <a:ext cx="876957" cy="989394"/>
            </a:xfrm>
            <a:custGeom>
              <a:avLst/>
              <a:gdLst/>
              <a:ahLst/>
              <a:cxnLst>
                <a:cxn ang="0">
                  <a:pos x="wd2" y="hd2"/>
                </a:cxn>
                <a:cxn ang="5400000">
                  <a:pos x="wd2" y="hd2"/>
                </a:cxn>
                <a:cxn ang="10800000">
                  <a:pos x="wd2" y="hd2"/>
                </a:cxn>
                <a:cxn ang="16200000">
                  <a:pos x="wd2" y="hd2"/>
                </a:cxn>
              </a:cxnLst>
              <a:rect l="0" t="0" r="r" b="b"/>
              <a:pathLst>
                <a:path w="21526" h="21555" extrusionOk="0">
                  <a:moveTo>
                    <a:pt x="1458" y="6701"/>
                  </a:moveTo>
                  <a:lnTo>
                    <a:pt x="1447" y="6701"/>
                  </a:lnTo>
                  <a:lnTo>
                    <a:pt x="1458" y="6701"/>
                  </a:lnTo>
                  <a:close/>
                  <a:moveTo>
                    <a:pt x="1372" y="7574"/>
                  </a:moveTo>
                  <a:cubicBezTo>
                    <a:pt x="1169" y="7555"/>
                    <a:pt x="1051" y="7754"/>
                    <a:pt x="987" y="7934"/>
                  </a:cubicBezTo>
                  <a:cubicBezTo>
                    <a:pt x="923" y="8153"/>
                    <a:pt x="827" y="8352"/>
                    <a:pt x="762" y="8570"/>
                  </a:cubicBezTo>
                  <a:cubicBezTo>
                    <a:pt x="677" y="8751"/>
                    <a:pt x="559" y="8931"/>
                    <a:pt x="473" y="9111"/>
                  </a:cubicBezTo>
                  <a:cubicBezTo>
                    <a:pt x="291" y="9462"/>
                    <a:pt x="88" y="9823"/>
                    <a:pt x="163" y="10222"/>
                  </a:cubicBezTo>
                  <a:cubicBezTo>
                    <a:pt x="184" y="10345"/>
                    <a:pt x="227" y="10459"/>
                    <a:pt x="184" y="10582"/>
                  </a:cubicBezTo>
                  <a:cubicBezTo>
                    <a:pt x="131" y="10725"/>
                    <a:pt x="-19" y="10819"/>
                    <a:pt x="2" y="10962"/>
                  </a:cubicBezTo>
                  <a:cubicBezTo>
                    <a:pt x="24" y="11038"/>
                    <a:pt x="88" y="11095"/>
                    <a:pt x="131" y="11180"/>
                  </a:cubicBezTo>
                  <a:cubicBezTo>
                    <a:pt x="184" y="11275"/>
                    <a:pt x="184" y="11398"/>
                    <a:pt x="163" y="11512"/>
                  </a:cubicBezTo>
                  <a:cubicBezTo>
                    <a:pt x="131" y="11835"/>
                    <a:pt x="163" y="12129"/>
                    <a:pt x="270" y="12433"/>
                  </a:cubicBezTo>
                  <a:cubicBezTo>
                    <a:pt x="452" y="12452"/>
                    <a:pt x="538" y="12632"/>
                    <a:pt x="613" y="12793"/>
                  </a:cubicBezTo>
                  <a:lnTo>
                    <a:pt x="944" y="13629"/>
                  </a:lnTo>
                  <a:cubicBezTo>
                    <a:pt x="1009" y="13610"/>
                    <a:pt x="1083" y="13610"/>
                    <a:pt x="1148" y="13591"/>
                  </a:cubicBezTo>
                  <a:cubicBezTo>
                    <a:pt x="1212" y="13828"/>
                    <a:pt x="1415" y="14027"/>
                    <a:pt x="1554" y="14226"/>
                  </a:cubicBezTo>
                  <a:cubicBezTo>
                    <a:pt x="1704" y="14426"/>
                    <a:pt x="1801" y="14701"/>
                    <a:pt x="1661" y="14919"/>
                  </a:cubicBezTo>
                  <a:cubicBezTo>
                    <a:pt x="1950" y="15223"/>
                    <a:pt x="2132" y="15593"/>
                    <a:pt x="2132" y="15992"/>
                  </a:cubicBezTo>
                  <a:cubicBezTo>
                    <a:pt x="2518" y="15973"/>
                    <a:pt x="2646" y="16476"/>
                    <a:pt x="2989" y="16637"/>
                  </a:cubicBezTo>
                  <a:cubicBezTo>
                    <a:pt x="3321" y="16789"/>
                    <a:pt x="3792" y="16533"/>
                    <a:pt x="4113" y="16713"/>
                  </a:cubicBezTo>
                  <a:cubicBezTo>
                    <a:pt x="4155" y="16590"/>
                    <a:pt x="4177" y="16476"/>
                    <a:pt x="4220" y="16352"/>
                  </a:cubicBezTo>
                  <a:cubicBezTo>
                    <a:pt x="4444" y="16476"/>
                    <a:pt x="4691" y="16571"/>
                    <a:pt x="4937" y="16590"/>
                  </a:cubicBezTo>
                  <a:cubicBezTo>
                    <a:pt x="4894" y="16476"/>
                    <a:pt x="4990" y="16333"/>
                    <a:pt x="5097" y="16276"/>
                  </a:cubicBezTo>
                  <a:cubicBezTo>
                    <a:pt x="5301" y="15479"/>
                    <a:pt x="5772" y="14739"/>
                    <a:pt x="6425" y="14189"/>
                  </a:cubicBezTo>
                  <a:cubicBezTo>
                    <a:pt x="6489" y="14321"/>
                    <a:pt x="6510" y="14483"/>
                    <a:pt x="6467" y="14625"/>
                  </a:cubicBezTo>
                  <a:cubicBezTo>
                    <a:pt x="6307" y="14805"/>
                    <a:pt x="6157" y="14976"/>
                    <a:pt x="6018" y="15157"/>
                  </a:cubicBezTo>
                  <a:cubicBezTo>
                    <a:pt x="5836" y="15375"/>
                    <a:pt x="5633" y="15593"/>
                    <a:pt x="5547" y="15859"/>
                  </a:cubicBezTo>
                  <a:cubicBezTo>
                    <a:pt x="5461" y="16115"/>
                    <a:pt x="5504" y="16438"/>
                    <a:pt x="5729" y="16609"/>
                  </a:cubicBezTo>
                  <a:cubicBezTo>
                    <a:pt x="5954" y="16694"/>
                    <a:pt x="6200" y="16751"/>
                    <a:pt x="6446" y="16751"/>
                  </a:cubicBezTo>
                  <a:cubicBezTo>
                    <a:pt x="6692" y="16751"/>
                    <a:pt x="6938" y="16656"/>
                    <a:pt x="7078" y="16476"/>
                  </a:cubicBezTo>
                  <a:cubicBezTo>
                    <a:pt x="7099" y="16457"/>
                    <a:pt x="7120" y="16409"/>
                    <a:pt x="7142" y="16390"/>
                  </a:cubicBezTo>
                  <a:cubicBezTo>
                    <a:pt x="7163" y="16390"/>
                    <a:pt x="7185" y="16390"/>
                    <a:pt x="7206" y="16409"/>
                  </a:cubicBezTo>
                  <a:cubicBezTo>
                    <a:pt x="7431" y="16533"/>
                    <a:pt x="7452" y="16836"/>
                    <a:pt x="7281" y="16988"/>
                  </a:cubicBezTo>
                  <a:cubicBezTo>
                    <a:pt x="7206" y="17055"/>
                    <a:pt x="7142" y="17074"/>
                    <a:pt x="7078" y="17131"/>
                  </a:cubicBezTo>
                  <a:cubicBezTo>
                    <a:pt x="6874" y="17311"/>
                    <a:pt x="6981" y="17624"/>
                    <a:pt x="7142" y="17852"/>
                  </a:cubicBezTo>
                  <a:cubicBezTo>
                    <a:pt x="7302" y="18070"/>
                    <a:pt x="7527" y="18288"/>
                    <a:pt x="7506" y="18545"/>
                  </a:cubicBezTo>
                  <a:cubicBezTo>
                    <a:pt x="7078" y="18583"/>
                    <a:pt x="6671" y="18165"/>
                    <a:pt x="6778" y="17804"/>
                  </a:cubicBezTo>
                  <a:cubicBezTo>
                    <a:pt x="6328" y="17586"/>
                    <a:pt x="5836" y="17453"/>
                    <a:pt x="5322" y="17387"/>
                  </a:cubicBezTo>
                  <a:cubicBezTo>
                    <a:pt x="5183" y="17529"/>
                    <a:pt x="5290" y="17747"/>
                    <a:pt x="5386" y="17909"/>
                  </a:cubicBezTo>
                  <a:cubicBezTo>
                    <a:pt x="5472" y="18070"/>
                    <a:pt x="5568" y="18307"/>
                    <a:pt x="5386" y="18421"/>
                  </a:cubicBezTo>
                  <a:cubicBezTo>
                    <a:pt x="5568" y="18507"/>
                    <a:pt x="5729" y="18602"/>
                    <a:pt x="5911" y="18687"/>
                  </a:cubicBezTo>
                  <a:cubicBezTo>
                    <a:pt x="5707" y="18725"/>
                    <a:pt x="5525" y="18924"/>
                    <a:pt x="5568" y="19123"/>
                  </a:cubicBezTo>
                  <a:cubicBezTo>
                    <a:pt x="5322" y="19199"/>
                    <a:pt x="5097" y="19256"/>
                    <a:pt x="4851" y="19342"/>
                  </a:cubicBezTo>
                  <a:cubicBezTo>
                    <a:pt x="4830" y="19399"/>
                    <a:pt x="4851" y="19456"/>
                    <a:pt x="4873" y="19522"/>
                  </a:cubicBezTo>
                  <a:cubicBezTo>
                    <a:pt x="4787" y="19560"/>
                    <a:pt x="4691" y="19598"/>
                    <a:pt x="4584" y="19636"/>
                  </a:cubicBezTo>
                  <a:cubicBezTo>
                    <a:pt x="4584" y="19702"/>
                    <a:pt x="4562" y="19778"/>
                    <a:pt x="4562" y="19835"/>
                  </a:cubicBezTo>
                  <a:lnTo>
                    <a:pt x="4016" y="19902"/>
                  </a:lnTo>
                  <a:cubicBezTo>
                    <a:pt x="4016" y="20177"/>
                    <a:pt x="4070" y="20538"/>
                    <a:pt x="4380" y="20613"/>
                  </a:cubicBezTo>
                  <a:cubicBezTo>
                    <a:pt x="4466" y="20632"/>
                    <a:pt x="4562" y="20632"/>
                    <a:pt x="4648" y="20651"/>
                  </a:cubicBezTo>
                  <a:cubicBezTo>
                    <a:pt x="4712" y="20699"/>
                    <a:pt x="4766" y="20756"/>
                    <a:pt x="4808" y="20794"/>
                  </a:cubicBezTo>
                  <a:cubicBezTo>
                    <a:pt x="5076" y="21050"/>
                    <a:pt x="5547" y="20955"/>
                    <a:pt x="5932" y="21012"/>
                  </a:cubicBezTo>
                  <a:cubicBezTo>
                    <a:pt x="6136" y="21050"/>
                    <a:pt x="6328" y="21135"/>
                    <a:pt x="6510" y="21249"/>
                  </a:cubicBezTo>
                  <a:cubicBezTo>
                    <a:pt x="6425" y="21173"/>
                    <a:pt x="6628" y="21088"/>
                    <a:pt x="6735" y="21135"/>
                  </a:cubicBezTo>
                  <a:cubicBezTo>
                    <a:pt x="6981" y="21192"/>
                    <a:pt x="7227" y="21230"/>
                    <a:pt x="7452" y="21287"/>
                  </a:cubicBezTo>
                  <a:cubicBezTo>
                    <a:pt x="7452" y="21211"/>
                    <a:pt x="7431" y="21135"/>
                    <a:pt x="7431" y="21050"/>
                  </a:cubicBezTo>
                  <a:cubicBezTo>
                    <a:pt x="7634" y="20974"/>
                    <a:pt x="7902" y="21069"/>
                    <a:pt x="7977" y="21268"/>
                  </a:cubicBezTo>
                  <a:cubicBezTo>
                    <a:pt x="8201" y="21230"/>
                    <a:pt x="8426" y="21088"/>
                    <a:pt x="8533" y="20917"/>
                  </a:cubicBezTo>
                  <a:cubicBezTo>
                    <a:pt x="8651" y="21069"/>
                    <a:pt x="8897" y="20889"/>
                    <a:pt x="9047" y="20794"/>
                  </a:cubicBezTo>
                  <a:cubicBezTo>
                    <a:pt x="9272" y="20651"/>
                    <a:pt x="9614" y="20670"/>
                    <a:pt x="9818" y="20832"/>
                  </a:cubicBezTo>
                  <a:cubicBezTo>
                    <a:pt x="9796" y="21031"/>
                    <a:pt x="9679" y="21192"/>
                    <a:pt x="9657" y="21392"/>
                  </a:cubicBezTo>
                  <a:lnTo>
                    <a:pt x="9657" y="21487"/>
                  </a:lnTo>
                  <a:cubicBezTo>
                    <a:pt x="9700" y="21572"/>
                    <a:pt x="9860" y="21572"/>
                    <a:pt x="9946" y="21515"/>
                  </a:cubicBezTo>
                  <a:cubicBezTo>
                    <a:pt x="10042" y="21449"/>
                    <a:pt x="10085" y="21354"/>
                    <a:pt x="10149" y="21287"/>
                  </a:cubicBezTo>
                  <a:cubicBezTo>
                    <a:pt x="10235" y="21230"/>
                    <a:pt x="10374" y="21211"/>
                    <a:pt x="10438" y="21287"/>
                  </a:cubicBezTo>
                  <a:cubicBezTo>
                    <a:pt x="10460" y="21230"/>
                    <a:pt x="10492" y="21192"/>
                    <a:pt x="10492" y="21135"/>
                  </a:cubicBezTo>
                  <a:cubicBezTo>
                    <a:pt x="10556" y="21154"/>
                    <a:pt x="10620" y="21192"/>
                    <a:pt x="10717" y="21211"/>
                  </a:cubicBezTo>
                  <a:lnTo>
                    <a:pt x="10642" y="20917"/>
                  </a:lnTo>
                  <a:cubicBezTo>
                    <a:pt x="10738" y="20851"/>
                    <a:pt x="10845" y="20870"/>
                    <a:pt x="10963" y="20917"/>
                  </a:cubicBezTo>
                  <a:cubicBezTo>
                    <a:pt x="11134" y="20955"/>
                    <a:pt x="11338" y="20946"/>
                    <a:pt x="11498" y="20851"/>
                  </a:cubicBezTo>
                  <a:cubicBezTo>
                    <a:pt x="11659" y="20746"/>
                    <a:pt x="11702" y="20538"/>
                    <a:pt x="11562" y="20414"/>
                  </a:cubicBezTo>
                  <a:cubicBezTo>
                    <a:pt x="11520" y="20357"/>
                    <a:pt x="11434" y="20338"/>
                    <a:pt x="11413" y="20272"/>
                  </a:cubicBezTo>
                  <a:cubicBezTo>
                    <a:pt x="11359" y="20120"/>
                    <a:pt x="11702" y="19978"/>
                    <a:pt x="11584" y="19835"/>
                  </a:cubicBezTo>
                  <a:cubicBezTo>
                    <a:pt x="11477" y="19835"/>
                    <a:pt x="11413" y="19740"/>
                    <a:pt x="11380" y="19655"/>
                  </a:cubicBezTo>
                  <a:cubicBezTo>
                    <a:pt x="11359" y="19560"/>
                    <a:pt x="11359" y="19484"/>
                    <a:pt x="11316" y="19380"/>
                  </a:cubicBezTo>
                  <a:cubicBezTo>
                    <a:pt x="11209" y="19161"/>
                    <a:pt x="10888" y="19123"/>
                    <a:pt x="10642" y="19123"/>
                  </a:cubicBezTo>
                  <a:cubicBezTo>
                    <a:pt x="10578" y="19123"/>
                    <a:pt x="10481" y="19123"/>
                    <a:pt x="10417" y="19142"/>
                  </a:cubicBezTo>
                  <a:cubicBezTo>
                    <a:pt x="10342" y="19161"/>
                    <a:pt x="10310" y="19199"/>
                    <a:pt x="10235" y="19199"/>
                  </a:cubicBezTo>
                  <a:cubicBezTo>
                    <a:pt x="10085" y="19218"/>
                    <a:pt x="9925" y="19105"/>
                    <a:pt x="9796" y="19019"/>
                  </a:cubicBezTo>
                  <a:cubicBezTo>
                    <a:pt x="9657" y="18924"/>
                    <a:pt x="9411" y="18886"/>
                    <a:pt x="9347" y="19019"/>
                  </a:cubicBezTo>
                  <a:cubicBezTo>
                    <a:pt x="9250" y="18924"/>
                    <a:pt x="9368" y="18763"/>
                    <a:pt x="9497" y="18706"/>
                  </a:cubicBezTo>
                  <a:cubicBezTo>
                    <a:pt x="9636" y="18668"/>
                    <a:pt x="9786" y="18687"/>
                    <a:pt x="9925" y="18725"/>
                  </a:cubicBezTo>
                  <a:cubicBezTo>
                    <a:pt x="10053" y="18763"/>
                    <a:pt x="10214" y="18801"/>
                    <a:pt x="10353" y="18782"/>
                  </a:cubicBezTo>
                  <a:cubicBezTo>
                    <a:pt x="10492" y="18763"/>
                    <a:pt x="10599" y="18706"/>
                    <a:pt x="10717" y="18706"/>
                  </a:cubicBezTo>
                  <a:cubicBezTo>
                    <a:pt x="10931" y="18706"/>
                    <a:pt x="11091" y="18905"/>
                    <a:pt x="11295" y="18924"/>
                  </a:cubicBezTo>
                  <a:cubicBezTo>
                    <a:pt x="11455" y="18943"/>
                    <a:pt x="11605" y="18839"/>
                    <a:pt x="11744" y="18763"/>
                  </a:cubicBezTo>
                  <a:cubicBezTo>
                    <a:pt x="11969" y="18621"/>
                    <a:pt x="12172" y="18488"/>
                    <a:pt x="12397" y="18326"/>
                  </a:cubicBezTo>
                  <a:cubicBezTo>
                    <a:pt x="12483" y="18269"/>
                    <a:pt x="12579" y="18165"/>
                    <a:pt x="12504" y="18108"/>
                  </a:cubicBezTo>
                  <a:cubicBezTo>
                    <a:pt x="12483" y="18070"/>
                    <a:pt x="12419" y="18070"/>
                    <a:pt x="12376" y="18004"/>
                  </a:cubicBezTo>
                  <a:cubicBezTo>
                    <a:pt x="12354" y="17947"/>
                    <a:pt x="12376" y="17890"/>
                    <a:pt x="12419" y="17852"/>
                  </a:cubicBezTo>
                  <a:cubicBezTo>
                    <a:pt x="12579" y="17624"/>
                    <a:pt x="12643" y="17368"/>
                    <a:pt x="12622" y="17112"/>
                  </a:cubicBezTo>
                  <a:cubicBezTo>
                    <a:pt x="12825" y="17131"/>
                    <a:pt x="13029" y="16950"/>
                    <a:pt x="12997" y="16751"/>
                  </a:cubicBezTo>
                  <a:cubicBezTo>
                    <a:pt x="12975" y="16675"/>
                    <a:pt x="12932" y="16609"/>
                    <a:pt x="12932" y="16552"/>
                  </a:cubicBezTo>
                  <a:cubicBezTo>
                    <a:pt x="12932" y="16476"/>
                    <a:pt x="12975" y="16390"/>
                    <a:pt x="13072" y="16390"/>
                  </a:cubicBezTo>
                  <a:cubicBezTo>
                    <a:pt x="12975" y="16352"/>
                    <a:pt x="12975" y="16248"/>
                    <a:pt x="13029" y="16191"/>
                  </a:cubicBezTo>
                  <a:cubicBezTo>
                    <a:pt x="13072" y="16125"/>
                    <a:pt x="13136" y="16077"/>
                    <a:pt x="13157" y="15992"/>
                  </a:cubicBezTo>
                  <a:cubicBezTo>
                    <a:pt x="13200" y="15878"/>
                    <a:pt x="13114" y="15716"/>
                    <a:pt x="12975" y="15679"/>
                  </a:cubicBezTo>
                  <a:cubicBezTo>
                    <a:pt x="13200" y="15641"/>
                    <a:pt x="13478" y="15536"/>
                    <a:pt x="13478" y="15337"/>
                  </a:cubicBezTo>
                  <a:cubicBezTo>
                    <a:pt x="13478" y="15242"/>
                    <a:pt x="13403" y="15176"/>
                    <a:pt x="13361" y="15081"/>
                  </a:cubicBezTo>
                  <a:cubicBezTo>
                    <a:pt x="13318" y="14976"/>
                    <a:pt x="13318" y="14881"/>
                    <a:pt x="13403" y="14843"/>
                  </a:cubicBezTo>
                  <a:cubicBezTo>
                    <a:pt x="13275" y="14805"/>
                    <a:pt x="13104" y="14758"/>
                    <a:pt x="12997" y="14682"/>
                  </a:cubicBezTo>
                  <a:cubicBezTo>
                    <a:pt x="12879" y="14606"/>
                    <a:pt x="12804" y="14483"/>
                    <a:pt x="12825" y="14340"/>
                  </a:cubicBezTo>
                  <a:cubicBezTo>
                    <a:pt x="12868" y="14407"/>
                    <a:pt x="12975" y="14340"/>
                    <a:pt x="12975" y="14264"/>
                  </a:cubicBezTo>
                  <a:cubicBezTo>
                    <a:pt x="12975" y="14189"/>
                    <a:pt x="12911" y="14141"/>
                    <a:pt x="12868" y="14084"/>
                  </a:cubicBezTo>
                  <a:cubicBezTo>
                    <a:pt x="12750" y="13942"/>
                    <a:pt x="12783" y="13705"/>
                    <a:pt x="12954" y="13667"/>
                  </a:cubicBezTo>
                  <a:cubicBezTo>
                    <a:pt x="13072" y="13629"/>
                    <a:pt x="13179" y="13686"/>
                    <a:pt x="13296" y="13705"/>
                  </a:cubicBezTo>
                  <a:cubicBezTo>
                    <a:pt x="13543" y="13742"/>
                    <a:pt x="13832" y="13610"/>
                    <a:pt x="13896" y="13372"/>
                  </a:cubicBezTo>
                  <a:cubicBezTo>
                    <a:pt x="13949" y="13230"/>
                    <a:pt x="13949" y="13031"/>
                    <a:pt x="14121" y="12993"/>
                  </a:cubicBezTo>
                  <a:cubicBezTo>
                    <a:pt x="14195" y="12974"/>
                    <a:pt x="14238" y="13012"/>
                    <a:pt x="14303" y="13012"/>
                  </a:cubicBezTo>
                  <a:cubicBezTo>
                    <a:pt x="14484" y="13012"/>
                    <a:pt x="14624" y="12888"/>
                    <a:pt x="14731" y="12774"/>
                  </a:cubicBezTo>
                  <a:cubicBezTo>
                    <a:pt x="14709" y="12708"/>
                    <a:pt x="14731" y="12689"/>
                    <a:pt x="14752" y="12632"/>
                  </a:cubicBezTo>
                  <a:cubicBezTo>
                    <a:pt x="15159" y="12509"/>
                    <a:pt x="15544" y="12309"/>
                    <a:pt x="15855" y="12053"/>
                  </a:cubicBezTo>
                  <a:cubicBezTo>
                    <a:pt x="15919" y="11996"/>
                    <a:pt x="16015" y="11892"/>
                    <a:pt x="15962" y="11816"/>
                  </a:cubicBezTo>
                  <a:cubicBezTo>
                    <a:pt x="15940" y="11759"/>
                    <a:pt x="15855" y="11712"/>
                    <a:pt x="15833" y="11655"/>
                  </a:cubicBezTo>
                  <a:cubicBezTo>
                    <a:pt x="15769" y="11512"/>
                    <a:pt x="15962" y="11417"/>
                    <a:pt x="16101" y="11313"/>
                  </a:cubicBezTo>
                  <a:cubicBezTo>
                    <a:pt x="16347" y="11114"/>
                    <a:pt x="16304" y="10744"/>
                    <a:pt x="16550" y="10544"/>
                  </a:cubicBezTo>
                  <a:cubicBezTo>
                    <a:pt x="16593" y="10497"/>
                    <a:pt x="16636" y="10478"/>
                    <a:pt x="16689" y="10421"/>
                  </a:cubicBezTo>
                  <a:cubicBezTo>
                    <a:pt x="16711" y="10364"/>
                    <a:pt x="16689" y="10297"/>
                    <a:pt x="16711" y="10241"/>
                  </a:cubicBezTo>
                  <a:cubicBezTo>
                    <a:pt x="16711" y="10060"/>
                    <a:pt x="16882" y="9946"/>
                    <a:pt x="17043" y="9842"/>
                  </a:cubicBezTo>
                  <a:cubicBezTo>
                    <a:pt x="17182" y="9728"/>
                    <a:pt x="17332" y="9567"/>
                    <a:pt x="17246" y="9405"/>
                  </a:cubicBezTo>
                  <a:cubicBezTo>
                    <a:pt x="17332" y="9263"/>
                    <a:pt x="17428" y="9149"/>
                    <a:pt x="17535" y="9007"/>
                  </a:cubicBezTo>
                  <a:cubicBezTo>
                    <a:pt x="17631" y="8893"/>
                    <a:pt x="17717" y="8770"/>
                    <a:pt x="17781" y="8646"/>
                  </a:cubicBezTo>
                  <a:cubicBezTo>
                    <a:pt x="17899" y="8494"/>
                    <a:pt x="18006" y="8314"/>
                    <a:pt x="18145" y="8153"/>
                  </a:cubicBezTo>
                  <a:cubicBezTo>
                    <a:pt x="18274" y="7972"/>
                    <a:pt x="18413" y="7773"/>
                    <a:pt x="18637" y="7697"/>
                  </a:cubicBezTo>
                  <a:cubicBezTo>
                    <a:pt x="18680" y="7678"/>
                    <a:pt x="18755" y="7650"/>
                    <a:pt x="18777" y="7631"/>
                  </a:cubicBezTo>
                  <a:cubicBezTo>
                    <a:pt x="18841" y="7574"/>
                    <a:pt x="18819" y="7450"/>
                    <a:pt x="18862" y="7355"/>
                  </a:cubicBezTo>
                  <a:cubicBezTo>
                    <a:pt x="18905" y="7280"/>
                    <a:pt x="19012" y="7232"/>
                    <a:pt x="19130" y="7213"/>
                  </a:cubicBezTo>
                  <a:cubicBezTo>
                    <a:pt x="19237" y="7194"/>
                    <a:pt x="19344" y="7175"/>
                    <a:pt x="19419" y="7118"/>
                  </a:cubicBezTo>
                  <a:cubicBezTo>
                    <a:pt x="19483" y="7061"/>
                    <a:pt x="19515" y="6919"/>
                    <a:pt x="19419" y="6881"/>
                  </a:cubicBezTo>
                  <a:cubicBezTo>
                    <a:pt x="19579" y="6919"/>
                    <a:pt x="19719" y="6777"/>
                    <a:pt x="19740" y="6634"/>
                  </a:cubicBezTo>
                  <a:cubicBezTo>
                    <a:pt x="19761" y="6501"/>
                    <a:pt x="19719" y="6359"/>
                    <a:pt x="19761" y="6217"/>
                  </a:cubicBezTo>
                  <a:cubicBezTo>
                    <a:pt x="19804" y="6103"/>
                    <a:pt x="19901" y="6017"/>
                    <a:pt x="19943" y="5922"/>
                  </a:cubicBezTo>
                  <a:cubicBezTo>
                    <a:pt x="19986" y="5818"/>
                    <a:pt x="19965" y="5666"/>
                    <a:pt x="19847" y="5619"/>
                  </a:cubicBezTo>
                  <a:cubicBezTo>
                    <a:pt x="19965" y="5600"/>
                    <a:pt x="20008" y="5486"/>
                    <a:pt x="20029" y="5400"/>
                  </a:cubicBezTo>
                  <a:cubicBezTo>
                    <a:pt x="20050" y="5306"/>
                    <a:pt x="20168" y="5201"/>
                    <a:pt x="20254" y="5268"/>
                  </a:cubicBezTo>
                  <a:cubicBezTo>
                    <a:pt x="20275" y="5201"/>
                    <a:pt x="20254" y="5125"/>
                    <a:pt x="20275" y="5068"/>
                  </a:cubicBezTo>
                  <a:cubicBezTo>
                    <a:pt x="20339" y="5087"/>
                    <a:pt x="20393" y="5106"/>
                    <a:pt x="20457" y="5106"/>
                  </a:cubicBezTo>
                  <a:cubicBezTo>
                    <a:pt x="20500" y="4888"/>
                    <a:pt x="20660" y="4689"/>
                    <a:pt x="20885" y="4584"/>
                  </a:cubicBezTo>
                  <a:cubicBezTo>
                    <a:pt x="20885" y="4470"/>
                    <a:pt x="20885" y="4328"/>
                    <a:pt x="20907" y="4214"/>
                  </a:cubicBezTo>
                  <a:cubicBezTo>
                    <a:pt x="21313" y="4129"/>
                    <a:pt x="21581" y="3749"/>
                    <a:pt x="21517" y="3398"/>
                  </a:cubicBezTo>
                  <a:cubicBezTo>
                    <a:pt x="21442" y="3037"/>
                    <a:pt x="21110" y="2734"/>
                    <a:pt x="20703" y="2658"/>
                  </a:cubicBezTo>
                  <a:cubicBezTo>
                    <a:pt x="20660" y="2734"/>
                    <a:pt x="20618" y="2819"/>
                    <a:pt x="20564" y="2914"/>
                  </a:cubicBezTo>
                  <a:cubicBezTo>
                    <a:pt x="20521" y="2876"/>
                    <a:pt x="20500" y="2819"/>
                    <a:pt x="20457" y="2772"/>
                  </a:cubicBezTo>
                  <a:cubicBezTo>
                    <a:pt x="20393" y="2819"/>
                    <a:pt x="20318" y="2838"/>
                    <a:pt x="20254" y="2876"/>
                  </a:cubicBezTo>
                  <a:cubicBezTo>
                    <a:pt x="20211" y="2753"/>
                    <a:pt x="20275" y="2639"/>
                    <a:pt x="20297" y="2534"/>
                  </a:cubicBezTo>
                  <a:cubicBezTo>
                    <a:pt x="20318" y="2421"/>
                    <a:pt x="20232" y="2259"/>
                    <a:pt x="20115" y="2278"/>
                  </a:cubicBezTo>
                  <a:cubicBezTo>
                    <a:pt x="19965" y="2136"/>
                    <a:pt x="19901" y="1918"/>
                    <a:pt x="19986" y="1737"/>
                  </a:cubicBezTo>
                  <a:cubicBezTo>
                    <a:pt x="20008" y="1680"/>
                    <a:pt x="20050" y="1623"/>
                    <a:pt x="20050" y="1566"/>
                  </a:cubicBezTo>
                  <a:cubicBezTo>
                    <a:pt x="20050" y="1481"/>
                    <a:pt x="19965" y="1405"/>
                    <a:pt x="20008" y="1320"/>
                  </a:cubicBezTo>
                  <a:cubicBezTo>
                    <a:pt x="19783" y="1301"/>
                    <a:pt x="19558" y="1500"/>
                    <a:pt x="19579" y="1699"/>
                  </a:cubicBezTo>
                  <a:cubicBezTo>
                    <a:pt x="19515" y="1623"/>
                    <a:pt x="19494" y="1519"/>
                    <a:pt x="19515" y="1424"/>
                  </a:cubicBezTo>
                  <a:cubicBezTo>
                    <a:pt x="19355" y="1405"/>
                    <a:pt x="19355" y="1215"/>
                    <a:pt x="19355" y="1101"/>
                  </a:cubicBezTo>
                  <a:cubicBezTo>
                    <a:pt x="19355" y="978"/>
                    <a:pt x="19290" y="788"/>
                    <a:pt x="19151" y="826"/>
                  </a:cubicBezTo>
                  <a:cubicBezTo>
                    <a:pt x="19108" y="1139"/>
                    <a:pt x="19087" y="1462"/>
                    <a:pt x="19108" y="1756"/>
                  </a:cubicBezTo>
                  <a:cubicBezTo>
                    <a:pt x="18948" y="1680"/>
                    <a:pt x="18862" y="1500"/>
                    <a:pt x="18905" y="1367"/>
                  </a:cubicBezTo>
                  <a:cubicBezTo>
                    <a:pt x="18755" y="1320"/>
                    <a:pt x="18552" y="1405"/>
                    <a:pt x="18477" y="1538"/>
                  </a:cubicBezTo>
                  <a:cubicBezTo>
                    <a:pt x="18456" y="1585"/>
                    <a:pt x="18456" y="1623"/>
                    <a:pt x="18434" y="1642"/>
                  </a:cubicBezTo>
                  <a:cubicBezTo>
                    <a:pt x="18413" y="1680"/>
                    <a:pt x="18370" y="1699"/>
                    <a:pt x="18327" y="1737"/>
                  </a:cubicBezTo>
                  <a:cubicBezTo>
                    <a:pt x="17942" y="2003"/>
                    <a:pt x="17492" y="2202"/>
                    <a:pt x="17000" y="2259"/>
                  </a:cubicBezTo>
                  <a:cubicBezTo>
                    <a:pt x="16957" y="2136"/>
                    <a:pt x="17085" y="2041"/>
                    <a:pt x="17203" y="1984"/>
                  </a:cubicBezTo>
                  <a:cubicBezTo>
                    <a:pt x="17428" y="1842"/>
                    <a:pt x="17631" y="1718"/>
                    <a:pt x="17856" y="1585"/>
                  </a:cubicBezTo>
                  <a:cubicBezTo>
                    <a:pt x="18027" y="1481"/>
                    <a:pt x="18209" y="1367"/>
                    <a:pt x="18274" y="1168"/>
                  </a:cubicBezTo>
                  <a:cubicBezTo>
                    <a:pt x="18274" y="1139"/>
                    <a:pt x="18306" y="1101"/>
                    <a:pt x="18274" y="1082"/>
                  </a:cubicBezTo>
                  <a:cubicBezTo>
                    <a:pt x="18252" y="1044"/>
                    <a:pt x="18209" y="1025"/>
                    <a:pt x="18145" y="1006"/>
                  </a:cubicBezTo>
                  <a:cubicBezTo>
                    <a:pt x="17856" y="902"/>
                    <a:pt x="17535" y="807"/>
                    <a:pt x="17246" y="722"/>
                  </a:cubicBezTo>
                  <a:cubicBezTo>
                    <a:pt x="17128" y="684"/>
                    <a:pt x="17021" y="665"/>
                    <a:pt x="16914" y="665"/>
                  </a:cubicBezTo>
                  <a:cubicBezTo>
                    <a:pt x="16839" y="684"/>
                    <a:pt x="16775" y="703"/>
                    <a:pt x="16711" y="703"/>
                  </a:cubicBezTo>
                  <a:cubicBezTo>
                    <a:pt x="16529" y="722"/>
                    <a:pt x="16390" y="589"/>
                    <a:pt x="16325" y="428"/>
                  </a:cubicBezTo>
                  <a:cubicBezTo>
                    <a:pt x="16325" y="409"/>
                    <a:pt x="16304" y="371"/>
                    <a:pt x="16283" y="352"/>
                  </a:cubicBezTo>
                  <a:cubicBezTo>
                    <a:pt x="16240" y="323"/>
                    <a:pt x="16186" y="323"/>
                    <a:pt x="16122" y="323"/>
                  </a:cubicBezTo>
                  <a:cubicBezTo>
                    <a:pt x="16015" y="323"/>
                    <a:pt x="15940" y="266"/>
                    <a:pt x="15833" y="228"/>
                  </a:cubicBezTo>
                  <a:cubicBezTo>
                    <a:pt x="15737" y="190"/>
                    <a:pt x="15608" y="190"/>
                    <a:pt x="15566" y="266"/>
                  </a:cubicBezTo>
                  <a:cubicBezTo>
                    <a:pt x="15491" y="371"/>
                    <a:pt x="15608" y="465"/>
                    <a:pt x="15694" y="522"/>
                  </a:cubicBezTo>
                  <a:cubicBezTo>
                    <a:pt x="15790" y="589"/>
                    <a:pt x="15876" y="703"/>
                    <a:pt x="15790" y="788"/>
                  </a:cubicBezTo>
                  <a:cubicBezTo>
                    <a:pt x="15737" y="845"/>
                    <a:pt x="15630" y="826"/>
                    <a:pt x="15566" y="788"/>
                  </a:cubicBezTo>
                  <a:cubicBezTo>
                    <a:pt x="15491" y="750"/>
                    <a:pt x="15469" y="665"/>
                    <a:pt x="15448" y="589"/>
                  </a:cubicBezTo>
                  <a:cubicBezTo>
                    <a:pt x="15405" y="484"/>
                    <a:pt x="15384" y="390"/>
                    <a:pt x="15341" y="266"/>
                  </a:cubicBezTo>
                  <a:cubicBezTo>
                    <a:pt x="15319" y="228"/>
                    <a:pt x="15309" y="190"/>
                    <a:pt x="15266" y="152"/>
                  </a:cubicBezTo>
                  <a:cubicBezTo>
                    <a:pt x="15212" y="105"/>
                    <a:pt x="15180" y="86"/>
                    <a:pt x="15137" y="86"/>
                  </a:cubicBezTo>
                  <a:cubicBezTo>
                    <a:pt x="15095" y="67"/>
                    <a:pt x="15041" y="48"/>
                    <a:pt x="14998" y="48"/>
                  </a:cubicBezTo>
                  <a:cubicBezTo>
                    <a:pt x="14870" y="10"/>
                    <a:pt x="14731" y="-28"/>
                    <a:pt x="14624" y="29"/>
                  </a:cubicBezTo>
                  <a:cubicBezTo>
                    <a:pt x="14506" y="86"/>
                    <a:pt x="14463" y="266"/>
                    <a:pt x="14592" y="304"/>
                  </a:cubicBezTo>
                  <a:cubicBezTo>
                    <a:pt x="14420" y="323"/>
                    <a:pt x="14195" y="409"/>
                    <a:pt x="14238" y="570"/>
                  </a:cubicBezTo>
                  <a:cubicBezTo>
                    <a:pt x="14238" y="608"/>
                    <a:pt x="14260" y="627"/>
                    <a:pt x="14281" y="665"/>
                  </a:cubicBezTo>
                  <a:cubicBezTo>
                    <a:pt x="14463" y="940"/>
                    <a:pt x="14645" y="1244"/>
                    <a:pt x="14816" y="1519"/>
                  </a:cubicBezTo>
                  <a:cubicBezTo>
                    <a:pt x="14506" y="1462"/>
                    <a:pt x="14238" y="1244"/>
                    <a:pt x="14174" y="968"/>
                  </a:cubicBezTo>
                  <a:cubicBezTo>
                    <a:pt x="14121" y="826"/>
                    <a:pt x="14142" y="684"/>
                    <a:pt x="14078" y="570"/>
                  </a:cubicBezTo>
                  <a:cubicBezTo>
                    <a:pt x="13949" y="285"/>
                    <a:pt x="13521" y="190"/>
                    <a:pt x="13254" y="323"/>
                  </a:cubicBezTo>
                  <a:cubicBezTo>
                    <a:pt x="13179" y="171"/>
                    <a:pt x="12911" y="152"/>
                    <a:pt x="12815" y="295"/>
                  </a:cubicBezTo>
                  <a:cubicBezTo>
                    <a:pt x="12815" y="257"/>
                    <a:pt x="12729" y="209"/>
                    <a:pt x="12665" y="228"/>
                  </a:cubicBezTo>
                  <a:cubicBezTo>
                    <a:pt x="12461" y="266"/>
                    <a:pt x="12237" y="304"/>
                    <a:pt x="12033" y="352"/>
                  </a:cubicBezTo>
                  <a:cubicBezTo>
                    <a:pt x="11991" y="352"/>
                    <a:pt x="11969" y="371"/>
                    <a:pt x="11926" y="390"/>
                  </a:cubicBezTo>
                  <a:cubicBezTo>
                    <a:pt x="11862" y="447"/>
                    <a:pt x="11926" y="522"/>
                    <a:pt x="11991" y="589"/>
                  </a:cubicBezTo>
                  <a:lnTo>
                    <a:pt x="12461" y="1063"/>
                  </a:lnTo>
                  <a:cubicBezTo>
                    <a:pt x="12504" y="1101"/>
                    <a:pt x="12558" y="1168"/>
                    <a:pt x="12579" y="1225"/>
                  </a:cubicBezTo>
                  <a:lnTo>
                    <a:pt x="12579" y="1339"/>
                  </a:lnTo>
                  <a:cubicBezTo>
                    <a:pt x="12579" y="1405"/>
                    <a:pt x="12622" y="1462"/>
                    <a:pt x="12665" y="1519"/>
                  </a:cubicBezTo>
                  <a:cubicBezTo>
                    <a:pt x="12783" y="1680"/>
                    <a:pt x="12911" y="1842"/>
                    <a:pt x="12997" y="2022"/>
                  </a:cubicBezTo>
                  <a:cubicBezTo>
                    <a:pt x="13072" y="2202"/>
                    <a:pt x="13093" y="2421"/>
                    <a:pt x="12997" y="2582"/>
                  </a:cubicBezTo>
                  <a:cubicBezTo>
                    <a:pt x="12932" y="2383"/>
                    <a:pt x="12825" y="2202"/>
                    <a:pt x="12665" y="2041"/>
                  </a:cubicBezTo>
                  <a:cubicBezTo>
                    <a:pt x="12579" y="1936"/>
                    <a:pt x="12483" y="1842"/>
                    <a:pt x="12483" y="1718"/>
                  </a:cubicBezTo>
                  <a:cubicBezTo>
                    <a:pt x="12333" y="1443"/>
                    <a:pt x="12172" y="1187"/>
                    <a:pt x="11991" y="921"/>
                  </a:cubicBezTo>
                  <a:cubicBezTo>
                    <a:pt x="11926" y="826"/>
                    <a:pt x="11787" y="703"/>
                    <a:pt x="11659" y="722"/>
                  </a:cubicBezTo>
                  <a:cubicBezTo>
                    <a:pt x="11520" y="769"/>
                    <a:pt x="11477" y="921"/>
                    <a:pt x="11477" y="1063"/>
                  </a:cubicBezTo>
                  <a:cubicBezTo>
                    <a:pt x="11477" y="1244"/>
                    <a:pt x="11477" y="1424"/>
                    <a:pt x="11455" y="1604"/>
                  </a:cubicBezTo>
                  <a:cubicBezTo>
                    <a:pt x="11380" y="1642"/>
                    <a:pt x="11295" y="1538"/>
                    <a:pt x="11273" y="1462"/>
                  </a:cubicBezTo>
                  <a:cubicBezTo>
                    <a:pt x="11209" y="1225"/>
                    <a:pt x="11231" y="987"/>
                    <a:pt x="11338" y="769"/>
                  </a:cubicBezTo>
                  <a:cubicBezTo>
                    <a:pt x="11231" y="665"/>
                    <a:pt x="11038" y="684"/>
                    <a:pt x="10909" y="750"/>
                  </a:cubicBezTo>
                  <a:cubicBezTo>
                    <a:pt x="10770" y="807"/>
                    <a:pt x="10685" y="940"/>
                    <a:pt x="10717" y="1082"/>
                  </a:cubicBezTo>
                  <a:cubicBezTo>
                    <a:pt x="10620" y="1006"/>
                    <a:pt x="10599" y="902"/>
                    <a:pt x="10599" y="807"/>
                  </a:cubicBezTo>
                  <a:cubicBezTo>
                    <a:pt x="10438" y="722"/>
                    <a:pt x="10192" y="684"/>
                    <a:pt x="10128" y="845"/>
                  </a:cubicBezTo>
                  <a:cubicBezTo>
                    <a:pt x="10107" y="940"/>
                    <a:pt x="10171" y="1025"/>
                    <a:pt x="10235" y="1101"/>
                  </a:cubicBezTo>
                  <a:cubicBezTo>
                    <a:pt x="10396" y="1301"/>
                    <a:pt x="10417" y="1566"/>
                    <a:pt x="10310" y="1785"/>
                  </a:cubicBezTo>
                  <a:cubicBezTo>
                    <a:pt x="10289" y="1566"/>
                    <a:pt x="10192" y="1339"/>
                    <a:pt x="9989" y="1225"/>
                  </a:cubicBezTo>
                  <a:cubicBezTo>
                    <a:pt x="9796" y="1101"/>
                    <a:pt x="9475" y="1120"/>
                    <a:pt x="9368" y="1320"/>
                  </a:cubicBezTo>
                  <a:cubicBezTo>
                    <a:pt x="9636" y="1585"/>
                    <a:pt x="9839" y="1918"/>
                    <a:pt x="9903" y="2278"/>
                  </a:cubicBezTo>
                  <a:cubicBezTo>
                    <a:pt x="9743" y="2297"/>
                    <a:pt x="9636" y="2136"/>
                    <a:pt x="9539" y="2022"/>
                  </a:cubicBezTo>
                  <a:cubicBezTo>
                    <a:pt x="9411" y="1861"/>
                    <a:pt x="9186" y="1756"/>
                    <a:pt x="8961" y="1756"/>
                  </a:cubicBezTo>
                  <a:cubicBezTo>
                    <a:pt x="8801" y="2022"/>
                    <a:pt x="8961" y="2383"/>
                    <a:pt x="9272" y="2496"/>
                  </a:cubicBezTo>
                  <a:cubicBezTo>
                    <a:pt x="9143" y="2582"/>
                    <a:pt x="8983" y="2601"/>
                    <a:pt x="8801" y="2582"/>
                  </a:cubicBezTo>
                  <a:cubicBezTo>
                    <a:pt x="8715" y="2658"/>
                    <a:pt x="8672" y="2772"/>
                    <a:pt x="8672" y="2895"/>
                  </a:cubicBezTo>
                  <a:cubicBezTo>
                    <a:pt x="8694" y="3132"/>
                    <a:pt x="8897" y="3313"/>
                    <a:pt x="9090" y="3455"/>
                  </a:cubicBezTo>
                  <a:cubicBezTo>
                    <a:pt x="9432" y="3711"/>
                    <a:pt x="9764" y="3967"/>
                    <a:pt x="10085" y="4233"/>
                  </a:cubicBezTo>
                  <a:cubicBezTo>
                    <a:pt x="10331" y="4432"/>
                    <a:pt x="10599" y="4651"/>
                    <a:pt x="10642" y="4945"/>
                  </a:cubicBezTo>
                  <a:cubicBezTo>
                    <a:pt x="10353" y="4632"/>
                    <a:pt x="9989" y="4385"/>
                    <a:pt x="9571" y="4233"/>
                  </a:cubicBezTo>
                  <a:cubicBezTo>
                    <a:pt x="9593" y="4328"/>
                    <a:pt x="9614" y="4451"/>
                    <a:pt x="9614" y="4565"/>
                  </a:cubicBezTo>
                  <a:cubicBezTo>
                    <a:pt x="9432" y="4451"/>
                    <a:pt x="9272" y="4309"/>
                    <a:pt x="9165" y="4148"/>
                  </a:cubicBezTo>
                  <a:cubicBezTo>
                    <a:pt x="8822" y="4214"/>
                    <a:pt x="8448" y="3967"/>
                    <a:pt x="8426" y="3654"/>
                  </a:cubicBezTo>
                  <a:cubicBezTo>
                    <a:pt x="8105" y="3531"/>
                    <a:pt x="7795" y="3370"/>
                    <a:pt x="7548" y="3170"/>
                  </a:cubicBezTo>
                  <a:cubicBezTo>
                    <a:pt x="7548" y="2933"/>
                    <a:pt x="7281" y="2772"/>
                    <a:pt x="7024" y="2677"/>
                  </a:cubicBezTo>
                  <a:cubicBezTo>
                    <a:pt x="6853" y="2838"/>
                    <a:pt x="7142" y="3132"/>
                    <a:pt x="6981" y="3313"/>
                  </a:cubicBezTo>
                  <a:cubicBezTo>
                    <a:pt x="6938" y="3351"/>
                    <a:pt x="6896" y="3370"/>
                    <a:pt x="6831" y="3398"/>
                  </a:cubicBezTo>
                  <a:cubicBezTo>
                    <a:pt x="6692" y="3436"/>
                    <a:pt x="6553" y="3493"/>
                    <a:pt x="6403" y="3531"/>
                  </a:cubicBezTo>
                  <a:cubicBezTo>
                    <a:pt x="6328" y="3531"/>
                    <a:pt x="6328" y="3616"/>
                    <a:pt x="6382" y="3654"/>
                  </a:cubicBezTo>
                  <a:cubicBezTo>
                    <a:pt x="6425" y="3692"/>
                    <a:pt x="6489" y="3711"/>
                    <a:pt x="6510" y="3768"/>
                  </a:cubicBezTo>
                  <a:cubicBezTo>
                    <a:pt x="6553" y="3854"/>
                    <a:pt x="6425" y="3948"/>
                    <a:pt x="6360" y="3910"/>
                  </a:cubicBezTo>
                  <a:cubicBezTo>
                    <a:pt x="6307" y="4034"/>
                    <a:pt x="6414" y="4148"/>
                    <a:pt x="6553" y="4214"/>
                  </a:cubicBezTo>
                  <a:cubicBezTo>
                    <a:pt x="6681" y="4271"/>
                    <a:pt x="6831" y="4252"/>
                    <a:pt x="6981" y="4271"/>
                  </a:cubicBezTo>
                  <a:cubicBezTo>
                    <a:pt x="7249" y="4309"/>
                    <a:pt x="7506" y="4508"/>
                    <a:pt x="7591" y="4727"/>
                  </a:cubicBezTo>
                  <a:cubicBezTo>
                    <a:pt x="7431" y="4746"/>
                    <a:pt x="7281" y="4746"/>
                    <a:pt x="7120" y="4765"/>
                  </a:cubicBezTo>
                  <a:cubicBezTo>
                    <a:pt x="7120" y="4831"/>
                    <a:pt x="7142" y="4888"/>
                    <a:pt x="7185" y="4926"/>
                  </a:cubicBezTo>
                  <a:cubicBezTo>
                    <a:pt x="7099" y="4983"/>
                    <a:pt x="6981" y="4907"/>
                    <a:pt x="6896" y="4850"/>
                  </a:cubicBezTo>
                  <a:cubicBezTo>
                    <a:pt x="6799" y="4784"/>
                    <a:pt x="6628" y="4784"/>
                    <a:pt x="6628" y="4888"/>
                  </a:cubicBezTo>
                  <a:cubicBezTo>
                    <a:pt x="6532" y="4869"/>
                    <a:pt x="6467" y="4784"/>
                    <a:pt x="6425" y="4708"/>
                  </a:cubicBezTo>
                  <a:cubicBezTo>
                    <a:pt x="6382" y="4632"/>
                    <a:pt x="6264" y="4546"/>
                    <a:pt x="6178" y="4603"/>
                  </a:cubicBezTo>
                  <a:cubicBezTo>
                    <a:pt x="6136" y="4632"/>
                    <a:pt x="6103" y="4689"/>
                    <a:pt x="6082" y="4746"/>
                  </a:cubicBezTo>
                  <a:cubicBezTo>
                    <a:pt x="6039" y="4850"/>
                    <a:pt x="5879" y="4926"/>
                    <a:pt x="5772" y="4888"/>
                  </a:cubicBezTo>
                  <a:cubicBezTo>
                    <a:pt x="5665" y="4850"/>
                    <a:pt x="5611" y="4670"/>
                    <a:pt x="5750" y="4603"/>
                  </a:cubicBezTo>
                  <a:cubicBezTo>
                    <a:pt x="5568" y="4470"/>
                    <a:pt x="5344" y="4366"/>
                    <a:pt x="5119" y="4328"/>
                  </a:cubicBezTo>
                  <a:cubicBezTo>
                    <a:pt x="5097" y="4451"/>
                    <a:pt x="5076" y="4584"/>
                    <a:pt x="5012" y="4708"/>
                  </a:cubicBezTo>
                  <a:cubicBezTo>
                    <a:pt x="4915" y="4803"/>
                    <a:pt x="4766" y="4888"/>
                    <a:pt x="4626" y="4803"/>
                  </a:cubicBezTo>
                  <a:lnTo>
                    <a:pt x="4626" y="5030"/>
                  </a:lnTo>
                  <a:cubicBezTo>
                    <a:pt x="4466" y="5030"/>
                    <a:pt x="4337" y="4964"/>
                    <a:pt x="4241" y="4850"/>
                  </a:cubicBezTo>
                  <a:cubicBezTo>
                    <a:pt x="4241" y="4907"/>
                    <a:pt x="4220" y="4964"/>
                    <a:pt x="4220" y="5030"/>
                  </a:cubicBezTo>
                  <a:cubicBezTo>
                    <a:pt x="4038" y="4926"/>
                    <a:pt x="3792" y="5002"/>
                    <a:pt x="3642" y="5125"/>
                  </a:cubicBezTo>
                  <a:cubicBezTo>
                    <a:pt x="3481" y="5249"/>
                    <a:pt x="3374" y="5419"/>
                    <a:pt x="3214" y="5543"/>
                  </a:cubicBezTo>
                  <a:cubicBezTo>
                    <a:pt x="3117" y="5600"/>
                    <a:pt x="2989" y="5704"/>
                    <a:pt x="3032" y="5799"/>
                  </a:cubicBezTo>
                  <a:cubicBezTo>
                    <a:pt x="3074" y="5922"/>
                    <a:pt x="3321" y="5979"/>
                    <a:pt x="3235" y="6084"/>
                  </a:cubicBezTo>
                  <a:cubicBezTo>
                    <a:pt x="3395" y="6160"/>
                    <a:pt x="3567" y="6255"/>
                    <a:pt x="3727" y="6160"/>
                  </a:cubicBezTo>
                  <a:cubicBezTo>
                    <a:pt x="3888" y="6055"/>
                    <a:pt x="3888" y="5799"/>
                    <a:pt x="4091" y="5761"/>
                  </a:cubicBezTo>
                  <a:cubicBezTo>
                    <a:pt x="4241" y="5884"/>
                    <a:pt x="4402" y="6084"/>
                    <a:pt x="4262" y="6217"/>
                  </a:cubicBezTo>
                  <a:cubicBezTo>
                    <a:pt x="4220" y="6283"/>
                    <a:pt x="4134" y="6302"/>
                    <a:pt x="4091" y="6340"/>
                  </a:cubicBezTo>
                  <a:cubicBezTo>
                    <a:pt x="3973" y="6435"/>
                    <a:pt x="4038" y="6634"/>
                    <a:pt x="4177" y="6701"/>
                  </a:cubicBezTo>
                  <a:cubicBezTo>
                    <a:pt x="4316" y="6758"/>
                    <a:pt x="4487" y="6710"/>
                    <a:pt x="4626" y="6634"/>
                  </a:cubicBezTo>
                  <a:cubicBezTo>
                    <a:pt x="4766" y="6549"/>
                    <a:pt x="4851" y="6435"/>
                    <a:pt x="4937" y="6321"/>
                  </a:cubicBezTo>
                  <a:cubicBezTo>
                    <a:pt x="4894" y="6663"/>
                    <a:pt x="4691" y="6976"/>
                    <a:pt x="4380" y="7156"/>
                  </a:cubicBezTo>
                  <a:cubicBezTo>
                    <a:pt x="4487" y="7213"/>
                    <a:pt x="4584" y="7280"/>
                    <a:pt x="4648" y="7374"/>
                  </a:cubicBezTo>
                  <a:cubicBezTo>
                    <a:pt x="4562" y="7431"/>
                    <a:pt x="4423" y="7450"/>
                    <a:pt x="4337" y="7431"/>
                  </a:cubicBezTo>
                  <a:cubicBezTo>
                    <a:pt x="4359" y="7574"/>
                    <a:pt x="4380" y="7697"/>
                    <a:pt x="4402" y="7830"/>
                  </a:cubicBezTo>
                  <a:cubicBezTo>
                    <a:pt x="4402" y="7877"/>
                    <a:pt x="4423" y="7934"/>
                    <a:pt x="4466" y="7972"/>
                  </a:cubicBezTo>
                  <a:cubicBezTo>
                    <a:pt x="4519" y="7991"/>
                    <a:pt x="4562" y="7991"/>
                    <a:pt x="4605" y="8010"/>
                  </a:cubicBezTo>
                  <a:cubicBezTo>
                    <a:pt x="5097" y="8010"/>
                    <a:pt x="5590" y="8029"/>
                    <a:pt x="6061" y="7934"/>
                  </a:cubicBezTo>
                  <a:cubicBezTo>
                    <a:pt x="6532" y="7830"/>
                    <a:pt x="7003" y="7612"/>
                    <a:pt x="7281" y="7251"/>
                  </a:cubicBezTo>
                  <a:cubicBezTo>
                    <a:pt x="7185" y="7631"/>
                    <a:pt x="6714" y="7849"/>
                    <a:pt x="6307" y="7991"/>
                  </a:cubicBezTo>
                  <a:cubicBezTo>
                    <a:pt x="5932" y="8134"/>
                    <a:pt x="5568" y="8267"/>
                    <a:pt x="5162" y="8295"/>
                  </a:cubicBezTo>
                  <a:cubicBezTo>
                    <a:pt x="5055" y="8295"/>
                    <a:pt x="4937" y="8295"/>
                    <a:pt x="4851" y="8352"/>
                  </a:cubicBezTo>
                  <a:cubicBezTo>
                    <a:pt x="4766" y="8390"/>
                    <a:pt x="4712" y="8523"/>
                    <a:pt x="4787" y="8589"/>
                  </a:cubicBezTo>
                  <a:cubicBezTo>
                    <a:pt x="4873" y="8656"/>
                    <a:pt x="5055" y="8608"/>
                    <a:pt x="5119" y="8713"/>
                  </a:cubicBezTo>
                  <a:cubicBezTo>
                    <a:pt x="5162" y="8751"/>
                    <a:pt x="5140" y="8808"/>
                    <a:pt x="5183" y="8864"/>
                  </a:cubicBezTo>
                  <a:cubicBezTo>
                    <a:pt x="5237" y="8931"/>
                    <a:pt x="5344" y="8931"/>
                    <a:pt x="5440" y="8969"/>
                  </a:cubicBezTo>
                  <a:cubicBezTo>
                    <a:pt x="5525" y="9007"/>
                    <a:pt x="5568" y="9083"/>
                    <a:pt x="5633" y="9149"/>
                  </a:cubicBezTo>
                  <a:cubicBezTo>
                    <a:pt x="5793" y="9263"/>
                    <a:pt x="6039" y="9206"/>
                    <a:pt x="6178" y="9083"/>
                  </a:cubicBezTo>
                  <a:cubicBezTo>
                    <a:pt x="6307" y="8969"/>
                    <a:pt x="6382" y="8789"/>
                    <a:pt x="6425" y="8608"/>
                  </a:cubicBezTo>
                  <a:cubicBezTo>
                    <a:pt x="6553" y="8665"/>
                    <a:pt x="6574" y="8864"/>
                    <a:pt x="6532" y="9007"/>
                  </a:cubicBezTo>
                  <a:cubicBezTo>
                    <a:pt x="6478" y="9149"/>
                    <a:pt x="6403" y="9282"/>
                    <a:pt x="6425" y="9424"/>
                  </a:cubicBezTo>
                  <a:cubicBezTo>
                    <a:pt x="6607" y="9567"/>
                    <a:pt x="6853" y="9586"/>
                    <a:pt x="7099" y="9624"/>
                  </a:cubicBezTo>
                  <a:cubicBezTo>
                    <a:pt x="7506" y="9681"/>
                    <a:pt x="7902" y="9728"/>
                    <a:pt x="8330" y="9709"/>
                  </a:cubicBezTo>
                  <a:cubicBezTo>
                    <a:pt x="8533" y="9681"/>
                    <a:pt x="8758" y="9662"/>
                    <a:pt x="8961" y="9624"/>
                  </a:cubicBezTo>
                  <a:cubicBezTo>
                    <a:pt x="9068" y="9605"/>
                    <a:pt x="9186" y="9586"/>
                    <a:pt x="9293" y="9548"/>
                  </a:cubicBezTo>
                  <a:cubicBezTo>
                    <a:pt x="9454" y="9462"/>
                    <a:pt x="9571" y="9282"/>
                    <a:pt x="9764" y="9263"/>
                  </a:cubicBezTo>
                  <a:cubicBezTo>
                    <a:pt x="9860" y="9244"/>
                    <a:pt x="9946" y="9282"/>
                    <a:pt x="10042" y="9263"/>
                  </a:cubicBezTo>
                  <a:cubicBezTo>
                    <a:pt x="10149" y="9244"/>
                    <a:pt x="10235" y="9149"/>
                    <a:pt x="10310" y="9045"/>
                  </a:cubicBezTo>
                  <a:cubicBezTo>
                    <a:pt x="10513" y="8770"/>
                    <a:pt x="10717" y="8494"/>
                    <a:pt x="10909" y="8229"/>
                  </a:cubicBezTo>
                  <a:cubicBezTo>
                    <a:pt x="10963" y="8172"/>
                    <a:pt x="11006" y="8096"/>
                    <a:pt x="11049" y="8010"/>
                  </a:cubicBezTo>
                  <a:cubicBezTo>
                    <a:pt x="11070" y="7953"/>
                    <a:pt x="11091" y="7877"/>
                    <a:pt x="11113" y="7811"/>
                  </a:cubicBezTo>
                  <a:cubicBezTo>
                    <a:pt x="11156" y="7735"/>
                    <a:pt x="11231" y="7650"/>
                    <a:pt x="11273" y="7593"/>
                  </a:cubicBezTo>
                  <a:cubicBezTo>
                    <a:pt x="11584" y="7251"/>
                    <a:pt x="11905" y="6919"/>
                    <a:pt x="12237" y="6558"/>
                  </a:cubicBezTo>
                  <a:cubicBezTo>
                    <a:pt x="12108" y="6938"/>
                    <a:pt x="11830" y="7280"/>
                    <a:pt x="11520" y="7536"/>
                  </a:cubicBezTo>
                  <a:cubicBezTo>
                    <a:pt x="11434" y="7612"/>
                    <a:pt x="11316" y="7697"/>
                    <a:pt x="11295" y="7811"/>
                  </a:cubicBezTo>
                  <a:cubicBezTo>
                    <a:pt x="11295" y="7896"/>
                    <a:pt x="11316" y="7953"/>
                    <a:pt x="11316" y="8029"/>
                  </a:cubicBezTo>
                  <a:cubicBezTo>
                    <a:pt x="11316" y="8229"/>
                    <a:pt x="11027" y="8390"/>
                    <a:pt x="11070" y="8589"/>
                  </a:cubicBezTo>
                  <a:cubicBezTo>
                    <a:pt x="11134" y="8608"/>
                    <a:pt x="11188" y="8646"/>
                    <a:pt x="11188" y="8713"/>
                  </a:cubicBezTo>
                  <a:cubicBezTo>
                    <a:pt x="11316" y="8608"/>
                    <a:pt x="11520" y="8608"/>
                    <a:pt x="11702" y="8608"/>
                  </a:cubicBezTo>
                  <a:lnTo>
                    <a:pt x="12997" y="8608"/>
                  </a:lnTo>
                  <a:cubicBezTo>
                    <a:pt x="12890" y="8732"/>
                    <a:pt x="12686" y="8789"/>
                    <a:pt x="12504" y="8826"/>
                  </a:cubicBezTo>
                  <a:cubicBezTo>
                    <a:pt x="12033" y="8931"/>
                    <a:pt x="11541" y="9026"/>
                    <a:pt x="11070" y="9130"/>
                  </a:cubicBezTo>
                  <a:cubicBezTo>
                    <a:pt x="10963" y="9149"/>
                    <a:pt x="10824" y="9187"/>
                    <a:pt x="10760" y="9282"/>
                  </a:cubicBezTo>
                  <a:cubicBezTo>
                    <a:pt x="10685" y="9405"/>
                    <a:pt x="10824" y="9548"/>
                    <a:pt x="10963" y="9529"/>
                  </a:cubicBezTo>
                  <a:cubicBezTo>
                    <a:pt x="10802" y="9728"/>
                    <a:pt x="10556" y="9804"/>
                    <a:pt x="10310" y="9880"/>
                  </a:cubicBezTo>
                  <a:cubicBezTo>
                    <a:pt x="9989" y="9984"/>
                    <a:pt x="9657" y="10079"/>
                    <a:pt x="9347" y="10184"/>
                  </a:cubicBezTo>
                  <a:cubicBezTo>
                    <a:pt x="9068" y="10260"/>
                    <a:pt x="8779" y="10364"/>
                    <a:pt x="8490" y="10345"/>
                  </a:cubicBezTo>
                  <a:cubicBezTo>
                    <a:pt x="8844" y="10677"/>
                    <a:pt x="9122" y="11038"/>
                    <a:pt x="9475" y="11379"/>
                  </a:cubicBezTo>
                  <a:cubicBezTo>
                    <a:pt x="9518" y="11417"/>
                    <a:pt x="9571" y="11474"/>
                    <a:pt x="9614" y="11541"/>
                  </a:cubicBezTo>
                  <a:cubicBezTo>
                    <a:pt x="9636" y="11617"/>
                    <a:pt x="9636" y="11693"/>
                    <a:pt x="9636" y="11759"/>
                  </a:cubicBezTo>
                  <a:cubicBezTo>
                    <a:pt x="9636" y="11958"/>
                    <a:pt x="9614" y="12158"/>
                    <a:pt x="9614" y="12376"/>
                  </a:cubicBezTo>
                  <a:cubicBezTo>
                    <a:pt x="9390" y="12376"/>
                    <a:pt x="9411" y="12053"/>
                    <a:pt x="9250" y="11911"/>
                  </a:cubicBezTo>
                  <a:cubicBezTo>
                    <a:pt x="9208" y="11873"/>
                    <a:pt x="9143" y="11854"/>
                    <a:pt x="9068" y="11835"/>
                  </a:cubicBezTo>
                  <a:cubicBezTo>
                    <a:pt x="8865" y="11712"/>
                    <a:pt x="8865" y="11417"/>
                    <a:pt x="8672" y="11294"/>
                  </a:cubicBezTo>
                  <a:lnTo>
                    <a:pt x="8533" y="11237"/>
                  </a:lnTo>
                  <a:cubicBezTo>
                    <a:pt x="8266" y="11095"/>
                    <a:pt x="8244" y="10677"/>
                    <a:pt x="7945" y="10658"/>
                  </a:cubicBezTo>
                  <a:cubicBezTo>
                    <a:pt x="7837" y="10639"/>
                    <a:pt x="7752" y="10696"/>
                    <a:pt x="7634" y="10725"/>
                  </a:cubicBezTo>
                  <a:cubicBezTo>
                    <a:pt x="7388" y="10800"/>
                    <a:pt x="7099" y="10763"/>
                    <a:pt x="6896" y="10620"/>
                  </a:cubicBezTo>
                  <a:cubicBezTo>
                    <a:pt x="6853" y="10601"/>
                    <a:pt x="6799" y="10563"/>
                    <a:pt x="6756" y="10563"/>
                  </a:cubicBezTo>
                  <a:cubicBezTo>
                    <a:pt x="6607" y="10525"/>
                    <a:pt x="6467" y="10677"/>
                    <a:pt x="6467" y="10800"/>
                  </a:cubicBezTo>
                  <a:cubicBezTo>
                    <a:pt x="6467" y="10943"/>
                    <a:pt x="6532" y="11057"/>
                    <a:pt x="6585" y="11199"/>
                  </a:cubicBezTo>
                  <a:cubicBezTo>
                    <a:pt x="6628" y="11341"/>
                    <a:pt x="6607" y="11493"/>
                    <a:pt x="6489" y="11579"/>
                  </a:cubicBezTo>
                  <a:cubicBezTo>
                    <a:pt x="6285" y="11474"/>
                    <a:pt x="6178" y="11256"/>
                    <a:pt x="6082" y="11057"/>
                  </a:cubicBezTo>
                  <a:cubicBezTo>
                    <a:pt x="6039" y="10962"/>
                    <a:pt x="5996" y="10838"/>
                    <a:pt x="5975" y="10725"/>
                  </a:cubicBezTo>
                  <a:cubicBezTo>
                    <a:pt x="5975" y="10601"/>
                    <a:pt x="6018" y="10497"/>
                    <a:pt x="5975" y="10383"/>
                  </a:cubicBezTo>
                  <a:cubicBezTo>
                    <a:pt x="5911" y="10165"/>
                    <a:pt x="5590" y="10098"/>
                    <a:pt x="5322" y="10098"/>
                  </a:cubicBezTo>
                  <a:cubicBezTo>
                    <a:pt x="5301" y="10345"/>
                    <a:pt x="5322" y="10563"/>
                    <a:pt x="5386" y="10781"/>
                  </a:cubicBezTo>
                  <a:cubicBezTo>
                    <a:pt x="5183" y="10838"/>
                    <a:pt x="4958" y="10658"/>
                    <a:pt x="4915" y="10478"/>
                  </a:cubicBezTo>
                  <a:cubicBezTo>
                    <a:pt x="4873" y="10297"/>
                    <a:pt x="4937" y="10098"/>
                    <a:pt x="5012" y="9899"/>
                  </a:cubicBezTo>
                  <a:cubicBezTo>
                    <a:pt x="4626" y="9880"/>
                    <a:pt x="4177" y="9785"/>
                    <a:pt x="4070" y="9462"/>
                  </a:cubicBezTo>
                  <a:cubicBezTo>
                    <a:pt x="4038" y="9405"/>
                    <a:pt x="4038" y="9367"/>
                    <a:pt x="4016" y="9310"/>
                  </a:cubicBezTo>
                  <a:cubicBezTo>
                    <a:pt x="3995" y="9263"/>
                    <a:pt x="3931" y="9225"/>
                    <a:pt x="3888" y="9187"/>
                  </a:cubicBezTo>
                  <a:cubicBezTo>
                    <a:pt x="3620" y="8988"/>
                    <a:pt x="3599" y="8627"/>
                    <a:pt x="3599" y="8314"/>
                  </a:cubicBezTo>
                  <a:cubicBezTo>
                    <a:pt x="3599" y="8210"/>
                    <a:pt x="3588" y="8105"/>
                    <a:pt x="3524" y="8029"/>
                  </a:cubicBezTo>
                  <a:cubicBezTo>
                    <a:pt x="3449" y="7944"/>
                    <a:pt x="3321" y="7915"/>
                    <a:pt x="3235" y="7972"/>
                  </a:cubicBezTo>
                  <a:cubicBezTo>
                    <a:pt x="3235" y="7849"/>
                    <a:pt x="3214" y="7754"/>
                    <a:pt x="3214" y="7631"/>
                  </a:cubicBezTo>
                  <a:cubicBezTo>
                    <a:pt x="3074" y="7450"/>
                    <a:pt x="2946" y="7299"/>
                    <a:pt x="2785" y="7118"/>
                  </a:cubicBezTo>
                  <a:cubicBezTo>
                    <a:pt x="2646" y="6976"/>
                    <a:pt x="2518" y="6862"/>
                    <a:pt x="2314" y="6777"/>
                  </a:cubicBezTo>
                  <a:cubicBezTo>
                    <a:pt x="2132" y="6701"/>
                    <a:pt x="1908" y="6701"/>
                    <a:pt x="1726" y="6796"/>
                  </a:cubicBezTo>
                  <a:cubicBezTo>
                    <a:pt x="1565" y="6729"/>
                    <a:pt x="1490" y="6710"/>
                    <a:pt x="1458" y="6701"/>
                  </a:cubicBezTo>
                  <a:cubicBezTo>
                    <a:pt x="1351" y="6976"/>
                    <a:pt x="1308" y="7280"/>
                    <a:pt x="1372" y="7574"/>
                  </a:cubicBezTo>
                  <a:close/>
                  <a:moveTo>
                    <a:pt x="1447" y="6701"/>
                  </a:moveTo>
                  <a:cubicBezTo>
                    <a:pt x="1437" y="6701"/>
                    <a:pt x="1437" y="6701"/>
                    <a:pt x="1447" y="6701"/>
                  </a:cubicBezTo>
                  <a:close/>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nvGrpSpPr>
            <p:cNvPr id="3621" name="Group 3621"/>
            <p:cNvGrpSpPr/>
            <p:nvPr/>
          </p:nvGrpSpPr>
          <p:grpSpPr>
            <a:xfrm>
              <a:off x="2374458" y="0"/>
              <a:ext cx="1525433" cy="2238234"/>
              <a:chOff x="0" y="0"/>
              <a:chExt cx="1525431" cy="2238233"/>
            </a:xfrm>
          </p:grpSpPr>
          <p:sp>
            <p:nvSpPr>
              <p:cNvPr id="3619" name="Shape 3619"/>
              <p:cNvSpPr/>
              <p:nvPr/>
            </p:nvSpPr>
            <p:spPr>
              <a:xfrm>
                <a:off x="0" y="0"/>
                <a:ext cx="1525432" cy="2238234"/>
              </a:xfrm>
              <a:custGeom>
                <a:avLst/>
                <a:gdLst/>
                <a:ahLst/>
                <a:cxnLst>
                  <a:cxn ang="0">
                    <a:pos x="wd2" y="hd2"/>
                  </a:cxn>
                  <a:cxn ang="5400000">
                    <a:pos x="wd2" y="hd2"/>
                  </a:cxn>
                  <a:cxn ang="10800000">
                    <a:pos x="wd2" y="hd2"/>
                  </a:cxn>
                  <a:cxn ang="16200000">
                    <a:pos x="wd2" y="hd2"/>
                  </a:cxn>
                </a:cxnLst>
                <a:rect l="0" t="0" r="r" b="b"/>
                <a:pathLst>
                  <a:path w="21591" h="21592" extrusionOk="0">
                    <a:moveTo>
                      <a:pt x="4094" y="3256"/>
                    </a:moveTo>
                    <a:cubicBezTo>
                      <a:pt x="3964" y="3201"/>
                      <a:pt x="3835" y="3327"/>
                      <a:pt x="3847" y="3424"/>
                    </a:cubicBezTo>
                    <a:cubicBezTo>
                      <a:pt x="3859" y="3521"/>
                      <a:pt x="3952" y="3618"/>
                      <a:pt x="3915" y="3714"/>
                    </a:cubicBezTo>
                    <a:cubicBezTo>
                      <a:pt x="3899" y="3750"/>
                      <a:pt x="3873" y="3783"/>
                      <a:pt x="3848" y="3815"/>
                    </a:cubicBezTo>
                    <a:cubicBezTo>
                      <a:pt x="3822" y="3848"/>
                      <a:pt x="3798" y="3880"/>
                      <a:pt x="3785" y="3916"/>
                    </a:cubicBezTo>
                    <a:cubicBezTo>
                      <a:pt x="3770" y="3950"/>
                      <a:pt x="3788" y="3992"/>
                      <a:pt x="3822" y="4021"/>
                    </a:cubicBezTo>
                    <a:cubicBezTo>
                      <a:pt x="3856" y="4051"/>
                      <a:pt x="3906" y="4068"/>
                      <a:pt x="3952" y="4051"/>
                    </a:cubicBezTo>
                    <a:cubicBezTo>
                      <a:pt x="3875" y="4120"/>
                      <a:pt x="3822" y="4204"/>
                      <a:pt x="3799" y="4293"/>
                    </a:cubicBezTo>
                    <a:cubicBezTo>
                      <a:pt x="3776" y="4382"/>
                      <a:pt x="3782" y="4476"/>
                      <a:pt x="3822" y="4564"/>
                    </a:cubicBezTo>
                    <a:cubicBezTo>
                      <a:pt x="3705" y="4631"/>
                      <a:pt x="3588" y="4438"/>
                      <a:pt x="3434" y="4438"/>
                    </a:cubicBezTo>
                    <a:cubicBezTo>
                      <a:pt x="3372" y="4438"/>
                      <a:pt x="3316" y="4476"/>
                      <a:pt x="3255" y="4492"/>
                    </a:cubicBezTo>
                    <a:cubicBezTo>
                      <a:pt x="3227" y="4505"/>
                      <a:pt x="3187" y="4511"/>
                      <a:pt x="3152" y="4509"/>
                    </a:cubicBezTo>
                    <a:cubicBezTo>
                      <a:pt x="3117" y="4507"/>
                      <a:pt x="3088" y="4497"/>
                      <a:pt x="3082" y="4476"/>
                    </a:cubicBezTo>
                    <a:cubicBezTo>
                      <a:pt x="3057" y="4532"/>
                      <a:pt x="3036" y="4589"/>
                      <a:pt x="3013" y="4646"/>
                    </a:cubicBezTo>
                    <a:cubicBezTo>
                      <a:pt x="2991" y="4703"/>
                      <a:pt x="2968" y="4760"/>
                      <a:pt x="2940" y="4816"/>
                    </a:cubicBezTo>
                    <a:cubicBezTo>
                      <a:pt x="2909" y="4791"/>
                      <a:pt x="2858" y="4780"/>
                      <a:pt x="2804" y="4780"/>
                    </a:cubicBezTo>
                    <a:cubicBezTo>
                      <a:pt x="2749" y="4781"/>
                      <a:pt x="2690" y="4793"/>
                      <a:pt x="2644" y="4816"/>
                    </a:cubicBezTo>
                    <a:cubicBezTo>
                      <a:pt x="2598" y="4837"/>
                      <a:pt x="2565" y="4869"/>
                      <a:pt x="2540" y="4903"/>
                    </a:cubicBezTo>
                    <a:cubicBezTo>
                      <a:pt x="2514" y="4936"/>
                      <a:pt x="2496" y="4972"/>
                      <a:pt x="2477" y="5001"/>
                    </a:cubicBezTo>
                    <a:cubicBezTo>
                      <a:pt x="2450" y="5041"/>
                      <a:pt x="2426" y="5083"/>
                      <a:pt x="2404" y="5126"/>
                    </a:cubicBezTo>
                    <a:cubicBezTo>
                      <a:pt x="2382" y="5168"/>
                      <a:pt x="2360" y="5210"/>
                      <a:pt x="2335" y="5250"/>
                    </a:cubicBezTo>
                    <a:cubicBezTo>
                      <a:pt x="2277" y="5250"/>
                      <a:pt x="2221" y="5250"/>
                      <a:pt x="2166" y="5251"/>
                    </a:cubicBezTo>
                    <a:cubicBezTo>
                      <a:pt x="2110" y="5252"/>
                      <a:pt x="2055" y="5254"/>
                      <a:pt x="1996" y="5258"/>
                    </a:cubicBezTo>
                    <a:cubicBezTo>
                      <a:pt x="2024" y="5321"/>
                      <a:pt x="2008" y="5385"/>
                      <a:pt x="1976" y="5448"/>
                    </a:cubicBezTo>
                    <a:cubicBezTo>
                      <a:pt x="1944" y="5510"/>
                      <a:pt x="1894" y="5571"/>
                      <a:pt x="1854" y="5628"/>
                    </a:cubicBezTo>
                    <a:cubicBezTo>
                      <a:pt x="1817" y="5687"/>
                      <a:pt x="1788" y="5758"/>
                      <a:pt x="1787" y="5823"/>
                    </a:cubicBezTo>
                    <a:cubicBezTo>
                      <a:pt x="1786" y="5889"/>
                      <a:pt x="1814" y="5950"/>
                      <a:pt x="1891" y="5990"/>
                    </a:cubicBezTo>
                    <a:cubicBezTo>
                      <a:pt x="1962" y="5990"/>
                      <a:pt x="2035" y="5995"/>
                      <a:pt x="2106" y="6006"/>
                    </a:cubicBezTo>
                    <a:cubicBezTo>
                      <a:pt x="2177" y="6016"/>
                      <a:pt x="2246" y="6032"/>
                      <a:pt x="2311" y="6053"/>
                    </a:cubicBezTo>
                    <a:cubicBezTo>
                      <a:pt x="2335" y="6036"/>
                      <a:pt x="2360" y="6020"/>
                      <a:pt x="2384" y="6005"/>
                    </a:cubicBezTo>
                    <a:cubicBezTo>
                      <a:pt x="2408" y="5989"/>
                      <a:pt x="2431" y="5973"/>
                      <a:pt x="2453" y="5956"/>
                    </a:cubicBezTo>
                    <a:cubicBezTo>
                      <a:pt x="2554" y="5973"/>
                      <a:pt x="2641" y="6026"/>
                      <a:pt x="2691" y="6092"/>
                    </a:cubicBezTo>
                    <a:cubicBezTo>
                      <a:pt x="2741" y="6158"/>
                      <a:pt x="2755" y="6238"/>
                      <a:pt x="2712" y="6310"/>
                    </a:cubicBezTo>
                    <a:cubicBezTo>
                      <a:pt x="2684" y="6314"/>
                      <a:pt x="2655" y="6318"/>
                      <a:pt x="2625" y="6322"/>
                    </a:cubicBezTo>
                    <a:cubicBezTo>
                      <a:pt x="2596" y="6326"/>
                      <a:pt x="2567" y="6331"/>
                      <a:pt x="2539" y="6335"/>
                    </a:cubicBezTo>
                    <a:cubicBezTo>
                      <a:pt x="2585" y="6362"/>
                      <a:pt x="2632" y="6391"/>
                      <a:pt x="2677" y="6419"/>
                    </a:cubicBezTo>
                    <a:cubicBezTo>
                      <a:pt x="2723" y="6447"/>
                      <a:pt x="2767" y="6476"/>
                      <a:pt x="2811" y="6503"/>
                    </a:cubicBezTo>
                    <a:cubicBezTo>
                      <a:pt x="2761" y="6503"/>
                      <a:pt x="2704" y="6507"/>
                      <a:pt x="2654" y="6520"/>
                    </a:cubicBezTo>
                    <a:cubicBezTo>
                      <a:pt x="2604" y="6534"/>
                      <a:pt x="2561" y="6556"/>
                      <a:pt x="2539" y="6591"/>
                    </a:cubicBezTo>
                    <a:cubicBezTo>
                      <a:pt x="2527" y="6608"/>
                      <a:pt x="2521" y="6626"/>
                      <a:pt x="2517" y="6645"/>
                    </a:cubicBezTo>
                    <a:cubicBezTo>
                      <a:pt x="2514" y="6664"/>
                      <a:pt x="2514" y="6684"/>
                      <a:pt x="2514" y="6705"/>
                    </a:cubicBezTo>
                    <a:cubicBezTo>
                      <a:pt x="2502" y="6865"/>
                      <a:pt x="2379" y="7011"/>
                      <a:pt x="2201" y="7110"/>
                    </a:cubicBezTo>
                    <a:cubicBezTo>
                      <a:pt x="2022" y="7210"/>
                      <a:pt x="1789" y="7262"/>
                      <a:pt x="1558" y="7235"/>
                    </a:cubicBezTo>
                    <a:cubicBezTo>
                      <a:pt x="1546" y="7258"/>
                      <a:pt x="1532" y="7282"/>
                      <a:pt x="1520" y="7307"/>
                    </a:cubicBezTo>
                    <a:cubicBezTo>
                      <a:pt x="1507" y="7331"/>
                      <a:pt x="1496" y="7355"/>
                      <a:pt x="1490" y="7378"/>
                    </a:cubicBezTo>
                    <a:cubicBezTo>
                      <a:pt x="1453" y="7378"/>
                      <a:pt x="1412" y="7374"/>
                      <a:pt x="1370" y="7367"/>
                    </a:cubicBezTo>
                    <a:cubicBezTo>
                      <a:pt x="1328" y="7360"/>
                      <a:pt x="1287" y="7351"/>
                      <a:pt x="1250" y="7340"/>
                    </a:cubicBezTo>
                    <a:cubicBezTo>
                      <a:pt x="1222" y="7408"/>
                      <a:pt x="1182" y="7470"/>
                      <a:pt x="1131" y="7526"/>
                    </a:cubicBezTo>
                    <a:cubicBezTo>
                      <a:pt x="1080" y="7582"/>
                      <a:pt x="1018" y="7633"/>
                      <a:pt x="947" y="7677"/>
                    </a:cubicBezTo>
                    <a:cubicBezTo>
                      <a:pt x="916" y="7673"/>
                      <a:pt x="884" y="7668"/>
                      <a:pt x="853" y="7664"/>
                    </a:cubicBezTo>
                    <a:cubicBezTo>
                      <a:pt x="822" y="7660"/>
                      <a:pt x="793" y="7656"/>
                      <a:pt x="768" y="7651"/>
                    </a:cubicBezTo>
                    <a:cubicBezTo>
                      <a:pt x="651" y="7702"/>
                      <a:pt x="534" y="7765"/>
                      <a:pt x="429" y="7820"/>
                    </a:cubicBezTo>
                    <a:cubicBezTo>
                      <a:pt x="262" y="7908"/>
                      <a:pt x="84" y="7996"/>
                      <a:pt x="16" y="8135"/>
                    </a:cubicBezTo>
                    <a:cubicBezTo>
                      <a:pt x="-9" y="8203"/>
                      <a:pt x="-3" y="8269"/>
                      <a:pt x="18" y="8333"/>
                    </a:cubicBezTo>
                    <a:cubicBezTo>
                      <a:pt x="39" y="8398"/>
                      <a:pt x="74" y="8461"/>
                      <a:pt x="108" y="8522"/>
                    </a:cubicBezTo>
                    <a:cubicBezTo>
                      <a:pt x="145" y="8529"/>
                      <a:pt x="181" y="8534"/>
                      <a:pt x="217" y="8539"/>
                    </a:cubicBezTo>
                    <a:cubicBezTo>
                      <a:pt x="253" y="8543"/>
                      <a:pt x="290" y="8547"/>
                      <a:pt x="330" y="8552"/>
                    </a:cubicBezTo>
                    <a:cubicBezTo>
                      <a:pt x="321" y="8596"/>
                      <a:pt x="307" y="8638"/>
                      <a:pt x="289" y="8678"/>
                    </a:cubicBezTo>
                    <a:cubicBezTo>
                      <a:pt x="272" y="8719"/>
                      <a:pt x="250" y="8758"/>
                      <a:pt x="225" y="8796"/>
                    </a:cubicBezTo>
                    <a:cubicBezTo>
                      <a:pt x="380" y="8840"/>
                      <a:pt x="542" y="8889"/>
                      <a:pt x="681" y="8954"/>
                    </a:cubicBezTo>
                    <a:cubicBezTo>
                      <a:pt x="821" y="9019"/>
                      <a:pt x="938" y="9099"/>
                      <a:pt x="1003" y="9204"/>
                    </a:cubicBezTo>
                    <a:cubicBezTo>
                      <a:pt x="1092" y="9191"/>
                      <a:pt x="1185" y="9177"/>
                      <a:pt x="1278" y="9164"/>
                    </a:cubicBezTo>
                    <a:cubicBezTo>
                      <a:pt x="1371" y="9150"/>
                      <a:pt x="1466" y="9136"/>
                      <a:pt x="1558" y="9124"/>
                    </a:cubicBezTo>
                    <a:cubicBezTo>
                      <a:pt x="1577" y="9107"/>
                      <a:pt x="1600" y="9091"/>
                      <a:pt x="1623" y="9075"/>
                    </a:cubicBezTo>
                    <a:cubicBezTo>
                      <a:pt x="1646" y="9060"/>
                      <a:pt x="1669" y="9044"/>
                      <a:pt x="1688" y="9027"/>
                    </a:cubicBezTo>
                    <a:cubicBezTo>
                      <a:pt x="1811" y="8991"/>
                      <a:pt x="1953" y="8985"/>
                      <a:pt x="2085" y="9005"/>
                    </a:cubicBezTo>
                    <a:cubicBezTo>
                      <a:pt x="2217" y="9025"/>
                      <a:pt x="2339" y="9071"/>
                      <a:pt x="2422" y="9141"/>
                    </a:cubicBezTo>
                    <a:cubicBezTo>
                      <a:pt x="2372" y="9229"/>
                      <a:pt x="2266" y="9303"/>
                      <a:pt x="2138" y="9347"/>
                    </a:cubicBezTo>
                    <a:cubicBezTo>
                      <a:pt x="2010" y="9392"/>
                      <a:pt x="1860" y="9408"/>
                      <a:pt x="1725" y="9380"/>
                    </a:cubicBezTo>
                    <a:cubicBezTo>
                      <a:pt x="1620" y="9364"/>
                      <a:pt x="1521" y="9317"/>
                      <a:pt x="1404" y="9317"/>
                    </a:cubicBezTo>
                    <a:cubicBezTo>
                      <a:pt x="1287" y="9317"/>
                      <a:pt x="1157" y="9372"/>
                      <a:pt x="1182" y="9452"/>
                    </a:cubicBezTo>
                    <a:cubicBezTo>
                      <a:pt x="1077" y="9492"/>
                      <a:pt x="967" y="9520"/>
                      <a:pt x="855" y="9536"/>
                    </a:cubicBezTo>
                    <a:cubicBezTo>
                      <a:pt x="742" y="9553"/>
                      <a:pt x="626" y="9557"/>
                      <a:pt x="509" y="9549"/>
                    </a:cubicBezTo>
                    <a:cubicBezTo>
                      <a:pt x="497" y="9584"/>
                      <a:pt x="488" y="9619"/>
                      <a:pt x="478" y="9653"/>
                    </a:cubicBezTo>
                    <a:cubicBezTo>
                      <a:pt x="468" y="9686"/>
                      <a:pt x="457" y="9719"/>
                      <a:pt x="441" y="9750"/>
                    </a:cubicBezTo>
                    <a:cubicBezTo>
                      <a:pt x="552" y="9786"/>
                      <a:pt x="673" y="9828"/>
                      <a:pt x="770" y="9881"/>
                    </a:cubicBezTo>
                    <a:cubicBezTo>
                      <a:pt x="867" y="9935"/>
                      <a:pt x="941" y="9999"/>
                      <a:pt x="960" y="10079"/>
                    </a:cubicBezTo>
                    <a:cubicBezTo>
                      <a:pt x="1031" y="10047"/>
                      <a:pt x="1115" y="10031"/>
                      <a:pt x="1200" y="10031"/>
                    </a:cubicBezTo>
                    <a:cubicBezTo>
                      <a:pt x="1285" y="10031"/>
                      <a:pt x="1370" y="10047"/>
                      <a:pt x="1441" y="10079"/>
                    </a:cubicBezTo>
                    <a:cubicBezTo>
                      <a:pt x="1388" y="10119"/>
                      <a:pt x="1333" y="10155"/>
                      <a:pt x="1278" y="10192"/>
                    </a:cubicBezTo>
                    <a:cubicBezTo>
                      <a:pt x="1223" y="10229"/>
                      <a:pt x="1169" y="10266"/>
                      <a:pt x="1120" y="10306"/>
                    </a:cubicBezTo>
                    <a:cubicBezTo>
                      <a:pt x="1145" y="10289"/>
                      <a:pt x="1177" y="10293"/>
                      <a:pt x="1205" y="10307"/>
                    </a:cubicBezTo>
                    <a:cubicBezTo>
                      <a:pt x="1233" y="10322"/>
                      <a:pt x="1256" y="10346"/>
                      <a:pt x="1262" y="10369"/>
                    </a:cubicBezTo>
                    <a:cubicBezTo>
                      <a:pt x="1274" y="10411"/>
                      <a:pt x="1250" y="10466"/>
                      <a:pt x="1274" y="10508"/>
                    </a:cubicBezTo>
                    <a:cubicBezTo>
                      <a:pt x="1287" y="10529"/>
                      <a:pt x="1324" y="10546"/>
                      <a:pt x="1348" y="10562"/>
                    </a:cubicBezTo>
                    <a:cubicBezTo>
                      <a:pt x="1512" y="10642"/>
                      <a:pt x="1697" y="10722"/>
                      <a:pt x="1885" y="10765"/>
                    </a:cubicBezTo>
                    <a:cubicBezTo>
                      <a:pt x="2073" y="10808"/>
                      <a:pt x="2265" y="10815"/>
                      <a:pt x="2440" y="10747"/>
                    </a:cubicBezTo>
                    <a:cubicBezTo>
                      <a:pt x="2447" y="10716"/>
                      <a:pt x="2453" y="10683"/>
                      <a:pt x="2459" y="10651"/>
                    </a:cubicBezTo>
                    <a:cubicBezTo>
                      <a:pt x="2465" y="10618"/>
                      <a:pt x="2471" y="10585"/>
                      <a:pt x="2477" y="10554"/>
                    </a:cubicBezTo>
                    <a:cubicBezTo>
                      <a:pt x="2669" y="10520"/>
                      <a:pt x="2798" y="10684"/>
                      <a:pt x="2996" y="10714"/>
                    </a:cubicBezTo>
                    <a:cubicBezTo>
                      <a:pt x="3113" y="10731"/>
                      <a:pt x="3224" y="10676"/>
                      <a:pt x="3341" y="10667"/>
                    </a:cubicBezTo>
                    <a:cubicBezTo>
                      <a:pt x="3412" y="10659"/>
                      <a:pt x="3485" y="10661"/>
                      <a:pt x="3555" y="10669"/>
                    </a:cubicBezTo>
                    <a:cubicBezTo>
                      <a:pt x="3625" y="10677"/>
                      <a:pt x="3693" y="10691"/>
                      <a:pt x="3754" y="10705"/>
                    </a:cubicBezTo>
                    <a:cubicBezTo>
                      <a:pt x="4248" y="10802"/>
                      <a:pt x="4803" y="10916"/>
                      <a:pt x="5050" y="11223"/>
                    </a:cubicBezTo>
                    <a:cubicBezTo>
                      <a:pt x="5192" y="11399"/>
                      <a:pt x="5204" y="11614"/>
                      <a:pt x="5223" y="11807"/>
                    </a:cubicBezTo>
                    <a:cubicBezTo>
                      <a:pt x="5306" y="11833"/>
                      <a:pt x="5377" y="11879"/>
                      <a:pt x="5423" y="11934"/>
                    </a:cubicBezTo>
                    <a:cubicBezTo>
                      <a:pt x="5470" y="11989"/>
                      <a:pt x="5491" y="12054"/>
                      <a:pt x="5476" y="12115"/>
                    </a:cubicBezTo>
                    <a:cubicBezTo>
                      <a:pt x="5463" y="12211"/>
                      <a:pt x="5426" y="12300"/>
                      <a:pt x="5426" y="12396"/>
                    </a:cubicBezTo>
                    <a:cubicBezTo>
                      <a:pt x="5426" y="12426"/>
                      <a:pt x="5426" y="12459"/>
                      <a:pt x="5451" y="12476"/>
                    </a:cubicBezTo>
                    <a:cubicBezTo>
                      <a:pt x="5457" y="12485"/>
                      <a:pt x="5471" y="12494"/>
                      <a:pt x="5485" y="12505"/>
                    </a:cubicBezTo>
                    <a:cubicBezTo>
                      <a:pt x="5499" y="12515"/>
                      <a:pt x="5513" y="12527"/>
                      <a:pt x="5519" y="12539"/>
                    </a:cubicBezTo>
                    <a:cubicBezTo>
                      <a:pt x="5531" y="12560"/>
                      <a:pt x="5524" y="12581"/>
                      <a:pt x="5510" y="12602"/>
                    </a:cubicBezTo>
                    <a:cubicBezTo>
                      <a:pt x="5496" y="12622"/>
                      <a:pt x="5476" y="12642"/>
                      <a:pt x="5463" y="12661"/>
                    </a:cubicBezTo>
                    <a:cubicBezTo>
                      <a:pt x="5430" y="12703"/>
                      <a:pt x="5423" y="12757"/>
                      <a:pt x="5440" y="12808"/>
                    </a:cubicBezTo>
                    <a:cubicBezTo>
                      <a:pt x="5457" y="12858"/>
                      <a:pt x="5497" y="12905"/>
                      <a:pt x="5556" y="12935"/>
                    </a:cubicBezTo>
                    <a:cubicBezTo>
                      <a:pt x="5575" y="12945"/>
                      <a:pt x="5598" y="12955"/>
                      <a:pt x="5619" y="12966"/>
                    </a:cubicBezTo>
                    <a:cubicBezTo>
                      <a:pt x="5641" y="12977"/>
                      <a:pt x="5661" y="12989"/>
                      <a:pt x="5673" y="13006"/>
                    </a:cubicBezTo>
                    <a:cubicBezTo>
                      <a:pt x="5686" y="13032"/>
                      <a:pt x="5686" y="13061"/>
                      <a:pt x="5686" y="13086"/>
                    </a:cubicBezTo>
                    <a:cubicBezTo>
                      <a:pt x="5686" y="13351"/>
                      <a:pt x="5908" y="13608"/>
                      <a:pt x="5828" y="13873"/>
                    </a:cubicBezTo>
                    <a:cubicBezTo>
                      <a:pt x="5803" y="13953"/>
                      <a:pt x="5766" y="14058"/>
                      <a:pt x="5865" y="14100"/>
                    </a:cubicBezTo>
                    <a:cubicBezTo>
                      <a:pt x="5908" y="14117"/>
                      <a:pt x="5969" y="14129"/>
                      <a:pt x="5994" y="14163"/>
                    </a:cubicBezTo>
                    <a:cubicBezTo>
                      <a:pt x="6013" y="14188"/>
                      <a:pt x="5994" y="14218"/>
                      <a:pt x="5994" y="14243"/>
                    </a:cubicBezTo>
                    <a:cubicBezTo>
                      <a:pt x="5957" y="14340"/>
                      <a:pt x="5965" y="14443"/>
                      <a:pt x="6010" y="14538"/>
                    </a:cubicBezTo>
                    <a:cubicBezTo>
                      <a:pt x="6056" y="14634"/>
                      <a:pt x="6139" y="14722"/>
                      <a:pt x="6253" y="14790"/>
                    </a:cubicBezTo>
                    <a:cubicBezTo>
                      <a:pt x="6269" y="14798"/>
                      <a:pt x="6283" y="14805"/>
                      <a:pt x="6297" y="14809"/>
                    </a:cubicBezTo>
                    <a:cubicBezTo>
                      <a:pt x="6312" y="14813"/>
                      <a:pt x="6327" y="14815"/>
                      <a:pt x="6346" y="14815"/>
                    </a:cubicBezTo>
                    <a:cubicBezTo>
                      <a:pt x="6380" y="14819"/>
                      <a:pt x="6409" y="14809"/>
                      <a:pt x="6433" y="14791"/>
                    </a:cubicBezTo>
                    <a:cubicBezTo>
                      <a:pt x="6457" y="14774"/>
                      <a:pt x="6475" y="14750"/>
                      <a:pt x="6488" y="14727"/>
                    </a:cubicBezTo>
                    <a:cubicBezTo>
                      <a:pt x="6494" y="14706"/>
                      <a:pt x="6497" y="14684"/>
                      <a:pt x="6500" y="14660"/>
                    </a:cubicBezTo>
                    <a:cubicBezTo>
                      <a:pt x="6503" y="14637"/>
                      <a:pt x="6506" y="14613"/>
                      <a:pt x="6512" y="14588"/>
                    </a:cubicBezTo>
                    <a:cubicBezTo>
                      <a:pt x="6559" y="14573"/>
                      <a:pt x="6611" y="14584"/>
                      <a:pt x="6647" y="14606"/>
                    </a:cubicBezTo>
                    <a:cubicBezTo>
                      <a:pt x="6684" y="14628"/>
                      <a:pt x="6704" y="14661"/>
                      <a:pt x="6685" y="14693"/>
                    </a:cubicBezTo>
                    <a:cubicBezTo>
                      <a:pt x="6670" y="14714"/>
                      <a:pt x="6640" y="14732"/>
                      <a:pt x="6613" y="14751"/>
                    </a:cubicBezTo>
                    <a:cubicBezTo>
                      <a:pt x="6586" y="14770"/>
                      <a:pt x="6562" y="14790"/>
                      <a:pt x="6556" y="14815"/>
                    </a:cubicBezTo>
                    <a:cubicBezTo>
                      <a:pt x="6525" y="14878"/>
                      <a:pt x="6617" y="14941"/>
                      <a:pt x="6722" y="14941"/>
                    </a:cubicBezTo>
                    <a:cubicBezTo>
                      <a:pt x="6827" y="14941"/>
                      <a:pt x="6901" y="14903"/>
                      <a:pt x="6981" y="14861"/>
                    </a:cubicBezTo>
                    <a:cubicBezTo>
                      <a:pt x="7098" y="14887"/>
                      <a:pt x="7185" y="14953"/>
                      <a:pt x="7230" y="15031"/>
                    </a:cubicBezTo>
                    <a:cubicBezTo>
                      <a:pt x="7274" y="15109"/>
                      <a:pt x="7277" y="15200"/>
                      <a:pt x="7228" y="15274"/>
                    </a:cubicBezTo>
                    <a:cubicBezTo>
                      <a:pt x="7111" y="15261"/>
                      <a:pt x="6997" y="15239"/>
                      <a:pt x="6888" y="15209"/>
                    </a:cubicBezTo>
                    <a:cubicBezTo>
                      <a:pt x="6779" y="15179"/>
                      <a:pt x="6676" y="15141"/>
                      <a:pt x="6580" y="15097"/>
                    </a:cubicBezTo>
                    <a:cubicBezTo>
                      <a:pt x="6451" y="15088"/>
                      <a:pt x="6383" y="15202"/>
                      <a:pt x="6383" y="15290"/>
                    </a:cubicBezTo>
                    <a:cubicBezTo>
                      <a:pt x="6383" y="15379"/>
                      <a:pt x="6426" y="15488"/>
                      <a:pt x="6321" y="15547"/>
                    </a:cubicBezTo>
                    <a:cubicBezTo>
                      <a:pt x="6266" y="15585"/>
                      <a:pt x="6167" y="15602"/>
                      <a:pt x="6167" y="15652"/>
                    </a:cubicBezTo>
                    <a:cubicBezTo>
                      <a:pt x="6167" y="15682"/>
                      <a:pt x="6192" y="15707"/>
                      <a:pt x="6204" y="15724"/>
                    </a:cubicBezTo>
                    <a:cubicBezTo>
                      <a:pt x="6256" y="15772"/>
                      <a:pt x="6295" y="15826"/>
                      <a:pt x="6322" y="15882"/>
                    </a:cubicBezTo>
                    <a:cubicBezTo>
                      <a:pt x="6349" y="15939"/>
                      <a:pt x="6364" y="15999"/>
                      <a:pt x="6370" y="16060"/>
                    </a:cubicBezTo>
                    <a:cubicBezTo>
                      <a:pt x="6370" y="16077"/>
                      <a:pt x="6370" y="16095"/>
                      <a:pt x="6374" y="16112"/>
                    </a:cubicBezTo>
                    <a:cubicBezTo>
                      <a:pt x="6377" y="16128"/>
                      <a:pt x="6383" y="16144"/>
                      <a:pt x="6395" y="16157"/>
                    </a:cubicBezTo>
                    <a:cubicBezTo>
                      <a:pt x="6429" y="16197"/>
                      <a:pt x="6491" y="16213"/>
                      <a:pt x="6560" y="16214"/>
                    </a:cubicBezTo>
                    <a:cubicBezTo>
                      <a:pt x="6630" y="16215"/>
                      <a:pt x="6707" y="16201"/>
                      <a:pt x="6771" y="16182"/>
                    </a:cubicBezTo>
                    <a:cubicBezTo>
                      <a:pt x="6812" y="16174"/>
                      <a:pt x="6850" y="16163"/>
                      <a:pt x="6890" y="16153"/>
                    </a:cubicBezTo>
                    <a:cubicBezTo>
                      <a:pt x="6930" y="16142"/>
                      <a:pt x="6972" y="16132"/>
                      <a:pt x="7018" y="16123"/>
                    </a:cubicBezTo>
                    <a:cubicBezTo>
                      <a:pt x="7037" y="16119"/>
                      <a:pt x="7057" y="16112"/>
                      <a:pt x="7074" y="16102"/>
                    </a:cubicBezTo>
                    <a:cubicBezTo>
                      <a:pt x="7091" y="16093"/>
                      <a:pt x="7105" y="16081"/>
                      <a:pt x="7111" y="16069"/>
                    </a:cubicBezTo>
                    <a:cubicBezTo>
                      <a:pt x="7117" y="16052"/>
                      <a:pt x="7108" y="16034"/>
                      <a:pt x="7100" y="16017"/>
                    </a:cubicBezTo>
                    <a:cubicBezTo>
                      <a:pt x="7092" y="16000"/>
                      <a:pt x="7086" y="15984"/>
                      <a:pt x="7098" y="15972"/>
                    </a:cubicBezTo>
                    <a:cubicBezTo>
                      <a:pt x="7105" y="15963"/>
                      <a:pt x="7114" y="15959"/>
                      <a:pt x="7125" y="15957"/>
                    </a:cubicBezTo>
                    <a:cubicBezTo>
                      <a:pt x="7135" y="15955"/>
                      <a:pt x="7148" y="15955"/>
                      <a:pt x="7160" y="15955"/>
                    </a:cubicBezTo>
                    <a:cubicBezTo>
                      <a:pt x="7206" y="15951"/>
                      <a:pt x="7248" y="15947"/>
                      <a:pt x="7290" y="15942"/>
                    </a:cubicBezTo>
                    <a:cubicBezTo>
                      <a:pt x="7331" y="15937"/>
                      <a:pt x="7373" y="15932"/>
                      <a:pt x="7419" y="15926"/>
                    </a:cubicBezTo>
                    <a:cubicBezTo>
                      <a:pt x="7459" y="15997"/>
                      <a:pt x="7495" y="16077"/>
                      <a:pt x="7501" y="16152"/>
                    </a:cubicBezTo>
                    <a:cubicBezTo>
                      <a:pt x="7507" y="16227"/>
                      <a:pt x="7484" y="16298"/>
                      <a:pt x="7407" y="16350"/>
                    </a:cubicBezTo>
                    <a:cubicBezTo>
                      <a:pt x="7459" y="16342"/>
                      <a:pt x="7498" y="16366"/>
                      <a:pt x="7517" y="16400"/>
                    </a:cubicBezTo>
                    <a:cubicBezTo>
                      <a:pt x="7537" y="16435"/>
                      <a:pt x="7537" y="16479"/>
                      <a:pt x="7512" y="16510"/>
                    </a:cubicBezTo>
                    <a:cubicBezTo>
                      <a:pt x="7484" y="16542"/>
                      <a:pt x="7449" y="16570"/>
                      <a:pt x="7417" y="16600"/>
                    </a:cubicBezTo>
                    <a:cubicBezTo>
                      <a:pt x="7385" y="16629"/>
                      <a:pt x="7358" y="16660"/>
                      <a:pt x="7345" y="16695"/>
                    </a:cubicBezTo>
                    <a:cubicBezTo>
                      <a:pt x="7280" y="16683"/>
                      <a:pt x="7213" y="16669"/>
                      <a:pt x="7145" y="16655"/>
                    </a:cubicBezTo>
                    <a:cubicBezTo>
                      <a:pt x="7077" y="16642"/>
                      <a:pt x="7009" y="16628"/>
                      <a:pt x="6944" y="16615"/>
                    </a:cubicBezTo>
                    <a:cubicBezTo>
                      <a:pt x="6910" y="16611"/>
                      <a:pt x="6876" y="16605"/>
                      <a:pt x="6845" y="16602"/>
                    </a:cubicBezTo>
                    <a:cubicBezTo>
                      <a:pt x="6813" y="16599"/>
                      <a:pt x="6784" y="16599"/>
                      <a:pt x="6759" y="16607"/>
                    </a:cubicBezTo>
                    <a:cubicBezTo>
                      <a:pt x="6731" y="16615"/>
                      <a:pt x="6708" y="16635"/>
                      <a:pt x="6699" y="16656"/>
                    </a:cubicBezTo>
                    <a:cubicBezTo>
                      <a:pt x="6690" y="16677"/>
                      <a:pt x="6694" y="16700"/>
                      <a:pt x="6722" y="16712"/>
                    </a:cubicBezTo>
                    <a:cubicBezTo>
                      <a:pt x="6747" y="16704"/>
                      <a:pt x="6768" y="16710"/>
                      <a:pt x="6782" y="16723"/>
                    </a:cubicBezTo>
                    <a:cubicBezTo>
                      <a:pt x="6796" y="16736"/>
                      <a:pt x="6802" y="16756"/>
                      <a:pt x="6796" y="16775"/>
                    </a:cubicBezTo>
                    <a:cubicBezTo>
                      <a:pt x="6787" y="16792"/>
                      <a:pt x="6775" y="16808"/>
                      <a:pt x="6761" y="16823"/>
                    </a:cubicBezTo>
                    <a:cubicBezTo>
                      <a:pt x="6748" y="16837"/>
                      <a:pt x="6734" y="16851"/>
                      <a:pt x="6722" y="16864"/>
                    </a:cubicBezTo>
                    <a:cubicBezTo>
                      <a:pt x="6676" y="16908"/>
                      <a:pt x="6656" y="16960"/>
                      <a:pt x="6653" y="17015"/>
                    </a:cubicBezTo>
                    <a:cubicBezTo>
                      <a:pt x="6650" y="17070"/>
                      <a:pt x="6663" y="17126"/>
                      <a:pt x="6685" y="17179"/>
                    </a:cubicBezTo>
                    <a:cubicBezTo>
                      <a:pt x="6710" y="17291"/>
                      <a:pt x="6687" y="17410"/>
                      <a:pt x="6669" y="17529"/>
                    </a:cubicBezTo>
                    <a:cubicBezTo>
                      <a:pt x="6651" y="17647"/>
                      <a:pt x="6639" y="17764"/>
                      <a:pt x="6685" y="17869"/>
                    </a:cubicBezTo>
                    <a:cubicBezTo>
                      <a:pt x="6716" y="17957"/>
                      <a:pt x="6767" y="18048"/>
                      <a:pt x="6798" y="18137"/>
                    </a:cubicBezTo>
                    <a:cubicBezTo>
                      <a:pt x="6830" y="18226"/>
                      <a:pt x="6842" y="18315"/>
                      <a:pt x="6796" y="18399"/>
                    </a:cubicBezTo>
                    <a:cubicBezTo>
                      <a:pt x="6824" y="18407"/>
                      <a:pt x="6847" y="18414"/>
                      <a:pt x="6870" y="18420"/>
                    </a:cubicBezTo>
                    <a:cubicBezTo>
                      <a:pt x="6893" y="18426"/>
                      <a:pt x="6916" y="18433"/>
                      <a:pt x="6944" y="18441"/>
                    </a:cubicBezTo>
                    <a:cubicBezTo>
                      <a:pt x="6994" y="18592"/>
                      <a:pt x="7048" y="18741"/>
                      <a:pt x="7102" y="18888"/>
                    </a:cubicBezTo>
                    <a:cubicBezTo>
                      <a:pt x="7157" y="19036"/>
                      <a:pt x="7213" y="19183"/>
                      <a:pt x="7265" y="19333"/>
                    </a:cubicBezTo>
                    <a:cubicBezTo>
                      <a:pt x="7271" y="19352"/>
                      <a:pt x="7277" y="19372"/>
                      <a:pt x="7287" y="19390"/>
                    </a:cubicBezTo>
                    <a:cubicBezTo>
                      <a:pt x="7296" y="19408"/>
                      <a:pt x="7308" y="19425"/>
                      <a:pt x="7327" y="19438"/>
                    </a:cubicBezTo>
                    <a:cubicBezTo>
                      <a:pt x="7342" y="19453"/>
                      <a:pt x="7362" y="19462"/>
                      <a:pt x="7380" y="19472"/>
                    </a:cubicBezTo>
                    <a:cubicBezTo>
                      <a:pt x="7398" y="19482"/>
                      <a:pt x="7413" y="19493"/>
                      <a:pt x="7419" y="19509"/>
                    </a:cubicBezTo>
                    <a:cubicBezTo>
                      <a:pt x="7444" y="19547"/>
                      <a:pt x="7432" y="19581"/>
                      <a:pt x="7432" y="19615"/>
                    </a:cubicBezTo>
                    <a:cubicBezTo>
                      <a:pt x="7432" y="19749"/>
                      <a:pt x="7617" y="19846"/>
                      <a:pt x="7734" y="19959"/>
                    </a:cubicBezTo>
                    <a:cubicBezTo>
                      <a:pt x="7796" y="20023"/>
                      <a:pt x="7837" y="20091"/>
                      <a:pt x="7870" y="20162"/>
                    </a:cubicBezTo>
                    <a:cubicBezTo>
                      <a:pt x="7902" y="20234"/>
                      <a:pt x="7925" y="20309"/>
                      <a:pt x="7950" y="20384"/>
                    </a:cubicBezTo>
                    <a:cubicBezTo>
                      <a:pt x="7984" y="20384"/>
                      <a:pt x="8013" y="20386"/>
                      <a:pt x="8042" y="20389"/>
                    </a:cubicBezTo>
                    <a:cubicBezTo>
                      <a:pt x="8072" y="20391"/>
                      <a:pt x="8101" y="20393"/>
                      <a:pt x="8135" y="20393"/>
                    </a:cubicBezTo>
                    <a:cubicBezTo>
                      <a:pt x="8101" y="20441"/>
                      <a:pt x="8107" y="20492"/>
                      <a:pt x="8133" y="20541"/>
                    </a:cubicBezTo>
                    <a:cubicBezTo>
                      <a:pt x="8158" y="20590"/>
                      <a:pt x="8203" y="20639"/>
                      <a:pt x="8246" y="20683"/>
                    </a:cubicBezTo>
                    <a:cubicBezTo>
                      <a:pt x="8292" y="20723"/>
                      <a:pt x="8339" y="20763"/>
                      <a:pt x="8383" y="20803"/>
                    </a:cubicBezTo>
                    <a:cubicBezTo>
                      <a:pt x="8426" y="20843"/>
                      <a:pt x="8468" y="20883"/>
                      <a:pt x="8505" y="20923"/>
                    </a:cubicBezTo>
                    <a:cubicBezTo>
                      <a:pt x="8564" y="20975"/>
                      <a:pt x="8629" y="21032"/>
                      <a:pt x="8705" y="21077"/>
                    </a:cubicBezTo>
                    <a:cubicBezTo>
                      <a:pt x="8781" y="21122"/>
                      <a:pt x="8869" y="21154"/>
                      <a:pt x="8974" y="21158"/>
                    </a:cubicBezTo>
                    <a:cubicBezTo>
                      <a:pt x="8999" y="21133"/>
                      <a:pt x="9043" y="21127"/>
                      <a:pt x="9092" y="21130"/>
                    </a:cubicBezTo>
                    <a:cubicBezTo>
                      <a:pt x="9141" y="21133"/>
                      <a:pt x="9193" y="21146"/>
                      <a:pt x="9233" y="21158"/>
                    </a:cubicBezTo>
                    <a:cubicBezTo>
                      <a:pt x="9329" y="21194"/>
                      <a:pt x="9429" y="21232"/>
                      <a:pt x="9523" y="21275"/>
                    </a:cubicBezTo>
                    <a:cubicBezTo>
                      <a:pt x="9617" y="21318"/>
                      <a:pt x="9705" y="21367"/>
                      <a:pt x="9776" y="21423"/>
                    </a:cubicBezTo>
                    <a:cubicBezTo>
                      <a:pt x="9869" y="21495"/>
                      <a:pt x="9943" y="21583"/>
                      <a:pt x="10072" y="21592"/>
                    </a:cubicBezTo>
                    <a:cubicBezTo>
                      <a:pt x="10202" y="21600"/>
                      <a:pt x="10313" y="21533"/>
                      <a:pt x="10356" y="21444"/>
                    </a:cubicBezTo>
                    <a:cubicBezTo>
                      <a:pt x="10375" y="21400"/>
                      <a:pt x="10378" y="21356"/>
                      <a:pt x="10373" y="21312"/>
                    </a:cubicBezTo>
                    <a:cubicBezTo>
                      <a:pt x="10368" y="21268"/>
                      <a:pt x="10356" y="21224"/>
                      <a:pt x="10344" y="21179"/>
                    </a:cubicBezTo>
                    <a:cubicBezTo>
                      <a:pt x="10365" y="21175"/>
                      <a:pt x="10385" y="21173"/>
                      <a:pt x="10406" y="21170"/>
                    </a:cubicBezTo>
                    <a:cubicBezTo>
                      <a:pt x="10427" y="21168"/>
                      <a:pt x="10449" y="21165"/>
                      <a:pt x="10473" y="21158"/>
                    </a:cubicBezTo>
                    <a:cubicBezTo>
                      <a:pt x="10479" y="21106"/>
                      <a:pt x="10483" y="21051"/>
                      <a:pt x="10486" y="20996"/>
                    </a:cubicBezTo>
                    <a:cubicBezTo>
                      <a:pt x="10489" y="20942"/>
                      <a:pt x="10492" y="20887"/>
                      <a:pt x="10498" y="20834"/>
                    </a:cubicBezTo>
                    <a:cubicBezTo>
                      <a:pt x="10507" y="20816"/>
                      <a:pt x="10515" y="20796"/>
                      <a:pt x="10522" y="20776"/>
                    </a:cubicBezTo>
                    <a:cubicBezTo>
                      <a:pt x="10529" y="20757"/>
                      <a:pt x="10535" y="20738"/>
                      <a:pt x="10541" y="20721"/>
                    </a:cubicBezTo>
                    <a:cubicBezTo>
                      <a:pt x="10566" y="20637"/>
                      <a:pt x="10587" y="20546"/>
                      <a:pt x="10582" y="20462"/>
                    </a:cubicBezTo>
                    <a:cubicBezTo>
                      <a:pt x="10577" y="20378"/>
                      <a:pt x="10544" y="20300"/>
                      <a:pt x="10461" y="20241"/>
                    </a:cubicBezTo>
                    <a:cubicBezTo>
                      <a:pt x="10479" y="20237"/>
                      <a:pt x="10499" y="20231"/>
                      <a:pt x="10520" y="20224"/>
                    </a:cubicBezTo>
                    <a:cubicBezTo>
                      <a:pt x="10540" y="20218"/>
                      <a:pt x="10560" y="20212"/>
                      <a:pt x="10578" y="20208"/>
                    </a:cubicBezTo>
                    <a:cubicBezTo>
                      <a:pt x="10646" y="20145"/>
                      <a:pt x="10708" y="20086"/>
                      <a:pt x="10769" y="20031"/>
                    </a:cubicBezTo>
                    <a:cubicBezTo>
                      <a:pt x="11047" y="19791"/>
                      <a:pt x="11331" y="19493"/>
                      <a:pt x="11201" y="19202"/>
                    </a:cubicBezTo>
                    <a:cubicBezTo>
                      <a:pt x="11220" y="19207"/>
                      <a:pt x="11238" y="19209"/>
                      <a:pt x="11258" y="19211"/>
                    </a:cubicBezTo>
                    <a:cubicBezTo>
                      <a:pt x="11277" y="19213"/>
                      <a:pt x="11297" y="19215"/>
                      <a:pt x="11319" y="19219"/>
                    </a:cubicBezTo>
                    <a:cubicBezTo>
                      <a:pt x="11312" y="19158"/>
                      <a:pt x="11292" y="19096"/>
                      <a:pt x="11262" y="19037"/>
                    </a:cubicBezTo>
                    <a:cubicBezTo>
                      <a:pt x="11232" y="18978"/>
                      <a:pt x="11192" y="18923"/>
                      <a:pt x="11146" y="18874"/>
                    </a:cubicBezTo>
                    <a:cubicBezTo>
                      <a:pt x="11192" y="18883"/>
                      <a:pt x="11241" y="18892"/>
                      <a:pt x="11290" y="18895"/>
                    </a:cubicBezTo>
                    <a:cubicBezTo>
                      <a:pt x="11339" y="18897"/>
                      <a:pt x="11386" y="18893"/>
                      <a:pt x="11430" y="18874"/>
                    </a:cubicBezTo>
                    <a:cubicBezTo>
                      <a:pt x="11522" y="18838"/>
                      <a:pt x="11554" y="18760"/>
                      <a:pt x="11590" y="18686"/>
                    </a:cubicBezTo>
                    <a:cubicBezTo>
                      <a:pt x="11625" y="18612"/>
                      <a:pt x="11664" y="18544"/>
                      <a:pt x="11769" y="18529"/>
                    </a:cubicBezTo>
                    <a:cubicBezTo>
                      <a:pt x="11794" y="18548"/>
                      <a:pt x="11820" y="18564"/>
                      <a:pt x="11848" y="18577"/>
                    </a:cubicBezTo>
                    <a:cubicBezTo>
                      <a:pt x="11875" y="18590"/>
                      <a:pt x="11905" y="18601"/>
                      <a:pt x="11935" y="18609"/>
                    </a:cubicBezTo>
                    <a:cubicBezTo>
                      <a:pt x="11942" y="18561"/>
                      <a:pt x="11959" y="18515"/>
                      <a:pt x="11983" y="18470"/>
                    </a:cubicBezTo>
                    <a:cubicBezTo>
                      <a:pt x="12008" y="18426"/>
                      <a:pt x="12040" y="18384"/>
                      <a:pt x="12077" y="18344"/>
                    </a:cubicBezTo>
                    <a:cubicBezTo>
                      <a:pt x="12105" y="18384"/>
                      <a:pt x="12125" y="18426"/>
                      <a:pt x="12138" y="18470"/>
                    </a:cubicBezTo>
                    <a:cubicBezTo>
                      <a:pt x="12151" y="18515"/>
                      <a:pt x="12158" y="18561"/>
                      <a:pt x="12158" y="18609"/>
                    </a:cubicBezTo>
                    <a:cubicBezTo>
                      <a:pt x="12176" y="18584"/>
                      <a:pt x="12218" y="18578"/>
                      <a:pt x="12266" y="18578"/>
                    </a:cubicBezTo>
                    <a:cubicBezTo>
                      <a:pt x="12315" y="18578"/>
                      <a:pt x="12370" y="18584"/>
                      <a:pt x="12417" y="18584"/>
                    </a:cubicBezTo>
                    <a:cubicBezTo>
                      <a:pt x="12506" y="18588"/>
                      <a:pt x="12586" y="18555"/>
                      <a:pt x="12637" y="18506"/>
                    </a:cubicBezTo>
                    <a:cubicBezTo>
                      <a:pt x="12687" y="18457"/>
                      <a:pt x="12707" y="18393"/>
                      <a:pt x="12676" y="18336"/>
                    </a:cubicBezTo>
                    <a:cubicBezTo>
                      <a:pt x="12707" y="18327"/>
                      <a:pt x="12745" y="18323"/>
                      <a:pt x="12785" y="18325"/>
                    </a:cubicBezTo>
                    <a:cubicBezTo>
                      <a:pt x="12824" y="18327"/>
                      <a:pt x="12864" y="18336"/>
                      <a:pt x="12898" y="18353"/>
                    </a:cubicBezTo>
                    <a:cubicBezTo>
                      <a:pt x="12935" y="18304"/>
                      <a:pt x="12983" y="18263"/>
                      <a:pt x="13039" y="18229"/>
                    </a:cubicBezTo>
                    <a:cubicBezTo>
                      <a:pt x="13095" y="18194"/>
                      <a:pt x="13160" y="18165"/>
                      <a:pt x="13231" y="18142"/>
                    </a:cubicBezTo>
                    <a:cubicBezTo>
                      <a:pt x="13250" y="18138"/>
                      <a:pt x="13270" y="18132"/>
                      <a:pt x="13288" y="18124"/>
                    </a:cubicBezTo>
                    <a:cubicBezTo>
                      <a:pt x="13307" y="18117"/>
                      <a:pt x="13324" y="18109"/>
                      <a:pt x="13336" y="18100"/>
                    </a:cubicBezTo>
                    <a:cubicBezTo>
                      <a:pt x="13348" y="18090"/>
                      <a:pt x="13358" y="18078"/>
                      <a:pt x="13365" y="18066"/>
                    </a:cubicBezTo>
                    <a:cubicBezTo>
                      <a:pt x="13373" y="18054"/>
                      <a:pt x="13379" y="18041"/>
                      <a:pt x="13385" y="18029"/>
                    </a:cubicBezTo>
                    <a:cubicBezTo>
                      <a:pt x="13441" y="17924"/>
                      <a:pt x="13527" y="17827"/>
                      <a:pt x="13644" y="17755"/>
                    </a:cubicBezTo>
                    <a:cubicBezTo>
                      <a:pt x="13842" y="17638"/>
                      <a:pt x="13959" y="17482"/>
                      <a:pt x="14021" y="17305"/>
                    </a:cubicBezTo>
                    <a:cubicBezTo>
                      <a:pt x="14113" y="17356"/>
                      <a:pt x="14268" y="17288"/>
                      <a:pt x="14280" y="17200"/>
                    </a:cubicBezTo>
                    <a:cubicBezTo>
                      <a:pt x="14292" y="17112"/>
                      <a:pt x="14200" y="17040"/>
                      <a:pt x="14126" y="16969"/>
                    </a:cubicBezTo>
                    <a:cubicBezTo>
                      <a:pt x="14086" y="16933"/>
                      <a:pt x="14047" y="16897"/>
                      <a:pt x="14020" y="16859"/>
                    </a:cubicBezTo>
                    <a:cubicBezTo>
                      <a:pt x="13993" y="16822"/>
                      <a:pt x="13978" y="16782"/>
                      <a:pt x="13984" y="16737"/>
                    </a:cubicBezTo>
                    <a:cubicBezTo>
                      <a:pt x="14002" y="16761"/>
                      <a:pt x="14032" y="16778"/>
                      <a:pt x="14064" y="16789"/>
                    </a:cubicBezTo>
                    <a:cubicBezTo>
                      <a:pt x="14096" y="16800"/>
                      <a:pt x="14132" y="16805"/>
                      <a:pt x="14163" y="16800"/>
                    </a:cubicBezTo>
                    <a:cubicBezTo>
                      <a:pt x="14181" y="16868"/>
                      <a:pt x="14234" y="16930"/>
                      <a:pt x="14305" y="16978"/>
                    </a:cubicBezTo>
                    <a:cubicBezTo>
                      <a:pt x="14377" y="17027"/>
                      <a:pt x="14468" y="17061"/>
                      <a:pt x="14564" y="17074"/>
                    </a:cubicBezTo>
                    <a:cubicBezTo>
                      <a:pt x="14699" y="17049"/>
                      <a:pt x="14832" y="17020"/>
                      <a:pt x="14965" y="16991"/>
                    </a:cubicBezTo>
                    <a:cubicBezTo>
                      <a:pt x="15097" y="16962"/>
                      <a:pt x="15230" y="16933"/>
                      <a:pt x="15366" y="16906"/>
                    </a:cubicBezTo>
                    <a:cubicBezTo>
                      <a:pt x="15390" y="16872"/>
                      <a:pt x="15409" y="16855"/>
                      <a:pt x="15458" y="16855"/>
                    </a:cubicBezTo>
                    <a:cubicBezTo>
                      <a:pt x="15495" y="16855"/>
                      <a:pt x="15532" y="16864"/>
                      <a:pt x="15576" y="16855"/>
                    </a:cubicBezTo>
                    <a:cubicBezTo>
                      <a:pt x="15588" y="16851"/>
                      <a:pt x="15600" y="16847"/>
                      <a:pt x="15613" y="16841"/>
                    </a:cubicBezTo>
                    <a:cubicBezTo>
                      <a:pt x="15625" y="16835"/>
                      <a:pt x="15637" y="16828"/>
                      <a:pt x="15650" y="16817"/>
                    </a:cubicBezTo>
                    <a:cubicBezTo>
                      <a:pt x="15754" y="16756"/>
                      <a:pt x="15869" y="16700"/>
                      <a:pt x="15989" y="16649"/>
                    </a:cubicBezTo>
                    <a:cubicBezTo>
                      <a:pt x="16109" y="16599"/>
                      <a:pt x="16236" y="16554"/>
                      <a:pt x="16365" y="16519"/>
                    </a:cubicBezTo>
                    <a:cubicBezTo>
                      <a:pt x="16390" y="16510"/>
                      <a:pt x="16419" y="16504"/>
                      <a:pt x="16450" y="16501"/>
                    </a:cubicBezTo>
                    <a:cubicBezTo>
                      <a:pt x="16481" y="16498"/>
                      <a:pt x="16513" y="16498"/>
                      <a:pt x="16544" y="16502"/>
                    </a:cubicBezTo>
                    <a:cubicBezTo>
                      <a:pt x="16634" y="16409"/>
                      <a:pt x="16740" y="16323"/>
                      <a:pt x="16858" y="16245"/>
                    </a:cubicBezTo>
                    <a:cubicBezTo>
                      <a:pt x="16976" y="16166"/>
                      <a:pt x="17106" y="16096"/>
                      <a:pt x="17241" y="16035"/>
                    </a:cubicBezTo>
                    <a:cubicBezTo>
                      <a:pt x="17288" y="16016"/>
                      <a:pt x="17334" y="15998"/>
                      <a:pt x="17376" y="15977"/>
                    </a:cubicBezTo>
                    <a:cubicBezTo>
                      <a:pt x="17419" y="15956"/>
                      <a:pt x="17457" y="15932"/>
                      <a:pt x="17488" y="15900"/>
                    </a:cubicBezTo>
                    <a:cubicBezTo>
                      <a:pt x="17510" y="15888"/>
                      <a:pt x="17527" y="15873"/>
                      <a:pt x="17543" y="15859"/>
                    </a:cubicBezTo>
                    <a:cubicBezTo>
                      <a:pt x="17559" y="15845"/>
                      <a:pt x="17575" y="15831"/>
                      <a:pt x="17593" y="15820"/>
                    </a:cubicBezTo>
                    <a:cubicBezTo>
                      <a:pt x="17618" y="15808"/>
                      <a:pt x="17647" y="15799"/>
                      <a:pt x="17678" y="15791"/>
                    </a:cubicBezTo>
                    <a:cubicBezTo>
                      <a:pt x="17709" y="15783"/>
                      <a:pt x="17741" y="15774"/>
                      <a:pt x="17772" y="15761"/>
                    </a:cubicBezTo>
                    <a:cubicBezTo>
                      <a:pt x="17800" y="15747"/>
                      <a:pt x="17826" y="15727"/>
                      <a:pt x="17841" y="15706"/>
                    </a:cubicBezTo>
                    <a:cubicBezTo>
                      <a:pt x="17855" y="15685"/>
                      <a:pt x="17858" y="15663"/>
                      <a:pt x="17840" y="15644"/>
                    </a:cubicBezTo>
                    <a:cubicBezTo>
                      <a:pt x="17661" y="15644"/>
                      <a:pt x="17463" y="15635"/>
                      <a:pt x="17285" y="15635"/>
                    </a:cubicBezTo>
                    <a:cubicBezTo>
                      <a:pt x="17217" y="15635"/>
                      <a:pt x="17155" y="15635"/>
                      <a:pt x="17099" y="15610"/>
                    </a:cubicBezTo>
                    <a:cubicBezTo>
                      <a:pt x="17075" y="15602"/>
                      <a:pt x="17050" y="15586"/>
                      <a:pt x="17033" y="15567"/>
                    </a:cubicBezTo>
                    <a:cubicBezTo>
                      <a:pt x="17016" y="15548"/>
                      <a:pt x="17007" y="15526"/>
                      <a:pt x="17013" y="15505"/>
                    </a:cubicBezTo>
                    <a:cubicBezTo>
                      <a:pt x="16896" y="15492"/>
                      <a:pt x="16772" y="15481"/>
                      <a:pt x="16652" y="15482"/>
                    </a:cubicBezTo>
                    <a:cubicBezTo>
                      <a:pt x="16532" y="15484"/>
                      <a:pt x="16415" y="15499"/>
                      <a:pt x="16310" y="15539"/>
                    </a:cubicBezTo>
                    <a:cubicBezTo>
                      <a:pt x="16267" y="15557"/>
                      <a:pt x="16225" y="15577"/>
                      <a:pt x="16183" y="15598"/>
                    </a:cubicBezTo>
                    <a:cubicBezTo>
                      <a:pt x="16140" y="15620"/>
                      <a:pt x="16097" y="15642"/>
                      <a:pt x="16051" y="15665"/>
                    </a:cubicBezTo>
                    <a:cubicBezTo>
                      <a:pt x="15949" y="15713"/>
                      <a:pt x="15836" y="15748"/>
                      <a:pt x="15718" y="15769"/>
                    </a:cubicBezTo>
                    <a:cubicBezTo>
                      <a:pt x="15600" y="15791"/>
                      <a:pt x="15477" y="15799"/>
                      <a:pt x="15353" y="15795"/>
                    </a:cubicBezTo>
                    <a:cubicBezTo>
                      <a:pt x="15347" y="15795"/>
                      <a:pt x="15341" y="15795"/>
                      <a:pt x="15335" y="15794"/>
                    </a:cubicBezTo>
                    <a:cubicBezTo>
                      <a:pt x="15329" y="15793"/>
                      <a:pt x="15323" y="15791"/>
                      <a:pt x="15316" y="15787"/>
                    </a:cubicBezTo>
                    <a:cubicBezTo>
                      <a:pt x="15289" y="15778"/>
                      <a:pt x="15287" y="15758"/>
                      <a:pt x="15301" y="15737"/>
                    </a:cubicBezTo>
                    <a:cubicBezTo>
                      <a:pt x="15315" y="15716"/>
                      <a:pt x="15344" y="15694"/>
                      <a:pt x="15378" y="15682"/>
                    </a:cubicBezTo>
                    <a:cubicBezTo>
                      <a:pt x="15440" y="15652"/>
                      <a:pt x="15520" y="15635"/>
                      <a:pt x="15600" y="15618"/>
                    </a:cubicBezTo>
                    <a:cubicBezTo>
                      <a:pt x="15680" y="15602"/>
                      <a:pt x="15754" y="15593"/>
                      <a:pt x="15835" y="15564"/>
                    </a:cubicBezTo>
                    <a:cubicBezTo>
                      <a:pt x="15866" y="15551"/>
                      <a:pt x="15895" y="15536"/>
                      <a:pt x="15924" y="15522"/>
                    </a:cubicBezTo>
                    <a:cubicBezTo>
                      <a:pt x="15953" y="15507"/>
                      <a:pt x="15983" y="15492"/>
                      <a:pt x="16014" y="15480"/>
                    </a:cubicBezTo>
                    <a:cubicBezTo>
                      <a:pt x="16143" y="15417"/>
                      <a:pt x="16322" y="15408"/>
                      <a:pt x="16452" y="15345"/>
                    </a:cubicBezTo>
                    <a:cubicBezTo>
                      <a:pt x="16581" y="15282"/>
                      <a:pt x="16698" y="15152"/>
                      <a:pt x="16581" y="15072"/>
                    </a:cubicBezTo>
                    <a:cubicBezTo>
                      <a:pt x="16495" y="15000"/>
                      <a:pt x="16322" y="15030"/>
                      <a:pt x="16193" y="15063"/>
                    </a:cubicBezTo>
                    <a:cubicBezTo>
                      <a:pt x="16063" y="15097"/>
                      <a:pt x="15921" y="15152"/>
                      <a:pt x="15792" y="15114"/>
                    </a:cubicBezTo>
                    <a:cubicBezTo>
                      <a:pt x="15785" y="15080"/>
                      <a:pt x="15818" y="15059"/>
                      <a:pt x="15863" y="15046"/>
                    </a:cubicBezTo>
                    <a:cubicBezTo>
                      <a:pt x="15909" y="15034"/>
                      <a:pt x="15967" y="15030"/>
                      <a:pt x="16014" y="15030"/>
                    </a:cubicBezTo>
                    <a:cubicBezTo>
                      <a:pt x="16085" y="15023"/>
                      <a:pt x="16156" y="15012"/>
                      <a:pt x="16222" y="14994"/>
                    </a:cubicBezTo>
                    <a:cubicBezTo>
                      <a:pt x="16288" y="14976"/>
                      <a:pt x="16350" y="14952"/>
                      <a:pt x="16402" y="14920"/>
                    </a:cubicBezTo>
                    <a:cubicBezTo>
                      <a:pt x="16442" y="14899"/>
                      <a:pt x="16481" y="14869"/>
                      <a:pt x="16502" y="14837"/>
                    </a:cubicBezTo>
                    <a:cubicBezTo>
                      <a:pt x="16523" y="14805"/>
                      <a:pt x="16526" y="14771"/>
                      <a:pt x="16495" y="14744"/>
                    </a:cubicBezTo>
                    <a:cubicBezTo>
                      <a:pt x="16452" y="14710"/>
                      <a:pt x="16378" y="14710"/>
                      <a:pt x="16310" y="14710"/>
                    </a:cubicBezTo>
                    <a:cubicBezTo>
                      <a:pt x="16211" y="14710"/>
                      <a:pt x="16106" y="14710"/>
                      <a:pt x="16001" y="14685"/>
                    </a:cubicBezTo>
                    <a:cubicBezTo>
                      <a:pt x="15955" y="14670"/>
                      <a:pt x="15910" y="14648"/>
                      <a:pt x="15879" y="14620"/>
                    </a:cubicBezTo>
                    <a:cubicBezTo>
                      <a:pt x="15847" y="14593"/>
                      <a:pt x="15829" y="14561"/>
                      <a:pt x="15835" y="14525"/>
                    </a:cubicBezTo>
                    <a:cubicBezTo>
                      <a:pt x="15782" y="14508"/>
                      <a:pt x="15730" y="14490"/>
                      <a:pt x="15681" y="14469"/>
                    </a:cubicBezTo>
                    <a:cubicBezTo>
                      <a:pt x="15633" y="14447"/>
                      <a:pt x="15588" y="14422"/>
                      <a:pt x="15551" y="14390"/>
                    </a:cubicBezTo>
                    <a:cubicBezTo>
                      <a:pt x="15511" y="14361"/>
                      <a:pt x="15488" y="14322"/>
                      <a:pt x="15482" y="14282"/>
                    </a:cubicBezTo>
                    <a:cubicBezTo>
                      <a:pt x="15477" y="14243"/>
                      <a:pt x="15489" y="14203"/>
                      <a:pt x="15520" y="14171"/>
                    </a:cubicBezTo>
                    <a:cubicBezTo>
                      <a:pt x="15591" y="14232"/>
                      <a:pt x="15667" y="14290"/>
                      <a:pt x="15745" y="14346"/>
                    </a:cubicBezTo>
                    <a:cubicBezTo>
                      <a:pt x="15824" y="14402"/>
                      <a:pt x="15906" y="14455"/>
                      <a:pt x="15989" y="14508"/>
                    </a:cubicBezTo>
                    <a:cubicBezTo>
                      <a:pt x="16020" y="14525"/>
                      <a:pt x="16049" y="14543"/>
                      <a:pt x="16080" y="14558"/>
                    </a:cubicBezTo>
                    <a:cubicBezTo>
                      <a:pt x="16111" y="14574"/>
                      <a:pt x="16143" y="14588"/>
                      <a:pt x="16180" y="14596"/>
                    </a:cubicBezTo>
                    <a:cubicBezTo>
                      <a:pt x="16285" y="14622"/>
                      <a:pt x="16402" y="14622"/>
                      <a:pt x="16507" y="14630"/>
                    </a:cubicBezTo>
                    <a:cubicBezTo>
                      <a:pt x="16612" y="14638"/>
                      <a:pt x="16723" y="14676"/>
                      <a:pt x="16766" y="14744"/>
                    </a:cubicBezTo>
                    <a:cubicBezTo>
                      <a:pt x="16772" y="14758"/>
                      <a:pt x="16776" y="14774"/>
                      <a:pt x="16779" y="14789"/>
                    </a:cubicBezTo>
                    <a:cubicBezTo>
                      <a:pt x="16782" y="14805"/>
                      <a:pt x="16785" y="14819"/>
                      <a:pt x="16791" y="14832"/>
                    </a:cubicBezTo>
                    <a:cubicBezTo>
                      <a:pt x="16803" y="14855"/>
                      <a:pt x="16823" y="14875"/>
                      <a:pt x="16845" y="14894"/>
                    </a:cubicBezTo>
                    <a:cubicBezTo>
                      <a:pt x="16867" y="14913"/>
                      <a:pt x="16890" y="14931"/>
                      <a:pt x="16908" y="14950"/>
                    </a:cubicBezTo>
                    <a:cubicBezTo>
                      <a:pt x="16979" y="15002"/>
                      <a:pt x="17041" y="15063"/>
                      <a:pt x="17089" y="15130"/>
                    </a:cubicBezTo>
                    <a:cubicBezTo>
                      <a:pt x="17138" y="15197"/>
                      <a:pt x="17174" y="15269"/>
                      <a:pt x="17192" y="15345"/>
                    </a:cubicBezTo>
                    <a:cubicBezTo>
                      <a:pt x="17217" y="15372"/>
                      <a:pt x="17258" y="15388"/>
                      <a:pt x="17307" y="15396"/>
                    </a:cubicBezTo>
                    <a:cubicBezTo>
                      <a:pt x="17356" y="15404"/>
                      <a:pt x="17411" y="15404"/>
                      <a:pt x="17463" y="15400"/>
                    </a:cubicBezTo>
                    <a:cubicBezTo>
                      <a:pt x="17556" y="15391"/>
                      <a:pt x="17655" y="15362"/>
                      <a:pt x="17747" y="15362"/>
                    </a:cubicBezTo>
                    <a:cubicBezTo>
                      <a:pt x="17834" y="15362"/>
                      <a:pt x="17969" y="15370"/>
                      <a:pt x="17982" y="15311"/>
                    </a:cubicBezTo>
                    <a:cubicBezTo>
                      <a:pt x="17994" y="15271"/>
                      <a:pt x="17949" y="15247"/>
                      <a:pt x="17898" y="15223"/>
                    </a:cubicBezTo>
                    <a:cubicBezTo>
                      <a:pt x="17846" y="15199"/>
                      <a:pt x="17787" y="15175"/>
                      <a:pt x="17772" y="15135"/>
                    </a:cubicBezTo>
                    <a:cubicBezTo>
                      <a:pt x="17753" y="15091"/>
                      <a:pt x="17797" y="15046"/>
                      <a:pt x="17834" y="15004"/>
                    </a:cubicBezTo>
                    <a:cubicBezTo>
                      <a:pt x="17872" y="14962"/>
                      <a:pt x="17905" y="14922"/>
                      <a:pt x="17865" y="14887"/>
                    </a:cubicBezTo>
                    <a:cubicBezTo>
                      <a:pt x="17824" y="14855"/>
                      <a:pt x="17801" y="14813"/>
                      <a:pt x="17797" y="14770"/>
                    </a:cubicBezTo>
                    <a:cubicBezTo>
                      <a:pt x="17792" y="14727"/>
                      <a:pt x="17806" y="14683"/>
                      <a:pt x="17840" y="14647"/>
                    </a:cubicBezTo>
                    <a:cubicBezTo>
                      <a:pt x="17812" y="14651"/>
                      <a:pt x="17789" y="14642"/>
                      <a:pt x="17771" y="14626"/>
                    </a:cubicBezTo>
                    <a:cubicBezTo>
                      <a:pt x="17753" y="14610"/>
                      <a:pt x="17741" y="14588"/>
                      <a:pt x="17735" y="14567"/>
                    </a:cubicBezTo>
                    <a:cubicBezTo>
                      <a:pt x="17729" y="14544"/>
                      <a:pt x="17729" y="14525"/>
                      <a:pt x="17726" y="14507"/>
                    </a:cubicBezTo>
                    <a:cubicBezTo>
                      <a:pt x="17723" y="14489"/>
                      <a:pt x="17716" y="14472"/>
                      <a:pt x="17698" y="14453"/>
                    </a:cubicBezTo>
                    <a:cubicBezTo>
                      <a:pt x="17664" y="14432"/>
                      <a:pt x="17612" y="14430"/>
                      <a:pt x="17563" y="14425"/>
                    </a:cubicBezTo>
                    <a:cubicBezTo>
                      <a:pt x="17514" y="14421"/>
                      <a:pt x="17470" y="14413"/>
                      <a:pt x="17451" y="14382"/>
                    </a:cubicBezTo>
                    <a:cubicBezTo>
                      <a:pt x="17426" y="14357"/>
                      <a:pt x="17451" y="14310"/>
                      <a:pt x="17414" y="14285"/>
                    </a:cubicBezTo>
                    <a:cubicBezTo>
                      <a:pt x="17383" y="14264"/>
                      <a:pt x="17346" y="14277"/>
                      <a:pt x="17322" y="14277"/>
                    </a:cubicBezTo>
                    <a:cubicBezTo>
                      <a:pt x="17155" y="14277"/>
                      <a:pt x="17050" y="14146"/>
                      <a:pt x="16982" y="14028"/>
                    </a:cubicBezTo>
                    <a:cubicBezTo>
                      <a:pt x="16958" y="13986"/>
                      <a:pt x="16933" y="13953"/>
                      <a:pt x="16896" y="13923"/>
                    </a:cubicBezTo>
                    <a:cubicBezTo>
                      <a:pt x="16868" y="13911"/>
                      <a:pt x="16836" y="13904"/>
                      <a:pt x="16805" y="13905"/>
                    </a:cubicBezTo>
                    <a:cubicBezTo>
                      <a:pt x="16774" y="13906"/>
                      <a:pt x="16745" y="13915"/>
                      <a:pt x="16723" y="13932"/>
                    </a:cubicBezTo>
                    <a:cubicBezTo>
                      <a:pt x="16717" y="13942"/>
                      <a:pt x="16711" y="13954"/>
                      <a:pt x="16706" y="13965"/>
                    </a:cubicBezTo>
                    <a:cubicBezTo>
                      <a:pt x="16702" y="13976"/>
                      <a:pt x="16698" y="13986"/>
                      <a:pt x="16698" y="13995"/>
                    </a:cubicBezTo>
                    <a:cubicBezTo>
                      <a:pt x="16692" y="14043"/>
                      <a:pt x="16674" y="14089"/>
                      <a:pt x="16642" y="14130"/>
                    </a:cubicBezTo>
                    <a:cubicBezTo>
                      <a:pt x="16611" y="14171"/>
                      <a:pt x="16566" y="14207"/>
                      <a:pt x="16507" y="14235"/>
                    </a:cubicBezTo>
                    <a:cubicBezTo>
                      <a:pt x="16449" y="14260"/>
                      <a:pt x="16378" y="14272"/>
                      <a:pt x="16308" y="14271"/>
                    </a:cubicBezTo>
                    <a:cubicBezTo>
                      <a:pt x="16239" y="14270"/>
                      <a:pt x="16171" y="14256"/>
                      <a:pt x="16119" y="14226"/>
                    </a:cubicBezTo>
                    <a:cubicBezTo>
                      <a:pt x="16171" y="14195"/>
                      <a:pt x="16222" y="14161"/>
                      <a:pt x="16274" y="14127"/>
                    </a:cubicBezTo>
                    <a:cubicBezTo>
                      <a:pt x="16327" y="14094"/>
                      <a:pt x="16381" y="14060"/>
                      <a:pt x="16439" y="14028"/>
                    </a:cubicBezTo>
                    <a:cubicBezTo>
                      <a:pt x="16452" y="14020"/>
                      <a:pt x="16483" y="14003"/>
                      <a:pt x="16483" y="13986"/>
                    </a:cubicBezTo>
                    <a:cubicBezTo>
                      <a:pt x="16483" y="13970"/>
                      <a:pt x="16427" y="13961"/>
                      <a:pt x="16415" y="13940"/>
                    </a:cubicBezTo>
                    <a:cubicBezTo>
                      <a:pt x="16402" y="13927"/>
                      <a:pt x="16399" y="13913"/>
                      <a:pt x="16402" y="13899"/>
                    </a:cubicBezTo>
                    <a:cubicBezTo>
                      <a:pt x="16405" y="13885"/>
                      <a:pt x="16415" y="13873"/>
                      <a:pt x="16427" y="13864"/>
                    </a:cubicBezTo>
                    <a:cubicBezTo>
                      <a:pt x="16449" y="13854"/>
                      <a:pt x="16469" y="13847"/>
                      <a:pt x="16489" y="13841"/>
                    </a:cubicBezTo>
                    <a:cubicBezTo>
                      <a:pt x="16510" y="13835"/>
                      <a:pt x="16532" y="13831"/>
                      <a:pt x="16557" y="13827"/>
                    </a:cubicBezTo>
                    <a:cubicBezTo>
                      <a:pt x="16609" y="13818"/>
                      <a:pt x="16665" y="13812"/>
                      <a:pt x="16720" y="13805"/>
                    </a:cubicBezTo>
                    <a:cubicBezTo>
                      <a:pt x="16776" y="13799"/>
                      <a:pt x="16831" y="13793"/>
                      <a:pt x="16884" y="13784"/>
                    </a:cubicBezTo>
                    <a:cubicBezTo>
                      <a:pt x="16850" y="13749"/>
                      <a:pt x="16817" y="13715"/>
                      <a:pt x="16785" y="13681"/>
                    </a:cubicBezTo>
                    <a:cubicBezTo>
                      <a:pt x="16752" y="13648"/>
                      <a:pt x="16720" y="13614"/>
                      <a:pt x="16686" y="13578"/>
                    </a:cubicBezTo>
                    <a:cubicBezTo>
                      <a:pt x="16649" y="13585"/>
                      <a:pt x="16614" y="13578"/>
                      <a:pt x="16580" y="13567"/>
                    </a:cubicBezTo>
                    <a:cubicBezTo>
                      <a:pt x="16546" y="13556"/>
                      <a:pt x="16513" y="13540"/>
                      <a:pt x="16483" y="13528"/>
                    </a:cubicBezTo>
                    <a:cubicBezTo>
                      <a:pt x="16449" y="13515"/>
                      <a:pt x="16405" y="13509"/>
                      <a:pt x="16368" y="13511"/>
                    </a:cubicBezTo>
                    <a:cubicBezTo>
                      <a:pt x="16330" y="13513"/>
                      <a:pt x="16297" y="13524"/>
                      <a:pt x="16285" y="13545"/>
                    </a:cubicBezTo>
                    <a:cubicBezTo>
                      <a:pt x="16260" y="13524"/>
                      <a:pt x="16250" y="13494"/>
                      <a:pt x="16253" y="13466"/>
                    </a:cubicBezTo>
                    <a:cubicBezTo>
                      <a:pt x="16257" y="13437"/>
                      <a:pt x="16276" y="13410"/>
                      <a:pt x="16310" y="13393"/>
                    </a:cubicBezTo>
                    <a:cubicBezTo>
                      <a:pt x="16341" y="13374"/>
                      <a:pt x="16384" y="13368"/>
                      <a:pt x="16425" y="13372"/>
                    </a:cubicBezTo>
                    <a:cubicBezTo>
                      <a:pt x="16467" y="13376"/>
                      <a:pt x="16507" y="13391"/>
                      <a:pt x="16532" y="13414"/>
                    </a:cubicBezTo>
                    <a:cubicBezTo>
                      <a:pt x="16550" y="13435"/>
                      <a:pt x="16567" y="13464"/>
                      <a:pt x="16589" y="13485"/>
                    </a:cubicBezTo>
                    <a:cubicBezTo>
                      <a:pt x="16611" y="13506"/>
                      <a:pt x="16637" y="13519"/>
                      <a:pt x="16674" y="13511"/>
                    </a:cubicBezTo>
                    <a:cubicBezTo>
                      <a:pt x="16686" y="13511"/>
                      <a:pt x="16698" y="13504"/>
                      <a:pt x="16712" y="13495"/>
                    </a:cubicBezTo>
                    <a:cubicBezTo>
                      <a:pt x="16725" y="13487"/>
                      <a:pt x="16739" y="13477"/>
                      <a:pt x="16754" y="13473"/>
                    </a:cubicBezTo>
                    <a:cubicBezTo>
                      <a:pt x="16803" y="13456"/>
                      <a:pt x="16853" y="13473"/>
                      <a:pt x="16896" y="13503"/>
                    </a:cubicBezTo>
                    <a:cubicBezTo>
                      <a:pt x="16933" y="13528"/>
                      <a:pt x="16945" y="13562"/>
                      <a:pt x="16945" y="13599"/>
                    </a:cubicBezTo>
                    <a:cubicBezTo>
                      <a:pt x="16964" y="13652"/>
                      <a:pt x="16987" y="13713"/>
                      <a:pt x="17025" y="13763"/>
                    </a:cubicBezTo>
                    <a:cubicBezTo>
                      <a:pt x="17062" y="13814"/>
                      <a:pt x="17115" y="13854"/>
                      <a:pt x="17192" y="13864"/>
                    </a:cubicBezTo>
                    <a:cubicBezTo>
                      <a:pt x="17238" y="13869"/>
                      <a:pt x="17286" y="13861"/>
                      <a:pt x="17334" y="13856"/>
                    </a:cubicBezTo>
                    <a:cubicBezTo>
                      <a:pt x="17382" y="13852"/>
                      <a:pt x="17430" y="13850"/>
                      <a:pt x="17476" y="13864"/>
                    </a:cubicBezTo>
                    <a:cubicBezTo>
                      <a:pt x="17504" y="13873"/>
                      <a:pt x="17527" y="13885"/>
                      <a:pt x="17546" y="13902"/>
                    </a:cubicBezTo>
                    <a:cubicBezTo>
                      <a:pt x="17565" y="13918"/>
                      <a:pt x="17581" y="13938"/>
                      <a:pt x="17593" y="13961"/>
                    </a:cubicBezTo>
                    <a:cubicBezTo>
                      <a:pt x="17605" y="13982"/>
                      <a:pt x="17618" y="14002"/>
                      <a:pt x="17634" y="14019"/>
                    </a:cubicBezTo>
                    <a:cubicBezTo>
                      <a:pt x="17650" y="14036"/>
                      <a:pt x="17670" y="14049"/>
                      <a:pt x="17698" y="14058"/>
                    </a:cubicBezTo>
                    <a:cubicBezTo>
                      <a:pt x="17723" y="14066"/>
                      <a:pt x="17758" y="14066"/>
                      <a:pt x="17787" y="14059"/>
                    </a:cubicBezTo>
                    <a:cubicBezTo>
                      <a:pt x="17817" y="14053"/>
                      <a:pt x="17840" y="14039"/>
                      <a:pt x="17840" y="14020"/>
                    </a:cubicBezTo>
                    <a:cubicBezTo>
                      <a:pt x="17806" y="13991"/>
                      <a:pt x="17767" y="13962"/>
                      <a:pt x="17726" y="13938"/>
                    </a:cubicBezTo>
                    <a:cubicBezTo>
                      <a:pt x="17684" y="13914"/>
                      <a:pt x="17639" y="13894"/>
                      <a:pt x="17593" y="13881"/>
                    </a:cubicBezTo>
                    <a:cubicBezTo>
                      <a:pt x="17618" y="13873"/>
                      <a:pt x="17641" y="13857"/>
                      <a:pt x="17656" y="13838"/>
                    </a:cubicBezTo>
                    <a:cubicBezTo>
                      <a:pt x="17672" y="13819"/>
                      <a:pt x="17679" y="13797"/>
                      <a:pt x="17673" y="13776"/>
                    </a:cubicBezTo>
                    <a:cubicBezTo>
                      <a:pt x="17698" y="13784"/>
                      <a:pt x="17730" y="13784"/>
                      <a:pt x="17758" y="13778"/>
                    </a:cubicBezTo>
                    <a:cubicBezTo>
                      <a:pt x="17786" y="13771"/>
                      <a:pt x="17809" y="13757"/>
                      <a:pt x="17815" y="13738"/>
                    </a:cubicBezTo>
                    <a:cubicBezTo>
                      <a:pt x="17747" y="13768"/>
                      <a:pt x="17661" y="13717"/>
                      <a:pt x="17661" y="13667"/>
                    </a:cubicBezTo>
                    <a:cubicBezTo>
                      <a:pt x="17661" y="13612"/>
                      <a:pt x="17735" y="13570"/>
                      <a:pt x="17815" y="13562"/>
                    </a:cubicBezTo>
                    <a:cubicBezTo>
                      <a:pt x="17716" y="13549"/>
                      <a:pt x="17635" y="13514"/>
                      <a:pt x="17563" y="13470"/>
                    </a:cubicBezTo>
                    <a:cubicBezTo>
                      <a:pt x="17491" y="13425"/>
                      <a:pt x="17430" y="13370"/>
                      <a:pt x="17371" y="13318"/>
                    </a:cubicBezTo>
                    <a:cubicBezTo>
                      <a:pt x="17359" y="13303"/>
                      <a:pt x="17346" y="13289"/>
                      <a:pt x="17339" y="13276"/>
                    </a:cubicBezTo>
                    <a:cubicBezTo>
                      <a:pt x="17331" y="13263"/>
                      <a:pt x="17328" y="13250"/>
                      <a:pt x="17334" y="13238"/>
                    </a:cubicBezTo>
                    <a:cubicBezTo>
                      <a:pt x="17223" y="13246"/>
                      <a:pt x="17123" y="13200"/>
                      <a:pt x="17026" y="13158"/>
                    </a:cubicBezTo>
                    <a:cubicBezTo>
                      <a:pt x="16930" y="13116"/>
                      <a:pt x="16837" y="13078"/>
                      <a:pt x="16742" y="13103"/>
                    </a:cubicBezTo>
                    <a:cubicBezTo>
                      <a:pt x="16708" y="13111"/>
                      <a:pt x="16681" y="13125"/>
                      <a:pt x="16655" y="13139"/>
                    </a:cubicBezTo>
                    <a:cubicBezTo>
                      <a:pt x="16629" y="13152"/>
                      <a:pt x="16603" y="13166"/>
                      <a:pt x="16569" y="13175"/>
                    </a:cubicBezTo>
                    <a:cubicBezTo>
                      <a:pt x="16544" y="13183"/>
                      <a:pt x="16509" y="13187"/>
                      <a:pt x="16476" y="13184"/>
                    </a:cubicBezTo>
                    <a:cubicBezTo>
                      <a:pt x="16444" y="13181"/>
                      <a:pt x="16415" y="13170"/>
                      <a:pt x="16402" y="13149"/>
                    </a:cubicBezTo>
                    <a:cubicBezTo>
                      <a:pt x="16442" y="13126"/>
                      <a:pt x="16481" y="13106"/>
                      <a:pt x="16523" y="13090"/>
                    </a:cubicBezTo>
                    <a:cubicBezTo>
                      <a:pt x="16564" y="13074"/>
                      <a:pt x="16609" y="13061"/>
                      <a:pt x="16661" y="13053"/>
                    </a:cubicBezTo>
                    <a:cubicBezTo>
                      <a:pt x="16686" y="13048"/>
                      <a:pt x="16715" y="13043"/>
                      <a:pt x="16745" y="13037"/>
                    </a:cubicBezTo>
                    <a:cubicBezTo>
                      <a:pt x="16774" y="13030"/>
                      <a:pt x="16803" y="13023"/>
                      <a:pt x="16828" y="13015"/>
                    </a:cubicBezTo>
                    <a:cubicBezTo>
                      <a:pt x="16887" y="12985"/>
                      <a:pt x="16901" y="12928"/>
                      <a:pt x="16916" y="12873"/>
                    </a:cubicBezTo>
                    <a:cubicBezTo>
                      <a:pt x="16931" y="12818"/>
                      <a:pt x="16948" y="12764"/>
                      <a:pt x="17013" y="12741"/>
                    </a:cubicBezTo>
                    <a:cubicBezTo>
                      <a:pt x="17044" y="12741"/>
                      <a:pt x="17062" y="12756"/>
                      <a:pt x="17072" y="12776"/>
                    </a:cubicBezTo>
                    <a:cubicBezTo>
                      <a:pt x="17081" y="12797"/>
                      <a:pt x="17081" y="12823"/>
                      <a:pt x="17075" y="12846"/>
                    </a:cubicBezTo>
                    <a:cubicBezTo>
                      <a:pt x="17062" y="12888"/>
                      <a:pt x="17038" y="12943"/>
                      <a:pt x="17087" y="12973"/>
                    </a:cubicBezTo>
                    <a:cubicBezTo>
                      <a:pt x="17130" y="12998"/>
                      <a:pt x="17192" y="12989"/>
                      <a:pt x="17241" y="13006"/>
                    </a:cubicBezTo>
                    <a:cubicBezTo>
                      <a:pt x="17285" y="13023"/>
                      <a:pt x="17309" y="13061"/>
                      <a:pt x="17334" y="13086"/>
                    </a:cubicBezTo>
                    <a:cubicBezTo>
                      <a:pt x="17359" y="13111"/>
                      <a:pt x="17426" y="13128"/>
                      <a:pt x="17463" y="13103"/>
                    </a:cubicBezTo>
                    <a:cubicBezTo>
                      <a:pt x="17476" y="13141"/>
                      <a:pt x="17488" y="13175"/>
                      <a:pt x="17531" y="13208"/>
                    </a:cubicBezTo>
                    <a:cubicBezTo>
                      <a:pt x="17568" y="13238"/>
                      <a:pt x="17630" y="13254"/>
                      <a:pt x="17673" y="13238"/>
                    </a:cubicBezTo>
                    <a:cubicBezTo>
                      <a:pt x="17692" y="13233"/>
                      <a:pt x="17703" y="13224"/>
                      <a:pt x="17714" y="13214"/>
                    </a:cubicBezTo>
                    <a:cubicBezTo>
                      <a:pt x="17726" y="13205"/>
                      <a:pt x="17738" y="13196"/>
                      <a:pt x="17760" y="13191"/>
                    </a:cubicBezTo>
                    <a:cubicBezTo>
                      <a:pt x="17778" y="13187"/>
                      <a:pt x="17801" y="13191"/>
                      <a:pt x="17826" y="13196"/>
                    </a:cubicBezTo>
                    <a:cubicBezTo>
                      <a:pt x="17851" y="13200"/>
                      <a:pt x="17877" y="13204"/>
                      <a:pt x="17902" y="13200"/>
                    </a:cubicBezTo>
                    <a:cubicBezTo>
                      <a:pt x="17929" y="13196"/>
                      <a:pt x="17946" y="13184"/>
                      <a:pt x="17955" y="13169"/>
                    </a:cubicBezTo>
                    <a:cubicBezTo>
                      <a:pt x="17963" y="13155"/>
                      <a:pt x="17963" y="13137"/>
                      <a:pt x="17957" y="13120"/>
                    </a:cubicBezTo>
                    <a:cubicBezTo>
                      <a:pt x="17951" y="13101"/>
                      <a:pt x="17940" y="13088"/>
                      <a:pt x="17926" y="13077"/>
                    </a:cubicBezTo>
                    <a:cubicBezTo>
                      <a:pt x="17912" y="13066"/>
                      <a:pt x="17895" y="13057"/>
                      <a:pt x="17877" y="13044"/>
                    </a:cubicBezTo>
                    <a:cubicBezTo>
                      <a:pt x="18031" y="13044"/>
                      <a:pt x="18192" y="13032"/>
                      <a:pt x="18333" y="13032"/>
                    </a:cubicBezTo>
                    <a:cubicBezTo>
                      <a:pt x="18358" y="13032"/>
                      <a:pt x="18383" y="13032"/>
                      <a:pt x="18395" y="13023"/>
                    </a:cubicBezTo>
                    <a:cubicBezTo>
                      <a:pt x="18414" y="13015"/>
                      <a:pt x="18420" y="13000"/>
                      <a:pt x="18420" y="12983"/>
                    </a:cubicBezTo>
                    <a:cubicBezTo>
                      <a:pt x="18420" y="12965"/>
                      <a:pt x="18414" y="12945"/>
                      <a:pt x="18407" y="12926"/>
                    </a:cubicBezTo>
                    <a:cubicBezTo>
                      <a:pt x="18401" y="12910"/>
                      <a:pt x="18407" y="12890"/>
                      <a:pt x="18422" y="12876"/>
                    </a:cubicBezTo>
                    <a:cubicBezTo>
                      <a:pt x="18437" y="12863"/>
                      <a:pt x="18460" y="12857"/>
                      <a:pt x="18488" y="12867"/>
                    </a:cubicBezTo>
                    <a:cubicBezTo>
                      <a:pt x="18429" y="12823"/>
                      <a:pt x="18341" y="12808"/>
                      <a:pt x="18253" y="12792"/>
                    </a:cubicBezTo>
                    <a:cubicBezTo>
                      <a:pt x="18165" y="12776"/>
                      <a:pt x="18077" y="12760"/>
                      <a:pt x="18019" y="12716"/>
                    </a:cubicBezTo>
                    <a:cubicBezTo>
                      <a:pt x="17982" y="12693"/>
                      <a:pt x="17956" y="12659"/>
                      <a:pt x="17926" y="12630"/>
                    </a:cubicBezTo>
                    <a:cubicBezTo>
                      <a:pt x="17897" y="12601"/>
                      <a:pt x="17865" y="12577"/>
                      <a:pt x="17815" y="12573"/>
                    </a:cubicBezTo>
                    <a:lnTo>
                      <a:pt x="17710" y="12573"/>
                    </a:lnTo>
                    <a:cubicBezTo>
                      <a:pt x="17670" y="12569"/>
                      <a:pt x="17641" y="12554"/>
                      <a:pt x="17625" y="12534"/>
                    </a:cubicBezTo>
                    <a:cubicBezTo>
                      <a:pt x="17608" y="12513"/>
                      <a:pt x="17605" y="12487"/>
                      <a:pt x="17618" y="12459"/>
                    </a:cubicBezTo>
                    <a:cubicBezTo>
                      <a:pt x="17612" y="12447"/>
                      <a:pt x="17612" y="12436"/>
                      <a:pt x="17615" y="12425"/>
                    </a:cubicBezTo>
                    <a:cubicBezTo>
                      <a:pt x="17618" y="12414"/>
                      <a:pt x="17624" y="12403"/>
                      <a:pt x="17630" y="12388"/>
                    </a:cubicBezTo>
                    <a:cubicBezTo>
                      <a:pt x="17645" y="12392"/>
                      <a:pt x="17662" y="12394"/>
                      <a:pt x="17680" y="12395"/>
                    </a:cubicBezTo>
                    <a:cubicBezTo>
                      <a:pt x="17698" y="12396"/>
                      <a:pt x="17716" y="12396"/>
                      <a:pt x="17735" y="12396"/>
                    </a:cubicBezTo>
                    <a:cubicBezTo>
                      <a:pt x="17741" y="12401"/>
                      <a:pt x="17744" y="12406"/>
                      <a:pt x="17747" y="12411"/>
                    </a:cubicBezTo>
                    <a:cubicBezTo>
                      <a:pt x="17750" y="12416"/>
                      <a:pt x="17753" y="12422"/>
                      <a:pt x="17760" y="12426"/>
                    </a:cubicBezTo>
                    <a:cubicBezTo>
                      <a:pt x="17818" y="12403"/>
                      <a:pt x="17883" y="12405"/>
                      <a:pt x="17945" y="12420"/>
                    </a:cubicBezTo>
                    <a:cubicBezTo>
                      <a:pt x="18006" y="12435"/>
                      <a:pt x="18065" y="12464"/>
                      <a:pt x="18111" y="12493"/>
                    </a:cubicBezTo>
                    <a:cubicBezTo>
                      <a:pt x="18164" y="12525"/>
                      <a:pt x="18216" y="12556"/>
                      <a:pt x="18273" y="12579"/>
                    </a:cubicBezTo>
                    <a:cubicBezTo>
                      <a:pt x="18330" y="12601"/>
                      <a:pt x="18392" y="12615"/>
                      <a:pt x="18463" y="12611"/>
                    </a:cubicBezTo>
                    <a:cubicBezTo>
                      <a:pt x="18441" y="12588"/>
                      <a:pt x="18457" y="12566"/>
                      <a:pt x="18476" y="12544"/>
                    </a:cubicBezTo>
                    <a:cubicBezTo>
                      <a:pt x="18495" y="12521"/>
                      <a:pt x="18519" y="12499"/>
                      <a:pt x="18512" y="12476"/>
                    </a:cubicBezTo>
                    <a:cubicBezTo>
                      <a:pt x="18512" y="12468"/>
                      <a:pt x="18509" y="12462"/>
                      <a:pt x="18505" y="12456"/>
                    </a:cubicBezTo>
                    <a:cubicBezTo>
                      <a:pt x="18500" y="12451"/>
                      <a:pt x="18494" y="12447"/>
                      <a:pt x="18488" y="12443"/>
                    </a:cubicBezTo>
                    <a:cubicBezTo>
                      <a:pt x="18448" y="12403"/>
                      <a:pt x="18409" y="12363"/>
                      <a:pt x="18369" y="12323"/>
                    </a:cubicBezTo>
                    <a:cubicBezTo>
                      <a:pt x="18329" y="12283"/>
                      <a:pt x="18287" y="12243"/>
                      <a:pt x="18241" y="12203"/>
                    </a:cubicBezTo>
                    <a:cubicBezTo>
                      <a:pt x="18272" y="12199"/>
                      <a:pt x="18307" y="12201"/>
                      <a:pt x="18340" y="12210"/>
                    </a:cubicBezTo>
                    <a:cubicBezTo>
                      <a:pt x="18372" y="12219"/>
                      <a:pt x="18401" y="12234"/>
                      <a:pt x="18420" y="12258"/>
                    </a:cubicBezTo>
                    <a:cubicBezTo>
                      <a:pt x="18448" y="12274"/>
                      <a:pt x="18465" y="12294"/>
                      <a:pt x="18478" y="12316"/>
                    </a:cubicBezTo>
                    <a:cubicBezTo>
                      <a:pt x="18491" y="12339"/>
                      <a:pt x="18500" y="12363"/>
                      <a:pt x="18512" y="12388"/>
                    </a:cubicBezTo>
                    <a:cubicBezTo>
                      <a:pt x="18577" y="12344"/>
                      <a:pt x="18642" y="12300"/>
                      <a:pt x="18708" y="12256"/>
                    </a:cubicBezTo>
                    <a:cubicBezTo>
                      <a:pt x="18775" y="12213"/>
                      <a:pt x="18842" y="12171"/>
                      <a:pt x="18913" y="12131"/>
                    </a:cubicBezTo>
                    <a:cubicBezTo>
                      <a:pt x="18953" y="12106"/>
                      <a:pt x="18998" y="12078"/>
                      <a:pt x="19030" y="12047"/>
                    </a:cubicBezTo>
                    <a:cubicBezTo>
                      <a:pt x="19061" y="12016"/>
                      <a:pt x="19080" y="11982"/>
                      <a:pt x="19068" y="11946"/>
                    </a:cubicBezTo>
                    <a:cubicBezTo>
                      <a:pt x="19021" y="11929"/>
                      <a:pt x="18967" y="11927"/>
                      <a:pt x="18920" y="11938"/>
                    </a:cubicBezTo>
                    <a:cubicBezTo>
                      <a:pt x="18872" y="11949"/>
                      <a:pt x="18830" y="11974"/>
                      <a:pt x="18808" y="12009"/>
                    </a:cubicBezTo>
                    <a:cubicBezTo>
                      <a:pt x="18691" y="11967"/>
                      <a:pt x="18642" y="11858"/>
                      <a:pt x="18642" y="11770"/>
                    </a:cubicBezTo>
                    <a:cubicBezTo>
                      <a:pt x="18642" y="11736"/>
                      <a:pt x="18642" y="11698"/>
                      <a:pt x="18630" y="11664"/>
                    </a:cubicBezTo>
                    <a:cubicBezTo>
                      <a:pt x="18623" y="11645"/>
                      <a:pt x="18606" y="11628"/>
                      <a:pt x="18585" y="11616"/>
                    </a:cubicBezTo>
                    <a:cubicBezTo>
                      <a:pt x="18563" y="11604"/>
                      <a:pt x="18537" y="11599"/>
                      <a:pt x="18512" y="11606"/>
                    </a:cubicBezTo>
                    <a:cubicBezTo>
                      <a:pt x="18537" y="11587"/>
                      <a:pt x="18563" y="11567"/>
                      <a:pt x="18589" y="11546"/>
                    </a:cubicBezTo>
                    <a:cubicBezTo>
                      <a:pt x="18616" y="11525"/>
                      <a:pt x="18642" y="11502"/>
                      <a:pt x="18667" y="11479"/>
                    </a:cubicBezTo>
                    <a:cubicBezTo>
                      <a:pt x="18654" y="11475"/>
                      <a:pt x="18639" y="11473"/>
                      <a:pt x="18623" y="11471"/>
                    </a:cubicBezTo>
                    <a:cubicBezTo>
                      <a:pt x="18606" y="11469"/>
                      <a:pt x="18589" y="11467"/>
                      <a:pt x="18574" y="11463"/>
                    </a:cubicBezTo>
                    <a:cubicBezTo>
                      <a:pt x="18633" y="11427"/>
                      <a:pt x="18665" y="11378"/>
                      <a:pt x="18672" y="11328"/>
                    </a:cubicBezTo>
                    <a:cubicBezTo>
                      <a:pt x="18679" y="11277"/>
                      <a:pt x="18660" y="11225"/>
                      <a:pt x="18617" y="11181"/>
                    </a:cubicBezTo>
                    <a:cubicBezTo>
                      <a:pt x="18617" y="11193"/>
                      <a:pt x="18620" y="11204"/>
                      <a:pt x="18623" y="11215"/>
                    </a:cubicBezTo>
                    <a:cubicBezTo>
                      <a:pt x="18626" y="11226"/>
                      <a:pt x="18630" y="11237"/>
                      <a:pt x="18630" y="11252"/>
                    </a:cubicBezTo>
                    <a:cubicBezTo>
                      <a:pt x="18611" y="11229"/>
                      <a:pt x="18588" y="11209"/>
                      <a:pt x="18565" y="11189"/>
                    </a:cubicBezTo>
                    <a:cubicBezTo>
                      <a:pt x="18542" y="11169"/>
                      <a:pt x="18519" y="11149"/>
                      <a:pt x="18500" y="11126"/>
                    </a:cubicBezTo>
                    <a:cubicBezTo>
                      <a:pt x="18525" y="11113"/>
                      <a:pt x="18551" y="11105"/>
                      <a:pt x="18579" y="11100"/>
                    </a:cubicBezTo>
                    <a:cubicBezTo>
                      <a:pt x="18606" y="11094"/>
                      <a:pt x="18636" y="11092"/>
                      <a:pt x="18667" y="11092"/>
                    </a:cubicBezTo>
                    <a:cubicBezTo>
                      <a:pt x="18654" y="11044"/>
                      <a:pt x="18642" y="10996"/>
                      <a:pt x="18631" y="10947"/>
                    </a:cubicBezTo>
                    <a:cubicBezTo>
                      <a:pt x="18620" y="10899"/>
                      <a:pt x="18611" y="10850"/>
                      <a:pt x="18605" y="10802"/>
                    </a:cubicBezTo>
                    <a:cubicBezTo>
                      <a:pt x="18589" y="10754"/>
                      <a:pt x="18576" y="10702"/>
                      <a:pt x="18559" y="10651"/>
                    </a:cubicBezTo>
                    <a:cubicBezTo>
                      <a:pt x="18543" y="10599"/>
                      <a:pt x="18525" y="10548"/>
                      <a:pt x="18500" y="10499"/>
                    </a:cubicBezTo>
                    <a:cubicBezTo>
                      <a:pt x="18488" y="10482"/>
                      <a:pt x="18474" y="10466"/>
                      <a:pt x="18461" y="10448"/>
                    </a:cubicBezTo>
                    <a:cubicBezTo>
                      <a:pt x="18449" y="10431"/>
                      <a:pt x="18438" y="10413"/>
                      <a:pt x="18432" y="10394"/>
                    </a:cubicBezTo>
                    <a:cubicBezTo>
                      <a:pt x="18420" y="10354"/>
                      <a:pt x="18417" y="10306"/>
                      <a:pt x="18402" y="10264"/>
                    </a:cubicBezTo>
                    <a:cubicBezTo>
                      <a:pt x="18387" y="10223"/>
                      <a:pt x="18361" y="10188"/>
                      <a:pt x="18303" y="10175"/>
                    </a:cubicBezTo>
                    <a:cubicBezTo>
                      <a:pt x="18318" y="10140"/>
                      <a:pt x="18323" y="10102"/>
                      <a:pt x="18318" y="10065"/>
                    </a:cubicBezTo>
                    <a:cubicBezTo>
                      <a:pt x="18313" y="10028"/>
                      <a:pt x="18299" y="9992"/>
                      <a:pt x="18278" y="9961"/>
                    </a:cubicBezTo>
                    <a:cubicBezTo>
                      <a:pt x="18303" y="9936"/>
                      <a:pt x="18370" y="9936"/>
                      <a:pt x="18407" y="9952"/>
                    </a:cubicBezTo>
                    <a:cubicBezTo>
                      <a:pt x="18444" y="9969"/>
                      <a:pt x="18475" y="9999"/>
                      <a:pt x="18525" y="10016"/>
                    </a:cubicBezTo>
                    <a:cubicBezTo>
                      <a:pt x="18543" y="10024"/>
                      <a:pt x="18572" y="10024"/>
                      <a:pt x="18597" y="10019"/>
                    </a:cubicBezTo>
                    <a:cubicBezTo>
                      <a:pt x="18622" y="10013"/>
                      <a:pt x="18642" y="10003"/>
                      <a:pt x="18642" y="9990"/>
                    </a:cubicBezTo>
                    <a:cubicBezTo>
                      <a:pt x="18679" y="10121"/>
                      <a:pt x="18722" y="10272"/>
                      <a:pt x="18864" y="10369"/>
                    </a:cubicBezTo>
                    <a:cubicBezTo>
                      <a:pt x="18889" y="10386"/>
                      <a:pt x="18913" y="10394"/>
                      <a:pt x="18913" y="10419"/>
                    </a:cubicBezTo>
                    <a:cubicBezTo>
                      <a:pt x="18913" y="10440"/>
                      <a:pt x="18901" y="10457"/>
                      <a:pt x="18889" y="10474"/>
                    </a:cubicBezTo>
                    <a:cubicBezTo>
                      <a:pt x="18861" y="10522"/>
                      <a:pt x="18896" y="10567"/>
                      <a:pt x="18940" y="10611"/>
                    </a:cubicBezTo>
                    <a:cubicBezTo>
                      <a:pt x="18984" y="10655"/>
                      <a:pt x="19037" y="10699"/>
                      <a:pt x="19043" y="10747"/>
                    </a:cubicBezTo>
                    <a:lnTo>
                      <a:pt x="19043" y="10819"/>
                    </a:lnTo>
                    <a:cubicBezTo>
                      <a:pt x="19049" y="10832"/>
                      <a:pt x="19061" y="10842"/>
                      <a:pt x="19076" y="10847"/>
                    </a:cubicBezTo>
                    <a:cubicBezTo>
                      <a:pt x="19091" y="10853"/>
                      <a:pt x="19108" y="10853"/>
                      <a:pt x="19123" y="10844"/>
                    </a:cubicBezTo>
                    <a:cubicBezTo>
                      <a:pt x="19123" y="10764"/>
                      <a:pt x="19115" y="10685"/>
                      <a:pt x="19102" y="10608"/>
                    </a:cubicBezTo>
                    <a:cubicBezTo>
                      <a:pt x="19088" y="10530"/>
                      <a:pt x="19068" y="10453"/>
                      <a:pt x="19043" y="10377"/>
                    </a:cubicBezTo>
                    <a:cubicBezTo>
                      <a:pt x="19031" y="10341"/>
                      <a:pt x="19014" y="10303"/>
                      <a:pt x="19002" y="10263"/>
                    </a:cubicBezTo>
                    <a:cubicBezTo>
                      <a:pt x="18990" y="10224"/>
                      <a:pt x="18984" y="10184"/>
                      <a:pt x="18994" y="10146"/>
                    </a:cubicBezTo>
                    <a:cubicBezTo>
                      <a:pt x="19000" y="10106"/>
                      <a:pt x="19012" y="10067"/>
                      <a:pt x="19036" y="10033"/>
                    </a:cubicBezTo>
                    <a:cubicBezTo>
                      <a:pt x="19060" y="10000"/>
                      <a:pt x="19095" y="9971"/>
                      <a:pt x="19148" y="9952"/>
                    </a:cubicBezTo>
                    <a:cubicBezTo>
                      <a:pt x="19108" y="9952"/>
                      <a:pt x="19085" y="9932"/>
                      <a:pt x="19075" y="9907"/>
                    </a:cubicBezTo>
                    <a:cubicBezTo>
                      <a:pt x="19065" y="9882"/>
                      <a:pt x="19068" y="9851"/>
                      <a:pt x="19080" y="9830"/>
                    </a:cubicBezTo>
                    <a:cubicBezTo>
                      <a:pt x="19092" y="9807"/>
                      <a:pt x="19115" y="9783"/>
                      <a:pt x="19134" y="9759"/>
                    </a:cubicBezTo>
                    <a:cubicBezTo>
                      <a:pt x="19152" y="9735"/>
                      <a:pt x="19166" y="9711"/>
                      <a:pt x="19160" y="9687"/>
                    </a:cubicBezTo>
                    <a:cubicBezTo>
                      <a:pt x="19148" y="9662"/>
                      <a:pt x="19123" y="9637"/>
                      <a:pt x="19123" y="9607"/>
                    </a:cubicBezTo>
                    <a:cubicBezTo>
                      <a:pt x="19123" y="9574"/>
                      <a:pt x="19160" y="9540"/>
                      <a:pt x="19172" y="9502"/>
                    </a:cubicBezTo>
                    <a:cubicBezTo>
                      <a:pt x="19185" y="9443"/>
                      <a:pt x="19117" y="9385"/>
                      <a:pt x="19055" y="9334"/>
                    </a:cubicBezTo>
                    <a:cubicBezTo>
                      <a:pt x="18987" y="9279"/>
                      <a:pt x="18950" y="9212"/>
                      <a:pt x="19006" y="9157"/>
                    </a:cubicBezTo>
                    <a:cubicBezTo>
                      <a:pt x="18978" y="9157"/>
                      <a:pt x="18958" y="9149"/>
                      <a:pt x="18942" y="9137"/>
                    </a:cubicBezTo>
                    <a:cubicBezTo>
                      <a:pt x="18926" y="9126"/>
                      <a:pt x="18913" y="9111"/>
                      <a:pt x="18901" y="9099"/>
                    </a:cubicBezTo>
                    <a:cubicBezTo>
                      <a:pt x="18867" y="9050"/>
                      <a:pt x="18847" y="8996"/>
                      <a:pt x="18842" y="8943"/>
                    </a:cubicBezTo>
                    <a:cubicBezTo>
                      <a:pt x="18838" y="8889"/>
                      <a:pt x="18849" y="8836"/>
                      <a:pt x="18876" y="8787"/>
                    </a:cubicBezTo>
                    <a:cubicBezTo>
                      <a:pt x="18895" y="8747"/>
                      <a:pt x="18920" y="8710"/>
                      <a:pt x="18948" y="8675"/>
                    </a:cubicBezTo>
                    <a:cubicBezTo>
                      <a:pt x="18977" y="8639"/>
                      <a:pt x="19009" y="8604"/>
                      <a:pt x="19043" y="8568"/>
                    </a:cubicBezTo>
                    <a:cubicBezTo>
                      <a:pt x="19024" y="8533"/>
                      <a:pt x="19018" y="8493"/>
                      <a:pt x="19023" y="8453"/>
                    </a:cubicBezTo>
                    <a:cubicBezTo>
                      <a:pt x="19028" y="8413"/>
                      <a:pt x="19043" y="8373"/>
                      <a:pt x="19068" y="8337"/>
                    </a:cubicBezTo>
                    <a:cubicBezTo>
                      <a:pt x="19037" y="8341"/>
                      <a:pt x="19001" y="8343"/>
                      <a:pt x="18972" y="8339"/>
                    </a:cubicBezTo>
                    <a:cubicBezTo>
                      <a:pt x="18943" y="8335"/>
                      <a:pt x="18920" y="8325"/>
                      <a:pt x="18913" y="8303"/>
                    </a:cubicBezTo>
                    <a:cubicBezTo>
                      <a:pt x="18913" y="8295"/>
                      <a:pt x="18916" y="8289"/>
                      <a:pt x="18921" y="8282"/>
                    </a:cubicBezTo>
                    <a:cubicBezTo>
                      <a:pt x="18926" y="8275"/>
                      <a:pt x="18932" y="8268"/>
                      <a:pt x="18938" y="8257"/>
                    </a:cubicBezTo>
                    <a:cubicBezTo>
                      <a:pt x="18957" y="8228"/>
                      <a:pt x="18941" y="8189"/>
                      <a:pt x="18930" y="8152"/>
                    </a:cubicBezTo>
                    <a:cubicBezTo>
                      <a:pt x="18920" y="8114"/>
                      <a:pt x="18913" y="8078"/>
                      <a:pt x="18950" y="8055"/>
                    </a:cubicBezTo>
                    <a:cubicBezTo>
                      <a:pt x="18963" y="8047"/>
                      <a:pt x="18980" y="8043"/>
                      <a:pt x="18998" y="8040"/>
                    </a:cubicBezTo>
                    <a:cubicBezTo>
                      <a:pt x="19017" y="8036"/>
                      <a:pt x="19037" y="8034"/>
                      <a:pt x="19055" y="8030"/>
                    </a:cubicBezTo>
                    <a:cubicBezTo>
                      <a:pt x="19102" y="8017"/>
                      <a:pt x="19122" y="7989"/>
                      <a:pt x="19126" y="7956"/>
                    </a:cubicBezTo>
                    <a:cubicBezTo>
                      <a:pt x="19131" y="7923"/>
                      <a:pt x="19120" y="7885"/>
                      <a:pt x="19105" y="7853"/>
                    </a:cubicBezTo>
                    <a:cubicBezTo>
                      <a:pt x="19092" y="7822"/>
                      <a:pt x="19083" y="7784"/>
                      <a:pt x="19087" y="7751"/>
                    </a:cubicBezTo>
                    <a:cubicBezTo>
                      <a:pt x="19091" y="7718"/>
                      <a:pt x="19108" y="7689"/>
                      <a:pt x="19148" y="7677"/>
                    </a:cubicBezTo>
                    <a:cubicBezTo>
                      <a:pt x="19160" y="7673"/>
                      <a:pt x="19172" y="7670"/>
                      <a:pt x="19185" y="7668"/>
                    </a:cubicBezTo>
                    <a:cubicBezTo>
                      <a:pt x="19197" y="7666"/>
                      <a:pt x="19210" y="7664"/>
                      <a:pt x="19222" y="7660"/>
                    </a:cubicBezTo>
                    <a:cubicBezTo>
                      <a:pt x="19250" y="7647"/>
                      <a:pt x="19263" y="7629"/>
                      <a:pt x="19272" y="7609"/>
                    </a:cubicBezTo>
                    <a:cubicBezTo>
                      <a:pt x="19280" y="7589"/>
                      <a:pt x="19284" y="7567"/>
                      <a:pt x="19290" y="7546"/>
                    </a:cubicBezTo>
                    <a:cubicBezTo>
                      <a:pt x="19296" y="7502"/>
                      <a:pt x="19314" y="7460"/>
                      <a:pt x="19334" y="7418"/>
                    </a:cubicBezTo>
                    <a:cubicBezTo>
                      <a:pt x="19353" y="7376"/>
                      <a:pt x="19373" y="7334"/>
                      <a:pt x="19382" y="7290"/>
                    </a:cubicBezTo>
                    <a:cubicBezTo>
                      <a:pt x="19388" y="7246"/>
                      <a:pt x="19371" y="7197"/>
                      <a:pt x="19337" y="7160"/>
                    </a:cubicBezTo>
                    <a:cubicBezTo>
                      <a:pt x="19302" y="7123"/>
                      <a:pt x="19250" y="7096"/>
                      <a:pt x="19185" y="7096"/>
                    </a:cubicBezTo>
                    <a:cubicBezTo>
                      <a:pt x="19191" y="7161"/>
                      <a:pt x="19159" y="7230"/>
                      <a:pt x="19101" y="7285"/>
                    </a:cubicBezTo>
                    <a:cubicBezTo>
                      <a:pt x="19043" y="7340"/>
                      <a:pt x="18960" y="7382"/>
                      <a:pt x="18864" y="7395"/>
                    </a:cubicBezTo>
                    <a:cubicBezTo>
                      <a:pt x="18842" y="7342"/>
                      <a:pt x="18839" y="7287"/>
                      <a:pt x="18849" y="7231"/>
                    </a:cubicBezTo>
                    <a:cubicBezTo>
                      <a:pt x="18859" y="7175"/>
                      <a:pt x="18883" y="7119"/>
                      <a:pt x="18913" y="7067"/>
                    </a:cubicBezTo>
                    <a:cubicBezTo>
                      <a:pt x="18873" y="7058"/>
                      <a:pt x="18847" y="7036"/>
                      <a:pt x="18829" y="7009"/>
                    </a:cubicBezTo>
                    <a:cubicBezTo>
                      <a:pt x="18812" y="6982"/>
                      <a:pt x="18802" y="6949"/>
                      <a:pt x="18796" y="6920"/>
                    </a:cubicBezTo>
                    <a:cubicBezTo>
                      <a:pt x="18790" y="6871"/>
                      <a:pt x="18784" y="6820"/>
                      <a:pt x="18776" y="6768"/>
                    </a:cubicBezTo>
                    <a:cubicBezTo>
                      <a:pt x="18768" y="6717"/>
                      <a:pt x="18759" y="6665"/>
                      <a:pt x="18747" y="6617"/>
                    </a:cubicBezTo>
                    <a:cubicBezTo>
                      <a:pt x="18784" y="6503"/>
                      <a:pt x="19031" y="6457"/>
                      <a:pt x="19148" y="6537"/>
                    </a:cubicBezTo>
                    <a:cubicBezTo>
                      <a:pt x="19172" y="6554"/>
                      <a:pt x="19185" y="6583"/>
                      <a:pt x="19222" y="6583"/>
                    </a:cubicBezTo>
                    <a:cubicBezTo>
                      <a:pt x="19222" y="6520"/>
                      <a:pt x="19382" y="6495"/>
                      <a:pt x="19382" y="6432"/>
                    </a:cubicBezTo>
                    <a:cubicBezTo>
                      <a:pt x="19382" y="6415"/>
                      <a:pt x="19364" y="6398"/>
                      <a:pt x="19364" y="6381"/>
                    </a:cubicBezTo>
                    <a:cubicBezTo>
                      <a:pt x="19364" y="6360"/>
                      <a:pt x="19382" y="6335"/>
                      <a:pt x="19395" y="6318"/>
                    </a:cubicBezTo>
                    <a:cubicBezTo>
                      <a:pt x="19444" y="6253"/>
                      <a:pt x="19486" y="6187"/>
                      <a:pt x="19521" y="6119"/>
                    </a:cubicBezTo>
                    <a:cubicBezTo>
                      <a:pt x="19557" y="6051"/>
                      <a:pt x="19586" y="5982"/>
                      <a:pt x="19611" y="5910"/>
                    </a:cubicBezTo>
                    <a:cubicBezTo>
                      <a:pt x="19632" y="5925"/>
                      <a:pt x="19658" y="5925"/>
                      <a:pt x="19682" y="5917"/>
                    </a:cubicBezTo>
                    <a:cubicBezTo>
                      <a:pt x="19706" y="5909"/>
                      <a:pt x="19728" y="5893"/>
                      <a:pt x="19740" y="5876"/>
                    </a:cubicBezTo>
                    <a:cubicBezTo>
                      <a:pt x="19746" y="5860"/>
                      <a:pt x="19749" y="5840"/>
                      <a:pt x="19755" y="5821"/>
                    </a:cubicBezTo>
                    <a:cubicBezTo>
                      <a:pt x="19760" y="5802"/>
                      <a:pt x="19768" y="5784"/>
                      <a:pt x="19783" y="5771"/>
                    </a:cubicBezTo>
                    <a:cubicBezTo>
                      <a:pt x="19796" y="5759"/>
                      <a:pt x="19811" y="5747"/>
                      <a:pt x="19826" y="5737"/>
                    </a:cubicBezTo>
                    <a:cubicBezTo>
                      <a:pt x="19842" y="5726"/>
                      <a:pt x="19857" y="5717"/>
                      <a:pt x="19870" y="5708"/>
                    </a:cubicBezTo>
                    <a:cubicBezTo>
                      <a:pt x="19928" y="5672"/>
                      <a:pt x="19971" y="5628"/>
                      <a:pt x="19998" y="5580"/>
                    </a:cubicBezTo>
                    <a:cubicBezTo>
                      <a:pt x="20024" y="5531"/>
                      <a:pt x="20033" y="5479"/>
                      <a:pt x="20024" y="5426"/>
                    </a:cubicBezTo>
                    <a:cubicBezTo>
                      <a:pt x="19968" y="5418"/>
                      <a:pt x="19917" y="5389"/>
                      <a:pt x="19884" y="5353"/>
                    </a:cubicBezTo>
                    <a:cubicBezTo>
                      <a:pt x="19850" y="5317"/>
                      <a:pt x="19833" y="5273"/>
                      <a:pt x="19845" y="5233"/>
                    </a:cubicBezTo>
                    <a:cubicBezTo>
                      <a:pt x="19879" y="5241"/>
                      <a:pt x="19908" y="5250"/>
                      <a:pt x="19937" y="5259"/>
                    </a:cubicBezTo>
                    <a:cubicBezTo>
                      <a:pt x="19965" y="5267"/>
                      <a:pt x="19993" y="5277"/>
                      <a:pt x="20024" y="5287"/>
                    </a:cubicBezTo>
                    <a:cubicBezTo>
                      <a:pt x="20052" y="5243"/>
                      <a:pt x="20075" y="5199"/>
                      <a:pt x="20097" y="5155"/>
                    </a:cubicBezTo>
                    <a:cubicBezTo>
                      <a:pt x="20120" y="5111"/>
                      <a:pt x="20141" y="5067"/>
                      <a:pt x="20166" y="5022"/>
                    </a:cubicBezTo>
                    <a:cubicBezTo>
                      <a:pt x="20206" y="5039"/>
                      <a:pt x="20255" y="5052"/>
                      <a:pt x="20306" y="5057"/>
                    </a:cubicBezTo>
                    <a:cubicBezTo>
                      <a:pt x="20357" y="5062"/>
                      <a:pt x="20410" y="5060"/>
                      <a:pt x="20456" y="5048"/>
                    </a:cubicBezTo>
                    <a:cubicBezTo>
                      <a:pt x="20450" y="5031"/>
                      <a:pt x="20453" y="5013"/>
                      <a:pt x="20462" y="4997"/>
                    </a:cubicBezTo>
                    <a:cubicBezTo>
                      <a:pt x="20471" y="4981"/>
                      <a:pt x="20487" y="4968"/>
                      <a:pt x="20505" y="4959"/>
                    </a:cubicBezTo>
                    <a:cubicBezTo>
                      <a:pt x="20530" y="4951"/>
                      <a:pt x="20554" y="4943"/>
                      <a:pt x="20554" y="4926"/>
                    </a:cubicBezTo>
                    <a:cubicBezTo>
                      <a:pt x="20554" y="4913"/>
                      <a:pt x="20554" y="4896"/>
                      <a:pt x="20542" y="4888"/>
                    </a:cubicBezTo>
                    <a:cubicBezTo>
                      <a:pt x="20524" y="4867"/>
                      <a:pt x="20505" y="4843"/>
                      <a:pt x="20486" y="4818"/>
                    </a:cubicBezTo>
                    <a:cubicBezTo>
                      <a:pt x="20467" y="4794"/>
                      <a:pt x="20447" y="4770"/>
                      <a:pt x="20425" y="4749"/>
                    </a:cubicBezTo>
                    <a:cubicBezTo>
                      <a:pt x="20459" y="4739"/>
                      <a:pt x="20496" y="4733"/>
                      <a:pt x="20532" y="4734"/>
                    </a:cubicBezTo>
                    <a:cubicBezTo>
                      <a:pt x="20568" y="4735"/>
                      <a:pt x="20604" y="4743"/>
                      <a:pt x="20635" y="4757"/>
                    </a:cubicBezTo>
                    <a:cubicBezTo>
                      <a:pt x="20647" y="4766"/>
                      <a:pt x="20659" y="4774"/>
                      <a:pt x="20674" y="4781"/>
                    </a:cubicBezTo>
                    <a:cubicBezTo>
                      <a:pt x="20689" y="4787"/>
                      <a:pt x="20706" y="4791"/>
                      <a:pt x="20727" y="4791"/>
                    </a:cubicBezTo>
                    <a:cubicBezTo>
                      <a:pt x="20752" y="4795"/>
                      <a:pt x="20774" y="4787"/>
                      <a:pt x="20793" y="4774"/>
                    </a:cubicBezTo>
                    <a:cubicBezTo>
                      <a:pt x="20812" y="4761"/>
                      <a:pt x="20829" y="4743"/>
                      <a:pt x="20844" y="4728"/>
                    </a:cubicBezTo>
                    <a:cubicBezTo>
                      <a:pt x="20863" y="4707"/>
                      <a:pt x="20878" y="4687"/>
                      <a:pt x="20889" y="4667"/>
                    </a:cubicBezTo>
                    <a:cubicBezTo>
                      <a:pt x="20900" y="4647"/>
                      <a:pt x="20906" y="4627"/>
                      <a:pt x="20906" y="4606"/>
                    </a:cubicBezTo>
                    <a:cubicBezTo>
                      <a:pt x="20912" y="4545"/>
                      <a:pt x="20865" y="4487"/>
                      <a:pt x="20821" y="4430"/>
                    </a:cubicBezTo>
                    <a:cubicBezTo>
                      <a:pt x="20778" y="4374"/>
                      <a:pt x="20740" y="4318"/>
                      <a:pt x="20764" y="4261"/>
                    </a:cubicBezTo>
                    <a:cubicBezTo>
                      <a:pt x="20823" y="4293"/>
                      <a:pt x="20881" y="4326"/>
                      <a:pt x="20936" y="4363"/>
                    </a:cubicBezTo>
                    <a:cubicBezTo>
                      <a:pt x="20991" y="4400"/>
                      <a:pt x="21042" y="4440"/>
                      <a:pt x="21085" y="4484"/>
                    </a:cubicBezTo>
                    <a:cubicBezTo>
                      <a:pt x="21125" y="4440"/>
                      <a:pt x="21165" y="4394"/>
                      <a:pt x="21213" y="4355"/>
                    </a:cubicBezTo>
                    <a:cubicBezTo>
                      <a:pt x="21261" y="4316"/>
                      <a:pt x="21316" y="4284"/>
                      <a:pt x="21387" y="4270"/>
                    </a:cubicBezTo>
                    <a:cubicBezTo>
                      <a:pt x="21412" y="4265"/>
                      <a:pt x="21437" y="4261"/>
                      <a:pt x="21459" y="4256"/>
                    </a:cubicBezTo>
                    <a:cubicBezTo>
                      <a:pt x="21481" y="4251"/>
                      <a:pt x="21502" y="4244"/>
                      <a:pt x="21517" y="4236"/>
                    </a:cubicBezTo>
                    <a:cubicBezTo>
                      <a:pt x="21535" y="4223"/>
                      <a:pt x="21542" y="4203"/>
                      <a:pt x="21536" y="4186"/>
                    </a:cubicBezTo>
                    <a:cubicBezTo>
                      <a:pt x="21531" y="4170"/>
                      <a:pt x="21514" y="4156"/>
                      <a:pt x="21486" y="4156"/>
                    </a:cubicBezTo>
                    <a:cubicBezTo>
                      <a:pt x="21566" y="4139"/>
                      <a:pt x="21579" y="4076"/>
                      <a:pt x="21579" y="4026"/>
                    </a:cubicBezTo>
                    <a:cubicBezTo>
                      <a:pt x="21579" y="3971"/>
                      <a:pt x="21554" y="3916"/>
                      <a:pt x="21591" y="3866"/>
                    </a:cubicBezTo>
                    <a:cubicBezTo>
                      <a:pt x="21526" y="3866"/>
                      <a:pt x="21505" y="3826"/>
                      <a:pt x="21486" y="3782"/>
                    </a:cubicBezTo>
                    <a:cubicBezTo>
                      <a:pt x="21468" y="3737"/>
                      <a:pt x="21452" y="3689"/>
                      <a:pt x="21400" y="3672"/>
                    </a:cubicBezTo>
                    <a:cubicBezTo>
                      <a:pt x="21366" y="3657"/>
                      <a:pt x="21324" y="3655"/>
                      <a:pt x="21289" y="3651"/>
                    </a:cubicBezTo>
                    <a:cubicBezTo>
                      <a:pt x="21253" y="3647"/>
                      <a:pt x="21224" y="3641"/>
                      <a:pt x="21215" y="3618"/>
                    </a:cubicBezTo>
                    <a:cubicBezTo>
                      <a:pt x="21184" y="3630"/>
                      <a:pt x="21151" y="3639"/>
                      <a:pt x="21119" y="3644"/>
                    </a:cubicBezTo>
                    <a:cubicBezTo>
                      <a:pt x="21087" y="3649"/>
                      <a:pt x="21054" y="3651"/>
                      <a:pt x="21023" y="3651"/>
                    </a:cubicBezTo>
                    <a:cubicBezTo>
                      <a:pt x="21005" y="3626"/>
                      <a:pt x="20988" y="3598"/>
                      <a:pt x="20969" y="3569"/>
                    </a:cubicBezTo>
                    <a:cubicBezTo>
                      <a:pt x="20951" y="3541"/>
                      <a:pt x="20931" y="3512"/>
                      <a:pt x="20906" y="3487"/>
                    </a:cubicBezTo>
                    <a:cubicBezTo>
                      <a:pt x="20888" y="3460"/>
                      <a:pt x="20861" y="3432"/>
                      <a:pt x="20829" y="3411"/>
                    </a:cubicBezTo>
                    <a:cubicBezTo>
                      <a:pt x="20797" y="3389"/>
                      <a:pt x="20758" y="3374"/>
                      <a:pt x="20715" y="3369"/>
                    </a:cubicBezTo>
                    <a:cubicBezTo>
                      <a:pt x="20669" y="3361"/>
                      <a:pt x="20619" y="3366"/>
                      <a:pt x="20580" y="3381"/>
                    </a:cubicBezTo>
                    <a:cubicBezTo>
                      <a:pt x="20541" y="3396"/>
                      <a:pt x="20511" y="3420"/>
                      <a:pt x="20505" y="3449"/>
                    </a:cubicBezTo>
                    <a:cubicBezTo>
                      <a:pt x="20434" y="3424"/>
                      <a:pt x="20357" y="3402"/>
                      <a:pt x="20278" y="3384"/>
                    </a:cubicBezTo>
                    <a:cubicBezTo>
                      <a:pt x="20200" y="3366"/>
                      <a:pt x="20120" y="3353"/>
                      <a:pt x="20042" y="3344"/>
                    </a:cubicBezTo>
                    <a:cubicBezTo>
                      <a:pt x="20033" y="3361"/>
                      <a:pt x="20016" y="3373"/>
                      <a:pt x="19997" y="3381"/>
                    </a:cubicBezTo>
                    <a:cubicBezTo>
                      <a:pt x="19978" y="3389"/>
                      <a:pt x="19956" y="3395"/>
                      <a:pt x="19938" y="3399"/>
                    </a:cubicBezTo>
                    <a:cubicBezTo>
                      <a:pt x="19916" y="3407"/>
                      <a:pt x="19896" y="3420"/>
                      <a:pt x="19886" y="3433"/>
                    </a:cubicBezTo>
                    <a:cubicBezTo>
                      <a:pt x="19876" y="3447"/>
                      <a:pt x="19876" y="3462"/>
                      <a:pt x="19894" y="3475"/>
                    </a:cubicBezTo>
                    <a:cubicBezTo>
                      <a:pt x="19863" y="3475"/>
                      <a:pt x="19831" y="3478"/>
                      <a:pt x="19800" y="3481"/>
                    </a:cubicBezTo>
                    <a:cubicBezTo>
                      <a:pt x="19769" y="3484"/>
                      <a:pt x="19740" y="3487"/>
                      <a:pt x="19715" y="3487"/>
                    </a:cubicBezTo>
                    <a:cubicBezTo>
                      <a:pt x="19715" y="3504"/>
                      <a:pt x="19719" y="3521"/>
                      <a:pt x="19725" y="3538"/>
                    </a:cubicBezTo>
                    <a:cubicBezTo>
                      <a:pt x="19731" y="3555"/>
                      <a:pt x="19740" y="3573"/>
                      <a:pt x="19752" y="3592"/>
                    </a:cubicBezTo>
                    <a:cubicBezTo>
                      <a:pt x="19740" y="3613"/>
                      <a:pt x="19714" y="3626"/>
                      <a:pt x="19683" y="3631"/>
                    </a:cubicBezTo>
                    <a:cubicBezTo>
                      <a:pt x="19652" y="3636"/>
                      <a:pt x="19617" y="3634"/>
                      <a:pt x="19586" y="3626"/>
                    </a:cubicBezTo>
                    <a:cubicBezTo>
                      <a:pt x="19552" y="3618"/>
                      <a:pt x="19526" y="3605"/>
                      <a:pt x="19505" y="3589"/>
                    </a:cubicBezTo>
                    <a:cubicBezTo>
                      <a:pt x="19484" y="3572"/>
                      <a:pt x="19469" y="3552"/>
                      <a:pt x="19456" y="3529"/>
                    </a:cubicBezTo>
                    <a:cubicBezTo>
                      <a:pt x="19432" y="3512"/>
                      <a:pt x="19419" y="3487"/>
                      <a:pt x="19419" y="3466"/>
                    </a:cubicBezTo>
                    <a:cubicBezTo>
                      <a:pt x="19419" y="3441"/>
                      <a:pt x="19444" y="3407"/>
                      <a:pt x="19432" y="3378"/>
                    </a:cubicBezTo>
                    <a:cubicBezTo>
                      <a:pt x="19425" y="3357"/>
                      <a:pt x="19396" y="3343"/>
                      <a:pt x="19364" y="3339"/>
                    </a:cubicBezTo>
                    <a:cubicBezTo>
                      <a:pt x="19331" y="3336"/>
                      <a:pt x="19296" y="3342"/>
                      <a:pt x="19277" y="3361"/>
                    </a:cubicBezTo>
                    <a:cubicBezTo>
                      <a:pt x="19256" y="3378"/>
                      <a:pt x="19245" y="3400"/>
                      <a:pt x="19245" y="3422"/>
                    </a:cubicBezTo>
                    <a:cubicBezTo>
                      <a:pt x="19245" y="3445"/>
                      <a:pt x="19256" y="3468"/>
                      <a:pt x="19277" y="3487"/>
                    </a:cubicBezTo>
                    <a:cubicBezTo>
                      <a:pt x="19231" y="3496"/>
                      <a:pt x="19193" y="3510"/>
                      <a:pt x="19163" y="3531"/>
                    </a:cubicBezTo>
                    <a:cubicBezTo>
                      <a:pt x="19134" y="3551"/>
                      <a:pt x="19114" y="3578"/>
                      <a:pt x="19105" y="3609"/>
                    </a:cubicBezTo>
                    <a:cubicBezTo>
                      <a:pt x="19092" y="3643"/>
                      <a:pt x="19105" y="3672"/>
                      <a:pt x="19092" y="3706"/>
                    </a:cubicBezTo>
                    <a:cubicBezTo>
                      <a:pt x="19080" y="3740"/>
                      <a:pt x="19043" y="3769"/>
                      <a:pt x="18994" y="3761"/>
                    </a:cubicBezTo>
                    <a:cubicBezTo>
                      <a:pt x="18852" y="3714"/>
                      <a:pt x="18901" y="3512"/>
                      <a:pt x="18747" y="3496"/>
                    </a:cubicBezTo>
                    <a:cubicBezTo>
                      <a:pt x="18667" y="3487"/>
                      <a:pt x="18617" y="3538"/>
                      <a:pt x="18593" y="3592"/>
                    </a:cubicBezTo>
                    <a:cubicBezTo>
                      <a:pt x="18583" y="3618"/>
                      <a:pt x="18583" y="3644"/>
                      <a:pt x="18586" y="3669"/>
                    </a:cubicBezTo>
                    <a:cubicBezTo>
                      <a:pt x="18588" y="3694"/>
                      <a:pt x="18593" y="3718"/>
                      <a:pt x="18593" y="3740"/>
                    </a:cubicBezTo>
                    <a:cubicBezTo>
                      <a:pt x="18583" y="3803"/>
                      <a:pt x="18551" y="3860"/>
                      <a:pt x="18505" y="3914"/>
                    </a:cubicBezTo>
                    <a:cubicBezTo>
                      <a:pt x="18458" y="3967"/>
                      <a:pt x="18398" y="4015"/>
                      <a:pt x="18333" y="4059"/>
                    </a:cubicBezTo>
                    <a:cubicBezTo>
                      <a:pt x="18312" y="4072"/>
                      <a:pt x="18292" y="4085"/>
                      <a:pt x="18274" y="4100"/>
                    </a:cubicBezTo>
                    <a:cubicBezTo>
                      <a:pt x="18256" y="4115"/>
                      <a:pt x="18241" y="4131"/>
                      <a:pt x="18229" y="4148"/>
                    </a:cubicBezTo>
                    <a:cubicBezTo>
                      <a:pt x="18216" y="4160"/>
                      <a:pt x="18210" y="4176"/>
                      <a:pt x="18203" y="4192"/>
                    </a:cubicBezTo>
                    <a:cubicBezTo>
                      <a:pt x="18196" y="4207"/>
                      <a:pt x="18188" y="4223"/>
                      <a:pt x="18173" y="4236"/>
                    </a:cubicBezTo>
                    <a:cubicBezTo>
                      <a:pt x="18161" y="4257"/>
                      <a:pt x="18142" y="4277"/>
                      <a:pt x="18120" y="4296"/>
                    </a:cubicBezTo>
                    <a:cubicBezTo>
                      <a:pt x="18097" y="4315"/>
                      <a:pt x="18071" y="4333"/>
                      <a:pt x="18043" y="4349"/>
                    </a:cubicBezTo>
                    <a:cubicBezTo>
                      <a:pt x="17994" y="4385"/>
                      <a:pt x="17943" y="4421"/>
                      <a:pt x="17892" y="4458"/>
                    </a:cubicBezTo>
                    <a:cubicBezTo>
                      <a:pt x="17840" y="4495"/>
                      <a:pt x="17787" y="4532"/>
                      <a:pt x="17735" y="4572"/>
                    </a:cubicBezTo>
                    <a:cubicBezTo>
                      <a:pt x="17710" y="4589"/>
                      <a:pt x="17686" y="4606"/>
                      <a:pt x="17661" y="4606"/>
                    </a:cubicBezTo>
                    <a:cubicBezTo>
                      <a:pt x="17605" y="4606"/>
                      <a:pt x="17581" y="4560"/>
                      <a:pt x="17593" y="4526"/>
                    </a:cubicBezTo>
                    <a:cubicBezTo>
                      <a:pt x="17599" y="4507"/>
                      <a:pt x="17612" y="4491"/>
                      <a:pt x="17628" y="4478"/>
                    </a:cubicBezTo>
                    <a:cubicBezTo>
                      <a:pt x="17644" y="4465"/>
                      <a:pt x="17664" y="4455"/>
                      <a:pt x="17686" y="4446"/>
                    </a:cubicBezTo>
                    <a:cubicBezTo>
                      <a:pt x="17815" y="4366"/>
                      <a:pt x="17912" y="4267"/>
                      <a:pt x="17985" y="4160"/>
                    </a:cubicBezTo>
                    <a:cubicBezTo>
                      <a:pt x="18057" y="4052"/>
                      <a:pt x="18105" y="3935"/>
                      <a:pt x="18136" y="3819"/>
                    </a:cubicBezTo>
                    <a:cubicBezTo>
                      <a:pt x="18142" y="3803"/>
                      <a:pt x="18145" y="3788"/>
                      <a:pt x="18145" y="3773"/>
                    </a:cubicBezTo>
                    <a:cubicBezTo>
                      <a:pt x="18145" y="3757"/>
                      <a:pt x="18142" y="3742"/>
                      <a:pt x="18136" y="3723"/>
                    </a:cubicBezTo>
                    <a:cubicBezTo>
                      <a:pt x="18130" y="3710"/>
                      <a:pt x="18121" y="3700"/>
                      <a:pt x="18110" y="3689"/>
                    </a:cubicBezTo>
                    <a:cubicBezTo>
                      <a:pt x="18099" y="3677"/>
                      <a:pt x="18087" y="3666"/>
                      <a:pt x="18074" y="3651"/>
                    </a:cubicBezTo>
                    <a:cubicBezTo>
                      <a:pt x="18053" y="3622"/>
                      <a:pt x="18045" y="3589"/>
                      <a:pt x="18051" y="3557"/>
                    </a:cubicBezTo>
                    <a:cubicBezTo>
                      <a:pt x="18057" y="3525"/>
                      <a:pt x="18077" y="3493"/>
                      <a:pt x="18111" y="3466"/>
                    </a:cubicBezTo>
                    <a:cubicBezTo>
                      <a:pt x="18059" y="3449"/>
                      <a:pt x="18010" y="3432"/>
                      <a:pt x="17961" y="3416"/>
                    </a:cubicBezTo>
                    <a:cubicBezTo>
                      <a:pt x="17912" y="3400"/>
                      <a:pt x="17865" y="3384"/>
                      <a:pt x="17815" y="3369"/>
                    </a:cubicBezTo>
                    <a:cubicBezTo>
                      <a:pt x="17809" y="3365"/>
                      <a:pt x="17798" y="3363"/>
                      <a:pt x="17787" y="3361"/>
                    </a:cubicBezTo>
                    <a:cubicBezTo>
                      <a:pt x="17777" y="3359"/>
                      <a:pt x="17766" y="3357"/>
                      <a:pt x="17760" y="3353"/>
                    </a:cubicBezTo>
                    <a:cubicBezTo>
                      <a:pt x="17723" y="3348"/>
                      <a:pt x="17684" y="3355"/>
                      <a:pt x="17650" y="3368"/>
                    </a:cubicBezTo>
                    <a:cubicBezTo>
                      <a:pt x="17616" y="3381"/>
                      <a:pt x="17587" y="3401"/>
                      <a:pt x="17568" y="3424"/>
                    </a:cubicBezTo>
                    <a:cubicBezTo>
                      <a:pt x="17541" y="3445"/>
                      <a:pt x="17517" y="3467"/>
                      <a:pt x="17494" y="3487"/>
                    </a:cubicBezTo>
                    <a:cubicBezTo>
                      <a:pt x="17470" y="3507"/>
                      <a:pt x="17445" y="3525"/>
                      <a:pt x="17414" y="3538"/>
                    </a:cubicBezTo>
                    <a:cubicBezTo>
                      <a:pt x="17386" y="3546"/>
                      <a:pt x="17354" y="3550"/>
                      <a:pt x="17322" y="3553"/>
                    </a:cubicBezTo>
                    <a:cubicBezTo>
                      <a:pt x="17289" y="3557"/>
                      <a:pt x="17257" y="3559"/>
                      <a:pt x="17229" y="3563"/>
                    </a:cubicBezTo>
                    <a:cubicBezTo>
                      <a:pt x="17186" y="3573"/>
                      <a:pt x="17141" y="3591"/>
                      <a:pt x="17104" y="3614"/>
                    </a:cubicBezTo>
                    <a:cubicBezTo>
                      <a:pt x="17067" y="3638"/>
                      <a:pt x="17038" y="3666"/>
                      <a:pt x="17025" y="3697"/>
                    </a:cubicBezTo>
                    <a:cubicBezTo>
                      <a:pt x="17013" y="3681"/>
                      <a:pt x="17007" y="3663"/>
                      <a:pt x="17007" y="3645"/>
                    </a:cubicBezTo>
                    <a:cubicBezTo>
                      <a:pt x="17007" y="3627"/>
                      <a:pt x="17013" y="3609"/>
                      <a:pt x="17025" y="3592"/>
                    </a:cubicBezTo>
                    <a:cubicBezTo>
                      <a:pt x="16973" y="3601"/>
                      <a:pt x="16921" y="3583"/>
                      <a:pt x="16886" y="3555"/>
                    </a:cubicBezTo>
                    <a:cubicBezTo>
                      <a:pt x="16851" y="3527"/>
                      <a:pt x="16834" y="3489"/>
                      <a:pt x="16853" y="3458"/>
                    </a:cubicBezTo>
                    <a:cubicBezTo>
                      <a:pt x="16834" y="3449"/>
                      <a:pt x="16816" y="3443"/>
                      <a:pt x="16795" y="3437"/>
                    </a:cubicBezTo>
                    <a:cubicBezTo>
                      <a:pt x="16774" y="3430"/>
                      <a:pt x="16751" y="3424"/>
                      <a:pt x="16723" y="3416"/>
                    </a:cubicBezTo>
                    <a:cubicBezTo>
                      <a:pt x="16717" y="3411"/>
                      <a:pt x="16722" y="3409"/>
                      <a:pt x="16725" y="3408"/>
                    </a:cubicBezTo>
                    <a:cubicBezTo>
                      <a:pt x="16729" y="3407"/>
                      <a:pt x="16732" y="3407"/>
                      <a:pt x="16723" y="3407"/>
                    </a:cubicBezTo>
                    <a:cubicBezTo>
                      <a:pt x="16692" y="3380"/>
                      <a:pt x="16648" y="3362"/>
                      <a:pt x="16597" y="3354"/>
                    </a:cubicBezTo>
                    <a:cubicBezTo>
                      <a:pt x="16547" y="3346"/>
                      <a:pt x="16492" y="3348"/>
                      <a:pt x="16439" y="3361"/>
                    </a:cubicBezTo>
                    <a:cubicBezTo>
                      <a:pt x="16427" y="3365"/>
                      <a:pt x="16415" y="3369"/>
                      <a:pt x="16402" y="3371"/>
                    </a:cubicBezTo>
                    <a:cubicBezTo>
                      <a:pt x="16390" y="3374"/>
                      <a:pt x="16378" y="3374"/>
                      <a:pt x="16365" y="3369"/>
                    </a:cubicBezTo>
                    <a:cubicBezTo>
                      <a:pt x="16359" y="3369"/>
                      <a:pt x="16348" y="3367"/>
                      <a:pt x="16338" y="3363"/>
                    </a:cubicBezTo>
                    <a:cubicBezTo>
                      <a:pt x="16327" y="3359"/>
                      <a:pt x="16316" y="3353"/>
                      <a:pt x="16310" y="3344"/>
                    </a:cubicBezTo>
                    <a:cubicBezTo>
                      <a:pt x="16285" y="3323"/>
                      <a:pt x="16263" y="3301"/>
                      <a:pt x="16244" y="3277"/>
                    </a:cubicBezTo>
                    <a:cubicBezTo>
                      <a:pt x="16225" y="3254"/>
                      <a:pt x="16208" y="3228"/>
                      <a:pt x="16193" y="3201"/>
                    </a:cubicBezTo>
                    <a:cubicBezTo>
                      <a:pt x="16174" y="3180"/>
                      <a:pt x="16139" y="3170"/>
                      <a:pt x="16098" y="3164"/>
                    </a:cubicBezTo>
                    <a:cubicBezTo>
                      <a:pt x="16058" y="3159"/>
                      <a:pt x="16014" y="3159"/>
                      <a:pt x="15977" y="3159"/>
                    </a:cubicBezTo>
                    <a:cubicBezTo>
                      <a:pt x="15899" y="3163"/>
                      <a:pt x="15825" y="3163"/>
                      <a:pt x="15751" y="3161"/>
                    </a:cubicBezTo>
                    <a:cubicBezTo>
                      <a:pt x="15676" y="3159"/>
                      <a:pt x="15600" y="3155"/>
                      <a:pt x="15520" y="3151"/>
                    </a:cubicBezTo>
                    <a:cubicBezTo>
                      <a:pt x="15483" y="3146"/>
                      <a:pt x="15448" y="3142"/>
                      <a:pt x="15412" y="3141"/>
                    </a:cubicBezTo>
                    <a:cubicBezTo>
                      <a:pt x="15377" y="3140"/>
                      <a:pt x="15341" y="3142"/>
                      <a:pt x="15304" y="3151"/>
                    </a:cubicBezTo>
                    <a:cubicBezTo>
                      <a:pt x="15264" y="3159"/>
                      <a:pt x="15232" y="3175"/>
                      <a:pt x="15211" y="3194"/>
                    </a:cubicBezTo>
                    <a:cubicBezTo>
                      <a:pt x="15190" y="3213"/>
                      <a:pt x="15181" y="3235"/>
                      <a:pt x="15187" y="3256"/>
                    </a:cubicBezTo>
                    <a:cubicBezTo>
                      <a:pt x="15181" y="3243"/>
                      <a:pt x="15171" y="3233"/>
                      <a:pt x="15161" y="3222"/>
                    </a:cubicBezTo>
                    <a:cubicBezTo>
                      <a:pt x="15151" y="3211"/>
                      <a:pt x="15141" y="3199"/>
                      <a:pt x="15131" y="3184"/>
                    </a:cubicBezTo>
                    <a:cubicBezTo>
                      <a:pt x="15011" y="3199"/>
                      <a:pt x="14889" y="3228"/>
                      <a:pt x="14776" y="3269"/>
                    </a:cubicBezTo>
                    <a:cubicBezTo>
                      <a:pt x="14662" y="3310"/>
                      <a:pt x="14558" y="3363"/>
                      <a:pt x="14471" y="3424"/>
                    </a:cubicBezTo>
                    <a:cubicBezTo>
                      <a:pt x="14440" y="3392"/>
                      <a:pt x="14393" y="3379"/>
                      <a:pt x="14338" y="3374"/>
                    </a:cubicBezTo>
                    <a:cubicBezTo>
                      <a:pt x="14283" y="3369"/>
                      <a:pt x="14221" y="3374"/>
                      <a:pt x="14163" y="3378"/>
                    </a:cubicBezTo>
                    <a:cubicBezTo>
                      <a:pt x="14138" y="3384"/>
                      <a:pt x="14112" y="3389"/>
                      <a:pt x="14089" y="3395"/>
                    </a:cubicBezTo>
                    <a:cubicBezTo>
                      <a:pt x="14066" y="3401"/>
                      <a:pt x="14045" y="3407"/>
                      <a:pt x="14033" y="3416"/>
                    </a:cubicBezTo>
                    <a:cubicBezTo>
                      <a:pt x="14021" y="3428"/>
                      <a:pt x="14015" y="3446"/>
                      <a:pt x="14018" y="3462"/>
                    </a:cubicBezTo>
                    <a:cubicBezTo>
                      <a:pt x="14021" y="3478"/>
                      <a:pt x="14033" y="3491"/>
                      <a:pt x="14058" y="3496"/>
                    </a:cubicBezTo>
                    <a:cubicBezTo>
                      <a:pt x="13956" y="3504"/>
                      <a:pt x="13853" y="3521"/>
                      <a:pt x="13754" y="3545"/>
                    </a:cubicBezTo>
                    <a:cubicBezTo>
                      <a:pt x="13655" y="3570"/>
                      <a:pt x="13561" y="3603"/>
                      <a:pt x="13478" y="3643"/>
                    </a:cubicBezTo>
                    <a:cubicBezTo>
                      <a:pt x="13438" y="3630"/>
                      <a:pt x="13412" y="3604"/>
                      <a:pt x="13400" y="3574"/>
                    </a:cubicBezTo>
                    <a:cubicBezTo>
                      <a:pt x="13388" y="3545"/>
                      <a:pt x="13392" y="3512"/>
                      <a:pt x="13410" y="3487"/>
                    </a:cubicBezTo>
                    <a:cubicBezTo>
                      <a:pt x="13432" y="3460"/>
                      <a:pt x="13461" y="3436"/>
                      <a:pt x="13493" y="3414"/>
                    </a:cubicBezTo>
                    <a:cubicBezTo>
                      <a:pt x="13526" y="3391"/>
                      <a:pt x="13561" y="3371"/>
                      <a:pt x="13595" y="3353"/>
                    </a:cubicBezTo>
                    <a:cubicBezTo>
                      <a:pt x="13638" y="3331"/>
                      <a:pt x="13683" y="3309"/>
                      <a:pt x="13730" y="3290"/>
                    </a:cubicBezTo>
                    <a:cubicBezTo>
                      <a:pt x="13777" y="3272"/>
                      <a:pt x="13826" y="3256"/>
                      <a:pt x="13879" y="3247"/>
                    </a:cubicBezTo>
                    <a:cubicBezTo>
                      <a:pt x="13891" y="3247"/>
                      <a:pt x="13907" y="3245"/>
                      <a:pt x="13923" y="3242"/>
                    </a:cubicBezTo>
                    <a:cubicBezTo>
                      <a:pt x="13939" y="3239"/>
                      <a:pt x="13956" y="3235"/>
                      <a:pt x="13971" y="3231"/>
                    </a:cubicBezTo>
                    <a:cubicBezTo>
                      <a:pt x="13990" y="3226"/>
                      <a:pt x="14005" y="3215"/>
                      <a:pt x="14021" y="3202"/>
                    </a:cubicBezTo>
                    <a:cubicBezTo>
                      <a:pt x="14036" y="3190"/>
                      <a:pt x="14052" y="3176"/>
                      <a:pt x="14070" y="3167"/>
                    </a:cubicBezTo>
                    <a:cubicBezTo>
                      <a:pt x="14098" y="3151"/>
                      <a:pt x="14130" y="3135"/>
                      <a:pt x="14164" y="3120"/>
                    </a:cubicBezTo>
                    <a:cubicBezTo>
                      <a:pt x="14198" y="3105"/>
                      <a:pt x="14234" y="3092"/>
                      <a:pt x="14268" y="3079"/>
                    </a:cubicBezTo>
                    <a:lnTo>
                      <a:pt x="14928" y="2839"/>
                    </a:lnTo>
                    <a:cubicBezTo>
                      <a:pt x="14989" y="2814"/>
                      <a:pt x="15057" y="2797"/>
                      <a:pt x="15131" y="2797"/>
                    </a:cubicBezTo>
                    <a:cubicBezTo>
                      <a:pt x="15187" y="2797"/>
                      <a:pt x="15224" y="2814"/>
                      <a:pt x="15279" y="2806"/>
                    </a:cubicBezTo>
                    <a:cubicBezTo>
                      <a:pt x="15298" y="2801"/>
                      <a:pt x="15316" y="2795"/>
                      <a:pt x="15333" y="2789"/>
                    </a:cubicBezTo>
                    <a:cubicBezTo>
                      <a:pt x="15350" y="2783"/>
                      <a:pt x="15366" y="2776"/>
                      <a:pt x="15378" y="2772"/>
                    </a:cubicBezTo>
                    <a:cubicBezTo>
                      <a:pt x="15437" y="2745"/>
                      <a:pt x="15502" y="2729"/>
                      <a:pt x="15568" y="2723"/>
                    </a:cubicBezTo>
                    <a:cubicBezTo>
                      <a:pt x="15634" y="2717"/>
                      <a:pt x="15702" y="2722"/>
                      <a:pt x="15767" y="2734"/>
                    </a:cubicBezTo>
                    <a:cubicBezTo>
                      <a:pt x="15779" y="2738"/>
                      <a:pt x="15796" y="2743"/>
                      <a:pt x="15813" y="2745"/>
                    </a:cubicBezTo>
                    <a:cubicBezTo>
                      <a:pt x="15830" y="2747"/>
                      <a:pt x="15847" y="2747"/>
                      <a:pt x="15859" y="2743"/>
                    </a:cubicBezTo>
                    <a:cubicBezTo>
                      <a:pt x="15896" y="2734"/>
                      <a:pt x="15909" y="2709"/>
                      <a:pt x="15952" y="2692"/>
                    </a:cubicBezTo>
                    <a:cubicBezTo>
                      <a:pt x="16051" y="2654"/>
                      <a:pt x="16143" y="2764"/>
                      <a:pt x="16260" y="2751"/>
                    </a:cubicBezTo>
                    <a:cubicBezTo>
                      <a:pt x="16285" y="2751"/>
                      <a:pt x="16311" y="2745"/>
                      <a:pt x="16336" y="2739"/>
                    </a:cubicBezTo>
                    <a:cubicBezTo>
                      <a:pt x="16361" y="2734"/>
                      <a:pt x="16384" y="2730"/>
                      <a:pt x="16402" y="2734"/>
                    </a:cubicBezTo>
                    <a:cubicBezTo>
                      <a:pt x="16415" y="2738"/>
                      <a:pt x="16424" y="2746"/>
                      <a:pt x="16434" y="2752"/>
                    </a:cubicBezTo>
                    <a:cubicBezTo>
                      <a:pt x="16444" y="2758"/>
                      <a:pt x="16455" y="2764"/>
                      <a:pt x="16470" y="2764"/>
                    </a:cubicBezTo>
                    <a:cubicBezTo>
                      <a:pt x="16495" y="2768"/>
                      <a:pt x="16513" y="2758"/>
                      <a:pt x="16530" y="2745"/>
                    </a:cubicBezTo>
                    <a:cubicBezTo>
                      <a:pt x="16547" y="2731"/>
                      <a:pt x="16563" y="2713"/>
                      <a:pt x="16581" y="2701"/>
                    </a:cubicBezTo>
                    <a:cubicBezTo>
                      <a:pt x="16597" y="2692"/>
                      <a:pt x="16614" y="2686"/>
                      <a:pt x="16631" y="2680"/>
                    </a:cubicBezTo>
                    <a:cubicBezTo>
                      <a:pt x="16649" y="2674"/>
                      <a:pt x="16668" y="2669"/>
                      <a:pt x="16686" y="2663"/>
                    </a:cubicBezTo>
                    <a:cubicBezTo>
                      <a:pt x="16791" y="2642"/>
                      <a:pt x="16894" y="2621"/>
                      <a:pt x="16996" y="2599"/>
                    </a:cubicBezTo>
                    <a:cubicBezTo>
                      <a:pt x="17098" y="2577"/>
                      <a:pt x="17198" y="2555"/>
                      <a:pt x="17297" y="2532"/>
                    </a:cubicBezTo>
                    <a:cubicBezTo>
                      <a:pt x="17328" y="2524"/>
                      <a:pt x="17360" y="2510"/>
                      <a:pt x="17382" y="2494"/>
                    </a:cubicBezTo>
                    <a:cubicBezTo>
                      <a:pt x="17403" y="2479"/>
                      <a:pt x="17414" y="2461"/>
                      <a:pt x="17402" y="2444"/>
                    </a:cubicBezTo>
                    <a:lnTo>
                      <a:pt x="17359" y="2419"/>
                    </a:lnTo>
                    <a:cubicBezTo>
                      <a:pt x="17346" y="2404"/>
                      <a:pt x="17346" y="2388"/>
                      <a:pt x="17352" y="2374"/>
                    </a:cubicBezTo>
                    <a:cubicBezTo>
                      <a:pt x="17359" y="2360"/>
                      <a:pt x="17371" y="2347"/>
                      <a:pt x="17383" y="2339"/>
                    </a:cubicBezTo>
                    <a:cubicBezTo>
                      <a:pt x="17405" y="2330"/>
                      <a:pt x="17425" y="2324"/>
                      <a:pt x="17444" y="2317"/>
                    </a:cubicBezTo>
                    <a:cubicBezTo>
                      <a:pt x="17463" y="2310"/>
                      <a:pt x="17482" y="2303"/>
                      <a:pt x="17501" y="2293"/>
                    </a:cubicBezTo>
                    <a:cubicBezTo>
                      <a:pt x="17581" y="2263"/>
                      <a:pt x="17624" y="2204"/>
                      <a:pt x="17668" y="2148"/>
                    </a:cubicBezTo>
                    <a:cubicBezTo>
                      <a:pt x="17712" y="2092"/>
                      <a:pt x="17757" y="2038"/>
                      <a:pt x="17840" y="2019"/>
                    </a:cubicBezTo>
                    <a:cubicBezTo>
                      <a:pt x="17775" y="2034"/>
                      <a:pt x="17713" y="2023"/>
                      <a:pt x="17658" y="1999"/>
                    </a:cubicBezTo>
                    <a:cubicBezTo>
                      <a:pt x="17602" y="1975"/>
                      <a:pt x="17553" y="1937"/>
                      <a:pt x="17513" y="1897"/>
                    </a:cubicBezTo>
                    <a:cubicBezTo>
                      <a:pt x="17476" y="1861"/>
                      <a:pt x="17437" y="1821"/>
                      <a:pt x="17392" y="1788"/>
                    </a:cubicBezTo>
                    <a:cubicBezTo>
                      <a:pt x="17346" y="1755"/>
                      <a:pt x="17294" y="1729"/>
                      <a:pt x="17229" y="1720"/>
                    </a:cubicBezTo>
                    <a:cubicBezTo>
                      <a:pt x="17223" y="1733"/>
                      <a:pt x="17217" y="1747"/>
                      <a:pt x="17211" y="1761"/>
                    </a:cubicBezTo>
                    <a:cubicBezTo>
                      <a:pt x="17204" y="1776"/>
                      <a:pt x="17198" y="1792"/>
                      <a:pt x="17192" y="1809"/>
                    </a:cubicBezTo>
                    <a:cubicBezTo>
                      <a:pt x="17146" y="1765"/>
                      <a:pt x="17098" y="1725"/>
                      <a:pt x="17045" y="1688"/>
                    </a:cubicBezTo>
                    <a:cubicBezTo>
                      <a:pt x="16993" y="1652"/>
                      <a:pt x="16936" y="1619"/>
                      <a:pt x="16871" y="1590"/>
                    </a:cubicBezTo>
                    <a:cubicBezTo>
                      <a:pt x="16843" y="1615"/>
                      <a:pt x="16820" y="1644"/>
                      <a:pt x="16801" y="1674"/>
                    </a:cubicBezTo>
                    <a:cubicBezTo>
                      <a:pt x="16782" y="1704"/>
                      <a:pt x="16766" y="1735"/>
                      <a:pt x="16754" y="1767"/>
                    </a:cubicBezTo>
                    <a:cubicBezTo>
                      <a:pt x="16739" y="1748"/>
                      <a:pt x="16731" y="1730"/>
                      <a:pt x="16725" y="1712"/>
                    </a:cubicBezTo>
                    <a:cubicBezTo>
                      <a:pt x="16720" y="1694"/>
                      <a:pt x="16717" y="1676"/>
                      <a:pt x="16711" y="1657"/>
                    </a:cubicBezTo>
                    <a:cubicBezTo>
                      <a:pt x="16705" y="1641"/>
                      <a:pt x="16695" y="1624"/>
                      <a:pt x="16681" y="1608"/>
                    </a:cubicBezTo>
                    <a:cubicBezTo>
                      <a:pt x="16668" y="1593"/>
                      <a:pt x="16649" y="1580"/>
                      <a:pt x="16624" y="1569"/>
                    </a:cubicBezTo>
                    <a:cubicBezTo>
                      <a:pt x="16597" y="1565"/>
                      <a:pt x="16567" y="1570"/>
                      <a:pt x="16547" y="1581"/>
                    </a:cubicBezTo>
                    <a:cubicBezTo>
                      <a:pt x="16526" y="1591"/>
                      <a:pt x="16513" y="1607"/>
                      <a:pt x="16520" y="1624"/>
                    </a:cubicBezTo>
                    <a:cubicBezTo>
                      <a:pt x="16507" y="1611"/>
                      <a:pt x="16498" y="1599"/>
                      <a:pt x="16488" y="1588"/>
                    </a:cubicBezTo>
                    <a:cubicBezTo>
                      <a:pt x="16478" y="1576"/>
                      <a:pt x="16467" y="1565"/>
                      <a:pt x="16452" y="1552"/>
                    </a:cubicBezTo>
                    <a:cubicBezTo>
                      <a:pt x="16396" y="1571"/>
                      <a:pt x="16342" y="1593"/>
                      <a:pt x="16290" y="1618"/>
                    </a:cubicBezTo>
                    <a:cubicBezTo>
                      <a:pt x="16239" y="1644"/>
                      <a:pt x="16189" y="1672"/>
                      <a:pt x="16143" y="1704"/>
                    </a:cubicBezTo>
                    <a:cubicBezTo>
                      <a:pt x="16119" y="1655"/>
                      <a:pt x="16183" y="1617"/>
                      <a:pt x="16251" y="1578"/>
                    </a:cubicBezTo>
                    <a:cubicBezTo>
                      <a:pt x="16319" y="1540"/>
                      <a:pt x="16390" y="1500"/>
                      <a:pt x="16378" y="1447"/>
                    </a:cubicBezTo>
                    <a:cubicBezTo>
                      <a:pt x="16365" y="1413"/>
                      <a:pt x="16322" y="1384"/>
                      <a:pt x="16322" y="1359"/>
                    </a:cubicBezTo>
                    <a:cubicBezTo>
                      <a:pt x="16322" y="1296"/>
                      <a:pt x="16483" y="1245"/>
                      <a:pt x="16439" y="1190"/>
                    </a:cubicBezTo>
                    <a:cubicBezTo>
                      <a:pt x="16433" y="1182"/>
                      <a:pt x="16424" y="1178"/>
                      <a:pt x="16415" y="1174"/>
                    </a:cubicBezTo>
                    <a:cubicBezTo>
                      <a:pt x="16405" y="1169"/>
                      <a:pt x="16396" y="1165"/>
                      <a:pt x="16390" y="1157"/>
                    </a:cubicBezTo>
                    <a:cubicBezTo>
                      <a:pt x="16365" y="1138"/>
                      <a:pt x="16362" y="1114"/>
                      <a:pt x="16368" y="1088"/>
                    </a:cubicBezTo>
                    <a:cubicBezTo>
                      <a:pt x="16375" y="1063"/>
                      <a:pt x="16390" y="1037"/>
                      <a:pt x="16402" y="1014"/>
                    </a:cubicBezTo>
                    <a:cubicBezTo>
                      <a:pt x="16338" y="1001"/>
                      <a:pt x="16270" y="1003"/>
                      <a:pt x="16202" y="1013"/>
                    </a:cubicBezTo>
                    <a:cubicBezTo>
                      <a:pt x="16134" y="1023"/>
                      <a:pt x="16066" y="1041"/>
                      <a:pt x="16001" y="1060"/>
                    </a:cubicBezTo>
                    <a:cubicBezTo>
                      <a:pt x="15835" y="1110"/>
                      <a:pt x="15650" y="1174"/>
                      <a:pt x="15471" y="1190"/>
                    </a:cubicBezTo>
                    <a:cubicBezTo>
                      <a:pt x="15378" y="1199"/>
                      <a:pt x="15292" y="1190"/>
                      <a:pt x="15187" y="1190"/>
                    </a:cubicBezTo>
                    <a:cubicBezTo>
                      <a:pt x="15131" y="1190"/>
                      <a:pt x="15070" y="1182"/>
                      <a:pt x="15033" y="1165"/>
                    </a:cubicBezTo>
                    <a:cubicBezTo>
                      <a:pt x="15005" y="1157"/>
                      <a:pt x="14985" y="1145"/>
                      <a:pt x="14966" y="1134"/>
                    </a:cubicBezTo>
                    <a:cubicBezTo>
                      <a:pt x="14946" y="1122"/>
                      <a:pt x="14928" y="1110"/>
                      <a:pt x="14903" y="1102"/>
                    </a:cubicBezTo>
                    <a:cubicBezTo>
                      <a:pt x="14875" y="1094"/>
                      <a:pt x="14846" y="1092"/>
                      <a:pt x="14817" y="1093"/>
                    </a:cubicBezTo>
                    <a:cubicBezTo>
                      <a:pt x="14787" y="1094"/>
                      <a:pt x="14758" y="1098"/>
                      <a:pt x="14730" y="1102"/>
                    </a:cubicBezTo>
                    <a:cubicBezTo>
                      <a:pt x="14653" y="1115"/>
                      <a:pt x="14576" y="1135"/>
                      <a:pt x="14501" y="1159"/>
                    </a:cubicBezTo>
                    <a:cubicBezTo>
                      <a:pt x="14425" y="1184"/>
                      <a:pt x="14351" y="1214"/>
                      <a:pt x="14280" y="1245"/>
                    </a:cubicBezTo>
                    <a:cubicBezTo>
                      <a:pt x="14249" y="1230"/>
                      <a:pt x="14217" y="1221"/>
                      <a:pt x="14182" y="1216"/>
                    </a:cubicBezTo>
                    <a:cubicBezTo>
                      <a:pt x="14147" y="1211"/>
                      <a:pt x="14110" y="1211"/>
                      <a:pt x="14070" y="1216"/>
                    </a:cubicBezTo>
                    <a:cubicBezTo>
                      <a:pt x="13941" y="1239"/>
                      <a:pt x="13870" y="1319"/>
                      <a:pt x="13800" y="1401"/>
                    </a:cubicBezTo>
                    <a:cubicBezTo>
                      <a:pt x="13731" y="1483"/>
                      <a:pt x="13663" y="1567"/>
                      <a:pt x="13540" y="1598"/>
                    </a:cubicBezTo>
                    <a:cubicBezTo>
                      <a:pt x="13555" y="1567"/>
                      <a:pt x="13566" y="1533"/>
                      <a:pt x="13571" y="1500"/>
                    </a:cubicBezTo>
                    <a:cubicBezTo>
                      <a:pt x="13577" y="1467"/>
                      <a:pt x="13577" y="1434"/>
                      <a:pt x="13570" y="1405"/>
                    </a:cubicBezTo>
                    <a:cubicBezTo>
                      <a:pt x="13518" y="1394"/>
                      <a:pt x="13466" y="1389"/>
                      <a:pt x="13415" y="1389"/>
                    </a:cubicBezTo>
                    <a:cubicBezTo>
                      <a:pt x="13364" y="1389"/>
                      <a:pt x="13314" y="1394"/>
                      <a:pt x="13268" y="1405"/>
                    </a:cubicBezTo>
                    <a:cubicBezTo>
                      <a:pt x="13237" y="1470"/>
                      <a:pt x="13199" y="1535"/>
                      <a:pt x="13155" y="1600"/>
                    </a:cubicBezTo>
                    <a:cubicBezTo>
                      <a:pt x="13111" y="1665"/>
                      <a:pt x="13061" y="1729"/>
                      <a:pt x="13009" y="1792"/>
                    </a:cubicBezTo>
                    <a:cubicBezTo>
                      <a:pt x="12990" y="1756"/>
                      <a:pt x="12984" y="1720"/>
                      <a:pt x="12983" y="1684"/>
                    </a:cubicBezTo>
                    <a:cubicBezTo>
                      <a:pt x="12981" y="1647"/>
                      <a:pt x="12984" y="1609"/>
                      <a:pt x="12984" y="1569"/>
                    </a:cubicBezTo>
                    <a:cubicBezTo>
                      <a:pt x="12978" y="1535"/>
                      <a:pt x="12963" y="1499"/>
                      <a:pt x="12937" y="1466"/>
                    </a:cubicBezTo>
                    <a:cubicBezTo>
                      <a:pt x="12912" y="1434"/>
                      <a:pt x="12876" y="1407"/>
                      <a:pt x="12830" y="1392"/>
                    </a:cubicBezTo>
                    <a:cubicBezTo>
                      <a:pt x="12778" y="1455"/>
                      <a:pt x="12725" y="1520"/>
                      <a:pt x="12674" y="1584"/>
                    </a:cubicBezTo>
                    <a:cubicBezTo>
                      <a:pt x="12622" y="1648"/>
                      <a:pt x="12571" y="1712"/>
                      <a:pt x="12522" y="1775"/>
                    </a:cubicBezTo>
                    <a:cubicBezTo>
                      <a:pt x="12481" y="1712"/>
                      <a:pt x="12471" y="1638"/>
                      <a:pt x="12490" y="1571"/>
                    </a:cubicBezTo>
                    <a:cubicBezTo>
                      <a:pt x="12509" y="1504"/>
                      <a:pt x="12559" y="1443"/>
                      <a:pt x="12639" y="1405"/>
                    </a:cubicBezTo>
                    <a:cubicBezTo>
                      <a:pt x="12670" y="1386"/>
                      <a:pt x="12707" y="1372"/>
                      <a:pt x="12746" y="1364"/>
                    </a:cubicBezTo>
                    <a:cubicBezTo>
                      <a:pt x="12785" y="1357"/>
                      <a:pt x="12827" y="1354"/>
                      <a:pt x="12867" y="1359"/>
                    </a:cubicBezTo>
                    <a:cubicBezTo>
                      <a:pt x="12904" y="1363"/>
                      <a:pt x="12947" y="1369"/>
                      <a:pt x="12989" y="1371"/>
                    </a:cubicBezTo>
                    <a:cubicBezTo>
                      <a:pt x="13031" y="1373"/>
                      <a:pt x="13071" y="1371"/>
                      <a:pt x="13102" y="1359"/>
                    </a:cubicBezTo>
                    <a:cubicBezTo>
                      <a:pt x="13120" y="1350"/>
                      <a:pt x="13132" y="1342"/>
                      <a:pt x="13146" y="1333"/>
                    </a:cubicBezTo>
                    <a:cubicBezTo>
                      <a:pt x="13159" y="1324"/>
                      <a:pt x="13172" y="1315"/>
                      <a:pt x="13194" y="1304"/>
                    </a:cubicBezTo>
                    <a:cubicBezTo>
                      <a:pt x="13231" y="1287"/>
                      <a:pt x="13282" y="1283"/>
                      <a:pt x="13329" y="1277"/>
                    </a:cubicBezTo>
                    <a:cubicBezTo>
                      <a:pt x="13376" y="1270"/>
                      <a:pt x="13419" y="1262"/>
                      <a:pt x="13441" y="1237"/>
                    </a:cubicBezTo>
                    <a:cubicBezTo>
                      <a:pt x="13466" y="1205"/>
                      <a:pt x="13455" y="1174"/>
                      <a:pt x="13429" y="1145"/>
                    </a:cubicBezTo>
                    <a:cubicBezTo>
                      <a:pt x="13402" y="1116"/>
                      <a:pt x="13361" y="1089"/>
                      <a:pt x="13324" y="1068"/>
                    </a:cubicBezTo>
                    <a:cubicBezTo>
                      <a:pt x="13361" y="1064"/>
                      <a:pt x="13402" y="1064"/>
                      <a:pt x="13441" y="1071"/>
                    </a:cubicBezTo>
                    <a:cubicBezTo>
                      <a:pt x="13479" y="1077"/>
                      <a:pt x="13515" y="1089"/>
                      <a:pt x="13540" y="1110"/>
                    </a:cubicBezTo>
                    <a:cubicBezTo>
                      <a:pt x="13555" y="1119"/>
                      <a:pt x="13566" y="1128"/>
                      <a:pt x="13577" y="1136"/>
                    </a:cubicBezTo>
                    <a:cubicBezTo>
                      <a:pt x="13589" y="1143"/>
                      <a:pt x="13601" y="1148"/>
                      <a:pt x="13620" y="1148"/>
                    </a:cubicBezTo>
                    <a:cubicBezTo>
                      <a:pt x="13632" y="1153"/>
                      <a:pt x="13648" y="1150"/>
                      <a:pt x="13664" y="1146"/>
                    </a:cubicBezTo>
                    <a:cubicBezTo>
                      <a:pt x="13680" y="1141"/>
                      <a:pt x="13697" y="1134"/>
                      <a:pt x="13712" y="1127"/>
                    </a:cubicBezTo>
                    <a:cubicBezTo>
                      <a:pt x="13777" y="1102"/>
                      <a:pt x="13842" y="1074"/>
                      <a:pt x="13903" y="1043"/>
                    </a:cubicBezTo>
                    <a:cubicBezTo>
                      <a:pt x="13964" y="1012"/>
                      <a:pt x="14021" y="978"/>
                      <a:pt x="14070" y="942"/>
                    </a:cubicBezTo>
                    <a:cubicBezTo>
                      <a:pt x="14058" y="938"/>
                      <a:pt x="14045" y="936"/>
                      <a:pt x="14033" y="934"/>
                    </a:cubicBezTo>
                    <a:cubicBezTo>
                      <a:pt x="14021" y="932"/>
                      <a:pt x="14008" y="930"/>
                      <a:pt x="13996" y="925"/>
                    </a:cubicBezTo>
                    <a:cubicBezTo>
                      <a:pt x="14113" y="934"/>
                      <a:pt x="14226" y="934"/>
                      <a:pt x="14339" y="929"/>
                    </a:cubicBezTo>
                    <a:cubicBezTo>
                      <a:pt x="14451" y="923"/>
                      <a:pt x="14564" y="913"/>
                      <a:pt x="14681" y="900"/>
                    </a:cubicBezTo>
                    <a:cubicBezTo>
                      <a:pt x="14727" y="896"/>
                      <a:pt x="14775" y="892"/>
                      <a:pt x="14820" y="882"/>
                    </a:cubicBezTo>
                    <a:cubicBezTo>
                      <a:pt x="14865" y="872"/>
                      <a:pt x="14906" y="856"/>
                      <a:pt x="14940" y="829"/>
                    </a:cubicBezTo>
                    <a:cubicBezTo>
                      <a:pt x="14986" y="837"/>
                      <a:pt x="15031" y="843"/>
                      <a:pt x="15076" y="845"/>
                    </a:cubicBezTo>
                    <a:cubicBezTo>
                      <a:pt x="15121" y="848"/>
                      <a:pt x="15165" y="845"/>
                      <a:pt x="15212" y="837"/>
                    </a:cubicBezTo>
                    <a:cubicBezTo>
                      <a:pt x="15224" y="875"/>
                      <a:pt x="15279" y="883"/>
                      <a:pt x="15329" y="883"/>
                    </a:cubicBezTo>
                    <a:cubicBezTo>
                      <a:pt x="15378" y="883"/>
                      <a:pt x="15421" y="867"/>
                      <a:pt x="15471" y="854"/>
                    </a:cubicBezTo>
                    <a:cubicBezTo>
                      <a:pt x="15563" y="837"/>
                      <a:pt x="15662" y="875"/>
                      <a:pt x="15754" y="883"/>
                    </a:cubicBezTo>
                    <a:cubicBezTo>
                      <a:pt x="15847" y="892"/>
                      <a:pt x="15977" y="875"/>
                      <a:pt x="15989" y="812"/>
                    </a:cubicBezTo>
                    <a:cubicBezTo>
                      <a:pt x="15955" y="812"/>
                      <a:pt x="15926" y="800"/>
                      <a:pt x="15906" y="783"/>
                    </a:cubicBezTo>
                    <a:cubicBezTo>
                      <a:pt x="15887" y="767"/>
                      <a:pt x="15878" y="745"/>
                      <a:pt x="15884" y="724"/>
                    </a:cubicBezTo>
                    <a:cubicBezTo>
                      <a:pt x="15896" y="677"/>
                      <a:pt x="15977" y="644"/>
                      <a:pt x="15952" y="602"/>
                    </a:cubicBezTo>
                    <a:cubicBezTo>
                      <a:pt x="15940" y="580"/>
                      <a:pt x="15909" y="564"/>
                      <a:pt x="15884" y="555"/>
                    </a:cubicBezTo>
                    <a:lnTo>
                      <a:pt x="15495" y="395"/>
                    </a:lnTo>
                    <a:cubicBezTo>
                      <a:pt x="15452" y="379"/>
                      <a:pt x="15401" y="362"/>
                      <a:pt x="15351" y="355"/>
                    </a:cubicBezTo>
                    <a:cubicBezTo>
                      <a:pt x="15301" y="349"/>
                      <a:pt x="15252" y="353"/>
                      <a:pt x="15212" y="379"/>
                    </a:cubicBezTo>
                    <a:cubicBezTo>
                      <a:pt x="15199" y="391"/>
                      <a:pt x="15190" y="405"/>
                      <a:pt x="15181" y="419"/>
                    </a:cubicBezTo>
                    <a:cubicBezTo>
                      <a:pt x="15171" y="432"/>
                      <a:pt x="15162" y="446"/>
                      <a:pt x="15150" y="459"/>
                    </a:cubicBezTo>
                    <a:cubicBezTo>
                      <a:pt x="15116" y="482"/>
                      <a:pt x="15073" y="482"/>
                      <a:pt x="15029" y="472"/>
                    </a:cubicBezTo>
                    <a:cubicBezTo>
                      <a:pt x="14985" y="462"/>
                      <a:pt x="14940" y="442"/>
                      <a:pt x="14903" y="425"/>
                    </a:cubicBezTo>
                    <a:cubicBezTo>
                      <a:pt x="14897" y="389"/>
                      <a:pt x="14883" y="353"/>
                      <a:pt x="14863" y="319"/>
                    </a:cubicBezTo>
                    <a:cubicBezTo>
                      <a:pt x="14843" y="284"/>
                      <a:pt x="14817" y="250"/>
                      <a:pt x="14786" y="219"/>
                    </a:cubicBezTo>
                    <a:cubicBezTo>
                      <a:pt x="14792" y="242"/>
                      <a:pt x="14760" y="249"/>
                      <a:pt x="14723" y="246"/>
                    </a:cubicBezTo>
                    <a:cubicBezTo>
                      <a:pt x="14686" y="243"/>
                      <a:pt x="14644" y="229"/>
                      <a:pt x="14632" y="210"/>
                    </a:cubicBezTo>
                    <a:cubicBezTo>
                      <a:pt x="14585" y="166"/>
                      <a:pt x="14524" y="120"/>
                      <a:pt x="14456" y="89"/>
                    </a:cubicBezTo>
                    <a:cubicBezTo>
                      <a:pt x="14388" y="59"/>
                      <a:pt x="14314" y="44"/>
                      <a:pt x="14243" y="63"/>
                    </a:cubicBezTo>
                    <a:cubicBezTo>
                      <a:pt x="14221" y="88"/>
                      <a:pt x="14211" y="117"/>
                      <a:pt x="14209" y="145"/>
                    </a:cubicBezTo>
                    <a:cubicBezTo>
                      <a:pt x="14207" y="174"/>
                      <a:pt x="14215" y="202"/>
                      <a:pt x="14231" y="227"/>
                    </a:cubicBezTo>
                    <a:cubicBezTo>
                      <a:pt x="14209" y="215"/>
                      <a:pt x="14183" y="208"/>
                      <a:pt x="14159" y="208"/>
                    </a:cubicBezTo>
                    <a:cubicBezTo>
                      <a:pt x="14135" y="208"/>
                      <a:pt x="14113" y="215"/>
                      <a:pt x="14101" y="227"/>
                    </a:cubicBezTo>
                    <a:cubicBezTo>
                      <a:pt x="14086" y="189"/>
                      <a:pt x="14059" y="148"/>
                      <a:pt x="14022" y="116"/>
                    </a:cubicBezTo>
                    <a:cubicBezTo>
                      <a:pt x="13985" y="83"/>
                      <a:pt x="13938" y="59"/>
                      <a:pt x="13879" y="55"/>
                    </a:cubicBezTo>
                    <a:cubicBezTo>
                      <a:pt x="13820" y="44"/>
                      <a:pt x="13759" y="66"/>
                      <a:pt x="13722" y="99"/>
                    </a:cubicBezTo>
                    <a:cubicBezTo>
                      <a:pt x="13685" y="133"/>
                      <a:pt x="13672" y="177"/>
                      <a:pt x="13712" y="210"/>
                    </a:cubicBezTo>
                    <a:cubicBezTo>
                      <a:pt x="13666" y="185"/>
                      <a:pt x="13628" y="152"/>
                      <a:pt x="13598" y="116"/>
                    </a:cubicBezTo>
                    <a:cubicBezTo>
                      <a:pt x="13569" y="80"/>
                      <a:pt x="13549" y="40"/>
                      <a:pt x="13540" y="0"/>
                    </a:cubicBezTo>
                    <a:cubicBezTo>
                      <a:pt x="13469" y="0"/>
                      <a:pt x="13401" y="4"/>
                      <a:pt x="13334" y="13"/>
                    </a:cubicBezTo>
                    <a:cubicBezTo>
                      <a:pt x="13268" y="22"/>
                      <a:pt x="13203" y="36"/>
                      <a:pt x="13139" y="55"/>
                    </a:cubicBezTo>
                    <a:cubicBezTo>
                      <a:pt x="13126" y="59"/>
                      <a:pt x="13117" y="63"/>
                      <a:pt x="13108" y="67"/>
                    </a:cubicBezTo>
                    <a:cubicBezTo>
                      <a:pt x="13098" y="72"/>
                      <a:pt x="13089" y="76"/>
                      <a:pt x="13077" y="80"/>
                    </a:cubicBezTo>
                    <a:cubicBezTo>
                      <a:pt x="13065" y="88"/>
                      <a:pt x="13061" y="101"/>
                      <a:pt x="13061" y="115"/>
                    </a:cubicBezTo>
                    <a:cubicBezTo>
                      <a:pt x="13061" y="129"/>
                      <a:pt x="13065" y="145"/>
                      <a:pt x="13065" y="160"/>
                    </a:cubicBezTo>
                    <a:cubicBezTo>
                      <a:pt x="13071" y="193"/>
                      <a:pt x="13077" y="228"/>
                      <a:pt x="13085" y="263"/>
                    </a:cubicBezTo>
                    <a:cubicBezTo>
                      <a:pt x="13092" y="299"/>
                      <a:pt x="13102" y="334"/>
                      <a:pt x="13114" y="370"/>
                    </a:cubicBezTo>
                    <a:cubicBezTo>
                      <a:pt x="13083" y="322"/>
                      <a:pt x="13051" y="273"/>
                      <a:pt x="13020" y="225"/>
                    </a:cubicBezTo>
                    <a:cubicBezTo>
                      <a:pt x="12989" y="177"/>
                      <a:pt x="12960" y="128"/>
                      <a:pt x="12935" y="80"/>
                    </a:cubicBezTo>
                    <a:cubicBezTo>
                      <a:pt x="12923" y="67"/>
                      <a:pt x="12909" y="52"/>
                      <a:pt x="12893" y="38"/>
                    </a:cubicBezTo>
                    <a:cubicBezTo>
                      <a:pt x="12878" y="24"/>
                      <a:pt x="12861" y="13"/>
                      <a:pt x="12842" y="8"/>
                    </a:cubicBezTo>
                    <a:cubicBezTo>
                      <a:pt x="12818" y="4"/>
                      <a:pt x="12792" y="13"/>
                      <a:pt x="12770" y="27"/>
                    </a:cubicBezTo>
                    <a:cubicBezTo>
                      <a:pt x="12748" y="41"/>
                      <a:pt x="12731" y="61"/>
                      <a:pt x="12725" y="80"/>
                    </a:cubicBezTo>
                    <a:cubicBezTo>
                      <a:pt x="12704" y="124"/>
                      <a:pt x="12690" y="169"/>
                      <a:pt x="12684" y="214"/>
                    </a:cubicBezTo>
                    <a:cubicBezTo>
                      <a:pt x="12679" y="259"/>
                      <a:pt x="12682" y="303"/>
                      <a:pt x="12694" y="345"/>
                    </a:cubicBezTo>
                    <a:cubicBezTo>
                      <a:pt x="12676" y="318"/>
                      <a:pt x="12648" y="294"/>
                      <a:pt x="12616" y="277"/>
                    </a:cubicBezTo>
                    <a:cubicBezTo>
                      <a:pt x="12583" y="259"/>
                      <a:pt x="12546" y="246"/>
                      <a:pt x="12509" y="240"/>
                    </a:cubicBezTo>
                    <a:cubicBezTo>
                      <a:pt x="12515" y="200"/>
                      <a:pt x="12483" y="162"/>
                      <a:pt x="12438" y="139"/>
                    </a:cubicBezTo>
                    <a:cubicBezTo>
                      <a:pt x="12392" y="117"/>
                      <a:pt x="12333" y="109"/>
                      <a:pt x="12287" y="130"/>
                    </a:cubicBezTo>
                    <a:cubicBezTo>
                      <a:pt x="12235" y="149"/>
                      <a:pt x="12212" y="189"/>
                      <a:pt x="12215" y="228"/>
                    </a:cubicBezTo>
                    <a:cubicBezTo>
                      <a:pt x="12218" y="266"/>
                      <a:pt x="12247" y="303"/>
                      <a:pt x="12299" y="315"/>
                    </a:cubicBezTo>
                    <a:cubicBezTo>
                      <a:pt x="12259" y="343"/>
                      <a:pt x="12236" y="381"/>
                      <a:pt x="12232" y="420"/>
                    </a:cubicBezTo>
                    <a:cubicBezTo>
                      <a:pt x="12227" y="459"/>
                      <a:pt x="12241" y="498"/>
                      <a:pt x="12275" y="530"/>
                    </a:cubicBezTo>
                    <a:cubicBezTo>
                      <a:pt x="12229" y="530"/>
                      <a:pt x="12196" y="511"/>
                      <a:pt x="12171" y="486"/>
                    </a:cubicBezTo>
                    <a:cubicBezTo>
                      <a:pt x="12145" y="461"/>
                      <a:pt x="12127" y="429"/>
                      <a:pt x="12108" y="404"/>
                    </a:cubicBezTo>
                    <a:cubicBezTo>
                      <a:pt x="12087" y="376"/>
                      <a:pt x="12054" y="350"/>
                      <a:pt x="12019" y="335"/>
                    </a:cubicBezTo>
                    <a:cubicBezTo>
                      <a:pt x="11983" y="321"/>
                      <a:pt x="11945" y="318"/>
                      <a:pt x="11911" y="337"/>
                    </a:cubicBezTo>
                    <a:cubicBezTo>
                      <a:pt x="11905" y="341"/>
                      <a:pt x="11898" y="347"/>
                      <a:pt x="11892" y="354"/>
                    </a:cubicBezTo>
                    <a:cubicBezTo>
                      <a:pt x="11886" y="362"/>
                      <a:pt x="11880" y="370"/>
                      <a:pt x="11874" y="379"/>
                    </a:cubicBezTo>
                    <a:cubicBezTo>
                      <a:pt x="11821" y="471"/>
                      <a:pt x="11843" y="575"/>
                      <a:pt x="11914" y="658"/>
                    </a:cubicBezTo>
                    <a:cubicBezTo>
                      <a:pt x="11985" y="741"/>
                      <a:pt x="12105" y="803"/>
                      <a:pt x="12250" y="812"/>
                    </a:cubicBezTo>
                    <a:cubicBezTo>
                      <a:pt x="12269" y="812"/>
                      <a:pt x="12290" y="812"/>
                      <a:pt x="12311" y="814"/>
                    </a:cubicBezTo>
                    <a:cubicBezTo>
                      <a:pt x="12332" y="816"/>
                      <a:pt x="12352" y="820"/>
                      <a:pt x="12367" y="829"/>
                    </a:cubicBezTo>
                    <a:cubicBezTo>
                      <a:pt x="12380" y="837"/>
                      <a:pt x="12392" y="851"/>
                      <a:pt x="12398" y="864"/>
                    </a:cubicBezTo>
                    <a:cubicBezTo>
                      <a:pt x="12404" y="878"/>
                      <a:pt x="12404" y="892"/>
                      <a:pt x="12392" y="900"/>
                    </a:cubicBezTo>
                    <a:cubicBezTo>
                      <a:pt x="12321" y="888"/>
                      <a:pt x="12253" y="874"/>
                      <a:pt x="12185" y="860"/>
                    </a:cubicBezTo>
                    <a:cubicBezTo>
                      <a:pt x="12117" y="847"/>
                      <a:pt x="12050" y="833"/>
                      <a:pt x="11979" y="820"/>
                    </a:cubicBezTo>
                    <a:cubicBezTo>
                      <a:pt x="11957" y="816"/>
                      <a:pt x="11934" y="812"/>
                      <a:pt x="11912" y="807"/>
                    </a:cubicBezTo>
                    <a:cubicBezTo>
                      <a:pt x="11889" y="801"/>
                      <a:pt x="11868" y="795"/>
                      <a:pt x="11849" y="787"/>
                    </a:cubicBezTo>
                    <a:cubicBezTo>
                      <a:pt x="11828" y="772"/>
                      <a:pt x="11811" y="756"/>
                      <a:pt x="11794" y="741"/>
                    </a:cubicBezTo>
                    <a:cubicBezTo>
                      <a:pt x="11778" y="726"/>
                      <a:pt x="11763" y="711"/>
                      <a:pt x="11744" y="698"/>
                    </a:cubicBezTo>
                    <a:cubicBezTo>
                      <a:pt x="11698" y="650"/>
                      <a:pt x="11636" y="608"/>
                      <a:pt x="11564" y="577"/>
                    </a:cubicBezTo>
                    <a:cubicBezTo>
                      <a:pt x="11491" y="546"/>
                      <a:pt x="11408" y="526"/>
                      <a:pt x="11319" y="522"/>
                    </a:cubicBezTo>
                    <a:cubicBezTo>
                      <a:pt x="11303" y="583"/>
                      <a:pt x="11322" y="644"/>
                      <a:pt x="11362" y="698"/>
                    </a:cubicBezTo>
                    <a:cubicBezTo>
                      <a:pt x="11402" y="753"/>
                      <a:pt x="11463" y="801"/>
                      <a:pt x="11534" y="837"/>
                    </a:cubicBezTo>
                    <a:cubicBezTo>
                      <a:pt x="11605" y="877"/>
                      <a:pt x="11687" y="906"/>
                      <a:pt x="11772" y="930"/>
                    </a:cubicBezTo>
                    <a:cubicBezTo>
                      <a:pt x="11857" y="954"/>
                      <a:pt x="11945" y="972"/>
                      <a:pt x="12028" y="989"/>
                    </a:cubicBezTo>
                    <a:cubicBezTo>
                      <a:pt x="11982" y="1020"/>
                      <a:pt x="11937" y="1060"/>
                      <a:pt x="11915" y="1099"/>
                    </a:cubicBezTo>
                    <a:cubicBezTo>
                      <a:pt x="11892" y="1139"/>
                      <a:pt x="11892" y="1178"/>
                      <a:pt x="11935" y="1207"/>
                    </a:cubicBezTo>
                    <a:lnTo>
                      <a:pt x="11898" y="1262"/>
                    </a:lnTo>
                    <a:cubicBezTo>
                      <a:pt x="11905" y="1319"/>
                      <a:pt x="11914" y="1376"/>
                      <a:pt x="11923" y="1433"/>
                    </a:cubicBezTo>
                    <a:cubicBezTo>
                      <a:pt x="11932" y="1490"/>
                      <a:pt x="11942" y="1548"/>
                      <a:pt x="11948" y="1607"/>
                    </a:cubicBezTo>
                    <a:cubicBezTo>
                      <a:pt x="11871" y="1592"/>
                      <a:pt x="11820" y="1552"/>
                      <a:pt x="11787" y="1503"/>
                    </a:cubicBezTo>
                    <a:cubicBezTo>
                      <a:pt x="11753" y="1453"/>
                      <a:pt x="11738" y="1394"/>
                      <a:pt x="11732" y="1342"/>
                    </a:cubicBezTo>
                    <a:cubicBezTo>
                      <a:pt x="11732" y="1289"/>
                      <a:pt x="11732" y="1229"/>
                      <a:pt x="11717" y="1174"/>
                    </a:cubicBezTo>
                    <a:cubicBezTo>
                      <a:pt x="11703" y="1118"/>
                      <a:pt x="11673" y="1066"/>
                      <a:pt x="11615" y="1031"/>
                    </a:cubicBezTo>
                    <a:cubicBezTo>
                      <a:pt x="11587" y="1062"/>
                      <a:pt x="11570" y="1098"/>
                      <a:pt x="11561" y="1135"/>
                    </a:cubicBezTo>
                    <a:cubicBezTo>
                      <a:pt x="11553" y="1171"/>
                      <a:pt x="11553" y="1209"/>
                      <a:pt x="11559" y="1245"/>
                    </a:cubicBezTo>
                    <a:cubicBezTo>
                      <a:pt x="11522" y="1245"/>
                      <a:pt x="11484" y="1247"/>
                      <a:pt x="11445" y="1252"/>
                    </a:cubicBezTo>
                    <a:cubicBezTo>
                      <a:pt x="11406" y="1258"/>
                      <a:pt x="11368" y="1266"/>
                      <a:pt x="11331" y="1279"/>
                    </a:cubicBezTo>
                    <a:cubicBezTo>
                      <a:pt x="11309" y="1310"/>
                      <a:pt x="11315" y="1352"/>
                      <a:pt x="11315" y="1389"/>
                    </a:cubicBezTo>
                    <a:cubicBezTo>
                      <a:pt x="11315" y="1425"/>
                      <a:pt x="11309" y="1455"/>
                      <a:pt x="11263" y="1464"/>
                    </a:cubicBezTo>
                    <a:cubicBezTo>
                      <a:pt x="11232" y="1468"/>
                      <a:pt x="11203" y="1455"/>
                      <a:pt x="11178" y="1437"/>
                    </a:cubicBezTo>
                    <a:cubicBezTo>
                      <a:pt x="11153" y="1419"/>
                      <a:pt x="11133" y="1394"/>
                      <a:pt x="11121" y="1376"/>
                    </a:cubicBezTo>
                    <a:cubicBezTo>
                      <a:pt x="11109" y="1354"/>
                      <a:pt x="11073" y="1334"/>
                      <a:pt x="11038" y="1326"/>
                    </a:cubicBezTo>
                    <a:cubicBezTo>
                      <a:pt x="11002" y="1317"/>
                      <a:pt x="10967" y="1319"/>
                      <a:pt x="10954" y="1342"/>
                    </a:cubicBezTo>
                    <a:cubicBezTo>
                      <a:pt x="10930" y="1304"/>
                      <a:pt x="10967" y="1254"/>
                      <a:pt x="11029" y="1254"/>
                    </a:cubicBezTo>
                    <a:cubicBezTo>
                      <a:pt x="11072" y="1254"/>
                      <a:pt x="11121" y="1270"/>
                      <a:pt x="11146" y="1254"/>
                    </a:cubicBezTo>
                    <a:cubicBezTo>
                      <a:pt x="11158" y="1245"/>
                      <a:pt x="11158" y="1237"/>
                      <a:pt x="11158" y="1216"/>
                    </a:cubicBezTo>
                    <a:cubicBezTo>
                      <a:pt x="11152" y="1182"/>
                      <a:pt x="11149" y="1148"/>
                      <a:pt x="11141" y="1116"/>
                    </a:cubicBezTo>
                    <a:cubicBezTo>
                      <a:pt x="11133" y="1083"/>
                      <a:pt x="11121" y="1052"/>
                      <a:pt x="11096" y="1022"/>
                    </a:cubicBezTo>
                    <a:cubicBezTo>
                      <a:pt x="11072" y="991"/>
                      <a:pt x="11036" y="964"/>
                      <a:pt x="10994" y="948"/>
                    </a:cubicBezTo>
                    <a:cubicBezTo>
                      <a:pt x="10951" y="932"/>
                      <a:pt x="10902" y="925"/>
                      <a:pt x="10850" y="934"/>
                    </a:cubicBezTo>
                    <a:cubicBezTo>
                      <a:pt x="10843" y="949"/>
                      <a:pt x="10837" y="964"/>
                      <a:pt x="10831" y="980"/>
                    </a:cubicBezTo>
                    <a:cubicBezTo>
                      <a:pt x="10825" y="995"/>
                      <a:pt x="10819" y="1010"/>
                      <a:pt x="10813" y="1022"/>
                    </a:cubicBezTo>
                    <a:cubicBezTo>
                      <a:pt x="10760" y="961"/>
                      <a:pt x="10708" y="900"/>
                      <a:pt x="10658" y="839"/>
                    </a:cubicBezTo>
                    <a:cubicBezTo>
                      <a:pt x="10607" y="777"/>
                      <a:pt x="10560" y="715"/>
                      <a:pt x="10516" y="652"/>
                    </a:cubicBezTo>
                    <a:cubicBezTo>
                      <a:pt x="10464" y="665"/>
                      <a:pt x="10424" y="696"/>
                      <a:pt x="10405" y="732"/>
                    </a:cubicBezTo>
                    <a:cubicBezTo>
                      <a:pt x="10387" y="768"/>
                      <a:pt x="10390" y="808"/>
                      <a:pt x="10424" y="837"/>
                    </a:cubicBezTo>
                    <a:cubicBezTo>
                      <a:pt x="10449" y="867"/>
                      <a:pt x="10498" y="883"/>
                      <a:pt x="10529" y="917"/>
                    </a:cubicBezTo>
                    <a:cubicBezTo>
                      <a:pt x="10578" y="972"/>
                      <a:pt x="10578" y="1039"/>
                      <a:pt x="10529" y="1094"/>
                    </a:cubicBezTo>
                    <a:cubicBezTo>
                      <a:pt x="10507" y="1073"/>
                      <a:pt x="10472" y="1059"/>
                      <a:pt x="10435" y="1055"/>
                    </a:cubicBezTo>
                    <a:cubicBezTo>
                      <a:pt x="10398" y="1052"/>
                      <a:pt x="10359" y="1058"/>
                      <a:pt x="10331" y="1077"/>
                    </a:cubicBezTo>
                    <a:cubicBezTo>
                      <a:pt x="10325" y="1050"/>
                      <a:pt x="10319" y="1025"/>
                      <a:pt x="10314" y="1001"/>
                    </a:cubicBezTo>
                    <a:cubicBezTo>
                      <a:pt x="10310" y="977"/>
                      <a:pt x="10307" y="953"/>
                      <a:pt x="10307" y="925"/>
                    </a:cubicBezTo>
                    <a:cubicBezTo>
                      <a:pt x="10202" y="900"/>
                      <a:pt x="10097" y="892"/>
                      <a:pt x="9998" y="892"/>
                    </a:cubicBezTo>
                    <a:cubicBezTo>
                      <a:pt x="9943" y="892"/>
                      <a:pt x="9881" y="900"/>
                      <a:pt x="9869" y="934"/>
                    </a:cubicBezTo>
                    <a:cubicBezTo>
                      <a:pt x="9847" y="974"/>
                      <a:pt x="9895" y="1005"/>
                      <a:pt x="9943" y="1037"/>
                    </a:cubicBezTo>
                    <a:cubicBezTo>
                      <a:pt x="9992" y="1068"/>
                      <a:pt x="10041" y="1100"/>
                      <a:pt x="10023" y="1140"/>
                    </a:cubicBezTo>
                    <a:cubicBezTo>
                      <a:pt x="9989" y="1157"/>
                      <a:pt x="9952" y="1152"/>
                      <a:pt x="9919" y="1137"/>
                    </a:cubicBezTo>
                    <a:cubicBezTo>
                      <a:pt x="9886" y="1122"/>
                      <a:pt x="9856" y="1098"/>
                      <a:pt x="9838" y="1077"/>
                    </a:cubicBezTo>
                    <a:cubicBezTo>
                      <a:pt x="9816" y="1054"/>
                      <a:pt x="9778" y="1036"/>
                      <a:pt x="9741" y="1031"/>
                    </a:cubicBezTo>
                    <a:cubicBezTo>
                      <a:pt x="9705" y="1025"/>
                      <a:pt x="9671" y="1033"/>
                      <a:pt x="9659" y="1060"/>
                    </a:cubicBezTo>
                    <a:cubicBezTo>
                      <a:pt x="9653" y="1073"/>
                      <a:pt x="9656" y="1083"/>
                      <a:pt x="9663" y="1094"/>
                    </a:cubicBezTo>
                    <a:cubicBezTo>
                      <a:pt x="9671" y="1104"/>
                      <a:pt x="9684" y="1115"/>
                      <a:pt x="9696" y="1127"/>
                    </a:cubicBezTo>
                    <a:cubicBezTo>
                      <a:pt x="9730" y="1155"/>
                      <a:pt x="9765" y="1180"/>
                      <a:pt x="9801" y="1205"/>
                    </a:cubicBezTo>
                    <a:cubicBezTo>
                      <a:pt x="9836" y="1229"/>
                      <a:pt x="9872" y="1254"/>
                      <a:pt x="9906" y="1279"/>
                    </a:cubicBezTo>
                    <a:cubicBezTo>
                      <a:pt x="9872" y="1279"/>
                      <a:pt x="9842" y="1272"/>
                      <a:pt x="9820" y="1260"/>
                    </a:cubicBezTo>
                    <a:cubicBezTo>
                      <a:pt x="9798" y="1248"/>
                      <a:pt x="9782" y="1230"/>
                      <a:pt x="9776" y="1207"/>
                    </a:cubicBezTo>
                    <a:cubicBezTo>
                      <a:pt x="9742" y="1226"/>
                      <a:pt x="9704" y="1231"/>
                      <a:pt x="9665" y="1227"/>
                    </a:cubicBezTo>
                    <a:cubicBezTo>
                      <a:pt x="9626" y="1223"/>
                      <a:pt x="9588" y="1209"/>
                      <a:pt x="9554" y="1190"/>
                    </a:cubicBezTo>
                    <a:cubicBezTo>
                      <a:pt x="9529" y="1174"/>
                      <a:pt x="9511" y="1152"/>
                      <a:pt x="9495" y="1127"/>
                    </a:cubicBezTo>
                    <a:cubicBezTo>
                      <a:pt x="9480" y="1103"/>
                      <a:pt x="9468" y="1077"/>
                      <a:pt x="9455" y="1052"/>
                    </a:cubicBezTo>
                    <a:cubicBezTo>
                      <a:pt x="9403" y="1064"/>
                      <a:pt x="9347" y="1077"/>
                      <a:pt x="9290" y="1087"/>
                    </a:cubicBezTo>
                    <a:cubicBezTo>
                      <a:pt x="9233" y="1098"/>
                      <a:pt x="9175" y="1106"/>
                      <a:pt x="9116" y="1110"/>
                    </a:cubicBezTo>
                    <a:cubicBezTo>
                      <a:pt x="9156" y="1150"/>
                      <a:pt x="9195" y="1190"/>
                      <a:pt x="9235" y="1231"/>
                    </a:cubicBezTo>
                    <a:cubicBezTo>
                      <a:pt x="9275" y="1272"/>
                      <a:pt x="9316" y="1315"/>
                      <a:pt x="9363" y="1359"/>
                    </a:cubicBezTo>
                    <a:cubicBezTo>
                      <a:pt x="9381" y="1376"/>
                      <a:pt x="9397" y="1393"/>
                      <a:pt x="9414" y="1409"/>
                    </a:cubicBezTo>
                    <a:cubicBezTo>
                      <a:pt x="9432" y="1425"/>
                      <a:pt x="9452" y="1439"/>
                      <a:pt x="9480" y="1447"/>
                    </a:cubicBezTo>
                    <a:cubicBezTo>
                      <a:pt x="9539" y="1474"/>
                      <a:pt x="9603" y="1481"/>
                      <a:pt x="9670" y="1477"/>
                    </a:cubicBezTo>
                    <a:cubicBezTo>
                      <a:pt x="9736" y="1473"/>
                      <a:pt x="9804" y="1460"/>
                      <a:pt x="9869" y="1447"/>
                    </a:cubicBezTo>
                    <a:cubicBezTo>
                      <a:pt x="9887" y="1455"/>
                      <a:pt x="9906" y="1466"/>
                      <a:pt x="9925" y="1477"/>
                    </a:cubicBezTo>
                    <a:cubicBezTo>
                      <a:pt x="9944" y="1488"/>
                      <a:pt x="9964" y="1500"/>
                      <a:pt x="9986" y="1510"/>
                    </a:cubicBezTo>
                    <a:cubicBezTo>
                      <a:pt x="10106" y="1495"/>
                      <a:pt x="10231" y="1486"/>
                      <a:pt x="10357" y="1481"/>
                    </a:cubicBezTo>
                    <a:cubicBezTo>
                      <a:pt x="10483" y="1476"/>
                      <a:pt x="10609" y="1476"/>
                      <a:pt x="10732" y="1481"/>
                    </a:cubicBezTo>
                    <a:cubicBezTo>
                      <a:pt x="10825" y="1525"/>
                      <a:pt x="10919" y="1567"/>
                      <a:pt x="11015" y="1607"/>
                    </a:cubicBezTo>
                    <a:cubicBezTo>
                      <a:pt x="11110" y="1647"/>
                      <a:pt x="11207" y="1685"/>
                      <a:pt x="11306" y="1720"/>
                    </a:cubicBezTo>
                    <a:cubicBezTo>
                      <a:pt x="11325" y="1704"/>
                      <a:pt x="11340" y="1686"/>
                      <a:pt x="11356" y="1667"/>
                    </a:cubicBezTo>
                    <a:cubicBezTo>
                      <a:pt x="11371" y="1648"/>
                      <a:pt x="11386" y="1628"/>
                      <a:pt x="11405" y="1607"/>
                    </a:cubicBezTo>
                    <a:cubicBezTo>
                      <a:pt x="11417" y="1668"/>
                      <a:pt x="11431" y="1727"/>
                      <a:pt x="11447" y="1786"/>
                    </a:cubicBezTo>
                    <a:cubicBezTo>
                      <a:pt x="11462" y="1846"/>
                      <a:pt x="11479" y="1906"/>
                      <a:pt x="11497" y="1969"/>
                    </a:cubicBezTo>
                    <a:cubicBezTo>
                      <a:pt x="11510" y="2021"/>
                      <a:pt x="11522" y="2076"/>
                      <a:pt x="11530" y="2132"/>
                    </a:cubicBezTo>
                    <a:cubicBezTo>
                      <a:pt x="11538" y="2187"/>
                      <a:pt x="11541" y="2244"/>
                      <a:pt x="11534" y="2301"/>
                    </a:cubicBezTo>
                    <a:cubicBezTo>
                      <a:pt x="11491" y="2236"/>
                      <a:pt x="11443" y="2171"/>
                      <a:pt x="11395" y="2105"/>
                    </a:cubicBezTo>
                    <a:cubicBezTo>
                      <a:pt x="11346" y="2039"/>
                      <a:pt x="11297" y="1973"/>
                      <a:pt x="11251" y="1906"/>
                    </a:cubicBezTo>
                    <a:cubicBezTo>
                      <a:pt x="11238" y="1889"/>
                      <a:pt x="11226" y="1869"/>
                      <a:pt x="11210" y="1849"/>
                    </a:cubicBezTo>
                    <a:cubicBezTo>
                      <a:pt x="11194" y="1829"/>
                      <a:pt x="11174" y="1809"/>
                      <a:pt x="11146" y="1792"/>
                    </a:cubicBezTo>
                    <a:cubicBezTo>
                      <a:pt x="11109" y="1760"/>
                      <a:pt x="11058" y="1736"/>
                      <a:pt x="11002" y="1716"/>
                    </a:cubicBezTo>
                    <a:cubicBezTo>
                      <a:pt x="10945" y="1696"/>
                      <a:pt x="10884" y="1680"/>
                      <a:pt x="10825" y="1666"/>
                    </a:cubicBezTo>
                    <a:cubicBezTo>
                      <a:pt x="10760" y="1653"/>
                      <a:pt x="10698" y="1638"/>
                      <a:pt x="10637" y="1623"/>
                    </a:cubicBezTo>
                    <a:cubicBezTo>
                      <a:pt x="10575" y="1608"/>
                      <a:pt x="10513" y="1592"/>
                      <a:pt x="10449" y="1577"/>
                    </a:cubicBezTo>
                    <a:cubicBezTo>
                      <a:pt x="10399" y="1615"/>
                      <a:pt x="10486" y="1666"/>
                      <a:pt x="10566" y="1687"/>
                    </a:cubicBezTo>
                    <a:cubicBezTo>
                      <a:pt x="10695" y="1720"/>
                      <a:pt x="10800" y="1784"/>
                      <a:pt x="10874" y="1851"/>
                    </a:cubicBezTo>
                    <a:cubicBezTo>
                      <a:pt x="10961" y="1935"/>
                      <a:pt x="11004" y="2035"/>
                      <a:pt x="11023" y="2139"/>
                    </a:cubicBezTo>
                    <a:cubicBezTo>
                      <a:pt x="11042" y="2243"/>
                      <a:pt x="11038" y="2351"/>
                      <a:pt x="11029" y="2452"/>
                    </a:cubicBezTo>
                    <a:cubicBezTo>
                      <a:pt x="10954" y="2444"/>
                      <a:pt x="10899" y="2381"/>
                      <a:pt x="10899" y="2322"/>
                    </a:cubicBezTo>
                    <a:cubicBezTo>
                      <a:pt x="10899" y="2259"/>
                      <a:pt x="10917" y="2204"/>
                      <a:pt x="10887" y="2154"/>
                    </a:cubicBezTo>
                    <a:cubicBezTo>
                      <a:pt x="10874" y="2118"/>
                      <a:pt x="10850" y="2090"/>
                      <a:pt x="10820" y="2063"/>
                    </a:cubicBezTo>
                    <a:cubicBezTo>
                      <a:pt x="10789" y="2037"/>
                      <a:pt x="10754" y="2013"/>
                      <a:pt x="10720" y="1985"/>
                    </a:cubicBezTo>
                    <a:lnTo>
                      <a:pt x="10399" y="1767"/>
                    </a:lnTo>
                    <a:cubicBezTo>
                      <a:pt x="10399" y="1809"/>
                      <a:pt x="10413" y="1850"/>
                      <a:pt x="10432" y="1890"/>
                    </a:cubicBezTo>
                    <a:cubicBezTo>
                      <a:pt x="10452" y="1931"/>
                      <a:pt x="10476" y="1971"/>
                      <a:pt x="10498" y="2011"/>
                    </a:cubicBezTo>
                    <a:cubicBezTo>
                      <a:pt x="10516" y="2051"/>
                      <a:pt x="10530" y="2095"/>
                      <a:pt x="10530" y="2138"/>
                    </a:cubicBezTo>
                    <a:cubicBezTo>
                      <a:pt x="10529" y="2181"/>
                      <a:pt x="10513" y="2223"/>
                      <a:pt x="10473" y="2259"/>
                    </a:cubicBezTo>
                    <a:cubicBezTo>
                      <a:pt x="10408" y="2242"/>
                      <a:pt x="10364" y="2202"/>
                      <a:pt x="10347" y="2156"/>
                    </a:cubicBezTo>
                    <a:cubicBezTo>
                      <a:pt x="10330" y="2111"/>
                      <a:pt x="10341" y="2059"/>
                      <a:pt x="10387" y="2019"/>
                    </a:cubicBezTo>
                    <a:cubicBezTo>
                      <a:pt x="10313" y="1994"/>
                      <a:pt x="10305" y="1933"/>
                      <a:pt x="10298" y="1872"/>
                    </a:cubicBezTo>
                    <a:cubicBezTo>
                      <a:pt x="10291" y="1812"/>
                      <a:pt x="10285" y="1752"/>
                      <a:pt x="10214" y="1729"/>
                    </a:cubicBezTo>
                    <a:cubicBezTo>
                      <a:pt x="10165" y="1712"/>
                      <a:pt x="10097" y="1729"/>
                      <a:pt x="10035" y="1729"/>
                    </a:cubicBezTo>
                    <a:cubicBezTo>
                      <a:pt x="9943" y="1729"/>
                      <a:pt x="9856" y="1704"/>
                      <a:pt x="9764" y="1695"/>
                    </a:cubicBezTo>
                    <a:cubicBezTo>
                      <a:pt x="9671" y="1687"/>
                      <a:pt x="9554" y="1712"/>
                      <a:pt x="9542" y="1775"/>
                    </a:cubicBezTo>
                    <a:cubicBezTo>
                      <a:pt x="9705" y="1853"/>
                      <a:pt x="9844" y="1954"/>
                      <a:pt x="9950" y="2069"/>
                    </a:cubicBezTo>
                    <a:cubicBezTo>
                      <a:pt x="10057" y="2183"/>
                      <a:pt x="10131" y="2311"/>
                      <a:pt x="10165" y="2444"/>
                    </a:cubicBezTo>
                    <a:cubicBezTo>
                      <a:pt x="10242" y="2448"/>
                      <a:pt x="10316" y="2466"/>
                      <a:pt x="10384" y="2493"/>
                    </a:cubicBezTo>
                    <a:cubicBezTo>
                      <a:pt x="10452" y="2520"/>
                      <a:pt x="10513" y="2555"/>
                      <a:pt x="10566" y="2595"/>
                    </a:cubicBezTo>
                    <a:cubicBezTo>
                      <a:pt x="10501" y="2587"/>
                      <a:pt x="10439" y="2575"/>
                      <a:pt x="10381" y="2560"/>
                    </a:cubicBezTo>
                    <a:cubicBezTo>
                      <a:pt x="10322" y="2544"/>
                      <a:pt x="10267" y="2524"/>
                      <a:pt x="10214" y="2499"/>
                    </a:cubicBezTo>
                    <a:cubicBezTo>
                      <a:pt x="10041" y="2419"/>
                      <a:pt x="9920" y="2306"/>
                      <a:pt x="9803" y="2189"/>
                    </a:cubicBezTo>
                    <a:cubicBezTo>
                      <a:pt x="9687" y="2072"/>
                      <a:pt x="9576" y="1950"/>
                      <a:pt x="9424" y="1851"/>
                    </a:cubicBezTo>
                    <a:cubicBezTo>
                      <a:pt x="9387" y="1830"/>
                      <a:pt x="9346" y="1809"/>
                      <a:pt x="9302" y="1796"/>
                    </a:cubicBezTo>
                    <a:cubicBezTo>
                      <a:pt x="9258" y="1784"/>
                      <a:pt x="9212" y="1779"/>
                      <a:pt x="9165" y="1792"/>
                    </a:cubicBezTo>
                    <a:cubicBezTo>
                      <a:pt x="9252" y="1872"/>
                      <a:pt x="9333" y="1949"/>
                      <a:pt x="9414" y="2025"/>
                    </a:cubicBezTo>
                    <a:cubicBezTo>
                      <a:pt x="9495" y="2102"/>
                      <a:pt x="9576" y="2179"/>
                      <a:pt x="9659" y="2259"/>
                    </a:cubicBezTo>
                    <a:cubicBezTo>
                      <a:pt x="9693" y="2290"/>
                      <a:pt x="9725" y="2323"/>
                      <a:pt x="9754" y="2358"/>
                    </a:cubicBezTo>
                    <a:cubicBezTo>
                      <a:pt x="9782" y="2392"/>
                      <a:pt x="9807" y="2429"/>
                      <a:pt x="9825" y="2469"/>
                    </a:cubicBezTo>
                    <a:cubicBezTo>
                      <a:pt x="9841" y="2509"/>
                      <a:pt x="9858" y="2561"/>
                      <a:pt x="9886" y="2600"/>
                    </a:cubicBezTo>
                    <a:cubicBezTo>
                      <a:pt x="9913" y="2638"/>
                      <a:pt x="9952" y="2665"/>
                      <a:pt x="10011" y="2654"/>
                    </a:cubicBezTo>
                    <a:cubicBezTo>
                      <a:pt x="9955" y="2717"/>
                      <a:pt x="9813" y="2679"/>
                      <a:pt x="9739" y="2629"/>
                    </a:cubicBezTo>
                    <a:cubicBezTo>
                      <a:pt x="9437" y="2423"/>
                      <a:pt x="9400" y="2065"/>
                      <a:pt x="9023" y="1931"/>
                    </a:cubicBezTo>
                    <a:cubicBezTo>
                      <a:pt x="8974" y="1967"/>
                      <a:pt x="8965" y="2016"/>
                      <a:pt x="8976" y="2067"/>
                    </a:cubicBezTo>
                    <a:cubicBezTo>
                      <a:pt x="8986" y="2119"/>
                      <a:pt x="9017" y="2173"/>
                      <a:pt x="9048" y="2217"/>
                    </a:cubicBezTo>
                    <a:cubicBezTo>
                      <a:pt x="9070" y="2238"/>
                      <a:pt x="9087" y="2262"/>
                      <a:pt x="9103" y="2286"/>
                    </a:cubicBezTo>
                    <a:cubicBezTo>
                      <a:pt x="9119" y="2310"/>
                      <a:pt x="9134" y="2335"/>
                      <a:pt x="9153" y="2356"/>
                    </a:cubicBezTo>
                    <a:cubicBezTo>
                      <a:pt x="9165" y="2368"/>
                      <a:pt x="9176" y="2382"/>
                      <a:pt x="9187" y="2396"/>
                    </a:cubicBezTo>
                    <a:cubicBezTo>
                      <a:pt x="9198" y="2409"/>
                      <a:pt x="9208" y="2423"/>
                      <a:pt x="9221" y="2436"/>
                    </a:cubicBezTo>
                    <a:cubicBezTo>
                      <a:pt x="9239" y="2457"/>
                      <a:pt x="9266" y="2477"/>
                      <a:pt x="9293" y="2495"/>
                    </a:cubicBezTo>
                    <a:cubicBezTo>
                      <a:pt x="9321" y="2514"/>
                      <a:pt x="9350" y="2532"/>
                      <a:pt x="9375" y="2549"/>
                    </a:cubicBezTo>
                    <a:cubicBezTo>
                      <a:pt x="9597" y="2692"/>
                      <a:pt x="9764" y="2869"/>
                      <a:pt x="9856" y="3062"/>
                    </a:cubicBezTo>
                    <a:cubicBezTo>
                      <a:pt x="9869" y="3088"/>
                      <a:pt x="9881" y="3113"/>
                      <a:pt x="9869" y="3134"/>
                    </a:cubicBezTo>
                    <a:cubicBezTo>
                      <a:pt x="9853" y="3163"/>
                      <a:pt x="9807" y="3174"/>
                      <a:pt x="9757" y="3169"/>
                    </a:cubicBezTo>
                    <a:cubicBezTo>
                      <a:pt x="9707" y="3164"/>
                      <a:pt x="9653" y="3144"/>
                      <a:pt x="9622" y="3113"/>
                    </a:cubicBezTo>
                    <a:cubicBezTo>
                      <a:pt x="9588" y="3132"/>
                      <a:pt x="9552" y="3150"/>
                      <a:pt x="9515" y="3163"/>
                    </a:cubicBezTo>
                    <a:cubicBezTo>
                      <a:pt x="9478" y="3176"/>
                      <a:pt x="9440" y="3184"/>
                      <a:pt x="9400" y="3184"/>
                    </a:cubicBezTo>
                    <a:cubicBezTo>
                      <a:pt x="9316" y="3188"/>
                      <a:pt x="9239" y="3171"/>
                      <a:pt x="9167" y="3142"/>
                    </a:cubicBezTo>
                    <a:cubicBezTo>
                      <a:pt x="9094" y="3114"/>
                      <a:pt x="9026" y="3075"/>
                      <a:pt x="8962" y="3037"/>
                    </a:cubicBezTo>
                    <a:cubicBezTo>
                      <a:pt x="8897" y="2997"/>
                      <a:pt x="8829" y="2955"/>
                      <a:pt x="8761" y="2913"/>
                    </a:cubicBezTo>
                    <a:cubicBezTo>
                      <a:pt x="8693" y="2871"/>
                      <a:pt x="8625" y="2829"/>
                      <a:pt x="8561" y="2789"/>
                    </a:cubicBezTo>
                    <a:cubicBezTo>
                      <a:pt x="8527" y="2766"/>
                      <a:pt x="8494" y="2746"/>
                      <a:pt x="8465" y="2725"/>
                    </a:cubicBezTo>
                    <a:cubicBezTo>
                      <a:pt x="8436" y="2704"/>
                      <a:pt x="8410" y="2682"/>
                      <a:pt x="8388" y="2654"/>
                    </a:cubicBezTo>
                    <a:cubicBezTo>
                      <a:pt x="8376" y="2642"/>
                      <a:pt x="8363" y="2627"/>
                      <a:pt x="8351" y="2612"/>
                    </a:cubicBezTo>
                    <a:cubicBezTo>
                      <a:pt x="8339" y="2596"/>
                      <a:pt x="8326" y="2581"/>
                      <a:pt x="8314" y="2566"/>
                    </a:cubicBezTo>
                    <a:cubicBezTo>
                      <a:pt x="8302" y="2558"/>
                      <a:pt x="8285" y="2549"/>
                      <a:pt x="8268" y="2541"/>
                    </a:cubicBezTo>
                    <a:cubicBezTo>
                      <a:pt x="8251" y="2532"/>
                      <a:pt x="8234" y="2524"/>
                      <a:pt x="8221" y="2515"/>
                    </a:cubicBezTo>
                    <a:cubicBezTo>
                      <a:pt x="8144" y="2475"/>
                      <a:pt x="8079" y="2427"/>
                      <a:pt x="8026" y="2372"/>
                    </a:cubicBezTo>
                    <a:cubicBezTo>
                      <a:pt x="7973" y="2317"/>
                      <a:pt x="7931" y="2255"/>
                      <a:pt x="7901" y="2187"/>
                    </a:cubicBezTo>
                    <a:cubicBezTo>
                      <a:pt x="7860" y="2175"/>
                      <a:pt x="7808" y="2162"/>
                      <a:pt x="7761" y="2160"/>
                    </a:cubicBezTo>
                    <a:cubicBezTo>
                      <a:pt x="7714" y="2158"/>
                      <a:pt x="7672" y="2166"/>
                      <a:pt x="7654" y="2196"/>
                    </a:cubicBezTo>
                    <a:cubicBezTo>
                      <a:pt x="7641" y="2217"/>
                      <a:pt x="7641" y="2234"/>
                      <a:pt x="7641" y="2250"/>
                    </a:cubicBezTo>
                    <a:cubicBezTo>
                      <a:pt x="7641" y="2490"/>
                      <a:pt x="7759" y="2734"/>
                      <a:pt x="7975" y="2928"/>
                    </a:cubicBezTo>
                    <a:cubicBezTo>
                      <a:pt x="8018" y="2966"/>
                      <a:pt x="8067" y="3008"/>
                      <a:pt x="8055" y="3062"/>
                    </a:cubicBezTo>
                    <a:cubicBezTo>
                      <a:pt x="8036" y="3115"/>
                      <a:pt x="7948" y="3133"/>
                      <a:pt x="7860" y="3151"/>
                    </a:cubicBezTo>
                    <a:cubicBezTo>
                      <a:pt x="7772" y="3168"/>
                      <a:pt x="7685" y="3186"/>
                      <a:pt x="7666" y="3239"/>
                    </a:cubicBezTo>
                    <a:cubicBezTo>
                      <a:pt x="7614" y="3203"/>
                      <a:pt x="7546" y="3179"/>
                      <a:pt x="7473" y="3168"/>
                    </a:cubicBezTo>
                    <a:cubicBezTo>
                      <a:pt x="7401" y="3157"/>
                      <a:pt x="7324" y="3159"/>
                      <a:pt x="7253" y="3176"/>
                    </a:cubicBezTo>
                    <a:cubicBezTo>
                      <a:pt x="7234" y="3123"/>
                      <a:pt x="7202" y="3071"/>
                      <a:pt x="7159" y="3021"/>
                    </a:cubicBezTo>
                    <a:cubicBezTo>
                      <a:pt x="7117" y="2972"/>
                      <a:pt x="7065" y="2926"/>
                      <a:pt x="7006" y="2886"/>
                    </a:cubicBezTo>
                    <a:cubicBezTo>
                      <a:pt x="6975" y="2881"/>
                      <a:pt x="6949" y="2894"/>
                      <a:pt x="6932" y="2913"/>
                    </a:cubicBezTo>
                    <a:cubicBezTo>
                      <a:pt x="6915" y="2933"/>
                      <a:pt x="6907" y="2959"/>
                      <a:pt x="6913" y="2982"/>
                    </a:cubicBezTo>
                    <a:cubicBezTo>
                      <a:pt x="6920" y="3003"/>
                      <a:pt x="6937" y="3025"/>
                      <a:pt x="6949" y="3048"/>
                    </a:cubicBezTo>
                    <a:cubicBezTo>
                      <a:pt x="6961" y="3070"/>
                      <a:pt x="6969" y="3092"/>
                      <a:pt x="6957" y="3113"/>
                    </a:cubicBezTo>
                    <a:cubicBezTo>
                      <a:pt x="6929" y="3104"/>
                      <a:pt x="6896" y="3102"/>
                      <a:pt x="6867" y="3107"/>
                    </a:cubicBezTo>
                    <a:cubicBezTo>
                      <a:pt x="6838" y="3112"/>
                      <a:pt x="6812" y="3123"/>
                      <a:pt x="6796" y="3142"/>
                    </a:cubicBezTo>
                    <a:cubicBezTo>
                      <a:pt x="6784" y="3106"/>
                      <a:pt x="6771" y="3073"/>
                      <a:pt x="6758" y="3040"/>
                    </a:cubicBezTo>
                    <a:cubicBezTo>
                      <a:pt x="6744" y="3007"/>
                      <a:pt x="6728" y="2974"/>
                      <a:pt x="6710" y="2940"/>
                    </a:cubicBezTo>
                    <a:cubicBezTo>
                      <a:pt x="6617" y="2928"/>
                      <a:pt x="6568" y="2999"/>
                      <a:pt x="6556" y="3062"/>
                    </a:cubicBezTo>
                    <a:cubicBezTo>
                      <a:pt x="6543" y="3125"/>
                      <a:pt x="6512" y="3201"/>
                      <a:pt x="6426" y="3214"/>
                    </a:cubicBezTo>
                    <a:cubicBezTo>
                      <a:pt x="6386" y="3222"/>
                      <a:pt x="6357" y="3206"/>
                      <a:pt x="6339" y="3182"/>
                    </a:cubicBezTo>
                    <a:cubicBezTo>
                      <a:pt x="6321" y="3157"/>
                      <a:pt x="6315" y="3123"/>
                      <a:pt x="6321" y="3096"/>
                    </a:cubicBezTo>
                    <a:cubicBezTo>
                      <a:pt x="6321" y="3031"/>
                      <a:pt x="6318" y="2967"/>
                      <a:pt x="6313" y="2902"/>
                    </a:cubicBezTo>
                    <a:cubicBezTo>
                      <a:pt x="6309" y="2838"/>
                      <a:pt x="6303" y="2774"/>
                      <a:pt x="6296" y="2709"/>
                    </a:cubicBezTo>
                    <a:cubicBezTo>
                      <a:pt x="6290" y="2673"/>
                      <a:pt x="6270" y="2629"/>
                      <a:pt x="6239" y="2598"/>
                    </a:cubicBezTo>
                    <a:cubicBezTo>
                      <a:pt x="6207" y="2567"/>
                      <a:pt x="6164" y="2549"/>
                      <a:pt x="6111" y="2566"/>
                    </a:cubicBezTo>
                    <a:cubicBezTo>
                      <a:pt x="6117" y="2545"/>
                      <a:pt x="6102" y="2526"/>
                      <a:pt x="6077" y="2513"/>
                    </a:cubicBezTo>
                    <a:cubicBezTo>
                      <a:pt x="6051" y="2501"/>
                      <a:pt x="6016" y="2494"/>
                      <a:pt x="5982" y="2499"/>
                    </a:cubicBezTo>
                    <a:cubicBezTo>
                      <a:pt x="5957" y="2503"/>
                      <a:pt x="5935" y="2515"/>
                      <a:pt x="5919" y="2533"/>
                    </a:cubicBezTo>
                    <a:cubicBezTo>
                      <a:pt x="5902" y="2550"/>
                      <a:pt x="5889" y="2572"/>
                      <a:pt x="5883" y="2595"/>
                    </a:cubicBezTo>
                    <a:cubicBezTo>
                      <a:pt x="5883" y="2612"/>
                      <a:pt x="5863" y="2624"/>
                      <a:pt x="5837" y="2634"/>
                    </a:cubicBezTo>
                    <a:cubicBezTo>
                      <a:pt x="5811" y="2644"/>
                      <a:pt x="5778" y="2652"/>
                      <a:pt x="5753" y="2663"/>
                    </a:cubicBezTo>
                    <a:cubicBezTo>
                      <a:pt x="5726" y="2671"/>
                      <a:pt x="5696" y="2683"/>
                      <a:pt x="5677" y="2697"/>
                    </a:cubicBezTo>
                    <a:cubicBezTo>
                      <a:pt x="5658" y="2712"/>
                      <a:pt x="5649" y="2730"/>
                      <a:pt x="5661" y="2751"/>
                    </a:cubicBezTo>
                    <a:cubicBezTo>
                      <a:pt x="5649" y="2734"/>
                      <a:pt x="5635" y="2719"/>
                      <a:pt x="5619" y="2707"/>
                    </a:cubicBezTo>
                    <a:cubicBezTo>
                      <a:pt x="5604" y="2694"/>
                      <a:pt x="5587" y="2684"/>
                      <a:pt x="5568" y="2675"/>
                    </a:cubicBezTo>
                    <a:cubicBezTo>
                      <a:pt x="5544" y="2665"/>
                      <a:pt x="5514" y="2662"/>
                      <a:pt x="5490" y="2666"/>
                    </a:cubicBezTo>
                    <a:cubicBezTo>
                      <a:pt x="5465" y="2670"/>
                      <a:pt x="5445" y="2682"/>
                      <a:pt x="5439" y="2701"/>
                    </a:cubicBezTo>
                    <a:cubicBezTo>
                      <a:pt x="5433" y="2726"/>
                      <a:pt x="5420" y="2750"/>
                      <a:pt x="5405" y="2773"/>
                    </a:cubicBezTo>
                    <a:cubicBezTo>
                      <a:pt x="5389" y="2796"/>
                      <a:pt x="5371" y="2818"/>
                      <a:pt x="5352" y="2839"/>
                    </a:cubicBezTo>
                    <a:cubicBezTo>
                      <a:pt x="5325" y="2823"/>
                      <a:pt x="5298" y="2808"/>
                      <a:pt x="5272" y="2793"/>
                    </a:cubicBezTo>
                    <a:cubicBezTo>
                      <a:pt x="5246" y="2777"/>
                      <a:pt x="5220" y="2762"/>
                      <a:pt x="5192" y="2743"/>
                    </a:cubicBezTo>
                    <a:cubicBezTo>
                      <a:pt x="5192" y="2780"/>
                      <a:pt x="5124" y="2797"/>
                      <a:pt x="5075" y="2797"/>
                    </a:cubicBezTo>
                    <a:cubicBezTo>
                      <a:pt x="5019" y="2797"/>
                      <a:pt x="4976" y="2789"/>
                      <a:pt x="4921" y="2797"/>
                    </a:cubicBezTo>
                    <a:cubicBezTo>
                      <a:pt x="4890" y="2801"/>
                      <a:pt x="4863" y="2812"/>
                      <a:pt x="4840" y="2826"/>
                    </a:cubicBezTo>
                    <a:cubicBezTo>
                      <a:pt x="4817" y="2840"/>
                      <a:pt x="4797" y="2858"/>
                      <a:pt x="4779" y="2877"/>
                    </a:cubicBezTo>
                    <a:cubicBezTo>
                      <a:pt x="4757" y="2894"/>
                      <a:pt x="4739" y="2918"/>
                      <a:pt x="4733" y="2940"/>
                    </a:cubicBezTo>
                    <a:cubicBezTo>
                      <a:pt x="4728" y="2962"/>
                      <a:pt x="4735" y="2982"/>
                      <a:pt x="4766" y="2991"/>
                    </a:cubicBezTo>
                    <a:cubicBezTo>
                      <a:pt x="4825" y="3010"/>
                      <a:pt x="4877" y="3038"/>
                      <a:pt x="4917" y="3073"/>
                    </a:cubicBezTo>
                    <a:cubicBezTo>
                      <a:pt x="4956" y="3107"/>
                      <a:pt x="4982" y="3149"/>
                      <a:pt x="4988" y="3193"/>
                    </a:cubicBezTo>
                    <a:cubicBezTo>
                      <a:pt x="4936" y="3197"/>
                      <a:pt x="4884" y="3204"/>
                      <a:pt x="4831" y="3212"/>
                    </a:cubicBezTo>
                    <a:cubicBezTo>
                      <a:pt x="4779" y="3219"/>
                      <a:pt x="4726" y="3226"/>
                      <a:pt x="4674" y="3231"/>
                    </a:cubicBezTo>
                    <a:cubicBezTo>
                      <a:pt x="4649" y="3167"/>
                      <a:pt x="4563" y="3125"/>
                      <a:pt x="4470" y="3134"/>
                    </a:cubicBezTo>
                    <a:cubicBezTo>
                      <a:pt x="4378" y="3142"/>
                      <a:pt x="4304" y="3214"/>
                      <a:pt x="4341" y="3264"/>
                    </a:cubicBezTo>
                    <a:cubicBezTo>
                      <a:pt x="4285" y="3281"/>
                      <a:pt x="4248" y="3218"/>
                      <a:pt x="4248" y="3176"/>
                    </a:cubicBezTo>
                    <a:cubicBezTo>
                      <a:pt x="4248" y="3130"/>
                      <a:pt x="4248" y="3079"/>
                      <a:pt x="4186" y="3071"/>
                    </a:cubicBezTo>
                    <a:cubicBezTo>
                      <a:pt x="4186" y="3083"/>
                      <a:pt x="4186" y="3094"/>
                      <a:pt x="4185" y="3105"/>
                    </a:cubicBezTo>
                    <a:cubicBezTo>
                      <a:pt x="4183" y="3116"/>
                      <a:pt x="4180" y="3127"/>
                      <a:pt x="4174" y="3142"/>
                    </a:cubicBezTo>
                    <a:cubicBezTo>
                      <a:pt x="4146" y="3191"/>
                      <a:pt x="4126" y="3219"/>
                      <a:pt x="4113" y="3235"/>
                    </a:cubicBezTo>
                    <a:cubicBezTo>
                      <a:pt x="4100" y="3252"/>
                      <a:pt x="4094" y="3256"/>
                      <a:pt x="4094" y="3256"/>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20" name="Shape 3620"/>
              <p:cNvSpPr/>
              <p:nvPr/>
            </p:nvSpPr>
            <p:spPr>
              <a:xfrm>
                <a:off x="1331171" y="1165788"/>
                <a:ext cx="49865" cy="54755"/>
              </a:xfrm>
              <a:custGeom>
                <a:avLst/>
                <a:gdLst/>
                <a:ahLst/>
                <a:cxnLst>
                  <a:cxn ang="0">
                    <a:pos x="wd2" y="hd2"/>
                  </a:cxn>
                  <a:cxn ang="5400000">
                    <a:pos x="wd2" y="hd2"/>
                  </a:cxn>
                  <a:cxn ang="10800000">
                    <a:pos x="wd2" y="hd2"/>
                  </a:cxn>
                  <a:cxn ang="16200000">
                    <a:pos x="wd2" y="hd2"/>
                  </a:cxn>
                </a:cxnLst>
                <a:rect l="0" t="0" r="r" b="b"/>
                <a:pathLst>
                  <a:path w="18820" h="20666" extrusionOk="0">
                    <a:moveTo>
                      <a:pt x="1125" y="13957"/>
                    </a:moveTo>
                    <a:cubicBezTo>
                      <a:pt x="1789" y="14622"/>
                      <a:pt x="2454" y="14954"/>
                      <a:pt x="3118" y="15619"/>
                    </a:cubicBezTo>
                    <a:cubicBezTo>
                      <a:pt x="3783" y="16283"/>
                      <a:pt x="4115" y="17446"/>
                      <a:pt x="3451" y="18111"/>
                    </a:cubicBezTo>
                    <a:cubicBezTo>
                      <a:pt x="2952" y="18443"/>
                      <a:pt x="2121" y="18776"/>
                      <a:pt x="2454" y="19108"/>
                    </a:cubicBezTo>
                    <a:cubicBezTo>
                      <a:pt x="2454" y="19440"/>
                      <a:pt x="2454" y="19440"/>
                      <a:pt x="2786" y="19440"/>
                    </a:cubicBezTo>
                    <a:cubicBezTo>
                      <a:pt x="4281" y="21268"/>
                      <a:pt x="6940" y="20770"/>
                      <a:pt x="8768" y="19773"/>
                    </a:cubicBezTo>
                    <a:cubicBezTo>
                      <a:pt x="10429" y="18610"/>
                      <a:pt x="12921" y="18111"/>
                      <a:pt x="15081" y="18776"/>
                    </a:cubicBezTo>
                    <a:cubicBezTo>
                      <a:pt x="15746" y="19108"/>
                      <a:pt x="16078" y="19440"/>
                      <a:pt x="16743" y="19440"/>
                    </a:cubicBezTo>
                    <a:cubicBezTo>
                      <a:pt x="17740" y="19440"/>
                      <a:pt x="18238" y="18443"/>
                      <a:pt x="18571" y="17446"/>
                    </a:cubicBezTo>
                    <a:cubicBezTo>
                      <a:pt x="18903" y="16616"/>
                      <a:pt x="18903" y="15951"/>
                      <a:pt x="18571" y="15286"/>
                    </a:cubicBezTo>
                    <a:cubicBezTo>
                      <a:pt x="18238" y="14954"/>
                      <a:pt x="17740" y="14954"/>
                      <a:pt x="17075" y="14622"/>
                    </a:cubicBezTo>
                    <a:cubicBezTo>
                      <a:pt x="15414" y="13957"/>
                      <a:pt x="15414" y="11465"/>
                      <a:pt x="15746" y="9305"/>
                    </a:cubicBezTo>
                    <a:cubicBezTo>
                      <a:pt x="14251" y="9970"/>
                      <a:pt x="12257" y="8640"/>
                      <a:pt x="12257" y="6979"/>
                    </a:cubicBezTo>
                    <a:cubicBezTo>
                      <a:pt x="12257" y="6148"/>
                      <a:pt x="12589" y="5483"/>
                      <a:pt x="12921" y="4819"/>
                    </a:cubicBezTo>
                    <a:cubicBezTo>
                      <a:pt x="13254" y="3157"/>
                      <a:pt x="12589" y="1330"/>
                      <a:pt x="10761" y="333"/>
                    </a:cubicBezTo>
                    <a:cubicBezTo>
                      <a:pt x="9100" y="-332"/>
                      <a:pt x="7272" y="0"/>
                      <a:pt x="6275" y="1330"/>
                    </a:cubicBezTo>
                    <a:cubicBezTo>
                      <a:pt x="4281" y="4819"/>
                      <a:pt x="-2697" y="8640"/>
                      <a:pt x="1125" y="13957"/>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grpSp>
        <p:nvGrpSpPr>
          <p:cNvPr id="3635" name="Group 3635"/>
          <p:cNvGrpSpPr/>
          <p:nvPr/>
        </p:nvGrpSpPr>
        <p:grpSpPr>
          <a:xfrm>
            <a:off x="20326635" y="5559752"/>
            <a:ext cx="1660909" cy="1250976"/>
            <a:chOff x="0" y="0"/>
            <a:chExt cx="1660907" cy="1250975"/>
          </a:xfrm>
        </p:grpSpPr>
        <p:sp>
          <p:nvSpPr>
            <p:cNvPr id="3623" name="Shape 3623"/>
            <p:cNvSpPr/>
            <p:nvPr/>
          </p:nvSpPr>
          <p:spPr>
            <a:xfrm>
              <a:off x="868103" y="32678"/>
              <a:ext cx="120118" cy="73365"/>
            </a:xfrm>
            <a:custGeom>
              <a:avLst/>
              <a:gdLst/>
              <a:ahLst/>
              <a:cxnLst>
                <a:cxn ang="0">
                  <a:pos x="wd2" y="hd2"/>
                </a:cxn>
                <a:cxn ang="5400000">
                  <a:pos x="wd2" y="hd2"/>
                </a:cxn>
                <a:cxn ang="10800000">
                  <a:pos x="wd2" y="hd2"/>
                </a:cxn>
                <a:cxn ang="16200000">
                  <a:pos x="wd2" y="hd2"/>
                </a:cxn>
              </a:cxnLst>
              <a:rect l="0" t="0" r="r" b="b"/>
              <a:pathLst>
                <a:path w="20521" h="21260" extrusionOk="0">
                  <a:moveTo>
                    <a:pt x="3066" y="16702"/>
                  </a:moveTo>
                  <a:cubicBezTo>
                    <a:pt x="3215" y="17456"/>
                    <a:pt x="3215" y="18460"/>
                    <a:pt x="3365" y="19340"/>
                  </a:cubicBezTo>
                  <a:cubicBezTo>
                    <a:pt x="3365" y="19591"/>
                    <a:pt x="3365" y="20093"/>
                    <a:pt x="3514" y="20344"/>
                  </a:cubicBezTo>
                  <a:cubicBezTo>
                    <a:pt x="3739" y="20847"/>
                    <a:pt x="4038" y="20847"/>
                    <a:pt x="4337" y="21098"/>
                  </a:cubicBezTo>
                  <a:cubicBezTo>
                    <a:pt x="5308" y="21600"/>
                    <a:pt x="6280" y="20847"/>
                    <a:pt x="7027" y="20093"/>
                  </a:cubicBezTo>
                  <a:cubicBezTo>
                    <a:pt x="7849" y="19340"/>
                    <a:pt x="8373" y="18209"/>
                    <a:pt x="9344" y="17456"/>
                  </a:cubicBezTo>
                  <a:cubicBezTo>
                    <a:pt x="10316" y="16702"/>
                    <a:pt x="11213" y="16074"/>
                    <a:pt x="12334" y="15572"/>
                  </a:cubicBezTo>
                  <a:cubicBezTo>
                    <a:pt x="13231" y="14819"/>
                    <a:pt x="14202" y="14065"/>
                    <a:pt x="14651" y="12181"/>
                  </a:cubicBezTo>
                  <a:cubicBezTo>
                    <a:pt x="15024" y="10800"/>
                    <a:pt x="15024" y="9293"/>
                    <a:pt x="15622" y="8163"/>
                  </a:cubicBezTo>
                  <a:cubicBezTo>
                    <a:pt x="16220" y="7409"/>
                    <a:pt x="17042" y="7912"/>
                    <a:pt x="17790" y="7660"/>
                  </a:cubicBezTo>
                  <a:cubicBezTo>
                    <a:pt x="18911" y="7409"/>
                    <a:pt x="19509" y="5902"/>
                    <a:pt x="20182" y="4270"/>
                  </a:cubicBezTo>
                  <a:cubicBezTo>
                    <a:pt x="20331" y="3767"/>
                    <a:pt x="20630" y="3265"/>
                    <a:pt x="20481" y="2637"/>
                  </a:cubicBezTo>
                  <a:cubicBezTo>
                    <a:pt x="20331" y="1633"/>
                    <a:pt x="19733" y="1381"/>
                    <a:pt x="19060" y="1130"/>
                  </a:cubicBezTo>
                  <a:cubicBezTo>
                    <a:pt x="18164" y="879"/>
                    <a:pt x="17192" y="0"/>
                    <a:pt x="16071" y="0"/>
                  </a:cubicBezTo>
                  <a:cubicBezTo>
                    <a:pt x="15174" y="0"/>
                    <a:pt x="14053" y="1381"/>
                    <a:pt x="14202" y="3014"/>
                  </a:cubicBezTo>
                  <a:cubicBezTo>
                    <a:pt x="14202" y="3767"/>
                    <a:pt x="14651" y="4521"/>
                    <a:pt x="14352" y="5274"/>
                  </a:cubicBezTo>
                  <a:cubicBezTo>
                    <a:pt x="14202" y="5526"/>
                    <a:pt x="14053" y="5902"/>
                    <a:pt x="13903" y="5902"/>
                  </a:cubicBezTo>
                  <a:cubicBezTo>
                    <a:pt x="13231" y="6405"/>
                    <a:pt x="12483" y="6656"/>
                    <a:pt x="11736" y="6656"/>
                  </a:cubicBezTo>
                  <a:cubicBezTo>
                    <a:pt x="11362" y="6656"/>
                    <a:pt x="10914" y="6405"/>
                    <a:pt x="10615" y="6656"/>
                  </a:cubicBezTo>
                  <a:cubicBezTo>
                    <a:pt x="10316" y="7158"/>
                    <a:pt x="10465" y="8163"/>
                    <a:pt x="10615" y="8791"/>
                  </a:cubicBezTo>
                  <a:cubicBezTo>
                    <a:pt x="10764" y="9042"/>
                    <a:pt x="10764" y="9544"/>
                    <a:pt x="10764" y="9795"/>
                  </a:cubicBezTo>
                  <a:cubicBezTo>
                    <a:pt x="10764" y="10047"/>
                    <a:pt x="10615" y="10047"/>
                    <a:pt x="10465" y="10298"/>
                  </a:cubicBezTo>
                  <a:cubicBezTo>
                    <a:pt x="8223" y="11930"/>
                    <a:pt x="5607" y="11930"/>
                    <a:pt x="3365" y="10047"/>
                  </a:cubicBezTo>
                  <a:cubicBezTo>
                    <a:pt x="2917" y="9795"/>
                    <a:pt x="2618" y="9293"/>
                    <a:pt x="2169" y="9042"/>
                  </a:cubicBezTo>
                  <a:cubicBezTo>
                    <a:pt x="600" y="7912"/>
                    <a:pt x="-970" y="10298"/>
                    <a:pt x="749" y="11930"/>
                  </a:cubicBezTo>
                  <a:cubicBezTo>
                    <a:pt x="1347" y="12433"/>
                    <a:pt x="2169" y="12181"/>
                    <a:pt x="2767" y="13186"/>
                  </a:cubicBezTo>
                  <a:cubicBezTo>
                    <a:pt x="2917" y="14316"/>
                    <a:pt x="3066" y="15572"/>
                    <a:pt x="3066" y="1670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24" name="Shape 3624"/>
            <p:cNvSpPr/>
            <p:nvPr/>
          </p:nvSpPr>
          <p:spPr>
            <a:xfrm>
              <a:off x="-1" y="212984"/>
              <a:ext cx="990782" cy="787390"/>
            </a:xfrm>
            <a:custGeom>
              <a:avLst/>
              <a:gdLst/>
              <a:ahLst/>
              <a:cxnLst>
                <a:cxn ang="0">
                  <a:pos x="wd2" y="hd2"/>
                </a:cxn>
                <a:cxn ang="5400000">
                  <a:pos x="wd2" y="hd2"/>
                </a:cxn>
                <a:cxn ang="10800000">
                  <a:pos x="wd2" y="hd2"/>
                </a:cxn>
                <a:cxn ang="16200000">
                  <a:pos x="wd2" y="hd2"/>
                </a:cxn>
              </a:cxnLst>
              <a:rect l="0" t="0" r="r" b="b"/>
              <a:pathLst>
                <a:path w="21543" h="21539" extrusionOk="0">
                  <a:moveTo>
                    <a:pt x="6764" y="2104"/>
                  </a:moveTo>
                  <a:cubicBezTo>
                    <a:pt x="6584" y="1984"/>
                    <a:pt x="6347" y="2259"/>
                    <a:pt x="6404" y="2509"/>
                  </a:cubicBezTo>
                  <a:cubicBezTo>
                    <a:pt x="6101" y="2509"/>
                    <a:pt x="5911" y="2974"/>
                    <a:pt x="6044" y="3308"/>
                  </a:cubicBezTo>
                  <a:cubicBezTo>
                    <a:pt x="5987" y="3379"/>
                    <a:pt x="5930" y="3427"/>
                    <a:pt x="5864" y="3498"/>
                  </a:cubicBezTo>
                  <a:lnTo>
                    <a:pt x="6167" y="3880"/>
                  </a:lnTo>
                  <a:cubicBezTo>
                    <a:pt x="5949" y="3904"/>
                    <a:pt x="5750" y="3880"/>
                    <a:pt x="5532" y="3832"/>
                  </a:cubicBezTo>
                  <a:cubicBezTo>
                    <a:pt x="5627" y="3999"/>
                    <a:pt x="5608" y="4249"/>
                    <a:pt x="5514" y="4404"/>
                  </a:cubicBezTo>
                  <a:cubicBezTo>
                    <a:pt x="5371" y="4059"/>
                    <a:pt x="5049" y="3808"/>
                    <a:pt x="4737" y="3808"/>
                  </a:cubicBezTo>
                  <a:cubicBezTo>
                    <a:pt x="4737" y="4202"/>
                    <a:pt x="4756" y="4607"/>
                    <a:pt x="4775" y="5024"/>
                  </a:cubicBezTo>
                  <a:cubicBezTo>
                    <a:pt x="4699" y="5024"/>
                    <a:pt x="4614" y="5024"/>
                    <a:pt x="4538" y="5060"/>
                  </a:cubicBezTo>
                  <a:cubicBezTo>
                    <a:pt x="4452" y="5310"/>
                    <a:pt x="4358" y="5561"/>
                    <a:pt x="4272" y="5799"/>
                  </a:cubicBezTo>
                  <a:cubicBezTo>
                    <a:pt x="4197" y="5859"/>
                    <a:pt x="4083" y="5835"/>
                    <a:pt x="3998" y="5751"/>
                  </a:cubicBezTo>
                  <a:cubicBezTo>
                    <a:pt x="3903" y="6026"/>
                    <a:pt x="3657" y="6204"/>
                    <a:pt x="3420" y="6228"/>
                  </a:cubicBezTo>
                  <a:cubicBezTo>
                    <a:pt x="3183" y="6276"/>
                    <a:pt x="2946" y="6228"/>
                    <a:pt x="2709" y="6157"/>
                  </a:cubicBezTo>
                  <a:lnTo>
                    <a:pt x="2643" y="6610"/>
                  </a:lnTo>
                  <a:lnTo>
                    <a:pt x="1752" y="6681"/>
                  </a:lnTo>
                  <a:cubicBezTo>
                    <a:pt x="1658" y="6681"/>
                    <a:pt x="1535" y="6705"/>
                    <a:pt x="1440" y="6729"/>
                  </a:cubicBezTo>
                  <a:cubicBezTo>
                    <a:pt x="1241" y="6824"/>
                    <a:pt x="1061" y="7051"/>
                    <a:pt x="1042" y="7325"/>
                  </a:cubicBezTo>
                  <a:cubicBezTo>
                    <a:pt x="815" y="7408"/>
                    <a:pt x="597" y="7456"/>
                    <a:pt x="360" y="7528"/>
                  </a:cubicBezTo>
                  <a:cubicBezTo>
                    <a:pt x="322" y="7551"/>
                    <a:pt x="265" y="7551"/>
                    <a:pt x="246" y="7611"/>
                  </a:cubicBezTo>
                  <a:cubicBezTo>
                    <a:pt x="199" y="7659"/>
                    <a:pt x="180" y="7730"/>
                    <a:pt x="180" y="7778"/>
                  </a:cubicBezTo>
                  <a:cubicBezTo>
                    <a:pt x="142" y="8004"/>
                    <a:pt x="104" y="8255"/>
                    <a:pt x="66" y="8481"/>
                  </a:cubicBezTo>
                  <a:cubicBezTo>
                    <a:pt x="0" y="8886"/>
                    <a:pt x="-57" y="9328"/>
                    <a:pt x="104" y="9685"/>
                  </a:cubicBezTo>
                  <a:cubicBezTo>
                    <a:pt x="142" y="9781"/>
                    <a:pt x="199" y="9864"/>
                    <a:pt x="199" y="9959"/>
                  </a:cubicBezTo>
                  <a:cubicBezTo>
                    <a:pt x="199" y="10067"/>
                    <a:pt x="142" y="10126"/>
                    <a:pt x="123" y="10210"/>
                  </a:cubicBezTo>
                  <a:cubicBezTo>
                    <a:pt x="66" y="10484"/>
                    <a:pt x="379" y="10782"/>
                    <a:pt x="265" y="11056"/>
                  </a:cubicBezTo>
                  <a:cubicBezTo>
                    <a:pt x="227" y="11128"/>
                    <a:pt x="161" y="11187"/>
                    <a:pt x="123" y="11283"/>
                  </a:cubicBezTo>
                  <a:cubicBezTo>
                    <a:pt x="66" y="11461"/>
                    <a:pt x="170" y="11628"/>
                    <a:pt x="265" y="11807"/>
                  </a:cubicBezTo>
                  <a:cubicBezTo>
                    <a:pt x="369" y="11986"/>
                    <a:pt x="360" y="12260"/>
                    <a:pt x="227" y="12284"/>
                  </a:cubicBezTo>
                  <a:cubicBezTo>
                    <a:pt x="445" y="12308"/>
                    <a:pt x="559" y="12582"/>
                    <a:pt x="644" y="12832"/>
                  </a:cubicBezTo>
                  <a:cubicBezTo>
                    <a:pt x="843" y="13512"/>
                    <a:pt x="957" y="14227"/>
                    <a:pt x="976" y="14978"/>
                  </a:cubicBezTo>
                  <a:cubicBezTo>
                    <a:pt x="1260" y="15335"/>
                    <a:pt x="1260" y="15860"/>
                    <a:pt x="1260" y="16337"/>
                  </a:cubicBezTo>
                  <a:cubicBezTo>
                    <a:pt x="1080" y="16480"/>
                    <a:pt x="900" y="16635"/>
                    <a:pt x="720" y="16814"/>
                  </a:cubicBezTo>
                  <a:cubicBezTo>
                    <a:pt x="1014" y="17255"/>
                    <a:pt x="1392" y="17588"/>
                    <a:pt x="1828" y="17779"/>
                  </a:cubicBezTo>
                  <a:cubicBezTo>
                    <a:pt x="1932" y="17839"/>
                    <a:pt x="2056" y="17863"/>
                    <a:pt x="2150" y="17863"/>
                  </a:cubicBezTo>
                  <a:cubicBezTo>
                    <a:pt x="2510" y="17803"/>
                    <a:pt x="2804" y="17207"/>
                    <a:pt x="3126" y="17433"/>
                  </a:cubicBezTo>
                  <a:cubicBezTo>
                    <a:pt x="3069" y="17255"/>
                    <a:pt x="3221" y="17088"/>
                    <a:pt x="3344" y="17004"/>
                  </a:cubicBezTo>
                  <a:cubicBezTo>
                    <a:pt x="3638" y="16837"/>
                    <a:pt x="3979" y="16814"/>
                    <a:pt x="4272" y="16909"/>
                  </a:cubicBezTo>
                  <a:cubicBezTo>
                    <a:pt x="4538" y="16981"/>
                    <a:pt x="4794" y="17159"/>
                    <a:pt x="5049" y="17088"/>
                  </a:cubicBezTo>
                  <a:cubicBezTo>
                    <a:pt x="5315" y="17028"/>
                    <a:pt x="5532" y="16587"/>
                    <a:pt x="5315" y="16361"/>
                  </a:cubicBezTo>
                  <a:cubicBezTo>
                    <a:pt x="5532" y="15955"/>
                    <a:pt x="5968" y="15812"/>
                    <a:pt x="6300" y="15979"/>
                  </a:cubicBezTo>
                  <a:cubicBezTo>
                    <a:pt x="6423" y="15753"/>
                    <a:pt x="6622" y="15610"/>
                    <a:pt x="6840" y="15562"/>
                  </a:cubicBezTo>
                  <a:cubicBezTo>
                    <a:pt x="7238" y="15538"/>
                    <a:pt x="7617" y="15407"/>
                    <a:pt x="7996" y="15288"/>
                  </a:cubicBezTo>
                  <a:cubicBezTo>
                    <a:pt x="8214" y="15204"/>
                    <a:pt x="8412" y="15157"/>
                    <a:pt x="8611" y="15002"/>
                  </a:cubicBezTo>
                  <a:cubicBezTo>
                    <a:pt x="8649" y="15181"/>
                    <a:pt x="8848" y="15181"/>
                    <a:pt x="8990" y="15157"/>
                  </a:cubicBezTo>
                  <a:cubicBezTo>
                    <a:pt x="9426" y="15085"/>
                    <a:pt x="9881" y="15109"/>
                    <a:pt x="10298" y="15228"/>
                  </a:cubicBezTo>
                  <a:cubicBezTo>
                    <a:pt x="10478" y="15288"/>
                    <a:pt x="10696" y="15431"/>
                    <a:pt x="10639" y="15657"/>
                  </a:cubicBezTo>
                  <a:cubicBezTo>
                    <a:pt x="11037" y="15538"/>
                    <a:pt x="11472" y="16063"/>
                    <a:pt x="11397" y="16563"/>
                  </a:cubicBezTo>
                  <a:cubicBezTo>
                    <a:pt x="11548" y="16587"/>
                    <a:pt x="11652" y="16814"/>
                    <a:pt x="11690" y="17028"/>
                  </a:cubicBezTo>
                  <a:cubicBezTo>
                    <a:pt x="11728" y="17231"/>
                    <a:pt x="11747" y="17493"/>
                    <a:pt x="11889" y="17612"/>
                  </a:cubicBezTo>
                  <a:cubicBezTo>
                    <a:pt x="12031" y="17743"/>
                    <a:pt x="12287" y="17612"/>
                    <a:pt x="12230" y="17410"/>
                  </a:cubicBezTo>
                  <a:cubicBezTo>
                    <a:pt x="12164" y="17004"/>
                    <a:pt x="12505" y="16611"/>
                    <a:pt x="12827" y="16730"/>
                  </a:cubicBezTo>
                  <a:cubicBezTo>
                    <a:pt x="12780" y="16504"/>
                    <a:pt x="12922" y="16230"/>
                    <a:pt x="13121" y="16206"/>
                  </a:cubicBezTo>
                  <a:cubicBezTo>
                    <a:pt x="13263" y="16337"/>
                    <a:pt x="13244" y="16611"/>
                    <a:pt x="13159" y="16778"/>
                  </a:cubicBezTo>
                  <a:cubicBezTo>
                    <a:pt x="13083" y="16957"/>
                    <a:pt x="12960" y="17112"/>
                    <a:pt x="12884" y="17302"/>
                  </a:cubicBezTo>
                  <a:cubicBezTo>
                    <a:pt x="12761" y="17612"/>
                    <a:pt x="12827" y="18006"/>
                    <a:pt x="13026" y="18256"/>
                  </a:cubicBezTo>
                  <a:cubicBezTo>
                    <a:pt x="13083" y="18053"/>
                    <a:pt x="13121" y="17863"/>
                    <a:pt x="13102" y="17660"/>
                  </a:cubicBezTo>
                  <a:cubicBezTo>
                    <a:pt x="13178" y="17636"/>
                    <a:pt x="13263" y="17588"/>
                    <a:pt x="13301" y="17505"/>
                  </a:cubicBezTo>
                  <a:cubicBezTo>
                    <a:pt x="13443" y="17684"/>
                    <a:pt x="13481" y="17982"/>
                    <a:pt x="13377" y="18208"/>
                  </a:cubicBezTo>
                  <a:cubicBezTo>
                    <a:pt x="13538" y="18304"/>
                    <a:pt x="13642" y="18506"/>
                    <a:pt x="13680" y="18733"/>
                  </a:cubicBezTo>
                  <a:cubicBezTo>
                    <a:pt x="13775" y="18804"/>
                    <a:pt x="13812" y="18959"/>
                    <a:pt x="13841" y="19079"/>
                  </a:cubicBezTo>
                  <a:cubicBezTo>
                    <a:pt x="13898" y="19007"/>
                    <a:pt x="14002" y="19067"/>
                    <a:pt x="14040" y="19162"/>
                  </a:cubicBezTo>
                  <a:cubicBezTo>
                    <a:pt x="14087" y="19269"/>
                    <a:pt x="14078" y="19353"/>
                    <a:pt x="14078" y="19460"/>
                  </a:cubicBezTo>
                  <a:cubicBezTo>
                    <a:pt x="14097" y="19710"/>
                    <a:pt x="14191" y="19937"/>
                    <a:pt x="14334" y="20080"/>
                  </a:cubicBezTo>
                  <a:lnTo>
                    <a:pt x="14514" y="20235"/>
                  </a:lnTo>
                  <a:cubicBezTo>
                    <a:pt x="14608" y="20306"/>
                    <a:pt x="14731" y="20390"/>
                    <a:pt x="14826" y="20461"/>
                  </a:cubicBezTo>
                  <a:cubicBezTo>
                    <a:pt x="15110" y="20628"/>
                    <a:pt x="15404" y="20831"/>
                    <a:pt x="15688" y="21010"/>
                  </a:cubicBezTo>
                  <a:cubicBezTo>
                    <a:pt x="15726" y="21033"/>
                    <a:pt x="15764" y="21057"/>
                    <a:pt x="15802" y="21033"/>
                  </a:cubicBezTo>
                  <a:cubicBezTo>
                    <a:pt x="15840" y="21010"/>
                    <a:pt x="15868" y="20986"/>
                    <a:pt x="15906" y="20962"/>
                  </a:cubicBezTo>
                  <a:cubicBezTo>
                    <a:pt x="15982" y="20938"/>
                    <a:pt x="16039" y="21033"/>
                    <a:pt x="16105" y="21105"/>
                  </a:cubicBezTo>
                  <a:cubicBezTo>
                    <a:pt x="16200" y="21212"/>
                    <a:pt x="16380" y="21165"/>
                    <a:pt x="16456" y="21033"/>
                  </a:cubicBezTo>
                  <a:cubicBezTo>
                    <a:pt x="16560" y="20914"/>
                    <a:pt x="16598" y="20735"/>
                    <a:pt x="16636" y="20581"/>
                  </a:cubicBezTo>
                  <a:cubicBezTo>
                    <a:pt x="16939" y="20664"/>
                    <a:pt x="17195" y="20855"/>
                    <a:pt x="17356" y="21188"/>
                  </a:cubicBezTo>
                  <a:cubicBezTo>
                    <a:pt x="17375" y="21129"/>
                    <a:pt x="17412" y="21105"/>
                    <a:pt x="17431" y="21057"/>
                  </a:cubicBezTo>
                  <a:cubicBezTo>
                    <a:pt x="17431" y="21188"/>
                    <a:pt x="17450" y="21284"/>
                    <a:pt x="17498" y="21379"/>
                  </a:cubicBezTo>
                  <a:cubicBezTo>
                    <a:pt x="17536" y="21486"/>
                    <a:pt x="17630" y="21558"/>
                    <a:pt x="17735" y="21534"/>
                  </a:cubicBezTo>
                  <a:cubicBezTo>
                    <a:pt x="17754" y="21379"/>
                    <a:pt x="17791" y="21236"/>
                    <a:pt x="17810" y="21081"/>
                  </a:cubicBezTo>
                  <a:cubicBezTo>
                    <a:pt x="17810" y="21033"/>
                    <a:pt x="17829" y="21010"/>
                    <a:pt x="17829" y="20962"/>
                  </a:cubicBezTo>
                  <a:cubicBezTo>
                    <a:pt x="17886" y="20735"/>
                    <a:pt x="18066" y="20557"/>
                    <a:pt x="18246" y="20485"/>
                  </a:cubicBezTo>
                  <a:cubicBezTo>
                    <a:pt x="18426" y="20390"/>
                    <a:pt x="18625" y="20390"/>
                    <a:pt x="18824" y="20354"/>
                  </a:cubicBezTo>
                  <a:cubicBezTo>
                    <a:pt x="18900" y="20354"/>
                    <a:pt x="18985" y="20330"/>
                    <a:pt x="19061" y="20330"/>
                  </a:cubicBezTo>
                  <a:cubicBezTo>
                    <a:pt x="19203" y="20306"/>
                    <a:pt x="19364" y="20306"/>
                    <a:pt x="19497" y="20283"/>
                  </a:cubicBezTo>
                  <a:cubicBezTo>
                    <a:pt x="19572" y="20092"/>
                    <a:pt x="19648" y="19889"/>
                    <a:pt x="19696" y="19675"/>
                  </a:cubicBezTo>
                  <a:cubicBezTo>
                    <a:pt x="19667" y="19651"/>
                    <a:pt x="19610" y="19341"/>
                    <a:pt x="19544" y="19460"/>
                  </a:cubicBezTo>
                  <a:cubicBezTo>
                    <a:pt x="19478" y="19460"/>
                    <a:pt x="19459" y="19353"/>
                    <a:pt x="19478" y="19281"/>
                  </a:cubicBezTo>
                  <a:cubicBezTo>
                    <a:pt x="19497" y="19233"/>
                    <a:pt x="19544" y="19186"/>
                    <a:pt x="19563" y="19138"/>
                  </a:cubicBezTo>
                  <a:cubicBezTo>
                    <a:pt x="19677" y="18959"/>
                    <a:pt x="19743" y="18733"/>
                    <a:pt x="19781" y="18506"/>
                  </a:cubicBezTo>
                  <a:cubicBezTo>
                    <a:pt x="19781" y="18483"/>
                    <a:pt x="19800" y="18435"/>
                    <a:pt x="19781" y="18411"/>
                  </a:cubicBezTo>
                  <a:cubicBezTo>
                    <a:pt x="19781" y="18387"/>
                    <a:pt x="19762" y="18387"/>
                    <a:pt x="19743" y="18363"/>
                  </a:cubicBezTo>
                  <a:cubicBezTo>
                    <a:pt x="19696" y="18304"/>
                    <a:pt x="19762" y="18208"/>
                    <a:pt x="19800" y="18184"/>
                  </a:cubicBezTo>
                  <a:cubicBezTo>
                    <a:pt x="19838" y="18137"/>
                    <a:pt x="19914" y="18113"/>
                    <a:pt x="19914" y="18030"/>
                  </a:cubicBezTo>
                  <a:lnTo>
                    <a:pt x="19914" y="17910"/>
                  </a:lnTo>
                  <a:cubicBezTo>
                    <a:pt x="19914" y="17803"/>
                    <a:pt x="19999" y="17732"/>
                    <a:pt x="20037" y="17660"/>
                  </a:cubicBezTo>
                  <a:cubicBezTo>
                    <a:pt x="20094" y="17588"/>
                    <a:pt x="20141" y="17481"/>
                    <a:pt x="20094" y="17386"/>
                  </a:cubicBezTo>
                  <a:cubicBezTo>
                    <a:pt x="19980" y="17362"/>
                    <a:pt x="19914" y="17219"/>
                    <a:pt x="19895" y="17088"/>
                  </a:cubicBezTo>
                  <a:cubicBezTo>
                    <a:pt x="19876" y="16969"/>
                    <a:pt x="19914" y="16814"/>
                    <a:pt x="19961" y="16659"/>
                  </a:cubicBezTo>
                  <a:cubicBezTo>
                    <a:pt x="19961" y="16635"/>
                    <a:pt x="19961" y="16635"/>
                    <a:pt x="19980" y="16611"/>
                  </a:cubicBezTo>
                  <a:cubicBezTo>
                    <a:pt x="19999" y="16587"/>
                    <a:pt x="20018" y="16635"/>
                    <a:pt x="20037" y="16659"/>
                  </a:cubicBezTo>
                  <a:cubicBezTo>
                    <a:pt x="20094" y="16730"/>
                    <a:pt x="20179" y="16683"/>
                    <a:pt x="20236" y="16635"/>
                  </a:cubicBezTo>
                  <a:cubicBezTo>
                    <a:pt x="20292" y="16587"/>
                    <a:pt x="20378" y="16504"/>
                    <a:pt x="20435" y="16528"/>
                  </a:cubicBezTo>
                  <a:cubicBezTo>
                    <a:pt x="20472" y="16432"/>
                    <a:pt x="20529" y="16337"/>
                    <a:pt x="20596" y="16230"/>
                  </a:cubicBezTo>
                  <a:cubicBezTo>
                    <a:pt x="20577" y="16134"/>
                    <a:pt x="20491" y="16063"/>
                    <a:pt x="20472" y="15955"/>
                  </a:cubicBezTo>
                  <a:cubicBezTo>
                    <a:pt x="20615" y="15932"/>
                    <a:pt x="20757" y="15884"/>
                    <a:pt x="20870" y="15788"/>
                  </a:cubicBezTo>
                  <a:cubicBezTo>
                    <a:pt x="20994" y="15681"/>
                    <a:pt x="21050" y="15455"/>
                    <a:pt x="20994" y="15312"/>
                  </a:cubicBezTo>
                  <a:cubicBezTo>
                    <a:pt x="21230" y="14954"/>
                    <a:pt x="21069" y="14406"/>
                    <a:pt x="21230" y="13977"/>
                  </a:cubicBezTo>
                  <a:cubicBezTo>
                    <a:pt x="21306" y="13905"/>
                    <a:pt x="21391" y="13857"/>
                    <a:pt x="21467" y="13786"/>
                  </a:cubicBezTo>
                  <a:cubicBezTo>
                    <a:pt x="21410" y="13607"/>
                    <a:pt x="21448" y="13404"/>
                    <a:pt x="21543" y="13285"/>
                  </a:cubicBezTo>
                  <a:cubicBezTo>
                    <a:pt x="21486" y="13130"/>
                    <a:pt x="21467" y="12987"/>
                    <a:pt x="21467" y="12808"/>
                  </a:cubicBezTo>
                  <a:cubicBezTo>
                    <a:pt x="21467" y="12761"/>
                    <a:pt x="21467" y="12677"/>
                    <a:pt x="21448" y="12630"/>
                  </a:cubicBezTo>
                  <a:cubicBezTo>
                    <a:pt x="21429" y="12308"/>
                    <a:pt x="21410" y="12010"/>
                    <a:pt x="21391" y="11676"/>
                  </a:cubicBezTo>
                  <a:cubicBezTo>
                    <a:pt x="21354" y="11628"/>
                    <a:pt x="21287" y="11628"/>
                    <a:pt x="21230" y="11676"/>
                  </a:cubicBezTo>
                  <a:cubicBezTo>
                    <a:pt x="21155" y="11378"/>
                    <a:pt x="21107" y="11056"/>
                    <a:pt x="21126" y="10734"/>
                  </a:cubicBezTo>
                  <a:cubicBezTo>
                    <a:pt x="21126" y="10651"/>
                    <a:pt x="21155" y="10555"/>
                    <a:pt x="21107" y="10484"/>
                  </a:cubicBezTo>
                  <a:cubicBezTo>
                    <a:pt x="21088" y="10436"/>
                    <a:pt x="21031" y="10400"/>
                    <a:pt x="21012" y="10353"/>
                  </a:cubicBezTo>
                  <a:cubicBezTo>
                    <a:pt x="20814" y="10126"/>
                    <a:pt x="20927" y="9602"/>
                    <a:pt x="20709" y="9435"/>
                  </a:cubicBezTo>
                  <a:cubicBezTo>
                    <a:pt x="20652" y="9375"/>
                    <a:pt x="20596" y="9375"/>
                    <a:pt x="20529" y="9351"/>
                  </a:cubicBezTo>
                  <a:cubicBezTo>
                    <a:pt x="20236" y="9256"/>
                    <a:pt x="19999" y="8886"/>
                    <a:pt x="19980" y="8481"/>
                  </a:cubicBezTo>
                  <a:cubicBezTo>
                    <a:pt x="19838" y="8386"/>
                    <a:pt x="19677" y="8279"/>
                    <a:pt x="19544" y="8207"/>
                  </a:cubicBezTo>
                  <a:cubicBezTo>
                    <a:pt x="19364" y="8076"/>
                    <a:pt x="19184" y="7981"/>
                    <a:pt x="19061" y="7778"/>
                  </a:cubicBezTo>
                  <a:cubicBezTo>
                    <a:pt x="18947" y="7575"/>
                    <a:pt x="18881" y="7301"/>
                    <a:pt x="18985" y="7110"/>
                  </a:cubicBezTo>
                  <a:cubicBezTo>
                    <a:pt x="19004" y="7051"/>
                    <a:pt x="19042" y="7003"/>
                    <a:pt x="19042" y="6932"/>
                  </a:cubicBezTo>
                  <a:cubicBezTo>
                    <a:pt x="19042" y="6860"/>
                    <a:pt x="19023" y="6777"/>
                    <a:pt x="18985" y="6729"/>
                  </a:cubicBezTo>
                  <a:cubicBezTo>
                    <a:pt x="18862" y="6526"/>
                    <a:pt x="18682" y="6383"/>
                    <a:pt x="18483" y="6335"/>
                  </a:cubicBezTo>
                  <a:cubicBezTo>
                    <a:pt x="18568" y="6133"/>
                    <a:pt x="18331" y="5978"/>
                    <a:pt x="18170" y="5954"/>
                  </a:cubicBezTo>
                  <a:cubicBezTo>
                    <a:pt x="18009" y="5930"/>
                    <a:pt x="17772" y="5799"/>
                    <a:pt x="17829" y="5608"/>
                  </a:cubicBezTo>
                  <a:cubicBezTo>
                    <a:pt x="17517" y="5477"/>
                    <a:pt x="17375" y="5000"/>
                    <a:pt x="17270" y="4607"/>
                  </a:cubicBezTo>
                  <a:cubicBezTo>
                    <a:pt x="17138" y="3999"/>
                    <a:pt x="16996" y="3284"/>
                    <a:pt x="17299" y="2759"/>
                  </a:cubicBezTo>
                  <a:cubicBezTo>
                    <a:pt x="17214" y="2807"/>
                    <a:pt x="17138" y="2700"/>
                    <a:pt x="17119" y="2604"/>
                  </a:cubicBezTo>
                  <a:cubicBezTo>
                    <a:pt x="17100" y="2509"/>
                    <a:pt x="17071" y="2378"/>
                    <a:pt x="17015" y="2330"/>
                  </a:cubicBezTo>
                  <a:cubicBezTo>
                    <a:pt x="16977" y="2306"/>
                    <a:pt x="16920" y="2283"/>
                    <a:pt x="16882" y="2283"/>
                  </a:cubicBezTo>
                  <a:cubicBezTo>
                    <a:pt x="16702" y="2259"/>
                    <a:pt x="16522" y="2235"/>
                    <a:pt x="16361" y="2199"/>
                  </a:cubicBezTo>
                  <a:cubicBezTo>
                    <a:pt x="16124" y="1627"/>
                    <a:pt x="15982" y="983"/>
                    <a:pt x="16001" y="328"/>
                  </a:cubicBezTo>
                  <a:cubicBezTo>
                    <a:pt x="15906" y="208"/>
                    <a:pt x="15783" y="101"/>
                    <a:pt x="15669" y="53"/>
                  </a:cubicBezTo>
                  <a:cubicBezTo>
                    <a:pt x="15527" y="6"/>
                    <a:pt x="15366" y="53"/>
                    <a:pt x="15290" y="173"/>
                  </a:cubicBezTo>
                  <a:cubicBezTo>
                    <a:pt x="15148" y="423"/>
                    <a:pt x="15347" y="852"/>
                    <a:pt x="15186" y="1102"/>
                  </a:cubicBezTo>
                  <a:cubicBezTo>
                    <a:pt x="15129" y="1198"/>
                    <a:pt x="15025" y="1281"/>
                    <a:pt x="15054" y="1377"/>
                  </a:cubicBezTo>
                  <a:cubicBezTo>
                    <a:pt x="15054" y="1448"/>
                    <a:pt x="15110" y="1484"/>
                    <a:pt x="15129" y="1555"/>
                  </a:cubicBezTo>
                  <a:cubicBezTo>
                    <a:pt x="15186" y="1675"/>
                    <a:pt x="15110" y="1830"/>
                    <a:pt x="15091" y="1949"/>
                  </a:cubicBezTo>
                  <a:cubicBezTo>
                    <a:pt x="15054" y="2080"/>
                    <a:pt x="15110" y="2283"/>
                    <a:pt x="15205" y="2259"/>
                  </a:cubicBezTo>
                  <a:cubicBezTo>
                    <a:pt x="15025" y="2533"/>
                    <a:pt x="14949" y="2902"/>
                    <a:pt x="15006" y="3224"/>
                  </a:cubicBezTo>
                  <a:cubicBezTo>
                    <a:pt x="15110" y="3260"/>
                    <a:pt x="15091" y="3451"/>
                    <a:pt x="15054" y="3582"/>
                  </a:cubicBezTo>
                  <a:cubicBezTo>
                    <a:pt x="14949" y="3856"/>
                    <a:pt x="14855" y="4130"/>
                    <a:pt x="14769" y="4404"/>
                  </a:cubicBezTo>
                  <a:cubicBezTo>
                    <a:pt x="14731" y="4524"/>
                    <a:pt x="14675" y="4679"/>
                    <a:pt x="14570" y="4750"/>
                  </a:cubicBezTo>
                  <a:cubicBezTo>
                    <a:pt x="14428" y="4881"/>
                    <a:pt x="14220" y="4810"/>
                    <a:pt x="14097" y="4655"/>
                  </a:cubicBezTo>
                  <a:cubicBezTo>
                    <a:pt x="13983" y="4500"/>
                    <a:pt x="13917" y="4285"/>
                    <a:pt x="13917" y="4059"/>
                  </a:cubicBezTo>
                  <a:cubicBezTo>
                    <a:pt x="13860" y="3928"/>
                    <a:pt x="13699" y="3904"/>
                    <a:pt x="13576" y="3951"/>
                  </a:cubicBezTo>
                  <a:cubicBezTo>
                    <a:pt x="13462" y="3975"/>
                    <a:pt x="13320" y="4059"/>
                    <a:pt x="13197" y="3999"/>
                  </a:cubicBezTo>
                  <a:cubicBezTo>
                    <a:pt x="13083" y="3951"/>
                    <a:pt x="13026" y="3701"/>
                    <a:pt x="13140" y="3630"/>
                  </a:cubicBezTo>
                  <a:cubicBezTo>
                    <a:pt x="13064" y="3475"/>
                    <a:pt x="12922" y="3403"/>
                    <a:pt x="12761" y="3427"/>
                  </a:cubicBezTo>
                  <a:cubicBezTo>
                    <a:pt x="12685" y="3403"/>
                    <a:pt x="12562" y="3332"/>
                    <a:pt x="12543" y="3224"/>
                  </a:cubicBezTo>
                  <a:cubicBezTo>
                    <a:pt x="12505" y="3332"/>
                    <a:pt x="12382" y="3332"/>
                    <a:pt x="12287" y="3284"/>
                  </a:cubicBezTo>
                  <a:cubicBezTo>
                    <a:pt x="11965" y="3105"/>
                    <a:pt x="11728" y="2724"/>
                    <a:pt x="11652" y="2306"/>
                  </a:cubicBezTo>
                  <a:cubicBezTo>
                    <a:pt x="11766" y="2104"/>
                    <a:pt x="12012" y="2128"/>
                    <a:pt x="12183" y="2199"/>
                  </a:cubicBezTo>
                  <a:cubicBezTo>
                    <a:pt x="12363" y="2283"/>
                    <a:pt x="12581" y="2378"/>
                    <a:pt x="12761" y="2283"/>
                  </a:cubicBezTo>
                  <a:cubicBezTo>
                    <a:pt x="12704" y="2151"/>
                    <a:pt x="12581" y="2080"/>
                    <a:pt x="12467" y="2104"/>
                  </a:cubicBezTo>
                  <a:cubicBezTo>
                    <a:pt x="12429" y="1949"/>
                    <a:pt x="12401" y="1806"/>
                    <a:pt x="12363" y="1627"/>
                  </a:cubicBezTo>
                  <a:cubicBezTo>
                    <a:pt x="12363" y="1579"/>
                    <a:pt x="12344" y="1532"/>
                    <a:pt x="12363" y="1508"/>
                  </a:cubicBezTo>
                  <a:cubicBezTo>
                    <a:pt x="12382" y="1448"/>
                    <a:pt x="12448" y="1424"/>
                    <a:pt x="12486" y="1377"/>
                  </a:cubicBezTo>
                  <a:cubicBezTo>
                    <a:pt x="12562" y="1281"/>
                    <a:pt x="12543" y="1126"/>
                    <a:pt x="12505" y="983"/>
                  </a:cubicBezTo>
                  <a:cubicBezTo>
                    <a:pt x="12429" y="757"/>
                    <a:pt x="12363" y="530"/>
                    <a:pt x="12287" y="304"/>
                  </a:cubicBezTo>
                  <a:cubicBezTo>
                    <a:pt x="12268" y="256"/>
                    <a:pt x="12268" y="232"/>
                    <a:pt x="12230" y="208"/>
                  </a:cubicBezTo>
                  <a:cubicBezTo>
                    <a:pt x="12183" y="173"/>
                    <a:pt x="12145" y="173"/>
                    <a:pt x="12107" y="208"/>
                  </a:cubicBezTo>
                  <a:cubicBezTo>
                    <a:pt x="11908" y="280"/>
                    <a:pt x="11728" y="459"/>
                    <a:pt x="11652" y="709"/>
                  </a:cubicBezTo>
                  <a:cubicBezTo>
                    <a:pt x="11634" y="757"/>
                    <a:pt x="11615" y="828"/>
                    <a:pt x="11567" y="852"/>
                  </a:cubicBezTo>
                  <a:cubicBezTo>
                    <a:pt x="11529" y="876"/>
                    <a:pt x="11472" y="852"/>
                    <a:pt x="11435" y="852"/>
                  </a:cubicBezTo>
                  <a:cubicBezTo>
                    <a:pt x="11150" y="733"/>
                    <a:pt x="10914" y="554"/>
                    <a:pt x="10677" y="328"/>
                  </a:cubicBezTo>
                  <a:cubicBezTo>
                    <a:pt x="10535" y="208"/>
                    <a:pt x="10336" y="53"/>
                    <a:pt x="10241" y="232"/>
                  </a:cubicBezTo>
                  <a:cubicBezTo>
                    <a:pt x="10080" y="-42"/>
                    <a:pt x="9739" y="-18"/>
                    <a:pt x="9483" y="30"/>
                  </a:cubicBezTo>
                  <a:cubicBezTo>
                    <a:pt x="9426" y="53"/>
                    <a:pt x="9341" y="53"/>
                    <a:pt x="9284" y="101"/>
                  </a:cubicBezTo>
                  <a:cubicBezTo>
                    <a:pt x="9227" y="149"/>
                    <a:pt x="9208" y="256"/>
                    <a:pt x="9227" y="328"/>
                  </a:cubicBezTo>
                  <a:cubicBezTo>
                    <a:pt x="9388" y="304"/>
                    <a:pt x="9540" y="304"/>
                    <a:pt x="9682" y="351"/>
                  </a:cubicBezTo>
                  <a:cubicBezTo>
                    <a:pt x="9824" y="423"/>
                    <a:pt x="9938" y="602"/>
                    <a:pt x="9919" y="804"/>
                  </a:cubicBezTo>
                  <a:cubicBezTo>
                    <a:pt x="9701" y="804"/>
                    <a:pt x="9464" y="828"/>
                    <a:pt x="9246" y="828"/>
                  </a:cubicBezTo>
                  <a:cubicBezTo>
                    <a:pt x="9208" y="828"/>
                    <a:pt x="9142" y="828"/>
                    <a:pt x="9104" y="852"/>
                  </a:cubicBezTo>
                  <a:cubicBezTo>
                    <a:pt x="8990" y="924"/>
                    <a:pt x="8971" y="1114"/>
                    <a:pt x="8905" y="1233"/>
                  </a:cubicBezTo>
                  <a:cubicBezTo>
                    <a:pt x="8848" y="1365"/>
                    <a:pt x="8649" y="1424"/>
                    <a:pt x="8611" y="1281"/>
                  </a:cubicBezTo>
                  <a:cubicBezTo>
                    <a:pt x="8574" y="1305"/>
                    <a:pt x="8574" y="1377"/>
                    <a:pt x="8611" y="1424"/>
                  </a:cubicBezTo>
                  <a:cubicBezTo>
                    <a:pt x="8649" y="1484"/>
                    <a:pt x="8687" y="1508"/>
                    <a:pt x="8706" y="1555"/>
                  </a:cubicBezTo>
                  <a:cubicBezTo>
                    <a:pt x="8744" y="1675"/>
                    <a:pt x="8574" y="1734"/>
                    <a:pt x="8507" y="1830"/>
                  </a:cubicBezTo>
                  <a:cubicBezTo>
                    <a:pt x="8412" y="2008"/>
                    <a:pt x="8574" y="2283"/>
                    <a:pt x="8469" y="2449"/>
                  </a:cubicBezTo>
                  <a:cubicBezTo>
                    <a:pt x="8431" y="2533"/>
                    <a:pt x="8356" y="2533"/>
                    <a:pt x="8270" y="2581"/>
                  </a:cubicBezTo>
                  <a:cubicBezTo>
                    <a:pt x="8214" y="2628"/>
                    <a:pt x="8157" y="2700"/>
                    <a:pt x="8195" y="2783"/>
                  </a:cubicBezTo>
                  <a:cubicBezTo>
                    <a:pt x="8052" y="2879"/>
                    <a:pt x="7910" y="2652"/>
                    <a:pt x="7816" y="2473"/>
                  </a:cubicBezTo>
                  <a:cubicBezTo>
                    <a:pt x="7598" y="2128"/>
                    <a:pt x="7200" y="2032"/>
                    <a:pt x="6859" y="1949"/>
                  </a:cubicBezTo>
                  <a:cubicBezTo>
                    <a:pt x="7020" y="2008"/>
                    <a:pt x="6840" y="2151"/>
                    <a:pt x="6764" y="2104"/>
                  </a:cubicBezTo>
                  <a:close/>
                  <a:moveTo>
                    <a:pt x="19696" y="19639"/>
                  </a:moveTo>
                  <a:cubicBezTo>
                    <a:pt x="19696" y="19663"/>
                    <a:pt x="19696" y="19675"/>
                    <a:pt x="19696" y="19675"/>
                  </a:cubicBezTo>
                  <a:cubicBezTo>
                    <a:pt x="19696" y="19663"/>
                    <a:pt x="19696" y="19651"/>
                    <a:pt x="19696" y="19639"/>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25" name="Shape 3625"/>
            <p:cNvSpPr/>
            <p:nvPr/>
          </p:nvSpPr>
          <p:spPr>
            <a:xfrm>
              <a:off x="852480" y="1003435"/>
              <a:ext cx="21257" cy="31494"/>
            </a:xfrm>
            <a:custGeom>
              <a:avLst/>
              <a:gdLst/>
              <a:ahLst/>
              <a:cxnLst>
                <a:cxn ang="0">
                  <a:pos x="wd2" y="hd2"/>
                </a:cxn>
                <a:cxn ang="5400000">
                  <a:pos x="wd2" y="hd2"/>
                </a:cxn>
                <a:cxn ang="10800000">
                  <a:pos x="wd2" y="hd2"/>
                </a:cxn>
                <a:cxn ang="16200000">
                  <a:pos x="wd2" y="hd2"/>
                </a:cxn>
              </a:cxnLst>
              <a:rect l="0" t="0" r="r" b="b"/>
              <a:pathLst>
                <a:path w="18696" h="21098" extrusionOk="0">
                  <a:moveTo>
                    <a:pt x="496" y="15470"/>
                  </a:moveTo>
                  <a:cubicBezTo>
                    <a:pt x="2012" y="18973"/>
                    <a:pt x="7317" y="21600"/>
                    <a:pt x="12243" y="21016"/>
                  </a:cubicBezTo>
                  <a:cubicBezTo>
                    <a:pt x="17169" y="19557"/>
                    <a:pt x="20201" y="15470"/>
                    <a:pt x="17927" y="11676"/>
                  </a:cubicBezTo>
                  <a:cubicBezTo>
                    <a:pt x="14517" y="9341"/>
                    <a:pt x="9212" y="9924"/>
                    <a:pt x="5801" y="7297"/>
                  </a:cubicBezTo>
                  <a:cubicBezTo>
                    <a:pt x="3527" y="5546"/>
                    <a:pt x="4285" y="2627"/>
                    <a:pt x="4285" y="0"/>
                  </a:cubicBezTo>
                  <a:cubicBezTo>
                    <a:pt x="-1020" y="1751"/>
                    <a:pt x="-1399" y="8465"/>
                    <a:pt x="3148" y="10800"/>
                  </a:cubicBezTo>
                  <a:cubicBezTo>
                    <a:pt x="2012" y="11968"/>
                    <a:pt x="1254" y="13719"/>
                    <a:pt x="496" y="15470"/>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26" name="Shape 3626"/>
            <p:cNvSpPr/>
            <p:nvPr/>
          </p:nvSpPr>
          <p:spPr>
            <a:xfrm>
              <a:off x="768990" y="1038036"/>
              <a:ext cx="101708" cy="111060"/>
            </a:xfrm>
            <a:custGeom>
              <a:avLst/>
              <a:gdLst/>
              <a:ahLst/>
              <a:cxnLst>
                <a:cxn ang="0">
                  <a:pos x="wd2" y="hd2"/>
                </a:cxn>
                <a:cxn ang="5400000">
                  <a:pos x="wd2" y="hd2"/>
                </a:cxn>
                <a:cxn ang="10800000">
                  <a:pos x="wd2" y="hd2"/>
                </a:cxn>
                <a:cxn ang="16200000">
                  <a:pos x="wd2" y="hd2"/>
                </a:cxn>
              </a:cxnLst>
              <a:rect l="0" t="0" r="r" b="b"/>
              <a:pathLst>
                <a:path w="21253" h="21600" extrusionOk="0">
                  <a:moveTo>
                    <a:pt x="3578" y="844"/>
                  </a:moveTo>
                  <a:cubicBezTo>
                    <a:pt x="3031" y="506"/>
                    <a:pt x="2302" y="0"/>
                    <a:pt x="1482" y="0"/>
                  </a:cubicBezTo>
                  <a:cubicBezTo>
                    <a:pt x="752" y="0"/>
                    <a:pt x="-159" y="506"/>
                    <a:pt x="23" y="1266"/>
                  </a:cubicBezTo>
                  <a:cubicBezTo>
                    <a:pt x="206" y="2109"/>
                    <a:pt x="1482" y="2616"/>
                    <a:pt x="1299" y="3544"/>
                  </a:cubicBezTo>
                  <a:cubicBezTo>
                    <a:pt x="1937" y="3375"/>
                    <a:pt x="2666" y="3881"/>
                    <a:pt x="2849" y="4387"/>
                  </a:cubicBezTo>
                  <a:cubicBezTo>
                    <a:pt x="3031" y="4978"/>
                    <a:pt x="2666" y="5653"/>
                    <a:pt x="2119" y="5991"/>
                  </a:cubicBezTo>
                  <a:cubicBezTo>
                    <a:pt x="3851" y="9028"/>
                    <a:pt x="4945" y="12572"/>
                    <a:pt x="5127" y="16116"/>
                  </a:cubicBezTo>
                  <a:cubicBezTo>
                    <a:pt x="5947" y="15356"/>
                    <a:pt x="7314" y="15947"/>
                    <a:pt x="7861" y="16791"/>
                  </a:cubicBezTo>
                  <a:cubicBezTo>
                    <a:pt x="8499" y="17719"/>
                    <a:pt x="8408" y="18816"/>
                    <a:pt x="8590" y="19659"/>
                  </a:cubicBezTo>
                  <a:cubicBezTo>
                    <a:pt x="8773" y="20587"/>
                    <a:pt x="9775" y="21600"/>
                    <a:pt x="10869" y="21600"/>
                  </a:cubicBezTo>
                  <a:cubicBezTo>
                    <a:pt x="11416" y="21600"/>
                    <a:pt x="12054" y="21262"/>
                    <a:pt x="12418" y="20841"/>
                  </a:cubicBezTo>
                  <a:cubicBezTo>
                    <a:pt x="13603" y="20166"/>
                    <a:pt x="14697" y="19237"/>
                    <a:pt x="15699" y="18563"/>
                  </a:cubicBezTo>
                  <a:cubicBezTo>
                    <a:pt x="17431" y="17297"/>
                    <a:pt x="19254" y="15947"/>
                    <a:pt x="20074" y="14006"/>
                  </a:cubicBezTo>
                  <a:cubicBezTo>
                    <a:pt x="20985" y="11644"/>
                    <a:pt x="19892" y="8859"/>
                    <a:pt x="20803" y="6497"/>
                  </a:cubicBezTo>
                  <a:cubicBezTo>
                    <a:pt x="20985" y="5822"/>
                    <a:pt x="21441" y="5147"/>
                    <a:pt x="21168" y="4387"/>
                  </a:cubicBezTo>
                  <a:cubicBezTo>
                    <a:pt x="20803" y="3713"/>
                    <a:pt x="19892" y="3375"/>
                    <a:pt x="18889" y="3206"/>
                  </a:cubicBezTo>
                  <a:cubicBezTo>
                    <a:pt x="17157" y="2784"/>
                    <a:pt x="15517" y="2447"/>
                    <a:pt x="13968" y="2278"/>
                  </a:cubicBezTo>
                  <a:cubicBezTo>
                    <a:pt x="13785" y="2278"/>
                    <a:pt x="13330" y="2109"/>
                    <a:pt x="13147" y="2278"/>
                  </a:cubicBezTo>
                  <a:cubicBezTo>
                    <a:pt x="12418" y="2447"/>
                    <a:pt x="12054" y="3544"/>
                    <a:pt x="11233" y="3713"/>
                  </a:cubicBezTo>
                  <a:cubicBezTo>
                    <a:pt x="10322" y="4050"/>
                    <a:pt x="9593" y="2953"/>
                    <a:pt x="8773" y="2447"/>
                  </a:cubicBezTo>
                  <a:cubicBezTo>
                    <a:pt x="7223" y="1434"/>
                    <a:pt x="5309" y="1941"/>
                    <a:pt x="3578" y="844"/>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27" name="Shape 3627"/>
            <p:cNvSpPr/>
            <p:nvPr/>
          </p:nvSpPr>
          <p:spPr>
            <a:xfrm>
              <a:off x="1473711" y="856206"/>
              <a:ext cx="147580" cy="236387"/>
            </a:xfrm>
            <a:custGeom>
              <a:avLst/>
              <a:gdLst/>
              <a:ahLst/>
              <a:cxnLst>
                <a:cxn ang="0">
                  <a:pos x="wd2" y="hd2"/>
                </a:cxn>
                <a:cxn ang="5400000">
                  <a:pos x="wd2" y="hd2"/>
                </a:cxn>
                <a:cxn ang="10800000">
                  <a:pos x="wd2" y="hd2"/>
                </a:cxn>
                <a:cxn ang="16200000">
                  <a:pos x="wd2" y="hd2"/>
                </a:cxn>
              </a:cxnLst>
              <a:rect l="0" t="0" r="r" b="b"/>
              <a:pathLst>
                <a:path w="21322" h="20788" extrusionOk="0">
                  <a:moveTo>
                    <a:pt x="4926" y="3921"/>
                  </a:moveTo>
                  <a:cubicBezTo>
                    <a:pt x="4926" y="4190"/>
                    <a:pt x="4926" y="4497"/>
                    <a:pt x="5305" y="4651"/>
                  </a:cubicBezTo>
                  <a:cubicBezTo>
                    <a:pt x="5558" y="4728"/>
                    <a:pt x="5811" y="4728"/>
                    <a:pt x="5937" y="4882"/>
                  </a:cubicBezTo>
                  <a:cubicBezTo>
                    <a:pt x="6253" y="5074"/>
                    <a:pt x="6253" y="5228"/>
                    <a:pt x="6253" y="5381"/>
                  </a:cubicBezTo>
                  <a:cubicBezTo>
                    <a:pt x="6379" y="5881"/>
                    <a:pt x="6884" y="6304"/>
                    <a:pt x="7011" y="6765"/>
                  </a:cubicBezTo>
                  <a:cubicBezTo>
                    <a:pt x="7137" y="7265"/>
                    <a:pt x="7263" y="7803"/>
                    <a:pt x="6632" y="8110"/>
                  </a:cubicBezTo>
                  <a:cubicBezTo>
                    <a:pt x="7705" y="8110"/>
                    <a:pt x="7958" y="8994"/>
                    <a:pt x="7832" y="9571"/>
                  </a:cubicBezTo>
                  <a:cubicBezTo>
                    <a:pt x="7705" y="10224"/>
                    <a:pt x="7579" y="10801"/>
                    <a:pt x="7389" y="11339"/>
                  </a:cubicBezTo>
                  <a:cubicBezTo>
                    <a:pt x="6632" y="11108"/>
                    <a:pt x="5558" y="11492"/>
                    <a:pt x="5305" y="12069"/>
                  </a:cubicBezTo>
                  <a:cubicBezTo>
                    <a:pt x="5053" y="12645"/>
                    <a:pt x="5179" y="13183"/>
                    <a:pt x="5305" y="13760"/>
                  </a:cubicBezTo>
                  <a:cubicBezTo>
                    <a:pt x="6758" y="13683"/>
                    <a:pt x="8211" y="14260"/>
                    <a:pt x="8716" y="15067"/>
                  </a:cubicBezTo>
                  <a:cubicBezTo>
                    <a:pt x="9411" y="15874"/>
                    <a:pt x="9284" y="16835"/>
                    <a:pt x="8589" y="17642"/>
                  </a:cubicBezTo>
                  <a:cubicBezTo>
                    <a:pt x="8211" y="18295"/>
                    <a:pt x="7389" y="18833"/>
                    <a:pt x="7389" y="19564"/>
                  </a:cubicBezTo>
                  <a:cubicBezTo>
                    <a:pt x="7389" y="20294"/>
                    <a:pt x="8463" y="21024"/>
                    <a:pt x="9537" y="20717"/>
                  </a:cubicBezTo>
                  <a:cubicBezTo>
                    <a:pt x="10989" y="20217"/>
                    <a:pt x="9789" y="18526"/>
                    <a:pt x="11116" y="18026"/>
                  </a:cubicBezTo>
                  <a:cubicBezTo>
                    <a:pt x="11684" y="18218"/>
                    <a:pt x="12316" y="17911"/>
                    <a:pt x="12442" y="17565"/>
                  </a:cubicBezTo>
                  <a:cubicBezTo>
                    <a:pt x="12568" y="17257"/>
                    <a:pt x="12442" y="16835"/>
                    <a:pt x="12442" y="16527"/>
                  </a:cubicBezTo>
                  <a:cubicBezTo>
                    <a:pt x="13516" y="16604"/>
                    <a:pt x="14716" y="16297"/>
                    <a:pt x="15347" y="15797"/>
                  </a:cubicBezTo>
                  <a:cubicBezTo>
                    <a:pt x="16042" y="15336"/>
                    <a:pt x="15916" y="14413"/>
                    <a:pt x="15095" y="13991"/>
                  </a:cubicBezTo>
                  <a:cubicBezTo>
                    <a:pt x="14716" y="13760"/>
                    <a:pt x="14021" y="13452"/>
                    <a:pt x="14274" y="13183"/>
                  </a:cubicBezTo>
                  <a:cubicBezTo>
                    <a:pt x="14589" y="13030"/>
                    <a:pt x="14968" y="13107"/>
                    <a:pt x="15347" y="13030"/>
                  </a:cubicBezTo>
                  <a:cubicBezTo>
                    <a:pt x="16295" y="12953"/>
                    <a:pt x="16674" y="12146"/>
                    <a:pt x="17495" y="12223"/>
                  </a:cubicBezTo>
                  <a:cubicBezTo>
                    <a:pt x="17747" y="12223"/>
                    <a:pt x="18000" y="12415"/>
                    <a:pt x="18253" y="12415"/>
                  </a:cubicBezTo>
                  <a:cubicBezTo>
                    <a:pt x="19200" y="12492"/>
                    <a:pt x="19768" y="11838"/>
                    <a:pt x="19895" y="11262"/>
                  </a:cubicBezTo>
                  <a:cubicBezTo>
                    <a:pt x="19579" y="11185"/>
                    <a:pt x="19326" y="11185"/>
                    <a:pt x="19074" y="11108"/>
                  </a:cubicBezTo>
                  <a:cubicBezTo>
                    <a:pt x="18695" y="10801"/>
                    <a:pt x="19516" y="10378"/>
                    <a:pt x="20147" y="10224"/>
                  </a:cubicBezTo>
                  <a:cubicBezTo>
                    <a:pt x="20842" y="10070"/>
                    <a:pt x="21600" y="9647"/>
                    <a:pt x="21221" y="9340"/>
                  </a:cubicBezTo>
                  <a:cubicBezTo>
                    <a:pt x="21032" y="9263"/>
                    <a:pt x="20779" y="9186"/>
                    <a:pt x="20653" y="8994"/>
                  </a:cubicBezTo>
                  <a:cubicBezTo>
                    <a:pt x="20400" y="8764"/>
                    <a:pt x="20653" y="8379"/>
                    <a:pt x="20526" y="8110"/>
                  </a:cubicBezTo>
                  <a:cubicBezTo>
                    <a:pt x="20274" y="7572"/>
                    <a:pt x="18821" y="7726"/>
                    <a:pt x="18126" y="8187"/>
                  </a:cubicBezTo>
                  <a:cubicBezTo>
                    <a:pt x="17621" y="8687"/>
                    <a:pt x="17495" y="9340"/>
                    <a:pt x="16800" y="9724"/>
                  </a:cubicBezTo>
                  <a:cubicBezTo>
                    <a:pt x="16674" y="9801"/>
                    <a:pt x="16421" y="9878"/>
                    <a:pt x="16168" y="9878"/>
                  </a:cubicBezTo>
                  <a:cubicBezTo>
                    <a:pt x="15600" y="9878"/>
                    <a:pt x="15347" y="9494"/>
                    <a:pt x="14842" y="9263"/>
                  </a:cubicBezTo>
                  <a:cubicBezTo>
                    <a:pt x="14463" y="9109"/>
                    <a:pt x="13895" y="9109"/>
                    <a:pt x="13516" y="8994"/>
                  </a:cubicBezTo>
                  <a:cubicBezTo>
                    <a:pt x="13137" y="8917"/>
                    <a:pt x="12695" y="8456"/>
                    <a:pt x="13137" y="8379"/>
                  </a:cubicBezTo>
                  <a:cubicBezTo>
                    <a:pt x="12316" y="8187"/>
                    <a:pt x="11937" y="7649"/>
                    <a:pt x="11937" y="7149"/>
                  </a:cubicBezTo>
                  <a:cubicBezTo>
                    <a:pt x="11937" y="6688"/>
                    <a:pt x="12063" y="6112"/>
                    <a:pt x="11684" y="5612"/>
                  </a:cubicBezTo>
                  <a:cubicBezTo>
                    <a:pt x="11368" y="5151"/>
                    <a:pt x="10358" y="4805"/>
                    <a:pt x="9663" y="5151"/>
                  </a:cubicBezTo>
                  <a:cubicBezTo>
                    <a:pt x="9916" y="5535"/>
                    <a:pt x="9789" y="5958"/>
                    <a:pt x="9411" y="6265"/>
                  </a:cubicBezTo>
                  <a:cubicBezTo>
                    <a:pt x="8589" y="5766"/>
                    <a:pt x="8084" y="5074"/>
                    <a:pt x="8084" y="4420"/>
                  </a:cubicBezTo>
                  <a:cubicBezTo>
                    <a:pt x="8084" y="4190"/>
                    <a:pt x="8084" y="3921"/>
                    <a:pt x="7832" y="3844"/>
                  </a:cubicBezTo>
                  <a:cubicBezTo>
                    <a:pt x="7705" y="3767"/>
                    <a:pt x="7579" y="3767"/>
                    <a:pt x="7389" y="3690"/>
                  </a:cubicBezTo>
                  <a:cubicBezTo>
                    <a:pt x="6253" y="3383"/>
                    <a:pt x="6253" y="2383"/>
                    <a:pt x="6379" y="1576"/>
                  </a:cubicBezTo>
                  <a:cubicBezTo>
                    <a:pt x="6253" y="2076"/>
                    <a:pt x="2526" y="884"/>
                    <a:pt x="2274" y="769"/>
                  </a:cubicBezTo>
                  <a:cubicBezTo>
                    <a:pt x="1705" y="539"/>
                    <a:pt x="505" y="-576"/>
                    <a:pt x="0" y="385"/>
                  </a:cubicBezTo>
                  <a:cubicBezTo>
                    <a:pt x="0" y="1499"/>
                    <a:pt x="4611" y="2729"/>
                    <a:pt x="4926" y="3921"/>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28" name="Shape 3628"/>
            <p:cNvSpPr/>
            <p:nvPr/>
          </p:nvSpPr>
          <p:spPr>
            <a:xfrm>
              <a:off x="1321850" y="1044063"/>
              <a:ext cx="203327" cy="206912"/>
            </a:xfrm>
            <a:custGeom>
              <a:avLst/>
              <a:gdLst/>
              <a:ahLst/>
              <a:cxnLst>
                <a:cxn ang="0">
                  <a:pos x="wd2" y="hd2"/>
                </a:cxn>
                <a:cxn ang="5400000">
                  <a:pos x="wd2" y="hd2"/>
                </a:cxn>
                <a:cxn ang="10800000">
                  <a:pos x="wd2" y="hd2"/>
                </a:cxn>
                <a:cxn ang="16200000">
                  <a:pos x="wd2" y="hd2"/>
                </a:cxn>
              </a:cxnLst>
              <a:rect l="0" t="0" r="r" b="b"/>
              <a:pathLst>
                <a:path w="21600" h="20435" extrusionOk="0">
                  <a:moveTo>
                    <a:pt x="14786" y="2923"/>
                  </a:moveTo>
                  <a:cubicBezTo>
                    <a:pt x="14786" y="3095"/>
                    <a:pt x="14786" y="3353"/>
                    <a:pt x="14694" y="3568"/>
                  </a:cubicBezTo>
                  <a:cubicBezTo>
                    <a:pt x="14369" y="3740"/>
                    <a:pt x="13998" y="3654"/>
                    <a:pt x="13720" y="3740"/>
                  </a:cubicBezTo>
                  <a:cubicBezTo>
                    <a:pt x="13118" y="3998"/>
                    <a:pt x="13488" y="4816"/>
                    <a:pt x="13488" y="5332"/>
                  </a:cubicBezTo>
                  <a:cubicBezTo>
                    <a:pt x="13488" y="6537"/>
                    <a:pt x="11681" y="6881"/>
                    <a:pt x="10985" y="7871"/>
                  </a:cubicBezTo>
                  <a:cubicBezTo>
                    <a:pt x="10707" y="8258"/>
                    <a:pt x="10568" y="8688"/>
                    <a:pt x="10290" y="8947"/>
                  </a:cubicBezTo>
                  <a:cubicBezTo>
                    <a:pt x="10012" y="9248"/>
                    <a:pt x="9224" y="9248"/>
                    <a:pt x="9224" y="8774"/>
                  </a:cubicBezTo>
                  <a:cubicBezTo>
                    <a:pt x="8065" y="9678"/>
                    <a:pt x="6814" y="10582"/>
                    <a:pt x="5330" y="11055"/>
                  </a:cubicBezTo>
                  <a:cubicBezTo>
                    <a:pt x="5052" y="11141"/>
                    <a:pt x="4867" y="11227"/>
                    <a:pt x="4635" y="11313"/>
                  </a:cubicBezTo>
                  <a:cubicBezTo>
                    <a:pt x="4357" y="11485"/>
                    <a:pt x="4264" y="11872"/>
                    <a:pt x="4172" y="12131"/>
                  </a:cubicBezTo>
                  <a:cubicBezTo>
                    <a:pt x="3708" y="13034"/>
                    <a:pt x="2827" y="13766"/>
                    <a:pt x="1761" y="14024"/>
                  </a:cubicBezTo>
                  <a:cubicBezTo>
                    <a:pt x="1530" y="14669"/>
                    <a:pt x="1159" y="15186"/>
                    <a:pt x="788" y="15831"/>
                  </a:cubicBezTo>
                  <a:cubicBezTo>
                    <a:pt x="371" y="16347"/>
                    <a:pt x="93" y="16993"/>
                    <a:pt x="0" y="17724"/>
                  </a:cubicBezTo>
                  <a:cubicBezTo>
                    <a:pt x="0" y="18370"/>
                    <a:pt x="371" y="19101"/>
                    <a:pt x="1066" y="19359"/>
                  </a:cubicBezTo>
                  <a:cubicBezTo>
                    <a:pt x="1761" y="19660"/>
                    <a:pt x="2596" y="18886"/>
                    <a:pt x="2410" y="18241"/>
                  </a:cubicBezTo>
                  <a:cubicBezTo>
                    <a:pt x="2827" y="18068"/>
                    <a:pt x="3384" y="18542"/>
                    <a:pt x="3291" y="18886"/>
                  </a:cubicBezTo>
                  <a:cubicBezTo>
                    <a:pt x="3569" y="18628"/>
                    <a:pt x="4079" y="18800"/>
                    <a:pt x="4264" y="19058"/>
                  </a:cubicBezTo>
                  <a:cubicBezTo>
                    <a:pt x="4542" y="19359"/>
                    <a:pt x="4635" y="19617"/>
                    <a:pt x="4960" y="19876"/>
                  </a:cubicBezTo>
                  <a:cubicBezTo>
                    <a:pt x="5516" y="20349"/>
                    <a:pt x="6489" y="20048"/>
                    <a:pt x="6814" y="19445"/>
                  </a:cubicBezTo>
                  <a:cubicBezTo>
                    <a:pt x="7185" y="20048"/>
                    <a:pt x="8065" y="20435"/>
                    <a:pt x="8853" y="20435"/>
                  </a:cubicBezTo>
                  <a:cubicBezTo>
                    <a:pt x="9039" y="20048"/>
                    <a:pt x="8946" y="19617"/>
                    <a:pt x="8761" y="19273"/>
                  </a:cubicBezTo>
                  <a:cubicBezTo>
                    <a:pt x="9224" y="19273"/>
                    <a:pt x="9734" y="19273"/>
                    <a:pt x="10105" y="18972"/>
                  </a:cubicBezTo>
                  <a:cubicBezTo>
                    <a:pt x="10476" y="18714"/>
                    <a:pt x="10800" y="18155"/>
                    <a:pt x="10476" y="17810"/>
                  </a:cubicBezTo>
                  <a:cubicBezTo>
                    <a:pt x="11078" y="17724"/>
                    <a:pt x="11681" y="17337"/>
                    <a:pt x="11959" y="16907"/>
                  </a:cubicBezTo>
                  <a:cubicBezTo>
                    <a:pt x="11542" y="16993"/>
                    <a:pt x="11356" y="16476"/>
                    <a:pt x="11681" y="16089"/>
                  </a:cubicBezTo>
                  <a:cubicBezTo>
                    <a:pt x="11866" y="15831"/>
                    <a:pt x="12330" y="15659"/>
                    <a:pt x="12515" y="15272"/>
                  </a:cubicBezTo>
                  <a:cubicBezTo>
                    <a:pt x="12839" y="14755"/>
                    <a:pt x="12515" y="13852"/>
                    <a:pt x="13210" y="13766"/>
                  </a:cubicBezTo>
                  <a:cubicBezTo>
                    <a:pt x="12839" y="13766"/>
                    <a:pt x="12654" y="13206"/>
                    <a:pt x="12839" y="12948"/>
                  </a:cubicBezTo>
                  <a:cubicBezTo>
                    <a:pt x="13025" y="12561"/>
                    <a:pt x="13303" y="12303"/>
                    <a:pt x="13488" y="12045"/>
                  </a:cubicBezTo>
                  <a:cubicBezTo>
                    <a:pt x="13720" y="11571"/>
                    <a:pt x="13720" y="10754"/>
                    <a:pt x="14276" y="10754"/>
                  </a:cubicBezTo>
                  <a:cubicBezTo>
                    <a:pt x="14462" y="10754"/>
                    <a:pt x="14694" y="10969"/>
                    <a:pt x="14879" y="11055"/>
                  </a:cubicBezTo>
                  <a:cubicBezTo>
                    <a:pt x="15435" y="11399"/>
                    <a:pt x="16316" y="11227"/>
                    <a:pt x="16733" y="10668"/>
                  </a:cubicBezTo>
                  <a:cubicBezTo>
                    <a:pt x="17104" y="10840"/>
                    <a:pt x="17382" y="11055"/>
                    <a:pt x="17799" y="11141"/>
                  </a:cubicBezTo>
                  <a:cubicBezTo>
                    <a:pt x="17706" y="10582"/>
                    <a:pt x="17197" y="10151"/>
                    <a:pt x="16640" y="9936"/>
                  </a:cubicBezTo>
                  <a:cubicBezTo>
                    <a:pt x="17011" y="9678"/>
                    <a:pt x="17382" y="9506"/>
                    <a:pt x="17799" y="9248"/>
                  </a:cubicBezTo>
                  <a:cubicBezTo>
                    <a:pt x="17892" y="9162"/>
                    <a:pt x="18077" y="9033"/>
                    <a:pt x="18077" y="8947"/>
                  </a:cubicBezTo>
                  <a:cubicBezTo>
                    <a:pt x="18170" y="8774"/>
                    <a:pt x="18170" y="8602"/>
                    <a:pt x="18170" y="8430"/>
                  </a:cubicBezTo>
                  <a:cubicBezTo>
                    <a:pt x="18170" y="7441"/>
                    <a:pt x="18773" y="6451"/>
                    <a:pt x="19653" y="5978"/>
                  </a:cubicBezTo>
                  <a:cubicBezTo>
                    <a:pt x="19236" y="5806"/>
                    <a:pt x="19143" y="5246"/>
                    <a:pt x="19421" y="4902"/>
                  </a:cubicBezTo>
                  <a:cubicBezTo>
                    <a:pt x="19514" y="4730"/>
                    <a:pt x="19839" y="4644"/>
                    <a:pt x="19931" y="4429"/>
                  </a:cubicBezTo>
                  <a:cubicBezTo>
                    <a:pt x="20024" y="4257"/>
                    <a:pt x="20117" y="3998"/>
                    <a:pt x="20117" y="3826"/>
                  </a:cubicBezTo>
                  <a:cubicBezTo>
                    <a:pt x="20302" y="3009"/>
                    <a:pt x="20905" y="2277"/>
                    <a:pt x="21600" y="1933"/>
                  </a:cubicBezTo>
                  <a:cubicBezTo>
                    <a:pt x="21368" y="1546"/>
                    <a:pt x="21090" y="1202"/>
                    <a:pt x="20719" y="943"/>
                  </a:cubicBezTo>
                  <a:cubicBezTo>
                    <a:pt x="20719" y="642"/>
                    <a:pt x="20812" y="298"/>
                    <a:pt x="20812" y="40"/>
                  </a:cubicBezTo>
                  <a:cubicBezTo>
                    <a:pt x="19746" y="126"/>
                    <a:pt x="18680" y="1029"/>
                    <a:pt x="18541" y="2019"/>
                  </a:cubicBezTo>
                  <a:cubicBezTo>
                    <a:pt x="18541" y="2191"/>
                    <a:pt x="18541" y="2363"/>
                    <a:pt x="18355" y="2535"/>
                  </a:cubicBezTo>
                  <a:cubicBezTo>
                    <a:pt x="17985" y="3009"/>
                    <a:pt x="17104" y="2664"/>
                    <a:pt x="16918" y="3095"/>
                  </a:cubicBezTo>
                  <a:cubicBezTo>
                    <a:pt x="16733" y="2191"/>
                    <a:pt x="17289" y="1374"/>
                    <a:pt x="18077" y="1029"/>
                  </a:cubicBezTo>
                  <a:cubicBezTo>
                    <a:pt x="15528" y="-1165"/>
                    <a:pt x="14369" y="470"/>
                    <a:pt x="14786" y="2923"/>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29" name="Shape 3629"/>
            <p:cNvSpPr/>
            <p:nvPr/>
          </p:nvSpPr>
          <p:spPr>
            <a:xfrm>
              <a:off x="1250199" y="429499"/>
              <a:ext cx="83977" cy="89086"/>
            </a:xfrm>
            <a:custGeom>
              <a:avLst/>
              <a:gdLst/>
              <a:ahLst/>
              <a:cxnLst>
                <a:cxn ang="0">
                  <a:pos x="wd2" y="hd2"/>
                </a:cxn>
                <a:cxn ang="5400000">
                  <a:pos x="wd2" y="hd2"/>
                </a:cxn>
                <a:cxn ang="10800000">
                  <a:pos x="wd2" y="hd2"/>
                </a:cxn>
                <a:cxn ang="16200000">
                  <a:pos x="wd2" y="hd2"/>
                </a:cxn>
              </a:cxnLst>
              <a:rect l="0" t="0" r="r" b="b"/>
              <a:pathLst>
                <a:path w="21074" h="21401" extrusionOk="0">
                  <a:moveTo>
                    <a:pt x="8985" y="10966"/>
                  </a:moveTo>
                  <a:cubicBezTo>
                    <a:pt x="9419" y="10966"/>
                    <a:pt x="9636" y="10758"/>
                    <a:pt x="9853" y="10966"/>
                  </a:cubicBezTo>
                  <a:cubicBezTo>
                    <a:pt x="10070" y="11175"/>
                    <a:pt x="10287" y="11592"/>
                    <a:pt x="10287" y="11801"/>
                  </a:cubicBezTo>
                  <a:cubicBezTo>
                    <a:pt x="11481" y="15975"/>
                    <a:pt x="17668" y="17331"/>
                    <a:pt x="18536" y="21401"/>
                  </a:cubicBezTo>
                  <a:cubicBezTo>
                    <a:pt x="19622" y="21401"/>
                    <a:pt x="20816" y="20566"/>
                    <a:pt x="21033" y="19418"/>
                  </a:cubicBezTo>
                  <a:cubicBezTo>
                    <a:pt x="21250" y="18375"/>
                    <a:pt x="20599" y="17018"/>
                    <a:pt x="19622" y="16601"/>
                  </a:cubicBezTo>
                  <a:cubicBezTo>
                    <a:pt x="19188" y="16392"/>
                    <a:pt x="18536" y="16392"/>
                    <a:pt x="18319" y="15975"/>
                  </a:cubicBezTo>
                  <a:cubicBezTo>
                    <a:pt x="18102" y="15558"/>
                    <a:pt x="18102" y="15140"/>
                    <a:pt x="18102" y="14827"/>
                  </a:cubicBezTo>
                  <a:cubicBezTo>
                    <a:pt x="17885" y="14410"/>
                    <a:pt x="17342" y="13992"/>
                    <a:pt x="16908" y="13784"/>
                  </a:cubicBezTo>
                  <a:cubicBezTo>
                    <a:pt x="16257" y="13366"/>
                    <a:pt x="15606" y="13158"/>
                    <a:pt x="14846" y="12636"/>
                  </a:cubicBezTo>
                  <a:cubicBezTo>
                    <a:pt x="14412" y="12427"/>
                    <a:pt x="13978" y="12218"/>
                    <a:pt x="13761" y="11801"/>
                  </a:cubicBezTo>
                  <a:cubicBezTo>
                    <a:pt x="13543" y="11384"/>
                    <a:pt x="13761" y="10966"/>
                    <a:pt x="13543" y="10444"/>
                  </a:cubicBezTo>
                  <a:cubicBezTo>
                    <a:pt x="13109" y="8984"/>
                    <a:pt x="10287" y="9610"/>
                    <a:pt x="9419" y="8253"/>
                  </a:cubicBezTo>
                  <a:cubicBezTo>
                    <a:pt x="9202" y="8044"/>
                    <a:pt x="8985" y="7627"/>
                    <a:pt x="8768" y="7418"/>
                  </a:cubicBezTo>
                  <a:cubicBezTo>
                    <a:pt x="8008" y="7001"/>
                    <a:pt x="7139" y="7627"/>
                    <a:pt x="6488" y="7210"/>
                  </a:cubicBezTo>
                  <a:cubicBezTo>
                    <a:pt x="5294" y="6792"/>
                    <a:pt x="6054" y="5227"/>
                    <a:pt x="5837" y="4184"/>
                  </a:cubicBezTo>
                  <a:cubicBezTo>
                    <a:pt x="5511" y="3036"/>
                    <a:pt x="2364" y="-199"/>
                    <a:pt x="953" y="10"/>
                  </a:cubicBezTo>
                  <a:cubicBezTo>
                    <a:pt x="-350" y="427"/>
                    <a:pt x="-133" y="3349"/>
                    <a:pt x="518" y="4184"/>
                  </a:cubicBezTo>
                  <a:cubicBezTo>
                    <a:pt x="1278" y="5123"/>
                    <a:pt x="2146" y="4601"/>
                    <a:pt x="2798" y="5436"/>
                  </a:cubicBezTo>
                  <a:cubicBezTo>
                    <a:pt x="3558" y="6166"/>
                    <a:pt x="3232" y="7210"/>
                    <a:pt x="3775" y="8044"/>
                  </a:cubicBezTo>
                  <a:cubicBezTo>
                    <a:pt x="5077" y="9818"/>
                    <a:pt x="6922" y="11175"/>
                    <a:pt x="8985" y="1096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30" name="Shape 3630"/>
            <p:cNvSpPr/>
            <p:nvPr/>
          </p:nvSpPr>
          <p:spPr>
            <a:xfrm>
              <a:off x="1585203" y="372924"/>
              <a:ext cx="45737" cy="32911"/>
            </a:xfrm>
            <a:custGeom>
              <a:avLst/>
              <a:gdLst/>
              <a:ahLst/>
              <a:cxnLst>
                <a:cxn ang="0">
                  <a:pos x="wd2" y="hd2"/>
                </a:cxn>
                <a:cxn ang="5400000">
                  <a:pos x="wd2" y="hd2"/>
                </a:cxn>
                <a:cxn ang="10800000">
                  <a:pos x="wd2" y="hd2"/>
                </a:cxn>
                <a:cxn ang="16200000">
                  <a:pos x="wd2" y="hd2"/>
                </a:cxn>
              </a:cxnLst>
              <a:rect l="0" t="0" r="r" b="b"/>
              <a:pathLst>
                <a:path w="20742" h="20804" extrusionOk="0">
                  <a:moveTo>
                    <a:pt x="2919" y="4648"/>
                  </a:moveTo>
                  <a:cubicBezTo>
                    <a:pt x="2724" y="4648"/>
                    <a:pt x="2724" y="4922"/>
                    <a:pt x="2724" y="5195"/>
                  </a:cubicBezTo>
                  <a:cubicBezTo>
                    <a:pt x="1751" y="5468"/>
                    <a:pt x="778" y="5195"/>
                    <a:pt x="0" y="4648"/>
                  </a:cubicBezTo>
                  <a:cubicBezTo>
                    <a:pt x="778" y="3828"/>
                    <a:pt x="1946" y="3828"/>
                    <a:pt x="2919" y="3281"/>
                  </a:cubicBezTo>
                  <a:lnTo>
                    <a:pt x="2919" y="4648"/>
                  </a:lnTo>
                  <a:close/>
                  <a:moveTo>
                    <a:pt x="3697" y="13124"/>
                  </a:moveTo>
                  <a:cubicBezTo>
                    <a:pt x="5254" y="14765"/>
                    <a:pt x="7784" y="14218"/>
                    <a:pt x="8562" y="16678"/>
                  </a:cubicBezTo>
                  <a:cubicBezTo>
                    <a:pt x="8951" y="17772"/>
                    <a:pt x="8562" y="19413"/>
                    <a:pt x="9341" y="20506"/>
                  </a:cubicBezTo>
                  <a:cubicBezTo>
                    <a:pt x="10508" y="21600"/>
                    <a:pt x="11481" y="19413"/>
                    <a:pt x="12649" y="18319"/>
                  </a:cubicBezTo>
                  <a:cubicBezTo>
                    <a:pt x="13816" y="17225"/>
                    <a:pt x="14984" y="17225"/>
                    <a:pt x="16735" y="16678"/>
                  </a:cubicBezTo>
                  <a:cubicBezTo>
                    <a:pt x="17903" y="16678"/>
                    <a:pt x="19654" y="15858"/>
                    <a:pt x="20432" y="14218"/>
                  </a:cubicBezTo>
                  <a:cubicBezTo>
                    <a:pt x="21211" y="12577"/>
                    <a:pt x="20432" y="9570"/>
                    <a:pt x="19070" y="10116"/>
                  </a:cubicBezTo>
                  <a:cubicBezTo>
                    <a:pt x="18292" y="7929"/>
                    <a:pt x="21600" y="5195"/>
                    <a:pt x="20432" y="2734"/>
                  </a:cubicBezTo>
                  <a:cubicBezTo>
                    <a:pt x="20043" y="2734"/>
                    <a:pt x="20043" y="2187"/>
                    <a:pt x="19654" y="2187"/>
                  </a:cubicBezTo>
                  <a:cubicBezTo>
                    <a:pt x="16735" y="1094"/>
                    <a:pt x="13816" y="547"/>
                    <a:pt x="11092" y="0"/>
                  </a:cubicBezTo>
                  <a:cubicBezTo>
                    <a:pt x="10119" y="0"/>
                    <a:pt x="9341" y="0"/>
                    <a:pt x="8562" y="547"/>
                  </a:cubicBezTo>
                  <a:cubicBezTo>
                    <a:pt x="7784" y="1094"/>
                    <a:pt x="7395" y="1641"/>
                    <a:pt x="7005" y="2734"/>
                  </a:cubicBezTo>
                  <a:cubicBezTo>
                    <a:pt x="5838" y="4101"/>
                    <a:pt x="4281" y="5195"/>
                    <a:pt x="2724" y="5195"/>
                  </a:cubicBezTo>
                  <a:cubicBezTo>
                    <a:pt x="2335" y="7929"/>
                    <a:pt x="2141" y="10937"/>
                    <a:pt x="3697" y="13124"/>
                  </a:cubicBezTo>
                  <a:close/>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31" name="Shape 3631"/>
            <p:cNvSpPr/>
            <p:nvPr/>
          </p:nvSpPr>
          <p:spPr>
            <a:xfrm>
              <a:off x="1631090" y="340923"/>
              <a:ext cx="29818" cy="27069"/>
            </a:xfrm>
            <a:custGeom>
              <a:avLst/>
              <a:gdLst/>
              <a:ahLst/>
              <a:cxnLst>
                <a:cxn ang="0">
                  <a:pos x="wd2" y="hd2"/>
                </a:cxn>
                <a:cxn ang="5400000">
                  <a:pos x="wd2" y="hd2"/>
                </a:cxn>
                <a:cxn ang="10800000">
                  <a:pos x="wd2" y="hd2"/>
                </a:cxn>
                <a:cxn ang="16200000">
                  <a:pos x="wd2" y="hd2"/>
                </a:cxn>
              </a:cxnLst>
              <a:rect l="0" t="0" r="r" b="b"/>
              <a:pathLst>
                <a:path w="16947" h="20589" extrusionOk="0">
                  <a:moveTo>
                    <a:pt x="7324" y="20419"/>
                  </a:moveTo>
                  <a:cubicBezTo>
                    <a:pt x="9585" y="21084"/>
                    <a:pt x="12097" y="19755"/>
                    <a:pt x="13101" y="17096"/>
                  </a:cubicBezTo>
                  <a:cubicBezTo>
                    <a:pt x="13604" y="15102"/>
                    <a:pt x="13604" y="12776"/>
                    <a:pt x="14106" y="10782"/>
                  </a:cubicBezTo>
                  <a:cubicBezTo>
                    <a:pt x="14608" y="8789"/>
                    <a:pt x="16366" y="8124"/>
                    <a:pt x="16869" y="5798"/>
                  </a:cubicBezTo>
                  <a:cubicBezTo>
                    <a:pt x="17371" y="3139"/>
                    <a:pt x="15362" y="1146"/>
                    <a:pt x="13604" y="149"/>
                  </a:cubicBezTo>
                  <a:cubicBezTo>
                    <a:pt x="11594" y="-516"/>
                    <a:pt x="9585" y="1146"/>
                    <a:pt x="7827" y="3139"/>
                  </a:cubicBezTo>
                  <a:cubicBezTo>
                    <a:pt x="6822" y="3804"/>
                    <a:pt x="6320" y="5133"/>
                    <a:pt x="5315" y="5133"/>
                  </a:cubicBezTo>
                  <a:cubicBezTo>
                    <a:pt x="4813" y="5798"/>
                    <a:pt x="3557" y="5798"/>
                    <a:pt x="2552" y="5798"/>
                  </a:cubicBezTo>
                  <a:cubicBezTo>
                    <a:pt x="-4229" y="6462"/>
                    <a:pt x="4311" y="19090"/>
                    <a:pt x="7324" y="20419"/>
                  </a:cubicBezTo>
                </a:path>
              </a:pathLst>
            </a:custGeom>
            <a:solidFill>
              <a:srgbClr val="A9A9A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32" name="Shape 3632"/>
            <p:cNvSpPr/>
            <p:nvPr/>
          </p:nvSpPr>
          <p:spPr>
            <a:xfrm>
              <a:off x="1640950" y="386380"/>
              <a:ext cx="18470" cy="21875"/>
            </a:xfrm>
            <a:custGeom>
              <a:avLst/>
              <a:gdLst/>
              <a:ahLst/>
              <a:cxnLst>
                <a:cxn ang="0">
                  <a:pos x="wd2" y="hd2"/>
                </a:cxn>
                <a:cxn ang="5400000">
                  <a:pos x="wd2" y="hd2"/>
                </a:cxn>
                <a:cxn ang="10800000">
                  <a:pos x="wd2" y="hd2"/>
                </a:cxn>
                <a:cxn ang="16200000">
                  <a:pos x="wd2" y="hd2"/>
                </a:cxn>
              </a:cxnLst>
              <a:rect l="0" t="0" r="r" b="b"/>
              <a:pathLst>
                <a:path w="21247" h="20869" extrusionOk="0">
                  <a:moveTo>
                    <a:pt x="0" y="12226"/>
                  </a:moveTo>
                  <a:cubicBezTo>
                    <a:pt x="0" y="16302"/>
                    <a:pt x="4114" y="21600"/>
                    <a:pt x="9771" y="20785"/>
                  </a:cubicBezTo>
                  <a:cubicBezTo>
                    <a:pt x="15943" y="19970"/>
                    <a:pt x="19543" y="13857"/>
                    <a:pt x="20571" y="7743"/>
                  </a:cubicBezTo>
                  <a:cubicBezTo>
                    <a:pt x="21600" y="5298"/>
                    <a:pt x="21600" y="2853"/>
                    <a:pt x="19543" y="815"/>
                  </a:cubicBezTo>
                  <a:cubicBezTo>
                    <a:pt x="15429" y="408"/>
                    <a:pt x="11829" y="0"/>
                    <a:pt x="7714" y="0"/>
                  </a:cubicBezTo>
                  <a:cubicBezTo>
                    <a:pt x="3086" y="3668"/>
                    <a:pt x="0" y="6928"/>
                    <a:pt x="0" y="12226"/>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33" name="Shape 3633"/>
            <p:cNvSpPr/>
            <p:nvPr/>
          </p:nvSpPr>
          <p:spPr>
            <a:xfrm>
              <a:off x="1315778" y="305981"/>
              <a:ext cx="44075" cy="48434"/>
            </a:xfrm>
            <a:custGeom>
              <a:avLst/>
              <a:gdLst/>
              <a:ahLst/>
              <a:cxnLst>
                <a:cxn ang="0">
                  <a:pos x="wd2" y="hd2"/>
                </a:cxn>
                <a:cxn ang="5400000">
                  <a:pos x="wd2" y="hd2"/>
                </a:cxn>
                <a:cxn ang="10800000">
                  <a:pos x="wd2" y="hd2"/>
                </a:cxn>
                <a:cxn ang="16200000">
                  <a:pos x="wd2" y="hd2"/>
                </a:cxn>
              </a:cxnLst>
              <a:rect l="0" t="0" r="r" b="b"/>
              <a:pathLst>
                <a:path w="20835" h="19596" extrusionOk="0">
                  <a:moveTo>
                    <a:pt x="8043" y="9462"/>
                  </a:moveTo>
                  <a:cubicBezTo>
                    <a:pt x="8462" y="9816"/>
                    <a:pt x="8462" y="10170"/>
                    <a:pt x="8462" y="10524"/>
                  </a:cubicBezTo>
                  <a:cubicBezTo>
                    <a:pt x="9301" y="12826"/>
                    <a:pt x="10140" y="15128"/>
                    <a:pt x="11608" y="16898"/>
                  </a:cubicBezTo>
                  <a:cubicBezTo>
                    <a:pt x="12447" y="17960"/>
                    <a:pt x="13285" y="19200"/>
                    <a:pt x="14544" y="19554"/>
                  </a:cubicBezTo>
                  <a:cubicBezTo>
                    <a:pt x="16851" y="19908"/>
                    <a:pt x="18528" y="17960"/>
                    <a:pt x="19996" y="16190"/>
                  </a:cubicBezTo>
                  <a:cubicBezTo>
                    <a:pt x="20416" y="15482"/>
                    <a:pt x="20835" y="14597"/>
                    <a:pt x="20835" y="13888"/>
                  </a:cubicBezTo>
                  <a:cubicBezTo>
                    <a:pt x="20835" y="13534"/>
                    <a:pt x="20416" y="13180"/>
                    <a:pt x="19577" y="12826"/>
                  </a:cubicBezTo>
                  <a:cubicBezTo>
                    <a:pt x="16851" y="11410"/>
                    <a:pt x="13705" y="10524"/>
                    <a:pt x="11608" y="8400"/>
                  </a:cubicBezTo>
                  <a:cubicBezTo>
                    <a:pt x="9720" y="6452"/>
                    <a:pt x="9301" y="3974"/>
                    <a:pt x="10769" y="1672"/>
                  </a:cubicBezTo>
                  <a:cubicBezTo>
                    <a:pt x="7204" y="256"/>
                    <a:pt x="1332" y="-1692"/>
                    <a:pt x="74" y="2734"/>
                  </a:cubicBezTo>
                  <a:cubicBezTo>
                    <a:pt x="-765" y="7692"/>
                    <a:pt x="5736" y="7692"/>
                    <a:pt x="8043" y="946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34" name="Shape 3634"/>
            <p:cNvSpPr/>
            <p:nvPr/>
          </p:nvSpPr>
          <p:spPr>
            <a:xfrm>
              <a:off x="697898" y="0"/>
              <a:ext cx="224077" cy="209931"/>
            </a:xfrm>
            <a:custGeom>
              <a:avLst/>
              <a:gdLst/>
              <a:ahLst/>
              <a:cxnLst>
                <a:cxn ang="0">
                  <a:pos x="wd2" y="hd2"/>
                </a:cxn>
                <a:cxn ang="5400000">
                  <a:pos x="wd2" y="hd2"/>
                </a:cxn>
                <a:cxn ang="10800000">
                  <a:pos x="wd2" y="hd2"/>
                </a:cxn>
                <a:cxn ang="16200000">
                  <a:pos x="wd2" y="hd2"/>
                </a:cxn>
              </a:cxnLst>
              <a:rect l="0" t="0" r="r" b="b"/>
              <a:pathLst>
                <a:path w="21379" h="21489" extrusionOk="0">
                  <a:moveTo>
                    <a:pt x="19862" y="18482"/>
                  </a:moveTo>
                  <a:cubicBezTo>
                    <a:pt x="18824" y="17458"/>
                    <a:pt x="17619" y="16523"/>
                    <a:pt x="16373" y="15677"/>
                  </a:cubicBezTo>
                  <a:cubicBezTo>
                    <a:pt x="15875" y="15320"/>
                    <a:pt x="15252" y="15053"/>
                    <a:pt x="15086" y="14385"/>
                  </a:cubicBezTo>
                  <a:cubicBezTo>
                    <a:pt x="14919" y="14029"/>
                    <a:pt x="15002" y="13539"/>
                    <a:pt x="14836" y="13183"/>
                  </a:cubicBezTo>
                  <a:cubicBezTo>
                    <a:pt x="14546" y="12604"/>
                    <a:pt x="13798" y="12470"/>
                    <a:pt x="13258" y="12158"/>
                  </a:cubicBezTo>
                  <a:cubicBezTo>
                    <a:pt x="12759" y="11891"/>
                    <a:pt x="12219" y="11000"/>
                    <a:pt x="12635" y="10555"/>
                  </a:cubicBezTo>
                  <a:cubicBezTo>
                    <a:pt x="13175" y="10065"/>
                    <a:pt x="14213" y="10555"/>
                    <a:pt x="14462" y="9887"/>
                  </a:cubicBezTo>
                  <a:cubicBezTo>
                    <a:pt x="14546" y="9709"/>
                    <a:pt x="14462" y="9531"/>
                    <a:pt x="14462" y="9442"/>
                  </a:cubicBezTo>
                  <a:cubicBezTo>
                    <a:pt x="14379" y="8863"/>
                    <a:pt x="14047" y="8417"/>
                    <a:pt x="13590" y="8016"/>
                  </a:cubicBezTo>
                  <a:cubicBezTo>
                    <a:pt x="13009" y="7571"/>
                    <a:pt x="12136" y="7571"/>
                    <a:pt x="11430" y="7482"/>
                  </a:cubicBezTo>
                  <a:cubicBezTo>
                    <a:pt x="10641" y="7304"/>
                    <a:pt x="9852" y="6992"/>
                    <a:pt x="9602" y="6146"/>
                  </a:cubicBezTo>
                  <a:cubicBezTo>
                    <a:pt x="9312" y="5522"/>
                    <a:pt x="9602" y="4676"/>
                    <a:pt x="9312" y="4008"/>
                  </a:cubicBezTo>
                  <a:cubicBezTo>
                    <a:pt x="9062" y="3474"/>
                    <a:pt x="8356" y="3162"/>
                    <a:pt x="7775" y="3073"/>
                  </a:cubicBezTo>
                  <a:cubicBezTo>
                    <a:pt x="7152" y="2984"/>
                    <a:pt x="6529" y="3073"/>
                    <a:pt x="5947" y="2984"/>
                  </a:cubicBezTo>
                  <a:cubicBezTo>
                    <a:pt x="5324" y="2806"/>
                    <a:pt x="4867" y="2405"/>
                    <a:pt x="4369" y="2049"/>
                  </a:cubicBezTo>
                  <a:cubicBezTo>
                    <a:pt x="3164" y="1202"/>
                    <a:pt x="1752" y="445"/>
                    <a:pt x="256" y="0"/>
                  </a:cubicBezTo>
                  <a:cubicBezTo>
                    <a:pt x="256" y="445"/>
                    <a:pt x="173" y="935"/>
                    <a:pt x="173" y="1381"/>
                  </a:cubicBezTo>
                  <a:cubicBezTo>
                    <a:pt x="7" y="6547"/>
                    <a:pt x="-76" y="11579"/>
                    <a:pt x="90" y="16701"/>
                  </a:cubicBezTo>
                  <a:cubicBezTo>
                    <a:pt x="796" y="16835"/>
                    <a:pt x="1419" y="16835"/>
                    <a:pt x="2084" y="16835"/>
                  </a:cubicBezTo>
                  <a:cubicBezTo>
                    <a:pt x="2458" y="16835"/>
                    <a:pt x="2873" y="16835"/>
                    <a:pt x="3247" y="16523"/>
                  </a:cubicBezTo>
                  <a:cubicBezTo>
                    <a:pt x="3413" y="16345"/>
                    <a:pt x="3496" y="15988"/>
                    <a:pt x="3579" y="15677"/>
                  </a:cubicBezTo>
                  <a:cubicBezTo>
                    <a:pt x="3662" y="15142"/>
                    <a:pt x="3746" y="14652"/>
                    <a:pt x="3912" y="14118"/>
                  </a:cubicBezTo>
                  <a:cubicBezTo>
                    <a:pt x="4286" y="12336"/>
                    <a:pt x="6736" y="11668"/>
                    <a:pt x="8273" y="12247"/>
                  </a:cubicBezTo>
                  <a:cubicBezTo>
                    <a:pt x="9062" y="12515"/>
                    <a:pt x="9769" y="13183"/>
                    <a:pt x="10392" y="13717"/>
                  </a:cubicBezTo>
                  <a:cubicBezTo>
                    <a:pt x="11430" y="14652"/>
                    <a:pt x="12386" y="15677"/>
                    <a:pt x="13175" y="16835"/>
                  </a:cubicBezTo>
                  <a:cubicBezTo>
                    <a:pt x="13590" y="17547"/>
                    <a:pt x="14130" y="18304"/>
                    <a:pt x="14919" y="18572"/>
                  </a:cubicBezTo>
                  <a:cubicBezTo>
                    <a:pt x="15335" y="18661"/>
                    <a:pt x="15709" y="18661"/>
                    <a:pt x="16124" y="18661"/>
                  </a:cubicBezTo>
                  <a:cubicBezTo>
                    <a:pt x="17619" y="18794"/>
                    <a:pt x="19073" y="19418"/>
                    <a:pt x="20029" y="20665"/>
                  </a:cubicBezTo>
                  <a:cubicBezTo>
                    <a:pt x="20402" y="21110"/>
                    <a:pt x="20818" y="21600"/>
                    <a:pt x="21358" y="21466"/>
                  </a:cubicBezTo>
                  <a:cubicBezTo>
                    <a:pt x="21524" y="20442"/>
                    <a:pt x="20652" y="19329"/>
                    <a:pt x="19862" y="18482"/>
                  </a:cubicBezTo>
                </a:path>
              </a:pathLst>
            </a:custGeom>
            <a:solidFill>
              <a:srgbClr val="D6D6D6"/>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678" name="Group 3678"/>
          <p:cNvGrpSpPr/>
          <p:nvPr/>
        </p:nvGrpSpPr>
        <p:grpSpPr>
          <a:xfrm>
            <a:off x="18143588" y="1833293"/>
            <a:ext cx="4119664" cy="3913742"/>
            <a:chOff x="0" y="0"/>
            <a:chExt cx="4119663" cy="3913740"/>
          </a:xfrm>
        </p:grpSpPr>
        <p:sp>
          <p:nvSpPr>
            <p:cNvPr id="3636" name="Shape 3636"/>
            <p:cNvSpPr/>
            <p:nvPr/>
          </p:nvSpPr>
          <p:spPr>
            <a:xfrm>
              <a:off x="1333310" y="3415951"/>
              <a:ext cx="64297" cy="95266"/>
            </a:xfrm>
            <a:custGeom>
              <a:avLst/>
              <a:gdLst/>
              <a:ahLst/>
              <a:cxnLst>
                <a:cxn ang="0">
                  <a:pos x="wd2" y="hd2"/>
                </a:cxn>
                <a:cxn ang="5400000">
                  <a:pos x="wd2" y="hd2"/>
                </a:cxn>
                <a:cxn ang="10800000">
                  <a:pos x="wd2" y="hd2"/>
                </a:cxn>
                <a:cxn ang="16200000">
                  <a:pos x="wd2" y="hd2"/>
                </a:cxn>
              </a:cxnLst>
              <a:rect l="0" t="0" r="r" b="b"/>
              <a:pathLst>
                <a:path w="21390" h="21082" extrusionOk="0">
                  <a:moveTo>
                    <a:pt x="3290" y="5702"/>
                  </a:moveTo>
                  <a:cubicBezTo>
                    <a:pt x="2432" y="5702"/>
                    <a:pt x="1574" y="5702"/>
                    <a:pt x="1001" y="5702"/>
                  </a:cubicBezTo>
                  <a:cubicBezTo>
                    <a:pt x="715" y="5702"/>
                    <a:pt x="715" y="5702"/>
                    <a:pt x="286" y="5702"/>
                  </a:cubicBezTo>
                  <a:cubicBezTo>
                    <a:pt x="0" y="5894"/>
                    <a:pt x="0" y="6086"/>
                    <a:pt x="0" y="6278"/>
                  </a:cubicBezTo>
                  <a:cubicBezTo>
                    <a:pt x="286" y="7718"/>
                    <a:pt x="286" y="8966"/>
                    <a:pt x="715" y="10310"/>
                  </a:cubicBezTo>
                  <a:cubicBezTo>
                    <a:pt x="715" y="10790"/>
                    <a:pt x="715" y="10982"/>
                    <a:pt x="1001" y="11366"/>
                  </a:cubicBezTo>
                  <a:cubicBezTo>
                    <a:pt x="1001" y="11750"/>
                    <a:pt x="1287" y="11942"/>
                    <a:pt x="1574" y="12326"/>
                  </a:cubicBezTo>
                  <a:cubicBezTo>
                    <a:pt x="3004" y="14726"/>
                    <a:pt x="2718" y="17414"/>
                    <a:pt x="3004" y="19814"/>
                  </a:cubicBezTo>
                  <a:cubicBezTo>
                    <a:pt x="3004" y="20006"/>
                    <a:pt x="3004" y="20006"/>
                    <a:pt x="3004" y="20198"/>
                  </a:cubicBezTo>
                  <a:cubicBezTo>
                    <a:pt x="3290" y="20774"/>
                    <a:pt x="4577" y="21062"/>
                    <a:pt x="5436" y="20774"/>
                  </a:cubicBezTo>
                  <a:cubicBezTo>
                    <a:pt x="6294" y="20582"/>
                    <a:pt x="7295" y="20390"/>
                    <a:pt x="8154" y="20198"/>
                  </a:cubicBezTo>
                  <a:cubicBezTo>
                    <a:pt x="9584" y="20006"/>
                    <a:pt x="11444" y="20582"/>
                    <a:pt x="13017" y="20774"/>
                  </a:cubicBezTo>
                  <a:cubicBezTo>
                    <a:pt x="14448" y="21254"/>
                    <a:pt x="16593" y="21254"/>
                    <a:pt x="17452" y="20198"/>
                  </a:cubicBezTo>
                  <a:cubicBezTo>
                    <a:pt x="18024" y="19622"/>
                    <a:pt x="18024" y="19046"/>
                    <a:pt x="18310" y="18374"/>
                  </a:cubicBezTo>
                  <a:cubicBezTo>
                    <a:pt x="18882" y="17798"/>
                    <a:pt x="19597" y="17414"/>
                    <a:pt x="20456" y="17030"/>
                  </a:cubicBezTo>
                  <a:cubicBezTo>
                    <a:pt x="21028" y="16550"/>
                    <a:pt x="21600" y="16070"/>
                    <a:pt x="21314" y="15398"/>
                  </a:cubicBezTo>
                  <a:cubicBezTo>
                    <a:pt x="21028" y="14822"/>
                    <a:pt x="19597" y="14342"/>
                    <a:pt x="19883" y="13574"/>
                  </a:cubicBezTo>
                  <a:cubicBezTo>
                    <a:pt x="19883" y="13190"/>
                    <a:pt x="20456" y="12998"/>
                    <a:pt x="20742" y="12518"/>
                  </a:cubicBezTo>
                  <a:cubicBezTo>
                    <a:pt x="21600" y="11558"/>
                    <a:pt x="20742" y="10118"/>
                    <a:pt x="19597" y="9158"/>
                  </a:cubicBezTo>
                  <a:cubicBezTo>
                    <a:pt x="18024" y="7718"/>
                    <a:pt x="16307" y="6470"/>
                    <a:pt x="15592" y="4934"/>
                  </a:cubicBezTo>
                  <a:cubicBezTo>
                    <a:pt x="15592" y="4454"/>
                    <a:pt x="15306" y="4070"/>
                    <a:pt x="15306" y="3878"/>
                  </a:cubicBezTo>
                  <a:cubicBezTo>
                    <a:pt x="14734" y="3110"/>
                    <a:pt x="13303" y="2726"/>
                    <a:pt x="11730" y="2534"/>
                  </a:cubicBezTo>
                  <a:cubicBezTo>
                    <a:pt x="11444" y="2534"/>
                    <a:pt x="10872" y="2534"/>
                    <a:pt x="10585" y="2246"/>
                  </a:cubicBezTo>
                  <a:cubicBezTo>
                    <a:pt x="10299" y="2054"/>
                    <a:pt x="10013" y="1670"/>
                    <a:pt x="10013" y="1286"/>
                  </a:cubicBezTo>
                  <a:cubicBezTo>
                    <a:pt x="9012" y="-154"/>
                    <a:pt x="6008" y="-346"/>
                    <a:pt x="4291" y="518"/>
                  </a:cubicBezTo>
                  <a:cubicBezTo>
                    <a:pt x="2718" y="1670"/>
                    <a:pt x="3290" y="4262"/>
                    <a:pt x="3290" y="570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37" name="Shape 3637"/>
            <p:cNvSpPr/>
            <p:nvPr/>
          </p:nvSpPr>
          <p:spPr>
            <a:xfrm>
              <a:off x="1731503" y="3509701"/>
              <a:ext cx="256873" cy="286975"/>
            </a:xfrm>
            <a:custGeom>
              <a:avLst/>
              <a:gdLst/>
              <a:ahLst/>
              <a:cxnLst>
                <a:cxn ang="0">
                  <a:pos x="wd2" y="hd2"/>
                </a:cxn>
                <a:cxn ang="5400000">
                  <a:pos x="wd2" y="hd2"/>
                </a:cxn>
                <a:cxn ang="10800000">
                  <a:pos x="wd2" y="hd2"/>
                </a:cxn>
                <a:cxn ang="16200000">
                  <a:pos x="wd2" y="hd2"/>
                </a:cxn>
              </a:cxnLst>
              <a:rect l="0" t="0" r="r" b="b"/>
              <a:pathLst>
                <a:path w="21103" h="21107" extrusionOk="0">
                  <a:moveTo>
                    <a:pt x="719" y="1304"/>
                  </a:moveTo>
                  <a:cubicBezTo>
                    <a:pt x="790" y="1657"/>
                    <a:pt x="397" y="1978"/>
                    <a:pt x="719" y="2267"/>
                  </a:cubicBezTo>
                  <a:cubicBezTo>
                    <a:pt x="790" y="2331"/>
                    <a:pt x="933" y="2395"/>
                    <a:pt x="1077" y="2395"/>
                  </a:cubicBezTo>
                  <a:cubicBezTo>
                    <a:pt x="2364" y="2588"/>
                    <a:pt x="3651" y="3133"/>
                    <a:pt x="4152" y="4128"/>
                  </a:cubicBezTo>
                  <a:cubicBezTo>
                    <a:pt x="4545" y="4899"/>
                    <a:pt x="4617" y="5894"/>
                    <a:pt x="5368" y="6311"/>
                  </a:cubicBezTo>
                  <a:cubicBezTo>
                    <a:pt x="5511" y="6150"/>
                    <a:pt x="5797" y="6311"/>
                    <a:pt x="5869" y="6439"/>
                  </a:cubicBezTo>
                  <a:cubicBezTo>
                    <a:pt x="6047" y="6568"/>
                    <a:pt x="6047" y="6824"/>
                    <a:pt x="6119" y="6985"/>
                  </a:cubicBezTo>
                  <a:cubicBezTo>
                    <a:pt x="6333" y="7434"/>
                    <a:pt x="6870" y="7723"/>
                    <a:pt x="7084" y="8172"/>
                  </a:cubicBezTo>
                  <a:cubicBezTo>
                    <a:pt x="7371" y="8718"/>
                    <a:pt x="7335" y="9456"/>
                    <a:pt x="7692" y="9938"/>
                  </a:cubicBezTo>
                  <a:cubicBezTo>
                    <a:pt x="8086" y="10419"/>
                    <a:pt x="8801" y="10547"/>
                    <a:pt x="9051" y="11093"/>
                  </a:cubicBezTo>
                  <a:cubicBezTo>
                    <a:pt x="9194" y="11350"/>
                    <a:pt x="9123" y="11606"/>
                    <a:pt x="9266" y="11831"/>
                  </a:cubicBezTo>
                  <a:cubicBezTo>
                    <a:pt x="9480" y="12345"/>
                    <a:pt x="10231" y="12569"/>
                    <a:pt x="10553" y="13083"/>
                  </a:cubicBezTo>
                  <a:cubicBezTo>
                    <a:pt x="10696" y="13308"/>
                    <a:pt x="10696" y="13564"/>
                    <a:pt x="10839" y="13853"/>
                  </a:cubicBezTo>
                  <a:cubicBezTo>
                    <a:pt x="11447" y="15458"/>
                    <a:pt x="13915" y="16003"/>
                    <a:pt x="14809" y="17480"/>
                  </a:cubicBezTo>
                  <a:cubicBezTo>
                    <a:pt x="14952" y="17801"/>
                    <a:pt x="15131" y="18154"/>
                    <a:pt x="15345" y="18411"/>
                  </a:cubicBezTo>
                  <a:cubicBezTo>
                    <a:pt x="15703" y="18828"/>
                    <a:pt x="16239" y="19020"/>
                    <a:pt x="16704" y="19277"/>
                  </a:cubicBezTo>
                  <a:cubicBezTo>
                    <a:pt x="17205" y="19630"/>
                    <a:pt x="17598" y="20176"/>
                    <a:pt x="18099" y="20561"/>
                  </a:cubicBezTo>
                  <a:cubicBezTo>
                    <a:pt x="18635" y="20978"/>
                    <a:pt x="19315" y="21235"/>
                    <a:pt x="19923" y="21042"/>
                  </a:cubicBezTo>
                  <a:cubicBezTo>
                    <a:pt x="20424" y="20850"/>
                    <a:pt x="20745" y="20368"/>
                    <a:pt x="20888" y="19887"/>
                  </a:cubicBezTo>
                  <a:cubicBezTo>
                    <a:pt x="21031" y="19438"/>
                    <a:pt x="20960" y="18892"/>
                    <a:pt x="21031" y="18411"/>
                  </a:cubicBezTo>
                  <a:cubicBezTo>
                    <a:pt x="21031" y="18218"/>
                    <a:pt x="21103" y="17961"/>
                    <a:pt x="21103" y="17737"/>
                  </a:cubicBezTo>
                  <a:cubicBezTo>
                    <a:pt x="21031" y="17351"/>
                    <a:pt x="20745" y="16998"/>
                    <a:pt x="20674" y="16517"/>
                  </a:cubicBezTo>
                  <a:cubicBezTo>
                    <a:pt x="20674" y="16324"/>
                    <a:pt x="20674" y="16132"/>
                    <a:pt x="20745" y="15939"/>
                  </a:cubicBezTo>
                  <a:cubicBezTo>
                    <a:pt x="20817" y="15201"/>
                    <a:pt x="20209" y="14431"/>
                    <a:pt x="19386" y="14302"/>
                  </a:cubicBezTo>
                  <a:cubicBezTo>
                    <a:pt x="19243" y="14238"/>
                    <a:pt x="19029" y="14238"/>
                    <a:pt x="18850" y="14174"/>
                  </a:cubicBezTo>
                  <a:cubicBezTo>
                    <a:pt x="18492" y="14046"/>
                    <a:pt x="18349" y="13628"/>
                    <a:pt x="18206" y="13308"/>
                  </a:cubicBezTo>
                  <a:cubicBezTo>
                    <a:pt x="18028" y="12826"/>
                    <a:pt x="17741" y="12280"/>
                    <a:pt x="17205" y="12280"/>
                  </a:cubicBezTo>
                  <a:cubicBezTo>
                    <a:pt x="17062" y="12280"/>
                    <a:pt x="16919" y="12280"/>
                    <a:pt x="16776" y="12280"/>
                  </a:cubicBezTo>
                  <a:cubicBezTo>
                    <a:pt x="16382" y="12280"/>
                    <a:pt x="16061" y="12024"/>
                    <a:pt x="15953" y="11671"/>
                  </a:cubicBezTo>
                  <a:cubicBezTo>
                    <a:pt x="15882" y="11350"/>
                    <a:pt x="16096" y="10997"/>
                    <a:pt x="16454" y="10868"/>
                  </a:cubicBezTo>
                  <a:cubicBezTo>
                    <a:pt x="16597" y="10804"/>
                    <a:pt x="16847" y="10804"/>
                    <a:pt x="16990" y="10740"/>
                  </a:cubicBezTo>
                  <a:cubicBezTo>
                    <a:pt x="17133" y="10676"/>
                    <a:pt x="17205" y="10483"/>
                    <a:pt x="17062" y="10323"/>
                  </a:cubicBezTo>
                  <a:cubicBezTo>
                    <a:pt x="16704" y="9873"/>
                    <a:pt x="16239" y="9392"/>
                    <a:pt x="15631" y="9199"/>
                  </a:cubicBezTo>
                  <a:cubicBezTo>
                    <a:pt x="15488" y="9135"/>
                    <a:pt x="15274" y="9135"/>
                    <a:pt x="15131" y="9007"/>
                  </a:cubicBezTo>
                  <a:cubicBezTo>
                    <a:pt x="14880" y="8782"/>
                    <a:pt x="14880" y="8525"/>
                    <a:pt x="14737" y="8236"/>
                  </a:cubicBezTo>
                  <a:cubicBezTo>
                    <a:pt x="14380" y="7498"/>
                    <a:pt x="13092" y="7691"/>
                    <a:pt x="12413" y="7049"/>
                  </a:cubicBezTo>
                  <a:cubicBezTo>
                    <a:pt x="12055" y="6728"/>
                    <a:pt x="11733" y="6086"/>
                    <a:pt x="11197" y="6150"/>
                  </a:cubicBezTo>
                  <a:cubicBezTo>
                    <a:pt x="11054" y="6150"/>
                    <a:pt x="10839" y="6311"/>
                    <a:pt x="10696" y="6375"/>
                  </a:cubicBezTo>
                  <a:cubicBezTo>
                    <a:pt x="10160" y="6503"/>
                    <a:pt x="9695" y="5958"/>
                    <a:pt x="9552" y="5476"/>
                  </a:cubicBezTo>
                  <a:cubicBezTo>
                    <a:pt x="9337" y="5027"/>
                    <a:pt x="9051" y="4481"/>
                    <a:pt x="8515" y="4481"/>
                  </a:cubicBezTo>
                  <a:cubicBezTo>
                    <a:pt x="8300" y="4481"/>
                    <a:pt x="8122" y="4546"/>
                    <a:pt x="7907" y="4610"/>
                  </a:cubicBezTo>
                  <a:cubicBezTo>
                    <a:pt x="7228" y="4738"/>
                    <a:pt x="6620" y="4289"/>
                    <a:pt x="6119" y="3872"/>
                  </a:cubicBezTo>
                  <a:cubicBezTo>
                    <a:pt x="6333" y="3936"/>
                    <a:pt x="6477" y="3615"/>
                    <a:pt x="6405" y="3390"/>
                  </a:cubicBezTo>
                  <a:cubicBezTo>
                    <a:pt x="6333" y="3198"/>
                    <a:pt x="6190" y="3101"/>
                    <a:pt x="6119" y="2877"/>
                  </a:cubicBezTo>
                  <a:cubicBezTo>
                    <a:pt x="6047" y="2684"/>
                    <a:pt x="6083" y="2427"/>
                    <a:pt x="5976" y="2138"/>
                  </a:cubicBezTo>
                  <a:cubicBezTo>
                    <a:pt x="5904" y="1882"/>
                    <a:pt x="5726" y="1657"/>
                    <a:pt x="5511" y="1593"/>
                  </a:cubicBezTo>
                  <a:cubicBezTo>
                    <a:pt x="5153" y="1529"/>
                    <a:pt x="4688" y="1785"/>
                    <a:pt x="4545" y="1529"/>
                  </a:cubicBezTo>
                  <a:cubicBezTo>
                    <a:pt x="4474" y="1368"/>
                    <a:pt x="4474" y="1240"/>
                    <a:pt x="4474" y="1111"/>
                  </a:cubicBezTo>
                  <a:cubicBezTo>
                    <a:pt x="4295" y="790"/>
                    <a:pt x="3794" y="790"/>
                    <a:pt x="3401" y="855"/>
                  </a:cubicBezTo>
                  <a:cubicBezTo>
                    <a:pt x="3043" y="919"/>
                    <a:pt x="2507" y="1047"/>
                    <a:pt x="2292" y="790"/>
                  </a:cubicBezTo>
                  <a:cubicBezTo>
                    <a:pt x="2221" y="694"/>
                    <a:pt x="2149" y="566"/>
                    <a:pt x="2042" y="502"/>
                  </a:cubicBezTo>
                  <a:cubicBezTo>
                    <a:pt x="1899" y="437"/>
                    <a:pt x="1756" y="502"/>
                    <a:pt x="1684" y="502"/>
                  </a:cubicBezTo>
                  <a:cubicBezTo>
                    <a:pt x="1148" y="502"/>
                    <a:pt x="719" y="-365"/>
                    <a:pt x="254" y="181"/>
                  </a:cubicBezTo>
                  <a:cubicBezTo>
                    <a:pt x="-497" y="790"/>
                    <a:pt x="647" y="919"/>
                    <a:pt x="719" y="130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38" name="Shape 3638"/>
            <p:cNvSpPr/>
            <p:nvPr/>
          </p:nvSpPr>
          <p:spPr>
            <a:xfrm>
              <a:off x="1974682" y="3683724"/>
              <a:ext cx="32921" cy="43563"/>
            </a:xfrm>
            <a:custGeom>
              <a:avLst/>
              <a:gdLst/>
              <a:ahLst/>
              <a:cxnLst>
                <a:cxn ang="0">
                  <a:pos x="wd2" y="hd2"/>
                </a:cxn>
                <a:cxn ang="5400000">
                  <a:pos x="wd2" y="hd2"/>
                </a:cxn>
                <a:cxn ang="10800000">
                  <a:pos x="wd2" y="hd2"/>
                </a:cxn>
                <a:cxn ang="16200000">
                  <a:pos x="wd2" y="hd2"/>
                </a:cxn>
              </a:cxnLst>
              <a:rect l="0" t="0" r="r" b="b"/>
              <a:pathLst>
                <a:path w="18705" h="21493" extrusionOk="0">
                  <a:moveTo>
                    <a:pt x="787" y="6523"/>
                  </a:moveTo>
                  <a:cubicBezTo>
                    <a:pt x="2260" y="8875"/>
                    <a:pt x="6432" y="8020"/>
                    <a:pt x="7905" y="9731"/>
                  </a:cubicBezTo>
                  <a:cubicBezTo>
                    <a:pt x="9132" y="11014"/>
                    <a:pt x="8396" y="12511"/>
                    <a:pt x="9132" y="13794"/>
                  </a:cubicBezTo>
                  <a:cubicBezTo>
                    <a:pt x="9623" y="14222"/>
                    <a:pt x="9623" y="14649"/>
                    <a:pt x="10114" y="15505"/>
                  </a:cubicBezTo>
                  <a:cubicBezTo>
                    <a:pt x="11587" y="17430"/>
                    <a:pt x="13550" y="19141"/>
                    <a:pt x="15269" y="20424"/>
                  </a:cubicBezTo>
                  <a:cubicBezTo>
                    <a:pt x="15760" y="21065"/>
                    <a:pt x="16250" y="21493"/>
                    <a:pt x="16741" y="21493"/>
                  </a:cubicBezTo>
                  <a:cubicBezTo>
                    <a:pt x="17232" y="21493"/>
                    <a:pt x="18214" y="21493"/>
                    <a:pt x="18705" y="21065"/>
                  </a:cubicBezTo>
                  <a:cubicBezTo>
                    <a:pt x="18705" y="20424"/>
                    <a:pt x="18705" y="19996"/>
                    <a:pt x="18705" y="19996"/>
                  </a:cubicBezTo>
                  <a:cubicBezTo>
                    <a:pt x="18705" y="18285"/>
                    <a:pt x="18214" y="17002"/>
                    <a:pt x="18214" y="15077"/>
                  </a:cubicBezTo>
                  <a:cubicBezTo>
                    <a:pt x="18214" y="14649"/>
                    <a:pt x="18214" y="14649"/>
                    <a:pt x="18214" y="14222"/>
                  </a:cubicBezTo>
                  <a:cubicBezTo>
                    <a:pt x="17723" y="13366"/>
                    <a:pt x="16250" y="13366"/>
                    <a:pt x="15269" y="12939"/>
                  </a:cubicBezTo>
                  <a:cubicBezTo>
                    <a:pt x="14287" y="12511"/>
                    <a:pt x="14287" y="11655"/>
                    <a:pt x="14287" y="10586"/>
                  </a:cubicBezTo>
                  <a:cubicBezTo>
                    <a:pt x="14287" y="9731"/>
                    <a:pt x="14778" y="8875"/>
                    <a:pt x="14778" y="8020"/>
                  </a:cubicBezTo>
                  <a:cubicBezTo>
                    <a:pt x="15269" y="5667"/>
                    <a:pt x="14778" y="3101"/>
                    <a:pt x="13060" y="1176"/>
                  </a:cubicBezTo>
                  <a:cubicBezTo>
                    <a:pt x="12569" y="748"/>
                    <a:pt x="12569" y="321"/>
                    <a:pt x="12078" y="321"/>
                  </a:cubicBezTo>
                  <a:cubicBezTo>
                    <a:pt x="11096" y="-107"/>
                    <a:pt x="10605" y="-107"/>
                    <a:pt x="9623" y="321"/>
                  </a:cubicBezTo>
                  <a:cubicBezTo>
                    <a:pt x="7414" y="-107"/>
                    <a:pt x="-2895" y="1604"/>
                    <a:pt x="787" y="652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39" name="Shape 3639"/>
            <p:cNvSpPr/>
            <p:nvPr/>
          </p:nvSpPr>
          <p:spPr>
            <a:xfrm>
              <a:off x="2030406" y="3715966"/>
              <a:ext cx="25661" cy="15380"/>
            </a:xfrm>
            <a:custGeom>
              <a:avLst/>
              <a:gdLst/>
              <a:ahLst/>
              <a:cxnLst>
                <a:cxn ang="0">
                  <a:pos x="wd2" y="hd2"/>
                </a:cxn>
                <a:cxn ang="5400000">
                  <a:pos x="wd2" y="hd2"/>
                </a:cxn>
                <a:cxn ang="10800000">
                  <a:pos x="wd2" y="hd2"/>
                </a:cxn>
                <a:cxn ang="16200000">
                  <a:pos x="wd2" y="hd2"/>
                </a:cxn>
              </a:cxnLst>
              <a:rect l="0" t="0" r="r" b="b"/>
              <a:pathLst>
                <a:path w="19528" h="21600" extrusionOk="0">
                  <a:moveTo>
                    <a:pt x="1123" y="17788"/>
                  </a:moveTo>
                  <a:cubicBezTo>
                    <a:pt x="1809" y="19059"/>
                    <a:pt x="3180" y="20329"/>
                    <a:pt x="4552" y="20329"/>
                  </a:cubicBezTo>
                  <a:cubicBezTo>
                    <a:pt x="6266" y="20329"/>
                    <a:pt x="7637" y="21600"/>
                    <a:pt x="9009" y="21600"/>
                  </a:cubicBezTo>
                  <a:cubicBezTo>
                    <a:pt x="9695" y="21600"/>
                    <a:pt x="10380" y="21600"/>
                    <a:pt x="11066" y="21600"/>
                  </a:cubicBezTo>
                  <a:cubicBezTo>
                    <a:pt x="11752" y="21600"/>
                    <a:pt x="12780" y="20329"/>
                    <a:pt x="13466" y="20329"/>
                  </a:cubicBezTo>
                  <a:cubicBezTo>
                    <a:pt x="14152" y="20329"/>
                    <a:pt x="14837" y="20329"/>
                    <a:pt x="15523" y="20329"/>
                  </a:cubicBezTo>
                  <a:cubicBezTo>
                    <a:pt x="18266" y="19059"/>
                    <a:pt x="20666" y="12071"/>
                    <a:pt x="18952" y="6988"/>
                  </a:cubicBezTo>
                  <a:cubicBezTo>
                    <a:pt x="18266" y="3176"/>
                    <a:pt x="15866" y="635"/>
                    <a:pt x="13466" y="1906"/>
                  </a:cubicBezTo>
                  <a:cubicBezTo>
                    <a:pt x="11409" y="3812"/>
                    <a:pt x="10380" y="5718"/>
                    <a:pt x="8323" y="4447"/>
                  </a:cubicBezTo>
                  <a:cubicBezTo>
                    <a:pt x="6952" y="4447"/>
                    <a:pt x="5580" y="0"/>
                    <a:pt x="3866" y="0"/>
                  </a:cubicBezTo>
                  <a:cubicBezTo>
                    <a:pt x="-248" y="1906"/>
                    <a:pt x="-934" y="13341"/>
                    <a:pt x="1123" y="1778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0" name="Shape 3640"/>
            <p:cNvSpPr/>
            <p:nvPr/>
          </p:nvSpPr>
          <p:spPr>
            <a:xfrm>
              <a:off x="2066212" y="3467050"/>
              <a:ext cx="261634" cy="282427"/>
            </a:xfrm>
            <a:custGeom>
              <a:avLst/>
              <a:gdLst/>
              <a:ahLst/>
              <a:cxnLst>
                <a:cxn ang="0">
                  <a:pos x="wd2" y="hd2"/>
                </a:cxn>
                <a:cxn ang="5400000">
                  <a:pos x="wd2" y="hd2"/>
                </a:cxn>
                <a:cxn ang="10800000">
                  <a:pos x="wd2" y="hd2"/>
                </a:cxn>
                <a:cxn ang="16200000">
                  <a:pos x="wd2" y="hd2"/>
                </a:cxn>
              </a:cxnLst>
              <a:rect l="0" t="0" r="r" b="b"/>
              <a:pathLst>
                <a:path w="21494" h="21476" extrusionOk="0">
                  <a:moveTo>
                    <a:pt x="101" y="11872"/>
                  </a:moveTo>
                  <a:cubicBezTo>
                    <a:pt x="30" y="12005"/>
                    <a:pt x="-42" y="12204"/>
                    <a:pt x="30" y="12337"/>
                  </a:cubicBezTo>
                  <a:cubicBezTo>
                    <a:pt x="101" y="12470"/>
                    <a:pt x="316" y="12570"/>
                    <a:pt x="387" y="12703"/>
                  </a:cubicBezTo>
                  <a:cubicBezTo>
                    <a:pt x="924" y="13268"/>
                    <a:pt x="-42" y="14165"/>
                    <a:pt x="316" y="14863"/>
                  </a:cubicBezTo>
                  <a:cubicBezTo>
                    <a:pt x="530" y="15195"/>
                    <a:pt x="995" y="15261"/>
                    <a:pt x="1281" y="15560"/>
                  </a:cubicBezTo>
                  <a:cubicBezTo>
                    <a:pt x="2032" y="16192"/>
                    <a:pt x="1818" y="17421"/>
                    <a:pt x="2640" y="17986"/>
                  </a:cubicBezTo>
                  <a:cubicBezTo>
                    <a:pt x="2712" y="18053"/>
                    <a:pt x="2855" y="18119"/>
                    <a:pt x="2926" y="18186"/>
                  </a:cubicBezTo>
                  <a:cubicBezTo>
                    <a:pt x="3105" y="18352"/>
                    <a:pt x="3033" y="18618"/>
                    <a:pt x="3105" y="18751"/>
                  </a:cubicBezTo>
                  <a:cubicBezTo>
                    <a:pt x="3177" y="19448"/>
                    <a:pt x="4214" y="19880"/>
                    <a:pt x="4822" y="19448"/>
                  </a:cubicBezTo>
                  <a:cubicBezTo>
                    <a:pt x="5036" y="19316"/>
                    <a:pt x="5179" y="19116"/>
                    <a:pt x="5501" y="19050"/>
                  </a:cubicBezTo>
                  <a:cubicBezTo>
                    <a:pt x="5930" y="18983"/>
                    <a:pt x="6181" y="19382"/>
                    <a:pt x="6395" y="19748"/>
                  </a:cubicBezTo>
                  <a:cubicBezTo>
                    <a:pt x="6610" y="20080"/>
                    <a:pt x="7146" y="20346"/>
                    <a:pt x="7432" y="20080"/>
                  </a:cubicBezTo>
                  <a:cubicBezTo>
                    <a:pt x="7504" y="20013"/>
                    <a:pt x="7611" y="19814"/>
                    <a:pt x="7683" y="19748"/>
                  </a:cubicBezTo>
                  <a:cubicBezTo>
                    <a:pt x="7826" y="19648"/>
                    <a:pt x="7969" y="19648"/>
                    <a:pt x="8112" y="19648"/>
                  </a:cubicBezTo>
                  <a:cubicBezTo>
                    <a:pt x="8577" y="19748"/>
                    <a:pt x="9077" y="19814"/>
                    <a:pt x="9542" y="19880"/>
                  </a:cubicBezTo>
                  <a:cubicBezTo>
                    <a:pt x="10150" y="19947"/>
                    <a:pt x="10686" y="20013"/>
                    <a:pt x="11187" y="20279"/>
                  </a:cubicBezTo>
                  <a:cubicBezTo>
                    <a:pt x="11724" y="20512"/>
                    <a:pt x="12153" y="20977"/>
                    <a:pt x="12260" y="21476"/>
                  </a:cubicBezTo>
                  <a:cubicBezTo>
                    <a:pt x="12403" y="21044"/>
                    <a:pt x="13083" y="21077"/>
                    <a:pt x="13512" y="21210"/>
                  </a:cubicBezTo>
                  <a:cubicBezTo>
                    <a:pt x="13977" y="21376"/>
                    <a:pt x="14513" y="21542"/>
                    <a:pt x="14871" y="21343"/>
                  </a:cubicBezTo>
                  <a:cubicBezTo>
                    <a:pt x="15335" y="21143"/>
                    <a:pt x="15407" y="20645"/>
                    <a:pt x="15479" y="20146"/>
                  </a:cubicBezTo>
                  <a:cubicBezTo>
                    <a:pt x="15550" y="19880"/>
                    <a:pt x="15550" y="19448"/>
                    <a:pt x="15264" y="19316"/>
                  </a:cubicBezTo>
                  <a:cubicBezTo>
                    <a:pt x="15157" y="19249"/>
                    <a:pt x="15014" y="19249"/>
                    <a:pt x="14942" y="19183"/>
                  </a:cubicBezTo>
                  <a:cubicBezTo>
                    <a:pt x="14728" y="18983"/>
                    <a:pt x="14942" y="18618"/>
                    <a:pt x="15157" y="18485"/>
                  </a:cubicBezTo>
                  <a:cubicBezTo>
                    <a:pt x="15407" y="18285"/>
                    <a:pt x="15622" y="18053"/>
                    <a:pt x="15622" y="17787"/>
                  </a:cubicBezTo>
                  <a:cubicBezTo>
                    <a:pt x="15622" y="17421"/>
                    <a:pt x="15085" y="17288"/>
                    <a:pt x="14656" y="17222"/>
                  </a:cubicBezTo>
                  <a:cubicBezTo>
                    <a:pt x="15157" y="16724"/>
                    <a:pt x="15836" y="16391"/>
                    <a:pt x="16516" y="16192"/>
                  </a:cubicBezTo>
                  <a:cubicBezTo>
                    <a:pt x="16981" y="16026"/>
                    <a:pt x="17588" y="15959"/>
                    <a:pt x="17732" y="15560"/>
                  </a:cubicBezTo>
                  <a:cubicBezTo>
                    <a:pt x="18018" y="14863"/>
                    <a:pt x="17052" y="14231"/>
                    <a:pt x="17124" y="13533"/>
                  </a:cubicBezTo>
                  <a:cubicBezTo>
                    <a:pt x="17195" y="13168"/>
                    <a:pt x="17481" y="12902"/>
                    <a:pt x="17732" y="12570"/>
                  </a:cubicBezTo>
                  <a:cubicBezTo>
                    <a:pt x="17946" y="12271"/>
                    <a:pt x="18089" y="11772"/>
                    <a:pt x="17803" y="11506"/>
                  </a:cubicBezTo>
                  <a:cubicBezTo>
                    <a:pt x="18483" y="11307"/>
                    <a:pt x="18983" y="12005"/>
                    <a:pt x="19448" y="12404"/>
                  </a:cubicBezTo>
                  <a:cubicBezTo>
                    <a:pt x="19520" y="12470"/>
                    <a:pt x="19591" y="12570"/>
                    <a:pt x="19734" y="12570"/>
                  </a:cubicBezTo>
                  <a:cubicBezTo>
                    <a:pt x="19984" y="12636"/>
                    <a:pt x="20199" y="12404"/>
                    <a:pt x="20199" y="12204"/>
                  </a:cubicBezTo>
                  <a:cubicBezTo>
                    <a:pt x="20414" y="11639"/>
                    <a:pt x="19984" y="10875"/>
                    <a:pt x="19305" y="10808"/>
                  </a:cubicBezTo>
                  <a:cubicBezTo>
                    <a:pt x="19162" y="10808"/>
                    <a:pt x="18912" y="10808"/>
                    <a:pt x="18769" y="10676"/>
                  </a:cubicBezTo>
                  <a:cubicBezTo>
                    <a:pt x="18339" y="10376"/>
                    <a:pt x="18769" y="9712"/>
                    <a:pt x="18626" y="9213"/>
                  </a:cubicBezTo>
                  <a:cubicBezTo>
                    <a:pt x="18554" y="8781"/>
                    <a:pt x="18053" y="8582"/>
                    <a:pt x="17660" y="8449"/>
                  </a:cubicBezTo>
                  <a:cubicBezTo>
                    <a:pt x="17302" y="8316"/>
                    <a:pt x="16730" y="7951"/>
                    <a:pt x="16837" y="7519"/>
                  </a:cubicBezTo>
                  <a:cubicBezTo>
                    <a:pt x="16837" y="6920"/>
                    <a:pt x="17803" y="6754"/>
                    <a:pt x="18232" y="6356"/>
                  </a:cubicBezTo>
                  <a:cubicBezTo>
                    <a:pt x="18912" y="5791"/>
                    <a:pt x="18769" y="4528"/>
                    <a:pt x="19591" y="4262"/>
                  </a:cubicBezTo>
                  <a:cubicBezTo>
                    <a:pt x="19984" y="4129"/>
                    <a:pt x="20378" y="4262"/>
                    <a:pt x="20735" y="4262"/>
                  </a:cubicBezTo>
                  <a:cubicBezTo>
                    <a:pt x="21129" y="4262"/>
                    <a:pt x="21558" y="4063"/>
                    <a:pt x="21486" y="3697"/>
                  </a:cubicBezTo>
                  <a:cubicBezTo>
                    <a:pt x="21415" y="3298"/>
                    <a:pt x="20807" y="3232"/>
                    <a:pt x="20342" y="3298"/>
                  </a:cubicBezTo>
                  <a:cubicBezTo>
                    <a:pt x="19913" y="3398"/>
                    <a:pt x="19448" y="3365"/>
                    <a:pt x="18983" y="3132"/>
                  </a:cubicBezTo>
                  <a:cubicBezTo>
                    <a:pt x="18554" y="2999"/>
                    <a:pt x="18232" y="2667"/>
                    <a:pt x="18161" y="2235"/>
                  </a:cubicBezTo>
                  <a:cubicBezTo>
                    <a:pt x="18161" y="2036"/>
                    <a:pt x="18161" y="1903"/>
                    <a:pt x="18161" y="1670"/>
                  </a:cubicBezTo>
                  <a:cubicBezTo>
                    <a:pt x="18089" y="1105"/>
                    <a:pt x="17588" y="640"/>
                    <a:pt x="17124" y="274"/>
                  </a:cubicBezTo>
                  <a:cubicBezTo>
                    <a:pt x="16981" y="141"/>
                    <a:pt x="16837" y="75"/>
                    <a:pt x="16659" y="8"/>
                  </a:cubicBezTo>
                  <a:cubicBezTo>
                    <a:pt x="16230" y="-58"/>
                    <a:pt x="15836" y="274"/>
                    <a:pt x="15693" y="706"/>
                  </a:cubicBezTo>
                  <a:cubicBezTo>
                    <a:pt x="15335" y="1471"/>
                    <a:pt x="15157" y="2434"/>
                    <a:pt x="14334" y="2800"/>
                  </a:cubicBezTo>
                  <a:cubicBezTo>
                    <a:pt x="14191" y="2866"/>
                    <a:pt x="14048" y="2866"/>
                    <a:pt x="13905" y="2999"/>
                  </a:cubicBezTo>
                  <a:cubicBezTo>
                    <a:pt x="13762" y="3066"/>
                    <a:pt x="13655" y="3298"/>
                    <a:pt x="13583" y="3431"/>
                  </a:cubicBezTo>
                  <a:cubicBezTo>
                    <a:pt x="13297" y="3963"/>
                    <a:pt x="13154" y="4594"/>
                    <a:pt x="13083" y="5226"/>
                  </a:cubicBezTo>
                  <a:cubicBezTo>
                    <a:pt x="12689" y="5093"/>
                    <a:pt x="12725" y="4528"/>
                    <a:pt x="12403" y="4395"/>
                  </a:cubicBezTo>
                  <a:cubicBezTo>
                    <a:pt x="12117" y="4262"/>
                    <a:pt x="11724" y="4395"/>
                    <a:pt x="11652" y="4661"/>
                  </a:cubicBezTo>
                  <a:cubicBezTo>
                    <a:pt x="11509" y="4960"/>
                    <a:pt x="11581" y="5226"/>
                    <a:pt x="11581" y="5525"/>
                  </a:cubicBezTo>
                  <a:cubicBezTo>
                    <a:pt x="11330" y="5724"/>
                    <a:pt x="11116" y="5292"/>
                    <a:pt x="10830" y="5159"/>
                  </a:cubicBezTo>
                  <a:cubicBezTo>
                    <a:pt x="10436" y="4960"/>
                    <a:pt x="10007" y="5359"/>
                    <a:pt x="9828" y="5791"/>
                  </a:cubicBezTo>
                  <a:cubicBezTo>
                    <a:pt x="9757" y="6223"/>
                    <a:pt x="9757" y="6688"/>
                    <a:pt x="9471" y="6987"/>
                  </a:cubicBezTo>
                  <a:cubicBezTo>
                    <a:pt x="9256" y="7186"/>
                    <a:pt x="8934" y="7253"/>
                    <a:pt x="8720" y="7452"/>
                  </a:cubicBezTo>
                  <a:cubicBezTo>
                    <a:pt x="8505" y="7618"/>
                    <a:pt x="8255" y="7951"/>
                    <a:pt x="8433" y="8150"/>
                  </a:cubicBezTo>
                  <a:cubicBezTo>
                    <a:pt x="7969" y="8449"/>
                    <a:pt x="7468" y="8449"/>
                    <a:pt x="6932" y="8383"/>
                  </a:cubicBezTo>
                  <a:cubicBezTo>
                    <a:pt x="6431" y="8316"/>
                    <a:pt x="5894" y="8250"/>
                    <a:pt x="5358" y="8383"/>
                  </a:cubicBezTo>
                  <a:cubicBezTo>
                    <a:pt x="4857" y="8549"/>
                    <a:pt x="4428" y="9014"/>
                    <a:pt x="4607" y="9413"/>
                  </a:cubicBezTo>
                  <a:cubicBezTo>
                    <a:pt x="4679" y="9612"/>
                    <a:pt x="4822" y="9778"/>
                    <a:pt x="4893" y="9911"/>
                  </a:cubicBezTo>
                  <a:cubicBezTo>
                    <a:pt x="5036" y="10376"/>
                    <a:pt x="4607" y="10742"/>
                    <a:pt x="4142" y="11074"/>
                  </a:cubicBezTo>
                  <a:cubicBezTo>
                    <a:pt x="3999" y="11174"/>
                    <a:pt x="3928" y="11240"/>
                    <a:pt x="3784" y="11240"/>
                  </a:cubicBezTo>
                  <a:cubicBezTo>
                    <a:pt x="3463" y="11240"/>
                    <a:pt x="3320" y="10875"/>
                    <a:pt x="3177" y="10676"/>
                  </a:cubicBezTo>
                  <a:cubicBezTo>
                    <a:pt x="2783" y="10244"/>
                    <a:pt x="2032" y="10177"/>
                    <a:pt x="1603" y="10543"/>
                  </a:cubicBezTo>
                  <a:cubicBezTo>
                    <a:pt x="1675" y="10476"/>
                    <a:pt x="1460" y="9280"/>
                    <a:pt x="995" y="9978"/>
                  </a:cubicBezTo>
                  <a:cubicBezTo>
                    <a:pt x="602" y="10875"/>
                    <a:pt x="387" y="11373"/>
                    <a:pt x="101" y="1187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1" name="Shape 3641"/>
            <p:cNvSpPr/>
            <p:nvPr/>
          </p:nvSpPr>
          <p:spPr>
            <a:xfrm>
              <a:off x="1995266" y="3793725"/>
              <a:ext cx="235317" cy="74959"/>
            </a:xfrm>
            <a:custGeom>
              <a:avLst/>
              <a:gdLst/>
              <a:ahLst/>
              <a:cxnLst>
                <a:cxn ang="0">
                  <a:pos x="wd2" y="hd2"/>
                </a:cxn>
                <a:cxn ang="5400000">
                  <a:pos x="wd2" y="hd2"/>
                </a:cxn>
                <a:cxn ang="10800000">
                  <a:pos x="wd2" y="hd2"/>
                </a:cxn>
                <a:cxn ang="16200000">
                  <a:pos x="wd2" y="hd2"/>
                </a:cxn>
              </a:cxnLst>
              <a:rect l="0" t="0" r="r" b="b"/>
              <a:pathLst>
                <a:path w="21363" h="21176" extrusionOk="0">
                  <a:moveTo>
                    <a:pt x="80" y="6444"/>
                  </a:moveTo>
                  <a:cubicBezTo>
                    <a:pt x="80" y="6690"/>
                    <a:pt x="1" y="6935"/>
                    <a:pt x="80" y="7549"/>
                  </a:cubicBezTo>
                  <a:cubicBezTo>
                    <a:pt x="80" y="8040"/>
                    <a:pt x="239" y="8285"/>
                    <a:pt x="357" y="8776"/>
                  </a:cubicBezTo>
                  <a:cubicBezTo>
                    <a:pt x="675" y="9512"/>
                    <a:pt x="912" y="10372"/>
                    <a:pt x="1269" y="11108"/>
                  </a:cubicBezTo>
                  <a:cubicBezTo>
                    <a:pt x="1665" y="12090"/>
                    <a:pt x="2181" y="13440"/>
                    <a:pt x="2735" y="13440"/>
                  </a:cubicBezTo>
                  <a:cubicBezTo>
                    <a:pt x="3092" y="13440"/>
                    <a:pt x="3409" y="13194"/>
                    <a:pt x="3647" y="13194"/>
                  </a:cubicBezTo>
                  <a:cubicBezTo>
                    <a:pt x="4400" y="13194"/>
                    <a:pt x="5074" y="14912"/>
                    <a:pt x="5827" y="15281"/>
                  </a:cubicBezTo>
                  <a:cubicBezTo>
                    <a:pt x="6501" y="15526"/>
                    <a:pt x="7254" y="14422"/>
                    <a:pt x="7888" y="14667"/>
                  </a:cubicBezTo>
                  <a:cubicBezTo>
                    <a:pt x="8244" y="14912"/>
                    <a:pt x="8641" y="15526"/>
                    <a:pt x="8918" y="16017"/>
                  </a:cubicBezTo>
                  <a:cubicBezTo>
                    <a:pt x="9473" y="16999"/>
                    <a:pt x="9988" y="17735"/>
                    <a:pt x="10583" y="18840"/>
                  </a:cubicBezTo>
                  <a:cubicBezTo>
                    <a:pt x="10821" y="19331"/>
                    <a:pt x="11058" y="19576"/>
                    <a:pt x="11415" y="19822"/>
                  </a:cubicBezTo>
                  <a:cubicBezTo>
                    <a:pt x="11811" y="20067"/>
                    <a:pt x="12129" y="20067"/>
                    <a:pt x="12564" y="20067"/>
                  </a:cubicBezTo>
                  <a:cubicBezTo>
                    <a:pt x="12961" y="20312"/>
                    <a:pt x="13397" y="20681"/>
                    <a:pt x="13793" y="20926"/>
                  </a:cubicBezTo>
                  <a:cubicBezTo>
                    <a:pt x="14546" y="21417"/>
                    <a:pt x="15378" y="21172"/>
                    <a:pt x="16211" y="20312"/>
                  </a:cubicBezTo>
                  <a:cubicBezTo>
                    <a:pt x="16726" y="19822"/>
                    <a:pt x="17281" y="19085"/>
                    <a:pt x="17796" y="19085"/>
                  </a:cubicBezTo>
                  <a:cubicBezTo>
                    <a:pt x="18034" y="19085"/>
                    <a:pt x="18391" y="19331"/>
                    <a:pt x="18628" y="19331"/>
                  </a:cubicBezTo>
                  <a:cubicBezTo>
                    <a:pt x="19302" y="19822"/>
                    <a:pt x="20055" y="20067"/>
                    <a:pt x="20808" y="20067"/>
                  </a:cubicBezTo>
                  <a:cubicBezTo>
                    <a:pt x="21046" y="20067"/>
                    <a:pt x="21363" y="19822"/>
                    <a:pt x="21363" y="19085"/>
                  </a:cubicBezTo>
                  <a:cubicBezTo>
                    <a:pt x="21363" y="18840"/>
                    <a:pt x="21284" y="18594"/>
                    <a:pt x="21284" y="18349"/>
                  </a:cubicBezTo>
                  <a:cubicBezTo>
                    <a:pt x="20887" y="16753"/>
                    <a:pt x="20134" y="17490"/>
                    <a:pt x="19540" y="17244"/>
                  </a:cubicBezTo>
                  <a:cubicBezTo>
                    <a:pt x="18866" y="16999"/>
                    <a:pt x="18391" y="15772"/>
                    <a:pt x="17875" y="14422"/>
                  </a:cubicBezTo>
                  <a:cubicBezTo>
                    <a:pt x="17717" y="13931"/>
                    <a:pt x="17479" y="13440"/>
                    <a:pt x="17479" y="12335"/>
                  </a:cubicBezTo>
                  <a:cubicBezTo>
                    <a:pt x="17479" y="11599"/>
                    <a:pt x="17717" y="11108"/>
                    <a:pt x="17875" y="11108"/>
                  </a:cubicBezTo>
                  <a:cubicBezTo>
                    <a:pt x="18034" y="11108"/>
                    <a:pt x="18311" y="11108"/>
                    <a:pt x="18549" y="11108"/>
                  </a:cubicBezTo>
                  <a:cubicBezTo>
                    <a:pt x="18628" y="9758"/>
                    <a:pt x="18153" y="8531"/>
                    <a:pt x="17717" y="8285"/>
                  </a:cubicBezTo>
                  <a:cubicBezTo>
                    <a:pt x="17320" y="8040"/>
                    <a:pt x="16805" y="8531"/>
                    <a:pt x="16369" y="8776"/>
                  </a:cubicBezTo>
                  <a:cubicBezTo>
                    <a:pt x="15973" y="9022"/>
                    <a:pt x="15458" y="9267"/>
                    <a:pt x="15061" y="8531"/>
                  </a:cubicBezTo>
                  <a:cubicBezTo>
                    <a:pt x="14546" y="7549"/>
                    <a:pt x="14388" y="5462"/>
                    <a:pt x="13872" y="4603"/>
                  </a:cubicBezTo>
                  <a:cubicBezTo>
                    <a:pt x="13397" y="3867"/>
                    <a:pt x="12882" y="4358"/>
                    <a:pt x="12406" y="5217"/>
                  </a:cubicBezTo>
                  <a:cubicBezTo>
                    <a:pt x="11891" y="5953"/>
                    <a:pt x="11415" y="6690"/>
                    <a:pt x="10900" y="6444"/>
                  </a:cubicBezTo>
                  <a:cubicBezTo>
                    <a:pt x="10464" y="6199"/>
                    <a:pt x="9988" y="5462"/>
                    <a:pt x="9751" y="6444"/>
                  </a:cubicBezTo>
                  <a:cubicBezTo>
                    <a:pt x="9552" y="7181"/>
                    <a:pt x="9632" y="8531"/>
                    <a:pt x="9394" y="8776"/>
                  </a:cubicBezTo>
                  <a:cubicBezTo>
                    <a:pt x="9315" y="9022"/>
                    <a:pt x="9156" y="9022"/>
                    <a:pt x="9077" y="8776"/>
                  </a:cubicBezTo>
                  <a:cubicBezTo>
                    <a:pt x="8086" y="8285"/>
                    <a:pt x="6976" y="8040"/>
                    <a:pt x="5985" y="9267"/>
                  </a:cubicBezTo>
                  <a:cubicBezTo>
                    <a:pt x="5906" y="9512"/>
                    <a:pt x="5827" y="9512"/>
                    <a:pt x="5668" y="9512"/>
                  </a:cubicBezTo>
                  <a:cubicBezTo>
                    <a:pt x="5312" y="9512"/>
                    <a:pt x="5232" y="8653"/>
                    <a:pt x="5232" y="7549"/>
                  </a:cubicBezTo>
                  <a:cubicBezTo>
                    <a:pt x="5232" y="6567"/>
                    <a:pt x="5312" y="5708"/>
                    <a:pt x="5074" y="4972"/>
                  </a:cubicBezTo>
                  <a:cubicBezTo>
                    <a:pt x="4915" y="4358"/>
                    <a:pt x="4677" y="4112"/>
                    <a:pt x="4479" y="3622"/>
                  </a:cubicBezTo>
                  <a:cubicBezTo>
                    <a:pt x="4321" y="3131"/>
                    <a:pt x="4321" y="2149"/>
                    <a:pt x="4242" y="1290"/>
                  </a:cubicBezTo>
                  <a:cubicBezTo>
                    <a:pt x="4083" y="308"/>
                    <a:pt x="3568" y="-183"/>
                    <a:pt x="3251" y="62"/>
                  </a:cubicBezTo>
                  <a:cubicBezTo>
                    <a:pt x="2815" y="308"/>
                    <a:pt x="2498" y="1044"/>
                    <a:pt x="2181" y="1781"/>
                  </a:cubicBezTo>
                  <a:cubicBezTo>
                    <a:pt x="1982" y="2394"/>
                    <a:pt x="1665" y="2885"/>
                    <a:pt x="1507" y="2394"/>
                  </a:cubicBezTo>
                  <a:cubicBezTo>
                    <a:pt x="1071" y="1781"/>
                    <a:pt x="754" y="62"/>
                    <a:pt x="239" y="1044"/>
                  </a:cubicBezTo>
                  <a:cubicBezTo>
                    <a:pt x="-237" y="2640"/>
                    <a:pt x="159" y="4972"/>
                    <a:pt x="80" y="644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2" name="Shape 3642"/>
            <p:cNvSpPr/>
            <p:nvPr/>
          </p:nvSpPr>
          <p:spPr>
            <a:xfrm>
              <a:off x="2252261" y="3857311"/>
              <a:ext cx="68665" cy="16523"/>
            </a:xfrm>
            <a:custGeom>
              <a:avLst/>
              <a:gdLst/>
              <a:ahLst/>
              <a:cxnLst>
                <a:cxn ang="0">
                  <a:pos x="wd2" y="hd2"/>
                </a:cxn>
                <a:cxn ang="5400000">
                  <a:pos x="wd2" y="hd2"/>
                </a:cxn>
                <a:cxn ang="10800000">
                  <a:pos x="wd2" y="hd2"/>
                </a:cxn>
                <a:cxn ang="16200000">
                  <a:pos x="wd2" y="hd2"/>
                </a:cxn>
              </a:cxnLst>
              <a:rect l="0" t="0" r="r" b="b"/>
              <a:pathLst>
                <a:path w="20983" h="15763" extrusionOk="0">
                  <a:moveTo>
                    <a:pt x="7888" y="15133"/>
                  </a:moveTo>
                  <a:cubicBezTo>
                    <a:pt x="9103" y="14318"/>
                    <a:pt x="9913" y="11873"/>
                    <a:pt x="10723" y="11058"/>
                  </a:cubicBezTo>
                  <a:cubicBezTo>
                    <a:pt x="13018" y="7390"/>
                    <a:pt x="15853" y="9428"/>
                    <a:pt x="18418" y="9428"/>
                  </a:cubicBezTo>
                  <a:cubicBezTo>
                    <a:pt x="19228" y="9428"/>
                    <a:pt x="20443" y="9428"/>
                    <a:pt x="20983" y="6575"/>
                  </a:cubicBezTo>
                  <a:cubicBezTo>
                    <a:pt x="19768" y="4945"/>
                    <a:pt x="18688" y="4129"/>
                    <a:pt x="17608" y="3314"/>
                  </a:cubicBezTo>
                  <a:cubicBezTo>
                    <a:pt x="15853" y="2499"/>
                    <a:pt x="14503" y="1684"/>
                    <a:pt x="12748" y="869"/>
                  </a:cubicBezTo>
                  <a:cubicBezTo>
                    <a:pt x="10723" y="54"/>
                    <a:pt x="8833" y="-1169"/>
                    <a:pt x="7348" y="2499"/>
                  </a:cubicBezTo>
                  <a:cubicBezTo>
                    <a:pt x="6808" y="3314"/>
                    <a:pt x="6538" y="4945"/>
                    <a:pt x="5998" y="5760"/>
                  </a:cubicBezTo>
                  <a:cubicBezTo>
                    <a:pt x="4783" y="6575"/>
                    <a:pt x="-617" y="-4429"/>
                    <a:pt x="58" y="5760"/>
                  </a:cubicBezTo>
                  <a:cubicBezTo>
                    <a:pt x="328" y="14318"/>
                    <a:pt x="5998" y="17171"/>
                    <a:pt x="7888" y="151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3" name="Shape 3643"/>
            <p:cNvSpPr/>
            <p:nvPr/>
          </p:nvSpPr>
          <p:spPr>
            <a:xfrm>
              <a:off x="2322528" y="3879250"/>
              <a:ext cx="46458" cy="34491"/>
            </a:xfrm>
            <a:custGeom>
              <a:avLst/>
              <a:gdLst/>
              <a:ahLst/>
              <a:cxnLst>
                <a:cxn ang="0">
                  <a:pos x="wd2" y="hd2"/>
                </a:cxn>
                <a:cxn ang="5400000">
                  <a:pos x="wd2" y="hd2"/>
                </a:cxn>
                <a:cxn ang="10800000">
                  <a:pos x="wd2" y="hd2"/>
                </a:cxn>
                <a:cxn ang="16200000">
                  <a:pos x="wd2" y="hd2"/>
                </a:cxn>
              </a:cxnLst>
              <a:rect l="0" t="0" r="r" b="b"/>
              <a:pathLst>
                <a:path w="20256" h="19603" extrusionOk="0">
                  <a:moveTo>
                    <a:pt x="8978" y="12570"/>
                  </a:moveTo>
                  <a:cubicBezTo>
                    <a:pt x="9743" y="13826"/>
                    <a:pt x="9743" y="15333"/>
                    <a:pt x="10698" y="16338"/>
                  </a:cubicBezTo>
                  <a:cubicBezTo>
                    <a:pt x="11845" y="19101"/>
                    <a:pt x="14713" y="19603"/>
                    <a:pt x="17006" y="19603"/>
                  </a:cubicBezTo>
                  <a:cubicBezTo>
                    <a:pt x="17771" y="19603"/>
                    <a:pt x="19109" y="19603"/>
                    <a:pt x="19874" y="18347"/>
                  </a:cubicBezTo>
                  <a:cubicBezTo>
                    <a:pt x="20256" y="17343"/>
                    <a:pt x="20256" y="16338"/>
                    <a:pt x="20256" y="15333"/>
                  </a:cubicBezTo>
                  <a:cubicBezTo>
                    <a:pt x="19874" y="14329"/>
                    <a:pt x="19491" y="13826"/>
                    <a:pt x="18727" y="12570"/>
                  </a:cubicBezTo>
                  <a:cubicBezTo>
                    <a:pt x="17771" y="11566"/>
                    <a:pt x="17006" y="11063"/>
                    <a:pt x="15860" y="10059"/>
                  </a:cubicBezTo>
                  <a:cubicBezTo>
                    <a:pt x="14713" y="9054"/>
                    <a:pt x="12610" y="7798"/>
                    <a:pt x="12610" y="5789"/>
                  </a:cubicBezTo>
                  <a:cubicBezTo>
                    <a:pt x="12610" y="4784"/>
                    <a:pt x="12992" y="4282"/>
                    <a:pt x="12610" y="3277"/>
                  </a:cubicBezTo>
                  <a:cubicBezTo>
                    <a:pt x="12610" y="2775"/>
                    <a:pt x="12228" y="2775"/>
                    <a:pt x="11845" y="2022"/>
                  </a:cubicBezTo>
                  <a:cubicBezTo>
                    <a:pt x="9360" y="515"/>
                    <a:pt x="1332" y="-1997"/>
                    <a:pt x="185" y="2775"/>
                  </a:cubicBezTo>
                  <a:cubicBezTo>
                    <a:pt x="-1344" y="9556"/>
                    <a:pt x="7067" y="9556"/>
                    <a:pt x="8978" y="12570"/>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4" name="Shape 3644"/>
            <p:cNvSpPr/>
            <p:nvPr/>
          </p:nvSpPr>
          <p:spPr>
            <a:xfrm>
              <a:off x="2332901" y="3850746"/>
              <a:ext cx="128360" cy="26465"/>
            </a:xfrm>
            <a:custGeom>
              <a:avLst/>
              <a:gdLst/>
              <a:ahLst/>
              <a:cxnLst>
                <a:cxn ang="0">
                  <a:pos x="wd2" y="hd2"/>
                </a:cxn>
                <a:cxn ang="5400000">
                  <a:pos x="wd2" y="hd2"/>
                </a:cxn>
                <a:cxn ang="10800000">
                  <a:pos x="wd2" y="hd2"/>
                </a:cxn>
                <a:cxn ang="16200000">
                  <a:pos x="wd2" y="hd2"/>
                </a:cxn>
              </a:cxnLst>
              <a:rect l="0" t="0" r="r" b="b"/>
              <a:pathLst>
                <a:path w="21600" h="21600" extrusionOk="0">
                  <a:moveTo>
                    <a:pt x="3065" y="16841"/>
                  </a:moveTo>
                  <a:cubicBezTo>
                    <a:pt x="3868" y="17573"/>
                    <a:pt x="4451" y="21600"/>
                    <a:pt x="5254" y="21600"/>
                  </a:cubicBezTo>
                  <a:cubicBezTo>
                    <a:pt x="5838" y="21600"/>
                    <a:pt x="6422" y="19769"/>
                    <a:pt x="6932" y="19037"/>
                  </a:cubicBezTo>
                  <a:cubicBezTo>
                    <a:pt x="7662" y="18305"/>
                    <a:pt x="8611" y="19769"/>
                    <a:pt x="9341" y="19769"/>
                  </a:cubicBezTo>
                  <a:cubicBezTo>
                    <a:pt x="10581" y="19769"/>
                    <a:pt x="11530" y="16108"/>
                    <a:pt x="12697" y="14644"/>
                  </a:cubicBezTo>
                  <a:cubicBezTo>
                    <a:pt x="13646" y="13912"/>
                    <a:pt x="14595" y="14644"/>
                    <a:pt x="15324" y="12081"/>
                  </a:cubicBezTo>
                  <a:cubicBezTo>
                    <a:pt x="15762" y="11349"/>
                    <a:pt x="16054" y="9885"/>
                    <a:pt x="16565" y="9153"/>
                  </a:cubicBezTo>
                  <a:cubicBezTo>
                    <a:pt x="16857" y="9153"/>
                    <a:pt x="17149" y="9153"/>
                    <a:pt x="17295" y="9153"/>
                  </a:cubicBezTo>
                  <a:cubicBezTo>
                    <a:pt x="18827" y="10617"/>
                    <a:pt x="20359" y="9153"/>
                    <a:pt x="21600" y="6224"/>
                  </a:cubicBezTo>
                  <a:cubicBezTo>
                    <a:pt x="20505" y="1464"/>
                    <a:pt x="19192" y="0"/>
                    <a:pt x="17805" y="0"/>
                  </a:cubicBezTo>
                  <a:cubicBezTo>
                    <a:pt x="16492" y="0"/>
                    <a:pt x="15032" y="1464"/>
                    <a:pt x="13792" y="4393"/>
                  </a:cubicBezTo>
                  <a:cubicBezTo>
                    <a:pt x="12551" y="6956"/>
                    <a:pt x="11311" y="9885"/>
                    <a:pt x="9997" y="11349"/>
                  </a:cubicBezTo>
                  <a:cubicBezTo>
                    <a:pt x="7808" y="14644"/>
                    <a:pt x="5546" y="13912"/>
                    <a:pt x="3211" y="13180"/>
                  </a:cubicBezTo>
                  <a:cubicBezTo>
                    <a:pt x="2189" y="13180"/>
                    <a:pt x="949" y="11349"/>
                    <a:pt x="0" y="11349"/>
                  </a:cubicBezTo>
                  <a:cubicBezTo>
                    <a:pt x="292" y="19037"/>
                    <a:pt x="2189" y="16108"/>
                    <a:pt x="3065" y="16841"/>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5" name="Shape 3645"/>
            <p:cNvSpPr/>
            <p:nvPr/>
          </p:nvSpPr>
          <p:spPr>
            <a:xfrm>
              <a:off x="2438124" y="3858037"/>
              <a:ext cx="94037" cy="46470"/>
            </a:xfrm>
            <a:custGeom>
              <a:avLst/>
              <a:gdLst/>
              <a:ahLst/>
              <a:cxnLst>
                <a:cxn ang="0">
                  <a:pos x="wd2" y="hd2"/>
                </a:cxn>
                <a:cxn ang="5400000">
                  <a:pos x="wd2" y="hd2"/>
                </a:cxn>
                <a:cxn ang="10800000">
                  <a:pos x="wd2" y="hd2"/>
                </a:cxn>
                <a:cxn ang="16200000">
                  <a:pos x="wd2" y="hd2"/>
                </a:cxn>
              </a:cxnLst>
              <a:rect l="0" t="0" r="r" b="b"/>
              <a:pathLst>
                <a:path w="21230" h="18799" extrusionOk="0">
                  <a:moveTo>
                    <a:pt x="11173" y="12193"/>
                  </a:moveTo>
                  <a:cubicBezTo>
                    <a:pt x="11965" y="11845"/>
                    <a:pt x="12758" y="11496"/>
                    <a:pt x="13650" y="10800"/>
                  </a:cubicBezTo>
                  <a:cubicBezTo>
                    <a:pt x="14442" y="9929"/>
                    <a:pt x="15136" y="8883"/>
                    <a:pt x="15929" y="8187"/>
                  </a:cubicBezTo>
                  <a:cubicBezTo>
                    <a:pt x="16721" y="7490"/>
                    <a:pt x="17811" y="7141"/>
                    <a:pt x="18802" y="6271"/>
                  </a:cubicBezTo>
                  <a:cubicBezTo>
                    <a:pt x="19892" y="5574"/>
                    <a:pt x="20685" y="4877"/>
                    <a:pt x="21081" y="3135"/>
                  </a:cubicBezTo>
                  <a:cubicBezTo>
                    <a:pt x="21279" y="2612"/>
                    <a:pt x="21279" y="1916"/>
                    <a:pt x="21081" y="1567"/>
                  </a:cubicBezTo>
                  <a:cubicBezTo>
                    <a:pt x="21081" y="1219"/>
                    <a:pt x="20883" y="1219"/>
                    <a:pt x="20685" y="871"/>
                  </a:cubicBezTo>
                  <a:cubicBezTo>
                    <a:pt x="17811" y="-1394"/>
                    <a:pt x="14442" y="1219"/>
                    <a:pt x="11569" y="3483"/>
                  </a:cubicBezTo>
                  <a:cubicBezTo>
                    <a:pt x="11173" y="3832"/>
                    <a:pt x="10677" y="4180"/>
                    <a:pt x="10083" y="3832"/>
                  </a:cubicBezTo>
                  <a:cubicBezTo>
                    <a:pt x="9686" y="3832"/>
                    <a:pt x="9488" y="3135"/>
                    <a:pt x="9092" y="2612"/>
                  </a:cubicBezTo>
                  <a:cubicBezTo>
                    <a:pt x="8002" y="1916"/>
                    <a:pt x="6813" y="3135"/>
                    <a:pt x="5723" y="4180"/>
                  </a:cubicBezTo>
                  <a:cubicBezTo>
                    <a:pt x="4039" y="5922"/>
                    <a:pt x="1363" y="8187"/>
                    <a:pt x="571" y="11148"/>
                  </a:cubicBezTo>
                  <a:cubicBezTo>
                    <a:pt x="75" y="12890"/>
                    <a:pt x="-321" y="16548"/>
                    <a:pt x="373" y="18116"/>
                  </a:cubicBezTo>
                  <a:cubicBezTo>
                    <a:pt x="1363" y="20206"/>
                    <a:pt x="3246" y="16896"/>
                    <a:pt x="4237" y="16200"/>
                  </a:cubicBezTo>
                  <a:cubicBezTo>
                    <a:pt x="6516" y="14806"/>
                    <a:pt x="8894" y="13238"/>
                    <a:pt x="11173" y="1219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6" name="Shape 3646"/>
            <p:cNvSpPr/>
            <p:nvPr/>
          </p:nvSpPr>
          <p:spPr>
            <a:xfrm>
              <a:off x="2317522" y="3657127"/>
              <a:ext cx="119903" cy="135098"/>
            </a:xfrm>
            <a:custGeom>
              <a:avLst/>
              <a:gdLst/>
              <a:ahLst/>
              <a:cxnLst>
                <a:cxn ang="0">
                  <a:pos x="wd2" y="hd2"/>
                </a:cxn>
                <a:cxn ang="5400000">
                  <a:pos x="wd2" y="hd2"/>
                </a:cxn>
                <a:cxn ang="10800000">
                  <a:pos x="wd2" y="hd2"/>
                </a:cxn>
                <a:cxn ang="16200000">
                  <a:pos x="wd2" y="hd2"/>
                </a:cxn>
              </a:cxnLst>
              <a:rect l="0" t="0" r="r" b="b"/>
              <a:pathLst>
                <a:path w="21462" h="21449" extrusionOk="0">
                  <a:moveTo>
                    <a:pt x="5729" y="13737"/>
                  </a:moveTo>
                  <a:cubicBezTo>
                    <a:pt x="5884" y="13876"/>
                    <a:pt x="6039" y="14084"/>
                    <a:pt x="6194" y="14223"/>
                  </a:cubicBezTo>
                  <a:cubicBezTo>
                    <a:pt x="6348" y="14362"/>
                    <a:pt x="6348" y="14501"/>
                    <a:pt x="6348" y="14779"/>
                  </a:cubicBezTo>
                  <a:cubicBezTo>
                    <a:pt x="6348" y="15543"/>
                    <a:pt x="6503" y="16238"/>
                    <a:pt x="6348" y="16793"/>
                  </a:cubicBezTo>
                  <a:cubicBezTo>
                    <a:pt x="6194" y="17557"/>
                    <a:pt x="5729" y="18113"/>
                    <a:pt x="5032" y="18391"/>
                  </a:cubicBezTo>
                  <a:cubicBezTo>
                    <a:pt x="4877" y="18599"/>
                    <a:pt x="4568" y="18599"/>
                    <a:pt x="4568" y="18877"/>
                  </a:cubicBezTo>
                  <a:cubicBezTo>
                    <a:pt x="4568" y="19155"/>
                    <a:pt x="4877" y="19293"/>
                    <a:pt x="5032" y="19432"/>
                  </a:cubicBezTo>
                  <a:cubicBezTo>
                    <a:pt x="5574" y="20057"/>
                    <a:pt x="5265" y="20891"/>
                    <a:pt x="4413" y="21169"/>
                  </a:cubicBezTo>
                  <a:cubicBezTo>
                    <a:pt x="3794" y="21516"/>
                    <a:pt x="2787" y="21516"/>
                    <a:pt x="2013" y="21308"/>
                  </a:cubicBezTo>
                  <a:cubicBezTo>
                    <a:pt x="1161" y="20057"/>
                    <a:pt x="1316" y="18252"/>
                    <a:pt x="2323" y="17002"/>
                  </a:cubicBezTo>
                  <a:cubicBezTo>
                    <a:pt x="2632" y="16515"/>
                    <a:pt x="3097" y="15960"/>
                    <a:pt x="2942" y="15335"/>
                  </a:cubicBezTo>
                  <a:cubicBezTo>
                    <a:pt x="2787" y="15057"/>
                    <a:pt x="2632" y="14918"/>
                    <a:pt x="2323" y="14779"/>
                  </a:cubicBezTo>
                  <a:cubicBezTo>
                    <a:pt x="852" y="13598"/>
                    <a:pt x="0" y="12001"/>
                    <a:pt x="0" y="10265"/>
                  </a:cubicBezTo>
                  <a:cubicBezTo>
                    <a:pt x="0" y="9709"/>
                    <a:pt x="232" y="9084"/>
                    <a:pt x="542" y="8667"/>
                  </a:cubicBezTo>
                  <a:cubicBezTo>
                    <a:pt x="852" y="8389"/>
                    <a:pt x="1161" y="8250"/>
                    <a:pt x="1471" y="7903"/>
                  </a:cubicBezTo>
                  <a:cubicBezTo>
                    <a:pt x="2632" y="7070"/>
                    <a:pt x="2632" y="5472"/>
                    <a:pt x="2632" y="4153"/>
                  </a:cubicBezTo>
                  <a:cubicBezTo>
                    <a:pt x="2632" y="3250"/>
                    <a:pt x="2787" y="2277"/>
                    <a:pt x="2787" y="1375"/>
                  </a:cubicBezTo>
                  <a:cubicBezTo>
                    <a:pt x="2787" y="1097"/>
                    <a:pt x="2942" y="680"/>
                    <a:pt x="3097" y="333"/>
                  </a:cubicBezTo>
                  <a:cubicBezTo>
                    <a:pt x="3252" y="55"/>
                    <a:pt x="3794" y="-84"/>
                    <a:pt x="4258" y="55"/>
                  </a:cubicBezTo>
                  <a:cubicBezTo>
                    <a:pt x="4413" y="194"/>
                    <a:pt x="4568" y="194"/>
                    <a:pt x="4568" y="333"/>
                  </a:cubicBezTo>
                  <a:cubicBezTo>
                    <a:pt x="5265" y="1236"/>
                    <a:pt x="5884" y="2277"/>
                    <a:pt x="6194" y="3250"/>
                  </a:cubicBezTo>
                  <a:cubicBezTo>
                    <a:pt x="6348" y="3597"/>
                    <a:pt x="6348" y="4014"/>
                    <a:pt x="6503" y="4153"/>
                  </a:cubicBezTo>
                  <a:cubicBezTo>
                    <a:pt x="7045" y="4847"/>
                    <a:pt x="8284" y="4847"/>
                    <a:pt x="9290" y="4708"/>
                  </a:cubicBezTo>
                  <a:cubicBezTo>
                    <a:pt x="9755" y="4708"/>
                    <a:pt x="10297" y="4569"/>
                    <a:pt x="10916" y="4569"/>
                  </a:cubicBezTo>
                  <a:cubicBezTo>
                    <a:pt x="11690" y="4430"/>
                    <a:pt x="12542" y="4430"/>
                    <a:pt x="13006" y="3875"/>
                  </a:cubicBezTo>
                  <a:cubicBezTo>
                    <a:pt x="13548" y="3389"/>
                    <a:pt x="13703" y="2833"/>
                    <a:pt x="14168" y="2277"/>
                  </a:cubicBezTo>
                  <a:cubicBezTo>
                    <a:pt x="14787" y="1513"/>
                    <a:pt x="15948" y="1375"/>
                    <a:pt x="16955" y="1236"/>
                  </a:cubicBezTo>
                  <a:cubicBezTo>
                    <a:pt x="17884" y="1236"/>
                    <a:pt x="19045" y="1236"/>
                    <a:pt x="19974" y="1097"/>
                  </a:cubicBezTo>
                  <a:cubicBezTo>
                    <a:pt x="19819" y="2139"/>
                    <a:pt x="18890" y="2833"/>
                    <a:pt x="17884" y="3250"/>
                  </a:cubicBezTo>
                  <a:cubicBezTo>
                    <a:pt x="16955" y="3736"/>
                    <a:pt x="15794" y="4014"/>
                    <a:pt x="14942" y="4569"/>
                  </a:cubicBezTo>
                  <a:cubicBezTo>
                    <a:pt x="14168" y="5194"/>
                    <a:pt x="13548" y="6028"/>
                    <a:pt x="12852" y="6792"/>
                  </a:cubicBezTo>
                  <a:cubicBezTo>
                    <a:pt x="12387" y="7209"/>
                    <a:pt x="11923" y="7486"/>
                    <a:pt x="11535" y="7903"/>
                  </a:cubicBezTo>
                  <a:cubicBezTo>
                    <a:pt x="11226" y="8389"/>
                    <a:pt x="11071" y="9084"/>
                    <a:pt x="11535" y="9570"/>
                  </a:cubicBezTo>
                  <a:cubicBezTo>
                    <a:pt x="12387" y="9223"/>
                    <a:pt x="13239" y="9848"/>
                    <a:pt x="13703" y="10403"/>
                  </a:cubicBezTo>
                  <a:cubicBezTo>
                    <a:pt x="14245" y="10959"/>
                    <a:pt x="14477" y="11723"/>
                    <a:pt x="15174" y="12001"/>
                  </a:cubicBezTo>
                  <a:cubicBezTo>
                    <a:pt x="15794" y="12418"/>
                    <a:pt x="16568" y="12626"/>
                    <a:pt x="17110" y="13182"/>
                  </a:cubicBezTo>
                  <a:cubicBezTo>
                    <a:pt x="17265" y="13459"/>
                    <a:pt x="17265" y="13737"/>
                    <a:pt x="17574" y="14084"/>
                  </a:cubicBezTo>
                  <a:cubicBezTo>
                    <a:pt x="17884" y="14501"/>
                    <a:pt x="18581" y="14501"/>
                    <a:pt x="19200" y="14640"/>
                  </a:cubicBezTo>
                  <a:cubicBezTo>
                    <a:pt x="19974" y="14918"/>
                    <a:pt x="20516" y="15821"/>
                    <a:pt x="20206" y="16515"/>
                  </a:cubicBezTo>
                  <a:cubicBezTo>
                    <a:pt x="19974" y="16793"/>
                    <a:pt x="19819" y="17279"/>
                    <a:pt x="19819" y="17557"/>
                  </a:cubicBezTo>
                  <a:cubicBezTo>
                    <a:pt x="19974" y="18252"/>
                    <a:pt x="21290" y="18599"/>
                    <a:pt x="21445" y="19293"/>
                  </a:cubicBezTo>
                  <a:cubicBezTo>
                    <a:pt x="21600" y="20057"/>
                    <a:pt x="20671" y="20474"/>
                    <a:pt x="19819" y="20752"/>
                  </a:cubicBezTo>
                  <a:cubicBezTo>
                    <a:pt x="18890" y="21030"/>
                    <a:pt x="17729" y="21308"/>
                    <a:pt x="16568" y="21169"/>
                  </a:cubicBezTo>
                  <a:cubicBezTo>
                    <a:pt x="15484" y="21030"/>
                    <a:pt x="14477" y="20613"/>
                    <a:pt x="14013" y="19710"/>
                  </a:cubicBezTo>
                  <a:cubicBezTo>
                    <a:pt x="13703" y="19155"/>
                    <a:pt x="13703" y="18599"/>
                    <a:pt x="13316" y="17974"/>
                  </a:cubicBezTo>
                  <a:cubicBezTo>
                    <a:pt x="13161" y="17696"/>
                    <a:pt x="12852" y="17418"/>
                    <a:pt x="12697" y="17002"/>
                  </a:cubicBezTo>
                  <a:cubicBezTo>
                    <a:pt x="12387" y="16376"/>
                    <a:pt x="12697" y="15682"/>
                    <a:pt x="12852" y="14918"/>
                  </a:cubicBezTo>
                  <a:cubicBezTo>
                    <a:pt x="13006" y="13598"/>
                    <a:pt x="12077" y="12279"/>
                    <a:pt x="10761" y="12001"/>
                  </a:cubicBezTo>
                  <a:cubicBezTo>
                    <a:pt x="10452" y="11862"/>
                    <a:pt x="9910" y="11862"/>
                    <a:pt x="9600" y="11584"/>
                  </a:cubicBezTo>
                  <a:cubicBezTo>
                    <a:pt x="9445" y="11445"/>
                    <a:pt x="9290" y="11167"/>
                    <a:pt x="9135" y="10820"/>
                  </a:cubicBezTo>
                  <a:cubicBezTo>
                    <a:pt x="8671" y="9848"/>
                    <a:pt x="6503" y="8945"/>
                    <a:pt x="5419" y="9709"/>
                  </a:cubicBezTo>
                  <a:cubicBezTo>
                    <a:pt x="4103" y="10959"/>
                    <a:pt x="4723" y="13043"/>
                    <a:pt x="5729" y="1373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7" name="Shape 3647"/>
            <p:cNvSpPr/>
            <p:nvPr/>
          </p:nvSpPr>
          <p:spPr>
            <a:xfrm>
              <a:off x="2354814" y="3598926"/>
              <a:ext cx="124368" cy="50860"/>
            </a:xfrm>
            <a:custGeom>
              <a:avLst/>
              <a:gdLst/>
              <a:ahLst/>
              <a:cxnLst>
                <a:cxn ang="0">
                  <a:pos x="wd2" y="hd2"/>
                </a:cxn>
                <a:cxn ang="5400000">
                  <a:pos x="wd2" y="hd2"/>
                </a:cxn>
                <a:cxn ang="10800000">
                  <a:pos x="wd2" y="hd2"/>
                </a:cxn>
                <a:cxn ang="16200000">
                  <a:pos x="wd2" y="hd2"/>
                </a:cxn>
              </a:cxnLst>
              <a:rect l="0" t="0" r="r" b="b"/>
              <a:pathLst>
                <a:path w="21247" h="21347" extrusionOk="0">
                  <a:moveTo>
                    <a:pt x="19" y="13477"/>
                  </a:moveTo>
                  <a:cubicBezTo>
                    <a:pt x="394" y="15508"/>
                    <a:pt x="1144" y="17354"/>
                    <a:pt x="1969" y="17354"/>
                  </a:cubicBezTo>
                  <a:cubicBezTo>
                    <a:pt x="2569" y="17354"/>
                    <a:pt x="3394" y="16985"/>
                    <a:pt x="3994" y="16615"/>
                  </a:cubicBezTo>
                  <a:cubicBezTo>
                    <a:pt x="5869" y="15877"/>
                    <a:pt x="7594" y="17723"/>
                    <a:pt x="9469" y="18277"/>
                  </a:cubicBezTo>
                  <a:cubicBezTo>
                    <a:pt x="10294" y="18277"/>
                    <a:pt x="11044" y="18277"/>
                    <a:pt x="12019" y="18277"/>
                  </a:cubicBezTo>
                  <a:cubicBezTo>
                    <a:pt x="12319" y="18277"/>
                    <a:pt x="12844" y="18277"/>
                    <a:pt x="13144" y="18646"/>
                  </a:cubicBezTo>
                  <a:cubicBezTo>
                    <a:pt x="13519" y="19015"/>
                    <a:pt x="13594" y="19385"/>
                    <a:pt x="13894" y="20123"/>
                  </a:cubicBezTo>
                  <a:cubicBezTo>
                    <a:pt x="14719" y="21600"/>
                    <a:pt x="15844" y="21600"/>
                    <a:pt x="16744" y="20862"/>
                  </a:cubicBezTo>
                  <a:cubicBezTo>
                    <a:pt x="17719" y="20123"/>
                    <a:pt x="18469" y="18277"/>
                    <a:pt x="19219" y="16615"/>
                  </a:cubicBezTo>
                  <a:cubicBezTo>
                    <a:pt x="19594" y="15877"/>
                    <a:pt x="20044" y="15138"/>
                    <a:pt x="20044" y="13846"/>
                  </a:cubicBezTo>
                  <a:cubicBezTo>
                    <a:pt x="20194" y="12000"/>
                    <a:pt x="19369" y="10523"/>
                    <a:pt x="19594" y="8862"/>
                  </a:cubicBezTo>
                  <a:cubicBezTo>
                    <a:pt x="19744" y="7015"/>
                    <a:pt x="20794" y="6092"/>
                    <a:pt x="21169" y="3877"/>
                  </a:cubicBezTo>
                  <a:cubicBezTo>
                    <a:pt x="21469" y="2215"/>
                    <a:pt x="20869" y="0"/>
                    <a:pt x="20044" y="0"/>
                  </a:cubicBezTo>
                  <a:cubicBezTo>
                    <a:pt x="19294" y="0"/>
                    <a:pt x="18619" y="369"/>
                    <a:pt x="18019" y="1846"/>
                  </a:cubicBezTo>
                  <a:cubicBezTo>
                    <a:pt x="17494" y="3138"/>
                    <a:pt x="17044" y="4985"/>
                    <a:pt x="16744" y="6646"/>
                  </a:cubicBezTo>
                  <a:cubicBezTo>
                    <a:pt x="15769" y="10523"/>
                    <a:pt x="14494" y="14400"/>
                    <a:pt x="12619" y="14400"/>
                  </a:cubicBezTo>
                  <a:cubicBezTo>
                    <a:pt x="11869" y="14400"/>
                    <a:pt x="11044" y="13477"/>
                    <a:pt x="10294" y="13108"/>
                  </a:cubicBezTo>
                  <a:cubicBezTo>
                    <a:pt x="9019" y="12369"/>
                    <a:pt x="7744" y="12000"/>
                    <a:pt x="6469" y="12000"/>
                  </a:cubicBezTo>
                  <a:cubicBezTo>
                    <a:pt x="5869" y="12000"/>
                    <a:pt x="5419" y="12369"/>
                    <a:pt x="4744" y="12000"/>
                  </a:cubicBezTo>
                  <a:cubicBezTo>
                    <a:pt x="4294" y="11631"/>
                    <a:pt x="3994" y="10892"/>
                    <a:pt x="3544" y="10523"/>
                  </a:cubicBezTo>
                  <a:cubicBezTo>
                    <a:pt x="2569" y="9231"/>
                    <a:pt x="1294" y="8492"/>
                    <a:pt x="19" y="8492"/>
                  </a:cubicBezTo>
                  <a:cubicBezTo>
                    <a:pt x="694" y="9231"/>
                    <a:pt x="-131" y="12000"/>
                    <a:pt x="19" y="1347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8" name="Shape 3648"/>
            <p:cNvSpPr/>
            <p:nvPr/>
          </p:nvSpPr>
          <p:spPr>
            <a:xfrm>
              <a:off x="2494709" y="3721861"/>
              <a:ext cx="26140" cy="39807"/>
            </a:xfrm>
            <a:custGeom>
              <a:avLst/>
              <a:gdLst/>
              <a:ahLst/>
              <a:cxnLst>
                <a:cxn ang="0">
                  <a:pos x="wd2" y="hd2"/>
                </a:cxn>
                <a:cxn ang="5400000">
                  <a:pos x="wd2" y="hd2"/>
                </a:cxn>
                <a:cxn ang="10800000">
                  <a:pos x="wd2" y="hd2"/>
                </a:cxn>
                <a:cxn ang="16200000">
                  <a:pos x="wd2" y="hd2"/>
                </a:cxn>
              </a:cxnLst>
              <a:rect l="0" t="0" r="r" b="b"/>
              <a:pathLst>
                <a:path w="19882" h="20543" extrusionOk="0">
                  <a:moveTo>
                    <a:pt x="1937" y="10306"/>
                  </a:moveTo>
                  <a:cubicBezTo>
                    <a:pt x="2602" y="11656"/>
                    <a:pt x="3931" y="13231"/>
                    <a:pt x="5925" y="14131"/>
                  </a:cubicBezTo>
                  <a:cubicBezTo>
                    <a:pt x="7254" y="14581"/>
                    <a:pt x="8916" y="14581"/>
                    <a:pt x="10245" y="15481"/>
                  </a:cubicBezTo>
                  <a:cubicBezTo>
                    <a:pt x="12239" y="16381"/>
                    <a:pt x="13568" y="17956"/>
                    <a:pt x="14233" y="19306"/>
                  </a:cubicBezTo>
                  <a:cubicBezTo>
                    <a:pt x="14233" y="19756"/>
                    <a:pt x="14233" y="20206"/>
                    <a:pt x="14897" y="20206"/>
                  </a:cubicBezTo>
                  <a:cubicBezTo>
                    <a:pt x="15894" y="20656"/>
                    <a:pt x="17224" y="20656"/>
                    <a:pt x="17888" y="20206"/>
                  </a:cubicBezTo>
                  <a:cubicBezTo>
                    <a:pt x="19882" y="19306"/>
                    <a:pt x="19882" y="17506"/>
                    <a:pt x="19217" y="15931"/>
                  </a:cubicBezTo>
                  <a:cubicBezTo>
                    <a:pt x="18553" y="14581"/>
                    <a:pt x="17224" y="13231"/>
                    <a:pt x="16559" y="11656"/>
                  </a:cubicBezTo>
                  <a:cubicBezTo>
                    <a:pt x="15894" y="10306"/>
                    <a:pt x="15894" y="8506"/>
                    <a:pt x="17224" y="7606"/>
                  </a:cubicBezTo>
                  <a:cubicBezTo>
                    <a:pt x="18553" y="6481"/>
                    <a:pt x="19882" y="6031"/>
                    <a:pt x="19882" y="5131"/>
                  </a:cubicBezTo>
                  <a:cubicBezTo>
                    <a:pt x="19882" y="4681"/>
                    <a:pt x="19217" y="4231"/>
                    <a:pt x="18553" y="3781"/>
                  </a:cubicBezTo>
                  <a:cubicBezTo>
                    <a:pt x="14897" y="1306"/>
                    <a:pt x="7254" y="-944"/>
                    <a:pt x="2602" y="406"/>
                  </a:cubicBezTo>
                  <a:cubicBezTo>
                    <a:pt x="-1718" y="1756"/>
                    <a:pt x="276" y="6931"/>
                    <a:pt x="1937" y="1030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49" name="Shape 3649"/>
            <p:cNvSpPr/>
            <p:nvPr/>
          </p:nvSpPr>
          <p:spPr>
            <a:xfrm>
              <a:off x="2537866" y="3717499"/>
              <a:ext cx="83018" cy="42463"/>
            </a:xfrm>
            <a:custGeom>
              <a:avLst/>
              <a:gdLst/>
              <a:ahLst/>
              <a:cxnLst>
                <a:cxn ang="0">
                  <a:pos x="wd2" y="hd2"/>
                </a:cxn>
                <a:cxn ang="5400000">
                  <a:pos x="wd2" y="hd2"/>
                </a:cxn>
                <a:cxn ang="10800000">
                  <a:pos x="wd2" y="hd2"/>
                </a:cxn>
                <a:cxn ang="16200000">
                  <a:pos x="wd2" y="hd2"/>
                </a:cxn>
              </a:cxnLst>
              <a:rect l="0" t="0" r="r" b="b"/>
              <a:pathLst>
                <a:path w="20834" h="20952" extrusionOk="0">
                  <a:moveTo>
                    <a:pt x="353" y="6048"/>
                  </a:moveTo>
                  <a:cubicBezTo>
                    <a:pt x="-302" y="8208"/>
                    <a:pt x="-84" y="11448"/>
                    <a:pt x="1334" y="12744"/>
                  </a:cubicBezTo>
                  <a:cubicBezTo>
                    <a:pt x="1989" y="13392"/>
                    <a:pt x="2425" y="13392"/>
                    <a:pt x="3080" y="13392"/>
                  </a:cubicBezTo>
                  <a:cubicBezTo>
                    <a:pt x="4716" y="13824"/>
                    <a:pt x="6134" y="15552"/>
                    <a:pt x="7443" y="16416"/>
                  </a:cubicBezTo>
                  <a:cubicBezTo>
                    <a:pt x="9298" y="17280"/>
                    <a:pt x="11153" y="16848"/>
                    <a:pt x="13225" y="16848"/>
                  </a:cubicBezTo>
                  <a:cubicBezTo>
                    <a:pt x="14971" y="16848"/>
                    <a:pt x="17043" y="17928"/>
                    <a:pt x="18462" y="20088"/>
                  </a:cubicBezTo>
                  <a:cubicBezTo>
                    <a:pt x="18680" y="20520"/>
                    <a:pt x="18898" y="20952"/>
                    <a:pt x="19116" y="20952"/>
                  </a:cubicBezTo>
                  <a:cubicBezTo>
                    <a:pt x="19334" y="20952"/>
                    <a:pt x="19553" y="20952"/>
                    <a:pt x="19553" y="20520"/>
                  </a:cubicBezTo>
                  <a:cubicBezTo>
                    <a:pt x="20971" y="18792"/>
                    <a:pt x="21298" y="13824"/>
                    <a:pt x="20098" y="11448"/>
                  </a:cubicBezTo>
                  <a:cubicBezTo>
                    <a:pt x="19443" y="10152"/>
                    <a:pt x="18462" y="9288"/>
                    <a:pt x="17589" y="8856"/>
                  </a:cubicBezTo>
                  <a:cubicBezTo>
                    <a:pt x="16389" y="7776"/>
                    <a:pt x="15298" y="6480"/>
                    <a:pt x="14316" y="4752"/>
                  </a:cubicBezTo>
                  <a:cubicBezTo>
                    <a:pt x="13662" y="3672"/>
                    <a:pt x="13225" y="2376"/>
                    <a:pt x="12462" y="1512"/>
                  </a:cubicBezTo>
                  <a:cubicBezTo>
                    <a:pt x="10716" y="-648"/>
                    <a:pt x="8425" y="-216"/>
                    <a:pt x="6571" y="1080"/>
                  </a:cubicBezTo>
                  <a:cubicBezTo>
                    <a:pt x="5153" y="1944"/>
                    <a:pt x="4280" y="-216"/>
                    <a:pt x="2862" y="648"/>
                  </a:cubicBezTo>
                  <a:cubicBezTo>
                    <a:pt x="1989" y="1080"/>
                    <a:pt x="789" y="4320"/>
                    <a:pt x="353" y="604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0" name="Shape 3650"/>
            <p:cNvSpPr/>
            <p:nvPr/>
          </p:nvSpPr>
          <p:spPr>
            <a:xfrm>
              <a:off x="2612152" y="3828154"/>
              <a:ext cx="33656" cy="38924"/>
            </a:xfrm>
            <a:custGeom>
              <a:avLst/>
              <a:gdLst/>
              <a:ahLst/>
              <a:cxnLst>
                <a:cxn ang="0">
                  <a:pos x="wd2" y="hd2"/>
                </a:cxn>
                <a:cxn ang="5400000">
                  <a:pos x="wd2" y="hd2"/>
                </a:cxn>
                <a:cxn ang="10800000">
                  <a:pos x="wd2" y="hd2"/>
                </a:cxn>
                <a:cxn ang="16200000">
                  <a:pos x="wd2" y="hd2"/>
                </a:cxn>
              </a:cxnLst>
              <a:rect l="0" t="0" r="r" b="b"/>
              <a:pathLst>
                <a:path w="21272" h="19208" extrusionOk="0">
                  <a:moveTo>
                    <a:pt x="6962" y="1577"/>
                  </a:moveTo>
                  <a:cubicBezTo>
                    <a:pt x="4802" y="3759"/>
                    <a:pt x="2372" y="6813"/>
                    <a:pt x="1292" y="9432"/>
                  </a:cubicBezTo>
                  <a:cubicBezTo>
                    <a:pt x="212" y="12268"/>
                    <a:pt x="-328" y="15323"/>
                    <a:pt x="212" y="17941"/>
                  </a:cubicBezTo>
                  <a:cubicBezTo>
                    <a:pt x="212" y="18377"/>
                    <a:pt x="752" y="19032"/>
                    <a:pt x="752" y="19032"/>
                  </a:cubicBezTo>
                  <a:cubicBezTo>
                    <a:pt x="1832" y="19468"/>
                    <a:pt x="3182" y="19032"/>
                    <a:pt x="3722" y="18377"/>
                  </a:cubicBezTo>
                  <a:cubicBezTo>
                    <a:pt x="6422" y="16195"/>
                    <a:pt x="9392" y="14450"/>
                    <a:pt x="12632" y="12050"/>
                  </a:cubicBezTo>
                  <a:cubicBezTo>
                    <a:pt x="15062" y="10304"/>
                    <a:pt x="17762" y="8341"/>
                    <a:pt x="19922" y="6595"/>
                  </a:cubicBezTo>
                  <a:cubicBezTo>
                    <a:pt x="20732" y="6159"/>
                    <a:pt x="20732" y="6159"/>
                    <a:pt x="21272" y="5723"/>
                  </a:cubicBezTo>
                  <a:cubicBezTo>
                    <a:pt x="21272" y="4850"/>
                    <a:pt x="20732" y="4195"/>
                    <a:pt x="19922" y="3759"/>
                  </a:cubicBezTo>
                  <a:cubicBezTo>
                    <a:pt x="17222" y="1577"/>
                    <a:pt x="10472" y="-2132"/>
                    <a:pt x="6962" y="1577"/>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1" name="Shape 3651"/>
            <p:cNvSpPr/>
            <p:nvPr/>
          </p:nvSpPr>
          <p:spPr>
            <a:xfrm>
              <a:off x="2656684" y="3781544"/>
              <a:ext cx="22692" cy="25859"/>
            </a:xfrm>
            <a:custGeom>
              <a:avLst/>
              <a:gdLst/>
              <a:ahLst/>
              <a:cxnLst>
                <a:cxn ang="0">
                  <a:pos x="wd2" y="hd2"/>
                </a:cxn>
                <a:cxn ang="5400000">
                  <a:pos x="wd2" y="hd2"/>
                </a:cxn>
                <a:cxn ang="10800000">
                  <a:pos x="wd2" y="hd2"/>
                </a:cxn>
                <a:cxn ang="16200000">
                  <a:pos x="wd2" y="hd2"/>
                </a:cxn>
              </a:cxnLst>
              <a:rect l="0" t="0" r="r" b="b"/>
              <a:pathLst>
                <a:path w="17259" h="21089" extrusionOk="0">
                  <a:moveTo>
                    <a:pt x="4746" y="16026"/>
                  </a:moveTo>
                  <a:cubicBezTo>
                    <a:pt x="7072" y="16723"/>
                    <a:pt x="8401" y="18813"/>
                    <a:pt x="7736" y="20903"/>
                  </a:cubicBezTo>
                  <a:cubicBezTo>
                    <a:pt x="9066" y="21600"/>
                    <a:pt x="10395" y="20206"/>
                    <a:pt x="11724" y="18813"/>
                  </a:cubicBezTo>
                  <a:cubicBezTo>
                    <a:pt x="13386" y="17419"/>
                    <a:pt x="14050" y="16026"/>
                    <a:pt x="15380" y="14632"/>
                  </a:cubicBezTo>
                  <a:cubicBezTo>
                    <a:pt x="16709" y="12194"/>
                    <a:pt x="18038" y="10103"/>
                    <a:pt x="16709" y="8013"/>
                  </a:cubicBezTo>
                  <a:cubicBezTo>
                    <a:pt x="16044" y="6271"/>
                    <a:pt x="14715" y="5574"/>
                    <a:pt x="13386" y="5574"/>
                  </a:cubicBezTo>
                  <a:cubicBezTo>
                    <a:pt x="10395" y="4181"/>
                    <a:pt x="7072" y="3484"/>
                    <a:pt x="4746" y="0"/>
                  </a:cubicBezTo>
                  <a:cubicBezTo>
                    <a:pt x="758" y="4877"/>
                    <a:pt x="-3562" y="13587"/>
                    <a:pt x="4746" y="1602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2" name="Shape 3652"/>
            <p:cNvSpPr/>
            <p:nvPr/>
          </p:nvSpPr>
          <p:spPr>
            <a:xfrm>
              <a:off x="2696213" y="3788081"/>
              <a:ext cx="22034" cy="37908"/>
            </a:xfrm>
            <a:custGeom>
              <a:avLst/>
              <a:gdLst/>
              <a:ahLst/>
              <a:cxnLst>
                <a:cxn ang="0">
                  <a:pos x="wd2" y="hd2"/>
                </a:cxn>
                <a:cxn ang="5400000">
                  <a:pos x="wd2" y="hd2"/>
                </a:cxn>
                <a:cxn ang="10800000">
                  <a:pos x="wd2" y="hd2"/>
                </a:cxn>
                <a:cxn ang="16200000">
                  <a:pos x="wd2" y="hd2"/>
                </a:cxn>
              </a:cxnLst>
              <a:rect l="0" t="0" r="r" b="b"/>
              <a:pathLst>
                <a:path w="21013" h="18701" extrusionOk="0">
                  <a:moveTo>
                    <a:pt x="2400" y="5136"/>
                  </a:moveTo>
                  <a:cubicBezTo>
                    <a:pt x="2400" y="7042"/>
                    <a:pt x="2400" y="9159"/>
                    <a:pt x="800" y="11065"/>
                  </a:cubicBezTo>
                  <a:cubicBezTo>
                    <a:pt x="800" y="11489"/>
                    <a:pt x="0" y="11489"/>
                    <a:pt x="0" y="11912"/>
                  </a:cubicBezTo>
                  <a:cubicBezTo>
                    <a:pt x="0" y="12336"/>
                    <a:pt x="0" y="12336"/>
                    <a:pt x="800" y="12759"/>
                  </a:cubicBezTo>
                  <a:cubicBezTo>
                    <a:pt x="1600" y="13606"/>
                    <a:pt x="1600" y="14877"/>
                    <a:pt x="800" y="15936"/>
                  </a:cubicBezTo>
                  <a:cubicBezTo>
                    <a:pt x="800" y="16359"/>
                    <a:pt x="0" y="16783"/>
                    <a:pt x="0" y="17206"/>
                  </a:cubicBezTo>
                  <a:cubicBezTo>
                    <a:pt x="0" y="17630"/>
                    <a:pt x="800" y="17630"/>
                    <a:pt x="800" y="18053"/>
                  </a:cubicBezTo>
                  <a:cubicBezTo>
                    <a:pt x="3200" y="19324"/>
                    <a:pt x="6800" y="18477"/>
                    <a:pt x="9200" y="17630"/>
                  </a:cubicBezTo>
                  <a:cubicBezTo>
                    <a:pt x="11600" y="16359"/>
                    <a:pt x="12400" y="14453"/>
                    <a:pt x="13600" y="13183"/>
                  </a:cubicBezTo>
                  <a:cubicBezTo>
                    <a:pt x="15200" y="11489"/>
                    <a:pt x="16800" y="9583"/>
                    <a:pt x="18400" y="7889"/>
                  </a:cubicBezTo>
                  <a:cubicBezTo>
                    <a:pt x="20000" y="7042"/>
                    <a:pt x="21600" y="5559"/>
                    <a:pt x="20800" y="4289"/>
                  </a:cubicBezTo>
                  <a:cubicBezTo>
                    <a:pt x="20800" y="3865"/>
                    <a:pt x="20000" y="3442"/>
                    <a:pt x="19200" y="3442"/>
                  </a:cubicBezTo>
                  <a:cubicBezTo>
                    <a:pt x="10800" y="-582"/>
                    <a:pt x="3200" y="-2276"/>
                    <a:pt x="2400" y="513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3" name="Shape 3653"/>
            <p:cNvSpPr/>
            <p:nvPr/>
          </p:nvSpPr>
          <p:spPr>
            <a:xfrm>
              <a:off x="2525129" y="3599974"/>
              <a:ext cx="41638" cy="75414"/>
            </a:xfrm>
            <a:custGeom>
              <a:avLst/>
              <a:gdLst/>
              <a:ahLst/>
              <a:cxnLst>
                <a:cxn ang="0">
                  <a:pos x="wd2" y="hd2"/>
                </a:cxn>
                <a:cxn ang="5400000">
                  <a:pos x="wd2" y="hd2"/>
                </a:cxn>
                <a:cxn ang="10800000">
                  <a:pos x="wd2" y="hd2"/>
                </a:cxn>
                <a:cxn ang="16200000">
                  <a:pos x="wd2" y="hd2"/>
                </a:cxn>
              </a:cxnLst>
              <a:rect l="0" t="0" r="r" b="b"/>
              <a:pathLst>
                <a:path w="21488" h="20782" extrusionOk="0">
                  <a:moveTo>
                    <a:pt x="0" y="7608"/>
                  </a:moveTo>
                  <a:cubicBezTo>
                    <a:pt x="0" y="7846"/>
                    <a:pt x="0" y="8083"/>
                    <a:pt x="0" y="8083"/>
                  </a:cubicBezTo>
                  <a:cubicBezTo>
                    <a:pt x="450" y="8320"/>
                    <a:pt x="1350" y="8320"/>
                    <a:pt x="1800" y="8320"/>
                  </a:cubicBezTo>
                  <a:cubicBezTo>
                    <a:pt x="2700" y="8677"/>
                    <a:pt x="3150" y="9151"/>
                    <a:pt x="3150" y="9626"/>
                  </a:cubicBezTo>
                  <a:cubicBezTo>
                    <a:pt x="4275" y="11644"/>
                    <a:pt x="4725" y="13898"/>
                    <a:pt x="3150" y="15560"/>
                  </a:cubicBezTo>
                  <a:cubicBezTo>
                    <a:pt x="2700" y="16035"/>
                    <a:pt x="2250" y="16628"/>
                    <a:pt x="1800" y="17103"/>
                  </a:cubicBezTo>
                  <a:cubicBezTo>
                    <a:pt x="900" y="18883"/>
                    <a:pt x="4275" y="20782"/>
                    <a:pt x="7875" y="20782"/>
                  </a:cubicBezTo>
                  <a:cubicBezTo>
                    <a:pt x="9000" y="20782"/>
                    <a:pt x="10350" y="20545"/>
                    <a:pt x="10800" y="20070"/>
                  </a:cubicBezTo>
                  <a:cubicBezTo>
                    <a:pt x="11700" y="19358"/>
                    <a:pt x="10800" y="18290"/>
                    <a:pt x="9900" y="17815"/>
                  </a:cubicBezTo>
                  <a:cubicBezTo>
                    <a:pt x="9000" y="17103"/>
                    <a:pt x="7425" y="16866"/>
                    <a:pt x="6525" y="16035"/>
                  </a:cubicBezTo>
                  <a:cubicBezTo>
                    <a:pt x="4725" y="14611"/>
                    <a:pt x="6075" y="12593"/>
                    <a:pt x="7425" y="11169"/>
                  </a:cubicBezTo>
                  <a:cubicBezTo>
                    <a:pt x="8325" y="10101"/>
                    <a:pt x="9000" y="9389"/>
                    <a:pt x="9900" y="8320"/>
                  </a:cubicBezTo>
                  <a:cubicBezTo>
                    <a:pt x="10350" y="8083"/>
                    <a:pt x="10350" y="7608"/>
                    <a:pt x="10800" y="7371"/>
                  </a:cubicBezTo>
                  <a:cubicBezTo>
                    <a:pt x="11700" y="6896"/>
                    <a:pt x="13050" y="6896"/>
                    <a:pt x="14175" y="6422"/>
                  </a:cubicBezTo>
                  <a:cubicBezTo>
                    <a:pt x="16875" y="5591"/>
                    <a:pt x="17325" y="3336"/>
                    <a:pt x="20250" y="3098"/>
                  </a:cubicBezTo>
                  <a:cubicBezTo>
                    <a:pt x="20700" y="3098"/>
                    <a:pt x="21150" y="3098"/>
                    <a:pt x="21150" y="2861"/>
                  </a:cubicBezTo>
                  <a:cubicBezTo>
                    <a:pt x="21600" y="2624"/>
                    <a:pt x="21600" y="2149"/>
                    <a:pt x="21150" y="1912"/>
                  </a:cubicBezTo>
                  <a:cubicBezTo>
                    <a:pt x="20700" y="1674"/>
                    <a:pt x="20250" y="1437"/>
                    <a:pt x="19350" y="1437"/>
                  </a:cubicBezTo>
                  <a:cubicBezTo>
                    <a:pt x="15525" y="606"/>
                    <a:pt x="9000" y="-818"/>
                    <a:pt x="5175" y="606"/>
                  </a:cubicBezTo>
                  <a:cubicBezTo>
                    <a:pt x="3150" y="2149"/>
                    <a:pt x="900" y="5116"/>
                    <a:pt x="0" y="760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4" name="Shape 3654"/>
            <p:cNvSpPr/>
            <p:nvPr/>
          </p:nvSpPr>
          <p:spPr>
            <a:xfrm>
              <a:off x="2598968" y="3646681"/>
              <a:ext cx="29519" cy="36385"/>
            </a:xfrm>
            <a:custGeom>
              <a:avLst/>
              <a:gdLst/>
              <a:ahLst/>
              <a:cxnLst>
                <a:cxn ang="0">
                  <a:pos x="wd2" y="hd2"/>
                </a:cxn>
                <a:cxn ang="5400000">
                  <a:pos x="wd2" y="hd2"/>
                </a:cxn>
                <a:cxn ang="10800000">
                  <a:pos x="wd2" y="hd2"/>
                </a:cxn>
                <a:cxn ang="16200000">
                  <a:pos x="wd2" y="hd2"/>
                </a:cxn>
              </a:cxnLst>
              <a:rect l="0" t="0" r="r" b="b"/>
              <a:pathLst>
                <a:path w="19782" h="20679" extrusionOk="0">
                  <a:moveTo>
                    <a:pt x="15282" y="20679"/>
                  </a:moveTo>
                  <a:cubicBezTo>
                    <a:pt x="17082" y="20177"/>
                    <a:pt x="18282" y="18670"/>
                    <a:pt x="19182" y="16912"/>
                  </a:cubicBezTo>
                  <a:cubicBezTo>
                    <a:pt x="19782" y="15405"/>
                    <a:pt x="19782" y="13898"/>
                    <a:pt x="19782" y="12139"/>
                  </a:cubicBezTo>
                  <a:cubicBezTo>
                    <a:pt x="19782" y="11637"/>
                    <a:pt x="19782" y="10632"/>
                    <a:pt x="19182" y="10130"/>
                  </a:cubicBezTo>
                  <a:cubicBezTo>
                    <a:pt x="16482" y="8121"/>
                    <a:pt x="16482" y="9126"/>
                    <a:pt x="15282" y="5860"/>
                  </a:cubicBezTo>
                  <a:cubicBezTo>
                    <a:pt x="14082" y="3851"/>
                    <a:pt x="14082" y="2093"/>
                    <a:pt x="10782" y="586"/>
                  </a:cubicBezTo>
                  <a:cubicBezTo>
                    <a:pt x="7182" y="-921"/>
                    <a:pt x="2682" y="586"/>
                    <a:pt x="882" y="3851"/>
                  </a:cubicBezTo>
                  <a:cubicBezTo>
                    <a:pt x="-1818" y="8623"/>
                    <a:pt x="2082" y="10632"/>
                    <a:pt x="7182" y="11637"/>
                  </a:cubicBezTo>
                  <a:cubicBezTo>
                    <a:pt x="9582" y="12139"/>
                    <a:pt x="11982" y="12139"/>
                    <a:pt x="14082" y="14400"/>
                  </a:cubicBezTo>
                  <a:cubicBezTo>
                    <a:pt x="13482" y="15405"/>
                    <a:pt x="16482" y="20177"/>
                    <a:pt x="15282" y="2067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5" name="Shape 3655"/>
            <p:cNvSpPr/>
            <p:nvPr/>
          </p:nvSpPr>
          <p:spPr>
            <a:xfrm>
              <a:off x="2348279" y="2998091"/>
              <a:ext cx="40804" cy="88585"/>
            </a:xfrm>
            <a:custGeom>
              <a:avLst/>
              <a:gdLst/>
              <a:ahLst/>
              <a:cxnLst>
                <a:cxn ang="0">
                  <a:pos x="wd2" y="hd2"/>
                </a:cxn>
                <a:cxn ang="5400000">
                  <a:pos x="wd2" y="hd2"/>
                </a:cxn>
                <a:cxn ang="10800000">
                  <a:pos x="wd2" y="hd2"/>
                </a:cxn>
                <a:cxn ang="16200000">
                  <a:pos x="wd2" y="hd2"/>
                </a:cxn>
              </a:cxnLst>
              <a:rect l="0" t="0" r="r" b="b"/>
              <a:pathLst>
                <a:path w="19286" h="20836" extrusionOk="0">
                  <a:moveTo>
                    <a:pt x="14194" y="18379"/>
                  </a:moveTo>
                  <a:cubicBezTo>
                    <a:pt x="14194" y="18584"/>
                    <a:pt x="14194" y="18996"/>
                    <a:pt x="14194" y="19201"/>
                  </a:cubicBezTo>
                  <a:cubicBezTo>
                    <a:pt x="13783" y="19407"/>
                    <a:pt x="13371" y="19716"/>
                    <a:pt x="12960" y="19716"/>
                  </a:cubicBezTo>
                  <a:cubicBezTo>
                    <a:pt x="10286" y="20127"/>
                    <a:pt x="8229" y="20333"/>
                    <a:pt x="5554" y="20744"/>
                  </a:cubicBezTo>
                  <a:cubicBezTo>
                    <a:pt x="4731" y="20744"/>
                    <a:pt x="4320" y="20950"/>
                    <a:pt x="3291" y="20744"/>
                  </a:cubicBezTo>
                  <a:cubicBezTo>
                    <a:pt x="2469" y="20539"/>
                    <a:pt x="2469" y="20127"/>
                    <a:pt x="2057" y="19716"/>
                  </a:cubicBezTo>
                  <a:cubicBezTo>
                    <a:pt x="1234" y="18173"/>
                    <a:pt x="411" y="16424"/>
                    <a:pt x="0" y="14881"/>
                  </a:cubicBezTo>
                  <a:cubicBezTo>
                    <a:pt x="0" y="14470"/>
                    <a:pt x="0" y="14264"/>
                    <a:pt x="0" y="13853"/>
                  </a:cubicBezTo>
                  <a:cubicBezTo>
                    <a:pt x="411" y="13441"/>
                    <a:pt x="1646" y="13030"/>
                    <a:pt x="2057" y="12516"/>
                  </a:cubicBezTo>
                  <a:cubicBezTo>
                    <a:pt x="2469" y="12104"/>
                    <a:pt x="2469" y="11693"/>
                    <a:pt x="2469" y="11076"/>
                  </a:cubicBezTo>
                  <a:cubicBezTo>
                    <a:pt x="2469" y="9533"/>
                    <a:pt x="3909" y="7990"/>
                    <a:pt x="4731" y="6550"/>
                  </a:cubicBezTo>
                  <a:cubicBezTo>
                    <a:pt x="5143" y="6036"/>
                    <a:pt x="5554" y="5419"/>
                    <a:pt x="5966" y="5007"/>
                  </a:cubicBezTo>
                  <a:cubicBezTo>
                    <a:pt x="6377" y="4801"/>
                    <a:pt x="6377" y="4596"/>
                    <a:pt x="6789" y="4184"/>
                  </a:cubicBezTo>
                  <a:cubicBezTo>
                    <a:pt x="8640" y="2436"/>
                    <a:pt x="11109" y="687"/>
                    <a:pt x="15017" y="276"/>
                  </a:cubicBezTo>
                  <a:cubicBezTo>
                    <a:pt x="21600" y="-650"/>
                    <a:pt x="18926" y="893"/>
                    <a:pt x="17691" y="2847"/>
                  </a:cubicBezTo>
                  <a:cubicBezTo>
                    <a:pt x="13783" y="7784"/>
                    <a:pt x="12549" y="13236"/>
                    <a:pt x="14194" y="1837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6" name="Shape 3656"/>
            <p:cNvSpPr/>
            <p:nvPr/>
          </p:nvSpPr>
          <p:spPr>
            <a:xfrm>
              <a:off x="2337719" y="3170256"/>
              <a:ext cx="71634" cy="176414"/>
            </a:xfrm>
            <a:custGeom>
              <a:avLst/>
              <a:gdLst/>
              <a:ahLst/>
              <a:cxnLst>
                <a:cxn ang="0">
                  <a:pos x="wd2" y="hd2"/>
                </a:cxn>
                <a:cxn ang="5400000">
                  <a:pos x="wd2" y="hd2"/>
                </a:cxn>
                <a:cxn ang="10800000">
                  <a:pos x="wd2" y="hd2"/>
                </a:cxn>
                <a:cxn ang="16200000">
                  <a:pos x="wd2" y="hd2"/>
                </a:cxn>
              </a:cxnLst>
              <a:rect l="0" t="0" r="r" b="b"/>
              <a:pathLst>
                <a:path w="21310" h="21600" extrusionOk="0">
                  <a:moveTo>
                    <a:pt x="7303" y="1126"/>
                  </a:moveTo>
                  <a:cubicBezTo>
                    <a:pt x="7041" y="1447"/>
                    <a:pt x="7303" y="1930"/>
                    <a:pt x="7826" y="2251"/>
                  </a:cubicBezTo>
                  <a:cubicBezTo>
                    <a:pt x="8219" y="2573"/>
                    <a:pt x="8743" y="2948"/>
                    <a:pt x="9005" y="3269"/>
                  </a:cubicBezTo>
                  <a:cubicBezTo>
                    <a:pt x="8219" y="3055"/>
                    <a:pt x="6779" y="3377"/>
                    <a:pt x="6255" y="3805"/>
                  </a:cubicBezTo>
                  <a:cubicBezTo>
                    <a:pt x="5994" y="4288"/>
                    <a:pt x="6255" y="4717"/>
                    <a:pt x="6517" y="5199"/>
                  </a:cubicBezTo>
                  <a:cubicBezTo>
                    <a:pt x="7303" y="6539"/>
                    <a:pt x="7565" y="7986"/>
                    <a:pt x="7041" y="9326"/>
                  </a:cubicBezTo>
                  <a:cubicBezTo>
                    <a:pt x="4554" y="9540"/>
                    <a:pt x="2066" y="9219"/>
                    <a:pt x="495" y="8415"/>
                  </a:cubicBezTo>
                  <a:cubicBezTo>
                    <a:pt x="-28" y="9112"/>
                    <a:pt x="-290" y="9808"/>
                    <a:pt x="495" y="10344"/>
                  </a:cubicBezTo>
                  <a:cubicBezTo>
                    <a:pt x="1019" y="10559"/>
                    <a:pt x="1543" y="10827"/>
                    <a:pt x="2066" y="11041"/>
                  </a:cubicBezTo>
                  <a:cubicBezTo>
                    <a:pt x="2721" y="11309"/>
                    <a:pt x="3245" y="11470"/>
                    <a:pt x="3506" y="11792"/>
                  </a:cubicBezTo>
                  <a:cubicBezTo>
                    <a:pt x="3506" y="12167"/>
                    <a:pt x="2983" y="12488"/>
                    <a:pt x="2066" y="12381"/>
                  </a:cubicBezTo>
                  <a:cubicBezTo>
                    <a:pt x="2328" y="12703"/>
                    <a:pt x="2721" y="13132"/>
                    <a:pt x="3245" y="13507"/>
                  </a:cubicBezTo>
                  <a:cubicBezTo>
                    <a:pt x="3768" y="13828"/>
                    <a:pt x="5077" y="13935"/>
                    <a:pt x="5994" y="13721"/>
                  </a:cubicBezTo>
                  <a:cubicBezTo>
                    <a:pt x="6255" y="13614"/>
                    <a:pt x="6517" y="13614"/>
                    <a:pt x="6779" y="13614"/>
                  </a:cubicBezTo>
                  <a:cubicBezTo>
                    <a:pt x="7041" y="13614"/>
                    <a:pt x="7041" y="13721"/>
                    <a:pt x="7303" y="13828"/>
                  </a:cubicBezTo>
                  <a:cubicBezTo>
                    <a:pt x="8219" y="14525"/>
                    <a:pt x="9005" y="15275"/>
                    <a:pt x="9528" y="16079"/>
                  </a:cubicBezTo>
                  <a:cubicBezTo>
                    <a:pt x="9790" y="16294"/>
                    <a:pt x="9790" y="16508"/>
                    <a:pt x="9266" y="16669"/>
                  </a:cubicBezTo>
                  <a:cubicBezTo>
                    <a:pt x="9005" y="16776"/>
                    <a:pt x="8481" y="16669"/>
                    <a:pt x="8219" y="16669"/>
                  </a:cubicBezTo>
                  <a:cubicBezTo>
                    <a:pt x="7303" y="16776"/>
                    <a:pt x="7303" y="17098"/>
                    <a:pt x="7303" y="17419"/>
                  </a:cubicBezTo>
                  <a:cubicBezTo>
                    <a:pt x="7565" y="18331"/>
                    <a:pt x="8219" y="19456"/>
                    <a:pt x="10314" y="19778"/>
                  </a:cubicBezTo>
                  <a:cubicBezTo>
                    <a:pt x="10968" y="19992"/>
                    <a:pt x="10575" y="20474"/>
                    <a:pt x="10575" y="20796"/>
                  </a:cubicBezTo>
                  <a:cubicBezTo>
                    <a:pt x="10575" y="21118"/>
                    <a:pt x="10968" y="21600"/>
                    <a:pt x="11754" y="21600"/>
                  </a:cubicBezTo>
                  <a:cubicBezTo>
                    <a:pt x="12539" y="21600"/>
                    <a:pt x="12801" y="21278"/>
                    <a:pt x="12801" y="20903"/>
                  </a:cubicBezTo>
                  <a:cubicBezTo>
                    <a:pt x="13063" y="19885"/>
                    <a:pt x="12539" y="18867"/>
                    <a:pt x="11230" y="18116"/>
                  </a:cubicBezTo>
                  <a:cubicBezTo>
                    <a:pt x="11230" y="18009"/>
                    <a:pt x="10968" y="18063"/>
                    <a:pt x="10968" y="17902"/>
                  </a:cubicBezTo>
                  <a:cubicBezTo>
                    <a:pt x="10968" y="17795"/>
                    <a:pt x="10968" y="17741"/>
                    <a:pt x="11230" y="17634"/>
                  </a:cubicBezTo>
                  <a:cubicBezTo>
                    <a:pt x="11754" y="17312"/>
                    <a:pt x="12539" y="17044"/>
                    <a:pt x="13063" y="16669"/>
                  </a:cubicBezTo>
                  <a:cubicBezTo>
                    <a:pt x="13586" y="16347"/>
                    <a:pt x="13979" y="15865"/>
                    <a:pt x="13325" y="15543"/>
                  </a:cubicBezTo>
                  <a:cubicBezTo>
                    <a:pt x="14241" y="15543"/>
                    <a:pt x="14503" y="14954"/>
                    <a:pt x="13979" y="14739"/>
                  </a:cubicBezTo>
                  <a:cubicBezTo>
                    <a:pt x="13325" y="14525"/>
                    <a:pt x="12539" y="14257"/>
                    <a:pt x="12277" y="14043"/>
                  </a:cubicBezTo>
                  <a:cubicBezTo>
                    <a:pt x="11754" y="13828"/>
                    <a:pt x="11754" y="13507"/>
                    <a:pt x="11754" y="13132"/>
                  </a:cubicBezTo>
                  <a:cubicBezTo>
                    <a:pt x="11492" y="12488"/>
                    <a:pt x="11492" y="11684"/>
                    <a:pt x="12539" y="11148"/>
                  </a:cubicBezTo>
                  <a:cubicBezTo>
                    <a:pt x="13325" y="10559"/>
                    <a:pt x="15288" y="10344"/>
                    <a:pt x="16728" y="10130"/>
                  </a:cubicBezTo>
                  <a:cubicBezTo>
                    <a:pt x="18037" y="9916"/>
                    <a:pt x="19477" y="9540"/>
                    <a:pt x="20525" y="9112"/>
                  </a:cubicBezTo>
                  <a:cubicBezTo>
                    <a:pt x="21048" y="9004"/>
                    <a:pt x="21310" y="8790"/>
                    <a:pt x="21310" y="8522"/>
                  </a:cubicBezTo>
                  <a:cubicBezTo>
                    <a:pt x="21310" y="8200"/>
                    <a:pt x="20525" y="7879"/>
                    <a:pt x="20001" y="7665"/>
                  </a:cubicBezTo>
                  <a:cubicBezTo>
                    <a:pt x="18299" y="6968"/>
                    <a:pt x="18561" y="5842"/>
                    <a:pt x="18823" y="4824"/>
                  </a:cubicBezTo>
                  <a:cubicBezTo>
                    <a:pt x="19085" y="3805"/>
                    <a:pt x="18823" y="2680"/>
                    <a:pt x="16990" y="2251"/>
                  </a:cubicBezTo>
                  <a:cubicBezTo>
                    <a:pt x="16074" y="2037"/>
                    <a:pt x="15288" y="2037"/>
                    <a:pt x="14765" y="2251"/>
                  </a:cubicBezTo>
                  <a:cubicBezTo>
                    <a:pt x="15026" y="2144"/>
                    <a:pt x="10314" y="214"/>
                    <a:pt x="9790" y="0"/>
                  </a:cubicBezTo>
                  <a:cubicBezTo>
                    <a:pt x="9266" y="804"/>
                    <a:pt x="7565" y="697"/>
                    <a:pt x="7303" y="112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7" name="Shape 3657"/>
            <p:cNvSpPr/>
            <p:nvPr/>
          </p:nvSpPr>
          <p:spPr>
            <a:xfrm>
              <a:off x="2392491" y="3287516"/>
              <a:ext cx="49550" cy="35773"/>
            </a:xfrm>
            <a:custGeom>
              <a:avLst/>
              <a:gdLst/>
              <a:ahLst/>
              <a:cxnLst>
                <a:cxn ang="0">
                  <a:pos x="wd2" y="hd2"/>
                </a:cxn>
                <a:cxn ang="5400000">
                  <a:pos x="wd2" y="hd2"/>
                </a:cxn>
                <a:cxn ang="10800000">
                  <a:pos x="wd2" y="hd2"/>
                </a:cxn>
                <a:cxn ang="16200000">
                  <a:pos x="wd2" y="hd2"/>
                </a:cxn>
              </a:cxnLst>
              <a:rect l="0" t="0" r="r" b="b"/>
              <a:pathLst>
                <a:path w="21600" h="21417" extrusionOk="0">
                  <a:moveTo>
                    <a:pt x="3005" y="11733"/>
                  </a:moveTo>
                  <a:cubicBezTo>
                    <a:pt x="4320" y="12800"/>
                    <a:pt x="5447" y="13867"/>
                    <a:pt x="6950" y="12800"/>
                  </a:cubicBezTo>
                  <a:cubicBezTo>
                    <a:pt x="7325" y="12267"/>
                    <a:pt x="7889" y="12267"/>
                    <a:pt x="8264" y="11733"/>
                  </a:cubicBezTo>
                  <a:lnTo>
                    <a:pt x="9767" y="11733"/>
                  </a:lnTo>
                  <a:cubicBezTo>
                    <a:pt x="10518" y="11733"/>
                    <a:pt x="11270" y="12267"/>
                    <a:pt x="12209" y="12267"/>
                  </a:cubicBezTo>
                  <a:cubicBezTo>
                    <a:pt x="12584" y="12267"/>
                    <a:pt x="12960" y="12800"/>
                    <a:pt x="13336" y="12800"/>
                  </a:cubicBezTo>
                  <a:cubicBezTo>
                    <a:pt x="14087" y="13333"/>
                    <a:pt x="14087" y="14400"/>
                    <a:pt x="14463" y="14933"/>
                  </a:cubicBezTo>
                  <a:cubicBezTo>
                    <a:pt x="14838" y="16000"/>
                    <a:pt x="15214" y="17333"/>
                    <a:pt x="15590" y="18933"/>
                  </a:cubicBezTo>
                  <a:cubicBezTo>
                    <a:pt x="16153" y="19467"/>
                    <a:pt x="16153" y="20533"/>
                    <a:pt x="16904" y="21067"/>
                  </a:cubicBezTo>
                  <a:cubicBezTo>
                    <a:pt x="17656" y="21600"/>
                    <a:pt x="18407" y="21600"/>
                    <a:pt x="19158" y="20533"/>
                  </a:cubicBezTo>
                  <a:lnTo>
                    <a:pt x="20849" y="18400"/>
                  </a:lnTo>
                  <a:cubicBezTo>
                    <a:pt x="21224" y="17867"/>
                    <a:pt x="21600" y="16533"/>
                    <a:pt x="21600" y="16000"/>
                  </a:cubicBezTo>
                  <a:cubicBezTo>
                    <a:pt x="21600" y="14933"/>
                    <a:pt x="21224" y="13867"/>
                    <a:pt x="20849" y="12800"/>
                  </a:cubicBezTo>
                  <a:cubicBezTo>
                    <a:pt x="20473" y="11733"/>
                    <a:pt x="20097" y="11200"/>
                    <a:pt x="19534" y="9867"/>
                  </a:cubicBezTo>
                  <a:cubicBezTo>
                    <a:pt x="18783" y="9333"/>
                    <a:pt x="18031" y="8800"/>
                    <a:pt x="16904" y="8800"/>
                  </a:cubicBezTo>
                  <a:cubicBezTo>
                    <a:pt x="13711" y="8267"/>
                    <a:pt x="10518" y="7200"/>
                    <a:pt x="9016" y="3200"/>
                  </a:cubicBezTo>
                  <a:cubicBezTo>
                    <a:pt x="8640" y="2667"/>
                    <a:pt x="8640" y="1600"/>
                    <a:pt x="8264" y="1067"/>
                  </a:cubicBezTo>
                  <a:cubicBezTo>
                    <a:pt x="7889" y="533"/>
                    <a:pt x="6950" y="0"/>
                    <a:pt x="6198" y="0"/>
                  </a:cubicBezTo>
                  <a:cubicBezTo>
                    <a:pt x="5447" y="0"/>
                    <a:pt x="5071" y="0"/>
                    <a:pt x="4696" y="533"/>
                  </a:cubicBezTo>
                  <a:cubicBezTo>
                    <a:pt x="4320" y="1067"/>
                    <a:pt x="3944" y="1867"/>
                    <a:pt x="4132" y="2400"/>
                  </a:cubicBezTo>
                  <a:cubicBezTo>
                    <a:pt x="3569" y="1600"/>
                    <a:pt x="751" y="1067"/>
                    <a:pt x="0" y="1600"/>
                  </a:cubicBezTo>
                  <a:cubicBezTo>
                    <a:pt x="1127" y="5600"/>
                    <a:pt x="1127" y="8800"/>
                    <a:pt x="3005" y="117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8" name="Shape 3658"/>
            <p:cNvSpPr/>
            <p:nvPr/>
          </p:nvSpPr>
          <p:spPr>
            <a:xfrm>
              <a:off x="2390850" y="3347106"/>
              <a:ext cx="29158" cy="41151"/>
            </a:xfrm>
            <a:custGeom>
              <a:avLst/>
              <a:gdLst/>
              <a:ahLst/>
              <a:cxnLst>
                <a:cxn ang="0">
                  <a:pos x="wd2" y="hd2"/>
                </a:cxn>
                <a:cxn ang="5400000">
                  <a:pos x="wd2" y="hd2"/>
                </a:cxn>
                <a:cxn ang="10800000">
                  <a:pos x="wd2" y="hd2"/>
                </a:cxn>
                <a:cxn ang="16200000">
                  <a:pos x="wd2" y="hd2"/>
                </a:cxn>
              </a:cxnLst>
              <a:rect l="0" t="0" r="r" b="b"/>
              <a:pathLst>
                <a:path w="20774" h="21234" extrusionOk="0">
                  <a:moveTo>
                    <a:pt x="113" y="891"/>
                  </a:moveTo>
                  <a:cubicBezTo>
                    <a:pt x="113" y="445"/>
                    <a:pt x="1052" y="445"/>
                    <a:pt x="113" y="891"/>
                  </a:cubicBezTo>
                  <a:cubicBezTo>
                    <a:pt x="739" y="891"/>
                    <a:pt x="1052" y="891"/>
                    <a:pt x="1052" y="1336"/>
                  </a:cubicBezTo>
                  <a:cubicBezTo>
                    <a:pt x="739" y="1336"/>
                    <a:pt x="426" y="1559"/>
                    <a:pt x="113" y="1781"/>
                  </a:cubicBezTo>
                  <a:cubicBezTo>
                    <a:pt x="-200" y="2672"/>
                    <a:pt x="113" y="4008"/>
                    <a:pt x="1365" y="4454"/>
                  </a:cubicBezTo>
                  <a:cubicBezTo>
                    <a:pt x="1365" y="5567"/>
                    <a:pt x="1678" y="6680"/>
                    <a:pt x="1678" y="7571"/>
                  </a:cubicBezTo>
                  <a:cubicBezTo>
                    <a:pt x="2304" y="11134"/>
                    <a:pt x="3557" y="14920"/>
                    <a:pt x="6687" y="17814"/>
                  </a:cubicBezTo>
                  <a:cubicBezTo>
                    <a:pt x="8878" y="19151"/>
                    <a:pt x="11383" y="20041"/>
                    <a:pt x="14200" y="19596"/>
                  </a:cubicBezTo>
                  <a:cubicBezTo>
                    <a:pt x="15452" y="19151"/>
                    <a:pt x="16704" y="18705"/>
                    <a:pt x="17330" y="19596"/>
                  </a:cubicBezTo>
                  <a:cubicBezTo>
                    <a:pt x="17957" y="20041"/>
                    <a:pt x="17957" y="21600"/>
                    <a:pt x="18583" y="21155"/>
                  </a:cubicBezTo>
                  <a:cubicBezTo>
                    <a:pt x="20774" y="19151"/>
                    <a:pt x="21400" y="16478"/>
                    <a:pt x="19835" y="14474"/>
                  </a:cubicBezTo>
                  <a:cubicBezTo>
                    <a:pt x="19209" y="13584"/>
                    <a:pt x="18583" y="12693"/>
                    <a:pt x="17957" y="11134"/>
                  </a:cubicBezTo>
                  <a:cubicBezTo>
                    <a:pt x="17330" y="8907"/>
                    <a:pt x="19835" y="6458"/>
                    <a:pt x="20774" y="4231"/>
                  </a:cubicBezTo>
                  <a:lnTo>
                    <a:pt x="20774" y="2895"/>
                  </a:lnTo>
                  <a:cubicBezTo>
                    <a:pt x="20774" y="2449"/>
                    <a:pt x="19835" y="1781"/>
                    <a:pt x="19209" y="1781"/>
                  </a:cubicBezTo>
                  <a:cubicBezTo>
                    <a:pt x="15452" y="0"/>
                    <a:pt x="11383" y="0"/>
                    <a:pt x="6687" y="0"/>
                  </a:cubicBezTo>
                  <a:lnTo>
                    <a:pt x="3557" y="0"/>
                  </a:lnTo>
                  <a:cubicBezTo>
                    <a:pt x="2617" y="445"/>
                    <a:pt x="1678" y="668"/>
                    <a:pt x="1052" y="1336"/>
                  </a:cubicBezTo>
                  <a:cubicBezTo>
                    <a:pt x="1052" y="2449"/>
                    <a:pt x="1052" y="3563"/>
                    <a:pt x="1365" y="4454"/>
                  </a:cubicBezTo>
                  <a:cubicBezTo>
                    <a:pt x="1365" y="4676"/>
                    <a:pt x="1365" y="4676"/>
                    <a:pt x="1678" y="4676"/>
                  </a:cubicBezTo>
                  <a:lnTo>
                    <a:pt x="113" y="891"/>
                  </a:ln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59" name="Shape 3659"/>
            <p:cNvSpPr/>
            <p:nvPr/>
          </p:nvSpPr>
          <p:spPr>
            <a:xfrm>
              <a:off x="2404616" y="3376586"/>
              <a:ext cx="48332" cy="48791"/>
            </a:xfrm>
            <a:custGeom>
              <a:avLst/>
              <a:gdLst/>
              <a:ahLst/>
              <a:cxnLst>
                <a:cxn ang="0">
                  <a:pos x="wd2" y="hd2"/>
                </a:cxn>
                <a:cxn ang="5400000">
                  <a:pos x="wd2" y="hd2"/>
                </a:cxn>
                <a:cxn ang="10800000">
                  <a:pos x="wd2" y="hd2"/>
                </a:cxn>
                <a:cxn ang="16200000">
                  <a:pos x="wd2" y="hd2"/>
                </a:cxn>
              </a:cxnLst>
              <a:rect l="0" t="0" r="r" b="b"/>
              <a:pathLst>
                <a:path w="21069" h="20474" extrusionOk="0">
                  <a:moveTo>
                    <a:pt x="7631" y="18629"/>
                  </a:moveTo>
                  <a:cubicBezTo>
                    <a:pt x="8006" y="17909"/>
                    <a:pt x="8006" y="16829"/>
                    <a:pt x="8382" y="15929"/>
                  </a:cubicBezTo>
                  <a:cubicBezTo>
                    <a:pt x="9133" y="13409"/>
                    <a:pt x="12326" y="11429"/>
                    <a:pt x="12702" y="8729"/>
                  </a:cubicBezTo>
                  <a:cubicBezTo>
                    <a:pt x="13829" y="8369"/>
                    <a:pt x="14768" y="9629"/>
                    <a:pt x="15144" y="10349"/>
                  </a:cubicBezTo>
                  <a:cubicBezTo>
                    <a:pt x="15707" y="11069"/>
                    <a:pt x="16646" y="11789"/>
                    <a:pt x="17773" y="11429"/>
                  </a:cubicBezTo>
                  <a:cubicBezTo>
                    <a:pt x="18149" y="11429"/>
                    <a:pt x="18149" y="11069"/>
                    <a:pt x="18525" y="10709"/>
                  </a:cubicBezTo>
                  <a:cubicBezTo>
                    <a:pt x="19088" y="9989"/>
                    <a:pt x="19464" y="9629"/>
                    <a:pt x="19839" y="8729"/>
                  </a:cubicBezTo>
                  <a:cubicBezTo>
                    <a:pt x="20215" y="8009"/>
                    <a:pt x="20966" y="7289"/>
                    <a:pt x="20966" y="6569"/>
                  </a:cubicBezTo>
                  <a:cubicBezTo>
                    <a:pt x="21342" y="5489"/>
                    <a:pt x="20591" y="3869"/>
                    <a:pt x="20215" y="3149"/>
                  </a:cubicBezTo>
                  <a:cubicBezTo>
                    <a:pt x="19464" y="1709"/>
                    <a:pt x="17773" y="449"/>
                    <a:pt x="16271" y="89"/>
                  </a:cubicBezTo>
                  <a:cubicBezTo>
                    <a:pt x="14580" y="-271"/>
                    <a:pt x="12326" y="449"/>
                    <a:pt x="11951" y="2429"/>
                  </a:cubicBezTo>
                  <a:cubicBezTo>
                    <a:pt x="11199" y="6209"/>
                    <a:pt x="9133" y="7289"/>
                    <a:pt x="5189" y="8729"/>
                  </a:cubicBezTo>
                  <a:cubicBezTo>
                    <a:pt x="3311" y="9629"/>
                    <a:pt x="1245" y="10349"/>
                    <a:pt x="493" y="12149"/>
                  </a:cubicBezTo>
                  <a:cubicBezTo>
                    <a:pt x="-258" y="14129"/>
                    <a:pt x="-258" y="17549"/>
                    <a:pt x="1245" y="19349"/>
                  </a:cubicBezTo>
                  <a:cubicBezTo>
                    <a:pt x="2372" y="20609"/>
                    <a:pt x="5940" y="21329"/>
                    <a:pt x="7631" y="1862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0" name="Shape 3660"/>
            <p:cNvSpPr/>
            <p:nvPr/>
          </p:nvSpPr>
          <p:spPr>
            <a:xfrm>
              <a:off x="2433151" y="3330365"/>
              <a:ext cx="44762" cy="69096"/>
            </a:xfrm>
            <a:custGeom>
              <a:avLst/>
              <a:gdLst/>
              <a:ahLst/>
              <a:cxnLst>
                <a:cxn ang="0">
                  <a:pos x="wd2" y="hd2"/>
                </a:cxn>
                <a:cxn ang="5400000">
                  <a:pos x="wd2" y="hd2"/>
                </a:cxn>
                <a:cxn ang="10800000">
                  <a:pos x="wd2" y="hd2"/>
                </a:cxn>
                <a:cxn ang="16200000">
                  <a:pos x="wd2" y="hd2"/>
                </a:cxn>
              </a:cxnLst>
              <a:rect l="0" t="0" r="r" b="b"/>
              <a:pathLst>
                <a:path w="19513" h="21112" extrusionOk="0">
                  <a:moveTo>
                    <a:pt x="6924" y="5624"/>
                  </a:moveTo>
                  <a:cubicBezTo>
                    <a:pt x="7675" y="5888"/>
                    <a:pt x="8426" y="6151"/>
                    <a:pt x="9178" y="6546"/>
                  </a:cubicBezTo>
                  <a:cubicBezTo>
                    <a:pt x="9553" y="6809"/>
                    <a:pt x="9929" y="7336"/>
                    <a:pt x="10492" y="7600"/>
                  </a:cubicBezTo>
                  <a:cubicBezTo>
                    <a:pt x="11995" y="9575"/>
                    <a:pt x="12746" y="11683"/>
                    <a:pt x="13498" y="13922"/>
                  </a:cubicBezTo>
                  <a:cubicBezTo>
                    <a:pt x="13873" y="14844"/>
                    <a:pt x="13873" y="15370"/>
                    <a:pt x="13873" y="16161"/>
                  </a:cubicBezTo>
                  <a:cubicBezTo>
                    <a:pt x="13873" y="16951"/>
                    <a:pt x="13498" y="17873"/>
                    <a:pt x="13498" y="18663"/>
                  </a:cubicBezTo>
                  <a:cubicBezTo>
                    <a:pt x="13498" y="19453"/>
                    <a:pt x="13873" y="20244"/>
                    <a:pt x="15188" y="20902"/>
                  </a:cubicBezTo>
                  <a:cubicBezTo>
                    <a:pt x="16315" y="21429"/>
                    <a:pt x="17818" y="20902"/>
                    <a:pt x="18757" y="19980"/>
                  </a:cubicBezTo>
                  <a:cubicBezTo>
                    <a:pt x="19508" y="19190"/>
                    <a:pt x="19508" y="18400"/>
                    <a:pt x="19132" y="17609"/>
                  </a:cubicBezTo>
                  <a:cubicBezTo>
                    <a:pt x="18757" y="16951"/>
                    <a:pt x="18193" y="16161"/>
                    <a:pt x="18193" y="15634"/>
                  </a:cubicBezTo>
                  <a:cubicBezTo>
                    <a:pt x="18193" y="14844"/>
                    <a:pt x="18757" y="13922"/>
                    <a:pt x="19132" y="13131"/>
                  </a:cubicBezTo>
                  <a:cubicBezTo>
                    <a:pt x="20635" y="9312"/>
                    <a:pt x="17442" y="5097"/>
                    <a:pt x="13873" y="1805"/>
                  </a:cubicBezTo>
                  <a:cubicBezTo>
                    <a:pt x="13498" y="1541"/>
                    <a:pt x="13122" y="1014"/>
                    <a:pt x="12746" y="751"/>
                  </a:cubicBezTo>
                  <a:cubicBezTo>
                    <a:pt x="11619" y="-171"/>
                    <a:pt x="9553" y="-171"/>
                    <a:pt x="8051" y="356"/>
                  </a:cubicBezTo>
                  <a:cubicBezTo>
                    <a:pt x="6548" y="1014"/>
                    <a:pt x="5609" y="2068"/>
                    <a:pt x="5609" y="3122"/>
                  </a:cubicBezTo>
                  <a:cubicBezTo>
                    <a:pt x="4106" y="2595"/>
                    <a:pt x="-965" y="92"/>
                    <a:pt x="162" y="2858"/>
                  </a:cubicBezTo>
                  <a:cubicBezTo>
                    <a:pt x="913" y="4307"/>
                    <a:pt x="4858" y="5361"/>
                    <a:pt x="6924" y="562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1" name="Shape 3661"/>
            <p:cNvSpPr/>
            <p:nvPr/>
          </p:nvSpPr>
          <p:spPr>
            <a:xfrm>
              <a:off x="2391288" y="3418231"/>
              <a:ext cx="123123" cy="95681"/>
            </a:xfrm>
            <a:custGeom>
              <a:avLst/>
              <a:gdLst/>
              <a:ahLst/>
              <a:cxnLst>
                <a:cxn ang="0">
                  <a:pos x="wd2" y="hd2"/>
                </a:cxn>
                <a:cxn ang="5400000">
                  <a:pos x="wd2" y="hd2"/>
                </a:cxn>
                <a:cxn ang="10800000">
                  <a:pos x="wd2" y="hd2"/>
                </a:cxn>
                <a:cxn ang="16200000">
                  <a:pos x="wd2" y="hd2"/>
                </a:cxn>
              </a:cxnLst>
              <a:rect l="0" t="0" r="r" b="b"/>
              <a:pathLst>
                <a:path w="21359" h="21600" extrusionOk="0">
                  <a:moveTo>
                    <a:pt x="5766" y="8836"/>
                  </a:moveTo>
                  <a:cubicBezTo>
                    <a:pt x="5917" y="8836"/>
                    <a:pt x="6219" y="9033"/>
                    <a:pt x="6370" y="9229"/>
                  </a:cubicBezTo>
                  <a:cubicBezTo>
                    <a:pt x="6521" y="9425"/>
                    <a:pt x="6748" y="9818"/>
                    <a:pt x="6899" y="10015"/>
                  </a:cubicBezTo>
                  <a:cubicBezTo>
                    <a:pt x="7352" y="10505"/>
                    <a:pt x="7956" y="10015"/>
                    <a:pt x="8334" y="9425"/>
                  </a:cubicBezTo>
                  <a:cubicBezTo>
                    <a:pt x="8636" y="8836"/>
                    <a:pt x="8938" y="8247"/>
                    <a:pt x="9391" y="7953"/>
                  </a:cubicBezTo>
                  <a:cubicBezTo>
                    <a:pt x="10071" y="7756"/>
                    <a:pt x="10675" y="8836"/>
                    <a:pt x="10675" y="9622"/>
                  </a:cubicBezTo>
                  <a:cubicBezTo>
                    <a:pt x="10675" y="10505"/>
                    <a:pt x="10222" y="11291"/>
                    <a:pt x="9920" y="12076"/>
                  </a:cubicBezTo>
                  <a:cubicBezTo>
                    <a:pt x="9542" y="12764"/>
                    <a:pt x="9089" y="13353"/>
                    <a:pt x="8787" y="14138"/>
                  </a:cubicBezTo>
                  <a:cubicBezTo>
                    <a:pt x="8485" y="14629"/>
                    <a:pt x="8334" y="15218"/>
                    <a:pt x="8334" y="15611"/>
                  </a:cubicBezTo>
                  <a:cubicBezTo>
                    <a:pt x="8334" y="16396"/>
                    <a:pt x="8938" y="17084"/>
                    <a:pt x="9542" y="16887"/>
                  </a:cubicBezTo>
                  <a:cubicBezTo>
                    <a:pt x="9693" y="16887"/>
                    <a:pt x="9920" y="16691"/>
                    <a:pt x="10071" y="16691"/>
                  </a:cubicBezTo>
                  <a:cubicBezTo>
                    <a:pt x="10222" y="16691"/>
                    <a:pt x="10373" y="17084"/>
                    <a:pt x="10524" y="17280"/>
                  </a:cubicBezTo>
                  <a:cubicBezTo>
                    <a:pt x="10977" y="18458"/>
                    <a:pt x="11657" y="19735"/>
                    <a:pt x="12563" y="20324"/>
                  </a:cubicBezTo>
                  <a:cubicBezTo>
                    <a:pt x="13394" y="20815"/>
                    <a:pt x="14149" y="20520"/>
                    <a:pt x="14980" y="21011"/>
                  </a:cubicBezTo>
                  <a:cubicBezTo>
                    <a:pt x="15433" y="21207"/>
                    <a:pt x="16113" y="21600"/>
                    <a:pt x="16566" y="21600"/>
                  </a:cubicBezTo>
                  <a:cubicBezTo>
                    <a:pt x="17095" y="21600"/>
                    <a:pt x="17774" y="21011"/>
                    <a:pt x="17623" y="20324"/>
                  </a:cubicBezTo>
                  <a:cubicBezTo>
                    <a:pt x="17472" y="19342"/>
                    <a:pt x="16415" y="19538"/>
                    <a:pt x="15886" y="18753"/>
                  </a:cubicBezTo>
                  <a:cubicBezTo>
                    <a:pt x="15282" y="17869"/>
                    <a:pt x="15886" y="16396"/>
                    <a:pt x="16566" y="15415"/>
                  </a:cubicBezTo>
                  <a:cubicBezTo>
                    <a:pt x="15886" y="15218"/>
                    <a:pt x="15282" y="14825"/>
                    <a:pt x="14602" y="14629"/>
                  </a:cubicBezTo>
                  <a:cubicBezTo>
                    <a:pt x="14451" y="14629"/>
                    <a:pt x="14149" y="14335"/>
                    <a:pt x="14149" y="14138"/>
                  </a:cubicBezTo>
                  <a:cubicBezTo>
                    <a:pt x="14149" y="13942"/>
                    <a:pt x="14300" y="13745"/>
                    <a:pt x="14451" y="13549"/>
                  </a:cubicBezTo>
                  <a:cubicBezTo>
                    <a:pt x="15282" y="12764"/>
                    <a:pt x="16415" y="12371"/>
                    <a:pt x="17321" y="12076"/>
                  </a:cubicBezTo>
                  <a:cubicBezTo>
                    <a:pt x="17623" y="12371"/>
                    <a:pt x="17472" y="12960"/>
                    <a:pt x="17472" y="13353"/>
                  </a:cubicBezTo>
                  <a:cubicBezTo>
                    <a:pt x="17623" y="13942"/>
                    <a:pt x="18001" y="14236"/>
                    <a:pt x="18303" y="14629"/>
                  </a:cubicBezTo>
                  <a:cubicBezTo>
                    <a:pt x="18605" y="15120"/>
                    <a:pt x="18907" y="15415"/>
                    <a:pt x="18756" y="16004"/>
                  </a:cubicBezTo>
                  <a:cubicBezTo>
                    <a:pt x="19587" y="16004"/>
                    <a:pt x="20342" y="15611"/>
                    <a:pt x="20946" y="15218"/>
                  </a:cubicBezTo>
                  <a:cubicBezTo>
                    <a:pt x="21097" y="15218"/>
                    <a:pt x="21324" y="15022"/>
                    <a:pt x="21324" y="14825"/>
                  </a:cubicBezTo>
                  <a:cubicBezTo>
                    <a:pt x="21475" y="14335"/>
                    <a:pt x="21097" y="13745"/>
                    <a:pt x="20795" y="13549"/>
                  </a:cubicBezTo>
                  <a:cubicBezTo>
                    <a:pt x="20493" y="13353"/>
                    <a:pt x="20040" y="13353"/>
                    <a:pt x="19738" y="12960"/>
                  </a:cubicBezTo>
                  <a:cubicBezTo>
                    <a:pt x="18907" y="12371"/>
                    <a:pt x="19058" y="10702"/>
                    <a:pt x="19360" y="9622"/>
                  </a:cubicBezTo>
                  <a:cubicBezTo>
                    <a:pt x="19738" y="8640"/>
                    <a:pt x="20040" y="7167"/>
                    <a:pt x="19587" y="6185"/>
                  </a:cubicBezTo>
                  <a:cubicBezTo>
                    <a:pt x="19209" y="5498"/>
                    <a:pt x="18454" y="5302"/>
                    <a:pt x="18001" y="5695"/>
                  </a:cubicBezTo>
                  <a:cubicBezTo>
                    <a:pt x="17774" y="4713"/>
                    <a:pt x="18001" y="3436"/>
                    <a:pt x="18454" y="2455"/>
                  </a:cubicBezTo>
                  <a:cubicBezTo>
                    <a:pt x="18605" y="2062"/>
                    <a:pt x="18756" y="1571"/>
                    <a:pt x="18605" y="1178"/>
                  </a:cubicBezTo>
                  <a:cubicBezTo>
                    <a:pt x="18454" y="982"/>
                    <a:pt x="18303" y="785"/>
                    <a:pt x="18152" y="785"/>
                  </a:cubicBezTo>
                  <a:cubicBezTo>
                    <a:pt x="17321" y="393"/>
                    <a:pt x="16566" y="0"/>
                    <a:pt x="15584" y="0"/>
                  </a:cubicBezTo>
                  <a:cubicBezTo>
                    <a:pt x="14602" y="0"/>
                    <a:pt x="13847" y="785"/>
                    <a:pt x="13696" y="1865"/>
                  </a:cubicBezTo>
                  <a:cubicBezTo>
                    <a:pt x="13696" y="2062"/>
                    <a:pt x="13696" y="2258"/>
                    <a:pt x="13696" y="2455"/>
                  </a:cubicBezTo>
                  <a:cubicBezTo>
                    <a:pt x="13847" y="2651"/>
                    <a:pt x="13998" y="2847"/>
                    <a:pt x="14149" y="3044"/>
                  </a:cubicBezTo>
                  <a:cubicBezTo>
                    <a:pt x="14602" y="3633"/>
                    <a:pt x="14149" y="4909"/>
                    <a:pt x="13696" y="5498"/>
                  </a:cubicBezTo>
                  <a:cubicBezTo>
                    <a:pt x="13545" y="5695"/>
                    <a:pt x="13243" y="6185"/>
                    <a:pt x="13016" y="6185"/>
                  </a:cubicBezTo>
                  <a:cubicBezTo>
                    <a:pt x="12563" y="6382"/>
                    <a:pt x="12261" y="5891"/>
                    <a:pt x="11808" y="5498"/>
                  </a:cubicBezTo>
                  <a:cubicBezTo>
                    <a:pt x="11128" y="4909"/>
                    <a:pt x="10373" y="4516"/>
                    <a:pt x="9542" y="4713"/>
                  </a:cubicBezTo>
                  <a:cubicBezTo>
                    <a:pt x="8787" y="4713"/>
                    <a:pt x="7956" y="5302"/>
                    <a:pt x="7654" y="6185"/>
                  </a:cubicBezTo>
                  <a:cubicBezTo>
                    <a:pt x="6899" y="5498"/>
                    <a:pt x="7050" y="3436"/>
                    <a:pt x="6068" y="3436"/>
                  </a:cubicBezTo>
                  <a:cubicBezTo>
                    <a:pt x="5917" y="3436"/>
                    <a:pt x="5766" y="3436"/>
                    <a:pt x="5615" y="3633"/>
                  </a:cubicBezTo>
                  <a:cubicBezTo>
                    <a:pt x="4633" y="4320"/>
                    <a:pt x="4029" y="5498"/>
                    <a:pt x="2896" y="5891"/>
                  </a:cubicBezTo>
                  <a:cubicBezTo>
                    <a:pt x="2443" y="6185"/>
                    <a:pt x="1839" y="6185"/>
                    <a:pt x="1310" y="6382"/>
                  </a:cubicBezTo>
                  <a:cubicBezTo>
                    <a:pt x="857" y="6578"/>
                    <a:pt x="253" y="6971"/>
                    <a:pt x="26" y="7560"/>
                  </a:cubicBezTo>
                  <a:cubicBezTo>
                    <a:pt x="-125" y="8247"/>
                    <a:pt x="404" y="8836"/>
                    <a:pt x="857" y="8836"/>
                  </a:cubicBezTo>
                  <a:cubicBezTo>
                    <a:pt x="1159" y="10702"/>
                    <a:pt x="1461" y="10015"/>
                    <a:pt x="2594" y="9229"/>
                  </a:cubicBezTo>
                  <a:cubicBezTo>
                    <a:pt x="3727" y="8836"/>
                    <a:pt x="4784" y="8640"/>
                    <a:pt x="5766" y="883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2" name="Shape 3662"/>
            <p:cNvSpPr/>
            <p:nvPr/>
          </p:nvSpPr>
          <p:spPr>
            <a:xfrm>
              <a:off x="4042537" y="1575439"/>
              <a:ext cx="77127" cy="47050"/>
            </a:xfrm>
            <a:custGeom>
              <a:avLst/>
              <a:gdLst/>
              <a:ahLst/>
              <a:cxnLst>
                <a:cxn ang="0">
                  <a:pos x="wd2" y="hd2"/>
                </a:cxn>
                <a:cxn ang="5400000">
                  <a:pos x="wd2" y="hd2"/>
                </a:cxn>
                <a:cxn ang="10800000">
                  <a:pos x="wd2" y="hd2"/>
                </a:cxn>
                <a:cxn ang="16200000">
                  <a:pos x="wd2" y="hd2"/>
                </a:cxn>
              </a:cxnLst>
              <a:rect l="0" t="0" r="r" b="b"/>
              <a:pathLst>
                <a:path w="20746" h="19746" extrusionOk="0">
                  <a:moveTo>
                    <a:pt x="2693" y="8974"/>
                  </a:moveTo>
                  <a:cubicBezTo>
                    <a:pt x="3163" y="8974"/>
                    <a:pt x="3398" y="8608"/>
                    <a:pt x="3985" y="8608"/>
                  </a:cubicBezTo>
                  <a:cubicBezTo>
                    <a:pt x="4219" y="8608"/>
                    <a:pt x="4454" y="8974"/>
                    <a:pt x="4689" y="8974"/>
                  </a:cubicBezTo>
                  <a:cubicBezTo>
                    <a:pt x="4924" y="8974"/>
                    <a:pt x="5159" y="8608"/>
                    <a:pt x="5159" y="8608"/>
                  </a:cubicBezTo>
                  <a:cubicBezTo>
                    <a:pt x="6685" y="6960"/>
                    <a:pt x="8915" y="8425"/>
                    <a:pt x="9854" y="10438"/>
                  </a:cubicBezTo>
                  <a:cubicBezTo>
                    <a:pt x="10793" y="12269"/>
                    <a:pt x="11615" y="15381"/>
                    <a:pt x="11615" y="18126"/>
                  </a:cubicBezTo>
                  <a:cubicBezTo>
                    <a:pt x="12789" y="17028"/>
                    <a:pt x="14315" y="20506"/>
                    <a:pt x="15489" y="19591"/>
                  </a:cubicBezTo>
                  <a:cubicBezTo>
                    <a:pt x="15959" y="19225"/>
                    <a:pt x="16193" y="18492"/>
                    <a:pt x="15959" y="17760"/>
                  </a:cubicBezTo>
                  <a:cubicBezTo>
                    <a:pt x="15724" y="17028"/>
                    <a:pt x="15254" y="16662"/>
                    <a:pt x="14785" y="16662"/>
                  </a:cubicBezTo>
                  <a:cubicBezTo>
                    <a:pt x="14785" y="15381"/>
                    <a:pt x="15489" y="14648"/>
                    <a:pt x="16546" y="14282"/>
                  </a:cubicBezTo>
                  <a:cubicBezTo>
                    <a:pt x="17250" y="14282"/>
                    <a:pt x="17954" y="14648"/>
                    <a:pt x="18659" y="14648"/>
                  </a:cubicBezTo>
                  <a:cubicBezTo>
                    <a:pt x="19480" y="14648"/>
                    <a:pt x="20419" y="14648"/>
                    <a:pt x="20654" y="13550"/>
                  </a:cubicBezTo>
                  <a:cubicBezTo>
                    <a:pt x="20889" y="12452"/>
                    <a:pt x="20654" y="11170"/>
                    <a:pt x="20185" y="10438"/>
                  </a:cubicBezTo>
                  <a:cubicBezTo>
                    <a:pt x="19715" y="9706"/>
                    <a:pt x="19011" y="9340"/>
                    <a:pt x="18189" y="8974"/>
                  </a:cubicBezTo>
                  <a:cubicBezTo>
                    <a:pt x="17485" y="8608"/>
                    <a:pt x="17015" y="8242"/>
                    <a:pt x="16193" y="7692"/>
                  </a:cubicBezTo>
                  <a:cubicBezTo>
                    <a:pt x="15959" y="7692"/>
                    <a:pt x="15489" y="7326"/>
                    <a:pt x="15019" y="7326"/>
                  </a:cubicBezTo>
                  <a:cubicBezTo>
                    <a:pt x="14550" y="7326"/>
                    <a:pt x="14315" y="8242"/>
                    <a:pt x="14080" y="8608"/>
                  </a:cubicBezTo>
                  <a:cubicBezTo>
                    <a:pt x="13259" y="9340"/>
                    <a:pt x="12319" y="8608"/>
                    <a:pt x="11850" y="7326"/>
                  </a:cubicBezTo>
                  <a:cubicBezTo>
                    <a:pt x="11380" y="6228"/>
                    <a:pt x="11028" y="5130"/>
                    <a:pt x="10559" y="3848"/>
                  </a:cubicBezTo>
                  <a:cubicBezTo>
                    <a:pt x="10089" y="2750"/>
                    <a:pt x="9385" y="1652"/>
                    <a:pt x="8328" y="1652"/>
                  </a:cubicBezTo>
                  <a:cubicBezTo>
                    <a:pt x="8093" y="1652"/>
                    <a:pt x="7624" y="2018"/>
                    <a:pt x="7389" y="1652"/>
                  </a:cubicBezTo>
                  <a:cubicBezTo>
                    <a:pt x="6919" y="1652"/>
                    <a:pt x="6450" y="920"/>
                    <a:pt x="6098" y="553"/>
                  </a:cubicBezTo>
                  <a:cubicBezTo>
                    <a:pt x="4219" y="-1094"/>
                    <a:pt x="1989" y="1286"/>
                    <a:pt x="463" y="3116"/>
                  </a:cubicBezTo>
                  <a:cubicBezTo>
                    <a:pt x="-711" y="5496"/>
                    <a:pt x="463" y="9706"/>
                    <a:pt x="2693" y="897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3" name="Shape 3663"/>
            <p:cNvSpPr/>
            <p:nvPr/>
          </p:nvSpPr>
          <p:spPr>
            <a:xfrm>
              <a:off x="3800348" y="1049970"/>
              <a:ext cx="111886" cy="68768"/>
            </a:xfrm>
            <a:custGeom>
              <a:avLst/>
              <a:gdLst/>
              <a:ahLst/>
              <a:cxnLst>
                <a:cxn ang="0">
                  <a:pos x="wd2" y="hd2"/>
                </a:cxn>
                <a:cxn ang="5400000">
                  <a:pos x="wd2" y="hd2"/>
                </a:cxn>
                <a:cxn ang="10800000">
                  <a:pos x="wd2" y="hd2"/>
                </a:cxn>
                <a:cxn ang="16200000">
                  <a:pos x="wd2" y="hd2"/>
                </a:cxn>
              </a:cxnLst>
              <a:rect l="0" t="0" r="r" b="b"/>
              <a:pathLst>
                <a:path w="21391" h="21600" extrusionOk="0">
                  <a:moveTo>
                    <a:pt x="193" y="15311"/>
                  </a:moveTo>
                  <a:cubicBezTo>
                    <a:pt x="25" y="15858"/>
                    <a:pt x="-142" y="16678"/>
                    <a:pt x="193" y="17225"/>
                  </a:cubicBezTo>
                  <a:cubicBezTo>
                    <a:pt x="360" y="17772"/>
                    <a:pt x="863" y="18182"/>
                    <a:pt x="1281" y="18729"/>
                  </a:cubicBezTo>
                  <a:cubicBezTo>
                    <a:pt x="1449" y="19276"/>
                    <a:pt x="1616" y="19823"/>
                    <a:pt x="1784" y="20370"/>
                  </a:cubicBezTo>
                  <a:cubicBezTo>
                    <a:pt x="1951" y="21053"/>
                    <a:pt x="2286" y="21600"/>
                    <a:pt x="2621" y="21600"/>
                  </a:cubicBezTo>
                  <a:cubicBezTo>
                    <a:pt x="2872" y="21600"/>
                    <a:pt x="3039" y="21327"/>
                    <a:pt x="3039" y="21053"/>
                  </a:cubicBezTo>
                  <a:cubicBezTo>
                    <a:pt x="3542" y="20096"/>
                    <a:pt x="3709" y="19003"/>
                    <a:pt x="4211" y="18182"/>
                  </a:cubicBezTo>
                  <a:cubicBezTo>
                    <a:pt x="4798" y="17225"/>
                    <a:pt x="5635" y="16678"/>
                    <a:pt x="6137" y="17225"/>
                  </a:cubicBezTo>
                  <a:cubicBezTo>
                    <a:pt x="6388" y="17499"/>
                    <a:pt x="6556" y="18182"/>
                    <a:pt x="6723" y="18456"/>
                  </a:cubicBezTo>
                  <a:cubicBezTo>
                    <a:pt x="7225" y="19276"/>
                    <a:pt x="8063" y="18182"/>
                    <a:pt x="8649" y="17225"/>
                  </a:cubicBezTo>
                  <a:cubicBezTo>
                    <a:pt x="9151" y="16405"/>
                    <a:pt x="10072" y="15585"/>
                    <a:pt x="10574" y="16132"/>
                  </a:cubicBezTo>
                  <a:cubicBezTo>
                    <a:pt x="10742" y="16405"/>
                    <a:pt x="10909" y="16952"/>
                    <a:pt x="11077" y="17225"/>
                  </a:cubicBezTo>
                  <a:cubicBezTo>
                    <a:pt x="11579" y="18182"/>
                    <a:pt x="12667" y="17772"/>
                    <a:pt x="13337" y="17225"/>
                  </a:cubicBezTo>
                  <a:cubicBezTo>
                    <a:pt x="14091" y="16952"/>
                    <a:pt x="15095" y="16678"/>
                    <a:pt x="15681" y="17772"/>
                  </a:cubicBezTo>
                  <a:cubicBezTo>
                    <a:pt x="16518" y="15311"/>
                    <a:pt x="18444" y="13808"/>
                    <a:pt x="20202" y="14628"/>
                  </a:cubicBezTo>
                  <a:cubicBezTo>
                    <a:pt x="20370" y="14628"/>
                    <a:pt x="20788" y="15038"/>
                    <a:pt x="20956" y="14628"/>
                  </a:cubicBezTo>
                  <a:cubicBezTo>
                    <a:pt x="21458" y="14354"/>
                    <a:pt x="21458" y="13261"/>
                    <a:pt x="21291" y="12441"/>
                  </a:cubicBezTo>
                  <a:cubicBezTo>
                    <a:pt x="20956" y="11757"/>
                    <a:pt x="20370" y="11210"/>
                    <a:pt x="19867" y="10937"/>
                  </a:cubicBezTo>
                  <a:cubicBezTo>
                    <a:pt x="19365" y="10663"/>
                    <a:pt x="18779" y="10116"/>
                    <a:pt x="18779" y="9296"/>
                  </a:cubicBezTo>
                  <a:cubicBezTo>
                    <a:pt x="18611" y="7792"/>
                    <a:pt x="19532" y="6699"/>
                    <a:pt x="19700" y="5195"/>
                  </a:cubicBezTo>
                  <a:cubicBezTo>
                    <a:pt x="19867" y="3554"/>
                    <a:pt x="18779" y="2051"/>
                    <a:pt x="17942" y="1504"/>
                  </a:cubicBezTo>
                  <a:cubicBezTo>
                    <a:pt x="16853" y="957"/>
                    <a:pt x="15849" y="957"/>
                    <a:pt x="14928" y="410"/>
                  </a:cubicBezTo>
                  <a:cubicBezTo>
                    <a:pt x="14760" y="410"/>
                    <a:pt x="14760" y="0"/>
                    <a:pt x="14593" y="0"/>
                  </a:cubicBezTo>
                  <a:cubicBezTo>
                    <a:pt x="14258" y="0"/>
                    <a:pt x="14091" y="957"/>
                    <a:pt x="13923" y="1230"/>
                  </a:cubicBezTo>
                  <a:cubicBezTo>
                    <a:pt x="13337" y="2324"/>
                    <a:pt x="12500" y="2051"/>
                    <a:pt x="11579" y="1777"/>
                  </a:cubicBezTo>
                  <a:cubicBezTo>
                    <a:pt x="10909" y="1230"/>
                    <a:pt x="10072" y="684"/>
                    <a:pt x="9318" y="684"/>
                  </a:cubicBezTo>
                  <a:cubicBezTo>
                    <a:pt x="8063" y="684"/>
                    <a:pt x="7058" y="3281"/>
                    <a:pt x="7560" y="5195"/>
                  </a:cubicBezTo>
                  <a:cubicBezTo>
                    <a:pt x="7393" y="4922"/>
                    <a:pt x="5132" y="5195"/>
                    <a:pt x="4965" y="5468"/>
                  </a:cubicBezTo>
                  <a:cubicBezTo>
                    <a:pt x="4044" y="5742"/>
                    <a:pt x="3877" y="6425"/>
                    <a:pt x="3374" y="7519"/>
                  </a:cubicBezTo>
                  <a:cubicBezTo>
                    <a:pt x="1784" y="10116"/>
                    <a:pt x="863" y="12714"/>
                    <a:pt x="193" y="15311"/>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4" name="Shape 3664"/>
            <p:cNvSpPr/>
            <p:nvPr/>
          </p:nvSpPr>
          <p:spPr>
            <a:xfrm>
              <a:off x="2843675" y="820985"/>
              <a:ext cx="95489" cy="97197"/>
            </a:xfrm>
            <a:custGeom>
              <a:avLst/>
              <a:gdLst/>
              <a:ahLst/>
              <a:cxnLst>
                <a:cxn ang="0">
                  <a:pos x="wd2" y="hd2"/>
                </a:cxn>
                <a:cxn ang="5400000">
                  <a:pos x="wd2" y="hd2"/>
                </a:cxn>
                <a:cxn ang="10800000">
                  <a:pos x="wd2" y="hd2"/>
                </a:cxn>
                <a:cxn ang="16200000">
                  <a:pos x="wd2" y="hd2"/>
                </a:cxn>
              </a:cxnLst>
              <a:rect l="0" t="0" r="r" b="b"/>
              <a:pathLst>
                <a:path w="21133" h="21094" extrusionOk="0">
                  <a:moveTo>
                    <a:pt x="865" y="4516"/>
                  </a:moveTo>
                  <a:cubicBezTo>
                    <a:pt x="1254" y="5080"/>
                    <a:pt x="865" y="5925"/>
                    <a:pt x="1059" y="6489"/>
                  </a:cubicBezTo>
                  <a:cubicBezTo>
                    <a:pt x="1059" y="6864"/>
                    <a:pt x="1546" y="7240"/>
                    <a:pt x="2129" y="7522"/>
                  </a:cubicBezTo>
                  <a:cubicBezTo>
                    <a:pt x="2324" y="7522"/>
                    <a:pt x="2519" y="7522"/>
                    <a:pt x="2713" y="7522"/>
                  </a:cubicBezTo>
                  <a:cubicBezTo>
                    <a:pt x="3102" y="7522"/>
                    <a:pt x="3589" y="7897"/>
                    <a:pt x="3783" y="8273"/>
                  </a:cubicBezTo>
                  <a:cubicBezTo>
                    <a:pt x="4562" y="9682"/>
                    <a:pt x="3978" y="11654"/>
                    <a:pt x="2519" y="12217"/>
                  </a:cubicBezTo>
                  <a:cubicBezTo>
                    <a:pt x="2129" y="12405"/>
                    <a:pt x="1546" y="12593"/>
                    <a:pt x="1546" y="12969"/>
                  </a:cubicBezTo>
                  <a:cubicBezTo>
                    <a:pt x="1546" y="13156"/>
                    <a:pt x="1546" y="13438"/>
                    <a:pt x="1546" y="13626"/>
                  </a:cubicBezTo>
                  <a:cubicBezTo>
                    <a:pt x="1740" y="14190"/>
                    <a:pt x="1935" y="14659"/>
                    <a:pt x="2324" y="15129"/>
                  </a:cubicBezTo>
                  <a:cubicBezTo>
                    <a:pt x="2713" y="15504"/>
                    <a:pt x="3589" y="15786"/>
                    <a:pt x="3978" y="15598"/>
                  </a:cubicBezTo>
                  <a:cubicBezTo>
                    <a:pt x="3589" y="16350"/>
                    <a:pt x="3978" y="17289"/>
                    <a:pt x="4173" y="17946"/>
                  </a:cubicBezTo>
                  <a:cubicBezTo>
                    <a:pt x="4562" y="18697"/>
                    <a:pt x="4951" y="19543"/>
                    <a:pt x="5146" y="20294"/>
                  </a:cubicBezTo>
                  <a:cubicBezTo>
                    <a:pt x="5146" y="20482"/>
                    <a:pt x="5146" y="20670"/>
                    <a:pt x="5340" y="20670"/>
                  </a:cubicBezTo>
                  <a:lnTo>
                    <a:pt x="5632" y="20857"/>
                  </a:lnTo>
                  <a:cubicBezTo>
                    <a:pt x="6800" y="21233"/>
                    <a:pt x="8065" y="20857"/>
                    <a:pt x="9038" y="20670"/>
                  </a:cubicBezTo>
                  <a:cubicBezTo>
                    <a:pt x="10108" y="20482"/>
                    <a:pt x="11081" y="20482"/>
                    <a:pt x="12151" y="20294"/>
                  </a:cubicBezTo>
                  <a:cubicBezTo>
                    <a:pt x="13319" y="20294"/>
                    <a:pt x="14778" y="20294"/>
                    <a:pt x="16043" y="20482"/>
                  </a:cubicBezTo>
                  <a:cubicBezTo>
                    <a:pt x="16238" y="20482"/>
                    <a:pt x="16627" y="20482"/>
                    <a:pt x="16821" y="20670"/>
                  </a:cubicBezTo>
                  <a:cubicBezTo>
                    <a:pt x="17016" y="20670"/>
                    <a:pt x="17016" y="20857"/>
                    <a:pt x="17211" y="21045"/>
                  </a:cubicBezTo>
                  <a:cubicBezTo>
                    <a:pt x="17600" y="21233"/>
                    <a:pt x="18281" y="20857"/>
                    <a:pt x="18475" y="20294"/>
                  </a:cubicBezTo>
                  <a:cubicBezTo>
                    <a:pt x="18670" y="19918"/>
                    <a:pt x="18865" y="19261"/>
                    <a:pt x="19254" y="18885"/>
                  </a:cubicBezTo>
                  <a:cubicBezTo>
                    <a:pt x="18670" y="18885"/>
                    <a:pt x="18086" y="18134"/>
                    <a:pt x="18475" y="17570"/>
                  </a:cubicBezTo>
                  <a:cubicBezTo>
                    <a:pt x="18962" y="16913"/>
                    <a:pt x="19254" y="16537"/>
                    <a:pt x="20032" y="16537"/>
                  </a:cubicBezTo>
                  <a:cubicBezTo>
                    <a:pt x="20519" y="16537"/>
                    <a:pt x="21297" y="16350"/>
                    <a:pt x="21102" y="15974"/>
                  </a:cubicBezTo>
                  <a:cubicBezTo>
                    <a:pt x="21102" y="15786"/>
                    <a:pt x="20908" y="15786"/>
                    <a:pt x="20908" y="15598"/>
                  </a:cubicBezTo>
                  <a:cubicBezTo>
                    <a:pt x="20324" y="14941"/>
                    <a:pt x="19643" y="14565"/>
                    <a:pt x="19059" y="14002"/>
                  </a:cubicBezTo>
                  <a:cubicBezTo>
                    <a:pt x="18475" y="13438"/>
                    <a:pt x="17794" y="12781"/>
                    <a:pt x="17405" y="12030"/>
                  </a:cubicBezTo>
                  <a:cubicBezTo>
                    <a:pt x="16821" y="10996"/>
                    <a:pt x="16238" y="9682"/>
                    <a:pt x="14973" y="9494"/>
                  </a:cubicBezTo>
                  <a:cubicBezTo>
                    <a:pt x="14194" y="9212"/>
                    <a:pt x="13319" y="9682"/>
                    <a:pt x="12735" y="9212"/>
                  </a:cubicBezTo>
                  <a:cubicBezTo>
                    <a:pt x="12346" y="8836"/>
                    <a:pt x="11956" y="8273"/>
                    <a:pt x="11470" y="8085"/>
                  </a:cubicBezTo>
                  <a:cubicBezTo>
                    <a:pt x="10692" y="7522"/>
                    <a:pt x="9232" y="8085"/>
                    <a:pt x="8843" y="7240"/>
                  </a:cubicBezTo>
                  <a:cubicBezTo>
                    <a:pt x="8648" y="7052"/>
                    <a:pt x="8648" y="6676"/>
                    <a:pt x="8454" y="6676"/>
                  </a:cubicBezTo>
                  <a:cubicBezTo>
                    <a:pt x="8065" y="6301"/>
                    <a:pt x="7383" y="6676"/>
                    <a:pt x="6994" y="6864"/>
                  </a:cubicBezTo>
                  <a:cubicBezTo>
                    <a:pt x="6216" y="7052"/>
                    <a:pt x="5146" y="6489"/>
                    <a:pt x="4951" y="5737"/>
                  </a:cubicBezTo>
                  <a:cubicBezTo>
                    <a:pt x="4756" y="4892"/>
                    <a:pt x="5340" y="3953"/>
                    <a:pt x="6021" y="3577"/>
                  </a:cubicBezTo>
                  <a:cubicBezTo>
                    <a:pt x="6411" y="3390"/>
                    <a:pt x="6605" y="3296"/>
                    <a:pt x="6994" y="3108"/>
                  </a:cubicBezTo>
                  <a:cubicBezTo>
                    <a:pt x="7383" y="2826"/>
                    <a:pt x="7383" y="2544"/>
                    <a:pt x="7189" y="2169"/>
                  </a:cubicBezTo>
                  <a:cubicBezTo>
                    <a:pt x="6994" y="1981"/>
                    <a:pt x="6800" y="1981"/>
                    <a:pt x="6605" y="1981"/>
                  </a:cubicBezTo>
                  <a:cubicBezTo>
                    <a:pt x="5827" y="1793"/>
                    <a:pt x="4756" y="1417"/>
                    <a:pt x="4173" y="760"/>
                  </a:cubicBezTo>
                  <a:cubicBezTo>
                    <a:pt x="3978" y="572"/>
                    <a:pt x="3783" y="384"/>
                    <a:pt x="3589" y="196"/>
                  </a:cubicBezTo>
                  <a:cubicBezTo>
                    <a:pt x="2519" y="-367"/>
                    <a:pt x="865" y="384"/>
                    <a:pt x="281" y="1136"/>
                  </a:cubicBezTo>
                  <a:cubicBezTo>
                    <a:pt x="-303" y="2544"/>
                    <a:pt x="86" y="3577"/>
                    <a:pt x="865" y="4516"/>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5" name="Shape 3665"/>
            <p:cNvSpPr/>
            <p:nvPr/>
          </p:nvSpPr>
          <p:spPr>
            <a:xfrm>
              <a:off x="2764006" y="636017"/>
              <a:ext cx="212425" cy="146319"/>
            </a:xfrm>
            <a:custGeom>
              <a:avLst/>
              <a:gdLst/>
              <a:ahLst/>
              <a:cxnLst>
                <a:cxn ang="0">
                  <a:pos x="wd2" y="hd2"/>
                </a:cxn>
                <a:cxn ang="5400000">
                  <a:pos x="wd2" y="hd2"/>
                </a:cxn>
                <a:cxn ang="10800000">
                  <a:pos x="wd2" y="hd2"/>
                </a:cxn>
                <a:cxn ang="16200000">
                  <a:pos x="wd2" y="hd2"/>
                </a:cxn>
              </a:cxnLst>
              <a:rect l="0" t="0" r="r" b="b"/>
              <a:pathLst>
                <a:path w="21548" h="21415" extrusionOk="0">
                  <a:moveTo>
                    <a:pt x="3851" y="454"/>
                  </a:moveTo>
                  <a:cubicBezTo>
                    <a:pt x="3319" y="1285"/>
                    <a:pt x="3319" y="2499"/>
                    <a:pt x="3408" y="3713"/>
                  </a:cubicBezTo>
                  <a:lnTo>
                    <a:pt x="3408" y="4097"/>
                  </a:lnTo>
                  <a:lnTo>
                    <a:pt x="2476" y="2755"/>
                  </a:lnTo>
                  <a:cubicBezTo>
                    <a:pt x="1900" y="3138"/>
                    <a:pt x="1456" y="3841"/>
                    <a:pt x="1279" y="4800"/>
                  </a:cubicBezTo>
                  <a:cubicBezTo>
                    <a:pt x="1190" y="5183"/>
                    <a:pt x="1190" y="5566"/>
                    <a:pt x="968" y="5822"/>
                  </a:cubicBezTo>
                  <a:cubicBezTo>
                    <a:pt x="791" y="6142"/>
                    <a:pt x="525" y="6397"/>
                    <a:pt x="702" y="6653"/>
                  </a:cubicBezTo>
                  <a:cubicBezTo>
                    <a:pt x="879" y="6525"/>
                    <a:pt x="1057" y="6845"/>
                    <a:pt x="968" y="7164"/>
                  </a:cubicBezTo>
                  <a:cubicBezTo>
                    <a:pt x="879" y="7420"/>
                    <a:pt x="613" y="7611"/>
                    <a:pt x="436" y="7611"/>
                  </a:cubicBezTo>
                  <a:cubicBezTo>
                    <a:pt x="258" y="8251"/>
                    <a:pt x="347" y="9081"/>
                    <a:pt x="702" y="9593"/>
                  </a:cubicBezTo>
                  <a:cubicBezTo>
                    <a:pt x="879" y="9848"/>
                    <a:pt x="1057" y="9976"/>
                    <a:pt x="1190" y="10295"/>
                  </a:cubicBezTo>
                  <a:cubicBezTo>
                    <a:pt x="1279" y="10679"/>
                    <a:pt x="1190" y="11062"/>
                    <a:pt x="1367" y="11446"/>
                  </a:cubicBezTo>
                  <a:cubicBezTo>
                    <a:pt x="1545" y="11765"/>
                    <a:pt x="1811" y="12021"/>
                    <a:pt x="1722" y="12404"/>
                  </a:cubicBezTo>
                  <a:cubicBezTo>
                    <a:pt x="1722" y="12532"/>
                    <a:pt x="1633" y="12660"/>
                    <a:pt x="1545" y="12660"/>
                  </a:cubicBezTo>
                  <a:cubicBezTo>
                    <a:pt x="1057" y="13107"/>
                    <a:pt x="525" y="13363"/>
                    <a:pt x="37" y="13363"/>
                  </a:cubicBezTo>
                  <a:cubicBezTo>
                    <a:pt x="-52" y="13619"/>
                    <a:pt x="37" y="13874"/>
                    <a:pt x="125" y="14002"/>
                  </a:cubicBezTo>
                  <a:cubicBezTo>
                    <a:pt x="258" y="14130"/>
                    <a:pt x="436" y="14258"/>
                    <a:pt x="525" y="14577"/>
                  </a:cubicBezTo>
                  <a:cubicBezTo>
                    <a:pt x="702" y="14961"/>
                    <a:pt x="613" y="15472"/>
                    <a:pt x="702" y="15919"/>
                  </a:cubicBezTo>
                  <a:cubicBezTo>
                    <a:pt x="791" y="16175"/>
                    <a:pt x="879" y="16303"/>
                    <a:pt x="968" y="16558"/>
                  </a:cubicBezTo>
                  <a:cubicBezTo>
                    <a:pt x="1633" y="17645"/>
                    <a:pt x="2121" y="18859"/>
                    <a:pt x="2476" y="20073"/>
                  </a:cubicBezTo>
                  <a:cubicBezTo>
                    <a:pt x="2565" y="20329"/>
                    <a:pt x="2565" y="20584"/>
                    <a:pt x="2742" y="20712"/>
                  </a:cubicBezTo>
                  <a:cubicBezTo>
                    <a:pt x="3053" y="21287"/>
                    <a:pt x="3629" y="21223"/>
                    <a:pt x="4073" y="21095"/>
                  </a:cubicBezTo>
                  <a:cubicBezTo>
                    <a:pt x="4561" y="20904"/>
                    <a:pt x="5004" y="20840"/>
                    <a:pt x="5359" y="20968"/>
                  </a:cubicBezTo>
                  <a:cubicBezTo>
                    <a:pt x="5537" y="21095"/>
                    <a:pt x="5625" y="21287"/>
                    <a:pt x="5803" y="21287"/>
                  </a:cubicBezTo>
                  <a:cubicBezTo>
                    <a:pt x="6202" y="21415"/>
                    <a:pt x="6734" y="21095"/>
                    <a:pt x="7133" y="21415"/>
                  </a:cubicBezTo>
                  <a:cubicBezTo>
                    <a:pt x="7222" y="20712"/>
                    <a:pt x="7799" y="20456"/>
                    <a:pt x="8242" y="20456"/>
                  </a:cubicBezTo>
                  <a:cubicBezTo>
                    <a:pt x="8730" y="20456"/>
                    <a:pt x="9173" y="20712"/>
                    <a:pt x="9528" y="20329"/>
                  </a:cubicBezTo>
                  <a:cubicBezTo>
                    <a:pt x="9839" y="20073"/>
                    <a:pt x="10016" y="19498"/>
                    <a:pt x="10282" y="19498"/>
                  </a:cubicBezTo>
                  <a:lnTo>
                    <a:pt x="10859" y="19498"/>
                  </a:lnTo>
                  <a:cubicBezTo>
                    <a:pt x="11214" y="19370"/>
                    <a:pt x="11391" y="18731"/>
                    <a:pt x="11790" y="18731"/>
                  </a:cubicBezTo>
                  <a:cubicBezTo>
                    <a:pt x="11968" y="18731"/>
                    <a:pt x="12145" y="18859"/>
                    <a:pt x="12234" y="18987"/>
                  </a:cubicBezTo>
                  <a:cubicBezTo>
                    <a:pt x="12722" y="19498"/>
                    <a:pt x="13077" y="20201"/>
                    <a:pt x="13431" y="20840"/>
                  </a:cubicBezTo>
                  <a:cubicBezTo>
                    <a:pt x="13564" y="20968"/>
                    <a:pt x="13564" y="21287"/>
                    <a:pt x="13742" y="21287"/>
                  </a:cubicBezTo>
                  <a:lnTo>
                    <a:pt x="14008" y="21287"/>
                  </a:lnTo>
                  <a:cubicBezTo>
                    <a:pt x="14585" y="21095"/>
                    <a:pt x="15117" y="20456"/>
                    <a:pt x="15205" y="19626"/>
                  </a:cubicBezTo>
                  <a:cubicBezTo>
                    <a:pt x="15782" y="19817"/>
                    <a:pt x="16314" y="19817"/>
                    <a:pt x="16980" y="19945"/>
                  </a:cubicBezTo>
                  <a:cubicBezTo>
                    <a:pt x="16802" y="19753"/>
                    <a:pt x="16714" y="19370"/>
                    <a:pt x="16802" y="19114"/>
                  </a:cubicBezTo>
                  <a:lnTo>
                    <a:pt x="17068" y="18284"/>
                  </a:lnTo>
                  <a:cubicBezTo>
                    <a:pt x="17246" y="18028"/>
                    <a:pt x="17468" y="17772"/>
                    <a:pt x="17556" y="17389"/>
                  </a:cubicBezTo>
                  <a:cubicBezTo>
                    <a:pt x="17645" y="17261"/>
                    <a:pt x="17645" y="17133"/>
                    <a:pt x="17734" y="17133"/>
                  </a:cubicBezTo>
                  <a:cubicBezTo>
                    <a:pt x="17911" y="16942"/>
                    <a:pt x="18177" y="16942"/>
                    <a:pt x="18399" y="16942"/>
                  </a:cubicBezTo>
                  <a:cubicBezTo>
                    <a:pt x="19020" y="16814"/>
                    <a:pt x="19508" y="15919"/>
                    <a:pt x="19863" y="14961"/>
                  </a:cubicBezTo>
                  <a:cubicBezTo>
                    <a:pt x="19596" y="14705"/>
                    <a:pt x="19419" y="14258"/>
                    <a:pt x="19242" y="13874"/>
                  </a:cubicBezTo>
                  <a:cubicBezTo>
                    <a:pt x="19109" y="13491"/>
                    <a:pt x="19109" y="12979"/>
                    <a:pt x="19330" y="12660"/>
                  </a:cubicBezTo>
                  <a:cubicBezTo>
                    <a:pt x="19508" y="12532"/>
                    <a:pt x="19685" y="12404"/>
                    <a:pt x="19774" y="12277"/>
                  </a:cubicBezTo>
                  <a:cubicBezTo>
                    <a:pt x="19951" y="12149"/>
                    <a:pt x="19951" y="11765"/>
                    <a:pt x="19863" y="11637"/>
                  </a:cubicBezTo>
                  <a:cubicBezTo>
                    <a:pt x="19774" y="11637"/>
                    <a:pt x="19685" y="11637"/>
                    <a:pt x="19685" y="11446"/>
                  </a:cubicBezTo>
                  <a:cubicBezTo>
                    <a:pt x="19419" y="11318"/>
                    <a:pt x="19508" y="10551"/>
                    <a:pt x="19863" y="10423"/>
                  </a:cubicBezTo>
                  <a:cubicBezTo>
                    <a:pt x="20262" y="10295"/>
                    <a:pt x="20528" y="10551"/>
                    <a:pt x="20794" y="10551"/>
                  </a:cubicBezTo>
                  <a:cubicBezTo>
                    <a:pt x="21193" y="10679"/>
                    <a:pt x="21548" y="10423"/>
                    <a:pt x="21548" y="9976"/>
                  </a:cubicBezTo>
                  <a:cubicBezTo>
                    <a:pt x="21548" y="9848"/>
                    <a:pt x="21548" y="9720"/>
                    <a:pt x="21459" y="9593"/>
                  </a:cubicBezTo>
                  <a:cubicBezTo>
                    <a:pt x="21371" y="9465"/>
                    <a:pt x="21193" y="9337"/>
                    <a:pt x="20971" y="9209"/>
                  </a:cubicBezTo>
                  <a:cubicBezTo>
                    <a:pt x="20705" y="8953"/>
                    <a:pt x="20528" y="8506"/>
                    <a:pt x="20350" y="8123"/>
                  </a:cubicBezTo>
                  <a:cubicBezTo>
                    <a:pt x="20129" y="7611"/>
                    <a:pt x="19951" y="6908"/>
                    <a:pt x="19685" y="6397"/>
                  </a:cubicBezTo>
                  <a:cubicBezTo>
                    <a:pt x="19508" y="5822"/>
                    <a:pt x="19242" y="5311"/>
                    <a:pt x="18842" y="5439"/>
                  </a:cubicBezTo>
                  <a:cubicBezTo>
                    <a:pt x="18665" y="5566"/>
                    <a:pt x="18576" y="5694"/>
                    <a:pt x="18488" y="5694"/>
                  </a:cubicBezTo>
                  <a:cubicBezTo>
                    <a:pt x="18310" y="5822"/>
                    <a:pt x="18177" y="5694"/>
                    <a:pt x="18000" y="5694"/>
                  </a:cubicBezTo>
                  <a:cubicBezTo>
                    <a:pt x="17468" y="5439"/>
                    <a:pt x="16891" y="5439"/>
                    <a:pt x="16314" y="5439"/>
                  </a:cubicBezTo>
                  <a:cubicBezTo>
                    <a:pt x="16137" y="5439"/>
                    <a:pt x="15959" y="5439"/>
                    <a:pt x="15782" y="5566"/>
                  </a:cubicBezTo>
                  <a:cubicBezTo>
                    <a:pt x="15516" y="5822"/>
                    <a:pt x="15294" y="6525"/>
                    <a:pt x="14939" y="6397"/>
                  </a:cubicBezTo>
                  <a:cubicBezTo>
                    <a:pt x="14762" y="6397"/>
                    <a:pt x="14673" y="6142"/>
                    <a:pt x="14496" y="5950"/>
                  </a:cubicBezTo>
                  <a:cubicBezTo>
                    <a:pt x="14185" y="5694"/>
                    <a:pt x="13831" y="5950"/>
                    <a:pt x="13564" y="5694"/>
                  </a:cubicBezTo>
                  <a:cubicBezTo>
                    <a:pt x="13343" y="5439"/>
                    <a:pt x="13343" y="5055"/>
                    <a:pt x="13343" y="4608"/>
                  </a:cubicBezTo>
                  <a:cubicBezTo>
                    <a:pt x="13431" y="3969"/>
                    <a:pt x="13564" y="3010"/>
                    <a:pt x="14008" y="2755"/>
                  </a:cubicBezTo>
                  <a:cubicBezTo>
                    <a:pt x="13254" y="2499"/>
                    <a:pt x="12500" y="2243"/>
                    <a:pt x="12145" y="1285"/>
                  </a:cubicBezTo>
                  <a:lnTo>
                    <a:pt x="11879" y="454"/>
                  </a:lnTo>
                  <a:cubicBezTo>
                    <a:pt x="11613" y="-57"/>
                    <a:pt x="11036" y="-57"/>
                    <a:pt x="10681" y="71"/>
                  </a:cubicBezTo>
                  <a:cubicBezTo>
                    <a:pt x="10371" y="71"/>
                    <a:pt x="10105" y="135"/>
                    <a:pt x="9927" y="454"/>
                  </a:cubicBezTo>
                  <a:cubicBezTo>
                    <a:pt x="9750" y="710"/>
                    <a:pt x="9839" y="1413"/>
                    <a:pt x="10105" y="1413"/>
                  </a:cubicBezTo>
                  <a:cubicBezTo>
                    <a:pt x="9528" y="2371"/>
                    <a:pt x="10371" y="3969"/>
                    <a:pt x="9839" y="4800"/>
                  </a:cubicBezTo>
                  <a:cubicBezTo>
                    <a:pt x="9750" y="4927"/>
                    <a:pt x="9528" y="5055"/>
                    <a:pt x="9528" y="5183"/>
                  </a:cubicBezTo>
                  <a:cubicBezTo>
                    <a:pt x="9440" y="5439"/>
                    <a:pt x="9750" y="5694"/>
                    <a:pt x="9839" y="5822"/>
                  </a:cubicBezTo>
                  <a:cubicBezTo>
                    <a:pt x="10194" y="6397"/>
                    <a:pt x="10105" y="7484"/>
                    <a:pt x="9927" y="8251"/>
                  </a:cubicBezTo>
                  <a:cubicBezTo>
                    <a:pt x="9440" y="8251"/>
                    <a:pt x="9085" y="7611"/>
                    <a:pt x="8907" y="7036"/>
                  </a:cubicBezTo>
                  <a:cubicBezTo>
                    <a:pt x="8597" y="6525"/>
                    <a:pt x="8419" y="5822"/>
                    <a:pt x="8153" y="5439"/>
                  </a:cubicBezTo>
                  <a:cubicBezTo>
                    <a:pt x="8065" y="5311"/>
                    <a:pt x="8065" y="5311"/>
                    <a:pt x="7976" y="5311"/>
                  </a:cubicBezTo>
                  <a:cubicBezTo>
                    <a:pt x="7887" y="5311"/>
                    <a:pt x="7754" y="5439"/>
                    <a:pt x="7754" y="5439"/>
                  </a:cubicBezTo>
                  <a:cubicBezTo>
                    <a:pt x="7577" y="5566"/>
                    <a:pt x="7399" y="5055"/>
                    <a:pt x="7577" y="4608"/>
                  </a:cubicBezTo>
                  <a:cubicBezTo>
                    <a:pt x="7665" y="4352"/>
                    <a:pt x="7887" y="3969"/>
                    <a:pt x="7887" y="3713"/>
                  </a:cubicBezTo>
                  <a:cubicBezTo>
                    <a:pt x="7577" y="3713"/>
                    <a:pt x="7311" y="3585"/>
                    <a:pt x="7133" y="3458"/>
                  </a:cubicBezTo>
                  <a:cubicBezTo>
                    <a:pt x="6956" y="3266"/>
                    <a:pt x="6734" y="2882"/>
                    <a:pt x="6867" y="2499"/>
                  </a:cubicBezTo>
                  <a:cubicBezTo>
                    <a:pt x="6424" y="2627"/>
                    <a:pt x="6024" y="1796"/>
                    <a:pt x="6335" y="1349"/>
                  </a:cubicBezTo>
                  <a:cubicBezTo>
                    <a:pt x="5891" y="1860"/>
                    <a:pt x="5537" y="454"/>
                    <a:pt x="5359" y="198"/>
                  </a:cubicBezTo>
                  <a:cubicBezTo>
                    <a:pt x="4871" y="-185"/>
                    <a:pt x="4250" y="71"/>
                    <a:pt x="3851" y="454"/>
                  </a:cubicBezTo>
                  <a:close/>
                  <a:moveTo>
                    <a:pt x="6379" y="1285"/>
                  </a:moveTo>
                  <a:lnTo>
                    <a:pt x="6335" y="1349"/>
                  </a:lnTo>
                  <a:lnTo>
                    <a:pt x="6379" y="1285"/>
                  </a:ln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6" name="Shape 3666"/>
            <p:cNvSpPr/>
            <p:nvPr/>
          </p:nvSpPr>
          <p:spPr>
            <a:xfrm>
              <a:off x="2725048" y="671560"/>
              <a:ext cx="27723" cy="62327"/>
            </a:xfrm>
            <a:custGeom>
              <a:avLst/>
              <a:gdLst/>
              <a:ahLst/>
              <a:cxnLst>
                <a:cxn ang="0">
                  <a:pos x="wd2" y="hd2"/>
                </a:cxn>
                <a:cxn ang="5400000">
                  <a:pos x="wd2" y="hd2"/>
                </a:cxn>
                <a:cxn ang="10800000">
                  <a:pos x="wd2" y="hd2"/>
                </a:cxn>
                <a:cxn ang="16200000">
                  <a:pos x="wd2" y="hd2"/>
                </a:cxn>
              </a:cxnLst>
              <a:rect l="0" t="0" r="r" b="b"/>
              <a:pathLst>
                <a:path w="21097" h="20737" extrusionOk="0">
                  <a:moveTo>
                    <a:pt x="1371" y="4959"/>
                  </a:moveTo>
                  <a:cubicBezTo>
                    <a:pt x="1371" y="5397"/>
                    <a:pt x="1371" y="5397"/>
                    <a:pt x="2057" y="5689"/>
                  </a:cubicBezTo>
                  <a:lnTo>
                    <a:pt x="3086" y="5689"/>
                  </a:lnTo>
                  <a:cubicBezTo>
                    <a:pt x="5143" y="5689"/>
                    <a:pt x="7200" y="7148"/>
                    <a:pt x="5829" y="8024"/>
                  </a:cubicBezTo>
                  <a:cubicBezTo>
                    <a:pt x="5143" y="9045"/>
                    <a:pt x="2057" y="9629"/>
                    <a:pt x="3086" y="10505"/>
                  </a:cubicBezTo>
                  <a:cubicBezTo>
                    <a:pt x="3086" y="10797"/>
                    <a:pt x="3771" y="11089"/>
                    <a:pt x="4457" y="11381"/>
                  </a:cubicBezTo>
                  <a:cubicBezTo>
                    <a:pt x="6514" y="12694"/>
                    <a:pt x="5143" y="14153"/>
                    <a:pt x="3771" y="15759"/>
                  </a:cubicBezTo>
                  <a:cubicBezTo>
                    <a:pt x="2057" y="16926"/>
                    <a:pt x="0" y="18532"/>
                    <a:pt x="0" y="19699"/>
                  </a:cubicBezTo>
                  <a:cubicBezTo>
                    <a:pt x="0" y="19991"/>
                    <a:pt x="0" y="19991"/>
                    <a:pt x="686" y="20283"/>
                  </a:cubicBezTo>
                  <a:cubicBezTo>
                    <a:pt x="1371" y="20575"/>
                    <a:pt x="2057" y="20575"/>
                    <a:pt x="2057" y="20575"/>
                  </a:cubicBezTo>
                  <a:cubicBezTo>
                    <a:pt x="5143" y="20867"/>
                    <a:pt x="9257" y="20867"/>
                    <a:pt x="10971" y="19699"/>
                  </a:cubicBezTo>
                  <a:cubicBezTo>
                    <a:pt x="11657" y="18824"/>
                    <a:pt x="11314" y="17802"/>
                    <a:pt x="10286" y="16926"/>
                  </a:cubicBezTo>
                  <a:cubicBezTo>
                    <a:pt x="9600" y="15905"/>
                    <a:pt x="10971" y="14883"/>
                    <a:pt x="13029" y="15175"/>
                  </a:cubicBezTo>
                  <a:cubicBezTo>
                    <a:pt x="13714" y="15175"/>
                    <a:pt x="13714" y="15175"/>
                    <a:pt x="14400" y="15175"/>
                  </a:cubicBezTo>
                  <a:cubicBezTo>
                    <a:pt x="15086" y="15175"/>
                    <a:pt x="15771" y="14883"/>
                    <a:pt x="15771" y="14445"/>
                  </a:cubicBezTo>
                  <a:cubicBezTo>
                    <a:pt x="16457" y="13862"/>
                    <a:pt x="16457" y="12986"/>
                    <a:pt x="16457" y="12402"/>
                  </a:cubicBezTo>
                  <a:cubicBezTo>
                    <a:pt x="18171" y="12402"/>
                    <a:pt x="18857" y="12110"/>
                    <a:pt x="20229" y="12110"/>
                  </a:cubicBezTo>
                  <a:cubicBezTo>
                    <a:pt x="20229" y="12110"/>
                    <a:pt x="20914" y="12110"/>
                    <a:pt x="20914" y="11818"/>
                  </a:cubicBezTo>
                  <a:cubicBezTo>
                    <a:pt x="21600" y="11089"/>
                    <a:pt x="20229" y="10797"/>
                    <a:pt x="18857" y="10505"/>
                  </a:cubicBezTo>
                  <a:cubicBezTo>
                    <a:pt x="16457" y="9921"/>
                    <a:pt x="15086" y="8316"/>
                    <a:pt x="16457" y="7440"/>
                  </a:cubicBezTo>
                  <a:cubicBezTo>
                    <a:pt x="17486" y="6856"/>
                    <a:pt x="18857" y="6272"/>
                    <a:pt x="18171" y="5689"/>
                  </a:cubicBezTo>
                  <a:cubicBezTo>
                    <a:pt x="18171" y="5397"/>
                    <a:pt x="16457" y="4959"/>
                    <a:pt x="16457" y="4667"/>
                  </a:cubicBezTo>
                  <a:cubicBezTo>
                    <a:pt x="11657" y="2624"/>
                    <a:pt x="18171" y="-733"/>
                    <a:pt x="7886" y="143"/>
                  </a:cubicBezTo>
                  <a:cubicBezTo>
                    <a:pt x="1371" y="726"/>
                    <a:pt x="686" y="2624"/>
                    <a:pt x="1371" y="495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7" name="Shape 3667"/>
            <p:cNvSpPr/>
            <p:nvPr/>
          </p:nvSpPr>
          <p:spPr>
            <a:xfrm>
              <a:off x="2994035" y="691983"/>
              <a:ext cx="125866" cy="87665"/>
            </a:xfrm>
            <a:custGeom>
              <a:avLst/>
              <a:gdLst/>
              <a:ahLst/>
              <a:cxnLst>
                <a:cxn ang="0">
                  <a:pos x="wd2" y="hd2"/>
                </a:cxn>
                <a:cxn ang="5400000">
                  <a:pos x="wd2" y="hd2"/>
                </a:cxn>
                <a:cxn ang="10800000">
                  <a:pos x="wd2" y="hd2"/>
                </a:cxn>
                <a:cxn ang="16200000">
                  <a:pos x="wd2" y="hd2"/>
                </a:cxn>
              </a:cxnLst>
              <a:rect l="0" t="0" r="r" b="b"/>
              <a:pathLst>
                <a:path w="21181" h="21059" extrusionOk="0">
                  <a:moveTo>
                    <a:pt x="289" y="5252"/>
                  </a:moveTo>
                  <a:cubicBezTo>
                    <a:pt x="141" y="6394"/>
                    <a:pt x="1100" y="7432"/>
                    <a:pt x="731" y="8782"/>
                  </a:cubicBezTo>
                  <a:cubicBezTo>
                    <a:pt x="584" y="9198"/>
                    <a:pt x="436" y="9406"/>
                    <a:pt x="436" y="9821"/>
                  </a:cubicBezTo>
                  <a:cubicBezTo>
                    <a:pt x="436" y="10132"/>
                    <a:pt x="584" y="10548"/>
                    <a:pt x="584" y="10756"/>
                  </a:cubicBezTo>
                  <a:cubicBezTo>
                    <a:pt x="731" y="11171"/>
                    <a:pt x="1100" y="11586"/>
                    <a:pt x="1247" y="12002"/>
                  </a:cubicBezTo>
                  <a:cubicBezTo>
                    <a:pt x="1395" y="12313"/>
                    <a:pt x="1395" y="12521"/>
                    <a:pt x="1542" y="12521"/>
                  </a:cubicBezTo>
                  <a:cubicBezTo>
                    <a:pt x="1689" y="12521"/>
                    <a:pt x="1689" y="12313"/>
                    <a:pt x="1837" y="12313"/>
                  </a:cubicBezTo>
                  <a:cubicBezTo>
                    <a:pt x="2132" y="12313"/>
                    <a:pt x="2279" y="12729"/>
                    <a:pt x="2427" y="12936"/>
                  </a:cubicBezTo>
                  <a:cubicBezTo>
                    <a:pt x="2648" y="13144"/>
                    <a:pt x="2943" y="12936"/>
                    <a:pt x="3090" y="12936"/>
                  </a:cubicBezTo>
                  <a:cubicBezTo>
                    <a:pt x="3680" y="12936"/>
                    <a:pt x="3827" y="13975"/>
                    <a:pt x="4196" y="14702"/>
                  </a:cubicBezTo>
                  <a:cubicBezTo>
                    <a:pt x="4343" y="14909"/>
                    <a:pt x="4638" y="15117"/>
                    <a:pt x="4786" y="15117"/>
                  </a:cubicBezTo>
                  <a:cubicBezTo>
                    <a:pt x="5523" y="15532"/>
                    <a:pt x="6334" y="16363"/>
                    <a:pt x="6776" y="17506"/>
                  </a:cubicBezTo>
                  <a:cubicBezTo>
                    <a:pt x="6924" y="17921"/>
                    <a:pt x="7292" y="18232"/>
                    <a:pt x="7587" y="18544"/>
                  </a:cubicBezTo>
                  <a:cubicBezTo>
                    <a:pt x="7882" y="18752"/>
                    <a:pt x="8177" y="18856"/>
                    <a:pt x="8472" y="19063"/>
                  </a:cubicBezTo>
                  <a:cubicBezTo>
                    <a:pt x="8619" y="19271"/>
                    <a:pt x="8619" y="19686"/>
                    <a:pt x="8988" y="19686"/>
                  </a:cubicBezTo>
                  <a:cubicBezTo>
                    <a:pt x="9430" y="20102"/>
                    <a:pt x="9725" y="19063"/>
                    <a:pt x="10315" y="19063"/>
                  </a:cubicBezTo>
                  <a:cubicBezTo>
                    <a:pt x="10831" y="19063"/>
                    <a:pt x="11126" y="19686"/>
                    <a:pt x="11421" y="19894"/>
                  </a:cubicBezTo>
                  <a:cubicBezTo>
                    <a:pt x="11863" y="20102"/>
                    <a:pt x="12526" y="19894"/>
                    <a:pt x="12969" y="20309"/>
                  </a:cubicBezTo>
                  <a:cubicBezTo>
                    <a:pt x="13116" y="20517"/>
                    <a:pt x="13264" y="20725"/>
                    <a:pt x="13411" y="20932"/>
                  </a:cubicBezTo>
                  <a:cubicBezTo>
                    <a:pt x="13780" y="21244"/>
                    <a:pt x="14222" y="20932"/>
                    <a:pt x="14517" y="20517"/>
                  </a:cubicBezTo>
                  <a:cubicBezTo>
                    <a:pt x="14812" y="20102"/>
                    <a:pt x="15180" y="19894"/>
                    <a:pt x="15475" y="19686"/>
                  </a:cubicBezTo>
                  <a:cubicBezTo>
                    <a:pt x="16360" y="19271"/>
                    <a:pt x="17318" y="20932"/>
                    <a:pt x="18203" y="20932"/>
                  </a:cubicBezTo>
                  <a:cubicBezTo>
                    <a:pt x="17908" y="20517"/>
                    <a:pt x="17613" y="19894"/>
                    <a:pt x="17466" y="19271"/>
                  </a:cubicBezTo>
                  <a:cubicBezTo>
                    <a:pt x="18571" y="18544"/>
                    <a:pt x="19603" y="17921"/>
                    <a:pt x="20562" y="16882"/>
                  </a:cubicBezTo>
                  <a:cubicBezTo>
                    <a:pt x="20267" y="16675"/>
                    <a:pt x="19972" y="16363"/>
                    <a:pt x="19751" y="16156"/>
                  </a:cubicBezTo>
                  <a:cubicBezTo>
                    <a:pt x="19603" y="15948"/>
                    <a:pt x="19456" y="15325"/>
                    <a:pt x="19603" y="14909"/>
                  </a:cubicBezTo>
                  <a:cubicBezTo>
                    <a:pt x="19751" y="14494"/>
                    <a:pt x="20267" y="14182"/>
                    <a:pt x="20562" y="14182"/>
                  </a:cubicBezTo>
                  <a:cubicBezTo>
                    <a:pt x="20857" y="14182"/>
                    <a:pt x="21299" y="13559"/>
                    <a:pt x="21152" y="13144"/>
                  </a:cubicBezTo>
                  <a:cubicBezTo>
                    <a:pt x="21004" y="12936"/>
                    <a:pt x="20857" y="12729"/>
                    <a:pt x="20709" y="12729"/>
                  </a:cubicBezTo>
                  <a:cubicBezTo>
                    <a:pt x="19309" y="12002"/>
                    <a:pt x="17760" y="11586"/>
                    <a:pt x="16655" y="10340"/>
                  </a:cubicBezTo>
                  <a:cubicBezTo>
                    <a:pt x="16507" y="10132"/>
                    <a:pt x="16212" y="9613"/>
                    <a:pt x="15917" y="9406"/>
                  </a:cubicBezTo>
                  <a:cubicBezTo>
                    <a:pt x="15623" y="9198"/>
                    <a:pt x="15328" y="9198"/>
                    <a:pt x="14959" y="9406"/>
                  </a:cubicBezTo>
                  <a:cubicBezTo>
                    <a:pt x="14812" y="9613"/>
                    <a:pt x="14812" y="9821"/>
                    <a:pt x="14664" y="9821"/>
                  </a:cubicBezTo>
                  <a:cubicBezTo>
                    <a:pt x="14517" y="10132"/>
                    <a:pt x="14222" y="9821"/>
                    <a:pt x="13927" y="9613"/>
                  </a:cubicBezTo>
                  <a:cubicBezTo>
                    <a:pt x="13411" y="9406"/>
                    <a:pt x="12969" y="9198"/>
                    <a:pt x="12379" y="8990"/>
                  </a:cubicBezTo>
                  <a:cubicBezTo>
                    <a:pt x="12084" y="8990"/>
                    <a:pt x="11568" y="8990"/>
                    <a:pt x="11421" y="9406"/>
                  </a:cubicBezTo>
                  <a:cubicBezTo>
                    <a:pt x="11273" y="9821"/>
                    <a:pt x="11273" y="10548"/>
                    <a:pt x="11568" y="10548"/>
                  </a:cubicBezTo>
                  <a:cubicBezTo>
                    <a:pt x="11273" y="10756"/>
                    <a:pt x="10831" y="10963"/>
                    <a:pt x="10315" y="10963"/>
                  </a:cubicBezTo>
                  <a:cubicBezTo>
                    <a:pt x="10020" y="10963"/>
                    <a:pt x="9725" y="10756"/>
                    <a:pt x="9430" y="10548"/>
                  </a:cubicBezTo>
                  <a:cubicBezTo>
                    <a:pt x="9283" y="10132"/>
                    <a:pt x="9135" y="9613"/>
                    <a:pt x="9430" y="9198"/>
                  </a:cubicBezTo>
                  <a:cubicBezTo>
                    <a:pt x="9577" y="8990"/>
                    <a:pt x="9872" y="8990"/>
                    <a:pt x="10020" y="8575"/>
                  </a:cubicBezTo>
                  <a:cubicBezTo>
                    <a:pt x="10536" y="7952"/>
                    <a:pt x="9577" y="6602"/>
                    <a:pt x="9872" y="5979"/>
                  </a:cubicBezTo>
                  <a:cubicBezTo>
                    <a:pt x="10020" y="5771"/>
                    <a:pt x="10388" y="5771"/>
                    <a:pt x="10683" y="5771"/>
                  </a:cubicBezTo>
                  <a:cubicBezTo>
                    <a:pt x="11052" y="5771"/>
                    <a:pt x="11273" y="5563"/>
                    <a:pt x="11273" y="5044"/>
                  </a:cubicBezTo>
                  <a:cubicBezTo>
                    <a:pt x="11273" y="4836"/>
                    <a:pt x="11126" y="4629"/>
                    <a:pt x="10978" y="4421"/>
                  </a:cubicBezTo>
                  <a:cubicBezTo>
                    <a:pt x="10167" y="3798"/>
                    <a:pt x="9283" y="3798"/>
                    <a:pt x="8324" y="3798"/>
                  </a:cubicBezTo>
                  <a:cubicBezTo>
                    <a:pt x="8177" y="3798"/>
                    <a:pt x="7882" y="3798"/>
                    <a:pt x="7734" y="4006"/>
                  </a:cubicBezTo>
                  <a:cubicBezTo>
                    <a:pt x="7587" y="4213"/>
                    <a:pt x="7440" y="4421"/>
                    <a:pt x="7587" y="4836"/>
                  </a:cubicBezTo>
                  <a:cubicBezTo>
                    <a:pt x="6924" y="4421"/>
                    <a:pt x="6186" y="4836"/>
                    <a:pt x="6039" y="5771"/>
                  </a:cubicBezTo>
                  <a:cubicBezTo>
                    <a:pt x="6039" y="5979"/>
                    <a:pt x="6039" y="6394"/>
                    <a:pt x="5891" y="6602"/>
                  </a:cubicBezTo>
                  <a:cubicBezTo>
                    <a:pt x="5744" y="7744"/>
                    <a:pt x="4786" y="7952"/>
                    <a:pt x="3975" y="7744"/>
                  </a:cubicBezTo>
                  <a:cubicBezTo>
                    <a:pt x="3827" y="7744"/>
                    <a:pt x="3532" y="7432"/>
                    <a:pt x="3385" y="7225"/>
                  </a:cubicBezTo>
                  <a:cubicBezTo>
                    <a:pt x="3238" y="7017"/>
                    <a:pt x="3238" y="6602"/>
                    <a:pt x="3238" y="6394"/>
                  </a:cubicBezTo>
                  <a:cubicBezTo>
                    <a:pt x="3385" y="6186"/>
                    <a:pt x="3532" y="6186"/>
                    <a:pt x="3532" y="5979"/>
                  </a:cubicBezTo>
                  <a:cubicBezTo>
                    <a:pt x="3680" y="5771"/>
                    <a:pt x="3532" y="5044"/>
                    <a:pt x="3238" y="4836"/>
                  </a:cubicBezTo>
                  <a:cubicBezTo>
                    <a:pt x="2943" y="4629"/>
                    <a:pt x="2795" y="4629"/>
                    <a:pt x="2427" y="4213"/>
                  </a:cubicBezTo>
                  <a:cubicBezTo>
                    <a:pt x="2132" y="3798"/>
                    <a:pt x="2132" y="3071"/>
                    <a:pt x="2279" y="2656"/>
                  </a:cubicBezTo>
                  <a:cubicBezTo>
                    <a:pt x="2427" y="2240"/>
                    <a:pt x="2795" y="1825"/>
                    <a:pt x="3090" y="1409"/>
                  </a:cubicBezTo>
                  <a:cubicBezTo>
                    <a:pt x="3238" y="1202"/>
                    <a:pt x="3385" y="1202"/>
                    <a:pt x="3385" y="890"/>
                  </a:cubicBezTo>
                  <a:cubicBezTo>
                    <a:pt x="3532" y="-148"/>
                    <a:pt x="584" y="-356"/>
                    <a:pt x="141" y="682"/>
                  </a:cubicBezTo>
                  <a:cubicBezTo>
                    <a:pt x="-301" y="1825"/>
                    <a:pt x="436" y="2448"/>
                    <a:pt x="436" y="3382"/>
                  </a:cubicBezTo>
                  <a:cubicBezTo>
                    <a:pt x="1247" y="4213"/>
                    <a:pt x="289" y="4629"/>
                    <a:pt x="289" y="5252"/>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8" name="Shape 3668"/>
            <p:cNvSpPr/>
            <p:nvPr/>
          </p:nvSpPr>
          <p:spPr>
            <a:xfrm>
              <a:off x="1310865" y="901315"/>
              <a:ext cx="27788" cy="61420"/>
            </a:xfrm>
            <a:custGeom>
              <a:avLst/>
              <a:gdLst/>
              <a:ahLst/>
              <a:cxnLst>
                <a:cxn ang="0">
                  <a:pos x="wd2" y="hd2"/>
                </a:cxn>
                <a:cxn ang="5400000">
                  <a:pos x="wd2" y="hd2"/>
                </a:cxn>
                <a:cxn ang="10800000">
                  <a:pos x="wd2" y="hd2"/>
                </a:cxn>
                <a:cxn ang="16200000">
                  <a:pos x="wd2" y="hd2"/>
                </a:cxn>
              </a:cxnLst>
              <a:rect l="0" t="0" r="r" b="b"/>
              <a:pathLst>
                <a:path w="21127" h="21058" extrusionOk="0">
                  <a:moveTo>
                    <a:pt x="4040" y="16840"/>
                  </a:moveTo>
                  <a:lnTo>
                    <a:pt x="4040" y="17138"/>
                  </a:lnTo>
                  <a:cubicBezTo>
                    <a:pt x="4040" y="17138"/>
                    <a:pt x="4685" y="17138"/>
                    <a:pt x="5652" y="17138"/>
                  </a:cubicBezTo>
                  <a:cubicBezTo>
                    <a:pt x="6942" y="17138"/>
                    <a:pt x="7587" y="17883"/>
                    <a:pt x="6942" y="18628"/>
                  </a:cubicBezTo>
                  <a:cubicBezTo>
                    <a:pt x="6297" y="19223"/>
                    <a:pt x="6297" y="19968"/>
                    <a:pt x="6942" y="20564"/>
                  </a:cubicBezTo>
                  <a:cubicBezTo>
                    <a:pt x="7587" y="21160"/>
                    <a:pt x="10166" y="21160"/>
                    <a:pt x="11455" y="20862"/>
                  </a:cubicBezTo>
                  <a:cubicBezTo>
                    <a:pt x="13067" y="20564"/>
                    <a:pt x="15002" y="20266"/>
                    <a:pt x="16291" y="19968"/>
                  </a:cubicBezTo>
                  <a:cubicBezTo>
                    <a:pt x="16936" y="19968"/>
                    <a:pt x="17581" y="19670"/>
                    <a:pt x="17581" y="19670"/>
                  </a:cubicBezTo>
                  <a:cubicBezTo>
                    <a:pt x="19837" y="19372"/>
                    <a:pt x="21127" y="18330"/>
                    <a:pt x="21127" y="17436"/>
                  </a:cubicBezTo>
                  <a:cubicBezTo>
                    <a:pt x="21127" y="16840"/>
                    <a:pt x="21127" y="16542"/>
                    <a:pt x="20482" y="15797"/>
                  </a:cubicBezTo>
                  <a:cubicBezTo>
                    <a:pt x="19837" y="15499"/>
                    <a:pt x="19837" y="15201"/>
                    <a:pt x="19193" y="14903"/>
                  </a:cubicBezTo>
                  <a:cubicBezTo>
                    <a:pt x="17581" y="13712"/>
                    <a:pt x="16936" y="11775"/>
                    <a:pt x="18226" y="10583"/>
                  </a:cubicBezTo>
                  <a:cubicBezTo>
                    <a:pt x="16291" y="10881"/>
                    <a:pt x="15002" y="9541"/>
                    <a:pt x="15002" y="8647"/>
                  </a:cubicBezTo>
                  <a:cubicBezTo>
                    <a:pt x="15002" y="7604"/>
                    <a:pt x="16291" y="6859"/>
                    <a:pt x="16936" y="5817"/>
                  </a:cubicBezTo>
                  <a:cubicBezTo>
                    <a:pt x="16936" y="4923"/>
                    <a:pt x="16291" y="4029"/>
                    <a:pt x="14357" y="3433"/>
                  </a:cubicBezTo>
                  <a:cubicBezTo>
                    <a:pt x="13712" y="2986"/>
                    <a:pt x="13067" y="2986"/>
                    <a:pt x="12423" y="3433"/>
                  </a:cubicBezTo>
                  <a:cubicBezTo>
                    <a:pt x="13067" y="2092"/>
                    <a:pt x="11455" y="901"/>
                    <a:pt x="9521" y="305"/>
                  </a:cubicBezTo>
                  <a:cubicBezTo>
                    <a:pt x="7587" y="-440"/>
                    <a:pt x="3396" y="305"/>
                    <a:pt x="2751" y="1199"/>
                  </a:cubicBezTo>
                  <a:cubicBezTo>
                    <a:pt x="2751" y="1794"/>
                    <a:pt x="2751" y="2390"/>
                    <a:pt x="3396" y="2390"/>
                  </a:cubicBezTo>
                  <a:cubicBezTo>
                    <a:pt x="4040" y="2688"/>
                    <a:pt x="5652" y="2390"/>
                    <a:pt x="6942" y="2688"/>
                  </a:cubicBezTo>
                  <a:cubicBezTo>
                    <a:pt x="8231" y="2986"/>
                    <a:pt x="7909" y="4029"/>
                    <a:pt x="6297" y="4327"/>
                  </a:cubicBezTo>
                  <a:cubicBezTo>
                    <a:pt x="5008" y="4625"/>
                    <a:pt x="3396" y="4625"/>
                    <a:pt x="2106" y="4625"/>
                  </a:cubicBezTo>
                  <a:cubicBezTo>
                    <a:pt x="817" y="4923"/>
                    <a:pt x="-473" y="5519"/>
                    <a:pt x="172" y="5817"/>
                  </a:cubicBezTo>
                  <a:cubicBezTo>
                    <a:pt x="817" y="6114"/>
                    <a:pt x="1461" y="6561"/>
                    <a:pt x="2751" y="6561"/>
                  </a:cubicBezTo>
                  <a:cubicBezTo>
                    <a:pt x="817" y="7157"/>
                    <a:pt x="1461" y="8349"/>
                    <a:pt x="2751" y="9243"/>
                  </a:cubicBezTo>
                  <a:cubicBezTo>
                    <a:pt x="6942" y="11477"/>
                    <a:pt x="4040" y="14308"/>
                    <a:pt x="4040" y="16840"/>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69" name="Shape 3669"/>
            <p:cNvSpPr/>
            <p:nvPr/>
          </p:nvSpPr>
          <p:spPr>
            <a:xfrm>
              <a:off x="161373" y="2706984"/>
              <a:ext cx="50288" cy="22633"/>
            </a:xfrm>
            <a:custGeom>
              <a:avLst/>
              <a:gdLst/>
              <a:ahLst/>
              <a:cxnLst>
                <a:cxn ang="0">
                  <a:pos x="wd2" y="hd2"/>
                </a:cxn>
                <a:cxn ang="5400000">
                  <a:pos x="wd2" y="hd2"/>
                </a:cxn>
                <a:cxn ang="10800000">
                  <a:pos x="wd2" y="hd2"/>
                </a:cxn>
                <a:cxn ang="16200000">
                  <a:pos x="wd2" y="hd2"/>
                </a:cxn>
              </a:cxnLst>
              <a:rect l="0" t="0" r="r" b="b"/>
              <a:pathLst>
                <a:path w="21107" h="21600" extrusionOk="0">
                  <a:moveTo>
                    <a:pt x="461" y="19938"/>
                  </a:moveTo>
                  <a:lnTo>
                    <a:pt x="461" y="20769"/>
                  </a:lnTo>
                  <a:cubicBezTo>
                    <a:pt x="461" y="21600"/>
                    <a:pt x="1200" y="21600"/>
                    <a:pt x="1569" y="21600"/>
                  </a:cubicBezTo>
                  <a:cubicBezTo>
                    <a:pt x="1938" y="21600"/>
                    <a:pt x="2308" y="20769"/>
                    <a:pt x="2861" y="20769"/>
                  </a:cubicBezTo>
                  <a:cubicBezTo>
                    <a:pt x="3600" y="20769"/>
                    <a:pt x="3969" y="21600"/>
                    <a:pt x="4708" y="21600"/>
                  </a:cubicBezTo>
                  <a:cubicBezTo>
                    <a:pt x="5446" y="21600"/>
                    <a:pt x="5815" y="20769"/>
                    <a:pt x="6554" y="19938"/>
                  </a:cubicBezTo>
                  <a:cubicBezTo>
                    <a:pt x="7477" y="19938"/>
                    <a:pt x="8215" y="20769"/>
                    <a:pt x="7846" y="21600"/>
                  </a:cubicBezTo>
                  <a:cubicBezTo>
                    <a:pt x="9323" y="21600"/>
                    <a:pt x="10985" y="21600"/>
                    <a:pt x="11723" y="19108"/>
                  </a:cubicBezTo>
                  <a:cubicBezTo>
                    <a:pt x="12461" y="17446"/>
                    <a:pt x="13200" y="13708"/>
                    <a:pt x="14308" y="13708"/>
                  </a:cubicBezTo>
                  <a:cubicBezTo>
                    <a:pt x="14861" y="13708"/>
                    <a:pt x="15231" y="13708"/>
                    <a:pt x="15231" y="13708"/>
                  </a:cubicBezTo>
                  <a:cubicBezTo>
                    <a:pt x="17077" y="13708"/>
                    <a:pt x="19108" y="11215"/>
                    <a:pt x="20585" y="8723"/>
                  </a:cubicBezTo>
                  <a:cubicBezTo>
                    <a:pt x="20954" y="7892"/>
                    <a:pt x="21323" y="6646"/>
                    <a:pt x="20954" y="5815"/>
                  </a:cubicBezTo>
                  <a:cubicBezTo>
                    <a:pt x="20954" y="5815"/>
                    <a:pt x="20954" y="4985"/>
                    <a:pt x="20585" y="4985"/>
                  </a:cubicBezTo>
                  <a:cubicBezTo>
                    <a:pt x="19108" y="2492"/>
                    <a:pt x="16338" y="4985"/>
                    <a:pt x="15231" y="1662"/>
                  </a:cubicBezTo>
                  <a:cubicBezTo>
                    <a:pt x="14861" y="831"/>
                    <a:pt x="14861" y="831"/>
                    <a:pt x="14308" y="0"/>
                  </a:cubicBezTo>
                  <a:cubicBezTo>
                    <a:pt x="13938" y="0"/>
                    <a:pt x="13569" y="0"/>
                    <a:pt x="13569" y="0"/>
                  </a:cubicBezTo>
                  <a:cubicBezTo>
                    <a:pt x="12092" y="831"/>
                    <a:pt x="10061" y="2492"/>
                    <a:pt x="8585" y="3323"/>
                  </a:cubicBezTo>
                  <a:cubicBezTo>
                    <a:pt x="7477" y="4154"/>
                    <a:pt x="6185" y="4154"/>
                    <a:pt x="5077" y="3323"/>
                  </a:cubicBezTo>
                  <a:cubicBezTo>
                    <a:pt x="4338" y="2492"/>
                    <a:pt x="3600" y="0"/>
                    <a:pt x="2308" y="0"/>
                  </a:cubicBezTo>
                  <a:cubicBezTo>
                    <a:pt x="461" y="0"/>
                    <a:pt x="-277" y="4985"/>
                    <a:pt x="92" y="8723"/>
                  </a:cubicBezTo>
                  <a:cubicBezTo>
                    <a:pt x="461" y="8723"/>
                    <a:pt x="831" y="8723"/>
                    <a:pt x="831" y="8723"/>
                  </a:cubicBezTo>
                  <a:cubicBezTo>
                    <a:pt x="1200" y="13708"/>
                    <a:pt x="831" y="16615"/>
                    <a:pt x="461" y="19938"/>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70" name="Shape 3670"/>
            <p:cNvSpPr/>
            <p:nvPr/>
          </p:nvSpPr>
          <p:spPr>
            <a:xfrm>
              <a:off x="2878831" y="2024515"/>
              <a:ext cx="66870" cy="340592"/>
            </a:xfrm>
            <a:custGeom>
              <a:avLst/>
              <a:gdLst/>
              <a:ahLst/>
              <a:cxnLst>
                <a:cxn ang="0">
                  <a:pos x="wd2" y="hd2"/>
                </a:cxn>
                <a:cxn ang="5400000">
                  <a:pos x="wd2" y="hd2"/>
                </a:cxn>
                <a:cxn ang="10800000">
                  <a:pos x="wd2" y="hd2"/>
                </a:cxn>
                <a:cxn ang="16200000">
                  <a:pos x="wd2" y="hd2"/>
                </a:cxn>
              </a:cxnLst>
              <a:rect l="0" t="0" r="r" b="b"/>
              <a:pathLst>
                <a:path w="21005" h="21288" extrusionOk="0">
                  <a:moveTo>
                    <a:pt x="3439" y="3040"/>
                  </a:moveTo>
                  <a:cubicBezTo>
                    <a:pt x="3439" y="3149"/>
                    <a:pt x="3164" y="3313"/>
                    <a:pt x="3715" y="3368"/>
                  </a:cubicBezTo>
                  <a:cubicBezTo>
                    <a:pt x="3990" y="3422"/>
                    <a:pt x="4265" y="3422"/>
                    <a:pt x="4540" y="3477"/>
                  </a:cubicBezTo>
                  <a:cubicBezTo>
                    <a:pt x="5778" y="3723"/>
                    <a:pt x="3990" y="3996"/>
                    <a:pt x="3164" y="4241"/>
                  </a:cubicBezTo>
                  <a:cubicBezTo>
                    <a:pt x="1376" y="4624"/>
                    <a:pt x="1651" y="5388"/>
                    <a:pt x="4265" y="5552"/>
                  </a:cubicBezTo>
                  <a:cubicBezTo>
                    <a:pt x="4265" y="5907"/>
                    <a:pt x="1926" y="6071"/>
                    <a:pt x="0" y="6126"/>
                  </a:cubicBezTo>
                  <a:cubicBezTo>
                    <a:pt x="1376" y="6399"/>
                    <a:pt x="1376" y="6917"/>
                    <a:pt x="275" y="7272"/>
                  </a:cubicBezTo>
                  <a:cubicBezTo>
                    <a:pt x="1926" y="7327"/>
                    <a:pt x="3439" y="7682"/>
                    <a:pt x="3990" y="8064"/>
                  </a:cubicBezTo>
                  <a:cubicBezTo>
                    <a:pt x="4540" y="8419"/>
                    <a:pt x="4265" y="8829"/>
                    <a:pt x="4265" y="9157"/>
                  </a:cubicBezTo>
                  <a:cubicBezTo>
                    <a:pt x="5366" y="8938"/>
                    <a:pt x="7704" y="9211"/>
                    <a:pt x="7980" y="9512"/>
                  </a:cubicBezTo>
                  <a:cubicBezTo>
                    <a:pt x="8255" y="9839"/>
                    <a:pt x="7154" y="10140"/>
                    <a:pt x="6329" y="10413"/>
                  </a:cubicBezTo>
                  <a:cubicBezTo>
                    <a:pt x="5366" y="10713"/>
                    <a:pt x="4265" y="10986"/>
                    <a:pt x="4540" y="11341"/>
                  </a:cubicBezTo>
                  <a:cubicBezTo>
                    <a:pt x="4540" y="11505"/>
                    <a:pt x="5090" y="11669"/>
                    <a:pt x="5366" y="11915"/>
                  </a:cubicBezTo>
                  <a:cubicBezTo>
                    <a:pt x="6329" y="12434"/>
                    <a:pt x="5778" y="13062"/>
                    <a:pt x="3990" y="13526"/>
                  </a:cubicBezTo>
                  <a:cubicBezTo>
                    <a:pt x="5778" y="13580"/>
                    <a:pt x="5366" y="14099"/>
                    <a:pt x="4815" y="14427"/>
                  </a:cubicBezTo>
                  <a:cubicBezTo>
                    <a:pt x="3715" y="15164"/>
                    <a:pt x="3990" y="16038"/>
                    <a:pt x="5778" y="16721"/>
                  </a:cubicBezTo>
                  <a:cubicBezTo>
                    <a:pt x="6054" y="16830"/>
                    <a:pt x="6329" y="16939"/>
                    <a:pt x="6329" y="17076"/>
                  </a:cubicBezTo>
                  <a:cubicBezTo>
                    <a:pt x="6329" y="17294"/>
                    <a:pt x="5366" y="17458"/>
                    <a:pt x="5090" y="17649"/>
                  </a:cubicBezTo>
                  <a:cubicBezTo>
                    <a:pt x="3990" y="18141"/>
                    <a:pt x="5366" y="18796"/>
                    <a:pt x="4540" y="19288"/>
                  </a:cubicBezTo>
                  <a:cubicBezTo>
                    <a:pt x="3990" y="19588"/>
                    <a:pt x="2889" y="19943"/>
                    <a:pt x="3715" y="20161"/>
                  </a:cubicBezTo>
                  <a:cubicBezTo>
                    <a:pt x="4265" y="20161"/>
                    <a:pt x="4815" y="20216"/>
                    <a:pt x="5366" y="20216"/>
                  </a:cubicBezTo>
                  <a:cubicBezTo>
                    <a:pt x="4815" y="20435"/>
                    <a:pt x="4540" y="20735"/>
                    <a:pt x="4815" y="20953"/>
                  </a:cubicBezTo>
                  <a:cubicBezTo>
                    <a:pt x="5090" y="21199"/>
                    <a:pt x="6879" y="21363"/>
                    <a:pt x="7704" y="21254"/>
                  </a:cubicBezTo>
                  <a:cubicBezTo>
                    <a:pt x="6879" y="20790"/>
                    <a:pt x="6604" y="20271"/>
                    <a:pt x="7429" y="19861"/>
                  </a:cubicBezTo>
                  <a:cubicBezTo>
                    <a:pt x="7704" y="19752"/>
                    <a:pt x="7980" y="19643"/>
                    <a:pt x="7980" y="19533"/>
                  </a:cubicBezTo>
                  <a:cubicBezTo>
                    <a:pt x="7980" y="19424"/>
                    <a:pt x="7704" y="19370"/>
                    <a:pt x="7704" y="19233"/>
                  </a:cubicBezTo>
                  <a:cubicBezTo>
                    <a:pt x="7429" y="18851"/>
                    <a:pt x="8943" y="18496"/>
                    <a:pt x="9493" y="18086"/>
                  </a:cubicBezTo>
                  <a:cubicBezTo>
                    <a:pt x="10318" y="17458"/>
                    <a:pt x="7980" y="16775"/>
                    <a:pt x="9493" y="16202"/>
                  </a:cubicBezTo>
                  <a:cubicBezTo>
                    <a:pt x="10043" y="15929"/>
                    <a:pt x="11144" y="15574"/>
                    <a:pt x="10043" y="15410"/>
                  </a:cubicBezTo>
                  <a:cubicBezTo>
                    <a:pt x="11144" y="14591"/>
                    <a:pt x="12382" y="13799"/>
                    <a:pt x="12657" y="12952"/>
                  </a:cubicBezTo>
                  <a:cubicBezTo>
                    <a:pt x="13483" y="12870"/>
                    <a:pt x="14308" y="12952"/>
                    <a:pt x="15271" y="13007"/>
                  </a:cubicBezTo>
                  <a:cubicBezTo>
                    <a:pt x="15271" y="12761"/>
                    <a:pt x="17335" y="12679"/>
                    <a:pt x="18161" y="12870"/>
                  </a:cubicBezTo>
                  <a:cubicBezTo>
                    <a:pt x="19124" y="13034"/>
                    <a:pt x="18986" y="13335"/>
                    <a:pt x="18711" y="13580"/>
                  </a:cubicBezTo>
                  <a:cubicBezTo>
                    <a:pt x="19261" y="13690"/>
                    <a:pt x="20499" y="13444"/>
                    <a:pt x="20087" y="13280"/>
                  </a:cubicBezTo>
                  <a:cubicBezTo>
                    <a:pt x="19811" y="13116"/>
                    <a:pt x="19261" y="12952"/>
                    <a:pt x="19536" y="12761"/>
                  </a:cubicBezTo>
                  <a:cubicBezTo>
                    <a:pt x="19536" y="12652"/>
                    <a:pt x="20087" y="12597"/>
                    <a:pt x="20499" y="12488"/>
                  </a:cubicBezTo>
                  <a:cubicBezTo>
                    <a:pt x="21600" y="12079"/>
                    <a:pt x="20775" y="11478"/>
                    <a:pt x="19261" y="11095"/>
                  </a:cubicBezTo>
                  <a:cubicBezTo>
                    <a:pt x="17885" y="10686"/>
                    <a:pt x="16372" y="10304"/>
                    <a:pt x="16372" y="9785"/>
                  </a:cubicBezTo>
                  <a:cubicBezTo>
                    <a:pt x="16372" y="9566"/>
                    <a:pt x="16922" y="9321"/>
                    <a:pt x="16647" y="9102"/>
                  </a:cubicBezTo>
                  <a:cubicBezTo>
                    <a:pt x="16647" y="8829"/>
                    <a:pt x="15822" y="8529"/>
                    <a:pt x="15271" y="8256"/>
                  </a:cubicBezTo>
                  <a:cubicBezTo>
                    <a:pt x="14721" y="7955"/>
                    <a:pt x="14996" y="7600"/>
                    <a:pt x="16097" y="7436"/>
                  </a:cubicBezTo>
                  <a:cubicBezTo>
                    <a:pt x="14308" y="6972"/>
                    <a:pt x="13758" y="6399"/>
                    <a:pt x="13758" y="5825"/>
                  </a:cubicBezTo>
                  <a:cubicBezTo>
                    <a:pt x="14033" y="5252"/>
                    <a:pt x="14996" y="4706"/>
                    <a:pt x="15546" y="4187"/>
                  </a:cubicBezTo>
                  <a:cubicBezTo>
                    <a:pt x="13758" y="4187"/>
                    <a:pt x="13208" y="3777"/>
                    <a:pt x="13483" y="3422"/>
                  </a:cubicBezTo>
                  <a:cubicBezTo>
                    <a:pt x="13758" y="3094"/>
                    <a:pt x="14308" y="2739"/>
                    <a:pt x="13208" y="2466"/>
                  </a:cubicBezTo>
                  <a:cubicBezTo>
                    <a:pt x="12107" y="2221"/>
                    <a:pt x="10043" y="2221"/>
                    <a:pt x="9493" y="1948"/>
                  </a:cubicBezTo>
                  <a:cubicBezTo>
                    <a:pt x="9218" y="1729"/>
                    <a:pt x="10181" y="1456"/>
                    <a:pt x="11557" y="1374"/>
                  </a:cubicBezTo>
                  <a:cubicBezTo>
                    <a:pt x="10731" y="1374"/>
                    <a:pt x="11832" y="500"/>
                    <a:pt x="12107" y="391"/>
                  </a:cubicBezTo>
                  <a:cubicBezTo>
                    <a:pt x="9218" y="-237"/>
                    <a:pt x="4265" y="-128"/>
                    <a:pt x="6054" y="855"/>
                  </a:cubicBezTo>
                  <a:cubicBezTo>
                    <a:pt x="6329" y="965"/>
                    <a:pt x="7429" y="1210"/>
                    <a:pt x="7429" y="1320"/>
                  </a:cubicBezTo>
                  <a:cubicBezTo>
                    <a:pt x="7704" y="1647"/>
                    <a:pt x="7154" y="1483"/>
                    <a:pt x="6329" y="1702"/>
                  </a:cubicBezTo>
                  <a:cubicBezTo>
                    <a:pt x="4540" y="2275"/>
                    <a:pt x="3715" y="2521"/>
                    <a:pt x="3439" y="3040"/>
                  </a:cubicBezTo>
                  <a:close/>
                  <a:moveTo>
                    <a:pt x="11832" y="1374"/>
                  </a:moveTo>
                  <a:cubicBezTo>
                    <a:pt x="11694" y="1374"/>
                    <a:pt x="11694" y="1374"/>
                    <a:pt x="11557" y="1374"/>
                  </a:cubicBezTo>
                  <a:cubicBezTo>
                    <a:pt x="11694" y="1374"/>
                    <a:pt x="11694" y="1374"/>
                    <a:pt x="11832" y="1374"/>
                  </a:cubicBez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71" name="Shape 3671"/>
            <p:cNvSpPr/>
            <p:nvPr/>
          </p:nvSpPr>
          <p:spPr>
            <a:xfrm>
              <a:off x="2837380" y="2381908"/>
              <a:ext cx="145916" cy="145286"/>
            </a:xfrm>
            <a:custGeom>
              <a:avLst/>
              <a:gdLst/>
              <a:ahLst/>
              <a:cxnLst>
                <a:cxn ang="0">
                  <a:pos x="wd2" y="hd2"/>
                </a:cxn>
                <a:cxn ang="5400000">
                  <a:pos x="wd2" y="hd2"/>
                </a:cxn>
                <a:cxn ang="10800000">
                  <a:pos x="wd2" y="hd2"/>
                </a:cxn>
                <a:cxn ang="16200000">
                  <a:pos x="wd2" y="hd2"/>
                </a:cxn>
              </a:cxnLst>
              <a:rect l="0" t="0" r="r" b="b"/>
              <a:pathLst>
                <a:path w="21082" h="20724" extrusionOk="0">
                  <a:moveTo>
                    <a:pt x="6890" y="4819"/>
                  </a:moveTo>
                  <a:cubicBezTo>
                    <a:pt x="5563" y="6122"/>
                    <a:pt x="5311" y="8171"/>
                    <a:pt x="6384" y="9722"/>
                  </a:cubicBezTo>
                  <a:cubicBezTo>
                    <a:pt x="5816" y="9971"/>
                    <a:pt x="5563" y="10778"/>
                    <a:pt x="5942" y="11150"/>
                  </a:cubicBezTo>
                  <a:cubicBezTo>
                    <a:pt x="5437" y="11522"/>
                    <a:pt x="4490" y="11150"/>
                    <a:pt x="3984" y="10778"/>
                  </a:cubicBezTo>
                  <a:cubicBezTo>
                    <a:pt x="3479" y="10219"/>
                    <a:pt x="2911" y="9722"/>
                    <a:pt x="2279" y="9598"/>
                  </a:cubicBezTo>
                  <a:cubicBezTo>
                    <a:pt x="2279" y="10529"/>
                    <a:pt x="2279" y="11522"/>
                    <a:pt x="1963" y="12453"/>
                  </a:cubicBezTo>
                  <a:cubicBezTo>
                    <a:pt x="1458" y="12578"/>
                    <a:pt x="826" y="12826"/>
                    <a:pt x="384" y="13260"/>
                  </a:cubicBezTo>
                  <a:cubicBezTo>
                    <a:pt x="5" y="13633"/>
                    <a:pt x="-121" y="14440"/>
                    <a:pt x="132" y="14812"/>
                  </a:cubicBezTo>
                  <a:cubicBezTo>
                    <a:pt x="258" y="15060"/>
                    <a:pt x="511" y="15060"/>
                    <a:pt x="826" y="15309"/>
                  </a:cubicBezTo>
                  <a:cubicBezTo>
                    <a:pt x="953" y="15557"/>
                    <a:pt x="1079" y="15867"/>
                    <a:pt x="1205" y="16115"/>
                  </a:cubicBezTo>
                  <a:cubicBezTo>
                    <a:pt x="1584" y="17543"/>
                    <a:pt x="1837" y="18971"/>
                    <a:pt x="1584" y="20274"/>
                  </a:cubicBezTo>
                  <a:cubicBezTo>
                    <a:pt x="2784" y="21081"/>
                    <a:pt x="4616" y="20771"/>
                    <a:pt x="5437" y="19591"/>
                  </a:cubicBezTo>
                  <a:cubicBezTo>
                    <a:pt x="4932" y="18971"/>
                    <a:pt x="3732" y="18971"/>
                    <a:pt x="3858" y="18164"/>
                  </a:cubicBezTo>
                  <a:cubicBezTo>
                    <a:pt x="3858" y="17667"/>
                    <a:pt x="4490" y="17419"/>
                    <a:pt x="4490" y="16860"/>
                  </a:cubicBezTo>
                  <a:cubicBezTo>
                    <a:pt x="4490" y="16115"/>
                    <a:pt x="2911" y="16115"/>
                    <a:pt x="2658" y="15309"/>
                  </a:cubicBezTo>
                  <a:cubicBezTo>
                    <a:pt x="2405" y="14564"/>
                    <a:pt x="3479" y="14005"/>
                    <a:pt x="4237" y="14005"/>
                  </a:cubicBezTo>
                  <a:cubicBezTo>
                    <a:pt x="5058" y="14005"/>
                    <a:pt x="6132" y="13757"/>
                    <a:pt x="6258" y="13012"/>
                  </a:cubicBezTo>
                  <a:cubicBezTo>
                    <a:pt x="7584" y="13384"/>
                    <a:pt x="8595" y="14440"/>
                    <a:pt x="9037" y="15557"/>
                  </a:cubicBezTo>
                  <a:cubicBezTo>
                    <a:pt x="9795" y="15991"/>
                    <a:pt x="10742" y="16240"/>
                    <a:pt x="11563" y="16115"/>
                  </a:cubicBezTo>
                  <a:cubicBezTo>
                    <a:pt x="11942" y="16115"/>
                    <a:pt x="12321" y="15867"/>
                    <a:pt x="12700" y="15991"/>
                  </a:cubicBezTo>
                  <a:cubicBezTo>
                    <a:pt x="13142" y="16115"/>
                    <a:pt x="13521" y="16364"/>
                    <a:pt x="13395" y="16736"/>
                  </a:cubicBezTo>
                  <a:cubicBezTo>
                    <a:pt x="13774" y="16364"/>
                    <a:pt x="14153" y="15557"/>
                    <a:pt x="13774" y="15060"/>
                  </a:cubicBezTo>
                  <a:cubicBezTo>
                    <a:pt x="13647" y="14812"/>
                    <a:pt x="13395" y="14688"/>
                    <a:pt x="13268" y="14564"/>
                  </a:cubicBezTo>
                  <a:cubicBezTo>
                    <a:pt x="12700" y="14005"/>
                    <a:pt x="12700" y="13384"/>
                    <a:pt x="12574" y="12702"/>
                  </a:cubicBezTo>
                  <a:cubicBezTo>
                    <a:pt x="12447" y="11957"/>
                    <a:pt x="12637" y="10902"/>
                    <a:pt x="13395" y="10778"/>
                  </a:cubicBezTo>
                  <a:cubicBezTo>
                    <a:pt x="14216" y="10653"/>
                    <a:pt x="14721" y="11709"/>
                    <a:pt x="15479" y="11833"/>
                  </a:cubicBezTo>
                  <a:cubicBezTo>
                    <a:pt x="16300" y="11957"/>
                    <a:pt x="16805" y="11150"/>
                    <a:pt x="17626" y="11150"/>
                  </a:cubicBezTo>
                  <a:cubicBezTo>
                    <a:pt x="18700" y="11026"/>
                    <a:pt x="20026" y="12205"/>
                    <a:pt x="20784" y="11398"/>
                  </a:cubicBezTo>
                  <a:cubicBezTo>
                    <a:pt x="21479" y="10778"/>
                    <a:pt x="20847" y="9784"/>
                    <a:pt x="20026" y="9350"/>
                  </a:cubicBezTo>
                  <a:cubicBezTo>
                    <a:pt x="19268" y="8978"/>
                    <a:pt x="18321" y="8915"/>
                    <a:pt x="17626" y="8419"/>
                  </a:cubicBezTo>
                  <a:cubicBezTo>
                    <a:pt x="17247" y="8171"/>
                    <a:pt x="17121" y="7798"/>
                    <a:pt x="16805" y="7426"/>
                  </a:cubicBezTo>
                  <a:cubicBezTo>
                    <a:pt x="16174" y="6681"/>
                    <a:pt x="15226" y="6122"/>
                    <a:pt x="14468" y="5626"/>
                  </a:cubicBezTo>
                  <a:cubicBezTo>
                    <a:pt x="13521" y="5129"/>
                    <a:pt x="12447" y="4571"/>
                    <a:pt x="11563" y="5129"/>
                  </a:cubicBezTo>
                  <a:cubicBezTo>
                    <a:pt x="11816" y="4943"/>
                    <a:pt x="9037" y="-519"/>
                    <a:pt x="8090" y="40"/>
                  </a:cubicBezTo>
                  <a:cubicBezTo>
                    <a:pt x="8090" y="40"/>
                    <a:pt x="7142" y="2212"/>
                    <a:pt x="7142" y="2336"/>
                  </a:cubicBezTo>
                  <a:cubicBezTo>
                    <a:pt x="6890" y="3515"/>
                    <a:pt x="8090" y="3826"/>
                    <a:pt x="6890" y="4819"/>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72" name="Shape 3672"/>
            <p:cNvSpPr/>
            <p:nvPr/>
          </p:nvSpPr>
          <p:spPr>
            <a:xfrm>
              <a:off x="2578954" y="2531418"/>
              <a:ext cx="314658" cy="301492"/>
            </a:xfrm>
            <a:custGeom>
              <a:avLst/>
              <a:gdLst/>
              <a:ahLst/>
              <a:cxnLst>
                <a:cxn ang="0">
                  <a:pos x="wd2" y="hd2"/>
                </a:cxn>
                <a:cxn ang="5400000">
                  <a:pos x="wd2" y="hd2"/>
                </a:cxn>
                <a:cxn ang="10800000">
                  <a:pos x="wd2" y="hd2"/>
                </a:cxn>
                <a:cxn ang="16200000">
                  <a:pos x="wd2" y="hd2"/>
                </a:cxn>
              </a:cxnLst>
              <a:rect l="0" t="0" r="r" b="b"/>
              <a:pathLst>
                <a:path w="21458" h="21203" extrusionOk="0">
                  <a:moveTo>
                    <a:pt x="17946" y="865"/>
                  </a:moveTo>
                  <a:cubicBezTo>
                    <a:pt x="18064" y="1048"/>
                    <a:pt x="18005" y="1385"/>
                    <a:pt x="17797" y="1508"/>
                  </a:cubicBezTo>
                  <a:cubicBezTo>
                    <a:pt x="18064" y="1630"/>
                    <a:pt x="18183" y="2029"/>
                    <a:pt x="18064" y="2335"/>
                  </a:cubicBezTo>
                  <a:cubicBezTo>
                    <a:pt x="18005" y="2672"/>
                    <a:pt x="17797" y="2917"/>
                    <a:pt x="17797" y="3254"/>
                  </a:cubicBezTo>
                  <a:cubicBezTo>
                    <a:pt x="17738" y="3622"/>
                    <a:pt x="18005" y="4082"/>
                    <a:pt x="18302" y="4327"/>
                  </a:cubicBezTo>
                  <a:cubicBezTo>
                    <a:pt x="18183" y="4327"/>
                    <a:pt x="18124" y="4327"/>
                    <a:pt x="18005" y="4327"/>
                  </a:cubicBezTo>
                  <a:cubicBezTo>
                    <a:pt x="17619" y="4664"/>
                    <a:pt x="17322" y="5093"/>
                    <a:pt x="17262" y="5613"/>
                  </a:cubicBezTo>
                  <a:cubicBezTo>
                    <a:pt x="17054" y="5889"/>
                    <a:pt x="16876" y="6196"/>
                    <a:pt x="16757" y="6471"/>
                  </a:cubicBezTo>
                  <a:cubicBezTo>
                    <a:pt x="16579" y="6778"/>
                    <a:pt x="16371" y="7237"/>
                    <a:pt x="16638" y="7482"/>
                  </a:cubicBezTo>
                  <a:cubicBezTo>
                    <a:pt x="16490" y="7482"/>
                    <a:pt x="16311" y="7421"/>
                    <a:pt x="16193" y="7421"/>
                  </a:cubicBezTo>
                  <a:cubicBezTo>
                    <a:pt x="16014" y="7881"/>
                    <a:pt x="15628" y="8126"/>
                    <a:pt x="15182" y="8310"/>
                  </a:cubicBezTo>
                  <a:cubicBezTo>
                    <a:pt x="14707" y="8647"/>
                    <a:pt x="14261" y="8892"/>
                    <a:pt x="13756" y="9229"/>
                  </a:cubicBezTo>
                  <a:cubicBezTo>
                    <a:pt x="13756" y="8830"/>
                    <a:pt x="13519" y="8524"/>
                    <a:pt x="13192" y="8371"/>
                  </a:cubicBezTo>
                  <a:cubicBezTo>
                    <a:pt x="12895" y="8248"/>
                    <a:pt x="12449" y="8463"/>
                    <a:pt x="12330" y="8769"/>
                  </a:cubicBezTo>
                  <a:cubicBezTo>
                    <a:pt x="12211" y="9106"/>
                    <a:pt x="12390" y="9474"/>
                    <a:pt x="12568" y="9811"/>
                  </a:cubicBezTo>
                  <a:cubicBezTo>
                    <a:pt x="11706" y="10056"/>
                    <a:pt x="11023" y="10761"/>
                    <a:pt x="10755" y="11588"/>
                  </a:cubicBezTo>
                  <a:cubicBezTo>
                    <a:pt x="10131" y="11802"/>
                    <a:pt x="9508" y="11925"/>
                    <a:pt x="8824" y="11986"/>
                  </a:cubicBezTo>
                  <a:cubicBezTo>
                    <a:pt x="8646" y="11986"/>
                    <a:pt x="8527" y="11986"/>
                    <a:pt x="8349" y="12048"/>
                  </a:cubicBezTo>
                  <a:cubicBezTo>
                    <a:pt x="7844" y="12048"/>
                    <a:pt x="7398" y="12109"/>
                    <a:pt x="6893" y="12109"/>
                  </a:cubicBezTo>
                  <a:cubicBezTo>
                    <a:pt x="6715" y="12109"/>
                    <a:pt x="6477" y="12109"/>
                    <a:pt x="6328" y="12231"/>
                  </a:cubicBezTo>
                  <a:cubicBezTo>
                    <a:pt x="6210" y="12293"/>
                    <a:pt x="6091" y="12385"/>
                    <a:pt x="6031" y="12446"/>
                  </a:cubicBezTo>
                  <a:cubicBezTo>
                    <a:pt x="5734" y="12691"/>
                    <a:pt x="5348" y="12936"/>
                    <a:pt x="5021" y="13212"/>
                  </a:cubicBezTo>
                  <a:cubicBezTo>
                    <a:pt x="4724" y="13457"/>
                    <a:pt x="4278" y="13671"/>
                    <a:pt x="3981" y="13457"/>
                  </a:cubicBezTo>
                  <a:cubicBezTo>
                    <a:pt x="4100" y="13671"/>
                    <a:pt x="3922" y="13916"/>
                    <a:pt x="3714" y="14100"/>
                  </a:cubicBezTo>
                  <a:cubicBezTo>
                    <a:pt x="3417" y="14376"/>
                    <a:pt x="3031" y="14560"/>
                    <a:pt x="2733" y="14682"/>
                  </a:cubicBezTo>
                  <a:cubicBezTo>
                    <a:pt x="2288" y="14866"/>
                    <a:pt x="1783" y="15142"/>
                    <a:pt x="1723" y="15571"/>
                  </a:cubicBezTo>
                  <a:cubicBezTo>
                    <a:pt x="1723" y="15785"/>
                    <a:pt x="1723" y="15969"/>
                    <a:pt x="1842" y="16092"/>
                  </a:cubicBezTo>
                  <a:cubicBezTo>
                    <a:pt x="1159" y="16030"/>
                    <a:pt x="475" y="16214"/>
                    <a:pt x="0" y="16674"/>
                  </a:cubicBezTo>
                  <a:cubicBezTo>
                    <a:pt x="297" y="16735"/>
                    <a:pt x="802" y="17011"/>
                    <a:pt x="594" y="17317"/>
                  </a:cubicBezTo>
                  <a:cubicBezTo>
                    <a:pt x="535" y="17440"/>
                    <a:pt x="416" y="17501"/>
                    <a:pt x="357" y="17562"/>
                  </a:cubicBezTo>
                  <a:cubicBezTo>
                    <a:pt x="178" y="17777"/>
                    <a:pt x="178" y="18083"/>
                    <a:pt x="357" y="18206"/>
                  </a:cubicBezTo>
                  <a:cubicBezTo>
                    <a:pt x="475" y="18298"/>
                    <a:pt x="535" y="18359"/>
                    <a:pt x="683" y="18420"/>
                  </a:cubicBezTo>
                  <a:cubicBezTo>
                    <a:pt x="1159" y="18727"/>
                    <a:pt x="1099" y="19431"/>
                    <a:pt x="1040" y="20013"/>
                  </a:cubicBezTo>
                  <a:cubicBezTo>
                    <a:pt x="1545" y="20412"/>
                    <a:pt x="2109" y="20718"/>
                    <a:pt x="2615" y="21116"/>
                  </a:cubicBezTo>
                  <a:cubicBezTo>
                    <a:pt x="2674" y="21178"/>
                    <a:pt x="2733" y="21239"/>
                    <a:pt x="2852" y="21178"/>
                  </a:cubicBezTo>
                  <a:cubicBezTo>
                    <a:pt x="3031" y="21178"/>
                    <a:pt x="3031" y="20933"/>
                    <a:pt x="3090" y="20779"/>
                  </a:cubicBezTo>
                  <a:cubicBezTo>
                    <a:pt x="3179" y="20289"/>
                    <a:pt x="3239" y="19768"/>
                    <a:pt x="3298" y="19309"/>
                  </a:cubicBezTo>
                  <a:cubicBezTo>
                    <a:pt x="3298" y="19125"/>
                    <a:pt x="3357" y="18941"/>
                    <a:pt x="3476" y="18788"/>
                  </a:cubicBezTo>
                  <a:cubicBezTo>
                    <a:pt x="3654" y="18604"/>
                    <a:pt x="3981" y="18604"/>
                    <a:pt x="4219" y="18543"/>
                  </a:cubicBezTo>
                  <a:cubicBezTo>
                    <a:pt x="4486" y="18482"/>
                    <a:pt x="4783" y="18359"/>
                    <a:pt x="4783" y="18083"/>
                  </a:cubicBezTo>
                  <a:cubicBezTo>
                    <a:pt x="4843" y="17654"/>
                    <a:pt x="4041" y="17256"/>
                    <a:pt x="4278" y="16919"/>
                  </a:cubicBezTo>
                  <a:cubicBezTo>
                    <a:pt x="4546" y="16613"/>
                    <a:pt x="4962" y="16919"/>
                    <a:pt x="5110" y="17317"/>
                  </a:cubicBezTo>
                  <a:cubicBezTo>
                    <a:pt x="5229" y="17654"/>
                    <a:pt x="5289" y="18083"/>
                    <a:pt x="5586" y="18298"/>
                  </a:cubicBezTo>
                  <a:cubicBezTo>
                    <a:pt x="5972" y="18022"/>
                    <a:pt x="5972" y="17501"/>
                    <a:pt x="6210" y="17133"/>
                  </a:cubicBezTo>
                  <a:cubicBezTo>
                    <a:pt x="6655" y="16490"/>
                    <a:pt x="7576" y="16551"/>
                    <a:pt x="8349" y="16674"/>
                  </a:cubicBezTo>
                  <a:cubicBezTo>
                    <a:pt x="8587" y="16551"/>
                    <a:pt x="8200" y="16153"/>
                    <a:pt x="8289" y="15908"/>
                  </a:cubicBezTo>
                  <a:cubicBezTo>
                    <a:pt x="8289" y="15785"/>
                    <a:pt x="8408" y="15724"/>
                    <a:pt x="8468" y="15571"/>
                  </a:cubicBezTo>
                  <a:cubicBezTo>
                    <a:pt x="8646" y="15387"/>
                    <a:pt x="8765" y="15081"/>
                    <a:pt x="8765" y="14744"/>
                  </a:cubicBezTo>
                  <a:cubicBezTo>
                    <a:pt x="9092" y="15019"/>
                    <a:pt x="9508" y="14560"/>
                    <a:pt x="9894" y="14682"/>
                  </a:cubicBezTo>
                  <a:cubicBezTo>
                    <a:pt x="10339" y="14805"/>
                    <a:pt x="10280" y="15448"/>
                    <a:pt x="10131" y="15908"/>
                  </a:cubicBezTo>
                  <a:cubicBezTo>
                    <a:pt x="10339" y="16092"/>
                    <a:pt x="10458" y="16306"/>
                    <a:pt x="10696" y="16368"/>
                  </a:cubicBezTo>
                  <a:cubicBezTo>
                    <a:pt x="10963" y="16429"/>
                    <a:pt x="11201" y="16429"/>
                    <a:pt x="11320" y="16214"/>
                  </a:cubicBezTo>
                  <a:cubicBezTo>
                    <a:pt x="11528" y="15908"/>
                    <a:pt x="11261" y="15448"/>
                    <a:pt x="11587" y="15203"/>
                  </a:cubicBezTo>
                  <a:cubicBezTo>
                    <a:pt x="11766" y="15019"/>
                    <a:pt x="12152" y="15203"/>
                    <a:pt x="12390" y="15019"/>
                  </a:cubicBezTo>
                  <a:cubicBezTo>
                    <a:pt x="12687" y="14866"/>
                    <a:pt x="12627" y="14376"/>
                    <a:pt x="12449" y="14162"/>
                  </a:cubicBezTo>
                  <a:cubicBezTo>
                    <a:pt x="12211" y="13916"/>
                    <a:pt x="11884" y="13855"/>
                    <a:pt x="11587" y="13794"/>
                  </a:cubicBezTo>
                  <a:cubicBezTo>
                    <a:pt x="11944" y="13579"/>
                    <a:pt x="12330" y="13396"/>
                    <a:pt x="12627" y="13150"/>
                  </a:cubicBezTo>
                  <a:cubicBezTo>
                    <a:pt x="12835" y="13334"/>
                    <a:pt x="13073" y="13518"/>
                    <a:pt x="13311" y="13671"/>
                  </a:cubicBezTo>
                  <a:cubicBezTo>
                    <a:pt x="13578" y="13794"/>
                    <a:pt x="13875" y="13733"/>
                    <a:pt x="14143" y="13518"/>
                  </a:cubicBezTo>
                  <a:cubicBezTo>
                    <a:pt x="14648" y="13334"/>
                    <a:pt x="15182" y="13089"/>
                    <a:pt x="15687" y="12875"/>
                  </a:cubicBezTo>
                  <a:cubicBezTo>
                    <a:pt x="15866" y="12813"/>
                    <a:pt x="16133" y="12691"/>
                    <a:pt x="16311" y="12813"/>
                  </a:cubicBezTo>
                  <a:cubicBezTo>
                    <a:pt x="16430" y="12875"/>
                    <a:pt x="16490" y="12936"/>
                    <a:pt x="16638" y="13028"/>
                  </a:cubicBezTo>
                  <a:cubicBezTo>
                    <a:pt x="16876" y="13150"/>
                    <a:pt x="17203" y="13089"/>
                    <a:pt x="17440" y="12936"/>
                  </a:cubicBezTo>
                  <a:cubicBezTo>
                    <a:pt x="17619" y="12875"/>
                    <a:pt x="17797" y="12844"/>
                    <a:pt x="17946" y="12691"/>
                  </a:cubicBezTo>
                  <a:cubicBezTo>
                    <a:pt x="18064" y="12599"/>
                    <a:pt x="18064" y="12231"/>
                    <a:pt x="17886" y="12170"/>
                  </a:cubicBezTo>
                  <a:cubicBezTo>
                    <a:pt x="18243" y="11925"/>
                    <a:pt x="18926" y="12170"/>
                    <a:pt x="18985" y="11741"/>
                  </a:cubicBezTo>
                  <a:cubicBezTo>
                    <a:pt x="19134" y="11282"/>
                    <a:pt x="18243" y="11098"/>
                    <a:pt x="18302" y="10577"/>
                  </a:cubicBezTo>
                  <a:cubicBezTo>
                    <a:pt x="18361" y="10056"/>
                    <a:pt x="19372" y="10056"/>
                    <a:pt x="19372" y="9535"/>
                  </a:cubicBezTo>
                  <a:cubicBezTo>
                    <a:pt x="19372" y="9351"/>
                    <a:pt x="19253" y="9229"/>
                    <a:pt x="19134" y="9014"/>
                  </a:cubicBezTo>
                  <a:cubicBezTo>
                    <a:pt x="18867" y="8647"/>
                    <a:pt x="19134" y="8003"/>
                    <a:pt x="19550" y="7881"/>
                  </a:cubicBezTo>
                  <a:cubicBezTo>
                    <a:pt x="19193" y="7666"/>
                    <a:pt x="18867" y="7421"/>
                    <a:pt x="18629" y="7115"/>
                  </a:cubicBezTo>
                  <a:cubicBezTo>
                    <a:pt x="19193" y="6716"/>
                    <a:pt x="19817" y="6471"/>
                    <a:pt x="20441" y="6318"/>
                  </a:cubicBezTo>
                  <a:cubicBezTo>
                    <a:pt x="20679" y="6257"/>
                    <a:pt x="21065" y="6134"/>
                    <a:pt x="20976" y="5828"/>
                  </a:cubicBezTo>
                  <a:cubicBezTo>
                    <a:pt x="20917" y="5675"/>
                    <a:pt x="20857" y="5613"/>
                    <a:pt x="20798" y="5552"/>
                  </a:cubicBezTo>
                  <a:cubicBezTo>
                    <a:pt x="20560" y="5246"/>
                    <a:pt x="20679" y="4725"/>
                    <a:pt x="20976" y="4541"/>
                  </a:cubicBezTo>
                  <a:cubicBezTo>
                    <a:pt x="21125" y="4480"/>
                    <a:pt x="21303" y="4480"/>
                    <a:pt x="21422" y="4327"/>
                  </a:cubicBezTo>
                  <a:cubicBezTo>
                    <a:pt x="21600" y="4020"/>
                    <a:pt x="21065" y="3714"/>
                    <a:pt x="20976" y="3377"/>
                  </a:cubicBezTo>
                  <a:cubicBezTo>
                    <a:pt x="20917" y="3070"/>
                    <a:pt x="21303" y="2733"/>
                    <a:pt x="21243" y="2396"/>
                  </a:cubicBezTo>
                  <a:cubicBezTo>
                    <a:pt x="21184" y="2090"/>
                    <a:pt x="20857" y="1968"/>
                    <a:pt x="20620" y="1845"/>
                  </a:cubicBezTo>
                  <a:cubicBezTo>
                    <a:pt x="20114" y="1447"/>
                    <a:pt x="19877" y="742"/>
                    <a:pt x="20174" y="160"/>
                  </a:cubicBezTo>
                  <a:cubicBezTo>
                    <a:pt x="19609" y="37"/>
                    <a:pt x="17262" y="-361"/>
                    <a:pt x="17946" y="865"/>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73" name="Shape 3673"/>
            <p:cNvSpPr/>
            <p:nvPr/>
          </p:nvSpPr>
          <p:spPr>
            <a:xfrm>
              <a:off x="1632576" y="0"/>
              <a:ext cx="144345" cy="178001"/>
            </a:xfrm>
            <a:custGeom>
              <a:avLst/>
              <a:gdLst/>
              <a:ahLst/>
              <a:cxnLst>
                <a:cxn ang="0">
                  <a:pos x="wd2" y="hd2"/>
                </a:cxn>
                <a:cxn ang="5400000">
                  <a:pos x="wd2" y="hd2"/>
                </a:cxn>
                <a:cxn ang="10800000">
                  <a:pos x="wd2" y="hd2"/>
                </a:cxn>
                <a:cxn ang="16200000">
                  <a:pos x="wd2" y="hd2"/>
                </a:cxn>
              </a:cxnLst>
              <a:rect l="0" t="0" r="r" b="b"/>
              <a:pathLst>
                <a:path w="21406" h="21329" extrusionOk="0">
                  <a:moveTo>
                    <a:pt x="6117" y="3513"/>
                  </a:moveTo>
                  <a:cubicBezTo>
                    <a:pt x="5661" y="3826"/>
                    <a:pt x="5531" y="4294"/>
                    <a:pt x="5271" y="4606"/>
                  </a:cubicBezTo>
                  <a:cubicBezTo>
                    <a:pt x="4490" y="6012"/>
                    <a:pt x="3514" y="7365"/>
                    <a:pt x="2278" y="8562"/>
                  </a:cubicBezTo>
                  <a:cubicBezTo>
                    <a:pt x="2929" y="8666"/>
                    <a:pt x="3384" y="9187"/>
                    <a:pt x="3254" y="9759"/>
                  </a:cubicBezTo>
                  <a:cubicBezTo>
                    <a:pt x="3514" y="9759"/>
                    <a:pt x="3905" y="9759"/>
                    <a:pt x="4165" y="9863"/>
                  </a:cubicBezTo>
                  <a:cubicBezTo>
                    <a:pt x="4165" y="11945"/>
                    <a:pt x="2539" y="13871"/>
                    <a:pt x="196" y="14756"/>
                  </a:cubicBezTo>
                  <a:cubicBezTo>
                    <a:pt x="-194" y="15068"/>
                    <a:pt x="66" y="15745"/>
                    <a:pt x="392" y="16161"/>
                  </a:cubicBezTo>
                  <a:cubicBezTo>
                    <a:pt x="782" y="16630"/>
                    <a:pt x="1302" y="16838"/>
                    <a:pt x="1758" y="17254"/>
                  </a:cubicBezTo>
                  <a:cubicBezTo>
                    <a:pt x="2278" y="17931"/>
                    <a:pt x="2539" y="18659"/>
                    <a:pt x="2929" y="19336"/>
                  </a:cubicBezTo>
                  <a:cubicBezTo>
                    <a:pt x="3384" y="19961"/>
                    <a:pt x="4490" y="20637"/>
                    <a:pt x="5271" y="20221"/>
                  </a:cubicBezTo>
                  <a:cubicBezTo>
                    <a:pt x="5401" y="20533"/>
                    <a:pt x="5661" y="21002"/>
                    <a:pt x="5857" y="21314"/>
                  </a:cubicBezTo>
                  <a:cubicBezTo>
                    <a:pt x="7028" y="21418"/>
                    <a:pt x="8394" y="21002"/>
                    <a:pt x="8979" y="20117"/>
                  </a:cubicBezTo>
                  <a:cubicBezTo>
                    <a:pt x="9240" y="19805"/>
                    <a:pt x="9370" y="19440"/>
                    <a:pt x="9760" y="19128"/>
                  </a:cubicBezTo>
                  <a:cubicBezTo>
                    <a:pt x="10086" y="18920"/>
                    <a:pt x="10476" y="18816"/>
                    <a:pt x="10866" y="18711"/>
                  </a:cubicBezTo>
                  <a:cubicBezTo>
                    <a:pt x="13208" y="18139"/>
                    <a:pt x="15681" y="17618"/>
                    <a:pt x="18088" y="17931"/>
                  </a:cubicBezTo>
                  <a:cubicBezTo>
                    <a:pt x="18804" y="18035"/>
                    <a:pt x="19910" y="17827"/>
                    <a:pt x="19454" y="17254"/>
                  </a:cubicBezTo>
                  <a:cubicBezTo>
                    <a:pt x="17698" y="16630"/>
                    <a:pt x="17177" y="14756"/>
                    <a:pt x="17828" y="13351"/>
                  </a:cubicBezTo>
                  <a:cubicBezTo>
                    <a:pt x="18543" y="11945"/>
                    <a:pt x="20040" y="10852"/>
                    <a:pt x="21406" y="9863"/>
                  </a:cubicBezTo>
                  <a:cubicBezTo>
                    <a:pt x="20951" y="8874"/>
                    <a:pt x="19910" y="7990"/>
                    <a:pt x="18673" y="7573"/>
                  </a:cubicBezTo>
                  <a:cubicBezTo>
                    <a:pt x="18218" y="7469"/>
                    <a:pt x="17828" y="7365"/>
                    <a:pt x="17437" y="7105"/>
                  </a:cubicBezTo>
                  <a:cubicBezTo>
                    <a:pt x="16592" y="6584"/>
                    <a:pt x="16722" y="5491"/>
                    <a:pt x="17567" y="5023"/>
                  </a:cubicBezTo>
                  <a:cubicBezTo>
                    <a:pt x="15355" y="4711"/>
                    <a:pt x="15941" y="443"/>
                    <a:pt x="12623" y="26"/>
                  </a:cubicBezTo>
                  <a:cubicBezTo>
                    <a:pt x="10736" y="-182"/>
                    <a:pt x="10736" y="911"/>
                    <a:pt x="9500" y="1796"/>
                  </a:cubicBezTo>
                  <a:cubicBezTo>
                    <a:pt x="8719" y="2420"/>
                    <a:pt x="7028" y="2629"/>
                    <a:pt x="6117" y="351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74" name="Shape 3674"/>
            <p:cNvSpPr/>
            <p:nvPr/>
          </p:nvSpPr>
          <p:spPr>
            <a:xfrm>
              <a:off x="1612042" y="155243"/>
              <a:ext cx="228491" cy="193925"/>
            </a:xfrm>
            <a:custGeom>
              <a:avLst/>
              <a:gdLst/>
              <a:ahLst/>
              <a:cxnLst>
                <a:cxn ang="0">
                  <a:pos x="wd2" y="hd2"/>
                </a:cxn>
                <a:cxn ang="5400000">
                  <a:pos x="wd2" y="hd2"/>
                </a:cxn>
                <a:cxn ang="10800000">
                  <a:pos x="wd2" y="hd2"/>
                </a:cxn>
                <a:cxn ang="16200000">
                  <a:pos x="wd2" y="hd2"/>
                </a:cxn>
              </a:cxnLst>
              <a:rect l="0" t="0" r="r" b="b"/>
              <a:pathLst>
                <a:path w="21436" h="21411" extrusionOk="0">
                  <a:moveTo>
                    <a:pt x="0" y="2433"/>
                  </a:moveTo>
                  <a:cubicBezTo>
                    <a:pt x="164" y="3347"/>
                    <a:pt x="246" y="4261"/>
                    <a:pt x="411" y="5271"/>
                  </a:cubicBezTo>
                  <a:cubicBezTo>
                    <a:pt x="944" y="5367"/>
                    <a:pt x="1478" y="5367"/>
                    <a:pt x="1971" y="5463"/>
                  </a:cubicBezTo>
                  <a:cubicBezTo>
                    <a:pt x="2053" y="5463"/>
                    <a:pt x="2217" y="5463"/>
                    <a:pt x="2341" y="5560"/>
                  </a:cubicBezTo>
                  <a:cubicBezTo>
                    <a:pt x="2751" y="5848"/>
                    <a:pt x="2217" y="6570"/>
                    <a:pt x="1725" y="6570"/>
                  </a:cubicBezTo>
                  <a:cubicBezTo>
                    <a:pt x="1273" y="6570"/>
                    <a:pt x="780" y="6281"/>
                    <a:pt x="329" y="6474"/>
                  </a:cubicBezTo>
                  <a:cubicBezTo>
                    <a:pt x="0" y="6762"/>
                    <a:pt x="329" y="7484"/>
                    <a:pt x="698" y="7676"/>
                  </a:cubicBezTo>
                  <a:cubicBezTo>
                    <a:pt x="1109" y="7869"/>
                    <a:pt x="1560" y="7773"/>
                    <a:pt x="1971" y="7869"/>
                  </a:cubicBezTo>
                  <a:cubicBezTo>
                    <a:pt x="2423" y="7965"/>
                    <a:pt x="2833" y="8494"/>
                    <a:pt x="2669" y="8975"/>
                  </a:cubicBezTo>
                  <a:cubicBezTo>
                    <a:pt x="2587" y="9312"/>
                    <a:pt x="2135" y="9504"/>
                    <a:pt x="1889" y="9504"/>
                  </a:cubicBezTo>
                  <a:cubicBezTo>
                    <a:pt x="1396" y="9601"/>
                    <a:pt x="862" y="9504"/>
                    <a:pt x="329" y="9312"/>
                  </a:cubicBezTo>
                  <a:cubicBezTo>
                    <a:pt x="164" y="9889"/>
                    <a:pt x="452" y="10611"/>
                    <a:pt x="862" y="10899"/>
                  </a:cubicBezTo>
                  <a:cubicBezTo>
                    <a:pt x="1314" y="11188"/>
                    <a:pt x="1807" y="11429"/>
                    <a:pt x="2341" y="11621"/>
                  </a:cubicBezTo>
                  <a:cubicBezTo>
                    <a:pt x="3080" y="11814"/>
                    <a:pt x="3860" y="12006"/>
                    <a:pt x="4558" y="12343"/>
                  </a:cubicBezTo>
                  <a:cubicBezTo>
                    <a:pt x="5010" y="11621"/>
                    <a:pt x="5585" y="10996"/>
                    <a:pt x="6201" y="10611"/>
                  </a:cubicBezTo>
                  <a:cubicBezTo>
                    <a:pt x="6899" y="10899"/>
                    <a:pt x="7227" y="11814"/>
                    <a:pt x="7310" y="12631"/>
                  </a:cubicBezTo>
                  <a:cubicBezTo>
                    <a:pt x="7392" y="13449"/>
                    <a:pt x="7392" y="14315"/>
                    <a:pt x="7761" y="15037"/>
                  </a:cubicBezTo>
                  <a:cubicBezTo>
                    <a:pt x="8008" y="15854"/>
                    <a:pt x="8788" y="16480"/>
                    <a:pt x="9486" y="16143"/>
                  </a:cubicBezTo>
                  <a:cubicBezTo>
                    <a:pt x="9486" y="16769"/>
                    <a:pt x="9486" y="17490"/>
                    <a:pt x="9732" y="17971"/>
                  </a:cubicBezTo>
                  <a:cubicBezTo>
                    <a:pt x="9979" y="18452"/>
                    <a:pt x="10595" y="18885"/>
                    <a:pt x="11129" y="18693"/>
                  </a:cubicBezTo>
                  <a:cubicBezTo>
                    <a:pt x="11457" y="18452"/>
                    <a:pt x="11621" y="18067"/>
                    <a:pt x="11991" y="17971"/>
                  </a:cubicBezTo>
                  <a:cubicBezTo>
                    <a:pt x="13264" y="17346"/>
                    <a:pt x="13962" y="20810"/>
                    <a:pt x="15235" y="20280"/>
                  </a:cubicBezTo>
                  <a:cubicBezTo>
                    <a:pt x="15071" y="20713"/>
                    <a:pt x="15317" y="21194"/>
                    <a:pt x="15687" y="21291"/>
                  </a:cubicBezTo>
                  <a:cubicBezTo>
                    <a:pt x="16015" y="21483"/>
                    <a:pt x="16467" y="21387"/>
                    <a:pt x="16795" y="21387"/>
                  </a:cubicBezTo>
                  <a:cubicBezTo>
                    <a:pt x="17576" y="21291"/>
                    <a:pt x="18438" y="21194"/>
                    <a:pt x="19218" y="21098"/>
                  </a:cubicBezTo>
                  <a:cubicBezTo>
                    <a:pt x="19629" y="21002"/>
                    <a:pt x="20081" y="21002"/>
                    <a:pt x="20327" y="20713"/>
                  </a:cubicBezTo>
                  <a:cubicBezTo>
                    <a:pt x="21107" y="19895"/>
                    <a:pt x="20327" y="18067"/>
                    <a:pt x="21025" y="17153"/>
                  </a:cubicBezTo>
                  <a:cubicBezTo>
                    <a:pt x="20409" y="16961"/>
                    <a:pt x="20081" y="15951"/>
                    <a:pt x="20409" y="15325"/>
                  </a:cubicBezTo>
                  <a:cubicBezTo>
                    <a:pt x="20491" y="15133"/>
                    <a:pt x="20656" y="14940"/>
                    <a:pt x="20656" y="14748"/>
                  </a:cubicBezTo>
                  <a:cubicBezTo>
                    <a:pt x="20656" y="14459"/>
                    <a:pt x="20573" y="14219"/>
                    <a:pt x="20491" y="13930"/>
                  </a:cubicBezTo>
                  <a:cubicBezTo>
                    <a:pt x="20327" y="13449"/>
                    <a:pt x="20327" y="12728"/>
                    <a:pt x="20573" y="12198"/>
                  </a:cubicBezTo>
                  <a:cubicBezTo>
                    <a:pt x="20779" y="12535"/>
                    <a:pt x="21025" y="12631"/>
                    <a:pt x="21271" y="12728"/>
                  </a:cubicBezTo>
                  <a:cubicBezTo>
                    <a:pt x="21600" y="12343"/>
                    <a:pt x="21395" y="11717"/>
                    <a:pt x="21025" y="11332"/>
                  </a:cubicBezTo>
                  <a:cubicBezTo>
                    <a:pt x="20697" y="10899"/>
                    <a:pt x="20245" y="10515"/>
                    <a:pt x="20327" y="9985"/>
                  </a:cubicBezTo>
                  <a:cubicBezTo>
                    <a:pt x="20327" y="9697"/>
                    <a:pt x="20491" y="9408"/>
                    <a:pt x="20656" y="9071"/>
                  </a:cubicBezTo>
                  <a:cubicBezTo>
                    <a:pt x="21354" y="7773"/>
                    <a:pt x="21436" y="6185"/>
                    <a:pt x="21436" y="4646"/>
                  </a:cubicBezTo>
                  <a:cubicBezTo>
                    <a:pt x="21436" y="4453"/>
                    <a:pt x="21436" y="4357"/>
                    <a:pt x="21436" y="4165"/>
                  </a:cubicBezTo>
                  <a:cubicBezTo>
                    <a:pt x="21354" y="3732"/>
                    <a:pt x="20943" y="3539"/>
                    <a:pt x="20656" y="3250"/>
                  </a:cubicBezTo>
                  <a:cubicBezTo>
                    <a:pt x="20245" y="2818"/>
                    <a:pt x="19998" y="2144"/>
                    <a:pt x="19547" y="1615"/>
                  </a:cubicBezTo>
                  <a:cubicBezTo>
                    <a:pt x="19218" y="1134"/>
                    <a:pt x="18684" y="605"/>
                    <a:pt x="18068" y="701"/>
                  </a:cubicBezTo>
                  <a:cubicBezTo>
                    <a:pt x="17494" y="797"/>
                    <a:pt x="17124" y="1807"/>
                    <a:pt x="17576" y="2240"/>
                  </a:cubicBezTo>
                  <a:cubicBezTo>
                    <a:pt x="17411" y="2625"/>
                    <a:pt x="16878" y="2529"/>
                    <a:pt x="16631" y="2336"/>
                  </a:cubicBezTo>
                  <a:cubicBezTo>
                    <a:pt x="16385" y="2144"/>
                    <a:pt x="16262" y="1615"/>
                    <a:pt x="16097" y="1230"/>
                  </a:cubicBezTo>
                  <a:cubicBezTo>
                    <a:pt x="15605" y="316"/>
                    <a:pt x="14537" y="-117"/>
                    <a:pt x="13592" y="27"/>
                  </a:cubicBezTo>
                  <a:cubicBezTo>
                    <a:pt x="12648" y="124"/>
                    <a:pt x="11703" y="508"/>
                    <a:pt x="10759" y="701"/>
                  </a:cubicBezTo>
                  <a:cubicBezTo>
                    <a:pt x="9979" y="893"/>
                    <a:pt x="9116" y="893"/>
                    <a:pt x="8541" y="1615"/>
                  </a:cubicBezTo>
                  <a:cubicBezTo>
                    <a:pt x="8008" y="2240"/>
                    <a:pt x="7761" y="3347"/>
                    <a:pt x="7063" y="3732"/>
                  </a:cubicBezTo>
                  <a:cubicBezTo>
                    <a:pt x="6037" y="4357"/>
                    <a:pt x="4805" y="3058"/>
                    <a:pt x="3696" y="3058"/>
                  </a:cubicBezTo>
                  <a:cubicBezTo>
                    <a:pt x="3696" y="2914"/>
                    <a:pt x="3696" y="2818"/>
                    <a:pt x="3696" y="2721"/>
                  </a:cubicBezTo>
                  <a:cubicBezTo>
                    <a:pt x="3532" y="2336"/>
                    <a:pt x="0" y="2336"/>
                    <a:pt x="0" y="243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75" name="Shape 3675"/>
            <p:cNvSpPr/>
            <p:nvPr/>
          </p:nvSpPr>
          <p:spPr>
            <a:xfrm>
              <a:off x="1819649" y="254990"/>
              <a:ext cx="151424" cy="194370"/>
            </a:xfrm>
            <a:custGeom>
              <a:avLst/>
              <a:gdLst/>
              <a:ahLst/>
              <a:cxnLst>
                <a:cxn ang="0">
                  <a:pos x="wd2" y="hd2"/>
                </a:cxn>
                <a:cxn ang="5400000">
                  <a:pos x="wd2" y="hd2"/>
                </a:cxn>
                <a:cxn ang="10800000">
                  <a:pos x="wd2" y="hd2"/>
                </a:cxn>
                <a:cxn ang="16200000">
                  <a:pos x="wd2" y="hd2"/>
                </a:cxn>
              </a:cxnLst>
              <a:rect l="0" t="0" r="r" b="b"/>
              <a:pathLst>
                <a:path w="21600" h="21251" extrusionOk="0">
                  <a:moveTo>
                    <a:pt x="4370" y="9164"/>
                  </a:moveTo>
                  <a:cubicBezTo>
                    <a:pt x="3558" y="9686"/>
                    <a:pt x="3184" y="10588"/>
                    <a:pt x="3309" y="11348"/>
                  </a:cubicBezTo>
                  <a:cubicBezTo>
                    <a:pt x="3309" y="11680"/>
                    <a:pt x="3434" y="11965"/>
                    <a:pt x="3309" y="12250"/>
                  </a:cubicBezTo>
                  <a:cubicBezTo>
                    <a:pt x="3184" y="12582"/>
                    <a:pt x="2747" y="12677"/>
                    <a:pt x="2372" y="12867"/>
                  </a:cubicBezTo>
                  <a:cubicBezTo>
                    <a:pt x="2123" y="13057"/>
                    <a:pt x="1998" y="13484"/>
                    <a:pt x="2372" y="13579"/>
                  </a:cubicBezTo>
                  <a:cubicBezTo>
                    <a:pt x="1623" y="15763"/>
                    <a:pt x="812" y="18042"/>
                    <a:pt x="0" y="20225"/>
                  </a:cubicBezTo>
                  <a:cubicBezTo>
                    <a:pt x="687" y="21317"/>
                    <a:pt x="2747" y="21507"/>
                    <a:pt x="4058" y="20937"/>
                  </a:cubicBezTo>
                  <a:cubicBezTo>
                    <a:pt x="4620" y="20747"/>
                    <a:pt x="4994" y="20415"/>
                    <a:pt x="5119" y="20035"/>
                  </a:cubicBezTo>
                  <a:cubicBezTo>
                    <a:pt x="5681" y="19228"/>
                    <a:pt x="5119" y="18136"/>
                    <a:pt x="4058" y="17757"/>
                  </a:cubicBezTo>
                  <a:cubicBezTo>
                    <a:pt x="4495" y="17045"/>
                    <a:pt x="6055" y="17757"/>
                    <a:pt x="6680" y="17140"/>
                  </a:cubicBezTo>
                  <a:cubicBezTo>
                    <a:pt x="6992" y="16950"/>
                    <a:pt x="6992" y="16570"/>
                    <a:pt x="7117" y="16332"/>
                  </a:cubicBezTo>
                  <a:cubicBezTo>
                    <a:pt x="7366" y="16048"/>
                    <a:pt x="7741" y="15953"/>
                    <a:pt x="8116" y="15763"/>
                  </a:cubicBezTo>
                  <a:cubicBezTo>
                    <a:pt x="9177" y="15431"/>
                    <a:pt x="10488" y="15051"/>
                    <a:pt x="11424" y="15668"/>
                  </a:cubicBezTo>
                  <a:cubicBezTo>
                    <a:pt x="12361" y="16143"/>
                    <a:pt x="12486" y="17234"/>
                    <a:pt x="13484" y="17424"/>
                  </a:cubicBezTo>
                  <a:cubicBezTo>
                    <a:pt x="14421" y="17234"/>
                    <a:pt x="15108" y="16760"/>
                    <a:pt x="15607" y="16143"/>
                  </a:cubicBezTo>
                  <a:cubicBezTo>
                    <a:pt x="15857" y="15953"/>
                    <a:pt x="15982" y="15668"/>
                    <a:pt x="16231" y="15431"/>
                  </a:cubicBezTo>
                  <a:cubicBezTo>
                    <a:pt x="16918" y="15146"/>
                    <a:pt x="17729" y="15336"/>
                    <a:pt x="18354" y="15336"/>
                  </a:cubicBezTo>
                  <a:cubicBezTo>
                    <a:pt x="20164" y="15336"/>
                    <a:pt x="21475" y="13342"/>
                    <a:pt x="20476" y="12250"/>
                  </a:cubicBezTo>
                  <a:cubicBezTo>
                    <a:pt x="20351" y="12060"/>
                    <a:pt x="20039" y="11965"/>
                    <a:pt x="20039" y="11680"/>
                  </a:cubicBezTo>
                  <a:cubicBezTo>
                    <a:pt x="19790" y="11063"/>
                    <a:pt x="20851" y="10588"/>
                    <a:pt x="21600" y="10398"/>
                  </a:cubicBezTo>
                  <a:cubicBezTo>
                    <a:pt x="20601" y="10066"/>
                    <a:pt x="20039" y="9069"/>
                    <a:pt x="20476" y="8262"/>
                  </a:cubicBezTo>
                  <a:cubicBezTo>
                    <a:pt x="19040" y="7787"/>
                    <a:pt x="17292" y="7075"/>
                    <a:pt x="16918" y="5794"/>
                  </a:cubicBezTo>
                  <a:cubicBezTo>
                    <a:pt x="16793" y="5509"/>
                    <a:pt x="16793" y="5082"/>
                    <a:pt x="16418" y="4987"/>
                  </a:cubicBezTo>
                  <a:cubicBezTo>
                    <a:pt x="16106" y="4892"/>
                    <a:pt x="15732" y="4987"/>
                    <a:pt x="15357" y="4987"/>
                  </a:cubicBezTo>
                  <a:cubicBezTo>
                    <a:pt x="14546" y="4987"/>
                    <a:pt x="13797" y="4512"/>
                    <a:pt x="13672" y="3895"/>
                  </a:cubicBezTo>
                  <a:cubicBezTo>
                    <a:pt x="13484" y="3325"/>
                    <a:pt x="13672" y="2613"/>
                    <a:pt x="13921" y="1996"/>
                  </a:cubicBezTo>
                  <a:cubicBezTo>
                    <a:pt x="12610" y="1426"/>
                    <a:pt x="11299" y="809"/>
                    <a:pt x="9988" y="239"/>
                  </a:cubicBezTo>
                  <a:cubicBezTo>
                    <a:pt x="9739" y="97"/>
                    <a:pt x="9427" y="2"/>
                    <a:pt x="9177" y="2"/>
                  </a:cubicBezTo>
                  <a:cubicBezTo>
                    <a:pt x="7616" y="-93"/>
                    <a:pt x="6805" y="2803"/>
                    <a:pt x="6430" y="3610"/>
                  </a:cubicBezTo>
                  <a:cubicBezTo>
                    <a:pt x="5931" y="4512"/>
                    <a:pt x="5494" y="5509"/>
                    <a:pt x="5119" y="6506"/>
                  </a:cubicBezTo>
                  <a:cubicBezTo>
                    <a:pt x="5119" y="6980"/>
                    <a:pt x="4869" y="8784"/>
                    <a:pt x="4370" y="9164"/>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76" name="Shape 3676"/>
            <p:cNvSpPr/>
            <p:nvPr/>
          </p:nvSpPr>
          <p:spPr>
            <a:xfrm>
              <a:off x="2629418" y="3665770"/>
              <a:ext cx="258588" cy="219144"/>
            </a:xfrm>
            <a:custGeom>
              <a:avLst/>
              <a:gdLst/>
              <a:ahLst/>
              <a:cxnLst>
                <a:cxn ang="0">
                  <a:pos x="wd2" y="hd2"/>
                </a:cxn>
                <a:cxn ang="5400000">
                  <a:pos x="wd2" y="hd2"/>
                </a:cxn>
                <a:cxn ang="10800000">
                  <a:pos x="wd2" y="hd2"/>
                </a:cxn>
                <a:cxn ang="16200000">
                  <a:pos x="wd2" y="hd2"/>
                </a:cxn>
              </a:cxnLst>
              <a:rect l="0" t="0" r="r" b="b"/>
              <a:pathLst>
                <a:path w="21560" h="21455" extrusionOk="0">
                  <a:moveTo>
                    <a:pt x="21341" y="6913"/>
                  </a:moveTo>
                  <a:cubicBezTo>
                    <a:pt x="21341" y="6446"/>
                    <a:pt x="21414" y="6020"/>
                    <a:pt x="21414" y="5553"/>
                  </a:cubicBezTo>
                  <a:cubicBezTo>
                    <a:pt x="20285" y="5127"/>
                    <a:pt x="19047" y="4830"/>
                    <a:pt x="17845" y="4745"/>
                  </a:cubicBezTo>
                  <a:cubicBezTo>
                    <a:pt x="17517" y="4745"/>
                    <a:pt x="17153" y="4745"/>
                    <a:pt x="16898" y="4575"/>
                  </a:cubicBezTo>
                  <a:cubicBezTo>
                    <a:pt x="16679" y="4490"/>
                    <a:pt x="16533" y="4235"/>
                    <a:pt x="16388" y="4022"/>
                  </a:cubicBezTo>
                  <a:cubicBezTo>
                    <a:pt x="15550" y="3129"/>
                    <a:pt x="14457" y="2534"/>
                    <a:pt x="13328" y="2236"/>
                  </a:cubicBezTo>
                  <a:cubicBezTo>
                    <a:pt x="12563" y="2066"/>
                    <a:pt x="11470" y="2364"/>
                    <a:pt x="11397" y="3257"/>
                  </a:cubicBezTo>
                  <a:cubicBezTo>
                    <a:pt x="11397" y="3427"/>
                    <a:pt x="11397" y="3682"/>
                    <a:pt x="11397" y="3852"/>
                  </a:cubicBezTo>
                  <a:cubicBezTo>
                    <a:pt x="11179" y="4830"/>
                    <a:pt x="9722" y="4235"/>
                    <a:pt x="9212" y="5042"/>
                  </a:cubicBezTo>
                  <a:cubicBezTo>
                    <a:pt x="8738" y="5638"/>
                    <a:pt x="9030" y="6998"/>
                    <a:pt x="8338" y="7168"/>
                  </a:cubicBezTo>
                  <a:cubicBezTo>
                    <a:pt x="8192" y="7168"/>
                    <a:pt x="8046" y="7168"/>
                    <a:pt x="7901" y="7083"/>
                  </a:cubicBezTo>
                  <a:cubicBezTo>
                    <a:pt x="7500" y="6913"/>
                    <a:pt x="7063" y="6786"/>
                    <a:pt x="6844" y="6446"/>
                  </a:cubicBezTo>
                  <a:cubicBezTo>
                    <a:pt x="6516" y="6105"/>
                    <a:pt x="6444" y="5468"/>
                    <a:pt x="6844" y="5127"/>
                  </a:cubicBezTo>
                  <a:cubicBezTo>
                    <a:pt x="6444" y="5042"/>
                    <a:pt x="5970" y="4830"/>
                    <a:pt x="5679" y="4490"/>
                  </a:cubicBezTo>
                  <a:cubicBezTo>
                    <a:pt x="5752" y="3852"/>
                    <a:pt x="5897" y="3257"/>
                    <a:pt x="6225" y="2789"/>
                  </a:cubicBezTo>
                  <a:cubicBezTo>
                    <a:pt x="5824" y="2704"/>
                    <a:pt x="6152" y="2066"/>
                    <a:pt x="6371" y="1811"/>
                  </a:cubicBezTo>
                  <a:cubicBezTo>
                    <a:pt x="4768" y="578"/>
                    <a:pt x="2692" y="-145"/>
                    <a:pt x="798" y="25"/>
                  </a:cubicBezTo>
                  <a:cubicBezTo>
                    <a:pt x="397" y="280"/>
                    <a:pt x="179" y="833"/>
                    <a:pt x="33" y="1258"/>
                  </a:cubicBezTo>
                  <a:cubicBezTo>
                    <a:pt x="33" y="1471"/>
                    <a:pt x="-40" y="1556"/>
                    <a:pt x="33" y="1726"/>
                  </a:cubicBezTo>
                  <a:cubicBezTo>
                    <a:pt x="251" y="2236"/>
                    <a:pt x="1235" y="1811"/>
                    <a:pt x="1490" y="2364"/>
                  </a:cubicBezTo>
                  <a:cubicBezTo>
                    <a:pt x="1563" y="2534"/>
                    <a:pt x="1490" y="2789"/>
                    <a:pt x="1490" y="2959"/>
                  </a:cubicBezTo>
                  <a:cubicBezTo>
                    <a:pt x="1417" y="3512"/>
                    <a:pt x="1781" y="4022"/>
                    <a:pt x="2255" y="4235"/>
                  </a:cubicBezTo>
                  <a:cubicBezTo>
                    <a:pt x="2692" y="4405"/>
                    <a:pt x="3165" y="4320"/>
                    <a:pt x="3602" y="4149"/>
                  </a:cubicBezTo>
                  <a:cubicBezTo>
                    <a:pt x="3785" y="4022"/>
                    <a:pt x="3930" y="4022"/>
                    <a:pt x="4076" y="4149"/>
                  </a:cubicBezTo>
                  <a:cubicBezTo>
                    <a:pt x="4149" y="4235"/>
                    <a:pt x="4149" y="4405"/>
                    <a:pt x="4076" y="4490"/>
                  </a:cubicBezTo>
                  <a:cubicBezTo>
                    <a:pt x="3857" y="5127"/>
                    <a:pt x="3165" y="5553"/>
                    <a:pt x="2546" y="5298"/>
                  </a:cubicBezTo>
                  <a:cubicBezTo>
                    <a:pt x="2400" y="5212"/>
                    <a:pt x="2255" y="5127"/>
                    <a:pt x="2073" y="5127"/>
                  </a:cubicBezTo>
                  <a:cubicBezTo>
                    <a:pt x="1927" y="5127"/>
                    <a:pt x="1708" y="5212"/>
                    <a:pt x="1708" y="5468"/>
                  </a:cubicBezTo>
                  <a:cubicBezTo>
                    <a:pt x="1708" y="5553"/>
                    <a:pt x="1708" y="5553"/>
                    <a:pt x="1781" y="5638"/>
                  </a:cubicBezTo>
                  <a:cubicBezTo>
                    <a:pt x="2073" y="6275"/>
                    <a:pt x="2473" y="6998"/>
                    <a:pt x="3093" y="7338"/>
                  </a:cubicBezTo>
                  <a:cubicBezTo>
                    <a:pt x="3311" y="7424"/>
                    <a:pt x="3602" y="7509"/>
                    <a:pt x="3857" y="7594"/>
                  </a:cubicBezTo>
                  <a:cubicBezTo>
                    <a:pt x="4768" y="7806"/>
                    <a:pt x="5679" y="8061"/>
                    <a:pt x="6589" y="8401"/>
                  </a:cubicBezTo>
                  <a:cubicBezTo>
                    <a:pt x="7755" y="8869"/>
                    <a:pt x="8884" y="9294"/>
                    <a:pt x="10050" y="9847"/>
                  </a:cubicBezTo>
                  <a:cubicBezTo>
                    <a:pt x="10560" y="10102"/>
                    <a:pt x="11106" y="10357"/>
                    <a:pt x="11652" y="10570"/>
                  </a:cubicBezTo>
                  <a:cubicBezTo>
                    <a:pt x="13182" y="11250"/>
                    <a:pt x="14785" y="12228"/>
                    <a:pt x="15222" y="14099"/>
                  </a:cubicBezTo>
                  <a:cubicBezTo>
                    <a:pt x="15368" y="14907"/>
                    <a:pt x="15295" y="15800"/>
                    <a:pt x="14712" y="16268"/>
                  </a:cubicBezTo>
                  <a:cubicBezTo>
                    <a:pt x="14530" y="16438"/>
                    <a:pt x="14311" y="16438"/>
                    <a:pt x="14166" y="16608"/>
                  </a:cubicBezTo>
                  <a:cubicBezTo>
                    <a:pt x="13692" y="16990"/>
                    <a:pt x="13401" y="17671"/>
                    <a:pt x="13474" y="18309"/>
                  </a:cubicBezTo>
                  <a:cubicBezTo>
                    <a:pt x="13547" y="18946"/>
                    <a:pt x="14020" y="19542"/>
                    <a:pt x="14530" y="19669"/>
                  </a:cubicBezTo>
                  <a:cubicBezTo>
                    <a:pt x="14931" y="19754"/>
                    <a:pt x="15368" y="19669"/>
                    <a:pt x="15841" y="19542"/>
                  </a:cubicBezTo>
                  <a:cubicBezTo>
                    <a:pt x="16242" y="19372"/>
                    <a:pt x="16715" y="19244"/>
                    <a:pt x="17007" y="18861"/>
                  </a:cubicBezTo>
                  <a:cubicBezTo>
                    <a:pt x="17189" y="18691"/>
                    <a:pt x="17225" y="18479"/>
                    <a:pt x="17371" y="18394"/>
                  </a:cubicBezTo>
                  <a:cubicBezTo>
                    <a:pt x="17735" y="18138"/>
                    <a:pt x="18209" y="18309"/>
                    <a:pt x="18500" y="18564"/>
                  </a:cubicBezTo>
                  <a:cubicBezTo>
                    <a:pt x="19192" y="19031"/>
                    <a:pt x="19739" y="19754"/>
                    <a:pt x="20139" y="20647"/>
                  </a:cubicBezTo>
                  <a:cubicBezTo>
                    <a:pt x="20212" y="20817"/>
                    <a:pt x="20285" y="21072"/>
                    <a:pt x="20431" y="21157"/>
                  </a:cubicBezTo>
                  <a:cubicBezTo>
                    <a:pt x="20577" y="21242"/>
                    <a:pt x="20722" y="21327"/>
                    <a:pt x="20977" y="21327"/>
                  </a:cubicBezTo>
                  <a:cubicBezTo>
                    <a:pt x="21196" y="21327"/>
                    <a:pt x="21414" y="21455"/>
                    <a:pt x="21560" y="21455"/>
                  </a:cubicBezTo>
                  <a:cubicBezTo>
                    <a:pt x="21196" y="16608"/>
                    <a:pt x="21196" y="11718"/>
                    <a:pt x="21341" y="6913"/>
                  </a:cubicBezTo>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77" name="Shape 3677"/>
            <p:cNvSpPr/>
            <p:nvPr/>
          </p:nvSpPr>
          <p:spPr>
            <a:xfrm>
              <a:off x="0" y="469439"/>
              <a:ext cx="4092844" cy="3184799"/>
            </a:xfrm>
            <a:custGeom>
              <a:avLst/>
              <a:gdLst/>
              <a:ahLst/>
              <a:cxnLst>
                <a:cxn ang="0">
                  <a:pos x="wd2" y="hd2"/>
                </a:cxn>
                <a:cxn ang="5400000">
                  <a:pos x="wd2" y="hd2"/>
                </a:cxn>
                <a:cxn ang="10800000">
                  <a:pos x="wd2" y="hd2"/>
                </a:cxn>
                <a:cxn ang="16200000">
                  <a:pos x="wd2" y="hd2"/>
                </a:cxn>
              </a:cxnLst>
              <a:rect l="0" t="0" r="r" b="b"/>
              <a:pathLst>
                <a:path w="21594" h="21600" extrusionOk="0">
                  <a:moveTo>
                    <a:pt x="21591" y="6525"/>
                  </a:moveTo>
                  <a:cubicBezTo>
                    <a:pt x="21573" y="6489"/>
                    <a:pt x="21543" y="6463"/>
                    <a:pt x="21511" y="6457"/>
                  </a:cubicBezTo>
                  <a:cubicBezTo>
                    <a:pt x="21499" y="6457"/>
                    <a:pt x="21495" y="6451"/>
                    <a:pt x="21486" y="6451"/>
                  </a:cubicBezTo>
                  <a:cubicBezTo>
                    <a:pt x="21451" y="6427"/>
                    <a:pt x="21481" y="6345"/>
                    <a:pt x="21446" y="6321"/>
                  </a:cubicBezTo>
                  <a:cubicBezTo>
                    <a:pt x="21437" y="6315"/>
                    <a:pt x="21433" y="6315"/>
                    <a:pt x="21423" y="6309"/>
                  </a:cubicBezTo>
                  <a:cubicBezTo>
                    <a:pt x="21403" y="6303"/>
                    <a:pt x="21389" y="6283"/>
                    <a:pt x="21384" y="6265"/>
                  </a:cubicBezTo>
                  <a:cubicBezTo>
                    <a:pt x="21380" y="6247"/>
                    <a:pt x="21380" y="6235"/>
                    <a:pt x="21375" y="6215"/>
                  </a:cubicBezTo>
                  <a:cubicBezTo>
                    <a:pt x="21371" y="6191"/>
                    <a:pt x="21354" y="6179"/>
                    <a:pt x="21341" y="6158"/>
                  </a:cubicBezTo>
                  <a:cubicBezTo>
                    <a:pt x="21322" y="6135"/>
                    <a:pt x="21292" y="6117"/>
                    <a:pt x="21279" y="6135"/>
                  </a:cubicBezTo>
                  <a:cubicBezTo>
                    <a:pt x="21269" y="6147"/>
                    <a:pt x="21269" y="6173"/>
                    <a:pt x="21265" y="6185"/>
                  </a:cubicBezTo>
                  <a:cubicBezTo>
                    <a:pt x="21253" y="6215"/>
                    <a:pt x="21216" y="6226"/>
                    <a:pt x="21191" y="6209"/>
                  </a:cubicBezTo>
                  <a:cubicBezTo>
                    <a:pt x="21168" y="6191"/>
                    <a:pt x="21157" y="6152"/>
                    <a:pt x="21157" y="6117"/>
                  </a:cubicBezTo>
                  <a:cubicBezTo>
                    <a:pt x="21120" y="6135"/>
                    <a:pt x="21072" y="6084"/>
                    <a:pt x="21032" y="6102"/>
                  </a:cubicBezTo>
                  <a:cubicBezTo>
                    <a:pt x="21014" y="6111"/>
                    <a:pt x="21003" y="6135"/>
                    <a:pt x="21003" y="6158"/>
                  </a:cubicBezTo>
                  <a:cubicBezTo>
                    <a:pt x="21019" y="6185"/>
                    <a:pt x="21032" y="6215"/>
                    <a:pt x="21037" y="6247"/>
                  </a:cubicBezTo>
                  <a:lnTo>
                    <a:pt x="21037" y="6265"/>
                  </a:lnTo>
                  <a:cubicBezTo>
                    <a:pt x="21037" y="6271"/>
                    <a:pt x="21028" y="6277"/>
                    <a:pt x="21028" y="6283"/>
                  </a:cubicBezTo>
                  <a:cubicBezTo>
                    <a:pt x="21014" y="6309"/>
                    <a:pt x="21055" y="6345"/>
                    <a:pt x="21037" y="6371"/>
                  </a:cubicBezTo>
                  <a:cubicBezTo>
                    <a:pt x="21032" y="6377"/>
                    <a:pt x="21028" y="6377"/>
                    <a:pt x="21023" y="6377"/>
                  </a:cubicBezTo>
                  <a:cubicBezTo>
                    <a:pt x="20993" y="6383"/>
                    <a:pt x="20959" y="6365"/>
                    <a:pt x="20945" y="6327"/>
                  </a:cubicBezTo>
                  <a:cubicBezTo>
                    <a:pt x="20940" y="6277"/>
                    <a:pt x="20984" y="6220"/>
                    <a:pt x="20966" y="6173"/>
                  </a:cubicBezTo>
                  <a:cubicBezTo>
                    <a:pt x="20954" y="6147"/>
                    <a:pt x="20936" y="6135"/>
                    <a:pt x="20927" y="6111"/>
                  </a:cubicBezTo>
                  <a:cubicBezTo>
                    <a:pt x="20906" y="6067"/>
                    <a:pt x="20927" y="6016"/>
                    <a:pt x="20917" y="5972"/>
                  </a:cubicBezTo>
                  <a:cubicBezTo>
                    <a:pt x="20911" y="5954"/>
                    <a:pt x="20901" y="5937"/>
                    <a:pt x="20892" y="5925"/>
                  </a:cubicBezTo>
                  <a:cubicBezTo>
                    <a:pt x="20878" y="5898"/>
                    <a:pt x="20853" y="5869"/>
                    <a:pt x="20830" y="5886"/>
                  </a:cubicBezTo>
                  <a:cubicBezTo>
                    <a:pt x="20835" y="5869"/>
                    <a:pt x="20825" y="5848"/>
                    <a:pt x="20816" y="5836"/>
                  </a:cubicBezTo>
                  <a:cubicBezTo>
                    <a:pt x="20800" y="5824"/>
                    <a:pt x="20786" y="5818"/>
                    <a:pt x="20773" y="5812"/>
                  </a:cubicBezTo>
                  <a:cubicBezTo>
                    <a:pt x="20747" y="5795"/>
                    <a:pt x="20729" y="5762"/>
                    <a:pt x="20724" y="5724"/>
                  </a:cubicBezTo>
                  <a:cubicBezTo>
                    <a:pt x="20681" y="5700"/>
                    <a:pt x="20641" y="5644"/>
                    <a:pt x="20618" y="5588"/>
                  </a:cubicBezTo>
                  <a:cubicBezTo>
                    <a:pt x="20602" y="5558"/>
                    <a:pt x="20584" y="5514"/>
                    <a:pt x="20554" y="5520"/>
                  </a:cubicBezTo>
                  <a:cubicBezTo>
                    <a:pt x="20545" y="5520"/>
                    <a:pt x="20536" y="5526"/>
                    <a:pt x="20526" y="5526"/>
                  </a:cubicBezTo>
                  <a:cubicBezTo>
                    <a:pt x="20510" y="5526"/>
                    <a:pt x="20497" y="5508"/>
                    <a:pt x="20487" y="5496"/>
                  </a:cubicBezTo>
                  <a:cubicBezTo>
                    <a:pt x="20453" y="5446"/>
                    <a:pt x="20409" y="5396"/>
                    <a:pt x="20365" y="5360"/>
                  </a:cubicBezTo>
                  <a:cubicBezTo>
                    <a:pt x="20342" y="5333"/>
                    <a:pt x="20317" y="5304"/>
                    <a:pt x="20290" y="5277"/>
                  </a:cubicBezTo>
                  <a:cubicBezTo>
                    <a:pt x="20241" y="5230"/>
                    <a:pt x="20193" y="5180"/>
                    <a:pt x="20149" y="5129"/>
                  </a:cubicBezTo>
                  <a:cubicBezTo>
                    <a:pt x="20145" y="5129"/>
                    <a:pt x="20145" y="5124"/>
                    <a:pt x="20140" y="5124"/>
                  </a:cubicBezTo>
                  <a:cubicBezTo>
                    <a:pt x="20131" y="5124"/>
                    <a:pt x="20126" y="5129"/>
                    <a:pt x="20115" y="5129"/>
                  </a:cubicBezTo>
                  <a:cubicBezTo>
                    <a:pt x="20087" y="5147"/>
                    <a:pt x="20053" y="5124"/>
                    <a:pt x="20025" y="5100"/>
                  </a:cubicBezTo>
                  <a:cubicBezTo>
                    <a:pt x="20000" y="5073"/>
                    <a:pt x="19977" y="5038"/>
                    <a:pt x="19951" y="5005"/>
                  </a:cubicBezTo>
                  <a:cubicBezTo>
                    <a:pt x="19942" y="4988"/>
                    <a:pt x="19917" y="4961"/>
                    <a:pt x="19903" y="4982"/>
                  </a:cubicBezTo>
                  <a:cubicBezTo>
                    <a:pt x="19899" y="4949"/>
                    <a:pt x="19859" y="4937"/>
                    <a:pt x="19850" y="4970"/>
                  </a:cubicBezTo>
                  <a:cubicBezTo>
                    <a:pt x="19855" y="4943"/>
                    <a:pt x="19836" y="4925"/>
                    <a:pt x="19816" y="4920"/>
                  </a:cubicBezTo>
                  <a:cubicBezTo>
                    <a:pt x="19797" y="4914"/>
                    <a:pt x="19779" y="4920"/>
                    <a:pt x="19763" y="4908"/>
                  </a:cubicBezTo>
                  <a:cubicBezTo>
                    <a:pt x="19754" y="4899"/>
                    <a:pt x="19744" y="4887"/>
                    <a:pt x="19735" y="4875"/>
                  </a:cubicBezTo>
                  <a:cubicBezTo>
                    <a:pt x="19724" y="4869"/>
                    <a:pt x="19705" y="4869"/>
                    <a:pt x="19705" y="4881"/>
                  </a:cubicBezTo>
                  <a:cubicBezTo>
                    <a:pt x="19701" y="4857"/>
                    <a:pt x="19675" y="4846"/>
                    <a:pt x="19657" y="4852"/>
                  </a:cubicBezTo>
                  <a:cubicBezTo>
                    <a:pt x="19639" y="4857"/>
                    <a:pt x="19618" y="4869"/>
                    <a:pt x="19600" y="4875"/>
                  </a:cubicBezTo>
                  <a:cubicBezTo>
                    <a:pt x="19581" y="4881"/>
                    <a:pt x="19556" y="4875"/>
                    <a:pt x="19547" y="4857"/>
                  </a:cubicBezTo>
                  <a:cubicBezTo>
                    <a:pt x="19508" y="4881"/>
                    <a:pt x="19468" y="4881"/>
                    <a:pt x="19429" y="4875"/>
                  </a:cubicBezTo>
                  <a:cubicBezTo>
                    <a:pt x="19406" y="4819"/>
                    <a:pt x="19324" y="4875"/>
                    <a:pt x="19296" y="4825"/>
                  </a:cubicBezTo>
                  <a:cubicBezTo>
                    <a:pt x="19291" y="4819"/>
                    <a:pt x="19287" y="4807"/>
                    <a:pt x="19280" y="4795"/>
                  </a:cubicBezTo>
                  <a:cubicBezTo>
                    <a:pt x="19261" y="4769"/>
                    <a:pt x="19227" y="4789"/>
                    <a:pt x="19199" y="4795"/>
                  </a:cubicBezTo>
                  <a:cubicBezTo>
                    <a:pt x="19160" y="4801"/>
                    <a:pt x="19133" y="4763"/>
                    <a:pt x="19098" y="4745"/>
                  </a:cubicBezTo>
                  <a:cubicBezTo>
                    <a:pt x="19066" y="4727"/>
                    <a:pt x="19015" y="4733"/>
                    <a:pt x="19002" y="4778"/>
                  </a:cubicBezTo>
                  <a:cubicBezTo>
                    <a:pt x="19015" y="4778"/>
                    <a:pt x="19011" y="4807"/>
                    <a:pt x="19006" y="4825"/>
                  </a:cubicBezTo>
                  <a:cubicBezTo>
                    <a:pt x="18997" y="4863"/>
                    <a:pt x="19006" y="4914"/>
                    <a:pt x="19034" y="4937"/>
                  </a:cubicBezTo>
                  <a:cubicBezTo>
                    <a:pt x="19029" y="4955"/>
                    <a:pt x="19020" y="4976"/>
                    <a:pt x="19020" y="4993"/>
                  </a:cubicBezTo>
                  <a:cubicBezTo>
                    <a:pt x="19020" y="5011"/>
                    <a:pt x="19025" y="5038"/>
                    <a:pt x="19034" y="5050"/>
                  </a:cubicBezTo>
                  <a:cubicBezTo>
                    <a:pt x="19041" y="5056"/>
                    <a:pt x="19050" y="5056"/>
                    <a:pt x="19050" y="5067"/>
                  </a:cubicBezTo>
                  <a:cubicBezTo>
                    <a:pt x="19054" y="5079"/>
                    <a:pt x="19045" y="5094"/>
                    <a:pt x="19041" y="5106"/>
                  </a:cubicBezTo>
                  <a:cubicBezTo>
                    <a:pt x="19041" y="5124"/>
                    <a:pt x="19054" y="5141"/>
                    <a:pt x="19059" y="5162"/>
                  </a:cubicBezTo>
                  <a:cubicBezTo>
                    <a:pt x="19064" y="5186"/>
                    <a:pt x="19054" y="5209"/>
                    <a:pt x="19045" y="5236"/>
                  </a:cubicBezTo>
                  <a:cubicBezTo>
                    <a:pt x="19041" y="5242"/>
                    <a:pt x="19041" y="5254"/>
                    <a:pt x="19034" y="5260"/>
                  </a:cubicBezTo>
                  <a:cubicBezTo>
                    <a:pt x="19020" y="5292"/>
                    <a:pt x="18992" y="5304"/>
                    <a:pt x="18962" y="5304"/>
                  </a:cubicBezTo>
                  <a:cubicBezTo>
                    <a:pt x="18967" y="5316"/>
                    <a:pt x="18967" y="5328"/>
                    <a:pt x="18967" y="5339"/>
                  </a:cubicBezTo>
                  <a:cubicBezTo>
                    <a:pt x="18967" y="5354"/>
                    <a:pt x="18962" y="5366"/>
                    <a:pt x="18953" y="5372"/>
                  </a:cubicBezTo>
                  <a:cubicBezTo>
                    <a:pt x="18949" y="5378"/>
                    <a:pt x="18937" y="5372"/>
                    <a:pt x="18928" y="5372"/>
                  </a:cubicBezTo>
                  <a:cubicBezTo>
                    <a:pt x="18905" y="5360"/>
                    <a:pt x="18875" y="5354"/>
                    <a:pt x="18852" y="5339"/>
                  </a:cubicBezTo>
                  <a:cubicBezTo>
                    <a:pt x="18843" y="5333"/>
                    <a:pt x="18827" y="5328"/>
                    <a:pt x="18822" y="5316"/>
                  </a:cubicBezTo>
                  <a:cubicBezTo>
                    <a:pt x="18818" y="5292"/>
                    <a:pt x="18836" y="5271"/>
                    <a:pt x="18836" y="5248"/>
                  </a:cubicBezTo>
                  <a:cubicBezTo>
                    <a:pt x="18836" y="5230"/>
                    <a:pt x="18822" y="5209"/>
                    <a:pt x="18808" y="5203"/>
                  </a:cubicBezTo>
                  <a:lnTo>
                    <a:pt x="18765" y="5186"/>
                  </a:lnTo>
                  <a:cubicBezTo>
                    <a:pt x="18730" y="5168"/>
                    <a:pt x="18716" y="5112"/>
                    <a:pt x="18730" y="5073"/>
                  </a:cubicBezTo>
                  <a:cubicBezTo>
                    <a:pt x="18712" y="5079"/>
                    <a:pt x="18698" y="5061"/>
                    <a:pt x="18686" y="5044"/>
                  </a:cubicBezTo>
                  <a:cubicBezTo>
                    <a:pt x="18677" y="5023"/>
                    <a:pt x="18677" y="4999"/>
                    <a:pt x="18682" y="4976"/>
                  </a:cubicBezTo>
                  <a:cubicBezTo>
                    <a:pt x="18707" y="4970"/>
                    <a:pt x="18730" y="4955"/>
                    <a:pt x="18751" y="4970"/>
                  </a:cubicBezTo>
                  <a:cubicBezTo>
                    <a:pt x="18774" y="4976"/>
                    <a:pt x="18788" y="5011"/>
                    <a:pt x="18774" y="5038"/>
                  </a:cubicBezTo>
                  <a:cubicBezTo>
                    <a:pt x="18778" y="5050"/>
                    <a:pt x="18788" y="5050"/>
                    <a:pt x="18799" y="5044"/>
                  </a:cubicBezTo>
                  <a:cubicBezTo>
                    <a:pt x="18808" y="5038"/>
                    <a:pt x="18813" y="5032"/>
                    <a:pt x="18818" y="5017"/>
                  </a:cubicBezTo>
                  <a:cubicBezTo>
                    <a:pt x="18831" y="4993"/>
                    <a:pt x="18847" y="4976"/>
                    <a:pt x="18857" y="4943"/>
                  </a:cubicBezTo>
                  <a:cubicBezTo>
                    <a:pt x="18847" y="4937"/>
                    <a:pt x="18843" y="4920"/>
                    <a:pt x="18847" y="4908"/>
                  </a:cubicBezTo>
                  <a:cubicBezTo>
                    <a:pt x="18852" y="4893"/>
                    <a:pt x="18861" y="4881"/>
                    <a:pt x="18861" y="4863"/>
                  </a:cubicBezTo>
                  <a:cubicBezTo>
                    <a:pt x="18870" y="4831"/>
                    <a:pt x="18852" y="4795"/>
                    <a:pt x="18827" y="4789"/>
                  </a:cubicBezTo>
                  <a:cubicBezTo>
                    <a:pt x="18818" y="4784"/>
                    <a:pt x="18808" y="4789"/>
                    <a:pt x="18799" y="4784"/>
                  </a:cubicBezTo>
                  <a:cubicBezTo>
                    <a:pt x="18788" y="4784"/>
                    <a:pt x="18778" y="4778"/>
                    <a:pt x="18769" y="4769"/>
                  </a:cubicBezTo>
                  <a:cubicBezTo>
                    <a:pt x="18739" y="4757"/>
                    <a:pt x="18707" y="4739"/>
                    <a:pt x="18677" y="4727"/>
                  </a:cubicBezTo>
                  <a:cubicBezTo>
                    <a:pt x="18668" y="4721"/>
                    <a:pt x="18661" y="4721"/>
                    <a:pt x="18650" y="4721"/>
                  </a:cubicBezTo>
                  <a:cubicBezTo>
                    <a:pt x="18640" y="4721"/>
                    <a:pt x="18629" y="4727"/>
                    <a:pt x="18624" y="4739"/>
                  </a:cubicBezTo>
                  <a:cubicBezTo>
                    <a:pt x="18620" y="4751"/>
                    <a:pt x="18624" y="4763"/>
                    <a:pt x="18629" y="4778"/>
                  </a:cubicBezTo>
                  <a:cubicBezTo>
                    <a:pt x="18634" y="4787"/>
                    <a:pt x="18631" y="4804"/>
                    <a:pt x="18622" y="4813"/>
                  </a:cubicBezTo>
                  <a:cubicBezTo>
                    <a:pt x="18627" y="4810"/>
                    <a:pt x="18629" y="4822"/>
                    <a:pt x="18629" y="4831"/>
                  </a:cubicBezTo>
                  <a:cubicBezTo>
                    <a:pt x="18624" y="4840"/>
                    <a:pt x="18620" y="4846"/>
                    <a:pt x="18615" y="4846"/>
                  </a:cubicBezTo>
                  <a:cubicBezTo>
                    <a:pt x="18611" y="4846"/>
                    <a:pt x="18601" y="4846"/>
                    <a:pt x="18597" y="4852"/>
                  </a:cubicBezTo>
                  <a:cubicBezTo>
                    <a:pt x="18581" y="4857"/>
                    <a:pt x="18581" y="4887"/>
                    <a:pt x="18581" y="4908"/>
                  </a:cubicBezTo>
                  <a:cubicBezTo>
                    <a:pt x="18581" y="4943"/>
                    <a:pt x="18576" y="4976"/>
                    <a:pt x="18567" y="5005"/>
                  </a:cubicBezTo>
                  <a:cubicBezTo>
                    <a:pt x="18553" y="4993"/>
                    <a:pt x="18532" y="4982"/>
                    <a:pt x="18518" y="4970"/>
                  </a:cubicBezTo>
                  <a:cubicBezTo>
                    <a:pt x="18509" y="4993"/>
                    <a:pt x="18493" y="5017"/>
                    <a:pt x="18470" y="5023"/>
                  </a:cubicBezTo>
                  <a:cubicBezTo>
                    <a:pt x="18456" y="5032"/>
                    <a:pt x="18440" y="5023"/>
                    <a:pt x="18431" y="5017"/>
                  </a:cubicBezTo>
                  <a:cubicBezTo>
                    <a:pt x="18383" y="4999"/>
                    <a:pt x="18334" y="4976"/>
                    <a:pt x="18291" y="4943"/>
                  </a:cubicBezTo>
                  <a:cubicBezTo>
                    <a:pt x="18282" y="4970"/>
                    <a:pt x="18268" y="4988"/>
                    <a:pt x="18249" y="4999"/>
                  </a:cubicBezTo>
                  <a:cubicBezTo>
                    <a:pt x="18233" y="5005"/>
                    <a:pt x="18219" y="4999"/>
                    <a:pt x="18201" y="4993"/>
                  </a:cubicBezTo>
                  <a:cubicBezTo>
                    <a:pt x="18176" y="4982"/>
                    <a:pt x="18153" y="4976"/>
                    <a:pt x="18127" y="4961"/>
                  </a:cubicBezTo>
                  <a:cubicBezTo>
                    <a:pt x="18123" y="4937"/>
                    <a:pt x="18098" y="4937"/>
                    <a:pt x="18079" y="4943"/>
                  </a:cubicBezTo>
                  <a:cubicBezTo>
                    <a:pt x="18061" y="4949"/>
                    <a:pt x="18040" y="4961"/>
                    <a:pt x="18026" y="4955"/>
                  </a:cubicBezTo>
                  <a:cubicBezTo>
                    <a:pt x="18017" y="4949"/>
                    <a:pt x="18015" y="4943"/>
                    <a:pt x="18003" y="4943"/>
                  </a:cubicBezTo>
                  <a:cubicBezTo>
                    <a:pt x="17994" y="4943"/>
                    <a:pt x="17987" y="4943"/>
                    <a:pt x="17978" y="4949"/>
                  </a:cubicBezTo>
                  <a:cubicBezTo>
                    <a:pt x="17948" y="4961"/>
                    <a:pt x="17916" y="4961"/>
                    <a:pt x="17881" y="4961"/>
                  </a:cubicBezTo>
                  <a:cubicBezTo>
                    <a:pt x="17872" y="4961"/>
                    <a:pt x="17863" y="4961"/>
                    <a:pt x="17851" y="4955"/>
                  </a:cubicBezTo>
                  <a:cubicBezTo>
                    <a:pt x="17847" y="4949"/>
                    <a:pt x="17838" y="4949"/>
                    <a:pt x="17833" y="4943"/>
                  </a:cubicBezTo>
                  <a:cubicBezTo>
                    <a:pt x="17810" y="4925"/>
                    <a:pt x="17776" y="4937"/>
                    <a:pt x="17757" y="4970"/>
                  </a:cubicBezTo>
                  <a:cubicBezTo>
                    <a:pt x="17750" y="4976"/>
                    <a:pt x="17750" y="4982"/>
                    <a:pt x="17746" y="4982"/>
                  </a:cubicBezTo>
                  <a:cubicBezTo>
                    <a:pt x="17732" y="4993"/>
                    <a:pt x="17718" y="4970"/>
                    <a:pt x="17702" y="4961"/>
                  </a:cubicBezTo>
                  <a:cubicBezTo>
                    <a:pt x="17684" y="4949"/>
                    <a:pt x="17665" y="4961"/>
                    <a:pt x="17644" y="4970"/>
                  </a:cubicBezTo>
                  <a:cubicBezTo>
                    <a:pt x="17626" y="4970"/>
                    <a:pt x="17596" y="4955"/>
                    <a:pt x="17601" y="4931"/>
                  </a:cubicBezTo>
                  <a:cubicBezTo>
                    <a:pt x="17592" y="4937"/>
                    <a:pt x="17578" y="4931"/>
                    <a:pt x="17573" y="4914"/>
                  </a:cubicBezTo>
                  <a:cubicBezTo>
                    <a:pt x="17569" y="4893"/>
                    <a:pt x="17578" y="4881"/>
                    <a:pt x="17587" y="4869"/>
                  </a:cubicBezTo>
                  <a:cubicBezTo>
                    <a:pt x="17596" y="4857"/>
                    <a:pt x="17612" y="4857"/>
                    <a:pt x="17621" y="4846"/>
                  </a:cubicBezTo>
                  <a:cubicBezTo>
                    <a:pt x="17631" y="4840"/>
                    <a:pt x="17640" y="4819"/>
                    <a:pt x="17635" y="4801"/>
                  </a:cubicBezTo>
                  <a:cubicBezTo>
                    <a:pt x="17631" y="4784"/>
                    <a:pt x="17619" y="4781"/>
                    <a:pt x="17608" y="4763"/>
                  </a:cubicBezTo>
                  <a:cubicBezTo>
                    <a:pt x="17598" y="4742"/>
                    <a:pt x="17608" y="4727"/>
                    <a:pt x="17617" y="4707"/>
                  </a:cubicBezTo>
                  <a:cubicBezTo>
                    <a:pt x="17626" y="4695"/>
                    <a:pt x="17640" y="4677"/>
                    <a:pt x="17640" y="4659"/>
                  </a:cubicBezTo>
                  <a:lnTo>
                    <a:pt x="17640" y="4645"/>
                  </a:lnTo>
                  <a:cubicBezTo>
                    <a:pt x="17640" y="4639"/>
                    <a:pt x="17635" y="4639"/>
                    <a:pt x="17631" y="4633"/>
                  </a:cubicBezTo>
                  <a:cubicBezTo>
                    <a:pt x="17617" y="4627"/>
                    <a:pt x="17601" y="4615"/>
                    <a:pt x="17601" y="4597"/>
                  </a:cubicBezTo>
                  <a:cubicBezTo>
                    <a:pt x="17601" y="4585"/>
                    <a:pt x="17608" y="4571"/>
                    <a:pt x="17612" y="4559"/>
                  </a:cubicBezTo>
                  <a:cubicBezTo>
                    <a:pt x="17621" y="4529"/>
                    <a:pt x="17628" y="4491"/>
                    <a:pt x="17612" y="4467"/>
                  </a:cubicBezTo>
                  <a:cubicBezTo>
                    <a:pt x="17598" y="4441"/>
                    <a:pt x="17564" y="4429"/>
                    <a:pt x="17543" y="4452"/>
                  </a:cubicBezTo>
                  <a:cubicBezTo>
                    <a:pt x="17539" y="4423"/>
                    <a:pt x="17529" y="4390"/>
                    <a:pt x="17525" y="4361"/>
                  </a:cubicBezTo>
                  <a:cubicBezTo>
                    <a:pt x="17520" y="4343"/>
                    <a:pt x="17516" y="4322"/>
                    <a:pt x="17500" y="4328"/>
                  </a:cubicBezTo>
                  <a:cubicBezTo>
                    <a:pt x="17490" y="4328"/>
                    <a:pt x="17486" y="4343"/>
                    <a:pt x="17477" y="4343"/>
                  </a:cubicBezTo>
                  <a:cubicBezTo>
                    <a:pt x="17472" y="4343"/>
                    <a:pt x="17467" y="4328"/>
                    <a:pt x="17467" y="4322"/>
                  </a:cubicBezTo>
                  <a:cubicBezTo>
                    <a:pt x="17456" y="4305"/>
                    <a:pt x="17440" y="4299"/>
                    <a:pt x="17424" y="4293"/>
                  </a:cubicBezTo>
                  <a:cubicBezTo>
                    <a:pt x="17410" y="4287"/>
                    <a:pt x="17391" y="4293"/>
                    <a:pt x="17371" y="4281"/>
                  </a:cubicBezTo>
                  <a:cubicBezTo>
                    <a:pt x="17352" y="4269"/>
                    <a:pt x="17341" y="4248"/>
                    <a:pt x="17327" y="4231"/>
                  </a:cubicBezTo>
                  <a:cubicBezTo>
                    <a:pt x="17313" y="4213"/>
                    <a:pt x="17297" y="4192"/>
                    <a:pt x="17279" y="4186"/>
                  </a:cubicBezTo>
                  <a:cubicBezTo>
                    <a:pt x="17258" y="4180"/>
                    <a:pt x="17235" y="4207"/>
                    <a:pt x="17240" y="4231"/>
                  </a:cubicBezTo>
                  <a:cubicBezTo>
                    <a:pt x="17230" y="4248"/>
                    <a:pt x="17205" y="4237"/>
                    <a:pt x="17187" y="4231"/>
                  </a:cubicBezTo>
                  <a:cubicBezTo>
                    <a:pt x="17164" y="4225"/>
                    <a:pt x="17134" y="4231"/>
                    <a:pt x="17109" y="4243"/>
                  </a:cubicBezTo>
                  <a:lnTo>
                    <a:pt x="17095" y="4207"/>
                  </a:lnTo>
                  <a:cubicBezTo>
                    <a:pt x="17095" y="4225"/>
                    <a:pt x="17076" y="4237"/>
                    <a:pt x="17060" y="4237"/>
                  </a:cubicBezTo>
                  <a:cubicBezTo>
                    <a:pt x="17046" y="4237"/>
                    <a:pt x="17028" y="4231"/>
                    <a:pt x="17012" y="4231"/>
                  </a:cubicBezTo>
                  <a:cubicBezTo>
                    <a:pt x="16984" y="4237"/>
                    <a:pt x="16954" y="4269"/>
                    <a:pt x="16927" y="4269"/>
                  </a:cubicBezTo>
                  <a:cubicBezTo>
                    <a:pt x="16911" y="4269"/>
                    <a:pt x="16897" y="4254"/>
                    <a:pt x="16888" y="4260"/>
                  </a:cubicBezTo>
                  <a:cubicBezTo>
                    <a:pt x="16883" y="4260"/>
                    <a:pt x="16879" y="4269"/>
                    <a:pt x="16874" y="4275"/>
                  </a:cubicBezTo>
                  <a:cubicBezTo>
                    <a:pt x="16858" y="4293"/>
                    <a:pt x="16844" y="4322"/>
                    <a:pt x="16839" y="4349"/>
                  </a:cubicBezTo>
                  <a:cubicBezTo>
                    <a:pt x="16805" y="4343"/>
                    <a:pt x="16773" y="4343"/>
                    <a:pt x="16743" y="4361"/>
                  </a:cubicBezTo>
                  <a:lnTo>
                    <a:pt x="16713" y="4379"/>
                  </a:lnTo>
                  <a:cubicBezTo>
                    <a:pt x="16699" y="4384"/>
                    <a:pt x="16685" y="4379"/>
                    <a:pt x="16672" y="4379"/>
                  </a:cubicBezTo>
                  <a:cubicBezTo>
                    <a:pt x="16665" y="4379"/>
                    <a:pt x="16655" y="4373"/>
                    <a:pt x="16651" y="4373"/>
                  </a:cubicBezTo>
                  <a:cubicBezTo>
                    <a:pt x="16632" y="4367"/>
                    <a:pt x="16616" y="4367"/>
                    <a:pt x="16598" y="4361"/>
                  </a:cubicBezTo>
                  <a:cubicBezTo>
                    <a:pt x="16584" y="4355"/>
                    <a:pt x="16559" y="4346"/>
                    <a:pt x="16554" y="4328"/>
                  </a:cubicBezTo>
                  <a:cubicBezTo>
                    <a:pt x="16550" y="4308"/>
                    <a:pt x="16559" y="4293"/>
                    <a:pt x="16568" y="4281"/>
                  </a:cubicBezTo>
                  <a:cubicBezTo>
                    <a:pt x="16580" y="4260"/>
                    <a:pt x="16584" y="4243"/>
                    <a:pt x="16575" y="4231"/>
                  </a:cubicBezTo>
                  <a:cubicBezTo>
                    <a:pt x="16563" y="4219"/>
                    <a:pt x="16550" y="4219"/>
                    <a:pt x="16540" y="4207"/>
                  </a:cubicBezTo>
                  <a:cubicBezTo>
                    <a:pt x="16531" y="4192"/>
                    <a:pt x="16540" y="4169"/>
                    <a:pt x="16540" y="4151"/>
                  </a:cubicBezTo>
                  <a:cubicBezTo>
                    <a:pt x="16545" y="4118"/>
                    <a:pt x="16540" y="4083"/>
                    <a:pt x="16531" y="4050"/>
                  </a:cubicBezTo>
                  <a:cubicBezTo>
                    <a:pt x="16531" y="4044"/>
                    <a:pt x="16527" y="4039"/>
                    <a:pt x="16527" y="4033"/>
                  </a:cubicBezTo>
                  <a:cubicBezTo>
                    <a:pt x="16515" y="4021"/>
                    <a:pt x="16506" y="4027"/>
                    <a:pt x="16492" y="4027"/>
                  </a:cubicBezTo>
                  <a:cubicBezTo>
                    <a:pt x="16474" y="4027"/>
                    <a:pt x="16453" y="4015"/>
                    <a:pt x="16435" y="4000"/>
                  </a:cubicBezTo>
                  <a:cubicBezTo>
                    <a:pt x="16419" y="3994"/>
                    <a:pt x="16409" y="3982"/>
                    <a:pt x="16396" y="3976"/>
                  </a:cubicBezTo>
                  <a:cubicBezTo>
                    <a:pt x="16386" y="3971"/>
                    <a:pt x="16377" y="3965"/>
                    <a:pt x="16370" y="3953"/>
                  </a:cubicBezTo>
                  <a:cubicBezTo>
                    <a:pt x="16366" y="3938"/>
                    <a:pt x="16361" y="3926"/>
                    <a:pt x="16366" y="3914"/>
                  </a:cubicBezTo>
                  <a:cubicBezTo>
                    <a:pt x="16343" y="3903"/>
                    <a:pt x="16329" y="3870"/>
                    <a:pt x="16329" y="3840"/>
                  </a:cubicBezTo>
                  <a:cubicBezTo>
                    <a:pt x="16329" y="3802"/>
                    <a:pt x="16317" y="3772"/>
                    <a:pt x="16304" y="3746"/>
                  </a:cubicBezTo>
                  <a:cubicBezTo>
                    <a:pt x="16294" y="3734"/>
                    <a:pt x="16283" y="3728"/>
                    <a:pt x="16276" y="3710"/>
                  </a:cubicBezTo>
                  <a:cubicBezTo>
                    <a:pt x="16271" y="3690"/>
                    <a:pt x="16285" y="3666"/>
                    <a:pt x="16281" y="3648"/>
                  </a:cubicBezTo>
                  <a:cubicBezTo>
                    <a:pt x="16281" y="3642"/>
                    <a:pt x="16269" y="3628"/>
                    <a:pt x="16264" y="3622"/>
                  </a:cubicBezTo>
                  <a:cubicBezTo>
                    <a:pt x="16255" y="3610"/>
                    <a:pt x="16246" y="3598"/>
                    <a:pt x="16232" y="3592"/>
                  </a:cubicBezTo>
                  <a:cubicBezTo>
                    <a:pt x="16216" y="3586"/>
                    <a:pt x="16200" y="3592"/>
                    <a:pt x="16179" y="3592"/>
                  </a:cubicBezTo>
                  <a:cubicBezTo>
                    <a:pt x="16161" y="3592"/>
                    <a:pt x="16143" y="3592"/>
                    <a:pt x="16131" y="3580"/>
                  </a:cubicBezTo>
                  <a:cubicBezTo>
                    <a:pt x="16122" y="3566"/>
                    <a:pt x="16115" y="3542"/>
                    <a:pt x="16101" y="3542"/>
                  </a:cubicBezTo>
                  <a:cubicBezTo>
                    <a:pt x="16097" y="3542"/>
                    <a:pt x="16092" y="3548"/>
                    <a:pt x="16083" y="3548"/>
                  </a:cubicBezTo>
                  <a:cubicBezTo>
                    <a:pt x="16044" y="3574"/>
                    <a:pt x="15991" y="3536"/>
                    <a:pt x="15952" y="3554"/>
                  </a:cubicBezTo>
                  <a:cubicBezTo>
                    <a:pt x="15947" y="3554"/>
                    <a:pt x="15938" y="3560"/>
                    <a:pt x="15933" y="3560"/>
                  </a:cubicBezTo>
                  <a:cubicBezTo>
                    <a:pt x="15922" y="3560"/>
                    <a:pt x="15917" y="3548"/>
                    <a:pt x="15913" y="3536"/>
                  </a:cubicBezTo>
                  <a:cubicBezTo>
                    <a:pt x="15894" y="3512"/>
                    <a:pt x="15864" y="3524"/>
                    <a:pt x="15841" y="3524"/>
                  </a:cubicBezTo>
                  <a:cubicBezTo>
                    <a:pt x="15832" y="3524"/>
                    <a:pt x="15821" y="3524"/>
                    <a:pt x="15816" y="3518"/>
                  </a:cubicBezTo>
                  <a:cubicBezTo>
                    <a:pt x="15793" y="3492"/>
                    <a:pt x="15821" y="3430"/>
                    <a:pt x="15798" y="3406"/>
                  </a:cubicBezTo>
                  <a:cubicBezTo>
                    <a:pt x="15793" y="3400"/>
                    <a:pt x="15784" y="3400"/>
                    <a:pt x="15777" y="3394"/>
                  </a:cubicBezTo>
                  <a:cubicBezTo>
                    <a:pt x="15754" y="3382"/>
                    <a:pt x="15735" y="3350"/>
                    <a:pt x="15710" y="3362"/>
                  </a:cubicBezTo>
                  <a:cubicBezTo>
                    <a:pt x="15701" y="3362"/>
                    <a:pt x="15696" y="3373"/>
                    <a:pt x="15692" y="3373"/>
                  </a:cubicBezTo>
                  <a:cubicBezTo>
                    <a:pt x="15671" y="3388"/>
                    <a:pt x="15648" y="3382"/>
                    <a:pt x="15639" y="3362"/>
                  </a:cubicBezTo>
                  <a:cubicBezTo>
                    <a:pt x="15614" y="3332"/>
                    <a:pt x="15565" y="3382"/>
                    <a:pt x="15531" y="3362"/>
                  </a:cubicBezTo>
                  <a:cubicBezTo>
                    <a:pt x="15522" y="3356"/>
                    <a:pt x="15517" y="3350"/>
                    <a:pt x="15508" y="3344"/>
                  </a:cubicBezTo>
                  <a:cubicBezTo>
                    <a:pt x="15464" y="3311"/>
                    <a:pt x="15411" y="3344"/>
                    <a:pt x="15363" y="3326"/>
                  </a:cubicBezTo>
                  <a:cubicBezTo>
                    <a:pt x="15333" y="3311"/>
                    <a:pt x="15314" y="3288"/>
                    <a:pt x="15285" y="3276"/>
                  </a:cubicBezTo>
                  <a:cubicBezTo>
                    <a:pt x="15271" y="3270"/>
                    <a:pt x="15259" y="3276"/>
                    <a:pt x="15243" y="3270"/>
                  </a:cubicBezTo>
                  <a:cubicBezTo>
                    <a:pt x="15229" y="3264"/>
                    <a:pt x="15218" y="3243"/>
                    <a:pt x="15204" y="3243"/>
                  </a:cubicBezTo>
                  <a:cubicBezTo>
                    <a:pt x="15183" y="3237"/>
                    <a:pt x="15172" y="3258"/>
                    <a:pt x="15151" y="3258"/>
                  </a:cubicBezTo>
                  <a:cubicBezTo>
                    <a:pt x="15133" y="3258"/>
                    <a:pt x="15112" y="3226"/>
                    <a:pt x="15094" y="3237"/>
                  </a:cubicBezTo>
                  <a:cubicBezTo>
                    <a:pt x="15078" y="3243"/>
                    <a:pt x="15078" y="3270"/>
                    <a:pt x="15087" y="3288"/>
                  </a:cubicBezTo>
                  <a:cubicBezTo>
                    <a:pt x="15098" y="3299"/>
                    <a:pt x="15107" y="3311"/>
                    <a:pt x="15121" y="3320"/>
                  </a:cubicBezTo>
                  <a:cubicBezTo>
                    <a:pt x="15151" y="3338"/>
                    <a:pt x="15179" y="3367"/>
                    <a:pt x="15179" y="3412"/>
                  </a:cubicBezTo>
                  <a:cubicBezTo>
                    <a:pt x="15151" y="3462"/>
                    <a:pt x="15103" y="3492"/>
                    <a:pt x="15059" y="3486"/>
                  </a:cubicBezTo>
                  <a:cubicBezTo>
                    <a:pt x="15034" y="3486"/>
                    <a:pt x="15015" y="3474"/>
                    <a:pt x="14990" y="3468"/>
                  </a:cubicBezTo>
                  <a:cubicBezTo>
                    <a:pt x="14967" y="3462"/>
                    <a:pt x="14944" y="3462"/>
                    <a:pt x="14923" y="3480"/>
                  </a:cubicBezTo>
                  <a:cubicBezTo>
                    <a:pt x="14905" y="3492"/>
                    <a:pt x="14896" y="3527"/>
                    <a:pt x="14905" y="3554"/>
                  </a:cubicBezTo>
                  <a:cubicBezTo>
                    <a:pt x="14914" y="3577"/>
                    <a:pt x="14937" y="3586"/>
                    <a:pt x="14953" y="3592"/>
                  </a:cubicBezTo>
                  <a:cubicBezTo>
                    <a:pt x="14990" y="3610"/>
                    <a:pt x="15025" y="3660"/>
                    <a:pt x="15038" y="3710"/>
                  </a:cubicBezTo>
                  <a:cubicBezTo>
                    <a:pt x="15011" y="3710"/>
                    <a:pt x="14981" y="3728"/>
                    <a:pt x="14967" y="3752"/>
                  </a:cubicBezTo>
                  <a:cubicBezTo>
                    <a:pt x="14949" y="3784"/>
                    <a:pt x="14944" y="3820"/>
                    <a:pt x="14953" y="3858"/>
                  </a:cubicBezTo>
                  <a:cubicBezTo>
                    <a:pt x="14958" y="3876"/>
                    <a:pt x="14963" y="3891"/>
                    <a:pt x="14967" y="3908"/>
                  </a:cubicBezTo>
                  <a:cubicBezTo>
                    <a:pt x="14972" y="3926"/>
                    <a:pt x="14967" y="3944"/>
                    <a:pt x="14953" y="3959"/>
                  </a:cubicBezTo>
                  <a:cubicBezTo>
                    <a:pt x="14949" y="3965"/>
                    <a:pt x="14937" y="3965"/>
                    <a:pt x="14933" y="3965"/>
                  </a:cubicBezTo>
                  <a:cubicBezTo>
                    <a:pt x="14914" y="3965"/>
                    <a:pt x="14896" y="3959"/>
                    <a:pt x="14880" y="3938"/>
                  </a:cubicBezTo>
                  <a:cubicBezTo>
                    <a:pt x="14875" y="3926"/>
                    <a:pt x="14871" y="3914"/>
                    <a:pt x="14871" y="3903"/>
                  </a:cubicBezTo>
                  <a:cubicBezTo>
                    <a:pt x="14861" y="3864"/>
                    <a:pt x="14848" y="3835"/>
                    <a:pt x="14822" y="3814"/>
                  </a:cubicBezTo>
                  <a:cubicBezTo>
                    <a:pt x="14799" y="3796"/>
                    <a:pt x="14760" y="3808"/>
                    <a:pt x="14751" y="3846"/>
                  </a:cubicBezTo>
                  <a:cubicBezTo>
                    <a:pt x="14739" y="3876"/>
                    <a:pt x="14760" y="3908"/>
                    <a:pt x="14774" y="3938"/>
                  </a:cubicBezTo>
                  <a:cubicBezTo>
                    <a:pt x="14756" y="3953"/>
                    <a:pt x="14730" y="3959"/>
                    <a:pt x="14707" y="3944"/>
                  </a:cubicBezTo>
                  <a:cubicBezTo>
                    <a:pt x="14703" y="3944"/>
                    <a:pt x="14691" y="3938"/>
                    <a:pt x="14687" y="3944"/>
                  </a:cubicBezTo>
                  <a:cubicBezTo>
                    <a:pt x="14677" y="3953"/>
                    <a:pt x="14677" y="3959"/>
                    <a:pt x="14673" y="3971"/>
                  </a:cubicBezTo>
                  <a:cubicBezTo>
                    <a:pt x="14659" y="4000"/>
                    <a:pt x="14620" y="3982"/>
                    <a:pt x="14595" y="3971"/>
                  </a:cubicBezTo>
                  <a:cubicBezTo>
                    <a:pt x="14542" y="3944"/>
                    <a:pt x="14480" y="3938"/>
                    <a:pt x="14422" y="3938"/>
                  </a:cubicBezTo>
                  <a:cubicBezTo>
                    <a:pt x="14404" y="3938"/>
                    <a:pt x="14378" y="3938"/>
                    <a:pt x="14365" y="3965"/>
                  </a:cubicBezTo>
                  <a:cubicBezTo>
                    <a:pt x="14365" y="3959"/>
                    <a:pt x="14369" y="3953"/>
                    <a:pt x="14369" y="3944"/>
                  </a:cubicBezTo>
                  <a:cubicBezTo>
                    <a:pt x="14355" y="3953"/>
                    <a:pt x="14335" y="3982"/>
                    <a:pt x="14335" y="4000"/>
                  </a:cubicBezTo>
                  <a:cubicBezTo>
                    <a:pt x="14335" y="4021"/>
                    <a:pt x="14339" y="4039"/>
                    <a:pt x="14344" y="4056"/>
                  </a:cubicBezTo>
                  <a:cubicBezTo>
                    <a:pt x="14335" y="4050"/>
                    <a:pt x="14325" y="4059"/>
                    <a:pt x="14325" y="4074"/>
                  </a:cubicBezTo>
                  <a:cubicBezTo>
                    <a:pt x="14325" y="4086"/>
                    <a:pt x="14325" y="4101"/>
                    <a:pt x="14321" y="4112"/>
                  </a:cubicBezTo>
                  <a:cubicBezTo>
                    <a:pt x="14312" y="4130"/>
                    <a:pt x="14286" y="4118"/>
                    <a:pt x="14277" y="4101"/>
                  </a:cubicBezTo>
                  <a:cubicBezTo>
                    <a:pt x="14259" y="4083"/>
                    <a:pt x="14238" y="4062"/>
                    <a:pt x="14224" y="4044"/>
                  </a:cubicBezTo>
                  <a:cubicBezTo>
                    <a:pt x="14220" y="4039"/>
                    <a:pt x="14215" y="4039"/>
                    <a:pt x="14215" y="4039"/>
                  </a:cubicBezTo>
                  <a:cubicBezTo>
                    <a:pt x="14210" y="4039"/>
                    <a:pt x="14206" y="4044"/>
                    <a:pt x="14199" y="4056"/>
                  </a:cubicBezTo>
                  <a:cubicBezTo>
                    <a:pt x="14185" y="4074"/>
                    <a:pt x="14162" y="4068"/>
                    <a:pt x="14146" y="4050"/>
                  </a:cubicBezTo>
                  <a:cubicBezTo>
                    <a:pt x="14132" y="4033"/>
                    <a:pt x="14128" y="4006"/>
                    <a:pt x="14128" y="3976"/>
                  </a:cubicBezTo>
                  <a:cubicBezTo>
                    <a:pt x="14128" y="3965"/>
                    <a:pt x="14132" y="3944"/>
                    <a:pt x="14123" y="3932"/>
                  </a:cubicBezTo>
                  <a:cubicBezTo>
                    <a:pt x="14118" y="3926"/>
                    <a:pt x="14114" y="3920"/>
                    <a:pt x="14114" y="3914"/>
                  </a:cubicBezTo>
                  <a:cubicBezTo>
                    <a:pt x="14098" y="3897"/>
                    <a:pt x="14109" y="3858"/>
                    <a:pt x="14123" y="3840"/>
                  </a:cubicBezTo>
                  <a:cubicBezTo>
                    <a:pt x="14132" y="3829"/>
                    <a:pt x="14141" y="3814"/>
                    <a:pt x="14137" y="3802"/>
                  </a:cubicBezTo>
                  <a:cubicBezTo>
                    <a:pt x="14137" y="3796"/>
                    <a:pt x="14132" y="3796"/>
                    <a:pt x="14132" y="3796"/>
                  </a:cubicBezTo>
                  <a:cubicBezTo>
                    <a:pt x="14128" y="3790"/>
                    <a:pt x="14123" y="3784"/>
                    <a:pt x="14118" y="3784"/>
                  </a:cubicBezTo>
                  <a:cubicBezTo>
                    <a:pt x="14098" y="3767"/>
                    <a:pt x="14079" y="3752"/>
                    <a:pt x="14061" y="3746"/>
                  </a:cubicBezTo>
                  <a:cubicBezTo>
                    <a:pt x="14036" y="3746"/>
                    <a:pt x="14013" y="3767"/>
                    <a:pt x="14017" y="3796"/>
                  </a:cubicBezTo>
                  <a:cubicBezTo>
                    <a:pt x="14017" y="3808"/>
                    <a:pt x="14022" y="3820"/>
                    <a:pt x="14031" y="3829"/>
                  </a:cubicBezTo>
                  <a:cubicBezTo>
                    <a:pt x="14036" y="3835"/>
                    <a:pt x="14040" y="3835"/>
                    <a:pt x="14040" y="3840"/>
                  </a:cubicBezTo>
                  <a:cubicBezTo>
                    <a:pt x="14040" y="3846"/>
                    <a:pt x="14036" y="3846"/>
                    <a:pt x="14031" y="3852"/>
                  </a:cubicBezTo>
                  <a:cubicBezTo>
                    <a:pt x="14022" y="3858"/>
                    <a:pt x="14008" y="3858"/>
                    <a:pt x="13992" y="3858"/>
                  </a:cubicBezTo>
                  <a:cubicBezTo>
                    <a:pt x="13983" y="3864"/>
                    <a:pt x="13969" y="3870"/>
                    <a:pt x="13969" y="3891"/>
                  </a:cubicBezTo>
                  <a:cubicBezTo>
                    <a:pt x="13969" y="3914"/>
                    <a:pt x="13992" y="3920"/>
                    <a:pt x="13997" y="3944"/>
                  </a:cubicBezTo>
                  <a:cubicBezTo>
                    <a:pt x="14001" y="3965"/>
                    <a:pt x="13992" y="3982"/>
                    <a:pt x="13983" y="3994"/>
                  </a:cubicBezTo>
                  <a:cubicBezTo>
                    <a:pt x="13974" y="4006"/>
                    <a:pt x="13960" y="4021"/>
                    <a:pt x="13953" y="4039"/>
                  </a:cubicBezTo>
                  <a:cubicBezTo>
                    <a:pt x="13948" y="4050"/>
                    <a:pt x="13953" y="4068"/>
                    <a:pt x="13953" y="4089"/>
                  </a:cubicBezTo>
                  <a:cubicBezTo>
                    <a:pt x="13948" y="4118"/>
                    <a:pt x="13925" y="4151"/>
                    <a:pt x="13930" y="4180"/>
                  </a:cubicBezTo>
                  <a:cubicBezTo>
                    <a:pt x="13930" y="4207"/>
                    <a:pt x="13948" y="4231"/>
                    <a:pt x="13939" y="4254"/>
                  </a:cubicBezTo>
                  <a:cubicBezTo>
                    <a:pt x="13934" y="4269"/>
                    <a:pt x="13930" y="4275"/>
                    <a:pt x="13930" y="4287"/>
                  </a:cubicBezTo>
                  <a:cubicBezTo>
                    <a:pt x="13934" y="4299"/>
                    <a:pt x="13948" y="4299"/>
                    <a:pt x="13960" y="4311"/>
                  </a:cubicBezTo>
                  <a:cubicBezTo>
                    <a:pt x="13974" y="4322"/>
                    <a:pt x="13974" y="4349"/>
                    <a:pt x="13964" y="4367"/>
                  </a:cubicBezTo>
                  <a:cubicBezTo>
                    <a:pt x="13953" y="4384"/>
                    <a:pt x="13939" y="4390"/>
                    <a:pt x="13925" y="4405"/>
                  </a:cubicBezTo>
                  <a:cubicBezTo>
                    <a:pt x="13921" y="4405"/>
                    <a:pt x="13916" y="4411"/>
                    <a:pt x="13916" y="4417"/>
                  </a:cubicBezTo>
                  <a:cubicBezTo>
                    <a:pt x="13916" y="4423"/>
                    <a:pt x="13921" y="4435"/>
                    <a:pt x="13921" y="4441"/>
                  </a:cubicBezTo>
                  <a:cubicBezTo>
                    <a:pt x="13921" y="4452"/>
                    <a:pt x="13916" y="4467"/>
                    <a:pt x="13905" y="4467"/>
                  </a:cubicBezTo>
                  <a:cubicBezTo>
                    <a:pt x="13895" y="4467"/>
                    <a:pt x="13886" y="4461"/>
                    <a:pt x="13877" y="4452"/>
                  </a:cubicBezTo>
                  <a:cubicBezTo>
                    <a:pt x="13852" y="4429"/>
                    <a:pt x="13838" y="4384"/>
                    <a:pt x="13833" y="4349"/>
                  </a:cubicBezTo>
                  <a:cubicBezTo>
                    <a:pt x="13833" y="4343"/>
                    <a:pt x="13833" y="4328"/>
                    <a:pt x="13829" y="4322"/>
                  </a:cubicBezTo>
                  <a:cubicBezTo>
                    <a:pt x="13819" y="4311"/>
                    <a:pt x="13810" y="4316"/>
                    <a:pt x="13799" y="4316"/>
                  </a:cubicBezTo>
                  <a:cubicBezTo>
                    <a:pt x="13776" y="4316"/>
                    <a:pt x="13755" y="4299"/>
                    <a:pt x="13732" y="4281"/>
                  </a:cubicBezTo>
                  <a:cubicBezTo>
                    <a:pt x="13723" y="4269"/>
                    <a:pt x="13707" y="4254"/>
                    <a:pt x="13698" y="4243"/>
                  </a:cubicBezTo>
                  <a:cubicBezTo>
                    <a:pt x="13688" y="4225"/>
                    <a:pt x="13688" y="4207"/>
                    <a:pt x="13698" y="4186"/>
                  </a:cubicBezTo>
                  <a:cubicBezTo>
                    <a:pt x="13665" y="4180"/>
                    <a:pt x="13626" y="4169"/>
                    <a:pt x="13617" y="4124"/>
                  </a:cubicBezTo>
                  <a:cubicBezTo>
                    <a:pt x="13606" y="4101"/>
                    <a:pt x="13612" y="4074"/>
                    <a:pt x="13606" y="4050"/>
                  </a:cubicBezTo>
                  <a:cubicBezTo>
                    <a:pt x="13601" y="4039"/>
                    <a:pt x="13592" y="4027"/>
                    <a:pt x="13592" y="4006"/>
                  </a:cubicBezTo>
                  <a:cubicBezTo>
                    <a:pt x="13592" y="3994"/>
                    <a:pt x="13601" y="3982"/>
                    <a:pt x="13606" y="3971"/>
                  </a:cubicBezTo>
                  <a:cubicBezTo>
                    <a:pt x="13612" y="3953"/>
                    <a:pt x="13606" y="3926"/>
                    <a:pt x="13587" y="3914"/>
                  </a:cubicBezTo>
                  <a:cubicBezTo>
                    <a:pt x="13583" y="3914"/>
                    <a:pt x="13578" y="3908"/>
                    <a:pt x="13573" y="3903"/>
                  </a:cubicBezTo>
                  <a:lnTo>
                    <a:pt x="13573" y="3891"/>
                  </a:lnTo>
                  <a:cubicBezTo>
                    <a:pt x="13587" y="3846"/>
                    <a:pt x="13626" y="3802"/>
                    <a:pt x="13622" y="3752"/>
                  </a:cubicBezTo>
                  <a:cubicBezTo>
                    <a:pt x="13622" y="3716"/>
                    <a:pt x="13596" y="3678"/>
                    <a:pt x="13612" y="3648"/>
                  </a:cubicBezTo>
                  <a:cubicBezTo>
                    <a:pt x="13617" y="3642"/>
                    <a:pt x="13617" y="3634"/>
                    <a:pt x="13617" y="3628"/>
                  </a:cubicBezTo>
                  <a:cubicBezTo>
                    <a:pt x="13617" y="3619"/>
                    <a:pt x="13606" y="3616"/>
                    <a:pt x="13601" y="3604"/>
                  </a:cubicBezTo>
                  <a:cubicBezTo>
                    <a:pt x="13596" y="3592"/>
                    <a:pt x="13601" y="3571"/>
                    <a:pt x="13606" y="3560"/>
                  </a:cubicBezTo>
                  <a:cubicBezTo>
                    <a:pt x="13612" y="3545"/>
                    <a:pt x="13622" y="3536"/>
                    <a:pt x="13622" y="3518"/>
                  </a:cubicBezTo>
                  <a:cubicBezTo>
                    <a:pt x="13622" y="3498"/>
                    <a:pt x="13612" y="3486"/>
                    <a:pt x="13601" y="3474"/>
                  </a:cubicBezTo>
                  <a:cubicBezTo>
                    <a:pt x="13596" y="3462"/>
                    <a:pt x="13592" y="3435"/>
                    <a:pt x="13606" y="3430"/>
                  </a:cubicBezTo>
                  <a:cubicBezTo>
                    <a:pt x="13617" y="3412"/>
                    <a:pt x="13596" y="3382"/>
                    <a:pt x="13596" y="3356"/>
                  </a:cubicBezTo>
                  <a:cubicBezTo>
                    <a:pt x="13596" y="3344"/>
                    <a:pt x="13601" y="3338"/>
                    <a:pt x="13606" y="3332"/>
                  </a:cubicBezTo>
                  <a:cubicBezTo>
                    <a:pt x="13617" y="3311"/>
                    <a:pt x="13622" y="3282"/>
                    <a:pt x="13617" y="3258"/>
                  </a:cubicBezTo>
                  <a:cubicBezTo>
                    <a:pt x="13606" y="3226"/>
                    <a:pt x="13587" y="3208"/>
                    <a:pt x="13583" y="3175"/>
                  </a:cubicBezTo>
                  <a:cubicBezTo>
                    <a:pt x="13583" y="3152"/>
                    <a:pt x="13592" y="3134"/>
                    <a:pt x="13592" y="3113"/>
                  </a:cubicBezTo>
                  <a:cubicBezTo>
                    <a:pt x="13592" y="3084"/>
                    <a:pt x="13578" y="3057"/>
                    <a:pt x="13557" y="3039"/>
                  </a:cubicBezTo>
                  <a:cubicBezTo>
                    <a:pt x="13553" y="3033"/>
                    <a:pt x="13553" y="3033"/>
                    <a:pt x="13548" y="3033"/>
                  </a:cubicBezTo>
                  <a:cubicBezTo>
                    <a:pt x="13543" y="3033"/>
                    <a:pt x="13539" y="3039"/>
                    <a:pt x="13534" y="3039"/>
                  </a:cubicBezTo>
                  <a:cubicBezTo>
                    <a:pt x="13520" y="3045"/>
                    <a:pt x="13500" y="3033"/>
                    <a:pt x="13491" y="3016"/>
                  </a:cubicBezTo>
                  <a:cubicBezTo>
                    <a:pt x="13481" y="2995"/>
                    <a:pt x="13477" y="2977"/>
                    <a:pt x="13461" y="2965"/>
                  </a:cubicBezTo>
                  <a:lnTo>
                    <a:pt x="13433" y="2948"/>
                  </a:lnTo>
                  <a:cubicBezTo>
                    <a:pt x="13403" y="2927"/>
                    <a:pt x="13399" y="2874"/>
                    <a:pt x="13376" y="2853"/>
                  </a:cubicBezTo>
                  <a:cubicBezTo>
                    <a:pt x="13355" y="2841"/>
                    <a:pt x="13332" y="2847"/>
                    <a:pt x="13307" y="2841"/>
                  </a:cubicBezTo>
                  <a:cubicBezTo>
                    <a:pt x="13293" y="2835"/>
                    <a:pt x="13279" y="2823"/>
                    <a:pt x="13263" y="2823"/>
                  </a:cubicBezTo>
                  <a:cubicBezTo>
                    <a:pt x="13249" y="2823"/>
                    <a:pt x="13235" y="2847"/>
                    <a:pt x="13244" y="2859"/>
                  </a:cubicBezTo>
                  <a:cubicBezTo>
                    <a:pt x="13221" y="2874"/>
                    <a:pt x="13201" y="2841"/>
                    <a:pt x="13178" y="2835"/>
                  </a:cubicBezTo>
                  <a:cubicBezTo>
                    <a:pt x="13162" y="2829"/>
                    <a:pt x="13146" y="2835"/>
                    <a:pt x="13129" y="2829"/>
                  </a:cubicBezTo>
                  <a:cubicBezTo>
                    <a:pt x="13116" y="2823"/>
                    <a:pt x="13104" y="2818"/>
                    <a:pt x="13090" y="2812"/>
                  </a:cubicBezTo>
                  <a:cubicBezTo>
                    <a:pt x="13077" y="2803"/>
                    <a:pt x="13060" y="2803"/>
                    <a:pt x="13051" y="2823"/>
                  </a:cubicBezTo>
                  <a:cubicBezTo>
                    <a:pt x="13042" y="2785"/>
                    <a:pt x="13037" y="2755"/>
                    <a:pt x="13028" y="2717"/>
                  </a:cubicBezTo>
                  <a:cubicBezTo>
                    <a:pt x="13028" y="2705"/>
                    <a:pt x="13024" y="2699"/>
                    <a:pt x="13028" y="2687"/>
                  </a:cubicBezTo>
                  <a:cubicBezTo>
                    <a:pt x="13033" y="2667"/>
                    <a:pt x="13051" y="2661"/>
                    <a:pt x="13060" y="2643"/>
                  </a:cubicBezTo>
                  <a:cubicBezTo>
                    <a:pt x="13072" y="2625"/>
                    <a:pt x="13056" y="2599"/>
                    <a:pt x="13042" y="2587"/>
                  </a:cubicBezTo>
                  <a:cubicBezTo>
                    <a:pt x="13017" y="2569"/>
                    <a:pt x="12985" y="2575"/>
                    <a:pt x="12955" y="2575"/>
                  </a:cubicBezTo>
                  <a:cubicBezTo>
                    <a:pt x="12950" y="2575"/>
                    <a:pt x="12941" y="2575"/>
                    <a:pt x="12936" y="2581"/>
                  </a:cubicBezTo>
                  <a:cubicBezTo>
                    <a:pt x="12922" y="2593"/>
                    <a:pt x="12922" y="2616"/>
                    <a:pt x="12911" y="2631"/>
                  </a:cubicBezTo>
                  <a:cubicBezTo>
                    <a:pt x="12906" y="2637"/>
                    <a:pt x="12897" y="2637"/>
                    <a:pt x="12893" y="2637"/>
                  </a:cubicBezTo>
                  <a:cubicBezTo>
                    <a:pt x="12867" y="2643"/>
                    <a:pt x="12858" y="2679"/>
                    <a:pt x="12867" y="2705"/>
                  </a:cubicBezTo>
                  <a:cubicBezTo>
                    <a:pt x="12840" y="2693"/>
                    <a:pt x="12805" y="2679"/>
                    <a:pt x="12778" y="2667"/>
                  </a:cubicBezTo>
                  <a:cubicBezTo>
                    <a:pt x="12766" y="2655"/>
                    <a:pt x="12778" y="2631"/>
                    <a:pt x="12782" y="2611"/>
                  </a:cubicBezTo>
                  <a:cubicBezTo>
                    <a:pt x="12787" y="2593"/>
                    <a:pt x="12787" y="2563"/>
                    <a:pt x="12773" y="2563"/>
                  </a:cubicBezTo>
                  <a:cubicBezTo>
                    <a:pt x="12757" y="2563"/>
                    <a:pt x="12752" y="2581"/>
                    <a:pt x="12752" y="2599"/>
                  </a:cubicBezTo>
                  <a:cubicBezTo>
                    <a:pt x="12748" y="2637"/>
                    <a:pt x="12748" y="2679"/>
                    <a:pt x="12761" y="2711"/>
                  </a:cubicBezTo>
                  <a:cubicBezTo>
                    <a:pt x="12766" y="2717"/>
                    <a:pt x="12773" y="2729"/>
                    <a:pt x="12778" y="2735"/>
                  </a:cubicBezTo>
                  <a:cubicBezTo>
                    <a:pt x="12787" y="2773"/>
                    <a:pt x="12766" y="2812"/>
                    <a:pt x="12766" y="2847"/>
                  </a:cubicBezTo>
                  <a:cubicBezTo>
                    <a:pt x="12766" y="2853"/>
                    <a:pt x="12766" y="2859"/>
                    <a:pt x="12773" y="2859"/>
                  </a:cubicBezTo>
                  <a:cubicBezTo>
                    <a:pt x="12773" y="2865"/>
                    <a:pt x="12778" y="2874"/>
                    <a:pt x="12782" y="2874"/>
                  </a:cubicBezTo>
                  <a:cubicBezTo>
                    <a:pt x="12805" y="2915"/>
                    <a:pt x="12787" y="2983"/>
                    <a:pt x="12810" y="3027"/>
                  </a:cubicBezTo>
                  <a:cubicBezTo>
                    <a:pt x="12826" y="3051"/>
                    <a:pt x="12849" y="3039"/>
                    <a:pt x="12874" y="3039"/>
                  </a:cubicBezTo>
                  <a:cubicBezTo>
                    <a:pt x="12879" y="3084"/>
                    <a:pt x="12856" y="3128"/>
                    <a:pt x="12826" y="3146"/>
                  </a:cubicBezTo>
                  <a:cubicBezTo>
                    <a:pt x="12798" y="3163"/>
                    <a:pt x="12761" y="3169"/>
                    <a:pt x="12729" y="3175"/>
                  </a:cubicBezTo>
                  <a:cubicBezTo>
                    <a:pt x="12729" y="3134"/>
                    <a:pt x="12690" y="3107"/>
                    <a:pt x="12656" y="3107"/>
                  </a:cubicBezTo>
                  <a:cubicBezTo>
                    <a:pt x="12621" y="3107"/>
                    <a:pt x="12589" y="3119"/>
                    <a:pt x="12554" y="3119"/>
                  </a:cubicBezTo>
                  <a:cubicBezTo>
                    <a:pt x="12515" y="3119"/>
                    <a:pt x="12483" y="3095"/>
                    <a:pt x="12453" y="3066"/>
                  </a:cubicBezTo>
                  <a:cubicBezTo>
                    <a:pt x="12435" y="3051"/>
                    <a:pt x="12419" y="3033"/>
                    <a:pt x="12396" y="3033"/>
                  </a:cubicBezTo>
                  <a:cubicBezTo>
                    <a:pt x="12387" y="3033"/>
                    <a:pt x="12382" y="3039"/>
                    <a:pt x="12370" y="3039"/>
                  </a:cubicBezTo>
                  <a:lnTo>
                    <a:pt x="12343" y="3039"/>
                  </a:lnTo>
                  <a:cubicBezTo>
                    <a:pt x="12294" y="3039"/>
                    <a:pt x="12246" y="3033"/>
                    <a:pt x="12202" y="3004"/>
                  </a:cubicBezTo>
                  <a:cubicBezTo>
                    <a:pt x="12193" y="2995"/>
                    <a:pt x="12184" y="2989"/>
                    <a:pt x="12177" y="2971"/>
                  </a:cubicBezTo>
                  <a:cubicBezTo>
                    <a:pt x="12173" y="2959"/>
                    <a:pt x="12175" y="2939"/>
                    <a:pt x="12184" y="2933"/>
                  </a:cubicBezTo>
                  <a:cubicBezTo>
                    <a:pt x="12196" y="2924"/>
                    <a:pt x="12207" y="2933"/>
                    <a:pt x="12216" y="2933"/>
                  </a:cubicBezTo>
                  <a:cubicBezTo>
                    <a:pt x="12242" y="2942"/>
                    <a:pt x="12265" y="2927"/>
                    <a:pt x="12285" y="2915"/>
                  </a:cubicBezTo>
                  <a:cubicBezTo>
                    <a:pt x="12290" y="2915"/>
                    <a:pt x="12294" y="2909"/>
                    <a:pt x="12299" y="2903"/>
                  </a:cubicBezTo>
                  <a:cubicBezTo>
                    <a:pt x="12304" y="2891"/>
                    <a:pt x="12304" y="2880"/>
                    <a:pt x="12299" y="2874"/>
                  </a:cubicBezTo>
                  <a:cubicBezTo>
                    <a:pt x="12285" y="2841"/>
                    <a:pt x="12260" y="2823"/>
                    <a:pt x="12232" y="2812"/>
                  </a:cubicBezTo>
                  <a:cubicBezTo>
                    <a:pt x="12202" y="2803"/>
                    <a:pt x="12173" y="2803"/>
                    <a:pt x="12145" y="2812"/>
                  </a:cubicBezTo>
                  <a:cubicBezTo>
                    <a:pt x="12120" y="2818"/>
                    <a:pt x="12097" y="2818"/>
                    <a:pt x="12083" y="2791"/>
                  </a:cubicBezTo>
                  <a:cubicBezTo>
                    <a:pt x="12076" y="2785"/>
                    <a:pt x="12076" y="2773"/>
                    <a:pt x="12071" y="2767"/>
                  </a:cubicBezTo>
                  <a:cubicBezTo>
                    <a:pt x="12058" y="2741"/>
                    <a:pt x="12028" y="2767"/>
                    <a:pt x="12005" y="2773"/>
                  </a:cubicBezTo>
                  <a:cubicBezTo>
                    <a:pt x="11956" y="2785"/>
                    <a:pt x="11917" y="2723"/>
                    <a:pt x="11874" y="2711"/>
                  </a:cubicBezTo>
                  <a:cubicBezTo>
                    <a:pt x="11851" y="2705"/>
                    <a:pt x="11821" y="2717"/>
                    <a:pt x="11802" y="2735"/>
                  </a:cubicBezTo>
                  <a:cubicBezTo>
                    <a:pt x="11798" y="2741"/>
                    <a:pt x="11793" y="2741"/>
                    <a:pt x="11788" y="2741"/>
                  </a:cubicBezTo>
                  <a:cubicBezTo>
                    <a:pt x="11782" y="2741"/>
                    <a:pt x="11782" y="2735"/>
                    <a:pt x="11777" y="2729"/>
                  </a:cubicBezTo>
                  <a:cubicBezTo>
                    <a:pt x="11763" y="2711"/>
                    <a:pt x="11733" y="2723"/>
                    <a:pt x="11715" y="2729"/>
                  </a:cubicBezTo>
                  <a:cubicBezTo>
                    <a:pt x="11680" y="2741"/>
                    <a:pt x="11648" y="2741"/>
                    <a:pt x="11609" y="2755"/>
                  </a:cubicBezTo>
                  <a:cubicBezTo>
                    <a:pt x="11575" y="2761"/>
                    <a:pt x="11535" y="2779"/>
                    <a:pt x="11517" y="2823"/>
                  </a:cubicBezTo>
                  <a:cubicBezTo>
                    <a:pt x="11512" y="2767"/>
                    <a:pt x="11503" y="2699"/>
                    <a:pt x="11460" y="2679"/>
                  </a:cubicBezTo>
                  <a:cubicBezTo>
                    <a:pt x="11455" y="2673"/>
                    <a:pt x="11446" y="2673"/>
                    <a:pt x="11446" y="2667"/>
                  </a:cubicBezTo>
                  <a:cubicBezTo>
                    <a:pt x="11446" y="2661"/>
                    <a:pt x="11441" y="2655"/>
                    <a:pt x="11441" y="2655"/>
                  </a:cubicBezTo>
                  <a:cubicBezTo>
                    <a:pt x="11430" y="2625"/>
                    <a:pt x="11397" y="2625"/>
                    <a:pt x="11368" y="2631"/>
                  </a:cubicBezTo>
                  <a:cubicBezTo>
                    <a:pt x="11372" y="2605"/>
                    <a:pt x="11377" y="2587"/>
                    <a:pt x="11386" y="2569"/>
                  </a:cubicBezTo>
                  <a:cubicBezTo>
                    <a:pt x="11397" y="2548"/>
                    <a:pt x="11416" y="2537"/>
                    <a:pt x="11434" y="2543"/>
                  </a:cubicBezTo>
                  <a:cubicBezTo>
                    <a:pt x="11446" y="2543"/>
                    <a:pt x="11455" y="2557"/>
                    <a:pt x="11464" y="2548"/>
                  </a:cubicBezTo>
                  <a:cubicBezTo>
                    <a:pt x="11483" y="2537"/>
                    <a:pt x="11478" y="2495"/>
                    <a:pt x="11499" y="2501"/>
                  </a:cubicBezTo>
                  <a:cubicBezTo>
                    <a:pt x="11508" y="2486"/>
                    <a:pt x="11508" y="2463"/>
                    <a:pt x="11503" y="2445"/>
                  </a:cubicBezTo>
                  <a:cubicBezTo>
                    <a:pt x="11503" y="2439"/>
                    <a:pt x="11499" y="2433"/>
                    <a:pt x="11499" y="2424"/>
                  </a:cubicBezTo>
                  <a:cubicBezTo>
                    <a:pt x="11499" y="2407"/>
                    <a:pt x="11512" y="2389"/>
                    <a:pt x="11522" y="2371"/>
                  </a:cubicBezTo>
                  <a:cubicBezTo>
                    <a:pt x="11531" y="2350"/>
                    <a:pt x="11526" y="2321"/>
                    <a:pt x="11517" y="2303"/>
                  </a:cubicBezTo>
                  <a:cubicBezTo>
                    <a:pt x="11508" y="2282"/>
                    <a:pt x="11494" y="2271"/>
                    <a:pt x="11473" y="2259"/>
                  </a:cubicBezTo>
                  <a:cubicBezTo>
                    <a:pt x="11460" y="2253"/>
                    <a:pt x="11446" y="2247"/>
                    <a:pt x="11430" y="2253"/>
                  </a:cubicBezTo>
                  <a:cubicBezTo>
                    <a:pt x="11425" y="2259"/>
                    <a:pt x="11416" y="2259"/>
                    <a:pt x="11411" y="2265"/>
                  </a:cubicBezTo>
                  <a:cubicBezTo>
                    <a:pt x="11393" y="2271"/>
                    <a:pt x="11372" y="2247"/>
                    <a:pt x="11349" y="2241"/>
                  </a:cubicBezTo>
                  <a:cubicBezTo>
                    <a:pt x="11333" y="2232"/>
                    <a:pt x="11315" y="2241"/>
                    <a:pt x="11301" y="2241"/>
                  </a:cubicBezTo>
                  <a:cubicBezTo>
                    <a:pt x="11285" y="2247"/>
                    <a:pt x="11269" y="2247"/>
                    <a:pt x="11253" y="2241"/>
                  </a:cubicBezTo>
                  <a:cubicBezTo>
                    <a:pt x="11239" y="2232"/>
                    <a:pt x="11223" y="2208"/>
                    <a:pt x="11232" y="2191"/>
                  </a:cubicBezTo>
                  <a:cubicBezTo>
                    <a:pt x="11236" y="2185"/>
                    <a:pt x="11243" y="2179"/>
                    <a:pt x="11248" y="2164"/>
                  </a:cubicBezTo>
                  <a:cubicBezTo>
                    <a:pt x="11257" y="2146"/>
                    <a:pt x="11266" y="2123"/>
                    <a:pt x="11262" y="2102"/>
                  </a:cubicBezTo>
                  <a:cubicBezTo>
                    <a:pt x="11276" y="2090"/>
                    <a:pt x="11301" y="2117"/>
                    <a:pt x="11319" y="2102"/>
                  </a:cubicBezTo>
                  <a:lnTo>
                    <a:pt x="11333" y="2084"/>
                  </a:lnTo>
                  <a:cubicBezTo>
                    <a:pt x="11354" y="2049"/>
                    <a:pt x="11368" y="2004"/>
                    <a:pt x="11372" y="1960"/>
                  </a:cubicBezTo>
                  <a:cubicBezTo>
                    <a:pt x="11386" y="1972"/>
                    <a:pt x="11407" y="1978"/>
                    <a:pt x="11420" y="1972"/>
                  </a:cubicBezTo>
                  <a:cubicBezTo>
                    <a:pt x="11434" y="1966"/>
                    <a:pt x="11450" y="1942"/>
                    <a:pt x="11450" y="1925"/>
                  </a:cubicBezTo>
                  <a:cubicBezTo>
                    <a:pt x="11450" y="1892"/>
                    <a:pt x="11441" y="1863"/>
                    <a:pt x="11455" y="1842"/>
                  </a:cubicBezTo>
                  <a:cubicBezTo>
                    <a:pt x="11464" y="1824"/>
                    <a:pt x="11494" y="1830"/>
                    <a:pt x="11499" y="1848"/>
                  </a:cubicBezTo>
                  <a:cubicBezTo>
                    <a:pt x="11526" y="1830"/>
                    <a:pt x="11542" y="1780"/>
                    <a:pt x="11531" y="1738"/>
                  </a:cubicBezTo>
                  <a:cubicBezTo>
                    <a:pt x="11556" y="1732"/>
                    <a:pt x="11579" y="1706"/>
                    <a:pt x="11584" y="1676"/>
                  </a:cubicBezTo>
                  <a:cubicBezTo>
                    <a:pt x="11575" y="1656"/>
                    <a:pt x="11547" y="1688"/>
                    <a:pt x="11542" y="1670"/>
                  </a:cubicBezTo>
                  <a:cubicBezTo>
                    <a:pt x="11535" y="1662"/>
                    <a:pt x="11542" y="1650"/>
                    <a:pt x="11547" y="1644"/>
                  </a:cubicBezTo>
                  <a:cubicBezTo>
                    <a:pt x="11556" y="1626"/>
                    <a:pt x="11570" y="1599"/>
                    <a:pt x="11570" y="1576"/>
                  </a:cubicBezTo>
                  <a:cubicBezTo>
                    <a:pt x="11570" y="1552"/>
                    <a:pt x="11561" y="1520"/>
                    <a:pt x="11542" y="1520"/>
                  </a:cubicBezTo>
                  <a:lnTo>
                    <a:pt x="11531" y="1520"/>
                  </a:lnTo>
                  <a:cubicBezTo>
                    <a:pt x="11526" y="1514"/>
                    <a:pt x="11526" y="1502"/>
                    <a:pt x="11531" y="1496"/>
                  </a:cubicBezTo>
                  <a:cubicBezTo>
                    <a:pt x="11542" y="1484"/>
                    <a:pt x="11556" y="1469"/>
                    <a:pt x="11565" y="1458"/>
                  </a:cubicBezTo>
                  <a:cubicBezTo>
                    <a:pt x="11575" y="1446"/>
                    <a:pt x="11584" y="1422"/>
                    <a:pt x="11575" y="1407"/>
                  </a:cubicBezTo>
                  <a:cubicBezTo>
                    <a:pt x="11570" y="1401"/>
                    <a:pt x="11561" y="1395"/>
                    <a:pt x="11556" y="1390"/>
                  </a:cubicBezTo>
                  <a:cubicBezTo>
                    <a:pt x="11552" y="1384"/>
                    <a:pt x="11552" y="1372"/>
                    <a:pt x="11552" y="1360"/>
                  </a:cubicBezTo>
                  <a:cubicBezTo>
                    <a:pt x="11552" y="1333"/>
                    <a:pt x="11556" y="1316"/>
                    <a:pt x="11556" y="1292"/>
                  </a:cubicBezTo>
                  <a:cubicBezTo>
                    <a:pt x="11556" y="1265"/>
                    <a:pt x="11561" y="1230"/>
                    <a:pt x="11579" y="1218"/>
                  </a:cubicBezTo>
                  <a:cubicBezTo>
                    <a:pt x="11575" y="1215"/>
                    <a:pt x="11570" y="1209"/>
                    <a:pt x="11570" y="1203"/>
                  </a:cubicBezTo>
                  <a:lnTo>
                    <a:pt x="11570" y="1135"/>
                  </a:lnTo>
                  <a:cubicBezTo>
                    <a:pt x="11570" y="1129"/>
                    <a:pt x="11570" y="1118"/>
                    <a:pt x="11565" y="1112"/>
                  </a:cubicBezTo>
                  <a:cubicBezTo>
                    <a:pt x="11561" y="1106"/>
                    <a:pt x="11556" y="1106"/>
                    <a:pt x="11552" y="1100"/>
                  </a:cubicBezTo>
                  <a:cubicBezTo>
                    <a:pt x="11535" y="1091"/>
                    <a:pt x="11519" y="1091"/>
                    <a:pt x="11503" y="1079"/>
                  </a:cubicBezTo>
                  <a:cubicBezTo>
                    <a:pt x="11489" y="1067"/>
                    <a:pt x="11473" y="1050"/>
                    <a:pt x="11483" y="1023"/>
                  </a:cubicBezTo>
                  <a:cubicBezTo>
                    <a:pt x="11487" y="1011"/>
                    <a:pt x="11503" y="999"/>
                    <a:pt x="11499" y="982"/>
                  </a:cubicBezTo>
                  <a:cubicBezTo>
                    <a:pt x="11499" y="976"/>
                    <a:pt x="11494" y="967"/>
                    <a:pt x="11494" y="967"/>
                  </a:cubicBezTo>
                  <a:cubicBezTo>
                    <a:pt x="11494" y="961"/>
                    <a:pt x="11494" y="955"/>
                    <a:pt x="11499" y="955"/>
                  </a:cubicBezTo>
                  <a:cubicBezTo>
                    <a:pt x="11508" y="943"/>
                    <a:pt x="11487" y="914"/>
                    <a:pt x="11478" y="908"/>
                  </a:cubicBezTo>
                  <a:cubicBezTo>
                    <a:pt x="11464" y="899"/>
                    <a:pt x="11450" y="899"/>
                    <a:pt x="11441" y="887"/>
                  </a:cubicBezTo>
                  <a:cubicBezTo>
                    <a:pt x="11434" y="881"/>
                    <a:pt x="11430" y="869"/>
                    <a:pt x="11425" y="857"/>
                  </a:cubicBezTo>
                  <a:cubicBezTo>
                    <a:pt x="11420" y="851"/>
                    <a:pt x="11414" y="843"/>
                    <a:pt x="11402" y="837"/>
                  </a:cubicBezTo>
                  <a:cubicBezTo>
                    <a:pt x="11384" y="822"/>
                    <a:pt x="11354" y="813"/>
                    <a:pt x="11338" y="837"/>
                  </a:cubicBezTo>
                  <a:cubicBezTo>
                    <a:pt x="11328" y="813"/>
                    <a:pt x="11324" y="789"/>
                    <a:pt x="11315" y="763"/>
                  </a:cubicBezTo>
                  <a:cubicBezTo>
                    <a:pt x="11315" y="757"/>
                    <a:pt x="11310" y="751"/>
                    <a:pt x="11310" y="751"/>
                  </a:cubicBezTo>
                  <a:cubicBezTo>
                    <a:pt x="11305" y="745"/>
                    <a:pt x="11296" y="751"/>
                    <a:pt x="11289" y="751"/>
                  </a:cubicBezTo>
                  <a:cubicBezTo>
                    <a:pt x="11266" y="751"/>
                    <a:pt x="11248" y="701"/>
                    <a:pt x="11223" y="707"/>
                  </a:cubicBezTo>
                  <a:cubicBezTo>
                    <a:pt x="11218" y="707"/>
                    <a:pt x="11213" y="713"/>
                    <a:pt x="11209" y="713"/>
                  </a:cubicBezTo>
                  <a:cubicBezTo>
                    <a:pt x="11184" y="727"/>
                    <a:pt x="11161" y="695"/>
                    <a:pt x="11135" y="701"/>
                  </a:cubicBezTo>
                  <a:cubicBezTo>
                    <a:pt x="11131" y="713"/>
                    <a:pt x="11126" y="721"/>
                    <a:pt x="11121" y="733"/>
                  </a:cubicBezTo>
                  <a:cubicBezTo>
                    <a:pt x="11108" y="707"/>
                    <a:pt x="11082" y="689"/>
                    <a:pt x="11059" y="683"/>
                  </a:cubicBezTo>
                  <a:lnTo>
                    <a:pt x="11043" y="683"/>
                  </a:lnTo>
                  <a:cubicBezTo>
                    <a:pt x="11039" y="689"/>
                    <a:pt x="11039" y="689"/>
                    <a:pt x="11039" y="695"/>
                  </a:cubicBezTo>
                  <a:cubicBezTo>
                    <a:pt x="11034" y="721"/>
                    <a:pt x="11034" y="745"/>
                    <a:pt x="11039" y="769"/>
                  </a:cubicBezTo>
                  <a:cubicBezTo>
                    <a:pt x="11011" y="739"/>
                    <a:pt x="10977" y="701"/>
                    <a:pt x="10942" y="701"/>
                  </a:cubicBezTo>
                  <a:lnTo>
                    <a:pt x="10914" y="701"/>
                  </a:lnTo>
                  <a:cubicBezTo>
                    <a:pt x="10901" y="695"/>
                    <a:pt x="10889" y="677"/>
                    <a:pt x="10880" y="659"/>
                  </a:cubicBezTo>
                  <a:cubicBezTo>
                    <a:pt x="10875" y="683"/>
                    <a:pt x="10852" y="689"/>
                    <a:pt x="10836" y="689"/>
                  </a:cubicBezTo>
                  <a:cubicBezTo>
                    <a:pt x="10818" y="695"/>
                    <a:pt x="10799" y="707"/>
                    <a:pt x="10799" y="733"/>
                  </a:cubicBezTo>
                  <a:cubicBezTo>
                    <a:pt x="10799" y="745"/>
                    <a:pt x="10809" y="757"/>
                    <a:pt x="10804" y="769"/>
                  </a:cubicBezTo>
                  <a:cubicBezTo>
                    <a:pt x="10788" y="769"/>
                    <a:pt x="10774" y="775"/>
                    <a:pt x="10765" y="789"/>
                  </a:cubicBezTo>
                  <a:cubicBezTo>
                    <a:pt x="10756" y="801"/>
                    <a:pt x="10751" y="819"/>
                    <a:pt x="10760" y="831"/>
                  </a:cubicBezTo>
                  <a:cubicBezTo>
                    <a:pt x="10770" y="846"/>
                    <a:pt x="10783" y="851"/>
                    <a:pt x="10779" y="863"/>
                  </a:cubicBezTo>
                  <a:cubicBezTo>
                    <a:pt x="10751" y="869"/>
                    <a:pt x="10717" y="869"/>
                    <a:pt x="10687" y="863"/>
                  </a:cubicBezTo>
                  <a:cubicBezTo>
                    <a:pt x="10682" y="863"/>
                    <a:pt x="10673" y="863"/>
                    <a:pt x="10668" y="857"/>
                  </a:cubicBezTo>
                  <a:cubicBezTo>
                    <a:pt x="10664" y="851"/>
                    <a:pt x="10659" y="837"/>
                    <a:pt x="10655" y="831"/>
                  </a:cubicBezTo>
                  <a:cubicBezTo>
                    <a:pt x="10643" y="801"/>
                    <a:pt x="10629" y="763"/>
                    <a:pt x="10648" y="733"/>
                  </a:cubicBezTo>
                  <a:cubicBezTo>
                    <a:pt x="10668" y="707"/>
                    <a:pt x="10707" y="701"/>
                    <a:pt x="10712" y="665"/>
                  </a:cubicBezTo>
                  <a:cubicBezTo>
                    <a:pt x="10712" y="650"/>
                    <a:pt x="10707" y="639"/>
                    <a:pt x="10712" y="627"/>
                  </a:cubicBezTo>
                  <a:cubicBezTo>
                    <a:pt x="10717" y="615"/>
                    <a:pt x="10730" y="609"/>
                    <a:pt x="10740" y="603"/>
                  </a:cubicBezTo>
                  <a:cubicBezTo>
                    <a:pt x="10751" y="597"/>
                    <a:pt x="10765" y="582"/>
                    <a:pt x="10760" y="571"/>
                  </a:cubicBezTo>
                  <a:cubicBezTo>
                    <a:pt x="10760" y="559"/>
                    <a:pt x="10751" y="559"/>
                    <a:pt x="10744" y="553"/>
                  </a:cubicBezTo>
                  <a:cubicBezTo>
                    <a:pt x="10721" y="535"/>
                    <a:pt x="10691" y="520"/>
                    <a:pt x="10668" y="503"/>
                  </a:cubicBezTo>
                  <a:cubicBezTo>
                    <a:pt x="10664" y="497"/>
                    <a:pt x="10655" y="497"/>
                    <a:pt x="10648" y="497"/>
                  </a:cubicBezTo>
                  <a:cubicBezTo>
                    <a:pt x="10638" y="497"/>
                    <a:pt x="10629" y="509"/>
                    <a:pt x="10615" y="514"/>
                  </a:cubicBezTo>
                  <a:cubicBezTo>
                    <a:pt x="10606" y="520"/>
                    <a:pt x="10590" y="514"/>
                    <a:pt x="10576" y="514"/>
                  </a:cubicBezTo>
                  <a:cubicBezTo>
                    <a:pt x="10563" y="514"/>
                    <a:pt x="10546" y="514"/>
                    <a:pt x="10542" y="535"/>
                  </a:cubicBezTo>
                  <a:cubicBezTo>
                    <a:pt x="10542" y="509"/>
                    <a:pt x="10537" y="485"/>
                    <a:pt x="10523" y="473"/>
                  </a:cubicBezTo>
                  <a:cubicBezTo>
                    <a:pt x="10510" y="452"/>
                    <a:pt x="10489" y="452"/>
                    <a:pt x="10475" y="467"/>
                  </a:cubicBezTo>
                  <a:cubicBezTo>
                    <a:pt x="10461" y="441"/>
                    <a:pt x="10471" y="405"/>
                    <a:pt x="10484" y="378"/>
                  </a:cubicBezTo>
                  <a:cubicBezTo>
                    <a:pt x="10498" y="355"/>
                    <a:pt x="10523" y="343"/>
                    <a:pt x="10542" y="322"/>
                  </a:cubicBezTo>
                  <a:cubicBezTo>
                    <a:pt x="10563" y="310"/>
                    <a:pt x="10586" y="305"/>
                    <a:pt x="10595" y="322"/>
                  </a:cubicBezTo>
                  <a:cubicBezTo>
                    <a:pt x="10599" y="328"/>
                    <a:pt x="10599" y="337"/>
                    <a:pt x="10606" y="337"/>
                  </a:cubicBezTo>
                  <a:cubicBezTo>
                    <a:pt x="10615" y="337"/>
                    <a:pt x="10615" y="322"/>
                    <a:pt x="10615" y="310"/>
                  </a:cubicBezTo>
                  <a:cubicBezTo>
                    <a:pt x="10611" y="299"/>
                    <a:pt x="10599" y="293"/>
                    <a:pt x="10599" y="287"/>
                  </a:cubicBezTo>
                  <a:cubicBezTo>
                    <a:pt x="10595" y="260"/>
                    <a:pt x="10620" y="242"/>
                    <a:pt x="10638" y="248"/>
                  </a:cubicBezTo>
                  <a:cubicBezTo>
                    <a:pt x="10659" y="254"/>
                    <a:pt x="10678" y="266"/>
                    <a:pt x="10696" y="266"/>
                  </a:cubicBezTo>
                  <a:cubicBezTo>
                    <a:pt x="10696" y="248"/>
                    <a:pt x="10682" y="231"/>
                    <a:pt x="10664" y="231"/>
                  </a:cubicBezTo>
                  <a:cubicBezTo>
                    <a:pt x="10648" y="225"/>
                    <a:pt x="10629" y="231"/>
                    <a:pt x="10615" y="225"/>
                  </a:cubicBezTo>
                  <a:cubicBezTo>
                    <a:pt x="10563" y="204"/>
                    <a:pt x="10537" y="118"/>
                    <a:pt x="10484" y="112"/>
                  </a:cubicBezTo>
                  <a:cubicBezTo>
                    <a:pt x="10475" y="112"/>
                    <a:pt x="10471" y="101"/>
                    <a:pt x="10466" y="95"/>
                  </a:cubicBezTo>
                  <a:cubicBezTo>
                    <a:pt x="10450" y="68"/>
                    <a:pt x="10427" y="74"/>
                    <a:pt x="10402" y="62"/>
                  </a:cubicBezTo>
                  <a:cubicBezTo>
                    <a:pt x="10388" y="56"/>
                    <a:pt x="10379" y="38"/>
                    <a:pt x="10369" y="27"/>
                  </a:cubicBezTo>
                  <a:cubicBezTo>
                    <a:pt x="10360" y="12"/>
                    <a:pt x="10344" y="0"/>
                    <a:pt x="10330" y="0"/>
                  </a:cubicBezTo>
                  <a:cubicBezTo>
                    <a:pt x="10316" y="0"/>
                    <a:pt x="10296" y="6"/>
                    <a:pt x="10296" y="27"/>
                  </a:cubicBezTo>
                  <a:cubicBezTo>
                    <a:pt x="10287" y="6"/>
                    <a:pt x="10264" y="12"/>
                    <a:pt x="10247" y="33"/>
                  </a:cubicBezTo>
                  <a:cubicBezTo>
                    <a:pt x="10234" y="50"/>
                    <a:pt x="10224" y="68"/>
                    <a:pt x="10204" y="68"/>
                  </a:cubicBezTo>
                  <a:cubicBezTo>
                    <a:pt x="10190" y="68"/>
                    <a:pt x="10172" y="56"/>
                    <a:pt x="10162" y="68"/>
                  </a:cubicBezTo>
                  <a:cubicBezTo>
                    <a:pt x="10155" y="74"/>
                    <a:pt x="10155" y="74"/>
                    <a:pt x="10155" y="80"/>
                  </a:cubicBezTo>
                  <a:cubicBezTo>
                    <a:pt x="10146" y="106"/>
                    <a:pt x="10146" y="136"/>
                    <a:pt x="10146" y="163"/>
                  </a:cubicBezTo>
                  <a:lnTo>
                    <a:pt x="10146" y="174"/>
                  </a:lnTo>
                  <a:cubicBezTo>
                    <a:pt x="10142" y="180"/>
                    <a:pt x="10137" y="180"/>
                    <a:pt x="10132" y="180"/>
                  </a:cubicBezTo>
                  <a:cubicBezTo>
                    <a:pt x="10084" y="169"/>
                    <a:pt x="10031" y="180"/>
                    <a:pt x="10001" y="231"/>
                  </a:cubicBezTo>
                  <a:cubicBezTo>
                    <a:pt x="10013" y="225"/>
                    <a:pt x="10022" y="242"/>
                    <a:pt x="10017" y="254"/>
                  </a:cubicBezTo>
                  <a:cubicBezTo>
                    <a:pt x="10013" y="266"/>
                    <a:pt x="10001" y="266"/>
                    <a:pt x="9992" y="275"/>
                  </a:cubicBezTo>
                  <a:cubicBezTo>
                    <a:pt x="9983" y="281"/>
                    <a:pt x="9974" y="287"/>
                    <a:pt x="9969" y="299"/>
                  </a:cubicBezTo>
                  <a:cubicBezTo>
                    <a:pt x="9969" y="322"/>
                    <a:pt x="9997" y="337"/>
                    <a:pt x="9988" y="361"/>
                  </a:cubicBezTo>
                  <a:cubicBezTo>
                    <a:pt x="9988" y="367"/>
                    <a:pt x="9983" y="367"/>
                    <a:pt x="9978" y="373"/>
                  </a:cubicBezTo>
                  <a:cubicBezTo>
                    <a:pt x="9969" y="384"/>
                    <a:pt x="9958" y="396"/>
                    <a:pt x="9953" y="417"/>
                  </a:cubicBezTo>
                  <a:cubicBezTo>
                    <a:pt x="9953" y="423"/>
                    <a:pt x="9953" y="429"/>
                    <a:pt x="9948" y="435"/>
                  </a:cubicBezTo>
                  <a:cubicBezTo>
                    <a:pt x="9944" y="441"/>
                    <a:pt x="9939" y="441"/>
                    <a:pt x="9939" y="446"/>
                  </a:cubicBezTo>
                  <a:cubicBezTo>
                    <a:pt x="9925" y="458"/>
                    <a:pt x="9921" y="479"/>
                    <a:pt x="9925" y="497"/>
                  </a:cubicBezTo>
                  <a:cubicBezTo>
                    <a:pt x="9930" y="514"/>
                    <a:pt x="9948" y="529"/>
                    <a:pt x="9965" y="520"/>
                  </a:cubicBezTo>
                  <a:cubicBezTo>
                    <a:pt x="9958" y="553"/>
                    <a:pt x="9935" y="571"/>
                    <a:pt x="9930" y="597"/>
                  </a:cubicBezTo>
                  <a:cubicBezTo>
                    <a:pt x="9921" y="627"/>
                    <a:pt x="9930" y="650"/>
                    <a:pt x="9939" y="683"/>
                  </a:cubicBezTo>
                  <a:cubicBezTo>
                    <a:pt x="9948" y="713"/>
                    <a:pt x="9953" y="745"/>
                    <a:pt x="9939" y="769"/>
                  </a:cubicBezTo>
                  <a:cubicBezTo>
                    <a:pt x="9944" y="783"/>
                    <a:pt x="9974" y="775"/>
                    <a:pt x="9974" y="789"/>
                  </a:cubicBezTo>
                  <a:cubicBezTo>
                    <a:pt x="9974" y="795"/>
                    <a:pt x="9969" y="801"/>
                    <a:pt x="9969" y="801"/>
                  </a:cubicBezTo>
                  <a:cubicBezTo>
                    <a:pt x="9948" y="825"/>
                    <a:pt x="9944" y="869"/>
                    <a:pt x="9958" y="908"/>
                  </a:cubicBezTo>
                  <a:cubicBezTo>
                    <a:pt x="9939" y="919"/>
                    <a:pt x="9916" y="914"/>
                    <a:pt x="9891" y="908"/>
                  </a:cubicBezTo>
                  <a:cubicBezTo>
                    <a:pt x="9868" y="899"/>
                    <a:pt x="9852" y="881"/>
                    <a:pt x="9829" y="875"/>
                  </a:cubicBezTo>
                  <a:cubicBezTo>
                    <a:pt x="9815" y="869"/>
                    <a:pt x="9799" y="869"/>
                    <a:pt x="9785" y="875"/>
                  </a:cubicBezTo>
                  <a:cubicBezTo>
                    <a:pt x="9776" y="875"/>
                    <a:pt x="9767" y="875"/>
                    <a:pt x="9760" y="887"/>
                  </a:cubicBezTo>
                  <a:cubicBezTo>
                    <a:pt x="9758" y="896"/>
                    <a:pt x="9760" y="908"/>
                    <a:pt x="9762" y="911"/>
                  </a:cubicBezTo>
                  <a:cubicBezTo>
                    <a:pt x="9721" y="905"/>
                    <a:pt x="9668" y="902"/>
                    <a:pt x="9640" y="943"/>
                  </a:cubicBezTo>
                  <a:cubicBezTo>
                    <a:pt x="9631" y="961"/>
                    <a:pt x="9631" y="987"/>
                    <a:pt x="9645" y="1005"/>
                  </a:cubicBezTo>
                  <a:cubicBezTo>
                    <a:pt x="9659" y="1017"/>
                    <a:pt x="9675" y="1029"/>
                    <a:pt x="9684" y="1050"/>
                  </a:cubicBezTo>
                  <a:cubicBezTo>
                    <a:pt x="9679" y="1061"/>
                    <a:pt x="9670" y="1067"/>
                    <a:pt x="9659" y="1073"/>
                  </a:cubicBezTo>
                  <a:cubicBezTo>
                    <a:pt x="9670" y="1085"/>
                    <a:pt x="9675" y="1106"/>
                    <a:pt x="9670" y="1123"/>
                  </a:cubicBezTo>
                  <a:cubicBezTo>
                    <a:pt x="9666" y="1141"/>
                    <a:pt x="9645" y="1147"/>
                    <a:pt x="9636" y="1141"/>
                  </a:cubicBezTo>
                  <a:cubicBezTo>
                    <a:pt x="9631" y="1141"/>
                    <a:pt x="9622" y="1129"/>
                    <a:pt x="9617" y="1129"/>
                  </a:cubicBezTo>
                  <a:cubicBezTo>
                    <a:pt x="9592" y="1123"/>
                    <a:pt x="9574" y="1153"/>
                    <a:pt x="9548" y="1162"/>
                  </a:cubicBezTo>
                  <a:cubicBezTo>
                    <a:pt x="9553" y="1174"/>
                    <a:pt x="9557" y="1186"/>
                    <a:pt x="9569" y="1197"/>
                  </a:cubicBezTo>
                  <a:cubicBezTo>
                    <a:pt x="9553" y="1221"/>
                    <a:pt x="9514" y="1197"/>
                    <a:pt x="9500" y="1230"/>
                  </a:cubicBezTo>
                  <a:cubicBezTo>
                    <a:pt x="9491" y="1248"/>
                    <a:pt x="9495" y="1277"/>
                    <a:pt x="9482" y="1283"/>
                  </a:cubicBezTo>
                  <a:cubicBezTo>
                    <a:pt x="9472" y="1292"/>
                    <a:pt x="9461" y="1283"/>
                    <a:pt x="9452" y="1283"/>
                  </a:cubicBezTo>
                  <a:cubicBezTo>
                    <a:pt x="9442" y="1283"/>
                    <a:pt x="9433" y="1298"/>
                    <a:pt x="9424" y="1310"/>
                  </a:cubicBezTo>
                  <a:cubicBezTo>
                    <a:pt x="9424" y="1292"/>
                    <a:pt x="9408" y="1277"/>
                    <a:pt x="9399" y="1271"/>
                  </a:cubicBezTo>
                  <a:cubicBezTo>
                    <a:pt x="9385" y="1265"/>
                    <a:pt x="9371" y="1271"/>
                    <a:pt x="9355" y="1271"/>
                  </a:cubicBezTo>
                  <a:cubicBezTo>
                    <a:pt x="9316" y="1283"/>
                    <a:pt x="9284" y="1304"/>
                    <a:pt x="9249" y="1322"/>
                  </a:cubicBezTo>
                  <a:cubicBezTo>
                    <a:pt x="9235" y="1310"/>
                    <a:pt x="9235" y="1283"/>
                    <a:pt x="9240" y="1265"/>
                  </a:cubicBezTo>
                  <a:cubicBezTo>
                    <a:pt x="9249" y="1221"/>
                    <a:pt x="9275" y="1191"/>
                    <a:pt x="9307" y="1180"/>
                  </a:cubicBezTo>
                  <a:cubicBezTo>
                    <a:pt x="9327" y="1174"/>
                    <a:pt x="9346" y="1174"/>
                    <a:pt x="9364" y="1168"/>
                  </a:cubicBezTo>
                  <a:cubicBezTo>
                    <a:pt x="9394" y="1153"/>
                    <a:pt x="9408" y="1112"/>
                    <a:pt x="9419" y="1073"/>
                  </a:cubicBezTo>
                  <a:cubicBezTo>
                    <a:pt x="9408" y="1073"/>
                    <a:pt x="9403" y="1061"/>
                    <a:pt x="9403" y="1050"/>
                  </a:cubicBezTo>
                  <a:cubicBezTo>
                    <a:pt x="9403" y="1038"/>
                    <a:pt x="9408" y="1029"/>
                    <a:pt x="9408" y="1017"/>
                  </a:cubicBezTo>
                  <a:cubicBezTo>
                    <a:pt x="9408" y="987"/>
                    <a:pt x="9380" y="967"/>
                    <a:pt x="9355" y="967"/>
                  </a:cubicBezTo>
                  <a:cubicBezTo>
                    <a:pt x="9332" y="967"/>
                    <a:pt x="9302" y="967"/>
                    <a:pt x="9288" y="943"/>
                  </a:cubicBezTo>
                  <a:cubicBezTo>
                    <a:pt x="9284" y="931"/>
                    <a:pt x="9279" y="919"/>
                    <a:pt x="9268" y="914"/>
                  </a:cubicBezTo>
                  <a:lnTo>
                    <a:pt x="9258" y="914"/>
                  </a:lnTo>
                  <a:cubicBezTo>
                    <a:pt x="9235" y="925"/>
                    <a:pt x="9210" y="955"/>
                    <a:pt x="9210" y="987"/>
                  </a:cubicBezTo>
                  <a:cubicBezTo>
                    <a:pt x="9210" y="1011"/>
                    <a:pt x="9215" y="1029"/>
                    <a:pt x="9210" y="1055"/>
                  </a:cubicBezTo>
                  <a:cubicBezTo>
                    <a:pt x="9210" y="1079"/>
                    <a:pt x="9201" y="1106"/>
                    <a:pt x="9182" y="1112"/>
                  </a:cubicBezTo>
                  <a:cubicBezTo>
                    <a:pt x="9192" y="1129"/>
                    <a:pt x="9192" y="1153"/>
                    <a:pt x="9182" y="1174"/>
                  </a:cubicBezTo>
                  <a:cubicBezTo>
                    <a:pt x="9173" y="1191"/>
                    <a:pt x="9153" y="1197"/>
                    <a:pt x="9134" y="1191"/>
                  </a:cubicBezTo>
                  <a:cubicBezTo>
                    <a:pt x="9118" y="1191"/>
                    <a:pt x="9100" y="1180"/>
                    <a:pt x="9086" y="1180"/>
                  </a:cubicBezTo>
                  <a:cubicBezTo>
                    <a:pt x="9056" y="1168"/>
                    <a:pt x="9024" y="1168"/>
                    <a:pt x="8998" y="1191"/>
                  </a:cubicBezTo>
                  <a:cubicBezTo>
                    <a:pt x="8989" y="1197"/>
                    <a:pt x="8985" y="1209"/>
                    <a:pt x="8975" y="1221"/>
                  </a:cubicBezTo>
                  <a:cubicBezTo>
                    <a:pt x="8964" y="1230"/>
                    <a:pt x="8950" y="1236"/>
                    <a:pt x="8941" y="1221"/>
                  </a:cubicBezTo>
                  <a:cubicBezTo>
                    <a:pt x="8932" y="1215"/>
                    <a:pt x="8932" y="1197"/>
                    <a:pt x="8920" y="1197"/>
                  </a:cubicBezTo>
                  <a:cubicBezTo>
                    <a:pt x="8916" y="1197"/>
                    <a:pt x="8911" y="1203"/>
                    <a:pt x="8906" y="1203"/>
                  </a:cubicBezTo>
                  <a:cubicBezTo>
                    <a:pt x="8897" y="1215"/>
                    <a:pt x="8883" y="1230"/>
                    <a:pt x="8879" y="1248"/>
                  </a:cubicBezTo>
                  <a:cubicBezTo>
                    <a:pt x="8883" y="1259"/>
                    <a:pt x="8883" y="1271"/>
                    <a:pt x="8888" y="1283"/>
                  </a:cubicBezTo>
                  <a:cubicBezTo>
                    <a:pt x="8867" y="1283"/>
                    <a:pt x="8854" y="1292"/>
                    <a:pt x="8835" y="1298"/>
                  </a:cubicBezTo>
                  <a:cubicBezTo>
                    <a:pt x="8819" y="1304"/>
                    <a:pt x="8805" y="1322"/>
                    <a:pt x="8801" y="1345"/>
                  </a:cubicBezTo>
                  <a:lnTo>
                    <a:pt x="8801" y="1372"/>
                  </a:lnTo>
                  <a:cubicBezTo>
                    <a:pt x="8805" y="1378"/>
                    <a:pt x="8810" y="1384"/>
                    <a:pt x="8819" y="1384"/>
                  </a:cubicBezTo>
                  <a:cubicBezTo>
                    <a:pt x="8826" y="1390"/>
                    <a:pt x="8831" y="1395"/>
                    <a:pt x="8831" y="1407"/>
                  </a:cubicBezTo>
                  <a:cubicBezTo>
                    <a:pt x="8831" y="1395"/>
                    <a:pt x="8814" y="1390"/>
                    <a:pt x="8805" y="1395"/>
                  </a:cubicBezTo>
                  <a:cubicBezTo>
                    <a:pt x="8796" y="1401"/>
                    <a:pt x="8791" y="1416"/>
                    <a:pt x="8791" y="1428"/>
                  </a:cubicBezTo>
                  <a:cubicBezTo>
                    <a:pt x="8787" y="1440"/>
                    <a:pt x="8787" y="1452"/>
                    <a:pt x="8778" y="1458"/>
                  </a:cubicBezTo>
                  <a:lnTo>
                    <a:pt x="8743" y="1416"/>
                  </a:lnTo>
                  <a:cubicBezTo>
                    <a:pt x="8729" y="1422"/>
                    <a:pt x="8718" y="1434"/>
                    <a:pt x="8709" y="1446"/>
                  </a:cubicBezTo>
                  <a:cubicBezTo>
                    <a:pt x="8699" y="1458"/>
                    <a:pt x="8699" y="1484"/>
                    <a:pt x="8709" y="1496"/>
                  </a:cubicBezTo>
                  <a:cubicBezTo>
                    <a:pt x="8699" y="1508"/>
                    <a:pt x="8686" y="1514"/>
                    <a:pt x="8670" y="1508"/>
                  </a:cubicBezTo>
                  <a:cubicBezTo>
                    <a:pt x="8656" y="1537"/>
                    <a:pt x="8621" y="1546"/>
                    <a:pt x="8603" y="1520"/>
                  </a:cubicBezTo>
                  <a:cubicBezTo>
                    <a:pt x="8594" y="1508"/>
                    <a:pt x="8580" y="1508"/>
                    <a:pt x="8564" y="1502"/>
                  </a:cubicBezTo>
                  <a:cubicBezTo>
                    <a:pt x="8555" y="1514"/>
                    <a:pt x="8555" y="1526"/>
                    <a:pt x="8555" y="1546"/>
                  </a:cubicBezTo>
                  <a:cubicBezTo>
                    <a:pt x="8555" y="1537"/>
                    <a:pt x="8545" y="1531"/>
                    <a:pt x="8536" y="1537"/>
                  </a:cubicBezTo>
                  <a:cubicBezTo>
                    <a:pt x="8515" y="1537"/>
                    <a:pt x="8497" y="1546"/>
                    <a:pt x="8483" y="1564"/>
                  </a:cubicBezTo>
                  <a:cubicBezTo>
                    <a:pt x="8467" y="1582"/>
                    <a:pt x="8458" y="1614"/>
                    <a:pt x="8472" y="1632"/>
                  </a:cubicBezTo>
                  <a:cubicBezTo>
                    <a:pt x="8453" y="1644"/>
                    <a:pt x="8428" y="1626"/>
                    <a:pt x="8410" y="1626"/>
                  </a:cubicBezTo>
                  <a:cubicBezTo>
                    <a:pt x="8391" y="1620"/>
                    <a:pt x="8361" y="1626"/>
                    <a:pt x="8357" y="1650"/>
                  </a:cubicBezTo>
                  <a:cubicBezTo>
                    <a:pt x="8352" y="1632"/>
                    <a:pt x="8343" y="1608"/>
                    <a:pt x="8327" y="1599"/>
                  </a:cubicBezTo>
                  <a:cubicBezTo>
                    <a:pt x="8313" y="1588"/>
                    <a:pt x="8290" y="1599"/>
                    <a:pt x="8290" y="1626"/>
                  </a:cubicBezTo>
                  <a:cubicBezTo>
                    <a:pt x="8290" y="1638"/>
                    <a:pt x="8295" y="1644"/>
                    <a:pt x="8299" y="1656"/>
                  </a:cubicBezTo>
                  <a:cubicBezTo>
                    <a:pt x="8308" y="1682"/>
                    <a:pt x="8308" y="1718"/>
                    <a:pt x="8290" y="1744"/>
                  </a:cubicBezTo>
                  <a:lnTo>
                    <a:pt x="8304" y="1762"/>
                  </a:lnTo>
                  <a:cubicBezTo>
                    <a:pt x="8274" y="1768"/>
                    <a:pt x="8242" y="1780"/>
                    <a:pt x="8242" y="1818"/>
                  </a:cubicBezTo>
                  <a:cubicBezTo>
                    <a:pt x="8242" y="1830"/>
                    <a:pt x="8246" y="1842"/>
                    <a:pt x="8237" y="1848"/>
                  </a:cubicBezTo>
                  <a:cubicBezTo>
                    <a:pt x="8226" y="1863"/>
                    <a:pt x="8212" y="1836"/>
                    <a:pt x="8198" y="1836"/>
                  </a:cubicBezTo>
                  <a:cubicBezTo>
                    <a:pt x="8189" y="1836"/>
                    <a:pt x="8182" y="1854"/>
                    <a:pt x="8173" y="1868"/>
                  </a:cubicBezTo>
                  <a:cubicBezTo>
                    <a:pt x="8154" y="1892"/>
                    <a:pt x="8124" y="1868"/>
                    <a:pt x="8106" y="1848"/>
                  </a:cubicBezTo>
                  <a:cubicBezTo>
                    <a:pt x="8092" y="1880"/>
                    <a:pt x="8076" y="1916"/>
                    <a:pt x="8062" y="1948"/>
                  </a:cubicBezTo>
                  <a:cubicBezTo>
                    <a:pt x="8058" y="1954"/>
                    <a:pt x="8053" y="1966"/>
                    <a:pt x="8049" y="1966"/>
                  </a:cubicBezTo>
                  <a:cubicBezTo>
                    <a:pt x="8039" y="1972"/>
                    <a:pt x="8028" y="1960"/>
                    <a:pt x="8019" y="1960"/>
                  </a:cubicBezTo>
                  <a:cubicBezTo>
                    <a:pt x="8005" y="1960"/>
                    <a:pt x="7996" y="1987"/>
                    <a:pt x="7980" y="1978"/>
                  </a:cubicBezTo>
                  <a:cubicBezTo>
                    <a:pt x="7970" y="1972"/>
                    <a:pt x="7966" y="1948"/>
                    <a:pt x="7952" y="1948"/>
                  </a:cubicBezTo>
                  <a:cubicBezTo>
                    <a:pt x="7947" y="1948"/>
                    <a:pt x="7943" y="1954"/>
                    <a:pt x="7938" y="1954"/>
                  </a:cubicBezTo>
                  <a:cubicBezTo>
                    <a:pt x="7913" y="1978"/>
                    <a:pt x="7894" y="1999"/>
                    <a:pt x="7869" y="2022"/>
                  </a:cubicBezTo>
                  <a:cubicBezTo>
                    <a:pt x="7865" y="2010"/>
                    <a:pt x="7848" y="2010"/>
                    <a:pt x="7842" y="2022"/>
                  </a:cubicBezTo>
                  <a:cubicBezTo>
                    <a:pt x="7837" y="2034"/>
                    <a:pt x="7842" y="2055"/>
                    <a:pt x="7851" y="2067"/>
                  </a:cubicBezTo>
                  <a:cubicBezTo>
                    <a:pt x="7860" y="2078"/>
                    <a:pt x="7874" y="2078"/>
                    <a:pt x="7883" y="2078"/>
                  </a:cubicBezTo>
                  <a:cubicBezTo>
                    <a:pt x="7899" y="2078"/>
                    <a:pt x="7913" y="2078"/>
                    <a:pt x="7922" y="2072"/>
                  </a:cubicBezTo>
                  <a:cubicBezTo>
                    <a:pt x="7922" y="2096"/>
                    <a:pt x="7922" y="2123"/>
                    <a:pt x="7908" y="2129"/>
                  </a:cubicBezTo>
                  <a:lnTo>
                    <a:pt x="7890" y="2129"/>
                  </a:lnTo>
                  <a:cubicBezTo>
                    <a:pt x="7851" y="2129"/>
                    <a:pt x="7821" y="2185"/>
                    <a:pt x="7807" y="2226"/>
                  </a:cubicBezTo>
                  <a:lnTo>
                    <a:pt x="7768" y="2276"/>
                  </a:lnTo>
                  <a:cubicBezTo>
                    <a:pt x="7759" y="2288"/>
                    <a:pt x="7754" y="2303"/>
                    <a:pt x="7754" y="2315"/>
                  </a:cubicBezTo>
                  <a:cubicBezTo>
                    <a:pt x="7754" y="2333"/>
                    <a:pt x="7768" y="2339"/>
                    <a:pt x="7782" y="2339"/>
                  </a:cubicBezTo>
                  <a:cubicBezTo>
                    <a:pt x="7830" y="2344"/>
                    <a:pt x="7883" y="2282"/>
                    <a:pt x="7931" y="2321"/>
                  </a:cubicBezTo>
                  <a:cubicBezTo>
                    <a:pt x="7952" y="2303"/>
                    <a:pt x="7975" y="2282"/>
                    <a:pt x="7996" y="2265"/>
                  </a:cubicBezTo>
                  <a:cubicBezTo>
                    <a:pt x="8000" y="2259"/>
                    <a:pt x="8005" y="2259"/>
                    <a:pt x="8009" y="2259"/>
                  </a:cubicBezTo>
                  <a:cubicBezTo>
                    <a:pt x="8014" y="2259"/>
                    <a:pt x="8019" y="2271"/>
                    <a:pt x="8019" y="2276"/>
                  </a:cubicBezTo>
                  <a:cubicBezTo>
                    <a:pt x="8023" y="2309"/>
                    <a:pt x="8014" y="2344"/>
                    <a:pt x="8005" y="2377"/>
                  </a:cubicBezTo>
                  <a:cubicBezTo>
                    <a:pt x="8014" y="2395"/>
                    <a:pt x="8028" y="2395"/>
                    <a:pt x="8044" y="2407"/>
                  </a:cubicBezTo>
                  <a:cubicBezTo>
                    <a:pt x="8058" y="2412"/>
                    <a:pt x="8072" y="2433"/>
                    <a:pt x="8067" y="2451"/>
                  </a:cubicBezTo>
                  <a:cubicBezTo>
                    <a:pt x="8067" y="2457"/>
                    <a:pt x="8062" y="2469"/>
                    <a:pt x="8062" y="2475"/>
                  </a:cubicBezTo>
                  <a:cubicBezTo>
                    <a:pt x="8058" y="2495"/>
                    <a:pt x="8067" y="2519"/>
                    <a:pt x="8081" y="2537"/>
                  </a:cubicBezTo>
                  <a:cubicBezTo>
                    <a:pt x="8044" y="2531"/>
                    <a:pt x="8009" y="2537"/>
                    <a:pt x="7975" y="2548"/>
                  </a:cubicBezTo>
                  <a:cubicBezTo>
                    <a:pt x="7970" y="2548"/>
                    <a:pt x="7970" y="2557"/>
                    <a:pt x="7966" y="2557"/>
                  </a:cubicBezTo>
                  <a:cubicBezTo>
                    <a:pt x="7957" y="2569"/>
                    <a:pt x="7980" y="2581"/>
                    <a:pt x="7984" y="2599"/>
                  </a:cubicBezTo>
                  <a:cubicBezTo>
                    <a:pt x="7991" y="2611"/>
                    <a:pt x="7980" y="2631"/>
                    <a:pt x="7966" y="2637"/>
                  </a:cubicBezTo>
                  <a:cubicBezTo>
                    <a:pt x="7952" y="2637"/>
                    <a:pt x="7943" y="2631"/>
                    <a:pt x="7927" y="2625"/>
                  </a:cubicBezTo>
                  <a:cubicBezTo>
                    <a:pt x="7931" y="2649"/>
                    <a:pt x="7908" y="2667"/>
                    <a:pt x="7890" y="2679"/>
                  </a:cubicBezTo>
                  <a:cubicBezTo>
                    <a:pt x="7869" y="2687"/>
                    <a:pt x="7846" y="2711"/>
                    <a:pt x="7851" y="2735"/>
                  </a:cubicBezTo>
                  <a:cubicBezTo>
                    <a:pt x="7816" y="2735"/>
                    <a:pt x="7782" y="2705"/>
                    <a:pt x="7777" y="2661"/>
                  </a:cubicBezTo>
                  <a:cubicBezTo>
                    <a:pt x="7750" y="2661"/>
                    <a:pt x="7720" y="2631"/>
                    <a:pt x="7715" y="2593"/>
                  </a:cubicBezTo>
                  <a:cubicBezTo>
                    <a:pt x="7715" y="2581"/>
                    <a:pt x="7715" y="2575"/>
                    <a:pt x="7710" y="2563"/>
                  </a:cubicBezTo>
                  <a:cubicBezTo>
                    <a:pt x="7706" y="2557"/>
                    <a:pt x="7701" y="2548"/>
                    <a:pt x="7692" y="2543"/>
                  </a:cubicBezTo>
                  <a:cubicBezTo>
                    <a:pt x="7648" y="2519"/>
                    <a:pt x="7605" y="2507"/>
                    <a:pt x="7561" y="2501"/>
                  </a:cubicBezTo>
                  <a:cubicBezTo>
                    <a:pt x="7552" y="2501"/>
                    <a:pt x="7547" y="2501"/>
                    <a:pt x="7536" y="2507"/>
                  </a:cubicBezTo>
                  <a:cubicBezTo>
                    <a:pt x="7526" y="2519"/>
                    <a:pt x="7531" y="2528"/>
                    <a:pt x="7536" y="2543"/>
                  </a:cubicBezTo>
                  <a:cubicBezTo>
                    <a:pt x="7540" y="2554"/>
                    <a:pt x="7556" y="2557"/>
                    <a:pt x="7566" y="2563"/>
                  </a:cubicBezTo>
                  <a:cubicBezTo>
                    <a:pt x="7589" y="2575"/>
                    <a:pt x="7618" y="2581"/>
                    <a:pt x="7637" y="2599"/>
                  </a:cubicBezTo>
                  <a:cubicBezTo>
                    <a:pt x="7658" y="2616"/>
                    <a:pt x="7676" y="2649"/>
                    <a:pt x="7676" y="2687"/>
                  </a:cubicBezTo>
                  <a:cubicBezTo>
                    <a:pt x="7667" y="2679"/>
                    <a:pt x="7658" y="2673"/>
                    <a:pt x="7648" y="2673"/>
                  </a:cubicBezTo>
                  <a:cubicBezTo>
                    <a:pt x="7658" y="2705"/>
                    <a:pt x="7632" y="2741"/>
                    <a:pt x="7609" y="2741"/>
                  </a:cubicBezTo>
                  <a:cubicBezTo>
                    <a:pt x="7600" y="2741"/>
                    <a:pt x="7584" y="2729"/>
                    <a:pt x="7575" y="2729"/>
                  </a:cubicBezTo>
                  <a:cubicBezTo>
                    <a:pt x="7566" y="2729"/>
                    <a:pt x="7552" y="2729"/>
                    <a:pt x="7540" y="2735"/>
                  </a:cubicBezTo>
                  <a:cubicBezTo>
                    <a:pt x="7517" y="2741"/>
                    <a:pt x="7494" y="2755"/>
                    <a:pt x="7464" y="2761"/>
                  </a:cubicBezTo>
                  <a:cubicBezTo>
                    <a:pt x="7421" y="2773"/>
                    <a:pt x="7377" y="2785"/>
                    <a:pt x="7333" y="2767"/>
                  </a:cubicBezTo>
                  <a:cubicBezTo>
                    <a:pt x="7333" y="2779"/>
                    <a:pt x="7333" y="2797"/>
                    <a:pt x="7329" y="2812"/>
                  </a:cubicBezTo>
                  <a:lnTo>
                    <a:pt x="7280" y="2812"/>
                  </a:lnTo>
                  <a:cubicBezTo>
                    <a:pt x="7262" y="2812"/>
                    <a:pt x="7237" y="2812"/>
                    <a:pt x="7218" y="2823"/>
                  </a:cubicBezTo>
                  <a:cubicBezTo>
                    <a:pt x="7200" y="2841"/>
                    <a:pt x="7188" y="2874"/>
                    <a:pt x="7193" y="2897"/>
                  </a:cubicBezTo>
                  <a:cubicBezTo>
                    <a:pt x="7193" y="2903"/>
                    <a:pt x="7200" y="2915"/>
                    <a:pt x="7204" y="2921"/>
                  </a:cubicBezTo>
                  <a:cubicBezTo>
                    <a:pt x="7209" y="2927"/>
                    <a:pt x="7214" y="2927"/>
                    <a:pt x="7218" y="2933"/>
                  </a:cubicBezTo>
                  <a:cubicBezTo>
                    <a:pt x="7232" y="2948"/>
                    <a:pt x="7237" y="2965"/>
                    <a:pt x="7237" y="2983"/>
                  </a:cubicBezTo>
                  <a:lnTo>
                    <a:pt x="7237" y="3039"/>
                  </a:lnTo>
                  <a:cubicBezTo>
                    <a:pt x="7237" y="3057"/>
                    <a:pt x="7241" y="3078"/>
                    <a:pt x="7248" y="3101"/>
                  </a:cubicBezTo>
                  <a:cubicBezTo>
                    <a:pt x="7248" y="3113"/>
                    <a:pt x="7253" y="3128"/>
                    <a:pt x="7257" y="3134"/>
                  </a:cubicBezTo>
                  <a:cubicBezTo>
                    <a:pt x="7257" y="3140"/>
                    <a:pt x="7262" y="3140"/>
                    <a:pt x="7267" y="3146"/>
                  </a:cubicBezTo>
                  <a:cubicBezTo>
                    <a:pt x="7276" y="3163"/>
                    <a:pt x="7262" y="3181"/>
                    <a:pt x="7253" y="3202"/>
                  </a:cubicBezTo>
                  <a:cubicBezTo>
                    <a:pt x="7237" y="3220"/>
                    <a:pt x="7232" y="3249"/>
                    <a:pt x="7232" y="3276"/>
                  </a:cubicBezTo>
                  <a:cubicBezTo>
                    <a:pt x="7232" y="3282"/>
                    <a:pt x="7232" y="3294"/>
                    <a:pt x="7237" y="3299"/>
                  </a:cubicBezTo>
                  <a:lnTo>
                    <a:pt x="7248" y="3311"/>
                  </a:lnTo>
                  <a:cubicBezTo>
                    <a:pt x="7262" y="3326"/>
                    <a:pt x="7267" y="3350"/>
                    <a:pt x="7257" y="3367"/>
                  </a:cubicBezTo>
                  <a:cubicBezTo>
                    <a:pt x="7253" y="3373"/>
                    <a:pt x="7248" y="3382"/>
                    <a:pt x="7248" y="3394"/>
                  </a:cubicBezTo>
                  <a:cubicBezTo>
                    <a:pt x="7248" y="3400"/>
                    <a:pt x="7253" y="3406"/>
                    <a:pt x="7253" y="3412"/>
                  </a:cubicBezTo>
                  <a:cubicBezTo>
                    <a:pt x="7267" y="3444"/>
                    <a:pt x="7262" y="3486"/>
                    <a:pt x="7248" y="3512"/>
                  </a:cubicBezTo>
                  <a:cubicBezTo>
                    <a:pt x="7267" y="3512"/>
                    <a:pt x="7280" y="3524"/>
                    <a:pt x="7290" y="3542"/>
                  </a:cubicBezTo>
                  <a:cubicBezTo>
                    <a:pt x="7290" y="3548"/>
                    <a:pt x="7294" y="3554"/>
                    <a:pt x="7301" y="3554"/>
                  </a:cubicBezTo>
                  <a:lnTo>
                    <a:pt x="7310" y="3554"/>
                  </a:lnTo>
                  <a:cubicBezTo>
                    <a:pt x="7324" y="3548"/>
                    <a:pt x="7333" y="3542"/>
                    <a:pt x="7342" y="3542"/>
                  </a:cubicBezTo>
                  <a:cubicBezTo>
                    <a:pt x="7359" y="3542"/>
                    <a:pt x="7372" y="3542"/>
                    <a:pt x="7377" y="3554"/>
                  </a:cubicBezTo>
                  <a:cubicBezTo>
                    <a:pt x="7377" y="3560"/>
                    <a:pt x="7382" y="3566"/>
                    <a:pt x="7382" y="3566"/>
                  </a:cubicBezTo>
                  <a:cubicBezTo>
                    <a:pt x="7386" y="3574"/>
                    <a:pt x="7391" y="3566"/>
                    <a:pt x="7398" y="3566"/>
                  </a:cubicBezTo>
                  <a:cubicBezTo>
                    <a:pt x="7416" y="3560"/>
                    <a:pt x="7434" y="3580"/>
                    <a:pt x="7439" y="3604"/>
                  </a:cubicBezTo>
                  <a:cubicBezTo>
                    <a:pt x="7439" y="3610"/>
                    <a:pt x="7439" y="3610"/>
                    <a:pt x="7446" y="3616"/>
                  </a:cubicBezTo>
                  <a:cubicBezTo>
                    <a:pt x="7455" y="3636"/>
                    <a:pt x="7474" y="3604"/>
                    <a:pt x="7487" y="3610"/>
                  </a:cubicBezTo>
                  <a:cubicBezTo>
                    <a:pt x="7483" y="3642"/>
                    <a:pt x="7483" y="3672"/>
                    <a:pt x="7478" y="3704"/>
                  </a:cubicBezTo>
                  <a:lnTo>
                    <a:pt x="7478" y="3722"/>
                  </a:lnTo>
                  <a:lnTo>
                    <a:pt x="7483" y="3728"/>
                  </a:lnTo>
                  <a:cubicBezTo>
                    <a:pt x="7487" y="3734"/>
                    <a:pt x="7494" y="3734"/>
                    <a:pt x="7499" y="3740"/>
                  </a:cubicBezTo>
                  <a:cubicBezTo>
                    <a:pt x="7513" y="3752"/>
                    <a:pt x="7526" y="3772"/>
                    <a:pt x="7547" y="3784"/>
                  </a:cubicBezTo>
                  <a:cubicBezTo>
                    <a:pt x="7547" y="3778"/>
                    <a:pt x="7547" y="3772"/>
                    <a:pt x="7552" y="3758"/>
                  </a:cubicBezTo>
                  <a:cubicBezTo>
                    <a:pt x="7575" y="3767"/>
                    <a:pt x="7566" y="3814"/>
                    <a:pt x="7584" y="3829"/>
                  </a:cubicBezTo>
                  <a:cubicBezTo>
                    <a:pt x="7595" y="3835"/>
                    <a:pt x="7605" y="3835"/>
                    <a:pt x="7609" y="3846"/>
                  </a:cubicBezTo>
                  <a:lnTo>
                    <a:pt x="7609" y="3858"/>
                  </a:lnTo>
                  <a:cubicBezTo>
                    <a:pt x="7609" y="3897"/>
                    <a:pt x="7605" y="3932"/>
                    <a:pt x="7595" y="3971"/>
                  </a:cubicBezTo>
                  <a:cubicBezTo>
                    <a:pt x="7589" y="3982"/>
                    <a:pt x="7589" y="4000"/>
                    <a:pt x="7584" y="4015"/>
                  </a:cubicBezTo>
                  <a:cubicBezTo>
                    <a:pt x="7584" y="4033"/>
                    <a:pt x="7589" y="4050"/>
                    <a:pt x="7589" y="4068"/>
                  </a:cubicBezTo>
                  <a:cubicBezTo>
                    <a:pt x="7589" y="4095"/>
                    <a:pt x="7575" y="4118"/>
                    <a:pt x="7579" y="4145"/>
                  </a:cubicBezTo>
                  <a:cubicBezTo>
                    <a:pt x="7584" y="4169"/>
                    <a:pt x="7609" y="4192"/>
                    <a:pt x="7600" y="4213"/>
                  </a:cubicBezTo>
                  <a:cubicBezTo>
                    <a:pt x="7595" y="4225"/>
                    <a:pt x="7579" y="4225"/>
                    <a:pt x="7575" y="4237"/>
                  </a:cubicBezTo>
                  <a:cubicBezTo>
                    <a:pt x="7566" y="4248"/>
                    <a:pt x="7566" y="4269"/>
                    <a:pt x="7575" y="4281"/>
                  </a:cubicBezTo>
                  <a:cubicBezTo>
                    <a:pt x="7552" y="4287"/>
                    <a:pt x="7522" y="4293"/>
                    <a:pt x="7499" y="4287"/>
                  </a:cubicBezTo>
                  <a:cubicBezTo>
                    <a:pt x="7474" y="4281"/>
                    <a:pt x="7451" y="4248"/>
                    <a:pt x="7455" y="4219"/>
                  </a:cubicBezTo>
                  <a:cubicBezTo>
                    <a:pt x="7455" y="4207"/>
                    <a:pt x="7460" y="4198"/>
                    <a:pt x="7460" y="4186"/>
                  </a:cubicBezTo>
                  <a:cubicBezTo>
                    <a:pt x="7460" y="4175"/>
                    <a:pt x="7455" y="4163"/>
                    <a:pt x="7446" y="4163"/>
                  </a:cubicBezTo>
                  <a:lnTo>
                    <a:pt x="7434" y="4163"/>
                  </a:lnTo>
                  <a:lnTo>
                    <a:pt x="7434" y="4151"/>
                  </a:lnTo>
                  <a:cubicBezTo>
                    <a:pt x="7451" y="4101"/>
                    <a:pt x="7508" y="4101"/>
                    <a:pt x="7526" y="4056"/>
                  </a:cubicBezTo>
                  <a:cubicBezTo>
                    <a:pt x="7531" y="4044"/>
                    <a:pt x="7531" y="4033"/>
                    <a:pt x="7536" y="4021"/>
                  </a:cubicBezTo>
                  <a:cubicBezTo>
                    <a:pt x="7540" y="4006"/>
                    <a:pt x="7552" y="3994"/>
                    <a:pt x="7556" y="3982"/>
                  </a:cubicBezTo>
                  <a:cubicBezTo>
                    <a:pt x="7575" y="3953"/>
                    <a:pt x="7579" y="3914"/>
                    <a:pt x="7579" y="3876"/>
                  </a:cubicBezTo>
                  <a:cubicBezTo>
                    <a:pt x="7579" y="3858"/>
                    <a:pt x="7575" y="3835"/>
                    <a:pt x="7561" y="3820"/>
                  </a:cubicBezTo>
                  <a:cubicBezTo>
                    <a:pt x="7547" y="3802"/>
                    <a:pt x="7522" y="3808"/>
                    <a:pt x="7508" y="3820"/>
                  </a:cubicBezTo>
                  <a:cubicBezTo>
                    <a:pt x="7494" y="3840"/>
                    <a:pt x="7487" y="3864"/>
                    <a:pt x="7499" y="3891"/>
                  </a:cubicBezTo>
                  <a:cubicBezTo>
                    <a:pt x="7469" y="3903"/>
                    <a:pt x="7446" y="3914"/>
                    <a:pt x="7416" y="3926"/>
                  </a:cubicBezTo>
                  <a:lnTo>
                    <a:pt x="7407" y="3926"/>
                  </a:lnTo>
                  <a:cubicBezTo>
                    <a:pt x="7402" y="3926"/>
                    <a:pt x="7398" y="3920"/>
                    <a:pt x="7398" y="3920"/>
                  </a:cubicBezTo>
                  <a:cubicBezTo>
                    <a:pt x="7386" y="3914"/>
                    <a:pt x="7377" y="3920"/>
                    <a:pt x="7368" y="3926"/>
                  </a:cubicBezTo>
                  <a:cubicBezTo>
                    <a:pt x="7363" y="3891"/>
                    <a:pt x="7349" y="3852"/>
                    <a:pt x="7329" y="3829"/>
                  </a:cubicBezTo>
                  <a:cubicBezTo>
                    <a:pt x="7324" y="3820"/>
                    <a:pt x="7319" y="3814"/>
                    <a:pt x="7319" y="3808"/>
                  </a:cubicBezTo>
                  <a:cubicBezTo>
                    <a:pt x="7315" y="3790"/>
                    <a:pt x="7333" y="3784"/>
                    <a:pt x="7333" y="3767"/>
                  </a:cubicBezTo>
                  <a:cubicBezTo>
                    <a:pt x="7333" y="3752"/>
                    <a:pt x="7324" y="3740"/>
                    <a:pt x="7310" y="3740"/>
                  </a:cubicBezTo>
                  <a:lnTo>
                    <a:pt x="7276" y="3740"/>
                  </a:lnTo>
                  <a:cubicBezTo>
                    <a:pt x="7248" y="3734"/>
                    <a:pt x="7237" y="3690"/>
                    <a:pt x="7209" y="3672"/>
                  </a:cubicBezTo>
                  <a:cubicBezTo>
                    <a:pt x="7204" y="3666"/>
                    <a:pt x="7193" y="3666"/>
                    <a:pt x="7184" y="3660"/>
                  </a:cubicBezTo>
                  <a:cubicBezTo>
                    <a:pt x="7170" y="3648"/>
                    <a:pt x="7165" y="3636"/>
                    <a:pt x="7156" y="3616"/>
                  </a:cubicBezTo>
                  <a:cubicBezTo>
                    <a:pt x="7145" y="3604"/>
                    <a:pt x="7131" y="3592"/>
                    <a:pt x="7117" y="3598"/>
                  </a:cubicBezTo>
                  <a:cubicBezTo>
                    <a:pt x="7103" y="3560"/>
                    <a:pt x="7050" y="3560"/>
                    <a:pt x="7034" y="3530"/>
                  </a:cubicBezTo>
                  <a:cubicBezTo>
                    <a:pt x="7030" y="3524"/>
                    <a:pt x="7030" y="3518"/>
                    <a:pt x="7025" y="3512"/>
                  </a:cubicBezTo>
                  <a:cubicBezTo>
                    <a:pt x="7011" y="3492"/>
                    <a:pt x="6986" y="3530"/>
                    <a:pt x="6968" y="3518"/>
                  </a:cubicBezTo>
                  <a:cubicBezTo>
                    <a:pt x="6958" y="3512"/>
                    <a:pt x="6954" y="3492"/>
                    <a:pt x="6947" y="3486"/>
                  </a:cubicBezTo>
                  <a:cubicBezTo>
                    <a:pt x="6942" y="3480"/>
                    <a:pt x="6933" y="3480"/>
                    <a:pt x="6924" y="3474"/>
                  </a:cubicBezTo>
                  <a:cubicBezTo>
                    <a:pt x="6894" y="3456"/>
                    <a:pt x="6889" y="3400"/>
                    <a:pt x="6862" y="3382"/>
                  </a:cubicBezTo>
                  <a:cubicBezTo>
                    <a:pt x="6846" y="3367"/>
                    <a:pt x="6823" y="3373"/>
                    <a:pt x="6809" y="3394"/>
                  </a:cubicBezTo>
                  <a:cubicBezTo>
                    <a:pt x="6797" y="3406"/>
                    <a:pt x="6788" y="3424"/>
                    <a:pt x="6784" y="3444"/>
                  </a:cubicBezTo>
                  <a:cubicBezTo>
                    <a:pt x="6779" y="3462"/>
                    <a:pt x="6788" y="3486"/>
                    <a:pt x="6804" y="3486"/>
                  </a:cubicBezTo>
                  <a:cubicBezTo>
                    <a:pt x="6793" y="3503"/>
                    <a:pt x="6774" y="3512"/>
                    <a:pt x="6756" y="3518"/>
                  </a:cubicBezTo>
                  <a:cubicBezTo>
                    <a:pt x="6740" y="3524"/>
                    <a:pt x="6721" y="3548"/>
                    <a:pt x="6731" y="3574"/>
                  </a:cubicBezTo>
                  <a:cubicBezTo>
                    <a:pt x="6740" y="3598"/>
                    <a:pt x="6770" y="3598"/>
                    <a:pt x="6779" y="3622"/>
                  </a:cubicBezTo>
                  <a:cubicBezTo>
                    <a:pt x="6784" y="3636"/>
                    <a:pt x="6784" y="3648"/>
                    <a:pt x="6788" y="3660"/>
                  </a:cubicBezTo>
                  <a:cubicBezTo>
                    <a:pt x="6793" y="3666"/>
                    <a:pt x="6797" y="3666"/>
                    <a:pt x="6804" y="3672"/>
                  </a:cubicBezTo>
                  <a:cubicBezTo>
                    <a:pt x="6809" y="3678"/>
                    <a:pt x="6813" y="3684"/>
                    <a:pt x="6813" y="3699"/>
                  </a:cubicBezTo>
                  <a:cubicBezTo>
                    <a:pt x="6818" y="3716"/>
                    <a:pt x="6823" y="3740"/>
                    <a:pt x="6827" y="3758"/>
                  </a:cubicBezTo>
                  <a:lnTo>
                    <a:pt x="6827" y="3772"/>
                  </a:lnTo>
                  <a:cubicBezTo>
                    <a:pt x="6823" y="3784"/>
                    <a:pt x="6809" y="3784"/>
                    <a:pt x="6797" y="3784"/>
                  </a:cubicBezTo>
                  <a:cubicBezTo>
                    <a:pt x="6770" y="3772"/>
                    <a:pt x="6740" y="3758"/>
                    <a:pt x="6731" y="3722"/>
                  </a:cubicBezTo>
                  <a:cubicBezTo>
                    <a:pt x="6726" y="3710"/>
                    <a:pt x="6726" y="3699"/>
                    <a:pt x="6721" y="3690"/>
                  </a:cubicBezTo>
                  <a:cubicBezTo>
                    <a:pt x="6708" y="3672"/>
                    <a:pt x="6687" y="3690"/>
                    <a:pt x="6673" y="3704"/>
                  </a:cubicBezTo>
                  <a:cubicBezTo>
                    <a:pt x="6659" y="3716"/>
                    <a:pt x="6634" y="3728"/>
                    <a:pt x="6625" y="3704"/>
                  </a:cubicBezTo>
                  <a:cubicBezTo>
                    <a:pt x="6629" y="3746"/>
                    <a:pt x="6625" y="3790"/>
                    <a:pt x="6620" y="3829"/>
                  </a:cubicBezTo>
                  <a:cubicBezTo>
                    <a:pt x="6620" y="3835"/>
                    <a:pt x="6616" y="3840"/>
                    <a:pt x="6620" y="3846"/>
                  </a:cubicBezTo>
                  <a:cubicBezTo>
                    <a:pt x="6625" y="3870"/>
                    <a:pt x="6648" y="3870"/>
                    <a:pt x="6664" y="3864"/>
                  </a:cubicBezTo>
                  <a:cubicBezTo>
                    <a:pt x="6648" y="3908"/>
                    <a:pt x="6669" y="3971"/>
                    <a:pt x="6701" y="3982"/>
                  </a:cubicBezTo>
                  <a:cubicBezTo>
                    <a:pt x="6712" y="3988"/>
                    <a:pt x="6726" y="3988"/>
                    <a:pt x="6735" y="3994"/>
                  </a:cubicBezTo>
                  <a:cubicBezTo>
                    <a:pt x="6744" y="4000"/>
                    <a:pt x="6756" y="4021"/>
                    <a:pt x="6744" y="4033"/>
                  </a:cubicBezTo>
                  <a:cubicBezTo>
                    <a:pt x="6770" y="4015"/>
                    <a:pt x="6797" y="4033"/>
                    <a:pt x="6823" y="4044"/>
                  </a:cubicBezTo>
                  <a:cubicBezTo>
                    <a:pt x="6836" y="4050"/>
                    <a:pt x="6853" y="4062"/>
                    <a:pt x="6857" y="4083"/>
                  </a:cubicBezTo>
                  <a:cubicBezTo>
                    <a:pt x="6857" y="4089"/>
                    <a:pt x="6862" y="4101"/>
                    <a:pt x="6866" y="4107"/>
                  </a:cubicBezTo>
                  <a:cubicBezTo>
                    <a:pt x="6871" y="4112"/>
                    <a:pt x="6876" y="4112"/>
                    <a:pt x="6880" y="4118"/>
                  </a:cubicBezTo>
                  <a:cubicBezTo>
                    <a:pt x="6885" y="4124"/>
                    <a:pt x="6889" y="4130"/>
                    <a:pt x="6885" y="4136"/>
                  </a:cubicBezTo>
                  <a:cubicBezTo>
                    <a:pt x="6880" y="4136"/>
                    <a:pt x="6876" y="4145"/>
                    <a:pt x="6871" y="4145"/>
                  </a:cubicBezTo>
                  <a:cubicBezTo>
                    <a:pt x="6876" y="4175"/>
                    <a:pt x="6885" y="4207"/>
                    <a:pt x="6889" y="4231"/>
                  </a:cubicBezTo>
                  <a:cubicBezTo>
                    <a:pt x="6866" y="4231"/>
                    <a:pt x="6841" y="4213"/>
                    <a:pt x="6827" y="4192"/>
                  </a:cubicBezTo>
                  <a:cubicBezTo>
                    <a:pt x="6823" y="4186"/>
                    <a:pt x="6818" y="4180"/>
                    <a:pt x="6809" y="4175"/>
                  </a:cubicBezTo>
                  <a:lnTo>
                    <a:pt x="6788" y="4175"/>
                  </a:lnTo>
                  <a:cubicBezTo>
                    <a:pt x="6774" y="4180"/>
                    <a:pt x="6756" y="4175"/>
                    <a:pt x="6744" y="4163"/>
                  </a:cubicBezTo>
                  <a:cubicBezTo>
                    <a:pt x="6735" y="4151"/>
                    <a:pt x="6731" y="4118"/>
                    <a:pt x="6744" y="4107"/>
                  </a:cubicBezTo>
                  <a:cubicBezTo>
                    <a:pt x="6731" y="4095"/>
                    <a:pt x="6708" y="4101"/>
                    <a:pt x="6692" y="4112"/>
                  </a:cubicBezTo>
                  <a:cubicBezTo>
                    <a:pt x="6673" y="4124"/>
                    <a:pt x="6659" y="4136"/>
                    <a:pt x="6639" y="4136"/>
                  </a:cubicBezTo>
                  <a:cubicBezTo>
                    <a:pt x="6620" y="4136"/>
                    <a:pt x="6600" y="4107"/>
                    <a:pt x="6616" y="4089"/>
                  </a:cubicBezTo>
                  <a:cubicBezTo>
                    <a:pt x="6606" y="4083"/>
                    <a:pt x="6595" y="4083"/>
                    <a:pt x="6586" y="4083"/>
                  </a:cubicBezTo>
                  <a:cubicBezTo>
                    <a:pt x="6581" y="4074"/>
                    <a:pt x="6581" y="4062"/>
                    <a:pt x="6581" y="4056"/>
                  </a:cubicBezTo>
                  <a:cubicBezTo>
                    <a:pt x="6567" y="4050"/>
                    <a:pt x="6558" y="4044"/>
                    <a:pt x="6542" y="4039"/>
                  </a:cubicBezTo>
                  <a:cubicBezTo>
                    <a:pt x="6537" y="4039"/>
                    <a:pt x="6528" y="4033"/>
                    <a:pt x="6533" y="4021"/>
                  </a:cubicBezTo>
                  <a:cubicBezTo>
                    <a:pt x="6533" y="4015"/>
                    <a:pt x="6537" y="4015"/>
                    <a:pt x="6537" y="4015"/>
                  </a:cubicBezTo>
                  <a:lnTo>
                    <a:pt x="6567" y="3994"/>
                  </a:lnTo>
                  <a:cubicBezTo>
                    <a:pt x="6558" y="3982"/>
                    <a:pt x="6551" y="3971"/>
                    <a:pt x="6551" y="3953"/>
                  </a:cubicBezTo>
                  <a:lnTo>
                    <a:pt x="6551" y="3920"/>
                  </a:lnTo>
                  <a:cubicBezTo>
                    <a:pt x="6551" y="3908"/>
                    <a:pt x="6542" y="3897"/>
                    <a:pt x="6542" y="3882"/>
                  </a:cubicBezTo>
                  <a:cubicBezTo>
                    <a:pt x="6542" y="3873"/>
                    <a:pt x="6549" y="3858"/>
                    <a:pt x="6556" y="3861"/>
                  </a:cubicBezTo>
                  <a:cubicBezTo>
                    <a:pt x="6547" y="3849"/>
                    <a:pt x="6544" y="3826"/>
                    <a:pt x="6551" y="3808"/>
                  </a:cubicBezTo>
                  <a:cubicBezTo>
                    <a:pt x="6558" y="3790"/>
                    <a:pt x="6572" y="3772"/>
                    <a:pt x="6581" y="3752"/>
                  </a:cubicBezTo>
                  <a:cubicBezTo>
                    <a:pt x="6590" y="3734"/>
                    <a:pt x="6595" y="3710"/>
                    <a:pt x="6586" y="3690"/>
                  </a:cubicBezTo>
                  <a:cubicBezTo>
                    <a:pt x="6581" y="3678"/>
                    <a:pt x="6572" y="3672"/>
                    <a:pt x="6572" y="3666"/>
                  </a:cubicBezTo>
                  <a:cubicBezTo>
                    <a:pt x="6567" y="3648"/>
                    <a:pt x="6577" y="3622"/>
                    <a:pt x="6590" y="3610"/>
                  </a:cubicBezTo>
                  <a:cubicBezTo>
                    <a:pt x="6606" y="3598"/>
                    <a:pt x="6616" y="3577"/>
                    <a:pt x="6616" y="3560"/>
                  </a:cubicBezTo>
                  <a:cubicBezTo>
                    <a:pt x="6616" y="3539"/>
                    <a:pt x="6595" y="3530"/>
                    <a:pt x="6586" y="3512"/>
                  </a:cubicBezTo>
                  <a:cubicBezTo>
                    <a:pt x="6563" y="3474"/>
                    <a:pt x="6572" y="3418"/>
                    <a:pt x="6558" y="3367"/>
                  </a:cubicBezTo>
                  <a:cubicBezTo>
                    <a:pt x="6547" y="3332"/>
                    <a:pt x="6519" y="3305"/>
                    <a:pt x="6514" y="3270"/>
                  </a:cubicBezTo>
                  <a:cubicBezTo>
                    <a:pt x="6514" y="3258"/>
                    <a:pt x="6517" y="3237"/>
                    <a:pt x="6510" y="3226"/>
                  </a:cubicBezTo>
                  <a:cubicBezTo>
                    <a:pt x="6505" y="3214"/>
                    <a:pt x="6489" y="3202"/>
                    <a:pt x="6480" y="3208"/>
                  </a:cubicBezTo>
                  <a:cubicBezTo>
                    <a:pt x="6480" y="3140"/>
                    <a:pt x="6422" y="3078"/>
                    <a:pt x="6370" y="3090"/>
                  </a:cubicBezTo>
                  <a:cubicBezTo>
                    <a:pt x="6365" y="3090"/>
                    <a:pt x="6360" y="3090"/>
                    <a:pt x="6360" y="3095"/>
                  </a:cubicBezTo>
                  <a:cubicBezTo>
                    <a:pt x="6353" y="3101"/>
                    <a:pt x="6360" y="3113"/>
                    <a:pt x="6365" y="3119"/>
                  </a:cubicBezTo>
                  <a:cubicBezTo>
                    <a:pt x="6370" y="3128"/>
                    <a:pt x="6379" y="3128"/>
                    <a:pt x="6388" y="3119"/>
                  </a:cubicBezTo>
                  <a:cubicBezTo>
                    <a:pt x="6379" y="3134"/>
                    <a:pt x="6374" y="3152"/>
                    <a:pt x="6374" y="3169"/>
                  </a:cubicBezTo>
                  <a:cubicBezTo>
                    <a:pt x="6374" y="3187"/>
                    <a:pt x="6383" y="3208"/>
                    <a:pt x="6397" y="3208"/>
                  </a:cubicBezTo>
                  <a:cubicBezTo>
                    <a:pt x="6402" y="3231"/>
                    <a:pt x="6393" y="3258"/>
                    <a:pt x="6409" y="3276"/>
                  </a:cubicBezTo>
                  <a:cubicBezTo>
                    <a:pt x="6413" y="3282"/>
                    <a:pt x="6418" y="3282"/>
                    <a:pt x="6422" y="3288"/>
                  </a:cubicBezTo>
                  <a:cubicBezTo>
                    <a:pt x="6445" y="3299"/>
                    <a:pt x="6462" y="3338"/>
                    <a:pt x="6471" y="3367"/>
                  </a:cubicBezTo>
                  <a:cubicBezTo>
                    <a:pt x="6475" y="3382"/>
                    <a:pt x="6480" y="3388"/>
                    <a:pt x="6480" y="3400"/>
                  </a:cubicBezTo>
                  <a:cubicBezTo>
                    <a:pt x="6480" y="3412"/>
                    <a:pt x="6475" y="3424"/>
                    <a:pt x="6466" y="3424"/>
                  </a:cubicBezTo>
                  <a:lnTo>
                    <a:pt x="6445" y="3424"/>
                  </a:lnTo>
                  <a:cubicBezTo>
                    <a:pt x="6436" y="3430"/>
                    <a:pt x="6436" y="3444"/>
                    <a:pt x="6441" y="3456"/>
                  </a:cubicBezTo>
                  <a:cubicBezTo>
                    <a:pt x="6445" y="3468"/>
                    <a:pt x="6450" y="3474"/>
                    <a:pt x="6450" y="3486"/>
                  </a:cubicBezTo>
                  <a:cubicBezTo>
                    <a:pt x="6450" y="3498"/>
                    <a:pt x="6445" y="3512"/>
                    <a:pt x="6455" y="3524"/>
                  </a:cubicBezTo>
                  <a:cubicBezTo>
                    <a:pt x="6462" y="3530"/>
                    <a:pt x="6466" y="3530"/>
                    <a:pt x="6471" y="3536"/>
                  </a:cubicBezTo>
                  <a:cubicBezTo>
                    <a:pt x="6475" y="3542"/>
                    <a:pt x="6480" y="3551"/>
                    <a:pt x="6475" y="3566"/>
                  </a:cubicBezTo>
                  <a:cubicBezTo>
                    <a:pt x="6471" y="3577"/>
                    <a:pt x="6462" y="3586"/>
                    <a:pt x="6450" y="3580"/>
                  </a:cubicBezTo>
                  <a:cubicBezTo>
                    <a:pt x="6455" y="3604"/>
                    <a:pt x="6455" y="3642"/>
                    <a:pt x="6436" y="3654"/>
                  </a:cubicBezTo>
                  <a:cubicBezTo>
                    <a:pt x="6427" y="3660"/>
                    <a:pt x="6413" y="3666"/>
                    <a:pt x="6418" y="3678"/>
                  </a:cubicBezTo>
                  <a:cubicBezTo>
                    <a:pt x="6422" y="3690"/>
                    <a:pt x="6436" y="3690"/>
                    <a:pt x="6432" y="3699"/>
                  </a:cubicBezTo>
                  <a:cubicBezTo>
                    <a:pt x="6418" y="3710"/>
                    <a:pt x="6397" y="3710"/>
                    <a:pt x="6383" y="3716"/>
                  </a:cubicBezTo>
                  <a:cubicBezTo>
                    <a:pt x="6370" y="3722"/>
                    <a:pt x="6353" y="3746"/>
                    <a:pt x="6365" y="3767"/>
                  </a:cubicBezTo>
                  <a:cubicBezTo>
                    <a:pt x="6349" y="3772"/>
                    <a:pt x="6335" y="3772"/>
                    <a:pt x="6317" y="3772"/>
                  </a:cubicBezTo>
                  <a:cubicBezTo>
                    <a:pt x="6301" y="3778"/>
                    <a:pt x="6287" y="3802"/>
                    <a:pt x="6296" y="3814"/>
                  </a:cubicBezTo>
                  <a:cubicBezTo>
                    <a:pt x="6291" y="3814"/>
                    <a:pt x="6287" y="3814"/>
                    <a:pt x="6287" y="3820"/>
                  </a:cubicBezTo>
                  <a:cubicBezTo>
                    <a:pt x="6282" y="3829"/>
                    <a:pt x="6282" y="3829"/>
                    <a:pt x="6278" y="3829"/>
                  </a:cubicBezTo>
                  <a:cubicBezTo>
                    <a:pt x="6273" y="3829"/>
                    <a:pt x="6273" y="3814"/>
                    <a:pt x="6278" y="3814"/>
                  </a:cubicBezTo>
                  <a:cubicBezTo>
                    <a:pt x="6273" y="3814"/>
                    <a:pt x="6264" y="3814"/>
                    <a:pt x="6257" y="3829"/>
                  </a:cubicBezTo>
                  <a:cubicBezTo>
                    <a:pt x="6252" y="3835"/>
                    <a:pt x="6257" y="3846"/>
                    <a:pt x="6257" y="3852"/>
                  </a:cubicBezTo>
                  <a:lnTo>
                    <a:pt x="6257" y="3864"/>
                  </a:lnTo>
                  <a:cubicBezTo>
                    <a:pt x="6257" y="3864"/>
                    <a:pt x="6264" y="3870"/>
                    <a:pt x="6268" y="3870"/>
                  </a:cubicBezTo>
                  <a:cubicBezTo>
                    <a:pt x="6278" y="3876"/>
                    <a:pt x="6282" y="3891"/>
                    <a:pt x="6278" y="3903"/>
                  </a:cubicBezTo>
                  <a:cubicBezTo>
                    <a:pt x="6273" y="3914"/>
                    <a:pt x="6268" y="3926"/>
                    <a:pt x="6257" y="3932"/>
                  </a:cubicBezTo>
                  <a:cubicBezTo>
                    <a:pt x="6252" y="3932"/>
                    <a:pt x="6252" y="3932"/>
                    <a:pt x="6248" y="3938"/>
                  </a:cubicBezTo>
                  <a:cubicBezTo>
                    <a:pt x="6248" y="3938"/>
                    <a:pt x="6243" y="3944"/>
                    <a:pt x="6243" y="3953"/>
                  </a:cubicBezTo>
                  <a:lnTo>
                    <a:pt x="6243" y="3994"/>
                  </a:lnTo>
                  <a:cubicBezTo>
                    <a:pt x="6243" y="4000"/>
                    <a:pt x="6238" y="4000"/>
                    <a:pt x="6238" y="4006"/>
                  </a:cubicBezTo>
                  <a:cubicBezTo>
                    <a:pt x="6234" y="4021"/>
                    <a:pt x="6229" y="4027"/>
                    <a:pt x="6225" y="4039"/>
                  </a:cubicBezTo>
                  <a:cubicBezTo>
                    <a:pt x="6243" y="4050"/>
                    <a:pt x="6264" y="4068"/>
                    <a:pt x="6278" y="4095"/>
                  </a:cubicBezTo>
                  <a:cubicBezTo>
                    <a:pt x="6291" y="4118"/>
                    <a:pt x="6301" y="4145"/>
                    <a:pt x="6317" y="4169"/>
                  </a:cubicBezTo>
                  <a:lnTo>
                    <a:pt x="6317" y="4219"/>
                  </a:lnTo>
                  <a:cubicBezTo>
                    <a:pt x="6335" y="4219"/>
                    <a:pt x="6344" y="4248"/>
                    <a:pt x="6344" y="4281"/>
                  </a:cubicBezTo>
                  <a:lnTo>
                    <a:pt x="6344" y="4355"/>
                  </a:lnTo>
                  <a:cubicBezTo>
                    <a:pt x="6344" y="4361"/>
                    <a:pt x="6344" y="4367"/>
                    <a:pt x="6349" y="4373"/>
                  </a:cubicBezTo>
                  <a:cubicBezTo>
                    <a:pt x="6353" y="4379"/>
                    <a:pt x="6360" y="4379"/>
                    <a:pt x="6365" y="4384"/>
                  </a:cubicBezTo>
                  <a:cubicBezTo>
                    <a:pt x="6379" y="4399"/>
                    <a:pt x="6379" y="4423"/>
                    <a:pt x="6379" y="4441"/>
                  </a:cubicBezTo>
                  <a:cubicBezTo>
                    <a:pt x="6379" y="4461"/>
                    <a:pt x="6383" y="4491"/>
                    <a:pt x="6397" y="4491"/>
                  </a:cubicBezTo>
                  <a:cubicBezTo>
                    <a:pt x="6383" y="4497"/>
                    <a:pt x="6383" y="4529"/>
                    <a:pt x="6388" y="4547"/>
                  </a:cubicBezTo>
                  <a:cubicBezTo>
                    <a:pt x="6393" y="4565"/>
                    <a:pt x="6393" y="4597"/>
                    <a:pt x="6379" y="4603"/>
                  </a:cubicBezTo>
                  <a:cubicBezTo>
                    <a:pt x="6370" y="4609"/>
                    <a:pt x="6360" y="4603"/>
                    <a:pt x="6353" y="4609"/>
                  </a:cubicBezTo>
                  <a:cubicBezTo>
                    <a:pt x="6349" y="4609"/>
                    <a:pt x="6349" y="4615"/>
                    <a:pt x="6344" y="4621"/>
                  </a:cubicBezTo>
                  <a:cubicBezTo>
                    <a:pt x="6335" y="4653"/>
                    <a:pt x="6326" y="4683"/>
                    <a:pt x="6330" y="4721"/>
                  </a:cubicBezTo>
                  <a:lnTo>
                    <a:pt x="6296" y="4721"/>
                  </a:lnTo>
                  <a:lnTo>
                    <a:pt x="6296" y="4846"/>
                  </a:lnTo>
                  <a:cubicBezTo>
                    <a:pt x="6296" y="4869"/>
                    <a:pt x="6291" y="4893"/>
                    <a:pt x="6278" y="4899"/>
                  </a:cubicBezTo>
                  <a:cubicBezTo>
                    <a:pt x="6291" y="4899"/>
                    <a:pt x="6305" y="4920"/>
                    <a:pt x="6305" y="4943"/>
                  </a:cubicBezTo>
                  <a:cubicBezTo>
                    <a:pt x="6312" y="4961"/>
                    <a:pt x="6307" y="4988"/>
                    <a:pt x="6312" y="5005"/>
                  </a:cubicBezTo>
                  <a:cubicBezTo>
                    <a:pt x="6319" y="5023"/>
                    <a:pt x="6321" y="5038"/>
                    <a:pt x="6326" y="5056"/>
                  </a:cubicBezTo>
                  <a:cubicBezTo>
                    <a:pt x="6335" y="5085"/>
                    <a:pt x="6335" y="5118"/>
                    <a:pt x="6330" y="5153"/>
                  </a:cubicBezTo>
                  <a:cubicBezTo>
                    <a:pt x="6326" y="5168"/>
                    <a:pt x="6326" y="5174"/>
                    <a:pt x="6321" y="5186"/>
                  </a:cubicBezTo>
                  <a:cubicBezTo>
                    <a:pt x="6321" y="5209"/>
                    <a:pt x="6326" y="5236"/>
                    <a:pt x="6344" y="5248"/>
                  </a:cubicBezTo>
                  <a:cubicBezTo>
                    <a:pt x="6349" y="5254"/>
                    <a:pt x="6360" y="5254"/>
                    <a:pt x="6365" y="5254"/>
                  </a:cubicBezTo>
                  <a:lnTo>
                    <a:pt x="6374" y="5242"/>
                  </a:lnTo>
                  <a:cubicBezTo>
                    <a:pt x="6383" y="5230"/>
                    <a:pt x="6397" y="5248"/>
                    <a:pt x="6413" y="5254"/>
                  </a:cubicBezTo>
                  <a:cubicBezTo>
                    <a:pt x="6427" y="5265"/>
                    <a:pt x="6445" y="5260"/>
                    <a:pt x="6445" y="5242"/>
                  </a:cubicBezTo>
                  <a:cubicBezTo>
                    <a:pt x="6466" y="5248"/>
                    <a:pt x="6491" y="5242"/>
                    <a:pt x="6510" y="5230"/>
                  </a:cubicBezTo>
                  <a:cubicBezTo>
                    <a:pt x="6540" y="5209"/>
                    <a:pt x="6563" y="5174"/>
                    <a:pt x="6595" y="5180"/>
                  </a:cubicBezTo>
                  <a:cubicBezTo>
                    <a:pt x="6606" y="5209"/>
                    <a:pt x="6639" y="5197"/>
                    <a:pt x="6664" y="5197"/>
                  </a:cubicBezTo>
                  <a:cubicBezTo>
                    <a:pt x="6673" y="5197"/>
                    <a:pt x="6687" y="5209"/>
                    <a:pt x="6696" y="5215"/>
                  </a:cubicBezTo>
                  <a:cubicBezTo>
                    <a:pt x="6721" y="5236"/>
                    <a:pt x="6749" y="5260"/>
                    <a:pt x="6774" y="5277"/>
                  </a:cubicBezTo>
                  <a:cubicBezTo>
                    <a:pt x="6788" y="5292"/>
                    <a:pt x="6800" y="5298"/>
                    <a:pt x="6809" y="5316"/>
                  </a:cubicBezTo>
                  <a:cubicBezTo>
                    <a:pt x="6820" y="5333"/>
                    <a:pt x="6818" y="5354"/>
                    <a:pt x="6813" y="5372"/>
                  </a:cubicBezTo>
                  <a:cubicBezTo>
                    <a:pt x="6832" y="5378"/>
                    <a:pt x="6846" y="5396"/>
                    <a:pt x="6857" y="5422"/>
                  </a:cubicBezTo>
                  <a:cubicBezTo>
                    <a:pt x="6866" y="5446"/>
                    <a:pt x="6866" y="5469"/>
                    <a:pt x="6871" y="5496"/>
                  </a:cubicBezTo>
                  <a:cubicBezTo>
                    <a:pt x="6876" y="5540"/>
                    <a:pt x="6880" y="5582"/>
                    <a:pt x="6866" y="5626"/>
                  </a:cubicBezTo>
                  <a:cubicBezTo>
                    <a:pt x="6862" y="5638"/>
                    <a:pt x="6857" y="5641"/>
                    <a:pt x="6857" y="5656"/>
                  </a:cubicBezTo>
                  <a:cubicBezTo>
                    <a:pt x="6857" y="5668"/>
                    <a:pt x="6857" y="5682"/>
                    <a:pt x="6853" y="5694"/>
                  </a:cubicBezTo>
                  <a:cubicBezTo>
                    <a:pt x="6846" y="5718"/>
                    <a:pt x="6827" y="5739"/>
                    <a:pt x="6813" y="5739"/>
                  </a:cubicBezTo>
                  <a:lnTo>
                    <a:pt x="6813" y="5774"/>
                  </a:lnTo>
                  <a:cubicBezTo>
                    <a:pt x="6804" y="5780"/>
                    <a:pt x="6793" y="5768"/>
                    <a:pt x="6788" y="5756"/>
                  </a:cubicBezTo>
                  <a:cubicBezTo>
                    <a:pt x="6784" y="5744"/>
                    <a:pt x="6788" y="5733"/>
                    <a:pt x="6788" y="5718"/>
                  </a:cubicBezTo>
                  <a:cubicBezTo>
                    <a:pt x="6793" y="5665"/>
                    <a:pt x="6793" y="5603"/>
                    <a:pt x="6784" y="5546"/>
                  </a:cubicBezTo>
                  <a:cubicBezTo>
                    <a:pt x="6788" y="5520"/>
                    <a:pt x="6761" y="5514"/>
                    <a:pt x="6756" y="5496"/>
                  </a:cubicBezTo>
                  <a:lnTo>
                    <a:pt x="6756" y="5464"/>
                  </a:lnTo>
                  <a:cubicBezTo>
                    <a:pt x="6756" y="5446"/>
                    <a:pt x="6735" y="5434"/>
                    <a:pt x="6726" y="5422"/>
                  </a:cubicBezTo>
                  <a:cubicBezTo>
                    <a:pt x="6701" y="5401"/>
                    <a:pt x="6682" y="5372"/>
                    <a:pt x="6669" y="5333"/>
                  </a:cubicBezTo>
                  <a:cubicBezTo>
                    <a:pt x="6648" y="5328"/>
                    <a:pt x="6625" y="5328"/>
                    <a:pt x="6606" y="5348"/>
                  </a:cubicBezTo>
                  <a:cubicBezTo>
                    <a:pt x="6590" y="5360"/>
                    <a:pt x="6577" y="5384"/>
                    <a:pt x="6558" y="5372"/>
                  </a:cubicBezTo>
                  <a:cubicBezTo>
                    <a:pt x="6547" y="5366"/>
                    <a:pt x="6537" y="5354"/>
                    <a:pt x="6528" y="5360"/>
                  </a:cubicBezTo>
                  <a:cubicBezTo>
                    <a:pt x="6519" y="5360"/>
                    <a:pt x="6519" y="5372"/>
                    <a:pt x="6514" y="5378"/>
                  </a:cubicBezTo>
                  <a:cubicBezTo>
                    <a:pt x="6503" y="5390"/>
                    <a:pt x="6489" y="5390"/>
                    <a:pt x="6480" y="5390"/>
                  </a:cubicBezTo>
                  <a:cubicBezTo>
                    <a:pt x="6436" y="5390"/>
                    <a:pt x="6388" y="5396"/>
                    <a:pt x="6360" y="5440"/>
                  </a:cubicBezTo>
                  <a:cubicBezTo>
                    <a:pt x="6379" y="5458"/>
                    <a:pt x="6402" y="5464"/>
                    <a:pt x="6422" y="5458"/>
                  </a:cubicBezTo>
                  <a:cubicBezTo>
                    <a:pt x="6427" y="5478"/>
                    <a:pt x="6427" y="5496"/>
                    <a:pt x="6413" y="5514"/>
                  </a:cubicBezTo>
                  <a:cubicBezTo>
                    <a:pt x="6397" y="5540"/>
                    <a:pt x="6418" y="5564"/>
                    <a:pt x="6422" y="5594"/>
                  </a:cubicBezTo>
                  <a:cubicBezTo>
                    <a:pt x="6427" y="5620"/>
                    <a:pt x="6427" y="5644"/>
                    <a:pt x="6418" y="5665"/>
                  </a:cubicBezTo>
                  <a:cubicBezTo>
                    <a:pt x="6441" y="5665"/>
                    <a:pt x="6450" y="5700"/>
                    <a:pt x="6455" y="5733"/>
                  </a:cubicBezTo>
                  <a:cubicBezTo>
                    <a:pt x="6462" y="5750"/>
                    <a:pt x="6462" y="5768"/>
                    <a:pt x="6455" y="5786"/>
                  </a:cubicBezTo>
                  <a:lnTo>
                    <a:pt x="6441" y="5824"/>
                  </a:lnTo>
                  <a:cubicBezTo>
                    <a:pt x="6436" y="5857"/>
                    <a:pt x="6455" y="5880"/>
                    <a:pt x="6450" y="5910"/>
                  </a:cubicBezTo>
                  <a:lnTo>
                    <a:pt x="6432" y="5910"/>
                  </a:lnTo>
                  <a:cubicBezTo>
                    <a:pt x="6436" y="5931"/>
                    <a:pt x="6422" y="5943"/>
                    <a:pt x="6409" y="5937"/>
                  </a:cubicBezTo>
                  <a:cubicBezTo>
                    <a:pt x="6402" y="5937"/>
                    <a:pt x="6397" y="5931"/>
                    <a:pt x="6393" y="5925"/>
                  </a:cubicBezTo>
                  <a:cubicBezTo>
                    <a:pt x="6379" y="5919"/>
                    <a:pt x="6365" y="5931"/>
                    <a:pt x="6360" y="5948"/>
                  </a:cubicBezTo>
                  <a:cubicBezTo>
                    <a:pt x="6353" y="5966"/>
                    <a:pt x="6365" y="5987"/>
                    <a:pt x="6374" y="6005"/>
                  </a:cubicBezTo>
                  <a:cubicBezTo>
                    <a:pt x="6365" y="5993"/>
                    <a:pt x="6349" y="6008"/>
                    <a:pt x="6344" y="6028"/>
                  </a:cubicBezTo>
                  <a:cubicBezTo>
                    <a:pt x="6340" y="6046"/>
                    <a:pt x="6326" y="6067"/>
                    <a:pt x="6317" y="6055"/>
                  </a:cubicBezTo>
                  <a:cubicBezTo>
                    <a:pt x="6312" y="6079"/>
                    <a:pt x="6330" y="6096"/>
                    <a:pt x="6344" y="6111"/>
                  </a:cubicBezTo>
                  <a:cubicBezTo>
                    <a:pt x="6360" y="6129"/>
                    <a:pt x="6365" y="6158"/>
                    <a:pt x="6349" y="6173"/>
                  </a:cubicBezTo>
                  <a:cubicBezTo>
                    <a:pt x="6344" y="6179"/>
                    <a:pt x="6340" y="6173"/>
                    <a:pt x="6330" y="6179"/>
                  </a:cubicBezTo>
                  <a:cubicBezTo>
                    <a:pt x="6317" y="6179"/>
                    <a:pt x="6301" y="6191"/>
                    <a:pt x="6291" y="6203"/>
                  </a:cubicBezTo>
                  <a:cubicBezTo>
                    <a:pt x="6282" y="6209"/>
                    <a:pt x="6278" y="6212"/>
                    <a:pt x="6273" y="6226"/>
                  </a:cubicBezTo>
                  <a:cubicBezTo>
                    <a:pt x="6268" y="6238"/>
                    <a:pt x="6273" y="6253"/>
                    <a:pt x="6282" y="6259"/>
                  </a:cubicBezTo>
                  <a:lnTo>
                    <a:pt x="6264" y="6259"/>
                  </a:lnTo>
                  <a:cubicBezTo>
                    <a:pt x="6252" y="6283"/>
                    <a:pt x="6234" y="6303"/>
                    <a:pt x="6215" y="6327"/>
                  </a:cubicBezTo>
                  <a:cubicBezTo>
                    <a:pt x="6209" y="6333"/>
                    <a:pt x="6204" y="6339"/>
                    <a:pt x="6199" y="6339"/>
                  </a:cubicBezTo>
                  <a:cubicBezTo>
                    <a:pt x="6190" y="6339"/>
                    <a:pt x="6186" y="6339"/>
                    <a:pt x="6181" y="6345"/>
                  </a:cubicBezTo>
                  <a:cubicBezTo>
                    <a:pt x="6172" y="6365"/>
                    <a:pt x="6204" y="6383"/>
                    <a:pt x="6195" y="6401"/>
                  </a:cubicBezTo>
                  <a:lnTo>
                    <a:pt x="6137" y="6401"/>
                  </a:lnTo>
                  <a:lnTo>
                    <a:pt x="6137" y="6419"/>
                  </a:lnTo>
                  <a:lnTo>
                    <a:pt x="6123" y="6419"/>
                  </a:lnTo>
                  <a:cubicBezTo>
                    <a:pt x="6123" y="6433"/>
                    <a:pt x="6123" y="6445"/>
                    <a:pt x="6128" y="6457"/>
                  </a:cubicBezTo>
                  <a:cubicBezTo>
                    <a:pt x="6114" y="6463"/>
                    <a:pt x="6098" y="6463"/>
                    <a:pt x="6089" y="6463"/>
                  </a:cubicBezTo>
                  <a:cubicBezTo>
                    <a:pt x="6084" y="6475"/>
                    <a:pt x="6089" y="6489"/>
                    <a:pt x="6093" y="6501"/>
                  </a:cubicBezTo>
                  <a:cubicBezTo>
                    <a:pt x="6080" y="6501"/>
                    <a:pt x="6066" y="6501"/>
                    <a:pt x="6054" y="6489"/>
                  </a:cubicBezTo>
                  <a:cubicBezTo>
                    <a:pt x="6045" y="6475"/>
                    <a:pt x="6041" y="6451"/>
                    <a:pt x="6050" y="6445"/>
                  </a:cubicBezTo>
                  <a:cubicBezTo>
                    <a:pt x="6054" y="6439"/>
                    <a:pt x="6059" y="6439"/>
                    <a:pt x="6066" y="6433"/>
                  </a:cubicBezTo>
                  <a:cubicBezTo>
                    <a:pt x="6066" y="6427"/>
                    <a:pt x="6066" y="6419"/>
                    <a:pt x="6059" y="6419"/>
                  </a:cubicBezTo>
                  <a:cubicBezTo>
                    <a:pt x="6050" y="6401"/>
                    <a:pt x="6041" y="6377"/>
                    <a:pt x="6031" y="6356"/>
                  </a:cubicBezTo>
                  <a:cubicBezTo>
                    <a:pt x="6045" y="6356"/>
                    <a:pt x="6054" y="6345"/>
                    <a:pt x="6054" y="6327"/>
                  </a:cubicBezTo>
                  <a:cubicBezTo>
                    <a:pt x="6054" y="6309"/>
                    <a:pt x="6045" y="6294"/>
                    <a:pt x="6036" y="6288"/>
                  </a:cubicBezTo>
                  <a:lnTo>
                    <a:pt x="6080" y="6271"/>
                  </a:lnTo>
                  <a:cubicBezTo>
                    <a:pt x="6080" y="6247"/>
                    <a:pt x="6084" y="6220"/>
                    <a:pt x="6093" y="6203"/>
                  </a:cubicBezTo>
                  <a:cubicBezTo>
                    <a:pt x="6089" y="6197"/>
                    <a:pt x="6080" y="6191"/>
                    <a:pt x="6075" y="6185"/>
                  </a:cubicBezTo>
                  <a:cubicBezTo>
                    <a:pt x="6103" y="6185"/>
                    <a:pt x="6119" y="6147"/>
                    <a:pt x="6123" y="6111"/>
                  </a:cubicBezTo>
                  <a:cubicBezTo>
                    <a:pt x="6128" y="6079"/>
                    <a:pt x="6137" y="6049"/>
                    <a:pt x="6142" y="6011"/>
                  </a:cubicBezTo>
                  <a:cubicBezTo>
                    <a:pt x="6146" y="5993"/>
                    <a:pt x="6146" y="5972"/>
                    <a:pt x="6156" y="5954"/>
                  </a:cubicBezTo>
                  <a:cubicBezTo>
                    <a:pt x="6165" y="5943"/>
                    <a:pt x="6183" y="5937"/>
                    <a:pt x="6195" y="5954"/>
                  </a:cubicBezTo>
                  <a:cubicBezTo>
                    <a:pt x="6192" y="5948"/>
                    <a:pt x="6199" y="5943"/>
                    <a:pt x="6204" y="5943"/>
                  </a:cubicBezTo>
                  <a:cubicBezTo>
                    <a:pt x="6209" y="5943"/>
                    <a:pt x="6215" y="5948"/>
                    <a:pt x="6220" y="5954"/>
                  </a:cubicBezTo>
                  <a:cubicBezTo>
                    <a:pt x="6229" y="5954"/>
                    <a:pt x="6234" y="5937"/>
                    <a:pt x="6229" y="5925"/>
                  </a:cubicBezTo>
                  <a:cubicBezTo>
                    <a:pt x="6225" y="5910"/>
                    <a:pt x="6215" y="5898"/>
                    <a:pt x="6215" y="5886"/>
                  </a:cubicBezTo>
                  <a:cubicBezTo>
                    <a:pt x="6215" y="5875"/>
                    <a:pt x="6225" y="5857"/>
                    <a:pt x="6234" y="5869"/>
                  </a:cubicBezTo>
                  <a:cubicBezTo>
                    <a:pt x="6229" y="5836"/>
                    <a:pt x="6225" y="5812"/>
                    <a:pt x="6225" y="5780"/>
                  </a:cubicBezTo>
                  <a:lnTo>
                    <a:pt x="6225" y="5762"/>
                  </a:lnTo>
                  <a:cubicBezTo>
                    <a:pt x="6225" y="5750"/>
                    <a:pt x="6229" y="5744"/>
                    <a:pt x="6234" y="5733"/>
                  </a:cubicBezTo>
                  <a:cubicBezTo>
                    <a:pt x="6243" y="5706"/>
                    <a:pt x="6243" y="5676"/>
                    <a:pt x="6238" y="5650"/>
                  </a:cubicBezTo>
                  <a:cubicBezTo>
                    <a:pt x="6234" y="5632"/>
                    <a:pt x="6229" y="5614"/>
                    <a:pt x="6229" y="5603"/>
                  </a:cubicBezTo>
                  <a:cubicBezTo>
                    <a:pt x="6234" y="5582"/>
                    <a:pt x="6252" y="5576"/>
                    <a:pt x="6257" y="5588"/>
                  </a:cubicBezTo>
                  <a:cubicBezTo>
                    <a:pt x="6273" y="5570"/>
                    <a:pt x="6282" y="5552"/>
                    <a:pt x="6296" y="5532"/>
                  </a:cubicBezTo>
                  <a:cubicBezTo>
                    <a:pt x="6282" y="5514"/>
                    <a:pt x="6278" y="5490"/>
                    <a:pt x="6282" y="5464"/>
                  </a:cubicBezTo>
                  <a:cubicBezTo>
                    <a:pt x="6257" y="5464"/>
                    <a:pt x="6238" y="5458"/>
                    <a:pt x="6220" y="5440"/>
                  </a:cubicBezTo>
                  <a:cubicBezTo>
                    <a:pt x="6215" y="5452"/>
                    <a:pt x="6195" y="5446"/>
                    <a:pt x="6195" y="5434"/>
                  </a:cubicBezTo>
                  <a:cubicBezTo>
                    <a:pt x="6186" y="5396"/>
                    <a:pt x="6162" y="5366"/>
                    <a:pt x="6142" y="5339"/>
                  </a:cubicBezTo>
                  <a:cubicBezTo>
                    <a:pt x="6137" y="5333"/>
                    <a:pt x="6137" y="5328"/>
                    <a:pt x="6137" y="5322"/>
                  </a:cubicBezTo>
                  <a:cubicBezTo>
                    <a:pt x="6137" y="5310"/>
                    <a:pt x="6158" y="5310"/>
                    <a:pt x="6162" y="5298"/>
                  </a:cubicBezTo>
                  <a:cubicBezTo>
                    <a:pt x="6169" y="5286"/>
                    <a:pt x="6156" y="5271"/>
                    <a:pt x="6146" y="5260"/>
                  </a:cubicBezTo>
                  <a:cubicBezTo>
                    <a:pt x="6137" y="5248"/>
                    <a:pt x="6137" y="5227"/>
                    <a:pt x="6149" y="5227"/>
                  </a:cubicBezTo>
                  <a:cubicBezTo>
                    <a:pt x="6139" y="5224"/>
                    <a:pt x="6133" y="5209"/>
                    <a:pt x="6133" y="5197"/>
                  </a:cubicBezTo>
                  <a:cubicBezTo>
                    <a:pt x="6133" y="5186"/>
                    <a:pt x="6137" y="5174"/>
                    <a:pt x="6142" y="5162"/>
                  </a:cubicBezTo>
                  <a:cubicBezTo>
                    <a:pt x="6151" y="5124"/>
                    <a:pt x="6156" y="5085"/>
                    <a:pt x="6146" y="5050"/>
                  </a:cubicBezTo>
                  <a:cubicBezTo>
                    <a:pt x="6156" y="5044"/>
                    <a:pt x="6162" y="5044"/>
                    <a:pt x="6172" y="5038"/>
                  </a:cubicBezTo>
                  <a:cubicBezTo>
                    <a:pt x="6176" y="5017"/>
                    <a:pt x="6156" y="4999"/>
                    <a:pt x="6162" y="4982"/>
                  </a:cubicBezTo>
                  <a:cubicBezTo>
                    <a:pt x="6162" y="4976"/>
                    <a:pt x="6172" y="4970"/>
                    <a:pt x="6172" y="4961"/>
                  </a:cubicBezTo>
                  <a:cubicBezTo>
                    <a:pt x="6176" y="4949"/>
                    <a:pt x="6167" y="4937"/>
                    <a:pt x="6156" y="4931"/>
                  </a:cubicBezTo>
                  <a:cubicBezTo>
                    <a:pt x="6146" y="4925"/>
                    <a:pt x="6137" y="4920"/>
                    <a:pt x="6133" y="4908"/>
                  </a:cubicBezTo>
                  <a:cubicBezTo>
                    <a:pt x="6123" y="4875"/>
                    <a:pt x="6167" y="4846"/>
                    <a:pt x="6151" y="4807"/>
                  </a:cubicBezTo>
                  <a:cubicBezTo>
                    <a:pt x="6146" y="4795"/>
                    <a:pt x="6133" y="4784"/>
                    <a:pt x="6133" y="4769"/>
                  </a:cubicBezTo>
                  <a:cubicBezTo>
                    <a:pt x="6142" y="4757"/>
                    <a:pt x="6156" y="4745"/>
                    <a:pt x="6172" y="4739"/>
                  </a:cubicBezTo>
                  <a:lnTo>
                    <a:pt x="6156" y="4721"/>
                  </a:lnTo>
                  <a:cubicBezTo>
                    <a:pt x="6162" y="4721"/>
                    <a:pt x="6167" y="4716"/>
                    <a:pt x="6172" y="4716"/>
                  </a:cubicBezTo>
                  <a:cubicBezTo>
                    <a:pt x="6167" y="4689"/>
                    <a:pt x="6167" y="4659"/>
                    <a:pt x="6172" y="4633"/>
                  </a:cubicBezTo>
                  <a:cubicBezTo>
                    <a:pt x="6176" y="4609"/>
                    <a:pt x="6190" y="4591"/>
                    <a:pt x="6190" y="4565"/>
                  </a:cubicBezTo>
                  <a:cubicBezTo>
                    <a:pt x="6190" y="4541"/>
                    <a:pt x="6176" y="4515"/>
                    <a:pt x="6156" y="4523"/>
                  </a:cubicBezTo>
                  <a:cubicBezTo>
                    <a:pt x="6162" y="4509"/>
                    <a:pt x="6167" y="4497"/>
                    <a:pt x="6176" y="4485"/>
                  </a:cubicBezTo>
                  <a:cubicBezTo>
                    <a:pt x="6162" y="4479"/>
                    <a:pt x="6151" y="4464"/>
                    <a:pt x="6146" y="4447"/>
                  </a:cubicBezTo>
                  <a:cubicBezTo>
                    <a:pt x="6142" y="4426"/>
                    <a:pt x="6146" y="4411"/>
                    <a:pt x="6146" y="4390"/>
                  </a:cubicBezTo>
                  <a:cubicBezTo>
                    <a:pt x="6146" y="4379"/>
                    <a:pt x="6151" y="4367"/>
                    <a:pt x="6156" y="4355"/>
                  </a:cubicBezTo>
                  <a:cubicBezTo>
                    <a:pt x="6162" y="4349"/>
                    <a:pt x="6167" y="4349"/>
                    <a:pt x="6167" y="4343"/>
                  </a:cubicBezTo>
                  <a:cubicBezTo>
                    <a:pt x="6167" y="4337"/>
                    <a:pt x="6167" y="4328"/>
                    <a:pt x="6162" y="4328"/>
                  </a:cubicBezTo>
                  <a:cubicBezTo>
                    <a:pt x="6151" y="4299"/>
                    <a:pt x="6133" y="4275"/>
                    <a:pt x="6114" y="4254"/>
                  </a:cubicBezTo>
                  <a:cubicBezTo>
                    <a:pt x="6114" y="4243"/>
                    <a:pt x="6123" y="4237"/>
                    <a:pt x="6123" y="4225"/>
                  </a:cubicBezTo>
                  <a:cubicBezTo>
                    <a:pt x="6133" y="4180"/>
                    <a:pt x="6070" y="4163"/>
                    <a:pt x="6080" y="4118"/>
                  </a:cubicBezTo>
                  <a:cubicBezTo>
                    <a:pt x="6089" y="4124"/>
                    <a:pt x="6098" y="4101"/>
                    <a:pt x="6093" y="4089"/>
                  </a:cubicBezTo>
                  <a:cubicBezTo>
                    <a:pt x="6089" y="4074"/>
                    <a:pt x="6084" y="4056"/>
                    <a:pt x="6093" y="4044"/>
                  </a:cubicBezTo>
                  <a:cubicBezTo>
                    <a:pt x="6084" y="4027"/>
                    <a:pt x="6093" y="3994"/>
                    <a:pt x="6098" y="3976"/>
                  </a:cubicBezTo>
                  <a:cubicBezTo>
                    <a:pt x="6103" y="3959"/>
                    <a:pt x="6103" y="3926"/>
                    <a:pt x="6089" y="3920"/>
                  </a:cubicBezTo>
                  <a:cubicBezTo>
                    <a:pt x="6107" y="3908"/>
                    <a:pt x="6128" y="3882"/>
                    <a:pt x="6137" y="3858"/>
                  </a:cubicBezTo>
                  <a:cubicBezTo>
                    <a:pt x="6146" y="3835"/>
                    <a:pt x="6151" y="3802"/>
                    <a:pt x="6172" y="3802"/>
                  </a:cubicBezTo>
                  <a:cubicBezTo>
                    <a:pt x="6146" y="3767"/>
                    <a:pt x="6156" y="3704"/>
                    <a:pt x="6181" y="3672"/>
                  </a:cubicBezTo>
                  <a:cubicBezTo>
                    <a:pt x="6162" y="3636"/>
                    <a:pt x="6146" y="3586"/>
                    <a:pt x="6151" y="3542"/>
                  </a:cubicBezTo>
                  <a:cubicBezTo>
                    <a:pt x="6142" y="3536"/>
                    <a:pt x="6133" y="3536"/>
                    <a:pt x="6123" y="3536"/>
                  </a:cubicBezTo>
                  <a:cubicBezTo>
                    <a:pt x="6146" y="3518"/>
                    <a:pt x="6167" y="3498"/>
                    <a:pt x="6190" y="3474"/>
                  </a:cubicBezTo>
                  <a:cubicBezTo>
                    <a:pt x="6195" y="3468"/>
                    <a:pt x="6199" y="3468"/>
                    <a:pt x="6199" y="3462"/>
                  </a:cubicBezTo>
                  <a:cubicBezTo>
                    <a:pt x="6204" y="3450"/>
                    <a:pt x="6195" y="3435"/>
                    <a:pt x="6190" y="3424"/>
                  </a:cubicBezTo>
                  <a:cubicBezTo>
                    <a:pt x="6176" y="3400"/>
                    <a:pt x="6156" y="3382"/>
                    <a:pt x="6142" y="3356"/>
                  </a:cubicBezTo>
                  <a:cubicBezTo>
                    <a:pt x="6137" y="3350"/>
                    <a:pt x="6133" y="3344"/>
                    <a:pt x="6128" y="3344"/>
                  </a:cubicBezTo>
                  <a:cubicBezTo>
                    <a:pt x="6119" y="3338"/>
                    <a:pt x="6107" y="3350"/>
                    <a:pt x="6098" y="3344"/>
                  </a:cubicBezTo>
                  <a:cubicBezTo>
                    <a:pt x="6089" y="3344"/>
                    <a:pt x="6084" y="3332"/>
                    <a:pt x="6080" y="3332"/>
                  </a:cubicBezTo>
                  <a:cubicBezTo>
                    <a:pt x="6070" y="3326"/>
                    <a:pt x="6054" y="3326"/>
                    <a:pt x="6041" y="3320"/>
                  </a:cubicBezTo>
                  <a:cubicBezTo>
                    <a:pt x="6027" y="3311"/>
                    <a:pt x="6018" y="3299"/>
                    <a:pt x="6018" y="3282"/>
                  </a:cubicBezTo>
                  <a:cubicBezTo>
                    <a:pt x="6001" y="3288"/>
                    <a:pt x="5988" y="3294"/>
                    <a:pt x="5978" y="3288"/>
                  </a:cubicBezTo>
                  <a:cubicBezTo>
                    <a:pt x="5965" y="3282"/>
                    <a:pt x="5953" y="3264"/>
                    <a:pt x="5965" y="3243"/>
                  </a:cubicBezTo>
                  <a:cubicBezTo>
                    <a:pt x="5974" y="3214"/>
                    <a:pt x="6022" y="3226"/>
                    <a:pt x="6027" y="3187"/>
                  </a:cubicBezTo>
                  <a:cubicBezTo>
                    <a:pt x="6031" y="3175"/>
                    <a:pt x="6022" y="3158"/>
                    <a:pt x="6022" y="3146"/>
                  </a:cubicBezTo>
                  <a:cubicBezTo>
                    <a:pt x="6022" y="3134"/>
                    <a:pt x="6027" y="3119"/>
                    <a:pt x="6027" y="3107"/>
                  </a:cubicBezTo>
                  <a:cubicBezTo>
                    <a:pt x="6031" y="3072"/>
                    <a:pt x="6022" y="3033"/>
                    <a:pt x="6011" y="2995"/>
                  </a:cubicBezTo>
                  <a:cubicBezTo>
                    <a:pt x="6011" y="2989"/>
                    <a:pt x="6006" y="2983"/>
                    <a:pt x="6001" y="2977"/>
                  </a:cubicBezTo>
                  <a:cubicBezTo>
                    <a:pt x="5997" y="2971"/>
                    <a:pt x="5988" y="2971"/>
                    <a:pt x="5983" y="2971"/>
                  </a:cubicBezTo>
                  <a:cubicBezTo>
                    <a:pt x="5974" y="2965"/>
                    <a:pt x="5965" y="2954"/>
                    <a:pt x="5953" y="2948"/>
                  </a:cubicBezTo>
                  <a:cubicBezTo>
                    <a:pt x="5944" y="2942"/>
                    <a:pt x="5930" y="2942"/>
                    <a:pt x="5926" y="2954"/>
                  </a:cubicBezTo>
                  <a:cubicBezTo>
                    <a:pt x="5909" y="2933"/>
                    <a:pt x="5898" y="2921"/>
                    <a:pt x="5877" y="2915"/>
                  </a:cubicBezTo>
                  <a:cubicBezTo>
                    <a:pt x="5859" y="2909"/>
                    <a:pt x="5834" y="2915"/>
                    <a:pt x="5824" y="2933"/>
                  </a:cubicBezTo>
                  <a:cubicBezTo>
                    <a:pt x="5808" y="2959"/>
                    <a:pt x="5820" y="2989"/>
                    <a:pt x="5829" y="3022"/>
                  </a:cubicBezTo>
                  <a:cubicBezTo>
                    <a:pt x="5813" y="3022"/>
                    <a:pt x="5804" y="3039"/>
                    <a:pt x="5804" y="3051"/>
                  </a:cubicBezTo>
                  <a:cubicBezTo>
                    <a:pt x="5804" y="3072"/>
                    <a:pt x="5813" y="3084"/>
                    <a:pt x="5824" y="3090"/>
                  </a:cubicBezTo>
                  <a:cubicBezTo>
                    <a:pt x="5804" y="3113"/>
                    <a:pt x="5790" y="3140"/>
                    <a:pt x="5781" y="3175"/>
                  </a:cubicBezTo>
                  <a:cubicBezTo>
                    <a:pt x="5776" y="3187"/>
                    <a:pt x="5781" y="3214"/>
                    <a:pt x="5790" y="3208"/>
                  </a:cubicBezTo>
                  <a:cubicBezTo>
                    <a:pt x="5790" y="3220"/>
                    <a:pt x="5776" y="3231"/>
                    <a:pt x="5765" y="3231"/>
                  </a:cubicBezTo>
                  <a:lnTo>
                    <a:pt x="5732" y="3231"/>
                  </a:lnTo>
                  <a:cubicBezTo>
                    <a:pt x="5719" y="3237"/>
                    <a:pt x="5707" y="3258"/>
                    <a:pt x="5702" y="3282"/>
                  </a:cubicBezTo>
                  <a:cubicBezTo>
                    <a:pt x="5702" y="3299"/>
                    <a:pt x="5707" y="3326"/>
                    <a:pt x="5712" y="3344"/>
                  </a:cubicBezTo>
                  <a:cubicBezTo>
                    <a:pt x="5719" y="3362"/>
                    <a:pt x="5723" y="3394"/>
                    <a:pt x="5707" y="3400"/>
                  </a:cubicBezTo>
                  <a:cubicBezTo>
                    <a:pt x="5698" y="3406"/>
                    <a:pt x="5684" y="3400"/>
                    <a:pt x="5679" y="3412"/>
                  </a:cubicBezTo>
                  <a:cubicBezTo>
                    <a:pt x="5675" y="3424"/>
                    <a:pt x="5684" y="3430"/>
                    <a:pt x="5684" y="3444"/>
                  </a:cubicBezTo>
                  <a:cubicBezTo>
                    <a:pt x="5684" y="3456"/>
                    <a:pt x="5675" y="3462"/>
                    <a:pt x="5670" y="3474"/>
                  </a:cubicBezTo>
                  <a:cubicBezTo>
                    <a:pt x="5663" y="3486"/>
                    <a:pt x="5675" y="3498"/>
                    <a:pt x="5684" y="3512"/>
                  </a:cubicBezTo>
                  <a:cubicBezTo>
                    <a:pt x="5693" y="3536"/>
                    <a:pt x="5689" y="3560"/>
                    <a:pt x="5689" y="3586"/>
                  </a:cubicBezTo>
                  <a:cubicBezTo>
                    <a:pt x="5684" y="3622"/>
                    <a:pt x="5679" y="3654"/>
                    <a:pt x="5663" y="3684"/>
                  </a:cubicBezTo>
                  <a:cubicBezTo>
                    <a:pt x="5659" y="3699"/>
                    <a:pt x="5654" y="3710"/>
                    <a:pt x="5654" y="3722"/>
                  </a:cubicBezTo>
                  <a:cubicBezTo>
                    <a:pt x="5654" y="3728"/>
                    <a:pt x="5659" y="3734"/>
                    <a:pt x="5659" y="3740"/>
                  </a:cubicBezTo>
                  <a:cubicBezTo>
                    <a:pt x="5670" y="3772"/>
                    <a:pt x="5654" y="3814"/>
                    <a:pt x="5631" y="3820"/>
                  </a:cubicBezTo>
                  <a:cubicBezTo>
                    <a:pt x="5645" y="3820"/>
                    <a:pt x="5650" y="3846"/>
                    <a:pt x="5645" y="3864"/>
                  </a:cubicBezTo>
                  <a:cubicBezTo>
                    <a:pt x="5640" y="3882"/>
                    <a:pt x="5631" y="3897"/>
                    <a:pt x="5636" y="3914"/>
                  </a:cubicBezTo>
                  <a:cubicBezTo>
                    <a:pt x="5622" y="3920"/>
                    <a:pt x="5601" y="3926"/>
                    <a:pt x="5587" y="3932"/>
                  </a:cubicBezTo>
                  <a:cubicBezTo>
                    <a:pt x="5597" y="3944"/>
                    <a:pt x="5592" y="3965"/>
                    <a:pt x="5583" y="3976"/>
                  </a:cubicBezTo>
                  <a:cubicBezTo>
                    <a:pt x="5574" y="3988"/>
                    <a:pt x="5558" y="3994"/>
                    <a:pt x="5553" y="4000"/>
                  </a:cubicBezTo>
                  <a:cubicBezTo>
                    <a:pt x="5544" y="4015"/>
                    <a:pt x="5544" y="4039"/>
                    <a:pt x="5553" y="4044"/>
                  </a:cubicBezTo>
                  <a:cubicBezTo>
                    <a:pt x="5544" y="4068"/>
                    <a:pt x="5525" y="4095"/>
                    <a:pt x="5500" y="4089"/>
                  </a:cubicBezTo>
                  <a:cubicBezTo>
                    <a:pt x="5495" y="4089"/>
                    <a:pt x="5491" y="4083"/>
                    <a:pt x="5486" y="4083"/>
                  </a:cubicBezTo>
                  <a:cubicBezTo>
                    <a:pt x="5477" y="4083"/>
                    <a:pt x="5472" y="4095"/>
                    <a:pt x="5466" y="4107"/>
                  </a:cubicBezTo>
                  <a:cubicBezTo>
                    <a:pt x="5452" y="4130"/>
                    <a:pt x="5433" y="4151"/>
                    <a:pt x="5408" y="4157"/>
                  </a:cubicBezTo>
                  <a:cubicBezTo>
                    <a:pt x="5394" y="4157"/>
                    <a:pt x="5376" y="4157"/>
                    <a:pt x="5376" y="4175"/>
                  </a:cubicBezTo>
                  <a:cubicBezTo>
                    <a:pt x="5376" y="4192"/>
                    <a:pt x="5403" y="4198"/>
                    <a:pt x="5403" y="4225"/>
                  </a:cubicBezTo>
                  <a:cubicBezTo>
                    <a:pt x="5403" y="4231"/>
                    <a:pt x="5399" y="4231"/>
                    <a:pt x="5399" y="4237"/>
                  </a:cubicBezTo>
                  <a:cubicBezTo>
                    <a:pt x="5364" y="4287"/>
                    <a:pt x="5394" y="4373"/>
                    <a:pt x="5360" y="4423"/>
                  </a:cubicBezTo>
                  <a:cubicBezTo>
                    <a:pt x="5376" y="4447"/>
                    <a:pt x="5380" y="4485"/>
                    <a:pt x="5376" y="4515"/>
                  </a:cubicBezTo>
                  <a:cubicBezTo>
                    <a:pt x="5369" y="4541"/>
                    <a:pt x="5380" y="4559"/>
                    <a:pt x="5376" y="4591"/>
                  </a:cubicBezTo>
                  <a:cubicBezTo>
                    <a:pt x="5376" y="4603"/>
                    <a:pt x="5369" y="4609"/>
                    <a:pt x="5364" y="4621"/>
                  </a:cubicBezTo>
                  <a:cubicBezTo>
                    <a:pt x="5364" y="4633"/>
                    <a:pt x="5364" y="4645"/>
                    <a:pt x="5376" y="4645"/>
                  </a:cubicBezTo>
                  <a:cubicBezTo>
                    <a:pt x="5380" y="4639"/>
                    <a:pt x="5390" y="4639"/>
                    <a:pt x="5394" y="4633"/>
                  </a:cubicBezTo>
                  <a:cubicBezTo>
                    <a:pt x="5390" y="4665"/>
                    <a:pt x="5413" y="4689"/>
                    <a:pt x="5417" y="4716"/>
                  </a:cubicBezTo>
                  <a:cubicBezTo>
                    <a:pt x="5433" y="4769"/>
                    <a:pt x="5385" y="4840"/>
                    <a:pt x="5408" y="4887"/>
                  </a:cubicBezTo>
                  <a:cubicBezTo>
                    <a:pt x="5394" y="4925"/>
                    <a:pt x="5385" y="4976"/>
                    <a:pt x="5408" y="4999"/>
                  </a:cubicBezTo>
                  <a:cubicBezTo>
                    <a:pt x="5417" y="5011"/>
                    <a:pt x="5433" y="5011"/>
                    <a:pt x="5443" y="5011"/>
                  </a:cubicBezTo>
                  <a:cubicBezTo>
                    <a:pt x="5466" y="5017"/>
                    <a:pt x="5491" y="5017"/>
                    <a:pt x="5514" y="5023"/>
                  </a:cubicBezTo>
                  <a:cubicBezTo>
                    <a:pt x="5521" y="5023"/>
                    <a:pt x="5525" y="5023"/>
                    <a:pt x="5525" y="5032"/>
                  </a:cubicBezTo>
                  <a:cubicBezTo>
                    <a:pt x="5530" y="5038"/>
                    <a:pt x="5525" y="5044"/>
                    <a:pt x="5530" y="5050"/>
                  </a:cubicBezTo>
                  <a:cubicBezTo>
                    <a:pt x="5535" y="5067"/>
                    <a:pt x="5553" y="5079"/>
                    <a:pt x="5553" y="5100"/>
                  </a:cubicBezTo>
                  <a:cubicBezTo>
                    <a:pt x="5553" y="5106"/>
                    <a:pt x="5548" y="5112"/>
                    <a:pt x="5548" y="5118"/>
                  </a:cubicBezTo>
                  <a:cubicBezTo>
                    <a:pt x="5544" y="5141"/>
                    <a:pt x="5562" y="5162"/>
                    <a:pt x="5583" y="5180"/>
                  </a:cubicBezTo>
                  <a:cubicBezTo>
                    <a:pt x="5597" y="5192"/>
                    <a:pt x="5615" y="5215"/>
                    <a:pt x="5606" y="5242"/>
                  </a:cubicBezTo>
                  <a:cubicBezTo>
                    <a:pt x="5606" y="5248"/>
                    <a:pt x="5601" y="5248"/>
                    <a:pt x="5601" y="5254"/>
                  </a:cubicBezTo>
                  <a:cubicBezTo>
                    <a:pt x="5601" y="5260"/>
                    <a:pt x="5606" y="5265"/>
                    <a:pt x="5606" y="5271"/>
                  </a:cubicBezTo>
                  <a:cubicBezTo>
                    <a:pt x="5615" y="5292"/>
                    <a:pt x="5615" y="5316"/>
                    <a:pt x="5601" y="5328"/>
                  </a:cubicBezTo>
                  <a:cubicBezTo>
                    <a:pt x="5606" y="5339"/>
                    <a:pt x="5622" y="5333"/>
                    <a:pt x="5627" y="5339"/>
                  </a:cubicBezTo>
                  <a:cubicBezTo>
                    <a:pt x="5631" y="5348"/>
                    <a:pt x="5636" y="5354"/>
                    <a:pt x="5636" y="5366"/>
                  </a:cubicBezTo>
                  <a:cubicBezTo>
                    <a:pt x="5645" y="5401"/>
                    <a:pt x="5654" y="5446"/>
                    <a:pt x="5663" y="5484"/>
                  </a:cubicBezTo>
                  <a:cubicBezTo>
                    <a:pt x="5640" y="5496"/>
                    <a:pt x="5650" y="5546"/>
                    <a:pt x="5640" y="5582"/>
                  </a:cubicBezTo>
                  <a:cubicBezTo>
                    <a:pt x="5636" y="5603"/>
                    <a:pt x="5615" y="5614"/>
                    <a:pt x="5601" y="5626"/>
                  </a:cubicBezTo>
                  <a:cubicBezTo>
                    <a:pt x="5592" y="5632"/>
                    <a:pt x="5583" y="5638"/>
                    <a:pt x="5574" y="5638"/>
                  </a:cubicBezTo>
                  <a:cubicBezTo>
                    <a:pt x="5558" y="5638"/>
                    <a:pt x="5553" y="5620"/>
                    <a:pt x="5548" y="5603"/>
                  </a:cubicBezTo>
                  <a:cubicBezTo>
                    <a:pt x="5544" y="5582"/>
                    <a:pt x="5544" y="5564"/>
                    <a:pt x="5539" y="5552"/>
                  </a:cubicBezTo>
                  <a:cubicBezTo>
                    <a:pt x="5535" y="5540"/>
                    <a:pt x="5514" y="5526"/>
                    <a:pt x="5505" y="5540"/>
                  </a:cubicBezTo>
                  <a:cubicBezTo>
                    <a:pt x="5495" y="5502"/>
                    <a:pt x="5482" y="5464"/>
                    <a:pt x="5456" y="5440"/>
                  </a:cubicBezTo>
                  <a:cubicBezTo>
                    <a:pt x="5447" y="5428"/>
                    <a:pt x="5440" y="5422"/>
                    <a:pt x="5429" y="5422"/>
                  </a:cubicBezTo>
                  <a:cubicBezTo>
                    <a:pt x="5420" y="5422"/>
                    <a:pt x="5403" y="5428"/>
                    <a:pt x="5399" y="5440"/>
                  </a:cubicBezTo>
                  <a:cubicBezTo>
                    <a:pt x="5385" y="5422"/>
                    <a:pt x="5369" y="5410"/>
                    <a:pt x="5355" y="5390"/>
                  </a:cubicBezTo>
                  <a:cubicBezTo>
                    <a:pt x="5337" y="5366"/>
                    <a:pt x="5316" y="5348"/>
                    <a:pt x="5293" y="5322"/>
                  </a:cubicBezTo>
                  <a:lnTo>
                    <a:pt x="5219" y="5265"/>
                  </a:lnTo>
                  <a:cubicBezTo>
                    <a:pt x="5206" y="5260"/>
                    <a:pt x="5187" y="5248"/>
                    <a:pt x="5171" y="5230"/>
                  </a:cubicBezTo>
                  <a:cubicBezTo>
                    <a:pt x="5167" y="5215"/>
                    <a:pt x="5162" y="5203"/>
                    <a:pt x="5153" y="5192"/>
                  </a:cubicBezTo>
                  <a:cubicBezTo>
                    <a:pt x="5148" y="5180"/>
                    <a:pt x="5134" y="5174"/>
                    <a:pt x="5123" y="5180"/>
                  </a:cubicBezTo>
                  <a:cubicBezTo>
                    <a:pt x="5104" y="5141"/>
                    <a:pt x="5081" y="5112"/>
                    <a:pt x="5052" y="5085"/>
                  </a:cubicBezTo>
                  <a:cubicBezTo>
                    <a:pt x="5047" y="5079"/>
                    <a:pt x="5042" y="5079"/>
                    <a:pt x="5033" y="5073"/>
                  </a:cubicBezTo>
                  <a:lnTo>
                    <a:pt x="5017" y="5073"/>
                  </a:lnTo>
                  <a:cubicBezTo>
                    <a:pt x="5008" y="5073"/>
                    <a:pt x="5003" y="5067"/>
                    <a:pt x="4994" y="5061"/>
                  </a:cubicBezTo>
                  <a:cubicBezTo>
                    <a:pt x="4985" y="5056"/>
                    <a:pt x="4980" y="5050"/>
                    <a:pt x="4969" y="5044"/>
                  </a:cubicBezTo>
                  <a:cubicBezTo>
                    <a:pt x="4969" y="5248"/>
                    <a:pt x="5017" y="5458"/>
                    <a:pt x="5104" y="5632"/>
                  </a:cubicBezTo>
                  <a:cubicBezTo>
                    <a:pt x="5144" y="5706"/>
                    <a:pt x="5192" y="5780"/>
                    <a:pt x="5192" y="5875"/>
                  </a:cubicBezTo>
                  <a:cubicBezTo>
                    <a:pt x="5192" y="5972"/>
                    <a:pt x="5134" y="6061"/>
                    <a:pt x="5081" y="6129"/>
                  </a:cubicBezTo>
                  <a:cubicBezTo>
                    <a:pt x="4985" y="6247"/>
                    <a:pt x="4872" y="6351"/>
                    <a:pt x="4757" y="6433"/>
                  </a:cubicBezTo>
                  <a:lnTo>
                    <a:pt x="4771" y="6824"/>
                  </a:lnTo>
                  <a:cubicBezTo>
                    <a:pt x="4743" y="6865"/>
                    <a:pt x="4695" y="6886"/>
                    <a:pt x="4651" y="6880"/>
                  </a:cubicBezTo>
                  <a:cubicBezTo>
                    <a:pt x="4656" y="6915"/>
                    <a:pt x="4661" y="6960"/>
                    <a:pt x="4670" y="6998"/>
                  </a:cubicBezTo>
                  <a:cubicBezTo>
                    <a:pt x="4603" y="7039"/>
                    <a:pt x="4523" y="7010"/>
                    <a:pt x="4444" y="6998"/>
                  </a:cubicBezTo>
                  <a:cubicBezTo>
                    <a:pt x="4368" y="6983"/>
                    <a:pt x="4274" y="7004"/>
                    <a:pt x="4242" y="7090"/>
                  </a:cubicBezTo>
                  <a:cubicBezTo>
                    <a:pt x="4221" y="7140"/>
                    <a:pt x="4230" y="7196"/>
                    <a:pt x="4235" y="7243"/>
                  </a:cubicBezTo>
                  <a:cubicBezTo>
                    <a:pt x="4260" y="7412"/>
                    <a:pt x="4279" y="7580"/>
                    <a:pt x="4304" y="7752"/>
                  </a:cubicBezTo>
                  <a:cubicBezTo>
                    <a:pt x="4313" y="7814"/>
                    <a:pt x="4318" y="7885"/>
                    <a:pt x="4299" y="7938"/>
                  </a:cubicBezTo>
                  <a:cubicBezTo>
                    <a:pt x="4283" y="7977"/>
                    <a:pt x="4256" y="8006"/>
                    <a:pt x="4247" y="8050"/>
                  </a:cubicBezTo>
                  <a:cubicBezTo>
                    <a:pt x="4235" y="8107"/>
                    <a:pt x="4260" y="8163"/>
                    <a:pt x="4274" y="8213"/>
                  </a:cubicBezTo>
                  <a:cubicBezTo>
                    <a:pt x="4304" y="8343"/>
                    <a:pt x="4260" y="8479"/>
                    <a:pt x="4242" y="8615"/>
                  </a:cubicBezTo>
                  <a:cubicBezTo>
                    <a:pt x="4212" y="8846"/>
                    <a:pt x="4265" y="9088"/>
                    <a:pt x="4221" y="9310"/>
                  </a:cubicBezTo>
                  <a:cubicBezTo>
                    <a:pt x="4207" y="9390"/>
                    <a:pt x="4178" y="9464"/>
                    <a:pt x="4159" y="9541"/>
                  </a:cubicBezTo>
                  <a:cubicBezTo>
                    <a:pt x="4106" y="9762"/>
                    <a:pt x="4129" y="10005"/>
                    <a:pt x="4155" y="10235"/>
                  </a:cubicBezTo>
                  <a:cubicBezTo>
                    <a:pt x="4164" y="10321"/>
                    <a:pt x="4173" y="10401"/>
                    <a:pt x="4182" y="10490"/>
                  </a:cubicBezTo>
                  <a:cubicBezTo>
                    <a:pt x="4203" y="10676"/>
                    <a:pt x="4226" y="10874"/>
                    <a:pt x="4304" y="11034"/>
                  </a:cubicBezTo>
                  <a:cubicBezTo>
                    <a:pt x="4357" y="11146"/>
                    <a:pt x="4428" y="11246"/>
                    <a:pt x="4472" y="11362"/>
                  </a:cubicBezTo>
                  <a:cubicBezTo>
                    <a:pt x="4516" y="11480"/>
                    <a:pt x="4516" y="11643"/>
                    <a:pt x="4440" y="11728"/>
                  </a:cubicBezTo>
                  <a:cubicBezTo>
                    <a:pt x="4102" y="11672"/>
                    <a:pt x="3764" y="11616"/>
                    <a:pt x="3425" y="11569"/>
                  </a:cubicBezTo>
                  <a:cubicBezTo>
                    <a:pt x="3324" y="11548"/>
                    <a:pt x="3218" y="11536"/>
                    <a:pt x="3122" y="11581"/>
                  </a:cubicBezTo>
                  <a:cubicBezTo>
                    <a:pt x="3074" y="11604"/>
                    <a:pt x="3030" y="11643"/>
                    <a:pt x="2991" y="11672"/>
                  </a:cubicBezTo>
                  <a:cubicBezTo>
                    <a:pt x="2968" y="11699"/>
                    <a:pt x="2938" y="11717"/>
                    <a:pt x="2915" y="11740"/>
                  </a:cubicBezTo>
                  <a:cubicBezTo>
                    <a:pt x="2889" y="11761"/>
                    <a:pt x="2866" y="11785"/>
                    <a:pt x="2841" y="11802"/>
                  </a:cubicBezTo>
                  <a:cubicBezTo>
                    <a:pt x="2653" y="11989"/>
                    <a:pt x="2577" y="12367"/>
                    <a:pt x="2717" y="12609"/>
                  </a:cubicBezTo>
                  <a:cubicBezTo>
                    <a:pt x="2784" y="12728"/>
                    <a:pt x="2903" y="12813"/>
                    <a:pt x="2924" y="12958"/>
                  </a:cubicBezTo>
                  <a:cubicBezTo>
                    <a:pt x="2814" y="13000"/>
                    <a:pt x="2731" y="13156"/>
                    <a:pt x="2740" y="13304"/>
                  </a:cubicBezTo>
                  <a:cubicBezTo>
                    <a:pt x="2745" y="13375"/>
                    <a:pt x="2770" y="13443"/>
                    <a:pt x="2788" y="13511"/>
                  </a:cubicBezTo>
                  <a:cubicBezTo>
                    <a:pt x="2818" y="13618"/>
                    <a:pt x="2837" y="13730"/>
                    <a:pt x="2837" y="13842"/>
                  </a:cubicBezTo>
                  <a:cubicBezTo>
                    <a:pt x="2837" y="13872"/>
                    <a:pt x="2837" y="13901"/>
                    <a:pt x="2823" y="13928"/>
                  </a:cubicBezTo>
                  <a:cubicBezTo>
                    <a:pt x="2788" y="13990"/>
                    <a:pt x="2712" y="13940"/>
                    <a:pt x="2669" y="13890"/>
                  </a:cubicBezTo>
                  <a:cubicBezTo>
                    <a:pt x="2489" y="13691"/>
                    <a:pt x="2273" y="13464"/>
                    <a:pt x="2041" y="13538"/>
                  </a:cubicBezTo>
                  <a:cubicBezTo>
                    <a:pt x="2036" y="13538"/>
                    <a:pt x="2032" y="13544"/>
                    <a:pt x="2027" y="13544"/>
                  </a:cubicBezTo>
                  <a:cubicBezTo>
                    <a:pt x="2032" y="13544"/>
                    <a:pt x="2036" y="13550"/>
                    <a:pt x="2041" y="13550"/>
                  </a:cubicBezTo>
                  <a:cubicBezTo>
                    <a:pt x="2064" y="13567"/>
                    <a:pt x="2075" y="13606"/>
                    <a:pt x="2075" y="13641"/>
                  </a:cubicBezTo>
                  <a:cubicBezTo>
                    <a:pt x="2080" y="13736"/>
                    <a:pt x="2050" y="13822"/>
                    <a:pt x="2027" y="13901"/>
                  </a:cubicBezTo>
                  <a:cubicBezTo>
                    <a:pt x="2022" y="13922"/>
                    <a:pt x="2018" y="13940"/>
                    <a:pt x="2006" y="13952"/>
                  </a:cubicBezTo>
                  <a:cubicBezTo>
                    <a:pt x="2002" y="13972"/>
                    <a:pt x="1992" y="13996"/>
                    <a:pt x="1983" y="14008"/>
                  </a:cubicBezTo>
                  <a:cubicBezTo>
                    <a:pt x="1958" y="14040"/>
                    <a:pt x="1921" y="14046"/>
                    <a:pt x="1882" y="14040"/>
                  </a:cubicBezTo>
                  <a:cubicBezTo>
                    <a:pt x="1848" y="14034"/>
                    <a:pt x="1813" y="14014"/>
                    <a:pt x="1776" y="14014"/>
                  </a:cubicBezTo>
                  <a:cubicBezTo>
                    <a:pt x="1716" y="14008"/>
                    <a:pt x="1659" y="14040"/>
                    <a:pt x="1601" y="14020"/>
                  </a:cubicBezTo>
                  <a:cubicBezTo>
                    <a:pt x="1578" y="14014"/>
                    <a:pt x="1558" y="13996"/>
                    <a:pt x="1535" y="13984"/>
                  </a:cubicBezTo>
                  <a:cubicBezTo>
                    <a:pt x="1452" y="13928"/>
                    <a:pt x="1365" y="13872"/>
                    <a:pt x="1273" y="13854"/>
                  </a:cubicBezTo>
                  <a:cubicBezTo>
                    <a:pt x="1254" y="13848"/>
                    <a:pt x="1236" y="13848"/>
                    <a:pt x="1220" y="13827"/>
                  </a:cubicBezTo>
                  <a:cubicBezTo>
                    <a:pt x="1206" y="13816"/>
                    <a:pt x="1201" y="13792"/>
                    <a:pt x="1192" y="13771"/>
                  </a:cubicBezTo>
                  <a:cubicBezTo>
                    <a:pt x="1167" y="13730"/>
                    <a:pt x="1121" y="13736"/>
                    <a:pt x="1082" y="13754"/>
                  </a:cubicBezTo>
                  <a:cubicBezTo>
                    <a:pt x="1045" y="13771"/>
                    <a:pt x="1008" y="13804"/>
                    <a:pt x="964" y="13804"/>
                  </a:cubicBezTo>
                  <a:cubicBezTo>
                    <a:pt x="921" y="13804"/>
                    <a:pt x="863" y="13786"/>
                    <a:pt x="849" y="13833"/>
                  </a:cubicBezTo>
                  <a:cubicBezTo>
                    <a:pt x="845" y="13854"/>
                    <a:pt x="845" y="13872"/>
                    <a:pt x="836" y="13884"/>
                  </a:cubicBezTo>
                  <a:cubicBezTo>
                    <a:pt x="819" y="13901"/>
                    <a:pt x="801" y="13895"/>
                    <a:pt x="780" y="13901"/>
                  </a:cubicBezTo>
                  <a:cubicBezTo>
                    <a:pt x="748" y="13916"/>
                    <a:pt x="744" y="13978"/>
                    <a:pt x="714" y="14002"/>
                  </a:cubicBezTo>
                  <a:cubicBezTo>
                    <a:pt x="686" y="14026"/>
                    <a:pt x="642" y="14008"/>
                    <a:pt x="608" y="13996"/>
                  </a:cubicBezTo>
                  <a:cubicBezTo>
                    <a:pt x="589" y="14002"/>
                    <a:pt x="560" y="13996"/>
                    <a:pt x="541" y="13990"/>
                  </a:cubicBezTo>
                  <a:cubicBezTo>
                    <a:pt x="534" y="13996"/>
                    <a:pt x="534" y="14002"/>
                    <a:pt x="530" y="14014"/>
                  </a:cubicBezTo>
                  <a:cubicBezTo>
                    <a:pt x="507" y="14008"/>
                    <a:pt x="481" y="14008"/>
                    <a:pt x="458" y="14002"/>
                  </a:cubicBezTo>
                  <a:cubicBezTo>
                    <a:pt x="458" y="14020"/>
                    <a:pt x="458" y="14040"/>
                    <a:pt x="454" y="14052"/>
                  </a:cubicBezTo>
                  <a:cubicBezTo>
                    <a:pt x="449" y="14070"/>
                    <a:pt x="428" y="14076"/>
                    <a:pt x="419" y="14070"/>
                  </a:cubicBezTo>
                  <a:cubicBezTo>
                    <a:pt x="396" y="14102"/>
                    <a:pt x="366" y="14132"/>
                    <a:pt x="336" y="14150"/>
                  </a:cubicBezTo>
                  <a:cubicBezTo>
                    <a:pt x="327" y="14159"/>
                    <a:pt x="313" y="14164"/>
                    <a:pt x="304" y="14164"/>
                  </a:cubicBezTo>
                  <a:cubicBezTo>
                    <a:pt x="295" y="14164"/>
                    <a:pt x="288" y="14159"/>
                    <a:pt x="279" y="14150"/>
                  </a:cubicBezTo>
                  <a:cubicBezTo>
                    <a:pt x="251" y="14144"/>
                    <a:pt x="226" y="14176"/>
                    <a:pt x="203" y="14176"/>
                  </a:cubicBezTo>
                  <a:cubicBezTo>
                    <a:pt x="182" y="14176"/>
                    <a:pt x="164" y="14164"/>
                    <a:pt x="139" y="14164"/>
                  </a:cubicBezTo>
                  <a:cubicBezTo>
                    <a:pt x="120" y="14159"/>
                    <a:pt x="90" y="14176"/>
                    <a:pt x="90" y="14200"/>
                  </a:cubicBezTo>
                  <a:cubicBezTo>
                    <a:pt x="72" y="14188"/>
                    <a:pt x="54" y="14206"/>
                    <a:pt x="37" y="14227"/>
                  </a:cubicBezTo>
                  <a:cubicBezTo>
                    <a:pt x="19" y="14250"/>
                    <a:pt x="-4" y="14280"/>
                    <a:pt x="1" y="14318"/>
                  </a:cubicBezTo>
                  <a:lnTo>
                    <a:pt x="28" y="14318"/>
                  </a:lnTo>
                  <a:cubicBezTo>
                    <a:pt x="28" y="14330"/>
                    <a:pt x="28" y="14342"/>
                    <a:pt x="24" y="14357"/>
                  </a:cubicBezTo>
                  <a:cubicBezTo>
                    <a:pt x="44" y="14342"/>
                    <a:pt x="72" y="14368"/>
                    <a:pt x="72" y="14398"/>
                  </a:cubicBezTo>
                  <a:cubicBezTo>
                    <a:pt x="77" y="14431"/>
                    <a:pt x="58" y="14454"/>
                    <a:pt x="37" y="14466"/>
                  </a:cubicBezTo>
                  <a:cubicBezTo>
                    <a:pt x="37" y="14481"/>
                    <a:pt x="37" y="14499"/>
                    <a:pt x="28" y="14510"/>
                  </a:cubicBezTo>
                  <a:cubicBezTo>
                    <a:pt x="44" y="14516"/>
                    <a:pt x="54" y="14522"/>
                    <a:pt x="67" y="14528"/>
                  </a:cubicBezTo>
                  <a:cubicBezTo>
                    <a:pt x="63" y="14555"/>
                    <a:pt x="58" y="14590"/>
                    <a:pt x="33" y="14596"/>
                  </a:cubicBezTo>
                  <a:cubicBezTo>
                    <a:pt x="44" y="14617"/>
                    <a:pt x="58" y="14629"/>
                    <a:pt x="72" y="14640"/>
                  </a:cubicBezTo>
                  <a:cubicBezTo>
                    <a:pt x="72" y="14646"/>
                    <a:pt x="65" y="14658"/>
                    <a:pt x="58" y="14658"/>
                  </a:cubicBezTo>
                  <a:cubicBezTo>
                    <a:pt x="83" y="14655"/>
                    <a:pt x="102" y="14691"/>
                    <a:pt x="106" y="14729"/>
                  </a:cubicBezTo>
                  <a:cubicBezTo>
                    <a:pt x="111" y="14759"/>
                    <a:pt x="106" y="14797"/>
                    <a:pt x="125" y="14821"/>
                  </a:cubicBezTo>
                  <a:cubicBezTo>
                    <a:pt x="134" y="14833"/>
                    <a:pt x="146" y="14839"/>
                    <a:pt x="155" y="14850"/>
                  </a:cubicBezTo>
                  <a:lnTo>
                    <a:pt x="178" y="14883"/>
                  </a:lnTo>
                  <a:lnTo>
                    <a:pt x="221" y="14957"/>
                  </a:lnTo>
                  <a:cubicBezTo>
                    <a:pt x="256" y="14975"/>
                    <a:pt x="300" y="14963"/>
                    <a:pt x="327" y="14927"/>
                  </a:cubicBezTo>
                  <a:lnTo>
                    <a:pt x="343" y="14945"/>
                  </a:lnTo>
                  <a:cubicBezTo>
                    <a:pt x="362" y="14933"/>
                    <a:pt x="385" y="14933"/>
                    <a:pt x="405" y="14939"/>
                  </a:cubicBezTo>
                  <a:cubicBezTo>
                    <a:pt x="410" y="14939"/>
                    <a:pt x="415" y="14945"/>
                    <a:pt x="415" y="14945"/>
                  </a:cubicBezTo>
                  <a:cubicBezTo>
                    <a:pt x="424" y="14957"/>
                    <a:pt x="401" y="14975"/>
                    <a:pt x="405" y="14995"/>
                  </a:cubicBezTo>
                  <a:cubicBezTo>
                    <a:pt x="424" y="15001"/>
                    <a:pt x="433" y="15025"/>
                    <a:pt x="433" y="15051"/>
                  </a:cubicBezTo>
                  <a:cubicBezTo>
                    <a:pt x="463" y="15025"/>
                    <a:pt x="507" y="15093"/>
                    <a:pt x="530" y="15057"/>
                  </a:cubicBezTo>
                  <a:cubicBezTo>
                    <a:pt x="534" y="15051"/>
                    <a:pt x="534" y="15043"/>
                    <a:pt x="541" y="15037"/>
                  </a:cubicBezTo>
                  <a:cubicBezTo>
                    <a:pt x="546" y="15031"/>
                    <a:pt x="555" y="15031"/>
                    <a:pt x="560" y="15031"/>
                  </a:cubicBezTo>
                  <a:cubicBezTo>
                    <a:pt x="564" y="15031"/>
                    <a:pt x="569" y="15019"/>
                    <a:pt x="569" y="15013"/>
                  </a:cubicBezTo>
                  <a:cubicBezTo>
                    <a:pt x="555" y="15013"/>
                    <a:pt x="546" y="14983"/>
                    <a:pt x="555" y="14969"/>
                  </a:cubicBezTo>
                  <a:cubicBezTo>
                    <a:pt x="560" y="14951"/>
                    <a:pt x="578" y="14945"/>
                    <a:pt x="594" y="14933"/>
                  </a:cubicBezTo>
                  <a:cubicBezTo>
                    <a:pt x="622" y="14945"/>
                    <a:pt x="652" y="14957"/>
                    <a:pt x="679" y="14963"/>
                  </a:cubicBezTo>
                  <a:cubicBezTo>
                    <a:pt x="686" y="14963"/>
                    <a:pt x="691" y="14969"/>
                    <a:pt x="695" y="14963"/>
                  </a:cubicBezTo>
                  <a:cubicBezTo>
                    <a:pt x="700" y="14963"/>
                    <a:pt x="704" y="14957"/>
                    <a:pt x="709" y="14951"/>
                  </a:cubicBezTo>
                  <a:cubicBezTo>
                    <a:pt x="718" y="14939"/>
                    <a:pt x="727" y="14933"/>
                    <a:pt x="744" y="14939"/>
                  </a:cubicBezTo>
                  <a:cubicBezTo>
                    <a:pt x="771" y="14939"/>
                    <a:pt x="792" y="14983"/>
                    <a:pt x="810" y="15013"/>
                  </a:cubicBezTo>
                  <a:cubicBezTo>
                    <a:pt x="819" y="15031"/>
                    <a:pt x="829" y="15057"/>
                    <a:pt x="840" y="15075"/>
                  </a:cubicBezTo>
                  <a:cubicBezTo>
                    <a:pt x="868" y="15075"/>
                    <a:pt x="893" y="15051"/>
                    <a:pt x="902" y="15019"/>
                  </a:cubicBezTo>
                  <a:lnTo>
                    <a:pt x="960" y="15019"/>
                  </a:lnTo>
                  <a:cubicBezTo>
                    <a:pt x="994" y="15019"/>
                    <a:pt x="1036" y="15016"/>
                    <a:pt x="1056" y="14983"/>
                  </a:cubicBezTo>
                  <a:cubicBezTo>
                    <a:pt x="1068" y="14972"/>
                    <a:pt x="1070" y="14951"/>
                    <a:pt x="1086" y="14945"/>
                  </a:cubicBezTo>
                  <a:lnTo>
                    <a:pt x="1105" y="14945"/>
                  </a:lnTo>
                  <a:cubicBezTo>
                    <a:pt x="1153" y="14957"/>
                    <a:pt x="1201" y="14945"/>
                    <a:pt x="1245" y="14921"/>
                  </a:cubicBezTo>
                  <a:cubicBezTo>
                    <a:pt x="1268" y="14921"/>
                    <a:pt x="1293" y="14927"/>
                    <a:pt x="1312" y="14939"/>
                  </a:cubicBezTo>
                  <a:cubicBezTo>
                    <a:pt x="1321" y="14927"/>
                    <a:pt x="1337" y="14933"/>
                    <a:pt x="1351" y="14939"/>
                  </a:cubicBezTo>
                  <a:cubicBezTo>
                    <a:pt x="1360" y="14951"/>
                    <a:pt x="1369" y="14963"/>
                    <a:pt x="1374" y="14983"/>
                  </a:cubicBezTo>
                  <a:cubicBezTo>
                    <a:pt x="1381" y="14995"/>
                    <a:pt x="1385" y="15001"/>
                    <a:pt x="1390" y="15013"/>
                  </a:cubicBezTo>
                  <a:cubicBezTo>
                    <a:pt x="1369" y="15051"/>
                    <a:pt x="1312" y="15037"/>
                    <a:pt x="1307" y="15081"/>
                  </a:cubicBezTo>
                  <a:cubicBezTo>
                    <a:pt x="1316" y="15099"/>
                    <a:pt x="1284" y="15119"/>
                    <a:pt x="1284" y="15137"/>
                  </a:cubicBezTo>
                  <a:cubicBezTo>
                    <a:pt x="1284" y="15143"/>
                    <a:pt x="1289" y="15149"/>
                    <a:pt x="1289" y="15161"/>
                  </a:cubicBezTo>
                  <a:cubicBezTo>
                    <a:pt x="1302" y="15199"/>
                    <a:pt x="1298" y="15244"/>
                    <a:pt x="1273" y="15267"/>
                  </a:cubicBezTo>
                  <a:cubicBezTo>
                    <a:pt x="1289" y="15267"/>
                    <a:pt x="1293" y="15300"/>
                    <a:pt x="1284" y="15312"/>
                  </a:cubicBezTo>
                  <a:cubicBezTo>
                    <a:pt x="1298" y="15317"/>
                    <a:pt x="1298" y="15347"/>
                    <a:pt x="1298" y="15368"/>
                  </a:cubicBezTo>
                  <a:cubicBezTo>
                    <a:pt x="1293" y="15385"/>
                    <a:pt x="1289" y="15409"/>
                    <a:pt x="1293" y="15430"/>
                  </a:cubicBezTo>
                  <a:cubicBezTo>
                    <a:pt x="1259" y="15409"/>
                    <a:pt x="1210" y="15442"/>
                    <a:pt x="1210" y="15492"/>
                  </a:cubicBezTo>
                  <a:cubicBezTo>
                    <a:pt x="1210" y="15510"/>
                    <a:pt x="1220" y="15527"/>
                    <a:pt x="1231" y="15545"/>
                  </a:cubicBezTo>
                  <a:cubicBezTo>
                    <a:pt x="1236" y="15560"/>
                    <a:pt x="1245" y="15566"/>
                    <a:pt x="1240" y="15578"/>
                  </a:cubicBezTo>
                  <a:cubicBezTo>
                    <a:pt x="1240" y="15589"/>
                    <a:pt x="1231" y="15601"/>
                    <a:pt x="1231" y="15613"/>
                  </a:cubicBezTo>
                  <a:cubicBezTo>
                    <a:pt x="1231" y="15628"/>
                    <a:pt x="1236" y="15640"/>
                    <a:pt x="1231" y="15652"/>
                  </a:cubicBezTo>
                  <a:cubicBezTo>
                    <a:pt x="1224" y="15675"/>
                    <a:pt x="1201" y="15675"/>
                    <a:pt x="1183" y="15669"/>
                  </a:cubicBezTo>
                  <a:cubicBezTo>
                    <a:pt x="1171" y="15696"/>
                    <a:pt x="1171" y="15725"/>
                    <a:pt x="1183" y="15752"/>
                  </a:cubicBezTo>
                  <a:cubicBezTo>
                    <a:pt x="1183" y="15758"/>
                    <a:pt x="1187" y="15764"/>
                    <a:pt x="1183" y="15770"/>
                  </a:cubicBezTo>
                  <a:cubicBezTo>
                    <a:pt x="1183" y="15776"/>
                    <a:pt x="1171" y="15776"/>
                    <a:pt x="1167" y="15782"/>
                  </a:cubicBezTo>
                  <a:cubicBezTo>
                    <a:pt x="1153" y="15793"/>
                    <a:pt x="1158" y="15820"/>
                    <a:pt x="1162" y="15838"/>
                  </a:cubicBezTo>
                  <a:cubicBezTo>
                    <a:pt x="1162" y="15870"/>
                    <a:pt x="1144" y="15906"/>
                    <a:pt x="1114" y="15906"/>
                  </a:cubicBezTo>
                  <a:cubicBezTo>
                    <a:pt x="1114" y="15924"/>
                    <a:pt x="1118" y="15938"/>
                    <a:pt x="1114" y="15956"/>
                  </a:cubicBezTo>
                  <a:cubicBezTo>
                    <a:pt x="1109" y="15968"/>
                    <a:pt x="1091" y="15974"/>
                    <a:pt x="1086" y="15962"/>
                  </a:cubicBezTo>
                  <a:cubicBezTo>
                    <a:pt x="1082" y="16000"/>
                    <a:pt x="1070" y="16030"/>
                    <a:pt x="1066" y="16068"/>
                  </a:cubicBezTo>
                  <a:cubicBezTo>
                    <a:pt x="1026" y="16068"/>
                    <a:pt x="985" y="16068"/>
                    <a:pt x="946" y="16063"/>
                  </a:cubicBezTo>
                  <a:lnTo>
                    <a:pt x="946" y="16104"/>
                  </a:lnTo>
                  <a:cubicBezTo>
                    <a:pt x="921" y="16104"/>
                    <a:pt x="893" y="16098"/>
                    <a:pt x="872" y="16092"/>
                  </a:cubicBezTo>
                  <a:cubicBezTo>
                    <a:pt x="859" y="16092"/>
                    <a:pt x="845" y="16092"/>
                    <a:pt x="840" y="16104"/>
                  </a:cubicBezTo>
                  <a:cubicBezTo>
                    <a:pt x="836" y="16110"/>
                    <a:pt x="836" y="16116"/>
                    <a:pt x="836" y="16125"/>
                  </a:cubicBezTo>
                  <a:cubicBezTo>
                    <a:pt x="836" y="16154"/>
                    <a:pt x="845" y="16187"/>
                    <a:pt x="859" y="16204"/>
                  </a:cubicBezTo>
                  <a:cubicBezTo>
                    <a:pt x="863" y="16213"/>
                    <a:pt x="868" y="16216"/>
                    <a:pt x="872" y="16228"/>
                  </a:cubicBezTo>
                  <a:cubicBezTo>
                    <a:pt x="884" y="16255"/>
                    <a:pt x="863" y="16284"/>
                    <a:pt x="868" y="16308"/>
                  </a:cubicBezTo>
                  <a:cubicBezTo>
                    <a:pt x="872" y="16329"/>
                    <a:pt x="893" y="16340"/>
                    <a:pt x="902" y="16358"/>
                  </a:cubicBezTo>
                  <a:cubicBezTo>
                    <a:pt x="911" y="16385"/>
                    <a:pt x="898" y="16414"/>
                    <a:pt x="907" y="16438"/>
                  </a:cubicBezTo>
                  <a:cubicBezTo>
                    <a:pt x="911" y="16459"/>
                    <a:pt x="932" y="16465"/>
                    <a:pt x="941" y="16476"/>
                  </a:cubicBezTo>
                  <a:cubicBezTo>
                    <a:pt x="957" y="16494"/>
                    <a:pt x="955" y="16533"/>
                    <a:pt x="955" y="16562"/>
                  </a:cubicBezTo>
                  <a:lnTo>
                    <a:pt x="955" y="16589"/>
                  </a:lnTo>
                  <a:cubicBezTo>
                    <a:pt x="960" y="16607"/>
                    <a:pt x="974" y="16612"/>
                    <a:pt x="990" y="16618"/>
                  </a:cubicBezTo>
                  <a:cubicBezTo>
                    <a:pt x="1022" y="16639"/>
                    <a:pt x="1052" y="16663"/>
                    <a:pt x="1075" y="16701"/>
                  </a:cubicBezTo>
                  <a:cubicBezTo>
                    <a:pt x="1082" y="16713"/>
                    <a:pt x="1091" y="16725"/>
                    <a:pt x="1095" y="16731"/>
                  </a:cubicBezTo>
                  <a:cubicBezTo>
                    <a:pt x="1105" y="16737"/>
                    <a:pt x="1114" y="16743"/>
                    <a:pt x="1123" y="16737"/>
                  </a:cubicBezTo>
                  <a:cubicBezTo>
                    <a:pt x="1135" y="16731"/>
                    <a:pt x="1139" y="16713"/>
                    <a:pt x="1139" y="16695"/>
                  </a:cubicBezTo>
                  <a:cubicBezTo>
                    <a:pt x="1139" y="16675"/>
                    <a:pt x="1135" y="16663"/>
                    <a:pt x="1135" y="16651"/>
                  </a:cubicBezTo>
                  <a:cubicBezTo>
                    <a:pt x="1139" y="16624"/>
                    <a:pt x="1148" y="16612"/>
                    <a:pt x="1153" y="16589"/>
                  </a:cubicBezTo>
                  <a:cubicBezTo>
                    <a:pt x="1162" y="16562"/>
                    <a:pt x="1158" y="16539"/>
                    <a:pt x="1158" y="16509"/>
                  </a:cubicBezTo>
                  <a:cubicBezTo>
                    <a:pt x="1158" y="16482"/>
                    <a:pt x="1167" y="16453"/>
                    <a:pt x="1187" y="16438"/>
                  </a:cubicBezTo>
                  <a:cubicBezTo>
                    <a:pt x="1183" y="16482"/>
                    <a:pt x="1183" y="16521"/>
                    <a:pt x="1176" y="16562"/>
                  </a:cubicBezTo>
                  <a:cubicBezTo>
                    <a:pt x="1176" y="16583"/>
                    <a:pt x="1171" y="16595"/>
                    <a:pt x="1171" y="16612"/>
                  </a:cubicBezTo>
                  <a:cubicBezTo>
                    <a:pt x="1167" y="16624"/>
                    <a:pt x="1162" y="16639"/>
                    <a:pt x="1162" y="16651"/>
                  </a:cubicBezTo>
                  <a:cubicBezTo>
                    <a:pt x="1162" y="16680"/>
                    <a:pt x="1192" y="16695"/>
                    <a:pt x="1210" y="16707"/>
                  </a:cubicBezTo>
                  <a:cubicBezTo>
                    <a:pt x="1259" y="16737"/>
                    <a:pt x="1284" y="16805"/>
                    <a:pt x="1307" y="16867"/>
                  </a:cubicBezTo>
                  <a:cubicBezTo>
                    <a:pt x="1307" y="16873"/>
                    <a:pt x="1307" y="16873"/>
                    <a:pt x="1302" y="16879"/>
                  </a:cubicBezTo>
                  <a:cubicBezTo>
                    <a:pt x="1346" y="16911"/>
                    <a:pt x="1374" y="16967"/>
                    <a:pt x="1394" y="17023"/>
                  </a:cubicBezTo>
                  <a:cubicBezTo>
                    <a:pt x="1399" y="17041"/>
                    <a:pt x="1404" y="17059"/>
                    <a:pt x="1408" y="17071"/>
                  </a:cubicBezTo>
                  <a:cubicBezTo>
                    <a:pt x="1422" y="17103"/>
                    <a:pt x="1452" y="17127"/>
                    <a:pt x="1461" y="17165"/>
                  </a:cubicBezTo>
                  <a:cubicBezTo>
                    <a:pt x="1461" y="17177"/>
                    <a:pt x="1461" y="17189"/>
                    <a:pt x="1466" y="17195"/>
                  </a:cubicBezTo>
                  <a:cubicBezTo>
                    <a:pt x="1470" y="17210"/>
                    <a:pt x="1477" y="17216"/>
                    <a:pt x="1486" y="17227"/>
                  </a:cubicBezTo>
                  <a:cubicBezTo>
                    <a:pt x="1514" y="17272"/>
                    <a:pt x="1491" y="17352"/>
                    <a:pt x="1519" y="17396"/>
                  </a:cubicBezTo>
                  <a:cubicBezTo>
                    <a:pt x="1539" y="17420"/>
                    <a:pt x="1562" y="17425"/>
                    <a:pt x="1592" y="17431"/>
                  </a:cubicBezTo>
                  <a:cubicBezTo>
                    <a:pt x="1659" y="17464"/>
                    <a:pt x="1707" y="17550"/>
                    <a:pt x="1723" y="17641"/>
                  </a:cubicBezTo>
                  <a:cubicBezTo>
                    <a:pt x="1733" y="17686"/>
                    <a:pt x="1733" y="17730"/>
                    <a:pt x="1733" y="17765"/>
                  </a:cubicBezTo>
                  <a:cubicBezTo>
                    <a:pt x="1733" y="17786"/>
                    <a:pt x="1728" y="17798"/>
                    <a:pt x="1733" y="17816"/>
                  </a:cubicBezTo>
                  <a:cubicBezTo>
                    <a:pt x="1737" y="17828"/>
                    <a:pt x="1742" y="17848"/>
                    <a:pt x="1746" y="17860"/>
                  </a:cubicBezTo>
                  <a:cubicBezTo>
                    <a:pt x="1760" y="17904"/>
                    <a:pt x="1765" y="17946"/>
                    <a:pt x="1776" y="17996"/>
                  </a:cubicBezTo>
                  <a:cubicBezTo>
                    <a:pt x="1785" y="18040"/>
                    <a:pt x="1799" y="18091"/>
                    <a:pt x="1829" y="18114"/>
                  </a:cubicBezTo>
                  <a:cubicBezTo>
                    <a:pt x="1861" y="18144"/>
                    <a:pt x="1914" y="18144"/>
                    <a:pt x="1949" y="18182"/>
                  </a:cubicBezTo>
                  <a:cubicBezTo>
                    <a:pt x="1979" y="18212"/>
                    <a:pt x="1983" y="18262"/>
                    <a:pt x="1992" y="18306"/>
                  </a:cubicBezTo>
                  <a:cubicBezTo>
                    <a:pt x="2002" y="18351"/>
                    <a:pt x="2022" y="18398"/>
                    <a:pt x="2055" y="18413"/>
                  </a:cubicBezTo>
                  <a:cubicBezTo>
                    <a:pt x="2045" y="18448"/>
                    <a:pt x="2089" y="18481"/>
                    <a:pt x="2089" y="18522"/>
                  </a:cubicBezTo>
                  <a:cubicBezTo>
                    <a:pt x="2089" y="18537"/>
                    <a:pt x="2089" y="18549"/>
                    <a:pt x="2094" y="18555"/>
                  </a:cubicBezTo>
                  <a:cubicBezTo>
                    <a:pt x="2098" y="18561"/>
                    <a:pt x="2103" y="18567"/>
                    <a:pt x="2107" y="18567"/>
                  </a:cubicBezTo>
                  <a:cubicBezTo>
                    <a:pt x="2160" y="18599"/>
                    <a:pt x="2195" y="18667"/>
                    <a:pt x="2199" y="18741"/>
                  </a:cubicBezTo>
                  <a:cubicBezTo>
                    <a:pt x="2199" y="18759"/>
                    <a:pt x="2199" y="18777"/>
                    <a:pt x="2204" y="18797"/>
                  </a:cubicBezTo>
                  <a:cubicBezTo>
                    <a:pt x="2209" y="18809"/>
                    <a:pt x="2220" y="18815"/>
                    <a:pt x="2225" y="18827"/>
                  </a:cubicBezTo>
                  <a:cubicBezTo>
                    <a:pt x="2239" y="18853"/>
                    <a:pt x="2239" y="18877"/>
                    <a:pt x="2243" y="18907"/>
                  </a:cubicBezTo>
                  <a:cubicBezTo>
                    <a:pt x="2248" y="18984"/>
                    <a:pt x="2257" y="19057"/>
                    <a:pt x="2252" y="19137"/>
                  </a:cubicBezTo>
                  <a:cubicBezTo>
                    <a:pt x="2252" y="19155"/>
                    <a:pt x="2248" y="19182"/>
                    <a:pt x="2257" y="19193"/>
                  </a:cubicBezTo>
                  <a:cubicBezTo>
                    <a:pt x="2262" y="19199"/>
                    <a:pt x="2273" y="19205"/>
                    <a:pt x="2278" y="19211"/>
                  </a:cubicBezTo>
                  <a:cubicBezTo>
                    <a:pt x="2305" y="19244"/>
                    <a:pt x="2296" y="19291"/>
                    <a:pt x="2296" y="19335"/>
                  </a:cubicBezTo>
                  <a:cubicBezTo>
                    <a:pt x="2296" y="19380"/>
                    <a:pt x="2305" y="19415"/>
                    <a:pt x="2321" y="19454"/>
                  </a:cubicBezTo>
                  <a:cubicBezTo>
                    <a:pt x="2326" y="19460"/>
                    <a:pt x="2326" y="19465"/>
                    <a:pt x="2331" y="19471"/>
                  </a:cubicBezTo>
                  <a:cubicBezTo>
                    <a:pt x="2335" y="19477"/>
                    <a:pt x="2340" y="19477"/>
                    <a:pt x="2344" y="19477"/>
                  </a:cubicBezTo>
                  <a:cubicBezTo>
                    <a:pt x="2388" y="19492"/>
                    <a:pt x="2436" y="19492"/>
                    <a:pt x="2480" y="19471"/>
                  </a:cubicBezTo>
                  <a:cubicBezTo>
                    <a:pt x="2489" y="19465"/>
                    <a:pt x="2498" y="19460"/>
                    <a:pt x="2508" y="19465"/>
                  </a:cubicBezTo>
                  <a:cubicBezTo>
                    <a:pt x="2515" y="19465"/>
                    <a:pt x="2519" y="19471"/>
                    <a:pt x="2524" y="19471"/>
                  </a:cubicBezTo>
                  <a:cubicBezTo>
                    <a:pt x="2538" y="19471"/>
                    <a:pt x="2542" y="19454"/>
                    <a:pt x="2542" y="19442"/>
                  </a:cubicBezTo>
                  <a:cubicBezTo>
                    <a:pt x="2542" y="19424"/>
                    <a:pt x="2533" y="19409"/>
                    <a:pt x="2524" y="19397"/>
                  </a:cubicBezTo>
                  <a:cubicBezTo>
                    <a:pt x="2538" y="19368"/>
                    <a:pt x="2581" y="19392"/>
                    <a:pt x="2595" y="19368"/>
                  </a:cubicBezTo>
                  <a:cubicBezTo>
                    <a:pt x="2600" y="19353"/>
                    <a:pt x="2600" y="19335"/>
                    <a:pt x="2604" y="19324"/>
                  </a:cubicBezTo>
                  <a:cubicBezTo>
                    <a:pt x="2611" y="19312"/>
                    <a:pt x="2625" y="19312"/>
                    <a:pt x="2634" y="19318"/>
                  </a:cubicBezTo>
                  <a:cubicBezTo>
                    <a:pt x="2664" y="19324"/>
                    <a:pt x="2694" y="19335"/>
                    <a:pt x="2722" y="19335"/>
                  </a:cubicBezTo>
                  <a:cubicBezTo>
                    <a:pt x="2751" y="19335"/>
                    <a:pt x="2779" y="19335"/>
                    <a:pt x="2802" y="19318"/>
                  </a:cubicBezTo>
                  <a:cubicBezTo>
                    <a:pt x="2818" y="19306"/>
                    <a:pt x="2827" y="19285"/>
                    <a:pt x="2841" y="19273"/>
                  </a:cubicBezTo>
                  <a:cubicBezTo>
                    <a:pt x="2871" y="19244"/>
                    <a:pt x="2915" y="19250"/>
                    <a:pt x="2952" y="19244"/>
                  </a:cubicBezTo>
                  <a:cubicBezTo>
                    <a:pt x="2991" y="19244"/>
                    <a:pt x="3034" y="19232"/>
                    <a:pt x="3055" y="19193"/>
                  </a:cubicBezTo>
                  <a:cubicBezTo>
                    <a:pt x="3048" y="19188"/>
                    <a:pt x="3044" y="19182"/>
                    <a:pt x="3039" y="19182"/>
                  </a:cubicBezTo>
                  <a:cubicBezTo>
                    <a:pt x="3074" y="19131"/>
                    <a:pt x="3122" y="19093"/>
                    <a:pt x="3170" y="19087"/>
                  </a:cubicBezTo>
                  <a:cubicBezTo>
                    <a:pt x="3184" y="19087"/>
                    <a:pt x="3205" y="19081"/>
                    <a:pt x="3209" y="19063"/>
                  </a:cubicBezTo>
                  <a:cubicBezTo>
                    <a:pt x="3214" y="19063"/>
                    <a:pt x="3218" y="19057"/>
                    <a:pt x="3223" y="19057"/>
                  </a:cubicBezTo>
                  <a:lnTo>
                    <a:pt x="3396" y="19019"/>
                  </a:lnTo>
                  <a:cubicBezTo>
                    <a:pt x="3421" y="19013"/>
                    <a:pt x="3444" y="19007"/>
                    <a:pt x="3455" y="18984"/>
                  </a:cubicBezTo>
                  <a:cubicBezTo>
                    <a:pt x="3469" y="18957"/>
                    <a:pt x="3460" y="18921"/>
                    <a:pt x="3460" y="18889"/>
                  </a:cubicBezTo>
                  <a:cubicBezTo>
                    <a:pt x="3460" y="18827"/>
                    <a:pt x="3504" y="18777"/>
                    <a:pt x="3552" y="18777"/>
                  </a:cubicBezTo>
                  <a:cubicBezTo>
                    <a:pt x="3575" y="18777"/>
                    <a:pt x="3593" y="18791"/>
                    <a:pt x="3619" y="18777"/>
                  </a:cubicBezTo>
                  <a:cubicBezTo>
                    <a:pt x="3628" y="18771"/>
                    <a:pt x="3632" y="18765"/>
                    <a:pt x="3642" y="18759"/>
                  </a:cubicBezTo>
                  <a:cubicBezTo>
                    <a:pt x="3672" y="18735"/>
                    <a:pt x="3711" y="18720"/>
                    <a:pt x="3750" y="18729"/>
                  </a:cubicBezTo>
                  <a:cubicBezTo>
                    <a:pt x="3777" y="18735"/>
                    <a:pt x="3803" y="18753"/>
                    <a:pt x="3830" y="18759"/>
                  </a:cubicBezTo>
                  <a:cubicBezTo>
                    <a:pt x="3860" y="18759"/>
                    <a:pt x="3895" y="18735"/>
                    <a:pt x="3888" y="18697"/>
                  </a:cubicBezTo>
                  <a:cubicBezTo>
                    <a:pt x="3888" y="18667"/>
                    <a:pt x="3856" y="18641"/>
                    <a:pt x="3856" y="18605"/>
                  </a:cubicBezTo>
                  <a:cubicBezTo>
                    <a:pt x="3856" y="18578"/>
                    <a:pt x="3874" y="18561"/>
                    <a:pt x="3895" y="18549"/>
                  </a:cubicBezTo>
                  <a:cubicBezTo>
                    <a:pt x="3927" y="18522"/>
                    <a:pt x="3961" y="18499"/>
                    <a:pt x="3996" y="18516"/>
                  </a:cubicBezTo>
                  <a:cubicBezTo>
                    <a:pt x="4005" y="18522"/>
                    <a:pt x="4010" y="18528"/>
                    <a:pt x="4019" y="18528"/>
                  </a:cubicBezTo>
                  <a:cubicBezTo>
                    <a:pt x="4037" y="18528"/>
                    <a:pt x="4053" y="18499"/>
                    <a:pt x="4049" y="18466"/>
                  </a:cubicBezTo>
                  <a:cubicBezTo>
                    <a:pt x="4044" y="18442"/>
                    <a:pt x="4033" y="18413"/>
                    <a:pt x="4033" y="18386"/>
                  </a:cubicBezTo>
                  <a:cubicBezTo>
                    <a:pt x="4086" y="18374"/>
                    <a:pt x="4134" y="18357"/>
                    <a:pt x="4189" y="18345"/>
                  </a:cubicBezTo>
                  <a:cubicBezTo>
                    <a:pt x="4194" y="18345"/>
                    <a:pt x="4203" y="18336"/>
                    <a:pt x="4203" y="18330"/>
                  </a:cubicBezTo>
                  <a:cubicBezTo>
                    <a:pt x="4212" y="18318"/>
                    <a:pt x="4203" y="18295"/>
                    <a:pt x="4198" y="18283"/>
                  </a:cubicBezTo>
                  <a:cubicBezTo>
                    <a:pt x="4182" y="18244"/>
                    <a:pt x="4178" y="18200"/>
                    <a:pt x="4189" y="18159"/>
                  </a:cubicBezTo>
                  <a:lnTo>
                    <a:pt x="4217" y="18159"/>
                  </a:lnTo>
                  <a:cubicBezTo>
                    <a:pt x="4217" y="18132"/>
                    <a:pt x="4212" y="18114"/>
                    <a:pt x="4203" y="18091"/>
                  </a:cubicBezTo>
                  <a:cubicBezTo>
                    <a:pt x="4217" y="18097"/>
                    <a:pt x="4235" y="18076"/>
                    <a:pt x="4235" y="18058"/>
                  </a:cubicBezTo>
                  <a:cubicBezTo>
                    <a:pt x="4256" y="18064"/>
                    <a:pt x="4274" y="18091"/>
                    <a:pt x="4274" y="18114"/>
                  </a:cubicBezTo>
                  <a:cubicBezTo>
                    <a:pt x="4304" y="18097"/>
                    <a:pt x="4318" y="18046"/>
                    <a:pt x="4309" y="18008"/>
                  </a:cubicBezTo>
                  <a:cubicBezTo>
                    <a:pt x="4304" y="17996"/>
                    <a:pt x="4304" y="17990"/>
                    <a:pt x="4304" y="17978"/>
                  </a:cubicBezTo>
                  <a:cubicBezTo>
                    <a:pt x="4304" y="17952"/>
                    <a:pt x="4334" y="17946"/>
                    <a:pt x="4352" y="17940"/>
                  </a:cubicBezTo>
                  <a:cubicBezTo>
                    <a:pt x="4373" y="17934"/>
                    <a:pt x="4396" y="17910"/>
                    <a:pt x="4380" y="17890"/>
                  </a:cubicBezTo>
                  <a:cubicBezTo>
                    <a:pt x="4401" y="17896"/>
                    <a:pt x="4424" y="17890"/>
                    <a:pt x="4440" y="17872"/>
                  </a:cubicBezTo>
                  <a:cubicBezTo>
                    <a:pt x="4454" y="17854"/>
                    <a:pt x="4449" y="17816"/>
                    <a:pt x="4428" y="17810"/>
                  </a:cubicBezTo>
                  <a:cubicBezTo>
                    <a:pt x="4454" y="17810"/>
                    <a:pt x="4488" y="17798"/>
                    <a:pt x="4497" y="17765"/>
                  </a:cubicBezTo>
                  <a:cubicBezTo>
                    <a:pt x="4502" y="17742"/>
                    <a:pt x="4493" y="17718"/>
                    <a:pt x="4472" y="17703"/>
                  </a:cubicBezTo>
                  <a:cubicBezTo>
                    <a:pt x="4458" y="17692"/>
                    <a:pt x="4440" y="17686"/>
                    <a:pt x="4419" y="17686"/>
                  </a:cubicBezTo>
                  <a:cubicBezTo>
                    <a:pt x="4410" y="17686"/>
                    <a:pt x="4396" y="17686"/>
                    <a:pt x="4391" y="17674"/>
                  </a:cubicBezTo>
                  <a:cubicBezTo>
                    <a:pt x="4387" y="17668"/>
                    <a:pt x="4387" y="17662"/>
                    <a:pt x="4380" y="17656"/>
                  </a:cubicBezTo>
                  <a:cubicBezTo>
                    <a:pt x="4366" y="17612"/>
                    <a:pt x="4352" y="17550"/>
                    <a:pt x="4313" y="17550"/>
                  </a:cubicBezTo>
                  <a:cubicBezTo>
                    <a:pt x="4304" y="17550"/>
                    <a:pt x="4290" y="17556"/>
                    <a:pt x="4279" y="17556"/>
                  </a:cubicBezTo>
                  <a:cubicBezTo>
                    <a:pt x="4265" y="17556"/>
                    <a:pt x="4251" y="17550"/>
                    <a:pt x="4235" y="17544"/>
                  </a:cubicBezTo>
                  <a:cubicBezTo>
                    <a:pt x="4178" y="17520"/>
                    <a:pt x="4115" y="17488"/>
                    <a:pt x="4058" y="17464"/>
                  </a:cubicBezTo>
                  <a:cubicBezTo>
                    <a:pt x="4053" y="17464"/>
                    <a:pt x="4049" y="17458"/>
                    <a:pt x="4044" y="17449"/>
                  </a:cubicBezTo>
                  <a:cubicBezTo>
                    <a:pt x="4037" y="17443"/>
                    <a:pt x="4037" y="17437"/>
                    <a:pt x="4037" y="17431"/>
                  </a:cubicBezTo>
                  <a:lnTo>
                    <a:pt x="4037" y="17307"/>
                  </a:lnTo>
                  <a:cubicBezTo>
                    <a:pt x="3991" y="17266"/>
                    <a:pt x="3971" y="17171"/>
                    <a:pt x="3996" y="17097"/>
                  </a:cubicBezTo>
                  <a:cubicBezTo>
                    <a:pt x="4000" y="17091"/>
                    <a:pt x="4000" y="17080"/>
                    <a:pt x="4000" y="17065"/>
                  </a:cubicBezTo>
                  <a:cubicBezTo>
                    <a:pt x="3996" y="17053"/>
                    <a:pt x="3980" y="17047"/>
                    <a:pt x="3971" y="17059"/>
                  </a:cubicBezTo>
                  <a:cubicBezTo>
                    <a:pt x="3961" y="17071"/>
                    <a:pt x="3957" y="17085"/>
                    <a:pt x="3957" y="17103"/>
                  </a:cubicBezTo>
                  <a:cubicBezTo>
                    <a:pt x="3952" y="17115"/>
                    <a:pt x="3952" y="17133"/>
                    <a:pt x="3943" y="17148"/>
                  </a:cubicBezTo>
                  <a:cubicBezTo>
                    <a:pt x="3931" y="17159"/>
                    <a:pt x="3913" y="17165"/>
                    <a:pt x="3899" y="17165"/>
                  </a:cubicBezTo>
                  <a:cubicBezTo>
                    <a:pt x="3883" y="17171"/>
                    <a:pt x="3865" y="17183"/>
                    <a:pt x="3869" y="17210"/>
                  </a:cubicBezTo>
                  <a:cubicBezTo>
                    <a:pt x="3869" y="17216"/>
                    <a:pt x="3874" y="17221"/>
                    <a:pt x="3874" y="17227"/>
                  </a:cubicBezTo>
                  <a:cubicBezTo>
                    <a:pt x="3874" y="17245"/>
                    <a:pt x="3869" y="17257"/>
                    <a:pt x="3860" y="17266"/>
                  </a:cubicBezTo>
                  <a:cubicBezTo>
                    <a:pt x="3851" y="17278"/>
                    <a:pt x="3835" y="17278"/>
                    <a:pt x="3826" y="17289"/>
                  </a:cubicBezTo>
                  <a:cubicBezTo>
                    <a:pt x="3782" y="17319"/>
                    <a:pt x="3764" y="17402"/>
                    <a:pt x="3715" y="17414"/>
                  </a:cubicBezTo>
                  <a:cubicBezTo>
                    <a:pt x="3706" y="17420"/>
                    <a:pt x="3690" y="17420"/>
                    <a:pt x="3685" y="17431"/>
                  </a:cubicBezTo>
                  <a:cubicBezTo>
                    <a:pt x="3681" y="17437"/>
                    <a:pt x="3681" y="17452"/>
                    <a:pt x="3676" y="17458"/>
                  </a:cubicBezTo>
                  <a:cubicBezTo>
                    <a:pt x="3672" y="17467"/>
                    <a:pt x="3667" y="17464"/>
                    <a:pt x="3658" y="17464"/>
                  </a:cubicBezTo>
                  <a:cubicBezTo>
                    <a:pt x="3609" y="17470"/>
                    <a:pt x="3561" y="17464"/>
                    <a:pt x="3513" y="17458"/>
                  </a:cubicBezTo>
                  <a:cubicBezTo>
                    <a:pt x="3492" y="17449"/>
                    <a:pt x="3469" y="17443"/>
                    <a:pt x="3455" y="17425"/>
                  </a:cubicBezTo>
                  <a:lnTo>
                    <a:pt x="3439" y="17408"/>
                  </a:lnTo>
                  <a:cubicBezTo>
                    <a:pt x="3430" y="17396"/>
                    <a:pt x="3412" y="17402"/>
                    <a:pt x="3396" y="17402"/>
                  </a:cubicBezTo>
                  <a:cubicBezTo>
                    <a:pt x="3382" y="17402"/>
                    <a:pt x="3363" y="17396"/>
                    <a:pt x="3359" y="17375"/>
                  </a:cubicBezTo>
                  <a:cubicBezTo>
                    <a:pt x="3359" y="17369"/>
                    <a:pt x="3359" y="17357"/>
                    <a:pt x="3363" y="17352"/>
                  </a:cubicBezTo>
                  <a:cubicBezTo>
                    <a:pt x="3373" y="17325"/>
                    <a:pt x="3382" y="17295"/>
                    <a:pt x="3396" y="17278"/>
                  </a:cubicBezTo>
                  <a:cubicBezTo>
                    <a:pt x="3402" y="17272"/>
                    <a:pt x="3402" y="17266"/>
                    <a:pt x="3407" y="17266"/>
                  </a:cubicBezTo>
                  <a:cubicBezTo>
                    <a:pt x="3412" y="17245"/>
                    <a:pt x="3391" y="17233"/>
                    <a:pt x="3382" y="17221"/>
                  </a:cubicBezTo>
                  <a:cubicBezTo>
                    <a:pt x="3363" y="17189"/>
                    <a:pt x="3391" y="17133"/>
                    <a:pt x="3368" y="17103"/>
                  </a:cubicBezTo>
                  <a:cubicBezTo>
                    <a:pt x="3363" y="17097"/>
                    <a:pt x="3359" y="17097"/>
                    <a:pt x="3359" y="17091"/>
                  </a:cubicBezTo>
                  <a:cubicBezTo>
                    <a:pt x="3354" y="17085"/>
                    <a:pt x="3354" y="17071"/>
                    <a:pt x="3354" y="17065"/>
                  </a:cubicBezTo>
                  <a:cubicBezTo>
                    <a:pt x="3354" y="17047"/>
                    <a:pt x="3347" y="17029"/>
                    <a:pt x="3338" y="17023"/>
                  </a:cubicBezTo>
                  <a:cubicBezTo>
                    <a:pt x="3324" y="17009"/>
                    <a:pt x="3306" y="17023"/>
                    <a:pt x="3301" y="17041"/>
                  </a:cubicBezTo>
                  <a:cubicBezTo>
                    <a:pt x="3290" y="17059"/>
                    <a:pt x="3294" y="17085"/>
                    <a:pt x="3294" y="17103"/>
                  </a:cubicBezTo>
                  <a:cubicBezTo>
                    <a:pt x="3301" y="17165"/>
                    <a:pt x="3294" y="17227"/>
                    <a:pt x="3294" y="17284"/>
                  </a:cubicBezTo>
                  <a:cubicBezTo>
                    <a:pt x="3285" y="17289"/>
                    <a:pt x="3276" y="17284"/>
                    <a:pt x="3267" y="17272"/>
                  </a:cubicBezTo>
                  <a:cubicBezTo>
                    <a:pt x="3262" y="17257"/>
                    <a:pt x="3258" y="17245"/>
                    <a:pt x="3258" y="17233"/>
                  </a:cubicBezTo>
                  <a:cubicBezTo>
                    <a:pt x="3253" y="17195"/>
                    <a:pt x="3253" y="17165"/>
                    <a:pt x="3258" y="17127"/>
                  </a:cubicBezTo>
                  <a:lnTo>
                    <a:pt x="3237" y="17127"/>
                  </a:lnTo>
                  <a:cubicBezTo>
                    <a:pt x="3241" y="17091"/>
                    <a:pt x="3258" y="17047"/>
                    <a:pt x="3281" y="17023"/>
                  </a:cubicBezTo>
                  <a:cubicBezTo>
                    <a:pt x="3262" y="16991"/>
                    <a:pt x="3237" y="16967"/>
                    <a:pt x="3214" y="16949"/>
                  </a:cubicBezTo>
                  <a:cubicBezTo>
                    <a:pt x="3209" y="16941"/>
                    <a:pt x="3198" y="16941"/>
                    <a:pt x="3193" y="16935"/>
                  </a:cubicBezTo>
                  <a:cubicBezTo>
                    <a:pt x="3184" y="16929"/>
                    <a:pt x="3184" y="16911"/>
                    <a:pt x="3184" y="16899"/>
                  </a:cubicBezTo>
                  <a:cubicBezTo>
                    <a:pt x="3170" y="16899"/>
                    <a:pt x="3161" y="16899"/>
                    <a:pt x="3145" y="16893"/>
                  </a:cubicBezTo>
                  <a:cubicBezTo>
                    <a:pt x="3122" y="16849"/>
                    <a:pt x="3092" y="16811"/>
                    <a:pt x="3069" y="16769"/>
                  </a:cubicBezTo>
                  <a:cubicBezTo>
                    <a:pt x="3064" y="16763"/>
                    <a:pt x="3060" y="16754"/>
                    <a:pt x="3055" y="16743"/>
                  </a:cubicBezTo>
                  <a:cubicBezTo>
                    <a:pt x="3044" y="16731"/>
                    <a:pt x="3034" y="16725"/>
                    <a:pt x="3025" y="16719"/>
                  </a:cubicBezTo>
                  <a:cubicBezTo>
                    <a:pt x="3016" y="16675"/>
                    <a:pt x="3007" y="16624"/>
                    <a:pt x="2977" y="16595"/>
                  </a:cubicBezTo>
                  <a:cubicBezTo>
                    <a:pt x="2963" y="16577"/>
                    <a:pt x="2938" y="16556"/>
                    <a:pt x="2938" y="16527"/>
                  </a:cubicBezTo>
                  <a:cubicBezTo>
                    <a:pt x="2938" y="16509"/>
                    <a:pt x="2942" y="16494"/>
                    <a:pt x="2942" y="16476"/>
                  </a:cubicBezTo>
                  <a:cubicBezTo>
                    <a:pt x="2938" y="16453"/>
                    <a:pt x="2915" y="16438"/>
                    <a:pt x="2894" y="16432"/>
                  </a:cubicBezTo>
                  <a:cubicBezTo>
                    <a:pt x="2894" y="16408"/>
                    <a:pt x="2915" y="16385"/>
                    <a:pt x="2933" y="16391"/>
                  </a:cubicBezTo>
                  <a:cubicBezTo>
                    <a:pt x="2938" y="16391"/>
                    <a:pt x="2947" y="16397"/>
                    <a:pt x="2952" y="16397"/>
                  </a:cubicBezTo>
                  <a:cubicBezTo>
                    <a:pt x="2972" y="16397"/>
                    <a:pt x="2977" y="16358"/>
                    <a:pt x="2972" y="16335"/>
                  </a:cubicBezTo>
                  <a:lnTo>
                    <a:pt x="3074" y="16278"/>
                  </a:lnTo>
                  <a:cubicBezTo>
                    <a:pt x="3083" y="16272"/>
                    <a:pt x="3087" y="16272"/>
                    <a:pt x="3097" y="16272"/>
                  </a:cubicBezTo>
                  <a:cubicBezTo>
                    <a:pt x="3108" y="16272"/>
                    <a:pt x="3117" y="16278"/>
                    <a:pt x="3126" y="16278"/>
                  </a:cubicBezTo>
                  <a:cubicBezTo>
                    <a:pt x="3140" y="16278"/>
                    <a:pt x="3149" y="16246"/>
                    <a:pt x="3170" y="16246"/>
                  </a:cubicBezTo>
                  <a:cubicBezTo>
                    <a:pt x="3179" y="16246"/>
                    <a:pt x="3184" y="16261"/>
                    <a:pt x="3189" y="16267"/>
                  </a:cubicBezTo>
                  <a:cubicBezTo>
                    <a:pt x="3228" y="16329"/>
                    <a:pt x="3262" y="16391"/>
                    <a:pt x="3294" y="16453"/>
                  </a:cubicBezTo>
                  <a:cubicBezTo>
                    <a:pt x="3301" y="16459"/>
                    <a:pt x="3306" y="16471"/>
                    <a:pt x="3306" y="16482"/>
                  </a:cubicBezTo>
                  <a:cubicBezTo>
                    <a:pt x="3310" y="16500"/>
                    <a:pt x="3301" y="16515"/>
                    <a:pt x="3301" y="16533"/>
                  </a:cubicBezTo>
                  <a:cubicBezTo>
                    <a:pt x="3301" y="16589"/>
                    <a:pt x="3363" y="16618"/>
                    <a:pt x="3373" y="16675"/>
                  </a:cubicBezTo>
                  <a:cubicBezTo>
                    <a:pt x="3373" y="16695"/>
                    <a:pt x="3373" y="16713"/>
                    <a:pt x="3382" y="16719"/>
                  </a:cubicBezTo>
                  <a:cubicBezTo>
                    <a:pt x="3396" y="16731"/>
                    <a:pt x="3416" y="16713"/>
                    <a:pt x="3435" y="16713"/>
                  </a:cubicBezTo>
                  <a:cubicBezTo>
                    <a:pt x="3474" y="16713"/>
                    <a:pt x="3483" y="16787"/>
                    <a:pt x="3522" y="16799"/>
                  </a:cubicBezTo>
                  <a:cubicBezTo>
                    <a:pt x="3531" y="16805"/>
                    <a:pt x="3540" y="16799"/>
                    <a:pt x="3557" y="16805"/>
                  </a:cubicBezTo>
                  <a:cubicBezTo>
                    <a:pt x="3575" y="16811"/>
                    <a:pt x="3586" y="16837"/>
                    <a:pt x="3600" y="16849"/>
                  </a:cubicBezTo>
                  <a:cubicBezTo>
                    <a:pt x="3616" y="16861"/>
                    <a:pt x="3637" y="16879"/>
                    <a:pt x="3653" y="16861"/>
                  </a:cubicBezTo>
                  <a:cubicBezTo>
                    <a:pt x="3658" y="16887"/>
                    <a:pt x="3658" y="16905"/>
                    <a:pt x="3662" y="16929"/>
                  </a:cubicBezTo>
                  <a:cubicBezTo>
                    <a:pt x="3697" y="16911"/>
                    <a:pt x="3736" y="16911"/>
                    <a:pt x="3764" y="16929"/>
                  </a:cubicBezTo>
                  <a:cubicBezTo>
                    <a:pt x="3793" y="16949"/>
                    <a:pt x="3821" y="16973"/>
                    <a:pt x="3846" y="16961"/>
                  </a:cubicBezTo>
                  <a:cubicBezTo>
                    <a:pt x="3856" y="16955"/>
                    <a:pt x="3860" y="16941"/>
                    <a:pt x="3869" y="16935"/>
                  </a:cubicBezTo>
                  <a:cubicBezTo>
                    <a:pt x="3883" y="16923"/>
                    <a:pt x="3899" y="16923"/>
                    <a:pt x="3913" y="16917"/>
                  </a:cubicBezTo>
                  <a:cubicBezTo>
                    <a:pt x="3927" y="16911"/>
                    <a:pt x="3936" y="16887"/>
                    <a:pt x="3927" y="16867"/>
                  </a:cubicBezTo>
                  <a:cubicBezTo>
                    <a:pt x="3966" y="16867"/>
                    <a:pt x="4000" y="16861"/>
                    <a:pt x="4037" y="16861"/>
                  </a:cubicBezTo>
                  <a:cubicBezTo>
                    <a:pt x="4049" y="16861"/>
                    <a:pt x="4058" y="16861"/>
                    <a:pt x="4067" y="16867"/>
                  </a:cubicBezTo>
                  <a:cubicBezTo>
                    <a:pt x="4086" y="16879"/>
                    <a:pt x="4092" y="16911"/>
                    <a:pt x="4102" y="16935"/>
                  </a:cubicBezTo>
                  <a:cubicBezTo>
                    <a:pt x="4111" y="16961"/>
                    <a:pt x="4129" y="16973"/>
                    <a:pt x="4141" y="16997"/>
                  </a:cubicBezTo>
                  <a:cubicBezTo>
                    <a:pt x="4145" y="17023"/>
                    <a:pt x="4145" y="17047"/>
                    <a:pt x="4150" y="17071"/>
                  </a:cubicBezTo>
                  <a:cubicBezTo>
                    <a:pt x="4155" y="17097"/>
                    <a:pt x="4173" y="17115"/>
                    <a:pt x="4189" y="17103"/>
                  </a:cubicBezTo>
                  <a:cubicBezTo>
                    <a:pt x="4235" y="17142"/>
                    <a:pt x="4295" y="17115"/>
                    <a:pt x="4352" y="17121"/>
                  </a:cubicBezTo>
                  <a:cubicBezTo>
                    <a:pt x="4396" y="17127"/>
                    <a:pt x="4435" y="17159"/>
                    <a:pt x="4481" y="17159"/>
                  </a:cubicBezTo>
                  <a:cubicBezTo>
                    <a:pt x="4511" y="17159"/>
                    <a:pt x="4541" y="17153"/>
                    <a:pt x="4569" y="17159"/>
                  </a:cubicBezTo>
                  <a:cubicBezTo>
                    <a:pt x="4603" y="17171"/>
                    <a:pt x="4633" y="17204"/>
                    <a:pt x="4665" y="17210"/>
                  </a:cubicBezTo>
                  <a:cubicBezTo>
                    <a:pt x="4690" y="17216"/>
                    <a:pt x="4713" y="17210"/>
                    <a:pt x="4734" y="17195"/>
                  </a:cubicBezTo>
                  <a:cubicBezTo>
                    <a:pt x="4792" y="17177"/>
                    <a:pt x="4849" y="17171"/>
                    <a:pt x="4907" y="17165"/>
                  </a:cubicBezTo>
                  <a:cubicBezTo>
                    <a:pt x="4916" y="17165"/>
                    <a:pt x="4925" y="17165"/>
                    <a:pt x="4932" y="17171"/>
                  </a:cubicBezTo>
                  <a:lnTo>
                    <a:pt x="4950" y="17195"/>
                  </a:lnTo>
                  <a:cubicBezTo>
                    <a:pt x="4973" y="17227"/>
                    <a:pt x="5012" y="17210"/>
                    <a:pt x="5042" y="17195"/>
                  </a:cubicBezTo>
                  <a:cubicBezTo>
                    <a:pt x="5081" y="17183"/>
                    <a:pt x="5123" y="17183"/>
                    <a:pt x="5162" y="17195"/>
                  </a:cubicBezTo>
                  <a:cubicBezTo>
                    <a:pt x="5178" y="17204"/>
                    <a:pt x="5192" y="17210"/>
                    <a:pt x="5206" y="17195"/>
                  </a:cubicBezTo>
                  <a:cubicBezTo>
                    <a:pt x="5215" y="17189"/>
                    <a:pt x="5219" y="17171"/>
                    <a:pt x="5231" y="17165"/>
                  </a:cubicBezTo>
                  <a:cubicBezTo>
                    <a:pt x="5245" y="17153"/>
                    <a:pt x="5263" y="17153"/>
                    <a:pt x="5279" y="17159"/>
                  </a:cubicBezTo>
                  <a:cubicBezTo>
                    <a:pt x="5337" y="17177"/>
                    <a:pt x="5390" y="17204"/>
                    <a:pt x="5438" y="17245"/>
                  </a:cubicBezTo>
                  <a:cubicBezTo>
                    <a:pt x="5447" y="17257"/>
                    <a:pt x="5461" y="17272"/>
                    <a:pt x="5466" y="17284"/>
                  </a:cubicBezTo>
                  <a:cubicBezTo>
                    <a:pt x="5472" y="17295"/>
                    <a:pt x="5472" y="17307"/>
                    <a:pt x="5477" y="17319"/>
                  </a:cubicBezTo>
                  <a:cubicBezTo>
                    <a:pt x="5486" y="17357"/>
                    <a:pt x="5525" y="17381"/>
                    <a:pt x="5514" y="17425"/>
                  </a:cubicBezTo>
                  <a:cubicBezTo>
                    <a:pt x="5514" y="17437"/>
                    <a:pt x="5505" y="17449"/>
                    <a:pt x="5509" y="17464"/>
                  </a:cubicBezTo>
                  <a:cubicBezTo>
                    <a:pt x="5514" y="17482"/>
                    <a:pt x="5535" y="17482"/>
                    <a:pt x="5553" y="17482"/>
                  </a:cubicBezTo>
                  <a:cubicBezTo>
                    <a:pt x="5592" y="17488"/>
                    <a:pt x="5606" y="17544"/>
                    <a:pt x="5631" y="17579"/>
                  </a:cubicBezTo>
                  <a:cubicBezTo>
                    <a:pt x="5670" y="17629"/>
                    <a:pt x="5728" y="17629"/>
                    <a:pt x="5781" y="17641"/>
                  </a:cubicBezTo>
                  <a:cubicBezTo>
                    <a:pt x="5799" y="17641"/>
                    <a:pt x="5820" y="17656"/>
                    <a:pt x="5820" y="17680"/>
                  </a:cubicBezTo>
                  <a:cubicBezTo>
                    <a:pt x="5820" y="17703"/>
                    <a:pt x="5794" y="17718"/>
                    <a:pt x="5776" y="17718"/>
                  </a:cubicBezTo>
                  <a:cubicBezTo>
                    <a:pt x="5746" y="17724"/>
                    <a:pt x="5719" y="17724"/>
                    <a:pt x="5684" y="17730"/>
                  </a:cubicBezTo>
                  <a:cubicBezTo>
                    <a:pt x="5679" y="17730"/>
                    <a:pt x="5675" y="17730"/>
                    <a:pt x="5675" y="17736"/>
                  </a:cubicBezTo>
                  <a:cubicBezTo>
                    <a:pt x="5663" y="17742"/>
                    <a:pt x="5670" y="17768"/>
                    <a:pt x="5679" y="17780"/>
                  </a:cubicBezTo>
                  <a:cubicBezTo>
                    <a:pt x="5689" y="17795"/>
                    <a:pt x="5702" y="17792"/>
                    <a:pt x="5712" y="17804"/>
                  </a:cubicBezTo>
                  <a:cubicBezTo>
                    <a:pt x="5723" y="17816"/>
                    <a:pt x="5723" y="17842"/>
                    <a:pt x="5707" y="17842"/>
                  </a:cubicBezTo>
                  <a:cubicBezTo>
                    <a:pt x="5719" y="17860"/>
                    <a:pt x="5723" y="17866"/>
                    <a:pt x="5737" y="17872"/>
                  </a:cubicBezTo>
                  <a:cubicBezTo>
                    <a:pt x="5746" y="17878"/>
                    <a:pt x="5751" y="17878"/>
                    <a:pt x="5760" y="17878"/>
                  </a:cubicBezTo>
                  <a:cubicBezTo>
                    <a:pt x="5804" y="17896"/>
                    <a:pt x="5829" y="17958"/>
                    <a:pt x="5873" y="17990"/>
                  </a:cubicBezTo>
                  <a:cubicBezTo>
                    <a:pt x="5900" y="18014"/>
                    <a:pt x="5935" y="18020"/>
                    <a:pt x="5969" y="18029"/>
                  </a:cubicBezTo>
                  <a:cubicBezTo>
                    <a:pt x="5978" y="18029"/>
                    <a:pt x="5988" y="18034"/>
                    <a:pt x="5997" y="18029"/>
                  </a:cubicBezTo>
                  <a:cubicBezTo>
                    <a:pt x="6011" y="18020"/>
                    <a:pt x="6018" y="18008"/>
                    <a:pt x="6031" y="17996"/>
                  </a:cubicBezTo>
                  <a:cubicBezTo>
                    <a:pt x="6045" y="17984"/>
                    <a:pt x="6068" y="17987"/>
                    <a:pt x="6080" y="17966"/>
                  </a:cubicBezTo>
                  <a:cubicBezTo>
                    <a:pt x="6091" y="17955"/>
                    <a:pt x="6084" y="17934"/>
                    <a:pt x="6089" y="17916"/>
                  </a:cubicBezTo>
                  <a:cubicBezTo>
                    <a:pt x="6089" y="17878"/>
                    <a:pt x="6107" y="17848"/>
                    <a:pt x="6128" y="17822"/>
                  </a:cubicBezTo>
                  <a:cubicBezTo>
                    <a:pt x="6133" y="17822"/>
                    <a:pt x="6133" y="17816"/>
                    <a:pt x="6137" y="17816"/>
                  </a:cubicBezTo>
                  <a:cubicBezTo>
                    <a:pt x="6142" y="17816"/>
                    <a:pt x="6146" y="17822"/>
                    <a:pt x="6146" y="17822"/>
                  </a:cubicBezTo>
                  <a:cubicBezTo>
                    <a:pt x="6176" y="17866"/>
                    <a:pt x="6190" y="17928"/>
                    <a:pt x="6186" y="17990"/>
                  </a:cubicBezTo>
                  <a:cubicBezTo>
                    <a:pt x="6186" y="18002"/>
                    <a:pt x="6181" y="18014"/>
                    <a:pt x="6186" y="18034"/>
                  </a:cubicBezTo>
                  <a:cubicBezTo>
                    <a:pt x="6190" y="18052"/>
                    <a:pt x="6199" y="18064"/>
                    <a:pt x="6209" y="18076"/>
                  </a:cubicBezTo>
                  <a:cubicBezTo>
                    <a:pt x="6229" y="18114"/>
                    <a:pt x="6234" y="18159"/>
                    <a:pt x="6234" y="18194"/>
                  </a:cubicBezTo>
                  <a:cubicBezTo>
                    <a:pt x="6234" y="18238"/>
                    <a:pt x="6229" y="18283"/>
                    <a:pt x="6220" y="18318"/>
                  </a:cubicBezTo>
                  <a:cubicBezTo>
                    <a:pt x="6220" y="18336"/>
                    <a:pt x="6215" y="18357"/>
                    <a:pt x="6220" y="18374"/>
                  </a:cubicBezTo>
                  <a:cubicBezTo>
                    <a:pt x="6225" y="18425"/>
                    <a:pt x="6264" y="18460"/>
                    <a:pt x="6252" y="18505"/>
                  </a:cubicBezTo>
                  <a:cubicBezTo>
                    <a:pt x="6248" y="18522"/>
                    <a:pt x="6238" y="18543"/>
                    <a:pt x="6234" y="18561"/>
                  </a:cubicBezTo>
                  <a:cubicBezTo>
                    <a:pt x="6234" y="18573"/>
                    <a:pt x="6234" y="18590"/>
                    <a:pt x="6238" y="18605"/>
                  </a:cubicBezTo>
                  <a:cubicBezTo>
                    <a:pt x="6248" y="18646"/>
                    <a:pt x="6268" y="18697"/>
                    <a:pt x="6287" y="18735"/>
                  </a:cubicBezTo>
                  <a:cubicBezTo>
                    <a:pt x="6296" y="18759"/>
                    <a:pt x="6312" y="18782"/>
                    <a:pt x="6301" y="18809"/>
                  </a:cubicBezTo>
                  <a:cubicBezTo>
                    <a:pt x="6326" y="18821"/>
                    <a:pt x="6340" y="18853"/>
                    <a:pt x="6349" y="18883"/>
                  </a:cubicBezTo>
                  <a:cubicBezTo>
                    <a:pt x="6353" y="18901"/>
                    <a:pt x="6360" y="18927"/>
                    <a:pt x="6360" y="18951"/>
                  </a:cubicBezTo>
                  <a:cubicBezTo>
                    <a:pt x="6370" y="19025"/>
                    <a:pt x="6402" y="19087"/>
                    <a:pt x="6436" y="19143"/>
                  </a:cubicBezTo>
                  <a:cubicBezTo>
                    <a:pt x="6445" y="19155"/>
                    <a:pt x="6450" y="19170"/>
                    <a:pt x="6450" y="19188"/>
                  </a:cubicBezTo>
                  <a:cubicBezTo>
                    <a:pt x="6450" y="19205"/>
                    <a:pt x="6436" y="19232"/>
                    <a:pt x="6441" y="19250"/>
                  </a:cubicBezTo>
                  <a:cubicBezTo>
                    <a:pt x="6450" y="19285"/>
                    <a:pt x="6503" y="19267"/>
                    <a:pt x="6519" y="19306"/>
                  </a:cubicBezTo>
                  <a:cubicBezTo>
                    <a:pt x="6528" y="19329"/>
                    <a:pt x="6514" y="19353"/>
                    <a:pt x="6510" y="19380"/>
                  </a:cubicBezTo>
                  <a:cubicBezTo>
                    <a:pt x="6503" y="19409"/>
                    <a:pt x="6514" y="19436"/>
                    <a:pt x="6519" y="19465"/>
                  </a:cubicBezTo>
                  <a:cubicBezTo>
                    <a:pt x="6533" y="19528"/>
                    <a:pt x="6551" y="19596"/>
                    <a:pt x="6595" y="19640"/>
                  </a:cubicBezTo>
                  <a:cubicBezTo>
                    <a:pt x="6606" y="19646"/>
                    <a:pt x="6616" y="19658"/>
                    <a:pt x="6616" y="19669"/>
                  </a:cubicBezTo>
                  <a:cubicBezTo>
                    <a:pt x="6620" y="19684"/>
                    <a:pt x="6616" y="19702"/>
                    <a:pt x="6616" y="19714"/>
                  </a:cubicBezTo>
                  <a:cubicBezTo>
                    <a:pt x="6606" y="19776"/>
                    <a:pt x="6616" y="19838"/>
                    <a:pt x="6625" y="19900"/>
                  </a:cubicBezTo>
                  <a:cubicBezTo>
                    <a:pt x="6629" y="19933"/>
                    <a:pt x="6634" y="19956"/>
                    <a:pt x="6639" y="19986"/>
                  </a:cubicBezTo>
                  <a:cubicBezTo>
                    <a:pt x="6648" y="20036"/>
                    <a:pt x="6652" y="20086"/>
                    <a:pt x="6682" y="20125"/>
                  </a:cubicBezTo>
                  <a:cubicBezTo>
                    <a:pt x="6701" y="20148"/>
                    <a:pt x="6721" y="20160"/>
                    <a:pt x="6744" y="20166"/>
                  </a:cubicBezTo>
                  <a:cubicBezTo>
                    <a:pt x="6779" y="20178"/>
                    <a:pt x="6818" y="20187"/>
                    <a:pt x="6853" y="20178"/>
                  </a:cubicBezTo>
                  <a:cubicBezTo>
                    <a:pt x="6862" y="20178"/>
                    <a:pt x="6871" y="20178"/>
                    <a:pt x="6880" y="20166"/>
                  </a:cubicBezTo>
                  <a:cubicBezTo>
                    <a:pt x="6899" y="20148"/>
                    <a:pt x="6896" y="20113"/>
                    <a:pt x="6910" y="20092"/>
                  </a:cubicBezTo>
                  <a:cubicBezTo>
                    <a:pt x="6926" y="20077"/>
                    <a:pt x="6954" y="20080"/>
                    <a:pt x="6968" y="20057"/>
                  </a:cubicBezTo>
                  <a:cubicBezTo>
                    <a:pt x="6977" y="20036"/>
                    <a:pt x="6972" y="20012"/>
                    <a:pt x="6972" y="19986"/>
                  </a:cubicBezTo>
                  <a:cubicBezTo>
                    <a:pt x="6977" y="19933"/>
                    <a:pt x="7030" y="19912"/>
                    <a:pt x="7060" y="19870"/>
                  </a:cubicBezTo>
                  <a:cubicBezTo>
                    <a:pt x="7096" y="19820"/>
                    <a:pt x="7103" y="19746"/>
                    <a:pt x="7117" y="19678"/>
                  </a:cubicBezTo>
                  <a:cubicBezTo>
                    <a:pt x="7122" y="19664"/>
                    <a:pt x="7122" y="19646"/>
                    <a:pt x="7126" y="19634"/>
                  </a:cubicBezTo>
                  <a:cubicBezTo>
                    <a:pt x="7135" y="19607"/>
                    <a:pt x="7152" y="19584"/>
                    <a:pt x="7165" y="19566"/>
                  </a:cubicBezTo>
                  <a:cubicBezTo>
                    <a:pt x="7184" y="19539"/>
                    <a:pt x="7204" y="19510"/>
                    <a:pt x="7218" y="19471"/>
                  </a:cubicBezTo>
                  <a:cubicBezTo>
                    <a:pt x="7227" y="19436"/>
                    <a:pt x="7232" y="19392"/>
                    <a:pt x="7214" y="19368"/>
                  </a:cubicBezTo>
                  <a:cubicBezTo>
                    <a:pt x="7204" y="19347"/>
                    <a:pt x="7184" y="19335"/>
                    <a:pt x="7175" y="19318"/>
                  </a:cubicBezTo>
                  <a:cubicBezTo>
                    <a:pt x="7152" y="19273"/>
                    <a:pt x="7165" y="19205"/>
                    <a:pt x="7156" y="19149"/>
                  </a:cubicBezTo>
                  <a:cubicBezTo>
                    <a:pt x="7156" y="19137"/>
                    <a:pt x="7140" y="19131"/>
                    <a:pt x="7140" y="19143"/>
                  </a:cubicBezTo>
                  <a:cubicBezTo>
                    <a:pt x="7126" y="19114"/>
                    <a:pt x="7126" y="19069"/>
                    <a:pt x="7140" y="19046"/>
                  </a:cubicBezTo>
                  <a:cubicBezTo>
                    <a:pt x="7152" y="19025"/>
                    <a:pt x="7170" y="19001"/>
                    <a:pt x="7161" y="18984"/>
                  </a:cubicBezTo>
                  <a:cubicBezTo>
                    <a:pt x="7161" y="18975"/>
                    <a:pt x="7156" y="18969"/>
                    <a:pt x="7152" y="18963"/>
                  </a:cubicBezTo>
                  <a:cubicBezTo>
                    <a:pt x="7145" y="18945"/>
                    <a:pt x="7165" y="18927"/>
                    <a:pt x="7179" y="18916"/>
                  </a:cubicBezTo>
                  <a:cubicBezTo>
                    <a:pt x="7227" y="18889"/>
                    <a:pt x="7280" y="18877"/>
                    <a:pt x="7324" y="18839"/>
                  </a:cubicBezTo>
                  <a:cubicBezTo>
                    <a:pt x="7333" y="18833"/>
                    <a:pt x="7338" y="18827"/>
                    <a:pt x="7349" y="18821"/>
                  </a:cubicBezTo>
                  <a:cubicBezTo>
                    <a:pt x="7354" y="18809"/>
                    <a:pt x="7359" y="18791"/>
                    <a:pt x="7363" y="18777"/>
                  </a:cubicBezTo>
                  <a:cubicBezTo>
                    <a:pt x="7372" y="18759"/>
                    <a:pt x="7391" y="18747"/>
                    <a:pt x="7402" y="18729"/>
                  </a:cubicBezTo>
                  <a:cubicBezTo>
                    <a:pt x="7407" y="18720"/>
                    <a:pt x="7407" y="18709"/>
                    <a:pt x="7411" y="18697"/>
                  </a:cubicBezTo>
                  <a:cubicBezTo>
                    <a:pt x="7416" y="18679"/>
                    <a:pt x="7430" y="18667"/>
                    <a:pt x="7446" y="18661"/>
                  </a:cubicBezTo>
                  <a:cubicBezTo>
                    <a:pt x="7460" y="18652"/>
                    <a:pt x="7478" y="18667"/>
                    <a:pt x="7487" y="18685"/>
                  </a:cubicBezTo>
                  <a:cubicBezTo>
                    <a:pt x="7487" y="18691"/>
                    <a:pt x="7494" y="18697"/>
                    <a:pt x="7499" y="18697"/>
                  </a:cubicBezTo>
                  <a:cubicBezTo>
                    <a:pt x="7503" y="18697"/>
                    <a:pt x="7503" y="18691"/>
                    <a:pt x="7508" y="18691"/>
                  </a:cubicBezTo>
                  <a:cubicBezTo>
                    <a:pt x="7536" y="18641"/>
                    <a:pt x="7561" y="18578"/>
                    <a:pt x="7600" y="18543"/>
                  </a:cubicBezTo>
                  <a:cubicBezTo>
                    <a:pt x="7614" y="18528"/>
                    <a:pt x="7628" y="18516"/>
                    <a:pt x="7637" y="18505"/>
                  </a:cubicBezTo>
                  <a:cubicBezTo>
                    <a:pt x="7648" y="18493"/>
                    <a:pt x="7658" y="18466"/>
                    <a:pt x="7658" y="18448"/>
                  </a:cubicBezTo>
                  <a:cubicBezTo>
                    <a:pt x="7658" y="18437"/>
                    <a:pt x="7653" y="18431"/>
                    <a:pt x="7653" y="18419"/>
                  </a:cubicBezTo>
                  <a:cubicBezTo>
                    <a:pt x="7653" y="18392"/>
                    <a:pt x="7667" y="18380"/>
                    <a:pt x="7681" y="18369"/>
                  </a:cubicBezTo>
                  <a:cubicBezTo>
                    <a:pt x="7701" y="18351"/>
                    <a:pt x="7715" y="18336"/>
                    <a:pt x="7733" y="18318"/>
                  </a:cubicBezTo>
                  <a:cubicBezTo>
                    <a:pt x="7733" y="18283"/>
                    <a:pt x="7768" y="18256"/>
                    <a:pt x="7798" y="18256"/>
                  </a:cubicBezTo>
                  <a:cubicBezTo>
                    <a:pt x="7825" y="18256"/>
                    <a:pt x="7865" y="18256"/>
                    <a:pt x="7883" y="18233"/>
                  </a:cubicBezTo>
                  <a:cubicBezTo>
                    <a:pt x="7899" y="18212"/>
                    <a:pt x="7906" y="18179"/>
                    <a:pt x="7917" y="18159"/>
                  </a:cubicBezTo>
                  <a:cubicBezTo>
                    <a:pt x="7934" y="18141"/>
                    <a:pt x="7952" y="18138"/>
                    <a:pt x="7966" y="18120"/>
                  </a:cubicBezTo>
                  <a:cubicBezTo>
                    <a:pt x="7980" y="18108"/>
                    <a:pt x="7984" y="18091"/>
                    <a:pt x="7991" y="18070"/>
                  </a:cubicBezTo>
                  <a:cubicBezTo>
                    <a:pt x="8000" y="18034"/>
                    <a:pt x="8014" y="18002"/>
                    <a:pt x="8023" y="17966"/>
                  </a:cubicBezTo>
                  <a:cubicBezTo>
                    <a:pt x="8023" y="17958"/>
                    <a:pt x="8028" y="17952"/>
                    <a:pt x="8023" y="17946"/>
                  </a:cubicBezTo>
                  <a:cubicBezTo>
                    <a:pt x="8023" y="17940"/>
                    <a:pt x="8014" y="17940"/>
                    <a:pt x="8014" y="17934"/>
                  </a:cubicBezTo>
                  <a:cubicBezTo>
                    <a:pt x="8005" y="17922"/>
                    <a:pt x="8000" y="17904"/>
                    <a:pt x="8009" y="17884"/>
                  </a:cubicBezTo>
                  <a:cubicBezTo>
                    <a:pt x="8014" y="17866"/>
                    <a:pt x="8023" y="17857"/>
                    <a:pt x="8032" y="17842"/>
                  </a:cubicBezTo>
                  <a:cubicBezTo>
                    <a:pt x="8044" y="17830"/>
                    <a:pt x="8049" y="17822"/>
                    <a:pt x="8058" y="17816"/>
                  </a:cubicBezTo>
                  <a:cubicBezTo>
                    <a:pt x="8072" y="17810"/>
                    <a:pt x="8088" y="17810"/>
                    <a:pt x="8101" y="17810"/>
                  </a:cubicBezTo>
                  <a:cubicBezTo>
                    <a:pt x="8145" y="17816"/>
                    <a:pt x="8189" y="17816"/>
                    <a:pt x="8230" y="17822"/>
                  </a:cubicBezTo>
                  <a:cubicBezTo>
                    <a:pt x="8260" y="17822"/>
                    <a:pt x="8290" y="17828"/>
                    <a:pt x="8318" y="17816"/>
                  </a:cubicBezTo>
                  <a:cubicBezTo>
                    <a:pt x="8334" y="17810"/>
                    <a:pt x="8348" y="17798"/>
                    <a:pt x="8361" y="17798"/>
                  </a:cubicBezTo>
                  <a:cubicBezTo>
                    <a:pt x="8382" y="17792"/>
                    <a:pt x="8405" y="17798"/>
                    <a:pt x="8423" y="17804"/>
                  </a:cubicBezTo>
                  <a:cubicBezTo>
                    <a:pt x="8444" y="17810"/>
                    <a:pt x="8467" y="17810"/>
                    <a:pt x="8488" y="17804"/>
                  </a:cubicBezTo>
                  <a:cubicBezTo>
                    <a:pt x="8502" y="17804"/>
                    <a:pt x="8511" y="17798"/>
                    <a:pt x="8520" y="17792"/>
                  </a:cubicBezTo>
                  <a:cubicBezTo>
                    <a:pt x="8532" y="17780"/>
                    <a:pt x="8532" y="17760"/>
                    <a:pt x="8536" y="17748"/>
                  </a:cubicBezTo>
                  <a:cubicBezTo>
                    <a:pt x="8550" y="17712"/>
                    <a:pt x="8589" y="17697"/>
                    <a:pt x="8617" y="17697"/>
                  </a:cubicBezTo>
                  <a:cubicBezTo>
                    <a:pt x="8633" y="17697"/>
                    <a:pt x="8647" y="17692"/>
                    <a:pt x="8656" y="17703"/>
                  </a:cubicBezTo>
                  <a:cubicBezTo>
                    <a:pt x="8665" y="17712"/>
                    <a:pt x="8670" y="17718"/>
                    <a:pt x="8674" y="17730"/>
                  </a:cubicBezTo>
                  <a:cubicBezTo>
                    <a:pt x="8695" y="17760"/>
                    <a:pt x="8709" y="17792"/>
                    <a:pt x="8718" y="17822"/>
                  </a:cubicBezTo>
                  <a:cubicBezTo>
                    <a:pt x="8722" y="17836"/>
                    <a:pt x="8729" y="17854"/>
                    <a:pt x="8718" y="17866"/>
                  </a:cubicBezTo>
                  <a:cubicBezTo>
                    <a:pt x="8713" y="17872"/>
                    <a:pt x="8704" y="17878"/>
                    <a:pt x="8695" y="17884"/>
                  </a:cubicBezTo>
                  <a:cubicBezTo>
                    <a:pt x="8656" y="17910"/>
                    <a:pt x="8656" y="17990"/>
                    <a:pt x="8690" y="18014"/>
                  </a:cubicBezTo>
                  <a:cubicBezTo>
                    <a:pt x="8704" y="18029"/>
                    <a:pt x="8722" y="18029"/>
                    <a:pt x="8739" y="18034"/>
                  </a:cubicBezTo>
                  <a:cubicBezTo>
                    <a:pt x="8766" y="18046"/>
                    <a:pt x="8787" y="18082"/>
                    <a:pt x="8791" y="18120"/>
                  </a:cubicBezTo>
                  <a:cubicBezTo>
                    <a:pt x="8791" y="18138"/>
                    <a:pt x="8791" y="18150"/>
                    <a:pt x="8801" y="18165"/>
                  </a:cubicBezTo>
                  <a:cubicBezTo>
                    <a:pt x="8810" y="18188"/>
                    <a:pt x="8840" y="18188"/>
                    <a:pt x="8858" y="18200"/>
                  </a:cubicBezTo>
                  <a:cubicBezTo>
                    <a:pt x="8911" y="18233"/>
                    <a:pt x="8893" y="18345"/>
                    <a:pt x="8941" y="18386"/>
                  </a:cubicBezTo>
                  <a:cubicBezTo>
                    <a:pt x="8959" y="18407"/>
                    <a:pt x="8989" y="18407"/>
                    <a:pt x="9008" y="18431"/>
                  </a:cubicBezTo>
                  <a:cubicBezTo>
                    <a:pt x="9028" y="18454"/>
                    <a:pt x="9028" y="18499"/>
                    <a:pt x="9024" y="18537"/>
                  </a:cubicBezTo>
                  <a:cubicBezTo>
                    <a:pt x="9012" y="18573"/>
                    <a:pt x="9003" y="18605"/>
                    <a:pt x="8998" y="18641"/>
                  </a:cubicBezTo>
                  <a:lnTo>
                    <a:pt x="8998" y="18691"/>
                  </a:lnTo>
                  <a:cubicBezTo>
                    <a:pt x="8994" y="18709"/>
                    <a:pt x="8985" y="18720"/>
                    <a:pt x="8969" y="18720"/>
                  </a:cubicBezTo>
                  <a:cubicBezTo>
                    <a:pt x="8964" y="18729"/>
                    <a:pt x="8959" y="18720"/>
                    <a:pt x="8959" y="18729"/>
                  </a:cubicBezTo>
                  <a:cubicBezTo>
                    <a:pt x="8955" y="18765"/>
                    <a:pt x="8950" y="18803"/>
                    <a:pt x="8955" y="18833"/>
                  </a:cubicBezTo>
                  <a:cubicBezTo>
                    <a:pt x="8959" y="18871"/>
                    <a:pt x="8980" y="18901"/>
                    <a:pt x="9003" y="18916"/>
                  </a:cubicBezTo>
                  <a:cubicBezTo>
                    <a:pt x="9017" y="18921"/>
                    <a:pt x="9033" y="18927"/>
                    <a:pt x="9047" y="18927"/>
                  </a:cubicBezTo>
                  <a:cubicBezTo>
                    <a:pt x="9077" y="18933"/>
                    <a:pt x="9104" y="18933"/>
                    <a:pt x="9134" y="18939"/>
                  </a:cubicBezTo>
                  <a:cubicBezTo>
                    <a:pt x="9143" y="18907"/>
                    <a:pt x="9153" y="18877"/>
                    <a:pt x="9162" y="18853"/>
                  </a:cubicBezTo>
                  <a:cubicBezTo>
                    <a:pt x="9166" y="18845"/>
                    <a:pt x="9166" y="18833"/>
                    <a:pt x="9166" y="18827"/>
                  </a:cubicBezTo>
                  <a:cubicBezTo>
                    <a:pt x="9166" y="18815"/>
                    <a:pt x="9162" y="18803"/>
                    <a:pt x="9162" y="18791"/>
                  </a:cubicBezTo>
                  <a:cubicBezTo>
                    <a:pt x="9166" y="18777"/>
                    <a:pt x="9182" y="18771"/>
                    <a:pt x="9192" y="18771"/>
                  </a:cubicBezTo>
                  <a:cubicBezTo>
                    <a:pt x="9215" y="18771"/>
                    <a:pt x="9240" y="18777"/>
                    <a:pt x="9263" y="18771"/>
                  </a:cubicBezTo>
                  <a:cubicBezTo>
                    <a:pt x="9279" y="18765"/>
                    <a:pt x="9298" y="18753"/>
                    <a:pt x="9311" y="18753"/>
                  </a:cubicBezTo>
                  <a:cubicBezTo>
                    <a:pt x="9327" y="18747"/>
                    <a:pt x="9341" y="18753"/>
                    <a:pt x="9355" y="18753"/>
                  </a:cubicBezTo>
                  <a:cubicBezTo>
                    <a:pt x="9385" y="18753"/>
                    <a:pt x="9419" y="18759"/>
                    <a:pt x="9447" y="18759"/>
                  </a:cubicBezTo>
                  <a:cubicBezTo>
                    <a:pt x="9461" y="18791"/>
                    <a:pt x="9452" y="18833"/>
                    <a:pt x="9438" y="18865"/>
                  </a:cubicBezTo>
                  <a:cubicBezTo>
                    <a:pt x="9429" y="18901"/>
                    <a:pt x="9413" y="18939"/>
                    <a:pt x="9429" y="18969"/>
                  </a:cubicBezTo>
                  <a:cubicBezTo>
                    <a:pt x="9433" y="18984"/>
                    <a:pt x="9438" y="18989"/>
                    <a:pt x="9447" y="19001"/>
                  </a:cubicBezTo>
                  <a:cubicBezTo>
                    <a:pt x="9482" y="19063"/>
                    <a:pt x="9472" y="19155"/>
                    <a:pt x="9509" y="19211"/>
                  </a:cubicBezTo>
                  <a:cubicBezTo>
                    <a:pt x="9530" y="19238"/>
                    <a:pt x="9553" y="19256"/>
                    <a:pt x="9557" y="19285"/>
                  </a:cubicBezTo>
                  <a:cubicBezTo>
                    <a:pt x="9562" y="19329"/>
                    <a:pt x="9530" y="19362"/>
                    <a:pt x="9525" y="19403"/>
                  </a:cubicBezTo>
                  <a:lnTo>
                    <a:pt x="9525" y="19448"/>
                  </a:lnTo>
                  <a:cubicBezTo>
                    <a:pt x="9525" y="19460"/>
                    <a:pt x="9521" y="19477"/>
                    <a:pt x="9509" y="19486"/>
                  </a:cubicBezTo>
                  <a:cubicBezTo>
                    <a:pt x="9500" y="19492"/>
                    <a:pt x="9482" y="19477"/>
                    <a:pt x="9472" y="19492"/>
                  </a:cubicBezTo>
                  <a:cubicBezTo>
                    <a:pt x="9468" y="19498"/>
                    <a:pt x="9468" y="19510"/>
                    <a:pt x="9468" y="19522"/>
                  </a:cubicBezTo>
                  <a:cubicBezTo>
                    <a:pt x="9472" y="19560"/>
                    <a:pt x="9482" y="19596"/>
                    <a:pt x="9486" y="19634"/>
                  </a:cubicBezTo>
                  <a:cubicBezTo>
                    <a:pt x="9491" y="19658"/>
                    <a:pt x="9495" y="19684"/>
                    <a:pt x="9509" y="19696"/>
                  </a:cubicBezTo>
                  <a:cubicBezTo>
                    <a:pt x="9525" y="19708"/>
                    <a:pt x="9553" y="19702"/>
                    <a:pt x="9553" y="19678"/>
                  </a:cubicBezTo>
                  <a:cubicBezTo>
                    <a:pt x="9569" y="19708"/>
                    <a:pt x="9557" y="19758"/>
                    <a:pt x="9530" y="19770"/>
                  </a:cubicBezTo>
                  <a:cubicBezTo>
                    <a:pt x="9500" y="19838"/>
                    <a:pt x="9525" y="19933"/>
                    <a:pt x="9521" y="20012"/>
                  </a:cubicBezTo>
                  <a:cubicBezTo>
                    <a:pt x="9521" y="20048"/>
                    <a:pt x="9509" y="20086"/>
                    <a:pt x="9530" y="20110"/>
                  </a:cubicBezTo>
                  <a:cubicBezTo>
                    <a:pt x="9534" y="20116"/>
                    <a:pt x="9539" y="20125"/>
                    <a:pt x="9539" y="20131"/>
                  </a:cubicBezTo>
                  <a:cubicBezTo>
                    <a:pt x="9548" y="20148"/>
                    <a:pt x="9539" y="20175"/>
                    <a:pt x="9539" y="20193"/>
                  </a:cubicBezTo>
                  <a:cubicBezTo>
                    <a:pt x="9539" y="20213"/>
                    <a:pt x="9548" y="20222"/>
                    <a:pt x="9557" y="20240"/>
                  </a:cubicBezTo>
                  <a:cubicBezTo>
                    <a:pt x="9574" y="20273"/>
                    <a:pt x="9592" y="20302"/>
                    <a:pt x="9606" y="20335"/>
                  </a:cubicBezTo>
                  <a:cubicBezTo>
                    <a:pt x="9617" y="20352"/>
                    <a:pt x="9631" y="20382"/>
                    <a:pt x="9645" y="20397"/>
                  </a:cubicBezTo>
                  <a:cubicBezTo>
                    <a:pt x="9675" y="20435"/>
                    <a:pt x="9718" y="20459"/>
                    <a:pt x="9728" y="20515"/>
                  </a:cubicBezTo>
                  <a:cubicBezTo>
                    <a:pt x="9728" y="20521"/>
                    <a:pt x="9728" y="20533"/>
                    <a:pt x="9732" y="20539"/>
                  </a:cubicBezTo>
                  <a:cubicBezTo>
                    <a:pt x="9741" y="20556"/>
                    <a:pt x="9760" y="20550"/>
                    <a:pt x="9776" y="20556"/>
                  </a:cubicBezTo>
                  <a:cubicBezTo>
                    <a:pt x="9808" y="20565"/>
                    <a:pt x="9829" y="20613"/>
                    <a:pt x="9833" y="20657"/>
                  </a:cubicBezTo>
                  <a:cubicBezTo>
                    <a:pt x="9838" y="20701"/>
                    <a:pt x="9829" y="20743"/>
                    <a:pt x="9824" y="20787"/>
                  </a:cubicBezTo>
                  <a:cubicBezTo>
                    <a:pt x="9820" y="20831"/>
                    <a:pt x="9829" y="20882"/>
                    <a:pt x="9852" y="20905"/>
                  </a:cubicBezTo>
                  <a:cubicBezTo>
                    <a:pt x="9873" y="20923"/>
                    <a:pt x="9896" y="20929"/>
                    <a:pt x="9912" y="20961"/>
                  </a:cubicBezTo>
                  <a:cubicBezTo>
                    <a:pt x="9935" y="21003"/>
                    <a:pt x="9902" y="21080"/>
                    <a:pt x="9930" y="21115"/>
                  </a:cubicBezTo>
                  <a:cubicBezTo>
                    <a:pt x="9946" y="21136"/>
                    <a:pt x="9965" y="21136"/>
                    <a:pt x="9978" y="21142"/>
                  </a:cubicBezTo>
                  <a:cubicBezTo>
                    <a:pt x="10036" y="21159"/>
                    <a:pt x="10080" y="21222"/>
                    <a:pt x="10119" y="21278"/>
                  </a:cubicBezTo>
                  <a:cubicBezTo>
                    <a:pt x="10119" y="21295"/>
                    <a:pt x="10123" y="21307"/>
                    <a:pt x="10142" y="21319"/>
                  </a:cubicBezTo>
                  <a:cubicBezTo>
                    <a:pt x="10146" y="21328"/>
                    <a:pt x="10158" y="21328"/>
                    <a:pt x="10162" y="21334"/>
                  </a:cubicBezTo>
                  <a:cubicBezTo>
                    <a:pt x="10169" y="21340"/>
                    <a:pt x="10167" y="21346"/>
                    <a:pt x="10172" y="21352"/>
                  </a:cubicBezTo>
                  <a:cubicBezTo>
                    <a:pt x="10195" y="21402"/>
                    <a:pt x="10247" y="21426"/>
                    <a:pt x="10264" y="21482"/>
                  </a:cubicBezTo>
                  <a:cubicBezTo>
                    <a:pt x="10268" y="21499"/>
                    <a:pt x="10268" y="21520"/>
                    <a:pt x="10268" y="21532"/>
                  </a:cubicBezTo>
                  <a:cubicBezTo>
                    <a:pt x="10273" y="21567"/>
                    <a:pt x="10300" y="21594"/>
                    <a:pt x="10330" y="21600"/>
                  </a:cubicBezTo>
                  <a:cubicBezTo>
                    <a:pt x="10321" y="21562"/>
                    <a:pt x="10312" y="21526"/>
                    <a:pt x="10296" y="21482"/>
                  </a:cubicBezTo>
                  <a:cubicBezTo>
                    <a:pt x="10291" y="21470"/>
                    <a:pt x="10287" y="21452"/>
                    <a:pt x="10287" y="21437"/>
                  </a:cubicBezTo>
                  <a:cubicBezTo>
                    <a:pt x="10282" y="21408"/>
                    <a:pt x="10287" y="21375"/>
                    <a:pt x="10277" y="21346"/>
                  </a:cubicBezTo>
                  <a:cubicBezTo>
                    <a:pt x="10273" y="21328"/>
                    <a:pt x="10259" y="21313"/>
                    <a:pt x="10252" y="21295"/>
                  </a:cubicBezTo>
                  <a:cubicBezTo>
                    <a:pt x="10238" y="21266"/>
                    <a:pt x="10234" y="21222"/>
                    <a:pt x="10211" y="21204"/>
                  </a:cubicBezTo>
                  <a:cubicBezTo>
                    <a:pt x="10199" y="21198"/>
                    <a:pt x="10190" y="21189"/>
                    <a:pt x="10185" y="21177"/>
                  </a:cubicBezTo>
                  <a:cubicBezTo>
                    <a:pt x="10181" y="21171"/>
                    <a:pt x="10181" y="21159"/>
                    <a:pt x="10181" y="21154"/>
                  </a:cubicBezTo>
                  <a:cubicBezTo>
                    <a:pt x="10176" y="21121"/>
                    <a:pt x="10176" y="21086"/>
                    <a:pt x="10172" y="21053"/>
                  </a:cubicBezTo>
                  <a:cubicBezTo>
                    <a:pt x="10167" y="20985"/>
                    <a:pt x="10162" y="20905"/>
                    <a:pt x="10190" y="20849"/>
                  </a:cubicBezTo>
                  <a:cubicBezTo>
                    <a:pt x="10199" y="20831"/>
                    <a:pt x="10211" y="20808"/>
                    <a:pt x="10199" y="20793"/>
                  </a:cubicBezTo>
                  <a:cubicBezTo>
                    <a:pt x="10195" y="20790"/>
                    <a:pt x="10190" y="20787"/>
                    <a:pt x="10185" y="20787"/>
                  </a:cubicBezTo>
                  <a:cubicBezTo>
                    <a:pt x="10137" y="20769"/>
                    <a:pt x="10119" y="20707"/>
                    <a:pt x="10084" y="20657"/>
                  </a:cubicBezTo>
                  <a:cubicBezTo>
                    <a:pt x="10050" y="20613"/>
                    <a:pt x="10006" y="20583"/>
                    <a:pt x="9965" y="20571"/>
                  </a:cubicBezTo>
                  <a:cubicBezTo>
                    <a:pt x="9953" y="20571"/>
                    <a:pt x="9944" y="20565"/>
                    <a:pt x="9935" y="20556"/>
                  </a:cubicBezTo>
                  <a:cubicBezTo>
                    <a:pt x="9925" y="20550"/>
                    <a:pt x="9921" y="20539"/>
                    <a:pt x="9912" y="20533"/>
                  </a:cubicBezTo>
                  <a:cubicBezTo>
                    <a:pt x="9886" y="20503"/>
                    <a:pt x="9856" y="20482"/>
                    <a:pt x="9829" y="20465"/>
                  </a:cubicBezTo>
                  <a:cubicBezTo>
                    <a:pt x="9804" y="20453"/>
                    <a:pt x="9781" y="20447"/>
                    <a:pt x="9760" y="20426"/>
                  </a:cubicBezTo>
                  <a:cubicBezTo>
                    <a:pt x="9746" y="20409"/>
                    <a:pt x="9737" y="20379"/>
                    <a:pt x="9732" y="20352"/>
                  </a:cubicBezTo>
                  <a:cubicBezTo>
                    <a:pt x="9723" y="20317"/>
                    <a:pt x="9702" y="20273"/>
                    <a:pt x="9707" y="20228"/>
                  </a:cubicBezTo>
                  <a:cubicBezTo>
                    <a:pt x="9712" y="20199"/>
                    <a:pt x="9723" y="20166"/>
                    <a:pt x="9718" y="20131"/>
                  </a:cubicBezTo>
                  <a:cubicBezTo>
                    <a:pt x="9718" y="20098"/>
                    <a:pt x="9689" y="20063"/>
                    <a:pt x="9666" y="20074"/>
                  </a:cubicBezTo>
                  <a:cubicBezTo>
                    <a:pt x="9654" y="20080"/>
                    <a:pt x="9649" y="20086"/>
                    <a:pt x="9640" y="20080"/>
                  </a:cubicBezTo>
                  <a:cubicBezTo>
                    <a:pt x="9636" y="20080"/>
                    <a:pt x="9631" y="20069"/>
                    <a:pt x="9631" y="20063"/>
                  </a:cubicBezTo>
                  <a:cubicBezTo>
                    <a:pt x="9610" y="19995"/>
                    <a:pt x="9626" y="19912"/>
                    <a:pt x="9670" y="19862"/>
                  </a:cubicBezTo>
                  <a:cubicBezTo>
                    <a:pt x="9679" y="19856"/>
                    <a:pt x="9689" y="19844"/>
                    <a:pt x="9684" y="19832"/>
                  </a:cubicBezTo>
                  <a:cubicBezTo>
                    <a:pt x="9684" y="19820"/>
                    <a:pt x="9670" y="19814"/>
                    <a:pt x="9666" y="19802"/>
                  </a:cubicBezTo>
                  <a:cubicBezTo>
                    <a:pt x="9626" y="19764"/>
                    <a:pt x="9626" y="19684"/>
                    <a:pt x="9666" y="19652"/>
                  </a:cubicBezTo>
                  <a:cubicBezTo>
                    <a:pt x="9675" y="19646"/>
                    <a:pt x="9684" y="19640"/>
                    <a:pt x="9689" y="19628"/>
                  </a:cubicBezTo>
                  <a:cubicBezTo>
                    <a:pt x="9702" y="19596"/>
                    <a:pt x="9666" y="19539"/>
                    <a:pt x="9689" y="19522"/>
                  </a:cubicBezTo>
                  <a:cubicBezTo>
                    <a:pt x="9670" y="19533"/>
                    <a:pt x="9645" y="19498"/>
                    <a:pt x="9654" y="19471"/>
                  </a:cubicBezTo>
                  <a:cubicBezTo>
                    <a:pt x="9659" y="19442"/>
                    <a:pt x="9679" y="19424"/>
                    <a:pt x="9698" y="19403"/>
                  </a:cubicBezTo>
                  <a:cubicBezTo>
                    <a:pt x="9737" y="19362"/>
                    <a:pt x="9767" y="19306"/>
                    <a:pt x="9760" y="19244"/>
                  </a:cubicBezTo>
                  <a:cubicBezTo>
                    <a:pt x="9785" y="19267"/>
                    <a:pt x="9820" y="19279"/>
                    <a:pt x="9847" y="19285"/>
                  </a:cubicBezTo>
                  <a:cubicBezTo>
                    <a:pt x="9843" y="19341"/>
                    <a:pt x="9886" y="19380"/>
                    <a:pt x="9925" y="19409"/>
                  </a:cubicBezTo>
                  <a:cubicBezTo>
                    <a:pt x="9965" y="19436"/>
                    <a:pt x="10006" y="19477"/>
                    <a:pt x="10001" y="19533"/>
                  </a:cubicBezTo>
                  <a:cubicBezTo>
                    <a:pt x="10027" y="19510"/>
                    <a:pt x="10066" y="19539"/>
                    <a:pt x="10080" y="19578"/>
                  </a:cubicBezTo>
                  <a:cubicBezTo>
                    <a:pt x="10093" y="19613"/>
                    <a:pt x="10098" y="19655"/>
                    <a:pt x="10121" y="19687"/>
                  </a:cubicBezTo>
                  <a:cubicBezTo>
                    <a:pt x="10119" y="19678"/>
                    <a:pt x="10135" y="19658"/>
                    <a:pt x="10142" y="19658"/>
                  </a:cubicBezTo>
                  <a:cubicBezTo>
                    <a:pt x="10151" y="19652"/>
                    <a:pt x="10162" y="19658"/>
                    <a:pt x="10172" y="19664"/>
                  </a:cubicBezTo>
                  <a:cubicBezTo>
                    <a:pt x="10190" y="19678"/>
                    <a:pt x="10220" y="19696"/>
                    <a:pt x="10211" y="19726"/>
                  </a:cubicBezTo>
                  <a:cubicBezTo>
                    <a:pt x="10204" y="19752"/>
                    <a:pt x="10176" y="19770"/>
                    <a:pt x="10185" y="19794"/>
                  </a:cubicBezTo>
                  <a:cubicBezTo>
                    <a:pt x="10190" y="19814"/>
                    <a:pt x="10215" y="19808"/>
                    <a:pt x="10229" y="19808"/>
                  </a:cubicBezTo>
                  <a:cubicBezTo>
                    <a:pt x="10268" y="19808"/>
                    <a:pt x="10296" y="19862"/>
                    <a:pt x="10282" y="19912"/>
                  </a:cubicBezTo>
                  <a:cubicBezTo>
                    <a:pt x="10316" y="19912"/>
                    <a:pt x="10349" y="19912"/>
                    <a:pt x="10379" y="19900"/>
                  </a:cubicBezTo>
                  <a:cubicBezTo>
                    <a:pt x="10397" y="19938"/>
                    <a:pt x="10392" y="19989"/>
                    <a:pt x="10369" y="20018"/>
                  </a:cubicBezTo>
                  <a:cubicBezTo>
                    <a:pt x="10360" y="20033"/>
                    <a:pt x="10356" y="20036"/>
                    <a:pt x="10349" y="20048"/>
                  </a:cubicBezTo>
                  <a:cubicBezTo>
                    <a:pt x="10339" y="20074"/>
                    <a:pt x="10360" y="20098"/>
                    <a:pt x="10379" y="20110"/>
                  </a:cubicBezTo>
                  <a:cubicBezTo>
                    <a:pt x="10397" y="20125"/>
                    <a:pt x="10418" y="20142"/>
                    <a:pt x="10418" y="20166"/>
                  </a:cubicBezTo>
                  <a:cubicBezTo>
                    <a:pt x="10418" y="20178"/>
                    <a:pt x="10418" y="20187"/>
                    <a:pt x="10422" y="20199"/>
                  </a:cubicBezTo>
                  <a:cubicBezTo>
                    <a:pt x="10431" y="20216"/>
                    <a:pt x="10457" y="20205"/>
                    <a:pt x="10461" y="20187"/>
                  </a:cubicBezTo>
                  <a:cubicBezTo>
                    <a:pt x="10466" y="20166"/>
                    <a:pt x="10466" y="20142"/>
                    <a:pt x="10475" y="20125"/>
                  </a:cubicBezTo>
                  <a:cubicBezTo>
                    <a:pt x="10489" y="20086"/>
                    <a:pt x="10528" y="20092"/>
                    <a:pt x="10563" y="20092"/>
                  </a:cubicBezTo>
                  <a:cubicBezTo>
                    <a:pt x="10595" y="20092"/>
                    <a:pt x="10634" y="20074"/>
                    <a:pt x="10634" y="20036"/>
                  </a:cubicBezTo>
                  <a:cubicBezTo>
                    <a:pt x="10634" y="20012"/>
                    <a:pt x="10615" y="19986"/>
                    <a:pt x="10615" y="19962"/>
                  </a:cubicBezTo>
                  <a:cubicBezTo>
                    <a:pt x="10615" y="19944"/>
                    <a:pt x="10629" y="19924"/>
                    <a:pt x="10638" y="19912"/>
                  </a:cubicBezTo>
                  <a:cubicBezTo>
                    <a:pt x="10668" y="19882"/>
                    <a:pt x="10696" y="19844"/>
                    <a:pt x="10735" y="19844"/>
                  </a:cubicBezTo>
                  <a:cubicBezTo>
                    <a:pt x="10744" y="19844"/>
                    <a:pt x="10760" y="19844"/>
                    <a:pt x="10770" y="19838"/>
                  </a:cubicBezTo>
                  <a:cubicBezTo>
                    <a:pt x="10788" y="19826"/>
                    <a:pt x="10793" y="19776"/>
                    <a:pt x="10818" y="19770"/>
                  </a:cubicBezTo>
                  <a:cubicBezTo>
                    <a:pt x="10832" y="19764"/>
                    <a:pt x="10852" y="19782"/>
                    <a:pt x="10871" y="19776"/>
                  </a:cubicBezTo>
                  <a:cubicBezTo>
                    <a:pt x="10901" y="19770"/>
                    <a:pt x="10905" y="19723"/>
                    <a:pt x="10928" y="19696"/>
                  </a:cubicBezTo>
                  <a:cubicBezTo>
                    <a:pt x="10954" y="19672"/>
                    <a:pt x="11002" y="19684"/>
                    <a:pt x="11006" y="19646"/>
                  </a:cubicBezTo>
                  <a:cubicBezTo>
                    <a:pt x="11016" y="19601"/>
                    <a:pt x="10954" y="19590"/>
                    <a:pt x="10942" y="19545"/>
                  </a:cubicBezTo>
                  <a:cubicBezTo>
                    <a:pt x="10937" y="19533"/>
                    <a:pt x="10937" y="19522"/>
                    <a:pt x="10942" y="19504"/>
                  </a:cubicBezTo>
                  <a:cubicBezTo>
                    <a:pt x="10949" y="19442"/>
                    <a:pt x="10954" y="19374"/>
                    <a:pt x="10981" y="19324"/>
                  </a:cubicBezTo>
                  <a:cubicBezTo>
                    <a:pt x="10986" y="19318"/>
                    <a:pt x="10990" y="19306"/>
                    <a:pt x="10997" y="19300"/>
                  </a:cubicBezTo>
                  <a:cubicBezTo>
                    <a:pt x="11002" y="19267"/>
                    <a:pt x="10977" y="19244"/>
                    <a:pt x="10963" y="19223"/>
                  </a:cubicBezTo>
                  <a:cubicBezTo>
                    <a:pt x="10928" y="19170"/>
                    <a:pt x="10949" y="19087"/>
                    <a:pt x="10914" y="19031"/>
                  </a:cubicBezTo>
                  <a:lnTo>
                    <a:pt x="10901" y="19013"/>
                  </a:lnTo>
                  <a:cubicBezTo>
                    <a:pt x="10894" y="19007"/>
                    <a:pt x="10885" y="19007"/>
                    <a:pt x="10880" y="19007"/>
                  </a:cubicBezTo>
                  <a:cubicBezTo>
                    <a:pt x="10866" y="19001"/>
                    <a:pt x="10857" y="18984"/>
                    <a:pt x="10852" y="18969"/>
                  </a:cubicBezTo>
                  <a:cubicBezTo>
                    <a:pt x="10804" y="18877"/>
                    <a:pt x="10751" y="18797"/>
                    <a:pt x="10696" y="18714"/>
                  </a:cubicBezTo>
                  <a:lnTo>
                    <a:pt x="10668" y="18679"/>
                  </a:lnTo>
                  <a:cubicBezTo>
                    <a:pt x="10648" y="18667"/>
                    <a:pt x="10629" y="18667"/>
                    <a:pt x="10611" y="18652"/>
                  </a:cubicBezTo>
                  <a:cubicBezTo>
                    <a:pt x="10581" y="18635"/>
                    <a:pt x="10572" y="18584"/>
                    <a:pt x="10567" y="18543"/>
                  </a:cubicBezTo>
                  <a:cubicBezTo>
                    <a:pt x="10563" y="18499"/>
                    <a:pt x="10546" y="18454"/>
                    <a:pt x="10514" y="18442"/>
                  </a:cubicBezTo>
                  <a:cubicBezTo>
                    <a:pt x="10505" y="18442"/>
                    <a:pt x="10498" y="18442"/>
                    <a:pt x="10489" y="18437"/>
                  </a:cubicBezTo>
                  <a:cubicBezTo>
                    <a:pt x="10480" y="18425"/>
                    <a:pt x="10484" y="18407"/>
                    <a:pt x="10489" y="18392"/>
                  </a:cubicBezTo>
                  <a:cubicBezTo>
                    <a:pt x="10505" y="18345"/>
                    <a:pt x="10519" y="18289"/>
                    <a:pt x="10533" y="18238"/>
                  </a:cubicBezTo>
                  <a:cubicBezTo>
                    <a:pt x="10542" y="18212"/>
                    <a:pt x="10553" y="18182"/>
                    <a:pt x="10572" y="18170"/>
                  </a:cubicBezTo>
                  <a:cubicBezTo>
                    <a:pt x="10581" y="18165"/>
                    <a:pt x="10595" y="18170"/>
                    <a:pt x="10606" y="18165"/>
                  </a:cubicBezTo>
                  <a:cubicBezTo>
                    <a:pt x="10638" y="18150"/>
                    <a:pt x="10643" y="18097"/>
                    <a:pt x="10643" y="18052"/>
                  </a:cubicBezTo>
                  <a:cubicBezTo>
                    <a:pt x="10678" y="18034"/>
                    <a:pt x="10717" y="18014"/>
                    <a:pt x="10751" y="18002"/>
                  </a:cubicBezTo>
                  <a:cubicBezTo>
                    <a:pt x="10793" y="17984"/>
                    <a:pt x="10836" y="17958"/>
                    <a:pt x="10880" y="17940"/>
                  </a:cubicBezTo>
                  <a:cubicBezTo>
                    <a:pt x="10885" y="17940"/>
                    <a:pt x="10889" y="17934"/>
                    <a:pt x="10901" y="17934"/>
                  </a:cubicBezTo>
                  <a:cubicBezTo>
                    <a:pt x="10914" y="17940"/>
                    <a:pt x="10919" y="17972"/>
                    <a:pt x="10937" y="17972"/>
                  </a:cubicBezTo>
                  <a:cubicBezTo>
                    <a:pt x="10958" y="17978"/>
                    <a:pt x="10967" y="17940"/>
                    <a:pt x="10986" y="17940"/>
                  </a:cubicBezTo>
                  <a:cubicBezTo>
                    <a:pt x="10990" y="17940"/>
                    <a:pt x="10997" y="17940"/>
                    <a:pt x="11002" y="17946"/>
                  </a:cubicBezTo>
                  <a:cubicBezTo>
                    <a:pt x="11043" y="17978"/>
                    <a:pt x="11055" y="18064"/>
                    <a:pt x="11016" y="18102"/>
                  </a:cubicBezTo>
                  <a:cubicBezTo>
                    <a:pt x="11029" y="18126"/>
                    <a:pt x="11050" y="18159"/>
                    <a:pt x="11064" y="18182"/>
                  </a:cubicBezTo>
                  <a:cubicBezTo>
                    <a:pt x="11039" y="18212"/>
                    <a:pt x="11002" y="18227"/>
                    <a:pt x="10963" y="18238"/>
                  </a:cubicBezTo>
                  <a:cubicBezTo>
                    <a:pt x="10928" y="18250"/>
                    <a:pt x="10889" y="18283"/>
                    <a:pt x="10885" y="18330"/>
                  </a:cubicBezTo>
                  <a:cubicBezTo>
                    <a:pt x="10885" y="18351"/>
                    <a:pt x="10889" y="18374"/>
                    <a:pt x="10885" y="18392"/>
                  </a:cubicBezTo>
                  <a:cubicBezTo>
                    <a:pt x="10880" y="18413"/>
                    <a:pt x="10875" y="18425"/>
                    <a:pt x="10871" y="18437"/>
                  </a:cubicBezTo>
                  <a:cubicBezTo>
                    <a:pt x="10866" y="18454"/>
                    <a:pt x="10871" y="18475"/>
                    <a:pt x="10880" y="18481"/>
                  </a:cubicBezTo>
                  <a:cubicBezTo>
                    <a:pt x="10894" y="18487"/>
                    <a:pt x="10910" y="18466"/>
                    <a:pt x="10928" y="18460"/>
                  </a:cubicBezTo>
                  <a:cubicBezTo>
                    <a:pt x="10954" y="18454"/>
                    <a:pt x="10977" y="18487"/>
                    <a:pt x="11002" y="18487"/>
                  </a:cubicBezTo>
                  <a:cubicBezTo>
                    <a:pt x="11055" y="18487"/>
                    <a:pt x="11064" y="18374"/>
                    <a:pt x="11112" y="18357"/>
                  </a:cubicBezTo>
                  <a:cubicBezTo>
                    <a:pt x="11131" y="18351"/>
                    <a:pt x="11151" y="18357"/>
                    <a:pt x="11170" y="18351"/>
                  </a:cubicBezTo>
                  <a:cubicBezTo>
                    <a:pt x="11209" y="18330"/>
                    <a:pt x="11209" y="18262"/>
                    <a:pt x="11188" y="18221"/>
                  </a:cubicBezTo>
                  <a:cubicBezTo>
                    <a:pt x="11174" y="18176"/>
                    <a:pt x="11147" y="18126"/>
                    <a:pt x="11151" y="18076"/>
                  </a:cubicBezTo>
                  <a:cubicBezTo>
                    <a:pt x="11151" y="18058"/>
                    <a:pt x="11161" y="18034"/>
                    <a:pt x="11179" y="18029"/>
                  </a:cubicBezTo>
                  <a:cubicBezTo>
                    <a:pt x="11188" y="18020"/>
                    <a:pt x="11204" y="18029"/>
                    <a:pt x="11209" y="18014"/>
                  </a:cubicBezTo>
                  <a:cubicBezTo>
                    <a:pt x="11218" y="17996"/>
                    <a:pt x="11188" y="17966"/>
                    <a:pt x="11200" y="17946"/>
                  </a:cubicBezTo>
                  <a:cubicBezTo>
                    <a:pt x="11204" y="17934"/>
                    <a:pt x="11213" y="17934"/>
                    <a:pt x="11223" y="17928"/>
                  </a:cubicBezTo>
                  <a:cubicBezTo>
                    <a:pt x="11271" y="17916"/>
                    <a:pt x="11324" y="17910"/>
                    <a:pt x="11372" y="17904"/>
                  </a:cubicBezTo>
                  <a:cubicBezTo>
                    <a:pt x="11407" y="17896"/>
                    <a:pt x="11430" y="17872"/>
                    <a:pt x="11464" y="17854"/>
                  </a:cubicBezTo>
                  <a:cubicBezTo>
                    <a:pt x="11473" y="17848"/>
                    <a:pt x="11478" y="17848"/>
                    <a:pt x="11487" y="17842"/>
                  </a:cubicBezTo>
                  <a:cubicBezTo>
                    <a:pt x="11503" y="17836"/>
                    <a:pt x="11522" y="17822"/>
                    <a:pt x="11535" y="17816"/>
                  </a:cubicBezTo>
                  <a:cubicBezTo>
                    <a:pt x="11570" y="17792"/>
                    <a:pt x="11600" y="17748"/>
                    <a:pt x="11627" y="17718"/>
                  </a:cubicBezTo>
                  <a:cubicBezTo>
                    <a:pt x="11662" y="17686"/>
                    <a:pt x="11706" y="17668"/>
                    <a:pt x="11740" y="17692"/>
                  </a:cubicBezTo>
                  <a:cubicBezTo>
                    <a:pt x="11749" y="17697"/>
                    <a:pt x="11754" y="17712"/>
                    <a:pt x="11763" y="17712"/>
                  </a:cubicBezTo>
                  <a:cubicBezTo>
                    <a:pt x="11772" y="17718"/>
                    <a:pt x="11788" y="17712"/>
                    <a:pt x="11802" y="17712"/>
                  </a:cubicBezTo>
                  <a:cubicBezTo>
                    <a:pt x="11837" y="17703"/>
                    <a:pt x="11869" y="17686"/>
                    <a:pt x="11899" y="17668"/>
                  </a:cubicBezTo>
                  <a:cubicBezTo>
                    <a:pt x="11917" y="17656"/>
                    <a:pt x="11938" y="17641"/>
                    <a:pt x="11938" y="17618"/>
                  </a:cubicBezTo>
                  <a:cubicBezTo>
                    <a:pt x="11938" y="17606"/>
                    <a:pt x="11931" y="17594"/>
                    <a:pt x="11938" y="17579"/>
                  </a:cubicBezTo>
                  <a:cubicBezTo>
                    <a:pt x="11943" y="17556"/>
                    <a:pt x="11966" y="17544"/>
                    <a:pt x="11986" y="17538"/>
                  </a:cubicBezTo>
                  <a:cubicBezTo>
                    <a:pt x="12053" y="17511"/>
                    <a:pt x="12117" y="17467"/>
                    <a:pt x="12163" y="17402"/>
                  </a:cubicBezTo>
                  <a:cubicBezTo>
                    <a:pt x="12175" y="17390"/>
                    <a:pt x="12184" y="17375"/>
                    <a:pt x="12184" y="17363"/>
                  </a:cubicBezTo>
                  <a:cubicBezTo>
                    <a:pt x="12184" y="17352"/>
                    <a:pt x="12177" y="17340"/>
                    <a:pt x="12184" y="17334"/>
                  </a:cubicBezTo>
                  <a:cubicBezTo>
                    <a:pt x="12189" y="17319"/>
                    <a:pt x="12198" y="17313"/>
                    <a:pt x="12202" y="17307"/>
                  </a:cubicBezTo>
                  <a:cubicBezTo>
                    <a:pt x="12237" y="17284"/>
                    <a:pt x="12274" y="17257"/>
                    <a:pt x="12313" y="17239"/>
                  </a:cubicBezTo>
                  <a:cubicBezTo>
                    <a:pt x="12329" y="17233"/>
                    <a:pt x="12347" y="17221"/>
                    <a:pt x="12357" y="17204"/>
                  </a:cubicBezTo>
                  <a:cubicBezTo>
                    <a:pt x="12366" y="17183"/>
                    <a:pt x="12366" y="17153"/>
                    <a:pt x="12347" y="17148"/>
                  </a:cubicBezTo>
                  <a:cubicBezTo>
                    <a:pt x="12343" y="17148"/>
                    <a:pt x="12338" y="17142"/>
                    <a:pt x="12334" y="17142"/>
                  </a:cubicBezTo>
                  <a:cubicBezTo>
                    <a:pt x="12329" y="17133"/>
                    <a:pt x="12329" y="17115"/>
                    <a:pt x="12334" y="17103"/>
                  </a:cubicBezTo>
                  <a:cubicBezTo>
                    <a:pt x="12343" y="17071"/>
                    <a:pt x="12352" y="17041"/>
                    <a:pt x="12375" y="17023"/>
                  </a:cubicBezTo>
                  <a:cubicBezTo>
                    <a:pt x="12391" y="17003"/>
                    <a:pt x="12410" y="16997"/>
                    <a:pt x="12423" y="16979"/>
                  </a:cubicBezTo>
                  <a:cubicBezTo>
                    <a:pt x="12453" y="16935"/>
                    <a:pt x="12435" y="16849"/>
                    <a:pt x="12472" y="16811"/>
                  </a:cubicBezTo>
                  <a:cubicBezTo>
                    <a:pt x="12492" y="16793"/>
                    <a:pt x="12518" y="16799"/>
                    <a:pt x="12536" y="16793"/>
                  </a:cubicBezTo>
                  <a:cubicBezTo>
                    <a:pt x="12557" y="16787"/>
                    <a:pt x="12584" y="16781"/>
                    <a:pt x="12589" y="16748"/>
                  </a:cubicBezTo>
                  <a:cubicBezTo>
                    <a:pt x="12594" y="16737"/>
                    <a:pt x="12589" y="16719"/>
                    <a:pt x="12589" y="16701"/>
                  </a:cubicBezTo>
                  <a:cubicBezTo>
                    <a:pt x="12594" y="16651"/>
                    <a:pt x="12651" y="16618"/>
                    <a:pt x="12651" y="16562"/>
                  </a:cubicBezTo>
                  <a:cubicBezTo>
                    <a:pt x="12651" y="16539"/>
                    <a:pt x="12633" y="16509"/>
                    <a:pt x="12642" y="16482"/>
                  </a:cubicBezTo>
                  <a:cubicBezTo>
                    <a:pt x="12646" y="16471"/>
                    <a:pt x="12656" y="16459"/>
                    <a:pt x="12660" y="16453"/>
                  </a:cubicBezTo>
                  <a:cubicBezTo>
                    <a:pt x="12690" y="16408"/>
                    <a:pt x="12686" y="16340"/>
                    <a:pt x="12676" y="16284"/>
                  </a:cubicBezTo>
                  <a:cubicBezTo>
                    <a:pt x="12676" y="16272"/>
                    <a:pt x="12669" y="16264"/>
                    <a:pt x="12665" y="16255"/>
                  </a:cubicBezTo>
                  <a:cubicBezTo>
                    <a:pt x="12660" y="16249"/>
                    <a:pt x="12651" y="16246"/>
                    <a:pt x="12646" y="16246"/>
                  </a:cubicBezTo>
                  <a:cubicBezTo>
                    <a:pt x="12637" y="16240"/>
                    <a:pt x="12633" y="16222"/>
                    <a:pt x="12633" y="16210"/>
                  </a:cubicBezTo>
                  <a:cubicBezTo>
                    <a:pt x="12633" y="16160"/>
                    <a:pt x="12665" y="16116"/>
                    <a:pt x="12676" y="16068"/>
                  </a:cubicBezTo>
                  <a:cubicBezTo>
                    <a:pt x="12690" y="15992"/>
                    <a:pt x="12646" y="15924"/>
                    <a:pt x="12603" y="15876"/>
                  </a:cubicBezTo>
                  <a:cubicBezTo>
                    <a:pt x="12603" y="15826"/>
                    <a:pt x="12545" y="15814"/>
                    <a:pt x="12531" y="15770"/>
                  </a:cubicBezTo>
                  <a:cubicBezTo>
                    <a:pt x="12527" y="15752"/>
                    <a:pt x="12527" y="15731"/>
                    <a:pt x="12520" y="15708"/>
                  </a:cubicBezTo>
                  <a:cubicBezTo>
                    <a:pt x="12511" y="15640"/>
                    <a:pt x="12458" y="15595"/>
                    <a:pt x="12453" y="15527"/>
                  </a:cubicBezTo>
                  <a:cubicBezTo>
                    <a:pt x="12453" y="15510"/>
                    <a:pt x="12458" y="15492"/>
                    <a:pt x="12453" y="15477"/>
                  </a:cubicBezTo>
                  <a:cubicBezTo>
                    <a:pt x="12444" y="15442"/>
                    <a:pt x="12396" y="15448"/>
                    <a:pt x="12366" y="15436"/>
                  </a:cubicBezTo>
                  <a:cubicBezTo>
                    <a:pt x="12329" y="15421"/>
                    <a:pt x="12299" y="15385"/>
                    <a:pt x="12290" y="15335"/>
                  </a:cubicBezTo>
                  <a:cubicBezTo>
                    <a:pt x="12285" y="15285"/>
                    <a:pt x="12304" y="15238"/>
                    <a:pt x="12338" y="15211"/>
                  </a:cubicBezTo>
                  <a:cubicBezTo>
                    <a:pt x="12366" y="15193"/>
                    <a:pt x="12410" y="15181"/>
                    <a:pt x="12410" y="15137"/>
                  </a:cubicBezTo>
                  <a:cubicBezTo>
                    <a:pt x="12410" y="15125"/>
                    <a:pt x="12405" y="15113"/>
                    <a:pt x="12410" y="15099"/>
                  </a:cubicBezTo>
                  <a:cubicBezTo>
                    <a:pt x="12414" y="15087"/>
                    <a:pt x="12423" y="15081"/>
                    <a:pt x="12435" y="15081"/>
                  </a:cubicBezTo>
                  <a:cubicBezTo>
                    <a:pt x="12449" y="15075"/>
                    <a:pt x="12462" y="15069"/>
                    <a:pt x="12483" y="15069"/>
                  </a:cubicBezTo>
                  <a:cubicBezTo>
                    <a:pt x="12492" y="15063"/>
                    <a:pt x="12506" y="15063"/>
                    <a:pt x="12515" y="15051"/>
                  </a:cubicBezTo>
                  <a:cubicBezTo>
                    <a:pt x="12527" y="15037"/>
                    <a:pt x="12531" y="15019"/>
                    <a:pt x="12536" y="15007"/>
                  </a:cubicBezTo>
                  <a:cubicBezTo>
                    <a:pt x="12554" y="14963"/>
                    <a:pt x="12603" y="14951"/>
                    <a:pt x="12642" y="14957"/>
                  </a:cubicBezTo>
                  <a:cubicBezTo>
                    <a:pt x="12660" y="14963"/>
                    <a:pt x="12681" y="14969"/>
                    <a:pt x="12699" y="14963"/>
                  </a:cubicBezTo>
                  <a:cubicBezTo>
                    <a:pt x="12718" y="14963"/>
                    <a:pt x="12738" y="14951"/>
                    <a:pt x="12748" y="14927"/>
                  </a:cubicBezTo>
                  <a:cubicBezTo>
                    <a:pt x="12752" y="14901"/>
                    <a:pt x="12738" y="14871"/>
                    <a:pt x="12718" y="14877"/>
                  </a:cubicBezTo>
                  <a:cubicBezTo>
                    <a:pt x="12729" y="14850"/>
                    <a:pt x="12743" y="14833"/>
                    <a:pt x="12752" y="14809"/>
                  </a:cubicBezTo>
                  <a:cubicBezTo>
                    <a:pt x="12718" y="14771"/>
                    <a:pt x="12669" y="14765"/>
                    <a:pt x="12633" y="14782"/>
                  </a:cubicBezTo>
                  <a:cubicBezTo>
                    <a:pt x="12617" y="14788"/>
                    <a:pt x="12603" y="14803"/>
                    <a:pt x="12589" y="14797"/>
                  </a:cubicBezTo>
                  <a:cubicBezTo>
                    <a:pt x="12568" y="14788"/>
                    <a:pt x="12554" y="14765"/>
                    <a:pt x="12541" y="14741"/>
                  </a:cubicBezTo>
                  <a:cubicBezTo>
                    <a:pt x="12515" y="14708"/>
                    <a:pt x="12479" y="14697"/>
                    <a:pt x="12449" y="14714"/>
                  </a:cubicBezTo>
                  <a:cubicBezTo>
                    <a:pt x="12419" y="14735"/>
                    <a:pt x="12396" y="14776"/>
                    <a:pt x="12400" y="14821"/>
                  </a:cubicBezTo>
                  <a:cubicBezTo>
                    <a:pt x="12375" y="14844"/>
                    <a:pt x="12347" y="14865"/>
                    <a:pt x="12317" y="14865"/>
                  </a:cubicBezTo>
                  <a:cubicBezTo>
                    <a:pt x="12290" y="14865"/>
                    <a:pt x="12255" y="14827"/>
                    <a:pt x="12265" y="14788"/>
                  </a:cubicBezTo>
                  <a:cubicBezTo>
                    <a:pt x="12290" y="14815"/>
                    <a:pt x="12334" y="14776"/>
                    <a:pt x="12329" y="14735"/>
                  </a:cubicBezTo>
                  <a:cubicBezTo>
                    <a:pt x="12317" y="14697"/>
                    <a:pt x="12269" y="14685"/>
                    <a:pt x="12251" y="14714"/>
                  </a:cubicBezTo>
                  <a:cubicBezTo>
                    <a:pt x="12242" y="14697"/>
                    <a:pt x="12242" y="14673"/>
                    <a:pt x="12242" y="14646"/>
                  </a:cubicBezTo>
                  <a:cubicBezTo>
                    <a:pt x="12216" y="14652"/>
                    <a:pt x="12193" y="14652"/>
                    <a:pt x="12173" y="14635"/>
                  </a:cubicBezTo>
                  <a:cubicBezTo>
                    <a:pt x="12154" y="14617"/>
                    <a:pt x="12150" y="14578"/>
                    <a:pt x="12163" y="14555"/>
                  </a:cubicBezTo>
                  <a:cubicBezTo>
                    <a:pt x="12140" y="14549"/>
                    <a:pt x="12110" y="14534"/>
                    <a:pt x="12101" y="14504"/>
                  </a:cubicBezTo>
                  <a:cubicBezTo>
                    <a:pt x="12097" y="14466"/>
                    <a:pt x="12124" y="14436"/>
                    <a:pt x="12154" y="14436"/>
                  </a:cubicBezTo>
                  <a:cubicBezTo>
                    <a:pt x="12184" y="14436"/>
                    <a:pt x="12212" y="14448"/>
                    <a:pt x="12242" y="14448"/>
                  </a:cubicBezTo>
                  <a:cubicBezTo>
                    <a:pt x="12269" y="14448"/>
                    <a:pt x="12304" y="14425"/>
                    <a:pt x="12299" y="14386"/>
                  </a:cubicBezTo>
                  <a:cubicBezTo>
                    <a:pt x="12299" y="14368"/>
                    <a:pt x="12285" y="14351"/>
                    <a:pt x="12294" y="14330"/>
                  </a:cubicBezTo>
                  <a:cubicBezTo>
                    <a:pt x="12299" y="14318"/>
                    <a:pt x="12304" y="14318"/>
                    <a:pt x="12313" y="14312"/>
                  </a:cubicBezTo>
                  <a:cubicBezTo>
                    <a:pt x="12343" y="14295"/>
                    <a:pt x="12370" y="14289"/>
                    <a:pt x="12396" y="14268"/>
                  </a:cubicBezTo>
                  <a:cubicBezTo>
                    <a:pt x="12423" y="14250"/>
                    <a:pt x="12449" y="14218"/>
                    <a:pt x="12449" y="14182"/>
                  </a:cubicBezTo>
                  <a:cubicBezTo>
                    <a:pt x="12449" y="14170"/>
                    <a:pt x="12449" y="14150"/>
                    <a:pt x="12453" y="14144"/>
                  </a:cubicBezTo>
                  <a:cubicBezTo>
                    <a:pt x="12467" y="14120"/>
                    <a:pt x="12497" y="14132"/>
                    <a:pt x="12520" y="14126"/>
                  </a:cubicBezTo>
                  <a:cubicBezTo>
                    <a:pt x="12541" y="14120"/>
                    <a:pt x="12550" y="14096"/>
                    <a:pt x="12559" y="14082"/>
                  </a:cubicBezTo>
                  <a:cubicBezTo>
                    <a:pt x="12573" y="14064"/>
                    <a:pt x="12594" y="14052"/>
                    <a:pt x="12607" y="14064"/>
                  </a:cubicBezTo>
                  <a:lnTo>
                    <a:pt x="12621" y="14082"/>
                  </a:lnTo>
                  <a:cubicBezTo>
                    <a:pt x="12633" y="14108"/>
                    <a:pt x="12646" y="14132"/>
                    <a:pt x="12646" y="14159"/>
                  </a:cubicBezTo>
                  <a:cubicBezTo>
                    <a:pt x="12646" y="14182"/>
                    <a:pt x="12628" y="14212"/>
                    <a:pt x="12607" y="14200"/>
                  </a:cubicBezTo>
                  <a:cubicBezTo>
                    <a:pt x="12598" y="14218"/>
                    <a:pt x="12628" y="14232"/>
                    <a:pt x="12633" y="14250"/>
                  </a:cubicBezTo>
                  <a:cubicBezTo>
                    <a:pt x="12637" y="14268"/>
                    <a:pt x="12621" y="14274"/>
                    <a:pt x="12612" y="14289"/>
                  </a:cubicBezTo>
                  <a:cubicBezTo>
                    <a:pt x="12584" y="14318"/>
                    <a:pt x="12568" y="14380"/>
                    <a:pt x="12584" y="14425"/>
                  </a:cubicBezTo>
                  <a:cubicBezTo>
                    <a:pt x="12589" y="14436"/>
                    <a:pt x="12594" y="14448"/>
                    <a:pt x="12589" y="14460"/>
                  </a:cubicBezTo>
                  <a:cubicBezTo>
                    <a:pt x="12584" y="14466"/>
                    <a:pt x="12580" y="14472"/>
                    <a:pt x="12580" y="14481"/>
                  </a:cubicBezTo>
                  <a:cubicBezTo>
                    <a:pt x="12573" y="14504"/>
                    <a:pt x="12603" y="14510"/>
                    <a:pt x="12617" y="14499"/>
                  </a:cubicBezTo>
                  <a:cubicBezTo>
                    <a:pt x="12676" y="14472"/>
                    <a:pt x="12725" y="14425"/>
                    <a:pt x="12766" y="14368"/>
                  </a:cubicBezTo>
                  <a:cubicBezTo>
                    <a:pt x="12778" y="14357"/>
                    <a:pt x="12787" y="14336"/>
                    <a:pt x="12805" y="14330"/>
                  </a:cubicBezTo>
                  <a:cubicBezTo>
                    <a:pt x="12835" y="14318"/>
                    <a:pt x="12874" y="14342"/>
                    <a:pt x="12902" y="14324"/>
                  </a:cubicBezTo>
                  <a:cubicBezTo>
                    <a:pt x="12916" y="14318"/>
                    <a:pt x="12922" y="14300"/>
                    <a:pt x="12936" y="14289"/>
                  </a:cubicBezTo>
                  <a:cubicBezTo>
                    <a:pt x="12959" y="14262"/>
                    <a:pt x="12994" y="14268"/>
                    <a:pt x="13024" y="14274"/>
                  </a:cubicBezTo>
                  <a:cubicBezTo>
                    <a:pt x="13033" y="14274"/>
                    <a:pt x="13042" y="14274"/>
                    <a:pt x="13047" y="14289"/>
                  </a:cubicBezTo>
                  <a:cubicBezTo>
                    <a:pt x="13051" y="14295"/>
                    <a:pt x="13056" y="14300"/>
                    <a:pt x="13056" y="14312"/>
                  </a:cubicBezTo>
                  <a:cubicBezTo>
                    <a:pt x="13072" y="14363"/>
                    <a:pt x="13081" y="14413"/>
                    <a:pt x="13095" y="14460"/>
                  </a:cubicBezTo>
                  <a:cubicBezTo>
                    <a:pt x="13100" y="14466"/>
                    <a:pt x="13100" y="14481"/>
                    <a:pt x="13095" y="14493"/>
                  </a:cubicBezTo>
                  <a:cubicBezTo>
                    <a:pt x="13090" y="14510"/>
                    <a:pt x="13065" y="14499"/>
                    <a:pt x="13056" y="14510"/>
                  </a:cubicBezTo>
                  <a:cubicBezTo>
                    <a:pt x="13042" y="14516"/>
                    <a:pt x="13042" y="14543"/>
                    <a:pt x="13042" y="14561"/>
                  </a:cubicBezTo>
                  <a:cubicBezTo>
                    <a:pt x="13042" y="14611"/>
                    <a:pt x="13042" y="14658"/>
                    <a:pt x="13065" y="14697"/>
                  </a:cubicBezTo>
                  <a:cubicBezTo>
                    <a:pt x="13090" y="14735"/>
                    <a:pt x="13148" y="14735"/>
                    <a:pt x="13157" y="14691"/>
                  </a:cubicBezTo>
                  <a:cubicBezTo>
                    <a:pt x="13173" y="14720"/>
                    <a:pt x="13196" y="14741"/>
                    <a:pt x="13226" y="14741"/>
                  </a:cubicBezTo>
                  <a:cubicBezTo>
                    <a:pt x="13210" y="14821"/>
                    <a:pt x="13221" y="14912"/>
                    <a:pt x="13254" y="14983"/>
                  </a:cubicBezTo>
                  <a:cubicBezTo>
                    <a:pt x="13263" y="15001"/>
                    <a:pt x="13274" y="15019"/>
                    <a:pt x="13274" y="15037"/>
                  </a:cubicBezTo>
                  <a:cubicBezTo>
                    <a:pt x="13274" y="15057"/>
                    <a:pt x="13270" y="15081"/>
                    <a:pt x="13274" y="15099"/>
                  </a:cubicBezTo>
                  <a:cubicBezTo>
                    <a:pt x="13279" y="15113"/>
                    <a:pt x="13288" y="15125"/>
                    <a:pt x="13288" y="15137"/>
                  </a:cubicBezTo>
                  <a:cubicBezTo>
                    <a:pt x="13297" y="15167"/>
                    <a:pt x="13274" y="15199"/>
                    <a:pt x="13254" y="15211"/>
                  </a:cubicBezTo>
                  <a:cubicBezTo>
                    <a:pt x="13231" y="15223"/>
                    <a:pt x="13205" y="15229"/>
                    <a:pt x="13187" y="15255"/>
                  </a:cubicBezTo>
                  <a:cubicBezTo>
                    <a:pt x="13157" y="15291"/>
                    <a:pt x="13169" y="15374"/>
                    <a:pt x="13125" y="15391"/>
                  </a:cubicBezTo>
                  <a:cubicBezTo>
                    <a:pt x="13169" y="15409"/>
                    <a:pt x="13205" y="15436"/>
                    <a:pt x="13249" y="15453"/>
                  </a:cubicBezTo>
                  <a:cubicBezTo>
                    <a:pt x="13263" y="15459"/>
                    <a:pt x="13279" y="15465"/>
                    <a:pt x="13293" y="15465"/>
                  </a:cubicBezTo>
                  <a:cubicBezTo>
                    <a:pt x="13318" y="15465"/>
                    <a:pt x="13341" y="15442"/>
                    <a:pt x="13366" y="15448"/>
                  </a:cubicBezTo>
                  <a:cubicBezTo>
                    <a:pt x="13376" y="15448"/>
                    <a:pt x="13385" y="15453"/>
                    <a:pt x="13394" y="15453"/>
                  </a:cubicBezTo>
                  <a:cubicBezTo>
                    <a:pt x="13424" y="15453"/>
                    <a:pt x="13433" y="15403"/>
                    <a:pt x="13451" y="15374"/>
                  </a:cubicBezTo>
                  <a:cubicBezTo>
                    <a:pt x="13477" y="15335"/>
                    <a:pt x="13520" y="15341"/>
                    <a:pt x="13557" y="15329"/>
                  </a:cubicBezTo>
                  <a:cubicBezTo>
                    <a:pt x="13596" y="15317"/>
                    <a:pt x="13635" y="15273"/>
                    <a:pt x="13617" y="15229"/>
                  </a:cubicBezTo>
                  <a:cubicBezTo>
                    <a:pt x="13612" y="15217"/>
                    <a:pt x="13601" y="15211"/>
                    <a:pt x="13596" y="15199"/>
                  </a:cubicBezTo>
                  <a:cubicBezTo>
                    <a:pt x="13587" y="15167"/>
                    <a:pt x="13612" y="15137"/>
                    <a:pt x="13626" y="15105"/>
                  </a:cubicBezTo>
                  <a:cubicBezTo>
                    <a:pt x="13654" y="15057"/>
                    <a:pt x="13658" y="14995"/>
                    <a:pt x="13649" y="14939"/>
                  </a:cubicBezTo>
                  <a:cubicBezTo>
                    <a:pt x="13640" y="14883"/>
                    <a:pt x="13626" y="14827"/>
                    <a:pt x="13606" y="14771"/>
                  </a:cubicBezTo>
                  <a:cubicBezTo>
                    <a:pt x="13592" y="14729"/>
                    <a:pt x="13573" y="14679"/>
                    <a:pt x="13539" y="14652"/>
                  </a:cubicBezTo>
                  <a:cubicBezTo>
                    <a:pt x="13525" y="14646"/>
                    <a:pt x="13509" y="14640"/>
                    <a:pt x="13500" y="14623"/>
                  </a:cubicBezTo>
                  <a:cubicBezTo>
                    <a:pt x="13477" y="14590"/>
                    <a:pt x="13500" y="14528"/>
                    <a:pt x="13477" y="14493"/>
                  </a:cubicBezTo>
                  <a:cubicBezTo>
                    <a:pt x="13461" y="14466"/>
                    <a:pt x="13433" y="14466"/>
                    <a:pt x="13419" y="14442"/>
                  </a:cubicBezTo>
                  <a:cubicBezTo>
                    <a:pt x="13403" y="14419"/>
                    <a:pt x="13403" y="14386"/>
                    <a:pt x="13389" y="14368"/>
                  </a:cubicBezTo>
                  <a:cubicBezTo>
                    <a:pt x="13385" y="14363"/>
                    <a:pt x="13376" y="14357"/>
                    <a:pt x="13371" y="14351"/>
                  </a:cubicBezTo>
                  <a:cubicBezTo>
                    <a:pt x="13359" y="14330"/>
                    <a:pt x="13371" y="14312"/>
                    <a:pt x="13380" y="14300"/>
                  </a:cubicBezTo>
                  <a:cubicBezTo>
                    <a:pt x="13394" y="14274"/>
                    <a:pt x="13415" y="14250"/>
                    <a:pt x="13438" y="14250"/>
                  </a:cubicBezTo>
                  <a:cubicBezTo>
                    <a:pt x="13447" y="14250"/>
                    <a:pt x="13461" y="14256"/>
                    <a:pt x="13472" y="14262"/>
                  </a:cubicBezTo>
                  <a:cubicBezTo>
                    <a:pt x="13520" y="14274"/>
                    <a:pt x="13564" y="14232"/>
                    <a:pt x="13596" y="14194"/>
                  </a:cubicBezTo>
                  <a:cubicBezTo>
                    <a:pt x="13606" y="14182"/>
                    <a:pt x="13596" y="14159"/>
                    <a:pt x="13587" y="14144"/>
                  </a:cubicBezTo>
                  <a:cubicBezTo>
                    <a:pt x="13583" y="14132"/>
                    <a:pt x="13578" y="14108"/>
                    <a:pt x="13587" y="14102"/>
                  </a:cubicBezTo>
                  <a:cubicBezTo>
                    <a:pt x="13596" y="14096"/>
                    <a:pt x="13608" y="14105"/>
                    <a:pt x="13612" y="14096"/>
                  </a:cubicBezTo>
                  <a:cubicBezTo>
                    <a:pt x="13619" y="14091"/>
                    <a:pt x="13622" y="14082"/>
                    <a:pt x="13622" y="14076"/>
                  </a:cubicBezTo>
                  <a:cubicBezTo>
                    <a:pt x="13658" y="13972"/>
                    <a:pt x="13675" y="13833"/>
                    <a:pt x="13746" y="13765"/>
                  </a:cubicBezTo>
                  <a:cubicBezTo>
                    <a:pt x="13750" y="13759"/>
                    <a:pt x="13755" y="13759"/>
                    <a:pt x="13755" y="13759"/>
                  </a:cubicBezTo>
                  <a:cubicBezTo>
                    <a:pt x="13762" y="13759"/>
                    <a:pt x="13767" y="13765"/>
                    <a:pt x="13767" y="13765"/>
                  </a:cubicBezTo>
                  <a:cubicBezTo>
                    <a:pt x="13785" y="13780"/>
                    <a:pt x="13810" y="13748"/>
                    <a:pt x="13819" y="13724"/>
                  </a:cubicBezTo>
                  <a:cubicBezTo>
                    <a:pt x="13847" y="13668"/>
                    <a:pt x="13882" y="13618"/>
                    <a:pt x="13925" y="13579"/>
                  </a:cubicBezTo>
                  <a:cubicBezTo>
                    <a:pt x="13944" y="13567"/>
                    <a:pt x="13964" y="13555"/>
                    <a:pt x="13983" y="13555"/>
                  </a:cubicBezTo>
                  <a:cubicBezTo>
                    <a:pt x="14001" y="13561"/>
                    <a:pt x="14022" y="13594"/>
                    <a:pt x="14013" y="13612"/>
                  </a:cubicBezTo>
                  <a:cubicBezTo>
                    <a:pt x="14008" y="13618"/>
                    <a:pt x="14008" y="13623"/>
                    <a:pt x="14001" y="13629"/>
                  </a:cubicBezTo>
                  <a:cubicBezTo>
                    <a:pt x="13992" y="13656"/>
                    <a:pt x="14013" y="13686"/>
                    <a:pt x="14031" y="13697"/>
                  </a:cubicBezTo>
                  <a:cubicBezTo>
                    <a:pt x="14066" y="13718"/>
                    <a:pt x="14098" y="13718"/>
                    <a:pt x="14132" y="13697"/>
                  </a:cubicBezTo>
                  <a:cubicBezTo>
                    <a:pt x="14146" y="13691"/>
                    <a:pt x="14162" y="13680"/>
                    <a:pt x="14176" y="13674"/>
                  </a:cubicBezTo>
                  <a:cubicBezTo>
                    <a:pt x="14210" y="13662"/>
                    <a:pt x="14247" y="13674"/>
                    <a:pt x="14277" y="13656"/>
                  </a:cubicBezTo>
                  <a:cubicBezTo>
                    <a:pt x="14312" y="13635"/>
                    <a:pt x="14330" y="13579"/>
                    <a:pt x="14339" y="13538"/>
                  </a:cubicBezTo>
                  <a:cubicBezTo>
                    <a:pt x="14348" y="13487"/>
                    <a:pt x="14360" y="13437"/>
                    <a:pt x="14388" y="13408"/>
                  </a:cubicBezTo>
                  <a:cubicBezTo>
                    <a:pt x="14397" y="13402"/>
                    <a:pt x="14404" y="13387"/>
                    <a:pt x="14404" y="13375"/>
                  </a:cubicBezTo>
                  <a:cubicBezTo>
                    <a:pt x="14404" y="13369"/>
                    <a:pt x="14397" y="13369"/>
                    <a:pt x="14397" y="13363"/>
                  </a:cubicBezTo>
                  <a:cubicBezTo>
                    <a:pt x="14392" y="13346"/>
                    <a:pt x="14399" y="13322"/>
                    <a:pt x="14408" y="13304"/>
                  </a:cubicBezTo>
                  <a:cubicBezTo>
                    <a:pt x="14420" y="13283"/>
                    <a:pt x="14431" y="13280"/>
                    <a:pt x="14445" y="13266"/>
                  </a:cubicBezTo>
                  <a:cubicBezTo>
                    <a:pt x="14519" y="13218"/>
                    <a:pt x="14590" y="13136"/>
                    <a:pt x="14606" y="13032"/>
                  </a:cubicBezTo>
                  <a:cubicBezTo>
                    <a:pt x="14668" y="12949"/>
                    <a:pt x="14726" y="12858"/>
                    <a:pt x="14788" y="12772"/>
                  </a:cubicBezTo>
                  <a:cubicBezTo>
                    <a:pt x="14799" y="12757"/>
                    <a:pt x="14804" y="12745"/>
                    <a:pt x="14804" y="12734"/>
                  </a:cubicBezTo>
                  <a:cubicBezTo>
                    <a:pt x="14804" y="12722"/>
                    <a:pt x="14799" y="12710"/>
                    <a:pt x="14792" y="12689"/>
                  </a:cubicBezTo>
                  <a:cubicBezTo>
                    <a:pt x="14783" y="12648"/>
                    <a:pt x="14804" y="12595"/>
                    <a:pt x="14827" y="12565"/>
                  </a:cubicBezTo>
                  <a:cubicBezTo>
                    <a:pt x="14852" y="12532"/>
                    <a:pt x="14884" y="12509"/>
                    <a:pt x="14914" y="12485"/>
                  </a:cubicBezTo>
                  <a:cubicBezTo>
                    <a:pt x="14923" y="12473"/>
                    <a:pt x="14933" y="12467"/>
                    <a:pt x="14937" y="12456"/>
                  </a:cubicBezTo>
                  <a:cubicBezTo>
                    <a:pt x="14953" y="12423"/>
                    <a:pt x="14944" y="12388"/>
                    <a:pt x="14953" y="12355"/>
                  </a:cubicBezTo>
                  <a:cubicBezTo>
                    <a:pt x="14967" y="12287"/>
                    <a:pt x="15045" y="12255"/>
                    <a:pt x="15059" y="12187"/>
                  </a:cubicBezTo>
                  <a:cubicBezTo>
                    <a:pt x="15064" y="12157"/>
                    <a:pt x="15055" y="12119"/>
                    <a:pt x="15050" y="12083"/>
                  </a:cubicBezTo>
                  <a:cubicBezTo>
                    <a:pt x="15034" y="11965"/>
                    <a:pt x="15094" y="11853"/>
                    <a:pt x="15078" y="11734"/>
                  </a:cubicBezTo>
                  <a:cubicBezTo>
                    <a:pt x="15073" y="11711"/>
                    <a:pt x="15068" y="11684"/>
                    <a:pt x="15073" y="11660"/>
                  </a:cubicBezTo>
                  <a:cubicBezTo>
                    <a:pt x="15078" y="11631"/>
                    <a:pt x="15098" y="11598"/>
                    <a:pt x="15087" y="11569"/>
                  </a:cubicBezTo>
                  <a:cubicBezTo>
                    <a:pt x="15082" y="11554"/>
                    <a:pt x="15078" y="11542"/>
                    <a:pt x="15073" y="11524"/>
                  </a:cubicBezTo>
                  <a:cubicBezTo>
                    <a:pt x="15068" y="11492"/>
                    <a:pt x="15087" y="11468"/>
                    <a:pt x="15107" y="11445"/>
                  </a:cubicBezTo>
                  <a:cubicBezTo>
                    <a:pt x="15126" y="11424"/>
                    <a:pt x="15142" y="11388"/>
                    <a:pt x="15130" y="11362"/>
                  </a:cubicBezTo>
                  <a:cubicBezTo>
                    <a:pt x="15126" y="11356"/>
                    <a:pt x="15121" y="11344"/>
                    <a:pt x="15117" y="11338"/>
                  </a:cubicBezTo>
                  <a:cubicBezTo>
                    <a:pt x="15107" y="11314"/>
                    <a:pt x="15130" y="11288"/>
                    <a:pt x="15147" y="11264"/>
                  </a:cubicBezTo>
                  <a:cubicBezTo>
                    <a:pt x="15170" y="11220"/>
                    <a:pt x="15156" y="11158"/>
                    <a:pt x="15160" y="11107"/>
                  </a:cubicBezTo>
                  <a:cubicBezTo>
                    <a:pt x="15165" y="11060"/>
                    <a:pt x="15183" y="11016"/>
                    <a:pt x="15204" y="10977"/>
                  </a:cubicBezTo>
                  <a:cubicBezTo>
                    <a:pt x="15174" y="10966"/>
                    <a:pt x="15170" y="10915"/>
                    <a:pt x="15156" y="10880"/>
                  </a:cubicBezTo>
                  <a:cubicBezTo>
                    <a:pt x="15135" y="10830"/>
                    <a:pt x="15098" y="10791"/>
                    <a:pt x="15059" y="10762"/>
                  </a:cubicBezTo>
                  <a:cubicBezTo>
                    <a:pt x="15029" y="10738"/>
                    <a:pt x="14981" y="10711"/>
                    <a:pt x="14958" y="10744"/>
                  </a:cubicBezTo>
                  <a:cubicBezTo>
                    <a:pt x="14958" y="10717"/>
                    <a:pt x="14944" y="10705"/>
                    <a:pt x="14923" y="10699"/>
                  </a:cubicBezTo>
                  <a:cubicBezTo>
                    <a:pt x="14905" y="10694"/>
                    <a:pt x="14889" y="10699"/>
                    <a:pt x="14871" y="10705"/>
                  </a:cubicBezTo>
                  <a:cubicBezTo>
                    <a:pt x="14848" y="10717"/>
                    <a:pt x="14818" y="10738"/>
                    <a:pt x="14804" y="10762"/>
                  </a:cubicBezTo>
                  <a:cubicBezTo>
                    <a:pt x="14792" y="10785"/>
                    <a:pt x="14788" y="10812"/>
                    <a:pt x="14779" y="10835"/>
                  </a:cubicBezTo>
                  <a:cubicBezTo>
                    <a:pt x="14774" y="10859"/>
                    <a:pt x="14760" y="10886"/>
                    <a:pt x="14739" y="10898"/>
                  </a:cubicBezTo>
                  <a:cubicBezTo>
                    <a:pt x="14721" y="10909"/>
                    <a:pt x="14691" y="10903"/>
                    <a:pt x="14687" y="10874"/>
                  </a:cubicBezTo>
                  <a:cubicBezTo>
                    <a:pt x="14682" y="10847"/>
                    <a:pt x="14698" y="10830"/>
                    <a:pt x="14707" y="10806"/>
                  </a:cubicBezTo>
                  <a:cubicBezTo>
                    <a:pt x="14716" y="10785"/>
                    <a:pt x="14721" y="10750"/>
                    <a:pt x="14703" y="10744"/>
                  </a:cubicBezTo>
                  <a:cubicBezTo>
                    <a:pt x="14721" y="10699"/>
                    <a:pt x="14673" y="10637"/>
                    <a:pt x="14638" y="10643"/>
                  </a:cubicBezTo>
                  <a:cubicBezTo>
                    <a:pt x="14634" y="10655"/>
                    <a:pt x="14634" y="10667"/>
                    <a:pt x="14629" y="10688"/>
                  </a:cubicBezTo>
                  <a:cubicBezTo>
                    <a:pt x="14606" y="10682"/>
                    <a:pt x="14615" y="10631"/>
                    <a:pt x="14601" y="10605"/>
                  </a:cubicBezTo>
                  <a:cubicBezTo>
                    <a:pt x="14590" y="10593"/>
                    <a:pt x="14576" y="10587"/>
                    <a:pt x="14562" y="10587"/>
                  </a:cubicBezTo>
                  <a:cubicBezTo>
                    <a:pt x="14519" y="10581"/>
                    <a:pt x="14475" y="10575"/>
                    <a:pt x="14431" y="10575"/>
                  </a:cubicBezTo>
                  <a:cubicBezTo>
                    <a:pt x="14408" y="10575"/>
                    <a:pt x="14378" y="10569"/>
                    <a:pt x="14365" y="10543"/>
                  </a:cubicBezTo>
                  <a:cubicBezTo>
                    <a:pt x="14344" y="10513"/>
                    <a:pt x="14355" y="10457"/>
                    <a:pt x="14383" y="10439"/>
                  </a:cubicBezTo>
                  <a:cubicBezTo>
                    <a:pt x="14408" y="10413"/>
                    <a:pt x="14445" y="10413"/>
                    <a:pt x="14475" y="10427"/>
                  </a:cubicBezTo>
                  <a:cubicBezTo>
                    <a:pt x="14480" y="10413"/>
                    <a:pt x="14484" y="10395"/>
                    <a:pt x="14489" y="10383"/>
                  </a:cubicBezTo>
                  <a:cubicBezTo>
                    <a:pt x="14470" y="10389"/>
                    <a:pt x="14457" y="10351"/>
                    <a:pt x="14461" y="10327"/>
                  </a:cubicBezTo>
                  <a:cubicBezTo>
                    <a:pt x="14470" y="10303"/>
                    <a:pt x="14493" y="10289"/>
                    <a:pt x="14514" y="10289"/>
                  </a:cubicBezTo>
                  <a:cubicBezTo>
                    <a:pt x="14532" y="10283"/>
                    <a:pt x="14558" y="10289"/>
                    <a:pt x="14576" y="10283"/>
                  </a:cubicBezTo>
                  <a:cubicBezTo>
                    <a:pt x="14638" y="10265"/>
                    <a:pt x="14664" y="10167"/>
                    <a:pt x="14682" y="10085"/>
                  </a:cubicBezTo>
                  <a:cubicBezTo>
                    <a:pt x="14707" y="10105"/>
                    <a:pt x="14737" y="10090"/>
                    <a:pt x="14756" y="10073"/>
                  </a:cubicBezTo>
                  <a:cubicBezTo>
                    <a:pt x="14776" y="10055"/>
                    <a:pt x="14783" y="10017"/>
                    <a:pt x="14792" y="9987"/>
                  </a:cubicBezTo>
                  <a:cubicBezTo>
                    <a:pt x="14804" y="9960"/>
                    <a:pt x="14813" y="9931"/>
                    <a:pt x="14822" y="9904"/>
                  </a:cubicBezTo>
                  <a:cubicBezTo>
                    <a:pt x="14827" y="9898"/>
                    <a:pt x="14827" y="9886"/>
                    <a:pt x="14831" y="9886"/>
                  </a:cubicBezTo>
                  <a:cubicBezTo>
                    <a:pt x="14848" y="9875"/>
                    <a:pt x="14861" y="9881"/>
                    <a:pt x="14875" y="9881"/>
                  </a:cubicBezTo>
                  <a:cubicBezTo>
                    <a:pt x="14910" y="9881"/>
                    <a:pt x="14933" y="9818"/>
                    <a:pt x="14910" y="9789"/>
                  </a:cubicBezTo>
                  <a:cubicBezTo>
                    <a:pt x="14944" y="9789"/>
                    <a:pt x="14981" y="9789"/>
                    <a:pt x="15006" y="9750"/>
                  </a:cubicBezTo>
                  <a:cubicBezTo>
                    <a:pt x="15025" y="9727"/>
                    <a:pt x="15029" y="9694"/>
                    <a:pt x="15038" y="9665"/>
                  </a:cubicBezTo>
                  <a:cubicBezTo>
                    <a:pt x="15050" y="9632"/>
                    <a:pt x="15068" y="9603"/>
                    <a:pt x="15094" y="9603"/>
                  </a:cubicBezTo>
                  <a:cubicBezTo>
                    <a:pt x="15103" y="9603"/>
                    <a:pt x="15107" y="9603"/>
                    <a:pt x="15117" y="9597"/>
                  </a:cubicBezTo>
                  <a:cubicBezTo>
                    <a:pt x="15126" y="9582"/>
                    <a:pt x="15121" y="9564"/>
                    <a:pt x="15112" y="9552"/>
                  </a:cubicBezTo>
                  <a:cubicBezTo>
                    <a:pt x="15103" y="9541"/>
                    <a:pt x="15087" y="9541"/>
                    <a:pt x="15078" y="9520"/>
                  </a:cubicBezTo>
                  <a:cubicBezTo>
                    <a:pt x="15064" y="9496"/>
                    <a:pt x="15078" y="9458"/>
                    <a:pt x="15098" y="9446"/>
                  </a:cubicBezTo>
                  <a:cubicBezTo>
                    <a:pt x="15121" y="9428"/>
                    <a:pt x="15151" y="9422"/>
                    <a:pt x="15174" y="9434"/>
                  </a:cubicBezTo>
                  <a:cubicBezTo>
                    <a:pt x="15183" y="9440"/>
                    <a:pt x="15190" y="9440"/>
                    <a:pt x="15199" y="9440"/>
                  </a:cubicBezTo>
                  <a:cubicBezTo>
                    <a:pt x="15222" y="9440"/>
                    <a:pt x="15243" y="9410"/>
                    <a:pt x="15232" y="9378"/>
                  </a:cubicBezTo>
                  <a:cubicBezTo>
                    <a:pt x="15227" y="9366"/>
                    <a:pt x="15218" y="9354"/>
                    <a:pt x="15213" y="9342"/>
                  </a:cubicBezTo>
                  <a:cubicBezTo>
                    <a:pt x="15209" y="9316"/>
                    <a:pt x="15225" y="9283"/>
                    <a:pt x="15243" y="9266"/>
                  </a:cubicBezTo>
                  <a:cubicBezTo>
                    <a:pt x="15264" y="9245"/>
                    <a:pt x="15282" y="9233"/>
                    <a:pt x="15291" y="9204"/>
                  </a:cubicBezTo>
                  <a:cubicBezTo>
                    <a:pt x="15303" y="9171"/>
                    <a:pt x="15291" y="9130"/>
                    <a:pt x="15310" y="9118"/>
                  </a:cubicBezTo>
                  <a:cubicBezTo>
                    <a:pt x="15319" y="9112"/>
                    <a:pt x="15328" y="9112"/>
                    <a:pt x="15340" y="9112"/>
                  </a:cubicBezTo>
                  <a:lnTo>
                    <a:pt x="15469" y="9112"/>
                  </a:lnTo>
                  <a:cubicBezTo>
                    <a:pt x="15499" y="9112"/>
                    <a:pt x="15526" y="9112"/>
                    <a:pt x="15547" y="9079"/>
                  </a:cubicBezTo>
                  <a:cubicBezTo>
                    <a:pt x="15561" y="9106"/>
                    <a:pt x="15591" y="9100"/>
                    <a:pt x="15614" y="9094"/>
                  </a:cubicBezTo>
                  <a:cubicBezTo>
                    <a:pt x="15639" y="9079"/>
                    <a:pt x="15662" y="9068"/>
                    <a:pt x="15687" y="9079"/>
                  </a:cubicBezTo>
                  <a:cubicBezTo>
                    <a:pt x="15696" y="9088"/>
                    <a:pt x="15706" y="9100"/>
                    <a:pt x="15715" y="9106"/>
                  </a:cubicBezTo>
                  <a:cubicBezTo>
                    <a:pt x="15735" y="9118"/>
                    <a:pt x="15758" y="9112"/>
                    <a:pt x="15777" y="9124"/>
                  </a:cubicBezTo>
                  <a:cubicBezTo>
                    <a:pt x="15798" y="9136"/>
                    <a:pt x="15807" y="9174"/>
                    <a:pt x="15788" y="9186"/>
                  </a:cubicBezTo>
                  <a:cubicBezTo>
                    <a:pt x="15788" y="9209"/>
                    <a:pt x="15816" y="9209"/>
                    <a:pt x="15832" y="9198"/>
                  </a:cubicBezTo>
                  <a:cubicBezTo>
                    <a:pt x="15846" y="9180"/>
                    <a:pt x="15850" y="9153"/>
                    <a:pt x="15860" y="9141"/>
                  </a:cubicBezTo>
                  <a:cubicBezTo>
                    <a:pt x="15869" y="9127"/>
                    <a:pt x="15878" y="9124"/>
                    <a:pt x="15894" y="9124"/>
                  </a:cubicBezTo>
                  <a:cubicBezTo>
                    <a:pt x="15933" y="9112"/>
                    <a:pt x="15975" y="9106"/>
                    <a:pt x="16018" y="9124"/>
                  </a:cubicBezTo>
                  <a:cubicBezTo>
                    <a:pt x="16044" y="9130"/>
                    <a:pt x="16062" y="9156"/>
                    <a:pt x="16076" y="9180"/>
                  </a:cubicBezTo>
                  <a:cubicBezTo>
                    <a:pt x="16092" y="9147"/>
                    <a:pt x="16131" y="9136"/>
                    <a:pt x="16154" y="9162"/>
                  </a:cubicBezTo>
                  <a:cubicBezTo>
                    <a:pt x="16163" y="9168"/>
                    <a:pt x="16168" y="9180"/>
                    <a:pt x="16179" y="9180"/>
                  </a:cubicBezTo>
                  <a:cubicBezTo>
                    <a:pt x="16198" y="9180"/>
                    <a:pt x="16202" y="9147"/>
                    <a:pt x="16202" y="9130"/>
                  </a:cubicBezTo>
                  <a:cubicBezTo>
                    <a:pt x="16198" y="9106"/>
                    <a:pt x="16189" y="9088"/>
                    <a:pt x="16189" y="9062"/>
                  </a:cubicBezTo>
                  <a:cubicBezTo>
                    <a:pt x="16193" y="9032"/>
                    <a:pt x="16216" y="9011"/>
                    <a:pt x="16241" y="9005"/>
                  </a:cubicBezTo>
                  <a:cubicBezTo>
                    <a:pt x="16251" y="9000"/>
                    <a:pt x="16255" y="9000"/>
                    <a:pt x="16264" y="9000"/>
                  </a:cubicBezTo>
                  <a:cubicBezTo>
                    <a:pt x="16269" y="9000"/>
                    <a:pt x="16276" y="9005"/>
                    <a:pt x="16285" y="9011"/>
                  </a:cubicBezTo>
                  <a:cubicBezTo>
                    <a:pt x="16333" y="9044"/>
                    <a:pt x="16400" y="9017"/>
                    <a:pt x="16435" y="9068"/>
                  </a:cubicBezTo>
                  <a:cubicBezTo>
                    <a:pt x="16444" y="9088"/>
                    <a:pt x="16448" y="9106"/>
                    <a:pt x="16462" y="9118"/>
                  </a:cubicBezTo>
                  <a:cubicBezTo>
                    <a:pt x="16474" y="9130"/>
                    <a:pt x="16488" y="9130"/>
                    <a:pt x="16501" y="9141"/>
                  </a:cubicBezTo>
                  <a:cubicBezTo>
                    <a:pt x="16511" y="9156"/>
                    <a:pt x="16520" y="9180"/>
                    <a:pt x="16506" y="9186"/>
                  </a:cubicBezTo>
                  <a:cubicBezTo>
                    <a:pt x="16497" y="9192"/>
                    <a:pt x="16488" y="9186"/>
                    <a:pt x="16478" y="9186"/>
                  </a:cubicBezTo>
                  <a:cubicBezTo>
                    <a:pt x="16458" y="9186"/>
                    <a:pt x="16444" y="9218"/>
                    <a:pt x="16448" y="9242"/>
                  </a:cubicBezTo>
                  <a:cubicBezTo>
                    <a:pt x="16448" y="9266"/>
                    <a:pt x="16462" y="9286"/>
                    <a:pt x="16474" y="9310"/>
                  </a:cubicBezTo>
                  <a:cubicBezTo>
                    <a:pt x="16515" y="9310"/>
                    <a:pt x="16559" y="9304"/>
                    <a:pt x="16603" y="9304"/>
                  </a:cubicBezTo>
                  <a:cubicBezTo>
                    <a:pt x="16607" y="9304"/>
                    <a:pt x="16616" y="9304"/>
                    <a:pt x="16623" y="9298"/>
                  </a:cubicBezTo>
                  <a:lnTo>
                    <a:pt x="16637" y="9280"/>
                  </a:lnTo>
                  <a:cubicBezTo>
                    <a:pt x="16655" y="9260"/>
                    <a:pt x="16681" y="9292"/>
                    <a:pt x="16699" y="9292"/>
                  </a:cubicBezTo>
                  <a:cubicBezTo>
                    <a:pt x="16738" y="9286"/>
                    <a:pt x="16738" y="9192"/>
                    <a:pt x="16782" y="9192"/>
                  </a:cubicBezTo>
                  <a:cubicBezTo>
                    <a:pt x="16800" y="9192"/>
                    <a:pt x="16814" y="9224"/>
                    <a:pt x="16839" y="9230"/>
                  </a:cubicBezTo>
                  <a:cubicBezTo>
                    <a:pt x="16853" y="9236"/>
                    <a:pt x="16869" y="9230"/>
                    <a:pt x="16879" y="9242"/>
                  </a:cubicBezTo>
                  <a:cubicBezTo>
                    <a:pt x="16888" y="9254"/>
                    <a:pt x="16883" y="9272"/>
                    <a:pt x="16892" y="9280"/>
                  </a:cubicBezTo>
                  <a:cubicBezTo>
                    <a:pt x="16902" y="9286"/>
                    <a:pt x="16911" y="9286"/>
                    <a:pt x="16922" y="9280"/>
                  </a:cubicBezTo>
                  <a:cubicBezTo>
                    <a:pt x="16950" y="9266"/>
                    <a:pt x="16980" y="9254"/>
                    <a:pt x="17003" y="9242"/>
                  </a:cubicBezTo>
                  <a:cubicBezTo>
                    <a:pt x="17042" y="9224"/>
                    <a:pt x="17081" y="9198"/>
                    <a:pt x="17090" y="9147"/>
                  </a:cubicBezTo>
                  <a:cubicBezTo>
                    <a:pt x="17033" y="9147"/>
                    <a:pt x="16975" y="9112"/>
                    <a:pt x="16941" y="9050"/>
                  </a:cubicBezTo>
                  <a:cubicBezTo>
                    <a:pt x="16936" y="9044"/>
                    <a:pt x="16931" y="9032"/>
                    <a:pt x="16927" y="9026"/>
                  </a:cubicBezTo>
                  <a:cubicBezTo>
                    <a:pt x="16906" y="9011"/>
                    <a:pt x="16879" y="9038"/>
                    <a:pt x="16862" y="9017"/>
                  </a:cubicBezTo>
                  <a:cubicBezTo>
                    <a:pt x="16849" y="9005"/>
                    <a:pt x="16853" y="8976"/>
                    <a:pt x="16869" y="8964"/>
                  </a:cubicBezTo>
                  <a:cubicBezTo>
                    <a:pt x="16883" y="8949"/>
                    <a:pt x="16902" y="8943"/>
                    <a:pt x="16918" y="8932"/>
                  </a:cubicBezTo>
                  <a:cubicBezTo>
                    <a:pt x="16945" y="8914"/>
                    <a:pt x="16964" y="8875"/>
                    <a:pt x="16971" y="8831"/>
                  </a:cubicBezTo>
                  <a:cubicBezTo>
                    <a:pt x="16971" y="8819"/>
                    <a:pt x="16971" y="8807"/>
                    <a:pt x="16975" y="8796"/>
                  </a:cubicBezTo>
                  <a:cubicBezTo>
                    <a:pt x="16984" y="8772"/>
                    <a:pt x="17012" y="8772"/>
                    <a:pt x="17037" y="8784"/>
                  </a:cubicBezTo>
                  <a:cubicBezTo>
                    <a:pt x="17056" y="8790"/>
                    <a:pt x="17086" y="8801"/>
                    <a:pt x="17099" y="8778"/>
                  </a:cubicBezTo>
                  <a:cubicBezTo>
                    <a:pt x="17120" y="8745"/>
                    <a:pt x="17095" y="8689"/>
                    <a:pt x="17125" y="8665"/>
                  </a:cubicBezTo>
                  <a:cubicBezTo>
                    <a:pt x="17129" y="8660"/>
                    <a:pt x="17138" y="8660"/>
                    <a:pt x="17143" y="8654"/>
                  </a:cubicBezTo>
                  <a:cubicBezTo>
                    <a:pt x="17152" y="8639"/>
                    <a:pt x="17152" y="8621"/>
                    <a:pt x="17143" y="8609"/>
                  </a:cubicBezTo>
                  <a:cubicBezTo>
                    <a:pt x="17138" y="8603"/>
                    <a:pt x="17134" y="8603"/>
                    <a:pt x="17134" y="8597"/>
                  </a:cubicBezTo>
                  <a:cubicBezTo>
                    <a:pt x="17125" y="8586"/>
                    <a:pt x="17134" y="8559"/>
                    <a:pt x="17148" y="8547"/>
                  </a:cubicBezTo>
                  <a:cubicBezTo>
                    <a:pt x="17164" y="8541"/>
                    <a:pt x="17178" y="8547"/>
                    <a:pt x="17191" y="8547"/>
                  </a:cubicBezTo>
                  <a:cubicBezTo>
                    <a:pt x="17205" y="8547"/>
                    <a:pt x="17226" y="8541"/>
                    <a:pt x="17230" y="8524"/>
                  </a:cubicBezTo>
                  <a:cubicBezTo>
                    <a:pt x="17235" y="8509"/>
                    <a:pt x="17230" y="8491"/>
                    <a:pt x="17230" y="8479"/>
                  </a:cubicBezTo>
                  <a:cubicBezTo>
                    <a:pt x="17226" y="8461"/>
                    <a:pt x="17221" y="8435"/>
                    <a:pt x="17217" y="8417"/>
                  </a:cubicBezTo>
                  <a:cubicBezTo>
                    <a:pt x="17217" y="8411"/>
                    <a:pt x="17210" y="8399"/>
                    <a:pt x="17217" y="8393"/>
                  </a:cubicBezTo>
                  <a:cubicBezTo>
                    <a:pt x="17221" y="8379"/>
                    <a:pt x="17235" y="8385"/>
                    <a:pt x="17244" y="8385"/>
                  </a:cubicBezTo>
                  <a:cubicBezTo>
                    <a:pt x="17283" y="8385"/>
                    <a:pt x="17306" y="8311"/>
                    <a:pt x="17350" y="8311"/>
                  </a:cubicBezTo>
                  <a:cubicBezTo>
                    <a:pt x="17355" y="8299"/>
                    <a:pt x="17375" y="8299"/>
                    <a:pt x="17385" y="8305"/>
                  </a:cubicBezTo>
                  <a:cubicBezTo>
                    <a:pt x="17394" y="8311"/>
                    <a:pt x="17403" y="8317"/>
                    <a:pt x="17414" y="8311"/>
                  </a:cubicBezTo>
                  <a:cubicBezTo>
                    <a:pt x="17424" y="8311"/>
                    <a:pt x="17428" y="8299"/>
                    <a:pt x="17433" y="8293"/>
                  </a:cubicBezTo>
                  <a:cubicBezTo>
                    <a:pt x="17463" y="8260"/>
                    <a:pt x="17516" y="8293"/>
                    <a:pt x="17552" y="8275"/>
                  </a:cubicBezTo>
                  <a:cubicBezTo>
                    <a:pt x="17559" y="8293"/>
                    <a:pt x="17573" y="8305"/>
                    <a:pt x="17587" y="8305"/>
                  </a:cubicBezTo>
                  <a:cubicBezTo>
                    <a:pt x="17601" y="8305"/>
                    <a:pt x="17617" y="8305"/>
                    <a:pt x="17631" y="8299"/>
                  </a:cubicBezTo>
                  <a:cubicBezTo>
                    <a:pt x="17670" y="8355"/>
                    <a:pt x="17679" y="8429"/>
                    <a:pt x="17665" y="8503"/>
                  </a:cubicBezTo>
                  <a:cubicBezTo>
                    <a:pt x="17661" y="8535"/>
                    <a:pt x="17649" y="8571"/>
                    <a:pt x="17670" y="8592"/>
                  </a:cubicBezTo>
                  <a:cubicBezTo>
                    <a:pt x="17674" y="8597"/>
                    <a:pt x="17679" y="8597"/>
                    <a:pt x="17684" y="8603"/>
                  </a:cubicBezTo>
                  <a:cubicBezTo>
                    <a:pt x="17693" y="8615"/>
                    <a:pt x="17693" y="8639"/>
                    <a:pt x="17688" y="8660"/>
                  </a:cubicBezTo>
                  <a:cubicBezTo>
                    <a:pt x="17684" y="8677"/>
                    <a:pt x="17674" y="8695"/>
                    <a:pt x="17674" y="8716"/>
                  </a:cubicBezTo>
                  <a:cubicBezTo>
                    <a:pt x="17697" y="8701"/>
                    <a:pt x="17727" y="8728"/>
                    <a:pt x="17750" y="8716"/>
                  </a:cubicBezTo>
                  <a:cubicBezTo>
                    <a:pt x="17771" y="8701"/>
                    <a:pt x="17776" y="8671"/>
                    <a:pt x="17776" y="8648"/>
                  </a:cubicBezTo>
                  <a:cubicBezTo>
                    <a:pt x="17780" y="8621"/>
                    <a:pt x="17785" y="8586"/>
                    <a:pt x="17805" y="8586"/>
                  </a:cubicBezTo>
                  <a:lnTo>
                    <a:pt x="17828" y="8586"/>
                  </a:lnTo>
                  <a:cubicBezTo>
                    <a:pt x="17851" y="8577"/>
                    <a:pt x="17868" y="8547"/>
                    <a:pt x="17872" y="8524"/>
                  </a:cubicBezTo>
                  <a:cubicBezTo>
                    <a:pt x="17881" y="8491"/>
                    <a:pt x="17886" y="8461"/>
                    <a:pt x="17907" y="8441"/>
                  </a:cubicBezTo>
                  <a:cubicBezTo>
                    <a:pt x="17920" y="8429"/>
                    <a:pt x="17941" y="8429"/>
                    <a:pt x="17960" y="8423"/>
                  </a:cubicBezTo>
                  <a:cubicBezTo>
                    <a:pt x="17980" y="8417"/>
                    <a:pt x="17996" y="8411"/>
                    <a:pt x="18008" y="8385"/>
                  </a:cubicBezTo>
                  <a:cubicBezTo>
                    <a:pt x="18022" y="8417"/>
                    <a:pt x="18056" y="8423"/>
                    <a:pt x="18075" y="8393"/>
                  </a:cubicBezTo>
                  <a:cubicBezTo>
                    <a:pt x="18093" y="8367"/>
                    <a:pt x="18084" y="8322"/>
                    <a:pt x="18065" y="8293"/>
                  </a:cubicBezTo>
                  <a:cubicBezTo>
                    <a:pt x="18061" y="8287"/>
                    <a:pt x="18056" y="8281"/>
                    <a:pt x="18056" y="8275"/>
                  </a:cubicBezTo>
                  <a:cubicBezTo>
                    <a:pt x="18049" y="8249"/>
                    <a:pt x="18070" y="8231"/>
                    <a:pt x="18084" y="8219"/>
                  </a:cubicBezTo>
                  <a:cubicBezTo>
                    <a:pt x="18098" y="8207"/>
                    <a:pt x="18114" y="8175"/>
                    <a:pt x="18098" y="8163"/>
                  </a:cubicBezTo>
                  <a:cubicBezTo>
                    <a:pt x="18093" y="8157"/>
                    <a:pt x="18084" y="8157"/>
                    <a:pt x="18079" y="8145"/>
                  </a:cubicBezTo>
                  <a:cubicBezTo>
                    <a:pt x="18070" y="8124"/>
                    <a:pt x="18084" y="8107"/>
                    <a:pt x="18093" y="8095"/>
                  </a:cubicBezTo>
                  <a:cubicBezTo>
                    <a:pt x="18114" y="8077"/>
                    <a:pt x="18127" y="8050"/>
                    <a:pt x="18137" y="8021"/>
                  </a:cubicBezTo>
                  <a:cubicBezTo>
                    <a:pt x="18141" y="8015"/>
                    <a:pt x="18141" y="8000"/>
                    <a:pt x="18146" y="7994"/>
                  </a:cubicBezTo>
                  <a:cubicBezTo>
                    <a:pt x="18153" y="7988"/>
                    <a:pt x="18157" y="7988"/>
                    <a:pt x="18162" y="7988"/>
                  </a:cubicBezTo>
                  <a:cubicBezTo>
                    <a:pt x="18201" y="7988"/>
                    <a:pt x="18233" y="8015"/>
                    <a:pt x="18259" y="8045"/>
                  </a:cubicBezTo>
                  <a:lnTo>
                    <a:pt x="18263" y="8050"/>
                  </a:lnTo>
                  <a:cubicBezTo>
                    <a:pt x="18268" y="8068"/>
                    <a:pt x="18249" y="8077"/>
                    <a:pt x="18233" y="8077"/>
                  </a:cubicBezTo>
                  <a:cubicBezTo>
                    <a:pt x="18215" y="8083"/>
                    <a:pt x="18201" y="8107"/>
                    <a:pt x="18190" y="8124"/>
                  </a:cubicBezTo>
                  <a:cubicBezTo>
                    <a:pt x="18180" y="8151"/>
                    <a:pt x="18180" y="8175"/>
                    <a:pt x="18180" y="8201"/>
                  </a:cubicBezTo>
                  <a:cubicBezTo>
                    <a:pt x="18180" y="8225"/>
                    <a:pt x="18180" y="8254"/>
                    <a:pt x="18176" y="8281"/>
                  </a:cubicBezTo>
                  <a:cubicBezTo>
                    <a:pt x="18176" y="8299"/>
                    <a:pt x="18176" y="8317"/>
                    <a:pt x="18185" y="8337"/>
                  </a:cubicBezTo>
                  <a:cubicBezTo>
                    <a:pt x="18190" y="8343"/>
                    <a:pt x="18194" y="8349"/>
                    <a:pt x="18194" y="8355"/>
                  </a:cubicBezTo>
                  <a:cubicBezTo>
                    <a:pt x="18194" y="8367"/>
                    <a:pt x="18190" y="8373"/>
                    <a:pt x="18180" y="8373"/>
                  </a:cubicBezTo>
                  <a:lnTo>
                    <a:pt x="18157" y="8373"/>
                  </a:lnTo>
                  <a:cubicBezTo>
                    <a:pt x="18137" y="8373"/>
                    <a:pt x="18118" y="8399"/>
                    <a:pt x="18114" y="8423"/>
                  </a:cubicBezTo>
                  <a:cubicBezTo>
                    <a:pt x="18109" y="8447"/>
                    <a:pt x="18109" y="8473"/>
                    <a:pt x="18114" y="8503"/>
                  </a:cubicBezTo>
                  <a:cubicBezTo>
                    <a:pt x="18114" y="8529"/>
                    <a:pt x="18118" y="8553"/>
                    <a:pt x="18118" y="8571"/>
                  </a:cubicBezTo>
                  <a:lnTo>
                    <a:pt x="18118" y="8592"/>
                  </a:lnTo>
                  <a:cubicBezTo>
                    <a:pt x="18114" y="8597"/>
                    <a:pt x="18109" y="8603"/>
                    <a:pt x="18104" y="8603"/>
                  </a:cubicBezTo>
                  <a:cubicBezTo>
                    <a:pt x="18079" y="8615"/>
                    <a:pt x="18049" y="8621"/>
                    <a:pt x="18026" y="8633"/>
                  </a:cubicBezTo>
                  <a:cubicBezTo>
                    <a:pt x="18012" y="8639"/>
                    <a:pt x="17996" y="8648"/>
                    <a:pt x="17987" y="8665"/>
                  </a:cubicBezTo>
                  <a:cubicBezTo>
                    <a:pt x="17978" y="8683"/>
                    <a:pt x="17978" y="8710"/>
                    <a:pt x="17992" y="8716"/>
                  </a:cubicBezTo>
                  <a:cubicBezTo>
                    <a:pt x="17964" y="8745"/>
                    <a:pt x="17911" y="8716"/>
                    <a:pt x="17881" y="8757"/>
                  </a:cubicBezTo>
                  <a:cubicBezTo>
                    <a:pt x="17868" y="8784"/>
                    <a:pt x="17872" y="8819"/>
                    <a:pt x="17863" y="8846"/>
                  </a:cubicBezTo>
                  <a:cubicBezTo>
                    <a:pt x="17851" y="8869"/>
                    <a:pt x="17833" y="8887"/>
                    <a:pt x="17833" y="8914"/>
                  </a:cubicBezTo>
                  <a:lnTo>
                    <a:pt x="17833" y="8932"/>
                  </a:lnTo>
                  <a:cubicBezTo>
                    <a:pt x="17833" y="8943"/>
                    <a:pt x="17819" y="8949"/>
                    <a:pt x="17805" y="8949"/>
                  </a:cubicBezTo>
                  <a:cubicBezTo>
                    <a:pt x="17794" y="8949"/>
                    <a:pt x="17780" y="8943"/>
                    <a:pt x="17771" y="8943"/>
                  </a:cubicBezTo>
                  <a:cubicBezTo>
                    <a:pt x="17741" y="8949"/>
                    <a:pt x="17736" y="9000"/>
                    <a:pt x="17723" y="9032"/>
                  </a:cubicBezTo>
                  <a:cubicBezTo>
                    <a:pt x="17702" y="9068"/>
                    <a:pt x="17670" y="9094"/>
                    <a:pt x="17674" y="9130"/>
                  </a:cubicBezTo>
                  <a:cubicBezTo>
                    <a:pt x="17654" y="9130"/>
                    <a:pt x="17661" y="9168"/>
                    <a:pt x="17649" y="9186"/>
                  </a:cubicBezTo>
                  <a:cubicBezTo>
                    <a:pt x="17640" y="9209"/>
                    <a:pt x="17617" y="9218"/>
                    <a:pt x="17601" y="9198"/>
                  </a:cubicBezTo>
                  <a:cubicBezTo>
                    <a:pt x="17612" y="9242"/>
                    <a:pt x="17578" y="9280"/>
                    <a:pt x="17564" y="9316"/>
                  </a:cubicBezTo>
                  <a:cubicBezTo>
                    <a:pt x="17559" y="9334"/>
                    <a:pt x="17559" y="9348"/>
                    <a:pt x="17552" y="9366"/>
                  </a:cubicBezTo>
                  <a:cubicBezTo>
                    <a:pt x="17543" y="9410"/>
                    <a:pt x="17520" y="9440"/>
                    <a:pt x="17495" y="9473"/>
                  </a:cubicBezTo>
                  <a:cubicBezTo>
                    <a:pt x="17490" y="9478"/>
                    <a:pt x="17486" y="9484"/>
                    <a:pt x="17477" y="9490"/>
                  </a:cubicBezTo>
                  <a:cubicBezTo>
                    <a:pt x="17463" y="9496"/>
                    <a:pt x="17447" y="9490"/>
                    <a:pt x="17428" y="9490"/>
                  </a:cubicBezTo>
                  <a:cubicBezTo>
                    <a:pt x="17389" y="9496"/>
                    <a:pt x="17380" y="9570"/>
                    <a:pt x="17345" y="9588"/>
                  </a:cubicBezTo>
                  <a:cubicBezTo>
                    <a:pt x="17327" y="9597"/>
                    <a:pt x="17306" y="9588"/>
                    <a:pt x="17288" y="9597"/>
                  </a:cubicBezTo>
                  <a:cubicBezTo>
                    <a:pt x="17270" y="9597"/>
                    <a:pt x="17249" y="9620"/>
                    <a:pt x="17253" y="9638"/>
                  </a:cubicBezTo>
                  <a:cubicBezTo>
                    <a:pt x="17253" y="9650"/>
                    <a:pt x="17265" y="9659"/>
                    <a:pt x="17258" y="9665"/>
                  </a:cubicBezTo>
                  <a:cubicBezTo>
                    <a:pt x="17258" y="9671"/>
                    <a:pt x="17253" y="9671"/>
                    <a:pt x="17249" y="9671"/>
                  </a:cubicBezTo>
                  <a:cubicBezTo>
                    <a:pt x="17230" y="9682"/>
                    <a:pt x="17205" y="9694"/>
                    <a:pt x="17187" y="9706"/>
                  </a:cubicBezTo>
                  <a:cubicBezTo>
                    <a:pt x="17178" y="9712"/>
                    <a:pt x="17168" y="9718"/>
                    <a:pt x="17164" y="9733"/>
                  </a:cubicBezTo>
                  <a:cubicBezTo>
                    <a:pt x="17157" y="9756"/>
                    <a:pt x="17187" y="9762"/>
                    <a:pt x="17201" y="9780"/>
                  </a:cubicBezTo>
                  <a:cubicBezTo>
                    <a:pt x="17221" y="9807"/>
                    <a:pt x="17201" y="9851"/>
                    <a:pt x="17178" y="9875"/>
                  </a:cubicBezTo>
                  <a:cubicBezTo>
                    <a:pt x="17152" y="9892"/>
                    <a:pt x="17125" y="9904"/>
                    <a:pt x="17109" y="9937"/>
                  </a:cubicBezTo>
                  <a:cubicBezTo>
                    <a:pt x="17104" y="9943"/>
                    <a:pt x="17104" y="9949"/>
                    <a:pt x="17104" y="9954"/>
                  </a:cubicBezTo>
                  <a:cubicBezTo>
                    <a:pt x="17109" y="9972"/>
                    <a:pt x="17125" y="9972"/>
                    <a:pt x="17134" y="9987"/>
                  </a:cubicBezTo>
                  <a:cubicBezTo>
                    <a:pt x="17143" y="9999"/>
                    <a:pt x="17134" y="10022"/>
                    <a:pt x="17125" y="10034"/>
                  </a:cubicBezTo>
                  <a:lnTo>
                    <a:pt x="17095" y="10073"/>
                  </a:lnTo>
                  <a:cubicBezTo>
                    <a:pt x="17086" y="10096"/>
                    <a:pt x="17095" y="10129"/>
                    <a:pt x="17090" y="10158"/>
                  </a:cubicBezTo>
                  <a:cubicBezTo>
                    <a:pt x="17086" y="10173"/>
                    <a:pt x="17081" y="10185"/>
                    <a:pt x="17076" y="10203"/>
                  </a:cubicBezTo>
                  <a:cubicBezTo>
                    <a:pt x="17072" y="10229"/>
                    <a:pt x="17081" y="10259"/>
                    <a:pt x="17076" y="10283"/>
                  </a:cubicBezTo>
                  <a:cubicBezTo>
                    <a:pt x="17076" y="10297"/>
                    <a:pt x="17067" y="10309"/>
                    <a:pt x="17067" y="10327"/>
                  </a:cubicBezTo>
                  <a:cubicBezTo>
                    <a:pt x="17067" y="10351"/>
                    <a:pt x="17086" y="10377"/>
                    <a:pt x="17081" y="10401"/>
                  </a:cubicBezTo>
                  <a:cubicBezTo>
                    <a:pt x="17081" y="10427"/>
                    <a:pt x="17060" y="10457"/>
                    <a:pt x="17076" y="10475"/>
                  </a:cubicBezTo>
                  <a:lnTo>
                    <a:pt x="17086" y="10490"/>
                  </a:lnTo>
                  <a:cubicBezTo>
                    <a:pt x="17095" y="10501"/>
                    <a:pt x="17081" y="10519"/>
                    <a:pt x="17072" y="10537"/>
                  </a:cubicBezTo>
                  <a:cubicBezTo>
                    <a:pt x="17056" y="10558"/>
                    <a:pt x="17051" y="10593"/>
                    <a:pt x="17072" y="10599"/>
                  </a:cubicBezTo>
                  <a:cubicBezTo>
                    <a:pt x="17090" y="10614"/>
                    <a:pt x="17090" y="10655"/>
                    <a:pt x="17086" y="10688"/>
                  </a:cubicBezTo>
                  <a:cubicBezTo>
                    <a:pt x="17086" y="10694"/>
                    <a:pt x="17081" y="10705"/>
                    <a:pt x="17081" y="10711"/>
                  </a:cubicBezTo>
                  <a:cubicBezTo>
                    <a:pt x="17081" y="10729"/>
                    <a:pt x="17104" y="10744"/>
                    <a:pt x="17115" y="10756"/>
                  </a:cubicBezTo>
                  <a:cubicBezTo>
                    <a:pt x="17120" y="10767"/>
                    <a:pt x="17120" y="10785"/>
                    <a:pt x="17120" y="10797"/>
                  </a:cubicBezTo>
                  <a:cubicBezTo>
                    <a:pt x="17120" y="10824"/>
                    <a:pt x="17115" y="10841"/>
                    <a:pt x="17109" y="10868"/>
                  </a:cubicBezTo>
                  <a:cubicBezTo>
                    <a:pt x="17109" y="10874"/>
                    <a:pt x="17104" y="10880"/>
                    <a:pt x="17109" y="10886"/>
                  </a:cubicBezTo>
                  <a:cubicBezTo>
                    <a:pt x="17109" y="10898"/>
                    <a:pt x="17120" y="10903"/>
                    <a:pt x="17120" y="10909"/>
                  </a:cubicBezTo>
                  <a:cubicBezTo>
                    <a:pt x="17125" y="10930"/>
                    <a:pt x="17115" y="10948"/>
                    <a:pt x="17109" y="10966"/>
                  </a:cubicBezTo>
                  <a:cubicBezTo>
                    <a:pt x="17099" y="10983"/>
                    <a:pt x="17095" y="11010"/>
                    <a:pt x="17104" y="11022"/>
                  </a:cubicBezTo>
                  <a:cubicBezTo>
                    <a:pt x="17109" y="11028"/>
                    <a:pt x="17115" y="11028"/>
                    <a:pt x="17120" y="11034"/>
                  </a:cubicBezTo>
                  <a:cubicBezTo>
                    <a:pt x="17143" y="11054"/>
                    <a:pt x="17148" y="11096"/>
                    <a:pt x="17138" y="11128"/>
                  </a:cubicBezTo>
                  <a:cubicBezTo>
                    <a:pt x="17134" y="11134"/>
                    <a:pt x="17129" y="11146"/>
                    <a:pt x="17129" y="11152"/>
                  </a:cubicBezTo>
                  <a:cubicBezTo>
                    <a:pt x="17125" y="11175"/>
                    <a:pt x="17138" y="11214"/>
                    <a:pt x="17125" y="11232"/>
                  </a:cubicBezTo>
                  <a:lnTo>
                    <a:pt x="17115" y="11246"/>
                  </a:lnTo>
                  <a:cubicBezTo>
                    <a:pt x="17109" y="11252"/>
                    <a:pt x="17115" y="11264"/>
                    <a:pt x="17120" y="11276"/>
                  </a:cubicBezTo>
                  <a:cubicBezTo>
                    <a:pt x="17125" y="11282"/>
                    <a:pt x="17134" y="11288"/>
                    <a:pt x="17138" y="11300"/>
                  </a:cubicBezTo>
                  <a:cubicBezTo>
                    <a:pt x="17152" y="11332"/>
                    <a:pt x="17138" y="11368"/>
                    <a:pt x="17152" y="11400"/>
                  </a:cubicBezTo>
                  <a:cubicBezTo>
                    <a:pt x="17157" y="11418"/>
                    <a:pt x="17173" y="11430"/>
                    <a:pt x="17173" y="11450"/>
                  </a:cubicBezTo>
                  <a:cubicBezTo>
                    <a:pt x="17173" y="11468"/>
                    <a:pt x="17164" y="11474"/>
                    <a:pt x="17157" y="11492"/>
                  </a:cubicBezTo>
                  <a:cubicBezTo>
                    <a:pt x="17148" y="11518"/>
                    <a:pt x="17152" y="11542"/>
                    <a:pt x="17157" y="11569"/>
                  </a:cubicBezTo>
                  <a:cubicBezTo>
                    <a:pt x="17164" y="11586"/>
                    <a:pt x="17134" y="11592"/>
                    <a:pt x="17138" y="11610"/>
                  </a:cubicBezTo>
                  <a:cubicBezTo>
                    <a:pt x="17138" y="11616"/>
                    <a:pt x="17143" y="11616"/>
                    <a:pt x="17143" y="11625"/>
                  </a:cubicBezTo>
                  <a:cubicBezTo>
                    <a:pt x="17152" y="11637"/>
                    <a:pt x="17152" y="11660"/>
                    <a:pt x="17143" y="11678"/>
                  </a:cubicBezTo>
                  <a:cubicBezTo>
                    <a:pt x="17152" y="11684"/>
                    <a:pt x="17168" y="11672"/>
                    <a:pt x="17173" y="11660"/>
                  </a:cubicBezTo>
                  <a:lnTo>
                    <a:pt x="17187" y="11625"/>
                  </a:lnTo>
                  <a:lnTo>
                    <a:pt x="17201" y="11604"/>
                  </a:lnTo>
                  <a:cubicBezTo>
                    <a:pt x="17235" y="11569"/>
                    <a:pt x="17274" y="11524"/>
                    <a:pt x="17306" y="11480"/>
                  </a:cubicBezTo>
                  <a:cubicBezTo>
                    <a:pt x="17313" y="11474"/>
                    <a:pt x="17318" y="11468"/>
                    <a:pt x="17318" y="11456"/>
                  </a:cubicBezTo>
                  <a:cubicBezTo>
                    <a:pt x="17318" y="11450"/>
                    <a:pt x="17313" y="11450"/>
                    <a:pt x="17313" y="11445"/>
                  </a:cubicBezTo>
                  <a:cubicBezTo>
                    <a:pt x="17306" y="11424"/>
                    <a:pt x="17318" y="11406"/>
                    <a:pt x="17327" y="11394"/>
                  </a:cubicBezTo>
                  <a:cubicBezTo>
                    <a:pt x="17345" y="11377"/>
                    <a:pt x="17375" y="11368"/>
                    <a:pt x="17394" y="11350"/>
                  </a:cubicBezTo>
                  <a:cubicBezTo>
                    <a:pt x="17419" y="11332"/>
                    <a:pt x="17433" y="11309"/>
                    <a:pt x="17442" y="11276"/>
                  </a:cubicBezTo>
                  <a:cubicBezTo>
                    <a:pt x="17442" y="11270"/>
                    <a:pt x="17447" y="11264"/>
                    <a:pt x="17442" y="11258"/>
                  </a:cubicBezTo>
                  <a:cubicBezTo>
                    <a:pt x="17442" y="11252"/>
                    <a:pt x="17437" y="11246"/>
                    <a:pt x="17437" y="11238"/>
                  </a:cubicBezTo>
                  <a:cubicBezTo>
                    <a:pt x="17424" y="11208"/>
                    <a:pt x="17424" y="11164"/>
                    <a:pt x="17424" y="11128"/>
                  </a:cubicBezTo>
                  <a:cubicBezTo>
                    <a:pt x="17424" y="11107"/>
                    <a:pt x="17424" y="11096"/>
                    <a:pt x="17428" y="11078"/>
                  </a:cubicBezTo>
                  <a:cubicBezTo>
                    <a:pt x="17437" y="11054"/>
                    <a:pt x="17456" y="11039"/>
                    <a:pt x="17477" y="11034"/>
                  </a:cubicBezTo>
                  <a:cubicBezTo>
                    <a:pt x="17495" y="11028"/>
                    <a:pt x="17516" y="11028"/>
                    <a:pt x="17534" y="11016"/>
                  </a:cubicBezTo>
                  <a:cubicBezTo>
                    <a:pt x="17582" y="10998"/>
                    <a:pt x="17612" y="10930"/>
                    <a:pt x="17608" y="10868"/>
                  </a:cubicBezTo>
                  <a:cubicBezTo>
                    <a:pt x="17601" y="10835"/>
                    <a:pt x="17601" y="10806"/>
                    <a:pt x="17601" y="10773"/>
                  </a:cubicBezTo>
                  <a:cubicBezTo>
                    <a:pt x="17601" y="10762"/>
                    <a:pt x="17601" y="10750"/>
                    <a:pt x="17608" y="10744"/>
                  </a:cubicBezTo>
                  <a:cubicBezTo>
                    <a:pt x="17612" y="10729"/>
                    <a:pt x="17621" y="10729"/>
                    <a:pt x="17631" y="10738"/>
                  </a:cubicBezTo>
                  <a:cubicBezTo>
                    <a:pt x="17635" y="10717"/>
                    <a:pt x="17656" y="10705"/>
                    <a:pt x="17670" y="10694"/>
                  </a:cubicBezTo>
                  <a:cubicBezTo>
                    <a:pt x="17686" y="10682"/>
                    <a:pt x="17697" y="10655"/>
                    <a:pt x="17688" y="10637"/>
                  </a:cubicBezTo>
                  <a:cubicBezTo>
                    <a:pt x="17684" y="10631"/>
                    <a:pt x="17679" y="10626"/>
                    <a:pt x="17679" y="10614"/>
                  </a:cubicBezTo>
                  <a:cubicBezTo>
                    <a:pt x="17679" y="10599"/>
                    <a:pt x="17674" y="10593"/>
                    <a:pt x="17684" y="10587"/>
                  </a:cubicBezTo>
                  <a:lnTo>
                    <a:pt x="17693" y="10587"/>
                  </a:lnTo>
                  <a:cubicBezTo>
                    <a:pt x="17713" y="10587"/>
                    <a:pt x="17732" y="10593"/>
                    <a:pt x="17750" y="10593"/>
                  </a:cubicBezTo>
                  <a:cubicBezTo>
                    <a:pt x="17771" y="10593"/>
                    <a:pt x="17789" y="10581"/>
                    <a:pt x="17799" y="10563"/>
                  </a:cubicBezTo>
                  <a:cubicBezTo>
                    <a:pt x="17838" y="10605"/>
                    <a:pt x="17891" y="10637"/>
                    <a:pt x="17939" y="10649"/>
                  </a:cubicBezTo>
                  <a:cubicBezTo>
                    <a:pt x="17948" y="10649"/>
                    <a:pt x="17960" y="10649"/>
                    <a:pt x="17969" y="10643"/>
                  </a:cubicBezTo>
                  <a:cubicBezTo>
                    <a:pt x="17978" y="10626"/>
                    <a:pt x="17964" y="10605"/>
                    <a:pt x="17948" y="10593"/>
                  </a:cubicBezTo>
                  <a:cubicBezTo>
                    <a:pt x="17920" y="10569"/>
                    <a:pt x="17891" y="10537"/>
                    <a:pt x="17872" y="10495"/>
                  </a:cubicBezTo>
                  <a:cubicBezTo>
                    <a:pt x="17863" y="10484"/>
                    <a:pt x="17858" y="10457"/>
                    <a:pt x="17863" y="10445"/>
                  </a:cubicBezTo>
                  <a:cubicBezTo>
                    <a:pt x="17868" y="10439"/>
                    <a:pt x="17872" y="10433"/>
                    <a:pt x="17872" y="10422"/>
                  </a:cubicBezTo>
                  <a:cubicBezTo>
                    <a:pt x="17872" y="10413"/>
                    <a:pt x="17868" y="10404"/>
                    <a:pt x="17863" y="10401"/>
                  </a:cubicBezTo>
                  <a:cubicBezTo>
                    <a:pt x="17842" y="10374"/>
                    <a:pt x="17833" y="10333"/>
                    <a:pt x="17838" y="10303"/>
                  </a:cubicBezTo>
                  <a:cubicBezTo>
                    <a:pt x="17858" y="10309"/>
                    <a:pt x="17872" y="10289"/>
                    <a:pt x="17881" y="10265"/>
                  </a:cubicBezTo>
                  <a:cubicBezTo>
                    <a:pt x="17900" y="10221"/>
                    <a:pt x="17916" y="10167"/>
                    <a:pt x="17916" y="10111"/>
                  </a:cubicBezTo>
                  <a:cubicBezTo>
                    <a:pt x="17930" y="10105"/>
                    <a:pt x="17939" y="10096"/>
                    <a:pt x="17955" y="10085"/>
                  </a:cubicBezTo>
                  <a:cubicBezTo>
                    <a:pt x="17969" y="10111"/>
                    <a:pt x="17978" y="10135"/>
                    <a:pt x="17983" y="10158"/>
                  </a:cubicBezTo>
                  <a:cubicBezTo>
                    <a:pt x="17987" y="10179"/>
                    <a:pt x="17992" y="10197"/>
                    <a:pt x="18008" y="10203"/>
                  </a:cubicBezTo>
                  <a:cubicBezTo>
                    <a:pt x="18022" y="10209"/>
                    <a:pt x="18035" y="10197"/>
                    <a:pt x="18040" y="10185"/>
                  </a:cubicBezTo>
                  <a:cubicBezTo>
                    <a:pt x="18049" y="10173"/>
                    <a:pt x="18049" y="10153"/>
                    <a:pt x="18049" y="10135"/>
                  </a:cubicBezTo>
                  <a:cubicBezTo>
                    <a:pt x="18049" y="10123"/>
                    <a:pt x="18049" y="10111"/>
                    <a:pt x="18045" y="10096"/>
                  </a:cubicBezTo>
                  <a:lnTo>
                    <a:pt x="18031" y="10079"/>
                  </a:lnTo>
                  <a:cubicBezTo>
                    <a:pt x="18012" y="10049"/>
                    <a:pt x="18049" y="9999"/>
                    <a:pt x="18040" y="9960"/>
                  </a:cubicBezTo>
                  <a:cubicBezTo>
                    <a:pt x="18035" y="9937"/>
                    <a:pt x="18012" y="9925"/>
                    <a:pt x="17996" y="9925"/>
                  </a:cubicBezTo>
                  <a:cubicBezTo>
                    <a:pt x="17992" y="9925"/>
                    <a:pt x="17987" y="9925"/>
                    <a:pt x="17983" y="9919"/>
                  </a:cubicBezTo>
                  <a:cubicBezTo>
                    <a:pt x="17978" y="9919"/>
                    <a:pt x="17978" y="9913"/>
                    <a:pt x="17973" y="9904"/>
                  </a:cubicBezTo>
                  <a:cubicBezTo>
                    <a:pt x="17955" y="9857"/>
                    <a:pt x="18008" y="9801"/>
                    <a:pt x="17987" y="9750"/>
                  </a:cubicBezTo>
                  <a:cubicBezTo>
                    <a:pt x="18003" y="9750"/>
                    <a:pt x="18022" y="9750"/>
                    <a:pt x="18031" y="9739"/>
                  </a:cubicBezTo>
                  <a:cubicBezTo>
                    <a:pt x="18045" y="9727"/>
                    <a:pt x="18049" y="9700"/>
                    <a:pt x="18040" y="9688"/>
                  </a:cubicBezTo>
                  <a:cubicBezTo>
                    <a:pt x="18035" y="9677"/>
                    <a:pt x="18022" y="9671"/>
                    <a:pt x="18017" y="9659"/>
                  </a:cubicBezTo>
                  <a:cubicBezTo>
                    <a:pt x="18008" y="9632"/>
                    <a:pt x="18035" y="9603"/>
                    <a:pt x="18031" y="9570"/>
                  </a:cubicBezTo>
                  <a:cubicBezTo>
                    <a:pt x="18031" y="9564"/>
                    <a:pt x="18026" y="9552"/>
                    <a:pt x="18022" y="9546"/>
                  </a:cubicBezTo>
                  <a:cubicBezTo>
                    <a:pt x="18003" y="9520"/>
                    <a:pt x="17973" y="9520"/>
                    <a:pt x="17948" y="9535"/>
                  </a:cubicBezTo>
                  <a:cubicBezTo>
                    <a:pt x="17934" y="9541"/>
                    <a:pt x="17925" y="9558"/>
                    <a:pt x="17911" y="9552"/>
                  </a:cubicBezTo>
                  <a:cubicBezTo>
                    <a:pt x="17886" y="9546"/>
                    <a:pt x="17886" y="9496"/>
                    <a:pt x="17863" y="9478"/>
                  </a:cubicBezTo>
                  <a:cubicBezTo>
                    <a:pt x="17858" y="9473"/>
                    <a:pt x="17847" y="9473"/>
                    <a:pt x="17847" y="9464"/>
                  </a:cubicBezTo>
                  <a:cubicBezTo>
                    <a:pt x="17842" y="9452"/>
                    <a:pt x="17842" y="9440"/>
                    <a:pt x="17847" y="9428"/>
                  </a:cubicBezTo>
                  <a:cubicBezTo>
                    <a:pt x="17851" y="9410"/>
                    <a:pt x="17863" y="9390"/>
                    <a:pt x="17877" y="9372"/>
                  </a:cubicBezTo>
                  <a:cubicBezTo>
                    <a:pt x="17886" y="9360"/>
                    <a:pt x="17900" y="9348"/>
                    <a:pt x="17900" y="9328"/>
                  </a:cubicBezTo>
                  <a:lnTo>
                    <a:pt x="17900" y="9304"/>
                  </a:lnTo>
                  <a:cubicBezTo>
                    <a:pt x="17900" y="9286"/>
                    <a:pt x="17920" y="9280"/>
                    <a:pt x="17930" y="9280"/>
                  </a:cubicBezTo>
                  <a:cubicBezTo>
                    <a:pt x="17943" y="9280"/>
                    <a:pt x="17960" y="9286"/>
                    <a:pt x="17969" y="9286"/>
                  </a:cubicBezTo>
                  <a:cubicBezTo>
                    <a:pt x="17992" y="9286"/>
                    <a:pt x="18022" y="9266"/>
                    <a:pt x="18031" y="9236"/>
                  </a:cubicBezTo>
                  <a:cubicBezTo>
                    <a:pt x="18045" y="9198"/>
                    <a:pt x="18017" y="9147"/>
                    <a:pt x="18031" y="9118"/>
                  </a:cubicBezTo>
                  <a:cubicBezTo>
                    <a:pt x="18035" y="9112"/>
                    <a:pt x="18035" y="9106"/>
                    <a:pt x="18040" y="9100"/>
                  </a:cubicBezTo>
                  <a:lnTo>
                    <a:pt x="18040" y="9073"/>
                  </a:lnTo>
                  <a:cubicBezTo>
                    <a:pt x="18031" y="9032"/>
                    <a:pt x="18026" y="8988"/>
                    <a:pt x="18017" y="8943"/>
                  </a:cubicBezTo>
                  <a:cubicBezTo>
                    <a:pt x="18049" y="8914"/>
                    <a:pt x="18084" y="8875"/>
                    <a:pt x="18118" y="8846"/>
                  </a:cubicBezTo>
                  <a:cubicBezTo>
                    <a:pt x="18123" y="8840"/>
                    <a:pt x="18127" y="8831"/>
                    <a:pt x="18137" y="8840"/>
                  </a:cubicBezTo>
                  <a:cubicBezTo>
                    <a:pt x="18141" y="8840"/>
                    <a:pt x="18141" y="8846"/>
                    <a:pt x="18146" y="8852"/>
                  </a:cubicBezTo>
                  <a:cubicBezTo>
                    <a:pt x="18153" y="8852"/>
                    <a:pt x="18157" y="8852"/>
                    <a:pt x="18162" y="8846"/>
                  </a:cubicBezTo>
                  <a:lnTo>
                    <a:pt x="18206" y="8807"/>
                  </a:lnTo>
                  <a:cubicBezTo>
                    <a:pt x="18219" y="8852"/>
                    <a:pt x="18238" y="8893"/>
                    <a:pt x="18268" y="8932"/>
                  </a:cubicBezTo>
                  <a:cubicBezTo>
                    <a:pt x="18295" y="8914"/>
                    <a:pt x="18311" y="8869"/>
                    <a:pt x="18311" y="8825"/>
                  </a:cubicBezTo>
                  <a:cubicBezTo>
                    <a:pt x="18334" y="8801"/>
                    <a:pt x="18369" y="8784"/>
                    <a:pt x="18403" y="8778"/>
                  </a:cubicBezTo>
                  <a:cubicBezTo>
                    <a:pt x="18403" y="8790"/>
                    <a:pt x="18413" y="8790"/>
                    <a:pt x="18422" y="8790"/>
                  </a:cubicBezTo>
                  <a:cubicBezTo>
                    <a:pt x="18431" y="8784"/>
                    <a:pt x="18436" y="8784"/>
                    <a:pt x="18447" y="8784"/>
                  </a:cubicBezTo>
                  <a:cubicBezTo>
                    <a:pt x="18452" y="8790"/>
                    <a:pt x="18456" y="8796"/>
                    <a:pt x="18456" y="8801"/>
                  </a:cubicBezTo>
                  <a:cubicBezTo>
                    <a:pt x="18466" y="8825"/>
                    <a:pt x="18475" y="8852"/>
                    <a:pt x="18493" y="8864"/>
                  </a:cubicBezTo>
                  <a:cubicBezTo>
                    <a:pt x="18514" y="8875"/>
                    <a:pt x="18537" y="8869"/>
                    <a:pt x="18548" y="8852"/>
                  </a:cubicBezTo>
                  <a:cubicBezTo>
                    <a:pt x="18553" y="8846"/>
                    <a:pt x="18553" y="8831"/>
                    <a:pt x="18558" y="8825"/>
                  </a:cubicBezTo>
                  <a:cubicBezTo>
                    <a:pt x="18562" y="8807"/>
                    <a:pt x="18571" y="8796"/>
                    <a:pt x="18581" y="8784"/>
                  </a:cubicBezTo>
                  <a:cubicBezTo>
                    <a:pt x="18606" y="8751"/>
                    <a:pt x="18638" y="8739"/>
                    <a:pt x="18663" y="8710"/>
                  </a:cubicBezTo>
                  <a:cubicBezTo>
                    <a:pt x="18682" y="8689"/>
                    <a:pt x="18693" y="8657"/>
                    <a:pt x="18712" y="8639"/>
                  </a:cubicBezTo>
                  <a:cubicBezTo>
                    <a:pt x="18730" y="8618"/>
                    <a:pt x="18760" y="8609"/>
                    <a:pt x="18778" y="8627"/>
                  </a:cubicBezTo>
                  <a:cubicBezTo>
                    <a:pt x="18788" y="8639"/>
                    <a:pt x="18795" y="8654"/>
                    <a:pt x="18804" y="8665"/>
                  </a:cubicBezTo>
                  <a:cubicBezTo>
                    <a:pt x="18818" y="8683"/>
                    <a:pt x="18836" y="8689"/>
                    <a:pt x="18857" y="8683"/>
                  </a:cubicBezTo>
                  <a:cubicBezTo>
                    <a:pt x="18852" y="8701"/>
                    <a:pt x="18843" y="8722"/>
                    <a:pt x="18836" y="8739"/>
                  </a:cubicBezTo>
                  <a:cubicBezTo>
                    <a:pt x="18836" y="8745"/>
                    <a:pt x="18831" y="8751"/>
                    <a:pt x="18836" y="8757"/>
                  </a:cubicBezTo>
                  <a:cubicBezTo>
                    <a:pt x="18843" y="8763"/>
                    <a:pt x="18847" y="8763"/>
                    <a:pt x="18857" y="8763"/>
                  </a:cubicBezTo>
                  <a:cubicBezTo>
                    <a:pt x="18891" y="8772"/>
                    <a:pt x="18923" y="8807"/>
                    <a:pt x="18923" y="8858"/>
                  </a:cubicBezTo>
                  <a:cubicBezTo>
                    <a:pt x="18923" y="8887"/>
                    <a:pt x="18914" y="8926"/>
                    <a:pt x="18933" y="8943"/>
                  </a:cubicBezTo>
                  <a:cubicBezTo>
                    <a:pt x="18949" y="8955"/>
                    <a:pt x="18972" y="8943"/>
                    <a:pt x="18985" y="8926"/>
                  </a:cubicBezTo>
                  <a:cubicBezTo>
                    <a:pt x="18976" y="8943"/>
                    <a:pt x="18985" y="8964"/>
                    <a:pt x="19002" y="8970"/>
                  </a:cubicBezTo>
                  <a:cubicBezTo>
                    <a:pt x="19015" y="8976"/>
                    <a:pt x="19029" y="8964"/>
                    <a:pt x="19041" y="8949"/>
                  </a:cubicBezTo>
                  <a:cubicBezTo>
                    <a:pt x="19050" y="8937"/>
                    <a:pt x="19054" y="8914"/>
                    <a:pt x="19054" y="8902"/>
                  </a:cubicBezTo>
                  <a:cubicBezTo>
                    <a:pt x="19064" y="8852"/>
                    <a:pt x="19068" y="8807"/>
                    <a:pt x="19073" y="8757"/>
                  </a:cubicBezTo>
                  <a:cubicBezTo>
                    <a:pt x="19073" y="8739"/>
                    <a:pt x="19077" y="8713"/>
                    <a:pt x="19082" y="8695"/>
                  </a:cubicBezTo>
                  <a:cubicBezTo>
                    <a:pt x="19089" y="8674"/>
                    <a:pt x="19107" y="8660"/>
                    <a:pt x="19121" y="8660"/>
                  </a:cubicBezTo>
                  <a:lnTo>
                    <a:pt x="19142" y="8660"/>
                  </a:lnTo>
                  <a:cubicBezTo>
                    <a:pt x="19151" y="8648"/>
                    <a:pt x="19151" y="8615"/>
                    <a:pt x="19160" y="8615"/>
                  </a:cubicBezTo>
                  <a:cubicBezTo>
                    <a:pt x="19160" y="8597"/>
                    <a:pt x="19165" y="8571"/>
                    <a:pt x="19165" y="8553"/>
                  </a:cubicBezTo>
                  <a:cubicBezTo>
                    <a:pt x="19195" y="8553"/>
                    <a:pt x="19227" y="8547"/>
                    <a:pt x="19248" y="8509"/>
                  </a:cubicBezTo>
                  <a:cubicBezTo>
                    <a:pt x="19252" y="8497"/>
                    <a:pt x="19257" y="8479"/>
                    <a:pt x="19261" y="8467"/>
                  </a:cubicBezTo>
                  <a:cubicBezTo>
                    <a:pt x="19266" y="8456"/>
                    <a:pt x="19275" y="8441"/>
                    <a:pt x="19291" y="8441"/>
                  </a:cubicBezTo>
                  <a:cubicBezTo>
                    <a:pt x="19296" y="8441"/>
                    <a:pt x="19301" y="8447"/>
                    <a:pt x="19305" y="8447"/>
                  </a:cubicBezTo>
                  <a:cubicBezTo>
                    <a:pt x="19319" y="8447"/>
                    <a:pt x="19328" y="8435"/>
                    <a:pt x="19335" y="8423"/>
                  </a:cubicBezTo>
                  <a:cubicBezTo>
                    <a:pt x="19340" y="8405"/>
                    <a:pt x="19340" y="8393"/>
                    <a:pt x="19340" y="8373"/>
                  </a:cubicBezTo>
                  <a:cubicBezTo>
                    <a:pt x="19353" y="8349"/>
                    <a:pt x="19381" y="8337"/>
                    <a:pt x="19406" y="8331"/>
                  </a:cubicBezTo>
                  <a:cubicBezTo>
                    <a:pt x="19420" y="8322"/>
                    <a:pt x="19436" y="8317"/>
                    <a:pt x="19455" y="8317"/>
                  </a:cubicBezTo>
                  <a:cubicBezTo>
                    <a:pt x="19468" y="8311"/>
                    <a:pt x="19489" y="8311"/>
                    <a:pt x="19498" y="8322"/>
                  </a:cubicBezTo>
                  <a:cubicBezTo>
                    <a:pt x="19526" y="8281"/>
                    <a:pt x="19560" y="8237"/>
                    <a:pt x="19600" y="8207"/>
                  </a:cubicBezTo>
                  <a:cubicBezTo>
                    <a:pt x="19618" y="8192"/>
                    <a:pt x="19634" y="8181"/>
                    <a:pt x="19648" y="8169"/>
                  </a:cubicBezTo>
                  <a:cubicBezTo>
                    <a:pt x="19666" y="8151"/>
                    <a:pt x="19682" y="8118"/>
                    <a:pt x="19701" y="8095"/>
                  </a:cubicBezTo>
                  <a:cubicBezTo>
                    <a:pt x="19705" y="8089"/>
                    <a:pt x="19710" y="8083"/>
                    <a:pt x="19715" y="8083"/>
                  </a:cubicBezTo>
                  <a:cubicBezTo>
                    <a:pt x="19724" y="8083"/>
                    <a:pt x="19731" y="8083"/>
                    <a:pt x="19740" y="8089"/>
                  </a:cubicBezTo>
                  <a:cubicBezTo>
                    <a:pt x="19772" y="8101"/>
                    <a:pt x="19811" y="8068"/>
                    <a:pt x="19816" y="8027"/>
                  </a:cubicBezTo>
                  <a:cubicBezTo>
                    <a:pt x="19816" y="8021"/>
                    <a:pt x="19816" y="8006"/>
                    <a:pt x="19820" y="8000"/>
                  </a:cubicBezTo>
                  <a:cubicBezTo>
                    <a:pt x="19825" y="7994"/>
                    <a:pt x="19832" y="7988"/>
                    <a:pt x="19836" y="7988"/>
                  </a:cubicBezTo>
                  <a:cubicBezTo>
                    <a:pt x="19855" y="7982"/>
                    <a:pt x="19873" y="7971"/>
                    <a:pt x="19894" y="7971"/>
                  </a:cubicBezTo>
                  <a:cubicBezTo>
                    <a:pt x="19912" y="7971"/>
                    <a:pt x="19933" y="7977"/>
                    <a:pt x="19947" y="8000"/>
                  </a:cubicBezTo>
                  <a:cubicBezTo>
                    <a:pt x="19951" y="8006"/>
                    <a:pt x="19951" y="8015"/>
                    <a:pt x="19956" y="8021"/>
                  </a:cubicBezTo>
                  <a:cubicBezTo>
                    <a:pt x="19970" y="8033"/>
                    <a:pt x="20000" y="8015"/>
                    <a:pt x="20009" y="8033"/>
                  </a:cubicBezTo>
                  <a:cubicBezTo>
                    <a:pt x="20014" y="8039"/>
                    <a:pt x="20014" y="8045"/>
                    <a:pt x="20014" y="8050"/>
                  </a:cubicBezTo>
                  <a:cubicBezTo>
                    <a:pt x="20018" y="8077"/>
                    <a:pt x="20048" y="8083"/>
                    <a:pt x="20066" y="8083"/>
                  </a:cubicBezTo>
                  <a:cubicBezTo>
                    <a:pt x="20092" y="8083"/>
                    <a:pt x="20115" y="8083"/>
                    <a:pt x="20140" y="8077"/>
                  </a:cubicBezTo>
                  <a:cubicBezTo>
                    <a:pt x="20149" y="8077"/>
                    <a:pt x="20158" y="8068"/>
                    <a:pt x="20163" y="8077"/>
                  </a:cubicBezTo>
                  <a:cubicBezTo>
                    <a:pt x="20179" y="8083"/>
                    <a:pt x="20188" y="8101"/>
                    <a:pt x="20202" y="8101"/>
                  </a:cubicBezTo>
                  <a:cubicBezTo>
                    <a:pt x="20223" y="8062"/>
                    <a:pt x="20223" y="8015"/>
                    <a:pt x="20211" y="7977"/>
                  </a:cubicBezTo>
                  <a:cubicBezTo>
                    <a:pt x="20193" y="7914"/>
                    <a:pt x="20149" y="7870"/>
                    <a:pt x="20154" y="7808"/>
                  </a:cubicBezTo>
                  <a:cubicBezTo>
                    <a:pt x="20154" y="7796"/>
                    <a:pt x="20158" y="7784"/>
                    <a:pt x="20158" y="7773"/>
                  </a:cubicBezTo>
                  <a:cubicBezTo>
                    <a:pt x="20158" y="7752"/>
                    <a:pt x="20154" y="7734"/>
                    <a:pt x="20145" y="7722"/>
                  </a:cubicBezTo>
                  <a:cubicBezTo>
                    <a:pt x="20135" y="7710"/>
                    <a:pt x="20115" y="7705"/>
                    <a:pt x="20106" y="7690"/>
                  </a:cubicBezTo>
                  <a:cubicBezTo>
                    <a:pt x="20092" y="7678"/>
                    <a:pt x="20083" y="7660"/>
                    <a:pt x="20083" y="7642"/>
                  </a:cubicBezTo>
                  <a:cubicBezTo>
                    <a:pt x="20083" y="7637"/>
                    <a:pt x="20087" y="7631"/>
                    <a:pt x="20087" y="7616"/>
                  </a:cubicBezTo>
                  <a:cubicBezTo>
                    <a:pt x="20087" y="7610"/>
                    <a:pt x="20083" y="7598"/>
                    <a:pt x="20078" y="7604"/>
                  </a:cubicBezTo>
                  <a:cubicBezTo>
                    <a:pt x="20083" y="7569"/>
                    <a:pt x="20083" y="7512"/>
                    <a:pt x="20062" y="7486"/>
                  </a:cubicBezTo>
                  <a:cubicBezTo>
                    <a:pt x="20053" y="7474"/>
                    <a:pt x="20039" y="7462"/>
                    <a:pt x="20034" y="7450"/>
                  </a:cubicBezTo>
                  <a:cubicBezTo>
                    <a:pt x="20018" y="7418"/>
                    <a:pt x="20034" y="7382"/>
                    <a:pt x="20048" y="7350"/>
                  </a:cubicBezTo>
                  <a:cubicBezTo>
                    <a:pt x="20030" y="7344"/>
                    <a:pt x="20014" y="7338"/>
                    <a:pt x="19995" y="7332"/>
                  </a:cubicBezTo>
                  <a:cubicBezTo>
                    <a:pt x="19991" y="7332"/>
                    <a:pt x="19986" y="7326"/>
                    <a:pt x="19981" y="7320"/>
                  </a:cubicBezTo>
                  <a:cubicBezTo>
                    <a:pt x="19981" y="7314"/>
                    <a:pt x="19981" y="7314"/>
                    <a:pt x="19986" y="7305"/>
                  </a:cubicBezTo>
                  <a:cubicBezTo>
                    <a:pt x="20000" y="7282"/>
                    <a:pt x="20009" y="7258"/>
                    <a:pt x="20023" y="7232"/>
                  </a:cubicBezTo>
                  <a:cubicBezTo>
                    <a:pt x="20030" y="7226"/>
                    <a:pt x="20030" y="7220"/>
                    <a:pt x="20034" y="7220"/>
                  </a:cubicBezTo>
                  <a:cubicBezTo>
                    <a:pt x="20039" y="7214"/>
                    <a:pt x="20048" y="7220"/>
                    <a:pt x="20053" y="7220"/>
                  </a:cubicBezTo>
                  <a:cubicBezTo>
                    <a:pt x="20083" y="7226"/>
                    <a:pt x="20106" y="7202"/>
                    <a:pt x="20119" y="7169"/>
                  </a:cubicBezTo>
                  <a:cubicBezTo>
                    <a:pt x="20140" y="7146"/>
                    <a:pt x="20158" y="7113"/>
                    <a:pt x="20184" y="7107"/>
                  </a:cubicBezTo>
                  <a:cubicBezTo>
                    <a:pt x="20202" y="7101"/>
                    <a:pt x="20223" y="7107"/>
                    <a:pt x="20241" y="7107"/>
                  </a:cubicBezTo>
                  <a:cubicBezTo>
                    <a:pt x="20260" y="7107"/>
                    <a:pt x="20285" y="7101"/>
                    <a:pt x="20290" y="7078"/>
                  </a:cubicBezTo>
                  <a:cubicBezTo>
                    <a:pt x="20299" y="7045"/>
                    <a:pt x="20280" y="7010"/>
                    <a:pt x="20280" y="6977"/>
                  </a:cubicBezTo>
                  <a:cubicBezTo>
                    <a:pt x="20280" y="6936"/>
                    <a:pt x="20317" y="6903"/>
                    <a:pt x="20352" y="6886"/>
                  </a:cubicBezTo>
                  <a:cubicBezTo>
                    <a:pt x="20338" y="6847"/>
                    <a:pt x="20299" y="6841"/>
                    <a:pt x="20285" y="6812"/>
                  </a:cubicBezTo>
                  <a:cubicBezTo>
                    <a:pt x="20276" y="6785"/>
                    <a:pt x="20280" y="6756"/>
                    <a:pt x="20276" y="6729"/>
                  </a:cubicBezTo>
                  <a:cubicBezTo>
                    <a:pt x="20269" y="6699"/>
                    <a:pt x="20246" y="6667"/>
                    <a:pt x="20246" y="6637"/>
                  </a:cubicBezTo>
                  <a:cubicBezTo>
                    <a:pt x="20246" y="6593"/>
                    <a:pt x="20280" y="6557"/>
                    <a:pt x="20313" y="6575"/>
                  </a:cubicBezTo>
                  <a:cubicBezTo>
                    <a:pt x="20317" y="6581"/>
                    <a:pt x="20329" y="6581"/>
                    <a:pt x="20333" y="6581"/>
                  </a:cubicBezTo>
                  <a:cubicBezTo>
                    <a:pt x="20342" y="6581"/>
                    <a:pt x="20352" y="6569"/>
                    <a:pt x="20361" y="6557"/>
                  </a:cubicBezTo>
                  <a:cubicBezTo>
                    <a:pt x="20372" y="6543"/>
                    <a:pt x="20382" y="6537"/>
                    <a:pt x="20391" y="6552"/>
                  </a:cubicBezTo>
                  <a:cubicBezTo>
                    <a:pt x="20395" y="6557"/>
                    <a:pt x="20395" y="6557"/>
                    <a:pt x="20395" y="6563"/>
                  </a:cubicBezTo>
                  <a:cubicBezTo>
                    <a:pt x="20409" y="6605"/>
                    <a:pt x="20421" y="6655"/>
                    <a:pt x="20391" y="6688"/>
                  </a:cubicBezTo>
                  <a:cubicBezTo>
                    <a:pt x="20382" y="6699"/>
                    <a:pt x="20372" y="6705"/>
                    <a:pt x="20365" y="6717"/>
                  </a:cubicBezTo>
                  <a:cubicBezTo>
                    <a:pt x="20361" y="6735"/>
                    <a:pt x="20377" y="6756"/>
                    <a:pt x="20391" y="6761"/>
                  </a:cubicBezTo>
                  <a:cubicBezTo>
                    <a:pt x="20405" y="6767"/>
                    <a:pt x="20421" y="6773"/>
                    <a:pt x="20430" y="6785"/>
                  </a:cubicBezTo>
                  <a:cubicBezTo>
                    <a:pt x="20439" y="6806"/>
                    <a:pt x="20430" y="6832"/>
                    <a:pt x="20414" y="6853"/>
                  </a:cubicBezTo>
                  <a:cubicBezTo>
                    <a:pt x="20400" y="6871"/>
                    <a:pt x="20386" y="6892"/>
                    <a:pt x="20386" y="6915"/>
                  </a:cubicBezTo>
                  <a:cubicBezTo>
                    <a:pt x="20400" y="6909"/>
                    <a:pt x="20409" y="6909"/>
                    <a:pt x="20425" y="6903"/>
                  </a:cubicBezTo>
                  <a:cubicBezTo>
                    <a:pt x="20453" y="6897"/>
                    <a:pt x="20487" y="6892"/>
                    <a:pt x="20515" y="6897"/>
                  </a:cubicBezTo>
                  <a:cubicBezTo>
                    <a:pt x="20531" y="6903"/>
                    <a:pt x="20545" y="6909"/>
                    <a:pt x="20559" y="6909"/>
                  </a:cubicBezTo>
                  <a:cubicBezTo>
                    <a:pt x="20575" y="6909"/>
                    <a:pt x="20589" y="6892"/>
                    <a:pt x="20584" y="6880"/>
                  </a:cubicBezTo>
                  <a:cubicBezTo>
                    <a:pt x="20584" y="6874"/>
                    <a:pt x="20579" y="6859"/>
                    <a:pt x="20579" y="6853"/>
                  </a:cubicBezTo>
                  <a:cubicBezTo>
                    <a:pt x="20579" y="6835"/>
                    <a:pt x="20598" y="6835"/>
                    <a:pt x="20612" y="6835"/>
                  </a:cubicBezTo>
                  <a:cubicBezTo>
                    <a:pt x="20646" y="6841"/>
                    <a:pt x="20681" y="6859"/>
                    <a:pt x="20713" y="6874"/>
                  </a:cubicBezTo>
                  <a:cubicBezTo>
                    <a:pt x="20724" y="6880"/>
                    <a:pt x="20729" y="6880"/>
                    <a:pt x="20733" y="6886"/>
                  </a:cubicBezTo>
                  <a:cubicBezTo>
                    <a:pt x="20738" y="6892"/>
                    <a:pt x="20738" y="6897"/>
                    <a:pt x="20743" y="6903"/>
                  </a:cubicBezTo>
                  <a:cubicBezTo>
                    <a:pt x="20752" y="6921"/>
                    <a:pt x="20777" y="6927"/>
                    <a:pt x="20791" y="6915"/>
                  </a:cubicBezTo>
                  <a:cubicBezTo>
                    <a:pt x="20805" y="6948"/>
                    <a:pt x="20796" y="6989"/>
                    <a:pt x="20791" y="7033"/>
                  </a:cubicBezTo>
                  <a:cubicBezTo>
                    <a:pt x="20791" y="7066"/>
                    <a:pt x="20796" y="7096"/>
                    <a:pt x="20805" y="7128"/>
                  </a:cubicBezTo>
                  <a:cubicBezTo>
                    <a:pt x="20816" y="7152"/>
                    <a:pt x="20835" y="7175"/>
                    <a:pt x="20858" y="7181"/>
                  </a:cubicBezTo>
                  <a:cubicBezTo>
                    <a:pt x="20878" y="7190"/>
                    <a:pt x="20901" y="7169"/>
                    <a:pt x="20911" y="7146"/>
                  </a:cubicBezTo>
                  <a:cubicBezTo>
                    <a:pt x="20966" y="7214"/>
                    <a:pt x="21019" y="7288"/>
                    <a:pt x="21067" y="7356"/>
                  </a:cubicBezTo>
                  <a:cubicBezTo>
                    <a:pt x="21072" y="7362"/>
                    <a:pt x="21076" y="7368"/>
                    <a:pt x="21085" y="7376"/>
                  </a:cubicBezTo>
                  <a:cubicBezTo>
                    <a:pt x="21099" y="7382"/>
                    <a:pt x="21115" y="7376"/>
                    <a:pt x="21124" y="7368"/>
                  </a:cubicBezTo>
                  <a:cubicBezTo>
                    <a:pt x="21124" y="7394"/>
                    <a:pt x="21150" y="7418"/>
                    <a:pt x="21168" y="7406"/>
                  </a:cubicBezTo>
                  <a:cubicBezTo>
                    <a:pt x="21189" y="7394"/>
                    <a:pt x="21177" y="7350"/>
                    <a:pt x="21157" y="7344"/>
                  </a:cubicBezTo>
                  <a:cubicBezTo>
                    <a:pt x="21191" y="7344"/>
                    <a:pt x="21226" y="7344"/>
                    <a:pt x="21253" y="7332"/>
                  </a:cubicBezTo>
                  <a:cubicBezTo>
                    <a:pt x="21260" y="7305"/>
                    <a:pt x="21244" y="7282"/>
                    <a:pt x="21226" y="7276"/>
                  </a:cubicBezTo>
                  <a:cubicBezTo>
                    <a:pt x="21205" y="7264"/>
                    <a:pt x="21187" y="7258"/>
                    <a:pt x="21173" y="7237"/>
                  </a:cubicBezTo>
                  <a:cubicBezTo>
                    <a:pt x="21168" y="7232"/>
                    <a:pt x="21168" y="7226"/>
                    <a:pt x="21168" y="7226"/>
                  </a:cubicBezTo>
                  <a:cubicBezTo>
                    <a:pt x="21168" y="7220"/>
                    <a:pt x="21173" y="7214"/>
                    <a:pt x="21182" y="7214"/>
                  </a:cubicBezTo>
                  <a:cubicBezTo>
                    <a:pt x="21212" y="7202"/>
                    <a:pt x="21239" y="7181"/>
                    <a:pt x="21269" y="7169"/>
                  </a:cubicBezTo>
                  <a:cubicBezTo>
                    <a:pt x="21279" y="7134"/>
                    <a:pt x="21249" y="7096"/>
                    <a:pt x="21221" y="7101"/>
                  </a:cubicBezTo>
                  <a:cubicBezTo>
                    <a:pt x="21216" y="7090"/>
                    <a:pt x="21212" y="7066"/>
                    <a:pt x="21212" y="7051"/>
                  </a:cubicBezTo>
                  <a:cubicBezTo>
                    <a:pt x="21230" y="7060"/>
                    <a:pt x="21249" y="7022"/>
                    <a:pt x="21239" y="6998"/>
                  </a:cubicBezTo>
                  <a:cubicBezTo>
                    <a:pt x="21235" y="6983"/>
                    <a:pt x="21226" y="6977"/>
                    <a:pt x="21226" y="6965"/>
                  </a:cubicBezTo>
                  <a:cubicBezTo>
                    <a:pt x="21226" y="6954"/>
                    <a:pt x="21239" y="6948"/>
                    <a:pt x="21244" y="6927"/>
                  </a:cubicBezTo>
                  <a:cubicBezTo>
                    <a:pt x="21253" y="6897"/>
                    <a:pt x="21212" y="6886"/>
                    <a:pt x="21205" y="6853"/>
                  </a:cubicBezTo>
                  <a:cubicBezTo>
                    <a:pt x="21200" y="6829"/>
                    <a:pt x="21230" y="6818"/>
                    <a:pt x="21249" y="6824"/>
                  </a:cubicBezTo>
                  <a:cubicBezTo>
                    <a:pt x="21269" y="6835"/>
                    <a:pt x="21283" y="6853"/>
                    <a:pt x="21297" y="6865"/>
                  </a:cubicBezTo>
                  <a:cubicBezTo>
                    <a:pt x="21318" y="6880"/>
                    <a:pt x="21345" y="6877"/>
                    <a:pt x="21350" y="6853"/>
                  </a:cubicBezTo>
                  <a:cubicBezTo>
                    <a:pt x="21354" y="6826"/>
                    <a:pt x="21336" y="6797"/>
                    <a:pt x="21341" y="6773"/>
                  </a:cubicBezTo>
                  <a:cubicBezTo>
                    <a:pt x="21354" y="6761"/>
                    <a:pt x="21371" y="6779"/>
                    <a:pt x="21380" y="6791"/>
                  </a:cubicBezTo>
                  <a:cubicBezTo>
                    <a:pt x="21398" y="6812"/>
                    <a:pt x="21419" y="6829"/>
                    <a:pt x="21442" y="6835"/>
                  </a:cubicBezTo>
                  <a:cubicBezTo>
                    <a:pt x="21467" y="6785"/>
                    <a:pt x="21490" y="6735"/>
                    <a:pt x="21486" y="6682"/>
                  </a:cubicBezTo>
                  <a:cubicBezTo>
                    <a:pt x="21515" y="6673"/>
                    <a:pt x="21543" y="6649"/>
                    <a:pt x="21564" y="6625"/>
                  </a:cubicBezTo>
                  <a:lnTo>
                    <a:pt x="21568" y="6620"/>
                  </a:lnTo>
                  <a:cubicBezTo>
                    <a:pt x="21596" y="6537"/>
                    <a:pt x="21596" y="6531"/>
                    <a:pt x="21591" y="6525"/>
                  </a:cubicBezTo>
                  <a:close/>
                  <a:moveTo>
                    <a:pt x="18620" y="4813"/>
                  </a:moveTo>
                  <a:lnTo>
                    <a:pt x="18622" y="4813"/>
                  </a:lnTo>
                  <a:lnTo>
                    <a:pt x="18620" y="4813"/>
                  </a:lnTo>
                  <a:close/>
                  <a:moveTo>
                    <a:pt x="11579" y="1215"/>
                  </a:moveTo>
                  <a:cubicBezTo>
                    <a:pt x="11579" y="1218"/>
                    <a:pt x="11579" y="1218"/>
                    <a:pt x="11579" y="1218"/>
                  </a:cubicBezTo>
                  <a:cubicBezTo>
                    <a:pt x="11579" y="1218"/>
                    <a:pt x="11579" y="1218"/>
                    <a:pt x="11579" y="1215"/>
                  </a:cubicBezTo>
                  <a:close/>
                  <a:moveTo>
                    <a:pt x="6563" y="3864"/>
                  </a:moveTo>
                  <a:cubicBezTo>
                    <a:pt x="6560" y="3864"/>
                    <a:pt x="6558" y="3861"/>
                    <a:pt x="6556" y="3861"/>
                  </a:cubicBezTo>
                  <a:cubicBezTo>
                    <a:pt x="6558" y="3861"/>
                    <a:pt x="6560" y="3861"/>
                    <a:pt x="6563" y="3864"/>
                  </a:cubicBezTo>
                  <a:close/>
                  <a:moveTo>
                    <a:pt x="6195" y="5954"/>
                  </a:moveTo>
                  <a:close/>
                  <a:moveTo>
                    <a:pt x="6151" y="5230"/>
                  </a:moveTo>
                  <a:cubicBezTo>
                    <a:pt x="6151" y="5230"/>
                    <a:pt x="6149" y="5230"/>
                    <a:pt x="6149" y="5227"/>
                  </a:cubicBezTo>
                  <a:cubicBezTo>
                    <a:pt x="6149" y="5227"/>
                    <a:pt x="6151" y="5227"/>
                    <a:pt x="6151" y="5230"/>
                  </a:cubicBezTo>
                  <a:close/>
                  <a:moveTo>
                    <a:pt x="58" y="14658"/>
                  </a:moveTo>
                  <a:close/>
                  <a:moveTo>
                    <a:pt x="10123" y="19690"/>
                  </a:moveTo>
                  <a:cubicBezTo>
                    <a:pt x="10121" y="19687"/>
                    <a:pt x="10121" y="19687"/>
                    <a:pt x="10121" y="19687"/>
                  </a:cubicBezTo>
                  <a:cubicBezTo>
                    <a:pt x="10121" y="19687"/>
                    <a:pt x="10121" y="19687"/>
                    <a:pt x="10123" y="19690"/>
                  </a:cubicBezTo>
                  <a:close/>
                </a:path>
              </a:pathLst>
            </a:custGeom>
            <a:solidFill>
              <a:srgbClr val="91919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3713" name="Group 3713"/>
          <p:cNvGrpSpPr/>
          <p:nvPr/>
        </p:nvGrpSpPr>
        <p:grpSpPr>
          <a:xfrm>
            <a:off x="16899108" y="1729890"/>
            <a:ext cx="2316210" cy="3053507"/>
            <a:chOff x="0" y="0"/>
            <a:chExt cx="2316209" cy="3053506"/>
          </a:xfrm>
        </p:grpSpPr>
        <p:sp>
          <p:nvSpPr>
            <p:cNvPr id="3679" name="Shape 3679"/>
            <p:cNvSpPr/>
            <p:nvPr/>
          </p:nvSpPr>
          <p:spPr>
            <a:xfrm>
              <a:off x="261790" y="2999529"/>
              <a:ext cx="17412" cy="15380"/>
            </a:xfrm>
            <a:custGeom>
              <a:avLst/>
              <a:gdLst/>
              <a:ahLst/>
              <a:cxnLst>
                <a:cxn ang="0">
                  <a:pos x="wd2" y="hd2"/>
                </a:cxn>
                <a:cxn ang="5400000">
                  <a:pos x="wd2" y="hd2"/>
                </a:cxn>
                <a:cxn ang="10800000">
                  <a:pos x="wd2" y="hd2"/>
                </a:cxn>
                <a:cxn ang="16200000">
                  <a:pos x="wd2" y="hd2"/>
                </a:cxn>
              </a:cxnLst>
              <a:rect l="0" t="0" r="r" b="b"/>
              <a:pathLst>
                <a:path w="20029" h="21600" extrusionOk="0">
                  <a:moveTo>
                    <a:pt x="4730" y="1350"/>
                  </a:moveTo>
                  <a:cubicBezTo>
                    <a:pt x="4730" y="0"/>
                    <a:pt x="2673" y="0"/>
                    <a:pt x="1644" y="0"/>
                  </a:cubicBezTo>
                  <a:cubicBezTo>
                    <a:pt x="2673" y="2700"/>
                    <a:pt x="1644" y="7425"/>
                    <a:pt x="616" y="10125"/>
                  </a:cubicBezTo>
                  <a:cubicBezTo>
                    <a:pt x="-413" y="12825"/>
                    <a:pt x="-413" y="18225"/>
                    <a:pt x="2673" y="20250"/>
                  </a:cubicBezTo>
                  <a:cubicBezTo>
                    <a:pt x="4730" y="20250"/>
                    <a:pt x="5758" y="18225"/>
                    <a:pt x="8330" y="16875"/>
                  </a:cubicBezTo>
                  <a:cubicBezTo>
                    <a:pt x="11416" y="15525"/>
                    <a:pt x="14501" y="16875"/>
                    <a:pt x="16558" y="21600"/>
                  </a:cubicBezTo>
                  <a:cubicBezTo>
                    <a:pt x="21187" y="20250"/>
                    <a:pt x="21187" y="10800"/>
                    <a:pt x="16558" y="7425"/>
                  </a:cubicBezTo>
                  <a:cubicBezTo>
                    <a:pt x="14501" y="6750"/>
                    <a:pt x="13473" y="7425"/>
                    <a:pt x="11416" y="7425"/>
                  </a:cubicBezTo>
                  <a:cubicBezTo>
                    <a:pt x="9358" y="7425"/>
                    <a:pt x="12444" y="2700"/>
                    <a:pt x="11416" y="1350"/>
                  </a:cubicBezTo>
                  <a:cubicBezTo>
                    <a:pt x="10387" y="6075"/>
                    <a:pt x="5758" y="1350"/>
                    <a:pt x="5758" y="7425"/>
                  </a:cubicBezTo>
                  <a:cubicBezTo>
                    <a:pt x="5758" y="4725"/>
                    <a:pt x="5758" y="1350"/>
                    <a:pt x="4730" y="135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0" name="Shape 3680"/>
            <p:cNvSpPr/>
            <p:nvPr/>
          </p:nvSpPr>
          <p:spPr>
            <a:xfrm>
              <a:off x="190611" y="3023761"/>
              <a:ext cx="16553" cy="19970"/>
            </a:xfrm>
            <a:custGeom>
              <a:avLst/>
              <a:gdLst/>
              <a:ahLst/>
              <a:cxnLst>
                <a:cxn ang="0">
                  <a:pos x="wd2" y="hd2"/>
                </a:cxn>
                <a:cxn ang="5400000">
                  <a:pos x="wd2" y="hd2"/>
                </a:cxn>
                <a:cxn ang="10800000">
                  <a:pos x="wd2" y="hd2"/>
                </a:cxn>
                <a:cxn ang="16200000">
                  <a:pos x="wd2" y="hd2"/>
                </a:cxn>
              </a:cxnLst>
              <a:rect l="0" t="0" r="r" b="b"/>
              <a:pathLst>
                <a:path w="21210" h="20842" extrusionOk="0">
                  <a:moveTo>
                    <a:pt x="5863" y="3757"/>
                  </a:moveTo>
                  <a:cubicBezTo>
                    <a:pt x="4726" y="3757"/>
                    <a:pt x="3589" y="3757"/>
                    <a:pt x="1884" y="3757"/>
                  </a:cubicBezTo>
                  <a:cubicBezTo>
                    <a:pt x="-390" y="7983"/>
                    <a:pt x="-390" y="11739"/>
                    <a:pt x="747" y="14557"/>
                  </a:cubicBezTo>
                  <a:cubicBezTo>
                    <a:pt x="1884" y="18783"/>
                    <a:pt x="6431" y="21600"/>
                    <a:pt x="11547" y="20661"/>
                  </a:cubicBezTo>
                  <a:cubicBezTo>
                    <a:pt x="16094" y="19722"/>
                    <a:pt x="20073" y="15496"/>
                    <a:pt x="17799" y="11739"/>
                  </a:cubicBezTo>
                  <a:cubicBezTo>
                    <a:pt x="15526" y="8922"/>
                    <a:pt x="10410" y="6574"/>
                    <a:pt x="11547" y="3757"/>
                  </a:cubicBezTo>
                  <a:cubicBezTo>
                    <a:pt x="15526" y="3757"/>
                    <a:pt x="18936" y="4696"/>
                    <a:pt x="21210" y="6574"/>
                  </a:cubicBezTo>
                  <a:cubicBezTo>
                    <a:pt x="20073" y="5635"/>
                    <a:pt x="21210" y="4696"/>
                    <a:pt x="20073" y="3757"/>
                  </a:cubicBezTo>
                  <a:cubicBezTo>
                    <a:pt x="20073" y="2817"/>
                    <a:pt x="18936" y="2817"/>
                    <a:pt x="17799" y="1878"/>
                  </a:cubicBezTo>
                  <a:cubicBezTo>
                    <a:pt x="16663" y="939"/>
                    <a:pt x="13821" y="0"/>
                    <a:pt x="12684" y="0"/>
                  </a:cubicBezTo>
                  <a:cubicBezTo>
                    <a:pt x="11547" y="0"/>
                    <a:pt x="11547" y="0"/>
                    <a:pt x="10410" y="0"/>
                  </a:cubicBezTo>
                  <a:cubicBezTo>
                    <a:pt x="10410" y="939"/>
                    <a:pt x="8136" y="1878"/>
                    <a:pt x="5863" y="3757"/>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1" name="Shape 3681"/>
            <p:cNvSpPr/>
            <p:nvPr/>
          </p:nvSpPr>
          <p:spPr>
            <a:xfrm>
              <a:off x="212597" y="3034174"/>
              <a:ext cx="17631" cy="19333"/>
            </a:xfrm>
            <a:custGeom>
              <a:avLst/>
              <a:gdLst/>
              <a:ahLst/>
              <a:cxnLst>
                <a:cxn ang="0">
                  <a:pos x="wd2" y="hd2"/>
                </a:cxn>
                <a:cxn ang="5400000">
                  <a:pos x="wd2" y="hd2"/>
                </a:cxn>
                <a:cxn ang="10800000">
                  <a:pos x="wd2" y="hd2"/>
                </a:cxn>
                <a:cxn ang="16200000">
                  <a:pos x="wd2" y="hd2"/>
                </a:cxn>
              </a:cxnLst>
              <a:rect l="0" t="0" r="r" b="b"/>
              <a:pathLst>
                <a:path w="20282" h="20177" extrusionOk="0">
                  <a:moveTo>
                    <a:pt x="225" y="9964"/>
                  </a:moveTo>
                  <a:cubicBezTo>
                    <a:pt x="-1318" y="4799"/>
                    <a:pt x="5368" y="-836"/>
                    <a:pt x="11025" y="103"/>
                  </a:cubicBezTo>
                  <a:cubicBezTo>
                    <a:pt x="8453" y="103"/>
                    <a:pt x="7425" y="2921"/>
                    <a:pt x="8453" y="4799"/>
                  </a:cubicBezTo>
                  <a:cubicBezTo>
                    <a:pt x="9482" y="7147"/>
                    <a:pt x="12053" y="8086"/>
                    <a:pt x="14111" y="8086"/>
                  </a:cubicBezTo>
                  <a:cubicBezTo>
                    <a:pt x="16168" y="8086"/>
                    <a:pt x="18225" y="9025"/>
                    <a:pt x="20282" y="10903"/>
                  </a:cubicBezTo>
                  <a:cubicBezTo>
                    <a:pt x="17196" y="12781"/>
                    <a:pt x="17196" y="17947"/>
                    <a:pt x="14111" y="19825"/>
                  </a:cubicBezTo>
                  <a:cubicBezTo>
                    <a:pt x="12053" y="20764"/>
                    <a:pt x="7425" y="19825"/>
                    <a:pt x="6396" y="17007"/>
                  </a:cubicBezTo>
                  <a:cubicBezTo>
                    <a:pt x="5368" y="14660"/>
                    <a:pt x="5368" y="11842"/>
                    <a:pt x="5368" y="9025"/>
                  </a:cubicBezTo>
                  <a:cubicBezTo>
                    <a:pt x="4339" y="9025"/>
                    <a:pt x="2282" y="9025"/>
                    <a:pt x="225" y="9964"/>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2" name="Shape 3682"/>
            <p:cNvSpPr/>
            <p:nvPr/>
          </p:nvSpPr>
          <p:spPr>
            <a:xfrm>
              <a:off x="263353" y="2941103"/>
              <a:ext cx="19406" cy="16858"/>
            </a:xfrm>
            <a:custGeom>
              <a:avLst/>
              <a:gdLst/>
              <a:ahLst/>
              <a:cxnLst>
                <a:cxn ang="0">
                  <a:pos x="wd2" y="hd2"/>
                </a:cxn>
                <a:cxn ang="5400000">
                  <a:pos x="wd2" y="hd2"/>
                </a:cxn>
                <a:cxn ang="10800000">
                  <a:pos x="wd2" y="hd2"/>
                </a:cxn>
                <a:cxn ang="16200000">
                  <a:pos x="wd2" y="hd2"/>
                </a:cxn>
              </a:cxnLst>
              <a:rect l="0" t="0" r="r" b="b"/>
              <a:pathLst>
                <a:path w="20236" h="21600" extrusionOk="0">
                  <a:moveTo>
                    <a:pt x="0" y="0"/>
                  </a:moveTo>
                  <a:cubicBezTo>
                    <a:pt x="0" y="4547"/>
                    <a:pt x="0" y="8526"/>
                    <a:pt x="0" y="13074"/>
                  </a:cubicBezTo>
                  <a:cubicBezTo>
                    <a:pt x="0" y="14211"/>
                    <a:pt x="0" y="15347"/>
                    <a:pt x="0" y="15347"/>
                  </a:cubicBezTo>
                  <a:cubicBezTo>
                    <a:pt x="0" y="16484"/>
                    <a:pt x="900" y="16484"/>
                    <a:pt x="1800" y="16484"/>
                  </a:cubicBezTo>
                  <a:cubicBezTo>
                    <a:pt x="4500" y="17621"/>
                    <a:pt x="7650" y="19326"/>
                    <a:pt x="10350" y="21600"/>
                  </a:cubicBezTo>
                  <a:cubicBezTo>
                    <a:pt x="10350" y="19326"/>
                    <a:pt x="12600" y="16484"/>
                    <a:pt x="14850" y="16484"/>
                  </a:cubicBezTo>
                  <a:cubicBezTo>
                    <a:pt x="16650" y="16484"/>
                    <a:pt x="18900" y="19326"/>
                    <a:pt x="18900" y="21600"/>
                  </a:cubicBezTo>
                  <a:cubicBezTo>
                    <a:pt x="21600" y="17621"/>
                    <a:pt x="19800" y="10800"/>
                    <a:pt x="17100" y="7389"/>
                  </a:cubicBezTo>
                  <a:cubicBezTo>
                    <a:pt x="16200" y="4547"/>
                    <a:pt x="13950" y="2274"/>
                    <a:pt x="11250" y="1137"/>
                  </a:cubicBezTo>
                  <a:cubicBezTo>
                    <a:pt x="9450" y="1137"/>
                    <a:pt x="6750" y="3411"/>
                    <a:pt x="7650" y="5684"/>
                  </a:cubicBezTo>
                  <a:cubicBezTo>
                    <a:pt x="5850" y="3411"/>
                    <a:pt x="2700" y="2274"/>
                    <a:pt x="0" y="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3" name="Shape 3683"/>
            <p:cNvSpPr/>
            <p:nvPr/>
          </p:nvSpPr>
          <p:spPr>
            <a:xfrm>
              <a:off x="844170" y="1657494"/>
              <a:ext cx="15379" cy="15379"/>
            </a:xfrm>
            <a:custGeom>
              <a:avLst/>
              <a:gdLst/>
              <a:ahLst/>
              <a:cxnLst>
                <a:cxn ang="0">
                  <a:pos x="wd2" y="hd2"/>
                </a:cxn>
                <a:cxn ang="5400000">
                  <a:pos x="wd2" y="hd2"/>
                </a:cxn>
                <a:cxn ang="10800000">
                  <a:pos x="wd2" y="hd2"/>
                </a:cxn>
                <a:cxn ang="16200000">
                  <a:pos x="wd2" y="hd2"/>
                </a:cxn>
              </a:cxnLst>
              <a:rect l="0" t="0" r="r" b="b"/>
              <a:pathLst>
                <a:path w="9600" h="16200" extrusionOk="0">
                  <a:moveTo>
                    <a:pt x="0" y="0"/>
                  </a:moveTo>
                  <a:cubicBezTo>
                    <a:pt x="0" y="21600"/>
                    <a:pt x="21600" y="21600"/>
                    <a:pt x="0" y="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4" name="Shape 3684"/>
            <p:cNvSpPr/>
            <p:nvPr/>
          </p:nvSpPr>
          <p:spPr>
            <a:xfrm>
              <a:off x="1808750" y="1319890"/>
              <a:ext cx="66051" cy="69490"/>
            </a:xfrm>
            <a:custGeom>
              <a:avLst/>
              <a:gdLst/>
              <a:ahLst/>
              <a:cxnLst>
                <a:cxn ang="0">
                  <a:pos x="wd2" y="hd2"/>
                </a:cxn>
                <a:cxn ang="5400000">
                  <a:pos x="wd2" y="hd2"/>
                </a:cxn>
                <a:cxn ang="10800000">
                  <a:pos x="wd2" y="hd2"/>
                </a:cxn>
                <a:cxn ang="16200000">
                  <a:pos x="wd2" y="hd2"/>
                </a:cxn>
              </a:cxnLst>
              <a:rect l="0" t="0" r="r" b="b"/>
              <a:pathLst>
                <a:path w="20183" h="21233" extrusionOk="0">
                  <a:moveTo>
                    <a:pt x="596" y="21233"/>
                  </a:moveTo>
                  <a:cubicBezTo>
                    <a:pt x="1663" y="20033"/>
                    <a:pt x="2730" y="18966"/>
                    <a:pt x="3663" y="17633"/>
                  </a:cubicBezTo>
                  <a:cubicBezTo>
                    <a:pt x="4463" y="18433"/>
                    <a:pt x="4996" y="19233"/>
                    <a:pt x="4996" y="20433"/>
                  </a:cubicBezTo>
                  <a:cubicBezTo>
                    <a:pt x="6730" y="20433"/>
                    <a:pt x="8330" y="20033"/>
                    <a:pt x="10063" y="20033"/>
                  </a:cubicBezTo>
                  <a:cubicBezTo>
                    <a:pt x="10596" y="20033"/>
                    <a:pt x="11396" y="20033"/>
                    <a:pt x="12063" y="19500"/>
                  </a:cubicBezTo>
                  <a:cubicBezTo>
                    <a:pt x="13130" y="18700"/>
                    <a:pt x="13130" y="16966"/>
                    <a:pt x="14196" y="16166"/>
                  </a:cubicBezTo>
                  <a:cubicBezTo>
                    <a:pt x="15130" y="15366"/>
                    <a:pt x="16463" y="15366"/>
                    <a:pt x="17663" y="15100"/>
                  </a:cubicBezTo>
                  <a:cubicBezTo>
                    <a:pt x="18730" y="14833"/>
                    <a:pt x="20063" y="14166"/>
                    <a:pt x="20063" y="13100"/>
                  </a:cubicBezTo>
                  <a:cubicBezTo>
                    <a:pt x="20063" y="12300"/>
                    <a:pt x="19530" y="11633"/>
                    <a:pt x="19530" y="10833"/>
                  </a:cubicBezTo>
                  <a:cubicBezTo>
                    <a:pt x="19530" y="10033"/>
                    <a:pt x="20063" y="9500"/>
                    <a:pt x="20063" y="8566"/>
                  </a:cubicBezTo>
                  <a:cubicBezTo>
                    <a:pt x="20463" y="7766"/>
                    <a:pt x="19796" y="6700"/>
                    <a:pt x="18996" y="6966"/>
                  </a:cubicBezTo>
                  <a:cubicBezTo>
                    <a:pt x="18730" y="6966"/>
                    <a:pt x="18463" y="7233"/>
                    <a:pt x="18196" y="7233"/>
                  </a:cubicBezTo>
                  <a:cubicBezTo>
                    <a:pt x="17263" y="7500"/>
                    <a:pt x="16463" y="6300"/>
                    <a:pt x="16463" y="5500"/>
                  </a:cubicBezTo>
                  <a:cubicBezTo>
                    <a:pt x="16463" y="4566"/>
                    <a:pt x="16196" y="3633"/>
                    <a:pt x="15396" y="3366"/>
                  </a:cubicBezTo>
                  <a:cubicBezTo>
                    <a:pt x="14863" y="2966"/>
                    <a:pt x="13930" y="3366"/>
                    <a:pt x="13396" y="3633"/>
                  </a:cubicBezTo>
                  <a:cubicBezTo>
                    <a:pt x="13663" y="2966"/>
                    <a:pt x="13130" y="2433"/>
                    <a:pt x="12596" y="2166"/>
                  </a:cubicBezTo>
                  <a:cubicBezTo>
                    <a:pt x="12063" y="1900"/>
                    <a:pt x="11396" y="1900"/>
                    <a:pt x="10863" y="1900"/>
                  </a:cubicBezTo>
                  <a:cubicBezTo>
                    <a:pt x="10330" y="1633"/>
                    <a:pt x="10063" y="1366"/>
                    <a:pt x="9530" y="1100"/>
                  </a:cubicBezTo>
                  <a:cubicBezTo>
                    <a:pt x="7530" y="-367"/>
                    <a:pt x="4463" y="-367"/>
                    <a:pt x="2463" y="1100"/>
                  </a:cubicBezTo>
                  <a:cubicBezTo>
                    <a:pt x="6730" y="1633"/>
                    <a:pt x="-1137" y="6700"/>
                    <a:pt x="2463" y="7233"/>
                  </a:cubicBezTo>
                  <a:cubicBezTo>
                    <a:pt x="2196" y="8300"/>
                    <a:pt x="1130" y="8566"/>
                    <a:pt x="863" y="9500"/>
                  </a:cubicBezTo>
                  <a:cubicBezTo>
                    <a:pt x="-70" y="10566"/>
                    <a:pt x="596" y="11633"/>
                    <a:pt x="596" y="13100"/>
                  </a:cubicBezTo>
                  <a:cubicBezTo>
                    <a:pt x="863" y="15900"/>
                    <a:pt x="-870" y="18700"/>
                    <a:pt x="596" y="21233"/>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5" name="Shape 3685"/>
            <p:cNvSpPr/>
            <p:nvPr/>
          </p:nvSpPr>
          <p:spPr>
            <a:xfrm>
              <a:off x="1062424" y="1985725"/>
              <a:ext cx="34300" cy="60789"/>
            </a:xfrm>
            <a:custGeom>
              <a:avLst/>
              <a:gdLst/>
              <a:ahLst/>
              <a:cxnLst>
                <a:cxn ang="0">
                  <a:pos x="wd2" y="hd2"/>
                </a:cxn>
                <a:cxn ang="5400000">
                  <a:pos x="wd2" y="hd2"/>
                </a:cxn>
                <a:cxn ang="10800000">
                  <a:pos x="wd2" y="hd2"/>
                </a:cxn>
                <a:cxn ang="16200000">
                  <a:pos x="wd2" y="hd2"/>
                </a:cxn>
              </a:cxnLst>
              <a:rect l="0" t="0" r="r" b="b"/>
              <a:pathLst>
                <a:path w="20532" h="21496" extrusionOk="0">
                  <a:moveTo>
                    <a:pt x="12644" y="11104"/>
                  </a:moveTo>
                  <a:cubicBezTo>
                    <a:pt x="12644" y="11408"/>
                    <a:pt x="13171" y="11713"/>
                    <a:pt x="13171" y="12017"/>
                  </a:cubicBezTo>
                  <a:cubicBezTo>
                    <a:pt x="13698" y="13386"/>
                    <a:pt x="11590" y="14299"/>
                    <a:pt x="9747" y="15211"/>
                  </a:cubicBezTo>
                  <a:cubicBezTo>
                    <a:pt x="7639" y="16580"/>
                    <a:pt x="6586" y="18710"/>
                    <a:pt x="7639" y="20383"/>
                  </a:cubicBezTo>
                  <a:lnTo>
                    <a:pt x="7639" y="20687"/>
                  </a:lnTo>
                  <a:cubicBezTo>
                    <a:pt x="7639" y="20687"/>
                    <a:pt x="7112" y="20687"/>
                    <a:pt x="7112" y="20992"/>
                  </a:cubicBezTo>
                  <a:cubicBezTo>
                    <a:pt x="6059" y="20992"/>
                    <a:pt x="5532" y="21296"/>
                    <a:pt x="4215" y="21296"/>
                  </a:cubicBezTo>
                  <a:cubicBezTo>
                    <a:pt x="3161" y="21600"/>
                    <a:pt x="1054" y="21600"/>
                    <a:pt x="527" y="20992"/>
                  </a:cubicBezTo>
                  <a:cubicBezTo>
                    <a:pt x="-790" y="20079"/>
                    <a:pt x="3161" y="19166"/>
                    <a:pt x="2634" y="17797"/>
                  </a:cubicBezTo>
                  <a:cubicBezTo>
                    <a:pt x="2634" y="17189"/>
                    <a:pt x="1054" y="16580"/>
                    <a:pt x="527" y="15972"/>
                  </a:cubicBezTo>
                  <a:cubicBezTo>
                    <a:pt x="0" y="15211"/>
                    <a:pt x="527" y="14299"/>
                    <a:pt x="527" y="13690"/>
                  </a:cubicBezTo>
                  <a:cubicBezTo>
                    <a:pt x="1054" y="13082"/>
                    <a:pt x="1054" y="12017"/>
                    <a:pt x="0" y="11408"/>
                  </a:cubicBezTo>
                  <a:cubicBezTo>
                    <a:pt x="1054" y="11104"/>
                    <a:pt x="2108" y="10800"/>
                    <a:pt x="2108" y="10192"/>
                  </a:cubicBezTo>
                  <a:cubicBezTo>
                    <a:pt x="2108" y="9887"/>
                    <a:pt x="2108" y="9583"/>
                    <a:pt x="1581" y="9279"/>
                  </a:cubicBezTo>
                  <a:cubicBezTo>
                    <a:pt x="1581" y="8823"/>
                    <a:pt x="1581" y="8214"/>
                    <a:pt x="1581" y="7910"/>
                  </a:cubicBezTo>
                  <a:cubicBezTo>
                    <a:pt x="2634" y="4107"/>
                    <a:pt x="8693" y="608"/>
                    <a:pt x="15278" y="0"/>
                  </a:cubicBezTo>
                  <a:cubicBezTo>
                    <a:pt x="17122" y="304"/>
                    <a:pt x="18703" y="608"/>
                    <a:pt x="20283" y="608"/>
                  </a:cubicBezTo>
                  <a:cubicBezTo>
                    <a:pt x="20810" y="608"/>
                    <a:pt x="20810" y="3803"/>
                    <a:pt x="17122" y="3194"/>
                  </a:cubicBezTo>
                  <a:cubicBezTo>
                    <a:pt x="15278" y="5324"/>
                    <a:pt x="10273" y="7606"/>
                    <a:pt x="12644" y="11104"/>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6" name="Shape 3686"/>
            <p:cNvSpPr/>
            <p:nvPr/>
          </p:nvSpPr>
          <p:spPr>
            <a:xfrm>
              <a:off x="891134" y="2075348"/>
              <a:ext cx="41420" cy="61804"/>
            </a:xfrm>
            <a:custGeom>
              <a:avLst/>
              <a:gdLst/>
              <a:ahLst/>
              <a:cxnLst>
                <a:cxn ang="0">
                  <a:pos x="wd2" y="hd2"/>
                </a:cxn>
                <a:cxn ang="5400000">
                  <a:pos x="wd2" y="hd2"/>
                </a:cxn>
                <a:cxn ang="10800000">
                  <a:pos x="wd2" y="hd2"/>
                </a:cxn>
                <a:cxn ang="16200000">
                  <a:pos x="wd2" y="hd2"/>
                </a:cxn>
              </a:cxnLst>
              <a:rect l="0" t="0" r="r" b="b"/>
              <a:pathLst>
                <a:path w="20435" h="21189" extrusionOk="0">
                  <a:moveTo>
                    <a:pt x="733" y="8080"/>
                  </a:moveTo>
                  <a:cubicBezTo>
                    <a:pt x="2016" y="9272"/>
                    <a:pt x="4155" y="12400"/>
                    <a:pt x="4155" y="6441"/>
                  </a:cubicBezTo>
                  <a:cubicBezTo>
                    <a:pt x="4583" y="7186"/>
                    <a:pt x="5010" y="8974"/>
                    <a:pt x="5438" y="9570"/>
                  </a:cubicBezTo>
                  <a:cubicBezTo>
                    <a:pt x="5866" y="10166"/>
                    <a:pt x="7363" y="9570"/>
                    <a:pt x="6935" y="10166"/>
                  </a:cubicBezTo>
                  <a:cubicBezTo>
                    <a:pt x="6507" y="10612"/>
                    <a:pt x="5866" y="10910"/>
                    <a:pt x="5438" y="11208"/>
                  </a:cubicBezTo>
                  <a:cubicBezTo>
                    <a:pt x="4155" y="12102"/>
                    <a:pt x="2872" y="12996"/>
                    <a:pt x="2444" y="14635"/>
                  </a:cubicBezTo>
                  <a:cubicBezTo>
                    <a:pt x="2872" y="14337"/>
                    <a:pt x="4155" y="14635"/>
                    <a:pt x="4155" y="15230"/>
                  </a:cubicBezTo>
                  <a:cubicBezTo>
                    <a:pt x="4155" y="15826"/>
                    <a:pt x="3727" y="16422"/>
                    <a:pt x="3300" y="17167"/>
                  </a:cubicBezTo>
                  <a:cubicBezTo>
                    <a:pt x="2872" y="17763"/>
                    <a:pt x="2444" y="18061"/>
                    <a:pt x="2872" y="18657"/>
                  </a:cubicBezTo>
                  <a:cubicBezTo>
                    <a:pt x="3300" y="19252"/>
                    <a:pt x="3300" y="19997"/>
                    <a:pt x="4155" y="19997"/>
                  </a:cubicBezTo>
                  <a:cubicBezTo>
                    <a:pt x="4583" y="19997"/>
                    <a:pt x="5438" y="19997"/>
                    <a:pt x="5438" y="20295"/>
                  </a:cubicBezTo>
                  <a:cubicBezTo>
                    <a:pt x="5866" y="20295"/>
                    <a:pt x="5866" y="20593"/>
                    <a:pt x="5866" y="20891"/>
                  </a:cubicBezTo>
                  <a:cubicBezTo>
                    <a:pt x="6507" y="21189"/>
                    <a:pt x="7363" y="21189"/>
                    <a:pt x="7791" y="21189"/>
                  </a:cubicBezTo>
                  <a:cubicBezTo>
                    <a:pt x="8218" y="20891"/>
                    <a:pt x="8646" y="20593"/>
                    <a:pt x="9074" y="20295"/>
                  </a:cubicBezTo>
                  <a:cubicBezTo>
                    <a:pt x="9501" y="19550"/>
                    <a:pt x="10357" y="19252"/>
                    <a:pt x="10999" y="18657"/>
                  </a:cubicBezTo>
                  <a:cubicBezTo>
                    <a:pt x="11426" y="18359"/>
                    <a:pt x="11854" y="17763"/>
                    <a:pt x="11854" y="17465"/>
                  </a:cubicBezTo>
                  <a:cubicBezTo>
                    <a:pt x="12282" y="16422"/>
                    <a:pt x="10999" y="15230"/>
                    <a:pt x="11426" y="14337"/>
                  </a:cubicBezTo>
                  <a:cubicBezTo>
                    <a:pt x="11854" y="13294"/>
                    <a:pt x="13565" y="12996"/>
                    <a:pt x="14848" y="12698"/>
                  </a:cubicBezTo>
                  <a:cubicBezTo>
                    <a:pt x="16345" y="12400"/>
                    <a:pt x="17628" y="11208"/>
                    <a:pt x="17200" y="10612"/>
                  </a:cubicBezTo>
                  <a:cubicBezTo>
                    <a:pt x="16773" y="10166"/>
                    <a:pt x="16345" y="9868"/>
                    <a:pt x="15917" y="9868"/>
                  </a:cubicBezTo>
                  <a:cubicBezTo>
                    <a:pt x="14848" y="9272"/>
                    <a:pt x="14848" y="8080"/>
                    <a:pt x="15490" y="7484"/>
                  </a:cubicBezTo>
                  <a:cubicBezTo>
                    <a:pt x="15917" y="6441"/>
                    <a:pt x="17200" y="6143"/>
                    <a:pt x="18484" y="5548"/>
                  </a:cubicBezTo>
                  <a:cubicBezTo>
                    <a:pt x="18911" y="5548"/>
                    <a:pt x="19339" y="5250"/>
                    <a:pt x="19339" y="4952"/>
                  </a:cubicBezTo>
                  <a:cubicBezTo>
                    <a:pt x="19981" y="4356"/>
                    <a:pt x="21050" y="3015"/>
                    <a:pt x="19981" y="3015"/>
                  </a:cubicBezTo>
                  <a:cubicBezTo>
                    <a:pt x="19125" y="3015"/>
                    <a:pt x="16773" y="3313"/>
                    <a:pt x="16345" y="2717"/>
                  </a:cubicBezTo>
                  <a:cubicBezTo>
                    <a:pt x="18484" y="483"/>
                    <a:pt x="14420" y="2121"/>
                    <a:pt x="13137" y="1823"/>
                  </a:cubicBezTo>
                  <a:cubicBezTo>
                    <a:pt x="12282" y="1526"/>
                    <a:pt x="11854" y="483"/>
                    <a:pt x="10357" y="185"/>
                  </a:cubicBezTo>
                  <a:cubicBezTo>
                    <a:pt x="8646" y="-411"/>
                    <a:pt x="6507" y="483"/>
                    <a:pt x="6507" y="2121"/>
                  </a:cubicBezTo>
                  <a:cubicBezTo>
                    <a:pt x="6507" y="2419"/>
                    <a:pt x="6507" y="2717"/>
                    <a:pt x="6507" y="2717"/>
                  </a:cubicBezTo>
                  <a:cubicBezTo>
                    <a:pt x="6507" y="3015"/>
                    <a:pt x="5866" y="3015"/>
                    <a:pt x="5438" y="3313"/>
                  </a:cubicBezTo>
                  <a:cubicBezTo>
                    <a:pt x="5010" y="3313"/>
                    <a:pt x="4583" y="3313"/>
                    <a:pt x="3727" y="3313"/>
                  </a:cubicBezTo>
                  <a:cubicBezTo>
                    <a:pt x="2872" y="3313"/>
                    <a:pt x="2444" y="3015"/>
                    <a:pt x="1802" y="3015"/>
                  </a:cubicBezTo>
                  <a:cubicBezTo>
                    <a:pt x="-122" y="1823"/>
                    <a:pt x="-550" y="6441"/>
                    <a:pt x="733" y="808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7" name="Shape 3687"/>
            <p:cNvSpPr/>
            <p:nvPr/>
          </p:nvSpPr>
          <p:spPr>
            <a:xfrm>
              <a:off x="896537" y="2033782"/>
              <a:ext cx="15380" cy="22634"/>
            </a:xfrm>
            <a:custGeom>
              <a:avLst/>
              <a:gdLst/>
              <a:ahLst/>
              <a:cxnLst>
                <a:cxn ang="0">
                  <a:pos x="wd2" y="hd2"/>
                </a:cxn>
                <a:cxn ang="5400000">
                  <a:pos x="wd2" y="hd2"/>
                </a:cxn>
                <a:cxn ang="10800000">
                  <a:pos x="wd2" y="hd2"/>
                </a:cxn>
                <a:cxn ang="16200000">
                  <a:pos x="wd2" y="hd2"/>
                </a:cxn>
              </a:cxnLst>
              <a:rect l="0" t="0" r="r" b="b"/>
              <a:pathLst>
                <a:path w="21600" h="21600" extrusionOk="0">
                  <a:moveTo>
                    <a:pt x="0" y="12046"/>
                  </a:moveTo>
                  <a:lnTo>
                    <a:pt x="0" y="13708"/>
                  </a:lnTo>
                  <a:cubicBezTo>
                    <a:pt x="0" y="14538"/>
                    <a:pt x="1394" y="14538"/>
                    <a:pt x="2787" y="14538"/>
                  </a:cubicBezTo>
                  <a:cubicBezTo>
                    <a:pt x="5574" y="15785"/>
                    <a:pt x="5574" y="18277"/>
                    <a:pt x="4181" y="19938"/>
                  </a:cubicBezTo>
                  <a:cubicBezTo>
                    <a:pt x="5574" y="19938"/>
                    <a:pt x="6968" y="20769"/>
                    <a:pt x="6968" y="21600"/>
                  </a:cubicBezTo>
                  <a:cubicBezTo>
                    <a:pt x="16026" y="21600"/>
                    <a:pt x="21600" y="16615"/>
                    <a:pt x="21600" y="12046"/>
                  </a:cubicBezTo>
                  <a:cubicBezTo>
                    <a:pt x="20206" y="12046"/>
                    <a:pt x="18813" y="11215"/>
                    <a:pt x="17419" y="9554"/>
                  </a:cubicBezTo>
                  <a:cubicBezTo>
                    <a:pt x="17419" y="8723"/>
                    <a:pt x="16026" y="7062"/>
                    <a:pt x="14632" y="7062"/>
                  </a:cubicBezTo>
                  <a:lnTo>
                    <a:pt x="11845" y="7062"/>
                  </a:lnTo>
                  <a:cubicBezTo>
                    <a:pt x="10452" y="5815"/>
                    <a:pt x="10452" y="4154"/>
                    <a:pt x="11845" y="3323"/>
                  </a:cubicBezTo>
                  <a:cubicBezTo>
                    <a:pt x="11845" y="2492"/>
                    <a:pt x="11845" y="0"/>
                    <a:pt x="10452" y="0"/>
                  </a:cubicBezTo>
                  <a:cubicBezTo>
                    <a:pt x="10452" y="0"/>
                    <a:pt x="8361" y="0"/>
                    <a:pt x="8361" y="831"/>
                  </a:cubicBezTo>
                  <a:cubicBezTo>
                    <a:pt x="4181" y="2492"/>
                    <a:pt x="1394" y="4154"/>
                    <a:pt x="1394" y="7062"/>
                  </a:cubicBezTo>
                  <a:cubicBezTo>
                    <a:pt x="0" y="8723"/>
                    <a:pt x="0" y="10385"/>
                    <a:pt x="0" y="12046"/>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8" name="Shape 3688"/>
            <p:cNvSpPr/>
            <p:nvPr/>
          </p:nvSpPr>
          <p:spPr>
            <a:xfrm>
              <a:off x="828871" y="2572756"/>
              <a:ext cx="25606" cy="69959"/>
            </a:xfrm>
            <a:custGeom>
              <a:avLst/>
              <a:gdLst/>
              <a:ahLst/>
              <a:cxnLst>
                <a:cxn ang="0">
                  <a:pos x="wd2" y="hd2"/>
                </a:cxn>
                <a:cxn ang="5400000">
                  <a:pos x="wd2" y="hd2"/>
                </a:cxn>
                <a:cxn ang="10800000">
                  <a:pos x="wd2" y="hd2"/>
                </a:cxn>
                <a:cxn ang="16200000">
                  <a:pos x="wd2" y="hd2"/>
                </a:cxn>
              </a:cxnLst>
              <a:rect l="0" t="0" r="r" b="b"/>
              <a:pathLst>
                <a:path w="20888" h="21376" extrusionOk="0">
                  <a:moveTo>
                    <a:pt x="6431" y="2824"/>
                  </a:moveTo>
                  <a:cubicBezTo>
                    <a:pt x="5369" y="2824"/>
                    <a:pt x="5014" y="3354"/>
                    <a:pt x="5014" y="3751"/>
                  </a:cubicBezTo>
                  <a:cubicBezTo>
                    <a:pt x="4660" y="4149"/>
                    <a:pt x="3952" y="4547"/>
                    <a:pt x="3598" y="4944"/>
                  </a:cubicBezTo>
                  <a:lnTo>
                    <a:pt x="6431" y="2824"/>
                  </a:lnTo>
                  <a:close/>
                  <a:moveTo>
                    <a:pt x="5014" y="4149"/>
                  </a:moveTo>
                  <a:cubicBezTo>
                    <a:pt x="5014" y="4679"/>
                    <a:pt x="5723" y="5607"/>
                    <a:pt x="4306" y="5607"/>
                  </a:cubicBezTo>
                  <a:cubicBezTo>
                    <a:pt x="2890" y="5872"/>
                    <a:pt x="1473" y="5342"/>
                    <a:pt x="765" y="5607"/>
                  </a:cubicBezTo>
                  <a:cubicBezTo>
                    <a:pt x="-297" y="6004"/>
                    <a:pt x="57" y="6137"/>
                    <a:pt x="57" y="6402"/>
                  </a:cubicBezTo>
                  <a:lnTo>
                    <a:pt x="57" y="9715"/>
                  </a:lnTo>
                  <a:cubicBezTo>
                    <a:pt x="57" y="10245"/>
                    <a:pt x="57" y="10775"/>
                    <a:pt x="765" y="11437"/>
                  </a:cubicBezTo>
                  <a:cubicBezTo>
                    <a:pt x="1473" y="12232"/>
                    <a:pt x="2890" y="12763"/>
                    <a:pt x="3598" y="13293"/>
                  </a:cubicBezTo>
                  <a:cubicBezTo>
                    <a:pt x="4306" y="13823"/>
                    <a:pt x="5014" y="14750"/>
                    <a:pt x="4306" y="15545"/>
                  </a:cubicBezTo>
                  <a:cubicBezTo>
                    <a:pt x="5723" y="15545"/>
                    <a:pt x="7493" y="16075"/>
                    <a:pt x="8201" y="17003"/>
                  </a:cubicBezTo>
                  <a:lnTo>
                    <a:pt x="8201" y="18858"/>
                  </a:lnTo>
                  <a:cubicBezTo>
                    <a:pt x="8201" y="19653"/>
                    <a:pt x="9618" y="20581"/>
                    <a:pt x="11742" y="21111"/>
                  </a:cubicBezTo>
                  <a:cubicBezTo>
                    <a:pt x="12451" y="21376"/>
                    <a:pt x="13867" y="21376"/>
                    <a:pt x="14929" y="21376"/>
                  </a:cubicBezTo>
                  <a:cubicBezTo>
                    <a:pt x="15637" y="21376"/>
                    <a:pt x="17054" y="20846"/>
                    <a:pt x="17054" y="20581"/>
                  </a:cubicBezTo>
                  <a:cubicBezTo>
                    <a:pt x="17054" y="20051"/>
                    <a:pt x="15283" y="19653"/>
                    <a:pt x="13867" y="19388"/>
                  </a:cubicBezTo>
                  <a:cubicBezTo>
                    <a:pt x="12096" y="19123"/>
                    <a:pt x="11742" y="18328"/>
                    <a:pt x="13159" y="18063"/>
                  </a:cubicBezTo>
                  <a:cubicBezTo>
                    <a:pt x="13867" y="17798"/>
                    <a:pt x="14929" y="18063"/>
                    <a:pt x="14929" y="17798"/>
                  </a:cubicBezTo>
                  <a:cubicBezTo>
                    <a:pt x="16346" y="17268"/>
                    <a:pt x="13867" y="16738"/>
                    <a:pt x="14929" y="15810"/>
                  </a:cubicBezTo>
                  <a:cubicBezTo>
                    <a:pt x="15637" y="15015"/>
                    <a:pt x="19887" y="15545"/>
                    <a:pt x="20595" y="14750"/>
                  </a:cubicBezTo>
                  <a:cubicBezTo>
                    <a:pt x="21303" y="14485"/>
                    <a:pt x="20595" y="13823"/>
                    <a:pt x="19887" y="13558"/>
                  </a:cubicBezTo>
                  <a:cubicBezTo>
                    <a:pt x="18470" y="13028"/>
                    <a:pt x="17762" y="12232"/>
                    <a:pt x="16346" y="11702"/>
                  </a:cubicBezTo>
                  <a:cubicBezTo>
                    <a:pt x="14929" y="10775"/>
                    <a:pt x="13867" y="9980"/>
                    <a:pt x="15637" y="9185"/>
                  </a:cubicBezTo>
                  <a:cubicBezTo>
                    <a:pt x="16346" y="8920"/>
                    <a:pt x="17054" y="8655"/>
                    <a:pt x="17054" y="8257"/>
                  </a:cubicBezTo>
                  <a:cubicBezTo>
                    <a:pt x="17054" y="7992"/>
                    <a:pt x="16346" y="7992"/>
                    <a:pt x="16346" y="7727"/>
                  </a:cubicBezTo>
                  <a:cubicBezTo>
                    <a:pt x="13867" y="6932"/>
                    <a:pt x="14929" y="5872"/>
                    <a:pt x="15637" y="4944"/>
                  </a:cubicBezTo>
                  <a:cubicBezTo>
                    <a:pt x="16346" y="3884"/>
                    <a:pt x="17054" y="2426"/>
                    <a:pt x="17762" y="1366"/>
                  </a:cubicBezTo>
                  <a:lnTo>
                    <a:pt x="17762" y="836"/>
                  </a:lnTo>
                  <a:cubicBezTo>
                    <a:pt x="17762" y="571"/>
                    <a:pt x="17054" y="571"/>
                    <a:pt x="16346" y="306"/>
                  </a:cubicBezTo>
                  <a:cubicBezTo>
                    <a:pt x="13867" y="41"/>
                    <a:pt x="11742" y="-224"/>
                    <a:pt x="10326" y="306"/>
                  </a:cubicBezTo>
                  <a:cubicBezTo>
                    <a:pt x="9618" y="704"/>
                    <a:pt x="9618" y="836"/>
                    <a:pt x="8910" y="1101"/>
                  </a:cubicBezTo>
                  <a:cubicBezTo>
                    <a:pt x="7847" y="2029"/>
                    <a:pt x="6431" y="2956"/>
                    <a:pt x="5014" y="3751"/>
                  </a:cubicBezTo>
                  <a:cubicBezTo>
                    <a:pt x="5014" y="3884"/>
                    <a:pt x="5014" y="4016"/>
                    <a:pt x="5014" y="4149"/>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89" name="Shape 3689"/>
            <p:cNvSpPr/>
            <p:nvPr/>
          </p:nvSpPr>
          <p:spPr>
            <a:xfrm>
              <a:off x="816973" y="2646993"/>
              <a:ext cx="41851" cy="74537"/>
            </a:xfrm>
            <a:custGeom>
              <a:avLst/>
              <a:gdLst/>
              <a:ahLst/>
              <a:cxnLst>
                <a:cxn ang="0">
                  <a:pos x="wd2" y="hd2"/>
                </a:cxn>
                <a:cxn ang="5400000">
                  <a:pos x="wd2" y="hd2"/>
                </a:cxn>
                <a:cxn ang="10800000">
                  <a:pos x="wd2" y="hd2"/>
                </a:cxn>
                <a:cxn ang="16200000">
                  <a:pos x="wd2" y="hd2"/>
                </a:cxn>
              </a:cxnLst>
              <a:rect l="0" t="0" r="r" b="b"/>
              <a:pathLst>
                <a:path w="21600" h="21600" extrusionOk="0">
                  <a:moveTo>
                    <a:pt x="2956" y="879"/>
                  </a:moveTo>
                  <a:cubicBezTo>
                    <a:pt x="2956" y="879"/>
                    <a:pt x="2956" y="1005"/>
                    <a:pt x="2956" y="1130"/>
                  </a:cubicBezTo>
                  <a:cubicBezTo>
                    <a:pt x="2956" y="1130"/>
                    <a:pt x="2956" y="1256"/>
                    <a:pt x="2956" y="1381"/>
                  </a:cubicBezTo>
                  <a:cubicBezTo>
                    <a:pt x="2046" y="1381"/>
                    <a:pt x="909" y="1130"/>
                    <a:pt x="0" y="1130"/>
                  </a:cubicBezTo>
                  <a:lnTo>
                    <a:pt x="2956" y="879"/>
                  </a:lnTo>
                  <a:close/>
                  <a:moveTo>
                    <a:pt x="4320" y="2135"/>
                  </a:moveTo>
                  <a:cubicBezTo>
                    <a:pt x="5229" y="3014"/>
                    <a:pt x="4775" y="4019"/>
                    <a:pt x="4320" y="5023"/>
                  </a:cubicBezTo>
                  <a:cubicBezTo>
                    <a:pt x="3865" y="6153"/>
                    <a:pt x="2956" y="6907"/>
                    <a:pt x="2956" y="7912"/>
                  </a:cubicBezTo>
                  <a:cubicBezTo>
                    <a:pt x="2956" y="9544"/>
                    <a:pt x="5684" y="10800"/>
                    <a:pt x="5684" y="12181"/>
                  </a:cubicBezTo>
                  <a:cubicBezTo>
                    <a:pt x="6366" y="14065"/>
                    <a:pt x="2501" y="16074"/>
                    <a:pt x="3865" y="17958"/>
                  </a:cubicBezTo>
                  <a:cubicBezTo>
                    <a:pt x="4775" y="17958"/>
                    <a:pt x="5229" y="18712"/>
                    <a:pt x="4775" y="19088"/>
                  </a:cubicBezTo>
                  <a:cubicBezTo>
                    <a:pt x="4775" y="19591"/>
                    <a:pt x="4320" y="20093"/>
                    <a:pt x="4775" y="20344"/>
                  </a:cubicBezTo>
                  <a:cubicBezTo>
                    <a:pt x="4775" y="21098"/>
                    <a:pt x="6366" y="21600"/>
                    <a:pt x="7276" y="21600"/>
                  </a:cubicBezTo>
                  <a:cubicBezTo>
                    <a:pt x="8640" y="21600"/>
                    <a:pt x="9549" y="21098"/>
                    <a:pt x="10004" y="20344"/>
                  </a:cubicBezTo>
                  <a:cubicBezTo>
                    <a:pt x="10459" y="19591"/>
                    <a:pt x="9549" y="18460"/>
                    <a:pt x="11141" y="18209"/>
                  </a:cubicBezTo>
                  <a:lnTo>
                    <a:pt x="12960" y="18209"/>
                  </a:lnTo>
                  <a:cubicBezTo>
                    <a:pt x="14324" y="18460"/>
                    <a:pt x="16825" y="18084"/>
                    <a:pt x="16825" y="16953"/>
                  </a:cubicBezTo>
                  <a:cubicBezTo>
                    <a:pt x="16825" y="15949"/>
                    <a:pt x="12960" y="15321"/>
                    <a:pt x="12960" y="14316"/>
                  </a:cubicBezTo>
                  <a:cubicBezTo>
                    <a:pt x="12960" y="13814"/>
                    <a:pt x="13642" y="13186"/>
                    <a:pt x="14779" y="13186"/>
                  </a:cubicBezTo>
                  <a:cubicBezTo>
                    <a:pt x="15688" y="13186"/>
                    <a:pt x="16598" y="13312"/>
                    <a:pt x="17735" y="13814"/>
                  </a:cubicBezTo>
                  <a:cubicBezTo>
                    <a:pt x="17962" y="14191"/>
                    <a:pt x="18644" y="14065"/>
                    <a:pt x="19099" y="14065"/>
                  </a:cubicBezTo>
                  <a:cubicBezTo>
                    <a:pt x="20008" y="14065"/>
                    <a:pt x="20463" y="13437"/>
                    <a:pt x="20463" y="12935"/>
                  </a:cubicBezTo>
                  <a:cubicBezTo>
                    <a:pt x="21145" y="11679"/>
                    <a:pt x="21145" y="10047"/>
                    <a:pt x="20008" y="8791"/>
                  </a:cubicBezTo>
                  <a:cubicBezTo>
                    <a:pt x="20008" y="8540"/>
                    <a:pt x="19554" y="8288"/>
                    <a:pt x="19554" y="7912"/>
                  </a:cubicBezTo>
                  <a:cubicBezTo>
                    <a:pt x="19554" y="7409"/>
                    <a:pt x="20008" y="7158"/>
                    <a:pt x="20008" y="6656"/>
                  </a:cubicBezTo>
                  <a:cubicBezTo>
                    <a:pt x="21145" y="5274"/>
                    <a:pt x="21145" y="4019"/>
                    <a:pt x="21600" y="2637"/>
                  </a:cubicBezTo>
                  <a:cubicBezTo>
                    <a:pt x="21600" y="1884"/>
                    <a:pt x="21600" y="879"/>
                    <a:pt x="20008" y="628"/>
                  </a:cubicBezTo>
                  <a:cubicBezTo>
                    <a:pt x="19554" y="377"/>
                    <a:pt x="19099" y="377"/>
                    <a:pt x="18644" y="377"/>
                  </a:cubicBezTo>
                  <a:cubicBezTo>
                    <a:pt x="14324" y="377"/>
                    <a:pt x="10004" y="377"/>
                    <a:pt x="5684" y="0"/>
                  </a:cubicBezTo>
                  <a:cubicBezTo>
                    <a:pt x="5229" y="0"/>
                    <a:pt x="4320" y="0"/>
                    <a:pt x="3865" y="377"/>
                  </a:cubicBezTo>
                  <a:cubicBezTo>
                    <a:pt x="3411" y="502"/>
                    <a:pt x="3183" y="753"/>
                    <a:pt x="2956" y="1130"/>
                  </a:cubicBezTo>
                  <a:cubicBezTo>
                    <a:pt x="3183" y="1507"/>
                    <a:pt x="3865" y="1758"/>
                    <a:pt x="4320" y="2135"/>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0" name="Shape 3690"/>
            <p:cNvSpPr/>
            <p:nvPr/>
          </p:nvSpPr>
          <p:spPr>
            <a:xfrm>
              <a:off x="677127" y="2681745"/>
              <a:ext cx="29093" cy="26311"/>
            </a:xfrm>
            <a:custGeom>
              <a:avLst/>
              <a:gdLst/>
              <a:ahLst/>
              <a:cxnLst>
                <a:cxn ang="0">
                  <a:pos x="wd2" y="hd2"/>
                </a:cxn>
                <a:cxn ang="5400000">
                  <a:pos x="wd2" y="hd2"/>
                </a:cxn>
                <a:cxn ang="10800000">
                  <a:pos x="wd2" y="hd2"/>
                </a:cxn>
                <a:cxn ang="16200000">
                  <a:pos x="wd2" y="hd2"/>
                </a:cxn>
              </a:cxnLst>
              <a:rect l="0" t="0" r="r" b="b"/>
              <a:pathLst>
                <a:path w="20723" h="20022" extrusionOk="0">
                  <a:moveTo>
                    <a:pt x="4903" y="4936"/>
                  </a:moveTo>
                  <a:cubicBezTo>
                    <a:pt x="4903" y="4936"/>
                    <a:pt x="4286" y="4936"/>
                    <a:pt x="4286" y="5622"/>
                  </a:cubicBezTo>
                  <a:cubicBezTo>
                    <a:pt x="3668" y="5622"/>
                    <a:pt x="3668" y="6308"/>
                    <a:pt x="3668" y="6308"/>
                  </a:cubicBezTo>
                  <a:cubicBezTo>
                    <a:pt x="2434" y="8365"/>
                    <a:pt x="1817" y="10765"/>
                    <a:pt x="274" y="12822"/>
                  </a:cubicBezTo>
                  <a:cubicBezTo>
                    <a:pt x="274" y="12822"/>
                    <a:pt x="-343" y="13508"/>
                    <a:pt x="274" y="14193"/>
                  </a:cubicBezTo>
                  <a:cubicBezTo>
                    <a:pt x="274" y="14193"/>
                    <a:pt x="274" y="14879"/>
                    <a:pt x="1200" y="14879"/>
                  </a:cubicBezTo>
                  <a:cubicBezTo>
                    <a:pt x="2434" y="15565"/>
                    <a:pt x="3668" y="15565"/>
                    <a:pt x="4903" y="14193"/>
                  </a:cubicBezTo>
                  <a:cubicBezTo>
                    <a:pt x="5520" y="13508"/>
                    <a:pt x="5520" y="13508"/>
                    <a:pt x="6137" y="13508"/>
                  </a:cubicBezTo>
                  <a:cubicBezTo>
                    <a:pt x="6754" y="13508"/>
                    <a:pt x="7371" y="14879"/>
                    <a:pt x="7371" y="15565"/>
                  </a:cubicBezTo>
                  <a:cubicBezTo>
                    <a:pt x="8297" y="17279"/>
                    <a:pt x="8914" y="17965"/>
                    <a:pt x="9531" y="18651"/>
                  </a:cubicBezTo>
                  <a:cubicBezTo>
                    <a:pt x="10148" y="19336"/>
                    <a:pt x="10766" y="20022"/>
                    <a:pt x="12000" y="20022"/>
                  </a:cubicBezTo>
                  <a:cubicBezTo>
                    <a:pt x="12617" y="20022"/>
                    <a:pt x="13851" y="20022"/>
                    <a:pt x="14777" y="18651"/>
                  </a:cubicBezTo>
                  <a:cubicBezTo>
                    <a:pt x="14777" y="18651"/>
                    <a:pt x="14777" y="17965"/>
                    <a:pt x="15394" y="17279"/>
                  </a:cubicBezTo>
                  <a:cubicBezTo>
                    <a:pt x="15394" y="16251"/>
                    <a:pt x="16011" y="15565"/>
                    <a:pt x="16011" y="14879"/>
                  </a:cubicBezTo>
                  <a:cubicBezTo>
                    <a:pt x="16011" y="14193"/>
                    <a:pt x="16628" y="12822"/>
                    <a:pt x="17246" y="12136"/>
                  </a:cubicBezTo>
                  <a:cubicBezTo>
                    <a:pt x="17863" y="11451"/>
                    <a:pt x="19097" y="11108"/>
                    <a:pt x="19714" y="10079"/>
                  </a:cubicBezTo>
                  <a:cubicBezTo>
                    <a:pt x="20331" y="9393"/>
                    <a:pt x="21257" y="7679"/>
                    <a:pt x="20331" y="6993"/>
                  </a:cubicBezTo>
                  <a:cubicBezTo>
                    <a:pt x="19714" y="6993"/>
                    <a:pt x="19714" y="6308"/>
                    <a:pt x="19714" y="6308"/>
                  </a:cubicBezTo>
                  <a:cubicBezTo>
                    <a:pt x="17863" y="6308"/>
                    <a:pt x="15394" y="6308"/>
                    <a:pt x="13234" y="4936"/>
                  </a:cubicBezTo>
                  <a:cubicBezTo>
                    <a:pt x="12617" y="4936"/>
                    <a:pt x="12000" y="4251"/>
                    <a:pt x="12000" y="3565"/>
                  </a:cubicBezTo>
                  <a:cubicBezTo>
                    <a:pt x="12000" y="3565"/>
                    <a:pt x="12617" y="3565"/>
                    <a:pt x="12617" y="2879"/>
                  </a:cubicBezTo>
                  <a:cubicBezTo>
                    <a:pt x="13234" y="1851"/>
                    <a:pt x="13234" y="1165"/>
                    <a:pt x="13234" y="479"/>
                  </a:cubicBezTo>
                  <a:cubicBezTo>
                    <a:pt x="6754" y="-1578"/>
                    <a:pt x="8297" y="3565"/>
                    <a:pt x="4903" y="4936"/>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1" name="Shape 3691"/>
            <p:cNvSpPr/>
            <p:nvPr/>
          </p:nvSpPr>
          <p:spPr>
            <a:xfrm>
              <a:off x="702065" y="2675715"/>
              <a:ext cx="15380" cy="15379"/>
            </a:xfrm>
            <a:custGeom>
              <a:avLst/>
              <a:gdLst/>
              <a:ahLst/>
              <a:cxnLst>
                <a:cxn ang="0">
                  <a:pos x="wd2" y="hd2"/>
                </a:cxn>
                <a:cxn ang="5400000">
                  <a:pos x="wd2" y="hd2"/>
                </a:cxn>
                <a:cxn ang="10800000">
                  <a:pos x="wd2" y="hd2"/>
                </a:cxn>
                <a:cxn ang="16200000">
                  <a:pos x="wd2" y="hd2"/>
                </a:cxn>
              </a:cxnLst>
              <a:rect l="0" t="0" r="r" b="b"/>
              <a:pathLst>
                <a:path w="20517" h="19807" extrusionOk="0">
                  <a:moveTo>
                    <a:pt x="6075" y="11917"/>
                  </a:moveTo>
                  <a:cubicBezTo>
                    <a:pt x="7425" y="13151"/>
                    <a:pt x="8775" y="15620"/>
                    <a:pt x="11475" y="16854"/>
                  </a:cubicBezTo>
                  <a:cubicBezTo>
                    <a:pt x="12825" y="19323"/>
                    <a:pt x="16875" y="20557"/>
                    <a:pt x="18225" y="19323"/>
                  </a:cubicBezTo>
                  <a:cubicBezTo>
                    <a:pt x="20250" y="18088"/>
                    <a:pt x="20250" y="16854"/>
                    <a:pt x="20250" y="15620"/>
                  </a:cubicBezTo>
                  <a:cubicBezTo>
                    <a:pt x="20250" y="13151"/>
                    <a:pt x="21600" y="10066"/>
                    <a:pt x="18225" y="10066"/>
                  </a:cubicBezTo>
                  <a:cubicBezTo>
                    <a:pt x="18225" y="10066"/>
                    <a:pt x="16875" y="10066"/>
                    <a:pt x="16875" y="8831"/>
                  </a:cubicBezTo>
                  <a:cubicBezTo>
                    <a:pt x="15525" y="7597"/>
                    <a:pt x="15525" y="6363"/>
                    <a:pt x="15525" y="5128"/>
                  </a:cubicBezTo>
                  <a:cubicBezTo>
                    <a:pt x="15525" y="2660"/>
                    <a:pt x="12825" y="1426"/>
                    <a:pt x="11475" y="1426"/>
                  </a:cubicBezTo>
                  <a:cubicBezTo>
                    <a:pt x="8775" y="191"/>
                    <a:pt x="1350" y="-1043"/>
                    <a:pt x="0" y="1426"/>
                  </a:cubicBezTo>
                  <a:cubicBezTo>
                    <a:pt x="0" y="3894"/>
                    <a:pt x="4050" y="10066"/>
                    <a:pt x="6075" y="11917"/>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2" name="Shape 3692"/>
            <p:cNvSpPr/>
            <p:nvPr/>
          </p:nvSpPr>
          <p:spPr>
            <a:xfrm>
              <a:off x="664791" y="2708427"/>
              <a:ext cx="15380" cy="15380"/>
            </a:xfrm>
            <a:custGeom>
              <a:avLst/>
              <a:gdLst/>
              <a:ahLst/>
              <a:cxnLst>
                <a:cxn ang="0">
                  <a:pos x="wd2" y="hd2"/>
                </a:cxn>
                <a:cxn ang="5400000">
                  <a:pos x="wd2" y="hd2"/>
                </a:cxn>
                <a:cxn ang="10800000">
                  <a:pos x="wd2" y="hd2"/>
                </a:cxn>
                <a:cxn ang="16200000">
                  <a:pos x="wd2" y="hd2"/>
                </a:cxn>
              </a:cxnLst>
              <a:rect l="0" t="0" r="r" b="b"/>
              <a:pathLst>
                <a:path w="20965" h="20720" extrusionOk="0">
                  <a:moveTo>
                    <a:pt x="0" y="20720"/>
                  </a:moveTo>
                  <a:cubicBezTo>
                    <a:pt x="6353" y="18020"/>
                    <a:pt x="8894" y="18020"/>
                    <a:pt x="13976" y="15320"/>
                  </a:cubicBezTo>
                  <a:cubicBezTo>
                    <a:pt x="16518" y="15320"/>
                    <a:pt x="19059" y="12620"/>
                    <a:pt x="19059" y="12620"/>
                  </a:cubicBezTo>
                  <a:cubicBezTo>
                    <a:pt x="21600" y="9920"/>
                    <a:pt x="21600" y="4520"/>
                    <a:pt x="19059" y="470"/>
                  </a:cubicBezTo>
                  <a:cubicBezTo>
                    <a:pt x="11435" y="-880"/>
                    <a:pt x="5082" y="470"/>
                    <a:pt x="1271" y="7220"/>
                  </a:cubicBezTo>
                  <a:cubicBezTo>
                    <a:pt x="2541" y="7220"/>
                    <a:pt x="3812" y="7220"/>
                    <a:pt x="3812" y="7220"/>
                  </a:cubicBezTo>
                  <a:cubicBezTo>
                    <a:pt x="3812" y="12620"/>
                    <a:pt x="3812" y="15320"/>
                    <a:pt x="0" y="20720"/>
                  </a:cubicBezTo>
                  <a:close/>
                  <a:moveTo>
                    <a:pt x="0" y="9920"/>
                  </a:moveTo>
                  <a:cubicBezTo>
                    <a:pt x="0" y="8570"/>
                    <a:pt x="1271" y="7220"/>
                    <a:pt x="1271" y="7220"/>
                  </a:cubicBezTo>
                  <a:cubicBezTo>
                    <a:pt x="1271" y="8570"/>
                    <a:pt x="1271" y="8570"/>
                    <a:pt x="0" y="9920"/>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3" name="Shape 3693"/>
            <p:cNvSpPr/>
            <p:nvPr/>
          </p:nvSpPr>
          <p:spPr>
            <a:xfrm>
              <a:off x="428221" y="1925444"/>
              <a:ext cx="229701" cy="410874"/>
            </a:xfrm>
            <a:custGeom>
              <a:avLst/>
              <a:gdLst/>
              <a:ahLst/>
              <a:cxnLst>
                <a:cxn ang="0">
                  <a:pos x="wd2" y="hd2"/>
                </a:cxn>
                <a:cxn ang="5400000">
                  <a:pos x="wd2" y="hd2"/>
                </a:cxn>
                <a:cxn ang="10800000">
                  <a:pos x="wd2" y="hd2"/>
                </a:cxn>
                <a:cxn ang="16200000">
                  <a:pos x="wd2" y="hd2"/>
                </a:cxn>
              </a:cxnLst>
              <a:rect l="0" t="0" r="r" b="b"/>
              <a:pathLst>
                <a:path w="21371" h="21496" extrusionOk="0">
                  <a:moveTo>
                    <a:pt x="11660" y="6603"/>
                  </a:moveTo>
                  <a:cubicBezTo>
                    <a:pt x="11334" y="6649"/>
                    <a:pt x="10887" y="6740"/>
                    <a:pt x="10724" y="6923"/>
                  </a:cubicBezTo>
                  <a:cubicBezTo>
                    <a:pt x="10561" y="7128"/>
                    <a:pt x="10805" y="7402"/>
                    <a:pt x="11131" y="7357"/>
                  </a:cubicBezTo>
                  <a:cubicBezTo>
                    <a:pt x="10805" y="7562"/>
                    <a:pt x="10724" y="7836"/>
                    <a:pt x="10805" y="8087"/>
                  </a:cubicBezTo>
                  <a:cubicBezTo>
                    <a:pt x="11212" y="8087"/>
                    <a:pt x="11660" y="8087"/>
                    <a:pt x="12066" y="8042"/>
                  </a:cubicBezTo>
                  <a:cubicBezTo>
                    <a:pt x="12188" y="8087"/>
                    <a:pt x="12188" y="8179"/>
                    <a:pt x="12188" y="8270"/>
                  </a:cubicBezTo>
                  <a:cubicBezTo>
                    <a:pt x="12270" y="8270"/>
                    <a:pt x="12351" y="8224"/>
                    <a:pt x="12432" y="8224"/>
                  </a:cubicBezTo>
                  <a:cubicBezTo>
                    <a:pt x="12595" y="8521"/>
                    <a:pt x="12758" y="8750"/>
                    <a:pt x="13002" y="9046"/>
                  </a:cubicBezTo>
                  <a:cubicBezTo>
                    <a:pt x="13124" y="9138"/>
                    <a:pt x="13124" y="9229"/>
                    <a:pt x="12921" y="9320"/>
                  </a:cubicBezTo>
                  <a:cubicBezTo>
                    <a:pt x="13205" y="9320"/>
                    <a:pt x="13449" y="9320"/>
                    <a:pt x="13694" y="9366"/>
                  </a:cubicBezTo>
                  <a:cubicBezTo>
                    <a:pt x="13856" y="9480"/>
                    <a:pt x="13978" y="9663"/>
                    <a:pt x="13775" y="9754"/>
                  </a:cubicBezTo>
                  <a:cubicBezTo>
                    <a:pt x="14141" y="9800"/>
                    <a:pt x="14141" y="10142"/>
                    <a:pt x="13856" y="10234"/>
                  </a:cubicBezTo>
                  <a:cubicBezTo>
                    <a:pt x="14141" y="10325"/>
                    <a:pt x="14304" y="10576"/>
                    <a:pt x="14222" y="10759"/>
                  </a:cubicBezTo>
                  <a:cubicBezTo>
                    <a:pt x="14222" y="10919"/>
                    <a:pt x="14141" y="11147"/>
                    <a:pt x="13856" y="11193"/>
                  </a:cubicBezTo>
                  <a:cubicBezTo>
                    <a:pt x="13775" y="11238"/>
                    <a:pt x="13612" y="11193"/>
                    <a:pt x="13531" y="11238"/>
                  </a:cubicBezTo>
                  <a:cubicBezTo>
                    <a:pt x="13287" y="11284"/>
                    <a:pt x="13205" y="11489"/>
                    <a:pt x="13368" y="11626"/>
                  </a:cubicBezTo>
                  <a:cubicBezTo>
                    <a:pt x="13449" y="11763"/>
                    <a:pt x="13694" y="11878"/>
                    <a:pt x="13978" y="11923"/>
                  </a:cubicBezTo>
                  <a:cubicBezTo>
                    <a:pt x="14222" y="11626"/>
                    <a:pt x="14873" y="11535"/>
                    <a:pt x="15483" y="11581"/>
                  </a:cubicBezTo>
                  <a:cubicBezTo>
                    <a:pt x="16053" y="11626"/>
                    <a:pt x="16622" y="11878"/>
                    <a:pt x="17029" y="12060"/>
                  </a:cubicBezTo>
                  <a:cubicBezTo>
                    <a:pt x="16866" y="12243"/>
                    <a:pt x="16622" y="12403"/>
                    <a:pt x="16338" y="12494"/>
                  </a:cubicBezTo>
                  <a:cubicBezTo>
                    <a:pt x="16622" y="12540"/>
                    <a:pt x="16866" y="12585"/>
                    <a:pt x="17029" y="12585"/>
                  </a:cubicBezTo>
                  <a:lnTo>
                    <a:pt x="17029" y="12768"/>
                  </a:lnTo>
                  <a:cubicBezTo>
                    <a:pt x="17558" y="12837"/>
                    <a:pt x="17721" y="13248"/>
                    <a:pt x="17273" y="13407"/>
                  </a:cubicBezTo>
                  <a:cubicBezTo>
                    <a:pt x="17477" y="13590"/>
                    <a:pt x="17558" y="13727"/>
                    <a:pt x="17721" y="13933"/>
                  </a:cubicBezTo>
                  <a:cubicBezTo>
                    <a:pt x="17802" y="13978"/>
                    <a:pt x="17802" y="14070"/>
                    <a:pt x="17802" y="14161"/>
                  </a:cubicBezTo>
                  <a:cubicBezTo>
                    <a:pt x="17802" y="14412"/>
                    <a:pt x="17477" y="14549"/>
                    <a:pt x="17355" y="14800"/>
                  </a:cubicBezTo>
                  <a:cubicBezTo>
                    <a:pt x="17273" y="15074"/>
                    <a:pt x="17965" y="15325"/>
                    <a:pt x="18412" y="15166"/>
                  </a:cubicBezTo>
                  <a:cubicBezTo>
                    <a:pt x="18575" y="15120"/>
                    <a:pt x="18656" y="15029"/>
                    <a:pt x="18819" y="14983"/>
                  </a:cubicBezTo>
                  <a:cubicBezTo>
                    <a:pt x="19266" y="14846"/>
                    <a:pt x="19836" y="14937"/>
                    <a:pt x="20039" y="15166"/>
                  </a:cubicBezTo>
                  <a:cubicBezTo>
                    <a:pt x="20202" y="15166"/>
                    <a:pt x="20365" y="15120"/>
                    <a:pt x="20446" y="15029"/>
                  </a:cubicBezTo>
                  <a:cubicBezTo>
                    <a:pt x="20446" y="15120"/>
                    <a:pt x="20446" y="15211"/>
                    <a:pt x="20527" y="15325"/>
                  </a:cubicBezTo>
                  <a:cubicBezTo>
                    <a:pt x="20771" y="15325"/>
                    <a:pt x="21056" y="15371"/>
                    <a:pt x="21219" y="15417"/>
                  </a:cubicBezTo>
                  <a:cubicBezTo>
                    <a:pt x="21382" y="15508"/>
                    <a:pt x="21422" y="15622"/>
                    <a:pt x="21300" y="15736"/>
                  </a:cubicBezTo>
                  <a:cubicBezTo>
                    <a:pt x="21178" y="15782"/>
                    <a:pt x="21138" y="15805"/>
                    <a:pt x="21056" y="15851"/>
                  </a:cubicBezTo>
                  <a:cubicBezTo>
                    <a:pt x="20975" y="15942"/>
                    <a:pt x="21219" y="16033"/>
                    <a:pt x="21300" y="16125"/>
                  </a:cubicBezTo>
                  <a:cubicBezTo>
                    <a:pt x="21463" y="16376"/>
                    <a:pt x="20771" y="16558"/>
                    <a:pt x="20853" y="16810"/>
                  </a:cubicBezTo>
                  <a:lnTo>
                    <a:pt x="20121" y="16810"/>
                  </a:lnTo>
                  <a:lnTo>
                    <a:pt x="20121" y="17335"/>
                  </a:lnTo>
                  <a:cubicBezTo>
                    <a:pt x="19917" y="17563"/>
                    <a:pt x="19429" y="17700"/>
                    <a:pt x="18982" y="17700"/>
                  </a:cubicBezTo>
                  <a:cubicBezTo>
                    <a:pt x="18819" y="17700"/>
                    <a:pt x="18656" y="17700"/>
                    <a:pt x="18575" y="17769"/>
                  </a:cubicBezTo>
                  <a:cubicBezTo>
                    <a:pt x="18331" y="17860"/>
                    <a:pt x="18575" y="18088"/>
                    <a:pt x="18819" y="18180"/>
                  </a:cubicBezTo>
                  <a:cubicBezTo>
                    <a:pt x="19266" y="18294"/>
                    <a:pt x="19673" y="18339"/>
                    <a:pt x="20121" y="18431"/>
                  </a:cubicBezTo>
                  <a:cubicBezTo>
                    <a:pt x="20527" y="18522"/>
                    <a:pt x="20975" y="18773"/>
                    <a:pt x="20853" y="19002"/>
                  </a:cubicBezTo>
                  <a:cubicBezTo>
                    <a:pt x="20609" y="19093"/>
                    <a:pt x="20202" y="19047"/>
                    <a:pt x="19917" y="19047"/>
                  </a:cubicBezTo>
                  <a:cubicBezTo>
                    <a:pt x="19592" y="19093"/>
                    <a:pt x="19348" y="19344"/>
                    <a:pt x="19510" y="19435"/>
                  </a:cubicBezTo>
                  <a:lnTo>
                    <a:pt x="18819" y="19435"/>
                  </a:lnTo>
                  <a:cubicBezTo>
                    <a:pt x="18575" y="19572"/>
                    <a:pt x="18331" y="19778"/>
                    <a:pt x="18127" y="19915"/>
                  </a:cubicBezTo>
                  <a:cubicBezTo>
                    <a:pt x="17273" y="19687"/>
                    <a:pt x="16338" y="19572"/>
                    <a:pt x="15402" y="19572"/>
                  </a:cubicBezTo>
                  <a:cubicBezTo>
                    <a:pt x="15402" y="19778"/>
                    <a:pt x="15077" y="19915"/>
                    <a:pt x="14629" y="19961"/>
                  </a:cubicBezTo>
                  <a:cubicBezTo>
                    <a:pt x="14304" y="19961"/>
                    <a:pt x="13978" y="19869"/>
                    <a:pt x="13612" y="19778"/>
                  </a:cubicBezTo>
                  <a:cubicBezTo>
                    <a:pt x="13612" y="19824"/>
                    <a:pt x="13531" y="19915"/>
                    <a:pt x="13531" y="19961"/>
                  </a:cubicBezTo>
                  <a:cubicBezTo>
                    <a:pt x="13124" y="19778"/>
                    <a:pt x="12432" y="19732"/>
                    <a:pt x="11985" y="19915"/>
                  </a:cubicBezTo>
                  <a:cubicBezTo>
                    <a:pt x="11660" y="19687"/>
                    <a:pt x="10805" y="19778"/>
                    <a:pt x="10643" y="20052"/>
                  </a:cubicBezTo>
                  <a:cubicBezTo>
                    <a:pt x="10358" y="19824"/>
                    <a:pt x="9707" y="19915"/>
                    <a:pt x="9178" y="20052"/>
                  </a:cubicBezTo>
                  <a:cubicBezTo>
                    <a:pt x="9016" y="20098"/>
                    <a:pt x="8771" y="20212"/>
                    <a:pt x="8649" y="20303"/>
                  </a:cubicBezTo>
                  <a:cubicBezTo>
                    <a:pt x="8609" y="20394"/>
                    <a:pt x="8812" y="20554"/>
                    <a:pt x="8975" y="20554"/>
                  </a:cubicBezTo>
                  <a:cubicBezTo>
                    <a:pt x="8649" y="20600"/>
                    <a:pt x="8487" y="20783"/>
                    <a:pt x="8487" y="20965"/>
                  </a:cubicBezTo>
                  <a:cubicBezTo>
                    <a:pt x="8080" y="20828"/>
                    <a:pt x="7551" y="20874"/>
                    <a:pt x="7063" y="20965"/>
                  </a:cubicBezTo>
                  <a:cubicBezTo>
                    <a:pt x="6982" y="20965"/>
                    <a:pt x="6778" y="21011"/>
                    <a:pt x="6697" y="21011"/>
                  </a:cubicBezTo>
                  <a:cubicBezTo>
                    <a:pt x="6371" y="21057"/>
                    <a:pt x="6005" y="21171"/>
                    <a:pt x="5680" y="21262"/>
                  </a:cubicBezTo>
                  <a:cubicBezTo>
                    <a:pt x="5436" y="21353"/>
                    <a:pt x="5151" y="21445"/>
                    <a:pt x="4907" y="21490"/>
                  </a:cubicBezTo>
                  <a:cubicBezTo>
                    <a:pt x="4500" y="21536"/>
                    <a:pt x="4053" y="21331"/>
                    <a:pt x="3971" y="21102"/>
                  </a:cubicBezTo>
                  <a:cubicBezTo>
                    <a:pt x="3890" y="20851"/>
                    <a:pt x="4216" y="20623"/>
                    <a:pt x="4744" y="20577"/>
                  </a:cubicBezTo>
                  <a:cubicBezTo>
                    <a:pt x="4988" y="20577"/>
                    <a:pt x="5273" y="20623"/>
                    <a:pt x="5517" y="20531"/>
                  </a:cubicBezTo>
                  <a:cubicBezTo>
                    <a:pt x="5843" y="20440"/>
                    <a:pt x="5843" y="20212"/>
                    <a:pt x="5761" y="19961"/>
                  </a:cubicBezTo>
                  <a:cubicBezTo>
                    <a:pt x="5924" y="20006"/>
                    <a:pt x="6127" y="19961"/>
                    <a:pt x="6209" y="19869"/>
                  </a:cubicBezTo>
                  <a:cubicBezTo>
                    <a:pt x="6290" y="19778"/>
                    <a:pt x="6290" y="19687"/>
                    <a:pt x="6371" y="19572"/>
                  </a:cubicBezTo>
                  <a:cubicBezTo>
                    <a:pt x="6697" y="19207"/>
                    <a:pt x="7836" y="19253"/>
                    <a:pt x="8243" y="18910"/>
                  </a:cubicBezTo>
                  <a:cubicBezTo>
                    <a:pt x="8934" y="19093"/>
                    <a:pt x="9951" y="18773"/>
                    <a:pt x="9870" y="18339"/>
                  </a:cubicBezTo>
                  <a:cubicBezTo>
                    <a:pt x="10114" y="18339"/>
                    <a:pt x="10480" y="18385"/>
                    <a:pt x="10724" y="18385"/>
                  </a:cubicBezTo>
                  <a:cubicBezTo>
                    <a:pt x="10968" y="18385"/>
                    <a:pt x="11334" y="18248"/>
                    <a:pt x="11131" y="18088"/>
                  </a:cubicBezTo>
                  <a:cubicBezTo>
                    <a:pt x="11049" y="18043"/>
                    <a:pt x="11049" y="17997"/>
                    <a:pt x="10968" y="17997"/>
                  </a:cubicBezTo>
                  <a:cubicBezTo>
                    <a:pt x="10643" y="17906"/>
                    <a:pt x="10277" y="17769"/>
                    <a:pt x="9951" y="17860"/>
                  </a:cubicBezTo>
                  <a:cubicBezTo>
                    <a:pt x="9788" y="17906"/>
                    <a:pt x="9626" y="17951"/>
                    <a:pt x="9504" y="17997"/>
                  </a:cubicBezTo>
                  <a:cubicBezTo>
                    <a:pt x="9097" y="18088"/>
                    <a:pt x="8649" y="18088"/>
                    <a:pt x="8243" y="18088"/>
                  </a:cubicBezTo>
                  <a:cubicBezTo>
                    <a:pt x="7836" y="18088"/>
                    <a:pt x="7388" y="18088"/>
                    <a:pt x="6982" y="18043"/>
                  </a:cubicBezTo>
                  <a:cubicBezTo>
                    <a:pt x="6209" y="18180"/>
                    <a:pt x="5273" y="18088"/>
                    <a:pt x="4582" y="17860"/>
                  </a:cubicBezTo>
                  <a:cubicBezTo>
                    <a:pt x="4744" y="17814"/>
                    <a:pt x="4826" y="17814"/>
                    <a:pt x="4988" y="17814"/>
                  </a:cubicBezTo>
                  <a:cubicBezTo>
                    <a:pt x="5070" y="17609"/>
                    <a:pt x="5151" y="17380"/>
                    <a:pt x="5436" y="17243"/>
                  </a:cubicBezTo>
                  <a:cubicBezTo>
                    <a:pt x="5680" y="17084"/>
                    <a:pt x="6127" y="16992"/>
                    <a:pt x="6371" y="17129"/>
                  </a:cubicBezTo>
                  <a:cubicBezTo>
                    <a:pt x="6371" y="16855"/>
                    <a:pt x="6941" y="16695"/>
                    <a:pt x="7470" y="16695"/>
                  </a:cubicBezTo>
                  <a:cubicBezTo>
                    <a:pt x="7958" y="16695"/>
                    <a:pt x="8487" y="16764"/>
                    <a:pt x="8934" y="16604"/>
                  </a:cubicBezTo>
                  <a:cubicBezTo>
                    <a:pt x="9016" y="16558"/>
                    <a:pt x="9097" y="16558"/>
                    <a:pt x="9097" y="16513"/>
                  </a:cubicBezTo>
                  <a:cubicBezTo>
                    <a:pt x="9178" y="16376"/>
                    <a:pt x="8853" y="16284"/>
                    <a:pt x="8568" y="16170"/>
                  </a:cubicBezTo>
                  <a:cubicBezTo>
                    <a:pt x="8161" y="16079"/>
                    <a:pt x="7917" y="15851"/>
                    <a:pt x="7836" y="15599"/>
                  </a:cubicBezTo>
                  <a:cubicBezTo>
                    <a:pt x="7470" y="15554"/>
                    <a:pt x="7063" y="15554"/>
                    <a:pt x="6778" y="15645"/>
                  </a:cubicBezTo>
                  <a:cubicBezTo>
                    <a:pt x="6697" y="15691"/>
                    <a:pt x="6616" y="15691"/>
                    <a:pt x="6534" y="15691"/>
                  </a:cubicBezTo>
                  <a:cubicBezTo>
                    <a:pt x="6290" y="15691"/>
                    <a:pt x="6290" y="15462"/>
                    <a:pt x="6453" y="15371"/>
                  </a:cubicBezTo>
                  <a:cubicBezTo>
                    <a:pt x="6616" y="15280"/>
                    <a:pt x="6778" y="15166"/>
                    <a:pt x="6778" y="15029"/>
                  </a:cubicBezTo>
                  <a:cubicBezTo>
                    <a:pt x="6778" y="14937"/>
                    <a:pt x="6697" y="14892"/>
                    <a:pt x="6778" y="14800"/>
                  </a:cubicBezTo>
                  <a:cubicBezTo>
                    <a:pt x="6860" y="14732"/>
                    <a:pt x="7063" y="14732"/>
                    <a:pt x="7144" y="14732"/>
                  </a:cubicBezTo>
                  <a:cubicBezTo>
                    <a:pt x="7470" y="14732"/>
                    <a:pt x="7836" y="14549"/>
                    <a:pt x="7714" y="14366"/>
                  </a:cubicBezTo>
                  <a:cubicBezTo>
                    <a:pt x="7999" y="14366"/>
                    <a:pt x="8324" y="14412"/>
                    <a:pt x="8568" y="14412"/>
                  </a:cubicBezTo>
                  <a:cubicBezTo>
                    <a:pt x="9178" y="14458"/>
                    <a:pt x="9788" y="14458"/>
                    <a:pt x="10480" y="14503"/>
                  </a:cubicBezTo>
                  <a:cubicBezTo>
                    <a:pt x="10805" y="14503"/>
                    <a:pt x="11334" y="14458"/>
                    <a:pt x="11334" y="14252"/>
                  </a:cubicBezTo>
                  <a:cubicBezTo>
                    <a:pt x="10968" y="14252"/>
                    <a:pt x="10805" y="14115"/>
                    <a:pt x="10724" y="13933"/>
                  </a:cubicBezTo>
                  <a:cubicBezTo>
                    <a:pt x="10724" y="13727"/>
                    <a:pt x="10805" y="13590"/>
                    <a:pt x="10805" y="13407"/>
                  </a:cubicBezTo>
                  <a:cubicBezTo>
                    <a:pt x="10968" y="13019"/>
                    <a:pt x="10805" y="12631"/>
                    <a:pt x="10561" y="12243"/>
                  </a:cubicBezTo>
                  <a:cubicBezTo>
                    <a:pt x="10480" y="12197"/>
                    <a:pt x="10358" y="12106"/>
                    <a:pt x="10277" y="12106"/>
                  </a:cubicBezTo>
                  <a:cubicBezTo>
                    <a:pt x="10195" y="12106"/>
                    <a:pt x="10114" y="12060"/>
                    <a:pt x="10032" y="12060"/>
                  </a:cubicBezTo>
                  <a:cubicBezTo>
                    <a:pt x="9178" y="11969"/>
                    <a:pt x="9219" y="11101"/>
                    <a:pt x="8405" y="10919"/>
                  </a:cubicBezTo>
                  <a:cubicBezTo>
                    <a:pt x="7958" y="10804"/>
                    <a:pt x="7388" y="10964"/>
                    <a:pt x="6982" y="11101"/>
                  </a:cubicBezTo>
                  <a:cubicBezTo>
                    <a:pt x="6778" y="11010"/>
                    <a:pt x="6616" y="10919"/>
                    <a:pt x="6534" y="10804"/>
                  </a:cubicBezTo>
                  <a:cubicBezTo>
                    <a:pt x="6290" y="11010"/>
                    <a:pt x="6005" y="11238"/>
                    <a:pt x="5843" y="11489"/>
                  </a:cubicBezTo>
                  <a:cubicBezTo>
                    <a:pt x="5599" y="11193"/>
                    <a:pt x="5436" y="10873"/>
                    <a:pt x="5273" y="10531"/>
                  </a:cubicBezTo>
                  <a:cubicBezTo>
                    <a:pt x="5599" y="10439"/>
                    <a:pt x="5924" y="10234"/>
                    <a:pt x="5924" y="10005"/>
                  </a:cubicBezTo>
                  <a:cubicBezTo>
                    <a:pt x="5924" y="9960"/>
                    <a:pt x="5924" y="9846"/>
                    <a:pt x="6005" y="9800"/>
                  </a:cubicBezTo>
                  <a:cubicBezTo>
                    <a:pt x="6127" y="9754"/>
                    <a:pt x="6290" y="9754"/>
                    <a:pt x="6371" y="9709"/>
                  </a:cubicBezTo>
                  <a:cubicBezTo>
                    <a:pt x="6982" y="9617"/>
                    <a:pt x="6982" y="9138"/>
                    <a:pt x="6778" y="8795"/>
                  </a:cubicBezTo>
                  <a:cubicBezTo>
                    <a:pt x="6616" y="8841"/>
                    <a:pt x="6453" y="8955"/>
                    <a:pt x="6290" y="9001"/>
                  </a:cubicBezTo>
                  <a:cubicBezTo>
                    <a:pt x="6005" y="8795"/>
                    <a:pt x="5517" y="8795"/>
                    <a:pt x="5273" y="8955"/>
                  </a:cubicBezTo>
                  <a:cubicBezTo>
                    <a:pt x="4907" y="9092"/>
                    <a:pt x="4744" y="9275"/>
                    <a:pt x="4582" y="9480"/>
                  </a:cubicBezTo>
                  <a:cubicBezTo>
                    <a:pt x="4419" y="9663"/>
                    <a:pt x="4134" y="9846"/>
                    <a:pt x="3727" y="9914"/>
                  </a:cubicBezTo>
                  <a:cubicBezTo>
                    <a:pt x="3727" y="9800"/>
                    <a:pt x="3646" y="9709"/>
                    <a:pt x="3646" y="9617"/>
                  </a:cubicBezTo>
                  <a:cubicBezTo>
                    <a:pt x="3565" y="9366"/>
                    <a:pt x="3199" y="9092"/>
                    <a:pt x="3483" y="8841"/>
                  </a:cubicBezTo>
                  <a:cubicBezTo>
                    <a:pt x="3565" y="8795"/>
                    <a:pt x="3565" y="8750"/>
                    <a:pt x="3646" y="8704"/>
                  </a:cubicBezTo>
                  <a:cubicBezTo>
                    <a:pt x="3727" y="8567"/>
                    <a:pt x="3361" y="8476"/>
                    <a:pt x="3199" y="8567"/>
                  </a:cubicBezTo>
                  <a:cubicBezTo>
                    <a:pt x="3117" y="8613"/>
                    <a:pt x="3117" y="8658"/>
                    <a:pt x="3036" y="8704"/>
                  </a:cubicBezTo>
                  <a:cubicBezTo>
                    <a:pt x="2629" y="8750"/>
                    <a:pt x="2263" y="8430"/>
                    <a:pt x="2629" y="8270"/>
                  </a:cubicBezTo>
                  <a:cubicBezTo>
                    <a:pt x="2629" y="8224"/>
                    <a:pt x="2710" y="8224"/>
                    <a:pt x="2710" y="8179"/>
                  </a:cubicBezTo>
                  <a:cubicBezTo>
                    <a:pt x="2792" y="8087"/>
                    <a:pt x="2588" y="8042"/>
                    <a:pt x="2426" y="7950"/>
                  </a:cubicBezTo>
                  <a:cubicBezTo>
                    <a:pt x="2141" y="7791"/>
                    <a:pt x="2182" y="7562"/>
                    <a:pt x="2344" y="7402"/>
                  </a:cubicBezTo>
                  <a:cubicBezTo>
                    <a:pt x="2182" y="7357"/>
                    <a:pt x="2019" y="7311"/>
                    <a:pt x="1938" y="7220"/>
                  </a:cubicBezTo>
                  <a:cubicBezTo>
                    <a:pt x="1856" y="7128"/>
                    <a:pt x="1775" y="7037"/>
                    <a:pt x="1938" y="6923"/>
                  </a:cubicBezTo>
                  <a:cubicBezTo>
                    <a:pt x="2019" y="6877"/>
                    <a:pt x="2100" y="6877"/>
                    <a:pt x="2182" y="6832"/>
                  </a:cubicBezTo>
                  <a:cubicBezTo>
                    <a:pt x="2710" y="6649"/>
                    <a:pt x="2629" y="6169"/>
                    <a:pt x="3036" y="5987"/>
                  </a:cubicBezTo>
                  <a:cubicBezTo>
                    <a:pt x="2426" y="5781"/>
                    <a:pt x="2507" y="5210"/>
                    <a:pt x="1938" y="4914"/>
                  </a:cubicBezTo>
                  <a:cubicBezTo>
                    <a:pt x="1856" y="4868"/>
                    <a:pt x="1653" y="4822"/>
                    <a:pt x="1571" y="4731"/>
                  </a:cubicBezTo>
                  <a:cubicBezTo>
                    <a:pt x="1490" y="4685"/>
                    <a:pt x="1490" y="4640"/>
                    <a:pt x="1490" y="4548"/>
                  </a:cubicBezTo>
                  <a:cubicBezTo>
                    <a:pt x="1327" y="4388"/>
                    <a:pt x="1002" y="4434"/>
                    <a:pt x="839" y="4594"/>
                  </a:cubicBezTo>
                  <a:cubicBezTo>
                    <a:pt x="636" y="4685"/>
                    <a:pt x="636" y="4868"/>
                    <a:pt x="555" y="5028"/>
                  </a:cubicBezTo>
                  <a:cubicBezTo>
                    <a:pt x="555" y="5165"/>
                    <a:pt x="473" y="5347"/>
                    <a:pt x="310" y="5439"/>
                  </a:cubicBezTo>
                  <a:cubicBezTo>
                    <a:pt x="-137" y="5347"/>
                    <a:pt x="-15" y="4959"/>
                    <a:pt x="148" y="4731"/>
                  </a:cubicBezTo>
                  <a:cubicBezTo>
                    <a:pt x="310" y="4503"/>
                    <a:pt x="392" y="4206"/>
                    <a:pt x="555" y="3955"/>
                  </a:cubicBezTo>
                  <a:cubicBezTo>
                    <a:pt x="555" y="3909"/>
                    <a:pt x="636" y="3863"/>
                    <a:pt x="717" y="3818"/>
                  </a:cubicBezTo>
                  <a:cubicBezTo>
                    <a:pt x="839" y="3772"/>
                    <a:pt x="1002" y="3772"/>
                    <a:pt x="1083" y="3726"/>
                  </a:cubicBezTo>
                  <a:cubicBezTo>
                    <a:pt x="1246" y="3635"/>
                    <a:pt x="1165" y="3475"/>
                    <a:pt x="1165" y="3338"/>
                  </a:cubicBezTo>
                  <a:cubicBezTo>
                    <a:pt x="1246" y="3201"/>
                    <a:pt x="1409" y="3110"/>
                    <a:pt x="1571" y="2950"/>
                  </a:cubicBezTo>
                  <a:cubicBezTo>
                    <a:pt x="1938" y="2767"/>
                    <a:pt x="2182" y="2516"/>
                    <a:pt x="2263" y="2242"/>
                  </a:cubicBezTo>
                  <a:cubicBezTo>
                    <a:pt x="2629" y="2516"/>
                    <a:pt x="2629" y="2950"/>
                    <a:pt x="2263" y="3247"/>
                  </a:cubicBezTo>
                  <a:cubicBezTo>
                    <a:pt x="2263" y="3292"/>
                    <a:pt x="2182" y="3292"/>
                    <a:pt x="2182" y="3338"/>
                  </a:cubicBezTo>
                  <a:cubicBezTo>
                    <a:pt x="2182" y="3384"/>
                    <a:pt x="2222" y="3475"/>
                    <a:pt x="2344" y="3544"/>
                  </a:cubicBezTo>
                  <a:cubicBezTo>
                    <a:pt x="2588" y="3681"/>
                    <a:pt x="2710" y="3909"/>
                    <a:pt x="2629" y="4114"/>
                  </a:cubicBezTo>
                  <a:cubicBezTo>
                    <a:pt x="3036" y="4114"/>
                    <a:pt x="3483" y="4297"/>
                    <a:pt x="3646" y="4548"/>
                  </a:cubicBezTo>
                  <a:cubicBezTo>
                    <a:pt x="3971" y="4434"/>
                    <a:pt x="4216" y="4251"/>
                    <a:pt x="4338" y="4069"/>
                  </a:cubicBezTo>
                  <a:cubicBezTo>
                    <a:pt x="4419" y="3909"/>
                    <a:pt x="4338" y="3772"/>
                    <a:pt x="4338" y="3681"/>
                  </a:cubicBezTo>
                  <a:cubicBezTo>
                    <a:pt x="4338" y="3384"/>
                    <a:pt x="4419" y="3064"/>
                    <a:pt x="4500" y="2767"/>
                  </a:cubicBezTo>
                  <a:lnTo>
                    <a:pt x="4744" y="2059"/>
                  </a:lnTo>
                  <a:cubicBezTo>
                    <a:pt x="4744" y="1945"/>
                    <a:pt x="4826" y="1854"/>
                    <a:pt x="4988" y="1763"/>
                  </a:cubicBezTo>
                  <a:cubicBezTo>
                    <a:pt x="5151" y="1671"/>
                    <a:pt x="5436" y="1717"/>
                    <a:pt x="5680" y="1717"/>
                  </a:cubicBezTo>
                  <a:cubicBezTo>
                    <a:pt x="5924" y="1717"/>
                    <a:pt x="6209" y="1671"/>
                    <a:pt x="6290" y="1580"/>
                  </a:cubicBezTo>
                  <a:cubicBezTo>
                    <a:pt x="6371" y="1671"/>
                    <a:pt x="6616" y="1717"/>
                    <a:pt x="6778" y="1671"/>
                  </a:cubicBezTo>
                  <a:cubicBezTo>
                    <a:pt x="6982" y="1626"/>
                    <a:pt x="7144" y="1580"/>
                    <a:pt x="7307" y="1466"/>
                  </a:cubicBezTo>
                  <a:cubicBezTo>
                    <a:pt x="7388" y="1626"/>
                    <a:pt x="7714" y="1671"/>
                    <a:pt x="7999" y="1671"/>
                  </a:cubicBezTo>
                  <a:cubicBezTo>
                    <a:pt x="8243" y="1671"/>
                    <a:pt x="8568" y="1626"/>
                    <a:pt x="8853" y="1671"/>
                  </a:cubicBezTo>
                  <a:lnTo>
                    <a:pt x="9341" y="1808"/>
                  </a:lnTo>
                  <a:cubicBezTo>
                    <a:pt x="9504" y="1854"/>
                    <a:pt x="9788" y="1808"/>
                    <a:pt x="9788" y="1671"/>
                  </a:cubicBezTo>
                  <a:cubicBezTo>
                    <a:pt x="9788" y="1626"/>
                    <a:pt x="9788" y="1580"/>
                    <a:pt x="9707" y="1511"/>
                  </a:cubicBezTo>
                  <a:cubicBezTo>
                    <a:pt x="9422" y="1237"/>
                    <a:pt x="9422" y="849"/>
                    <a:pt x="9707" y="552"/>
                  </a:cubicBezTo>
                  <a:cubicBezTo>
                    <a:pt x="10032" y="552"/>
                    <a:pt x="10195" y="370"/>
                    <a:pt x="10480" y="233"/>
                  </a:cubicBezTo>
                  <a:cubicBezTo>
                    <a:pt x="10643" y="96"/>
                    <a:pt x="10968" y="-64"/>
                    <a:pt x="11334" y="27"/>
                  </a:cubicBezTo>
                  <a:cubicBezTo>
                    <a:pt x="11416" y="96"/>
                    <a:pt x="11497" y="141"/>
                    <a:pt x="11578" y="233"/>
                  </a:cubicBezTo>
                  <a:cubicBezTo>
                    <a:pt x="11334" y="552"/>
                    <a:pt x="10968" y="895"/>
                    <a:pt x="10724" y="1237"/>
                  </a:cubicBezTo>
                  <a:cubicBezTo>
                    <a:pt x="10643" y="1329"/>
                    <a:pt x="10561" y="1511"/>
                    <a:pt x="10805" y="1511"/>
                  </a:cubicBezTo>
                  <a:cubicBezTo>
                    <a:pt x="10561" y="1671"/>
                    <a:pt x="10521" y="1900"/>
                    <a:pt x="10805" y="2059"/>
                  </a:cubicBezTo>
                  <a:cubicBezTo>
                    <a:pt x="10846" y="2105"/>
                    <a:pt x="11049" y="2151"/>
                    <a:pt x="11049" y="2242"/>
                  </a:cubicBezTo>
                  <a:cubicBezTo>
                    <a:pt x="11049" y="2379"/>
                    <a:pt x="10724" y="2470"/>
                    <a:pt x="10480" y="2470"/>
                  </a:cubicBezTo>
                  <a:cubicBezTo>
                    <a:pt x="9870" y="2516"/>
                    <a:pt x="9341" y="2722"/>
                    <a:pt x="8934" y="2904"/>
                  </a:cubicBezTo>
                  <a:cubicBezTo>
                    <a:pt x="9178" y="2950"/>
                    <a:pt x="9260" y="3110"/>
                    <a:pt x="9097" y="3201"/>
                  </a:cubicBezTo>
                  <a:cubicBezTo>
                    <a:pt x="9016" y="3247"/>
                    <a:pt x="8934" y="3292"/>
                    <a:pt x="8771" y="3338"/>
                  </a:cubicBezTo>
                  <a:cubicBezTo>
                    <a:pt x="8487" y="3475"/>
                    <a:pt x="8405" y="3726"/>
                    <a:pt x="8649" y="3909"/>
                  </a:cubicBezTo>
                  <a:cubicBezTo>
                    <a:pt x="8934" y="4069"/>
                    <a:pt x="9422" y="4069"/>
                    <a:pt x="9707" y="3863"/>
                  </a:cubicBezTo>
                  <a:cubicBezTo>
                    <a:pt x="9707" y="3955"/>
                    <a:pt x="9951" y="4069"/>
                    <a:pt x="10114" y="4069"/>
                  </a:cubicBezTo>
                  <a:cubicBezTo>
                    <a:pt x="10277" y="4069"/>
                    <a:pt x="10480" y="4023"/>
                    <a:pt x="10643" y="3955"/>
                  </a:cubicBezTo>
                  <a:cubicBezTo>
                    <a:pt x="11416" y="3772"/>
                    <a:pt x="12432" y="4023"/>
                    <a:pt x="12758" y="4503"/>
                  </a:cubicBezTo>
                  <a:cubicBezTo>
                    <a:pt x="12432" y="4548"/>
                    <a:pt x="12188" y="4685"/>
                    <a:pt x="12066" y="4868"/>
                  </a:cubicBezTo>
                  <a:cubicBezTo>
                    <a:pt x="12270" y="4914"/>
                    <a:pt x="12432" y="5028"/>
                    <a:pt x="12595" y="5119"/>
                  </a:cubicBezTo>
                  <a:cubicBezTo>
                    <a:pt x="12758" y="5210"/>
                    <a:pt x="12677" y="5347"/>
                    <a:pt x="12595" y="5439"/>
                  </a:cubicBezTo>
                  <a:cubicBezTo>
                    <a:pt x="12514" y="5507"/>
                    <a:pt x="12351" y="5553"/>
                    <a:pt x="12351" y="5599"/>
                  </a:cubicBezTo>
                  <a:cubicBezTo>
                    <a:pt x="12270" y="5736"/>
                    <a:pt x="12595" y="5873"/>
                    <a:pt x="12514" y="6032"/>
                  </a:cubicBezTo>
                  <a:lnTo>
                    <a:pt x="12270" y="6169"/>
                  </a:lnTo>
                  <a:cubicBezTo>
                    <a:pt x="12066" y="6261"/>
                    <a:pt x="12066" y="6352"/>
                    <a:pt x="11985" y="6512"/>
                  </a:cubicBezTo>
                  <a:cubicBezTo>
                    <a:pt x="11985" y="6558"/>
                    <a:pt x="11822" y="6649"/>
                    <a:pt x="11660" y="6603"/>
                  </a:cubicBezTo>
                  <a:close/>
                  <a:moveTo>
                    <a:pt x="9016" y="20531"/>
                  </a:moveTo>
                  <a:cubicBezTo>
                    <a:pt x="9016" y="20531"/>
                    <a:pt x="8975" y="20531"/>
                    <a:pt x="8975" y="20554"/>
                  </a:cubicBezTo>
                  <a:lnTo>
                    <a:pt x="9016" y="20531"/>
                  </a:ln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4" name="Shape 3694"/>
            <p:cNvSpPr/>
            <p:nvPr/>
          </p:nvSpPr>
          <p:spPr>
            <a:xfrm>
              <a:off x="357545" y="2111062"/>
              <a:ext cx="119799" cy="163294"/>
            </a:xfrm>
            <a:custGeom>
              <a:avLst/>
              <a:gdLst/>
              <a:ahLst/>
              <a:cxnLst>
                <a:cxn ang="0">
                  <a:pos x="wd2" y="hd2"/>
                </a:cxn>
                <a:cxn ang="5400000">
                  <a:pos x="wd2" y="hd2"/>
                </a:cxn>
                <a:cxn ang="10800000">
                  <a:pos x="wd2" y="hd2"/>
                </a:cxn>
                <a:cxn ang="16200000">
                  <a:pos x="wd2" y="hd2"/>
                </a:cxn>
              </a:cxnLst>
              <a:rect l="0" t="0" r="r" b="b"/>
              <a:pathLst>
                <a:path w="21444" h="21392" extrusionOk="0">
                  <a:moveTo>
                    <a:pt x="8500" y="2692"/>
                  </a:moveTo>
                  <a:cubicBezTo>
                    <a:pt x="8656" y="3435"/>
                    <a:pt x="8500" y="4120"/>
                    <a:pt x="7876" y="4749"/>
                  </a:cubicBezTo>
                  <a:cubicBezTo>
                    <a:pt x="8344" y="4978"/>
                    <a:pt x="8032" y="5606"/>
                    <a:pt x="7564" y="5720"/>
                  </a:cubicBezTo>
                  <a:cubicBezTo>
                    <a:pt x="7018" y="5835"/>
                    <a:pt x="6238" y="5720"/>
                    <a:pt x="5770" y="5949"/>
                  </a:cubicBezTo>
                  <a:cubicBezTo>
                    <a:pt x="5536" y="6063"/>
                    <a:pt x="5381" y="6178"/>
                    <a:pt x="5069" y="6178"/>
                  </a:cubicBezTo>
                  <a:cubicBezTo>
                    <a:pt x="4601" y="6178"/>
                    <a:pt x="4289" y="5720"/>
                    <a:pt x="3743" y="5606"/>
                  </a:cubicBezTo>
                  <a:cubicBezTo>
                    <a:pt x="2963" y="5320"/>
                    <a:pt x="2261" y="6063"/>
                    <a:pt x="1638" y="6406"/>
                  </a:cubicBezTo>
                  <a:cubicBezTo>
                    <a:pt x="1482" y="6406"/>
                    <a:pt x="1326" y="6520"/>
                    <a:pt x="1326" y="6692"/>
                  </a:cubicBezTo>
                  <a:cubicBezTo>
                    <a:pt x="1326" y="6806"/>
                    <a:pt x="1170" y="6806"/>
                    <a:pt x="1170" y="6920"/>
                  </a:cubicBezTo>
                  <a:cubicBezTo>
                    <a:pt x="1014" y="7606"/>
                    <a:pt x="624" y="8235"/>
                    <a:pt x="468" y="8920"/>
                  </a:cubicBezTo>
                  <a:cubicBezTo>
                    <a:pt x="1014" y="8920"/>
                    <a:pt x="1482" y="9435"/>
                    <a:pt x="1326" y="9778"/>
                  </a:cubicBezTo>
                  <a:cubicBezTo>
                    <a:pt x="1326" y="9892"/>
                    <a:pt x="1170" y="10006"/>
                    <a:pt x="1170" y="10120"/>
                  </a:cubicBezTo>
                  <a:cubicBezTo>
                    <a:pt x="1170" y="10235"/>
                    <a:pt x="1326" y="10406"/>
                    <a:pt x="1326" y="10406"/>
                  </a:cubicBezTo>
                  <a:cubicBezTo>
                    <a:pt x="1794" y="10863"/>
                    <a:pt x="2495" y="11206"/>
                    <a:pt x="2963" y="11720"/>
                  </a:cubicBezTo>
                  <a:cubicBezTo>
                    <a:pt x="3119" y="11949"/>
                    <a:pt x="2651" y="12235"/>
                    <a:pt x="2651" y="12635"/>
                  </a:cubicBezTo>
                  <a:cubicBezTo>
                    <a:pt x="2651" y="12978"/>
                    <a:pt x="3275" y="13378"/>
                    <a:pt x="3431" y="13720"/>
                  </a:cubicBezTo>
                  <a:cubicBezTo>
                    <a:pt x="3743" y="14463"/>
                    <a:pt x="2261" y="14806"/>
                    <a:pt x="1949" y="15549"/>
                  </a:cubicBezTo>
                  <a:cubicBezTo>
                    <a:pt x="1794" y="15778"/>
                    <a:pt x="1794" y="16006"/>
                    <a:pt x="1638" y="16235"/>
                  </a:cubicBezTo>
                  <a:cubicBezTo>
                    <a:pt x="1482" y="16520"/>
                    <a:pt x="1170" y="16635"/>
                    <a:pt x="858" y="16520"/>
                  </a:cubicBezTo>
                  <a:cubicBezTo>
                    <a:pt x="468" y="17206"/>
                    <a:pt x="312" y="17835"/>
                    <a:pt x="0" y="18520"/>
                  </a:cubicBezTo>
                  <a:cubicBezTo>
                    <a:pt x="468" y="18406"/>
                    <a:pt x="858" y="18749"/>
                    <a:pt x="1014" y="19149"/>
                  </a:cubicBezTo>
                  <a:cubicBezTo>
                    <a:pt x="1170" y="19492"/>
                    <a:pt x="1170" y="19835"/>
                    <a:pt x="1326" y="20235"/>
                  </a:cubicBezTo>
                  <a:cubicBezTo>
                    <a:pt x="1482" y="20578"/>
                    <a:pt x="1794" y="20692"/>
                    <a:pt x="2261" y="20920"/>
                  </a:cubicBezTo>
                  <a:cubicBezTo>
                    <a:pt x="3587" y="21549"/>
                    <a:pt x="5536" y="21549"/>
                    <a:pt x="6862" y="20920"/>
                  </a:cubicBezTo>
                  <a:cubicBezTo>
                    <a:pt x="7876" y="20463"/>
                    <a:pt x="8656" y="19606"/>
                    <a:pt x="9513" y="19035"/>
                  </a:cubicBezTo>
                  <a:cubicBezTo>
                    <a:pt x="9981" y="18635"/>
                    <a:pt x="10839" y="18406"/>
                    <a:pt x="11307" y="18749"/>
                  </a:cubicBezTo>
                  <a:cubicBezTo>
                    <a:pt x="11775" y="18406"/>
                    <a:pt x="12243" y="18063"/>
                    <a:pt x="12788" y="17835"/>
                  </a:cubicBezTo>
                  <a:cubicBezTo>
                    <a:pt x="12944" y="17720"/>
                    <a:pt x="13256" y="17549"/>
                    <a:pt x="13412" y="17549"/>
                  </a:cubicBezTo>
                  <a:cubicBezTo>
                    <a:pt x="13568" y="17549"/>
                    <a:pt x="13724" y="17720"/>
                    <a:pt x="13880" y="17835"/>
                  </a:cubicBezTo>
                  <a:cubicBezTo>
                    <a:pt x="14270" y="17949"/>
                    <a:pt x="14582" y="17835"/>
                    <a:pt x="14738" y="17720"/>
                  </a:cubicBezTo>
                  <a:cubicBezTo>
                    <a:pt x="15518" y="17435"/>
                    <a:pt x="16531" y="17320"/>
                    <a:pt x="17311" y="17320"/>
                  </a:cubicBezTo>
                  <a:cubicBezTo>
                    <a:pt x="17701" y="17320"/>
                    <a:pt x="18013" y="17320"/>
                    <a:pt x="18325" y="17206"/>
                  </a:cubicBezTo>
                  <a:cubicBezTo>
                    <a:pt x="18637" y="17092"/>
                    <a:pt x="18793" y="16749"/>
                    <a:pt x="18793" y="16520"/>
                  </a:cubicBezTo>
                  <a:cubicBezTo>
                    <a:pt x="18949" y="16235"/>
                    <a:pt x="19339" y="15892"/>
                    <a:pt x="19806" y="16006"/>
                  </a:cubicBezTo>
                  <a:cubicBezTo>
                    <a:pt x="19495" y="15549"/>
                    <a:pt x="18325" y="15435"/>
                    <a:pt x="18325" y="14920"/>
                  </a:cubicBezTo>
                  <a:cubicBezTo>
                    <a:pt x="18325" y="14349"/>
                    <a:pt x="19417" y="13835"/>
                    <a:pt x="18949" y="13492"/>
                  </a:cubicBezTo>
                  <a:cubicBezTo>
                    <a:pt x="18715" y="13378"/>
                    <a:pt x="18637" y="13378"/>
                    <a:pt x="18481" y="13263"/>
                  </a:cubicBezTo>
                  <a:cubicBezTo>
                    <a:pt x="18013" y="13035"/>
                    <a:pt x="18169" y="12520"/>
                    <a:pt x="18325" y="12063"/>
                  </a:cubicBezTo>
                  <a:cubicBezTo>
                    <a:pt x="18481" y="11720"/>
                    <a:pt x="18793" y="11206"/>
                    <a:pt x="18481" y="10863"/>
                  </a:cubicBezTo>
                  <a:cubicBezTo>
                    <a:pt x="18325" y="10635"/>
                    <a:pt x="18169" y="10520"/>
                    <a:pt x="18013" y="10406"/>
                  </a:cubicBezTo>
                  <a:cubicBezTo>
                    <a:pt x="17701" y="9892"/>
                    <a:pt x="18325" y="9320"/>
                    <a:pt x="18637" y="8806"/>
                  </a:cubicBezTo>
                  <a:cubicBezTo>
                    <a:pt x="18949" y="8349"/>
                    <a:pt x="18793" y="7606"/>
                    <a:pt x="19495" y="7263"/>
                  </a:cubicBezTo>
                  <a:cubicBezTo>
                    <a:pt x="19962" y="7035"/>
                    <a:pt x="20586" y="7149"/>
                    <a:pt x="20976" y="6920"/>
                  </a:cubicBezTo>
                  <a:cubicBezTo>
                    <a:pt x="21600" y="6520"/>
                    <a:pt x="21132" y="5949"/>
                    <a:pt x="20976" y="5320"/>
                  </a:cubicBezTo>
                  <a:cubicBezTo>
                    <a:pt x="20820" y="4635"/>
                    <a:pt x="21132" y="3778"/>
                    <a:pt x="21444" y="2978"/>
                  </a:cubicBezTo>
                  <a:cubicBezTo>
                    <a:pt x="21444" y="2806"/>
                    <a:pt x="21444" y="2692"/>
                    <a:pt x="21444" y="2578"/>
                  </a:cubicBezTo>
                  <a:cubicBezTo>
                    <a:pt x="21444" y="2463"/>
                    <a:pt x="21288" y="2349"/>
                    <a:pt x="21132" y="2349"/>
                  </a:cubicBezTo>
                  <a:cubicBezTo>
                    <a:pt x="20430" y="2006"/>
                    <a:pt x="19806" y="1606"/>
                    <a:pt x="19183" y="1263"/>
                  </a:cubicBezTo>
                  <a:cubicBezTo>
                    <a:pt x="18793" y="1035"/>
                    <a:pt x="18481" y="692"/>
                    <a:pt x="18481" y="406"/>
                  </a:cubicBezTo>
                  <a:cubicBezTo>
                    <a:pt x="17857" y="-51"/>
                    <a:pt x="16687" y="-51"/>
                    <a:pt x="15908" y="63"/>
                  </a:cubicBezTo>
                  <a:cubicBezTo>
                    <a:pt x="14894" y="178"/>
                    <a:pt x="13724" y="178"/>
                    <a:pt x="12788" y="292"/>
                  </a:cubicBezTo>
                  <a:cubicBezTo>
                    <a:pt x="11619" y="406"/>
                    <a:pt x="10839" y="578"/>
                    <a:pt x="9981" y="806"/>
                  </a:cubicBezTo>
                  <a:cubicBezTo>
                    <a:pt x="9513" y="920"/>
                    <a:pt x="8656" y="806"/>
                    <a:pt x="8344" y="1035"/>
                  </a:cubicBezTo>
                  <a:cubicBezTo>
                    <a:pt x="7720" y="1149"/>
                    <a:pt x="8344" y="2235"/>
                    <a:pt x="8500" y="2692"/>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5" name="Shape 3695"/>
            <p:cNvSpPr/>
            <p:nvPr/>
          </p:nvSpPr>
          <p:spPr>
            <a:xfrm>
              <a:off x="919486" y="2737126"/>
              <a:ext cx="79671" cy="58327"/>
            </a:xfrm>
            <a:custGeom>
              <a:avLst/>
              <a:gdLst/>
              <a:ahLst/>
              <a:cxnLst>
                <a:cxn ang="0">
                  <a:pos x="wd2" y="hd2"/>
                </a:cxn>
                <a:cxn ang="5400000">
                  <a:pos x="wd2" y="hd2"/>
                </a:cxn>
                <a:cxn ang="10800000">
                  <a:pos x="wd2" y="hd2"/>
                </a:cxn>
                <a:cxn ang="16200000">
                  <a:pos x="wd2" y="hd2"/>
                </a:cxn>
              </a:cxnLst>
              <a:rect l="0" t="0" r="r" b="b"/>
              <a:pathLst>
                <a:path w="21430" h="20629" extrusionOk="0">
                  <a:moveTo>
                    <a:pt x="6719" y="9257"/>
                  </a:moveTo>
                  <a:cubicBezTo>
                    <a:pt x="8704" y="10509"/>
                    <a:pt x="10338" y="11918"/>
                    <a:pt x="12323" y="13483"/>
                  </a:cubicBezTo>
                  <a:cubicBezTo>
                    <a:pt x="12790" y="13796"/>
                    <a:pt x="13607" y="14579"/>
                    <a:pt x="14074" y="15205"/>
                  </a:cubicBezTo>
                  <a:cubicBezTo>
                    <a:pt x="14541" y="15987"/>
                    <a:pt x="14775" y="16457"/>
                    <a:pt x="15008" y="16770"/>
                  </a:cubicBezTo>
                  <a:cubicBezTo>
                    <a:pt x="15475" y="17396"/>
                    <a:pt x="16059" y="17709"/>
                    <a:pt x="16526" y="18179"/>
                  </a:cubicBezTo>
                  <a:cubicBezTo>
                    <a:pt x="17227" y="18805"/>
                    <a:pt x="17694" y="19118"/>
                    <a:pt x="18511" y="19744"/>
                  </a:cubicBezTo>
                  <a:cubicBezTo>
                    <a:pt x="19445" y="20370"/>
                    <a:pt x="20613" y="20996"/>
                    <a:pt x="21430" y="20370"/>
                  </a:cubicBezTo>
                  <a:cubicBezTo>
                    <a:pt x="20613" y="20057"/>
                    <a:pt x="20146" y="19118"/>
                    <a:pt x="20146" y="18179"/>
                  </a:cubicBezTo>
                  <a:cubicBezTo>
                    <a:pt x="20146" y="17083"/>
                    <a:pt x="20379" y="15831"/>
                    <a:pt x="19912" y="14892"/>
                  </a:cubicBezTo>
                  <a:cubicBezTo>
                    <a:pt x="19679" y="14109"/>
                    <a:pt x="19212" y="13796"/>
                    <a:pt x="19445" y="13170"/>
                  </a:cubicBezTo>
                  <a:cubicBezTo>
                    <a:pt x="19679" y="12857"/>
                    <a:pt x="19912" y="12857"/>
                    <a:pt x="19912" y="12544"/>
                  </a:cubicBezTo>
                  <a:cubicBezTo>
                    <a:pt x="20146" y="12231"/>
                    <a:pt x="20146" y="11605"/>
                    <a:pt x="19912" y="11135"/>
                  </a:cubicBezTo>
                  <a:cubicBezTo>
                    <a:pt x="19679" y="10822"/>
                    <a:pt x="19445" y="10509"/>
                    <a:pt x="19212" y="9883"/>
                  </a:cubicBezTo>
                  <a:cubicBezTo>
                    <a:pt x="18161" y="7535"/>
                    <a:pt x="20963" y="5031"/>
                    <a:pt x="19912" y="2683"/>
                  </a:cubicBezTo>
                  <a:cubicBezTo>
                    <a:pt x="19912" y="2370"/>
                    <a:pt x="19679" y="2370"/>
                    <a:pt x="19679" y="2057"/>
                  </a:cubicBezTo>
                  <a:cubicBezTo>
                    <a:pt x="19212" y="961"/>
                    <a:pt x="17927" y="22"/>
                    <a:pt x="17227" y="648"/>
                  </a:cubicBezTo>
                  <a:cubicBezTo>
                    <a:pt x="16526" y="961"/>
                    <a:pt x="16409" y="2370"/>
                    <a:pt x="16059" y="2996"/>
                  </a:cubicBezTo>
                  <a:cubicBezTo>
                    <a:pt x="15826" y="3622"/>
                    <a:pt x="15242" y="4718"/>
                    <a:pt x="14775" y="5031"/>
                  </a:cubicBezTo>
                  <a:cubicBezTo>
                    <a:pt x="14541" y="5344"/>
                    <a:pt x="14541" y="5344"/>
                    <a:pt x="14308" y="5344"/>
                  </a:cubicBezTo>
                  <a:cubicBezTo>
                    <a:pt x="14074" y="5344"/>
                    <a:pt x="13841" y="5031"/>
                    <a:pt x="13607" y="4718"/>
                  </a:cubicBezTo>
                  <a:cubicBezTo>
                    <a:pt x="12790" y="3935"/>
                    <a:pt x="11856" y="3935"/>
                    <a:pt x="11389" y="4718"/>
                  </a:cubicBezTo>
                  <a:cubicBezTo>
                    <a:pt x="10572" y="2996"/>
                    <a:pt x="8704" y="4718"/>
                    <a:pt x="7419" y="3309"/>
                  </a:cubicBezTo>
                  <a:cubicBezTo>
                    <a:pt x="7186" y="2996"/>
                    <a:pt x="6952" y="2370"/>
                    <a:pt x="6485" y="2370"/>
                  </a:cubicBezTo>
                  <a:cubicBezTo>
                    <a:pt x="6252" y="2370"/>
                    <a:pt x="5668" y="2683"/>
                    <a:pt x="5434" y="2683"/>
                  </a:cubicBezTo>
                  <a:cubicBezTo>
                    <a:pt x="4734" y="2683"/>
                    <a:pt x="4267" y="2057"/>
                    <a:pt x="3800" y="1431"/>
                  </a:cubicBezTo>
                  <a:cubicBezTo>
                    <a:pt x="2982" y="648"/>
                    <a:pt x="1348" y="-604"/>
                    <a:pt x="531" y="335"/>
                  </a:cubicBezTo>
                  <a:cubicBezTo>
                    <a:pt x="297" y="648"/>
                    <a:pt x="-170" y="3309"/>
                    <a:pt x="64" y="3935"/>
                  </a:cubicBezTo>
                  <a:cubicBezTo>
                    <a:pt x="297" y="5344"/>
                    <a:pt x="1815" y="5657"/>
                    <a:pt x="2515" y="5970"/>
                  </a:cubicBezTo>
                  <a:cubicBezTo>
                    <a:pt x="4267" y="7535"/>
                    <a:pt x="5434" y="8318"/>
                    <a:pt x="6719" y="9257"/>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6" name="Shape 3696"/>
            <p:cNvSpPr/>
            <p:nvPr/>
          </p:nvSpPr>
          <p:spPr>
            <a:xfrm>
              <a:off x="1202534" y="2822306"/>
              <a:ext cx="76973" cy="25256"/>
            </a:xfrm>
            <a:custGeom>
              <a:avLst/>
              <a:gdLst/>
              <a:ahLst/>
              <a:cxnLst>
                <a:cxn ang="0">
                  <a:pos x="wd2" y="hd2"/>
                </a:cxn>
                <a:cxn ang="5400000">
                  <a:pos x="wd2" y="hd2"/>
                </a:cxn>
                <a:cxn ang="10800000">
                  <a:pos x="wd2" y="hd2"/>
                </a:cxn>
                <a:cxn ang="16200000">
                  <a:pos x="wd2" y="hd2"/>
                </a:cxn>
              </a:cxnLst>
              <a:rect l="0" t="0" r="r" b="b"/>
              <a:pathLst>
                <a:path w="21213" h="19201" extrusionOk="0">
                  <a:moveTo>
                    <a:pt x="58" y="4371"/>
                  </a:moveTo>
                  <a:cubicBezTo>
                    <a:pt x="1023" y="3727"/>
                    <a:pt x="1989" y="5661"/>
                    <a:pt x="1989" y="8240"/>
                  </a:cubicBezTo>
                  <a:cubicBezTo>
                    <a:pt x="1989" y="9852"/>
                    <a:pt x="1989" y="10497"/>
                    <a:pt x="2230" y="11142"/>
                  </a:cubicBezTo>
                  <a:cubicBezTo>
                    <a:pt x="2592" y="11786"/>
                    <a:pt x="3075" y="11786"/>
                    <a:pt x="3557" y="11786"/>
                  </a:cubicBezTo>
                  <a:cubicBezTo>
                    <a:pt x="4281" y="12431"/>
                    <a:pt x="4523" y="14365"/>
                    <a:pt x="5126" y="15977"/>
                  </a:cubicBezTo>
                  <a:cubicBezTo>
                    <a:pt x="6092" y="18556"/>
                    <a:pt x="7902" y="19201"/>
                    <a:pt x="9108" y="17267"/>
                  </a:cubicBezTo>
                  <a:cubicBezTo>
                    <a:pt x="9350" y="16622"/>
                    <a:pt x="9591" y="16622"/>
                    <a:pt x="9832" y="16622"/>
                  </a:cubicBezTo>
                  <a:cubicBezTo>
                    <a:pt x="10074" y="16622"/>
                    <a:pt x="10436" y="17912"/>
                    <a:pt x="10677" y="18556"/>
                  </a:cubicBezTo>
                  <a:cubicBezTo>
                    <a:pt x="11401" y="19846"/>
                    <a:pt x="12970" y="17267"/>
                    <a:pt x="13452" y="19201"/>
                  </a:cubicBezTo>
                  <a:cubicBezTo>
                    <a:pt x="14176" y="17267"/>
                    <a:pt x="15745" y="16945"/>
                    <a:pt x="16952" y="15977"/>
                  </a:cubicBezTo>
                  <a:cubicBezTo>
                    <a:pt x="18279" y="15333"/>
                    <a:pt x="19486" y="13721"/>
                    <a:pt x="19969" y="11142"/>
                  </a:cubicBezTo>
                  <a:cubicBezTo>
                    <a:pt x="19727" y="10497"/>
                    <a:pt x="19727" y="10174"/>
                    <a:pt x="19969" y="9207"/>
                  </a:cubicBezTo>
                  <a:cubicBezTo>
                    <a:pt x="20210" y="8562"/>
                    <a:pt x="20451" y="8240"/>
                    <a:pt x="20813" y="7595"/>
                  </a:cubicBezTo>
                  <a:cubicBezTo>
                    <a:pt x="21296" y="6306"/>
                    <a:pt x="21296" y="4694"/>
                    <a:pt x="21055" y="3082"/>
                  </a:cubicBezTo>
                  <a:cubicBezTo>
                    <a:pt x="20813" y="1792"/>
                    <a:pt x="19969" y="825"/>
                    <a:pt x="19245" y="1470"/>
                  </a:cubicBezTo>
                  <a:cubicBezTo>
                    <a:pt x="19003" y="2437"/>
                    <a:pt x="18762" y="2437"/>
                    <a:pt x="18521" y="3082"/>
                  </a:cubicBezTo>
                  <a:cubicBezTo>
                    <a:pt x="16469" y="6306"/>
                    <a:pt x="13694" y="-1754"/>
                    <a:pt x="11642" y="1470"/>
                  </a:cubicBezTo>
                  <a:cubicBezTo>
                    <a:pt x="11401" y="2437"/>
                    <a:pt x="10918" y="3082"/>
                    <a:pt x="10677" y="3727"/>
                  </a:cubicBezTo>
                  <a:cubicBezTo>
                    <a:pt x="10074" y="3727"/>
                    <a:pt x="9832" y="3727"/>
                    <a:pt x="9350" y="3727"/>
                  </a:cubicBezTo>
                  <a:cubicBezTo>
                    <a:pt x="7540" y="2437"/>
                    <a:pt x="5609" y="1470"/>
                    <a:pt x="3557" y="825"/>
                  </a:cubicBezTo>
                  <a:cubicBezTo>
                    <a:pt x="3075" y="825"/>
                    <a:pt x="1023" y="-464"/>
                    <a:pt x="782" y="180"/>
                  </a:cubicBezTo>
                  <a:cubicBezTo>
                    <a:pt x="-304" y="-464"/>
                    <a:pt x="58" y="4371"/>
                    <a:pt x="58" y="4371"/>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7" name="Shape 3697"/>
            <p:cNvSpPr/>
            <p:nvPr/>
          </p:nvSpPr>
          <p:spPr>
            <a:xfrm>
              <a:off x="573499" y="1837911"/>
              <a:ext cx="28507" cy="60874"/>
            </a:xfrm>
            <a:custGeom>
              <a:avLst/>
              <a:gdLst/>
              <a:ahLst/>
              <a:cxnLst>
                <a:cxn ang="0">
                  <a:pos x="wd2" y="hd2"/>
                </a:cxn>
                <a:cxn ang="5400000">
                  <a:pos x="wd2" y="hd2"/>
                </a:cxn>
                <a:cxn ang="10800000">
                  <a:pos x="wd2" y="hd2"/>
                </a:cxn>
                <a:cxn ang="16200000">
                  <a:pos x="wd2" y="hd2"/>
                </a:cxn>
              </a:cxnLst>
              <a:rect l="0" t="0" r="r" b="b"/>
              <a:pathLst>
                <a:path w="19093" h="20871" extrusionOk="0">
                  <a:moveTo>
                    <a:pt x="1728" y="9321"/>
                  </a:moveTo>
                  <a:cubicBezTo>
                    <a:pt x="1152" y="9021"/>
                    <a:pt x="0" y="9621"/>
                    <a:pt x="576" y="10221"/>
                  </a:cubicBezTo>
                  <a:cubicBezTo>
                    <a:pt x="1152" y="10821"/>
                    <a:pt x="1728" y="11121"/>
                    <a:pt x="1728" y="11421"/>
                  </a:cubicBezTo>
                  <a:cubicBezTo>
                    <a:pt x="1728" y="12471"/>
                    <a:pt x="0" y="12921"/>
                    <a:pt x="0" y="13971"/>
                  </a:cubicBezTo>
                  <a:cubicBezTo>
                    <a:pt x="0" y="14871"/>
                    <a:pt x="1152" y="15621"/>
                    <a:pt x="3168" y="15921"/>
                  </a:cubicBezTo>
                  <a:cubicBezTo>
                    <a:pt x="4320" y="16221"/>
                    <a:pt x="6048" y="16521"/>
                    <a:pt x="7200" y="17121"/>
                  </a:cubicBezTo>
                  <a:cubicBezTo>
                    <a:pt x="8640" y="18471"/>
                    <a:pt x="7200" y="19971"/>
                    <a:pt x="8640" y="20871"/>
                  </a:cubicBezTo>
                  <a:cubicBezTo>
                    <a:pt x="10368" y="19371"/>
                    <a:pt x="10944" y="17421"/>
                    <a:pt x="9792" y="15921"/>
                  </a:cubicBezTo>
                  <a:cubicBezTo>
                    <a:pt x="9792" y="15621"/>
                    <a:pt x="9216" y="15021"/>
                    <a:pt x="9792" y="14571"/>
                  </a:cubicBezTo>
                  <a:cubicBezTo>
                    <a:pt x="10368" y="14271"/>
                    <a:pt x="10944" y="13971"/>
                    <a:pt x="12096" y="13671"/>
                  </a:cubicBezTo>
                  <a:cubicBezTo>
                    <a:pt x="15264" y="12471"/>
                    <a:pt x="12096" y="9321"/>
                    <a:pt x="15264" y="8271"/>
                  </a:cubicBezTo>
                  <a:cubicBezTo>
                    <a:pt x="12672" y="7071"/>
                    <a:pt x="12672" y="4521"/>
                    <a:pt x="15840" y="3621"/>
                  </a:cubicBezTo>
                  <a:cubicBezTo>
                    <a:pt x="16992" y="3321"/>
                    <a:pt x="18144" y="3021"/>
                    <a:pt x="18720" y="2721"/>
                  </a:cubicBezTo>
                  <a:cubicBezTo>
                    <a:pt x="19872" y="1671"/>
                    <a:pt x="18144" y="471"/>
                    <a:pt x="16416" y="171"/>
                  </a:cubicBezTo>
                  <a:cubicBezTo>
                    <a:pt x="9216" y="-729"/>
                    <a:pt x="9216" y="2121"/>
                    <a:pt x="6624" y="3921"/>
                  </a:cubicBezTo>
                  <a:cubicBezTo>
                    <a:pt x="4896" y="5121"/>
                    <a:pt x="-1728" y="7371"/>
                    <a:pt x="1728" y="9321"/>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8" name="Shape 3698"/>
            <p:cNvSpPr/>
            <p:nvPr/>
          </p:nvSpPr>
          <p:spPr>
            <a:xfrm>
              <a:off x="423496" y="1755050"/>
              <a:ext cx="38093" cy="39427"/>
            </a:xfrm>
            <a:custGeom>
              <a:avLst/>
              <a:gdLst/>
              <a:ahLst/>
              <a:cxnLst>
                <a:cxn ang="0">
                  <a:pos x="wd2" y="hd2"/>
                </a:cxn>
                <a:cxn ang="5400000">
                  <a:pos x="wd2" y="hd2"/>
                </a:cxn>
                <a:cxn ang="10800000">
                  <a:pos x="wd2" y="hd2"/>
                </a:cxn>
                <a:cxn ang="16200000">
                  <a:pos x="wd2" y="hd2"/>
                </a:cxn>
              </a:cxnLst>
              <a:rect l="0" t="0" r="r" b="b"/>
              <a:pathLst>
                <a:path w="18001" h="21325" extrusionOk="0">
                  <a:moveTo>
                    <a:pt x="7694" y="16670"/>
                  </a:moveTo>
                  <a:cubicBezTo>
                    <a:pt x="7694" y="18313"/>
                    <a:pt x="7694" y="19722"/>
                    <a:pt x="7694" y="21130"/>
                  </a:cubicBezTo>
                  <a:cubicBezTo>
                    <a:pt x="8905" y="21600"/>
                    <a:pt x="10116" y="21130"/>
                    <a:pt x="11530" y="20661"/>
                  </a:cubicBezTo>
                  <a:cubicBezTo>
                    <a:pt x="11126" y="20191"/>
                    <a:pt x="10722" y="18783"/>
                    <a:pt x="11530" y="18313"/>
                  </a:cubicBezTo>
                  <a:cubicBezTo>
                    <a:pt x="12337" y="17843"/>
                    <a:pt x="13145" y="17374"/>
                    <a:pt x="13548" y="17843"/>
                  </a:cubicBezTo>
                  <a:cubicBezTo>
                    <a:pt x="13952" y="18313"/>
                    <a:pt x="14356" y="18783"/>
                    <a:pt x="14961" y="19252"/>
                  </a:cubicBezTo>
                  <a:cubicBezTo>
                    <a:pt x="15365" y="19722"/>
                    <a:pt x="16173" y="19252"/>
                    <a:pt x="16576" y="18783"/>
                  </a:cubicBezTo>
                  <a:cubicBezTo>
                    <a:pt x="16980" y="18313"/>
                    <a:pt x="16980" y="17374"/>
                    <a:pt x="16980" y="16200"/>
                  </a:cubicBezTo>
                  <a:cubicBezTo>
                    <a:pt x="16980" y="15730"/>
                    <a:pt x="16980" y="15261"/>
                    <a:pt x="16980" y="15261"/>
                  </a:cubicBezTo>
                  <a:cubicBezTo>
                    <a:pt x="16980" y="14791"/>
                    <a:pt x="16576" y="14791"/>
                    <a:pt x="16173" y="14791"/>
                  </a:cubicBezTo>
                  <a:cubicBezTo>
                    <a:pt x="15365" y="13852"/>
                    <a:pt x="16173" y="12209"/>
                    <a:pt x="16980" y="11270"/>
                  </a:cubicBezTo>
                  <a:cubicBezTo>
                    <a:pt x="17788" y="10096"/>
                    <a:pt x="18595" y="8452"/>
                    <a:pt x="17384" y="7983"/>
                  </a:cubicBezTo>
                  <a:cubicBezTo>
                    <a:pt x="16980" y="7983"/>
                    <a:pt x="16980" y="7983"/>
                    <a:pt x="16576" y="7513"/>
                  </a:cubicBezTo>
                  <a:cubicBezTo>
                    <a:pt x="15769" y="6809"/>
                    <a:pt x="15365" y="5400"/>
                    <a:pt x="14961" y="4461"/>
                  </a:cubicBezTo>
                  <a:cubicBezTo>
                    <a:pt x="13952" y="2583"/>
                    <a:pt x="12337" y="470"/>
                    <a:pt x="10116" y="0"/>
                  </a:cubicBezTo>
                  <a:cubicBezTo>
                    <a:pt x="9713" y="0"/>
                    <a:pt x="9309" y="0"/>
                    <a:pt x="8905" y="0"/>
                  </a:cubicBezTo>
                  <a:cubicBezTo>
                    <a:pt x="8098" y="470"/>
                    <a:pt x="8502" y="2113"/>
                    <a:pt x="8098" y="3522"/>
                  </a:cubicBezTo>
                  <a:cubicBezTo>
                    <a:pt x="7290" y="6809"/>
                    <a:pt x="2244" y="8452"/>
                    <a:pt x="831" y="11739"/>
                  </a:cubicBezTo>
                  <a:cubicBezTo>
                    <a:pt x="-3005" y="19722"/>
                    <a:pt x="7694" y="15730"/>
                    <a:pt x="7694" y="1667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99" name="Shape 3699"/>
            <p:cNvSpPr/>
            <p:nvPr/>
          </p:nvSpPr>
          <p:spPr>
            <a:xfrm>
              <a:off x="0" y="1527600"/>
              <a:ext cx="277557" cy="179887"/>
            </a:xfrm>
            <a:custGeom>
              <a:avLst/>
              <a:gdLst/>
              <a:ahLst/>
              <a:cxnLst>
                <a:cxn ang="0">
                  <a:pos x="wd2" y="hd2"/>
                </a:cxn>
                <a:cxn ang="5400000">
                  <a:pos x="wd2" y="hd2"/>
                </a:cxn>
                <a:cxn ang="10800000">
                  <a:pos x="wd2" y="hd2"/>
                </a:cxn>
                <a:cxn ang="16200000">
                  <a:pos x="wd2" y="hd2"/>
                </a:cxn>
              </a:cxnLst>
              <a:rect l="0" t="0" r="r" b="b"/>
              <a:pathLst>
                <a:path w="21543" h="21105" extrusionOk="0">
                  <a:moveTo>
                    <a:pt x="8952" y="3515"/>
                  </a:moveTo>
                  <a:cubicBezTo>
                    <a:pt x="9155" y="3617"/>
                    <a:pt x="9528" y="3617"/>
                    <a:pt x="9664" y="3311"/>
                  </a:cubicBezTo>
                  <a:cubicBezTo>
                    <a:pt x="9868" y="4024"/>
                    <a:pt x="10444" y="4585"/>
                    <a:pt x="11020" y="4483"/>
                  </a:cubicBezTo>
                  <a:cubicBezTo>
                    <a:pt x="11156" y="4024"/>
                    <a:pt x="11224" y="3515"/>
                    <a:pt x="11156" y="2955"/>
                  </a:cubicBezTo>
                  <a:cubicBezTo>
                    <a:pt x="11529" y="3056"/>
                    <a:pt x="11936" y="2751"/>
                    <a:pt x="12072" y="2241"/>
                  </a:cubicBezTo>
                  <a:lnTo>
                    <a:pt x="12309" y="2853"/>
                  </a:lnTo>
                  <a:cubicBezTo>
                    <a:pt x="12377" y="2649"/>
                    <a:pt x="12512" y="2445"/>
                    <a:pt x="12580" y="2241"/>
                  </a:cubicBezTo>
                  <a:cubicBezTo>
                    <a:pt x="12716" y="2445"/>
                    <a:pt x="12851" y="2649"/>
                    <a:pt x="13089" y="2649"/>
                  </a:cubicBezTo>
                  <a:cubicBezTo>
                    <a:pt x="13292" y="2649"/>
                    <a:pt x="13801" y="2751"/>
                    <a:pt x="13801" y="2445"/>
                  </a:cubicBezTo>
                  <a:cubicBezTo>
                    <a:pt x="14208" y="2955"/>
                    <a:pt x="15056" y="3209"/>
                    <a:pt x="15429" y="2547"/>
                  </a:cubicBezTo>
                  <a:cubicBezTo>
                    <a:pt x="15293" y="2751"/>
                    <a:pt x="15293" y="2241"/>
                    <a:pt x="15361" y="1885"/>
                  </a:cubicBezTo>
                  <a:cubicBezTo>
                    <a:pt x="15429" y="1579"/>
                    <a:pt x="14988" y="1579"/>
                    <a:pt x="15225" y="1477"/>
                  </a:cubicBezTo>
                  <a:cubicBezTo>
                    <a:pt x="15429" y="1375"/>
                    <a:pt x="15700" y="1477"/>
                    <a:pt x="15768" y="1273"/>
                  </a:cubicBezTo>
                  <a:cubicBezTo>
                    <a:pt x="15632" y="917"/>
                    <a:pt x="16073" y="509"/>
                    <a:pt x="15768" y="305"/>
                  </a:cubicBezTo>
                  <a:cubicBezTo>
                    <a:pt x="16141" y="-153"/>
                    <a:pt x="16480" y="204"/>
                    <a:pt x="17124" y="0"/>
                  </a:cubicBezTo>
                  <a:cubicBezTo>
                    <a:pt x="17192" y="815"/>
                    <a:pt x="18141" y="1273"/>
                    <a:pt x="18480" y="509"/>
                  </a:cubicBezTo>
                  <a:cubicBezTo>
                    <a:pt x="18616" y="1070"/>
                    <a:pt x="18548" y="1681"/>
                    <a:pt x="18277" y="1987"/>
                  </a:cubicBezTo>
                  <a:cubicBezTo>
                    <a:pt x="18209" y="2139"/>
                    <a:pt x="18141" y="2241"/>
                    <a:pt x="18141" y="2343"/>
                  </a:cubicBezTo>
                  <a:cubicBezTo>
                    <a:pt x="18141" y="2547"/>
                    <a:pt x="18345" y="2649"/>
                    <a:pt x="18480" y="2751"/>
                  </a:cubicBezTo>
                  <a:cubicBezTo>
                    <a:pt x="18853" y="2955"/>
                    <a:pt x="19057" y="3719"/>
                    <a:pt x="18921" y="4228"/>
                  </a:cubicBezTo>
                  <a:cubicBezTo>
                    <a:pt x="19125" y="4483"/>
                    <a:pt x="19396" y="4687"/>
                    <a:pt x="19565" y="4992"/>
                  </a:cubicBezTo>
                  <a:cubicBezTo>
                    <a:pt x="19701" y="5298"/>
                    <a:pt x="19769" y="5858"/>
                    <a:pt x="19565" y="6164"/>
                  </a:cubicBezTo>
                  <a:cubicBezTo>
                    <a:pt x="19905" y="6724"/>
                    <a:pt x="20481" y="6928"/>
                    <a:pt x="20990" y="6724"/>
                  </a:cubicBezTo>
                  <a:cubicBezTo>
                    <a:pt x="21261" y="7030"/>
                    <a:pt x="21397" y="7438"/>
                    <a:pt x="21532" y="7896"/>
                  </a:cubicBezTo>
                  <a:cubicBezTo>
                    <a:pt x="21125" y="7794"/>
                    <a:pt x="20752" y="8609"/>
                    <a:pt x="20990" y="9170"/>
                  </a:cubicBezTo>
                  <a:cubicBezTo>
                    <a:pt x="21329" y="9068"/>
                    <a:pt x="21600" y="9577"/>
                    <a:pt x="21532" y="10036"/>
                  </a:cubicBezTo>
                  <a:cubicBezTo>
                    <a:pt x="21329" y="10341"/>
                    <a:pt x="20922" y="9832"/>
                    <a:pt x="20617" y="10036"/>
                  </a:cubicBezTo>
                  <a:cubicBezTo>
                    <a:pt x="20481" y="10138"/>
                    <a:pt x="20413" y="10239"/>
                    <a:pt x="20345" y="10443"/>
                  </a:cubicBezTo>
                  <a:cubicBezTo>
                    <a:pt x="20210" y="10749"/>
                    <a:pt x="20108" y="11004"/>
                    <a:pt x="19972" y="11309"/>
                  </a:cubicBezTo>
                  <a:lnTo>
                    <a:pt x="19769" y="11972"/>
                  </a:lnTo>
                  <a:cubicBezTo>
                    <a:pt x="19769" y="12175"/>
                    <a:pt x="19905" y="12481"/>
                    <a:pt x="20040" y="12481"/>
                  </a:cubicBezTo>
                  <a:cubicBezTo>
                    <a:pt x="19769" y="12481"/>
                    <a:pt x="19837" y="13041"/>
                    <a:pt x="19837" y="13449"/>
                  </a:cubicBezTo>
                  <a:cubicBezTo>
                    <a:pt x="19905" y="14060"/>
                    <a:pt x="19735" y="14672"/>
                    <a:pt x="19396" y="15130"/>
                  </a:cubicBezTo>
                  <a:cubicBezTo>
                    <a:pt x="19023" y="15538"/>
                    <a:pt x="18548" y="15589"/>
                    <a:pt x="18209" y="15130"/>
                  </a:cubicBezTo>
                  <a:cubicBezTo>
                    <a:pt x="18141" y="15487"/>
                    <a:pt x="18141" y="15894"/>
                    <a:pt x="18073" y="16200"/>
                  </a:cubicBezTo>
                  <a:cubicBezTo>
                    <a:pt x="17768" y="16353"/>
                    <a:pt x="17497" y="15996"/>
                    <a:pt x="17192" y="15894"/>
                  </a:cubicBezTo>
                  <a:cubicBezTo>
                    <a:pt x="16921" y="15690"/>
                    <a:pt x="16581" y="15690"/>
                    <a:pt x="16344" y="15894"/>
                  </a:cubicBezTo>
                  <a:cubicBezTo>
                    <a:pt x="16208" y="16149"/>
                    <a:pt x="16242" y="16556"/>
                    <a:pt x="16344" y="16709"/>
                  </a:cubicBezTo>
                  <a:cubicBezTo>
                    <a:pt x="16141" y="16760"/>
                    <a:pt x="15971" y="16964"/>
                    <a:pt x="15869" y="17168"/>
                  </a:cubicBezTo>
                  <a:cubicBezTo>
                    <a:pt x="15700" y="17626"/>
                    <a:pt x="15869" y="18034"/>
                    <a:pt x="16141" y="18238"/>
                  </a:cubicBezTo>
                  <a:cubicBezTo>
                    <a:pt x="15768" y="18798"/>
                    <a:pt x="15225" y="19002"/>
                    <a:pt x="14716" y="18798"/>
                  </a:cubicBezTo>
                  <a:cubicBezTo>
                    <a:pt x="14445" y="18696"/>
                    <a:pt x="14140" y="18339"/>
                    <a:pt x="13869" y="18339"/>
                  </a:cubicBezTo>
                  <a:cubicBezTo>
                    <a:pt x="13564" y="18339"/>
                    <a:pt x="13292" y="18900"/>
                    <a:pt x="13496" y="19205"/>
                  </a:cubicBezTo>
                  <a:cubicBezTo>
                    <a:pt x="13089" y="19002"/>
                    <a:pt x="12648" y="19664"/>
                    <a:pt x="12716" y="20275"/>
                  </a:cubicBezTo>
                  <a:cubicBezTo>
                    <a:pt x="12004" y="21447"/>
                    <a:pt x="10580" y="21345"/>
                    <a:pt x="9868" y="20173"/>
                  </a:cubicBezTo>
                  <a:cubicBezTo>
                    <a:pt x="9664" y="20581"/>
                    <a:pt x="9223" y="20734"/>
                    <a:pt x="8884" y="20581"/>
                  </a:cubicBezTo>
                  <a:cubicBezTo>
                    <a:pt x="8240" y="20275"/>
                    <a:pt x="7969" y="18900"/>
                    <a:pt x="7324" y="18594"/>
                  </a:cubicBezTo>
                  <a:cubicBezTo>
                    <a:pt x="6951" y="18339"/>
                    <a:pt x="6612" y="18441"/>
                    <a:pt x="6239" y="18441"/>
                  </a:cubicBezTo>
                  <a:cubicBezTo>
                    <a:pt x="5765" y="18441"/>
                    <a:pt x="5188" y="18238"/>
                    <a:pt x="4747" y="17932"/>
                  </a:cubicBezTo>
                  <a:cubicBezTo>
                    <a:pt x="4612" y="17830"/>
                    <a:pt x="4544" y="17728"/>
                    <a:pt x="4476" y="17524"/>
                  </a:cubicBezTo>
                  <a:cubicBezTo>
                    <a:pt x="4408" y="16964"/>
                    <a:pt x="5052" y="16862"/>
                    <a:pt x="5120" y="16353"/>
                  </a:cubicBezTo>
                  <a:cubicBezTo>
                    <a:pt x="5188" y="15792"/>
                    <a:pt x="4612" y="15487"/>
                    <a:pt x="4612" y="14926"/>
                  </a:cubicBezTo>
                  <a:cubicBezTo>
                    <a:pt x="4612" y="14722"/>
                    <a:pt x="4679" y="14417"/>
                    <a:pt x="4612" y="14213"/>
                  </a:cubicBezTo>
                  <a:cubicBezTo>
                    <a:pt x="4476" y="13856"/>
                    <a:pt x="4103" y="13856"/>
                    <a:pt x="3967" y="13653"/>
                  </a:cubicBezTo>
                  <a:cubicBezTo>
                    <a:pt x="3900" y="13449"/>
                    <a:pt x="3900" y="13245"/>
                    <a:pt x="3832" y="13041"/>
                  </a:cubicBezTo>
                  <a:cubicBezTo>
                    <a:pt x="3764" y="12583"/>
                    <a:pt x="3391" y="12277"/>
                    <a:pt x="3120" y="12175"/>
                  </a:cubicBezTo>
                  <a:cubicBezTo>
                    <a:pt x="2781" y="12073"/>
                    <a:pt x="2475" y="12175"/>
                    <a:pt x="2136" y="12277"/>
                  </a:cubicBezTo>
                  <a:cubicBezTo>
                    <a:pt x="1967" y="12277"/>
                    <a:pt x="1763" y="12379"/>
                    <a:pt x="1628" y="12277"/>
                  </a:cubicBezTo>
                  <a:cubicBezTo>
                    <a:pt x="1289" y="11972"/>
                    <a:pt x="1492" y="11105"/>
                    <a:pt x="1424" y="10443"/>
                  </a:cubicBezTo>
                  <a:cubicBezTo>
                    <a:pt x="2068" y="11105"/>
                    <a:pt x="3120" y="9832"/>
                    <a:pt x="3628" y="10749"/>
                  </a:cubicBezTo>
                  <a:cubicBezTo>
                    <a:pt x="3764" y="10545"/>
                    <a:pt x="3900" y="10341"/>
                    <a:pt x="4103" y="10138"/>
                  </a:cubicBezTo>
                  <a:cubicBezTo>
                    <a:pt x="4103" y="9832"/>
                    <a:pt x="4035" y="9475"/>
                    <a:pt x="3900" y="9272"/>
                  </a:cubicBezTo>
                  <a:lnTo>
                    <a:pt x="4815" y="9272"/>
                  </a:lnTo>
                  <a:cubicBezTo>
                    <a:pt x="4917" y="8762"/>
                    <a:pt x="4679" y="8100"/>
                    <a:pt x="4340" y="7794"/>
                  </a:cubicBezTo>
                  <a:cubicBezTo>
                    <a:pt x="3967" y="7438"/>
                    <a:pt x="3493" y="7692"/>
                    <a:pt x="3255" y="8202"/>
                  </a:cubicBezTo>
                  <a:cubicBezTo>
                    <a:pt x="2340" y="7998"/>
                    <a:pt x="1424" y="7998"/>
                    <a:pt x="576" y="8202"/>
                  </a:cubicBezTo>
                  <a:cubicBezTo>
                    <a:pt x="339" y="8202"/>
                    <a:pt x="136" y="7998"/>
                    <a:pt x="0" y="7692"/>
                  </a:cubicBezTo>
                  <a:lnTo>
                    <a:pt x="848" y="6062"/>
                  </a:lnTo>
                  <a:cubicBezTo>
                    <a:pt x="712" y="5858"/>
                    <a:pt x="576" y="6062"/>
                    <a:pt x="407" y="5858"/>
                  </a:cubicBezTo>
                  <a:cubicBezTo>
                    <a:pt x="644" y="5553"/>
                    <a:pt x="1356" y="5858"/>
                    <a:pt x="1356" y="5298"/>
                  </a:cubicBezTo>
                  <a:cubicBezTo>
                    <a:pt x="1356" y="5094"/>
                    <a:pt x="1289" y="4992"/>
                    <a:pt x="1187" y="4789"/>
                  </a:cubicBezTo>
                  <a:cubicBezTo>
                    <a:pt x="1051" y="4126"/>
                    <a:pt x="1187" y="3311"/>
                    <a:pt x="1628" y="3209"/>
                  </a:cubicBezTo>
                  <a:lnTo>
                    <a:pt x="1967" y="3209"/>
                  </a:lnTo>
                  <a:cubicBezTo>
                    <a:pt x="2340" y="2955"/>
                    <a:pt x="2068" y="1987"/>
                    <a:pt x="2340" y="1681"/>
                  </a:cubicBezTo>
                  <a:cubicBezTo>
                    <a:pt x="2781" y="1375"/>
                    <a:pt x="3052" y="917"/>
                    <a:pt x="3255" y="305"/>
                  </a:cubicBezTo>
                  <a:cubicBezTo>
                    <a:pt x="3493" y="407"/>
                    <a:pt x="3696" y="407"/>
                    <a:pt x="3832" y="509"/>
                  </a:cubicBezTo>
                  <a:cubicBezTo>
                    <a:pt x="3696" y="815"/>
                    <a:pt x="4035" y="1273"/>
                    <a:pt x="4273" y="1273"/>
                  </a:cubicBezTo>
                  <a:cubicBezTo>
                    <a:pt x="4476" y="1273"/>
                    <a:pt x="4917" y="1273"/>
                    <a:pt x="4985" y="1681"/>
                  </a:cubicBezTo>
                  <a:lnTo>
                    <a:pt x="4985" y="2139"/>
                  </a:lnTo>
                  <a:cubicBezTo>
                    <a:pt x="5052" y="2547"/>
                    <a:pt x="5392" y="2649"/>
                    <a:pt x="5697" y="2547"/>
                  </a:cubicBezTo>
                  <a:cubicBezTo>
                    <a:pt x="5595" y="2751"/>
                    <a:pt x="5459" y="2955"/>
                    <a:pt x="5392" y="3209"/>
                  </a:cubicBezTo>
                  <a:cubicBezTo>
                    <a:pt x="5832" y="3056"/>
                    <a:pt x="6477" y="3209"/>
                    <a:pt x="6544" y="3821"/>
                  </a:cubicBezTo>
                  <a:cubicBezTo>
                    <a:pt x="6544" y="4126"/>
                    <a:pt x="6477" y="4381"/>
                    <a:pt x="6477" y="4687"/>
                  </a:cubicBezTo>
                  <a:cubicBezTo>
                    <a:pt x="6477" y="4992"/>
                    <a:pt x="6544" y="5298"/>
                    <a:pt x="6748" y="5298"/>
                  </a:cubicBezTo>
                  <a:cubicBezTo>
                    <a:pt x="6544" y="5655"/>
                    <a:pt x="6307" y="5960"/>
                    <a:pt x="6171" y="6266"/>
                  </a:cubicBezTo>
                  <a:cubicBezTo>
                    <a:pt x="6477" y="6062"/>
                    <a:pt x="6816" y="6368"/>
                    <a:pt x="6951" y="6724"/>
                  </a:cubicBezTo>
                  <a:cubicBezTo>
                    <a:pt x="7189" y="7030"/>
                    <a:pt x="7257" y="7590"/>
                    <a:pt x="7528" y="7896"/>
                  </a:cubicBezTo>
                  <a:cubicBezTo>
                    <a:pt x="7731" y="8202"/>
                    <a:pt x="8172" y="8304"/>
                    <a:pt x="8376" y="7896"/>
                  </a:cubicBezTo>
                  <a:cubicBezTo>
                    <a:pt x="8104" y="7692"/>
                    <a:pt x="7969" y="7234"/>
                    <a:pt x="7969" y="6826"/>
                  </a:cubicBezTo>
                  <a:cubicBezTo>
                    <a:pt x="8613" y="6622"/>
                    <a:pt x="8613" y="6622"/>
                    <a:pt x="8681" y="5858"/>
                  </a:cubicBezTo>
                  <a:cubicBezTo>
                    <a:pt x="8816" y="5756"/>
                    <a:pt x="8816" y="3413"/>
                    <a:pt x="8952" y="3515"/>
                  </a:cubicBezTo>
                  <a:close/>
                  <a:moveTo>
                    <a:pt x="16581" y="16760"/>
                  </a:moveTo>
                  <a:cubicBezTo>
                    <a:pt x="16480" y="16709"/>
                    <a:pt x="16412" y="16709"/>
                    <a:pt x="16344" y="16709"/>
                  </a:cubicBezTo>
                  <a:cubicBezTo>
                    <a:pt x="16412" y="16811"/>
                    <a:pt x="16480" y="16811"/>
                    <a:pt x="16581" y="16760"/>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0" name="Shape 3700"/>
            <p:cNvSpPr/>
            <p:nvPr/>
          </p:nvSpPr>
          <p:spPr>
            <a:xfrm>
              <a:off x="872891" y="296444"/>
              <a:ext cx="339639" cy="414367"/>
            </a:xfrm>
            <a:custGeom>
              <a:avLst/>
              <a:gdLst/>
              <a:ahLst/>
              <a:cxnLst>
                <a:cxn ang="0">
                  <a:pos x="wd2" y="hd2"/>
                </a:cxn>
                <a:cxn ang="5400000">
                  <a:pos x="wd2" y="hd2"/>
                </a:cxn>
                <a:cxn ang="10800000">
                  <a:pos x="wd2" y="hd2"/>
                </a:cxn>
                <a:cxn ang="16200000">
                  <a:pos x="wd2" y="hd2"/>
                </a:cxn>
              </a:cxnLst>
              <a:rect l="0" t="0" r="r" b="b"/>
              <a:pathLst>
                <a:path w="19594" h="21186" extrusionOk="0">
                  <a:moveTo>
                    <a:pt x="735" y="2535"/>
                  </a:moveTo>
                  <a:cubicBezTo>
                    <a:pt x="157" y="2825"/>
                    <a:pt x="182" y="3584"/>
                    <a:pt x="458" y="4143"/>
                  </a:cubicBezTo>
                  <a:cubicBezTo>
                    <a:pt x="710" y="4701"/>
                    <a:pt x="1087" y="5260"/>
                    <a:pt x="835" y="5818"/>
                  </a:cubicBezTo>
                  <a:cubicBezTo>
                    <a:pt x="1338" y="5818"/>
                    <a:pt x="1766" y="5304"/>
                    <a:pt x="1590" y="4880"/>
                  </a:cubicBezTo>
                  <a:cubicBezTo>
                    <a:pt x="1917" y="5550"/>
                    <a:pt x="2168" y="6198"/>
                    <a:pt x="2495" y="6913"/>
                  </a:cubicBezTo>
                  <a:cubicBezTo>
                    <a:pt x="2646" y="7181"/>
                    <a:pt x="2696" y="7605"/>
                    <a:pt x="2445" y="7784"/>
                  </a:cubicBezTo>
                  <a:cubicBezTo>
                    <a:pt x="1967" y="8074"/>
                    <a:pt x="1238" y="7426"/>
                    <a:pt x="886" y="7784"/>
                  </a:cubicBezTo>
                  <a:cubicBezTo>
                    <a:pt x="735" y="7985"/>
                    <a:pt x="861" y="8253"/>
                    <a:pt x="1087" y="8409"/>
                  </a:cubicBezTo>
                  <a:cubicBezTo>
                    <a:pt x="1288" y="8543"/>
                    <a:pt x="1590" y="8588"/>
                    <a:pt x="1816" y="8677"/>
                  </a:cubicBezTo>
                  <a:cubicBezTo>
                    <a:pt x="2696" y="9102"/>
                    <a:pt x="2872" y="10174"/>
                    <a:pt x="2872" y="11112"/>
                  </a:cubicBezTo>
                  <a:cubicBezTo>
                    <a:pt x="3023" y="11157"/>
                    <a:pt x="3224" y="11157"/>
                    <a:pt x="3400" y="11201"/>
                  </a:cubicBezTo>
                  <a:cubicBezTo>
                    <a:pt x="3174" y="11536"/>
                    <a:pt x="3652" y="11916"/>
                    <a:pt x="4079" y="11871"/>
                  </a:cubicBezTo>
                  <a:cubicBezTo>
                    <a:pt x="4507" y="11782"/>
                    <a:pt x="4758" y="11447"/>
                    <a:pt x="4984" y="11112"/>
                  </a:cubicBezTo>
                  <a:cubicBezTo>
                    <a:pt x="5236" y="10688"/>
                    <a:pt x="5336" y="10084"/>
                    <a:pt x="4859" y="9861"/>
                  </a:cubicBezTo>
                  <a:cubicBezTo>
                    <a:pt x="5286" y="9705"/>
                    <a:pt x="5663" y="9571"/>
                    <a:pt x="6091" y="9392"/>
                  </a:cubicBezTo>
                  <a:cubicBezTo>
                    <a:pt x="6015" y="9571"/>
                    <a:pt x="6242" y="9816"/>
                    <a:pt x="6443" y="9816"/>
                  </a:cubicBezTo>
                  <a:cubicBezTo>
                    <a:pt x="7147" y="9906"/>
                    <a:pt x="7826" y="9749"/>
                    <a:pt x="8404" y="9392"/>
                  </a:cubicBezTo>
                  <a:cubicBezTo>
                    <a:pt x="8781" y="9816"/>
                    <a:pt x="9033" y="10375"/>
                    <a:pt x="8983" y="10933"/>
                  </a:cubicBezTo>
                  <a:cubicBezTo>
                    <a:pt x="8354" y="10643"/>
                    <a:pt x="7549" y="11023"/>
                    <a:pt x="7348" y="11581"/>
                  </a:cubicBezTo>
                  <a:cubicBezTo>
                    <a:pt x="7298" y="11737"/>
                    <a:pt x="7298" y="11916"/>
                    <a:pt x="7197" y="12005"/>
                  </a:cubicBezTo>
                  <a:cubicBezTo>
                    <a:pt x="6971" y="12206"/>
                    <a:pt x="6669" y="12206"/>
                    <a:pt x="6342" y="12139"/>
                  </a:cubicBezTo>
                  <a:cubicBezTo>
                    <a:pt x="5437" y="12095"/>
                    <a:pt x="4557" y="12430"/>
                    <a:pt x="3979" y="13033"/>
                  </a:cubicBezTo>
                  <a:cubicBezTo>
                    <a:pt x="4557" y="13279"/>
                    <a:pt x="4859" y="13882"/>
                    <a:pt x="4708" y="14396"/>
                  </a:cubicBezTo>
                  <a:cubicBezTo>
                    <a:pt x="4859" y="14641"/>
                    <a:pt x="5336" y="14485"/>
                    <a:pt x="5563" y="14261"/>
                  </a:cubicBezTo>
                  <a:cubicBezTo>
                    <a:pt x="5764" y="14060"/>
                    <a:pt x="6091" y="13792"/>
                    <a:pt x="6393" y="13926"/>
                  </a:cubicBezTo>
                  <a:cubicBezTo>
                    <a:pt x="6493" y="13971"/>
                    <a:pt x="6543" y="14060"/>
                    <a:pt x="6619" y="14127"/>
                  </a:cubicBezTo>
                  <a:cubicBezTo>
                    <a:pt x="6921" y="14530"/>
                    <a:pt x="7021" y="15066"/>
                    <a:pt x="7021" y="15579"/>
                  </a:cubicBezTo>
                  <a:cubicBezTo>
                    <a:pt x="7398" y="15512"/>
                    <a:pt x="7826" y="15847"/>
                    <a:pt x="7826" y="16182"/>
                  </a:cubicBezTo>
                  <a:cubicBezTo>
                    <a:pt x="6870" y="16272"/>
                    <a:pt x="5865" y="16182"/>
                    <a:pt x="4984" y="15937"/>
                  </a:cubicBezTo>
                  <a:cubicBezTo>
                    <a:pt x="5286" y="16451"/>
                    <a:pt x="5613" y="17031"/>
                    <a:pt x="5865" y="17545"/>
                  </a:cubicBezTo>
                  <a:cubicBezTo>
                    <a:pt x="6493" y="17724"/>
                    <a:pt x="6870" y="18439"/>
                    <a:pt x="6719" y="18997"/>
                  </a:cubicBezTo>
                  <a:cubicBezTo>
                    <a:pt x="7021" y="18841"/>
                    <a:pt x="7398" y="19042"/>
                    <a:pt x="7600" y="19310"/>
                  </a:cubicBezTo>
                  <a:cubicBezTo>
                    <a:pt x="7826" y="19555"/>
                    <a:pt x="7926" y="19890"/>
                    <a:pt x="8077" y="20158"/>
                  </a:cubicBezTo>
                  <a:cubicBezTo>
                    <a:pt x="8404" y="20672"/>
                    <a:pt x="8932" y="21052"/>
                    <a:pt x="9511" y="21186"/>
                  </a:cubicBezTo>
                  <a:cubicBezTo>
                    <a:pt x="9662" y="20918"/>
                    <a:pt x="9511" y="20628"/>
                    <a:pt x="9460" y="20293"/>
                  </a:cubicBezTo>
                  <a:cubicBezTo>
                    <a:pt x="9033" y="18707"/>
                    <a:pt x="10240" y="17076"/>
                    <a:pt x="9838" y="15512"/>
                  </a:cubicBezTo>
                  <a:cubicBezTo>
                    <a:pt x="10039" y="15624"/>
                    <a:pt x="10190" y="15669"/>
                    <a:pt x="10416" y="15758"/>
                  </a:cubicBezTo>
                  <a:cubicBezTo>
                    <a:pt x="10667" y="15713"/>
                    <a:pt x="10718" y="15468"/>
                    <a:pt x="10768" y="15244"/>
                  </a:cubicBezTo>
                  <a:cubicBezTo>
                    <a:pt x="10869" y="14440"/>
                    <a:pt x="10869" y="13658"/>
                    <a:pt x="10818" y="12854"/>
                  </a:cubicBezTo>
                  <a:cubicBezTo>
                    <a:pt x="11573" y="12720"/>
                    <a:pt x="12000" y="11961"/>
                    <a:pt x="11723" y="11358"/>
                  </a:cubicBezTo>
                  <a:cubicBezTo>
                    <a:pt x="11623" y="11157"/>
                    <a:pt x="11522" y="11023"/>
                    <a:pt x="11472" y="10799"/>
                  </a:cubicBezTo>
                  <a:cubicBezTo>
                    <a:pt x="11296" y="10174"/>
                    <a:pt x="12101" y="9615"/>
                    <a:pt x="12000" y="9012"/>
                  </a:cubicBezTo>
                  <a:cubicBezTo>
                    <a:pt x="12252" y="9057"/>
                    <a:pt x="12528" y="9102"/>
                    <a:pt x="12729" y="9146"/>
                  </a:cubicBezTo>
                  <a:cubicBezTo>
                    <a:pt x="13106" y="8364"/>
                    <a:pt x="14615" y="8297"/>
                    <a:pt x="14992" y="9102"/>
                  </a:cubicBezTo>
                  <a:cubicBezTo>
                    <a:pt x="14515" y="9146"/>
                    <a:pt x="13936" y="9392"/>
                    <a:pt x="14037" y="9816"/>
                  </a:cubicBezTo>
                  <a:cubicBezTo>
                    <a:pt x="14087" y="9950"/>
                    <a:pt x="14213" y="10040"/>
                    <a:pt x="14313" y="10174"/>
                  </a:cubicBezTo>
                  <a:cubicBezTo>
                    <a:pt x="14565" y="10509"/>
                    <a:pt x="14515" y="10978"/>
                    <a:pt x="14263" y="11313"/>
                  </a:cubicBezTo>
                  <a:cubicBezTo>
                    <a:pt x="14892" y="11782"/>
                    <a:pt x="15420" y="12340"/>
                    <a:pt x="15847" y="12988"/>
                  </a:cubicBezTo>
                  <a:cubicBezTo>
                    <a:pt x="15898" y="13078"/>
                    <a:pt x="15948" y="13189"/>
                    <a:pt x="15948" y="13279"/>
                  </a:cubicBezTo>
                  <a:cubicBezTo>
                    <a:pt x="15948" y="13502"/>
                    <a:pt x="15722" y="13658"/>
                    <a:pt x="15621" y="13837"/>
                  </a:cubicBezTo>
                  <a:cubicBezTo>
                    <a:pt x="15520" y="14016"/>
                    <a:pt x="15621" y="14351"/>
                    <a:pt x="15847" y="14261"/>
                  </a:cubicBezTo>
                  <a:cubicBezTo>
                    <a:pt x="15621" y="14485"/>
                    <a:pt x="15420" y="14686"/>
                    <a:pt x="15143" y="14909"/>
                  </a:cubicBezTo>
                  <a:cubicBezTo>
                    <a:pt x="14791" y="15289"/>
                    <a:pt x="14414" y="15892"/>
                    <a:pt x="14841" y="16227"/>
                  </a:cubicBezTo>
                  <a:cubicBezTo>
                    <a:pt x="15093" y="16406"/>
                    <a:pt x="15470" y="16361"/>
                    <a:pt x="15722" y="16182"/>
                  </a:cubicBezTo>
                  <a:cubicBezTo>
                    <a:pt x="15998" y="15981"/>
                    <a:pt x="16149" y="15758"/>
                    <a:pt x="16250" y="15468"/>
                  </a:cubicBezTo>
                  <a:cubicBezTo>
                    <a:pt x="16577" y="15758"/>
                    <a:pt x="16727" y="16182"/>
                    <a:pt x="16577" y="16562"/>
                  </a:cubicBezTo>
                  <a:cubicBezTo>
                    <a:pt x="16727" y="16406"/>
                    <a:pt x="17054" y="16518"/>
                    <a:pt x="17205" y="16696"/>
                  </a:cubicBezTo>
                  <a:cubicBezTo>
                    <a:pt x="17381" y="16875"/>
                    <a:pt x="17431" y="17076"/>
                    <a:pt x="17633" y="17210"/>
                  </a:cubicBezTo>
                  <a:cubicBezTo>
                    <a:pt x="18060" y="17545"/>
                    <a:pt x="18689" y="17210"/>
                    <a:pt x="18890" y="16741"/>
                  </a:cubicBezTo>
                  <a:cubicBezTo>
                    <a:pt x="19116" y="16317"/>
                    <a:pt x="19016" y="15803"/>
                    <a:pt x="18940" y="15334"/>
                  </a:cubicBezTo>
                  <a:cubicBezTo>
                    <a:pt x="18940" y="14865"/>
                    <a:pt x="19116" y="14306"/>
                    <a:pt x="19594" y="14127"/>
                  </a:cubicBezTo>
                  <a:cubicBezTo>
                    <a:pt x="18689" y="13971"/>
                    <a:pt x="18110" y="13234"/>
                    <a:pt x="17683" y="12564"/>
                  </a:cubicBezTo>
                  <a:cubicBezTo>
                    <a:pt x="17482" y="12251"/>
                    <a:pt x="17255" y="11871"/>
                    <a:pt x="17381" y="11536"/>
                  </a:cubicBezTo>
                  <a:cubicBezTo>
                    <a:pt x="16903" y="11536"/>
                    <a:pt x="16551" y="11157"/>
                    <a:pt x="16375" y="10755"/>
                  </a:cubicBezTo>
                  <a:cubicBezTo>
                    <a:pt x="16225" y="10330"/>
                    <a:pt x="16199" y="9906"/>
                    <a:pt x="16149" y="9481"/>
                  </a:cubicBezTo>
                  <a:cubicBezTo>
                    <a:pt x="15998" y="8543"/>
                    <a:pt x="15420" y="7694"/>
                    <a:pt x="14615" y="7091"/>
                  </a:cubicBezTo>
                  <a:cubicBezTo>
                    <a:pt x="14213" y="6756"/>
                    <a:pt x="13735" y="6578"/>
                    <a:pt x="13308" y="6242"/>
                  </a:cubicBezTo>
                  <a:cubicBezTo>
                    <a:pt x="12880" y="5907"/>
                    <a:pt x="12578" y="5438"/>
                    <a:pt x="12679" y="4969"/>
                  </a:cubicBezTo>
                  <a:cubicBezTo>
                    <a:pt x="12402" y="4969"/>
                    <a:pt x="12201" y="5036"/>
                    <a:pt x="11925" y="5036"/>
                  </a:cubicBezTo>
                  <a:cubicBezTo>
                    <a:pt x="12050" y="3986"/>
                    <a:pt x="11472" y="2959"/>
                    <a:pt x="10516" y="2400"/>
                  </a:cubicBezTo>
                  <a:cubicBezTo>
                    <a:pt x="10567" y="1083"/>
                    <a:pt x="9083" y="-124"/>
                    <a:pt x="7600" y="10"/>
                  </a:cubicBezTo>
                  <a:cubicBezTo>
                    <a:pt x="7499" y="1194"/>
                    <a:pt x="7499" y="2356"/>
                    <a:pt x="7725" y="3473"/>
                  </a:cubicBezTo>
                  <a:cubicBezTo>
                    <a:pt x="7826" y="4187"/>
                    <a:pt x="8027" y="4969"/>
                    <a:pt x="8656" y="5394"/>
                  </a:cubicBezTo>
                  <a:cubicBezTo>
                    <a:pt x="8781" y="5505"/>
                    <a:pt x="8932" y="5595"/>
                    <a:pt x="8983" y="5684"/>
                  </a:cubicBezTo>
                  <a:cubicBezTo>
                    <a:pt x="9083" y="5974"/>
                    <a:pt x="8832" y="6242"/>
                    <a:pt x="8505" y="6376"/>
                  </a:cubicBezTo>
                  <a:cubicBezTo>
                    <a:pt x="8354" y="6488"/>
                    <a:pt x="8128" y="6578"/>
                    <a:pt x="7977" y="6533"/>
                  </a:cubicBezTo>
                  <a:cubicBezTo>
                    <a:pt x="7876" y="6488"/>
                    <a:pt x="7826" y="6376"/>
                    <a:pt x="7776" y="6332"/>
                  </a:cubicBezTo>
                  <a:cubicBezTo>
                    <a:pt x="6971" y="5081"/>
                    <a:pt x="6292" y="3674"/>
                    <a:pt x="6543" y="2266"/>
                  </a:cubicBezTo>
                  <a:cubicBezTo>
                    <a:pt x="6015" y="1887"/>
                    <a:pt x="5437" y="1552"/>
                    <a:pt x="4859" y="1239"/>
                  </a:cubicBezTo>
                  <a:cubicBezTo>
                    <a:pt x="4658" y="1753"/>
                    <a:pt x="4658" y="2356"/>
                    <a:pt x="4909" y="2870"/>
                  </a:cubicBezTo>
                  <a:cubicBezTo>
                    <a:pt x="4557" y="3249"/>
                    <a:pt x="3803" y="2780"/>
                    <a:pt x="3752" y="2311"/>
                  </a:cubicBezTo>
                  <a:cubicBezTo>
                    <a:pt x="3702" y="1820"/>
                    <a:pt x="4104" y="1418"/>
                    <a:pt x="4456" y="1083"/>
                  </a:cubicBezTo>
                  <a:cubicBezTo>
                    <a:pt x="3752" y="1552"/>
                    <a:pt x="-2006" y="-414"/>
                    <a:pt x="735" y="2535"/>
                  </a:cubicBezTo>
                  <a:close/>
                  <a:moveTo>
                    <a:pt x="4507" y="1038"/>
                  </a:moveTo>
                  <a:cubicBezTo>
                    <a:pt x="4482" y="1060"/>
                    <a:pt x="4482" y="1083"/>
                    <a:pt x="4456" y="1083"/>
                  </a:cubicBezTo>
                  <a:cubicBezTo>
                    <a:pt x="4456" y="1083"/>
                    <a:pt x="4482" y="1060"/>
                    <a:pt x="4507" y="1038"/>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1" name="Shape 3701"/>
            <p:cNvSpPr/>
            <p:nvPr/>
          </p:nvSpPr>
          <p:spPr>
            <a:xfrm>
              <a:off x="1063553" y="173802"/>
              <a:ext cx="231868" cy="232547"/>
            </a:xfrm>
            <a:custGeom>
              <a:avLst/>
              <a:gdLst/>
              <a:ahLst/>
              <a:cxnLst>
                <a:cxn ang="0">
                  <a:pos x="wd2" y="hd2"/>
                </a:cxn>
                <a:cxn ang="5400000">
                  <a:pos x="wd2" y="hd2"/>
                </a:cxn>
                <a:cxn ang="10800000">
                  <a:pos x="wd2" y="hd2"/>
                </a:cxn>
                <a:cxn ang="16200000">
                  <a:pos x="wd2" y="hd2"/>
                </a:cxn>
              </a:cxnLst>
              <a:rect l="0" t="0" r="r" b="b"/>
              <a:pathLst>
                <a:path w="20881" h="21458" extrusionOk="0">
                  <a:moveTo>
                    <a:pt x="7236" y="19226"/>
                  </a:moveTo>
                  <a:cubicBezTo>
                    <a:pt x="7589" y="19064"/>
                    <a:pt x="7902" y="18822"/>
                    <a:pt x="8215" y="18822"/>
                  </a:cubicBezTo>
                  <a:cubicBezTo>
                    <a:pt x="8958" y="18903"/>
                    <a:pt x="9232" y="20235"/>
                    <a:pt x="10054" y="20154"/>
                  </a:cubicBezTo>
                  <a:cubicBezTo>
                    <a:pt x="9780" y="20598"/>
                    <a:pt x="10054" y="21164"/>
                    <a:pt x="10523" y="21366"/>
                  </a:cubicBezTo>
                  <a:cubicBezTo>
                    <a:pt x="11032" y="21527"/>
                    <a:pt x="11541" y="21446"/>
                    <a:pt x="11932" y="21366"/>
                  </a:cubicBezTo>
                  <a:cubicBezTo>
                    <a:pt x="12363" y="21244"/>
                    <a:pt x="12676" y="21164"/>
                    <a:pt x="12989" y="20921"/>
                  </a:cubicBezTo>
                  <a:cubicBezTo>
                    <a:pt x="13223" y="20679"/>
                    <a:pt x="13341" y="20397"/>
                    <a:pt x="13497" y="20154"/>
                  </a:cubicBezTo>
                  <a:cubicBezTo>
                    <a:pt x="14045" y="19226"/>
                    <a:pt x="15376" y="18983"/>
                    <a:pt x="16276" y="19589"/>
                  </a:cubicBezTo>
                  <a:cubicBezTo>
                    <a:pt x="15963" y="18216"/>
                    <a:pt x="15767" y="16359"/>
                    <a:pt x="17019" y="15673"/>
                  </a:cubicBezTo>
                  <a:cubicBezTo>
                    <a:pt x="17528" y="15431"/>
                    <a:pt x="17997" y="15511"/>
                    <a:pt x="18428" y="15148"/>
                  </a:cubicBezTo>
                  <a:cubicBezTo>
                    <a:pt x="18976" y="14744"/>
                    <a:pt x="19132" y="13816"/>
                    <a:pt x="19719" y="13573"/>
                  </a:cubicBezTo>
                  <a:cubicBezTo>
                    <a:pt x="20071" y="13371"/>
                    <a:pt x="20384" y="13452"/>
                    <a:pt x="20619" y="13291"/>
                  </a:cubicBezTo>
                  <a:cubicBezTo>
                    <a:pt x="21206" y="12887"/>
                    <a:pt x="20697" y="11878"/>
                    <a:pt x="20149" y="11514"/>
                  </a:cubicBezTo>
                  <a:cubicBezTo>
                    <a:pt x="19484" y="11191"/>
                    <a:pt x="18663" y="11030"/>
                    <a:pt x="18349" y="10424"/>
                  </a:cubicBezTo>
                  <a:cubicBezTo>
                    <a:pt x="18154" y="10182"/>
                    <a:pt x="18076" y="9819"/>
                    <a:pt x="17997" y="9576"/>
                  </a:cubicBezTo>
                  <a:cubicBezTo>
                    <a:pt x="17332" y="8204"/>
                    <a:pt x="15141" y="8123"/>
                    <a:pt x="14397" y="9496"/>
                  </a:cubicBezTo>
                  <a:cubicBezTo>
                    <a:pt x="14397" y="8809"/>
                    <a:pt x="14319" y="8042"/>
                    <a:pt x="14045" y="7477"/>
                  </a:cubicBezTo>
                  <a:cubicBezTo>
                    <a:pt x="13810" y="6871"/>
                    <a:pt x="13067" y="6346"/>
                    <a:pt x="12402" y="6629"/>
                  </a:cubicBezTo>
                  <a:cubicBezTo>
                    <a:pt x="10876" y="7114"/>
                    <a:pt x="11776" y="10343"/>
                    <a:pt x="10210" y="10828"/>
                  </a:cubicBezTo>
                  <a:cubicBezTo>
                    <a:pt x="9310" y="11111"/>
                    <a:pt x="8410" y="9657"/>
                    <a:pt x="9154" y="8971"/>
                  </a:cubicBezTo>
                  <a:cubicBezTo>
                    <a:pt x="8723" y="8890"/>
                    <a:pt x="8332" y="9132"/>
                    <a:pt x="8136" y="9576"/>
                  </a:cubicBezTo>
                  <a:cubicBezTo>
                    <a:pt x="8136" y="8971"/>
                    <a:pt x="7667" y="8567"/>
                    <a:pt x="7158" y="8325"/>
                  </a:cubicBezTo>
                  <a:cubicBezTo>
                    <a:pt x="6689" y="8042"/>
                    <a:pt x="6102" y="7961"/>
                    <a:pt x="5671" y="7558"/>
                  </a:cubicBezTo>
                  <a:cubicBezTo>
                    <a:pt x="5280" y="7114"/>
                    <a:pt x="5280" y="6266"/>
                    <a:pt x="5867" y="6104"/>
                  </a:cubicBezTo>
                  <a:cubicBezTo>
                    <a:pt x="5358" y="6023"/>
                    <a:pt x="4849" y="5862"/>
                    <a:pt x="4536" y="5418"/>
                  </a:cubicBezTo>
                  <a:cubicBezTo>
                    <a:pt x="4145" y="4812"/>
                    <a:pt x="4458" y="4005"/>
                    <a:pt x="4849" y="3480"/>
                  </a:cubicBezTo>
                  <a:cubicBezTo>
                    <a:pt x="5280" y="2874"/>
                    <a:pt x="5867" y="2471"/>
                    <a:pt x="6180" y="1784"/>
                  </a:cubicBezTo>
                  <a:cubicBezTo>
                    <a:pt x="6415" y="1098"/>
                    <a:pt x="6258" y="169"/>
                    <a:pt x="5515" y="8"/>
                  </a:cubicBezTo>
                  <a:cubicBezTo>
                    <a:pt x="4849" y="-73"/>
                    <a:pt x="4380" y="533"/>
                    <a:pt x="4223" y="1179"/>
                  </a:cubicBezTo>
                  <a:cubicBezTo>
                    <a:pt x="4028" y="1784"/>
                    <a:pt x="4028" y="2551"/>
                    <a:pt x="3636" y="3036"/>
                  </a:cubicBezTo>
                  <a:cubicBezTo>
                    <a:pt x="3402" y="3399"/>
                    <a:pt x="3049" y="3561"/>
                    <a:pt x="2815" y="3884"/>
                  </a:cubicBezTo>
                  <a:cubicBezTo>
                    <a:pt x="1836" y="5095"/>
                    <a:pt x="2228" y="6952"/>
                    <a:pt x="2658" y="8486"/>
                  </a:cubicBezTo>
                  <a:cubicBezTo>
                    <a:pt x="1993" y="8406"/>
                    <a:pt x="1328" y="8325"/>
                    <a:pt x="780" y="8325"/>
                  </a:cubicBezTo>
                  <a:cubicBezTo>
                    <a:pt x="349" y="8567"/>
                    <a:pt x="428" y="9132"/>
                    <a:pt x="663" y="9576"/>
                  </a:cubicBezTo>
                  <a:cubicBezTo>
                    <a:pt x="858" y="9980"/>
                    <a:pt x="1171" y="10424"/>
                    <a:pt x="1093" y="10949"/>
                  </a:cubicBezTo>
                  <a:cubicBezTo>
                    <a:pt x="1015" y="11434"/>
                    <a:pt x="271" y="11676"/>
                    <a:pt x="115" y="11272"/>
                  </a:cubicBezTo>
                  <a:cubicBezTo>
                    <a:pt x="-394" y="12806"/>
                    <a:pt x="858" y="14663"/>
                    <a:pt x="2423" y="14744"/>
                  </a:cubicBezTo>
                  <a:cubicBezTo>
                    <a:pt x="2893" y="14744"/>
                    <a:pt x="3480" y="14663"/>
                    <a:pt x="3949" y="14502"/>
                  </a:cubicBezTo>
                  <a:cubicBezTo>
                    <a:pt x="5515" y="14058"/>
                    <a:pt x="7002" y="13735"/>
                    <a:pt x="8567" y="13291"/>
                  </a:cubicBezTo>
                  <a:cubicBezTo>
                    <a:pt x="8645" y="14663"/>
                    <a:pt x="7236" y="15834"/>
                    <a:pt x="5945" y="15592"/>
                  </a:cubicBezTo>
                  <a:cubicBezTo>
                    <a:pt x="5945" y="18741"/>
                    <a:pt x="3128" y="15148"/>
                    <a:pt x="3636" y="17530"/>
                  </a:cubicBezTo>
                  <a:cubicBezTo>
                    <a:pt x="3715" y="18620"/>
                    <a:pt x="6102" y="19831"/>
                    <a:pt x="7236" y="19226"/>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2" name="Shape 3702"/>
            <p:cNvSpPr/>
            <p:nvPr/>
          </p:nvSpPr>
          <p:spPr>
            <a:xfrm>
              <a:off x="1897299" y="671458"/>
              <a:ext cx="418911" cy="585263"/>
            </a:xfrm>
            <a:custGeom>
              <a:avLst/>
              <a:gdLst/>
              <a:ahLst/>
              <a:cxnLst>
                <a:cxn ang="0">
                  <a:pos x="wd2" y="hd2"/>
                </a:cxn>
                <a:cxn ang="5400000">
                  <a:pos x="wd2" y="hd2"/>
                </a:cxn>
                <a:cxn ang="10800000">
                  <a:pos x="wd2" y="hd2"/>
                </a:cxn>
                <a:cxn ang="16200000">
                  <a:pos x="wd2" y="hd2"/>
                </a:cxn>
              </a:cxnLst>
              <a:rect l="0" t="0" r="r" b="b"/>
              <a:pathLst>
                <a:path w="21418" h="20892" extrusionOk="0">
                  <a:moveTo>
                    <a:pt x="20662" y="2548"/>
                  </a:moveTo>
                  <a:cubicBezTo>
                    <a:pt x="19947" y="3233"/>
                    <a:pt x="18540" y="3420"/>
                    <a:pt x="17981" y="4152"/>
                  </a:cubicBezTo>
                  <a:cubicBezTo>
                    <a:pt x="17892" y="4246"/>
                    <a:pt x="17847" y="4370"/>
                    <a:pt x="17669" y="4433"/>
                  </a:cubicBezTo>
                  <a:cubicBezTo>
                    <a:pt x="17468" y="4510"/>
                    <a:pt x="17289" y="4433"/>
                    <a:pt x="17088" y="4433"/>
                  </a:cubicBezTo>
                  <a:cubicBezTo>
                    <a:pt x="16440" y="4401"/>
                    <a:pt x="15971" y="4837"/>
                    <a:pt x="15413" y="5055"/>
                  </a:cubicBezTo>
                  <a:cubicBezTo>
                    <a:pt x="14944" y="5289"/>
                    <a:pt x="14340" y="5383"/>
                    <a:pt x="13827" y="5585"/>
                  </a:cubicBezTo>
                  <a:cubicBezTo>
                    <a:pt x="12687" y="5943"/>
                    <a:pt x="11749" y="6628"/>
                    <a:pt x="11325" y="7485"/>
                  </a:cubicBezTo>
                  <a:cubicBezTo>
                    <a:pt x="11280" y="7609"/>
                    <a:pt x="11191" y="7734"/>
                    <a:pt x="11102" y="7812"/>
                  </a:cubicBezTo>
                  <a:cubicBezTo>
                    <a:pt x="10632" y="8092"/>
                    <a:pt x="9694" y="7765"/>
                    <a:pt x="9404" y="8170"/>
                  </a:cubicBezTo>
                  <a:cubicBezTo>
                    <a:pt x="9784" y="8450"/>
                    <a:pt x="9516" y="8886"/>
                    <a:pt x="9225" y="9214"/>
                  </a:cubicBezTo>
                  <a:cubicBezTo>
                    <a:pt x="8622" y="9992"/>
                    <a:pt x="8108" y="10802"/>
                    <a:pt x="7684" y="11627"/>
                  </a:cubicBezTo>
                  <a:cubicBezTo>
                    <a:pt x="7126" y="11861"/>
                    <a:pt x="6790" y="12344"/>
                    <a:pt x="6880" y="12764"/>
                  </a:cubicBezTo>
                  <a:cubicBezTo>
                    <a:pt x="6701" y="12795"/>
                    <a:pt x="6500" y="12842"/>
                    <a:pt x="6321" y="12873"/>
                  </a:cubicBezTo>
                  <a:cubicBezTo>
                    <a:pt x="6500" y="13091"/>
                    <a:pt x="6187" y="13418"/>
                    <a:pt x="5808" y="13387"/>
                  </a:cubicBezTo>
                  <a:cubicBezTo>
                    <a:pt x="6143" y="13683"/>
                    <a:pt x="5473" y="14041"/>
                    <a:pt x="5249" y="14368"/>
                  </a:cubicBezTo>
                  <a:cubicBezTo>
                    <a:pt x="5093" y="14571"/>
                    <a:pt x="5048" y="14789"/>
                    <a:pt x="5004" y="14991"/>
                  </a:cubicBezTo>
                  <a:cubicBezTo>
                    <a:pt x="4869" y="15972"/>
                    <a:pt x="4735" y="16953"/>
                    <a:pt x="4624" y="17934"/>
                  </a:cubicBezTo>
                  <a:cubicBezTo>
                    <a:pt x="4624" y="18168"/>
                    <a:pt x="4579" y="18386"/>
                    <a:pt x="4780" y="18589"/>
                  </a:cubicBezTo>
                  <a:cubicBezTo>
                    <a:pt x="4914" y="18744"/>
                    <a:pt x="5205" y="18853"/>
                    <a:pt x="5473" y="18947"/>
                  </a:cubicBezTo>
                  <a:cubicBezTo>
                    <a:pt x="6143" y="19211"/>
                    <a:pt x="6701" y="19632"/>
                    <a:pt x="6969" y="20115"/>
                  </a:cubicBezTo>
                  <a:cubicBezTo>
                    <a:pt x="7059" y="20255"/>
                    <a:pt x="7126" y="20411"/>
                    <a:pt x="7059" y="20551"/>
                  </a:cubicBezTo>
                  <a:cubicBezTo>
                    <a:pt x="7014" y="20644"/>
                    <a:pt x="6925" y="20738"/>
                    <a:pt x="6790" y="20800"/>
                  </a:cubicBezTo>
                  <a:cubicBezTo>
                    <a:pt x="5808" y="21236"/>
                    <a:pt x="4490" y="19959"/>
                    <a:pt x="3507" y="20411"/>
                  </a:cubicBezTo>
                  <a:cubicBezTo>
                    <a:pt x="3127" y="20317"/>
                    <a:pt x="2770" y="20224"/>
                    <a:pt x="2524" y="20021"/>
                  </a:cubicBezTo>
                  <a:cubicBezTo>
                    <a:pt x="2301" y="19819"/>
                    <a:pt x="2189" y="19507"/>
                    <a:pt x="2479" y="19305"/>
                  </a:cubicBezTo>
                  <a:cubicBezTo>
                    <a:pt x="1832" y="19336"/>
                    <a:pt x="1206" y="18947"/>
                    <a:pt x="1206" y="18480"/>
                  </a:cubicBezTo>
                  <a:cubicBezTo>
                    <a:pt x="648" y="18448"/>
                    <a:pt x="179" y="18121"/>
                    <a:pt x="45" y="17732"/>
                  </a:cubicBezTo>
                  <a:cubicBezTo>
                    <a:pt x="0" y="17607"/>
                    <a:pt x="0" y="17467"/>
                    <a:pt x="0" y="17343"/>
                  </a:cubicBezTo>
                  <a:cubicBezTo>
                    <a:pt x="0" y="16922"/>
                    <a:pt x="0" y="16502"/>
                    <a:pt x="45" y="16066"/>
                  </a:cubicBezTo>
                  <a:cubicBezTo>
                    <a:pt x="268" y="16175"/>
                    <a:pt x="603" y="16066"/>
                    <a:pt x="737" y="15910"/>
                  </a:cubicBezTo>
                  <a:cubicBezTo>
                    <a:pt x="893" y="15739"/>
                    <a:pt x="938" y="15552"/>
                    <a:pt x="938" y="15349"/>
                  </a:cubicBezTo>
                  <a:cubicBezTo>
                    <a:pt x="983" y="14898"/>
                    <a:pt x="1028" y="14399"/>
                    <a:pt x="1028" y="13948"/>
                  </a:cubicBezTo>
                  <a:cubicBezTo>
                    <a:pt x="1296" y="13917"/>
                    <a:pt x="1586" y="13854"/>
                    <a:pt x="1832" y="13808"/>
                  </a:cubicBezTo>
                  <a:cubicBezTo>
                    <a:pt x="2010" y="13590"/>
                    <a:pt x="1363" y="13387"/>
                    <a:pt x="1452" y="13169"/>
                  </a:cubicBezTo>
                  <a:cubicBezTo>
                    <a:pt x="1497" y="12998"/>
                    <a:pt x="1876" y="12998"/>
                    <a:pt x="2144" y="12935"/>
                  </a:cubicBezTo>
                  <a:cubicBezTo>
                    <a:pt x="2278" y="12904"/>
                    <a:pt x="2390" y="12795"/>
                    <a:pt x="2479" y="12733"/>
                  </a:cubicBezTo>
                  <a:cubicBezTo>
                    <a:pt x="2569" y="12640"/>
                    <a:pt x="2703" y="12577"/>
                    <a:pt x="2814" y="12468"/>
                  </a:cubicBezTo>
                  <a:cubicBezTo>
                    <a:pt x="3217" y="12157"/>
                    <a:pt x="3641" y="11752"/>
                    <a:pt x="3686" y="11331"/>
                  </a:cubicBezTo>
                  <a:cubicBezTo>
                    <a:pt x="3373" y="11394"/>
                    <a:pt x="3038" y="11503"/>
                    <a:pt x="2703" y="11565"/>
                  </a:cubicBezTo>
                  <a:cubicBezTo>
                    <a:pt x="2524" y="11129"/>
                    <a:pt x="3127" y="10771"/>
                    <a:pt x="3641" y="10522"/>
                  </a:cubicBezTo>
                  <a:cubicBezTo>
                    <a:pt x="4155" y="10257"/>
                    <a:pt x="4668" y="9727"/>
                    <a:pt x="4266" y="9400"/>
                  </a:cubicBezTo>
                  <a:cubicBezTo>
                    <a:pt x="4579" y="9307"/>
                    <a:pt x="4869" y="9214"/>
                    <a:pt x="5205" y="9104"/>
                  </a:cubicBezTo>
                  <a:cubicBezTo>
                    <a:pt x="5048" y="8886"/>
                    <a:pt x="5249" y="8559"/>
                    <a:pt x="5607" y="8450"/>
                  </a:cubicBezTo>
                  <a:cubicBezTo>
                    <a:pt x="5383" y="8497"/>
                    <a:pt x="5093" y="8388"/>
                    <a:pt x="5004" y="8232"/>
                  </a:cubicBezTo>
                  <a:cubicBezTo>
                    <a:pt x="5249" y="8123"/>
                    <a:pt x="5562" y="8061"/>
                    <a:pt x="5852" y="8123"/>
                  </a:cubicBezTo>
                  <a:cubicBezTo>
                    <a:pt x="5383" y="7703"/>
                    <a:pt x="5138" y="7189"/>
                    <a:pt x="5093" y="6660"/>
                  </a:cubicBezTo>
                  <a:cubicBezTo>
                    <a:pt x="5473" y="6784"/>
                    <a:pt x="5942" y="6597"/>
                    <a:pt x="5986" y="6301"/>
                  </a:cubicBezTo>
                  <a:cubicBezTo>
                    <a:pt x="6366" y="6426"/>
                    <a:pt x="6880" y="6146"/>
                    <a:pt x="6790" y="5850"/>
                  </a:cubicBezTo>
                  <a:cubicBezTo>
                    <a:pt x="6969" y="5943"/>
                    <a:pt x="7215" y="6068"/>
                    <a:pt x="7394" y="6177"/>
                  </a:cubicBezTo>
                  <a:cubicBezTo>
                    <a:pt x="7639" y="5772"/>
                    <a:pt x="7863" y="5351"/>
                    <a:pt x="8153" y="4962"/>
                  </a:cubicBezTo>
                  <a:cubicBezTo>
                    <a:pt x="8510" y="4931"/>
                    <a:pt x="8846" y="4635"/>
                    <a:pt x="8756" y="4370"/>
                  </a:cubicBezTo>
                  <a:cubicBezTo>
                    <a:pt x="8980" y="4401"/>
                    <a:pt x="9270" y="4433"/>
                    <a:pt x="9516" y="4479"/>
                  </a:cubicBezTo>
                  <a:cubicBezTo>
                    <a:pt x="9516" y="4246"/>
                    <a:pt x="9918" y="4183"/>
                    <a:pt x="10208" y="4106"/>
                  </a:cubicBezTo>
                  <a:cubicBezTo>
                    <a:pt x="10543" y="4074"/>
                    <a:pt x="10856" y="3825"/>
                    <a:pt x="10632" y="3654"/>
                  </a:cubicBezTo>
                  <a:cubicBezTo>
                    <a:pt x="11057" y="3685"/>
                    <a:pt x="11526" y="3654"/>
                    <a:pt x="11906" y="3560"/>
                  </a:cubicBezTo>
                  <a:cubicBezTo>
                    <a:pt x="11526" y="3420"/>
                    <a:pt x="11437" y="2953"/>
                    <a:pt x="11749" y="2766"/>
                  </a:cubicBezTo>
                  <a:cubicBezTo>
                    <a:pt x="12084" y="2564"/>
                    <a:pt x="12687" y="2642"/>
                    <a:pt x="12889" y="2938"/>
                  </a:cubicBezTo>
                  <a:cubicBezTo>
                    <a:pt x="13581" y="3000"/>
                    <a:pt x="14296" y="2875"/>
                    <a:pt x="14854" y="2610"/>
                  </a:cubicBezTo>
                  <a:cubicBezTo>
                    <a:pt x="15167" y="2813"/>
                    <a:pt x="15681" y="2673"/>
                    <a:pt x="16060" y="2517"/>
                  </a:cubicBezTo>
                  <a:cubicBezTo>
                    <a:pt x="16686" y="2283"/>
                    <a:pt x="17334" y="2019"/>
                    <a:pt x="17937" y="1801"/>
                  </a:cubicBezTo>
                  <a:cubicBezTo>
                    <a:pt x="18071" y="1723"/>
                    <a:pt x="18272" y="1661"/>
                    <a:pt x="18316" y="1536"/>
                  </a:cubicBezTo>
                  <a:cubicBezTo>
                    <a:pt x="18361" y="1396"/>
                    <a:pt x="18272" y="1240"/>
                    <a:pt x="18071" y="1271"/>
                  </a:cubicBezTo>
                  <a:cubicBezTo>
                    <a:pt x="18495" y="1100"/>
                    <a:pt x="18786" y="820"/>
                    <a:pt x="19121" y="555"/>
                  </a:cubicBezTo>
                  <a:cubicBezTo>
                    <a:pt x="19679" y="88"/>
                    <a:pt x="20997" y="-364"/>
                    <a:pt x="21354" y="446"/>
                  </a:cubicBezTo>
                  <a:cubicBezTo>
                    <a:pt x="21600" y="944"/>
                    <a:pt x="21086" y="2112"/>
                    <a:pt x="20662" y="2548"/>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3" name="Shape 3703"/>
            <p:cNvSpPr/>
            <p:nvPr/>
          </p:nvSpPr>
          <p:spPr>
            <a:xfrm>
              <a:off x="2085684" y="173006"/>
              <a:ext cx="59151" cy="64705"/>
            </a:xfrm>
            <a:custGeom>
              <a:avLst/>
              <a:gdLst/>
              <a:ahLst/>
              <a:cxnLst>
                <a:cxn ang="0">
                  <a:pos x="wd2" y="hd2"/>
                </a:cxn>
                <a:cxn ang="5400000">
                  <a:pos x="wd2" y="hd2"/>
                </a:cxn>
                <a:cxn ang="10800000">
                  <a:pos x="wd2" y="hd2"/>
                </a:cxn>
                <a:cxn ang="16200000">
                  <a:pos x="wd2" y="hd2"/>
                </a:cxn>
              </a:cxnLst>
              <a:rect l="0" t="0" r="r" b="b"/>
              <a:pathLst>
                <a:path w="21600" h="21528" extrusionOk="0">
                  <a:moveTo>
                    <a:pt x="19988" y="9423"/>
                  </a:moveTo>
                  <a:cubicBezTo>
                    <a:pt x="20633" y="9423"/>
                    <a:pt x="21278" y="9423"/>
                    <a:pt x="21600" y="10003"/>
                  </a:cubicBezTo>
                  <a:cubicBezTo>
                    <a:pt x="20633" y="11887"/>
                    <a:pt x="20955" y="13627"/>
                    <a:pt x="20310" y="15801"/>
                  </a:cubicBezTo>
                  <a:cubicBezTo>
                    <a:pt x="19666" y="17541"/>
                    <a:pt x="17570" y="19426"/>
                    <a:pt x="15958" y="18846"/>
                  </a:cubicBezTo>
                  <a:cubicBezTo>
                    <a:pt x="16603" y="19426"/>
                    <a:pt x="16281" y="21020"/>
                    <a:pt x="15152" y="21310"/>
                  </a:cubicBezTo>
                  <a:cubicBezTo>
                    <a:pt x="14185" y="21600"/>
                    <a:pt x="13218" y="21600"/>
                    <a:pt x="11767" y="21310"/>
                  </a:cubicBezTo>
                  <a:cubicBezTo>
                    <a:pt x="9188" y="20585"/>
                    <a:pt x="6770" y="20295"/>
                    <a:pt x="4030" y="19715"/>
                  </a:cubicBezTo>
                  <a:cubicBezTo>
                    <a:pt x="3385" y="19715"/>
                    <a:pt x="2740" y="19426"/>
                    <a:pt x="2418" y="19136"/>
                  </a:cubicBezTo>
                  <a:cubicBezTo>
                    <a:pt x="2096" y="18846"/>
                    <a:pt x="1612" y="18266"/>
                    <a:pt x="1290" y="17541"/>
                  </a:cubicBezTo>
                  <a:cubicBezTo>
                    <a:pt x="322" y="14932"/>
                    <a:pt x="0" y="12177"/>
                    <a:pt x="0" y="9423"/>
                  </a:cubicBezTo>
                  <a:cubicBezTo>
                    <a:pt x="0" y="7828"/>
                    <a:pt x="322" y="5799"/>
                    <a:pt x="2096" y="5509"/>
                  </a:cubicBezTo>
                  <a:cubicBezTo>
                    <a:pt x="3385" y="4784"/>
                    <a:pt x="4675" y="5799"/>
                    <a:pt x="6448" y="5799"/>
                  </a:cubicBezTo>
                  <a:cubicBezTo>
                    <a:pt x="7737" y="6089"/>
                    <a:pt x="9833" y="5074"/>
                    <a:pt x="9510" y="3914"/>
                  </a:cubicBezTo>
                  <a:cubicBezTo>
                    <a:pt x="11445" y="3914"/>
                    <a:pt x="13540" y="3624"/>
                    <a:pt x="15475" y="3624"/>
                  </a:cubicBezTo>
                  <a:cubicBezTo>
                    <a:pt x="14507" y="3624"/>
                    <a:pt x="16603" y="0"/>
                    <a:pt x="19343" y="0"/>
                  </a:cubicBezTo>
                  <a:cubicBezTo>
                    <a:pt x="18215" y="2754"/>
                    <a:pt x="20633" y="6379"/>
                    <a:pt x="19988" y="9423"/>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4" name="Shape 3704"/>
            <p:cNvSpPr/>
            <p:nvPr/>
          </p:nvSpPr>
          <p:spPr>
            <a:xfrm>
              <a:off x="2164113" y="119181"/>
              <a:ext cx="58878" cy="80819"/>
            </a:xfrm>
            <a:custGeom>
              <a:avLst/>
              <a:gdLst/>
              <a:ahLst/>
              <a:cxnLst>
                <a:cxn ang="0">
                  <a:pos x="wd2" y="hd2"/>
                </a:cxn>
                <a:cxn ang="5400000">
                  <a:pos x="wd2" y="hd2"/>
                </a:cxn>
                <a:cxn ang="10800000">
                  <a:pos x="wd2" y="hd2"/>
                </a:cxn>
                <a:cxn ang="16200000">
                  <a:pos x="wd2" y="hd2"/>
                </a:cxn>
              </a:cxnLst>
              <a:rect l="0" t="0" r="r" b="b"/>
              <a:pathLst>
                <a:path w="20823" h="21232" extrusionOk="0">
                  <a:moveTo>
                    <a:pt x="13131" y="21138"/>
                  </a:moveTo>
                  <a:cubicBezTo>
                    <a:pt x="16083" y="20560"/>
                    <a:pt x="18103" y="18712"/>
                    <a:pt x="19036" y="16749"/>
                  </a:cubicBezTo>
                  <a:cubicBezTo>
                    <a:pt x="20434" y="14323"/>
                    <a:pt x="20745" y="11435"/>
                    <a:pt x="20745" y="8779"/>
                  </a:cubicBezTo>
                  <a:cubicBezTo>
                    <a:pt x="20745" y="6815"/>
                    <a:pt x="21056" y="4620"/>
                    <a:pt x="20434" y="2657"/>
                  </a:cubicBezTo>
                  <a:cubicBezTo>
                    <a:pt x="19968" y="1502"/>
                    <a:pt x="18725" y="0"/>
                    <a:pt x="17171" y="0"/>
                  </a:cubicBezTo>
                  <a:cubicBezTo>
                    <a:pt x="14840" y="0"/>
                    <a:pt x="13908" y="2426"/>
                    <a:pt x="14219" y="4158"/>
                  </a:cubicBezTo>
                  <a:cubicBezTo>
                    <a:pt x="14529" y="9241"/>
                    <a:pt x="8624" y="9010"/>
                    <a:pt x="4429" y="12128"/>
                  </a:cubicBezTo>
                  <a:cubicBezTo>
                    <a:pt x="2719" y="13399"/>
                    <a:pt x="-544" y="15016"/>
                    <a:pt x="78" y="16980"/>
                  </a:cubicBezTo>
                  <a:cubicBezTo>
                    <a:pt x="1165" y="19174"/>
                    <a:pt x="4739" y="19174"/>
                    <a:pt x="6915" y="17904"/>
                  </a:cubicBezTo>
                  <a:cubicBezTo>
                    <a:pt x="7692" y="20329"/>
                    <a:pt x="10178" y="21600"/>
                    <a:pt x="13131" y="21138"/>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5" name="Shape 3705"/>
            <p:cNvSpPr/>
            <p:nvPr/>
          </p:nvSpPr>
          <p:spPr>
            <a:xfrm>
              <a:off x="2104641" y="136482"/>
              <a:ext cx="31700" cy="23927"/>
            </a:xfrm>
            <a:custGeom>
              <a:avLst/>
              <a:gdLst/>
              <a:ahLst/>
              <a:cxnLst>
                <a:cxn ang="0">
                  <a:pos x="wd2" y="hd2"/>
                </a:cxn>
                <a:cxn ang="5400000">
                  <a:pos x="wd2" y="hd2"/>
                </a:cxn>
                <a:cxn ang="10800000">
                  <a:pos x="wd2" y="hd2"/>
                </a:cxn>
                <a:cxn ang="16200000">
                  <a:pos x="wd2" y="hd2"/>
                </a:cxn>
              </a:cxnLst>
              <a:rect l="0" t="0" r="r" b="b"/>
              <a:pathLst>
                <a:path w="20046" h="21043" extrusionOk="0">
                  <a:moveTo>
                    <a:pt x="2319" y="7200"/>
                  </a:moveTo>
                  <a:cubicBezTo>
                    <a:pt x="-1047" y="8716"/>
                    <a:pt x="-486" y="15916"/>
                    <a:pt x="2319" y="18947"/>
                  </a:cubicBezTo>
                  <a:cubicBezTo>
                    <a:pt x="5405" y="21600"/>
                    <a:pt x="9613" y="21600"/>
                    <a:pt x="12979" y="19705"/>
                  </a:cubicBezTo>
                  <a:cubicBezTo>
                    <a:pt x="16065" y="18947"/>
                    <a:pt x="19431" y="16674"/>
                    <a:pt x="19992" y="12884"/>
                  </a:cubicBezTo>
                  <a:cubicBezTo>
                    <a:pt x="20553" y="7200"/>
                    <a:pt x="16626" y="3032"/>
                    <a:pt x="12979" y="758"/>
                  </a:cubicBezTo>
                  <a:cubicBezTo>
                    <a:pt x="12418" y="758"/>
                    <a:pt x="11857" y="0"/>
                    <a:pt x="11296" y="0"/>
                  </a:cubicBezTo>
                  <a:cubicBezTo>
                    <a:pt x="10174" y="0"/>
                    <a:pt x="9613" y="0"/>
                    <a:pt x="8771" y="758"/>
                  </a:cubicBezTo>
                  <a:cubicBezTo>
                    <a:pt x="5966" y="2274"/>
                    <a:pt x="3722" y="3789"/>
                    <a:pt x="636" y="5684"/>
                  </a:cubicBezTo>
                  <a:cubicBezTo>
                    <a:pt x="-486" y="6442"/>
                    <a:pt x="2319" y="7200"/>
                    <a:pt x="2319" y="7200"/>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6" name="Shape 3706"/>
            <p:cNvSpPr/>
            <p:nvPr/>
          </p:nvSpPr>
          <p:spPr>
            <a:xfrm>
              <a:off x="2003025" y="226830"/>
              <a:ext cx="60348" cy="55484"/>
            </a:xfrm>
            <a:custGeom>
              <a:avLst/>
              <a:gdLst/>
              <a:ahLst/>
              <a:cxnLst>
                <a:cxn ang="0">
                  <a:pos x="wd2" y="hd2"/>
                </a:cxn>
                <a:cxn ang="5400000">
                  <a:pos x="wd2" y="hd2"/>
                </a:cxn>
                <a:cxn ang="10800000">
                  <a:pos x="wd2" y="hd2"/>
                </a:cxn>
                <a:cxn ang="16200000">
                  <a:pos x="wd2" y="hd2"/>
                </a:cxn>
              </a:cxnLst>
              <a:rect l="0" t="0" r="r" b="b"/>
              <a:pathLst>
                <a:path w="21341" h="20939" extrusionOk="0">
                  <a:moveTo>
                    <a:pt x="9651" y="1473"/>
                  </a:moveTo>
                  <a:cubicBezTo>
                    <a:pt x="9345" y="2127"/>
                    <a:pt x="9345" y="9000"/>
                    <a:pt x="9957" y="9000"/>
                  </a:cubicBezTo>
                  <a:cubicBezTo>
                    <a:pt x="5515" y="8018"/>
                    <a:pt x="306" y="12109"/>
                    <a:pt x="0" y="17182"/>
                  </a:cubicBezTo>
                  <a:cubicBezTo>
                    <a:pt x="1685" y="20291"/>
                    <a:pt x="5515" y="21600"/>
                    <a:pt x="8732" y="20618"/>
                  </a:cubicBezTo>
                  <a:cubicBezTo>
                    <a:pt x="11949" y="19473"/>
                    <a:pt x="14094" y="15873"/>
                    <a:pt x="13481" y="12436"/>
                  </a:cubicBezTo>
                  <a:cubicBezTo>
                    <a:pt x="15166" y="12764"/>
                    <a:pt x="17157" y="13091"/>
                    <a:pt x="18689" y="12436"/>
                  </a:cubicBezTo>
                  <a:cubicBezTo>
                    <a:pt x="20374" y="11782"/>
                    <a:pt x="21600" y="9982"/>
                    <a:pt x="21294" y="8345"/>
                  </a:cubicBezTo>
                  <a:cubicBezTo>
                    <a:pt x="18996" y="8345"/>
                    <a:pt x="17004" y="6218"/>
                    <a:pt x="16698" y="4255"/>
                  </a:cubicBezTo>
                  <a:cubicBezTo>
                    <a:pt x="15166" y="4582"/>
                    <a:pt x="13634" y="4582"/>
                    <a:pt x="12255" y="3927"/>
                  </a:cubicBezTo>
                  <a:cubicBezTo>
                    <a:pt x="11030" y="3109"/>
                    <a:pt x="9651" y="1473"/>
                    <a:pt x="10264" y="0"/>
                  </a:cubicBezTo>
                  <a:cubicBezTo>
                    <a:pt x="9957" y="0"/>
                    <a:pt x="9345" y="1473"/>
                    <a:pt x="9651" y="1473"/>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7" name="Shape 3707"/>
            <p:cNvSpPr/>
            <p:nvPr/>
          </p:nvSpPr>
          <p:spPr>
            <a:xfrm>
              <a:off x="1993456" y="165954"/>
              <a:ext cx="63495" cy="38447"/>
            </a:xfrm>
            <a:custGeom>
              <a:avLst/>
              <a:gdLst/>
              <a:ahLst/>
              <a:cxnLst>
                <a:cxn ang="0">
                  <a:pos x="wd2" y="hd2"/>
                </a:cxn>
                <a:cxn ang="5400000">
                  <a:pos x="wd2" y="hd2"/>
                </a:cxn>
                <a:cxn ang="10800000">
                  <a:pos x="wd2" y="hd2"/>
                </a:cxn>
                <a:cxn ang="16200000">
                  <a:pos x="wd2" y="hd2"/>
                </a:cxn>
              </a:cxnLst>
              <a:rect l="0" t="0" r="r" b="b"/>
              <a:pathLst>
                <a:path w="15934" h="20795" extrusionOk="0">
                  <a:moveTo>
                    <a:pt x="3584" y="20785"/>
                  </a:moveTo>
                  <a:cubicBezTo>
                    <a:pt x="4886" y="20785"/>
                    <a:pt x="6297" y="18907"/>
                    <a:pt x="6731" y="15855"/>
                  </a:cubicBezTo>
                  <a:cubicBezTo>
                    <a:pt x="6948" y="14446"/>
                    <a:pt x="6948" y="13038"/>
                    <a:pt x="7382" y="11864"/>
                  </a:cubicBezTo>
                  <a:cubicBezTo>
                    <a:pt x="7600" y="10455"/>
                    <a:pt x="8359" y="9516"/>
                    <a:pt x="9011" y="9985"/>
                  </a:cubicBezTo>
                  <a:cubicBezTo>
                    <a:pt x="9445" y="9985"/>
                    <a:pt x="9662" y="10925"/>
                    <a:pt x="9879" y="10925"/>
                  </a:cubicBezTo>
                  <a:cubicBezTo>
                    <a:pt x="11507" y="13507"/>
                    <a:pt x="13787" y="9985"/>
                    <a:pt x="15198" y="7168"/>
                  </a:cubicBezTo>
                  <a:cubicBezTo>
                    <a:pt x="15415" y="6464"/>
                    <a:pt x="15632" y="5994"/>
                    <a:pt x="15849" y="5525"/>
                  </a:cubicBezTo>
                  <a:cubicBezTo>
                    <a:pt x="16283" y="3177"/>
                    <a:pt x="14980" y="1533"/>
                    <a:pt x="13787" y="1533"/>
                  </a:cubicBezTo>
                  <a:cubicBezTo>
                    <a:pt x="12701" y="1533"/>
                    <a:pt x="11507" y="2707"/>
                    <a:pt x="10639" y="1533"/>
                  </a:cubicBezTo>
                  <a:cubicBezTo>
                    <a:pt x="10205" y="1064"/>
                    <a:pt x="9879" y="594"/>
                    <a:pt x="9445" y="125"/>
                  </a:cubicBezTo>
                  <a:cubicBezTo>
                    <a:pt x="8794" y="-345"/>
                    <a:pt x="7925" y="594"/>
                    <a:pt x="7165" y="1533"/>
                  </a:cubicBezTo>
                  <a:cubicBezTo>
                    <a:pt x="4886" y="4585"/>
                    <a:pt x="-5317" y="21255"/>
                    <a:pt x="3584" y="20785"/>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8" name="Shape 3708"/>
            <p:cNvSpPr/>
            <p:nvPr/>
          </p:nvSpPr>
          <p:spPr>
            <a:xfrm>
              <a:off x="1977136" y="138404"/>
              <a:ext cx="36467" cy="23133"/>
            </a:xfrm>
            <a:custGeom>
              <a:avLst/>
              <a:gdLst/>
              <a:ahLst/>
              <a:cxnLst>
                <a:cxn ang="0">
                  <a:pos x="wd2" y="hd2"/>
                </a:cxn>
                <a:cxn ang="5400000">
                  <a:pos x="wd2" y="hd2"/>
                </a:cxn>
                <a:cxn ang="10800000">
                  <a:pos x="wd2" y="hd2"/>
                </a:cxn>
                <a:cxn ang="16200000">
                  <a:pos x="wd2" y="hd2"/>
                </a:cxn>
              </a:cxnLst>
              <a:rect l="0" t="0" r="r" b="b"/>
              <a:pathLst>
                <a:path w="20721" h="20357" extrusionOk="0">
                  <a:moveTo>
                    <a:pt x="401" y="6676"/>
                  </a:moveTo>
                  <a:cubicBezTo>
                    <a:pt x="-581" y="9033"/>
                    <a:pt x="401" y="13353"/>
                    <a:pt x="1628" y="14924"/>
                  </a:cubicBezTo>
                  <a:cubicBezTo>
                    <a:pt x="3101" y="17280"/>
                    <a:pt x="5064" y="18065"/>
                    <a:pt x="6783" y="18851"/>
                  </a:cubicBezTo>
                  <a:cubicBezTo>
                    <a:pt x="10219" y="20815"/>
                    <a:pt x="15374" y="21600"/>
                    <a:pt x="17583" y="16495"/>
                  </a:cubicBezTo>
                  <a:cubicBezTo>
                    <a:pt x="18074" y="14924"/>
                    <a:pt x="18074" y="13353"/>
                    <a:pt x="19055" y="12567"/>
                  </a:cubicBezTo>
                  <a:cubicBezTo>
                    <a:pt x="19546" y="11782"/>
                    <a:pt x="20037" y="11782"/>
                    <a:pt x="20528" y="10604"/>
                  </a:cubicBezTo>
                  <a:cubicBezTo>
                    <a:pt x="21019" y="9818"/>
                    <a:pt x="20528" y="8247"/>
                    <a:pt x="19546" y="7462"/>
                  </a:cubicBezTo>
                  <a:cubicBezTo>
                    <a:pt x="15864" y="3535"/>
                    <a:pt x="11446" y="1571"/>
                    <a:pt x="7274" y="2356"/>
                  </a:cubicBezTo>
                  <a:cubicBezTo>
                    <a:pt x="4819" y="3142"/>
                    <a:pt x="1874" y="3927"/>
                    <a:pt x="1137" y="785"/>
                  </a:cubicBezTo>
                  <a:cubicBezTo>
                    <a:pt x="1137" y="2356"/>
                    <a:pt x="401" y="5891"/>
                    <a:pt x="401" y="6676"/>
                  </a:cubicBezTo>
                  <a:close/>
                  <a:moveTo>
                    <a:pt x="1137" y="0"/>
                  </a:moveTo>
                  <a:cubicBezTo>
                    <a:pt x="1137" y="393"/>
                    <a:pt x="1137" y="393"/>
                    <a:pt x="1137" y="785"/>
                  </a:cubicBezTo>
                  <a:cubicBezTo>
                    <a:pt x="1137" y="785"/>
                    <a:pt x="1137" y="393"/>
                    <a:pt x="1137" y="0"/>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09" name="Shape 3709"/>
            <p:cNvSpPr/>
            <p:nvPr/>
          </p:nvSpPr>
          <p:spPr>
            <a:xfrm>
              <a:off x="2029326" y="49979"/>
              <a:ext cx="35375" cy="32250"/>
            </a:xfrm>
            <a:custGeom>
              <a:avLst/>
              <a:gdLst/>
              <a:ahLst/>
              <a:cxnLst>
                <a:cxn ang="0">
                  <a:pos x="wd2" y="hd2"/>
                </a:cxn>
                <a:cxn ang="5400000">
                  <a:pos x="wd2" y="hd2"/>
                </a:cxn>
                <a:cxn ang="10800000">
                  <a:pos x="wd2" y="hd2"/>
                </a:cxn>
                <a:cxn ang="16200000">
                  <a:pos x="wd2" y="hd2"/>
                </a:cxn>
              </a:cxnLst>
              <a:rect l="0" t="0" r="r" b="b"/>
              <a:pathLst>
                <a:path w="20106" h="21600" extrusionOk="0">
                  <a:moveTo>
                    <a:pt x="260" y="8352"/>
                  </a:moveTo>
                  <a:cubicBezTo>
                    <a:pt x="-745" y="12672"/>
                    <a:pt x="1264" y="16704"/>
                    <a:pt x="4529" y="19296"/>
                  </a:cubicBezTo>
                  <a:cubicBezTo>
                    <a:pt x="7543" y="21024"/>
                    <a:pt x="11813" y="21600"/>
                    <a:pt x="15581" y="21600"/>
                  </a:cubicBezTo>
                  <a:cubicBezTo>
                    <a:pt x="16083" y="21600"/>
                    <a:pt x="17088" y="21600"/>
                    <a:pt x="17590" y="21600"/>
                  </a:cubicBezTo>
                  <a:cubicBezTo>
                    <a:pt x="20855" y="20448"/>
                    <a:pt x="20855" y="14400"/>
                    <a:pt x="18092" y="12096"/>
                  </a:cubicBezTo>
                  <a:cubicBezTo>
                    <a:pt x="15581" y="9504"/>
                    <a:pt x="12064" y="8928"/>
                    <a:pt x="8799" y="7776"/>
                  </a:cubicBezTo>
                  <a:cubicBezTo>
                    <a:pt x="5785" y="6624"/>
                    <a:pt x="1767" y="4032"/>
                    <a:pt x="1767" y="0"/>
                  </a:cubicBezTo>
                  <a:lnTo>
                    <a:pt x="260" y="8352"/>
                  </a:ln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10" name="Shape 3710"/>
            <p:cNvSpPr/>
            <p:nvPr/>
          </p:nvSpPr>
          <p:spPr>
            <a:xfrm>
              <a:off x="2045957" y="0"/>
              <a:ext cx="27018" cy="27709"/>
            </a:xfrm>
            <a:custGeom>
              <a:avLst/>
              <a:gdLst/>
              <a:ahLst/>
              <a:cxnLst>
                <a:cxn ang="0">
                  <a:pos x="wd2" y="hd2"/>
                </a:cxn>
                <a:cxn ang="5400000">
                  <a:pos x="wd2" y="hd2"/>
                </a:cxn>
                <a:cxn ang="10800000">
                  <a:pos x="wd2" y="hd2"/>
                </a:cxn>
                <a:cxn ang="16200000">
                  <a:pos x="wd2" y="hd2"/>
                </a:cxn>
              </a:cxnLst>
              <a:rect l="0" t="0" r="r" b="b"/>
              <a:pathLst>
                <a:path w="20550" h="21086" extrusionOk="0">
                  <a:moveTo>
                    <a:pt x="20447" y="8914"/>
                  </a:moveTo>
                  <a:cubicBezTo>
                    <a:pt x="21112" y="13029"/>
                    <a:pt x="18454" y="17486"/>
                    <a:pt x="14798" y="19543"/>
                  </a:cubicBezTo>
                  <a:cubicBezTo>
                    <a:pt x="11475" y="21600"/>
                    <a:pt x="6490" y="21600"/>
                    <a:pt x="2835" y="19543"/>
                  </a:cubicBezTo>
                  <a:cubicBezTo>
                    <a:pt x="1506" y="18857"/>
                    <a:pt x="177" y="17486"/>
                    <a:pt x="177" y="15771"/>
                  </a:cubicBezTo>
                  <a:cubicBezTo>
                    <a:pt x="-488" y="13714"/>
                    <a:pt x="841" y="11657"/>
                    <a:pt x="2170" y="9600"/>
                  </a:cubicBezTo>
                  <a:cubicBezTo>
                    <a:pt x="4829" y="5829"/>
                    <a:pt x="7820" y="3086"/>
                    <a:pt x="10478" y="0"/>
                  </a:cubicBezTo>
                  <a:cubicBezTo>
                    <a:pt x="10478" y="2057"/>
                    <a:pt x="10478" y="4114"/>
                    <a:pt x="10146" y="5829"/>
                  </a:cubicBezTo>
                  <a:cubicBezTo>
                    <a:pt x="13469" y="5829"/>
                    <a:pt x="17124" y="6857"/>
                    <a:pt x="20447" y="8914"/>
                  </a:cubicBez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11" name="Shape 3711"/>
            <p:cNvSpPr/>
            <p:nvPr/>
          </p:nvSpPr>
          <p:spPr>
            <a:xfrm>
              <a:off x="2022354" y="46580"/>
              <a:ext cx="15379" cy="15380"/>
            </a:xfrm>
            <a:custGeom>
              <a:avLst/>
              <a:gdLst/>
              <a:ahLst/>
              <a:cxnLst>
                <a:cxn ang="0">
                  <a:pos x="wd2" y="hd2"/>
                </a:cxn>
                <a:cxn ang="5400000">
                  <a:pos x="wd2" y="hd2"/>
                </a:cxn>
                <a:cxn ang="10800000">
                  <a:pos x="wd2" y="hd2"/>
                </a:cxn>
                <a:cxn ang="16200000">
                  <a:pos x="wd2" y="hd2"/>
                </a:cxn>
              </a:cxnLst>
              <a:rect l="0" t="0" r="r" b="b"/>
              <a:pathLst>
                <a:path w="18138" h="19713" extrusionOk="0">
                  <a:moveTo>
                    <a:pt x="18138" y="513"/>
                  </a:moveTo>
                  <a:cubicBezTo>
                    <a:pt x="9498" y="-1887"/>
                    <a:pt x="-3462" y="4713"/>
                    <a:pt x="858" y="8313"/>
                  </a:cubicBezTo>
                  <a:cubicBezTo>
                    <a:pt x="5178" y="11913"/>
                    <a:pt x="13818" y="16113"/>
                    <a:pt x="5178" y="19713"/>
                  </a:cubicBezTo>
                  <a:lnTo>
                    <a:pt x="18138" y="513"/>
                  </a:lnTo>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12" name="Shape 3712"/>
            <p:cNvSpPr/>
            <p:nvPr/>
          </p:nvSpPr>
          <p:spPr>
            <a:xfrm>
              <a:off x="378045" y="1207822"/>
              <a:ext cx="1865931" cy="1605297"/>
            </a:xfrm>
            <a:custGeom>
              <a:avLst/>
              <a:gdLst/>
              <a:ahLst/>
              <a:cxnLst>
                <a:cxn ang="0">
                  <a:pos x="wd2" y="hd2"/>
                </a:cxn>
                <a:cxn ang="5400000">
                  <a:pos x="wd2" y="hd2"/>
                </a:cxn>
                <a:cxn ang="10800000">
                  <a:pos x="wd2" y="hd2"/>
                </a:cxn>
                <a:cxn ang="16200000">
                  <a:pos x="wd2" y="hd2"/>
                </a:cxn>
              </a:cxnLst>
              <a:rect l="0" t="0" r="r" b="b"/>
              <a:pathLst>
                <a:path w="21576" h="21582" extrusionOk="0">
                  <a:moveTo>
                    <a:pt x="16044" y="19102"/>
                  </a:moveTo>
                  <a:cubicBezTo>
                    <a:pt x="16140" y="19196"/>
                    <a:pt x="16306" y="19295"/>
                    <a:pt x="16382" y="19172"/>
                  </a:cubicBezTo>
                  <a:cubicBezTo>
                    <a:pt x="16412" y="19126"/>
                    <a:pt x="16412" y="19061"/>
                    <a:pt x="16412" y="19003"/>
                  </a:cubicBezTo>
                  <a:cubicBezTo>
                    <a:pt x="16402" y="18780"/>
                    <a:pt x="16372" y="18557"/>
                    <a:pt x="16306" y="18352"/>
                  </a:cubicBezTo>
                  <a:cubicBezTo>
                    <a:pt x="16266" y="18212"/>
                    <a:pt x="16210" y="18083"/>
                    <a:pt x="16200" y="17936"/>
                  </a:cubicBezTo>
                  <a:cubicBezTo>
                    <a:pt x="16170" y="17643"/>
                    <a:pt x="16351" y="17333"/>
                    <a:pt x="16603" y="17251"/>
                  </a:cubicBezTo>
                  <a:cubicBezTo>
                    <a:pt x="16558" y="16970"/>
                    <a:pt x="16306" y="16794"/>
                    <a:pt x="16150" y="16560"/>
                  </a:cubicBezTo>
                  <a:cubicBezTo>
                    <a:pt x="15832" y="16079"/>
                    <a:pt x="16009" y="15329"/>
                    <a:pt x="16422" y="14966"/>
                  </a:cubicBezTo>
                  <a:cubicBezTo>
                    <a:pt x="16477" y="14913"/>
                    <a:pt x="16528" y="14878"/>
                    <a:pt x="16583" y="14843"/>
                  </a:cubicBezTo>
                  <a:cubicBezTo>
                    <a:pt x="16634" y="14790"/>
                    <a:pt x="16699" y="14755"/>
                    <a:pt x="16750" y="14708"/>
                  </a:cubicBezTo>
                  <a:cubicBezTo>
                    <a:pt x="16846" y="14632"/>
                    <a:pt x="16931" y="14556"/>
                    <a:pt x="17037" y="14521"/>
                  </a:cubicBezTo>
                  <a:cubicBezTo>
                    <a:pt x="17249" y="14433"/>
                    <a:pt x="17481" y="14462"/>
                    <a:pt x="17703" y="14497"/>
                  </a:cubicBezTo>
                  <a:cubicBezTo>
                    <a:pt x="18444" y="14609"/>
                    <a:pt x="19185" y="14720"/>
                    <a:pt x="19926" y="14814"/>
                  </a:cubicBezTo>
                  <a:cubicBezTo>
                    <a:pt x="20103" y="14656"/>
                    <a:pt x="20093" y="14339"/>
                    <a:pt x="19997" y="14093"/>
                  </a:cubicBezTo>
                  <a:cubicBezTo>
                    <a:pt x="19901" y="13859"/>
                    <a:pt x="19745" y="13660"/>
                    <a:pt x="19629" y="13437"/>
                  </a:cubicBezTo>
                  <a:cubicBezTo>
                    <a:pt x="19467" y="13109"/>
                    <a:pt x="19417" y="12728"/>
                    <a:pt x="19361" y="12359"/>
                  </a:cubicBezTo>
                  <a:cubicBezTo>
                    <a:pt x="19341" y="12183"/>
                    <a:pt x="19321" y="12025"/>
                    <a:pt x="19301" y="11855"/>
                  </a:cubicBezTo>
                  <a:cubicBezTo>
                    <a:pt x="19246" y="11398"/>
                    <a:pt x="19185" y="10918"/>
                    <a:pt x="19311" y="10479"/>
                  </a:cubicBezTo>
                  <a:cubicBezTo>
                    <a:pt x="19351" y="10320"/>
                    <a:pt x="19417" y="10186"/>
                    <a:pt x="19447" y="10022"/>
                  </a:cubicBezTo>
                  <a:cubicBezTo>
                    <a:pt x="19553" y="9582"/>
                    <a:pt x="19427" y="9102"/>
                    <a:pt x="19493" y="8645"/>
                  </a:cubicBezTo>
                  <a:cubicBezTo>
                    <a:pt x="19533" y="8375"/>
                    <a:pt x="19629" y="8106"/>
                    <a:pt x="19563" y="7848"/>
                  </a:cubicBezTo>
                  <a:cubicBezTo>
                    <a:pt x="19533" y="7737"/>
                    <a:pt x="19477" y="7626"/>
                    <a:pt x="19503" y="7526"/>
                  </a:cubicBezTo>
                  <a:cubicBezTo>
                    <a:pt x="19523" y="7444"/>
                    <a:pt x="19573" y="7379"/>
                    <a:pt x="19619" y="7309"/>
                  </a:cubicBezTo>
                  <a:cubicBezTo>
                    <a:pt x="19669" y="7198"/>
                    <a:pt x="19649" y="7063"/>
                    <a:pt x="19629" y="6940"/>
                  </a:cubicBezTo>
                  <a:cubicBezTo>
                    <a:pt x="19573" y="6606"/>
                    <a:pt x="19533" y="6272"/>
                    <a:pt x="19477" y="5932"/>
                  </a:cubicBezTo>
                  <a:cubicBezTo>
                    <a:pt x="19467" y="5833"/>
                    <a:pt x="19447" y="5722"/>
                    <a:pt x="19493" y="5622"/>
                  </a:cubicBezTo>
                  <a:cubicBezTo>
                    <a:pt x="19563" y="5452"/>
                    <a:pt x="19770" y="5417"/>
                    <a:pt x="19936" y="5440"/>
                  </a:cubicBezTo>
                  <a:cubicBezTo>
                    <a:pt x="20108" y="5464"/>
                    <a:pt x="20274" y="5522"/>
                    <a:pt x="20430" y="5440"/>
                  </a:cubicBezTo>
                  <a:cubicBezTo>
                    <a:pt x="20420" y="5364"/>
                    <a:pt x="20410" y="5276"/>
                    <a:pt x="20390" y="5206"/>
                  </a:cubicBezTo>
                  <a:cubicBezTo>
                    <a:pt x="20486" y="5229"/>
                    <a:pt x="20592" y="5183"/>
                    <a:pt x="20652" y="5095"/>
                  </a:cubicBezTo>
                  <a:lnTo>
                    <a:pt x="20622" y="4321"/>
                  </a:lnTo>
                  <a:cubicBezTo>
                    <a:pt x="20874" y="4146"/>
                    <a:pt x="21121" y="3952"/>
                    <a:pt x="21333" y="3718"/>
                  </a:cubicBezTo>
                  <a:cubicBezTo>
                    <a:pt x="21459" y="3583"/>
                    <a:pt x="21585" y="3413"/>
                    <a:pt x="21575" y="3214"/>
                  </a:cubicBezTo>
                  <a:cubicBezTo>
                    <a:pt x="21575" y="3044"/>
                    <a:pt x="21469" y="2880"/>
                    <a:pt x="21383" y="2734"/>
                  </a:cubicBezTo>
                  <a:cubicBezTo>
                    <a:pt x="21192" y="2394"/>
                    <a:pt x="21086" y="1984"/>
                    <a:pt x="21086" y="1568"/>
                  </a:cubicBezTo>
                  <a:cubicBezTo>
                    <a:pt x="21046" y="1533"/>
                    <a:pt x="20990" y="1492"/>
                    <a:pt x="20950" y="1468"/>
                  </a:cubicBezTo>
                  <a:cubicBezTo>
                    <a:pt x="20919" y="1480"/>
                    <a:pt x="20884" y="1492"/>
                    <a:pt x="20844" y="1503"/>
                  </a:cubicBezTo>
                  <a:cubicBezTo>
                    <a:pt x="20854" y="1480"/>
                    <a:pt x="20854" y="1468"/>
                    <a:pt x="20864" y="1445"/>
                  </a:cubicBezTo>
                  <a:cubicBezTo>
                    <a:pt x="20793" y="1445"/>
                    <a:pt x="20718" y="1421"/>
                    <a:pt x="20652" y="1398"/>
                  </a:cubicBezTo>
                  <a:cubicBezTo>
                    <a:pt x="20602" y="1421"/>
                    <a:pt x="20546" y="1410"/>
                    <a:pt x="20506" y="1357"/>
                  </a:cubicBezTo>
                  <a:cubicBezTo>
                    <a:pt x="20486" y="1380"/>
                    <a:pt x="20451" y="1421"/>
                    <a:pt x="20420" y="1433"/>
                  </a:cubicBezTo>
                  <a:cubicBezTo>
                    <a:pt x="20390" y="1445"/>
                    <a:pt x="20350" y="1445"/>
                    <a:pt x="20324" y="1410"/>
                  </a:cubicBezTo>
                  <a:cubicBezTo>
                    <a:pt x="20314" y="1380"/>
                    <a:pt x="20304" y="1357"/>
                    <a:pt x="20294" y="1345"/>
                  </a:cubicBezTo>
                  <a:cubicBezTo>
                    <a:pt x="20274" y="1334"/>
                    <a:pt x="20244" y="1334"/>
                    <a:pt x="20219" y="1345"/>
                  </a:cubicBezTo>
                  <a:cubicBezTo>
                    <a:pt x="20188" y="1345"/>
                    <a:pt x="20158" y="1322"/>
                    <a:pt x="20168" y="1298"/>
                  </a:cubicBezTo>
                  <a:cubicBezTo>
                    <a:pt x="20219" y="1175"/>
                    <a:pt x="20082" y="1029"/>
                    <a:pt x="19997" y="918"/>
                  </a:cubicBezTo>
                  <a:cubicBezTo>
                    <a:pt x="19977" y="894"/>
                    <a:pt x="19956" y="853"/>
                    <a:pt x="19926" y="841"/>
                  </a:cubicBezTo>
                  <a:cubicBezTo>
                    <a:pt x="19916" y="841"/>
                    <a:pt x="19901" y="830"/>
                    <a:pt x="19891" y="818"/>
                  </a:cubicBezTo>
                  <a:cubicBezTo>
                    <a:pt x="19881" y="806"/>
                    <a:pt x="19871" y="795"/>
                    <a:pt x="19861" y="771"/>
                  </a:cubicBezTo>
                  <a:cubicBezTo>
                    <a:pt x="19840" y="718"/>
                    <a:pt x="19810" y="683"/>
                    <a:pt x="19765" y="660"/>
                  </a:cubicBezTo>
                  <a:cubicBezTo>
                    <a:pt x="19745" y="648"/>
                    <a:pt x="19724" y="636"/>
                    <a:pt x="19689" y="648"/>
                  </a:cubicBezTo>
                  <a:cubicBezTo>
                    <a:pt x="19674" y="654"/>
                    <a:pt x="19664" y="683"/>
                    <a:pt x="19674" y="707"/>
                  </a:cubicBezTo>
                  <a:cubicBezTo>
                    <a:pt x="19669" y="707"/>
                    <a:pt x="19664" y="707"/>
                    <a:pt x="19659" y="707"/>
                  </a:cubicBezTo>
                  <a:cubicBezTo>
                    <a:pt x="19609" y="730"/>
                    <a:pt x="19659" y="824"/>
                    <a:pt x="19619" y="877"/>
                  </a:cubicBezTo>
                  <a:cubicBezTo>
                    <a:pt x="19609" y="888"/>
                    <a:pt x="19573" y="906"/>
                    <a:pt x="19573" y="929"/>
                  </a:cubicBezTo>
                  <a:cubicBezTo>
                    <a:pt x="19573" y="941"/>
                    <a:pt x="19573" y="941"/>
                    <a:pt x="19583" y="953"/>
                  </a:cubicBezTo>
                  <a:lnTo>
                    <a:pt x="19679" y="1140"/>
                  </a:lnTo>
                  <a:cubicBezTo>
                    <a:pt x="19689" y="1152"/>
                    <a:pt x="19704" y="1175"/>
                    <a:pt x="19714" y="1187"/>
                  </a:cubicBezTo>
                  <a:cubicBezTo>
                    <a:pt x="19735" y="1199"/>
                    <a:pt x="19755" y="1199"/>
                    <a:pt x="19765" y="1211"/>
                  </a:cubicBezTo>
                  <a:cubicBezTo>
                    <a:pt x="19795" y="1234"/>
                    <a:pt x="19810" y="1298"/>
                    <a:pt x="19820" y="1334"/>
                  </a:cubicBezTo>
                  <a:cubicBezTo>
                    <a:pt x="19840" y="1380"/>
                    <a:pt x="19901" y="1410"/>
                    <a:pt x="19946" y="1398"/>
                  </a:cubicBezTo>
                  <a:cubicBezTo>
                    <a:pt x="19987" y="1457"/>
                    <a:pt x="20032" y="1521"/>
                    <a:pt x="20062" y="1591"/>
                  </a:cubicBezTo>
                  <a:cubicBezTo>
                    <a:pt x="20072" y="1603"/>
                    <a:pt x="20072" y="1627"/>
                    <a:pt x="20072" y="1644"/>
                  </a:cubicBezTo>
                  <a:cubicBezTo>
                    <a:pt x="20072" y="1679"/>
                    <a:pt x="20052" y="1703"/>
                    <a:pt x="20052" y="1726"/>
                  </a:cubicBezTo>
                  <a:cubicBezTo>
                    <a:pt x="20052" y="1779"/>
                    <a:pt x="20103" y="1814"/>
                    <a:pt x="20093" y="1849"/>
                  </a:cubicBezTo>
                  <a:cubicBezTo>
                    <a:pt x="20123" y="1873"/>
                    <a:pt x="20168" y="1902"/>
                    <a:pt x="20198" y="1925"/>
                  </a:cubicBezTo>
                  <a:cubicBezTo>
                    <a:pt x="20219" y="1960"/>
                    <a:pt x="20198" y="2007"/>
                    <a:pt x="20168" y="2037"/>
                  </a:cubicBezTo>
                  <a:cubicBezTo>
                    <a:pt x="20178" y="2095"/>
                    <a:pt x="20158" y="2171"/>
                    <a:pt x="20103" y="2206"/>
                  </a:cubicBezTo>
                  <a:cubicBezTo>
                    <a:pt x="20123" y="2206"/>
                    <a:pt x="20138" y="2230"/>
                    <a:pt x="20138" y="2242"/>
                  </a:cubicBezTo>
                  <a:cubicBezTo>
                    <a:pt x="20138" y="2271"/>
                    <a:pt x="20113" y="2283"/>
                    <a:pt x="20103" y="2294"/>
                  </a:cubicBezTo>
                  <a:cubicBezTo>
                    <a:pt x="20062" y="2330"/>
                    <a:pt x="20017" y="2353"/>
                    <a:pt x="19977" y="2330"/>
                  </a:cubicBezTo>
                  <a:cubicBezTo>
                    <a:pt x="19901" y="2294"/>
                    <a:pt x="19916" y="2130"/>
                    <a:pt x="19830" y="2095"/>
                  </a:cubicBezTo>
                  <a:cubicBezTo>
                    <a:pt x="19795" y="2119"/>
                    <a:pt x="19755" y="2119"/>
                    <a:pt x="19724" y="2083"/>
                  </a:cubicBezTo>
                  <a:cubicBezTo>
                    <a:pt x="19704" y="2119"/>
                    <a:pt x="19679" y="2160"/>
                    <a:pt x="19649" y="2171"/>
                  </a:cubicBezTo>
                  <a:cubicBezTo>
                    <a:pt x="19619" y="2195"/>
                    <a:pt x="19573" y="2195"/>
                    <a:pt x="19553" y="2171"/>
                  </a:cubicBezTo>
                  <a:cubicBezTo>
                    <a:pt x="19553" y="2230"/>
                    <a:pt x="19493" y="2253"/>
                    <a:pt x="19437" y="2283"/>
                  </a:cubicBezTo>
                  <a:cubicBezTo>
                    <a:pt x="19407" y="2294"/>
                    <a:pt x="19377" y="2306"/>
                    <a:pt x="19361" y="2341"/>
                  </a:cubicBezTo>
                  <a:cubicBezTo>
                    <a:pt x="19341" y="2283"/>
                    <a:pt x="19246" y="2283"/>
                    <a:pt x="19225" y="2353"/>
                  </a:cubicBezTo>
                  <a:cubicBezTo>
                    <a:pt x="19165" y="2253"/>
                    <a:pt x="19059" y="2195"/>
                    <a:pt x="18953" y="2183"/>
                  </a:cubicBezTo>
                  <a:cubicBezTo>
                    <a:pt x="18918" y="2107"/>
                    <a:pt x="18837" y="2060"/>
                    <a:pt x="18761" y="2072"/>
                  </a:cubicBezTo>
                  <a:cubicBezTo>
                    <a:pt x="18761" y="2119"/>
                    <a:pt x="18716" y="2160"/>
                    <a:pt x="18676" y="2148"/>
                  </a:cubicBezTo>
                  <a:cubicBezTo>
                    <a:pt x="18635" y="2148"/>
                    <a:pt x="18600" y="2107"/>
                    <a:pt x="18570" y="2072"/>
                  </a:cubicBezTo>
                  <a:cubicBezTo>
                    <a:pt x="18540" y="2107"/>
                    <a:pt x="18484" y="2095"/>
                    <a:pt x="18464" y="2072"/>
                  </a:cubicBezTo>
                  <a:cubicBezTo>
                    <a:pt x="18454" y="2083"/>
                    <a:pt x="18454" y="2107"/>
                    <a:pt x="18444" y="2119"/>
                  </a:cubicBezTo>
                  <a:cubicBezTo>
                    <a:pt x="18368" y="2107"/>
                    <a:pt x="18308" y="2095"/>
                    <a:pt x="18232" y="2095"/>
                  </a:cubicBezTo>
                  <a:cubicBezTo>
                    <a:pt x="18202" y="2095"/>
                    <a:pt x="18156" y="2095"/>
                    <a:pt x="18136" y="2130"/>
                  </a:cubicBezTo>
                  <a:cubicBezTo>
                    <a:pt x="18167" y="2130"/>
                    <a:pt x="18192" y="2148"/>
                    <a:pt x="18222" y="2148"/>
                  </a:cubicBezTo>
                  <a:cubicBezTo>
                    <a:pt x="18232" y="2183"/>
                    <a:pt x="18192" y="2195"/>
                    <a:pt x="18167" y="2195"/>
                  </a:cubicBezTo>
                  <a:cubicBezTo>
                    <a:pt x="18136" y="2195"/>
                    <a:pt x="18106" y="2183"/>
                    <a:pt x="18086" y="2206"/>
                  </a:cubicBezTo>
                  <a:cubicBezTo>
                    <a:pt x="18071" y="2218"/>
                    <a:pt x="18071" y="2230"/>
                    <a:pt x="18061" y="2242"/>
                  </a:cubicBezTo>
                  <a:cubicBezTo>
                    <a:pt x="18030" y="2306"/>
                    <a:pt x="17955" y="2283"/>
                    <a:pt x="17904" y="2271"/>
                  </a:cubicBezTo>
                  <a:cubicBezTo>
                    <a:pt x="17864" y="2294"/>
                    <a:pt x="17819" y="2365"/>
                    <a:pt x="17849" y="2406"/>
                  </a:cubicBezTo>
                  <a:cubicBezTo>
                    <a:pt x="17798" y="2417"/>
                    <a:pt x="17743" y="2464"/>
                    <a:pt x="17733" y="2529"/>
                  </a:cubicBezTo>
                  <a:cubicBezTo>
                    <a:pt x="17723" y="2488"/>
                    <a:pt x="17682" y="2499"/>
                    <a:pt x="17652" y="2511"/>
                  </a:cubicBezTo>
                  <a:cubicBezTo>
                    <a:pt x="17617" y="2529"/>
                    <a:pt x="17597" y="2552"/>
                    <a:pt x="17567" y="2564"/>
                  </a:cubicBezTo>
                  <a:cubicBezTo>
                    <a:pt x="17531" y="2564"/>
                    <a:pt x="17511" y="2552"/>
                    <a:pt x="17481" y="2552"/>
                  </a:cubicBezTo>
                  <a:cubicBezTo>
                    <a:pt x="17451" y="2552"/>
                    <a:pt x="17430" y="2587"/>
                    <a:pt x="17440" y="2611"/>
                  </a:cubicBezTo>
                  <a:cubicBezTo>
                    <a:pt x="17395" y="2587"/>
                    <a:pt x="17335" y="2634"/>
                    <a:pt x="17335" y="2687"/>
                  </a:cubicBezTo>
                  <a:cubicBezTo>
                    <a:pt x="17299" y="2675"/>
                    <a:pt x="17269" y="2663"/>
                    <a:pt x="17249" y="2699"/>
                  </a:cubicBezTo>
                  <a:cubicBezTo>
                    <a:pt x="17239" y="2710"/>
                    <a:pt x="17239" y="2722"/>
                    <a:pt x="17249" y="2745"/>
                  </a:cubicBezTo>
                  <a:cubicBezTo>
                    <a:pt x="17249" y="2786"/>
                    <a:pt x="17249" y="2822"/>
                    <a:pt x="17259" y="2857"/>
                  </a:cubicBezTo>
                  <a:cubicBezTo>
                    <a:pt x="17183" y="2845"/>
                    <a:pt x="17123" y="2898"/>
                    <a:pt x="17067" y="2945"/>
                  </a:cubicBezTo>
                  <a:cubicBezTo>
                    <a:pt x="17052" y="2962"/>
                    <a:pt x="17027" y="2992"/>
                    <a:pt x="17037" y="3015"/>
                  </a:cubicBezTo>
                  <a:cubicBezTo>
                    <a:pt x="17007" y="2992"/>
                    <a:pt x="16951" y="3027"/>
                    <a:pt x="16931" y="3068"/>
                  </a:cubicBezTo>
                  <a:cubicBezTo>
                    <a:pt x="16901" y="3115"/>
                    <a:pt x="16846" y="3167"/>
                    <a:pt x="16815" y="3126"/>
                  </a:cubicBezTo>
                  <a:cubicBezTo>
                    <a:pt x="16770" y="3191"/>
                    <a:pt x="16740" y="3249"/>
                    <a:pt x="16719" y="3325"/>
                  </a:cubicBezTo>
                  <a:cubicBezTo>
                    <a:pt x="16644" y="3302"/>
                    <a:pt x="16573" y="3302"/>
                    <a:pt x="16508" y="3349"/>
                  </a:cubicBezTo>
                  <a:cubicBezTo>
                    <a:pt x="16488" y="3361"/>
                    <a:pt x="16477" y="3384"/>
                    <a:pt x="16477" y="3413"/>
                  </a:cubicBezTo>
                  <a:cubicBezTo>
                    <a:pt x="16488" y="3437"/>
                    <a:pt x="16518" y="3448"/>
                    <a:pt x="16518" y="3472"/>
                  </a:cubicBezTo>
                  <a:cubicBezTo>
                    <a:pt x="16518" y="3507"/>
                    <a:pt x="16493" y="3525"/>
                    <a:pt x="16467" y="3548"/>
                  </a:cubicBezTo>
                  <a:cubicBezTo>
                    <a:pt x="16427" y="3595"/>
                    <a:pt x="16442" y="3683"/>
                    <a:pt x="16467" y="3753"/>
                  </a:cubicBezTo>
                  <a:cubicBezTo>
                    <a:pt x="16488" y="3818"/>
                    <a:pt x="16498" y="3888"/>
                    <a:pt x="16488" y="3952"/>
                  </a:cubicBezTo>
                  <a:cubicBezTo>
                    <a:pt x="16488" y="3987"/>
                    <a:pt x="16493" y="4028"/>
                    <a:pt x="16467" y="4052"/>
                  </a:cubicBezTo>
                  <a:cubicBezTo>
                    <a:pt x="16447" y="4075"/>
                    <a:pt x="16402" y="4075"/>
                    <a:pt x="16392" y="4040"/>
                  </a:cubicBezTo>
                  <a:cubicBezTo>
                    <a:pt x="16306" y="4110"/>
                    <a:pt x="16200" y="4122"/>
                    <a:pt x="16094" y="4087"/>
                  </a:cubicBezTo>
                  <a:cubicBezTo>
                    <a:pt x="16064" y="4075"/>
                    <a:pt x="16034" y="4052"/>
                    <a:pt x="16009" y="4011"/>
                  </a:cubicBezTo>
                  <a:cubicBezTo>
                    <a:pt x="15998" y="3987"/>
                    <a:pt x="15998" y="3976"/>
                    <a:pt x="15988" y="3952"/>
                  </a:cubicBezTo>
                  <a:cubicBezTo>
                    <a:pt x="15968" y="3905"/>
                    <a:pt x="15903" y="3888"/>
                    <a:pt x="15893" y="3841"/>
                  </a:cubicBezTo>
                  <a:lnTo>
                    <a:pt x="15893" y="3782"/>
                  </a:lnTo>
                  <a:cubicBezTo>
                    <a:pt x="15882" y="3741"/>
                    <a:pt x="15842" y="3730"/>
                    <a:pt x="15812" y="3706"/>
                  </a:cubicBezTo>
                  <a:cubicBezTo>
                    <a:pt x="15756" y="3671"/>
                    <a:pt x="15746" y="3595"/>
                    <a:pt x="15756" y="3525"/>
                  </a:cubicBezTo>
                  <a:cubicBezTo>
                    <a:pt x="15767" y="3460"/>
                    <a:pt x="15797" y="3402"/>
                    <a:pt x="15832" y="3337"/>
                  </a:cubicBezTo>
                  <a:lnTo>
                    <a:pt x="15862" y="3302"/>
                  </a:lnTo>
                  <a:cubicBezTo>
                    <a:pt x="15872" y="3290"/>
                    <a:pt x="15893" y="3290"/>
                    <a:pt x="15903" y="3302"/>
                  </a:cubicBezTo>
                  <a:cubicBezTo>
                    <a:pt x="15968" y="3302"/>
                    <a:pt x="16044" y="3314"/>
                    <a:pt x="16104" y="3337"/>
                  </a:cubicBezTo>
                  <a:cubicBezTo>
                    <a:pt x="16140" y="3349"/>
                    <a:pt x="16180" y="3349"/>
                    <a:pt x="16190" y="3314"/>
                  </a:cubicBezTo>
                  <a:cubicBezTo>
                    <a:pt x="16200" y="3261"/>
                    <a:pt x="16124" y="3238"/>
                    <a:pt x="16114" y="3191"/>
                  </a:cubicBezTo>
                  <a:cubicBezTo>
                    <a:pt x="16104" y="3138"/>
                    <a:pt x="16170" y="3091"/>
                    <a:pt x="16170" y="3044"/>
                  </a:cubicBezTo>
                  <a:cubicBezTo>
                    <a:pt x="16170" y="2980"/>
                    <a:pt x="16104" y="2968"/>
                    <a:pt x="16074" y="2933"/>
                  </a:cubicBezTo>
                  <a:cubicBezTo>
                    <a:pt x="16034" y="2880"/>
                    <a:pt x="16024" y="2804"/>
                    <a:pt x="15998" y="2734"/>
                  </a:cubicBezTo>
                  <a:cubicBezTo>
                    <a:pt x="15978" y="2658"/>
                    <a:pt x="15928" y="2587"/>
                    <a:pt x="15862" y="2611"/>
                  </a:cubicBezTo>
                  <a:cubicBezTo>
                    <a:pt x="15872" y="2576"/>
                    <a:pt x="15857" y="2523"/>
                    <a:pt x="15822" y="2499"/>
                  </a:cubicBezTo>
                  <a:cubicBezTo>
                    <a:pt x="15792" y="2470"/>
                    <a:pt x="15756" y="2464"/>
                    <a:pt x="15716" y="2453"/>
                  </a:cubicBezTo>
                  <a:cubicBezTo>
                    <a:pt x="15640" y="2429"/>
                    <a:pt x="15555" y="2417"/>
                    <a:pt x="15494" y="2453"/>
                  </a:cubicBezTo>
                  <a:cubicBezTo>
                    <a:pt x="15459" y="2394"/>
                    <a:pt x="15398" y="2353"/>
                    <a:pt x="15333" y="2365"/>
                  </a:cubicBezTo>
                  <a:cubicBezTo>
                    <a:pt x="15272" y="2376"/>
                    <a:pt x="15217" y="2429"/>
                    <a:pt x="15197" y="2499"/>
                  </a:cubicBezTo>
                  <a:cubicBezTo>
                    <a:pt x="15187" y="2529"/>
                    <a:pt x="15187" y="2564"/>
                    <a:pt x="15207" y="2587"/>
                  </a:cubicBezTo>
                  <a:cubicBezTo>
                    <a:pt x="15227" y="2622"/>
                    <a:pt x="15282" y="2611"/>
                    <a:pt x="15303" y="2634"/>
                  </a:cubicBezTo>
                  <a:cubicBezTo>
                    <a:pt x="15333" y="2663"/>
                    <a:pt x="15333" y="2710"/>
                    <a:pt x="15343" y="2745"/>
                  </a:cubicBezTo>
                  <a:cubicBezTo>
                    <a:pt x="15353" y="2786"/>
                    <a:pt x="15388" y="2822"/>
                    <a:pt x="15419" y="2810"/>
                  </a:cubicBezTo>
                  <a:cubicBezTo>
                    <a:pt x="15388" y="2868"/>
                    <a:pt x="15459" y="2933"/>
                    <a:pt x="15469" y="3003"/>
                  </a:cubicBezTo>
                  <a:cubicBezTo>
                    <a:pt x="15484" y="3068"/>
                    <a:pt x="15439" y="3126"/>
                    <a:pt x="15419" y="3191"/>
                  </a:cubicBezTo>
                  <a:cubicBezTo>
                    <a:pt x="15398" y="3249"/>
                    <a:pt x="15409" y="3325"/>
                    <a:pt x="15439" y="3372"/>
                  </a:cubicBezTo>
                  <a:cubicBezTo>
                    <a:pt x="15409" y="3349"/>
                    <a:pt x="15378" y="3413"/>
                    <a:pt x="15388" y="3460"/>
                  </a:cubicBezTo>
                  <a:cubicBezTo>
                    <a:pt x="15398" y="3495"/>
                    <a:pt x="15419" y="3548"/>
                    <a:pt x="15398" y="3583"/>
                  </a:cubicBezTo>
                  <a:lnTo>
                    <a:pt x="15363" y="3618"/>
                  </a:lnTo>
                  <a:cubicBezTo>
                    <a:pt x="15323" y="3671"/>
                    <a:pt x="15353" y="3765"/>
                    <a:pt x="15419" y="3765"/>
                  </a:cubicBezTo>
                  <a:cubicBezTo>
                    <a:pt x="15398" y="3806"/>
                    <a:pt x="15388" y="3829"/>
                    <a:pt x="15363" y="3864"/>
                  </a:cubicBezTo>
                  <a:cubicBezTo>
                    <a:pt x="15439" y="3888"/>
                    <a:pt x="15484" y="3999"/>
                    <a:pt x="15439" y="4075"/>
                  </a:cubicBezTo>
                  <a:cubicBezTo>
                    <a:pt x="15484" y="4134"/>
                    <a:pt x="15494" y="4210"/>
                    <a:pt x="15469" y="4286"/>
                  </a:cubicBezTo>
                  <a:cubicBezTo>
                    <a:pt x="15449" y="4357"/>
                    <a:pt x="15398" y="4409"/>
                    <a:pt x="15333" y="4433"/>
                  </a:cubicBezTo>
                  <a:cubicBezTo>
                    <a:pt x="15343" y="4456"/>
                    <a:pt x="15333" y="4503"/>
                    <a:pt x="15303" y="4515"/>
                  </a:cubicBezTo>
                  <a:cubicBezTo>
                    <a:pt x="15272" y="4532"/>
                    <a:pt x="15237" y="4515"/>
                    <a:pt x="15217" y="4503"/>
                  </a:cubicBezTo>
                  <a:cubicBezTo>
                    <a:pt x="15197" y="4491"/>
                    <a:pt x="15187" y="4468"/>
                    <a:pt x="15177" y="4456"/>
                  </a:cubicBezTo>
                  <a:cubicBezTo>
                    <a:pt x="15111" y="4392"/>
                    <a:pt x="15035" y="4357"/>
                    <a:pt x="14955" y="4368"/>
                  </a:cubicBezTo>
                  <a:cubicBezTo>
                    <a:pt x="14945" y="4392"/>
                    <a:pt x="14945" y="4421"/>
                    <a:pt x="14930" y="4444"/>
                  </a:cubicBezTo>
                  <a:cubicBezTo>
                    <a:pt x="14839" y="4444"/>
                    <a:pt x="14743" y="4532"/>
                    <a:pt x="14708" y="4626"/>
                  </a:cubicBezTo>
                  <a:cubicBezTo>
                    <a:pt x="14647" y="4614"/>
                    <a:pt x="14602" y="4749"/>
                    <a:pt x="14541" y="4749"/>
                  </a:cubicBezTo>
                  <a:lnTo>
                    <a:pt x="14496" y="4749"/>
                  </a:lnTo>
                  <a:cubicBezTo>
                    <a:pt x="14476" y="4749"/>
                    <a:pt x="14466" y="4761"/>
                    <a:pt x="14446" y="4761"/>
                  </a:cubicBezTo>
                  <a:cubicBezTo>
                    <a:pt x="14299" y="4837"/>
                    <a:pt x="14193" y="4995"/>
                    <a:pt x="14138" y="5165"/>
                  </a:cubicBezTo>
                  <a:cubicBezTo>
                    <a:pt x="14153" y="5130"/>
                    <a:pt x="14193" y="5159"/>
                    <a:pt x="14203" y="5194"/>
                  </a:cubicBezTo>
                  <a:cubicBezTo>
                    <a:pt x="14203" y="5229"/>
                    <a:pt x="14193" y="5253"/>
                    <a:pt x="14178" y="5294"/>
                  </a:cubicBezTo>
                  <a:cubicBezTo>
                    <a:pt x="14158" y="5388"/>
                    <a:pt x="14254" y="5487"/>
                    <a:pt x="14234" y="5587"/>
                  </a:cubicBezTo>
                  <a:cubicBezTo>
                    <a:pt x="14234" y="5610"/>
                    <a:pt x="14224" y="5634"/>
                    <a:pt x="14224" y="5645"/>
                  </a:cubicBezTo>
                  <a:cubicBezTo>
                    <a:pt x="14234" y="5686"/>
                    <a:pt x="14274" y="5686"/>
                    <a:pt x="14299" y="5710"/>
                  </a:cubicBezTo>
                  <a:cubicBezTo>
                    <a:pt x="14319" y="5745"/>
                    <a:pt x="14284" y="5798"/>
                    <a:pt x="14254" y="5809"/>
                  </a:cubicBezTo>
                  <a:cubicBezTo>
                    <a:pt x="14224" y="5821"/>
                    <a:pt x="14178" y="5809"/>
                    <a:pt x="14148" y="5821"/>
                  </a:cubicBezTo>
                  <a:cubicBezTo>
                    <a:pt x="14118" y="5821"/>
                    <a:pt x="14077" y="5845"/>
                    <a:pt x="14062" y="5891"/>
                  </a:cubicBezTo>
                  <a:cubicBezTo>
                    <a:pt x="14012" y="5798"/>
                    <a:pt x="13916" y="5733"/>
                    <a:pt x="13830" y="5686"/>
                  </a:cubicBezTo>
                  <a:cubicBezTo>
                    <a:pt x="13760" y="5645"/>
                    <a:pt x="13684" y="5599"/>
                    <a:pt x="13609" y="5563"/>
                  </a:cubicBezTo>
                  <a:lnTo>
                    <a:pt x="13356" y="5417"/>
                  </a:lnTo>
                  <a:cubicBezTo>
                    <a:pt x="13336" y="5475"/>
                    <a:pt x="13301" y="5540"/>
                    <a:pt x="13281" y="5599"/>
                  </a:cubicBezTo>
                  <a:cubicBezTo>
                    <a:pt x="13261" y="5634"/>
                    <a:pt x="13251" y="5686"/>
                    <a:pt x="13251" y="5733"/>
                  </a:cubicBezTo>
                  <a:cubicBezTo>
                    <a:pt x="13251" y="5786"/>
                    <a:pt x="13271" y="5833"/>
                    <a:pt x="13311" y="5845"/>
                  </a:cubicBezTo>
                  <a:cubicBezTo>
                    <a:pt x="13336" y="5845"/>
                    <a:pt x="13367" y="5845"/>
                    <a:pt x="13377" y="5856"/>
                  </a:cubicBezTo>
                  <a:cubicBezTo>
                    <a:pt x="13397" y="5880"/>
                    <a:pt x="13387" y="5921"/>
                    <a:pt x="13397" y="5944"/>
                  </a:cubicBezTo>
                  <a:cubicBezTo>
                    <a:pt x="13407" y="6003"/>
                    <a:pt x="13472" y="6014"/>
                    <a:pt x="13513" y="6044"/>
                  </a:cubicBezTo>
                  <a:cubicBezTo>
                    <a:pt x="13609" y="6091"/>
                    <a:pt x="13664" y="6225"/>
                    <a:pt x="13629" y="6337"/>
                  </a:cubicBezTo>
                  <a:cubicBezTo>
                    <a:pt x="13609" y="6337"/>
                    <a:pt x="13598" y="6325"/>
                    <a:pt x="13578" y="6325"/>
                  </a:cubicBezTo>
                  <a:cubicBezTo>
                    <a:pt x="13588" y="6360"/>
                    <a:pt x="13558" y="6407"/>
                    <a:pt x="13523" y="6425"/>
                  </a:cubicBezTo>
                  <a:cubicBezTo>
                    <a:pt x="13493" y="6436"/>
                    <a:pt x="13452" y="6436"/>
                    <a:pt x="13417" y="6425"/>
                  </a:cubicBezTo>
                  <a:cubicBezTo>
                    <a:pt x="13397" y="6425"/>
                    <a:pt x="13387" y="6425"/>
                    <a:pt x="13367" y="6407"/>
                  </a:cubicBezTo>
                  <a:lnTo>
                    <a:pt x="13336" y="6372"/>
                  </a:lnTo>
                  <a:cubicBezTo>
                    <a:pt x="13261" y="6237"/>
                    <a:pt x="13089" y="6214"/>
                    <a:pt x="12998" y="6102"/>
                  </a:cubicBezTo>
                  <a:cubicBezTo>
                    <a:pt x="12983" y="6091"/>
                    <a:pt x="12973" y="6067"/>
                    <a:pt x="12973" y="6044"/>
                  </a:cubicBezTo>
                  <a:cubicBezTo>
                    <a:pt x="12973" y="6026"/>
                    <a:pt x="12983" y="6014"/>
                    <a:pt x="12983" y="6003"/>
                  </a:cubicBezTo>
                  <a:cubicBezTo>
                    <a:pt x="12983" y="5979"/>
                    <a:pt x="12953" y="5968"/>
                    <a:pt x="12933" y="5956"/>
                  </a:cubicBezTo>
                  <a:cubicBezTo>
                    <a:pt x="12893" y="5944"/>
                    <a:pt x="12837" y="5891"/>
                    <a:pt x="12827" y="5845"/>
                  </a:cubicBezTo>
                  <a:cubicBezTo>
                    <a:pt x="12807" y="5798"/>
                    <a:pt x="12827" y="5722"/>
                    <a:pt x="12867" y="5698"/>
                  </a:cubicBezTo>
                  <a:cubicBezTo>
                    <a:pt x="12817" y="5675"/>
                    <a:pt x="12772" y="5587"/>
                    <a:pt x="12807" y="5522"/>
                  </a:cubicBezTo>
                  <a:cubicBezTo>
                    <a:pt x="12751" y="5499"/>
                    <a:pt x="12701" y="5452"/>
                    <a:pt x="12721" y="5399"/>
                  </a:cubicBezTo>
                  <a:lnTo>
                    <a:pt x="12751" y="5364"/>
                  </a:lnTo>
                  <a:cubicBezTo>
                    <a:pt x="12772" y="5329"/>
                    <a:pt x="12772" y="5276"/>
                    <a:pt x="12751" y="5253"/>
                  </a:cubicBezTo>
                  <a:cubicBezTo>
                    <a:pt x="12807" y="5206"/>
                    <a:pt x="12827" y="5101"/>
                    <a:pt x="12807" y="5019"/>
                  </a:cubicBezTo>
                  <a:cubicBezTo>
                    <a:pt x="12787" y="4931"/>
                    <a:pt x="12741" y="4872"/>
                    <a:pt x="12701" y="4802"/>
                  </a:cubicBezTo>
                  <a:cubicBezTo>
                    <a:pt x="12681" y="4772"/>
                    <a:pt x="12656" y="4737"/>
                    <a:pt x="12625" y="4726"/>
                  </a:cubicBezTo>
                  <a:cubicBezTo>
                    <a:pt x="12615" y="4726"/>
                    <a:pt x="12595" y="4726"/>
                    <a:pt x="12585" y="4714"/>
                  </a:cubicBezTo>
                  <a:cubicBezTo>
                    <a:pt x="12540" y="4690"/>
                    <a:pt x="12575" y="4591"/>
                    <a:pt x="12530" y="4567"/>
                  </a:cubicBezTo>
                  <a:cubicBezTo>
                    <a:pt x="12509" y="4556"/>
                    <a:pt x="12489" y="4556"/>
                    <a:pt x="12469" y="4544"/>
                  </a:cubicBezTo>
                  <a:cubicBezTo>
                    <a:pt x="12459" y="4532"/>
                    <a:pt x="12459" y="4503"/>
                    <a:pt x="12434" y="4491"/>
                  </a:cubicBezTo>
                  <a:cubicBezTo>
                    <a:pt x="12424" y="4480"/>
                    <a:pt x="12403" y="4480"/>
                    <a:pt x="12383" y="4480"/>
                  </a:cubicBezTo>
                  <a:cubicBezTo>
                    <a:pt x="12308" y="4468"/>
                    <a:pt x="12277" y="4368"/>
                    <a:pt x="12257" y="4298"/>
                  </a:cubicBezTo>
                  <a:cubicBezTo>
                    <a:pt x="12338" y="4286"/>
                    <a:pt x="12424" y="4269"/>
                    <a:pt x="12499" y="4245"/>
                  </a:cubicBezTo>
                  <a:cubicBezTo>
                    <a:pt x="12530" y="4245"/>
                    <a:pt x="12565" y="4233"/>
                    <a:pt x="12595" y="4245"/>
                  </a:cubicBezTo>
                  <a:cubicBezTo>
                    <a:pt x="12635" y="4257"/>
                    <a:pt x="12671" y="4310"/>
                    <a:pt x="12701" y="4333"/>
                  </a:cubicBezTo>
                  <a:cubicBezTo>
                    <a:pt x="12731" y="4368"/>
                    <a:pt x="12772" y="4392"/>
                    <a:pt x="12817" y="4368"/>
                  </a:cubicBezTo>
                  <a:lnTo>
                    <a:pt x="12817" y="4491"/>
                  </a:lnTo>
                  <a:cubicBezTo>
                    <a:pt x="12847" y="4456"/>
                    <a:pt x="12903" y="4468"/>
                    <a:pt x="12943" y="4491"/>
                  </a:cubicBezTo>
                  <a:cubicBezTo>
                    <a:pt x="12998" y="4515"/>
                    <a:pt x="13049" y="4544"/>
                    <a:pt x="13114" y="4567"/>
                  </a:cubicBezTo>
                  <a:cubicBezTo>
                    <a:pt x="13165" y="4591"/>
                    <a:pt x="13205" y="4614"/>
                    <a:pt x="13261" y="4603"/>
                  </a:cubicBezTo>
                  <a:cubicBezTo>
                    <a:pt x="13291" y="4603"/>
                    <a:pt x="13326" y="4579"/>
                    <a:pt x="13356" y="4591"/>
                  </a:cubicBezTo>
                  <a:cubicBezTo>
                    <a:pt x="13387" y="4591"/>
                    <a:pt x="13432" y="4626"/>
                    <a:pt x="13407" y="4667"/>
                  </a:cubicBezTo>
                  <a:cubicBezTo>
                    <a:pt x="13548" y="4702"/>
                    <a:pt x="13684" y="4726"/>
                    <a:pt x="13820" y="4726"/>
                  </a:cubicBezTo>
                  <a:cubicBezTo>
                    <a:pt x="13800" y="4726"/>
                    <a:pt x="13790" y="4714"/>
                    <a:pt x="13770" y="4714"/>
                  </a:cubicBezTo>
                  <a:cubicBezTo>
                    <a:pt x="13840" y="4702"/>
                    <a:pt x="13926" y="4690"/>
                    <a:pt x="14002" y="4679"/>
                  </a:cubicBezTo>
                  <a:cubicBezTo>
                    <a:pt x="14002" y="4655"/>
                    <a:pt x="14002" y="4626"/>
                    <a:pt x="13992" y="4603"/>
                  </a:cubicBezTo>
                  <a:cubicBezTo>
                    <a:pt x="14052" y="4603"/>
                    <a:pt x="14128" y="4603"/>
                    <a:pt x="14193" y="4579"/>
                  </a:cubicBezTo>
                  <a:cubicBezTo>
                    <a:pt x="14234" y="4556"/>
                    <a:pt x="14274" y="4515"/>
                    <a:pt x="14319" y="4468"/>
                  </a:cubicBezTo>
                  <a:cubicBezTo>
                    <a:pt x="14360" y="4421"/>
                    <a:pt x="14415" y="4368"/>
                    <a:pt x="14456" y="4321"/>
                  </a:cubicBezTo>
                  <a:lnTo>
                    <a:pt x="14425" y="4286"/>
                  </a:lnTo>
                  <a:cubicBezTo>
                    <a:pt x="14486" y="4245"/>
                    <a:pt x="14531" y="4146"/>
                    <a:pt x="14496" y="4064"/>
                  </a:cubicBezTo>
                  <a:cubicBezTo>
                    <a:pt x="14486" y="4064"/>
                    <a:pt x="14476" y="4040"/>
                    <a:pt x="14486" y="4028"/>
                  </a:cubicBezTo>
                  <a:cubicBezTo>
                    <a:pt x="14496" y="4011"/>
                    <a:pt x="14521" y="4011"/>
                    <a:pt x="14531" y="3999"/>
                  </a:cubicBezTo>
                  <a:cubicBezTo>
                    <a:pt x="14561" y="3987"/>
                    <a:pt x="14561" y="3941"/>
                    <a:pt x="14561" y="3888"/>
                  </a:cubicBezTo>
                  <a:lnTo>
                    <a:pt x="14531" y="3782"/>
                  </a:lnTo>
                  <a:cubicBezTo>
                    <a:pt x="14531" y="3741"/>
                    <a:pt x="14541" y="3706"/>
                    <a:pt x="14521" y="3683"/>
                  </a:cubicBezTo>
                  <a:cubicBezTo>
                    <a:pt x="14511" y="3659"/>
                    <a:pt x="14486" y="3642"/>
                    <a:pt x="14476" y="3630"/>
                  </a:cubicBezTo>
                  <a:cubicBezTo>
                    <a:pt x="14456" y="3583"/>
                    <a:pt x="14511" y="3548"/>
                    <a:pt x="14511" y="3495"/>
                  </a:cubicBezTo>
                  <a:cubicBezTo>
                    <a:pt x="14511" y="3448"/>
                    <a:pt x="14456" y="3413"/>
                    <a:pt x="14425" y="3437"/>
                  </a:cubicBezTo>
                  <a:cubicBezTo>
                    <a:pt x="14446" y="3402"/>
                    <a:pt x="14440" y="3349"/>
                    <a:pt x="14415" y="3314"/>
                  </a:cubicBezTo>
                  <a:cubicBezTo>
                    <a:pt x="14395" y="3279"/>
                    <a:pt x="14360" y="3249"/>
                    <a:pt x="14330" y="3226"/>
                  </a:cubicBezTo>
                  <a:cubicBezTo>
                    <a:pt x="14284" y="3167"/>
                    <a:pt x="14264" y="3068"/>
                    <a:pt x="14203" y="3068"/>
                  </a:cubicBezTo>
                  <a:cubicBezTo>
                    <a:pt x="14193" y="3003"/>
                    <a:pt x="14108" y="2980"/>
                    <a:pt x="14052" y="2956"/>
                  </a:cubicBezTo>
                  <a:cubicBezTo>
                    <a:pt x="13982" y="2921"/>
                    <a:pt x="13916" y="2845"/>
                    <a:pt x="13866" y="2775"/>
                  </a:cubicBezTo>
                  <a:cubicBezTo>
                    <a:pt x="13830" y="2722"/>
                    <a:pt x="13800" y="2652"/>
                    <a:pt x="13745" y="2652"/>
                  </a:cubicBezTo>
                  <a:cubicBezTo>
                    <a:pt x="13745" y="2587"/>
                    <a:pt x="13714" y="2540"/>
                    <a:pt x="13664" y="2529"/>
                  </a:cubicBezTo>
                  <a:cubicBezTo>
                    <a:pt x="13629" y="2529"/>
                    <a:pt x="13598" y="2540"/>
                    <a:pt x="13578" y="2511"/>
                  </a:cubicBezTo>
                  <a:cubicBezTo>
                    <a:pt x="13568" y="2499"/>
                    <a:pt x="13558" y="2476"/>
                    <a:pt x="13558" y="2464"/>
                  </a:cubicBezTo>
                  <a:cubicBezTo>
                    <a:pt x="13513" y="2353"/>
                    <a:pt x="13367" y="2330"/>
                    <a:pt x="13326" y="2218"/>
                  </a:cubicBezTo>
                  <a:lnTo>
                    <a:pt x="13104" y="2072"/>
                  </a:lnTo>
                  <a:cubicBezTo>
                    <a:pt x="13079" y="2060"/>
                    <a:pt x="13049" y="2031"/>
                    <a:pt x="13039" y="2007"/>
                  </a:cubicBezTo>
                  <a:cubicBezTo>
                    <a:pt x="13029" y="1978"/>
                    <a:pt x="13019" y="1960"/>
                    <a:pt x="12998" y="1949"/>
                  </a:cubicBezTo>
                  <a:cubicBezTo>
                    <a:pt x="12963" y="1925"/>
                    <a:pt x="12923" y="1925"/>
                    <a:pt x="12877" y="1925"/>
                  </a:cubicBezTo>
                  <a:cubicBezTo>
                    <a:pt x="12837" y="1925"/>
                    <a:pt x="12797" y="1902"/>
                    <a:pt x="12741" y="1884"/>
                  </a:cubicBezTo>
                  <a:cubicBezTo>
                    <a:pt x="12701" y="1873"/>
                    <a:pt x="12646" y="1884"/>
                    <a:pt x="12615" y="1925"/>
                  </a:cubicBezTo>
                  <a:cubicBezTo>
                    <a:pt x="12605" y="1861"/>
                    <a:pt x="12540" y="1849"/>
                    <a:pt x="12489" y="1861"/>
                  </a:cubicBezTo>
                  <a:cubicBezTo>
                    <a:pt x="12414" y="1861"/>
                    <a:pt x="12338" y="1884"/>
                    <a:pt x="12267" y="1914"/>
                  </a:cubicBezTo>
                  <a:cubicBezTo>
                    <a:pt x="12222" y="1884"/>
                    <a:pt x="12212" y="1814"/>
                    <a:pt x="12232" y="1767"/>
                  </a:cubicBezTo>
                  <a:cubicBezTo>
                    <a:pt x="12257" y="1714"/>
                    <a:pt x="12288" y="1679"/>
                    <a:pt x="12318" y="1644"/>
                  </a:cubicBezTo>
                  <a:cubicBezTo>
                    <a:pt x="12288" y="1627"/>
                    <a:pt x="12257" y="1627"/>
                    <a:pt x="12212" y="1615"/>
                  </a:cubicBezTo>
                  <a:cubicBezTo>
                    <a:pt x="12202" y="1615"/>
                    <a:pt x="12202" y="1615"/>
                    <a:pt x="12192" y="1603"/>
                  </a:cubicBezTo>
                  <a:cubicBezTo>
                    <a:pt x="12172" y="1591"/>
                    <a:pt x="12182" y="1556"/>
                    <a:pt x="12202" y="1533"/>
                  </a:cubicBezTo>
                  <a:cubicBezTo>
                    <a:pt x="12212" y="1503"/>
                    <a:pt x="12222" y="1468"/>
                    <a:pt x="12202" y="1457"/>
                  </a:cubicBezTo>
                  <a:cubicBezTo>
                    <a:pt x="12212" y="1398"/>
                    <a:pt x="12131" y="1357"/>
                    <a:pt x="12076" y="1334"/>
                  </a:cubicBezTo>
                  <a:cubicBezTo>
                    <a:pt x="12035" y="1310"/>
                    <a:pt x="11985" y="1298"/>
                    <a:pt x="11940" y="1275"/>
                  </a:cubicBezTo>
                  <a:cubicBezTo>
                    <a:pt x="11899" y="1246"/>
                    <a:pt x="11834" y="1234"/>
                    <a:pt x="11788" y="1263"/>
                  </a:cubicBezTo>
                  <a:cubicBezTo>
                    <a:pt x="11748" y="1287"/>
                    <a:pt x="11748" y="1380"/>
                    <a:pt x="11788" y="1398"/>
                  </a:cubicBezTo>
                  <a:cubicBezTo>
                    <a:pt x="11768" y="1421"/>
                    <a:pt x="11738" y="1445"/>
                    <a:pt x="11718" y="1468"/>
                  </a:cubicBezTo>
                  <a:cubicBezTo>
                    <a:pt x="11738" y="1492"/>
                    <a:pt x="11748" y="1521"/>
                    <a:pt x="11768" y="1544"/>
                  </a:cubicBezTo>
                  <a:cubicBezTo>
                    <a:pt x="11698" y="1568"/>
                    <a:pt x="11612" y="1544"/>
                    <a:pt x="11536" y="1492"/>
                  </a:cubicBezTo>
                  <a:cubicBezTo>
                    <a:pt x="11536" y="1468"/>
                    <a:pt x="11546" y="1433"/>
                    <a:pt x="11567" y="1421"/>
                  </a:cubicBezTo>
                  <a:cubicBezTo>
                    <a:pt x="11461" y="1398"/>
                    <a:pt x="11355" y="1357"/>
                    <a:pt x="11249" y="1298"/>
                  </a:cubicBezTo>
                  <a:cubicBezTo>
                    <a:pt x="11229" y="1263"/>
                    <a:pt x="11219" y="1222"/>
                    <a:pt x="11219" y="1175"/>
                  </a:cubicBezTo>
                  <a:cubicBezTo>
                    <a:pt x="11274" y="1175"/>
                    <a:pt x="11324" y="1111"/>
                    <a:pt x="11314" y="1052"/>
                  </a:cubicBezTo>
                  <a:cubicBezTo>
                    <a:pt x="11365" y="1029"/>
                    <a:pt x="11420" y="1017"/>
                    <a:pt x="11486" y="1017"/>
                  </a:cubicBezTo>
                  <a:cubicBezTo>
                    <a:pt x="11516" y="1017"/>
                    <a:pt x="11561" y="1011"/>
                    <a:pt x="11592" y="1000"/>
                  </a:cubicBezTo>
                  <a:cubicBezTo>
                    <a:pt x="11627" y="982"/>
                    <a:pt x="11652" y="953"/>
                    <a:pt x="11652" y="918"/>
                  </a:cubicBezTo>
                  <a:cubicBezTo>
                    <a:pt x="11652" y="841"/>
                    <a:pt x="11567" y="818"/>
                    <a:pt x="11536" y="759"/>
                  </a:cubicBezTo>
                  <a:cubicBezTo>
                    <a:pt x="11516" y="718"/>
                    <a:pt x="11516" y="683"/>
                    <a:pt x="11496" y="648"/>
                  </a:cubicBezTo>
                  <a:cubicBezTo>
                    <a:pt x="11461" y="607"/>
                    <a:pt x="11410" y="607"/>
                    <a:pt x="11365" y="595"/>
                  </a:cubicBezTo>
                  <a:cubicBezTo>
                    <a:pt x="11324" y="584"/>
                    <a:pt x="11274" y="549"/>
                    <a:pt x="11284" y="496"/>
                  </a:cubicBezTo>
                  <a:cubicBezTo>
                    <a:pt x="11249" y="513"/>
                    <a:pt x="11209" y="537"/>
                    <a:pt x="11178" y="549"/>
                  </a:cubicBezTo>
                  <a:cubicBezTo>
                    <a:pt x="11168" y="484"/>
                    <a:pt x="11143" y="437"/>
                    <a:pt x="11103" y="414"/>
                  </a:cubicBezTo>
                  <a:cubicBezTo>
                    <a:pt x="11082" y="402"/>
                    <a:pt x="11062" y="373"/>
                    <a:pt x="11037" y="361"/>
                  </a:cubicBezTo>
                  <a:cubicBezTo>
                    <a:pt x="11017" y="338"/>
                    <a:pt x="11007" y="302"/>
                    <a:pt x="11027" y="279"/>
                  </a:cubicBezTo>
                  <a:cubicBezTo>
                    <a:pt x="10987" y="314"/>
                    <a:pt x="10921" y="279"/>
                    <a:pt x="10891" y="238"/>
                  </a:cubicBezTo>
                  <a:cubicBezTo>
                    <a:pt x="10861" y="191"/>
                    <a:pt x="10840" y="133"/>
                    <a:pt x="10785" y="103"/>
                  </a:cubicBezTo>
                  <a:cubicBezTo>
                    <a:pt x="10745" y="80"/>
                    <a:pt x="10689" y="92"/>
                    <a:pt x="10649" y="103"/>
                  </a:cubicBezTo>
                  <a:cubicBezTo>
                    <a:pt x="10583" y="115"/>
                    <a:pt x="10533" y="144"/>
                    <a:pt x="10467" y="168"/>
                  </a:cubicBezTo>
                  <a:cubicBezTo>
                    <a:pt x="10488" y="250"/>
                    <a:pt x="10498" y="349"/>
                    <a:pt x="10498" y="449"/>
                  </a:cubicBezTo>
                  <a:cubicBezTo>
                    <a:pt x="10447" y="484"/>
                    <a:pt x="10417" y="560"/>
                    <a:pt x="10417" y="636"/>
                  </a:cubicBezTo>
                  <a:cubicBezTo>
                    <a:pt x="10341" y="560"/>
                    <a:pt x="10256" y="449"/>
                    <a:pt x="10301" y="338"/>
                  </a:cubicBezTo>
                  <a:cubicBezTo>
                    <a:pt x="10311" y="302"/>
                    <a:pt x="10331" y="267"/>
                    <a:pt x="10311" y="238"/>
                  </a:cubicBezTo>
                  <a:cubicBezTo>
                    <a:pt x="10291" y="215"/>
                    <a:pt x="10256" y="226"/>
                    <a:pt x="10235" y="215"/>
                  </a:cubicBezTo>
                  <a:cubicBezTo>
                    <a:pt x="10195" y="191"/>
                    <a:pt x="10205" y="133"/>
                    <a:pt x="10195" y="80"/>
                  </a:cubicBezTo>
                  <a:cubicBezTo>
                    <a:pt x="10160" y="-8"/>
                    <a:pt x="10054" y="-8"/>
                    <a:pt x="9983" y="10"/>
                  </a:cubicBezTo>
                  <a:cubicBezTo>
                    <a:pt x="9958" y="56"/>
                    <a:pt x="9948" y="133"/>
                    <a:pt x="9973" y="179"/>
                  </a:cubicBezTo>
                  <a:cubicBezTo>
                    <a:pt x="9938" y="191"/>
                    <a:pt x="9918" y="215"/>
                    <a:pt x="9898" y="238"/>
                  </a:cubicBezTo>
                  <a:cubicBezTo>
                    <a:pt x="9877" y="215"/>
                    <a:pt x="9852" y="203"/>
                    <a:pt x="9832" y="179"/>
                  </a:cubicBezTo>
                  <a:cubicBezTo>
                    <a:pt x="9802" y="156"/>
                    <a:pt x="9772" y="115"/>
                    <a:pt x="9726" y="103"/>
                  </a:cubicBezTo>
                  <a:cubicBezTo>
                    <a:pt x="9686" y="92"/>
                    <a:pt x="9646" y="115"/>
                    <a:pt x="9630" y="168"/>
                  </a:cubicBezTo>
                  <a:cubicBezTo>
                    <a:pt x="9630" y="203"/>
                    <a:pt x="9656" y="250"/>
                    <a:pt x="9676" y="279"/>
                  </a:cubicBezTo>
                  <a:cubicBezTo>
                    <a:pt x="9630" y="250"/>
                    <a:pt x="9600" y="226"/>
                    <a:pt x="9550" y="226"/>
                  </a:cubicBezTo>
                  <a:cubicBezTo>
                    <a:pt x="9504" y="226"/>
                    <a:pt x="9454" y="267"/>
                    <a:pt x="9464" y="326"/>
                  </a:cubicBezTo>
                  <a:cubicBezTo>
                    <a:pt x="9464" y="361"/>
                    <a:pt x="9494" y="390"/>
                    <a:pt x="9504" y="426"/>
                  </a:cubicBezTo>
                  <a:cubicBezTo>
                    <a:pt x="9514" y="461"/>
                    <a:pt x="9504" y="513"/>
                    <a:pt x="9474" y="496"/>
                  </a:cubicBezTo>
                  <a:cubicBezTo>
                    <a:pt x="9409" y="402"/>
                    <a:pt x="9282" y="361"/>
                    <a:pt x="9187" y="414"/>
                  </a:cubicBezTo>
                  <a:cubicBezTo>
                    <a:pt x="9187" y="437"/>
                    <a:pt x="9197" y="461"/>
                    <a:pt x="9197" y="484"/>
                  </a:cubicBezTo>
                  <a:cubicBezTo>
                    <a:pt x="9167" y="496"/>
                    <a:pt x="9136" y="513"/>
                    <a:pt x="9106" y="537"/>
                  </a:cubicBezTo>
                  <a:cubicBezTo>
                    <a:pt x="9081" y="560"/>
                    <a:pt x="9071" y="607"/>
                    <a:pt x="9091" y="648"/>
                  </a:cubicBezTo>
                  <a:cubicBezTo>
                    <a:pt x="9061" y="595"/>
                    <a:pt x="8985" y="619"/>
                    <a:pt x="8975" y="672"/>
                  </a:cubicBezTo>
                  <a:cubicBezTo>
                    <a:pt x="8955" y="730"/>
                    <a:pt x="8985" y="795"/>
                    <a:pt x="9040" y="818"/>
                  </a:cubicBezTo>
                  <a:cubicBezTo>
                    <a:pt x="9010" y="818"/>
                    <a:pt x="8985" y="841"/>
                    <a:pt x="8975" y="865"/>
                  </a:cubicBezTo>
                  <a:cubicBezTo>
                    <a:pt x="8935" y="841"/>
                    <a:pt x="8894" y="830"/>
                    <a:pt x="8839" y="830"/>
                  </a:cubicBezTo>
                  <a:cubicBezTo>
                    <a:pt x="8798" y="841"/>
                    <a:pt x="8753" y="877"/>
                    <a:pt x="8743" y="929"/>
                  </a:cubicBezTo>
                  <a:lnTo>
                    <a:pt x="8743" y="964"/>
                  </a:lnTo>
                  <a:cubicBezTo>
                    <a:pt x="8723" y="1000"/>
                    <a:pt x="8682" y="941"/>
                    <a:pt x="8647" y="929"/>
                  </a:cubicBezTo>
                  <a:cubicBezTo>
                    <a:pt x="8607" y="918"/>
                    <a:pt x="8577" y="964"/>
                    <a:pt x="8531" y="964"/>
                  </a:cubicBezTo>
                  <a:cubicBezTo>
                    <a:pt x="8491" y="964"/>
                    <a:pt x="8461" y="894"/>
                    <a:pt x="8491" y="853"/>
                  </a:cubicBezTo>
                  <a:cubicBezTo>
                    <a:pt x="8425" y="841"/>
                    <a:pt x="8365" y="865"/>
                    <a:pt x="8299" y="894"/>
                  </a:cubicBezTo>
                  <a:cubicBezTo>
                    <a:pt x="8259" y="853"/>
                    <a:pt x="8188" y="865"/>
                    <a:pt x="8153" y="894"/>
                  </a:cubicBezTo>
                  <a:cubicBezTo>
                    <a:pt x="8123" y="918"/>
                    <a:pt x="8098" y="964"/>
                    <a:pt x="8077" y="1017"/>
                  </a:cubicBezTo>
                  <a:cubicBezTo>
                    <a:pt x="8047" y="1088"/>
                    <a:pt x="7992" y="1152"/>
                    <a:pt x="7931" y="1187"/>
                  </a:cubicBezTo>
                  <a:cubicBezTo>
                    <a:pt x="7951" y="1187"/>
                    <a:pt x="7961" y="1199"/>
                    <a:pt x="7982" y="1222"/>
                  </a:cubicBezTo>
                  <a:cubicBezTo>
                    <a:pt x="7992" y="1234"/>
                    <a:pt x="7992" y="1246"/>
                    <a:pt x="7992" y="1263"/>
                  </a:cubicBezTo>
                  <a:cubicBezTo>
                    <a:pt x="8012" y="1334"/>
                    <a:pt x="7961" y="1410"/>
                    <a:pt x="7906" y="1457"/>
                  </a:cubicBezTo>
                  <a:cubicBezTo>
                    <a:pt x="7856" y="1503"/>
                    <a:pt x="7805" y="1568"/>
                    <a:pt x="7805" y="1644"/>
                  </a:cubicBezTo>
                  <a:cubicBezTo>
                    <a:pt x="7730" y="1627"/>
                    <a:pt x="7659" y="1650"/>
                    <a:pt x="7603" y="1714"/>
                  </a:cubicBezTo>
                  <a:cubicBezTo>
                    <a:pt x="7553" y="1773"/>
                    <a:pt x="7528" y="1873"/>
                    <a:pt x="7548" y="1949"/>
                  </a:cubicBezTo>
                  <a:cubicBezTo>
                    <a:pt x="7528" y="1972"/>
                    <a:pt x="7518" y="2007"/>
                    <a:pt x="7498" y="2037"/>
                  </a:cubicBezTo>
                  <a:cubicBezTo>
                    <a:pt x="7472" y="2072"/>
                    <a:pt x="7452" y="2107"/>
                    <a:pt x="7412" y="2119"/>
                  </a:cubicBezTo>
                  <a:cubicBezTo>
                    <a:pt x="7382" y="2130"/>
                    <a:pt x="7356" y="2119"/>
                    <a:pt x="7326" y="2107"/>
                  </a:cubicBezTo>
                  <a:cubicBezTo>
                    <a:pt x="7296" y="2107"/>
                    <a:pt x="7266" y="2119"/>
                    <a:pt x="7251" y="2148"/>
                  </a:cubicBezTo>
                  <a:cubicBezTo>
                    <a:pt x="7240" y="2095"/>
                    <a:pt x="7190" y="2083"/>
                    <a:pt x="7135" y="2083"/>
                  </a:cubicBezTo>
                  <a:cubicBezTo>
                    <a:pt x="7074" y="2095"/>
                    <a:pt x="7019" y="2130"/>
                    <a:pt x="6978" y="2183"/>
                  </a:cubicBezTo>
                  <a:cubicBezTo>
                    <a:pt x="6948" y="2218"/>
                    <a:pt x="6913" y="2271"/>
                    <a:pt x="6872" y="2271"/>
                  </a:cubicBezTo>
                  <a:lnTo>
                    <a:pt x="6832" y="2271"/>
                  </a:lnTo>
                  <a:cubicBezTo>
                    <a:pt x="6787" y="2294"/>
                    <a:pt x="6807" y="2376"/>
                    <a:pt x="6787" y="2429"/>
                  </a:cubicBezTo>
                  <a:cubicBezTo>
                    <a:pt x="6817" y="2429"/>
                    <a:pt x="6852" y="2453"/>
                    <a:pt x="6852" y="2488"/>
                  </a:cubicBezTo>
                  <a:cubicBezTo>
                    <a:pt x="6852" y="2499"/>
                    <a:pt x="6842" y="2529"/>
                    <a:pt x="6842" y="2540"/>
                  </a:cubicBezTo>
                  <a:cubicBezTo>
                    <a:pt x="6832" y="2587"/>
                    <a:pt x="6852" y="2652"/>
                    <a:pt x="6882" y="2675"/>
                  </a:cubicBezTo>
                  <a:cubicBezTo>
                    <a:pt x="6787" y="2699"/>
                    <a:pt x="6691" y="2734"/>
                    <a:pt x="6595" y="2757"/>
                  </a:cubicBezTo>
                  <a:cubicBezTo>
                    <a:pt x="6575" y="2775"/>
                    <a:pt x="6555" y="2775"/>
                    <a:pt x="6535" y="2786"/>
                  </a:cubicBezTo>
                  <a:cubicBezTo>
                    <a:pt x="6524" y="2798"/>
                    <a:pt x="6514" y="2822"/>
                    <a:pt x="6499" y="2845"/>
                  </a:cubicBezTo>
                  <a:cubicBezTo>
                    <a:pt x="6469" y="2909"/>
                    <a:pt x="6449" y="2968"/>
                    <a:pt x="6419" y="3015"/>
                  </a:cubicBezTo>
                  <a:cubicBezTo>
                    <a:pt x="6439" y="3056"/>
                    <a:pt x="6489" y="3044"/>
                    <a:pt x="6535" y="3033"/>
                  </a:cubicBezTo>
                  <a:cubicBezTo>
                    <a:pt x="6605" y="2992"/>
                    <a:pt x="6671" y="2956"/>
                    <a:pt x="6736" y="2909"/>
                  </a:cubicBezTo>
                  <a:lnTo>
                    <a:pt x="6797" y="2868"/>
                  </a:lnTo>
                  <a:cubicBezTo>
                    <a:pt x="6832" y="2868"/>
                    <a:pt x="6862" y="2880"/>
                    <a:pt x="6893" y="2880"/>
                  </a:cubicBezTo>
                  <a:cubicBezTo>
                    <a:pt x="6923" y="2880"/>
                    <a:pt x="6933" y="2857"/>
                    <a:pt x="6958" y="2833"/>
                  </a:cubicBezTo>
                  <a:cubicBezTo>
                    <a:pt x="6998" y="2798"/>
                    <a:pt x="7064" y="2775"/>
                    <a:pt x="7124" y="2786"/>
                  </a:cubicBezTo>
                  <a:cubicBezTo>
                    <a:pt x="7170" y="2880"/>
                    <a:pt x="7124" y="3015"/>
                    <a:pt x="7039" y="3056"/>
                  </a:cubicBezTo>
                  <a:cubicBezTo>
                    <a:pt x="7009" y="3068"/>
                    <a:pt x="6978" y="3068"/>
                    <a:pt x="6958" y="3091"/>
                  </a:cubicBezTo>
                  <a:cubicBezTo>
                    <a:pt x="6948" y="3103"/>
                    <a:pt x="6933" y="3115"/>
                    <a:pt x="6923" y="3138"/>
                  </a:cubicBezTo>
                  <a:cubicBezTo>
                    <a:pt x="6882" y="3226"/>
                    <a:pt x="6862" y="3337"/>
                    <a:pt x="6862" y="3437"/>
                  </a:cubicBezTo>
                  <a:cubicBezTo>
                    <a:pt x="6862" y="3460"/>
                    <a:pt x="6862" y="3484"/>
                    <a:pt x="6852" y="3507"/>
                  </a:cubicBezTo>
                  <a:cubicBezTo>
                    <a:pt x="6832" y="3583"/>
                    <a:pt x="6736" y="3583"/>
                    <a:pt x="6701" y="3525"/>
                  </a:cubicBezTo>
                  <a:cubicBezTo>
                    <a:pt x="6681" y="3607"/>
                    <a:pt x="6585" y="3642"/>
                    <a:pt x="6555" y="3718"/>
                  </a:cubicBezTo>
                  <a:cubicBezTo>
                    <a:pt x="6535" y="3782"/>
                    <a:pt x="6555" y="3841"/>
                    <a:pt x="6575" y="3905"/>
                  </a:cubicBezTo>
                  <a:cubicBezTo>
                    <a:pt x="6524" y="3941"/>
                    <a:pt x="6449" y="3929"/>
                    <a:pt x="6409" y="3888"/>
                  </a:cubicBezTo>
                  <a:cubicBezTo>
                    <a:pt x="6383" y="3941"/>
                    <a:pt x="6363" y="3987"/>
                    <a:pt x="6343" y="4028"/>
                  </a:cubicBezTo>
                  <a:cubicBezTo>
                    <a:pt x="6333" y="4064"/>
                    <a:pt x="6318" y="4099"/>
                    <a:pt x="6293" y="4122"/>
                  </a:cubicBezTo>
                  <a:cubicBezTo>
                    <a:pt x="6272" y="4146"/>
                    <a:pt x="6227" y="4163"/>
                    <a:pt x="6197" y="4134"/>
                  </a:cubicBezTo>
                  <a:cubicBezTo>
                    <a:pt x="6207" y="4187"/>
                    <a:pt x="6187" y="4233"/>
                    <a:pt x="6151" y="4257"/>
                  </a:cubicBezTo>
                  <a:cubicBezTo>
                    <a:pt x="6141" y="4269"/>
                    <a:pt x="6131" y="4269"/>
                    <a:pt x="6121" y="4286"/>
                  </a:cubicBezTo>
                  <a:cubicBezTo>
                    <a:pt x="6111" y="4298"/>
                    <a:pt x="6121" y="4321"/>
                    <a:pt x="6131" y="4333"/>
                  </a:cubicBezTo>
                  <a:cubicBezTo>
                    <a:pt x="6161" y="4380"/>
                    <a:pt x="6197" y="4433"/>
                    <a:pt x="6217" y="4468"/>
                  </a:cubicBezTo>
                  <a:cubicBezTo>
                    <a:pt x="6187" y="4491"/>
                    <a:pt x="6141" y="4515"/>
                    <a:pt x="6131" y="4556"/>
                  </a:cubicBezTo>
                  <a:cubicBezTo>
                    <a:pt x="6111" y="4591"/>
                    <a:pt x="6121" y="4655"/>
                    <a:pt x="6161" y="4667"/>
                  </a:cubicBezTo>
                  <a:cubicBezTo>
                    <a:pt x="6131" y="4690"/>
                    <a:pt x="6111" y="4726"/>
                    <a:pt x="6101" y="4761"/>
                  </a:cubicBezTo>
                  <a:cubicBezTo>
                    <a:pt x="6025" y="4813"/>
                    <a:pt x="5955" y="4895"/>
                    <a:pt x="5924" y="4995"/>
                  </a:cubicBezTo>
                  <a:cubicBezTo>
                    <a:pt x="5945" y="4972"/>
                    <a:pt x="5990" y="4995"/>
                    <a:pt x="5975" y="5036"/>
                  </a:cubicBezTo>
                  <a:cubicBezTo>
                    <a:pt x="5965" y="5071"/>
                    <a:pt x="5945" y="5095"/>
                    <a:pt x="5914" y="5095"/>
                  </a:cubicBezTo>
                  <a:cubicBezTo>
                    <a:pt x="5924" y="5130"/>
                    <a:pt x="5970" y="5171"/>
                    <a:pt x="6005" y="5159"/>
                  </a:cubicBezTo>
                  <a:cubicBezTo>
                    <a:pt x="5995" y="5241"/>
                    <a:pt x="5995" y="5317"/>
                    <a:pt x="5995" y="5399"/>
                  </a:cubicBezTo>
                  <a:cubicBezTo>
                    <a:pt x="5995" y="5376"/>
                    <a:pt x="5975" y="5364"/>
                    <a:pt x="5955" y="5364"/>
                  </a:cubicBezTo>
                  <a:cubicBezTo>
                    <a:pt x="5930" y="5364"/>
                    <a:pt x="5924" y="5388"/>
                    <a:pt x="5904" y="5399"/>
                  </a:cubicBezTo>
                  <a:cubicBezTo>
                    <a:pt x="5864" y="5452"/>
                    <a:pt x="5819" y="5511"/>
                    <a:pt x="5788" y="5563"/>
                  </a:cubicBezTo>
                  <a:cubicBezTo>
                    <a:pt x="5758" y="5511"/>
                    <a:pt x="5743" y="5440"/>
                    <a:pt x="5768" y="5376"/>
                  </a:cubicBezTo>
                  <a:cubicBezTo>
                    <a:pt x="5723" y="5388"/>
                    <a:pt x="5682" y="5417"/>
                    <a:pt x="5672" y="5452"/>
                  </a:cubicBezTo>
                  <a:cubicBezTo>
                    <a:pt x="5662" y="5499"/>
                    <a:pt x="5693" y="5552"/>
                    <a:pt x="5733" y="5540"/>
                  </a:cubicBezTo>
                  <a:cubicBezTo>
                    <a:pt x="5703" y="5575"/>
                    <a:pt x="5682" y="5622"/>
                    <a:pt x="5682" y="5675"/>
                  </a:cubicBezTo>
                  <a:cubicBezTo>
                    <a:pt x="5682" y="5722"/>
                    <a:pt x="5723" y="5786"/>
                    <a:pt x="5768" y="5757"/>
                  </a:cubicBezTo>
                  <a:cubicBezTo>
                    <a:pt x="5788" y="5798"/>
                    <a:pt x="5763" y="5833"/>
                    <a:pt x="5743" y="5868"/>
                  </a:cubicBezTo>
                  <a:cubicBezTo>
                    <a:pt x="5718" y="5903"/>
                    <a:pt x="5693" y="5932"/>
                    <a:pt x="5703" y="5968"/>
                  </a:cubicBezTo>
                  <a:cubicBezTo>
                    <a:pt x="5682" y="5944"/>
                    <a:pt x="5652" y="5956"/>
                    <a:pt x="5637" y="5968"/>
                  </a:cubicBezTo>
                  <a:cubicBezTo>
                    <a:pt x="5617" y="5979"/>
                    <a:pt x="5607" y="6014"/>
                    <a:pt x="5597" y="6044"/>
                  </a:cubicBezTo>
                  <a:cubicBezTo>
                    <a:pt x="5607" y="6067"/>
                    <a:pt x="5607" y="6079"/>
                    <a:pt x="5617" y="6102"/>
                  </a:cubicBezTo>
                  <a:cubicBezTo>
                    <a:pt x="5567" y="6149"/>
                    <a:pt x="5481" y="6167"/>
                    <a:pt x="5415" y="6126"/>
                  </a:cubicBezTo>
                  <a:lnTo>
                    <a:pt x="5415" y="6137"/>
                  </a:lnTo>
                  <a:cubicBezTo>
                    <a:pt x="5415" y="6149"/>
                    <a:pt x="5405" y="6149"/>
                    <a:pt x="5395" y="6149"/>
                  </a:cubicBezTo>
                  <a:cubicBezTo>
                    <a:pt x="5375" y="6167"/>
                    <a:pt x="5375" y="6202"/>
                    <a:pt x="5385" y="6237"/>
                  </a:cubicBezTo>
                  <a:cubicBezTo>
                    <a:pt x="5395" y="6261"/>
                    <a:pt x="5415" y="6302"/>
                    <a:pt x="5405" y="6325"/>
                  </a:cubicBezTo>
                  <a:cubicBezTo>
                    <a:pt x="5405" y="6337"/>
                    <a:pt x="5395" y="6360"/>
                    <a:pt x="5395" y="6372"/>
                  </a:cubicBezTo>
                  <a:cubicBezTo>
                    <a:pt x="5395" y="6407"/>
                    <a:pt x="5440" y="6436"/>
                    <a:pt x="5440" y="6471"/>
                  </a:cubicBezTo>
                  <a:cubicBezTo>
                    <a:pt x="5440" y="6483"/>
                    <a:pt x="5440" y="6507"/>
                    <a:pt x="5430" y="6518"/>
                  </a:cubicBezTo>
                  <a:cubicBezTo>
                    <a:pt x="5405" y="6571"/>
                    <a:pt x="5385" y="6618"/>
                    <a:pt x="5335" y="6630"/>
                  </a:cubicBezTo>
                  <a:cubicBezTo>
                    <a:pt x="5279" y="6641"/>
                    <a:pt x="5229" y="6571"/>
                    <a:pt x="5239" y="6507"/>
                  </a:cubicBezTo>
                  <a:cubicBezTo>
                    <a:pt x="5239" y="6448"/>
                    <a:pt x="5279" y="6384"/>
                    <a:pt x="5335" y="6360"/>
                  </a:cubicBezTo>
                  <a:cubicBezTo>
                    <a:pt x="5299" y="6325"/>
                    <a:pt x="5249" y="6313"/>
                    <a:pt x="5203" y="6337"/>
                  </a:cubicBezTo>
                  <a:cubicBezTo>
                    <a:pt x="5183" y="6348"/>
                    <a:pt x="5163" y="6395"/>
                    <a:pt x="5183" y="6407"/>
                  </a:cubicBezTo>
                  <a:cubicBezTo>
                    <a:pt x="5133" y="6384"/>
                    <a:pt x="5077" y="6407"/>
                    <a:pt x="5037" y="6448"/>
                  </a:cubicBezTo>
                  <a:cubicBezTo>
                    <a:pt x="5057" y="6507"/>
                    <a:pt x="5088" y="6571"/>
                    <a:pt x="5113" y="6630"/>
                  </a:cubicBezTo>
                  <a:cubicBezTo>
                    <a:pt x="5123" y="6641"/>
                    <a:pt x="5123" y="6653"/>
                    <a:pt x="5123" y="6682"/>
                  </a:cubicBezTo>
                  <a:cubicBezTo>
                    <a:pt x="5123" y="6694"/>
                    <a:pt x="5113" y="6706"/>
                    <a:pt x="5113" y="6717"/>
                  </a:cubicBezTo>
                  <a:cubicBezTo>
                    <a:pt x="5077" y="6753"/>
                    <a:pt x="5027" y="6764"/>
                    <a:pt x="4997" y="6741"/>
                  </a:cubicBezTo>
                  <a:cubicBezTo>
                    <a:pt x="5007" y="6753"/>
                    <a:pt x="5007" y="6764"/>
                    <a:pt x="4997" y="6764"/>
                  </a:cubicBezTo>
                  <a:cubicBezTo>
                    <a:pt x="4982" y="6776"/>
                    <a:pt x="4961" y="6764"/>
                    <a:pt x="4951" y="6764"/>
                  </a:cubicBezTo>
                  <a:cubicBezTo>
                    <a:pt x="4941" y="6753"/>
                    <a:pt x="4931" y="6741"/>
                    <a:pt x="4921" y="6741"/>
                  </a:cubicBezTo>
                  <a:cubicBezTo>
                    <a:pt x="4891" y="6729"/>
                    <a:pt x="4856" y="6764"/>
                    <a:pt x="4866" y="6805"/>
                  </a:cubicBezTo>
                  <a:cubicBezTo>
                    <a:pt x="4866" y="6840"/>
                    <a:pt x="4901" y="6852"/>
                    <a:pt x="4911" y="6887"/>
                  </a:cubicBezTo>
                  <a:cubicBezTo>
                    <a:pt x="4921" y="6940"/>
                    <a:pt x="4866" y="6975"/>
                    <a:pt x="4825" y="6987"/>
                  </a:cubicBezTo>
                  <a:cubicBezTo>
                    <a:pt x="4785" y="6999"/>
                    <a:pt x="4740" y="7051"/>
                    <a:pt x="4760" y="7098"/>
                  </a:cubicBezTo>
                  <a:cubicBezTo>
                    <a:pt x="4730" y="7063"/>
                    <a:pt x="4674" y="7063"/>
                    <a:pt x="4644" y="7098"/>
                  </a:cubicBezTo>
                  <a:cubicBezTo>
                    <a:pt x="4609" y="7133"/>
                    <a:pt x="4593" y="7186"/>
                    <a:pt x="4583" y="7233"/>
                  </a:cubicBezTo>
                  <a:cubicBezTo>
                    <a:pt x="4538" y="7256"/>
                    <a:pt x="4508" y="7309"/>
                    <a:pt x="4477" y="7344"/>
                  </a:cubicBezTo>
                  <a:cubicBezTo>
                    <a:pt x="4442" y="7379"/>
                    <a:pt x="4392" y="7420"/>
                    <a:pt x="4351" y="7403"/>
                  </a:cubicBezTo>
                  <a:cubicBezTo>
                    <a:pt x="4372" y="7444"/>
                    <a:pt x="4346" y="7497"/>
                    <a:pt x="4326" y="7526"/>
                  </a:cubicBezTo>
                  <a:cubicBezTo>
                    <a:pt x="4291" y="7561"/>
                    <a:pt x="4266" y="7590"/>
                    <a:pt x="4246" y="7626"/>
                  </a:cubicBezTo>
                  <a:cubicBezTo>
                    <a:pt x="4230" y="7649"/>
                    <a:pt x="4230" y="7661"/>
                    <a:pt x="4220" y="7690"/>
                  </a:cubicBezTo>
                  <a:cubicBezTo>
                    <a:pt x="4200" y="7725"/>
                    <a:pt x="4160" y="7731"/>
                    <a:pt x="4140" y="7772"/>
                  </a:cubicBezTo>
                  <a:cubicBezTo>
                    <a:pt x="4114" y="7807"/>
                    <a:pt x="4124" y="7860"/>
                    <a:pt x="4124" y="7907"/>
                  </a:cubicBezTo>
                  <a:cubicBezTo>
                    <a:pt x="4124" y="7983"/>
                    <a:pt x="4084" y="8041"/>
                    <a:pt x="4064" y="8118"/>
                  </a:cubicBezTo>
                  <a:cubicBezTo>
                    <a:pt x="4044" y="8194"/>
                    <a:pt x="4024" y="8264"/>
                    <a:pt x="4064" y="8329"/>
                  </a:cubicBezTo>
                  <a:cubicBezTo>
                    <a:pt x="4094" y="8329"/>
                    <a:pt x="4104" y="8364"/>
                    <a:pt x="4104" y="8399"/>
                  </a:cubicBezTo>
                  <a:lnTo>
                    <a:pt x="4104" y="8598"/>
                  </a:lnTo>
                  <a:cubicBezTo>
                    <a:pt x="4104" y="8645"/>
                    <a:pt x="4104" y="8709"/>
                    <a:pt x="4140" y="8733"/>
                  </a:cubicBezTo>
                  <a:cubicBezTo>
                    <a:pt x="4150" y="8733"/>
                    <a:pt x="4150" y="8733"/>
                    <a:pt x="4160" y="8744"/>
                  </a:cubicBezTo>
                  <a:lnTo>
                    <a:pt x="4160" y="8756"/>
                  </a:lnTo>
                  <a:cubicBezTo>
                    <a:pt x="4150" y="8809"/>
                    <a:pt x="4150" y="8856"/>
                    <a:pt x="4140" y="8903"/>
                  </a:cubicBezTo>
                  <a:cubicBezTo>
                    <a:pt x="4140" y="8944"/>
                    <a:pt x="4150" y="8991"/>
                    <a:pt x="4180" y="8991"/>
                  </a:cubicBezTo>
                  <a:cubicBezTo>
                    <a:pt x="4180" y="9067"/>
                    <a:pt x="4170" y="9125"/>
                    <a:pt x="4160" y="9201"/>
                  </a:cubicBezTo>
                  <a:cubicBezTo>
                    <a:pt x="4200" y="9248"/>
                    <a:pt x="4200" y="9336"/>
                    <a:pt x="4160" y="9395"/>
                  </a:cubicBezTo>
                  <a:cubicBezTo>
                    <a:pt x="4230" y="9436"/>
                    <a:pt x="4256" y="9541"/>
                    <a:pt x="4210" y="9617"/>
                  </a:cubicBezTo>
                  <a:cubicBezTo>
                    <a:pt x="4246" y="9641"/>
                    <a:pt x="4286" y="9664"/>
                    <a:pt x="4306" y="9717"/>
                  </a:cubicBezTo>
                  <a:cubicBezTo>
                    <a:pt x="4326" y="9764"/>
                    <a:pt x="4316" y="9828"/>
                    <a:pt x="4276" y="9840"/>
                  </a:cubicBezTo>
                  <a:cubicBezTo>
                    <a:pt x="4336" y="9922"/>
                    <a:pt x="4361" y="10033"/>
                    <a:pt x="4336" y="10145"/>
                  </a:cubicBezTo>
                  <a:cubicBezTo>
                    <a:pt x="4372" y="10145"/>
                    <a:pt x="4392" y="10168"/>
                    <a:pt x="4402" y="10209"/>
                  </a:cubicBezTo>
                  <a:cubicBezTo>
                    <a:pt x="4412" y="10244"/>
                    <a:pt x="4422" y="10268"/>
                    <a:pt x="4442" y="10291"/>
                  </a:cubicBezTo>
                  <a:cubicBezTo>
                    <a:pt x="4477" y="10320"/>
                    <a:pt x="4508" y="10332"/>
                    <a:pt x="4548" y="10344"/>
                  </a:cubicBezTo>
                  <a:cubicBezTo>
                    <a:pt x="4624" y="10367"/>
                    <a:pt x="4664" y="10426"/>
                    <a:pt x="4730" y="10490"/>
                  </a:cubicBezTo>
                  <a:cubicBezTo>
                    <a:pt x="4785" y="10537"/>
                    <a:pt x="4856" y="10590"/>
                    <a:pt x="4931" y="10566"/>
                  </a:cubicBezTo>
                  <a:cubicBezTo>
                    <a:pt x="4982" y="10537"/>
                    <a:pt x="5027" y="10479"/>
                    <a:pt x="5077" y="10455"/>
                  </a:cubicBezTo>
                  <a:cubicBezTo>
                    <a:pt x="5113" y="10426"/>
                    <a:pt x="5153" y="10426"/>
                    <a:pt x="5193" y="10414"/>
                  </a:cubicBezTo>
                  <a:cubicBezTo>
                    <a:pt x="5239" y="10402"/>
                    <a:pt x="5269" y="10367"/>
                    <a:pt x="5259" y="10320"/>
                  </a:cubicBezTo>
                  <a:cubicBezTo>
                    <a:pt x="5259" y="10303"/>
                    <a:pt x="5249" y="10279"/>
                    <a:pt x="5249" y="10268"/>
                  </a:cubicBezTo>
                  <a:cubicBezTo>
                    <a:pt x="5249" y="10233"/>
                    <a:pt x="5274" y="10221"/>
                    <a:pt x="5299" y="10209"/>
                  </a:cubicBezTo>
                  <a:cubicBezTo>
                    <a:pt x="5319" y="10197"/>
                    <a:pt x="5355" y="10197"/>
                    <a:pt x="5375" y="10186"/>
                  </a:cubicBezTo>
                  <a:cubicBezTo>
                    <a:pt x="5405" y="10156"/>
                    <a:pt x="5430" y="10121"/>
                    <a:pt x="5451" y="10086"/>
                  </a:cubicBezTo>
                  <a:cubicBezTo>
                    <a:pt x="5481" y="10033"/>
                    <a:pt x="5531" y="10010"/>
                    <a:pt x="5587" y="9986"/>
                  </a:cubicBezTo>
                  <a:cubicBezTo>
                    <a:pt x="5672" y="9951"/>
                    <a:pt x="5768" y="9899"/>
                    <a:pt x="5849" y="9951"/>
                  </a:cubicBezTo>
                  <a:cubicBezTo>
                    <a:pt x="5884" y="9975"/>
                    <a:pt x="5914" y="10010"/>
                    <a:pt x="5894" y="10045"/>
                  </a:cubicBezTo>
                  <a:cubicBezTo>
                    <a:pt x="5955" y="10121"/>
                    <a:pt x="5995" y="10221"/>
                    <a:pt x="5995" y="10320"/>
                  </a:cubicBezTo>
                  <a:cubicBezTo>
                    <a:pt x="5995" y="10379"/>
                    <a:pt x="5995" y="10455"/>
                    <a:pt x="6046" y="10479"/>
                  </a:cubicBezTo>
                  <a:cubicBezTo>
                    <a:pt x="6005" y="10502"/>
                    <a:pt x="6015" y="10590"/>
                    <a:pt x="6046" y="10625"/>
                  </a:cubicBezTo>
                  <a:cubicBezTo>
                    <a:pt x="6081" y="10660"/>
                    <a:pt x="6111" y="10725"/>
                    <a:pt x="6091" y="10760"/>
                  </a:cubicBezTo>
                  <a:lnTo>
                    <a:pt x="6343" y="11129"/>
                  </a:lnTo>
                  <a:cubicBezTo>
                    <a:pt x="6353" y="11141"/>
                    <a:pt x="6363" y="11164"/>
                    <a:pt x="6373" y="11193"/>
                  </a:cubicBezTo>
                  <a:cubicBezTo>
                    <a:pt x="6373" y="11205"/>
                    <a:pt x="6373" y="11228"/>
                    <a:pt x="6383" y="11240"/>
                  </a:cubicBezTo>
                  <a:cubicBezTo>
                    <a:pt x="6398" y="11275"/>
                    <a:pt x="6449" y="11287"/>
                    <a:pt x="6439" y="11328"/>
                  </a:cubicBezTo>
                  <a:cubicBezTo>
                    <a:pt x="6429" y="11340"/>
                    <a:pt x="6419" y="11340"/>
                    <a:pt x="6398" y="11351"/>
                  </a:cubicBezTo>
                  <a:cubicBezTo>
                    <a:pt x="6429" y="11398"/>
                    <a:pt x="6383" y="11463"/>
                    <a:pt x="6333" y="11498"/>
                  </a:cubicBezTo>
                  <a:cubicBezTo>
                    <a:pt x="6293" y="11533"/>
                    <a:pt x="6237" y="11586"/>
                    <a:pt x="6257" y="11633"/>
                  </a:cubicBezTo>
                  <a:cubicBezTo>
                    <a:pt x="6333" y="11697"/>
                    <a:pt x="6409" y="11721"/>
                    <a:pt x="6489" y="11732"/>
                  </a:cubicBezTo>
                  <a:cubicBezTo>
                    <a:pt x="6514" y="11767"/>
                    <a:pt x="6514" y="11803"/>
                    <a:pt x="6514" y="11844"/>
                  </a:cubicBezTo>
                  <a:cubicBezTo>
                    <a:pt x="6535" y="11832"/>
                    <a:pt x="6565" y="11855"/>
                    <a:pt x="6555" y="11890"/>
                  </a:cubicBezTo>
                  <a:cubicBezTo>
                    <a:pt x="6555" y="11914"/>
                    <a:pt x="6535" y="11943"/>
                    <a:pt x="6514" y="11967"/>
                  </a:cubicBezTo>
                  <a:cubicBezTo>
                    <a:pt x="6585" y="12025"/>
                    <a:pt x="6671" y="12060"/>
                    <a:pt x="6767" y="12060"/>
                  </a:cubicBezTo>
                  <a:cubicBezTo>
                    <a:pt x="6736" y="12037"/>
                    <a:pt x="6746" y="11978"/>
                    <a:pt x="6767" y="11926"/>
                  </a:cubicBezTo>
                  <a:cubicBezTo>
                    <a:pt x="6787" y="11890"/>
                    <a:pt x="6817" y="11844"/>
                    <a:pt x="6807" y="11791"/>
                  </a:cubicBezTo>
                  <a:cubicBezTo>
                    <a:pt x="6807" y="11779"/>
                    <a:pt x="6797" y="11767"/>
                    <a:pt x="6807" y="11756"/>
                  </a:cubicBezTo>
                  <a:cubicBezTo>
                    <a:pt x="6807" y="11732"/>
                    <a:pt x="6832" y="11721"/>
                    <a:pt x="6842" y="11721"/>
                  </a:cubicBezTo>
                  <a:cubicBezTo>
                    <a:pt x="6978" y="11621"/>
                    <a:pt x="7160" y="11621"/>
                    <a:pt x="7296" y="11709"/>
                  </a:cubicBezTo>
                  <a:cubicBezTo>
                    <a:pt x="7286" y="11668"/>
                    <a:pt x="7316" y="11633"/>
                    <a:pt x="7346" y="11609"/>
                  </a:cubicBezTo>
                  <a:cubicBezTo>
                    <a:pt x="7382" y="11598"/>
                    <a:pt x="7422" y="11586"/>
                    <a:pt x="7442" y="11545"/>
                  </a:cubicBezTo>
                  <a:cubicBezTo>
                    <a:pt x="7462" y="11510"/>
                    <a:pt x="7462" y="11475"/>
                    <a:pt x="7472" y="11433"/>
                  </a:cubicBezTo>
                  <a:cubicBezTo>
                    <a:pt x="7488" y="11398"/>
                    <a:pt x="7528" y="11363"/>
                    <a:pt x="7558" y="11398"/>
                  </a:cubicBezTo>
                  <a:cubicBezTo>
                    <a:pt x="7548" y="11340"/>
                    <a:pt x="7538" y="11252"/>
                    <a:pt x="7578" y="11217"/>
                  </a:cubicBezTo>
                  <a:cubicBezTo>
                    <a:pt x="7548" y="11205"/>
                    <a:pt x="7508" y="11176"/>
                    <a:pt x="7518" y="11141"/>
                  </a:cubicBezTo>
                  <a:cubicBezTo>
                    <a:pt x="7518" y="11129"/>
                    <a:pt x="7528" y="11117"/>
                    <a:pt x="7538" y="11105"/>
                  </a:cubicBezTo>
                  <a:cubicBezTo>
                    <a:pt x="7578" y="11029"/>
                    <a:pt x="7578" y="10930"/>
                    <a:pt x="7538" y="10859"/>
                  </a:cubicBezTo>
                  <a:cubicBezTo>
                    <a:pt x="7518" y="10848"/>
                    <a:pt x="7548" y="10824"/>
                    <a:pt x="7558" y="10795"/>
                  </a:cubicBezTo>
                  <a:cubicBezTo>
                    <a:pt x="7614" y="10713"/>
                    <a:pt x="7452" y="10602"/>
                    <a:pt x="7498" y="10514"/>
                  </a:cubicBezTo>
                  <a:cubicBezTo>
                    <a:pt x="7508" y="10502"/>
                    <a:pt x="7528" y="10490"/>
                    <a:pt x="7538" y="10479"/>
                  </a:cubicBezTo>
                  <a:cubicBezTo>
                    <a:pt x="7593" y="10426"/>
                    <a:pt x="7624" y="10344"/>
                    <a:pt x="7603" y="10268"/>
                  </a:cubicBezTo>
                  <a:cubicBezTo>
                    <a:pt x="7593" y="10244"/>
                    <a:pt x="7593" y="10233"/>
                    <a:pt x="7578" y="10209"/>
                  </a:cubicBezTo>
                  <a:cubicBezTo>
                    <a:pt x="7578" y="10121"/>
                    <a:pt x="7664" y="10098"/>
                    <a:pt x="7740" y="10074"/>
                  </a:cubicBezTo>
                  <a:cubicBezTo>
                    <a:pt x="7825" y="10045"/>
                    <a:pt x="7896" y="10010"/>
                    <a:pt x="7972" y="9963"/>
                  </a:cubicBezTo>
                  <a:cubicBezTo>
                    <a:pt x="8027" y="9922"/>
                    <a:pt x="8077" y="9887"/>
                    <a:pt x="8133" y="9840"/>
                  </a:cubicBezTo>
                  <a:cubicBezTo>
                    <a:pt x="8098" y="9828"/>
                    <a:pt x="8098" y="9776"/>
                    <a:pt x="8118" y="9752"/>
                  </a:cubicBezTo>
                  <a:cubicBezTo>
                    <a:pt x="8143" y="9729"/>
                    <a:pt x="8173" y="9717"/>
                    <a:pt x="8193" y="9694"/>
                  </a:cubicBezTo>
                  <a:cubicBezTo>
                    <a:pt x="8259" y="9653"/>
                    <a:pt x="8319" y="9559"/>
                    <a:pt x="8279" y="9494"/>
                  </a:cubicBezTo>
                  <a:cubicBezTo>
                    <a:pt x="8269" y="9483"/>
                    <a:pt x="8259" y="9471"/>
                    <a:pt x="8259" y="9459"/>
                  </a:cubicBezTo>
                  <a:cubicBezTo>
                    <a:pt x="8249" y="9436"/>
                    <a:pt x="8279" y="9406"/>
                    <a:pt x="8289" y="9371"/>
                  </a:cubicBezTo>
                  <a:cubicBezTo>
                    <a:pt x="8309" y="9295"/>
                    <a:pt x="8183" y="9260"/>
                    <a:pt x="8183" y="9172"/>
                  </a:cubicBezTo>
                  <a:cubicBezTo>
                    <a:pt x="8239" y="9149"/>
                    <a:pt x="8214" y="9067"/>
                    <a:pt x="8183" y="9002"/>
                  </a:cubicBezTo>
                  <a:cubicBezTo>
                    <a:pt x="8163" y="8967"/>
                    <a:pt x="8133" y="8914"/>
                    <a:pt x="8088" y="8903"/>
                  </a:cubicBezTo>
                  <a:cubicBezTo>
                    <a:pt x="8047" y="8879"/>
                    <a:pt x="7992" y="8891"/>
                    <a:pt x="7972" y="8944"/>
                  </a:cubicBezTo>
                  <a:cubicBezTo>
                    <a:pt x="7931" y="8879"/>
                    <a:pt x="7866" y="8832"/>
                    <a:pt x="7790" y="8821"/>
                  </a:cubicBezTo>
                  <a:cubicBezTo>
                    <a:pt x="7770" y="8821"/>
                    <a:pt x="7750" y="8809"/>
                    <a:pt x="7730" y="8791"/>
                  </a:cubicBezTo>
                  <a:cubicBezTo>
                    <a:pt x="7674" y="8756"/>
                    <a:pt x="7699" y="8645"/>
                    <a:pt x="7750" y="8633"/>
                  </a:cubicBezTo>
                  <a:cubicBezTo>
                    <a:pt x="7709" y="8633"/>
                    <a:pt x="7674" y="8586"/>
                    <a:pt x="7664" y="8534"/>
                  </a:cubicBezTo>
                  <a:cubicBezTo>
                    <a:pt x="7654" y="8487"/>
                    <a:pt x="7654" y="8428"/>
                    <a:pt x="7634" y="8387"/>
                  </a:cubicBezTo>
                  <a:cubicBezTo>
                    <a:pt x="7664" y="8399"/>
                    <a:pt x="7699" y="8364"/>
                    <a:pt x="7699" y="8329"/>
                  </a:cubicBezTo>
                  <a:cubicBezTo>
                    <a:pt x="7699" y="8288"/>
                    <a:pt x="7684" y="8252"/>
                    <a:pt x="7664" y="8217"/>
                  </a:cubicBezTo>
                  <a:cubicBezTo>
                    <a:pt x="7654" y="8182"/>
                    <a:pt x="7644" y="8141"/>
                    <a:pt x="7664" y="8106"/>
                  </a:cubicBezTo>
                  <a:lnTo>
                    <a:pt x="7740" y="8106"/>
                  </a:lnTo>
                  <a:cubicBezTo>
                    <a:pt x="7740" y="8059"/>
                    <a:pt x="7740" y="7995"/>
                    <a:pt x="7760" y="7948"/>
                  </a:cubicBezTo>
                  <a:cubicBezTo>
                    <a:pt x="7730" y="7883"/>
                    <a:pt x="7825" y="7813"/>
                    <a:pt x="7815" y="7737"/>
                  </a:cubicBezTo>
                  <a:cubicBezTo>
                    <a:pt x="7815" y="7713"/>
                    <a:pt x="7805" y="7702"/>
                    <a:pt x="7790" y="7690"/>
                  </a:cubicBezTo>
                  <a:cubicBezTo>
                    <a:pt x="7770" y="7649"/>
                    <a:pt x="7770" y="7590"/>
                    <a:pt x="7780" y="7555"/>
                  </a:cubicBezTo>
                  <a:cubicBezTo>
                    <a:pt x="7815" y="7567"/>
                    <a:pt x="7825" y="7514"/>
                    <a:pt x="7835" y="7479"/>
                  </a:cubicBezTo>
                  <a:cubicBezTo>
                    <a:pt x="7856" y="7420"/>
                    <a:pt x="7906" y="7391"/>
                    <a:pt x="7961" y="7356"/>
                  </a:cubicBezTo>
                  <a:cubicBezTo>
                    <a:pt x="8002" y="7321"/>
                    <a:pt x="8047" y="7245"/>
                    <a:pt x="8012" y="7198"/>
                  </a:cubicBezTo>
                  <a:cubicBezTo>
                    <a:pt x="8077" y="7210"/>
                    <a:pt x="8143" y="7122"/>
                    <a:pt x="8133" y="7051"/>
                  </a:cubicBezTo>
                  <a:cubicBezTo>
                    <a:pt x="8259" y="7034"/>
                    <a:pt x="8330" y="6876"/>
                    <a:pt x="8375" y="6741"/>
                  </a:cubicBezTo>
                  <a:cubicBezTo>
                    <a:pt x="8385" y="6794"/>
                    <a:pt x="8461" y="6764"/>
                    <a:pt x="8491" y="6717"/>
                  </a:cubicBezTo>
                  <a:lnTo>
                    <a:pt x="8551" y="6641"/>
                  </a:lnTo>
                  <a:cubicBezTo>
                    <a:pt x="8577" y="6618"/>
                    <a:pt x="8607" y="6583"/>
                    <a:pt x="8637" y="6583"/>
                  </a:cubicBezTo>
                  <a:cubicBezTo>
                    <a:pt x="8672" y="6583"/>
                    <a:pt x="8703" y="6618"/>
                    <a:pt x="8693" y="6653"/>
                  </a:cubicBezTo>
                  <a:cubicBezTo>
                    <a:pt x="8713" y="6682"/>
                    <a:pt x="8753" y="6630"/>
                    <a:pt x="8743" y="6594"/>
                  </a:cubicBezTo>
                  <a:cubicBezTo>
                    <a:pt x="8743" y="6559"/>
                    <a:pt x="8723" y="6518"/>
                    <a:pt x="8723" y="6483"/>
                  </a:cubicBezTo>
                  <a:cubicBezTo>
                    <a:pt x="8723" y="6425"/>
                    <a:pt x="8778" y="6395"/>
                    <a:pt x="8809" y="6360"/>
                  </a:cubicBezTo>
                  <a:cubicBezTo>
                    <a:pt x="8839" y="6325"/>
                    <a:pt x="8839" y="6225"/>
                    <a:pt x="8788" y="6237"/>
                  </a:cubicBezTo>
                  <a:cubicBezTo>
                    <a:pt x="8809" y="6178"/>
                    <a:pt x="8904" y="6225"/>
                    <a:pt x="8935" y="6178"/>
                  </a:cubicBezTo>
                  <a:cubicBezTo>
                    <a:pt x="8955" y="6137"/>
                    <a:pt x="8955" y="6079"/>
                    <a:pt x="8985" y="6079"/>
                  </a:cubicBezTo>
                  <a:cubicBezTo>
                    <a:pt x="8985" y="6044"/>
                    <a:pt x="8945" y="6026"/>
                    <a:pt x="8924" y="6003"/>
                  </a:cubicBezTo>
                  <a:cubicBezTo>
                    <a:pt x="8894" y="5968"/>
                    <a:pt x="8894" y="5921"/>
                    <a:pt x="8894" y="5868"/>
                  </a:cubicBezTo>
                  <a:cubicBezTo>
                    <a:pt x="8894" y="5821"/>
                    <a:pt x="8859" y="5768"/>
                    <a:pt x="8819" y="5768"/>
                  </a:cubicBezTo>
                  <a:lnTo>
                    <a:pt x="8924" y="5645"/>
                  </a:lnTo>
                  <a:cubicBezTo>
                    <a:pt x="8955" y="5610"/>
                    <a:pt x="9000" y="5563"/>
                    <a:pt x="9020" y="5511"/>
                  </a:cubicBezTo>
                  <a:cubicBezTo>
                    <a:pt x="9040" y="5464"/>
                    <a:pt x="9040" y="5388"/>
                    <a:pt x="9010" y="5341"/>
                  </a:cubicBezTo>
                  <a:cubicBezTo>
                    <a:pt x="9040" y="5352"/>
                    <a:pt x="9081" y="5317"/>
                    <a:pt x="9081" y="5276"/>
                  </a:cubicBezTo>
                  <a:cubicBezTo>
                    <a:pt x="9091" y="5276"/>
                    <a:pt x="9116" y="5294"/>
                    <a:pt x="9126" y="5294"/>
                  </a:cubicBezTo>
                  <a:cubicBezTo>
                    <a:pt x="9146" y="5241"/>
                    <a:pt x="9177" y="5206"/>
                    <a:pt x="9212" y="5183"/>
                  </a:cubicBezTo>
                  <a:cubicBezTo>
                    <a:pt x="9232" y="5194"/>
                    <a:pt x="9242" y="5206"/>
                    <a:pt x="9262" y="5218"/>
                  </a:cubicBezTo>
                  <a:cubicBezTo>
                    <a:pt x="9303" y="5171"/>
                    <a:pt x="9303" y="5095"/>
                    <a:pt x="9272" y="5048"/>
                  </a:cubicBezTo>
                  <a:cubicBezTo>
                    <a:pt x="9434" y="5036"/>
                    <a:pt x="9590" y="5019"/>
                    <a:pt x="9751" y="5036"/>
                  </a:cubicBezTo>
                  <a:cubicBezTo>
                    <a:pt x="9782" y="5071"/>
                    <a:pt x="9822" y="5095"/>
                    <a:pt x="9852" y="5130"/>
                  </a:cubicBezTo>
                  <a:lnTo>
                    <a:pt x="9908" y="5130"/>
                  </a:lnTo>
                  <a:cubicBezTo>
                    <a:pt x="9852" y="5194"/>
                    <a:pt x="9918" y="5294"/>
                    <a:pt x="9973" y="5352"/>
                  </a:cubicBezTo>
                  <a:cubicBezTo>
                    <a:pt x="9938" y="5364"/>
                    <a:pt x="9918" y="5429"/>
                    <a:pt x="9928" y="5464"/>
                  </a:cubicBezTo>
                  <a:cubicBezTo>
                    <a:pt x="9938" y="5487"/>
                    <a:pt x="9948" y="5511"/>
                    <a:pt x="9948" y="5522"/>
                  </a:cubicBezTo>
                  <a:cubicBezTo>
                    <a:pt x="9938" y="5563"/>
                    <a:pt x="9898" y="5552"/>
                    <a:pt x="9877" y="5540"/>
                  </a:cubicBezTo>
                  <a:cubicBezTo>
                    <a:pt x="9852" y="5511"/>
                    <a:pt x="9832" y="5487"/>
                    <a:pt x="9802" y="5487"/>
                  </a:cubicBezTo>
                  <a:cubicBezTo>
                    <a:pt x="9782" y="5563"/>
                    <a:pt x="9792" y="5663"/>
                    <a:pt x="9832" y="5722"/>
                  </a:cubicBezTo>
                  <a:cubicBezTo>
                    <a:pt x="9782" y="5722"/>
                    <a:pt x="9736" y="5757"/>
                    <a:pt x="9706" y="5798"/>
                  </a:cubicBezTo>
                  <a:cubicBezTo>
                    <a:pt x="9686" y="5821"/>
                    <a:pt x="9666" y="5845"/>
                    <a:pt x="9656" y="5868"/>
                  </a:cubicBezTo>
                  <a:cubicBezTo>
                    <a:pt x="9646" y="5891"/>
                    <a:pt x="9646" y="5944"/>
                    <a:pt x="9666" y="5956"/>
                  </a:cubicBezTo>
                  <a:lnTo>
                    <a:pt x="9600" y="6026"/>
                  </a:lnTo>
                  <a:cubicBezTo>
                    <a:pt x="9610" y="6055"/>
                    <a:pt x="9630" y="6067"/>
                    <a:pt x="9646" y="6091"/>
                  </a:cubicBezTo>
                  <a:cubicBezTo>
                    <a:pt x="9550" y="6126"/>
                    <a:pt x="9474" y="6225"/>
                    <a:pt x="9454" y="6337"/>
                  </a:cubicBezTo>
                  <a:cubicBezTo>
                    <a:pt x="9398" y="6360"/>
                    <a:pt x="9348" y="6395"/>
                    <a:pt x="9303" y="6460"/>
                  </a:cubicBezTo>
                  <a:cubicBezTo>
                    <a:pt x="9303" y="6425"/>
                    <a:pt x="9262" y="6407"/>
                    <a:pt x="9232" y="6436"/>
                  </a:cubicBezTo>
                  <a:cubicBezTo>
                    <a:pt x="9212" y="6460"/>
                    <a:pt x="9197" y="6483"/>
                    <a:pt x="9187" y="6518"/>
                  </a:cubicBezTo>
                  <a:cubicBezTo>
                    <a:pt x="9167" y="6583"/>
                    <a:pt x="9156" y="6641"/>
                    <a:pt x="9136" y="6706"/>
                  </a:cubicBezTo>
                  <a:cubicBezTo>
                    <a:pt x="9071" y="6829"/>
                    <a:pt x="8914" y="6864"/>
                    <a:pt x="8809" y="6794"/>
                  </a:cubicBezTo>
                  <a:cubicBezTo>
                    <a:pt x="8788" y="6805"/>
                    <a:pt x="8763" y="6840"/>
                    <a:pt x="8778" y="6864"/>
                  </a:cubicBezTo>
                  <a:cubicBezTo>
                    <a:pt x="8788" y="6887"/>
                    <a:pt x="8819" y="6917"/>
                    <a:pt x="8839" y="6899"/>
                  </a:cubicBezTo>
                  <a:cubicBezTo>
                    <a:pt x="8849" y="6928"/>
                    <a:pt x="8829" y="6952"/>
                    <a:pt x="8809" y="6964"/>
                  </a:cubicBezTo>
                  <a:cubicBezTo>
                    <a:pt x="8788" y="6964"/>
                    <a:pt x="8753" y="6952"/>
                    <a:pt x="8733" y="6964"/>
                  </a:cubicBezTo>
                  <a:cubicBezTo>
                    <a:pt x="8703" y="6975"/>
                    <a:pt x="8682" y="6993"/>
                    <a:pt x="8682" y="7034"/>
                  </a:cubicBezTo>
                  <a:cubicBezTo>
                    <a:pt x="8682" y="7069"/>
                    <a:pt x="8713" y="7098"/>
                    <a:pt x="8733" y="7110"/>
                  </a:cubicBezTo>
                  <a:cubicBezTo>
                    <a:pt x="8693" y="7157"/>
                    <a:pt x="8693" y="7233"/>
                    <a:pt x="8713" y="7280"/>
                  </a:cubicBezTo>
                  <a:cubicBezTo>
                    <a:pt x="8723" y="7309"/>
                    <a:pt x="8733" y="7321"/>
                    <a:pt x="8743" y="7333"/>
                  </a:cubicBezTo>
                  <a:cubicBezTo>
                    <a:pt x="8763" y="7368"/>
                    <a:pt x="8753" y="7432"/>
                    <a:pt x="8753" y="7479"/>
                  </a:cubicBezTo>
                  <a:cubicBezTo>
                    <a:pt x="8753" y="7526"/>
                    <a:pt x="8788" y="7579"/>
                    <a:pt x="8829" y="7579"/>
                  </a:cubicBezTo>
                  <a:cubicBezTo>
                    <a:pt x="8798" y="7626"/>
                    <a:pt x="8809" y="7690"/>
                    <a:pt x="8839" y="7725"/>
                  </a:cubicBezTo>
                  <a:cubicBezTo>
                    <a:pt x="8819" y="7737"/>
                    <a:pt x="8798" y="7760"/>
                    <a:pt x="8778" y="7772"/>
                  </a:cubicBezTo>
                  <a:cubicBezTo>
                    <a:pt x="8859" y="7860"/>
                    <a:pt x="8904" y="8006"/>
                    <a:pt x="8849" y="8129"/>
                  </a:cubicBezTo>
                  <a:cubicBezTo>
                    <a:pt x="8839" y="8153"/>
                    <a:pt x="8819" y="8194"/>
                    <a:pt x="8829" y="8217"/>
                  </a:cubicBezTo>
                  <a:cubicBezTo>
                    <a:pt x="8829" y="8241"/>
                    <a:pt x="8849" y="8264"/>
                    <a:pt x="8849" y="8276"/>
                  </a:cubicBezTo>
                  <a:cubicBezTo>
                    <a:pt x="8859" y="8329"/>
                    <a:pt x="8839" y="8375"/>
                    <a:pt x="8819" y="8428"/>
                  </a:cubicBezTo>
                  <a:cubicBezTo>
                    <a:pt x="8798" y="8475"/>
                    <a:pt x="8798" y="8551"/>
                    <a:pt x="8849" y="8563"/>
                  </a:cubicBezTo>
                  <a:cubicBezTo>
                    <a:pt x="8788" y="8633"/>
                    <a:pt x="8733" y="8721"/>
                    <a:pt x="8693" y="8809"/>
                  </a:cubicBezTo>
                  <a:cubicBezTo>
                    <a:pt x="8682" y="8791"/>
                    <a:pt x="8657" y="8791"/>
                    <a:pt x="8647" y="8780"/>
                  </a:cubicBezTo>
                  <a:cubicBezTo>
                    <a:pt x="8627" y="8791"/>
                    <a:pt x="8627" y="8821"/>
                    <a:pt x="8627" y="8844"/>
                  </a:cubicBezTo>
                  <a:cubicBezTo>
                    <a:pt x="8567" y="8879"/>
                    <a:pt x="8481" y="8868"/>
                    <a:pt x="8415" y="8832"/>
                  </a:cubicBezTo>
                  <a:cubicBezTo>
                    <a:pt x="8395" y="8809"/>
                    <a:pt x="8355" y="8844"/>
                    <a:pt x="8355" y="8891"/>
                  </a:cubicBezTo>
                  <a:cubicBezTo>
                    <a:pt x="8355" y="8932"/>
                    <a:pt x="8375" y="8979"/>
                    <a:pt x="8355" y="9014"/>
                  </a:cubicBezTo>
                  <a:cubicBezTo>
                    <a:pt x="8345" y="9037"/>
                    <a:pt x="8319" y="9067"/>
                    <a:pt x="8330" y="9090"/>
                  </a:cubicBezTo>
                  <a:cubicBezTo>
                    <a:pt x="8345" y="9102"/>
                    <a:pt x="8355" y="9102"/>
                    <a:pt x="8365" y="9102"/>
                  </a:cubicBezTo>
                  <a:cubicBezTo>
                    <a:pt x="8395" y="9125"/>
                    <a:pt x="8355" y="9190"/>
                    <a:pt x="8375" y="9225"/>
                  </a:cubicBezTo>
                  <a:cubicBezTo>
                    <a:pt x="8385" y="9237"/>
                    <a:pt x="8395" y="9237"/>
                    <a:pt x="8405" y="9248"/>
                  </a:cubicBezTo>
                  <a:cubicBezTo>
                    <a:pt x="8446" y="9260"/>
                    <a:pt x="8491" y="9272"/>
                    <a:pt x="8521" y="9283"/>
                  </a:cubicBezTo>
                  <a:cubicBezTo>
                    <a:pt x="8541" y="9283"/>
                    <a:pt x="8551" y="9295"/>
                    <a:pt x="8577" y="9283"/>
                  </a:cubicBezTo>
                  <a:cubicBezTo>
                    <a:pt x="8587" y="9272"/>
                    <a:pt x="8607" y="9260"/>
                    <a:pt x="8617" y="9260"/>
                  </a:cubicBezTo>
                  <a:cubicBezTo>
                    <a:pt x="8637" y="9248"/>
                    <a:pt x="8672" y="9272"/>
                    <a:pt x="8693" y="9283"/>
                  </a:cubicBezTo>
                  <a:cubicBezTo>
                    <a:pt x="8788" y="9348"/>
                    <a:pt x="8894" y="9324"/>
                    <a:pt x="9000" y="9313"/>
                  </a:cubicBezTo>
                  <a:cubicBezTo>
                    <a:pt x="9071" y="9295"/>
                    <a:pt x="9136" y="9283"/>
                    <a:pt x="9212" y="9272"/>
                  </a:cubicBezTo>
                  <a:cubicBezTo>
                    <a:pt x="9303" y="9260"/>
                    <a:pt x="9419" y="9295"/>
                    <a:pt x="9484" y="9225"/>
                  </a:cubicBezTo>
                  <a:cubicBezTo>
                    <a:pt x="9494" y="9213"/>
                    <a:pt x="9504" y="9201"/>
                    <a:pt x="9524" y="9190"/>
                  </a:cubicBezTo>
                  <a:cubicBezTo>
                    <a:pt x="9560" y="9160"/>
                    <a:pt x="9590" y="9160"/>
                    <a:pt x="9630" y="9160"/>
                  </a:cubicBezTo>
                  <a:lnTo>
                    <a:pt x="9736" y="9160"/>
                  </a:lnTo>
                  <a:cubicBezTo>
                    <a:pt x="9792" y="9160"/>
                    <a:pt x="9852" y="9160"/>
                    <a:pt x="9898" y="9125"/>
                  </a:cubicBezTo>
                  <a:cubicBezTo>
                    <a:pt x="9918" y="9102"/>
                    <a:pt x="9943" y="9067"/>
                    <a:pt x="9958" y="9055"/>
                  </a:cubicBezTo>
                  <a:cubicBezTo>
                    <a:pt x="10009" y="9026"/>
                    <a:pt x="10044" y="9067"/>
                    <a:pt x="10099" y="9067"/>
                  </a:cubicBezTo>
                  <a:cubicBezTo>
                    <a:pt x="10170" y="9078"/>
                    <a:pt x="10256" y="9037"/>
                    <a:pt x="10321" y="8991"/>
                  </a:cubicBezTo>
                  <a:cubicBezTo>
                    <a:pt x="10321" y="9014"/>
                    <a:pt x="10351" y="9002"/>
                    <a:pt x="10361" y="9002"/>
                  </a:cubicBezTo>
                  <a:cubicBezTo>
                    <a:pt x="10392" y="8979"/>
                    <a:pt x="10437" y="8955"/>
                    <a:pt x="10467" y="8944"/>
                  </a:cubicBezTo>
                  <a:cubicBezTo>
                    <a:pt x="10513" y="8944"/>
                    <a:pt x="10553" y="8967"/>
                    <a:pt x="10553" y="9014"/>
                  </a:cubicBezTo>
                  <a:cubicBezTo>
                    <a:pt x="10593" y="9014"/>
                    <a:pt x="10629" y="8991"/>
                    <a:pt x="10649" y="8955"/>
                  </a:cubicBezTo>
                  <a:cubicBezTo>
                    <a:pt x="10659" y="8944"/>
                    <a:pt x="10659" y="8932"/>
                    <a:pt x="10669" y="8932"/>
                  </a:cubicBezTo>
                  <a:cubicBezTo>
                    <a:pt x="10679" y="8914"/>
                    <a:pt x="10689" y="8932"/>
                    <a:pt x="10699" y="8932"/>
                  </a:cubicBezTo>
                  <a:cubicBezTo>
                    <a:pt x="10745" y="8944"/>
                    <a:pt x="10775" y="8944"/>
                    <a:pt x="10815" y="8955"/>
                  </a:cubicBezTo>
                  <a:cubicBezTo>
                    <a:pt x="10911" y="8955"/>
                    <a:pt x="10987" y="9037"/>
                    <a:pt x="11052" y="9114"/>
                  </a:cubicBezTo>
                  <a:cubicBezTo>
                    <a:pt x="11052" y="9160"/>
                    <a:pt x="11027" y="9225"/>
                    <a:pt x="10977" y="9237"/>
                  </a:cubicBezTo>
                  <a:lnTo>
                    <a:pt x="10911" y="9237"/>
                  </a:lnTo>
                  <a:cubicBezTo>
                    <a:pt x="10840" y="9237"/>
                    <a:pt x="10765" y="9336"/>
                    <a:pt x="10785" y="9418"/>
                  </a:cubicBezTo>
                  <a:cubicBezTo>
                    <a:pt x="10724" y="9436"/>
                    <a:pt x="10669" y="9506"/>
                    <a:pt x="10603" y="9506"/>
                  </a:cubicBezTo>
                  <a:cubicBezTo>
                    <a:pt x="10573" y="9506"/>
                    <a:pt x="10553" y="9483"/>
                    <a:pt x="10533" y="9483"/>
                  </a:cubicBezTo>
                  <a:cubicBezTo>
                    <a:pt x="10513" y="9471"/>
                    <a:pt x="10477" y="9483"/>
                    <a:pt x="10457" y="9506"/>
                  </a:cubicBezTo>
                  <a:cubicBezTo>
                    <a:pt x="10407" y="9459"/>
                    <a:pt x="10331" y="9447"/>
                    <a:pt x="10266" y="9436"/>
                  </a:cubicBezTo>
                  <a:lnTo>
                    <a:pt x="10014" y="9395"/>
                  </a:lnTo>
                  <a:lnTo>
                    <a:pt x="10014" y="9459"/>
                  </a:lnTo>
                  <a:cubicBezTo>
                    <a:pt x="9958" y="9471"/>
                    <a:pt x="9898" y="9459"/>
                    <a:pt x="9842" y="9436"/>
                  </a:cubicBezTo>
                  <a:cubicBezTo>
                    <a:pt x="9716" y="9530"/>
                    <a:pt x="9550" y="9571"/>
                    <a:pt x="9464" y="9717"/>
                  </a:cubicBezTo>
                  <a:cubicBezTo>
                    <a:pt x="9484" y="9729"/>
                    <a:pt x="9474" y="9752"/>
                    <a:pt x="9464" y="9764"/>
                  </a:cubicBezTo>
                  <a:cubicBezTo>
                    <a:pt x="9454" y="9776"/>
                    <a:pt x="9434" y="9776"/>
                    <a:pt x="9409" y="9764"/>
                  </a:cubicBezTo>
                  <a:cubicBezTo>
                    <a:pt x="9348" y="9752"/>
                    <a:pt x="9282" y="9740"/>
                    <a:pt x="9212" y="9729"/>
                  </a:cubicBezTo>
                  <a:cubicBezTo>
                    <a:pt x="9212" y="9740"/>
                    <a:pt x="9197" y="9752"/>
                    <a:pt x="9197" y="9776"/>
                  </a:cubicBezTo>
                  <a:cubicBezTo>
                    <a:pt x="9177" y="9776"/>
                    <a:pt x="9156" y="9764"/>
                    <a:pt x="9146" y="9776"/>
                  </a:cubicBezTo>
                  <a:cubicBezTo>
                    <a:pt x="9136" y="9787"/>
                    <a:pt x="9116" y="9799"/>
                    <a:pt x="9116" y="9828"/>
                  </a:cubicBezTo>
                  <a:cubicBezTo>
                    <a:pt x="9071" y="9828"/>
                    <a:pt x="9040" y="9828"/>
                    <a:pt x="9010" y="9863"/>
                  </a:cubicBezTo>
                  <a:cubicBezTo>
                    <a:pt x="8975" y="9887"/>
                    <a:pt x="8975" y="9963"/>
                    <a:pt x="9020" y="9975"/>
                  </a:cubicBezTo>
                  <a:cubicBezTo>
                    <a:pt x="9040" y="9986"/>
                    <a:pt x="9061" y="9975"/>
                    <a:pt x="9071" y="9986"/>
                  </a:cubicBezTo>
                  <a:cubicBezTo>
                    <a:pt x="9106" y="9998"/>
                    <a:pt x="9106" y="10063"/>
                    <a:pt x="9071" y="10086"/>
                  </a:cubicBezTo>
                  <a:cubicBezTo>
                    <a:pt x="9051" y="10109"/>
                    <a:pt x="9020" y="10121"/>
                    <a:pt x="8985" y="10133"/>
                  </a:cubicBezTo>
                  <a:cubicBezTo>
                    <a:pt x="8955" y="10145"/>
                    <a:pt x="8924" y="10168"/>
                    <a:pt x="8914" y="10209"/>
                  </a:cubicBezTo>
                  <a:cubicBezTo>
                    <a:pt x="8924" y="10221"/>
                    <a:pt x="8945" y="10221"/>
                    <a:pt x="8965" y="10221"/>
                  </a:cubicBezTo>
                  <a:cubicBezTo>
                    <a:pt x="8965" y="10244"/>
                    <a:pt x="8945" y="10256"/>
                    <a:pt x="8945" y="10279"/>
                  </a:cubicBezTo>
                  <a:cubicBezTo>
                    <a:pt x="8924" y="10344"/>
                    <a:pt x="9020" y="10402"/>
                    <a:pt x="8985" y="10455"/>
                  </a:cubicBezTo>
                  <a:cubicBezTo>
                    <a:pt x="9010" y="10426"/>
                    <a:pt x="9030" y="10490"/>
                    <a:pt x="9061" y="10490"/>
                  </a:cubicBezTo>
                  <a:cubicBezTo>
                    <a:pt x="9081" y="10490"/>
                    <a:pt x="9096" y="10467"/>
                    <a:pt x="9106" y="10443"/>
                  </a:cubicBezTo>
                  <a:cubicBezTo>
                    <a:pt x="9121" y="10414"/>
                    <a:pt x="9126" y="10391"/>
                    <a:pt x="9146" y="10391"/>
                  </a:cubicBezTo>
                  <a:cubicBezTo>
                    <a:pt x="9156" y="10391"/>
                    <a:pt x="9156" y="10402"/>
                    <a:pt x="9167" y="10414"/>
                  </a:cubicBezTo>
                  <a:cubicBezTo>
                    <a:pt x="9187" y="10426"/>
                    <a:pt x="9212" y="10391"/>
                    <a:pt x="9222" y="10367"/>
                  </a:cubicBezTo>
                  <a:cubicBezTo>
                    <a:pt x="9252" y="10320"/>
                    <a:pt x="9318" y="10303"/>
                    <a:pt x="9358" y="10344"/>
                  </a:cubicBezTo>
                  <a:cubicBezTo>
                    <a:pt x="9358" y="10303"/>
                    <a:pt x="9388" y="10291"/>
                    <a:pt x="9419" y="10291"/>
                  </a:cubicBezTo>
                  <a:cubicBezTo>
                    <a:pt x="9454" y="10291"/>
                    <a:pt x="9484" y="10303"/>
                    <a:pt x="9504" y="10279"/>
                  </a:cubicBezTo>
                  <a:cubicBezTo>
                    <a:pt x="9514" y="10268"/>
                    <a:pt x="9514" y="10268"/>
                    <a:pt x="9524" y="10268"/>
                  </a:cubicBezTo>
                  <a:cubicBezTo>
                    <a:pt x="9540" y="10268"/>
                    <a:pt x="9540" y="10268"/>
                    <a:pt x="9550" y="10279"/>
                  </a:cubicBezTo>
                  <a:cubicBezTo>
                    <a:pt x="9600" y="10320"/>
                    <a:pt x="9630" y="10402"/>
                    <a:pt x="9610" y="10479"/>
                  </a:cubicBezTo>
                  <a:cubicBezTo>
                    <a:pt x="9610" y="10502"/>
                    <a:pt x="9600" y="10514"/>
                    <a:pt x="9600" y="10537"/>
                  </a:cubicBezTo>
                  <a:cubicBezTo>
                    <a:pt x="9600" y="10549"/>
                    <a:pt x="9610" y="10578"/>
                    <a:pt x="9620" y="10590"/>
                  </a:cubicBezTo>
                  <a:cubicBezTo>
                    <a:pt x="9676" y="10672"/>
                    <a:pt x="9696" y="10783"/>
                    <a:pt x="9676" y="10883"/>
                  </a:cubicBezTo>
                  <a:cubicBezTo>
                    <a:pt x="9676" y="10906"/>
                    <a:pt x="9666" y="10930"/>
                    <a:pt x="9676" y="10947"/>
                  </a:cubicBezTo>
                  <a:cubicBezTo>
                    <a:pt x="9686" y="10971"/>
                    <a:pt x="9706" y="10982"/>
                    <a:pt x="9716" y="10971"/>
                  </a:cubicBezTo>
                  <a:cubicBezTo>
                    <a:pt x="9716" y="11006"/>
                    <a:pt x="9686" y="11029"/>
                    <a:pt x="9666" y="11018"/>
                  </a:cubicBezTo>
                  <a:cubicBezTo>
                    <a:pt x="9686" y="11094"/>
                    <a:pt x="9600" y="11164"/>
                    <a:pt x="9540" y="11152"/>
                  </a:cubicBezTo>
                  <a:cubicBezTo>
                    <a:pt x="9474" y="11141"/>
                    <a:pt x="9419" y="11082"/>
                    <a:pt x="9388" y="11006"/>
                  </a:cubicBezTo>
                  <a:cubicBezTo>
                    <a:pt x="9398" y="11006"/>
                    <a:pt x="9409" y="10994"/>
                    <a:pt x="9419" y="10982"/>
                  </a:cubicBezTo>
                  <a:cubicBezTo>
                    <a:pt x="9368" y="10930"/>
                    <a:pt x="9318" y="10883"/>
                    <a:pt x="9252" y="10824"/>
                  </a:cubicBezTo>
                  <a:cubicBezTo>
                    <a:pt x="9242" y="10813"/>
                    <a:pt x="9232" y="10795"/>
                    <a:pt x="9222" y="10771"/>
                  </a:cubicBezTo>
                  <a:cubicBezTo>
                    <a:pt x="9212" y="10748"/>
                    <a:pt x="9222" y="10725"/>
                    <a:pt x="9222" y="10701"/>
                  </a:cubicBezTo>
                  <a:cubicBezTo>
                    <a:pt x="9222" y="10660"/>
                    <a:pt x="9197" y="10613"/>
                    <a:pt x="9167" y="10602"/>
                  </a:cubicBezTo>
                  <a:cubicBezTo>
                    <a:pt x="9156" y="10625"/>
                    <a:pt x="9156" y="10648"/>
                    <a:pt x="9156" y="10689"/>
                  </a:cubicBezTo>
                  <a:cubicBezTo>
                    <a:pt x="9156" y="10713"/>
                    <a:pt x="9136" y="10748"/>
                    <a:pt x="9116" y="10748"/>
                  </a:cubicBezTo>
                  <a:cubicBezTo>
                    <a:pt x="9106" y="10748"/>
                    <a:pt x="9091" y="10736"/>
                    <a:pt x="9071" y="10736"/>
                  </a:cubicBezTo>
                  <a:cubicBezTo>
                    <a:pt x="9010" y="10713"/>
                    <a:pt x="8924" y="10748"/>
                    <a:pt x="8894" y="10836"/>
                  </a:cubicBezTo>
                  <a:cubicBezTo>
                    <a:pt x="8904" y="10848"/>
                    <a:pt x="8914" y="10848"/>
                    <a:pt x="8924" y="10859"/>
                  </a:cubicBezTo>
                  <a:cubicBezTo>
                    <a:pt x="8914" y="10883"/>
                    <a:pt x="8879" y="10895"/>
                    <a:pt x="8859" y="10906"/>
                  </a:cubicBezTo>
                  <a:cubicBezTo>
                    <a:pt x="8839" y="10918"/>
                    <a:pt x="8809" y="10930"/>
                    <a:pt x="8798" y="10959"/>
                  </a:cubicBezTo>
                  <a:cubicBezTo>
                    <a:pt x="8788" y="10982"/>
                    <a:pt x="8819" y="11029"/>
                    <a:pt x="8839" y="11006"/>
                  </a:cubicBezTo>
                  <a:cubicBezTo>
                    <a:pt x="8829" y="11041"/>
                    <a:pt x="8829" y="11094"/>
                    <a:pt x="8839" y="11129"/>
                  </a:cubicBezTo>
                  <a:cubicBezTo>
                    <a:pt x="8798" y="11193"/>
                    <a:pt x="8753" y="11252"/>
                    <a:pt x="8723" y="11299"/>
                  </a:cubicBezTo>
                  <a:cubicBezTo>
                    <a:pt x="8703" y="11340"/>
                    <a:pt x="8693" y="11387"/>
                    <a:pt x="8693" y="11422"/>
                  </a:cubicBezTo>
                  <a:cubicBezTo>
                    <a:pt x="8693" y="11498"/>
                    <a:pt x="8723" y="11557"/>
                    <a:pt x="8733" y="11621"/>
                  </a:cubicBezTo>
                  <a:cubicBezTo>
                    <a:pt x="8743" y="11680"/>
                    <a:pt x="8723" y="11767"/>
                    <a:pt x="8657" y="11779"/>
                  </a:cubicBezTo>
                  <a:cubicBezTo>
                    <a:pt x="8703" y="11890"/>
                    <a:pt x="8723" y="12013"/>
                    <a:pt x="8713" y="12137"/>
                  </a:cubicBezTo>
                  <a:cubicBezTo>
                    <a:pt x="8713" y="12148"/>
                    <a:pt x="8713" y="12160"/>
                    <a:pt x="8703" y="12172"/>
                  </a:cubicBezTo>
                  <a:cubicBezTo>
                    <a:pt x="8693" y="12201"/>
                    <a:pt x="8657" y="12201"/>
                    <a:pt x="8627" y="12213"/>
                  </a:cubicBezTo>
                  <a:cubicBezTo>
                    <a:pt x="8577" y="12224"/>
                    <a:pt x="8521" y="12283"/>
                    <a:pt x="8521" y="12359"/>
                  </a:cubicBezTo>
                  <a:cubicBezTo>
                    <a:pt x="8521" y="12371"/>
                    <a:pt x="8521" y="12394"/>
                    <a:pt x="8511" y="12394"/>
                  </a:cubicBezTo>
                  <a:cubicBezTo>
                    <a:pt x="8501" y="12418"/>
                    <a:pt x="8476" y="12394"/>
                    <a:pt x="8461" y="12371"/>
                  </a:cubicBezTo>
                  <a:cubicBezTo>
                    <a:pt x="8451" y="12347"/>
                    <a:pt x="8435" y="12324"/>
                    <a:pt x="8415" y="12306"/>
                  </a:cubicBezTo>
                  <a:cubicBezTo>
                    <a:pt x="8405" y="12371"/>
                    <a:pt x="8395" y="12429"/>
                    <a:pt x="8405" y="12482"/>
                  </a:cubicBezTo>
                  <a:cubicBezTo>
                    <a:pt x="8355" y="12470"/>
                    <a:pt x="8309" y="12552"/>
                    <a:pt x="8279" y="12605"/>
                  </a:cubicBezTo>
                  <a:cubicBezTo>
                    <a:pt x="8269" y="12617"/>
                    <a:pt x="8259" y="12640"/>
                    <a:pt x="8239" y="12640"/>
                  </a:cubicBezTo>
                  <a:cubicBezTo>
                    <a:pt x="8193" y="12664"/>
                    <a:pt x="8153" y="12664"/>
                    <a:pt x="8108" y="12629"/>
                  </a:cubicBezTo>
                  <a:cubicBezTo>
                    <a:pt x="8077" y="12593"/>
                    <a:pt x="8057" y="12541"/>
                    <a:pt x="8067" y="12494"/>
                  </a:cubicBezTo>
                  <a:cubicBezTo>
                    <a:pt x="8037" y="12482"/>
                    <a:pt x="8002" y="12470"/>
                    <a:pt x="7961" y="12459"/>
                  </a:cubicBezTo>
                  <a:lnTo>
                    <a:pt x="7961" y="12406"/>
                  </a:lnTo>
                  <a:cubicBezTo>
                    <a:pt x="7896" y="12347"/>
                    <a:pt x="7805" y="12347"/>
                    <a:pt x="7740" y="12394"/>
                  </a:cubicBezTo>
                  <a:cubicBezTo>
                    <a:pt x="7719" y="12406"/>
                    <a:pt x="7699" y="12429"/>
                    <a:pt x="7674" y="12429"/>
                  </a:cubicBezTo>
                  <a:cubicBezTo>
                    <a:pt x="7664" y="12429"/>
                    <a:pt x="7644" y="12418"/>
                    <a:pt x="7634" y="12418"/>
                  </a:cubicBezTo>
                  <a:cubicBezTo>
                    <a:pt x="7568" y="12394"/>
                    <a:pt x="7498" y="12429"/>
                    <a:pt x="7472" y="12506"/>
                  </a:cubicBezTo>
                  <a:cubicBezTo>
                    <a:pt x="7442" y="12482"/>
                    <a:pt x="7402" y="12494"/>
                    <a:pt x="7372" y="12517"/>
                  </a:cubicBezTo>
                  <a:cubicBezTo>
                    <a:pt x="7336" y="12541"/>
                    <a:pt x="7316" y="12593"/>
                    <a:pt x="7296" y="12617"/>
                  </a:cubicBezTo>
                  <a:cubicBezTo>
                    <a:pt x="7210" y="12740"/>
                    <a:pt x="7094" y="12828"/>
                    <a:pt x="6958" y="12851"/>
                  </a:cubicBezTo>
                  <a:cubicBezTo>
                    <a:pt x="6903" y="12863"/>
                    <a:pt x="6842" y="12851"/>
                    <a:pt x="6832" y="12787"/>
                  </a:cubicBezTo>
                  <a:lnTo>
                    <a:pt x="6671" y="12787"/>
                  </a:lnTo>
                  <a:cubicBezTo>
                    <a:pt x="6661" y="12787"/>
                    <a:pt x="6640" y="12787"/>
                    <a:pt x="6630" y="12775"/>
                  </a:cubicBezTo>
                  <a:cubicBezTo>
                    <a:pt x="6595" y="12752"/>
                    <a:pt x="6630" y="12705"/>
                    <a:pt x="6651" y="12664"/>
                  </a:cubicBezTo>
                  <a:cubicBezTo>
                    <a:pt x="6585" y="12675"/>
                    <a:pt x="6545" y="12582"/>
                    <a:pt x="6575" y="12517"/>
                  </a:cubicBezTo>
                  <a:cubicBezTo>
                    <a:pt x="6535" y="12506"/>
                    <a:pt x="6489" y="12494"/>
                    <a:pt x="6459" y="12494"/>
                  </a:cubicBezTo>
                  <a:cubicBezTo>
                    <a:pt x="6429" y="12494"/>
                    <a:pt x="6398" y="12494"/>
                    <a:pt x="6373" y="12517"/>
                  </a:cubicBezTo>
                  <a:cubicBezTo>
                    <a:pt x="6353" y="12541"/>
                    <a:pt x="6343" y="12582"/>
                    <a:pt x="6353" y="12617"/>
                  </a:cubicBezTo>
                  <a:cubicBezTo>
                    <a:pt x="6313" y="12640"/>
                    <a:pt x="6247" y="12629"/>
                    <a:pt x="6207" y="12593"/>
                  </a:cubicBezTo>
                  <a:cubicBezTo>
                    <a:pt x="6161" y="12728"/>
                    <a:pt x="6015" y="12787"/>
                    <a:pt x="5894" y="12810"/>
                  </a:cubicBezTo>
                  <a:cubicBezTo>
                    <a:pt x="5874" y="12799"/>
                    <a:pt x="5849" y="12787"/>
                    <a:pt x="5829" y="12763"/>
                  </a:cubicBezTo>
                  <a:cubicBezTo>
                    <a:pt x="5819" y="12740"/>
                    <a:pt x="5819" y="12705"/>
                    <a:pt x="5839" y="12687"/>
                  </a:cubicBezTo>
                  <a:cubicBezTo>
                    <a:pt x="5829" y="12652"/>
                    <a:pt x="5788" y="12617"/>
                    <a:pt x="5758" y="12629"/>
                  </a:cubicBezTo>
                  <a:cubicBezTo>
                    <a:pt x="5723" y="12640"/>
                    <a:pt x="5733" y="12775"/>
                    <a:pt x="5627" y="12640"/>
                  </a:cubicBezTo>
                  <a:cubicBezTo>
                    <a:pt x="5617" y="12629"/>
                    <a:pt x="5587" y="12605"/>
                    <a:pt x="5577" y="12582"/>
                  </a:cubicBezTo>
                  <a:cubicBezTo>
                    <a:pt x="5567" y="12552"/>
                    <a:pt x="5577" y="12494"/>
                    <a:pt x="5567" y="12470"/>
                  </a:cubicBezTo>
                  <a:cubicBezTo>
                    <a:pt x="5556" y="12447"/>
                    <a:pt x="5546" y="12406"/>
                    <a:pt x="5567" y="12383"/>
                  </a:cubicBezTo>
                  <a:cubicBezTo>
                    <a:pt x="5556" y="12336"/>
                    <a:pt x="5521" y="12213"/>
                    <a:pt x="5617" y="12324"/>
                  </a:cubicBezTo>
                  <a:cubicBezTo>
                    <a:pt x="5637" y="12347"/>
                    <a:pt x="5637" y="12271"/>
                    <a:pt x="5672" y="12260"/>
                  </a:cubicBezTo>
                  <a:cubicBezTo>
                    <a:pt x="5693" y="12248"/>
                    <a:pt x="5743" y="12248"/>
                    <a:pt x="5758" y="12224"/>
                  </a:cubicBezTo>
                  <a:cubicBezTo>
                    <a:pt x="5778" y="12183"/>
                    <a:pt x="5809" y="12224"/>
                    <a:pt x="5839" y="12201"/>
                  </a:cubicBezTo>
                  <a:cubicBezTo>
                    <a:pt x="5935" y="12125"/>
                    <a:pt x="5924" y="12049"/>
                    <a:pt x="5894" y="12037"/>
                  </a:cubicBezTo>
                  <a:cubicBezTo>
                    <a:pt x="5839" y="12025"/>
                    <a:pt x="5809" y="11967"/>
                    <a:pt x="5743" y="12060"/>
                  </a:cubicBezTo>
                  <a:cubicBezTo>
                    <a:pt x="5723" y="12090"/>
                    <a:pt x="5682" y="12025"/>
                    <a:pt x="5703" y="11990"/>
                  </a:cubicBezTo>
                  <a:cubicBezTo>
                    <a:pt x="5713" y="11978"/>
                    <a:pt x="5723" y="11967"/>
                    <a:pt x="5723" y="11955"/>
                  </a:cubicBezTo>
                  <a:cubicBezTo>
                    <a:pt x="5713" y="11914"/>
                    <a:pt x="5733" y="11955"/>
                    <a:pt x="5617" y="11943"/>
                  </a:cubicBezTo>
                  <a:cubicBezTo>
                    <a:pt x="5597" y="11943"/>
                    <a:pt x="5567" y="11879"/>
                    <a:pt x="5577" y="11855"/>
                  </a:cubicBezTo>
                  <a:cubicBezTo>
                    <a:pt x="5587" y="11832"/>
                    <a:pt x="5652" y="11820"/>
                    <a:pt x="5662" y="11779"/>
                  </a:cubicBezTo>
                  <a:cubicBezTo>
                    <a:pt x="5637" y="11791"/>
                    <a:pt x="5607" y="11756"/>
                    <a:pt x="5617" y="11732"/>
                  </a:cubicBezTo>
                  <a:cubicBezTo>
                    <a:pt x="5627" y="11709"/>
                    <a:pt x="5652" y="11697"/>
                    <a:pt x="5672" y="11680"/>
                  </a:cubicBezTo>
                  <a:lnTo>
                    <a:pt x="5743" y="11680"/>
                  </a:lnTo>
                  <a:cubicBezTo>
                    <a:pt x="5768" y="11680"/>
                    <a:pt x="5798" y="11656"/>
                    <a:pt x="5798" y="11633"/>
                  </a:cubicBezTo>
                  <a:cubicBezTo>
                    <a:pt x="5798" y="11609"/>
                    <a:pt x="5788" y="11586"/>
                    <a:pt x="5768" y="11574"/>
                  </a:cubicBezTo>
                  <a:lnTo>
                    <a:pt x="5864" y="11498"/>
                  </a:lnTo>
                  <a:cubicBezTo>
                    <a:pt x="5839" y="11475"/>
                    <a:pt x="5809" y="11463"/>
                    <a:pt x="5778" y="11463"/>
                  </a:cubicBezTo>
                  <a:cubicBezTo>
                    <a:pt x="5788" y="11433"/>
                    <a:pt x="5798" y="11410"/>
                    <a:pt x="5798" y="11387"/>
                  </a:cubicBezTo>
                  <a:cubicBezTo>
                    <a:pt x="5733" y="11398"/>
                    <a:pt x="5672" y="11316"/>
                    <a:pt x="5682" y="11240"/>
                  </a:cubicBezTo>
                  <a:cubicBezTo>
                    <a:pt x="5652" y="11252"/>
                    <a:pt x="5622" y="11199"/>
                    <a:pt x="5637" y="11164"/>
                  </a:cubicBezTo>
                  <a:cubicBezTo>
                    <a:pt x="5647" y="11123"/>
                    <a:pt x="5682" y="11117"/>
                    <a:pt x="5713" y="11094"/>
                  </a:cubicBezTo>
                  <a:cubicBezTo>
                    <a:pt x="5733" y="11070"/>
                    <a:pt x="5758" y="11029"/>
                    <a:pt x="5743" y="11006"/>
                  </a:cubicBezTo>
                  <a:cubicBezTo>
                    <a:pt x="5733" y="10994"/>
                    <a:pt x="5723" y="10982"/>
                    <a:pt x="5723" y="10959"/>
                  </a:cubicBezTo>
                  <a:cubicBezTo>
                    <a:pt x="5723" y="10947"/>
                    <a:pt x="5743" y="10930"/>
                    <a:pt x="5758" y="10930"/>
                  </a:cubicBezTo>
                  <a:cubicBezTo>
                    <a:pt x="5798" y="10918"/>
                    <a:pt x="5839" y="10930"/>
                    <a:pt x="5884" y="10971"/>
                  </a:cubicBezTo>
                  <a:cubicBezTo>
                    <a:pt x="5904" y="10918"/>
                    <a:pt x="5864" y="10871"/>
                    <a:pt x="5819" y="10848"/>
                  </a:cubicBezTo>
                  <a:cubicBezTo>
                    <a:pt x="5778" y="10824"/>
                    <a:pt x="5723" y="10795"/>
                    <a:pt x="5723" y="10736"/>
                  </a:cubicBezTo>
                  <a:cubicBezTo>
                    <a:pt x="5723" y="10713"/>
                    <a:pt x="5733" y="10701"/>
                    <a:pt x="5723" y="10689"/>
                  </a:cubicBezTo>
                  <a:cubicBezTo>
                    <a:pt x="5713" y="10648"/>
                    <a:pt x="5682" y="10637"/>
                    <a:pt x="5652" y="10625"/>
                  </a:cubicBezTo>
                  <a:cubicBezTo>
                    <a:pt x="5597" y="10613"/>
                    <a:pt x="5541" y="10596"/>
                    <a:pt x="5501" y="10648"/>
                  </a:cubicBezTo>
                  <a:cubicBezTo>
                    <a:pt x="5476" y="10666"/>
                    <a:pt x="5481" y="10701"/>
                    <a:pt x="5471" y="10725"/>
                  </a:cubicBezTo>
                  <a:cubicBezTo>
                    <a:pt x="5461" y="10771"/>
                    <a:pt x="5440" y="10824"/>
                    <a:pt x="5430" y="10871"/>
                  </a:cubicBezTo>
                  <a:cubicBezTo>
                    <a:pt x="5430" y="10883"/>
                    <a:pt x="5415" y="10906"/>
                    <a:pt x="5405" y="10918"/>
                  </a:cubicBezTo>
                  <a:cubicBezTo>
                    <a:pt x="5385" y="10930"/>
                    <a:pt x="5375" y="10918"/>
                    <a:pt x="5355" y="10918"/>
                  </a:cubicBezTo>
                  <a:cubicBezTo>
                    <a:pt x="5335" y="10930"/>
                    <a:pt x="5324" y="10947"/>
                    <a:pt x="5309" y="10971"/>
                  </a:cubicBezTo>
                  <a:cubicBezTo>
                    <a:pt x="5279" y="11006"/>
                    <a:pt x="5224" y="10982"/>
                    <a:pt x="5183" y="10971"/>
                  </a:cubicBezTo>
                  <a:cubicBezTo>
                    <a:pt x="5138" y="10959"/>
                    <a:pt x="5077" y="10982"/>
                    <a:pt x="5077" y="11029"/>
                  </a:cubicBezTo>
                  <a:cubicBezTo>
                    <a:pt x="5077" y="11053"/>
                    <a:pt x="5098" y="11082"/>
                    <a:pt x="5098" y="11105"/>
                  </a:cubicBezTo>
                  <a:cubicBezTo>
                    <a:pt x="5098" y="11152"/>
                    <a:pt x="5057" y="11176"/>
                    <a:pt x="5037" y="11228"/>
                  </a:cubicBezTo>
                  <a:cubicBezTo>
                    <a:pt x="5017" y="11275"/>
                    <a:pt x="5037" y="11340"/>
                    <a:pt x="5027" y="11387"/>
                  </a:cubicBezTo>
                  <a:cubicBezTo>
                    <a:pt x="5007" y="11451"/>
                    <a:pt x="4941" y="11498"/>
                    <a:pt x="4951" y="11574"/>
                  </a:cubicBezTo>
                  <a:cubicBezTo>
                    <a:pt x="4972" y="11574"/>
                    <a:pt x="4997" y="11586"/>
                    <a:pt x="5017" y="11586"/>
                  </a:cubicBezTo>
                  <a:cubicBezTo>
                    <a:pt x="4982" y="11680"/>
                    <a:pt x="5017" y="11791"/>
                    <a:pt x="5047" y="11902"/>
                  </a:cubicBezTo>
                  <a:cubicBezTo>
                    <a:pt x="5077" y="12002"/>
                    <a:pt x="5098" y="12125"/>
                    <a:pt x="5057" y="12213"/>
                  </a:cubicBezTo>
                  <a:cubicBezTo>
                    <a:pt x="5088" y="12224"/>
                    <a:pt x="5123" y="12224"/>
                    <a:pt x="5153" y="12236"/>
                  </a:cubicBezTo>
                  <a:cubicBezTo>
                    <a:pt x="5133" y="12306"/>
                    <a:pt x="5123" y="12394"/>
                    <a:pt x="5143" y="12470"/>
                  </a:cubicBezTo>
                  <a:cubicBezTo>
                    <a:pt x="5143" y="12482"/>
                    <a:pt x="5153" y="12494"/>
                    <a:pt x="5143" y="12506"/>
                  </a:cubicBezTo>
                  <a:cubicBezTo>
                    <a:pt x="5133" y="12529"/>
                    <a:pt x="5113" y="12541"/>
                    <a:pt x="5088" y="12564"/>
                  </a:cubicBezTo>
                  <a:cubicBezTo>
                    <a:pt x="5067" y="12605"/>
                    <a:pt x="5098" y="12640"/>
                    <a:pt x="5113" y="12675"/>
                  </a:cubicBezTo>
                  <a:cubicBezTo>
                    <a:pt x="5153" y="12775"/>
                    <a:pt x="5133" y="12910"/>
                    <a:pt x="5047" y="12986"/>
                  </a:cubicBezTo>
                  <a:cubicBezTo>
                    <a:pt x="5007" y="12963"/>
                    <a:pt x="4941" y="12922"/>
                    <a:pt x="4901" y="12974"/>
                  </a:cubicBezTo>
                  <a:lnTo>
                    <a:pt x="4866" y="13009"/>
                  </a:lnTo>
                  <a:cubicBezTo>
                    <a:pt x="4835" y="13045"/>
                    <a:pt x="4770" y="13009"/>
                    <a:pt x="4740" y="13033"/>
                  </a:cubicBezTo>
                  <a:cubicBezTo>
                    <a:pt x="4719" y="13021"/>
                    <a:pt x="4740" y="13021"/>
                    <a:pt x="4730" y="13009"/>
                  </a:cubicBezTo>
                  <a:cubicBezTo>
                    <a:pt x="4699" y="12986"/>
                    <a:pt x="4699" y="12974"/>
                    <a:pt x="4679" y="13009"/>
                  </a:cubicBezTo>
                  <a:cubicBezTo>
                    <a:pt x="4679" y="13021"/>
                    <a:pt x="4664" y="13033"/>
                    <a:pt x="4664" y="13045"/>
                  </a:cubicBezTo>
                  <a:cubicBezTo>
                    <a:pt x="4654" y="13056"/>
                    <a:pt x="4644" y="13056"/>
                    <a:pt x="4644" y="13056"/>
                  </a:cubicBezTo>
                  <a:cubicBezTo>
                    <a:pt x="4573" y="13086"/>
                    <a:pt x="4488" y="13109"/>
                    <a:pt x="4412" y="13132"/>
                  </a:cubicBezTo>
                  <a:cubicBezTo>
                    <a:pt x="4402" y="13132"/>
                    <a:pt x="4392" y="13144"/>
                    <a:pt x="4382" y="13156"/>
                  </a:cubicBezTo>
                  <a:cubicBezTo>
                    <a:pt x="4372" y="13168"/>
                    <a:pt x="4372" y="13185"/>
                    <a:pt x="4377" y="13191"/>
                  </a:cubicBezTo>
                  <a:cubicBezTo>
                    <a:pt x="4336" y="13173"/>
                    <a:pt x="4296" y="13197"/>
                    <a:pt x="4266" y="13232"/>
                  </a:cubicBezTo>
                  <a:cubicBezTo>
                    <a:pt x="4230" y="13267"/>
                    <a:pt x="4200" y="13302"/>
                    <a:pt x="4160" y="13314"/>
                  </a:cubicBezTo>
                  <a:lnTo>
                    <a:pt x="4190" y="13355"/>
                  </a:lnTo>
                  <a:cubicBezTo>
                    <a:pt x="4160" y="13367"/>
                    <a:pt x="4124" y="13367"/>
                    <a:pt x="4094" y="13378"/>
                  </a:cubicBezTo>
                  <a:cubicBezTo>
                    <a:pt x="4084" y="13378"/>
                    <a:pt x="4074" y="13378"/>
                    <a:pt x="4074" y="13390"/>
                  </a:cubicBezTo>
                  <a:lnTo>
                    <a:pt x="4074" y="13414"/>
                  </a:lnTo>
                  <a:cubicBezTo>
                    <a:pt x="4074" y="13437"/>
                    <a:pt x="4074" y="13466"/>
                    <a:pt x="4084" y="13490"/>
                  </a:cubicBezTo>
                  <a:lnTo>
                    <a:pt x="4009" y="13490"/>
                  </a:lnTo>
                  <a:cubicBezTo>
                    <a:pt x="3998" y="13490"/>
                    <a:pt x="3988" y="13490"/>
                    <a:pt x="3988" y="13502"/>
                  </a:cubicBezTo>
                  <a:lnTo>
                    <a:pt x="3988" y="13513"/>
                  </a:lnTo>
                  <a:cubicBezTo>
                    <a:pt x="3998" y="13537"/>
                    <a:pt x="4024" y="13548"/>
                    <a:pt x="4034" y="13578"/>
                  </a:cubicBezTo>
                  <a:cubicBezTo>
                    <a:pt x="4054" y="13589"/>
                    <a:pt x="4064" y="13613"/>
                    <a:pt x="4054" y="13636"/>
                  </a:cubicBezTo>
                  <a:cubicBezTo>
                    <a:pt x="4044" y="13660"/>
                    <a:pt x="4019" y="13660"/>
                    <a:pt x="3998" y="13671"/>
                  </a:cubicBezTo>
                  <a:cubicBezTo>
                    <a:pt x="3973" y="13683"/>
                    <a:pt x="3948" y="13695"/>
                    <a:pt x="3938" y="13724"/>
                  </a:cubicBezTo>
                  <a:cubicBezTo>
                    <a:pt x="3928" y="13748"/>
                    <a:pt x="3938" y="13783"/>
                    <a:pt x="3968" y="13794"/>
                  </a:cubicBezTo>
                  <a:cubicBezTo>
                    <a:pt x="3938" y="13818"/>
                    <a:pt x="3938" y="13882"/>
                    <a:pt x="3958" y="13917"/>
                  </a:cubicBezTo>
                  <a:cubicBezTo>
                    <a:pt x="3928" y="13917"/>
                    <a:pt x="3893" y="13941"/>
                    <a:pt x="3882" y="13982"/>
                  </a:cubicBezTo>
                  <a:cubicBezTo>
                    <a:pt x="3882" y="13994"/>
                    <a:pt x="3882" y="14005"/>
                    <a:pt x="3872" y="14017"/>
                  </a:cubicBezTo>
                  <a:cubicBezTo>
                    <a:pt x="3872" y="14029"/>
                    <a:pt x="3852" y="14029"/>
                    <a:pt x="3852" y="14029"/>
                  </a:cubicBezTo>
                  <a:lnTo>
                    <a:pt x="3852" y="14064"/>
                  </a:lnTo>
                  <a:lnTo>
                    <a:pt x="3777" y="14064"/>
                  </a:lnTo>
                  <a:cubicBezTo>
                    <a:pt x="3787" y="14093"/>
                    <a:pt x="3777" y="14128"/>
                    <a:pt x="3767" y="14140"/>
                  </a:cubicBezTo>
                  <a:cubicBezTo>
                    <a:pt x="3746" y="14164"/>
                    <a:pt x="3726" y="14164"/>
                    <a:pt x="3691" y="14152"/>
                  </a:cubicBezTo>
                  <a:cubicBezTo>
                    <a:pt x="3681" y="14140"/>
                    <a:pt x="3671" y="14140"/>
                    <a:pt x="3661" y="14140"/>
                  </a:cubicBezTo>
                  <a:lnTo>
                    <a:pt x="3651" y="14152"/>
                  </a:lnTo>
                  <a:cubicBezTo>
                    <a:pt x="3651" y="14175"/>
                    <a:pt x="3651" y="14216"/>
                    <a:pt x="3661" y="14240"/>
                  </a:cubicBezTo>
                  <a:cubicBezTo>
                    <a:pt x="3651" y="14275"/>
                    <a:pt x="3585" y="14240"/>
                    <a:pt x="3565" y="14275"/>
                  </a:cubicBezTo>
                  <a:lnTo>
                    <a:pt x="3565" y="14298"/>
                  </a:lnTo>
                  <a:cubicBezTo>
                    <a:pt x="3565" y="14339"/>
                    <a:pt x="3585" y="14374"/>
                    <a:pt x="3610" y="14398"/>
                  </a:cubicBezTo>
                  <a:cubicBezTo>
                    <a:pt x="3545" y="14445"/>
                    <a:pt x="3469" y="14486"/>
                    <a:pt x="3388" y="14474"/>
                  </a:cubicBezTo>
                  <a:lnTo>
                    <a:pt x="3333" y="14474"/>
                  </a:lnTo>
                  <a:cubicBezTo>
                    <a:pt x="3303" y="14486"/>
                    <a:pt x="3313" y="14533"/>
                    <a:pt x="3313" y="14568"/>
                  </a:cubicBezTo>
                  <a:lnTo>
                    <a:pt x="3272" y="14568"/>
                  </a:lnTo>
                  <a:cubicBezTo>
                    <a:pt x="3257" y="14609"/>
                    <a:pt x="3237" y="14656"/>
                    <a:pt x="3227" y="14691"/>
                  </a:cubicBezTo>
                  <a:cubicBezTo>
                    <a:pt x="3217" y="14744"/>
                    <a:pt x="3187" y="14779"/>
                    <a:pt x="3151" y="14790"/>
                  </a:cubicBezTo>
                  <a:cubicBezTo>
                    <a:pt x="3141" y="14802"/>
                    <a:pt x="3131" y="14802"/>
                    <a:pt x="3121" y="14814"/>
                  </a:cubicBezTo>
                  <a:lnTo>
                    <a:pt x="3121" y="14843"/>
                  </a:lnTo>
                  <a:cubicBezTo>
                    <a:pt x="3131" y="14867"/>
                    <a:pt x="3141" y="14902"/>
                    <a:pt x="3141" y="14925"/>
                  </a:cubicBezTo>
                  <a:cubicBezTo>
                    <a:pt x="3071" y="14925"/>
                    <a:pt x="2995" y="14990"/>
                    <a:pt x="2975" y="15060"/>
                  </a:cubicBezTo>
                  <a:cubicBezTo>
                    <a:pt x="2965" y="15089"/>
                    <a:pt x="2965" y="15124"/>
                    <a:pt x="2930" y="15124"/>
                  </a:cubicBezTo>
                  <a:cubicBezTo>
                    <a:pt x="2919" y="15124"/>
                    <a:pt x="2919" y="15124"/>
                    <a:pt x="2909" y="15113"/>
                  </a:cubicBezTo>
                  <a:cubicBezTo>
                    <a:pt x="2859" y="15089"/>
                    <a:pt x="2793" y="15113"/>
                    <a:pt x="2743" y="15148"/>
                  </a:cubicBezTo>
                  <a:cubicBezTo>
                    <a:pt x="2708" y="15171"/>
                    <a:pt x="2677" y="15183"/>
                    <a:pt x="2657" y="15224"/>
                  </a:cubicBezTo>
                  <a:cubicBezTo>
                    <a:pt x="2637" y="15259"/>
                    <a:pt x="2647" y="15306"/>
                    <a:pt x="2677" y="15329"/>
                  </a:cubicBezTo>
                  <a:cubicBezTo>
                    <a:pt x="2657" y="15382"/>
                    <a:pt x="2592" y="15406"/>
                    <a:pt x="2541" y="15382"/>
                  </a:cubicBezTo>
                  <a:cubicBezTo>
                    <a:pt x="2486" y="15370"/>
                    <a:pt x="2446" y="15318"/>
                    <a:pt x="2405" y="15294"/>
                  </a:cubicBezTo>
                  <a:cubicBezTo>
                    <a:pt x="2274" y="15195"/>
                    <a:pt x="2128" y="15159"/>
                    <a:pt x="1992" y="15195"/>
                  </a:cubicBezTo>
                  <a:cubicBezTo>
                    <a:pt x="1992" y="15236"/>
                    <a:pt x="2017" y="15259"/>
                    <a:pt x="2052" y="15271"/>
                  </a:cubicBezTo>
                  <a:cubicBezTo>
                    <a:pt x="2082" y="15282"/>
                    <a:pt x="2118" y="15282"/>
                    <a:pt x="2148" y="15294"/>
                  </a:cubicBezTo>
                  <a:cubicBezTo>
                    <a:pt x="2203" y="15318"/>
                    <a:pt x="2234" y="15382"/>
                    <a:pt x="2234" y="15441"/>
                  </a:cubicBezTo>
                  <a:cubicBezTo>
                    <a:pt x="2234" y="15470"/>
                    <a:pt x="2224" y="15493"/>
                    <a:pt x="2234" y="15529"/>
                  </a:cubicBezTo>
                  <a:cubicBezTo>
                    <a:pt x="2244" y="15575"/>
                    <a:pt x="2284" y="15616"/>
                    <a:pt x="2284" y="15663"/>
                  </a:cubicBezTo>
                  <a:cubicBezTo>
                    <a:pt x="2234" y="15698"/>
                    <a:pt x="2178" y="15640"/>
                    <a:pt x="2118" y="15628"/>
                  </a:cubicBezTo>
                  <a:cubicBezTo>
                    <a:pt x="2042" y="15616"/>
                    <a:pt x="1956" y="15687"/>
                    <a:pt x="1886" y="15652"/>
                  </a:cubicBezTo>
                  <a:cubicBezTo>
                    <a:pt x="1866" y="15640"/>
                    <a:pt x="1851" y="15616"/>
                    <a:pt x="1820" y="15605"/>
                  </a:cubicBezTo>
                  <a:cubicBezTo>
                    <a:pt x="1780" y="15575"/>
                    <a:pt x="1735" y="15616"/>
                    <a:pt x="1694" y="15628"/>
                  </a:cubicBezTo>
                  <a:cubicBezTo>
                    <a:pt x="1664" y="15628"/>
                    <a:pt x="1629" y="15616"/>
                    <a:pt x="1598" y="15616"/>
                  </a:cubicBezTo>
                  <a:cubicBezTo>
                    <a:pt x="1568" y="15616"/>
                    <a:pt x="1538" y="15616"/>
                    <a:pt x="1513" y="15640"/>
                  </a:cubicBezTo>
                  <a:cubicBezTo>
                    <a:pt x="1452" y="15652"/>
                    <a:pt x="1397" y="15675"/>
                    <a:pt x="1346" y="15728"/>
                  </a:cubicBezTo>
                  <a:cubicBezTo>
                    <a:pt x="1326" y="15751"/>
                    <a:pt x="1301" y="15769"/>
                    <a:pt x="1291" y="15810"/>
                  </a:cubicBezTo>
                  <a:cubicBezTo>
                    <a:pt x="1281" y="15845"/>
                    <a:pt x="1291" y="15886"/>
                    <a:pt x="1326" y="15909"/>
                  </a:cubicBezTo>
                  <a:cubicBezTo>
                    <a:pt x="1356" y="15921"/>
                    <a:pt x="1397" y="15909"/>
                    <a:pt x="1407" y="15944"/>
                  </a:cubicBezTo>
                  <a:cubicBezTo>
                    <a:pt x="1432" y="15985"/>
                    <a:pt x="1382" y="16026"/>
                    <a:pt x="1407" y="16068"/>
                  </a:cubicBezTo>
                  <a:cubicBezTo>
                    <a:pt x="1427" y="16103"/>
                    <a:pt x="1482" y="16079"/>
                    <a:pt x="1513" y="16097"/>
                  </a:cubicBezTo>
                  <a:cubicBezTo>
                    <a:pt x="1558" y="16109"/>
                    <a:pt x="1578" y="16155"/>
                    <a:pt x="1609" y="16167"/>
                  </a:cubicBezTo>
                  <a:cubicBezTo>
                    <a:pt x="1629" y="16179"/>
                    <a:pt x="1664" y="16155"/>
                    <a:pt x="1684" y="16167"/>
                  </a:cubicBezTo>
                  <a:cubicBezTo>
                    <a:pt x="1724" y="16179"/>
                    <a:pt x="1724" y="16243"/>
                    <a:pt x="1745" y="16278"/>
                  </a:cubicBezTo>
                  <a:cubicBezTo>
                    <a:pt x="1780" y="16343"/>
                    <a:pt x="1866" y="16343"/>
                    <a:pt x="1896" y="16278"/>
                  </a:cubicBezTo>
                  <a:cubicBezTo>
                    <a:pt x="1926" y="16355"/>
                    <a:pt x="1936" y="16425"/>
                    <a:pt x="1926" y="16513"/>
                  </a:cubicBezTo>
                  <a:lnTo>
                    <a:pt x="1926" y="16548"/>
                  </a:lnTo>
                  <a:cubicBezTo>
                    <a:pt x="1936" y="16571"/>
                    <a:pt x="1946" y="16571"/>
                    <a:pt x="1972" y="16583"/>
                  </a:cubicBezTo>
                  <a:cubicBezTo>
                    <a:pt x="2032" y="16612"/>
                    <a:pt x="2098" y="16659"/>
                    <a:pt x="2148" y="16706"/>
                  </a:cubicBezTo>
                  <a:lnTo>
                    <a:pt x="2193" y="16759"/>
                  </a:lnTo>
                  <a:cubicBezTo>
                    <a:pt x="2203" y="16771"/>
                    <a:pt x="2224" y="16771"/>
                    <a:pt x="2234" y="16782"/>
                  </a:cubicBezTo>
                  <a:cubicBezTo>
                    <a:pt x="2264" y="16806"/>
                    <a:pt x="2274" y="16847"/>
                    <a:pt x="2274" y="16882"/>
                  </a:cubicBezTo>
                  <a:cubicBezTo>
                    <a:pt x="2254" y="16905"/>
                    <a:pt x="2254" y="16940"/>
                    <a:pt x="2254" y="16981"/>
                  </a:cubicBezTo>
                  <a:cubicBezTo>
                    <a:pt x="2264" y="16993"/>
                    <a:pt x="2274" y="16993"/>
                    <a:pt x="2299" y="17005"/>
                  </a:cubicBezTo>
                  <a:cubicBezTo>
                    <a:pt x="2284" y="17017"/>
                    <a:pt x="2284" y="17040"/>
                    <a:pt x="2284" y="17052"/>
                  </a:cubicBezTo>
                  <a:lnTo>
                    <a:pt x="2284" y="17239"/>
                  </a:lnTo>
                  <a:cubicBezTo>
                    <a:pt x="2284" y="17351"/>
                    <a:pt x="2284" y="17456"/>
                    <a:pt x="2330" y="17556"/>
                  </a:cubicBezTo>
                  <a:cubicBezTo>
                    <a:pt x="2299" y="17579"/>
                    <a:pt x="2284" y="17632"/>
                    <a:pt x="2299" y="17679"/>
                  </a:cubicBezTo>
                  <a:cubicBezTo>
                    <a:pt x="2274" y="17679"/>
                    <a:pt x="2234" y="17679"/>
                    <a:pt x="2234" y="17714"/>
                  </a:cubicBezTo>
                  <a:cubicBezTo>
                    <a:pt x="2234" y="17731"/>
                    <a:pt x="2234" y="17743"/>
                    <a:pt x="2244" y="17755"/>
                  </a:cubicBezTo>
                  <a:cubicBezTo>
                    <a:pt x="2319" y="17925"/>
                    <a:pt x="2274" y="18153"/>
                    <a:pt x="2138" y="18264"/>
                  </a:cubicBezTo>
                  <a:cubicBezTo>
                    <a:pt x="2128" y="18264"/>
                    <a:pt x="2118" y="18253"/>
                    <a:pt x="2108" y="18253"/>
                  </a:cubicBezTo>
                  <a:cubicBezTo>
                    <a:pt x="2077" y="18264"/>
                    <a:pt x="2032" y="18288"/>
                    <a:pt x="2012" y="18323"/>
                  </a:cubicBezTo>
                  <a:cubicBezTo>
                    <a:pt x="1936" y="18323"/>
                    <a:pt x="1866" y="18300"/>
                    <a:pt x="1800" y="18241"/>
                  </a:cubicBezTo>
                  <a:cubicBezTo>
                    <a:pt x="1790" y="18253"/>
                    <a:pt x="1780" y="18264"/>
                    <a:pt x="1770" y="18288"/>
                  </a:cubicBezTo>
                  <a:cubicBezTo>
                    <a:pt x="1684" y="18276"/>
                    <a:pt x="1598" y="18264"/>
                    <a:pt x="1523" y="18241"/>
                  </a:cubicBezTo>
                  <a:cubicBezTo>
                    <a:pt x="1493" y="18241"/>
                    <a:pt x="1462" y="18229"/>
                    <a:pt x="1432" y="18241"/>
                  </a:cubicBezTo>
                  <a:cubicBezTo>
                    <a:pt x="1377" y="18177"/>
                    <a:pt x="1301" y="18212"/>
                    <a:pt x="1240" y="18253"/>
                  </a:cubicBezTo>
                  <a:cubicBezTo>
                    <a:pt x="1230" y="18229"/>
                    <a:pt x="1195" y="18212"/>
                    <a:pt x="1175" y="18212"/>
                  </a:cubicBezTo>
                  <a:cubicBezTo>
                    <a:pt x="1155" y="18212"/>
                    <a:pt x="1124" y="18229"/>
                    <a:pt x="1104" y="18229"/>
                  </a:cubicBezTo>
                  <a:cubicBezTo>
                    <a:pt x="1039" y="18229"/>
                    <a:pt x="983" y="18153"/>
                    <a:pt x="923" y="18141"/>
                  </a:cubicBezTo>
                  <a:cubicBezTo>
                    <a:pt x="847" y="18130"/>
                    <a:pt x="787" y="18188"/>
                    <a:pt x="711" y="18177"/>
                  </a:cubicBezTo>
                  <a:cubicBezTo>
                    <a:pt x="681" y="18177"/>
                    <a:pt x="646" y="18153"/>
                    <a:pt x="625" y="18165"/>
                  </a:cubicBezTo>
                  <a:cubicBezTo>
                    <a:pt x="615" y="18165"/>
                    <a:pt x="605" y="18177"/>
                    <a:pt x="595" y="18177"/>
                  </a:cubicBezTo>
                  <a:cubicBezTo>
                    <a:pt x="585" y="18177"/>
                    <a:pt x="575" y="18159"/>
                    <a:pt x="565" y="18141"/>
                  </a:cubicBezTo>
                  <a:cubicBezTo>
                    <a:pt x="550" y="18130"/>
                    <a:pt x="530" y="18130"/>
                    <a:pt x="509" y="18118"/>
                  </a:cubicBezTo>
                  <a:cubicBezTo>
                    <a:pt x="459" y="18106"/>
                    <a:pt x="403" y="18106"/>
                    <a:pt x="353" y="18100"/>
                  </a:cubicBezTo>
                  <a:lnTo>
                    <a:pt x="328" y="18100"/>
                  </a:lnTo>
                  <a:cubicBezTo>
                    <a:pt x="308" y="18106"/>
                    <a:pt x="308" y="18141"/>
                    <a:pt x="308" y="18165"/>
                  </a:cubicBezTo>
                  <a:cubicBezTo>
                    <a:pt x="298" y="18212"/>
                    <a:pt x="267" y="18253"/>
                    <a:pt x="222" y="18253"/>
                  </a:cubicBezTo>
                  <a:lnTo>
                    <a:pt x="192" y="18253"/>
                  </a:lnTo>
                  <a:cubicBezTo>
                    <a:pt x="172" y="18264"/>
                    <a:pt x="172" y="18300"/>
                    <a:pt x="182" y="18311"/>
                  </a:cubicBezTo>
                  <a:cubicBezTo>
                    <a:pt x="192" y="18335"/>
                    <a:pt x="212" y="18352"/>
                    <a:pt x="232" y="18364"/>
                  </a:cubicBezTo>
                  <a:lnTo>
                    <a:pt x="96" y="18364"/>
                  </a:lnTo>
                  <a:cubicBezTo>
                    <a:pt x="66" y="18364"/>
                    <a:pt x="30" y="18364"/>
                    <a:pt x="10" y="18387"/>
                  </a:cubicBezTo>
                  <a:cubicBezTo>
                    <a:pt x="-15" y="18417"/>
                    <a:pt x="10" y="18475"/>
                    <a:pt x="35" y="18458"/>
                  </a:cubicBezTo>
                  <a:cubicBezTo>
                    <a:pt x="25" y="18499"/>
                    <a:pt x="25" y="18522"/>
                    <a:pt x="10" y="18557"/>
                  </a:cubicBezTo>
                  <a:cubicBezTo>
                    <a:pt x="46" y="18557"/>
                    <a:pt x="66" y="18598"/>
                    <a:pt x="66" y="18633"/>
                  </a:cubicBezTo>
                  <a:cubicBezTo>
                    <a:pt x="66" y="18669"/>
                    <a:pt x="56" y="18704"/>
                    <a:pt x="56" y="18745"/>
                  </a:cubicBezTo>
                  <a:cubicBezTo>
                    <a:pt x="56" y="18780"/>
                    <a:pt x="56" y="18815"/>
                    <a:pt x="86" y="18827"/>
                  </a:cubicBezTo>
                  <a:cubicBezTo>
                    <a:pt x="96" y="18827"/>
                    <a:pt x="106" y="18827"/>
                    <a:pt x="116" y="18839"/>
                  </a:cubicBezTo>
                  <a:cubicBezTo>
                    <a:pt x="151" y="18868"/>
                    <a:pt x="131" y="18926"/>
                    <a:pt x="106" y="18962"/>
                  </a:cubicBezTo>
                  <a:cubicBezTo>
                    <a:pt x="116" y="19014"/>
                    <a:pt x="202" y="18979"/>
                    <a:pt x="222" y="19014"/>
                  </a:cubicBezTo>
                  <a:cubicBezTo>
                    <a:pt x="232" y="19026"/>
                    <a:pt x="222" y="19049"/>
                    <a:pt x="232" y="19061"/>
                  </a:cubicBezTo>
                  <a:cubicBezTo>
                    <a:pt x="232" y="19085"/>
                    <a:pt x="257" y="19102"/>
                    <a:pt x="267" y="19114"/>
                  </a:cubicBezTo>
                  <a:cubicBezTo>
                    <a:pt x="308" y="19196"/>
                    <a:pt x="202" y="19307"/>
                    <a:pt x="257" y="19395"/>
                  </a:cubicBezTo>
                  <a:cubicBezTo>
                    <a:pt x="222" y="19395"/>
                    <a:pt x="202" y="19442"/>
                    <a:pt x="222" y="19483"/>
                  </a:cubicBezTo>
                  <a:cubicBezTo>
                    <a:pt x="192" y="19565"/>
                    <a:pt x="141" y="19653"/>
                    <a:pt x="106" y="19741"/>
                  </a:cubicBezTo>
                  <a:cubicBezTo>
                    <a:pt x="141" y="19729"/>
                    <a:pt x="151" y="19788"/>
                    <a:pt x="141" y="19811"/>
                  </a:cubicBezTo>
                  <a:cubicBezTo>
                    <a:pt x="131" y="19846"/>
                    <a:pt x="96" y="19864"/>
                    <a:pt x="86" y="19899"/>
                  </a:cubicBezTo>
                  <a:cubicBezTo>
                    <a:pt x="76" y="19934"/>
                    <a:pt x="86" y="19975"/>
                    <a:pt x="86" y="20010"/>
                  </a:cubicBezTo>
                  <a:cubicBezTo>
                    <a:pt x="86" y="20051"/>
                    <a:pt x="76" y="20081"/>
                    <a:pt x="56" y="20110"/>
                  </a:cubicBezTo>
                  <a:cubicBezTo>
                    <a:pt x="96" y="20110"/>
                    <a:pt x="96" y="20168"/>
                    <a:pt x="86" y="20215"/>
                  </a:cubicBezTo>
                  <a:cubicBezTo>
                    <a:pt x="76" y="20315"/>
                    <a:pt x="86" y="20414"/>
                    <a:pt x="116" y="20502"/>
                  </a:cubicBezTo>
                  <a:cubicBezTo>
                    <a:pt x="131" y="20514"/>
                    <a:pt x="131" y="20537"/>
                    <a:pt x="141" y="20537"/>
                  </a:cubicBezTo>
                  <a:cubicBezTo>
                    <a:pt x="151" y="20549"/>
                    <a:pt x="172" y="20549"/>
                    <a:pt x="182" y="20549"/>
                  </a:cubicBezTo>
                  <a:cubicBezTo>
                    <a:pt x="247" y="20561"/>
                    <a:pt x="277" y="20637"/>
                    <a:pt x="298" y="20696"/>
                  </a:cubicBezTo>
                  <a:cubicBezTo>
                    <a:pt x="308" y="20737"/>
                    <a:pt x="318" y="20784"/>
                    <a:pt x="328" y="20819"/>
                  </a:cubicBezTo>
                  <a:cubicBezTo>
                    <a:pt x="338" y="20860"/>
                    <a:pt x="353" y="20895"/>
                    <a:pt x="373" y="20918"/>
                  </a:cubicBezTo>
                  <a:cubicBezTo>
                    <a:pt x="393" y="20942"/>
                    <a:pt x="434" y="20942"/>
                    <a:pt x="459" y="20918"/>
                  </a:cubicBezTo>
                  <a:cubicBezTo>
                    <a:pt x="489" y="20953"/>
                    <a:pt x="519" y="20977"/>
                    <a:pt x="565" y="20994"/>
                  </a:cubicBezTo>
                  <a:cubicBezTo>
                    <a:pt x="635" y="21018"/>
                    <a:pt x="721" y="21006"/>
                    <a:pt x="807" y="21030"/>
                  </a:cubicBezTo>
                  <a:cubicBezTo>
                    <a:pt x="837" y="21041"/>
                    <a:pt x="857" y="21053"/>
                    <a:pt x="867" y="21076"/>
                  </a:cubicBezTo>
                  <a:cubicBezTo>
                    <a:pt x="893" y="21117"/>
                    <a:pt x="857" y="21176"/>
                    <a:pt x="893" y="21211"/>
                  </a:cubicBezTo>
                  <a:cubicBezTo>
                    <a:pt x="903" y="21240"/>
                    <a:pt x="933" y="21240"/>
                    <a:pt x="943" y="21264"/>
                  </a:cubicBezTo>
                  <a:cubicBezTo>
                    <a:pt x="953" y="21287"/>
                    <a:pt x="943" y="21323"/>
                    <a:pt x="953" y="21364"/>
                  </a:cubicBezTo>
                  <a:cubicBezTo>
                    <a:pt x="963" y="21387"/>
                    <a:pt x="998" y="21399"/>
                    <a:pt x="1019" y="21422"/>
                  </a:cubicBezTo>
                  <a:cubicBezTo>
                    <a:pt x="1039" y="21446"/>
                    <a:pt x="1029" y="21487"/>
                    <a:pt x="1029" y="21522"/>
                  </a:cubicBezTo>
                  <a:cubicBezTo>
                    <a:pt x="1029" y="21563"/>
                    <a:pt x="1059" y="21592"/>
                    <a:pt x="1079" y="21580"/>
                  </a:cubicBezTo>
                  <a:cubicBezTo>
                    <a:pt x="1114" y="21569"/>
                    <a:pt x="1089" y="21498"/>
                    <a:pt x="1124" y="21457"/>
                  </a:cubicBezTo>
                  <a:cubicBezTo>
                    <a:pt x="1135" y="21434"/>
                    <a:pt x="1175" y="21434"/>
                    <a:pt x="1185" y="21410"/>
                  </a:cubicBezTo>
                  <a:cubicBezTo>
                    <a:pt x="1195" y="21387"/>
                    <a:pt x="1195" y="21364"/>
                    <a:pt x="1195" y="21346"/>
                  </a:cubicBezTo>
                  <a:cubicBezTo>
                    <a:pt x="1205" y="21276"/>
                    <a:pt x="1261" y="21223"/>
                    <a:pt x="1326" y="21199"/>
                  </a:cubicBezTo>
                  <a:cubicBezTo>
                    <a:pt x="1387" y="21176"/>
                    <a:pt x="1452" y="21176"/>
                    <a:pt x="1513" y="21153"/>
                  </a:cubicBezTo>
                  <a:cubicBezTo>
                    <a:pt x="1523" y="21153"/>
                    <a:pt x="1548" y="21141"/>
                    <a:pt x="1558" y="21141"/>
                  </a:cubicBezTo>
                  <a:cubicBezTo>
                    <a:pt x="1578" y="21141"/>
                    <a:pt x="1588" y="21153"/>
                    <a:pt x="1609" y="21153"/>
                  </a:cubicBezTo>
                  <a:lnTo>
                    <a:pt x="1704" y="21188"/>
                  </a:lnTo>
                  <a:cubicBezTo>
                    <a:pt x="1770" y="21199"/>
                    <a:pt x="1840" y="21188"/>
                    <a:pt x="1886" y="21141"/>
                  </a:cubicBezTo>
                  <a:cubicBezTo>
                    <a:pt x="1896" y="21211"/>
                    <a:pt x="1992" y="21211"/>
                    <a:pt x="2052" y="21199"/>
                  </a:cubicBezTo>
                  <a:cubicBezTo>
                    <a:pt x="2042" y="21176"/>
                    <a:pt x="2032" y="21153"/>
                    <a:pt x="2012" y="21153"/>
                  </a:cubicBezTo>
                  <a:cubicBezTo>
                    <a:pt x="2077" y="21129"/>
                    <a:pt x="2138" y="21088"/>
                    <a:pt x="2168" y="21018"/>
                  </a:cubicBezTo>
                  <a:cubicBezTo>
                    <a:pt x="2193" y="20977"/>
                    <a:pt x="2193" y="20930"/>
                    <a:pt x="2224" y="20895"/>
                  </a:cubicBezTo>
                  <a:cubicBezTo>
                    <a:pt x="2254" y="20860"/>
                    <a:pt x="2309" y="20842"/>
                    <a:pt x="2319" y="20883"/>
                  </a:cubicBezTo>
                  <a:cubicBezTo>
                    <a:pt x="2350" y="20842"/>
                    <a:pt x="2390" y="20819"/>
                    <a:pt x="2435" y="20830"/>
                  </a:cubicBezTo>
                  <a:cubicBezTo>
                    <a:pt x="2456" y="20830"/>
                    <a:pt x="2476" y="20842"/>
                    <a:pt x="2496" y="20830"/>
                  </a:cubicBezTo>
                  <a:cubicBezTo>
                    <a:pt x="2531" y="20819"/>
                    <a:pt x="2551" y="20784"/>
                    <a:pt x="2551" y="20748"/>
                  </a:cubicBezTo>
                  <a:cubicBezTo>
                    <a:pt x="2551" y="20707"/>
                    <a:pt x="2541" y="20672"/>
                    <a:pt x="2531" y="20637"/>
                  </a:cubicBezTo>
                  <a:cubicBezTo>
                    <a:pt x="2561" y="20661"/>
                    <a:pt x="2602" y="20625"/>
                    <a:pt x="2612" y="20573"/>
                  </a:cubicBezTo>
                  <a:cubicBezTo>
                    <a:pt x="2627" y="20537"/>
                    <a:pt x="2602" y="20491"/>
                    <a:pt x="2582" y="20450"/>
                  </a:cubicBezTo>
                  <a:cubicBezTo>
                    <a:pt x="2627" y="20461"/>
                    <a:pt x="2657" y="20414"/>
                    <a:pt x="2657" y="20368"/>
                  </a:cubicBezTo>
                  <a:cubicBezTo>
                    <a:pt x="2657" y="20315"/>
                    <a:pt x="2647" y="20280"/>
                    <a:pt x="2637" y="20233"/>
                  </a:cubicBezTo>
                  <a:cubicBezTo>
                    <a:pt x="2627" y="20168"/>
                    <a:pt x="2647" y="20092"/>
                    <a:pt x="2688" y="20045"/>
                  </a:cubicBezTo>
                  <a:cubicBezTo>
                    <a:pt x="2688" y="19969"/>
                    <a:pt x="2677" y="19911"/>
                    <a:pt x="2647" y="19846"/>
                  </a:cubicBezTo>
                  <a:cubicBezTo>
                    <a:pt x="2647" y="19776"/>
                    <a:pt x="2667" y="19700"/>
                    <a:pt x="2708" y="19653"/>
                  </a:cubicBezTo>
                  <a:cubicBezTo>
                    <a:pt x="2708" y="19618"/>
                    <a:pt x="2718" y="19577"/>
                    <a:pt x="2718" y="19542"/>
                  </a:cubicBezTo>
                  <a:cubicBezTo>
                    <a:pt x="2763" y="19565"/>
                    <a:pt x="2814" y="19588"/>
                    <a:pt x="2869" y="19588"/>
                  </a:cubicBezTo>
                  <a:cubicBezTo>
                    <a:pt x="2879" y="19588"/>
                    <a:pt x="2899" y="19588"/>
                    <a:pt x="2909" y="19577"/>
                  </a:cubicBezTo>
                  <a:cubicBezTo>
                    <a:pt x="2919" y="19553"/>
                    <a:pt x="2889" y="19530"/>
                    <a:pt x="2889" y="19506"/>
                  </a:cubicBezTo>
                  <a:cubicBezTo>
                    <a:pt x="2889" y="19495"/>
                    <a:pt x="2899" y="19483"/>
                    <a:pt x="2909" y="19465"/>
                  </a:cubicBezTo>
                  <a:cubicBezTo>
                    <a:pt x="2965" y="19407"/>
                    <a:pt x="3015" y="19342"/>
                    <a:pt x="3091" y="19360"/>
                  </a:cubicBezTo>
                  <a:cubicBezTo>
                    <a:pt x="3071" y="19307"/>
                    <a:pt x="3106" y="19249"/>
                    <a:pt x="3141" y="19208"/>
                  </a:cubicBezTo>
                  <a:cubicBezTo>
                    <a:pt x="3172" y="19172"/>
                    <a:pt x="3217" y="19161"/>
                    <a:pt x="3247" y="19126"/>
                  </a:cubicBezTo>
                  <a:lnTo>
                    <a:pt x="3282" y="19085"/>
                  </a:lnTo>
                  <a:cubicBezTo>
                    <a:pt x="3313" y="19049"/>
                    <a:pt x="3353" y="19049"/>
                    <a:pt x="3388" y="19049"/>
                  </a:cubicBezTo>
                  <a:cubicBezTo>
                    <a:pt x="3429" y="19038"/>
                    <a:pt x="3469" y="19026"/>
                    <a:pt x="3469" y="18979"/>
                  </a:cubicBezTo>
                  <a:lnTo>
                    <a:pt x="3469" y="18938"/>
                  </a:lnTo>
                  <a:cubicBezTo>
                    <a:pt x="3484" y="18915"/>
                    <a:pt x="3504" y="18891"/>
                    <a:pt x="3504" y="18868"/>
                  </a:cubicBezTo>
                  <a:cubicBezTo>
                    <a:pt x="3504" y="18856"/>
                    <a:pt x="3504" y="18839"/>
                    <a:pt x="3494" y="18827"/>
                  </a:cubicBezTo>
                  <a:cubicBezTo>
                    <a:pt x="3484" y="18792"/>
                    <a:pt x="3484" y="18745"/>
                    <a:pt x="3494" y="18692"/>
                  </a:cubicBezTo>
                  <a:lnTo>
                    <a:pt x="3494" y="18645"/>
                  </a:lnTo>
                  <a:cubicBezTo>
                    <a:pt x="3504" y="18581"/>
                    <a:pt x="3504" y="18522"/>
                    <a:pt x="3514" y="18446"/>
                  </a:cubicBezTo>
                  <a:cubicBezTo>
                    <a:pt x="3514" y="18411"/>
                    <a:pt x="3524" y="18364"/>
                    <a:pt x="3524" y="18323"/>
                  </a:cubicBezTo>
                  <a:cubicBezTo>
                    <a:pt x="3524" y="18300"/>
                    <a:pt x="3524" y="18276"/>
                    <a:pt x="3545" y="18264"/>
                  </a:cubicBezTo>
                  <a:cubicBezTo>
                    <a:pt x="3555" y="18253"/>
                    <a:pt x="3585" y="18253"/>
                    <a:pt x="3585" y="18276"/>
                  </a:cubicBezTo>
                  <a:cubicBezTo>
                    <a:pt x="3585" y="18253"/>
                    <a:pt x="3585" y="18212"/>
                    <a:pt x="3600" y="18200"/>
                  </a:cubicBezTo>
                  <a:cubicBezTo>
                    <a:pt x="3610" y="18177"/>
                    <a:pt x="3640" y="18177"/>
                    <a:pt x="3661" y="18188"/>
                  </a:cubicBezTo>
                  <a:cubicBezTo>
                    <a:pt x="3681" y="18177"/>
                    <a:pt x="3706" y="18153"/>
                    <a:pt x="3726" y="18141"/>
                  </a:cubicBezTo>
                  <a:cubicBezTo>
                    <a:pt x="3756" y="18153"/>
                    <a:pt x="3787" y="18153"/>
                    <a:pt x="3822" y="18141"/>
                  </a:cubicBezTo>
                  <a:cubicBezTo>
                    <a:pt x="3893" y="18118"/>
                    <a:pt x="3968" y="18100"/>
                    <a:pt x="4044" y="18059"/>
                  </a:cubicBezTo>
                  <a:cubicBezTo>
                    <a:pt x="4044" y="18083"/>
                    <a:pt x="4054" y="18106"/>
                    <a:pt x="4054" y="18130"/>
                  </a:cubicBezTo>
                  <a:cubicBezTo>
                    <a:pt x="4084" y="18130"/>
                    <a:pt x="4124" y="18130"/>
                    <a:pt x="4150" y="18165"/>
                  </a:cubicBezTo>
                  <a:cubicBezTo>
                    <a:pt x="4150" y="18177"/>
                    <a:pt x="4150" y="18188"/>
                    <a:pt x="4160" y="18200"/>
                  </a:cubicBezTo>
                  <a:cubicBezTo>
                    <a:pt x="4170" y="18241"/>
                    <a:pt x="4200" y="18276"/>
                    <a:pt x="4230" y="18276"/>
                  </a:cubicBezTo>
                  <a:cubicBezTo>
                    <a:pt x="4266" y="18288"/>
                    <a:pt x="4306" y="18276"/>
                    <a:pt x="4336" y="18276"/>
                  </a:cubicBezTo>
                  <a:cubicBezTo>
                    <a:pt x="4316" y="18335"/>
                    <a:pt x="4392" y="18399"/>
                    <a:pt x="4442" y="18364"/>
                  </a:cubicBezTo>
                  <a:cubicBezTo>
                    <a:pt x="4488" y="18411"/>
                    <a:pt x="4573" y="18387"/>
                    <a:pt x="4583" y="18311"/>
                  </a:cubicBezTo>
                  <a:cubicBezTo>
                    <a:pt x="4593" y="18288"/>
                    <a:pt x="4593" y="18276"/>
                    <a:pt x="4603" y="18253"/>
                  </a:cubicBezTo>
                  <a:cubicBezTo>
                    <a:pt x="4634" y="18200"/>
                    <a:pt x="4699" y="18241"/>
                    <a:pt x="4750" y="18200"/>
                  </a:cubicBezTo>
                  <a:cubicBezTo>
                    <a:pt x="4730" y="18188"/>
                    <a:pt x="4730" y="18141"/>
                    <a:pt x="4740" y="18118"/>
                  </a:cubicBezTo>
                  <a:cubicBezTo>
                    <a:pt x="4750" y="18100"/>
                    <a:pt x="4785" y="18083"/>
                    <a:pt x="4815" y="18083"/>
                  </a:cubicBezTo>
                  <a:cubicBezTo>
                    <a:pt x="4846" y="18083"/>
                    <a:pt x="4901" y="18100"/>
                    <a:pt x="4901" y="18059"/>
                  </a:cubicBezTo>
                  <a:lnTo>
                    <a:pt x="4866" y="17989"/>
                  </a:lnTo>
                  <a:cubicBezTo>
                    <a:pt x="4901" y="18001"/>
                    <a:pt x="4931" y="17977"/>
                    <a:pt x="4951" y="17936"/>
                  </a:cubicBezTo>
                  <a:cubicBezTo>
                    <a:pt x="4997" y="17878"/>
                    <a:pt x="5037" y="17825"/>
                    <a:pt x="5077" y="17766"/>
                  </a:cubicBezTo>
                  <a:cubicBezTo>
                    <a:pt x="5143" y="17778"/>
                    <a:pt x="5203" y="17743"/>
                    <a:pt x="5229" y="17679"/>
                  </a:cubicBezTo>
                  <a:cubicBezTo>
                    <a:pt x="5269" y="17714"/>
                    <a:pt x="5335" y="17714"/>
                    <a:pt x="5385" y="17679"/>
                  </a:cubicBezTo>
                  <a:cubicBezTo>
                    <a:pt x="5405" y="17714"/>
                    <a:pt x="5415" y="17755"/>
                    <a:pt x="5405" y="17790"/>
                  </a:cubicBezTo>
                  <a:cubicBezTo>
                    <a:pt x="5451" y="17802"/>
                    <a:pt x="5481" y="17837"/>
                    <a:pt x="5511" y="17866"/>
                  </a:cubicBezTo>
                  <a:cubicBezTo>
                    <a:pt x="5546" y="17889"/>
                    <a:pt x="5597" y="17901"/>
                    <a:pt x="5627" y="17878"/>
                  </a:cubicBezTo>
                  <a:cubicBezTo>
                    <a:pt x="5637" y="17901"/>
                    <a:pt x="5637" y="17936"/>
                    <a:pt x="5627" y="17960"/>
                  </a:cubicBezTo>
                  <a:cubicBezTo>
                    <a:pt x="5703" y="17989"/>
                    <a:pt x="5758" y="18095"/>
                    <a:pt x="5723" y="18165"/>
                  </a:cubicBezTo>
                  <a:cubicBezTo>
                    <a:pt x="5713" y="18177"/>
                    <a:pt x="5713" y="18200"/>
                    <a:pt x="5713" y="18212"/>
                  </a:cubicBezTo>
                  <a:cubicBezTo>
                    <a:pt x="5723" y="18241"/>
                    <a:pt x="5758" y="18241"/>
                    <a:pt x="5768" y="18276"/>
                  </a:cubicBezTo>
                  <a:lnTo>
                    <a:pt x="5768" y="18311"/>
                  </a:lnTo>
                  <a:cubicBezTo>
                    <a:pt x="5768" y="18376"/>
                    <a:pt x="5758" y="18434"/>
                    <a:pt x="5758" y="18499"/>
                  </a:cubicBezTo>
                  <a:cubicBezTo>
                    <a:pt x="5788" y="18510"/>
                    <a:pt x="5819" y="18522"/>
                    <a:pt x="5864" y="18546"/>
                  </a:cubicBezTo>
                  <a:cubicBezTo>
                    <a:pt x="5874" y="18534"/>
                    <a:pt x="5894" y="18534"/>
                    <a:pt x="5904" y="18522"/>
                  </a:cubicBezTo>
                  <a:cubicBezTo>
                    <a:pt x="5904" y="18581"/>
                    <a:pt x="5995" y="18546"/>
                    <a:pt x="6015" y="18598"/>
                  </a:cubicBezTo>
                  <a:cubicBezTo>
                    <a:pt x="6025" y="18622"/>
                    <a:pt x="6015" y="18645"/>
                    <a:pt x="6025" y="18669"/>
                  </a:cubicBezTo>
                  <a:cubicBezTo>
                    <a:pt x="6035" y="18704"/>
                    <a:pt x="6101" y="18704"/>
                    <a:pt x="6131" y="18733"/>
                  </a:cubicBezTo>
                  <a:cubicBezTo>
                    <a:pt x="6141" y="18745"/>
                    <a:pt x="6151" y="18768"/>
                    <a:pt x="6161" y="18780"/>
                  </a:cubicBezTo>
                  <a:cubicBezTo>
                    <a:pt x="6187" y="18815"/>
                    <a:pt x="6227" y="18856"/>
                    <a:pt x="6257" y="18880"/>
                  </a:cubicBezTo>
                  <a:cubicBezTo>
                    <a:pt x="6303" y="18903"/>
                    <a:pt x="6343" y="18938"/>
                    <a:pt x="6373" y="18962"/>
                  </a:cubicBezTo>
                  <a:cubicBezTo>
                    <a:pt x="6419" y="19003"/>
                    <a:pt x="6469" y="19026"/>
                    <a:pt x="6514" y="19061"/>
                  </a:cubicBezTo>
                  <a:cubicBezTo>
                    <a:pt x="6545" y="19126"/>
                    <a:pt x="6605" y="19161"/>
                    <a:pt x="6671" y="19149"/>
                  </a:cubicBezTo>
                  <a:cubicBezTo>
                    <a:pt x="6671" y="19219"/>
                    <a:pt x="6736" y="19272"/>
                    <a:pt x="6787" y="19319"/>
                  </a:cubicBezTo>
                  <a:cubicBezTo>
                    <a:pt x="6852" y="19360"/>
                    <a:pt x="6903" y="19407"/>
                    <a:pt x="6968" y="19442"/>
                  </a:cubicBezTo>
                  <a:cubicBezTo>
                    <a:pt x="6958" y="19506"/>
                    <a:pt x="7009" y="19542"/>
                    <a:pt x="7064" y="19565"/>
                  </a:cubicBezTo>
                  <a:cubicBezTo>
                    <a:pt x="7104" y="19588"/>
                    <a:pt x="7170" y="19606"/>
                    <a:pt x="7180" y="19665"/>
                  </a:cubicBezTo>
                  <a:cubicBezTo>
                    <a:pt x="7190" y="19729"/>
                    <a:pt x="7160" y="19811"/>
                    <a:pt x="7200" y="19834"/>
                  </a:cubicBezTo>
                  <a:cubicBezTo>
                    <a:pt x="7210" y="19846"/>
                    <a:pt x="7230" y="19846"/>
                    <a:pt x="7230" y="19864"/>
                  </a:cubicBezTo>
                  <a:cubicBezTo>
                    <a:pt x="7240" y="19875"/>
                    <a:pt x="7230" y="19887"/>
                    <a:pt x="7230" y="19911"/>
                  </a:cubicBezTo>
                  <a:cubicBezTo>
                    <a:pt x="7230" y="19946"/>
                    <a:pt x="7256" y="19975"/>
                    <a:pt x="7266" y="19999"/>
                  </a:cubicBezTo>
                  <a:cubicBezTo>
                    <a:pt x="7281" y="20028"/>
                    <a:pt x="7276" y="20069"/>
                    <a:pt x="7251" y="20081"/>
                  </a:cubicBezTo>
                  <a:cubicBezTo>
                    <a:pt x="7306" y="20092"/>
                    <a:pt x="7336" y="20157"/>
                    <a:pt x="7326" y="20215"/>
                  </a:cubicBezTo>
                  <a:cubicBezTo>
                    <a:pt x="7316" y="20291"/>
                    <a:pt x="7240" y="20327"/>
                    <a:pt x="7200" y="20391"/>
                  </a:cubicBezTo>
                  <a:cubicBezTo>
                    <a:pt x="7180" y="20426"/>
                    <a:pt x="7170" y="20473"/>
                    <a:pt x="7170" y="20526"/>
                  </a:cubicBezTo>
                  <a:cubicBezTo>
                    <a:pt x="7170" y="20537"/>
                    <a:pt x="7170" y="20549"/>
                    <a:pt x="7180" y="20561"/>
                  </a:cubicBezTo>
                  <a:cubicBezTo>
                    <a:pt x="7190" y="20573"/>
                    <a:pt x="7200" y="20573"/>
                    <a:pt x="7210" y="20573"/>
                  </a:cubicBezTo>
                  <a:cubicBezTo>
                    <a:pt x="7240" y="20596"/>
                    <a:pt x="7240" y="20661"/>
                    <a:pt x="7286" y="20672"/>
                  </a:cubicBezTo>
                  <a:cubicBezTo>
                    <a:pt x="7296" y="20672"/>
                    <a:pt x="7316" y="20661"/>
                    <a:pt x="7326" y="20672"/>
                  </a:cubicBezTo>
                  <a:cubicBezTo>
                    <a:pt x="7336" y="20672"/>
                    <a:pt x="7346" y="20684"/>
                    <a:pt x="7372" y="20684"/>
                  </a:cubicBezTo>
                  <a:cubicBezTo>
                    <a:pt x="7412" y="20696"/>
                    <a:pt x="7442" y="20637"/>
                    <a:pt x="7452" y="20596"/>
                  </a:cubicBezTo>
                  <a:cubicBezTo>
                    <a:pt x="7462" y="20549"/>
                    <a:pt x="7472" y="20502"/>
                    <a:pt x="7508" y="20461"/>
                  </a:cubicBezTo>
                  <a:cubicBezTo>
                    <a:pt x="7538" y="20438"/>
                    <a:pt x="7578" y="20438"/>
                    <a:pt x="7593" y="20403"/>
                  </a:cubicBezTo>
                  <a:cubicBezTo>
                    <a:pt x="7593" y="20379"/>
                    <a:pt x="7568" y="20379"/>
                    <a:pt x="7558" y="20368"/>
                  </a:cubicBezTo>
                  <a:cubicBezTo>
                    <a:pt x="7538" y="20350"/>
                    <a:pt x="7558" y="20315"/>
                    <a:pt x="7568" y="20291"/>
                  </a:cubicBezTo>
                  <a:cubicBezTo>
                    <a:pt x="7578" y="20268"/>
                    <a:pt x="7614" y="20268"/>
                    <a:pt x="7624" y="20245"/>
                  </a:cubicBezTo>
                  <a:cubicBezTo>
                    <a:pt x="7634" y="20215"/>
                    <a:pt x="7614" y="20192"/>
                    <a:pt x="7614" y="20180"/>
                  </a:cubicBezTo>
                  <a:cubicBezTo>
                    <a:pt x="7578" y="20110"/>
                    <a:pt x="7568" y="20022"/>
                    <a:pt x="7578" y="19946"/>
                  </a:cubicBezTo>
                  <a:cubicBezTo>
                    <a:pt x="7548" y="19946"/>
                    <a:pt x="7548" y="19899"/>
                    <a:pt x="7548" y="19864"/>
                  </a:cubicBezTo>
                  <a:cubicBezTo>
                    <a:pt x="7568" y="19764"/>
                    <a:pt x="7593" y="19676"/>
                    <a:pt x="7644" y="19606"/>
                  </a:cubicBezTo>
                  <a:lnTo>
                    <a:pt x="7770" y="19641"/>
                  </a:lnTo>
                  <a:cubicBezTo>
                    <a:pt x="7790" y="19641"/>
                    <a:pt x="7805" y="19653"/>
                    <a:pt x="7825" y="19665"/>
                  </a:cubicBezTo>
                  <a:cubicBezTo>
                    <a:pt x="7835" y="19676"/>
                    <a:pt x="7846" y="19688"/>
                    <a:pt x="7846" y="19700"/>
                  </a:cubicBezTo>
                  <a:cubicBezTo>
                    <a:pt x="7876" y="19776"/>
                    <a:pt x="7921" y="19834"/>
                    <a:pt x="7951" y="19911"/>
                  </a:cubicBezTo>
                  <a:cubicBezTo>
                    <a:pt x="8002" y="19911"/>
                    <a:pt x="8057" y="19834"/>
                    <a:pt x="8037" y="19776"/>
                  </a:cubicBezTo>
                  <a:cubicBezTo>
                    <a:pt x="8057" y="19764"/>
                    <a:pt x="8067" y="19752"/>
                    <a:pt x="8088" y="19741"/>
                  </a:cubicBezTo>
                  <a:cubicBezTo>
                    <a:pt x="8057" y="19729"/>
                    <a:pt x="8037" y="19688"/>
                    <a:pt x="8027" y="19641"/>
                  </a:cubicBezTo>
                  <a:cubicBezTo>
                    <a:pt x="8012" y="19606"/>
                    <a:pt x="8027" y="19553"/>
                    <a:pt x="8012" y="19518"/>
                  </a:cubicBezTo>
                  <a:cubicBezTo>
                    <a:pt x="7992" y="19419"/>
                    <a:pt x="7896" y="19372"/>
                    <a:pt x="7805" y="19342"/>
                  </a:cubicBezTo>
                  <a:cubicBezTo>
                    <a:pt x="7719" y="19331"/>
                    <a:pt x="7634" y="19331"/>
                    <a:pt x="7558" y="19284"/>
                  </a:cubicBezTo>
                  <a:lnTo>
                    <a:pt x="7558" y="19196"/>
                  </a:lnTo>
                  <a:cubicBezTo>
                    <a:pt x="7452" y="19184"/>
                    <a:pt x="7372" y="19085"/>
                    <a:pt x="7336" y="18979"/>
                  </a:cubicBezTo>
                  <a:cubicBezTo>
                    <a:pt x="7306" y="18950"/>
                    <a:pt x="7276" y="18962"/>
                    <a:pt x="7240" y="18962"/>
                  </a:cubicBezTo>
                  <a:cubicBezTo>
                    <a:pt x="7210" y="18962"/>
                    <a:pt x="7170" y="18938"/>
                    <a:pt x="7180" y="18903"/>
                  </a:cubicBezTo>
                  <a:cubicBezTo>
                    <a:pt x="7124" y="18891"/>
                    <a:pt x="7074" y="18856"/>
                    <a:pt x="7029" y="18815"/>
                  </a:cubicBezTo>
                  <a:cubicBezTo>
                    <a:pt x="6988" y="18780"/>
                    <a:pt x="6933" y="18733"/>
                    <a:pt x="6893" y="18757"/>
                  </a:cubicBezTo>
                  <a:cubicBezTo>
                    <a:pt x="6807" y="18692"/>
                    <a:pt x="6746" y="18610"/>
                    <a:pt x="6711" y="18510"/>
                  </a:cubicBezTo>
                  <a:cubicBezTo>
                    <a:pt x="6691" y="18446"/>
                    <a:pt x="6681" y="18376"/>
                    <a:pt x="6671" y="18300"/>
                  </a:cubicBezTo>
                  <a:cubicBezTo>
                    <a:pt x="6651" y="18253"/>
                    <a:pt x="6620" y="18200"/>
                    <a:pt x="6585" y="18165"/>
                  </a:cubicBezTo>
                  <a:cubicBezTo>
                    <a:pt x="6535" y="18095"/>
                    <a:pt x="6459" y="18036"/>
                    <a:pt x="6383" y="17977"/>
                  </a:cubicBezTo>
                  <a:cubicBezTo>
                    <a:pt x="6398" y="17936"/>
                    <a:pt x="6363" y="17889"/>
                    <a:pt x="6333" y="17889"/>
                  </a:cubicBezTo>
                  <a:cubicBezTo>
                    <a:pt x="6343" y="17854"/>
                    <a:pt x="6343" y="17802"/>
                    <a:pt x="6333" y="17766"/>
                  </a:cubicBezTo>
                  <a:cubicBezTo>
                    <a:pt x="6323" y="17778"/>
                    <a:pt x="6313" y="17802"/>
                    <a:pt x="6303" y="17813"/>
                  </a:cubicBezTo>
                  <a:cubicBezTo>
                    <a:pt x="6277" y="17755"/>
                    <a:pt x="6267" y="17690"/>
                    <a:pt x="6293" y="17632"/>
                  </a:cubicBezTo>
                  <a:lnTo>
                    <a:pt x="6257" y="17632"/>
                  </a:lnTo>
                  <a:cubicBezTo>
                    <a:pt x="6267" y="17591"/>
                    <a:pt x="6293" y="17567"/>
                    <a:pt x="6313" y="17532"/>
                  </a:cubicBezTo>
                  <a:cubicBezTo>
                    <a:pt x="6257" y="17497"/>
                    <a:pt x="6217" y="17421"/>
                    <a:pt x="6217" y="17351"/>
                  </a:cubicBezTo>
                  <a:cubicBezTo>
                    <a:pt x="6227" y="17362"/>
                    <a:pt x="6247" y="17351"/>
                    <a:pt x="6257" y="17333"/>
                  </a:cubicBezTo>
                  <a:cubicBezTo>
                    <a:pt x="6267" y="17321"/>
                    <a:pt x="6267" y="17298"/>
                    <a:pt x="6277" y="17286"/>
                  </a:cubicBezTo>
                  <a:cubicBezTo>
                    <a:pt x="6293" y="17263"/>
                    <a:pt x="6313" y="17263"/>
                    <a:pt x="6333" y="17251"/>
                  </a:cubicBezTo>
                  <a:cubicBezTo>
                    <a:pt x="6398" y="17227"/>
                    <a:pt x="6449" y="17186"/>
                    <a:pt x="6499" y="17140"/>
                  </a:cubicBezTo>
                  <a:cubicBezTo>
                    <a:pt x="6514" y="17163"/>
                    <a:pt x="6545" y="17163"/>
                    <a:pt x="6555" y="17151"/>
                  </a:cubicBezTo>
                  <a:cubicBezTo>
                    <a:pt x="6605" y="17186"/>
                    <a:pt x="6630" y="17251"/>
                    <a:pt x="6620" y="17309"/>
                  </a:cubicBezTo>
                  <a:cubicBezTo>
                    <a:pt x="6651" y="17298"/>
                    <a:pt x="6691" y="17321"/>
                    <a:pt x="6701" y="17362"/>
                  </a:cubicBezTo>
                  <a:cubicBezTo>
                    <a:pt x="6711" y="17397"/>
                    <a:pt x="6711" y="17433"/>
                    <a:pt x="6726" y="17485"/>
                  </a:cubicBezTo>
                  <a:cubicBezTo>
                    <a:pt x="6746" y="17474"/>
                    <a:pt x="6767" y="17456"/>
                    <a:pt x="6787" y="17485"/>
                  </a:cubicBezTo>
                  <a:cubicBezTo>
                    <a:pt x="6807" y="17497"/>
                    <a:pt x="6807" y="17532"/>
                    <a:pt x="6807" y="17556"/>
                  </a:cubicBezTo>
                  <a:cubicBezTo>
                    <a:pt x="6817" y="17556"/>
                    <a:pt x="6832" y="17556"/>
                    <a:pt x="6842" y="17544"/>
                  </a:cubicBezTo>
                  <a:lnTo>
                    <a:pt x="6842" y="17591"/>
                  </a:lnTo>
                  <a:cubicBezTo>
                    <a:pt x="6862" y="17579"/>
                    <a:pt x="6872" y="17579"/>
                    <a:pt x="6893" y="17567"/>
                  </a:cubicBezTo>
                  <a:cubicBezTo>
                    <a:pt x="6893" y="17591"/>
                    <a:pt x="6903" y="17608"/>
                    <a:pt x="6903" y="17632"/>
                  </a:cubicBezTo>
                  <a:cubicBezTo>
                    <a:pt x="6933" y="17632"/>
                    <a:pt x="6968" y="17643"/>
                    <a:pt x="6978" y="17679"/>
                  </a:cubicBezTo>
                  <a:cubicBezTo>
                    <a:pt x="6988" y="17702"/>
                    <a:pt x="6988" y="17755"/>
                    <a:pt x="6968" y="17778"/>
                  </a:cubicBezTo>
                  <a:cubicBezTo>
                    <a:pt x="6988" y="17778"/>
                    <a:pt x="6998" y="17790"/>
                    <a:pt x="7019" y="17790"/>
                  </a:cubicBezTo>
                  <a:lnTo>
                    <a:pt x="7054" y="17866"/>
                  </a:lnTo>
                  <a:cubicBezTo>
                    <a:pt x="7054" y="17878"/>
                    <a:pt x="7074" y="17889"/>
                    <a:pt x="7074" y="17878"/>
                  </a:cubicBezTo>
                  <a:lnTo>
                    <a:pt x="7074" y="17913"/>
                  </a:lnTo>
                  <a:cubicBezTo>
                    <a:pt x="7104" y="17913"/>
                    <a:pt x="7124" y="17960"/>
                    <a:pt x="7114" y="18001"/>
                  </a:cubicBezTo>
                  <a:cubicBezTo>
                    <a:pt x="7135" y="18001"/>
                    <a:pt x="7145" y="18024"/>
                    <a:pt x="7160" y="18048"/>
                  </a:cubicBezTo>
                  <a:cubicBezTo>
                    <a:pt x="7190" y="18048"/>
                    <a:pt x="7220" y="18059"/>
                    <a:pt x="7251" y="18071"/>
                  </a:cubicBezTo>
                  <a:cubicBezTo>
                    <a:pt x="7240" y="18106"/>
                    <a:pt x="7230" y="18130"/>
                    <a:pt x="7230" y="18165"/>
                  </a:cubicBezTo>
                  <a:cubicBezTo>
                    <a:pt x="7240" y="18165"/>
                    <a:pt x="7266" y="18177"/>
                    <a:pt x="7266" y="18188"/>
                  </a:cubicBezTo>
                  <a:cubicBezTo>
                    <a:pt x="7276" y="18188"/>
                    <a:pt x="7286" y="18188"/>
                    <a:pt x="7286" y="18177"/>
                  </a:cubicBezTo>
                  <a:cubicBezTo>
                    <a:pt x="7286" y="18188"/>
                    <a:pt x="7296" y="18200"/>
                    <a:pt x="7306" y="18200"/>
                  </a:cubicBezTo>
                  <a:cubicBezTo>
                    <a:pt x="7316" y="18188"/>
                    <a:pt x="7336" y="18177"/>
                    <a:pt x="7346" y="18153"/>
                  </a:cubicBezTo>
                  <a:cubicBezTo>
                    <a:pt x="7372" y="18188"/>
                    <a:pt x="7392" y="18229"/>
                    <a:pt x="7402" y="18264"/>
                  </a:cubicBezTo>
                  <a:cubicBezTo>
                    <a:pt x="7432" y="18288"/>
                    <a:pt x="7462" y="18288"/>
                    <a:pt x="7498" y="18264"/>
                  </a:cubicBezTo>
                  <a:cubicBezTo>
                    <a:pt x="7548" y="18352"/>
                    <a:pt x="7634" y="18399"/>
                    <a:pt x="7730" y="18376"/>
                  </a:cubicBezTo>
                  <a:cubicBezTo>
                    <a:pt x="7719" y="18411"/>
                    <a:pt x="7750" y="18434"/>
                    <a:pt x="7780" y="18446"/>
                  </a:cubicBezTo>
                  <a:cubicBezTo>
                    <a:pt x="7815" y="18458"/>
                    <a:pt x="7846" y="18487"/>
                    <a:pt x="7846" y="18522"/>
                  </a:cubicBezTo>
                  <a:cubicBezTo>
                    <a:pt x="7846" y="18546"/>
                    <a:pt x="7846" y="18569"/>
                    <a:pt x="7856" y="18581"/>
                  </a:cubicBezTo>
                  <a:cubicBezTo>
                    <a:pt x="7866" y="18598"/>
                    <a:pt x="7876" y="18598"/>
                    <a:pt x="7896" y="18610"/>
                  </a:cubicBezTo>
                  <a:cubicBezTo>
                    <a:pt x="7951" y="18622"/>
                    <a:pt x="8002" y="18645"/>
                    <a:pt x="8047" y="18692"/>
                  </a:cubicBezTo>
                  <a:cubicBezTo>
                    <a:pt x="8067" y="18669"/>
                    <a:pt x="8108" y="18704"/>
                    <a:pt x="8108" y="18745"/>
                  </a:cubicBezTo>
                  <a:cubicBezTo>
                    <a:pt x="8143" y="18745"/>
                    <a:pt x="8183" y="18757"/>
                    <a:pt x="8214" y="18757"/>
                  </a:cubicBezTo>
                  <a:cubicBezTo>
                    <a:pt x="8224" y="18757"/>
                    <a:pt x="8229" y="18757"/>
                    <a:pt x="8239" y="18768"/>
                  </a:cubicBezTo>
                  <a:cubicBezTo>
                    <a:pt x="8254" y="18786"/>
                    <a:pt x="8249" y="18792"/>
                    <a:pt x="8249" y="18803"/>
                  </a:cubicBezTo>
                  <a:cubicBezTo>
                    <a:pt x="8259" y="18880"/>
                    <a:pt x="8345" y="18938"/>
                    <a:pt x="8405" y="18903"/>
                  </a:cubicBezTo>
                  <a:cubicBezTo>
                    <a:pt x="8435" y="18926"/>
                    <a:pt x="8395" y="18991"/>
                    <a:pt x="8405" y="19026"/>
                  </a:cubicBezTo>
                  <a:cubicBezTo>
                    <a:pt x="8405" y="19038"/>
                    <a:pt x="8415" y="19049"/>
                    <a:pt x="8425" y="19061"/>
                  </a:cubicBezTo>
                  <a:cubicBezTo>
                    <a:pt x="8446" y="19114"/>
                    <a:pt x="8415" y="19172"/>
                    <a:pt x="8446" y="19219"/>
                  </a:cubicBezTo>
                  <a:cubicBezTo>
                    <a:pt x="8425" y="19208"/>
                    <a:pt x="8395" y="19219"/>
                    <a:pt x="8395" y="19260"/>
                  </a:cubicBezTo>
                  <a:cubicBezTo>
                    <a:pt x="8385" y="19284"/>
                    <a:pt x="8405" y="19319"/>
                    <a:pt x="8415" y="19331"/>
                  </a:cubicBezTo>
                  <a:cubicBezTo>
                    <a:pt x="8375" y="19319"/>
                    <a:pt x="8330" y="19360"/>
                    <a:pt x="8319" y="19407"/>
                  </a:cubicBezTo>
                  <a:cubicBezTo>
                    <a:pt x="8355" y="19419"/>
                    <a:pt x="8385" y="19430"/>
                    <a:pt x="8375" y="19465"/>
                  </a:cubicBezTo>
                  <a:cubicBezTo>
                    <a:pt x="8375" y="19483"/>
                    <a:pt x="8365" y="19483"/>
                    <a:pt x="8365" y="19495"/>
                  </a:cubicBezTo>
                  <a:cubicBezTo>
                    <a:pt x="8355" y="19530"/>
                    <a:pt x="8395" y="19565"/>
                    <a:pt x="8425" y="19577"/>
                  </a:cubicBezTo>
                  <a:cubicBezTo>
                    <a:pt x="8415" y="19606"/>
                    <a:pt x="8425" y="19641"/>
                    <a:pt x="8435" y="19665"/>
                  </a:cubicBezTo>
                  <a:cubicBezTo>
                    <a:pt x="8446" y="19676"/>
                    <a:pt x="8461" y="19700"/>
                    <a:pt x="8471" y="19711"/>
                  </a:cubicBezTo>
                  <a:cubicBezTo>
                    <a:pt x="8471" y="19741"/>
                    <a:pt x="8446" y="19776"/>
                    <a:pt x="8471" y="19799"/>
                  </a:cubicBezTo>
                  <a:cubicBezTo>
                    <a:pt x="8481" y="19823"/>
                    <a:pt x="8511" y="19823"/>
                    <a:pt x="8511" y="19846"/>
                  </a:cubicBezTo>
                  <a:cubicBezTo>
                    <a:pt x="8511" y="19864"/>
                    <a:pt x="8501" y="19887"/>
                    <a:pt x="8501" y="19899"/>
                  </a:cubicBezTo>
                  <a:cubicBezTo>
                    <a:pt x="8491" y="19934"/>
                    <a:pt x="8511" y="19969"/>
                    <a:pt x="8531" y="19999"/>
                  </a:cubicBezTo>
                  <a:cubicBezTo>
                    <a:pt x="8541" y="19999"/>
                    <a:pt x="8551" y="19987"/>
                    <a:pt x="8567" y="19987"/>
                  </a:cubicBezTo>
                  <a:cubicBezTo>
                    <a:pt x="8587" y="20022"/>
                    <a:pt x="8607" y="20069"/>
                    <a:pt x="8617" y="20110"/>
                  </a:cubicBezTo>
                  <a:cubicBezTo>
                    <a:pt x="8637" y="20092"/>
                    <a:pt x="8652" y="20122"/>
                    <a:pt x="8672" y="20133"/>
                  </a:cubicBezTo>
                  <a:cubicBezTo>
                    <a:pt x="8698" y="20145"/>
                    <a:pt x="8713" y="20145"/>
                    <a:pt x="8723" y="20133"/>
                  </a:cubicBezTo>
                  <a:cubicBezTo>
                    <a:pt x="8723" y="20157"/>
                    <a:pt x="8733" y="20168"/>
                    <a:pt x="8753" y="20180"/>
                  </a:cubicBezTo>
                  <a:cubicBezTo>
                    <a:pt x="8763" y="20192"/>
                    <a:pt x="8778" y="20215"/>
                    <a:pt x="8763" y="20233"/>
                  </a:cubicBezTo>
                  <a:cubicBezTo>
                    <a:pt x="8763" y="20233"/>
                    <a:pt x="8753" y="20233"/>
                    <a:pt x="8753" y="20245"/>
                  </a:cubicBezTo>
                  <a:cubicBezTo>
                    <a:pt x="8733" y="20256"/>
                    <a:pt x="8743" y="20291"/>
                    <a:pt x="8763" y="20315"/>
                  </a:cubicBezTo>
                  <a:cubicBezTo>
                    <a:pt x="8778" y="20338"/>
                    <a:pt x="8798" y="20379"/>
                    <a:pt x="8778" y="20391"/>
                  </a:cubicBezTo>
                  <a:cubicBezTo>
                    <a:pt x="8778" y="20414"/>
                    <a:pt x="8753" y="20450"/>
                    <a:pt x="8753" y="20473"/>
                  </a:cubicBezTo>
                  <a:cubicBezTo>
                    <a:pt x="8743" y="20461"/>
                    <a:pt x="8723" y="20473"/>
                    <a:pt x="8713" y="20491"/>
                  </a:cubicBezTo>
                  <a:cubicBezTo>
                    <a:pt x="8733" y="20491"/>
                    <a:pt x="8733" y="20526"/>
                    <a:pt x="8713" y="20537"/>
                  </a:cubicBezTo>
                  <a:cubicBezTo>
                    <a:pt x="8703" y="20549"/>
                    <a:pt x="8682" y="20549"/>
                    <a:pt x="8657" y="20549"/>
                  </a:cubicBezTo>
                  <a:cubicBezTo>
                    <a:pt x="8637" y="20549"/>
                    <a:pt x="8617" y="20561"/>
                    <a:pt x="8617" y="20584"/>
                  </a:cubicBezTo>
                  <a:cubicBezTo>
                    <a:pt x="8617" y="20596"/>
                    <a:pt x="8627" y="20614"/>
                    <a:pt x="8627" y="20614"/>
                  </a:cubicBezTo>
                  <a:cubicBezTo>
                    <a:pt x="8637" y="20637"/>
                    <a:pt x="8627" y="20672"/>
                    <a:pt x="8607" y="20684"/>
                  </a:cubicBezTo>
                  <a:cubicBezTo>
                    <a:pt x="8713" y="20684"/>
                    <a:pt x="8809" y="20696"/>
                    <a:pt x="8904" y="20737"/>
                  </a:cubicBezTo>
                  <a:cubicBezTo>
                    <a:pt x="8914" y="20737"/>
                    <a:pt x="8914" y="20737"/>
                    <a:pt x="8914" y="20748"/>
                  </a:cubicBezTo>
                  <a:cubicBezTo>
                    <a:pt x="8914" y="20748"/>
                    <a:pt x="8924" y="20760"/>
                    <a:pt x="8924" y="20772"/>
                  </a:cubicBezTo>
                  <a:cubicBezTo>
                    <a:pt x="8924" y="20795"/>
                    <a:pt x="8935" y="20819"/>
                    <a:pt x="8935" y="20842"/>
                  </a:cubicBezTo>
                  <a:cubicBezTo>
                    <a:pt x="8955" y="20860"/>
                    <a:pt x="8965" y="20883"/>
                    <a:pt x="8955" y="20907"/>
                  </a:cubicBezTo>
                  <a:cubicBezTo>
                    <a:pt x="8975" y="20895"/>
                    <a:pt x="9010" y="20918"/>
                    <a:pt x="9020" y="20942"/>
                  </a:cubicBezTo>
                  <a:cubicBezTo>
                    <a:pt x="9030" y="20965"/>
                    <a:pt x="9040" y="21006"/>
                    <a:pt x="9051" y="21030"/>
                  </a:cubicBezTo>
                  <a:cubicBezTo>
                    <a:pt x="9071" y="21088"/>
                    <a:pt x="9106" y="21153"/>
                    <a:pt x="9146" y="21199"/>
                  </a:cubicBezTo>
                  <a:lnTo>
                    <a:pt x="9156" y="21188"/>
                  </a:lnTo>
                  <a:cubicBezTo>
                    <a:pt x="9167" y="21199"/>
                    <a:pt x="9187" y="21211"/>
                    <a:pt x="9212" y="21211"/>
                  </a:cubicBezTo>
                  <a:cubicBezTo>
                    <a:pt x="9222" y="21199"/>
                    <a:pt x="9222" y="21188"/>
                    <a:pt x="9222" y="21164"/>
                  </a:cubicBezTo>
                  <a:cubicBezTo>
                    <a:pt x="9252" y="21188"/>
                    <a:pt x="9293" y="21188"/>
                    <a:pt x="9328" y="21176"/>
                  </a:cubicBezTo>
                  <a:cubicBezTo>
                    <a:pt x="9338" y="21188"/>
                    <a:pt x="9338" y="21199"/>
                    <a:pt x="9348" y="21199"/>
                  </a:cubicBezTo>
                  <a:cubicBezTo>
                    <a:pt x="9368" y="21188"/>
                    <a:pt x="9388" y="21176"/>
                    <a:pt x="9398" y="21153"/>
                  </a:cubicBezTo>
                  <a:lnTo>
                    <a:pt x="9409" y="21141"/>
                  </a:lnTo>
                  <a:cubicBezTo>
                    <a:pt x="9409" y="21129"/>
                    <a:pt x="9398" y="21117"/>
                    <a:pt x="9398" y="21117"/>
                  </a:cubicBezTo>
                  <a:cubicBezTo>
                    <a:pt x="9378" y="21100"/>
                    <a:pt x="9358" y="21076"/>
                    <a:pt x="9348" y="21065"/>
                  </a:cubicBezTo>
                  <a:cubicBezTo>
                    <a:pt x="9368" y="21041"/>
                    <a:pt x="9368" y="21006"/>
                    <a:pt x="9368" y="20977"/>
                  </a:cubicBezTo>
                  <a:cubicBezTo>
                    <a:pt x="9348" y="20977"/>
                    <a:pt x="9328" y="20965"/>
                    <a:pt x="9303" y="20965"/>
                  </a:cubicBezTo>
                  <a:cubicBezTo>
                    <a:pt x="9328" y="20953"/>
                    <a:pt x="9338" y="20942"/>
                    <a:pt x="9358" y="20942"/>
                  </a:cubicBezTo>
                  <a:cubicBezTo>
                    <a:pt x="9348" y="20930"/>
                    <a:pt x="9338" y="20907"/>
                    <a:pt x="9318" y="20895"/>
                  </a:cubicBezTo>
                  <a:cubicBezTo>
                    <a:pt x="9328" y="20895"/>
                    <a:pt x="9338" y="20883"/>
                    <a:pt x="9348" y="20883"/>
                  </a:cubicBezTo>
                  <a:cubicBezTo>
                    <a:pt x="9348" y="20860"/>
                    <a:pt x="9338" y="20830"/>
                    <a:pt x="9318" y="20819"/>
                  </a:cubicBezTo>
                  <a:cubicBezTo>
                    <a:pt x="9328" y="20819"/>
                    <a:pt x="9348" y="20807"/>
                    <a:pt x="9358" y="20807"/>
                  </a:cubicBezTo>
                  <a:cubicBezTo>
                    <a:pt x="9368" y="20830"/>
                    <a:pt x="9388" y="20860"/>
                    <a:pt x="9398" y="20883"/>
                  </a:cubicBezTo>
                  <a:lnTo>
                    <a:pt x="9434" y="20842"/>
                  </a:lnTo>
                  <a:cubicBezTo>
                    <a:pt x="9444" y="20860"/>
                    <a:pt x="9444" y="20883"/>
                    <a:pt x="9454" y="20895"/>
                  </a:cubicBezTo>
                  <a:cubicBezTo>
                    <a:pt x="9464" y="20907"/>
                    <a:pt x="9474" y="20930"/>
                    <a:pt x="9494" y="20918"/>
                  </a:cubicBezTo>
                  <a:cubicBezTo>
                    <a:pt x="9504" y="20907"/>
                    <a:pt x="9504" y="20883"/>
                    <a:pt x="9514" y="20871"/>
                  </a:cubicBezTo>
                  <a:cubicBezTo>
                    <a:pt x="9524" y="20848"/>
                    <a:pt x="9560" y="20842"/>
                    <a:pt x="9575" y="20860"/>
                  </a:cubicBezTo>
                  <a:cubicBezTo>
                    <a:pt x="9560" y="20836"/>
                    <a:pt x="9570" y="20795"/>
                    <a:pt x="9590" y="20784"/>
                  </a:cubicBezTo>
                  <a:cubicBezTo>
                    <a:pt x="9610" y="20772"/>
                    <a:pt x="9656" y="20772"/>
                    <a:pt x="9676" y="20784"/>
                  </a:cubicBezTo>
                  <a:cubicBezTo>
                    <a:pt x="9696" y="20748"/>
                    <a:pt x="9676" y="20696"/>
                    <a:pt x="9646" y="20672"/>
                  </a:cubicBezTo>
                  <a:cubicBezTo>
                    <a:pt x="9676" y="20672"/>
                    <a:pt x="9716" y="20661"/>
                    <a:pt x="9716" y="20625"/>
                  </a:cubicBezTo>
                  <a:cubicBezTo>
                    <a:pt x="9716" y="20596"/>
                    <a:pt x="9696" y="20584"/>
                    <a:pt x="9676" y="20584"/>
                  </a:cubicBezTo>
                  <a:cubicBezTo>
                    <a:pt x="9656" y="20584"/>
                    <a:pt x="9630" y="20584"/>
                    <a:pt x="9620" y="20573"/>
                  </a:cubicBezTo>
                  <a:cubicBezTo>
                    <a:pt x="9600" y="20561"/>
                    <a:pt x="9600" y="20537"/>
                    <a:pt x="9610" y="20526"/>
                  </a:cubicBezTo>
                  <a:cubicBezTo>
                    <a:pt x="9580" y="20526"/>
                    <a:pt x="9550" y="20502"/>
                    <a:pt x="9560" y="20461"/>
                  </a:cubicBezTo>
                  <a:cubicBezTo>
                    <a:pt x="9540" y="20473"/>
                    <a:pt x="9514" y="20491"/>
                    <a:pt x="9494" y="20514"/>
                  </a:cubicBezTo>
                  <a:cubicBezTo>
                    <a:pt x="9494" y="20491"/>
                    <a:pt x="9484" y="20473"/>
                    <a:pt x="9484" y="20450"/>
                  </a:cubicBezTo>
                  <a:lnTo>
                    <a:pt x="9514" y="20450"/>
                  </a:lnTo>
                  <a:cubicBezTo>
                    <a:pt x="9550" y="20438"/>
                    <a:pt x="9524" y="20379"/>
                    <a:pt x="9504" y="20368"/>
                  </a:cubicBezTo>
                  <a:cubicBezTo>
                    <a:pt x="9474" y="20350"/>
                    <a:pt x="9444" y="20368"/>
                    <a:pt x="9419" y="20379"/>
                  </a:cubicBezTo>
                  <a:lnTo>
                    <a:pt x="9419" y="20338"/>
                  </a:lnTo>
                  <a:cubicBezTo>
                    <a:pt x="9378" y="20350"/>
                    <a:pt x="9338" y="20350"/>
                    <a:pt x="9293" y="20350"/>
                  </a:cubicBezTo>
                  <a:cubicBezTo>
                    <a:pt x="9272" y="20315"/>
                    <a:pt x="9252" y="20291"/>
                    <a:pt x="9242" y="20256"/>
                  </a:cubicBezTo>
                  <a:cubicBezTo>
                    <a:pt x="9293" y="20291"/>
                    <a:pt x="9368" y="20268"/>
                    <a:pt x="9398" y="20204"/>
                  </a:cubicBezTo>
                  <a:cubicBezTo>
                    <a:pt x="9409" y="20180"/>
                    <a:pt x="9409" y="20157"/>
                    <a:pt x="9398" y="20133"/>
                  </a:cubicBezTo>
                  <a:cubicBezTo>
                    <a:pt x="9388" y="20122"/>
                    <a:pt x="9378" y="20122"/>
                    <a:pt x="9378" y="20110"/>
                  </a:cubicBezTo>
                  <a:cubicBezTo>
                    <a:pt x="9368" y="20081"/>
                    <a:pt x="9388" y="20069"/>
                    <a:pt x="9409" y="20069"/>
                  </a:cubicBezTo>
                  <a:cubicBezTo>
                    <a:pt x="9388" y="20069"/>
                    <a:pt x="9388" y="20045"/>
                    <a:pt x="9388" y="20034"/>
                  </a:cubicBezTo>
                  <a:cubicBezTo>
                    <a:pt x="9388" y="20010"/>
                    <a:pt x="9388" y="19987"/>
                    <a:pt x="9368" y="19987"/>
                  </a:cubicBezTo>
                  <a:cubicBezTo>
                    <a:pt x="9368" y="19957"/>
                    <a:pt x="9368" y="19946"/>
                    <a:pt x="9378" y="19922"/>
                  </a:cubicBezTo>
                  <a:cubicBezTo>
                    <a:pt x="9348" y="19934"/>
                    <a:pt x="9303" y="19899"/>
                    <a:pt x="9303" y="19846"/>
                  </a:cubicBezTo>
                  <a:cubicBezTo>
                    <a:pt x="9293" y="19823"/>
                    <a:pt x="9272" y="19811"/>
                    <a:pt x="9262" y="19788"/>
                  </a:cubicBezTo>
                  <a:cubicBezTo>
                    <a:pt x="9242" y="19764"/>
                    <a:pt x="9232" y="19729"/>
                    <a:pt x="9232" y="19700"/>
                  </a:cubicBezTo>
                  <a:cubicBezTo>
                    <a:pt x="9242" y="19653"/>
                    <a:pt x="9303" y="19629"/>
                    <a:pt x="9282" y="19577"/>
                  </a:cubicBezTo>
                  <a:cubicBezTo>
                    <a:pt x="9303" y="19565"/>
                    <a:pt x="9338" y="19565"/>
                    <a:pt x="9358" y="19553"/>
                  </a:cubicBezTo>
                  <a:cubicBezTo>
                    <a:pt x="9378" y="19588"/>
                    <a:pt x="9388" y="19641"/>
                    <a:pt x="9388" y="19688"/>
                  </a:cubicBezTo>
                  <a:cubicBezTo>
                    <a:pt x="9398" y="19688"/>
                    <a:pt x="9409" y="19676"/>
                    <a:pt x="9419" y="19665"/>
                  </a:cubicBezTo>
                  <a:cubicBezTo>
                    <a:pt x="9464" y="19700"/>
                    <a:pt x="9514" y="19711"/>
                    <a:pt x="9570" y="19700"/>
                  </a:cubicBezTo>
                  <a:cubicBezTo>
                    <a:pt x="9580" y="19700"/>
                    <a:pt x="9600" y="19688"/>
                    <a:pt x="9610" y="19676"/>
                  </a:cubicBezTo>
                  <a:cubicBezTo>
                    <a:pt x="9620" y="19665"/>
                    <a:pt x="9620" y="19641"/>
                    <a:pt x="9610" y="19629"/>
                  </a:cubicBezTo>
                  <a:cubicBezTo>
                    <a:pt x="9600" y="19618"/>
                    <a:pt x="9590" y="19618"/>
                    <a:pt x="9580" y="19606"/>
                  </a:cubicBezTo>
                  <a:cubicBezTo>
                    <a:pt x="9570" y="19577"/>
                    <a:pt x="9600" y="19565"/>
                    <a:pt x="9610" y="19553"/>
                  </a:cubicBezTo>
                  <a:cubicBezTo>
                    <a:pt x="9646" y="19530"/>
                    <a:pt x="9666" y="19495"/>
                    <a:pt x="9656" y="19454"/>
                  </a:cubicBezTo>
                  <a:cubicBezTo>
                    <a:pt x="9686" y="19465"/>
                    <a:pt x="9716" y="19407"/>
                    <a:pt x="9761" y="19407"/>
                  </a:cubicBezTo>
                  <a:cubicBezTo>
                    <a:pt x="9772" y="19407"/>
                    <a:pt x="9792" y="19419"/>
                    <a:pt x="9802" y="19419"/>
                  </a:cubicBezTo>
                  <a:cubicBezTo>
                    <a:pt x="9812" y="19419"/>
                    <a:pt x="9822" y="19407"/>
                    <a:pt x="9832" y="19407"/>
                  </a:cubicBezTo>
                  <a:cubicBezTo>
                    <a:pt x="9852" y="19395"/>
                    <a:pt x="9888" y="19395"/>
                    <a:pt x="9908" y="19395"/>
                  </a:cubicBezTo>
                  <a:cubicBezTo>
                    <a:pt x="9973" y="19395"/>
                    <a:pt x="10024" y="19360"/>
                    <a:pt x="10079" y="19331"/>
                  </a:cubicBezTo>
                  <a:cubicBezTo>
                    <a:pt x="10140" y="19319"/>
                    <a:pt x="10225" y="19331"/>
                    <a:pt x="10246" y="19395"/>
                  </a:cubicBezTo>
                  <a:lnTo>
                    <a:pt x="10256" y="19395"/>
                  </a:lnTo>
                  <a:lnTo>
                    <a:pt x="10215" y="19530"/>
                  </a:lnTo>
                  <a:cubicBezTo>
                    <a:pt x="10235" y="19553"/>
                    <a:pt x="10256" y="19577"/>
                    <a:pt x="10291" y="19588"/>
                  </a:cubicBezTo>
                  <a:cubicBezTo>
                    <a:pt x="10321" y="19653"/>
                    <a:pt x="10392" y="19629"/>
                    <a:pt x="10457" y="19606"/>
                  </a:cubicBezTo>
                  <a:cubicBezTo>
                    <a:pt x="10513" y="19565"/>
                    <a:pt x="10593" y="19553"/>
                    <a:pt x="10629" y="19618"/>
                  </a:cubicBezTo>
                  <a:cubicBezTo>
                    <a:pt x="10593" y="19530"/>
                    <a:pt x="10639" y="19430"/>
                    <a:pt x="10709" y="19395"/>
                  </a:cubicBezTo>
                  <a:cubicBezTo>
                    <a:pt x="10785" y="19360"/>
                    <a:pt x="10861" y="19360"/>
                    <a:pt x="10946" y="19372"/>
                  </a:cubicBezTo>
                  <a:cubicBezTo>
                    <a:pt x="11017" y="19383"/>
                    <a:pt x="11103" y="19395"/>
                    <a:pt x="11178" y="19372"/>
                  </a:cubicBezTo>
                  <a:cubicBezTo>
                    <a:pt x="11158" y="19260"/>
                    <a:pt x="11052" y="19184"/>
                    <a:pt x="10967" y="19219"/>
                  </a:cubicBezTo>
                  <a:cubicBezTo>
                    <a:pt x="10931" y="19237"/>
                    <a:pt x="10911" y="19249"/>
                    <a:pt x="10881" y="19249"/>
                  </a:cubicBezTo>
                  <a:cubicBezTo>
                    <a:pt x="10840" y="19237"/>
                    <a:pt x="10815" y="19184"/>
                    <a:pt x="10815" y="19149"/>
                  </a:cubicBezTo>
                  <a:cubicBezTo>
                    <a:pt x="10815" y="19102"/>
                    <a:pt x="10840" y="19061"/>
                    <a:pt x="10851" y="19026"/>
                  </a:cubicBezTo>
                  <a:cubicBezTo>
                    <a:pt x="10805" y="19026"/>
                    <a:pt x="10785" y="18962"/>
                    <a:pt x="10795" y="18915"/>
                  </a:cubicBezTo>
                  <a:cubicBezTo>
                    <a:pt x="10805" y="18868"/>
                    <a:pt x="10825" y="18815"/>
                    <a:pt x="10815" y="18780"/>
                  </a:cubicBezTo>
                  <a:cubicBezTo>
                    <a:pt x="10805" y="18745"/>
                    <a:pt x="10785" y="18704"/>
                    <a:pt x="10775" y="18669"/>
                  </a:cubicBezTo>
                  <a:cubicBezTo>
                    <a:pt x="10775" y="18645"/>
                    <a:pt x="10775" y="18622"/>
                    <a:pt x="10785" y="18598"/>
                  </a:cubicBezTo>
                  <a:cubicBezTo>
                    <a:pt x="10815" y="18458"/>
                    <a:pt x="10861" y="18335"/>
                    <a:pt x="10911" y="18212"/>
                  </a:cubicBezTo>
                  <a:cubicBezTo>
                    <a:pt x="10977" y="18229"/>
                    <a:pt x="11017" y="18130"/>
                    <a:pt x="11007" y="18059"/>
                  </a:cubicBezTo>
                  <a:cubicBezTo>
                    <a:pt x="10997" y="17983"/>
                    <a:pt x="10967" y="17913"/>
                    <a:pt x="10997" y="17837"/>
                  </a:cubicBezTo>
                  <a:cubicBezTo>
                    <a:pt x="11027" y="17755"/>
                    <a:pt x="11143" y="17743"/>
                    <a:pt x="11198" y="17667"/>
                  </a:cubicBezTo>
                  <a:cubicBezTo>
                    <a:pt x="11274" y="17567"/>
                    <a:pt x="11219" y="17409"/>
                    <a:pt x="11294" y="17309"/>
                  </a:cubicBezTo>
                  <a:cubicBezTo>
                    <a:pt x="11324" y="17274"/>
                    <a:pt x="11355" y="17251"/>
                    <a:pt x="11390" y="17227"/>
                  </a:cubicBezTo>
                  <a:cubicBezTo>
                    <a:pt x="11420" y="17186"/>
                    <a:pt x="11440" y="17140"/>
                    <a:pt x="11420" y="17104"/>
                  </a:cubicBezTo>
                  <a:cubicBezTo>
                    <a:pt x="11506" y="17104"/>
                    <a:pt x="11592" y="17028"/>
                    <a:pt x="11622" y="16929"/>
                  </a:cubicBezTo>
                  <a:cubicBezTo>
                    <a:pt x="11632" y="16905"/>
                    <a:pt x="11632" y="16870"/>
                    <a:pt x="11652" y="16847"/>
                  </a:cubicBezTo>
                  <a:cubicBezTo>
                    <a:pt x="11672" y="16806"/>
                    <a:pt x="11708" y="16782"/>
                    <a:pt x="11748" y="16759"/>
                  </a:cubicBezTo>
                  <a:cubicBezTo>
                    <a:pt x="11778" y="16747"/>
                    <a:pt x="11814" y="16724"/>
                    <a:pt x="11844" y="16724"/>
                  </a:cubicBezTo>
                  <a:cubicBezTo>
                    <a:pt x="11874" y="16724"/>
                    <a:pt x="11904" y="16759"/>
                    <a:pt x="11904" y="16794"/>
                  </a:cubicBezTo>
                  <a:cubicBezTo>
                    <a:pt x="11904" y="16817"/>
                    <a:pt x="11894" y="16829"/>
                    <a:pt x="11884" y="16858"/>
                  </a:cubicBezTo>
                  <a:cubicBezTo>
                    <a:pt x="11854" y="16952"/>
                    <a:pt x="11955" y="17040"/>
                    <a:pt x="12035" y="17040"/>
                  </a:cubicBezTo>
                  <a:cubicBezTo>
                    <a:pt x="12121" y="17040"/>
                    <a:pt x="12202" y="16993"/>
                    <a:pt x="12288" y="16993"/>
                  </a:cubicBezTo>
                  <a:cubicBezTo>
                    <a:pt x="12373" y="16993"/>
                    <a:pt x="12479" y="17052"/>
                    <a:pt x="12469" y="17151"/>
                  </a:cubicBezTo>
                  <a:cubicBezTo>
                    <a:pt x="12328" y="17175"/>
                    <a:pt x="12192" y="17239"/>
                    <a:pt x="12076" y="17351"/>
                  </a:cubicBezTo>
                  <a:cubicBezTo>
                    <a:pt x="12106" y="17497"/>
                    <a:pt x="12353" y="17386"/>
                    <a:pt x="12414" y="17520"/>
                  </a:cubicBezTo>
                  <a:cubicBezTo>
                    <a:pt x="12469" y="17632"/>
                    <a:pt x="12328" y="17802"/>
                    <a:pt x="12403" y="17901"/>
                  </a:cubicBezTo>
                  <a:cubicBezTo>
                    <a:pt x="12444" y="17960"/>
                    <a:pt x="12530" y="17936"/>
                    <a:pt x="12595" y="17913"/>
                  </a:cubicBezTo>
                  <a:cubicBezTo>
                    <a:pt x="12635" y="17901"/>
                    <a:pt x="12681" y="17878"/>
                    <a:pt x="12711" y="17837"/>
                  </a:cubicBezTo>
                  <a:cubicBezTo>
                    <a:pt x="12721" y="17813"/>
                    <a:pt x="12731" y="17790"/>
                    <a:pt x="12751" y="17766"/>
                  </a:cubicBezTo>
                  <a:cubicBezTo>
                    <a:pt x="12787" y="17731"/>
                    <a:pt x="12837" y="17714"/>
                    <a:pt x="12867" y="17679"/>
                  </a:cubicBezTo>
                  <a:cubicBezTo>
                    <a:pt x="12903" y="17643"/>
                    <a:pt x="12903" y="17556"/>
                    <a:pt x="12847" y="17567"/>
                  </a:cubicBezTo>
                  <a:cubicBezTo>
                    <a:pt x="12933" y="17433"/>
                    <a:pt x="13135" y="17591"/>
                    <a:pt x="13251" y="17509"/>
                  </a:cubicBezTo>
                  <a:cubicBezTo>
                    <a:pt x="13271" y="17497"/>
                    <a:pt x="13291" y="17474"/>
                    <a:pt x="13291" y="17433"/>
                  </a:cubicBezTo>
                  <a:cubicBezTo>
                    <a:pt x="13291" y="17374"/>
                    <a:pt x="13230" y="17333"/>
                    <a:pt x="13175" y="17351"/>
                  </a:cubicBezTo>
                  <a:cubicBezTo>
                    <a:pt x="13124" y="17362"/>
                    <a:pt x="13079" y="17397"/>
                    <a:pt x="13029" y="17421"/>
                  </a:cubicBezTo>
                  <a:cubicBezTo>
                    <a:pt x="12973" y="17444"/>
                    <a:pt x="12913" y="17421"/>
                    <a:pt x="12893" y="17374"/>
                  </a:cubicBezTo>
                  <a:cubicBezTo>
                    <a:pt x="12877" y="17351"/>
                    <a:pt x="12893" y="17309"/>
                    <a:pt x="12877" y="17286"/>
                  </a:cubicBezTo>
                  <a:cubicBezTo>
                    <a:pt x="12867" y="17257"/>
                    <a:pt x="12847" y="17239"/>
                    <a:pt x="12837" y="17210"/>
                  </a:cubicBezTo>
                  <a:cubicBezTo>
                    <a:pt x="12827" y="17186"/>
                    <a:pt x="12827" y="17140"/>
                    <a:pt x="12857" y="17140"/>
                  </a:cubicBezTo>
                  <a:cubicBezTo>
                    <a:pt x="12847" y="17116"/>
                    <a:pt x="12827" y="17104"/>
                    <a:pt x="12817" y="17075"/>
                  </a:cubicBezTo>
                  <a:cubicBezTo>
                    <a:pt x="12893" y="16952"/>
                    <a:pt x="13009" y="16894"/>
                    <a:pt x="13124" y="16829"/>
                  </a:cubicBezTo>
                  <a:cubicBezTo>
                    <a:pt x="13251" y="16771"/>
                    <a:pt x="13387" y="16694"/>
                    <a:pt x="13513" y="16636"/>
                  </a:cubicBezTo>
                  <a:cubicBezTo>
                    <a:pt x="13654" y="16560"/>
                    <a:pt x="13830" y="16501"/>
                    <a:pt x="13956" y="16612"/>
                  </a:cubicBezTo>
                  <a:cubicBezTo>
                    <a:pt x="13936" y="16683"/>
                    <a:pt x="13830" y="16636"/>
                    <a:pt x="13770" y="16671"/>
                  </a:cubicBezTo>
                  <a:cubicBezTo>
                    <a:pt x="13714" y="16694"/>
                    <a:pt x="13694" y="16782"/>
                    <a:pt x="13704" y="16847"/>
                  </a:cubicBezTo>
                  <a:cubicBezTo>
                    <a:pt x="13714" y="16905"/>
                    <a:pt x="13760" y="16970"/>
                    <a:pt x="13800" y="17017"/>
                  </a:cubicBezTo>
                  <a:cubicBezTo>
                    <a:pt x="13694" y="17028"/>
                    <a:pt x="13619" y="17175"/>
                    <a:pt x="13664" y="17298"/>
                  </a:cubicBezTo>
                  <a:cubicBezTo>
                    <a:pt x="13674" y="17333"/>
                    <a:pt x="13694" y="17374"/>
                    <a:pt x="13674" y="17409"/>
                  </a:cubicBezTo>
                  <a:cubicBezTo>
                    <a:pt x="13664" y="17421"/>
                    <a:pt x="13644" y="17433"/>
                    <a:pt x="13619" y="17433"/>
                  </a:cubicBezTo>
                  <a:cubicBezTo>
                    <a:pt x="13523" y="17444"/>
                    <a:pt x="13432" y="17444"/>
                    <a:pt x="13346" y="17421"/>
                  </a:cubicBezTo>
                  <a:cubicBezTo>
                    <a:pt x="13326" y="17456"/>
                    <a:pt x="13291" y="17509"/>
                    <a:pt x="13271" y="17544"/>
                  </a:cubicBezTo>
                  <a:lnTo>
                    <a:pt x="13493" y="17544"/>
                  </a:lnTo>
                  <a:cubicBezTo>
                    <a:pt x="13548" y="17544"/>
                    <a:pt x="13598" y="17544"/>
                    <a:pt x="13629" y="17591"/>
                  </a:cubicBezTo>
                  <a:cubicBezTo>
                    <a:pt x="13654" y="17620"/>
                    <a:pt x="13654" y="17643"/>
                    <a:pt x="13664" y="17679"/>
                  </a:cubicBezTo>
                  <a:cubicBezTo>
                    <a:pt x="13704" y="17802"/>
                    <a:pt x="13800" y="17889"/>
                    <a:pt x="13906" y="17901"/>
                  </a:cubicBezTo>
                  <a:cubicBezTo>
                    <a:pt x="13956" y="17913"/>
                    <a:pt x="14002" y="17901"/>
                    <a:pt x="14052" y="17925"/>
                  </a:cubicBezTo>
                  <a:cubicBezTo>
                    <a:pt x="14128" y="17948"/>
                    <a:pt x="14178" y="18048"/>
                    <a:pt x="14203" y="18130"/>
                  </a:cubicBezTo>
                  <a:cubicBezTo>
                    <a:pt x="14224" y="18229"/>
                    <a:pt x="14214" y="18311"/>
                    <a:pt x="14203" y="18411"/>
                  </a:cubicBezTo>
                  <a:cubicBezTo>
                    <a:pt x="14340" y="18423"/>
                    <a:pt x="14476" y="18446"/>
                    <a:pt x="14617" y="18458"/>
                  </a:cubicBezTo>
                  <a:cubicBezTo>
                    <a:pt x="14627" y="18458"/>
                    <a:pt x="14647" y="18458"/>
                    <a:pt x="14657" y="18475"/>
                  </a:cubicBezTo>
                  <a:cubicBezTo>
                    <a:pt x="14667" y="18475"/>
                    <a:pt x="14677" y="18458"/>
                    <a:pt x="14688" y="18458"/>
                  </a:cubicBezTo>
                  <a:cubicBezTo>
                    <a:pt x="15167" y="18253"/>
                    <a:pt x="15640" y="18704"/>
                    <a:pt x="16044" y="19102"/>
                  </a:cubicBezTo>
                  <a:close/>
                  <a:moveTo>
                    <a:pt x="9580" y="20871"/>
                  </a:moveTo>
                  <a:cubicBezTo>
                    <a:pt x="9580" y="20866"/>
                    <a:pt x="9575" y="20866"/>
                    <a:pt x="9575" y="20860"/>
                  </a:cubicBezTo>
                  <a:cubicBezTo>
                    <a:pt x="9575" y="20866"/>
                    <a:pt x="9580" y="20866"/>
                    <a:pt x="9580" y="20871"/>
                  </a:cubicBezTo>
                  <a:close/>
                </a:path>
              </a:pathLst>
            </a:custGeom>
            <a:solidFill>
              <a:srgbClr val="C0C0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3714" name="Shape 3714"/>
          <p:cNvSpPr/>
          <p:nvPr/>
        </p:nvSpPr>
        <p:spPr>
          <a:xfrm>
            <a:off x="2043821" y="1835348"/>
            <a:ext cx="7610870"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Editable Elements</a:t>
            </a:r>
          </a:p>
        </p:txBody>
      </p:sp>
      <p:sp>
        <p:nvSpPr>
          <p:cNvPr id="3715" name="Shape 3715"/>
          <p:cNvSpPr/>
          <p:nvPr/>
        </p:nvSpPr>
        <p:spPr>
          <a:xfrm>
            <a:off x="2035075" y="3427795"/>
            <a:ext cx="7112001" cy="17606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spc="150">
                <a:solidFill>
                  <a:srgbClr val="212121"/>
                </a:solidFill>
                <a:latin typeface="Montserrat"/>
                <a:ea typeface="Montserrat"/>
                <a:cs typeface="Montserrat"/>
                <a:sym typeface="Montserrat"/>
              </a:defRPr>
            </a:lvl1pPr>
          </a:lstStyle>
          <a:p>
            <a:r>
              <a:t>Be Creative and make your next cool and fresh Presentation</a:t>
            </a:r>
          </a:p>
        </p:txBody>
      </p:sp>
      <p:sp>
        <p:nvSpPr>
          <p:cNvPr id="3716" name="Shape 3716"/>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127</a:t>
            </a:fld>
            <a:endParaRPr/>
          </a:p>
        </p:txBody>
      </p:sp>
    </p:spTree>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8" name="Shape 3718"/>
          <p:cNvSpPr/>
          <p:nvPr/>
        </p:nvSpPr>
        <p:spPr>
          <a:xfrm>
            <a:off x="22890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19" name="Shape 3719"/>
          <p:cNvSpPr/>
          <p:nvPr/>
        </p:nvSpPr>
        <p:spPr>
          <a:xfrm>
            <a:off x="34828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0" name="Shape 3720"/>
          <p:cNvSpPr/>
          <p:nvPr/>
        </p:nvSpPr>
        <p:spPr>
          <a:xfrm>
            <a:off x="58704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1" name="Shape 3721"/>
          <p:cNvSpPr/>
          <p:nvPr/>
        </p:nvSpPr>
        <p:spPr>
          <a:xfrm>
            <a:off x="46766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2" name="Shape 3722"/>
          <p:cNvSpPr/>
          <p:nvPr/>
        </p:nvSpPr>
        <p:spPr>
          <a:xfrm>
            <a:off x="70642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3" name="Shape 3723"/>
          <p:cNvSpPr/>
          <p:nvPr/>
        </p:nvSpPr>
        <p:spPr>
          <a:xfrm>
            <a:off x="82580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4" name="Shape 3724"/>
          <p:cNvSpPr/>
          <p:nvPr/>
        </p:nvSpPr>
        <p:spPr>
          <a:xfrm>
            <a:off x="106456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5" name="Shape 3725"/>
          <p:cNvSpPr/>
          <p:nvPr/>
        </p:nvSpPr>
        <p:spPr>
          <a:xfrm>
            <a:off x="94518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6" name="Shape 3726"/>
          <p:cNvSpPr/>
          <p:nvPr/>
        </p:nvSpPr>
        <p:spPr>
          <a:xfrm>
            <a:off x="118394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7" name="Shape 3727"/>
          <p:cNvSpPr/>
          <p:nvPr/>
        </p:nvSpPr>
        <p:spPr>
          <a:xfrm>
            <a:off x="130332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8" name="Shape 3728"/>
          <p:cNvSpPr/>
          <p:nvPr/>
        </p:nvSpPr>
        <p:spPr>
          <a:xfrm>
            <a:off x="154208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29" name="Shape 3729"/>
          <p:cNvSpPr/>
          <p:nvPr/>
        </p:nvSpPr>
        <p:spPr>
          <a:xfrm>
            <a:off x="142270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30" name="Shape 3730"/>
          <p:cNvSpPr/>
          <p:nvPr/>
        </p:nvSpPr>
        <p:spPr>
          <a:xfrm>
            <a:off x="166146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31" name="Shape 3731"/>
          <p:cNvSpPr/>
          <p:nvPr/>
        </p:nvSpPr>
        <p:spPr>
          <a:xfrm>
            <a:off x="178084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32" name="Shape 3732"/>
          <p:cNvSpPr/>
          <p:nvPr/>
        </p:nvSpPr>
        <p:spPr>
          <a:xfrm>
            <a:off x="201960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33" name="Shape 3733"/>
          <p:cNvSpPr/>
          <p:nvPr/>
        </p:nvSpPr>
        <p:spPr>
          <a:xfrm>
            <a:off x="190022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34" name="Shape 3734"/>
          <p:cNvSpPr/>
          <p:nvPr/>
        </p:nvSpPr>
        <p:spPr>
          <a:xfrm>
            <a:off x="21389875" y="4819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35" name="Shape 3735"/>
          <p:cNvSpPr/>
          <p:nvPr/>
        </p:nvSpPr>
        <p:spPr>
          <a:xfrm>
            <a:off x="22890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736" name="Shape 3736"/>
          <p:cNvSpPr/>
          <p:nvPr/>
        </p:nvSpPr>
        <p:spPr>
          <a:xfrm>
            <a:off x="34828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737" name="Shape 3737"/>
          <p:cNvSpPr/>
          <p:nvPr/>
        </p:nvSpPr>
        <p:spPr>
          <a:xfrm>
            <a:off x="58704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38" name="Shape 3738"/>
          <p:cNvSpPr/>
          <p:nvPr/>
        </p:nvSpPr>
        <p:spPr>
          <a:xfrm>
            <a:off x="46766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39" name="Shape 3739"/>
          <p:cNvSpPr/>
          <p:nvPr/>
        </p:nvSpPr>
        <p:spPr>
          <a:xfrm>
            <a:off x="70642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0" name="Shape 3740"/>
          <p:cNvSpPr/>
          <p:nvPr/>
        </p:nvSpPr>
        <p:spPr>
          <a:xfrm>
            <a:off x="82580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741" name="Shape 3741"/>
          <p:cNvSpPr/>
          <p:nvPr/>
        </p:nvSpPr>
        <p:spPr>
          <a:xfrm>
            <a:off x="106456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2" name="Shape 3742"/>
          <p:cNvSpPr/>
          <p:nvPr/>
        </p:nvSpPr>
        <p:spPr>
          <a:xfrm>
            <a:off x="94518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3" name="Shape 3743"/>
          <p:cNvSpPr/>
          <p:nvPr/>
        </p:nvSpPr>
        <p:spPr>
          <a:xfrm>
            <a:off x="118394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4" name="Shape 3744"/>
          <p:cNvSpPr/>
          <p:nvPr/>
        </p:nvSpPr>
        <p:spPr>
          <a:xfrm>
            <a:off x="130332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5" name="Shape 3745"/>
          <p:cNvSpPr/>
          <p:nvPr/>
        </p:nvSpPr>
        <p:spPr>
          <a:xfrm>
            <a:off x="154208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6" name="Shape 3746"/>
          <p:cNvSpPr/>
          <p:nvPr/>
        </p:nvSpPr>
        <p:spPr>
          <a:xfrm>
            <a:off x="142270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7" name="Shape 3747"/>
          <p:cNvSpPr/>
          <p:nvPr/>
        </p:nvSpPr>
        <p:spPr>
          <a:xfrm>
            <a:off x="166146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8" name="Shape 3748"/>
          <p:cNvSpPr/>
          <p:nvPr/>
        </p:nvSpPr>
        <p:spPr>
          <a:xfrm>
            <a:off x="178084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49" name="Shape 3749"/>
          <p:cNvSpPr/>
          <p:nvPr/>
        </p:nvSpPr>
        <p:spPr>
          <a:xfrm>
            <a:off x="201960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0" name="Shape 3750"/>
          <p:cNvSpPr/>
          <p:nvPr/>
        </p:nvSpPr>
        <p:spPr>
          <a:xfrm>
            <a:off x="190022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1" name="Shape 3751"/>
          <p:cNvSpPr/>
          <p:nvPr/>
        </p:nvSpPr>
        <p:spPr>
          <a:xfrm>
            <a:off x="21389875" y="6013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2" name="Shape 3752"/>
          <p:cNvSpPr/>
          <p:nvPr/>
        </p:nvSpPr>
        <p:spPr>
          <a:xfrm>
            <a:off x="22890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3" name="Shape 3753"/>
          <p:cNvSpPr/>
          <p:nvPr/>
        </p:nvSpPr>
        <p:spPr>
          <a:xfrm>
            <a:off x="34828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4" name="Shape 3754"/>
          <p:cNvSpPr/>
          <p:nvPr/>
        </p:nvSpPr>
        <p:spPr>
          <a:xfrm>
            <a:off x="58704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5" name="Shape 3755"/>
          <p:cNvSpPr/>
          <p:nvPr/>
        </p:nvSpPr>
        <p:spPr>
          <a:xfrm>
            <a:off x="46766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6" name="Shape 3756"/>
          <p:cNvSpPr/>
          <p:nvPr/>
        </p:nvSpPr>
        <p:spPr>
          <a:xfrm>
            <a:off x="70642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7" name="Shape 3757"/>
          <p:cNvSpPr/>
          <p:nvPr/>
        </p:nvSpPr>
        <p:spPr>
          <a:xfrm>
            <a:off x="82580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8" name="Shape 3758"/>
          <p:cNvSpPr/>
          <p:nvPr/>
        </p:nvSpPr>
        <p:spPr>
          <a:xfrm>
            <a:off x="106456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59" name="Shape 3759"/>
          <p:cNvSpPr/>
          <p:nvPr/>
        </p:nvSpPr>
        <p:spPr>
          <a:xfrm>
            <a:off x="94518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0" name="Shape 3760"/>
          <p:cNvSpPr/>
          <p:nvPr/>
        </p:nvSpPr>
        <p:spPr>
          <a:xfrm>
            <a:off x="118394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1" name="Shape 3761"/>
          <p:cNvSpPr/>
          <p:nvPr/>
        </p:nvSpPr>
        <p:spPr>
          <a:xfrm>
            <a:off x="130332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2" name="Shape 3762"/>
          <p:cNvSpPr/>
          <p:nvPr/>
        </p:nvSpPr>
        <p:spPr>
          <a:xfrm>
            <a:off x="154208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3" name="Shape 3763"/>
          <p:cNvSpPr/>
          <p:nvPr/>
        </p:nvSpPr>
        <p:spPr>
          <a:xfrm>
            <a:off x="142270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4" name="Shape 3764"/>
          <p:cNvSpPr/>
          <p:nvPr/>
        </p:nvSpPr>
        <p:spPr>
          <a:xfrm>
            <a:off x="166146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5" name="Shape 3765"/>
          <p:cNvSpPr/>
          <p:nvPr/>
        </p:nvSpPr>
        <p:spPr>
          <a:xfrm>
            <a:off x="178084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6" name="Shape 3766"/>
          <p:cNvSpPr/>
          <p:nvPr/>
        </p:nvSpPr>
        <p:spPr>
          <a:xfrm>
            <a:off x="201960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7" name="Shape 3767"/>
          <p:cNvSpPr/>
          <p:nvPr/>
        </p:nvSpPr>
        <p:spPr>
          <a:xfrm>
            <a:off x="190022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8" name="Shape 3768"/>
          <p:cNvSpPr/>
          <p:nvPr/>
        </p:nvSpPr>
        <p:spPr>
          <a:xfrm>
            <a:off x="21389875" y="7207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69" name="Shape 3769"/>
          <p:cNvSpPr/>
          <p:nvPr/>
        </p:nvSpPr>
        <p:spPr>
          <a:xfrm>
            <a:off x="22890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0" name="Shape 3770"/>
          <p:cNvSpPr/>
          <p:nvPr/>
        </p:nvSpPr>
        <p:spPr>
          <a:xfrm>
            <a:off x="34828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1" name="Shape 3771"/>
          <p:cNvSpPr/>
          <p:nvPr/>
        </p:nvSpPr>
        <p:spPr>
          <a:xfrm>
            <a:off x="58704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2" name="Shape 3772"/>
          <p:cNvSpPr/>
          <p:nvPr/>
        </p:nvSpPr>
        <p:spPr>
          <a:xfrm>
            <a:off x="46766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3" name="Shape 3773"/>
          <p:cNvSpPr/>
          <p:nvPr/>
        </p:nvSpPr>
        <p:spPr>
          <a:xfrm>
            <a:off x="70642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774" name="Shape 3774"/>
          <p:cNvSpPr/>
          <p:nvPr/>
        </p:nvSpPr>
        <p:spPr>
          <a:xfrm>
            <a:off x="82580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5" name="Shape 3775"/>
          <p:cNvSpPr/>
          <p:nvPr/>
        </p:nvSpPr>
        <p:spPr>
          <a:xfrm>
            <a:off x="106456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6" name="Shape 3776"/>
          <p:cNvSpPr/>
          <p:nvPr/>
        </p:nvSpPr>
        <p:spPr>
          <a:xfrm>
            <a:off x="94518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7" name="Shape 3777"/>
          <p:cNvSpPr/>
          <p:nvPr/>
        </p:nvSpPr>
        <p:spPr>
          <a:xfrm>
            <a:off x="118394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8" name="Shape 3778"/>
          <p:cNvSpPr/>
          <p:nvPr/>
        </p:nvSpPr>
        <p:spPr>
          <a:xfrm>
            <a:off x="130332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79" name="Shape 3779"/>
          <p:cNvSpPr/>
          <p:nvPr/>
        </p:nvSpPr>
        <p:spPr>
          <a:xfrm>
            <a:off x="154208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0" name="Shape 3780"/>
          <p:cNvSpPr/>
          <p:nvPr/>
        </p:nvSpPr>
        <p:spPr>
          <a:xfrm>
            <a:off x="142270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1" name="Shape 3781"/>
          <p:cNvSpPr/>
          <p:nvPr/>
        </p:nvSpPr>
        <p:spPr>
          <a:xfrm>
            <a:off x="166146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2" name="Shape 3782"/>
          <p:cNvSpPr/>
          <p:nvPr/>
        </p:nvSpPr>
        <p:spPr>
          <a:xfrm>
            <a:off x="178084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3" name="Shape 3783"/>
          <p:cNvSpPr/>
          <p:nvPr/>
        </p:nvSpPr>
        <p:spPr>
          <a:xfrm>
            <a:off x="201960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4" name="Shape 3784"/>
          <p:cNvSpPr/>
          <p:nvPr/>
        </p:nvSpPr>
        <p:spPr>
          <a:xfrm>
            <a:off x="190022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5" name="Shape 3785"/>
          <p:cNvSpPr/>
          <p:nvPr/>
        </p:nvSpPr>
        <p:spPr>
          <a:xfrm>
            <a:off x="21389875" y="8401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6" name="Shape 3786"/>
          <p:cNvSpPr/>
          <p:nvPr/>
        </p:nvSpPr>
        <p:spPr>
          <a:xfrm>
            <a:off x="22890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7" name="Shape 3787"/>
          <p:cNvSpPr/>
          <p:nvPr/>
        </p:nvSpPr>
        <p:spPr>
          <a:xfrm>
            <a:off x="34828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8" name="Shape 3788"/>
          <p:cNvSpPr/>
          <p:nvPr/>
        </p:nvSpPr>
        <p:spPr>
          <a:xfrm>
            <a:off x="58704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89" name="Shape 3789"/>
          <p:cNvSpPr/>
          <p:nvPr/>
        </p:nvSpPr>
        <p:spPr>
          <a:xfrm>
            <a:off x="46766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0" name="Shape 3790"/>
          <p:cNvSpPr/>
          <p:nvPr/>
        </p:nvSpPr>
        <p:spPr>
          <a:xfrm>
            <a:off x="70642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1" name="Shape 3791"/>
          <p:cNvSpPr/>
          <p:nvPr/>
        </p:nvSpPr>
        <p:spPr>
          <a:xfrm>
            <a:off x="82580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2" name="Shape 3792"/>
          <p:cNvSpPr/>
          <p:nvPr/>
        </p:nvSpPr>
        <p:spPr>
          <a:xfrm>
            <a:off x="106456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3" name="Shape 3793"/>
          <p:cNvSpPr/>
          <p:nvPr/>
        </p:nvSpPr>
        <p:spPr>
          <a:xfrm>
            <a:off x="94518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4" name="Shape 3794"/>
          <p:cNvSpPr/>
          <p:nvPr/>
        </p:nvSpPr>
        <p:spPr>
          <a:xfrm>
            <a:off x="118394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5" name="Shape 3795"/>
          <p:cNvSpPr/>
          <p:nvPr/>
        </p:nvSpPr>
        <p:spPr>
          <a:xfrm>
            <a:off x="130332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6" name="Shape 3796"/>
          <p:cNvSpPr/>
          <p:nvPr/>
        </p:nvSpPr>
        <p:spPr>
          <a:xfrm>
            <a:off x="154208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7" name="Shape 3797"/>
          <p:cNvSpPr/>
          <p:nvPr/>
        </p:nvSpPr>
        <p:spPr>
          <a:xfrm>
            <a:off x="142270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8" name="Shape 3798"/>
          <p:cNvSpPr/>
          <p:nvPr/>
        </p:nvSpPr>
        <p:spPr>
          <a:xfrm>
            <a:off x="166146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799" name="Shape 3799"/>
          <p:cNvSpPr/>
          <p:nvPr/>
        </p:nvSpPr>
        <p:spPr>
          <a:xfrm>
            <a:off x="178084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0" name="Shape 3800"/>
          <p:cNvSpPr/>
          <p:nvPr/>
        </p:nvSpPr>
        <p:spPr>
          <a:xfrm>
            <a:off x="201960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1" name="Shape 3801"/>
          <p:cNvSpPr/>
          <p:nvPr/>
        </p:nvSpPr>
        <p:spPr>
          <a:xfrm>
            <a:off x="190022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2" name="Shape 3802"/>
          <p:cNvSpPr/>
          <p:nvPr/>
        </p:nvSpPr>
        <p:spPr>
          <a:xfrm>
            <a:off x="21389875" y="9595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3" name="Shape 3803"/>
          <p:cNvSpPr/>
          <p:nvPr/>
        </p:nvSpPr>
        <p:spPr>
          <a:xfrm>
            <a:off x="22890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4" name="Shape 3804"/>
          <p:cNvSpPr/>
          <p:nvPr/>
        </p:nvSpPr>
        <p:spPr>
          <a:xfrm>
            <a:off x="34828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5" name="Shape 3805"/>
          <p:cNvSpPr/>
          <p:nvPr/>
        </p:nvSpPr>
        <p:spPr>
          <a:xfrm>
            <a:off x="58704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6" name="Shape 3806"/>
          <p:cNvSpPr/>
          <p:nvPr/>
        </p:nvSpPr>
        <p:spPr>
          <a:xfrm>
            <a:off x="46766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7" name="Shape 3807"/>
          <p:cNvSpPr/>
          <p:nvPr/>
        </p:nvSpPr>
        <p:spPr>
          <a:xfrm>
            <a:off x="70642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8" name="Shape 3808"/>
          <p:cNvSpPr/>
          <p:nvPr/>
        </p:nvSpPr>
        <p:spPr>
          <a:xfrm>
            <a:off x="82580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09" name="Shape 3809"/>
          <p:cNvSpPr/>
          <p:nvPr/>
        </p:nvSpPr>
        <p:spPr>
          <a:xfrm>
            <a:off x="106456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0" name="Shape 3810"/>
          <p:cNvSpPr/>
          <p:nvPr/>
        </p:nvSpPr>
        <p:spPr>
          <a:xfrm>
            <a:off x="94518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1" name="Shape 3811"/>
          <p:cNvSpPr/>
          <p:nvPr/>
        </p:nvSpPr>
        <p:spPr>
          <a:xfrm>
            <a:off x="118394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2" name="Shape 3812"/>
          <p:cNvSpPr/>
          <p:nvPr/>
        </p:nvSpPr>
        <p:spPr>
          <a:xfrm>
            <a:off x="130332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3" name="Shape 3813"/>
          <p:cNvSpPr/>
          <p:nvPr/>
        </p:nvSpPr>
        <p:spPr>
          <a:xfrm>
            <a:off x="154208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4" name="Shape 3814"/>
          <p:cNvSpPr/>
          <p:nvPr/>
        </p:nvSpPr>
        <p:spPr>
          <a:xfrm>
            <a:off x="142270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5" name="Shape 3815"/>
          <p:cNvSpPr/>
          <p:nvPr/>
        </p:nvSpPr>
        <p:spPr>
          <a:xfrm>
            <a:off x="166146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6" name="Shape 3816"/>
          <p:cNvSpPr/>
          <p:nvPr/>
        </p:nvSpPr>
        <p:spPr>
          <a:xfrm>
            <a:off x="178084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7" name="Shape 3817"/>
          <p:cNvSpPr/>
          <p:nvPr/>
        </p:nvSpPr>
        <p:spPr>
          <a:xfrm>
            <a:off x="201960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8" name="Shape 3818"/>
          <p:cNvSpPr/>
          <p:nvPr/>
        </p:nvSpPr>
        <p:spPr>
          <a:xfrm>
            <a:off x="190022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19" name="Shape 3819"/>
          <p:cNvSpPr/>
          <p:nvPr/>
        </p:nvSpPr>
        <p:spPr>
          <a:xfrm>
            <a:off x="21389875" y="10788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20" name="Shape 3820"/>
          <p:cNvSpPr/>
          <p:nvPr/>
        </p:nvSpPr>
        <p:spPr>
          <a:xfrm>
            <a:off x="2031999" y="2021085"/>
            <a:ext cx="10160001" cy="812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Font Awesome Icons</a:t>
            </a:r>
          </a:p>
        </p:txBody>
      </p:sp>
      <p:sp>
        <p:nvSpPr>
          <p:cNvPr id="3821" name="Shape 3821"/>
          <p:cNvSpPr/>
          <p:nvPr/>
        </p:nvSpPr>
        <p:spPr>
          <a:xfrm>
            <a:off x="2027136" y="3051571"/>
            <a:ext cx="21250279" cy="9663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Easy to use - only copy and past in your slides. Change size and color with one click.</a:t>
            </a:r>
          </a:p>
        </p:txBody>
      </p:sp>
      <p:sp>
        <p:nvSpPr>
          <p:cNvPr id="3822" name="Shape 3822"/>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128</a:t>
            </a:fld>
            <a:endParaRPr/>
          </a:p>
        </p:txBody>
      </p:sp>
    </p:spTree>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4" name="Shape 3824"/>
          <p:cNvSpPr/>
          <p:nvPr/>
        </p:nvSpPr>
        <p:spPr>
          <a:xfrm>
            <a:off x="2289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25" name="Shape 3825"/>
          <p:cNvSpPr/>
          <p:nvPr/>
        </p:nvSpPr>
        <p:spPr>
          <a:xfrm>
            <a:off x="3482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26" name="Shape 3826"/>
          <p:cNvSpPr/>
          <p:nvPr/>
        </p:nvSpPr>
        <p:spPr>
          <a:xfrm>
            <a:off x="58704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27" name="Shape 3827"/>
          <p:cNvSpPr/>
          <p:nvPr/>
        </p:nvSpPr>
        <p:spPr>
          <a:xfrm>
            <a:off x="4676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28" name="Shape 3828"/>
          <p:cNvSpPr/>
          <p:nvPr/>
        </p:nvSpPr>
        <p:spPr>
          <a:xfrm>
            <a:off x="7064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29" name="Shape 3829"/>
          <p:cNvSpPr/>
          <p:nvPr/>
        </p:nvSpPr>
        <p:spPr>
          <a:xfrm>
            <a:off x="8258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0" name="Shape 3830"/>
          <p:cNvSpPr/>
          <p:nvPr/>
        </p:nvSpPr>
        <p:spPr>
          <a:xfrm>
            <a:off x="10645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1" name="Shape 3831"/>
          <p:cNvSpPr/>
          <p:nvPr/>
        </p:nvSpPr>
        <p:spPr>
          <a:xfrm>
            <a:off x="9451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2" name="Shape 3832"/>
          <p:cNvSpPr/>
          <p:nvPr/>
        </p:nvSpPr>
        <p:spPr>
          <a:xfrm>
            <a:off x="118394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3" name="Shape 3833"/>
          <p:cNvSpPr/>
          <p:nvPr/>
        </p:nvSpPr>
        <p:spPr>
          <a:xfrm>
            <a:off x="13033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4" name="Shape 3834"/>
          <p:cNvSpPr/>
          <p:nvPr/>
        </p:nvSpPr>
        <p:spPr>
          <a:xfrm>
            <a:off x="15420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5" name="Shape 3835"/>
          <p:cNvSpPr/>
          <p:nvPr/>
        </p:nvSpPr>
        <p:spPr>
          <a:xfrm>
            <a:off x="14227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6" name="Shape 3836"/>
          <p:cNvSpPr/>
          <p:nvPr/>
        </p:nvSpPr>
        <p:spPr>
          <a:xfrm>
            <a:off x="16614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7" name="Shape 3837"/>
          <p:cNvSpPr/>
          <p:nvPr/>
        </p:nvSpPr>
        <p:spPr>
          <a:xfrm>
            <a:off x="178084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8" name="Shape 3838"/>
          <p:cNvSpPr/>
          <p:nvPr/>
        </p:nvSpPr>
        <p:spPr>
          <a:xfrm>
            <a:off x="20196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39" name="Shape 3839"/>
          <p:cNvSpPr/>
          <p:nvPr/>
        </p:nvSpPr>
        <p:spPr>
          <a:xfrm>
            <a:off x="19002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0" name="Shape 3840"/>
          <p:cNvSpPr/>
          <p:nvPr/>
        </p:nvSpPr>
        <p:spPr>
          <a:xfrm>
            <a:off x="21389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1" name="Shape 3841"/>
          <p:cNvSpPr/>
          <p:nvPr/>
        </p:nvSpPr>
        <p:spPr>
          <a:xfrm>
            <a:off x="2289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2" name="Shape 3842"/>
          <p:cNvSpPr/>
          <p:nvPr/>
        </p:nvSpPr>
        <p:spPr>
          <a:xfrm>
            <a:off x="3482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3" name="Shape 3843"/>
          <p:cNvSpPr/>
          <p:nvPr/>
        </p:nvSpPr>
        <p:spPr>
          <a:xfrm>
            <a:off x="5870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4" name="Shape 3844"/>
          <p:cNvSpPr/>
          <p:nvPr/>
        </p:nvSpPr>
        <p:spPr>
          <a:xfrm>
            <a:off x="4676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5" name="Shape 3845"/>
          <p:cNvSpPr/>
          <p:nvPr/>
        </p:nvSpPr>
        <p:spPr>
          <a:xfrm>
            <a:off x="7064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6" name="Shape 3846"/>
          <p:cNvSpPr/>
          <p:nvPr/>
        </p:nvSpPr>
        <p:spPr>
          <a:xfrm>
            <a:off x="8258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7" name="Shape 3847"/>
          <p:cNvSpPr/>
          <p:nvPr/>
        </p:nvSpPr>
        <p:spPr>
          <a:xfrm>
            <a:off x="10645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8" name="Shape 3848"/>
          <p:cNvSpPr/>
          <p:nvPr/>
        </p:nvSpPr>
        <p:spPr>
          <a:xfrm>
            <a:off x="9451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49" name="Shape 3849"/>
          <p:cNvSpPr/>
          <p:nvPr/>
        </p:nvSpPr>
        <p:spPr>
          <a:xfrm>
            <a:off x="11839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50" name="Shape 3850"/>
          <p:cNvSpPr/>
          <p:nvPr/>
        </p:nvSpPr>
        <p:spPr>
          <a:xfrm>
            <a:off x="13033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51" name="Shape 3851"/>
          <p:cNvSpPr/>
          <p:nvPr/>
        </p:nvSpPr>
        <p:spPr>
          <a:xfrm>
            <a:off x="15420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52" name="Shape 3852"/>
          <p:cNvSpPr/>
          <p:nvPr/>
        </p:nvSpPr>
        <p:spPr>
          <a:xfrm>
            <a:off x="14227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853" name="Shape 3853"/>
          <p:cNvSpPr/>
          <p:nvPr/>
        </p:nvSpPr>
        <p:spPr>
          <a:xfrm>
            <a:off x="16614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54" name="Shape 3854"/>
          <p:cNvSpPr/>
          <p:nvPr/>
        </p:nvSpPr>
        <p:spPr>
          <a:xfrm>
            <a:off x="17808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855" name="Shape 3855"/>
          <p:cNvSpPr/>
          <p:nvPr/>
        </p:nvSpPr>
        <p:spPr>
          <a:xfrm>
            <a:off x="20196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56" name="Shape 3856"/>
          <p:cNvSpPr/>
          <p:nvPr/>
        </p:nvSpPr>
        <p:spPr>
          <a:xfrm>
            <a:off x="19002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57" name="Shape 3857"/>
          <p:cNvSpPr/>
          <p:nvPr/>
        </p:nvSpPr>
        <p:spPr>
          <a:xfrm>
            <a:off x="21389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58" name="Shape 3858"/>
          <p:cNvSpPr/>
          <p:nvPr/>
        </p:nvSpPr>
        <p:spPr>
          <a:xfrm>
            <a:off x="2289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859" name="Shape 3859"/>
          <p:cNvSpPr/>
          <p:nvPr/>
        </p:nvSpPr>
        <p:spPr>
          <a:xfrm>
            <a:off x="3482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0" name="Shape 3860"/>
          <p:cNvSpPr/>
          <p:nvPr/>
        </p:nvSpPr>
        <p:spPr>
          <a:xfrm>
            <a:off x="5870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1" name="Shape 3861"/>
          <p:cNvSpPr/>
          <p:nvPr/>
        </p:nvSpPr>
        <p:spPr>
          <a:xfrm>
            <a:off x="4676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2" name="Shape 3862"/>
          <p:cNvSpPr/>
          <p:nvPr/>
        </p:nvSpPr>
        <p:spPr>
          <a:xfrm>
            <a:off x="7064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3" name="Shape 3863"/>
          <p:cNvSpPr/>
          <p:nvPr/>
        </p:nvSpPr>
        <p:spPr>
          <a:xfrm>
            <a:off x="8258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4" name="Shape 3864"/>
          <p:cNvSpPr/>
          <p:nvPr/>
        </p:nvSpPr>
        <p:spPr>
          <a:xfrm>
            <a:off x="10645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5" name="Shape 3865"/>
          <p:cNvSpPr/>
          <p:nvPr/>
        </p:nvSpPr>
        <p:spPr>
          <a:xfrm>
            <a:off x="9451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6" name="Shape 3866"/>
          <p:cNvSpPr/>
          <p:nvPr/>
        </p:nvSpPr>
        <p:spPr>
          <a:xfrm>
            <a:off x="11839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7" name="Shape 3867"/>
          <p:cNvSpPr/>
          <p:nvPr/>
        </p:nvSpPr>
        <p:spPr>
          <a:xfrm>
            <a:off x="13033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8" name="Shape 3868"/>
          <p:cNvSpPr/>
          <p:nvPr/>
        </p:nvSpPr>
        <p:spPr>
          <a:xfrm>
            <a:off x="15420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69" name="Shape 3869"/>
          <p:cNvSpPr/>
          <p:nvPr/>
        </p:nvSpPr>
        <p:spPr>
          <a:xfrm>
            <a:off x="14227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0" name="Shape 3870"/>
          <p:cNvSpPr/>
          <p:nvPr/>
        </p:nvSpPr>
        <p:spPr>
          <a:xfrm>
            <a:off x="16614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1" name="Shape 3871"/>
          <p:cNvSpPr/>
          <p:nvPr/>
        </p:nvSpPr>
        <p:spPr>
          <a:xfrm>
            <a:off x="17808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2" name="Shape 3872"/>
          <p:cNvSpPr/>
          <p:nvPr/>
        </p:nvSpPr>
        <p:spPr>
          <a:xfrm>
            <a:off x="20196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3" name="Shape 3873"/>
          <p:cNvSpPr/>
          <p:nvPr/>
        </p:nvSpPr>
        <p:spPr>
          <a:xfrm>
            <a:off x="19002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4" name="Shape 3874"/>
          <p:cNvSpPr/>
          <p:nvPr/>
        </p:nvSpPr>
        <p:spPr>
          <a:xfrm>
            <a:off x="21389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5" name="Shape 3875"/>
          <p:cNvSpPr/>
          <p:nvPr/>
        </p:nvSpPr>
        <p:spPr>
          <a:xfrm>
            <a:off x="2289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6" name="Shape 3876"/>
          <p:cNvSpPr/>
          <p:nvPr/>
        </p:nvSpPr>
        <p:spPr>
          <a:xfrm>
            <a:off x="3482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7" name="Shape 3877"/>
          <p:cNvSpPr/>
          <p:nvPr/>
        </p:nvSpPr>
        <p:spPr>
          <a:xfrm>
            <a:off x="5870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78" name="Shape 3878"/>
          <p:cNvSpPr/>
          <p:nvPr/>
        </p:nvSpPr>
        <p:spPr>
          <a:xfrm>
            <a:off x="4676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879" name="Shape 3879"/>
          <p:cNvSpPr/>
          <p:nvPr/>
        </p:nvSpPr>
        <p:spPr>
          <a:xfrm>
            <a:off x="7064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80" name="Shape 3880"/>
          <p:cNvSpPr/>
          <p:nvPr/>
        </p:nvSpPr>
        <p:spPr>
          <a:xfrm>
            <a:off x="8258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81" name="Shape 3881"/>
          <p:cNvSpPr/>
          <p:nvPr/>
        </p:nvSpPr>
        <p:spPr>
          <a:xfrm>
            <a:off x="10645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882" name="Shape 3882"/>
          <p:cNvSpPr/>
          <p:nvPr/>
        </p:nvSpPr>
        <p:spPr>
          <a:xfrm>
            <a:off x="9451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83" name="Shape 3883"/>
          <p:cNvSpPr/>
          <p:nvPr/>
        </p:nvSpPr>
        <p:spPr>
          <a:xfrm>
            <a:off x="11839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84" name="Shape 3884"/>
          <p:cNvSpPr/>
          <p:nvPr/>
        </p:nvSpPr>
        <p:spPr>
          <a:xfrm>
            <a:off x="13033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885" name="Shape 3885"/>
          <p:cNvSpPr/>
          <p:nvPr/>
        </p:nvSpPr>
        <p:spPr>
          <a:xfrm>
            <a:off x="15420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86" name="Shape 3886"/>
          <p:cNvSpPr/>
          <p:nvPr/>
        </p:nvSpPr>
        <p:spPr>
          <a:xfrm>
            <a:off x="14227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87" name="Shape 3887"/>
          <p:cNvSpPr/>
          <p:nvPr/>
        </p:nvSpPr>
        <p:spPr>
          <a:xfrm>
            <a:off x="16614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88" name="Shape 3888"/>
          <p:cNvSpPr/>
          <p:nvPr/>
        </p:nvSpPr>
        <p:spPr>
          <a:xfrm>
            <a:off x="17808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89" name="Shape 3889"/>
          <p:cNvSpPr/>
          <p:nvPr/>
        </p:nvSpPr>
        <p:spPr>
          <a:xfrm>
            <a:off x="20196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0" name="Shape 3890"/>
          <p:cNvSpPr/>
          <p:nvPr/>
        </p:nvSpPr>
        <p:spPr>
          <a:xfrm>
            <a:off x="19002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1" name="Shape 3891"/>
          <p:cNvSpPr/>
          <p:nvPr/>
        </p:nvSpPr>
        <p:spPr>
          <a:xfrm>
            <a:off x="21389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2" name="Shape 3892"/>
          <p:cNvSpPr/>
          <p:nvPr/>
        </p:nvSpPr>
        <p:spPr>
          <a:xfrm>
            <a:off x="2289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3" name="Shape 3893"/>
          <p:cNvSpPr/>
          <p:nvPr/>
        </p:nvSpPr>
        <p:spPr>
          <a:xfrm>
            <a:off x="3482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4" name="Shape 3894"/>
          <p:cNvSpPr/>
          <p:nvPr/>
        </p:nvSpPr>
        <p:spPr>
          <a:xfrm>
            <a:off x="5870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5" name="Shape 3895"/>
          <p:cNvSpPr/>
          <p:nvPr/>
        </p:nvSpPr>
        <p:spPr>
          <a:xfrm>
            <a:off x="4676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6" name="Shape 3896"/>
          <p:cNvSpPr/>
          <p:nvPr/>
        </p:nvSpPr>
        <p:spPr>
          <a:xfrm>
            <a:off x="7064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7" name="Shape 3897"/>
          <p:cNvSpPr/>
          <p:nvPr/>
        </p:nvSpPr>
        <p:spPr>
          <a:xfrm>
            <a:off x="8258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8" name="Shape 3898"/>
          <p:cNvSpPr/>
          <p:nvPr/>
        </p:nvSpPr>
        <p:spPr>
          <a:xfrm>
            <a:off x="10645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899" name="Shape 3899"/>
          <p:cNvSpPr/>
          <p:nvPr/>
        </p:nvSpPr>
        <p:spPr>
          <a:xfrm>
            <a:off x="9451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0" name="Shape 3900"/>
          <p:cNvSpPr/>
          <p:nvPr/>
        </p:nvSpPr>
        <p:spPr>
          <a:xfrm>
            <a:off x="11839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901" name="Shape 3901"/>
          <p:cNvSpPr/>
          <p:nvPr/>
        </p:nvSpPr>
        <p:spPr>
          <a:xfrm>
            <a:off x="13033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2" name="Shape 3902"/>
          <p:cNvSpPr/>
          <p:nvPr/>
        </p:nvSpPr>
        <p:spPr>
          <a:xfrm>
            <a:off x="15420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3" name="Shape 3903"/>
          <p:cNvSpPr/>
          <p:nvPr/>
        </p:nvSpPr>
        <p:spPr>
          <a:xfrm>
            <a:off x="14227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4" name="Shape 3904"/>
          <p:cNvSpPr/>
          <p:nvPr/>
        </p:nvSpPr>
        <p:spPr>
          <a:xfrm>
            <a:off x="16614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5" name="Shape 3905"/>
          <p:cNvSpPr/>
          <p:nvPr/>
        </p:nvSpPr>
        <p:spPr>
          <a:xfrm>
            <a:off x="17808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6" name="Shape 3906"/>
          <p:cNvSpPr/>
          <p:nvPr/>
        </p:nvSpPr>
        <p:spPr>
          <a:xfrm>
            <a:off x="20196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7" name="Shape 3907"/>
          <p:cNvSpPr/>
          <p:nvPr/>
        </p:nvSpPr>
        <p:spPr>
          <a:xfrm>
            <a:off x="19002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8" name="Shape 3908"/>
          <p:cNvSpPr/>
          <p:nvPr/>
        </p:nvSpPr>
        <p:spPr>
          <a:xfrm>
            <a:off x="21389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09" name="Shape 3909"/>
          <p:cNvSpPr/>
          <p:nvPr/>
        </p:nvSpPr>
        <p:spPr>
          <a:xfrm>
            <a:off x="2289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0" name="Shape 3910"/>
          <p:cNvSpPr/>
          <p:nvPr/>
        </p:nvSpPr>
        <p:spPr>
          <a:xfrm>
            <a:off x="3482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1" name="Shape 3911"/>
          <p:cNvSpPr/>
          <p:nvPr/>
        </p:nvSpPr>
        <p:spPr>
          <a:xfrm>
            <a:off x="5870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2" name="Shape 3912"/>
          <p:cNvSpPr/>
          <p:nvPr/>
        </p:nvSpPr>
        <p:spPr>
          <a:xfrm>
            <a:off x="4676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3" name="Shape 3913"/>
          <p:cNvSpPr/>
          <p:nvPr/>
        </p:nvSpPr>
        <p:spPr>
          <a:xfrm>
            <a:off x="7064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4" name="Shape 3914"/>
          <p:cNvSpPr/>
          <p:nvPr/>
        </p:nvSpPr>
        <p:spPr>
          <a:xfrm>
            <a:off x="8258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5" name="Shape 3915"/>
          <p:cNvSpPr/>
          <p:nvPr/>
        </p:nvSpPr>
        <p:spPr>
          <a:xfrm>
            <a:off x="10645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6" name="Shape 3916"/>
          <p:cNvSpPr/>
          <p:nvPr/>
        </p:nvSpPr>
        <p:spPr>
          <a:xfrm>
            <a:off x="9451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7" name="Shape 3917"/>
          <p:cNvSpPr/>
          <p:nvPr/>
        </p:nvSpPr>
        <p:spPr>
          <a:xfrm>
            <a:off x="11839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8" name="Shape 3918"/>
          <p:cNvSpPr/>
          <p:nvPr/>
        </p:nvSpPr>
        <p:spPr>
          <a:xfrm>
            <a:off x="13033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19" name="Shape 3919"/>
          <p:cNvSpPr/>
          <p:nvPr/>
        </p:nvSpPr>
        <p:spPr>
          <a:xfrm>
            <a:off x="15420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0" name="Shape 3920"/>
          <p:cNvSpPr/>
          <p:nvPr/>
        </p:nvSpPr>
        <p:spPr>
          <a:xfrm>
            <a:off x="14227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1" name="Shape 3921"/>
          <p:cNvSpPr/>
          <p:nvPr/>
        </p:nvSpPr>
        <p:spPr>
          <a:xfrm>
            <a:off x="16614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2" name="Shape 3922"/>
          <p:cNvSpPr/>
          <p:nvPr/>
        </p:nvSpPr>
        <p:spPr>
          <a:xfrm>
            <a:off x="17808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3" name="Shape 3923"/>
          <p:cNvSpPr/>
          <p:nvPr/>
        </p:nvSpPr>
        <p:spPr>
          <a:xfrm>
            <a:off x="20196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4" name="Shape 3924"/>
          <p:cNvSpPr/>
          <p:nvPr/>
        </p:nvSpPr>
        <p:spPr>
          <a:xfrm>
            <a:off x="19002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5" name="Shape 3925"/>
          <p:cNvSpPr/>
          <p:nvPr/>
        </p:nvSpPr>
        <p:spPr>
          <a:xfrm>
            <a:off x="21389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6" name="Shape 3926"/>
          <p:cNvSpPr/>
          <p:nvPr/>
        </p:nvSpPr>
        <p:spPr>
          <a:xfrm>
            <a:off x="2289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7" name="Shape 3927"/>
          <p:cNvSpPr/>
          <p:nvPr/>
        </p:nvSpPr>
        <p:spPr>
          <a:xfrm>
            <a:off x="3482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8" name="Shape 3928"/>
          <p:cNvSpPr/>
          <p:nvPr/>
        </p:nvSpPr>
        <p:spPr>
          <a:xfrm>
            <a:off x="58704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29" name="Shape 3929"/>
          <p:cNvSpPr/>
          <p:nvPr/>
        </p:nvSpPr>
        <p:spPr>
          <a:xfrm>
            <a:off x="4676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30" name="Shape 3930"/>
          <p:cNvSpPr/>
          <p:nvPr/>
        </p:nvSpPr>
        <p:spPr>
          <a:xfrm>
            <a:off x="7064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31" name="Shape 3931"/>
          <p:cNvSpPr/>
          <p:nvPr/>
        </p:nvSpPr>
        <p:spPr>
          <a:xfrm>
            <a:off x="8258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32" name="Shape 3932"/>
          <p:cNvSpPr/>
          <p:nvPr/>
        </p:nvSpPr>
        <p:spPr>
          <a:xfrm>
            <a:off x="10645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933" name="Shape 3933"/>
          <p:cNvSpPr/>
          <p:nvPr/>
        </p:nvSpPr>
        <p:spPr>
          <a:xfrm>
            <a:off x="9451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34" name="Shape 3934"/>
          <p:cNvSpPr/>
          <p:nvPr/>
        </p:nvSpPr>
        <p:spPr>
          <a:xfrm>
            <a:off x="118394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35" name="Shape 3935"/>
          <p:cNvSpPr/>
          <p:nvPr/>
        </p:nvSpPr>
        <p:spPr>
          <a:xfrm>
            <a:off x="13033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36" name="Shape 3936"/>
          <p:cNvSpPr/>
          <p:nvPr/>
        </p:nvSpPr>
        <p:spPr>
          <a:xfrm>
            <a:off x="15420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37" name="Shape 3937"/>
          <p:cNvSpPr/>
          <p:nvPr/>
        </p:nvSpPr>
        <p:spPr>
          <a:xfrm>
            <a:off x="14227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38" name="Shape 3938"/>
          <p:cNvSpPr/>
          <p:nvPr/>
        </p:nvSpPr>
        <p:spPr>
          <a:xfrm>
            <a:off x="16614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939" name="Shape 3939"/>
          <p:cNvSpPr/>
          <p:nvPr/>
        </p:nvSpPr>
        <p:spPr>
          <a:xfrm>
            <a:off x="178084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0" name="Shape 3940"/>
          <p:cNvSpPr/>
          <p:nvPr/>
        </p:nvSpPr>
        <p:spPr>
          <a:xfrm>
            <a:off x="20196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1" name="Shape 3941"/>
          <p:cNvSpPr/>
          <p:nvPr/>
        </p:nvSpPr>
        <p:spPr>
          <a:xfrm>
            <a:off x="19002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2" name="Shape 3942"/>
          <p:cNvSpPr/>
          <p:nvPr/>
        </p:nvSpPr>
        <p:spPr>
          <a:xfrm>
            <a:off x="21389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3" name="Shape 3943"/>
          <p:cNvSpPr/>
          <p:nvPr/>
        </p:nvSpPr>
        <p:spPr>
          <a:xfrm>
            <a:off x="2289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4" name="Shape 3944"/>
          <p:cNvSpPr/>
          <p:nvPr/>
        </p:nvSpPr>
        <p:spPr>
          <a:xfrm>
            <a:off x="3482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5" name="Shape 3945"/>
          <p:cNvSpPr/>
          <p:nvPr/>
        </p:nvSpPr>
        <p:spPr>
          <a:xfrm>
            <a:off x="58704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6" name="Shape 3946"/>
          <p:cNvSpPr/>
          <p:nvPr/>
        </p:nvSpPr>
        <p:spPr>
          <a:xfrm>
            <a:off x="4676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7" name="Shape 3947"/>
          <p:cNvSpPr/>
          <p:nvPr/>
        </p:nvSpPr>
        <p:spPr>
          <a:xfrm>
            <a:off x="7064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8" name="Shape 3948"/>
          <p:cNvSpPr/>
          <p:nvPr/>
        </p:nvSpPr>
        <p:spPr>
          <a:xfrm>
            <a:off x="8258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49" name="Shape 3949"/>
          <p:cNvSpPr/>
          <p:nvPr/>
        </p:nvSpPr>
        <p:spPr>
          <a:xfrm>
            <a:off x="10645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0" name="Shape 3950"/>
          <p:cNvSpPr/>
          <p:nvPr/>
        </p:nvSpPr>
        <p:spPr>
          <a:xfrm>
            <a:off x="9451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1" name="Shape 3951"/>
          <p:cNvSpPr/>
          <p:nvPr/>
        </p:nvSpPr>
        <p:spPr>
          <a:xfrm>
            <a:off x="118394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2" name="Shape 3952"/>
          <p:cNvSpPr/>
          <p:nvPr/>
        </p:nvSpPr>
        <p:spPr>
          <a:xfrm>
            <a:off x="13033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3" name="Shape 3953"/>
          <p:cNvSpPr/>
          <p:nvPr/>
        </p:nvSpPr>
        <p:spPr>
          <a:xfrm>
            <a:off x="15420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4" name="Shape 3954"/>
          <p:cNvSpPr/>
          <p:nvPr/>
        </p:nvSpPr>
        <p:spPr>
          <a:xfrm>
            <a:off x="14227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5" name="Shape 3955"/>
          <p:cNvSpPr/>
          <p:nvPr/>
        </p:nvSpPr>
        <p:spPr>
          <a:xfrm>
            <a:off x="16614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6" name="Shape 3956"/>
          <p:cNvSpPr/>
          <p:nvPr/>
        </p:nvSpPr>
        <p:spPr>
          <a:xfrm>
            <a:off x="178084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957" name="Shape 3957"/>
          <p:cNvSpPr/>
          <p:nvPr/>
        </p:nvSpPr>
        <p:spPr>
          <a:xfrm>
            <a:off x="20196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8" name="Shape 3958"/>
          <p:cNvSpPr/>
          <p:nvPr/>
        </p:nvSpPr>
        <p:spPr>
          <a:xfrm>
            <a:off x="19002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59" name="Shape 3959"/>
          <p:cNvSpPr/>
          <p:nvPr/>
        </p:nvSpPr>
        <p:spPr>
          <a:xfrm>
            <a:off x="21389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0" name="Shape 3960"/>
          <p:cNvSpPr/>
          <p:nvPr/>
        </p:nvSpPr>
        <p:spPr>
          <a:xfrm>
            <a:off x="2289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1" name="Shape 3961"/>
          <p:cNvSpPr/>
          <p:nvPr/>
        </p:nvSpPr>
        <p:spPr>
          <a:xfrm>
            <a:off x="3482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2" name="Shape 3962"/>
          <p:cNvSpPr/>
          <p:nvPr/>
        </p:nvSpPr>
        <p:spPr>
          <a:xfrm>
            <a:off x="58704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963" name="Shape 3963"/>
          <p:cNvSpPr/>
          <p:nvPr/>
        </p:nvSpPr>
        <p:spPr>
          <a:xfrm>
            <a:off x="4676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4" name="Shape 3964"/>
          <p:cNvSpPr/>
          <p:nvPr/>
        </p:nvSpPr>
        <p:spPr>
          <a:xfrm>
            <a:off x="7064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5" name="Shape 3965"/>
          <p:cNvSpPr/>
          <p:nvPr/>
        </p:nvSpPr>
        <p:spPr>
          <a:xfrm>
            <a:off x="8258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6" name="Shape 3966"/>
          <p:cNvSpPr/>
          <p:nvPr/>
        </p:nvSpPr>
        <p:spPr>
          <a:xfrm>
            <a:off x="10645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7" name="Shape 3967"/>
          <p:cNvSpPr/>
          <p:nvPr/>
        </p:nvSpPr>
        <p:spPr>
          <a:xfrm>
            <a:off x="9451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8" name="Shape 3968"/>
          <p:cNvSpPr/>
          <p:nvPr/>
        </p:nvSpPr>
        <p:spPr>
          <a:xfrm>
            <a:off x="118394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69" name="Shape 3969"/>
          <p:cNvSpPr/>
          <p:nvPr/>
        </p:nvSpPr>
        <p:spPr>
          <a:xfrm>
            <a:off x="13033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70" name="Shape 3970"/>
          <p:cNvSpPr/>
          <p:nvPr/>
        </p:nvSpPr>
        <p:spPr>
          <a:xfrm>
            <a:off x="15420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71" name="Shape 3971"/>
          <p:cNvSpPr/>
          <p:nvPr/>
        </p:nvSpPr>
        <p:spPr>
          <a:xfrm>
            <a:off x="14227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72" name="Shape 3972"/>
          <p:cNvSpPr/>
          <p:nvPr/>
        </p:nvSpPr>
        <p:spPr>
          <a:xfrm>
            <a:off x="16614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73" name="Shape 3973"/>
          <p:cNvSpPr/>
          <p:nvPr/>
        </p:nvSpPr>
        <p:spPr>
          <a:xfrm>
            <a:off x="178084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974" name="Shape 3974"/>
          <p:cNvSpPr/>
          <p:nvPr/>
        </p:nvSpPr>
        <p:spPr>
          <a:xfrm>
            <a:off x="20196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75" name="Shape 3975"/>
          <p:cNvSpPr/>
          <p:nvPr/>
        </p:nvSpPr>
        <p:spPr>
          <a:xfrm>
            <a:off x="19002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76" name="Shape 3976"/>
          <p:cNvSpPr/>
          <p:nvPr/>
        </p:nvSpPr>
        <p:spPr>
          <a:xfrm>
            <a:off x="21389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3977" name="Shape 3977"/>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129</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48"/>
          <p:cNvGrpSpPr/>
          <p:nvPr/>
        </p:nvGrpSpPr>
        <p:grpSpPr>
          <a:xfrm>
            <a:off x="1908075" y="2033488"/>
            <a:ext cx="6837878" cy="9649024"/>
            <a:chOff x="0" y="0"/>
            <a:chExt cx="6837876" cy="9649023"/>
          </a:xfrm>
        </p:grpSpPr>
        <p:sp>
          <p:nvSpPr>
            <p:cNvPr id="5" name="Shape 1133"/>
            <p:cNvSpPr/>
            <p:nvPr/>
          </p:nvSpPr>
          <p:spPr>
            <a:xfrm>
              <a:off x="0" y="0"/>
              <a:ext cx="6837877" cy="9649024"/>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134"/>
            <p:cNvSpPr/>
            <p:nvPr/>
          </p:nvSpPr>
          <p:spPr>
            <a:xfrm>
              <a:off x="41475" y="46084"/>
              <a:ext cx="6750318" cy="9561464"/>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135"/>
            <p:cNvSpPr/>
            <p:nvPr/>
          </p:nvSpPr>
          <p:spPr>
            <a:xfrm>
              <a:off x="391717" y="815693"/>
              <a:ext cx="6049834" cy="80222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136"/>
            <p:cNvSpPr/>
            <p:nvPr/>
          </p:nvSpPr>
          <p:spPr>
            <a:xfrm>
              <a:off x="414759" y="834127"/>
              <a:ext cx="6008358" cy="798076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137"/>
            <p:cNvSpPr/>
            <p:nvPr/>
          </p:nvSpPr>
          <p:spPr>
            <a:xfrm>
              <a:off x="3364936" y="382500"/>
              <a:ext cx="108783" cy="108799"/>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138"/>
            <p:cNvSpPr/>
            <p:nvPr/>
          </p:nvSpPr>
          <p:spPr>
            <a:xfrm>
              <a:off x="3378649" y="396990"/>
              <a:ext cx="80579" cy="80578"/>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139"/>
            <p:cNvSpPr/>
            <p:nvPr/>
          </p:nvSpPr>
          <p:spPr>
            <a:xfrm>
              <a:off x="3396418" y="414759"/>
              <a:ext cx="45013" cy="45014"/>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140"/>
            <p:cNvSpPr/>
            <p:nvPr/>
          </p:nvSpPr>
          <p:spPr>
            <a:xfrm>
              <a:off x="3201255" y="9044755"/>
              <a:ext cx="421687" cy="422188"/>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1141"/>
            <p:cNvSpPr/>
            <p:nvPr/>
          </p:nvSpPr>
          <p:spPr>
            <a:xfrm>
              <a:off x="3198255" y="9048324"/>
              <a:ext cx="201716" cy="218206"/>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1142"/>
            <p:cNvSpPr/>
            <p:nvPr/>
          </p:nvSpPr>
          <p:spPr>
            <a:xfrm>
              <a:off x="3235123" y="9048915"/>
              <a:ext cx="293895" cy="21299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1143"/>
            <p:cNvSpPr/>
            <p:nvPr/>
          </p:nvSpPr>
          <p:spPr>
            <a:xfrm>
              <a:off x="3313466" y="9049146"/>
              <a:ext cx="284677" cy="212762"/>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1144"/>
            <p:cNvSpPr/>
            <p:nvPr/>
          </p:nvSpPr>
          <p:spPr>
            <a:xfrm>
              <a:off x="3424068" y="9249134"/>
              <a:ext cx="197127" cy="220158"/>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1145"/>
            <p:cNvSpPr/>
            <p:nvPr/>
          </p:nvSpPr>
          <p:spPr>
            <a:xfrm>
              <a:off x="3290424" y="9253742"/>
              <a:ext cx="293895" cy="21314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1146"/>
            <p:cNvSpPr/>
            <p:nvPr/>
          </p:nvSpPr>
          <p:spPr>
            <a:xfrm>
              <a:off x="3221297" y="9253742"/>
              <a:ext cx="284678" cy="212559"/>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9" name="Shape 1147"/>
            <p:cNvSpPr/>
            <p:nvPr/>
          </p:nvSpPr>
          <p:spPr>
            <a:xfrm>
              <a:off x="3225470" y="9069827"/>
              <a:ext cx="372673" cy="372043"/>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20" name="Group 1155"/>
          <p:cNvGrpSpPr/>
          <p:nvPr/>
        </p:nvGrpSpPr>
        <p:grpSpPr>
          <a:xfrm>
            <a:off x="8453952" y="7423960"/>
            <a:ext cx="2362001" cy="4258552"/>
            <a:chOff x="0" y="0"/>
            <a:chExt cx="2362000" cy="4258550"/>
          </a:xfrm>
        </p:grpSpPr>
        <p:sp>
          <p:nvSpPr>
            <p:cNvPr id="21" name="Shape 1149"/>
            <p:cNvSpPr/>
            <p:nvPr/>
          </p:nvSpPr>
          <p:spPr>
            <a:xfrm>
              <a:off x="2187926" y="1433401"/>
              <a:ext cx="174075" cy="449825"/>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C6C5C8"/>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defTabSz="449262">
                <a:lnSpc>
                  <a:spcPct val="93000"/>
                </a:lnSpc>
                <a:defRPr sz="1800">
                  <a:solidFill>
                    <a:srgbClr val="000000"/>
                  </a:solidFill>
                  <a:latin typeface="Arial"/>
                  <a:ea typeface="Arial"/>
                  <a:cs typeface="Arial"/>
                  <a:sym typeface="Arial"/>
                </a:defRPr>
              </a:lvl1pPr>
            </a:lstStyle>
            <a:p>
              <a:r>
                <a:t> </a:t>
              </a:r>
            </a:p>
          </p:txBody>
        </p:sp>
        <p:sp>
          <p:nvSpPr>
            <p:cNvPr id="22" name="Shape 1150"/>
            <p:cNvSpPr/>
            <p:nvPr/>
          </p:nvSpPr>
          <p:spPr>
            <a:xfrm>
              <a:off x="2227318" y="2203730"/>
              <a:ext cx="69016" cy="673050"/>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C6C5C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3" name="Shape 1151"/>
            <p:cNvSpPr/>
            <p:nvPr/>
          </p:nvSpPr>
          <p:spPr>
            <a:xfrm>
              <a:off x="228058" y="3381109"/>
              <a:ext cx="1793527" cy="877442"/>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C8CC2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4" name="Shape 1152"/>
            <p:cNvSpPr/>
            <p:nvPr/>
          </p:nvSpPr>
          <p:spPr>
            <a:xfrm>
              <a:off x="228058" y="-1"/>
              <a:ext cx="1793527" cy="876548"/>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C8CC2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 name="Shape 1153"/>
            <p:cNvSpPr/>
            <p:nvPr/>
          </p:nvSpPr>
          <p:spPr>
            <a:xfrm>
              <a:off x="-1" y="809480"/>
              <a:ext cx="2249645" cy="2653766"/>
            </a:xfrm>
            <a:custGeom>
              <a:avLst/>
              <a:gdLst/>
              <a:ahLst/>
              <a:cxnLst>
                <a:cxn ang="0">
                  <a:pos x="wd2" y="hd2"/>
                </a:cxn>
                <a:cxn ang="5400000">
                  <a:pos x="wd2" y="hd2"/>
                </a:cxn>
                <a:cxn ang="10800000">
                  <a:pos x="wd2" y="hd2"/>
                </a:cxn>
                <a:cxn ang="16200000">
                  <a:pos x="wd2" y="hd2"/>
                </a:cxn>
              </a:cxnLst>
              <a:rect l="0" t="0" r="r" b="b"/>
              <a:pathLst>
                <a:path w="21553" h="21560" extrusionOk="0">
                  <a:moveTo>
                    <a:pt x="17154" y="21560"/>
                  </a:moveTo>
                  <a:lnTo>
                    <a:pt x="4267" y="21511"/>
                  </a:lnTo>
                  <a:cubicBezTo>
                    <a:pt x="1893" y="21495"/>
                    <a:pt x="-19" y="19844"/>
                    <a:pt x="0" y="17778"/>
                  </a:cubicBezTo>
                  <a:lnTo>
                    <a:pt x="75" y="3684"/>
                  </a:lnTo>
                  <a:cubicBezTo>
                    <a:pt x="94" y="1635"/>
                    <a:pt x="2016" y="-16"/>
                    <a:pt x="4408" y="0"/>
                  </a:cubicBezTo>
                  <a:lnTo>
                    <a:pt x="17285" y="49"/>
                  </a:lnTo>
                  <a:cubicBezTo>
                    <a:pt x="19659" y="65"/>
                    <a:pt x="21581" y="1724"/>
                    <a:pt x="21553" y="3790"/>
                  </a:cubicBezTo>
                  <a:lnTo>
                    <a:pt x="21477" y="17876"/>
                  </a:lnTo>
                  <a:cubicBezTo>
                    <a:pt x="21459" y="19925"/>
                    <a:pt x="19518" y="21584"/>
                    <a:pt x="17154" y="2156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 name="Shape 1154"/>
            <p:cNvSpPr/>
            <p:nvPr/>
          </p:nvSpPr>
          <p:spPr>
            <a:xfrm>
              <a:off x="95910" y="916695"/>
              <a:ext cx="2057823" cy="2439337"/>
            </a:xfrm>
            <a:custGeom>
              <a:avLst/>
              <a:gdLst/>
              <a:ahLst/>
              <a:cxnLst>
                <a:cxn ang="0">
                  <a:pos x="wd2" y="hd2"/>
                </a:cxn>
                <a:cxn ang="5400000">
                  <a:pos x="wd2" y="hd2"/>
                </a:cxn>
                <a:cxn ang="10800000">
                  <a:pos x="wd2" y="hd2"/>
                </a:cxn>
                <a:cxn ang="16200000">
                  <a:pos x="wd2" y="hd2"/>
                </a:cxn>
              </a:cxnLst>
              <a:rect l="0" t="0" r="r" b="b"/>
              <a:pathLst>
                <a:path w="21559" h="21583" extrusionOk="0">
                  <a:moveTo>
                    <a:pt x="18125" y="21583"/>
                  </a:moveTo>
                  <a:lnTo>
                    <a:pt x="3308" y="21530"/>
                  </a:lnTo>
                  <a:cubicBezTo>
                    <a:pt x="1471" y="21530"/>
                    <a:pt x="-21" y="20256"/>
                    <a:pt x="0" y="18709"/>
                  </a:cubicBezTo>
                  <a:lnTo>
                    <a:pt x="83" y="2786"/>
                  </a:lnTo>
                  <a:cubicBezTo>
                    <a:pt x="83" y="1231"/>
                    <a:pt x="1596" y="-17"/>
                    <a:pt x="3433" y="1"/>
                  </a:cubicBezTo>
                  <a:lnTo>
                    <a:pt x="18261" y="53"/>
                  </a:lnTo>
                  <a:cubicBezTo>
                    <a:pt x="20097" y="53"/>
                    <a:pt x="21579" y="1328"/>
                    <a:pt x="21558" y="2874"/>
                  </a:cubicBezTo>
                  <a:lnTo>
                    <a:pt x="21475" y="18806"/>
                  </a:lnTo>
                  <a:cubicBezTo>
                    <a:pt x="21454" y="20335"/>
                    <a:pt x="19962" y="21583"/>
                    <a:pt x="18125" y="215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27" name="Shape 1158"/>
          <p:cNvSpPr txBox="1">
            <a:spLocks/>
          </p:cNvSpPr>
          <p:nvPr/>
        </p:nvSpPr>
        <p:spPr>
          <a:xfrm>
            <a:off x="12195770" y="1712168"/>
            <a:ext cx="10161191" cy="513915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Mockup</a:t>
            </a:r>
          </a:p>
          <a:p>
            <a:pPr hangingPunct="1"/>
            <a:r>
              <a:rPr lang="de-DE"/>
              <a:t>Tablet &amp; Watch</a:t>
            </a:r>
          </a:p>
        </p:txBody>
      </p:sp>
      <p:sp>
        <p:nvSpPr>
          <p:cNvPr id="28" name="Shape 1159"/>
          <p:cNvSpPr/>
          <p:nvPr/>
        </p:nvSpPr>
        <p:spPr>
          <a:xfrm>
            <a:off x="12192000" y="8052689"/>
            <a:ext cx="4828163"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9" name="Shape 1160"/>
          <p:cNvSpPr/>
          <p:nvPr/>
        </p:nvSpPr>
        <p:spPr>
          <a:xfrm>
            <a:off x="12192000" y="7290689"/>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TABLET MOCKUP</a:t>
            </a:r>
          </a:p>
        </p:txBody>
      </p:sp>
      <p:sp>
        <p:nvSpPr>
          <p:cNvPr id="30" name="Shape 1161"/>
          <p:cNvSpPr/>
          <p:nvPr/>
        </p:nvSpPr>
        <p:spPr>
          <a:xfrm>
            <a:off x="17718200" y="7290689"/>
            <a:ext cx="462605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WATCH MOCKUP</a:t>
            </a:r>
          </a:p>
        </p:txBody>
      </p:sp>
      <p:sp>
        <p:nvSpPr>
          <p:cNvPr id="31" name="Shape 1162"/>
          <p:cNvSpPr/>
          <p:nvPr/>
        </p:nvSpPr>
        <p:spPr>
          <a:xfrm>
            <a:off x="17718200" y="8052689"/>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Tree>
    <p:extLst>
      <p:ext uri="{BB962C8B-B14F-4D97-AF65-F5344CB8AC3E}">
        <p14:creationId xmlns:p14="http://schemas.microsoft.com/office/powerpoint/2010/main" val="2081881618"/>
      </p:ext>
    </p:extLst>
  </p:cSld>
  <p:clrMapOvr>
    <a:masterClrMapping/>
  </p:clrMapOvr>
  <p:transition spd="med"/>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9" name="Shape 3979"/>
          <p:cNvSpPr/>
          <p:nvPr/>
        </p:nvSpPr>
        <p:spPr>
          <a:xfrm>
            <a:off x="2289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0" name="Shape 3980"/>
          <p:cNvSpPr/>
          <p:nvPr/>
        </p:nvSpPr>
        <p:spPr>
          <a:xfrm>
            <a:off x="3482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1" name="Shape 3981"/>
          <p:cNvSpPr/>
          <p:nvPr/>
        </p:nvSpPr>
        <p:spPr>
          <a:xfrm>
            <a:off x="58704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2" name="Shape 3982"/>
          <p:cNvSpPr/>
          <p:nvPr/>
        </p:nvSpPr>
        <p:spPr>
          <a:xfrm>
            <a:off x="4676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3" name="Shape 3983"/>
          <p:cNvSpPr/>
          <p:nvPr/>
        </p:nvSpPr>
        <p:spPr>
          <a:xfrm>
            <a:off x="7064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4" name="Shape 3984"/>
          <p:cNvSpPr/>
          <p:nvPr/>
        </p:nvSpPr>
        <p:spPr>
          <a:xfrm>
            <a:off x="8258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5" name="Shape 3985"/>
          <p:cNvSpPr/>
          <p:nvPr/>
        </p:nvSpPr>
        <p:spPr>
          <a:xfrm>
            <a:off x="10645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6" name="Shape 3986"/>
          <p:cNvSpPr/>
          <p:nvPr/>
        </p:nvSpPr>
        <p:spPr>
          <a:xfrm>
            <a:off x="9451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7" name="Shape 3987"/>
          <p:cNvSpPr/>
          <p:nvPr/>
        </p:nvSpPr>
        <p:spPr>
          <a:xfrm>
            <a:off x="118394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8" name="Shape 3988"/>
          <p:cNvSpPr/>
          <p:nvPr/>
        </p:nvSpPr>
        <p:spPr>
          <a:xfrm>
            <a:off x="13033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89" name="Shape 3989"/>
          <p:cNvSpPr/>
          <p:nvPr/>
        </p:nvSpPr>
        <p:spPr>
          <a:xfrm>
            <a:off x="15420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0" name="Shape 3990"/>
          <p:cNvSpPr/>
          <p:nvPr/>
        </p:nvSpPr>
        <p:spPr>
          <a:xfrm>
            <a:off x="14227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1" name="Shape 3991"/>
          <p:cNvSpPr/>
          <p:nvPr/>
        </p:nvSpPr>
        <p:spPr>
          <a:xfrm>
            <a:off x="16614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2" name="Shape 3992"/>
          <p:cNvSpPr/>
          <p:nvPr/>
        </p:nvSpPr>
        <p:spPr>
          <a:xfrm>
            <a:off x="178084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3" name="Shape 3993"/>
          <p:cNvSpPr/>
          <p:nvPr/>
        </p:nvSpPr>
        <p:spPr>
          <a:xfrm>
            <a:off x="20196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4" name="Shape 3994"/>
          <p:cNvSpPr/>
          <p:nvPr/>
        </p:nvSpPr>
        <p:spPr>
          <a:xfrm>
            <a:off x="19002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5" name="Shape 3995"/>
          <p:cNvSpPr/>
          <p:nvPr/>
        </p:nvSpPr>
        <p:spPr>
          <a:xfrm>
            <a:off x="21389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6" name="Shape 3996"/>
          <p:cNvSpPr/>
          <p:nvPr/>
        </p:nvSpPr>
        <p:spPr>
          <a:xfrm>
            <a:off x="2289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7" name="Shape 3997"/>
          <p:cNvSpPr/>
          <p:nvPr/>
        </p:nvSpPr>
        <p:spPr>
          <a:xfrm>
            <a:off x="3482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8" name="Shape 3998"/>
          <p:cNvSpPr/>
          <p:nvPr/>
        </p:nvSpPr>
        <p:spPr>
          <a:xfrm>
            <a:off x="5870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3999" name="Shape 3999"/>
          <p:cNvSpPr/>
          <p:nvPr/>
        </p:nvSpPr>
        <p:spPr>
          <a:xfrm>
            <a:off x="4676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0" name="Shape 4000"/>
          <p:cNvSpPr/>
          <p:nvPr/>
        </p:nvSpPr>
        <p:spPr>
          <a:xfrm>
            <a:off x="7064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1" name="Shape 4001"/>
          <p:cNvSpPr/>
          <p:nvPr/>
        </p:nvSpPr>
        <p:spPr>
          <a:xfrm>
            <a:off x="8258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2" name="Shape 4002"/>
          <p:cNvSpPr/>
          <p:nvPr/>
        </p:nvSpPr>
        <p:spPr>
          <a:xfrm>
            <a:off x="10645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3" name="Shape 4003"/>
          <p:cNvSpPr/>
          <p:nvPr/>
        </p:nvSpPr>
        <p:spPr>
          <a:xfrm>
            <a:off x="9451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4" name="Shape 4004"/>
          <p:cNvSpPr/>
          <p:nvPr/>
        </p:nvSpPr>
        <p:spPr>
          <a:xfrm>
            <a:off x="11839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5" name="Shape 4005"/>
          <p:cNvSpPr/>
          <p:nvPr/>
        </p:nvSpPr>
        <p:spPr>
          <a:xfrm>
            <a:off x="13033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6" name="Shape 4006"/>
          <p:cNvSpPr/>
          <p:nvPr/>
        </p:nvSpPr>
        <p:spPr>
          <a:xfrm>
            <a:off x="15420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7" name="Shape 4007"/>
          <p:cNvSpPr/>
          <p:nvPr/>
        </p:nvSpPr>
        <p:spPr>
          <a:xfrm>
            <a:off x="14227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8" name="Shape 4008"/>
          <p:cNvSpPr/>
          <p:nvPr/>
        </p:nvSpPr>
        <p:spPr>
          <a:xfrm>
            <a:off x="16614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09" name="Shape 4009"/>
          <p:cNvSpPr/>
          <p:nvPr/>
        </p:nvSpPr>
        <p:spPr>
          <a:xfrm>
            <a:off x="17808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0" name="Shape 4010"/>
          <p:cNvSpPr/>
          <p:nvPr/>
        </p:nvSpPr>
        <p:spPr>
          <a:xfrm>
            <a:off x="20196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1" name="Shape 4011"/>
          <p:cNvSpPr/>
          <p:nvPr/>
        </p:nvSpPr>
        <p:spPr>
          <a:xfrm>
            <a:off x="19002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2" name="Shape 4012"/>
          <p:cNvSpPr/>
          <p:nvPr/>
        </p:nvSpPr>
        <p:spPr>
          <a:xfrm>
            <a:off x="21389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3" name="Shape 4013"/>
          <p:cNvSpPr/>
          <p:nvPr/>
        </p:nvSpPr>
        <p:spPr>
          <a:xfrm>
            <a:off x="2289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4" name="Shape 4014"/>
          <p:cNvSpPr/>
          <p:nvPr/>
        </p:nvSpPr>
        <p:spPr>
          <a:xfrm>
            <a:off x="3482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5" name="Shape 4015"/>
          <p:cNvSpPr/>
          <p:nvPr/>
        </p:nvSpPr>
        <p:spPr>
          <a:xfrm>
            <a:off x="5870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6" name="Shape 4016"/>
          <p:cNvSpPr/>
          <p:nvPr/>
        </p:nvSpPr>
        <p:spPr>
          <a:xfrm>
            <a:off x="4676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7" name="Shape 4017"/>
          <p:cNvSpPr/>
          <p:nvPr/>
        </p:nvSpPr>
        <p:spPr>
          <a:xfrm>
            <a:off x="7064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8" name="Shape 4018"/>
          <p:cNvSpPr/>
          <p:nvPr/>
        </p:nvSpPr>
        <p:spPr>
          <a:xfrm>
            <a:off x="8258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19" name="Shape 4019"/>
          <p:cNvSpPr/>
          <p:nvPr/>
        </p:nvSpPr>
        <p:spPr>
          <a:xfrm>
            <a:off x="10645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0" name="Shape 4020"/>
          <p:cNvSpPr/>
          <p:nvPr/>
        </p:nvSpPr>
        <p:spPr>
          <a:xfrm>
            <a:off x="9451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1" name="Shape 4021"/>
          <p:cNvSpPr/>
          <p:nvPr/>
        </p:nvSpPr>
        <p:spPr>
          <a:xfrm>
            <a:off x="11839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2" name="Shape 4022"/>
          <p:cNvSpPr/>
          <p:nvPr/>
        </p:nvSpPr>
        <p:spPr>
          <a:xfrm>
            <a:off x="13033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3" name="Shape 4023"/>
          <p:cNvSpPr/>
          <p:nvPr/>
        </p:nvSpPr>
        <p:spPr>
          <a:xfrm>
            <a:off x="15420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4" name="Shape 4024"/>
          <p:cNvSpPr/>
          <p:nvPr/>
        </p:nvSpPr>
        <p:spPr>
          <a:xfrm>
            <a:off x="14227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5" name="Shape 4025"/>
          <p:cNvSpPr/>
          <p:nvPr/>
        </p:nvSpPr>
        <p:spPr>
          <a:xfrm>
            <a:off x="16614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6" name="Shape 4026"/>
          <p:cNvSpPr/>
          <p:nvPr/>
        </p:nvSpPr>
        <p:spPr>
          <a:xfrm>
            <a:off x="17808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7" name="Shape 4027"/>
          <p:cNvSpPr/>
          <p:nvPr/>
        </p:nvSpPr>
        <p:spPr>
          <a:xfrm>
            <a:off x="20196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8" name="Shape 4028"/>
          <p:cNvSpPr/>
          <p:nvPr/>
        </p:nvSpPr>
        <p:spPr>
          <a:xfrm>
            <a:off x="19002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29" name="Shape 4029"/>
          <p:cNvSpPr/>
          <p:nvPr/>
        </p:nvSpPr>
        <p:spPr>
          <a:xfrm>
            <a:off x="21389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0" name="Shape 4030"/>
          <p:cNvSpPr/>
          <p:nvPr/>
        </p:nvSpPr>
        <p:spPr>
          <a:xfrm>
            <a:off x="2289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1" name="Shape 4031"/>
          <p:cNvSpPr/>
          <p:nvPr/>
        </p:nvSpPr>
        <p:spPr>
          <a:xfrm>
            <a:off x="3482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2" name="Shape 4032"/>
          <p:cNvSpPr/>
          <p:nvPr/>
        </p:nvSpPr>
        <p:spPr>
          <a:xfrm>
            <a:off x="5870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3" name="Shape 4033"/>
          <p:cNvSpPr/>
          <p:nvPr/>
        </p:nvSpPr>
        <p:spPr>
          <a:xfrm>
            <a:off x="4676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4" name="Shape 4034"/>
          <p:cNvSpPr/>
          <p:nvPr/>
        </p:nvSpPr>
        <p:spPr>
          <a:xfrm>
            <a:off x="7064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5" name="Shape 4035"/>
          <p:cNvSpPr/>
          <p:nvPr/>
        </p:nvSpPr>
        <p:spPr>
          <a:xfrm>
            <a:off x="8258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6" name="Shape 4036"/>
          <p:cNvSpPr/>
          <p:nvPr/>
        </p:nvSpPr>
        <p:spPr>
          <a:xfrm>
            <a:off x="10645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7" name="Shape 4037"/>
          <p:cNvSpPr/>
          <p:nvPr/>
        </p:nvSpPr>
        <p:spPr>
          <a:xfrm>
            <a:off x="9451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8" name="Shape 4038"/>
          <p:cNvSpPr/>
          <p:nvPr/>
        </p:nvSpPr>
        <p:spPr>
          <a:xfrm>
            <a:off x="11839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39" name="Shape 4039"/>
          <p:cNvSpPr/>
          <p:nvPr/>
        </p:nvSpPr>
        <p:spPr>
          <a:xfrm>
            <a:off x="13033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0" name="Shape 4040"/>
          <p:cNvSpPr/>
          <p:nvPr/>
        </p:nvSpPr>
        <p:spPr>
          <a:xfrm>
            <a:off x="15420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1" name="Shape 4041"/>
          <p:cNvSpPr/>
          <p:nvPr/>
        </p:nvSpPr>
        <p:spPr>
          <a:xfrm>
            <a:off x="14227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2" name="Shape 4042"/>
          <p:cNvSpPr/>
          <p:nvPr/>
        </p:nvSpPr>
        <p:spPr>
          <a:xfrm>
            <a:off x="16614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3" name="Shape 4043"/>
          <p:cNvSpPr/>
          <p:nvPr/>
        </p:nvSpPr>
        <p:spPr>
          <a:xfrm>
            <a:off x="17808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4" name="Shape 4044"/>
          <p:cNvSpPr/>
          <p:nvPr/>
        </p:nvSpPr>
        <p:spPr>
          <a:xfrm>
            <a:off x="20196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5" name="Shape 4045"/>
          <p:cNvSpPr/>
          <p:nvPr/>
        </p:nvSpPr>
        <p:spPr>
          <a:xfrm>
            <a:off x="19002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6" name="Shape 4046"/>
          <p:cNvSpPr/>
          <p:nvPr/>
        </p:nvSpPr>
        <p:spPr>
          <a:xfrm>
            <a:off x="21389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7" name="Shape 4047"/>
          <p:cNvSpPr/>
          <p:nvPr/>
        </p:nvSpPr>
        <p:spPr>
          <a:xfrm>
            <a:off x="2289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048" name="Shape 4048"/>
          <p:cNvSpPr/>
          <p:nvPr/>
        </p:nvSpPr>
        <p:spPr>
          <a:xfrm>
            <a:off x="3482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49" name="Shape 4049"/>
          <p:cNvSpPr/>
          <p:nvPr/>
        </p:nvSpPr>
        <p:spPr>
          <a:xfrm>
            <a:off x="5870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0" name="Shape 4050"/>
          <p:cNvSpPr/>
          <p:nvPr/>
        </p:nvSpPr>
        <p:spPr>
          <a:xfrm>
            <a:off x="4676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1" name="Shape 4051"/>
          <p:cNvSpPr/>
          <p:nvPr/>
        </p:nvSpPr>
        <p:spPr>
          <a:xfrm>
            <a:off x="7064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2" name="Shape 4052"/>
          <p:cNvSpPr/>
          <p:nvPr/>
        </p:nvSpPr>
        <p:spPr>
          <a:xfrm>
            <a:off x="8258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3" name="Shape 4053"/>
          <p:cNvSpPr/>
          <p:nvPr/>
        </p:nvSpPr>
        <p:spPr>
          <a:xfrm>
            <a:off x="10645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4" name="Shape 4054"/>
          <p:cNvSpPr/>
          <p:nvPr/>
        </p:nvSpPr>
        <p:spPr>
          <a:xfrm>
            <a:off x="9451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5" name="Shape 4055"/>
          <p:cNvSpPr/>
          <p:nvPr/>
        </p:nvSpPr>
        <p:spPr>
          <a:xfrm>
            <a:off x="11839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6" name="Shape 4056"/>
          <p:cNvSpPr/>
          <p:nvPr/>
        </p:nvSpPr>
        <p:spPr>
          <a:xfrm>
            <a:off x="13033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057" name="Shape 4057"/>
          <p:cNvSpPr/>
          <p:nvPr/>
        </p:nvSpPr>
        <p:spPr>
          <a:xfrm>
            <a:off x="15420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8" name="Shape 4058"/>
          <p:cNvSpPr/>
          <p:nvPr/>
        </p:nvSpPr>
        <p:spPr>
          <a:xfrm>
            <a:off x="14227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59" name="Shape 4059"/>
          <p:cNvSpPr/>
          <p:nvPr/>
        </p:nvSpPr>
        <p:spPr>
          <a:xfrm>
            <a:off x="16614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0" name="Shape 4060"/>
          <p:cNvSpPr/>
          <p:nvPr/>
        </p:nvSpPr>
        <p:spPr>
          <a:xfrm>
            <a:off x="17808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1" name="Shape 4061"/>
          <p:cNvSpPr/>
          <p:nvPr/>
        </p:nvSpPr>
        <p:spPr>
          <a:xfrm>
            <a:off x="20196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2" name="Shape 4062"/>
          <p:cNvSpPr/>
          <p:nvPr/>
        </p:nvSpPr>
        <p:spPr>
          <a:xfrm>
            <a:off x="19002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3" name="Shape 4063"/>
          <p:cNvSpPr/>
          <p:nvPr/>
        </p:nvSpPr>
        <p:spPr>
          <a:xfrm>
            <a:off x="21389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4" name="Shape 4064"/>
          <p:cNvSpPr/>
          <p:nvPr/>
        </p:nvSpPr>
        <p:spPr>
          <a:xfrm>
            <a:off x="2289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5" name="Shape 4065"/>
          <p:cNvSpPr/>
          <p:nvPr/>
        </p:nvSpPr>
        <p:spPr>
          <a:xfrm>
            <a:off x="3482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6" name="Shape 4066"/>
          <p:cNvSpPr/>
          <p:nvPr/>
        </p:nvSpPr>
        <p:spPr>
          <a:xfrm>
            <a:off x="5870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7" name="Shape 4067"/>
          <p:cNvSpPr/>
          <p:nvPr/>
        </p:nvSpPr>
        <p:spPr>
          <a:xfrm>
            <a:off x="4676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8" name="Shape 4068"/>
          <p:cNvSpPr/>
          <p:nvPr/>
        </p:nvSpPr>
        <p:spPr>
          <a:xfrm>
            <a:off x="7064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69" name="Shape 4069"/>
          <p:cNvSpPr/>
          <p:nvPr/>
        </p:nvSpPr>
        <p:spPr>
          <a:xfrm>
            <a:off x="8258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0" name="Shape 4070"/>
          <p:cNvSpPr/>
          <p:nvPr/>
        </p:nvSpPr>
        <p:spPr>
          <a:xfrm>
            <a:off x="10645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1" name="Shape 4071"/>
          <p:cNvSpPr/>
          <p:nvPr/>
        </p:nvSpPr>
        <p:spPr>
          <a:xfrm>
            <a:off x="9451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2" name="Shape 4072"/>
          <p:cNvSpPr/>
          <p:nvPr/>
        </p:nvSpPr>
        <p:spPr>
          <a:xfrm>
            <a:off x="11839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3" name="Shape 4073"/>
          <p:cNvSpPr/>
          <p:nvPr/>
        </p:nvSpPr>
        <p:spPr>
          <a:xfrm>
            <a:off x="13033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4" name="Shape 4074"/>
          <p:cNvSpPr/>
          <p:nvPr/>
        </p:nvSpPr>
        <p:spPr>
          <a:xfrm>
            <a:off x="15420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5" name="Shape 4075"/>
          <p:cNvSpPr/>
          <p:nvPr/>
        </p:nvSpPr>
        <p:spPr>
          <a:xfrm>
            <a:off x="14227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6" name="Shape 4076"/>
          <p:cNvSpPr/>
          <p:nvPr/>
        </p:nvSpPr>
        <p:spPr>
          <a:xfrm>
            <a:off x="16614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7" name="Shape 4077"/>
          <p:cNvSpPr/>
          <p:nvPr/>
        </p:nvSpPr>
        <p:spPr>
          <a:xfrm>
            <a:off x="17808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8" name="Shape 4078"/>
          <p:cNvSpPr/>
          <p:nvPr/>
        </p:nvSpPr>
        <p:spPr>
          <a:xfrm>
            <a:off x="20196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79" name="Shape 4079"/>
          <p:cNvSpPr/>
          <p:nvPr/>
        </p:nvSpPr>
        <p:spPr>
          <a:xfrm>
            <a:off x="19002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0" name="Shape 4080"/>
          <p:cNvSpPr/>
          <p:nvPr/>
        </p:nvSpPr>
        <p:spPr>
          <a:xfrm>
            <a:off x="21389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1" name="Shape 4081"/>
          <p:cNvSpPr/>
          <p:nvPr/>
        </p:nvSpPr>
        <p:spPr>
          <a:xfrm>
            <a:off x="2289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2" name="Shape 4082"/>
          <p:cNvSpPr/>
          <p:nvPr/>
        </p:nvSpPr>
        <p:spPr>
          <a:xfrm>
            <a:off x="3482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3" name="Shape 4083"/>
          <p:cNvSpPr/>
          <p:nvPr/>
        </p:nvSpPr>
        <p:spPr>
          <a:xfrm>
            <a:off x="58704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4" name="Shape 4084"/>
          <p:cNvSpPr/>
          <p:nvPr/>
        </p:nvSpPr>
        <p:spPr>
          <a:xfrm>
            <a:off x="4676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5" name="Shape 4085"/>
          <p:cNvSpPr/>
          <p:nvPr/>
        </p:nvSpPr>
        <p:spPr>
          <a:xfrm>
            <a:off x="7064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086" name="Shape 4086"/>
          <p:cNvSpPr/>
          <p:nvPr/>
        </p:nvSpPr>
        <p:spPr>
          <a:xfrm>
            <a:off x="8258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7" name="Shape 4087"/>
          <p:cNvSpPr/>
          <p:nvPr/>
        </p:nvSpPr>
        <p:spPr>
          <a:xfrm>
            <a:off x="10645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8" name="Shape 4088"/>
          <p:cNvSpPr/>
          <p:nvPr/>
        </p:nvSpPr>
        <p:spPr>
          <a:xfrm>
            <a:off x="9451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89" name="Shape 4089"/>
          <p:cNvSpPr/>
          <p:nvPr/>
        </p:nvSpPr>
        <p:spPr>
          <a:xfrm>
            <a:off x="13033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0" name="Shape 4090"/>
          <p:cNvSpPr/>
          <p:nvPr/>
        </p:nvSpPr>
        <p:spPr>
          <a:xfrm>
            <a:off x="15420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1" name="Shape 4091"/>
          <p:cNvSpPr/>
          <p:nvPr/>
        </p:nvSpPr>
        <p:spPr>
          <a:xfrm>
            <a:off x="14227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2" name="Shape 4092"/>
          <p:cNvSpPr/>
          <p:nvPr/>
        </p:nvSpPr>
        <p:spPr>
          <a:xfrm>
            <a:off x="16614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3" name="Shape 4093"/>
          <p:cNvSpPr/>
          <p:nvPr/>
        </p:nvSpPr>
        <p:spPr>
          <a:xfrm>
            <a:off x="178084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4" name="Shape 4094"/>
          <p:cNvSpPr/>
          <p:nvPr/>
        </p:nvSpPr>
        <p:spPr>
          <a:xfrm>
            <a:off x="20196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5" name="Shape 4095"/>
          <p:cNvSpPr/>
          <p:nvPr/>
        </p:nvSpPr>
        <p:spPr>
          <a:xfrm>
            <a:off x="19002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6" name="Shape 4096"/>
          <p:cNvSpPr/>
          <p:nvPr/>
        </p:nvSpPr>
        <p:spPr>
          <a:xfrm>
            <a:off x="21389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7" name="Shape 4097"/>
          <p:cNvSpPr/>
          <p:nvPr/>
        </p:nvSpPr>
        <p:spPr>
          <a:xfrm>
            <a:off x="2289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8" name="Shape 4098"/>
          <p:cNvSpPr/>
          <p:nvPr/>
        </p:nvSpPr>
        <p:spPr>
          <a:xfrm>
            <a:off x="3482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099" name="Shape 4099"/>
          <p:cNvSpPr/>
          <p:nvPr/>
        </p:nvSpPr>
        <p:spPr>
          <a:xfrm>
            <a:off x="58704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00" name="Shape 4100"/>
          <p:cNvSpPr/>
          <p:nvPr/>
        </p:nvSpPr>
        <p:spPr>
          <a:xfrm>
            <a:off x="4676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01" name="Shape 4101"/>
          <p:cNvSpPr/>
          <p:nvPr/>
        </p:nvSpPr>
        <p:spPr>
          <a:xfrm>
            <a:off x="7064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02" name="Shape 4102"/>
          <p:cNvSpPr/>
          <p:nvPr/>
        </p:nvSpPr>
        <p:spPr>
          <a:xfrm>
            <a:off x="8258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103" name="Shape 4103"/>
          <p:cNvSpPr/>
          <p:nvPr/>
        </p:nvSpPr>
        <p:spPr>
          <a:xfrm>
            <a:off x="10645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04" name="Shape 4104"/>
          <p:cNvSpPr/>
          <p:nvPr/>
        </p:nvSpPr>
        <p:spPr>
          <a:xfrm>
            <a:off x="9451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105" name="Shape 4105"/>
          <p:cNvSpPr/>
          <p:nvPr/>
        </p:nvSpPr>
        <p:spPr>
          <a:xfrm>
            <a:off x="11839475" y="10111515"/>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06" name="Shape 4106"/>
          <p:cNvSpPr/>
          <p:nvPr/>
        </p:nvSpPr>
        <p:spPr>
          <a:xfrm>
            <a:off x="13033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07" name="Shape 4107"/>
          <p:cNvSpPr/>
          <p:nvPr/>
        </p:nvSpPr>
        <p:spPr>
          <a:xfrm>
            <a:off x="15420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08" name="Shape 4108"/>
          <p:cNvSpPr/>
          <p:nvPr/>
        </p:nvSpPr>
        <p:spPr>
          <a:xfrm>
            <a:off x="14227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09" name="Shape 4109"/>
          <p:cNvSpPr/>
          <p:nvPr/>
        </p:nvSpPr>
        <p:spPr>
          <a:xfrm>
            <a:off x="16614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0" name="Shape 4110"/>
          <p:cNvSpPr/>
          <p:nvPr/>
        </p:nvSpPr>
        <p:spPr>
          <a:xfrm>
            <a:off x="178084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1" name="Shape 4111"/>
          <p:cNvSpPr/>
          <p:nvPr/>
        </p:nvSpPr>
        <p:spPr>
          <a:xfrm>
            <a:off x="20196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2" name="Shape 4112"/>
          <p:cNvSpPr/>
          <p:nvPr/>
        </p:nvSpPr>
        <p:spPr>
          <a:xfrm>
            <a:off x="19002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3" name="Shape 4113"/>
          <p:cNvSpPr/>
          <p:nvPr/>
        </p:nvSpPr>
        <p:spPr>
          <a:xfrm>
            <a:off x="21389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4" name="Shape 4114"/>
          <p:cNvSpPr/>
          <p:nvPr/>
        </p:nvSpPr>
        <p:spPr>
          <a:xfrm>
            <a:off x="2289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5" name="Shape 4115"/>
          <p:cNvSpPr/>
          <p:nvPr/>
        </p:nvSpPr>
        <p:spPr>
          <a:xfrm>
            <a:off x="3482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6" name="Shape 4116"/>
          <p:cNvSpPr/>
          <p:nvPr/>
        </p:nvSpPr>
        <p:spPr>
          <a:xfrm>
            <a:off x="58704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7" name="Shape 4117"/>
          <p:cNvSpPr/>
          <p:nvPr/>
        </p:nvSpPr>
        <p:spPr>
          <a:xfrm>
            <a:off x="4676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8" name="Shape 4118"/>
          <p:cNvSpPr/>
          <p:nvPr/>
        </p:nvSpPr>
        <p:spPr>
          <a:xfrm>
            <a:off x="7064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19" name="Shape 4119"/>
          <p:cNvSpPr/>
          <p:nvPr/>
        </p:nvSpPr>
        <p:spPr>
          <a:xfrm>
            <a:off x="8258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0" name="Shape 4120"/>
          <p:cNvSpPr/>
          <p:nvPr/>
        </p:nvSpPr>
        <p:spPr>
          <a:xfrm>
            <a:off x="10645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1" name="Shape 4121"/>
          <p:cNvSpPr/>
          <p:nvPr/>
        </p:nvSpPr>
        <p:spPr>
          <a:xfrm>
            <a:off x="9451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122" name="Shape 4122"/>
          <p:cNvSpPr/>
          <p:nvPr/>
        </p:nvSpPr>
        <p:spPr>
          <a:xfrm>
            <a:off x="118394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3" name="Shape 4123"/>
          <p:cNvSpPr/>
          <p:nvPr/>
        </p:nvSpPr>
        <p:spPr>
          <a:xfrm>
            <a:off x="13033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4" name="Shape 4124"/>
          <p:cNvSpPr/>
          <p:nvPr/>
        </p:nvSpPr>
        <p:spPr>
          <a:xfrm>
            <a:off x="15420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5" name="Shape 4125"/>
          <p:cNvSpPr/>
          <p:nvPr/>
        </p:nvSpPr>
        <p:spPr>
          <a:xfrm>
            <a:off x="14227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6" name="Shape 4126"/>
          <p:cNvSpPr/>
          <p:nvPr/>
        </p:nvSpPr>
        <p:spPr>
          <a:xfrm>
            <a:off x="16614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7" name="Shape 4127"/>
          <p:cNvSpPr/>
          <p:nvPr/>
        </p:nvSpPr>
        <p:spPr>
          <a:xfrm>
            <a:off x="178084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8" name="Shape 4128"/>
          <p:cNvSpPr/>
          <p:nvPr/>
        </p:nvSpPr>
        <p:spPr>
          <a:xfrm>
            <a:off x="20196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29" name="Shape 4129"/>
          <p:cNvSpPr/>
          <p:nvPr/>
        </p:nvSpPr>
        <p:spPr>
          <a:xfrm>
            <a:off x="19002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30" name="Shape 4130"/>
          <p:cNvSpPr/>
          <p:nvPr/>
        </p:nvSpPr>
        <p:spPr>
          <a:xfrm>
            <a:off x="21389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31" name="Shape 4131"/>
          <p:cNvSpPr/>
          <p:nvPr/>
        </p:nvSpPr>
        <p:spPr>
          <a:xfrm>
            <a:off x="11785600" y="8900782"/>
            <a:ext cx="812800"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32" name="Shape 4132"/>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130</a:t>
            </a:fld>
            <a:endParaRPr/>
          </a:p>
        </p:txBody>
      </p:sp>
    </p:spTree>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4" name="Shape 4134"/>
          <p:cNvSpPr/>
          <p:nvPr/>
        </p:nvSpPr>
        <p:spPr>
          <a:xfrm>
            <a:off x="2289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35" name="Shape 4135"/>
          <p:cNvSpPr/>
          <p:nvPr/>
        </p:nvSpPr>
        <p:spPr>
          <a:xfrm>
            <a:off x="3482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36" name="Shape 4136"/>
          <p:cNvSpPr/>
          <p:nvPr/>
        </p:nvSpPr>
        <p:spPr>
          <a:xfrm>
            <a:off x="58704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37" name="Shape 4137"/>
          <p:cNvSpPr/>
          <p:nvPr/>
        </p:nvSpPr>
        <p:spPr>
          <a:xfrm>
            <a:off x="4676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38" name="Shape 4138"/>
          <p:cNvSpPr/>
          <p:nvPr/>
        </p:nvSpPr>
        <p:spPr>
          <a:xfrm>
            <a:off x="7064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39" name="Shape 4139"/>
          <p:cNvSpPr/>
          <p:nvPr/>
        </p:nvSpPr>
        <p:spPr>
          <a:xfrm>
            <a:off x="8258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0" name="Shape 4140"/>
          <p:cNvSpPr/>
          <p:nvPr/>
        </p:nvSpPr>
        <p:spPr>
          <a:xfrm>
            <a:off x="10645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1" name="Shape 4141"/>
          <p:cNvSpPr/>
          <p:nvPr/>
        </p:nvSpPr>
        <p:spPr>
          <a:xfrm>
            <a:off x="9451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2" name="Shape 4142"/>
          <p:cNvSpPr/>
          <p:nvPr/>
        </p:nvSpPr>
        <p:spPr>
          <a:xfrm>
            <a:off x="11839475" y="1754915"/>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3" name="Shape 4143"/>
          <p:cNvSpPr/>
          <p:nvPr/>
        </p:nvSpPr>
        <p:spPr>
          <a:xfrm>
            <a:off x="13033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4" name="Shape 4144"/>
          <p:cNvSpPr/>
          <p:nvPr/>
        </p:nvSpPr>
        <p:spPr>
          <a:xfrm>
            <a:off x="15420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5" name="Shape 4145"/>
          <p:cNvSpPr/>
          <p:nvPr/>
        </p:nvSpPr>
        <p:spPr>
          <a:xfrm>
            <a:off x="14227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6" name="Shape 4146"/>
          <p:cNvSpPr/>
          <p:nvPr/>
        </p:nvSpPr>
        <p:spPr>
          <a:xfrm>
            <a:off x="166146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7" name="Shape 4147"/>
          <p:cNvSpPr/>
          <p:nvPr/>
        </p:nvSpPr>
        <p:spPr>
          <a:xfrm>
            <a:off x="178084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8" name="Shape 4148"/>
          <p:cNvSpPr/>
          <p:nvPr/>
        </p:nvSpPr>
        <p:spPr>
          <a:xfrm>
            <a:off x="201960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49" name="Shape 4149"/>
          <p:cNvSpPr/>
          <p:nvPr/>
        </p:nvSpPr>
        <p:spPr>
          <a:xfrm>
            <a:off x="190022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0" name="Shape 4150"/>
          <p:cNvSpPr/>
          <p:nvPr/>
        </p:nvSpPr>
        <p:spPr>
          <a:xfrm>
            <a:off x="21389875" y="1771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1" name="Shape 4151"/>
          <p:cNvSpPr/>
          <p:nvPr/>
        </p:nvSpPr>
        <p:spPr>
          <a:xfrm>
            <a:off x="2289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2" name="Shape 4152"/>
          <p:cNvSpPr/>
          <p:nvPr/>
        </p:nvSpPr>
        <p:spPr>
          <a:xfrm>
            <a:off x="3482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3" name="Shape 4153"/>
          <p:cNvSpPr/>
          <p:nvPr/>
        </p:nvSpPr>
        <p:spPr>
          <a:xfrm>
            <a:off x="5870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154" name="Shape 4154"/>
          <p:cNvSpPr/>
          <p:nvPr/>
        </p:nvSpPr>
        <p:spPr>
          <a:xfrm>
            <a:off x="4676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5" name="Shape 4155"/>
          <p:cNvSpPr/>
          <p:nvPr/>
        </p:nvSpPr>
        <p:spPr>
          <a:xfrm>
            <a:off x="7064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6" name="Shape 4156"/>
          <p:cNvSpPr/>
          <p:nvPr/>
        </p:nvSpPr>
        <p:spPr>
          <a:xfrm>
            <a:off x="8258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7" name="Shape 4157"/>
          <p:cNvSpPr/>
          <p:nvPr/>
        </p:nvSpPr>
        <p:spPr>
          <a:xfrm>
            <a:off x="10645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8" name="Shape 4158"/>
          <p:cNvSpPr/>
          <p:nvPr/>
        </p:nvSpPr>
        <p:spPr>
          <a:xfrm>
            <a:off x="9451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59" name="Shape 4159"/>
          <p:cNvSpPr/>
          <p:nvPr/>
        </p:nvSpPr>
        <p:spPr>
          <a:xfrm>
            <a:off x="11839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0" name="Shape 4160"/>
          <p:cNvSpPr/>
          <p:nvPr/>
        </p:nvSpPr>
        <p:spPr>
          <a:xfrm>
            <a:off x="13033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1" name="Shape 4161"/>
          <p:cNvSpPr/>
          <p:nvPr/>
        </p:nvSpPr>
        <p:spPr>
          <a:xfrm>
            <a:off x="15420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2" name="Shape 4162"/>
          <p:cNvSpPr/>
          <p:nvPr/>
        </p:nvSpPr>
        <p:spPr>
          <a:xfrm>
            <a:off x="14227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163" name="Shape 4163"/>
          <p:cNvSpPr/>
          <p:nvPr/>
        </p:nvSpPr>
        <p:spPr>
          <a:xfrm>
            <a:off x="166146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4" name="Shape 4164"/>
          <p:cNvSpPr/>
          <p:nvPr/>
        </p:nvSpPr>
        <p:spPr>
          <a:xfrm>
            <a:off x="178084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5" name="Shape 4165"/>
          <p:cNvSpPr/>
          <p:nvPr/>
        </p:nvSpPr>
        <p:spPr>
          <a:xfrm>
            <a:off x="201960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6" name="Shape 4166"/>
          <p:cNvSpPr/>
          <p:nvPr/>
        </p:nvSpPr>
        <p:spPr>
          <a:xfrm>
            <a:off x="190022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7" name="Shape 4167"/>
          <p:cNvSpPr/>
          <p:nvPr/>
        </p:nvSpPr>
        <p:spPr>
          <a:xfrm>
            <a:off x="21389875" y="2965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8" name="Shape 4168"/>
          <p:cNvSpPr/>
          <p:nvPr/>
        </p:nvSpPr>
        <p:spPr>
          <a:xfrm>
            <a:off x="2289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69" name="Shape 4169"/>
          <p:cNvSpPr/>
          <p:nvPr/>
        </p:nvSpPr>
        <p:spPr>
          <a:xfrm>
            <a:off x="3482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0" name="Shape 4170"/>
          <p:cNvSpPr/>
          <p:nvPr/>
        </p:nvSpPr>
        <p:spPr>
          <a:xfrm>
            <a:off x="5870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1" name="Shape 4171"/>
          <p:cNvSpPr/>
          <p:nvPr/>
        </p:nvSpPr>
        <p:spPr>
          <a:xfrm>
            <a:off x="4676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2" name="Shape 4172"/>
          <p:cNvSpPr/>
          <p:nvPr/>
        </p:nvSpPr>
        <p:spPr>
          <a:xfrm>
            <a:off x="7064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3" name="Shape 4173"/>
          <p:cNvSpPr/>
          <p:nvPr/>
        </p:nvSpPr>
        <p:spPr>
          <a:xfrm>
            <a:off x="8258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4" name="Shape 4174"/>
          <p:cNvSpPr/>
          <p:nvPr/>
        </p:nvSpPr>
        <p:spPr>
          <a:xfrm>
            <a:off x="10645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5" name="Shape 4175"/>
          <p:cNvSpPr/>
          <p:nvPr/>
        </p:nvSpPr>
        <p:spPr>
          <a:xfrm>
            <a:off x="9451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6" name="Shape 4176"/>
          <p:cNvSpPr/>
          <p:nvPr/>
        </p:nvSpPr>
        <p:spPr>
          <a:xfrm>
            <a:off x="11839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177" name="Shape 4177"/>
          <p:cNvSpPr/>
          <p:nvPr/>
        </p:nvSpPr>
        <p:spPr>
          <a:xfrm>
            <a:off x="13033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8" name="Shape 4178"/>
          <p:cNvSpPr/>
          <p:nvPr/>
        </p:nvSpPr>
        <p:spPr>
          <a:xfrm>
            <a:off x="15420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79" name="Shape 4179"/>
          <p:cNvSpPr/>
          <p:nvPr/>
        </p:nvSpPr>
        <p:spPr>
          <a:xfrm>
            <a:off x="14227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80" name="Shape 4180"/>
          <p:cNvSpPr/>
          <p:nvPr/>
        </p:nvSpPr>
        <p:spPr>
          <a:xfrm>
            <a:off x="166146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81" name="Shape 4181"/>
          <p:cNvSpPr/>
          <p:nvPr/>
        </p:nvSpPr>
        <p:spPr>
          <a:xfrm>
            <a:off x="178084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82" name="Shape 4182"/>
          <p:cNvSpPr/>
          <p:nvPr/>
        </p:nvSpPr>
        <p:spPr>
          <a:xfrm>
            <a:off x="201960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183" name="Shape 4183"/>
          <p:cNvSpPr/>
          <p:nvPr/>
        </p:nvSpPr>
        <p:spPr>
          <a:xfrm>
            <a:off x="190022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184" name="Shape 4184"/>
          <p:cNvSpPr/>
          <p:nvPr/>
        </p:nvSpPr>
        <p:spPr>
          <a:xfrm>
            <a:off x="21389875" y="4159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85" name="Shape 4185"/>
          <p:cNvSpPr/>
          <p:nvPr/>
        </p:nvSpPr>
        <p:spPr>
          <a:xfrm>
            <a:off x="2289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86" name="Shape 4186"/>
          <p:cNvSpPr/>
          <p:nvPr/>
        </p:nvSpPr>
        <p:spPr>
          <a:xfrm>
            <a:off x="3482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87" name="Shape 4187"/>
          <p:cNvSpPr/>
          <p:nvPr/>
        </p:nvSpPr>
        <p:spPr>
          <a:xfrm>
            <a:off x="5870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88" name="Shape 4188"/>
          <p:cNvSpPr/>
          <p:nvPr/>
        </p:nvSpPr>
        <p:spPr>
          <a:xfrm>
            <a:off x="4676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89" name="Shape 4189"/>
          <p:cNvSpPr/>
          <p:nvPr/>
        </p:nvSpPr>
        <p:spPr>
          <a:xfrm>
            <a:off x="7064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0" name="Shape 4190"/>
          <p:cNvSpPr/>
          <p:nvPr/>
        </p:nvSpPr>
        <p:spPr>
          <a:xfrm>
            <a:off x="8258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1" name="Shape 4191"/>
          <p:cNvSpPr/>
          <p:nvPr/>
        </p:nvSpPr>
        <p:spPr>
          <a:xfrm>
            <a:off x="10645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2" name="Shape 4192"/>
          <p:cNvSpPr/>
          <p:nvPr/>
        </p:nvSpPr>
        <p:spPr>
          <a:xfrm>
            <a:off x="9451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3" name="Shape 4193"/>
          <p:cNvSpPr/>
          <p:nvPr/>
        </p:nvSpPr>
        <p:spPr>
          <a:xfrm>
            <a:off x="11839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4" name="Shape 4194"/>
          <p:cNvSpPr/>
          <p:nvPr/>
        </p:nvSpPr>
        <p:spPr>
          <a:xfrm>
            <a:off x="13033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5" name="Shape 4195"/>
          <p:cNvSpPr/>
          <p:nvPr/>
        </p:nvSpPr>
        <p:spPr>
          <a:xfrm>
            <a:off x="15420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6" name="Shape 4196"/>
          <p:cNvSpPr/>
          <p:nvPr/>
        </p:nvSpPr>
        <p:spPr>
          <a:xfrm>
            <a:off x="14227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7" name="Shape 4197"/>
          <p:cNvSpPr/>
          <p:nvPr/>
        </p:nvSpPr>
        <p:spPr>
          <a:xfrm>
            <a:off x="166146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8" name="Shape 4198"/>
          <p:cNvSpPr/>
          <p:nvPr/>
        </p:nvSpPr>
        <p:spPr>
          <a:xfrm>
            <a:off x="178084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199" name="Shape 4199"/>
          <p:cNvSpPr/>
          <p:nvPr/>
        </p:nvSpPr>
        <p:spPr>
          <a:xfrm>
            <a:off x="201960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0" name="Shape 4200"/>
          <p:cNvSpPr/>
          <p:nvPr/>
        </p:nvSpPr>
        <p:spPr>
          <a:xfrm>
            <a:off x="190022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1" name="Shape 4201"/>
          <p:cNvSpPr/>
          <p:nvPr/>
        </p:nvSpPr>
        <p:spPr>
          <a:xfrm>
            <a:off x="21389875" y="5353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2" name="Shape 4202"/>
          <p:cNvSpPr/>
          <p:nvPr/>
        </p:nvSpPr>
        <p:spPr>
          <a:xfrm>
            <a:off x="2289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3" name="Shape 4203"/>
          <p:cNvSpPr/>
          <p:nvPr/>
        </p:nvSpPr>
        <p:spPr>
          <a:xfrm>
            <a:off x="3482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4" name="Shape 4204"/>
          <p:cNvSpPr/>
          <p:nvPr/>
        </p:nvSpPr>
        <p:spPr>
          <a:xfrm>
            <a:off x="5870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205" name="Shape 4205"/>
          <p:cNvSpPr/>
          <p:nvPr/>
        </p:nvSpPr>
        <p:spPr>
          <a:xfrm>
            <a:off x="4676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6" name="Shape 4206"/>
          <p:cNvSpPr/>
          <p:nvPr/>
        </p:nvSpPr>
        <p:spPr>
          <a:xfrm>
            <a:off x="7064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7" name="Shape 4207"/>
          <p:cNvSpPr/>
          <p:nvPr/>
        </p:nvSpPr>
        <p:spPr>
          <a:xfrm>
            <a:off x="8258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8" name="Shape 4208"/>
          <p:cNvSpPr/>
          <p:nvPr/>
        </p:nvSpPr>
        <p:spPr>
          <a:xfrm>
            <a:off x="10645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09" name="Shape 4209"/>
          <p:cNvSpPr/>
          <p:nvPr/>
        </p:nvSpPr>
        <p:spPr>
          <a:xfrm>
            <a:off x="9451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0" name="Shape 4210"/>
          <p:cNvSpPr/>
          <p:nvPr/>
        </p:nvSpPr>
        <p:spPr>
          <a:xfrm>
            <a:off x="11839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1" name="Shape 4211"/>
          <p:cNvSpPr/>
          <p:nvPr/>
        </p:nvSpPr>
        <p:spPr>
          <a:xfrm>
            <a:off x="13033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2" name="Shape 4212"/>
          <p:cNvSpPr/>
          <p:nvPr/>
        </p:nvSpPr>
        <p:spPr>
          <a:xfrm>
            <a:off x="15420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3" name="Shape 4213"/>
          <p:cNvSpPr/>
          <p:nvPr/>
        </p:nvSpPr>
        <p:spPr>
          <a:xfrm>
            <a:off x="14227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4" name="Shape 4214"/>
          <p:cNvSpPr/>
          <p:nvPr/>
        </p:nvSpPr>
        <p:spPr>
          <a:xfrm>
            <a:off x="166146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5" name="Shape 4215"/>
          <p:cNvSpPr/>
          <p:nvPr/>
        </p:nvSpPr>
        <p:spPr>
          <a:xfrm>
            <a:off x="178084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6" name="Shape 4216"/>
          <p:cNvSpPr/>
          <p:nvPr/>
        </p:nvSpPr>
        <p:spPr>
          <a:xfrm>
            <a:off x="201960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7" name="Shape 4217"/>
          <p:cNvSpPr/>
          <p:nvPr/>
        </p:nvSpPr>
        <p:spPr>
          <a:xfrm>
            <a:off x="190022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8" name="Shape 4218"/>
          <p:cNvSpPr/>
          <p:nvPr/>
        </p:nvSpPr>
        <p:spPr>
          <a:xfrm>
            <a:off x="21389875" y="6547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19" name="Shape 4219"/>
          <p:cNvSpPr/>
          <p:nvPr/>
        </p:nvSpPr>
        <p:spPr>
          <a:xfrm>
            <a:off x="2289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0" name="Shape 4220"/>
          <p:cNvSpPr/>
          <p:nvPr/>
        </p:nvSpPr>
        <p:spPr>
          <a:xfrm>
            <a:off x="3482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1" name="Shape 4221"/>
          <p:cNvSpPr/>
          <p:nvPr/>
        </p:nvSpPr>
        <p:spPr>
          <a:xfrm>
            <a:off x="5870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2" name="Shape 4222"/>
          <p:cNvSpPr/>
          <p:nvPr/>
        </p:nvSpPr>
        <p:spPr>
          <a:xfrm>
            <a:off x="4676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3" name="Shape 4223"/>
          <p:cNvSpPr/>
          <p:nvPr/>
        </p:nvSpPr>
        <p:spPr>
          <a:xfrm>
            <a:off x="7064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4" name="Shape 4224"/>
          <p:cNvSpPr/>
          <p:nvPr/>
        </p:nvSpPr>
        <p:spPr>
          <a:xfrm>
            <a:off x="8258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5" name="Shape 4225"/>
          <p:cNvSpPr/>
          <p:nvPr/>
        </p:nvSpPr>
        <p:spPr>
          <a:xfrm>
            <a:off x="10645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6" name="Shape 4226"/>
          <p:cNvSpPr/>
          <p:nvPr/>
        </p:nvSpPr>
        <p:spPr>
          <a:xfrm>
            <a:off x="9451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227" name="Shape 4227"/>
          <p:cNvSpPr/>
          <p:nvPr/>
        </p:nvSpPr>
        <p:spPr>
          <a:xfrm>
            <a:off x="11839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8" name="Shape 4228"/>
          <p:cNvSpPr/>
          <p:nvPr/>
        </p:nvSpPr>
        <p:spPr>
          <a:xfrm>
            <a:off x="13033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29" name="Shape 4229"/>
          <p:cNvSpPr/>
          <p:nvPr/>
        </p:nvSpPr>
        <p:spPr>
          <a:xfrm>
            <a:off x="15420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0" name="Shape 4230"/>
          <p:cNvSpPr/>
          <p:nvPr/>
        </p:nvSpPr>
        <p:spPr>
          <a:xfrm>
            <a:off x="14227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1" name="Shape 4231"/>
          <p:cNvSpPr/>
          <p:nvPr/>
        </p:nvSpPr>
        <p:spPr>
          <a:xfrm>
            <a:off x="166146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2" name="Shape 4232"/>
          <p:cNvSpPr/>
          <p:nvPr/>
        </p:nvSpPr>
        <p:spPr>
          <a:xfrm>
            <a:off x="178084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3" name="Shape 4233"/>
          <p:cNvSpPr/>
          <p:nvPr/>
        </p:nvSpPr>
        <p:spPr>
          <a:xfrm>
            <a:off x="201960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4" name="Shape 4234"/>
          <p:cNvSpPr/>
          <p:nvPr/>
        </p:nvSpPr>
        <p:spPr>
          <a:xfrm>
            <a:off x="190022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5" name="Shape 4235"/>
          <p:cNvSpPr/>
          <p:nvPr/>
        </p:nvSpPr>
        <p:spPr>
          <a:xfrm>
            <a:off x="21389875" y="77408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6" name="Shape 4236"/>
          <p:cNvSpPr/>
          <p:nvPr/>
        </p:nvSpPr>
        <p:spPr>
          <a:xfrm>
            <a:off x="2289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7" name="Shape 4237"/>
          <p:cNvSpPr/>
          <p:nvPr/>
        </p:nvSpPr>
        <p:spPr>
          <a:xfrm>
            <a:off x="3482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38" name="Shape 4238"/>
          <p:cNvSpPr/>
          <p:nvPr/>
        </p:nvSpPr>
        <p:spPr>
          <a:xfrm>
            <a:off x="58704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239" name="Shape 4239"/>
          <p:cNvSpPr/>
          <p:nvPr/>
        </p:nvSpPr>
        <p:spPr>
          <a:xfrm>
            <a:off x="4676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0" name="Shape 4240"/>
          <p:cNvSpPr/>
          <p:nvPr/>
        </p:nvSpPr>
        <p:spPr>
          <a:xfrm>
            <a:off x="7064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1" name="Shape 4241"/>
          <p:cNvSpPr/>
          <p:nvPr/>
        </p:nvSpPr>
        <p:spPr>
          <a:xfrm>
            <a:off x="8258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2" name="Shape 4242"/>
          <p:cNvSpPr/>
          <p:nvPr/>
        </p:nvSpPr>
        <p:spPr>
          <a:xfrm>
            <a:off x="10645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3" name="Shape 4243"/>
          <p:cNvSpPr/>
          <p:nvPr/>
        </p:nvSpPr>
        <p:spPr>
          <a:xfrm>
            <a:off x="9451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4" name="Shape 4244"/>
          <p:cNvSpPr/>
          <p:nvPr/>
        </p:nvSpPr>
        <p:spPr>
          <a:xfrm>
            <a:off x="118394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5" name="Shape 4245"/>
          <p:cNvSpPr/>
          <p:nvPr/>
        </p:nvSpPr>
        <p:spPr>
          <a:xfrm>
            <a:off x="13033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6" name="Shape 4246"/>
          <p:cNvSpPr/>
          <p:nvPr/>
        </p:nvSpPr>
        <p:spPr>
          <a:xfrm>
            <a:off x="15420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7" name="Shape 4247"/>
          <p:cNvSpPr/>
          <p:nvPr/>
        </p:nvSpPr>
        <p:spPr>
          <a:xfrm>
            <a:off x="14227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8" name="Shape 4248"/>
          <p:cNvSpPr/>
          <p:nvPr/>
        </p:nvSpPr>
        <p:spPr>
          <a:xfrm>
            <a:off x="166146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49" name="Shape 4249"/>
          <p:cNvSpPr/>
          <p:nvPr/>
        </p:nvSpPr>
        <p:spPr>
          <a:xfrm>
            <a:off x="178084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250" name="Shape 4250"/>
          <p:cNvSpPr/>
          <p:nvPr/>
        </p:nvSpPr>
        <p:spPr>
          <a:xfrm>
            <a:off x="201960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51" name="Shape 4251"/>
          <p:cNvSpPr/>
          <p:nvPr/>
        </p:nvSpPr>
        <p:spPr>
          <a:xfrm>
            <a:off x="190022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52" name="Shape 4252"/>
          <p:cNvSpPr/>
          <p:nvPr/>
        </p:nvSpPr>
        <p:spPr>
          <a:xfrm>
            <a:off x="21389875" y="89346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253" name="Shape 4253"/>
          <p:cNvSpPr/>
          <p:nvPr/>
        </p:nvSpPr>
        <p:spPr>
          <a:xfrm>
            <a:off x="2289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54" name="Shape 4254"/>
          <p:cNvSpPr/>
          <p:nvPr/>
        </p:nvSpPr>
        <p:spPr>
          <a:xfrm>
            <a:off x="3482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55" name="Shape 4255"/>
          <p:cNvSpPr/>
          <p:nvPr/>
        </p:nvSpPr>
        <p:spPr>
          <a:xfrm>
            <a:off x="58704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56" name="Shape 4256"/>
          <p:cNvSpPr/>
          <p:nvPr/>
        </p:nvSpPr>
        <p:spPr>
          <a:xfrm>
            <a:off x="4676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57" name="Shape 4257"/>
          <p:cNvSpPr/>
          <p:nvPr/>
        </p:nvSpPr>
        <p:spPr>
          <a:xfrm>
            <a:off x="7064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58" name="Shape 4258"/>
          <p:cNvSpPr/>
          <p:nvPr/>
        </p:nvSpPr>
        <p:spPr>
          <a:xfrm>
            <a:off x="8258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59" name="Shape 4259"/>
          <p:cNvSpPr/>
          <p:nvPr/>
        </p:nvSpPr>
        <p:spPr>
          <a:xfrm>
            <a:off x="10645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0" name="Shape 4260"/>
          <p:cNvSpPr/>
          <p:nvPr/>
        </p:nvSpPr>
        <p:spPr>
          <a:xfrm>
            <a:off x="9451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261" name="Shape 4261"/>
          <p:cNvSpPr/>
          <p:nvPr/>
        </p:nvSpPr>
        <p:spPr>
          <a:xfrm>
            <a:off x="118394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2" name="Shape 4262"/>
          <p:cNvSpPr/>
          <p:nvPr/>
        </p:nvSpPr>
        <p:spPr>
          <a:xfrm>
            <a:off x="13033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3" name="Shape 4263"/>
          <p:cNvSpPr/>
          <p:nvPr/>
        </p:nvSpPr>
        <p:spPr>
          <a:xfrm>
            <a:off x="15420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4" name="Shape 4264"/>
          <p:cNvSpPr/>
          <p:nvPr/>
        </p:nvSpPr>
        <p:spPr>
          <a:xfrm>
            <a:off x="14227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5" name="Shape 4265"/>
          <p:cNvSpPr/>
          <p:nvPr/>
        </p:nvSpPr>
        <p:spPr>
          <a:xfrm>
            <a:off x="166146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6" name="Shape 4266"/>
          <p:cNvSpPr/>
          <p:nvPr/>
        </p:nvSpPr>
        <p:spPr>
          <a:xfrm>
            <a:off x="178084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7" name="Shape 4267"/>
          <p:cNvSpPr/>
          <p:nvPr/>
        </p:nvSpPr>
        <p:spPr>
          <a:xfrm>
            <a:off x="201960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8" name="Shape 4268"/>
          <p:cNvSpPr/>
          <p:nvPr/>
        </p:nvSpPr>
        <p:spPr>
          <a:xfrm>
            <a:off x="190022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69" name="Shape 4269"/>
          <p:cNvSpPr/>
          <p:nvPr/>
        </p:nvSpPr>
        <p:spPr>
          <a:xfrm>
            <a:off x="21389875" y="101284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0" name="Shape 4270"/>
          <p:cNvSpPr/>
          <p:nvPr/>
        </p:nvSpPr>
        <p:spPr>
          <a:xfrm>
            <a:off x="2289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1" name="Shape 4271"/>
          <p:cNvSpPr/>
          <p:nvPr/>
        </p:nvSpPr>
        <p:spPr>
          <a:xfrm>
            <a:off x="3482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2" name="Shape 4272"/>
          <p:cNvSpPr/>
          <p:nvPr/>
        </p:nvSpPr>
        <p:spPr>
          <a:xfrm>
            <a:off x="58704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3" name="Shape 4273"/>
          <p:cNvSpPr/>
          <p:nvPr/>
        </p:nvSpPr>
        <p:spPr>
          <a:xfrm>
            <a:off x="4676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4" name="Shape 4274"/>
          <p:cNvSpPr/>
          <p:nvPr/>
        </p:nvSpPr>
        <p:spPr>
          <a:xfrm>
            <a:off x="7064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5" name="Shape 4275"/>
          <p:cNvSpPr/>
          <p:nvPr/>
        </p:nvSpPr>
        <p:spPr>
          <a:xfrm>
            <a:off x="8258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6" name="Shape 4276"/>
          <p:cNvSpPr/>
          <p:nvPr/>
        </p:nvSpPr>
        <p:spPr>
          <a:xfrm>
            <a:off x="10645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7" name="Shape 4277"/>
          <p:cNvSpPr/>
          <p:nvPr/>
        </p:nvSpPr>
        <p:spPr>
          <a:xfrm>
            <a:off x="9451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8" name="Shape 4278"/>
          <p:cNvSpPr/>
          <p:nvPr/>
        </p:nvSpPr>
        <p:spPr>
          <a:xfrm>
            <a:off x="118394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79" name="Shape 4279"/>
          <p:cNvSpPr/>
          <p:nvPr/>
        </p:nvSpPr>
        <p:spPr>
          <a:xfrm>
            <a:off x="13033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80" name="Shape 4280"/>
          <p:cNvSpPr/>
          <p:nvPr/>
        </p:nvSpPr>
        <p:spPr>
          <a:xfrm>
            <a:off x="15420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81" name="Shape 4281"/>
          <p:cNvSpPr/>
          <p:nvPr/>
        </p:nvSpPr>
        <p:spPr>
          <a:xfrm>
            <a:off x="14227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82" name="Shape 4282"/>
          <p:cNvSpPr/>
          <p:nvPr/>
        </p:nvSpPr>
        <p:spPr>
          <a:xfrm>
            <a:off x="166146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83" name="Shape 4283"/>
          <p:cNvSpPr/>
          <p:nvPr/>
        </p:nvSpPr>
        <p:spPr>
          <a:xfrm>
            <a:off x="201960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84" name="Shape 4284"/>
          <p:cNvSpPr/>
          <p:nvPr/>
        </p:nvSpPr>
        <p:spPr>
          <a:xfrm>
            <a:off x="190022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85" name="Shape 4285"/>
          <p:cNvSpPr/>
          <p:nvPr/>
        </p:nvSpPr>
        <p:spPr>
          <a:xfrm>
            <a:off x="21389875" y="113222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212121"/>
                </a:solidFill>
                <a:latin typeface="FontAwesome"/>
                <a:ea typeface="FontAwesome"/>
                <a:cs typeface="FontAwesome"/>
                <a:sym typeface="FontAwesome"/>
              </a:defRPr>
            </a:lvl1pPr>
          </a:lstStyle>
          <a:p>
            <a:r>
              <a:t></a:t>
            </a:r>
          </a:p>
        </p:txBody>
      </p:sp>
      <p:sp>
        <p:nvSpPr>
          <p:cNvPr id="4286" name="Shape 4286"/>
          <p:cNvSpPr/>
          <p:nvPr/>
        </p:nvSpPr>
        <p:spPr>
          <a:xfrm>
            <a:off x="17808475" y="11276111"/>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3200">
                <a:solidFill>
                  <a:srgbClr val="323333"/>
                </a:solidFill>
                <a:latin typeface="FontAwesome"/>
                <a:ea typeface="FontAwesome"/>
                <a:cs typeface="FontAwesome"/>
                <a:sym typeface="FontAwesome"/>
              </a:defRPr>
            </a:lvl1pPr>
          </a:lstStyle>
          <a:p>
            <a:pPr>
              <a:defRPr>
                <a:solidFill>
                  <a:srgbClr val="212121"/>
                </a:solidFill>
              </a:defRPr>
            </a:pPr>
            <a:r>
              <a:rPr>
                <a:solidFill>
                  <a:srgbClr val="323333"/>
                </a:solidFill>
              </a:rPr>
              <a:t></a:t>
            </a:r>
          </a:p>
        </p:txBody>
      </p:sp>
      <p:sp>
        <p:nvSpPr>
          <p:cNvPr id="4287" name="Shape 4287"/>
          <p:cNvSpPr>
            <a:spLocks noGrp="1"/>
          </p:cNvSpPr>
          <p:nvPr>
            <p:ph type="sldNum" sz="quarter" idx="2"/>
          </p:nvPr>
        </p:nvSpPr>
        <p:spPr>
          <a:xfrm>
            <a:off x="21848960" y="12319000"/>
            <a:ext cx="707442"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131</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21"/>
          </p:nvPr>
        </p:nvSpPr>
        <p:spPr/>
      </p:sp>
      <p:sp>
        <p:nvSpPr>
          <p:cNvPr id="3" name="Bildplatzhalter 2"/>
          <p:cNvSpPr>
            <a:spLocks noGrp="1"/>
          </p:cNvSpPr>
          <p:nvPr>
            <p:ph type="pic" sz="quarter" idx="22"/>
          </p:nvPr>
        </p:nvSpPr>
        <p:spPr/>
      </p:sp>
      <p:sp>
        <p:nvSpPr>
          <p:cNvPr id="4" name="Bildplatzhalter 3"/>
          <p:cNvSpPr>
            <a:spLocks noGrp="1"/>
          </p:cNvSpPr>
          <p:nvPr>
            <p:ph type="pic" sz="quarter" idx="23"/>
          </p:nvPr>
        </p:nvSpPr>
        <p:spPr/>
      </p:sp>
      <p:sp>
        <p:nvSpPr>
          <p:cNvPr id="5" name="Shape 1167"/>
          <p:cNvSpPr/>
          <p:nvPr/>
        </p:nvSpPr>
        <p:spPr>
          <a:xfrm>
            <a:off x="6096000" y="6864350"/>
            <a:ext cx="4572000" cy="0"/>
          </a:xfrm>
          <a:prstGeom prst="line">
            <a:avLst/>
          </a:prstGeom>
          <a:ln w="38100">
            <a:solidFill>
              <a:srgbClr val="D6D6D6"/>
            </a:solidFill>
            <a:custDash>
              <a:ds d="200000" sp="200000"/>
            </a:custDash>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6" name="Shape 1168"/>
          <p:cNvSpPr/>
          <p:nvPr/>
        </p:nvSpPr>
        <p:spPr>
          <a:xfrm>
            <a:off x="13716000" y="6858000"/>
            <a:ext cx="4572000" cy="0"/>
          </a:xfrm>
          <a:prstGeom prst="line">
            <a:avLst/>
          </a:prstGeom>
          <a:ln w="38100">
            <a:solidFill>
              <a:srgbClr val="D6D6D6"/>
            </a:solidFill>
            <a:custDash>
              <a:ds d="200000" sp="200000"/>
            </a:custDash>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7" name="Shape 1169"/>
          <p:cNvSpPr/>
          <p:nvPr/>
        </p:nvSpPr>
        <p:spPr>
          <a:xfrm>
            <a:off x="21336000" y="6858000"/>
            <a:ext cx="3048000" cy="0"/>
          </a:xfrm>
          <a:prstGeom prst="line">
            <a:avLst/>
          </a:prstGeom>
          <a:ln w="38100">
            <a:solidFill>
              <a:srgbClr val="D6D6D6"/>
            </a:solidFill>
            <a:custDash>
              <a:ds d="200000" sp="200000"/>
            </a:custDash>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8" name="Shape 1170"/>
          <p:cNvSpPr txBox="1">
            <a:spLocks/>
          </p:cNvSpPr>
          <p:nvPr/>
        </p:nvSpPr>
        <p:spPr>
          <a:xfrm>
            <a:off x="2032000" y="1708348"/>
            <a:ext cx="9145290" cy="19084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dirty="0"/>
              <a:t>Timeline</a:t>
            </a:r>
          </a:p>
        </p:txBody>
      </p:sp>
      <p:sp>
        <p:nvSpPr>
          <p:cNvPr id="9" name="Shape 1171"/>
          <p:cNvSpPr/>
          <p:nvPr/>
        </p:nvSpPr>
        <p:spPr>
          <a:xfrm>
            <a:off x="2032000" y="10021661"/>
            <a:ext cx="5080000" cy="190847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dos gurgren, nosotra seao.</a:t>
            </a:r>
          </a:p>
        </p:txBody>
      </p:sp>
      <p:sp>
        <p:nvSpPr>
          <p:cNvPr id="10" name="Shape 1172"/>
          <p:cNvSpPr/>
          <p:nvPr/>
        </p:nvSpPr>
        <p:spPr>
          <a:xfrm>
            <a:off x="2034082" y="8935130"/>
            <a:ext cx="5075836"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sz="3200" spc="319">
                <a:solidFill>
                  <a:srgbClr val="212121"/>
                </a:solidFill>
                <a:latin typeface="Montserrat"/>
                <a:ea typeface="Montserrat"/>
                <a:cs typeface="Montserrat"/>
                <a:sym typeface="Montserrat"/>
              </a:defRPr>
            </a:lvl1pPr>
          </a:lstStyle>
          <a:p>
            <a:r>
              <a:t>START IN 2013</a:t>
            </a:r>
          </a:p>
        </p:txBody>
      </p:sp>
      <p:sp>
        <p:nvSpPr>
          <p:cNvPr id="11" name="Shape 1173"/>
          <p:cNvSpPr/>
          <p:nvPr/>
        </p:nvSpPr>
        <p:spPr>
          <a:xfrm>
            <a:off x="9652000" y="10021661"/>
            <a:ext cx="5080000" cy="190847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dos gurgren, nosotra seao.</a:t>
            </a:r>
          </a:p>
        </p:txBody>
      </p:sp>
      <p:sp>
        <p:nvSpPr>
          <p:cNvPr id="12" name="Shape 1174"/>
          <p:cNvSpPr/>
          <p:nvPr/>
        </p:nvSpPr>
        <p:spPr>
          <a:xfrm>
            <a:off x="9654082" y="8935130"/>
            <a:ext cx="5075836"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sz="3200" spc="319">
                <a:solidFill>
                  <a:srgbClr val="212121"/>
                </a:solidFill>
                <a:latin typeface="Montserrat"/>
                <a:ea typeface="Montserrat"/>
                <a:cs typeface="Montserrat"/>
                <a:sym typeface="Montserrat"/>
              </a:defRPr>
            </a:lvl1pPr>
          </a:lstStyle>
          <a:p>
            <a:r>
              <a:t>2014</a:t>
            </a:r>
          </a:p>
        </p:txBody>
      </p:sp>
      <p:sp>
        <p:nvSpPr>
          <p:cNvPr id="13" name="Shape 1175"/>
          <p:cNvSpPr/>
          <p:nvPr/>
        </p:nvSpPr>
        <p:spPr>
          <a:xfrm>
            <a:off x="17276960" y="10021661"/>
            <a:ext cx="5080001" cy="190847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dos gurgren, nosotra seao.</a:t>
            </a:r>
          </a:p>
        </p:txBody>
      </p:sp>
      <p:sp>
        <p:nvSpPr>
          <p:cNvPr id="14" name="Shape 1176"/>
          <p:cNvSpPr/>
          <p:nvPr/>
        </p:nvSpPr>
        <p:spPr>
          <a:xfrm>
            <a:off x="17279044" y="8935130"/>
            <a:ext cx="507583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sz="3200" spc="319">
                <a:solidFill>
                  <a:srgbClr val="212121"/>
                </a:solidFill>
                <a:latin typeface="Montserrat"/>
                <a:ea typeface="Montserrat"/>
                <a:cs typeface="Montserrat"/>
                <a:sym typeface="Montserrat"/>
              </a:defRPr>
            </a:lvl1pPr>
          </a:lstStyle>
          <a:p>
            <a:r>
              <a:t>2015</a:t>
            </a:r>
          </a:p>
        </p:txBody>
      </p:sp>
    </p:spTree>
    <p:extLst>
      <p:ext uri="{BB962C8B-B14F-4D97-AF65-F5344CB8AC3E}">
        <p14:creationId xmlns:p14="http://schemas.microsoft.com/office/powerpoint/2010/main" val="18357166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81"/>
          <p:cNvSpPr/>
          <p:nvPr/>
        </p:nvSpPr>
        <p:spPr>
          <a:xfrm>
            <a:off x="-2558" y="6858000"/>
            <a:ext cx="3304541" cy="0"/>
          </a:xfrm>
          <a:prstGeom prst="line">
            <a:avLst/>
          </a:prstGeom>
          <a:ln w="38100">
            <a:solidFill>
              <a:srgbClr val="D6D6D6"/>
            </a:solidFill>
            <a:custDash>
              <a:ds d="200000" sp="200000"/>
            </a:custDash>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10" name="Shape 1180"/>
          <p:cNvSpPr/>
          <p:nvPr/>
        </p:nvSpPr>
        <p:spPr>
          <a:xfrm>
            <a:off x="5659395" y="6858000"/>
            <a:ext cx="3992770" cy="0"/>
          </a:xfrm>
          <a:prstGeom prst="line">
            <a:avLst/>
          </a:prstGeom>
          <a:ln w="38100">
            <a:solidFill>
              <a:srgbClr val="D6D6D6"/>
            </a:solidFill>
            <a:custDash>
              <a:ds d="200000" sp="200000"/>
            </a:custDash>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2" name="Bildplatzhalter 1"/>
          <p:cNvSpPr>
            <a:spLocks noGrp="1"/>
          </p:cNvSpPr>
          <p:nvPr>
            <p:ph type="pic" sz="quarter" idx="21"/>
          </p:nvPr>
        </p:nvSpPr>
        <p:spPr/>
      </p:sp>
      <p:sp>
        <p:nvSpPr>
          <p:cNvPr id="3" name="Bildplatzhalter 2"/>
          <p:cNvSpPr>
            <a:spLocks noGrp="1"/>
          </p:cNvSpPr>
          <p:nvPr>
            <p:ph type="pic" sz="quarter" idx="22"/>
          </p:nvPr>
        </p:nvSpPr>
        <p:spPr/>
      </p:sp>
      <p:sp>
        <p:nvSpPr>
          <p:cNvPr id="5" name="Shape 1183"/>
          <p:cNvSpPr/>
          <p:nvPr/>
        </p:nvSpPr>
        <p:spPr>
          <a:xfrm>
            <a:off x="2032000" y="10021661"/>
            <a:ext cx="5080000" cy="190847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dos gurgren, nosotra seao.</a:t>
            </a:r>
          </a:p>
        </p:txBody>
      </p:sp>
      <p:sp>
        <p:nvSpPr>
          <p:cNvPr id="6" name="Shape 1184"/>
          <p:cNvSpPr/>
          <p:nvPr/>
        </p:nvSpPr>
        <p:spPr>
          <a:xfrm>
            <a:off x="2034082" y="8935130"/>
            <a:ext cx="5075836"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sz="3200" spc="319">
                <a:solidFill>
                  <a:srgbClr val="212121"/>
                </a:solidFill>
                <a:latin typeface="Montserrat"/>
                <a:ea typeface="Montserrat"/>
                <a:cs typeface="Montserrat"/>
                <a:sym typeface="Montserrat"/>
              </a:defRPr>
            </a:lvl1pPr>
          </a:lstStyle>
          <a:p>
            <a:r>
              <a:t>2016</a:t>
            </a:r>
          </a:p>
        </p:txBody>
      </p:sp>
      <p:sp>
        <p:nvSpPr>
          <p:cNvPr id="7" name="Shape 1185"/>
          <p:cNvSpPr/>
          <p:nvPr/>
        </p:nvSpPr>
        <p:spPr>
          <a:xfrm>
            <a:off x="17275075" y="6858000"/>
            <a:ext cx="5080001" cy="3659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Sonet grosn clita kuasd gubergren, nosotra dra seao takimata sanctus tipsum dolor sit amet. Lorem eso ipsum ptroga neslo dolor sit amet.</a:t>
            </a:r>
          </a:p>
        </p:txBody>
      </p:sp>
      <p:sp>
        <p:nvSpPr>
          <p:cNvPr id="8" name="Shape 1186"/>
          <p:cNvSpPr/>
          <p:nvPr/>
        </p:nvSpPr>
        <p:spPr>
          <a:xfrm>
            <a:off x="17275075" y="10920511"/>
            <a:ext cx="5080001" cy="762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spc="150">
                <a:solidFill>
                  <a:srgbClr val="212121"/>
                </a:solidFill>
                <a:latin typeface="Montserrat"/>
                <a:ea typeface="Montserrat"/>
                <a:cs typeface="Montserrat"/>
                <a:sym typeface="Montserrat"/>
              </a:defRPr>
            </a:lvl1pPr>
          </a:lstStyle>
          <a:p>
            <a:r>
              <a:t>Be Creative</a:t>
            </a:r>
          </a:p>
        </p:txBody>
      </p:sp>
      <p:sp>
        <p:nvSpPr>
          <p:cNvPr id="9" name="Shape 1187"/>
          <p:cNvSpPr/>
          <p:nvPr/>
        </p:nvSpPr>
        <p:spPr>
          <a:xfrm>
            <a:off x="17275075" y="1708348"/>
            <a:ext cx="5080001" cy="51496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212121"/>
                </a:solidFill>
                <a:latin typeface="+mj-lt"/>
                <a:ea typeface="+mj-ea"/>
                <a:cs typeface="+mj-cs"/>
                <a:sym typeface="Montserrat Semi Bold"/>
              </a:defRPr>
            </a:pPr>
            <a:r>
              <a:t>Now</a:t>
            </a:r>
          </a:p>
          <a:p>
            <a:pPr>
              <a:lnSpc>
                <a:spcPct val="80000"/>
              </a:lnSpc>
              <a:defRPr sz="11200" spc="560">
                <a:solidFill>
                  <a:srgbClr val="212121"/>
                </a:solidFill>
                <a:latin typeface="+mj-lt"/>
                <a:ea typeface="+mj-ea"/>
                <a:cs typeface="+mj-cs"/>
                <a:sym typeface="Montserrat Semi Bold"/>
              </a:defRPr>
            </a:pPr>
            <a:r>
              <a:t>is</a:t>
            </a:r>
          </a:p>
          <a:p>
            <a:pPr>
              <a:lnSpc>
                <a:spcPct val="80000"/>
              </a:lnSpc>
              <a:defRPr sz="11200" spc="560">
                <a:solidFill>
                  <a:srgbClr val="212121"/>
                </a:solidFill>
                <a:latin typeface="+mj-lt"/>
                <a:ea typeface="+mj-ea"/>
                <a:cs typeface="+mj-cs"/>
                <a:sym typeface="Montserrat Semi Bold"/>
              </a:defRPr>
            </a:pPr>
            <a:r>
              <a:t>2017</a:t>
            </a:r>
          </a:p>
        </p:txBody>
      </p:sp>
    </p:spTree>
    <p:extLst>
      <p:ext uri="{BB962C8B-B14F-4D97-AF65-F5344CB8AC3E}">
        <p14:creationId xmlns:p14="http://schemas.microsoft.com/office/powerpoint/2010/main" val="183779726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95"/>
          <p:cNvGrpSpPr/>
          <p:nvPr/>
        </p:nvGrpSpPr>
        <p:grpSpPr>
          <a:xfrm>
            <a:off x="7162973" y="2033488"/>
            <a:ext cx="5351822" cy="9649024"/>
            <a:chOff x="0" y="0"/>
            <a:chExt cx="5351820" cy="9649023"/>
          </a:xfrm>
        </p:grpSpPr>
        <p:sp>
          <p:nvSpPr>
            <p:cNvPr id="4" name="Shape 1189"/>
            <p:cNvSpPr/>
            <p:nvPr/>
          </p:nvSpPr>
          <p:spPr>
            <a:xfrm>
              <a:off x="4957402" y="3247800"/>
              <a:ext cx="394419" cy="1019214"/>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C6C5C8"/>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defTabSz="449262">
                <a:lnSpc>
                  <a:spcPct val="93000"/>
                </a:lnSpc>
                <a:defRPr sz="1800">
                  <a:solidFill>
                    <a:srgbClr val="000000"/>
                  </a:solidFill>
                  <a:latin typeface="Arial"/>
                  <a:ea typeface="Arial"/>
                  <a:cs typeface="Arial"/>
                  <a:sym typeface="Arial"/>
                </a:defRPr>
              </a:lvl1pPr>
            </a:lstStyle>
            <a:p>
              <a:r>
                <a:t> </a:t>
              </a:r>
            </a:p>
          </p:txBody>
        </p:sp>
        <p:sp>
          <p:nvSpPr>
            <p:cNvPr id="5" name="Shape 1190"/>
            <p:cNvSpPr/>
            <p:nvPr/>
          </p:nvSpPr>
          <p:spPr>
            <a:xfrm>
              <a:off x="5046658" y="4993213"/>
              <a:ext cx="156375" cy="1524994"/>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C6C5C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191"/>
            <p:cNvSpPr/>
            <p:nvPr/>
          </p:nvSpPr>
          <p:spPr>
            <a:xfrm>
              <a:off x="516735" y="7660917"/>
              <a:ext cx="4063772" cy="1988107"/>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44506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192"/>
            <p:cNvSpPr/>
            <p:nvPr/>
          </p:nvSpPr>
          <p:spPr>
            <a:xfrm>
              <a:off x="516735" y="-1"/>
              <a:ext cx="4063772" cy="1986080"/>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44506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193"/>
            <p:cNvSpPr/>
            <p:nvPr/>
          </p:nvSpPr>
          <p:spPr>
            <a:xfrm>
              <a:off x="-1" y="1834121"/>
              <a:ext cx="5097244" cy="6012902"/>
            </a:xfrm>
            <a:custGeom>
              <a:avLst/>
              <a:gdLst/>
              <a:ahLst/>
              <a:cxnLst>
                <a:cxn ang="0">
                  <a:pos x="wd2" y="hd2"/>
                </a:cxn>
                <a:cxn ang="5400000">
                  <a:pos x="wd2" y="hd2"/>
                </a:cxn>
                <a:cxn ang="10800000">
                  <a:pos x="wd2" y="hd2"/>
                </a:cxn>
                <a:cxn ang="16200000">
                  <a:pos x="wd2" y="hd2"/>
                </a:cxn>
              </a:cxnLst>
              <a:rect l="0" t="0" r="r" b="b"/>
              <a:pathLst>
                <a:path w="21553" h="21560" extrusionOk="0">
                  <a:moveTo>
                    <a:pt x="17154" y="21560"/>
                  </a:moveTo>
                  <a:lnTo>
                    <a:pt x="4267" y="21511"/>
                  </a:lnTo>
                  <a:cubicBezTo>
                    <a:pt x="1893" y="21495"/>
                    <a:pt x="-19" y="19844"/>
                    <a:pt x="0" y="17778"/>
                  </a:cubicBezTo>
                  <a:lnTo>
                    <a:pt x="75" y="3684"/>
                  </a:lnTo>
                  <a:cubicBezTo>
                    <a:pt x="94" y="1635"/>
                    <a:pt x="2016" y="-16"/>
                    <a:pt x="4408" y="0"/>
                  </a:cubicBezTo>
                  <a:lnTo>
                    <a:pt x="17285" y="49"/>
                  </a:lnTo>
                  <a:cubicBezTo>
                    <a:pt x="19659" y="65"/>
                    <a:pt x="21581" y="1724"/>
                    <a:pt x="21553" y="3790"/>
                  </a:cubicBezTo>
                  <a:lnTo>
                    <a:pt x="21477" y="17876"/>
                  </a:lnTo>
                  <a:cubicBezTo>
                    <a:pt x="21459" y="19925"/>
                    <a:pt x="19518" y="21584"/>
                    <a:pt x="17154" y="2156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194"/>
            <p:cNvSpPr/>
            <p:nvPr/>
          </p:nvSpPr>
          <p:spPr>
            <a:xfrm>
              <a:off x="217314" y="2077048"/>
              <a:ext cx="4662615" cy="5527048"/>
            </a:xfrm>
            <a:custGeom>
              <a:avLst/>
              <a:gdLst/>
              <a:ahLst/>
              <a:cxnLst>
                <a:cxn ang="0">
                  <a:pos x="wd2" y="hd2"/>
                </a:cxn>
                <a:cxn ang="5400000">
                  <a:pos x="wd2" y="hd2"/>
                </a:cxn>
                <a:cxn ang="10800000">
                  <a:pos x="wd2" y="hd2"/>
                </a:cxn>
                <a:cxn ang="16200000">
                  <a:pos x="wd2" y="hd2"/>
                </a:cxn>
              </a:cxnLst>
              <a:rect l="0" t="0" r="r" b="b"/>
              <a:pathLst>
                <a:path w="21559" h="21583" extrusionOk="0">
                  <a:moveTo>
                    <a:pt x="18125" y="21583"/>
                  </a:moveTo>
                  <a:lnTo>
                    <a:pt x="3308" y="21530"/>
                  </a:lnTo>
                  <a:cubicBezTo>
                    <a:pt x="1471" y="21530"/>
                    <a:pt x="-21" y="20256"/>
                    <a:pt x="0" y="18709"/>
                  </a:cubicBezTo>
                  <a:lnTo>
                    <a:pt x="83" y="2786"/>
                  </a:lnTo>
                  <a:cubicBezTo>
                    <a:pt x="83" y="1231"/>
                    <a:pt x="1596" y="-17"/>
                    <a:pt x="3433" y="1"/>
                  </a:cubicBezTo>
                  <a:lnTo>
                    <a:pt x="18261" y="53"/>
                  </a:lnTo>
                  <a:cubicBezTo>
                    <a:pt x="20097" y="53"/>
                    <a:pt x="21579" y="1328"/>
                    <a:pt x="21558" y="2874"/>
                  </a:cubicBezTo>
                  <a:lnTo>
                    <a:pt x="21475" y="18806"/>
                  </a:lnTo>
                  <a:cubicBezTo>
                    <a:pt x="21454" y="20335"/>
                    <a:pt x="19962" y="21583"/>
                    <a:pt x="18125" y="215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 name="Bildplatzhalter 1"/>
          <p:cNvSpPr>
            <a:spLocks noGrp="1"/>
          </p:cNvSpPr>
          <p:nvPr>
            <p:ph type="pic" sz="quarter" idx="13"/>
          </p:nvPr>
        </p:nvSpPr>
        <p:spPr/>
      </p:sp>
      <p:sp>
        <p:nvSpPr>
          <p:cNvPr id="10" name="Shape 1197"/>
          <p:cNvSpPr txBox="1">
            <a:spLocks/>
          </p:cNvSpPr>
          <p:nvPr/>
        </p:nvSpPr>
        <p:spPr>
          <a:xfrm>
            <a:off x="2032000" y="1708348"/>
            <a:ext cx="3038373"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FFFFFF"/>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it-IT"/>
              <a:t>Be.</a:t>
            </a:r>
            <a:endParaRPr lang="it-IT" dirty="0"/>
          </a:p>
        </p:txBody>
      </p:sp>
      <p:sp>
        <p:nvSpPr>
          <p:cNvPr id="11" name="Shape 1198"/>
          <p:cNvSpPr/>
          <p:nvPr/>
        </p:nvSpPr>
        <p:spPr>
          <a:xfrm>
            <a:off x="14607395" y="2033488"/>
            <a:ext cx="7749568"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Nors fransto on dreso nade lesdiacw sids.</a:t>
            </a:r>
          </a:p>
        </p:txBody>
      </p:sp>
      <p:sp>
        <p:nvSpPr>
          <p:cNvPr id="12" name="Shape 1199"/>
          <p:cNvSpPr/>
          <p:nvPr/>
        </p:nvSpPr>
        <p:spPr>
          <a:xfrm>
            <a:off x="16260957" y="5134409"/>
            <a:ext cx="6096001"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13" name="Shape 1200"/>
          <p:cNvSpPr/>
          <p:nvPr/>
        </p:nvSpPr>
        <p:spPr>
          <a:xfrm>
            <a:off x="16260957" y="4372409"/>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14" name="Shape 1201"/>
          <p:cNvSpPr/>
          <p:nvPr/>
        </p:nvSpPr>
        <p:spPr>
          <a:xfrm>
            <a:off x="16260957" y="7083297"/>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15" name="Shape 1202"/>
          <p:cNvSpPr/>
          <p:nvPr/>
        </p:nvSpPr>
        <p:spPr>
          <a:xfrm>
            <a:off x="16260954" y="9794184"/>
            <a:ext cx="609600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16" name="Shape 1203"/>
          <p:cNvSpPr/>
          <p:nvPr/>
        </p:nvSpPr>
        <p:spPr>
          <a:xfrm>
            <a:off x="16260957" y="7845297"/>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jamosan  granss rebum.</a:t>
            </a:r>
          </a:p>
        </p:txBody>
      </p:sp>
      <p:sp>
        <p:nvSpPr>
          <p:cNvPr id="17" name="Shape 1204"/>
          <p:cNvSpPr/>
          <p:nvPr/>
        </p:nvSpPr>
        <p:spPr>
          <a:xfrm>
            <a:off x="16260957" y="10556184"/>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Droteto clita kuasd gubergren, nosotra seao itrado. </a:t>
            </a:r>
          </a:p>
        </p:txBody>
      </p:sp>
      <p:sp>
        <p:nvSpPr>
          <p:cNvPr id="18" name="Shape 1205"/>
          <p:cNvSpPr/>
          <p:nvPr/>
        </p:nvSpPr>
        <p:spPr>
          <a:xfrm>
            <a:off x="14607395" y="3986659"/>
            <a:ext cx="1653563" cy="254190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1</a:t>
            </a:r>
          </a:p>
        </p:txBody>
      </p:sp>
      <p:sp>
        <p:nvSpPr>
          <p:cNvPr id="19" name="Shape 1206"/>
          <p:cNvSpPr/>
          <p:nvPr/>
        </p:nvSpPr>
        <p:spPr>
          <a:xfrm>
            <a:off x="14607395" y="6703897"/>
            <a:ext cx="1653563" cy="254190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2</a:t>
            </a:r>
          </a:p>
        </p:txBody>
      </p:sp>
      <p:sp>
        <p:nvSpPr>
          <p:cNvPr id="20" name="Shape 1207"/>
          <p:cNvSpPr/>
          <p:nvPr/>
        </p:nvSpPr>
        <p:spPr>
          <a:xfrm>
            <a:off x="14607395" y="9421135"/>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3</a:t>
            </a:r>
          </a:p>
        </p:txBody>
      </p:sp>
      <p:sp>
        <p:nvSpPr>
          <p:cNvPr id="21" name="Shape 1208"/>
          <p:cNvSpPr/>
          <p:nvPr/>
        </p:nvSpPr>
        <p:spPr>
          <a:xfrm>
            <a:off x="2032097" y="6313784"/>
            <a:ext cx="2946173" cy="33221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FFFFFF"/>
                </a:solidFill>
                <a:latin typeface="Montserrat"/>
                <a:ea typeface="Montserrat"/>
                <a:cs typeface="Montserrat"/>
                <a:sym typeface="Montserrat"/>
              </a:defRPr>
            </a:pPr>
            <a:r>
              <a:t>Watch Mockupfor your</a:t>
            </a:r>
          </a:p>
          <a:p>
            <a:pPr>
              <a:lnSpc>
                <a:spcPct val="100000"/>
              </a:lnSpc>
              <a:defRPr sz="4800" spc="240">
                <a:solidFill>
                  <a:srgbClr val="FFFFFF"/>
                </a:solidFill>
                <a:latin typeface="Montserrat"/>
                <a:ea typeface="Montserrat"/>
                <a:cs typeface="Montserrat"/>
                <a:sym typeface="Montserrat"/>
              </a:defRPr>
            </a:pPr>
            <a:r>
              <a:t>Works</a:t>
            </a:r>
          </a:p>
        </p:txBody>
      </p:sp>
    </p:spTree>
    <p:extLst>
      <p:ext uri="{BB962C8B-B14F-4D97-AF65-F5344CB8AC3E}">
        <p14:creationId xmlns:p14="http://schemas.microsoft.com/office/powerpoint/2010/main" val="9299478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211"/>
          <p:cNvSpPr txBox="1">
            <a:spLocks/>
          </p:cNvSpPr>
          <p:nvPr/>
        </p:nvSpPr>
        <p:spPr>
          <a:xfrm>
            <a:off x="2032000" y="1708348"/>
            <a:ext cx="8102796"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Creative</a:t>
            </a:r>
          </a:p>
        </p:txBody>
      </p:sp>
      <p:sp>
        <p:nvSpPr>
          <p:cNvPr id="4" name="Shape 1212"/>
          <p:cNvSpPr/>
          <p:nvPr/>
        </p:nvSpPr>
        <p:spPr>
          <a:xfrm>
            <a:off x="2032097" y="5966618"/>
            <a:ext cx="8102601" cy="29391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nSpc>
                <a:spcPct val="100000"/>
              </a:lnSpc>
              <a:defRPr sz="4800" spc="240">
                <a:solidFill>
                  <a:srgbClr val="212121"/>
                </a:solidFill>
                <a:latin typeface="Montserrat"/>
                <a:ea typeface="Montserrat"/>
                <a:cs typeface="Montserrat"/>
                <a:sym typeface="Montserrat"/>
              </a:defRPr>
            </a:pPr>
            <a:r>
              <a:t>with a clean &amp; modern</a:t>
            </a:r>
          </a:p>
          <a:p>
            <a:pPr>
              <a:lnSpc>
                <a:spcPct val="100000"/>
              </a:lnSpc>
              <a:defRPr sz="4800" spc="240">
                <a:solidFill>
                  <a:srgbClr val="212121"/>
                </a:solidFill>
                <a:latin typeface="Montserrat"/>
                <a:ea typeface="Montserrat"/>
                <a:cs typeface="Montserrat"/>
                <a:sym typeface="Montserrat"/>
              </a:defRPr>
            </a:pPr>
            <a:r>
              <a:t>Keynote Presentation.</a:t>
            </a:r>
          </a:p>
        </p:txBody>
      </p:sp>
    </p:spTree>
    <p:extLst>
      <p:ext uri="{BB962C8B-B14F-4D97-AF65-F5344CB8AC3E}">
        <p14:creationId xmlns:p14="http://schemas.microsoft.com/office/powerpoint/2010/main" val="5016698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Shape 1214"/>
          <p:cNvSpPr/>
          <p:nvPr/>
        </p:nvSpPr>
        <p:spPr>
          <a:xfrm>
            <a:off x="4477491" y="7119890"/>
            <a:ext cx="19879569" cy="1"/>
          </a:xfrm>
          <a:prstGeom prst="line">
            <a:avLst/>
          </a:prstGeom>
          <a:ln w="38100" cap="rnd">
            <a:solidFill>
              <a:srgbClr val="D6D6D6"/>
            </a:solidFill>
            <a:custDash>
              <a:ds d="100000" sp="200000"/>
            </a:custDash>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6" name="Shape 1215"/>
          <p:cNvSpPr txBox="1">
            <a:spLocks/>
          </p:cNvSpPr>
          <p:nvPr/>
        </p:nvSpPr>
        <p:spPr>
          <a:xfrm>
            <a:off x="2032000" y="1708348"/>
            <a:ext cx="9145290" cy="1908473"/>
          </a:xfrm>
          <a:prstGeom prst="rect">
            <a:avLst/>
          </a:prstGeom>
        </p:spPr>
        <p:txBody>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Timeline</a:t>
            </a:r>
            <a:endParaRPr lang="de-DE" dirty="0"/>
          </a:p>
        </p:txBody>
      </p:sp>
      <p:sp>
        <p:nvSpPr>
          <p:cNvPr id="7" name="Shape 1216"/>
          <p:cNvSpPr/>
          <p:nvPr/>
        </p:nvSpPr>
        <p:spPr>
          <a:xfrm>
            <a:off x="2032000" y="10021661"/>
            <a:ext cx="5080000" cy="190847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dos gurgren, nosotra seao.</a:t>
            </a:r>
          </a:p>
        </p:txBody>
      </p:sp>
      <p:sp>
        <p:nvSpPr>
          <p:cNvPr id="8" name="Shape 1217"/>
          <p:cNvSpPr/>
          <p:nvPr/>
        </p:nvSpPr>
        <p:spPr>
          <a:xfrm>
            <a:off x="2034082" y="8935130"/>
            <a:ext cx="5075836"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START IN 2012</a:t>
            </a:r>
          </a:p>
        </p:txBody>
      </p:sp>
      <p:sp>
        <p:nvSpPr>
          <p:cNvPr id="9" name="Shape 1221"/>
          <p:cNvSpPr/>
          <p:nvPr/>
        </p:nvSpPr>
        <p:spPr>
          <a:xfrm>
            <a:off x="13186370" y="1834058"/>
            <a:ext cx="9170231"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gn="r">
              <a:defRPr sz="4800">
                <a:solidFill>
                  <a:srgbClr val="212121"/>
                </a:solidFill>
                <a:latin typeface="Montserrat"/>
                <a:ea typeface="Montserrat"/>
                <a:cs typeface="Montserrat"/>
                <a:sym typeface="Montserrat"/>
              </a:defRPr>
            </a:pPr>
            <a:r>
              <a:t>Morsa imona les deso</a:t>
            </a:r>
          </a:p>
          <a:p>
            <a:pPr algn="r">
              <a:defRPr sz="4800">
                <a:solidFill>
                  <a:srgbClr val="212121"/>
                </a:solidFill>
                <a:latin typeface="Montserrat"/>
                <a:ea typeface="Montserrat"/>
                <a:cs typeface="Montserrat"/>
                <a:sym typeface="Montserrat"/>
              </a:defRPr>
            </a:pPr>
            <a:r>
              <a:t>in diam fron idoms.</a:t>
            </a:r>
          </a:p>
        </p:txBody>
      </p:sp>
      <p:sp>
        <p:nvSpPr>
          <p:cNvPr id="10" name="Shape 1222"/>
          <p:cNvSpPr/>
          <p:nvPr/>
        </p:nvSpPr>
        <p:spPr>
          <a:xfrm>
            <a:off x="9652000" y="10021661"/>
            <a:ext cx="5080000" cy="190847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dos gurgren, nosotra seao.</a:t>
            </a:r>
          </a:p>
        </p:txBody>
      </p:sp>
      <p:sp>
        <p:nvSpPr>
          <p:cNvPr id="11" name="Shape 1223"/>
          <p:cNvSpPr/>
          <p:nvPr/>
        </p:nvSpPr>
        <p:spPr>
          <a:xfrm>
            <a:off x="9654082" y="8935130"/>
            <a:ext cx="5075836"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2013</a:t>
            </a:r>
          </a:p>
        </p:txBody>
      </p:sp>
      <p:sp>
        <p:nvSpPr>
          <p:cNvPr id="12" name="Shape 1224"/>
          <p:cNvSpPr/>
          <p:nvPr/>
        </p:nvSpPr>
        <p:spPr>
          <a:xfrm>
            <a:off x="17276960" y="10021661"/>
            <a:ext cx="5080001" cy="190847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dos gurgren, nosotra seao.</a:t>
            </a:r>
          </a:p>
        </p:txBody>
      </p:sp>
      <p:sp>
        <p:nvSpPr>
          <p:cNvPr id="13" name="Shape 1225"/>
          <p:cNvSpPr/>
          <p:nvPr/>
        </p:nvSpPr>
        <p:spPr>
          <a:xfrm>
            <a:off x="17279044" y="8935130"/>
            <a:ext cx="507583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2014</a:t>
            </a:r>
          </a:p>
        </p:txBody>
      </p:sp>
      <p:sp>
        <p:nvSpPr>
          <p:cNvPr id="14" name="Shape 1226"/>
          <p:cNvSpPr/>
          <p:nvPr/>
        </p:nvSpPr>
        <p:spPr>
          <a:xfrm>
            <a:off x="2032000" y="3515220"/>
            <a:ext cx="9170231" cy="9089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spc="150">
                <a:solidFill>
                  <a:srgbClr val="212121"/>
                </a:solidFill>
                <a:latin typeface="Montserrat"/>
                <a:ea typeface="Montserrat"/>
                <a:cs typeface="Montserrat"/>
                <a:sym typeface="Montserrat"/>
              </a:defRPr>
            </a:lvl1pPr>
          </a:lstStyle>
          <a:p>
            <a:r>
              <a:t>Images.</a:t>
            </a:r>
          </a:p>
        </p:txBody>
      </p:sp>
    </p:spTree>
    <p:extLst>
      <p:ext uri="{BB962C8B-B14F-4D97-AF65-F5344CB8AC3E}">
        <p14:creationId xmlns:p14="http://schemas.microsoft.com/office/powerpoint/2010/main" val="187108758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5" name="Shape 1246"/>
          <p:cNvSpPr/>
          <p:nvPr/>
        </p:nvSpPr>
        <p:spPr>
          <a:xfrm>
            <a:off x="-5609" y="7119890"/>
            <a:ext cx="12170669" cy="1"/>
          </a:xfrm>
          <a:prstGeom prst="line">
            <a:avLst/>
          </a:prstGeom>
          <a:ln w="38100" cap="rnd">
            <a:solidFill>
              <a:srgbClr val="D6D6D6"/>
            </a:solidFill>
            <a:custDash>
              <a:ds d="100000" sp="200000"/>
            </a:custDash>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6" name="Shape 1247"/>
          <p:cNvSpPr/>
          <p:nvPr/>
        </p:nvSpPr>
        <p:spPr>
          <a:xfrm>
            <a:off x="2032000" y="10021661"/>
            <a:ext cx="5080000" cy="190847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dos gurgren, nosotra seao.</a:t>
            </a:r>
          </a:p>
        </p:txBody>
      </p:sp>
      <p:sp>
        <p:nvSpPr>
          <p:cNvPr id="7" name="Shape 1248"/>
          <p:cNvSpPr/>
          <p:nvPr/>
        </p:nvSpPr>
        <p:spPr>
          <a:xfrm>
            <a:off x="2034082" y="8935130"/>
            <a:ext cx="5075836"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lgn="ctr">
              <a:spcBef>
                <a:spcPts val="5900"/>
              </a:spcBef>
              <a:defRPr sz="3200" spc="319">
                <a:solidFill>
                  <a:srgbClr val="212121"/>
                </a:solidFill>
                <a:latin typeface="Montserrat"/>
                <a:ea typeface="Montserrat"/>
                <a:cs typeface="Montserrat"/>
                <a:sym typeface="Montserrat"/>
              </a:defRPr>
            </a:lvl1pPr>
          </a:lstStyle>
          <a:p>
            <a:r>
              <a:t>2015</a:t>
            </a:r>
          </a:p>
        </p:txBody>
      </p:sp>
      <p:sp>
        <p:nvSpPr>
          <p:cNvPr id="8" name="Shape 1251"/>
          <p:cNvSpPr txBox="1">
            <a:spLocks/>
          </p:cNvSpPr>
          <p:nvPr/>
        </p:nvSpPr>
        <p:spPr>
          <a:xfrm>
            <a:off x="15626258" y="1708348"/>
            <a:ext cx="6728818" cy="5149652"/>
          </a:xfrm>
          <a:prstGeom prst="rect">
            <a:avLst/>
          </a:prstGeom>
        </p:spPr>
        <p:txBody>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Now</a:t>
            </a:r>
          </a:p>
          <a:p>
            <a:pPr hangingPunct="1"/>
            <a:r>
              <a:rPr lang="de-DE"/>
              <a:t>in Year</a:t>
            </a:r>
          </a:p>
          <a:p>
            <a:pPr hangingPunct="1"/>
            <a:r>
              <a:rPr lang="de-DE"/>
              <a:t>2016</a:t>
            </a:r>
          </a:p>
        </p:txBody>
      </p:sp>
      <p:sp>
        <p:nvSpPr>
          <p:cNvPr id="9" name="Shape 1252"/>
          <p:cNvSpPr/>
          <p:nvPr/>
        </p:nvSpPr>
        <p:spPr>
          <a:xfrm>
            <a:off x="15626258" y="7105219"/>
            <a:ext cx="6728818" cy="48249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spcBef>
                <a:spcPts val="5900"/>
              </a:spcBef>
              <a:defRPr>
                <a:solidFill>
                  <a:srgbClr val="5E5E5E"/>
                </a:solidFill>
                <a:latin typeface="Montserrat Light"/>
                <a:ea typeface="Montserrat Light"/>
                <a:cs typeface="Montserrat Light"/>
                <a:sym typeface="Montserrat Light"/>
              </a:defRPr>
            </a:pPr>
            <a:r>
              <a:t>Sonet grosn clita kuasd gubergren, nosotra dra seao takimata sanctus tipsum dolor sit amet. Lorem eso ipsum ptroga neslo dolor sit amet.</a:t>
            </a:r>
          </a:p>
          <a:p>
            <a:pPr>
              <a:spcBef>
                <a:spcPts val="5900"/>
              </a:spcBef>
              <a:defRPr>
                <a:solidFill>
                  <a:srgbClr val="5E5E5E"/>
                </a:solidFill>
                <a:latin typeface="Montserrat Light"/>
                <a:ea typeface="Montserrat Light"/>
                <a:cs typeface="Montserrat Light"/>
                <a:sym typeface="Montserrat Light"/>
              </a:defRPr>
            </a:pPr>
            <a:r>
              <a:t>Medos diam nie nonumy eirmod tempor invidunt ubore eto ogna alquyam erat desando greadon.</a:t>
            </a:r>
          </a:p>
        </p:txBody>
      </p:sp>
    </p:spTree>
    <p:extLst>
      <p:ext uri="{BB962C8B-B14F-4D97-AF65-F5344CB8AC3E}">
        <p14:creationId xmlns:p14="http://schemas.microsoft.com/office/powerpoint/2010/main" val="39734721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Shape 1059"/>
          <p:cNvSpPr txBox="1">
            <a:spLocks/>
          </p:cNvSpPr>
          <p:nvPr/>
        </p:nvSpPr>
        <p:spPr>
          <a:xfrm>
            <a:off x="2032000" y="1708348"/>
            <a:ext cx="10160196"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it-IT"/>
              <a:t>Be.</a:t>
            </a:r>
          </a:p>
        </p:txBody>
      </p:sp>
      <p:sp>
        <p:nvSpPr>
          <p:cNvPr id="4" name="Shape 1060"/>
          <p:cNvSpPr/>
          <p:nvPr/>
        </p:nvSpPr>
        <p:spPr>
          <a:xfrm>
            <a:off x="2032000" y="5388421"/>
            <a:ext cx="5567565" cy="146957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spc="150">
                <a:solidFill>
                  <a:srgbClr val="212121"/>
                </a:solidFill>
                <a:latin typeface="Montserrat"/>
                <a:ea typeface="Montserrat"/>
                <a:cs typeface="Montserrat"/>
                <a:sym typeface="Montserrat"/>
              </a:defRPr>
            </a:lvl1pPr>
          </a:lstStyle>
          <a:p>
            <a:r>
              <a:t>with a clean &amp; modern Keynote Presentation.</a:t>
            </a:r>
          </a:p>
        </p:txBody>
      </p:sp>
      <p:sp>
        <p:nvSpPr>
          <p:cNvPr id="5" name="Shape 1061"/>
          <p:cNvSpPr/>
          <p:nvPr/>
        </p:nvSpPr>
        <p:spPr>
          <a:xfrm>
            <a:off x="2032097" y="3363961"/>
            <a:ext cx="9147576" cy="10126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00000"/>
              </a:lnSpc>
              <a:defRPr sz="4800" spc="240">
                <a:solidFill>
                  <a:srgbClr val="212121"/>
                </a:solidFill>
                <a:latin typeface="Montserrat"/>
                <a:ea typeface="Montserrat"/>
                <a:cs typeface="Montserrat"/>
                <a:sym typeface="Montserrat"/>
              </a:defRPr>
            </a:lvl1pPr>
          </a:lstStyle>
          <a:p>
            <a:r>
              <a:t>Creative</a:t>
            </a:r>
          </a:p>
        </p:txBody>
      </p:sp>
    </p:spTree>
    <p:extLst>
      <p:ext uri="{BB962C8B-B14F-4D97-AF65-F5344CB8AC3E}">
        <p14:creationId xmlns:p14="http://schemas.microsoft.com/office/powerpoint/2010/main" val="46089263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65"/>
          <p:cNvSpPr/>
          <p:nvPr/>
        </p:nvSpPr>
        <p:spPr>
          <a:xfrm flipV="1">
            <a:off x="12192230" y="3270944"/>
            <a:ext cx="1" cy="10445056"/>
          </a:xfrm>
          <a:prstGeom prst="line">
            <a:avLst/>
          </a:prstGeom>
          <a:ln w="25400">
            <a:solidFill>
              <a:srgbClr val="D6D6D6"/>
            </a:solidFill>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6" name="Shape 1269"/>
          <p:cNvSpPr txBox="1">
            <a:spLocks/>
          </p:cNvSpPr>
          <p:nvPr/>
        </p:nvSpPr>
        <p:spPr>
          <a:xfrm>
            <a:off x="2032000" y="1708348"/>
            <a:ext cx="7468990"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dirty="0"/>
              <a:t>Timeline</a:t>
            </a:r>
          </a:p>
          <a:p>
            <a:pPr hangingPunct="1"/>
            <a:r>
              <a:rPr lang="de-DE" dirty="0"/>
              <a:t>Images</a:t>
            </a:r>
          </a:p>
        </p:txBody>
      </p:sp>
      <p:sp>
        <p:nvSpPr>
          <p:cNvPr id="7" name="Shape 1270"/>
          <p:cNvSpPr/>
          <p:nvPr/>
        </p:nvSpPr>
        <p:spPr>
          <a:xfrm>
            <a:off x="13846770" y="3168848"/>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Dolores etoa jam rebum. Stetom clita kuasd gurgren, nosotra seao. </a:t>
            </a:r>
          </a:p>
        </p:txBody>
      </p:sp>
      <p:sp>
        <p:nvSpPr>
          <p:cNvPr id="8" name="Shape 1271"/>
          <p:cNvSpPr/>
          <p:nvPr/>
        </p:nvSpPr>
        <p:spPr>
          <a:xfrm>
            <a:off x="13846770" y="2406848"/>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2011</a:t>
            </a:r>
          </a:p>
        </p:txBody>
      </p:sp>
      <p:sp>
        <p:nvSpPr>
          <p:cNvPr id="9" name="Shape 1272"/>
          <p:cNvSpPr/>
          <p:nvPr/>
        </p:nvSpPr>
        <p:spPr>
          <a:xfrm>
            <a:off x="13838496" y="7099300"/>
            <a:ext cx="6528994"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Fosduo dolores etoa jam rebum. Clita kuasd gubergren, nosot seao. </a:t>
            </a:r>
          </a:p>
        </p:txBody>
      </p:sp>
      <p:sp>
        <p:nvSpPr>
          <p:cNvPr id="10" name="Shape 1273"/>
          <p:cNvSpPr/>
          <p:nvPr/>
        </p:nvSpPr>
        <p:spPr>
          <a:xfrm>
            <a:off x="13838496" y="6337300"/>
            <a:ext cx="6528994" cy="762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2012</a:t>
            </a:r>
          </a:p>
        </p:txBody>
      </p:sp>
      <p:sp>
        <p:nvSpPr>
          <p:cNvPr id="11" name="Shape 1274"/>
          <p:cNvSpPr/>
          <p:nvPr/>
        </p:nvSpPr>
        <p:spPr>
          <a:xfrm>
            <a:off x="13846770" y="10796360"/>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Etoa jam rebum. Steto clita kuasd gubergren, nosotra seao morada.. </a:t>
            </a:r>
          </a:p>
        </p:txBody>
      </p:sp>
      <p:sp>
        <p:nvSpPr>
          <p:cNvPr id="12" name="Shape 1275"/>
          <p:cNvSpPr/>
          <p:nvPr/>
        </p:nvSpPr>
        <p:spPr>
          <a:xfrm>
            <a:off x="13846770" y="10034360"/>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2013</a:t>
            </a:r>
          </a:p>
        </p:txBody>
      </p:sp>
      <p:sp>
        <p:nvSpPr>
          <p:cNvPr id="13" name="Shape 1276"/>
          <p:cNvSpPr/>
          <p:nvPr/>
        </p:nvSpPr>
        <p:spPr>
          <a:xfrm>
            <a:off x="2032000" y="5892963"/>
            <a:ext cx="9170231"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Osa imona les deso</a:t>
            </a:r>
          </a:p>
          <a:p>
            <a:pPr>
              <a:lnSpc>
                <a:spcPct val="100000"/>
              </a:lnSpc>
              <a:defRPr sz="4800" spc="240">
                <a:solidFill>
                  <a:srgbClr val="212121"/>
                </a:solidFill>
                <a:latin typeface="Montserrat"/>
                <a:ea typeface="Montserrat"/>
                <a:cs typeface="Montserrat"/>
                <a:sym typeface="Montserrat"/>
              </a:defRPr>
            </a:pPr>
            <a:r>
              <a:t>diam fron idoms.</a:t>
            </a:r>
          </a:p>
        </p:txBody>
      </p:sp>
      <p:sp>
        <p:nvSpPr>
          <p:cNvPr id="14" name="Shape 1277"/>
          <p:cNvSpPr/>
          <p:nvPr/>
        </p:nvSpPr>
        <p:spPr>
          <a:xfrm>
            <a:off x="2019529" y="8595604"/>
            <a:ext cx="7112001" cy="25422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etonsa justo fosduo dolores etoa jam rebum. Stet clita kuasd gubergren, nosotra.</a:t>
            </a:r>
          </a:p>
        </p:txBody>
      </p:sp>
    </p:spTree>
    <p:extLst>
      <p:ext uri="{BB962C8B-B14F-4D97-AF65-F5344CB8AC3E}">
        <p14:creationId xmlns:p14="http://schemas.microsoft.com/office/powerpoint/2010/main" val="794019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79"/>
          <p:cNvSpPr/>
          <p:nvPr/>
        </p:nvSpPr>
        <p:spPr>
          <a:xfrm flipV="1">
            <a:off x="12192230" y="-31056"/>
            <a:ext cx="1" cy="10445056"/>
          </a:xfrm>
          <a:prstGeom prst="line">
            <a:avLst/>
          </a:prstGeom>
          <a:ln w="25400">
            <a:solidFill>
              <a:srgbClr val="D6D6D6"/>
            </a:solidFill>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6" name="Shape 1283"/>
          <p:cNvSpPr/>
          <p:nvPr/>
        </p:nvSpPr>
        <p:spPr>
          <a:xfrm>
            <a:off x="13846770" y="3168848"/>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Dolores etoa jam rebum. Stetom clita kuasd gurgren, nosotra seao. </a:t>
            </a:r>
          </a:p>
        </p:txBody>
      </p:sp>
      <p:sp>
        <p:nvSpPr>
          <p:cNvPr id="7" name="Shape 1284"/>
          <p:cNvSpPr/>
          <p:nvPr/>
        </p:nvSpPr>
        <p:spPr>
          <a:xfrm>
            <a:off x="13846770" y="2406848"/>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2014</a:t>
            </a:r>
          </a:p>
        </p:txBody>
      </p:sp>
      <p:sp>
        <p:nvSpPr>
          <p:cNvPr id="8" name="Shape 1285"/>
          <p:cNvSpPr/>
          <p:nvPr/>
        </p:nvSpPr>
        <p:spPr>
          <a:xfrm>
            <a:off x="13838496" y="7099300"/>
            <a:ext cx="6528994"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Fosduo dolores etoa jam rebum. Clita kuasd gubergren, nosot seao. </a:t>
            </a:r>
          </a:p>
        </p:txBody>
      </p:sp>
      <p:sp>
        <p:nvSpPr>
          <p:cNvPr id="9" name="Shape 1286"/>
          <p:cNvSpPr/>
          <p:nvPr/>
        </p:nvSpPr>
        <p:spPr>
          <a:xfrm>
            <a:off x="13838496" y="6337300"/>
            <a:ext cx="6528994" cy="762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2015</a:t>
            </a:r>
          </a:p>
        </p:txBody>
      </p:sp>
      <p:sp>
        <p:nvSpPr>
          <p:cNvPr id="10" name="Shape 1287"/>
          <p:cNvSpPr/>
          <p:nvPr/>
        </p:nvSpPr>
        <p:spPr>
          <a:xfrm>
            <a:off x="13846770" y="10796360"/>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Etoa jam rebum. Steto clita kuasd gubergren, nosotra seao morada.. </a:t>
            </a:r>
          </a:p>
        </p:txBody>
      </p:sp>
      <p:sp>
        <p:nvSpPr>
          <p:cNvPr id="11" name="Shape 1288"/>
          <p:cNvSpPr/>
          <p:nvPr/>
        </p:nvSpPr>
        <p:spPr>
          <a:xfrm>
            <a:off x="13846770" y="10034360"/>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NOW IN 2016</a:t>
            </a:r>
          </a:p>
        </p:txBody>
      </p:sp>
      <p:sp>
        <p:nvSpPr>
          <p:cNvPr id="12" name="Shape 1289"/>
          <p:cNvSpPr/>
          <p:nvPr/>
        </p:nvSpPr>
        <p:spPr>
          <a:xfrm>
            <a:off x="2035075" y="1835348"/>
            <a:ext cx="7112001"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rPr dirty="0"/>
              <a:t>Froada osa mago ona leso damer.</a:t>
            </a:r>
          </a:p>
        </p:txBody>
      </p:sp>
      <p:sp>
        <p:nvSpPr>
          <p:cNvPr id="13" name="Shape 1290"/>
          <p:cNvSpPr/>
          <p:nvPr/>
        </p:nvSpPr>
        <p:spPr>
          <a:xfrm>
            <a:off x="2035075" y="4407211"/>
            <a:ext cx="7112001" cy="38295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etonsa justo fosduo dolores etoa jam rebum. Stet clita kuasd gubergren, nosotra seam takimata sanctus Lorem ipsum dolor sit amet. Lorem eso ipsum dolor sito amet, deras consetetur asdips.</a:t>
            </a:r>
          </a:p>
        </p:txBody>
      </p:sp>
      <p:sp>
        <p:nvSpPr>
          <p:cNvPr id="14" name="Shape 1291"/>
          <p:cNvSpPr/>
          <p:nvPr/>
        </p:nvSpPr>
        <p:spPr>
          <a:xfrm>
            <a:off x="2035075" y="8772156"/>
            <a:ext cx="7112001" cy="762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spc="150">
                <a:solidFill>
                  <a:srgbClr val="212121"/>
                </a:solidFill>
                <a:latin typeface="Montserrat"/>
                <a:ea typeface="Montserrat"/>
                <a:cs typeface="Montserrat"/>
                <a:sym typeface="Montserrat"/>
              </a:defRPr>
            </a:lvl1pPr>
          </a:lstStyle>
          <a:p>
            <a:r>
              <a:t>Be Creative</a:t>
            </a:r>
          </a:p>
        </p:txBody>
      </p:sp>
    </p:spTree>
    <p:extLst>
      <p:ext uri="{BB962C8B-B14F-4D97-AF65-F5344CB8AC3E}">
        <p14:creationId xmlns:p14="http://schemas.microsoft.com/office/powerpoint/2010/main" val="187278124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294"/>
          <p:cNvSpPr/>
          <p:nvPr/>
        </p:nvSpPr>
        <p:spPr>
          <a:xfrm rot="5400000">
            <a:off x="-761283" y="762694"/>
            <a:ext cx="13716025" cy="121906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599"/>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1294"/>
          <p:cNvSpPr/>
          <p:nvPr/>
        </p:nvSpPr>
        <p:spPr>
          <a:xfrm rot="5400000">
            <a:off x="-762693" y="762667"/>
            <a:ext cx="13716025" cy="121906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599"/>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5" name="Shape 1295"/>
          <p:cNvSpPr txBox="1">
            <a:spLocks/>
          </p:cNvSpPr>
          <p:nvPr/>
        </p:nvSpPr>
        <p:spPr>
          <a:xfrm>
            <a:off x="2032000" y="1708348"/>
            <a:ext cx="10160196"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p:txBody>
      </p:sp>
      <p:sp>
        <p:nvSpPr>
          <p:cNvPr id="6" name="Shape 1296"/>
          <p:cNvSpPr/>
          <p:nvPr/>
        </p:nvSpPr>
        <p:spPr>
          <a:xfrm>
            <a:off x="2032097" y="4317900"/>
            <a:ext cx="9145193" cy="2540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creative with a clean and modern Keynote Presentation.</a:t>
            </a:r>
          </a:p>
        </p:txBody>
      </p:sp>
    </p:spTree>
    <p:extLst>
      <p:ext uri="{BB962C8B-B14F-4D97-AF65-F5344CB8AC3E}">
        <p14:creationId xmlns:p14="http://schemas.microsoft.com/office/powerpoint/2010/main" val="90716164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 name="Shape 1298"/>
          <p:cNvSpPr/>
          <p:nvPr/>
        </p:nvSpPr>
        <p:spPr>
          <a:xfrm flipV="1">
            <a:off x="12192230" y="3270944"/>
            <a:ext cx="1" cy="11423042"/>
          </a:xfrm>
          <a:prstGeom prst="line">
            <a:avLst/>
          </a:prstGeom>
          <a:ln w="25400">
            <a:solidFill>
              <a:srgbClr val="A9A9A9"/>
            </a:solidFill>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1299" name="Shape 1299"/>
          <p:cNvSpPr>
            <a:spLocks noGrp="1"/>
          </p:cNvSpPr>
          <p:nvPr>
            <p:ph type="sldNum" sz="quarter" idx="2"/>
          </p:nvPr>
        </p:nvSpPr>
        <p:spPr>
          <a:xfrm>
            <a:off x="21848960" y="12319000"/>
            <a:ext cx="509729"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
        <p:nvSpPr>
          <p:cNvPr id="1300" name="Shape 1300"/>
          <p:cNvSpPr>
            <a:spLocks noGrp="1"/>
          </p:cNvSpPr>
          <p:nvPr>
            <p:ph type="title"/>
          </p:nvPr>
        </p:nvSpPr>
        <p:spPr>
          <a:xfrm>
            <a:off x="2032000" y="1708348"/>
            <a:ext cx="8740525" cy="2108201"/>
          </a:xfrm>
          <a:prstGeom prst="rect">
            <a:avLst/>
          </a:prstGeom>
        </p:spPr>
        <p:txBody>
          <a:bodyPr/>
          <a:lstStyle/>
          <a:p>
            <a:r>
              <a:t>Timeline</a:t>
            </a:r>
          </a:p>
        </p:txBody>
      </p:sp>
      <p:sp>
        <p:nvSpPr>
          <p:cNvPr id="1301" name="Shape 1301"/>
          <p:cNvSpPr/>
          <p:nvPr/>
        </p:nvSpPr>
        <p:spPr>
          <a:xfrm>
            <a:off x="11423764" y="2025848"/>
            <a:ext cx="1524001" cy="1524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1302" name="Shape 1302"/>
          <p:cNvSpPr/>
          <p:nvPr/>
        </p:nvSpPr>
        <p:spPr>
          <a:xfrm>
            <a:off x="13592770" y="3168848"/>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Dolores etoa jam rebum. Stetom clita kuasd gurgren, nosotra seao. </a:t>
            </a:r>
          </a:p>
        </p:txBody>
      </p:sp>
      <p:sp>
        <p:nvSpPr>
          <p:cNvPr id="1303" name="Shape 1303"/>
          <p:cNvSpPr/>
          <p:nvPr/>
        </p:nvSpPr>
        <p:spPr>
          <a:xfrm>
            <a:off x="13592770" y="2406848"/>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2011</a:t>
            </a:r>
          </a:p>
        </p:txBody>
      </p:sp>
      <p:sp>
        <p:nvSpPr>
          <p:cNvPr id="1304" name="Shape 1304"/>
          <p:cNvSpPr/>
          <p:nvPr/>
        </p:nvSpPr>
        <p:spPr>
          <a:xfrm>
            <a:off x="11442930" y="5664200"/>
            <a:ext cx="1524001" cy="1524000"/>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1305" name="Shape 1305"/>
          <p:cNvSpPr/>
          <p:nvPr/>
        </p:nvSpPr>
        <p:spPr>
          <a:xfrm>
            <a:off x="4262697" y="6781800"/>
            <a:ext cx="6528994"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Fosduo dolores etoa jam rebum. Clita kuasd gubergren, nosot seao. </a:t>
            </a:r>
          </a:p>
        </p:txBody>
      </p:sp>
      <p:sp>
        <p:nvSpPr>
          <p:cNvPr id="1306" name="Shape 1306"/>
          <p:cNvSpPr/>
          <p:nvPr/>
        </p:nvSpPr>
        <p:spPr>
          <a:xfrm>
            <a:off x="4262697" y="6019800"/>
            <a:ext cx="6528994" cy="762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r">
              <a:spcBef>
                <a:spcPts val="5900"/>
              </a:spcBef>
              <a:defRPr spc="150">
                <a:solidFill>
                  <a:srgbClr val="212121"/>
                </a:solidFill>
                <a:latin typeface="Montserrat"/>
                <a:ea typeface="Montserrat"/>
                <a:cs typeface="Montserrat"/>
                <a:sym typeface="Montserrat"/>
              </a:defRPr>
            </a:lvl1pPr>
          </a:lstStyle>
          <a:p>
            <a:r>
              <a:t>2012</a:t>
            </a:r>
          </a:p>
        </p:txBody>
      </p:sp>
      <p:sp>
        <p:nvSpPr>
          <p:cNvPr id="1307" name="Shape 1307"/>
          <p:cNvSpPr/>
          <p:nvPr/>
        </p:nvSpPr>
        <p:spPr>
          <a:xfrm>
            <a:off x="11423764" y="9353351"/>
            <a:ext cx="1524001" cy="1524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1308" name="Shape 1308"/>
          <p:cNvSpPr/>
          <p:nvPr/>
        </p:nvSpPr>
        <p:spPr>
          <a:xfrm>
            <a:off x="13592770" y="10478860"/>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Etoa jam rebum. Steto clita kuasd gubergren, nosotra seao morada.. </a:t>
            </a:r>
          </a:p>
        </p:txBody>
      </p:sp>
      <p:sp>
        <p:nvSpPr>
          <p:cNvPr id="1309" name="Shape 1309"/>
          <p:cNvSpPr/>
          <p:nvPr/>
        </p:nvSpPr>
        <p:spPr>
          <a:xfrm>
            <a:off x="13592770" y="9716860"/>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2013</a:t>
            </a:r>
          </a:p>
        </p:txBody>
      </p:sp>
      <p:sp>
        <p:nvSpPr>
          <p:cNvPr id="1310" name="Shape 1310"/>
          <p:cNvSpPr/>
          <p:nvPr/>
        </p:nvSpPr>
        <p:spPr>
          <a:xfrm>
            <a:off x="11817694" y="6019800"/>
            <a:ext cx="812801" cy="812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311" name="Shape 1311"/>
          <p:cNvSpPr/>
          <p:nvPr/>
        </p:nvSpPr>
        <p:spPr>
          <a:xfrm>
            <a:off x="11798530" y="235604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312" name="Shape 1312"/>
          <p:cNvSpPr/>
          <p:nvPr/>
        </p:nvSpPr>
        <p:spPr>
          <a:xfrm>
            <a:off x="11773130" y="9716860"/>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 name="Shape 1314"/>
          <p:cNvSpPr/>
          <p:nvPr/>
        </p:nvSpPr>
        <p:spPr>
          <a:xfrm flipV="1">
            <a:off x="12192230" y="-31056"/>
            <a:ext cx="1" cy="10146408"/>
          </a:xfrm>
          <a:prstGeom prst="line">
            <a:avLst/>
          </a:prstGeom>
          <a:ln w="25400">
            <a:solidFill>
              <a:srgbClr val="A9A9A9"/>
            </a:solidFill>
            <a:miter lim="400000"/>
          </a:ln>
        </p:spPr>
        <p:txBody>
          <a:bodyPr lIns="50800" tIns="50800" rIns="50800" bIns="50800" anchor="ctr"/>
          <a:lstStyle/>
          <a:p>
            <a:pPr defTabSz="457200">
              <a:lnSpc>
                <a:spcPct val="100000"/>
              </a:lnSpc>
              <a:defRPr sz="1200">
                <a:solidFill>
                  <a:srgbClr val="000000"/>
                </a:solidFill>
                <a:latin typeface="Helvetica"/>
                <a:ea typeface="Helvetica"/>
                <a:cs typeface="Helvetica"/>
                <a:sym typeface="Helvetica"/>
              </a:defRPr>
            </a:pPr>
            <a:endParaRPr/>
          </a:p>
        </p:txBody>
      </p:sp>
      <p:sp>
        <p:nvSpPr>
          <p:cNvPr id="1315" name="Shape 1315"/>
          <p:cNvSpPr>
            <a:spLocks noGrp="1"/>
          </p:cNvSpPr>
          <p:nvPr>
            <p:ph type="sldNum" sz="quarter" idx="2"/>
          </p:nvPr>
        </p:nvSpPr>
        <p:spPr>
          <a:xfrm>
            <a:off x="21848960" y="12319000"/>
            <a:ext cx="509729"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a:p>
        </p:txBody>
      </p:sp>
      <p:sp>
        <p:nvSpPr>
          <p:cNvPr id="1316" name="Shape 1316"/>
          <p:cNvSpPr/>
          <p:nvPr/>
        </p:nvSpPr>
        <p:spPr>
          <a:xfrm>
            <a:off x="11423764" y="2025848"/>
            <a:ext cx="1524001" cy="1524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1317" name="Shape 1317"/>
          <p:cNvSpPr/>
          <p:nvPr/>
        </p:nvSpPr>
        <p:spPr>
          <a:xfrm>
            <a:off x="13592770" y="3168848"/>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Dolores etoa jam rebum. Stetom clita kuasd gurgren, nosotra seao. </a:t>
            </a:r>
          </a:p>
        </p:txBody>
      </p:sp>
      <p:sp>
        <p:nvSpPr>
          <p:cNvPr id="1318" name="Shape 1318"/>
          <p:cNvSpPr/>
          <p:nvPr/>
        </p:nvSpPr>
        <p:spPr>
          <a:xfrm>
            <a:off x="13592770" y="2406848"/>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2014</a:t>
            </a:r>
          </a:p>
        </p:txBody>
      </p:sp>
      <p:sp>
        <p:nvSpPr>
          <p:cNvPr id="1319" name="Shape 1319"/>
          <p:cNvSpPr/>
          <p:nvPr/>
        </p:nvSpPr>
        <p:spPr>
          <a:xfrm>
            <a:off x="11442930" y="5689600"/>
            <a:ext cx="1524001" cy="1524000"/>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1320" name="Shape 1320"/>
          <p:cNvSpPr/>
          <p:nvPr/>
        </p:nvSpPr>
        <p:spPr>
          <a:xfrm>
            <a:off x="4267296" y="7018174"/>
            <a:ext cx="6528994"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Fosduo dolores etoa jam rebum. Clita kuasd gubergren, nosot seao. </a:t>
            </a:r>
          </a:p>
        </p:txBody>
      </p:sp>
      <p:sp>
        <p:nvSpPr>
          <p:cNvPr id="1321" name="Shape 1321"/>
          <p:cNvSpPr/>
          <p:nvPr/>
        </p:nvSpPr>
        <p:spPr>
          <a:xfrm>
            <a:off x="4267296" y="6256174"/>
            <a:ext cx="652899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r">
              <a:spcBef>
                <a:spcPts val="5900"/>
              </a:spcBef>
              <a:defRPr spc="150">
                <a:solidFill>
                  <a:srgbClr val="212121"/>
                </a:solidFill>
                <a:latin typeface="Montserrat"/>
                <a:ea typeface="Montserrat"/>
                <a:cs typeface="Montserrat"/>
                <a:sym typeface="Montserrat"/>
              </a:defRPr>
            </a:lvl1pPr>
          </a:lstStyle>
          <a:p>
            <a:r>
              <a:t>2015</a:t>
            </a:r>
          </a:p>
        </p:txBody>
      </p:sp>
      <p:sp>
        <p:nvSpPr>
          <p:cNvPr id="1322" name="Shape 1322"/>
          <p:cNvSpPr/>
          <p:nvPr/>
        </p:nvSpPr>
        <p:spPr>
          <a:xfrm>
            <a:off x="11423764" y="9353351"/>
            <a:ext cx="1524001" cy="1524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1323" name="Shape 1323"/>
          <p:cNvSpPr/>
          <p:nvPr/>
        </p:nvSpPr>
        <p:spPr>
          <a:xfrm>
            <a:off x="13592770" y="10529660"/>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just">
              <a:spcBef>
                <a:spcPts val="5900"/>
              </a:spcBef>
              <a:defRPr>
                <a:solidFill>
                  <a:srgbClr val="5E5E5E"/>
                </a:solidFill>
                <a:latin typeface="Montserrat Light"/>
                <a:ea typeface="Montserrat Light"/>
                <a:cs typeface="Montserrat Light"/>
                <a:sym typeface="Montserrat Light"/>
              </a:defRPr>
            </a:lvl1pPr>
          </a:lstStyle>
          <a:p>
            <a:r>
              <a:t>Etoa jam rebum. Steto clita kuasd gubergren, nosotra seao morada.. </a:t>
            </a:r>
          </a:p>
        </p:txBody>
      </p:sp>
      <p:sp>
        <p:nvSpPr>
          <p:cNvPr id="1324" name="Shape 1324"/>
          <p:cNvSpPr/>
          <p:nvPr/>
        </p:nvSpPr>
        <p:spPr>
          <a:xfrm>
            <a:off x="13592770" y="9767660"/>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NOW IN 2016</a:t>
            </a:r>
          </a:p>
        </p:txBody>
      </p:sp>
      <p:sp>
        <p:nvSpPr>
          <p:cNvPr id="1325" name="Shape 1325"/>
          <p:cNvSpPr/>
          <p:nvPr/>
        </p:nvSpPr>
        <p:spPr>
          <a:xfrm>
            <a:off x="2035075" y="2025848"/>
            <a:ext cx="6341865"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Froada osa mago ona leso damer.</a:t>
            </a:r>
          </a:p>
        </p:txBody>
      </p:sp>
      <p:sp>
        <p:nvSpPr>
          <p:cNvPr id="1326" name="Shape 1326"/>
          <p:cNvSpPr/>
          <p:nvPr/>
        </p:nvSpPr>
        <p:spPr>
          <a:xfrm>
            <a:off x="11782482" y="9716860"/>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327" name="Shape 1327"/>
          <p:cNvSpPr/>
          <p:nvPr/>
        </p:nvSpPr>
        <p:spPr>
          <a:xfrm>
            <a:off x="11707969" y="2306935"/>
            <a:ext cx="961827" cy="9618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328" name="Shape 1328"/>
          <p:cNvSpPr/>
          <p:nvPr/>
        </p:nvSpPr>
        <p:spPr>
          <a:xfrm>
            <a:off x="11801647" y="6045200"/>
            <a:ext cx="812801" cy="812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39"/>
          <p:cNvGrpSpPr/>
          <p:nvPr/>
        </p:nvGrpSpPr>
        <p:grpSpPr>
          <a:xfrm>
            <a:off x="-6325249" y="2026814"/>
            <a:ext cx="16621005" cy="9649024"/>
            <a:chOff x="0" y="0"/>
            <a:chExt cx="16621004" cy="9649023"/>
          </a:xfrm>
        </p:grpSpPr>
        <p:sp>
          <p:nvSpPr>
            <p:cNvPr id="4" name="Shape 1330"/>
            <p:cNvSpPr/>
            <p:nvPr/>
          </p:nvSpPr>
          <p:spPr>
            <a:xfrm>
              <a:off x="1514061" y="46586"/>
              <a:ext cx="13527661" cy="9162507"/>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1331"/>
            <p:cNvSpPr/>
            <p:nvPr/>
          </p:nvSpPr>
          <p:spPr>
            <a:xfrm>
              <a:off x="1486109" y="0"/>
              <a:ext cx="13583564" cy="9241703"/>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B4B3B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332"/>
            <p:cNvSpPr/>
            <p:nvPr/>
          </p:nvSpPr>
          <p:spPr>
            <a:xfrm>
              <a:off x="1555989" y="93173"/>
              <a:ext cx="13441713" cy="8896963"/>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333"/>
            <p:cNvSpPr/>
            <p:nvPr/>
          </p:nvSpPr>
          <p:spPr>
            <a:xfrm>
              <a:off x="1984585" y="675504"/>
              <a:ext cx="12581955" cy="7927966"/>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334"/>
            <p:cNvSpPr/>
            <p:nvPr/>
          </p:nvSpPr>
          <p:spPr>
            <a:xfrm>
              <a:off x="8227173" y="419278"/>
              <a:ext cx="106089" cy="106099"/>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335"/>
            <p:cNvSpPr/>
            <p:nvPr/>
          </p:nvSpPr>
          <p:spPr>
            <a:xfrm>
              <a:off x="8227173" y="421286"/>
              <a:ext cx="82796" cy="80774"/>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336"/>
            <p:cNvSpPr/>
            <p:nvPr/>
          </p:nvSpPr>
          <p:spPr>
            <a:xfrm>
              <a:off x="792" y="9426468"/>
              <a:ext cx="16619685" cy="222556"/>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solidFill>
              <a:srgbClr val="AFBA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337"/>
            <p:cNvSpPr/>
            <p:nvPr/>
          </p:nvSpPr>
          <p:spPr>
            <a:xfrm>
              <a:off x="0" y="9168221"/>
              <a:ext cx="16621005" cy="264494"/>
            </a:xfrm>
            <a:custGeom>
              <a:avLst/>
              <a:gdLst/>
              <a:ahLst/>
              <a:cxnLst>
                <a:cxn ang="0">
                  <a:pos x="wd2" y="hd2"/>
                </a:cxn>
                <a:cxn ang="5400000">
                  <a:pos x="wd2" y="hd2"/>
                </a:cxn>
                <a:cxn ang="10800000">
                  <a:pos x="wd2" y="hd2"/>
                </a:cxn>
                <a:cxn ang="16200000">
                  <a:pos x="wd2" y="hd2"/>
                </a:cxn>
              </a:cxnLst>
              <a:rect l="0" t="0" r="r" b="b"/>
              <a:pathLst>
                <a:path w="21600" h="21600" extrusionOk="0">
                  <a:moveTo>
                    <a:pt x="21597" y="21600"/>
                  </a:moveTo>
                  <a:lnTo>
                    <a:pt x="4" y="21600"/>
                  </a:lnTo>
                  <a:cubicBezTo>
                    <a:pt x="0" y="21600"/>
                    <a:pt x="0" y="21600"/>
                    <a:pt x="0" y="21429"/>
                  </a:cubicBezTo>
                  <a:lnTo>
                    <a:pt x="0" y="3600"/>
                  </a:lnTo>
                  <a:cubicBezTo>
                    <a:pt x="0" y="1629"/>
                    <a:pt x="26" y="0"/>
                    <a:pt x="58" y="0"/>
                  </a:cubicBezTo>
                  <a:lnTo>
                    <a:pt x="21542" y="0"/>
                  </a:lnTo>
                  <a:cubicBezTo>
                    <a:pt x="21574" y="0"/>
                    <a:pt x="21600" y="1629"/>
                    <a:pt x="21600" y="3600"/>
                  </a:cubicBezTo>
                  <a:cubicBezTo>
                    <a:pt x="21600" y="3600"/>
                    <a:pt x="21600" y="21600"/>
                    <a:pt x="21597" y="21600"/>
                  </a:cubicBezTo>
                </a:path>
              </a:pathLst>
            </a:custGeom>
            <a:solidFill>
              <a:srgbClr val="E7E7E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338"/>
            <p:cNvSpPr/>
            <p:nvPr/>
          </p:nvSpPr>
          <p:spPr>
            <a:xfrm>
              <a:off x="7178978" y="9168221"/>
              <a:ext cx="2258390" cy="1340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solidFill>
              <a:srgbClr val="AFBAC0"/>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 name="Bildplatzhalter 1"/>
          <p:cNvSpPr>
            <a:spLocks noGrp="1"/>
          </p:cNvSpPr>
          <p:nvPr>
            <p:ph type="pic" sz="half" idx="13"/>
          </p:nvPr>
        </p:nvSpPr>
        <p:spPr/>
      </p:sp>
      <p:sp>
        <p:nvSpPr>
          <p:cNvPr id="13" name="Shape 1341"/>
          <p:cNvSpPr txBox="1">
            <a:spLocks/>
          </p:cNvSpPr>
          <p:nvPr/>
        </p:nvSpPr>
        <p:spPr>
          <a:xfrm>
            <a:off x="12195770" y="1712168"/>
            <a:ext cx="10161191" cy="368379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dirty="0"/>
              <a:t>Notebook</a:t>
            </a:r>
          </a:p>
          <a:p>
            <a:pPr hangingPunct="1"/>
            <a:r>
              <a:rPr lang="de-DE" dirty="0" err="1"/>
              <a:t>Mockup</a:t>
            </a:r>
            <a:endParaRPr lang="de-DE" dirty="0"/>
          </a:p>
        </p:txBody>
      </p:sp>
      <p:sp>
        <p:nvSpPr>
          <p:cNvPr id="14" name="Shape 1342"/>
          <p:cNvSpPr/>
          <p:nvPr/>
        </p:nvSpPr>
        <p:spPr>
          <a:xfrm>
            <a:off x="12192000" y="5833093"/>
            <a:ext cx="9145387" cy="20364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Froada osa mago ona leso damer prier ersade.</a:t>
            </a:r>
          </a:p>
        </p:txBody>
      </p:sp>
      <p:sp>
        <p:nvSpPr>
          <p:cNvPr id="15" name="Shape 1343"/>
          <p:cNvSpPr/>
          <p:nvPr/>
        </p:nvSpPr>
        <p:spPr>
          <a:xfrm>
            <a:off x="12192000" y="9068689"/>
            <a:ext cx="4828163"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6" name="Shape 1344"/>
          <p:cNvSpPr/>
          <p:nvPr/>
        </p:nvSpPr>
        <p:spPr>
          <a:xfrm>
            <a:off x="12192000" y="8306689"/>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17" name="Shape 1345"/>
          <p:cNvSpPr/>
          <p:nvPr/>
        </p:nvSpPr>
        <p:spPr>
          <a:xfrm>
            <a:off x="17718200" y="8306689"/>
            <a:ext cx="462605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18" name="Shape 1346"/>
          <p:cNvSpPr/>
          <p:nvPr/>
        </p:nvSpPr>
        <p:spPr>
          <a:xfrm>
            <a:off x="17718200" y="9068689"/>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Tree>
    <p:extLst>
      <p:ext uri="{BB962C8B-B14F-4D97-AF65-F5344CB8AC3E}">
        <p14:creationId xmlns:p14="http://schemas.microsoft.com/office/powerpoint/2010/main" val="179752007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Shape 1351"/>
          <p:cNvSpPr txBox="1">
            <a:spLocks/>
          </p:cNvSpPr>
          <p:nvPr/>
        </p:nvSpPr>
        <p:spPr>
          <a:xfrm>
            <a:off x="2032000" y="1708348"/>
            <a:ext cx="4826000" cy="45935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Meet</a:t>
            </a:r>
          </a:p>
          <a:p>
            <a:pPr hangingPunct="1"/>
            <a:r>
              <a:rPr lang="de-DE"/>
              <a:t>The</a:t>
            </a:r>
          </a:p>
          <a:p>
            <a:pPr hangingPunct="1"/>
            <a:r>
              <a:rPr lang="de-DE"/>
              <a:t>Team</a:t>
            </a:r>
            <a:endParaRPr lang="de-DE" dirty="0"/>
          </a:p>
        </p:txBody>
      </p:sp>
      <p:sp>
        <p:nvSpPr>
          <p:cNvPr id="6" name="Shape 1352"/>
          <p:cNvSpPr/>
          <p:nvPr/>
        </p:nvSpPr>
        <p:spPr>
          <a:xfrm>
            <a:off x="7366000" y="9391848"/>
            <a:ext cx="4826000"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spc="150">
                <a:solidFill>
                  <a:srgbClr val="212121"/>
                </a:solidFill>
                <a:latin typeface="Montserrat"/>
                <a:ea typeface="Montserrat"/>
                <a:cs typeface="Montserrat"/>
                <a:sym typeface="Montserrat"/>
              </a:defRPr>
            </a:lvl1pPr>
          </a:lstStyle>
          <a:p>
            <a:r>
              <a:t>TOM MILLER</a:t>
            </a:r>
          </a:p>
        </p:txBody>
      </p:sp>
      <p:sp>
        <p:nvSpPr>
          <p:cNvPr id="7" name="Shape 1353"/>
          <p:cNvSpPr/>
          <p:nvPr/>
        </p:nvSpPr>
        <p:spPr>
          <a:xfrm>
            <a:off x="7366000" y="9985474"/>
            <a:ext cx="4826000"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Ceo - Creative</a:t>
            </a:r>
          </a:p>
        </p:txBody>
      </p:sp>
      <p:sp>
        <p:nvSpPr>
          <p:cNvPr id="8" name="Shape 1354"/>
          <p:cNvSpPr/>
          <p:nvPr/>
        </p:nvSpPr>
        <p:spPr>
          <a:xfrm>
            <a:off x="12450960" y="9391848"/>
            <a:ext cx="4826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spc="150">
                <a:solidFill>
                  <a:srgbClr val="212121"/>
                </a:solidFill>
                <a:latin typeface="Montserrat"/>
                <a:ea typeface="Montserrat"/>
                <a:cs typeface="Montserrat"/>
                <a:sym typeface="Montserrat"/>
              </a:defRPr>
            </a:lvl1pPr>
          </a:lstStyle>
          <a:p>
            <a:r>
              <a:t>JENA SMITH</a:t>
            </a:r>
          </a:p>
        </p:txBody>
      </p:sp>
      <p:sp>
        <p:nvSpPr>
          <p:cNvPr id="9" name="Shape 1355"/>
          <p:cNvSpPr/>
          <p:nvPr/>
        </p:nvSpPr>
        <p:spPr>
          <a:xfrm>
            <a:off x="12450960" y="9985474"/>
            <a:ext cx="4826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Support - Design</a:t>
            </a:r>
          </a:p>
        </p:txBody>
      </p:sp>
      <p:sp>
        <p:nvSpPr>
          <p:cNvPr id="10" name="Shape 1356"/>
          <p:cNvSpPr/>
          <p:nvPr/>
        </p:nvSpPr>
        <p:spPr>
          <a:xfrm>
            <a:off x="17530960" y="9391848"/>
            <a:ext cx="4826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spc="150">
                <a:solidFill>
                  <a:srgbClr val="212121"/>
                </a:solidFill>
                <a:latin typeface="Montserrat"/>
                <a:ea typeface="Montserrat"/>
                <a:cs typeface="Montserrat"/>
                <a:sym typeface="Montserrat"/>
              </a:defRPr>
            </a:lvl1pPr>
          </a:lstStyle>
          <a:p>
            <a:r>
              <a:t>MIKE FORMS</a:t>
            </a:r>
          </a:p>
        </p:txBody>
      </p:sp>
      <p:sp>
        <p:nvSpPr>
          <p:cNvPr id="11" name="Shape 1357"/>
          <p:cNvSpPr/>
          <p:nvPr/>
        </p:nvSpPr>
        <p:spPr>
          <a:xfrm>
            <a:off x="17530960" y="9985474"/>
            <a:ext cx="4826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App Development</a:t>
            </a:r>
          </a:p>
        </p:txBody>
      </p:sp>
      <p:sp>
        <p:nvSpPr>
          <p:cNvPr id="12" name="Shape 1358"/>
          <p:cNvSpPr/>
          <p:nvPr/>
        </p:nvSpPr>
        <p:spPr>
          <a:xfrm>
            <a:off x="2032000" y="6858000"/>
            <a:ext cx="4572000" cy="51774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Sed diam diotur niema nonumy eirmod tempor invidunt ubore eto ogna aliquyam erat desando greadon.</a:t>
            </a:r>
          </a:p>
          <a:p>
            <a:pPr>
              <a:spcBef>
                <a:spcPts val="5900"/>
              </a:spcBef>
              <a:defRPr>
                <a:solidFill>
                  <a:srgbClr val="5E5E5E"/>
                </a:solidFill>
                <a:latin typeface="Montserrat Light"/>
                <a:ea typeface="Montserrat Light"/>
                <a:cs typeface="Montserrat Light"/>
                <a:sym typeface="Montserrat Light"/>
              </a:defRPr>
            </a:pPr>
            <a:r>
              <a:t>Lorem ipsum dolor sitos amet. Lorem eso ipsum dolor sit amet.</a:t>
            </a:r>
          </a:p>
        </p:txBody>
      </p:sp>
    </p:spTree>
    <p:extLst>
      <p:ext uri="{BB962C8B-B14F-4D97-AF65-F5344CB8AC3E}">
        <p14:creationId xmlns:p14="http://schemas.microsoft.com/office/powerpoint/2010/main" val="63580691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Shape 1363"/>
          <p:cNvSpPr/>
          <p:nvPr/>
        </p:nvSpPr>
        <p:spPr>
          <a:xfrm>
            <a:off x="2696866" y="8651973"/>
            <a:ext cx="4572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6" name="Shape 1364"/>
          <p:cNvSpPr/>
          <p:nvPr/>
        </p:nvSpPr>
        <p:spPr>
          <a:xfrm>
            <a:off x="2681188" y="9245599"/>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rPr dirty="0"/>
              <a:t>App - Development</a:t>
            </a:r>
          </a:p>
        </p:txBody>
      </p:sp>
      <p:sp>
        <p:nvSpPr>
          <p:cNvPr id="7" name="Shape 1365"/>
          <p:cNvSpPr/>
          <p:nvPr/>
        </p:nvSpPr>
        <p:spPr>
          <a:xfrm>
            <a:off x="2047775" y="10159999"/>
            <a:ext cx="5838826" cy="126851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a:t>
            </a:r>
          </a:p>
        </p:txBody>
      </p:sp>
      <p:sp>
        <p:nvSpPr>
          <p:cNvPr id="8" name="Shape 1366"/>
          <p:cNvSpPr/>
          <p:nvPr/>
        </p:nvSpPr>
        <p:spPr>
          <a:xfrm>
            <a:off x="9916368" y="8651973"/>
            <a:ext cx="4572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9" name="Shape 1367"/>
          <p:cNvSpPr/>
          <p:nvPr/>
        </p:nvSpPr>
        <p:spPr>
          <a:xfrm>
            <a:off x="9916368" y="9245599"/>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10" name="Shape 1368"/>
          <p:cNvSpPr/>
          <p:nvPr/>
        </p:nvSpPr>
        <p:spPr>
          <a:xfrm>
            <a:off x="17151548" y="8651973"/>
            <a:ext cx="4572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11" name="Shape 1369"/>
          <p:cNvSpPr/>
          <p:nvPr/>
        </p:nvSpPr>
        <p:spPr>
          <a:xfrm>
            <a:off x="17151548" y="9245599"/>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12" name="Shape 1370"/>
          <p:cNvSpPr/>
          <p:nvPr/>
        </p:nvSpPr>
        <p:spPr>
          <a:xfrm>
            <a:off x="9282955" y="10159999"/>
            <a:ext cx="5838826" cy="126851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a:t>
            </a:r>
          </a:p>
        </p:txBody>
      </p:sp>
      <p:sp>
        <p:nvSpPr>
          <p:cNvPr id="13" name="Shape 1371"/>
          <p:cNvSpPr/>
          <p:nvPr/>
        </p:nvSpPr>
        <p:spPr>
          <a:xfrm>
            <a:off x="16518135" y="10159999"/>
            <a:ext cx="5838826" cy="126851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a:t>
            </a:r>
          </a:p>
        </p:txBody>
      </p:sp>
      <p:sp>
        <p:nvSpPr>
          <p:cNvPr id="14" name="Shape 1372"/>
          <p:cNvSpPr/>
          <p:nvPr/>
        </p:nvSpPr>
        <p:spPr>
          <a:xfrm>
            <a:off x="2047775" y="1806673"/>
            <a:ext cx="9145193" cy="1905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rPr dirty="0"/>
              <a:t>Dreso nade meros.</a:t>
            </a:r>
          </a:p>
        </p:txBody>
      </p:sp>
    </p:spTree>
    <p:extLst>
      <p:ext uri="{BB962C8B-B14F-4D97-AF65-F5344CB8AC3E}">
        <p14:creationId xmlns:p14="http://schemas.microsoft.com/office/powerpoint/2010/main" val="125520302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Shape 1378"/>
          <p:cNvSpPr txBox="1">
            <a:spLocks/>
          </p:cNvSpPr>
          <p:nvPr/>
        </p:nvSpPr>
        <p:spPr>
          <a:xfrm>
            <a:off x="2032000" y="1708348"/>
            <a:ext cx="9144000" cy="51496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We are</a:t>
            </a:r>
          </a:p>
          <a:p>
            <a:pPr hangingPunct="1"/>
            <a:r>
              <a:rPr lang="de-DE"/>
              <a:t>the</a:t>
            </a:r>
          </a:p>
          <a:p>
            <a:pPr hangingPunct="1"/>
            <a:r>
              <a:rPr lang="de-DE"/>
              <a:t>Team</a:t>
            </a:r>
            <a:endParaRPr lang="de-DE" dirty="0"/>
          </a:p>
        </p:txBody>
      </p:sp>
      <p:sp>
        <p:nvSpPr>
          <p:cNvPr id="7" name="Shape 1379"/>
          <p:cNvSpPr/>
          <p:nvPr/>
        </p:nvSpPr>
        <p:spPr>
          <a:xfrm>
            <a:off x="17784960" y="5172174"/>
            <a:ext cx="4572001" cy="58807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8" name="Shape 1380"/>
          <p:cNvSpPr/>
          <p:nvPr/>
        </p:nvSpPr>
        <p:spPr>
          <a:xfrm>
            <a:off x="17784960" y="5765800"/>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9" name="Shape 1381"/>
          <p:cNvSpPr/>
          <p:nvPr/>
        </p:nvSpPr>
        <p:spPr>
          <a:xfrm>
            <a:off x="12192000" y="5172174"/>
            <a:ext cx="4572000" cy="58807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10" name="Shape 1382"/>
          <p:cNvSpPr/>
          <p:nvPr/>
        </p:nvSpPr>
        <p:spPr>
          <a:xfrm>
            <a:off x="12192000" y="5765800"/>
            <a:ext cx="4572000"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11" name="Shape 1383"/>
          <p:cNvSpPr/>
          <p:nvPr/>
        </p:nvSpPr>
        <p:spPr>
          <a:xfrm>
            <a:off x="12192000" y="10720585"/>
            <a:ext cx="4572000" cy="58807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12" name="Shape 1384"/>
          <p:cNvSpPr/>
          <p:nvPr/>
        </p:nvSpPr>
        <p:spPr>
          <a:xfrm>
            <a:off x="12192000" y="11314211"/>
            <a:ext cx="4572000"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13" name="Shape 1385"/>
          <p:cNvSpPr/>
          <p:nvPr/>
        </p:nvSpPr>
        <p:spPr>
          <a:xfrm>
            <a:off x="17772260" y="10687049"/>
            <a:ext cx="4572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14" name="Shape 1386"/>
          <p:cNvSpPr/>
          <p:nvPr/>
        </p:nvSpPr>
        <p:spPr>
          <a:xfrm>
            <a:off x="17772260" y="11280675"/>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15" name="Shape 1387"/>
          <p:cNvSpPr/>
          <p:nvPr/>
        </p:nvSpPr>
        <p:spPr>
          <a:xfrm>
            <a:off x="2039738" y="7302747"/>
            <a:ext cx="9144001" cy="36783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Sed diam diotur niema nonumy eirmod tempor invidunt ubore eto ogna aliquyam erat desando ereson greadon.</a:t>
            </a:r>
          </a:p>
          <a:p>
            <a:pPr>
              <a:spcBef>
                <a:spcPts val="5900"/>
              </a:spcBef>
              <a:defRPr>
                <a:solidFill>
                  <a:srgbClr val="5E5E5E"/>
                </a:solidFill>
                <a:latin typeface="Montserrat Light"/>
                <a:ea typeface="Montserrat Light"/>
                <a:cs typeface="Montserrat Light"/>
                <a:sym typeface="Montserrat Light"/>
              </a:defRPr>
            </a:pPr>
            <a:r>
              <a:t>Lorem ipsum dolor sitos amet. Lorem eso ipsum dolor sit rutras amet.</a:t>
            </a:r>
          </a:p>
        </p:txBody>
      </p:sp>
    </p:spTree>
    <p:extLst>
      <p:ext uri="{BB962C8B-B14F-4D97-AF65-F5344CB8AC3E}">
        <p14:creationId xmlns:p14="http://schemas.microsoft.com/office/powerpoint/2010/main" val="91760416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Shape 1390"/>
          <p:cNvSpPr txBox="1">
            <a:spLocks/>
          </p:cNvSpPr>
          <p:nvPr/>
        </p:nvSpPr>
        <p:spPr>
          <a:xfrm>
            <a:off x="2035075" y="1708347"/>
            <a:ext cx="5712091" cy="51496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Meet</a:t>
            </a:r>
          </a:p>
          <a:p>
            <a:pPr hangingPunct="1"/>
            <a:r>
              <a:rPr lang="de-DE"/>
              <a:t>Mike</a:t>
            </a:r>
          </a:p>
          <a:p>
            <a:pPr hangingPunct="1"/>
            <a:r>
              <a:rPr lang="de-DE"/>
              <a:t>Forms</a:t>
            </a:r>
            <a:endParaRPr lang="de-DE" dirty="0"/>
          </a:p>
        </p:txBody>
      </p:sp>
      <p:sp>
        <p:nvSpPr>
          <p:cNvPr id="4" name="Shape 1391"/>
          <p:cNvSpPr/>
          <p:nvPr/>
        </p:nvSpPr>
        <p:spPr>
          <a:xfrm>
            <a:off x="9786656" y="10687141"/>
            <a:ext cx="4826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5" name="Shape 1392"/>
          <p:cNvSpPr/>
          <p:nvPr/>
        </p:nvSpPr>
        <p:spPr>
          <a:xfrm>
            <a:off x="9786656" y="11280767"/>
            <a:ext cx="4826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6" name="Shape 1393"/>
          <p:cNvSpPr/>
          <p:nvPr/>
        </p:nvSpPr>
        <p:spPr>
          <a:xfrm>
            <a:off x="2035075" y="7215087"/>
            <a:ext cx="4826001" cy="48245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Sesd diam diotur niema nonumy eirmod tempor invidunt ubore eto ogna aliquyam erate desando greadon.</a:t>
            </a:r>
          </a:p>
          <a:p>
            <a:pPr>
              <a:spcBef>
                <a:spcPts val="5900"/>
              </a:spcBef>
              <a:defRPr>
                <a:solidFill>
                  <a:srgbClr val="5E5E5E"/>
                </a:solidFill>
                <a:latin typeface="Montserrat Light"/>
                <a:ea typeface="Montserrat Light"/>
                <a:cs typeface="Montserrat Light"/>
                <a:sym typeface="Montserrat Light"/>
              </a:defRPr>
            </a:pPr>
            <a:r>
              <a:t>Lorem ipsum dolor sitos amen orem eso.</a:t>
            </a:r>
          </a:p>
        </p:txBody>
      </p:sp>
      <p:sp>
        <p:nvSpPr>
          <p:cNvPr id="7" name="Shape 1394"/>
          <p:cNvSpPr/>
          <p:nvPr/>
        </p:nvSpPr>
        <p:spPr>
          <a:xfrm>
            <a:off x="17718200" y="1830422"/>
            <a:ext cx="462605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ABOUT</a:t>
            </a:r>
          </a:p>
        </p:txBody>
      </p:sp>
      <p:sp>
        <p:nvSpPr>
          <p:cNvPr id="8" name="Shape 1395"/>
          <p:cNvSpPr/>
          <p:nvPr/>
        </p:nvSpPr>
        <p:spPr>
          <a:xfrm>
            <a:off x="17716038" y="5614210"/>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STORY</a:t>
            </a:r>
          </a:p>
        </p:txBody>
      </p:sp>
      <p:sp>
        <p:nvSpPr>
          <p:cNvPr id="9" name="Shape 1396"/>
          <p:cNvSpPr/>
          <p:nvPr/>
        </p:nvSpPr>
        <p:spPr>
          <a:xfrm>
            <a:off x="17718200" y="2592422"/>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0" name="Shape 1397"/>
          <p:cNvSpPr/>
          <p:nvPr/>
        </p:nvSpPr>
        <p:spPr>
          <a:xfrm>
            <a:off x="17716038" y="6376211"/>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1" name="Shape 1398"/>
          <p:cNvSpPr/>
          <p:nvPr/>
        </p:nvSpPr>
        <p:spPr>
          <a:xfrm>
            <a:off x="17716038" y="9397999"/>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WHAT I DO</a:t>
            </a:r>
          </a:p>
        </p:txBody>
      </p:sp>
      <p:sp>
        <p:nvSpPr>
          <p:cNvPr id="12" name="Shape 1399"/>
          <p:cNvSpPr/>
          <p:nvPr/>
        </p:nvSpPr>
        <p:spPr>
          <a:xfrm>
            <a:off x="17716038" y="10160000"/>
            <a:ext cx="4826001" cy="1905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Tree>
    <p:extLst>
      <p:ext uri="{BB962C8B-B14F-4D97-AF65-F5344CB8AC3E}">
        <p14:creationId xmlns:p14="http://schemas.microsoft.com/office/powerpoint/2010/main" val="3410356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Shape 1064"/>
          <p:cNvSpPr txBox="1">
            <a:spLocks/>
          </p:cNvSpPr>
          <p:nvPr/>
        </p:nvSpPr>
        <p:spPr>
          <a:xfrm>
            <a:off x="2032000" y="1733061"/>
            <a:ext cx="10160196"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About</a:t>
            </a:r>
          </a:p>
          <a:p>
            <a:pPr hangingPunct="1"/>
            <a:r>
              <a:rPr lang="de-DE"/>
              <a:t>Be Agency</a:t>
            </a:r>
          </a:p>
        </p:txBody>
      </p:sp>
      <p:sp>
        <p:nvSpPr>
          <p:cNvPr id="4" name="Shape 1065"/>
          <p:cNvSpPr/>
          <p:nvPr/>
        </p:nvSpPr>
        <p:spPr>
          <a:xfrm>
            <a:off x="13208486" y="8501757"/>
            <a:ext cx="9145193" cy="34030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Deot clita kuasd gubergren, nosotra sea fronds takimata sanctus est Lorem ero psusit druamet. Lorem eso ipsum dolor sit amet, deras gradaso consetetur sadipscing elitromas. Sed diam dnie nonumy eirmod tempor invidunt utony labore etodre dolor noradsa mirda.</a:t>
            </a:r>
          </a:p>
        </p:txBody>
      </p:sp>
      <p:sp>
        <p:nvSpPr>
          <p:cNvPr id="5" name="Shape 1066"/>
          <p:cNvSpPr/>
          <p:nvPr/>
        </p:nvSpPr>
        <p:spPr>
          <a:xfrm>
            <a:off x="13208486" y="1923561"/>
            <a:ext cx="9145193" cy="5773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wetoma jam rebum. Stet clita kuasd gubergren, nosotra seansa takimata sanctus est Lorem ipsum dolor sit amet. Lorem eso ipsum dolor sit amet, deras consetetur sadipscing idas brotas geras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ut labore eto dolore magna aliquyam erat desando greadon.</a:t>
            </a:r>
          </a:p>
        </p:txBody>
      </p:sp>
    </p:spTree>
    <p:extLst>
      <p:ext uri="{BB962C8B-B14F-4D97-AF65-F5344CB8AC3E}">
        <p14:creationId xmlns:p14="http://schemas.microsoft.com/office/powerpoint/2010/main" val="95652667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7"/>
          </p:nvPr>
        </p:nvSpPr>
        <p:spPr/>
      </p:sp>
      <p:sp>
        <p:nvSpPr>
          <p:cNvPr id="3" name="Bildplatzhalter 2"/>
          <p:cNvSpPr>
            <a:spLocks noGrp="1"/>
          </p:cNvSpPr>
          <p:nvPr>
            <p:ph type="pic" sz="quarter" idx="18"/>
          </p:nvPr>
        </p:nvSpPr>
        <p:spPr/>
      </p:sp>
      <p:sp>
        <p:nvSpPr>
          <p:cNvPr id="4" name="Bildplatzhalter 3"/>
          <p:cNvSpPr>
            <a:spLocks noGrp="1"/>
          </p:cNvSpPr>
          <p:nvPr>
            <p:ph type="pic" sz="quarter" idx="19"/>
          </p:nvPr>
        </p:nvSpPr>
        <p:spPr/>
      </p:sp>
      <p:sp>
        <p:nvSpPr>
          <p:cNvPr id="5" name="Shape 1404"/>
          <p:cNvSpPr/>
          <p:nvPr/>
        </p:nvSpPr>
        <p:spPr>
          <a:xfrm>
            <a:off x="2655788" y="8436073"/>
            <a:ext cx="4572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6" name="Shape 1405"/>
          <p:cNvSpPr/>
          <p:nvPr/>
        </p:nvSpPr>
        <p:spPr>
          <a:xfrm>
            <a:off x="2655788" y="9029699"/>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7" name="Shape 1406"/>
          <p:cNvSpPr/>
          <p:nvPr/>
        </p:nvSpPr>
        <p:spPr>
          <a:xfrm>
            <a:off x="2022375" y="9944099"/>
            <a:ext cx="5838826" cy="126851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a:t>
            </a:r>
          </a:p>
        </p:txBody>
      </p:sp>
      <p:sp>
        <p:nvSpPr>
          <p:cNvPr id="8" name="Shape 1407"/>
          <p:cNvSpPr/>
          <p:nvPr/>
        </p:nvSpPr>
        <p:spPr>
          <a:xfrm>
            <a:off x="9890968" y="8436073"/>
            <a:ext cx="4572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9" name="Shape 1408"/>
          <p:cNvSpPr/>
          <p:nvPr/>
        </p:nvSpPr>
        <p:spPr>
          <a:xfrm>
            <a:off x="9890968" y="9029699"/>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10" name="Shape 1409"/>
          <p:cNvSpPr/>
          <p:nvPr/>
        </p:nvSpPr>
        <p:spPr>
          <a:xfrm>
            <a:off x="17126148" y="8436073"/>
            <a:ext cx="4572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11" name="Shape 1410"/>
          <p:cNvSpPr/>
          <p:nvPr/>
        </p:nvSpPr>
        <p:spPr>
          <a:xfrm>
            <a:off x="17126148" y="9029699"/>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App - Development</a:t>
            </a:r>
          </a:p>
        </p:txBody>
      </p:sp>
      <p:sp>
        <p:nvSpPr>
          <p:cNvPr id="12" name="Shape 1411"/>
          <p:cNvSpPr/>
          <p:nvPr/>
        </p:nvSpPr>
        <p:spPr>
          <a:xfrm>
            <a:off x="9257555" y="9944099"/>
            <a:ext cx="5838826" cy="126851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a:t>
            </a:r>
          </a:p>
        </p:txBody>
      </p:sp>
      <p:sp>
        <p:nvSpPr>
          <p:cNvPr id="13" name="Shape 1412"/>
          <p:cNvSpPr/>
          <p:nvPr/>
        </p:nvSpPr>
        <p:spPr>
          <a:xfrm>
            <a:off x="16492735" y="9944099"/>
            <a:ext cx="5838826" cy="126851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lgn="ct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a:t>
            </a:r>
          </a:p>
        </p:txBody>
      </p:sp>
      <p:sp>
        <p:nvSpPr>
          <p:cNvPr id="14" name="Shape 1413"/>
          <p:cNvSpPr/>
          <p:nvPr/>
        </p:nvSpPr>
        <p:spPr>
          <a:xfrm>
            <a:off x="2032097" y="1806673"/>
            <a:ext cx="9145193" cy="1905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rPr dirty="0"/>
              <a:t>Team oreso nade meros.</a:t>
            </a:r>
          </a:p>
        </p:txBody>
      </p:sp>
    </p:spTree>
    <p:extLst>
      <p:ext uri="{BB962C8B-B14F-4D97-AF65-F5344CB8AC3E}">
        <p14:creationId xmlns:p14="http://schemas.microsoft.com/office/powerpoint/2010/main" val="76913468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416"/>
          <p:cNvSpPr txBox="1">
            <a:spLocks/>
          </p:cNvSpPr>
          <p:nvPr/>
        </p:nvSpPr>
        <p:spPr>
          <a:xfrm>
            <a:off x="2032000" y="1708348"/>
            <a:ext cx="10160000" cy="17947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Jona Miller</a:t>
            </a:r>
            <a:endParaRPr lang="de-DE" dirty="0"/>
          </a:p>
        </p:txBody>
      </p:sp>
      <p:sp>
        <p:nvSpPr>
          <p:cNvPr id="4" name="Shape 1417"/>
          <p:cNvSpPr/>
          <p:nvPr/>
        </p:nvSpPr>
        <p:spPr>
          <a:xfrm>
            <a:off x="4138232" y="7331077"/>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5" name="Shape 1418"/>
          <p:cNvSpPr/>
          <p:nvPr/>
        </p:nvSpPr>
        <p:spPr>
          <a:xfrm>
            <a:off x="4138229" y="9970690"/>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PHOTOGRAPY</a:t>
            </a:r>
          </a:p>
        </p:txBody>
      </p:sp>
      <p:sp>
        <p:nvSpPr>
          <p:cNvPr id="6" name="Shape 1419"/>
          <p:cNvSpPr/>
          <p:nvPr/>
        </p:nvSpPr>
        <p:spPr>
          <a:xfrm>
            <a:off x="4138232" y="8093077"/>
            <a:ext cx="703905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7" name="Shape 1420"/>
          <p:cNvSpPr/>
          <p:nvPr/>
        </p:nvSpPr>
        <p:spPr>
          <a:xfrm>
            <a:off x="4138235" y="10732691"/>
            <a:ext cx="703905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8" name="Shape 1421"/>
          <p:cNvSpPr/>
          <p:nvPr/>
        </p:nvSpPr>
        <p:spPr>
          <a:xfrm>
            <a:off x="2028332" y="7399502"/>
            <a:ext cx="1524001"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9" name="Shape 1422"/>
          <p:cNvSpPr/>
          <p:nvPr/>
        </p:nvSpPr>
        <p:spPr>
          <a:xfrm>
            <a:off x="2028332" y="10039116"/>
            <a:ext cx="1524001"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10" name="Shape 1423"/>
          <p:cNvSpPr/>
          <p:nvPr/>
        </p:nvSpPr>
        <p:spPr>
          <a:xfrm>
            <a:off x="2028332" y="4452822"/>
            <a:ext cx="9148958" cy="192851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Sesd diam diotur niema nonumy trindas eirmod tempor invidunt ubore eto ogna aliquyam erate desando greadon.</a:t>
            </a:r>
          </a:p>
        </p:txBody>
      </p:sp>
    </p:spTree>
    <p:extLst>
      <p:ext uri="{BB962C8B-B14F-4D97-AF65-F5344CB8AC3E}">
        <p14:creationId xmlns:p14="http://schemas.microsoft.com/office/powerpoint/2010/main" val="158479796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1426"/>
          <p:cNvSpPr txBox="1">
            <a:spLocks/>
          </p:cNvSpPr>
          <p:nvPr/>
        </p:nvSpPr>
        <p:spPr>
          <a:xfrm>
            <a:off x="2035075" y="1716815"/>
            <a:ext cx="4826001" cy="4323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lnSpc>
                <a:spcPct val="100000"/>
              </a:lnSpc>
              <a:defRPr sz="8400" spc="0">
                <a:solidFill>
                  <a:srgbClr val="FFFFFF"/>
                </a:solidFill>
                <a:latin typeface="Montserrat"/>
                <a:ea typeface="Montserrat"/>
                <a:cs typeface="Montserrat"/>
                <a:sym typeface="Montserrat"/>
              </a:defRPr>
            </a:pPr>
            <a:r>
              <a:rPr lang="de-DE" sz="8400" spc="0" dirty="0" err="1">
                <a:solidFill>
                  <a:srgbClr val="FFFFFF"/>
                </a:solidFill>
                <a:latin typeface="Montserrat"/>
                <a:ea typeface="Montserrat"/>
                <a:cs typeface="Montserrat"/>
                <a:sym typeface="Montserrat"/>
              </a:rPr>
              <a:t>Meet</a:t>
            </a:r>
            <a:endParaRPr lang="de-DE" sz="8400" spc="0" dirty="0">
              <a:solidFill>
                <a:srgbClr val="FFFFFF"/>
              </a:solidFill>
              <a:latin typeface="Montserrat"/>
              <a:ea typeface="Montserrat"/>
              <a:cs typeface="Montserrat"/>
              <a:sym typeface="Montserrat"/>
            </a:endParaRPr>
          </a:p>
          <a:p>
            <a:pPr hangingPunct="1">
              <a:lnSpc>
                <a:spcPct val="100000"/>
              </a:lnSpc>
              <a:defRPr sz="8400" spc="0">
                <a:solidFill>
                  <a:srgbClr val="FFFFFF"/>
                </a:solidFill>
                <a:latin typeface="Montserrat"/>
                <a:ea typeface="Montserrat"/>
                <a:cs typeface="Montserrat"/>
                <a:sym typeface="Montserrat"/>
              </a:defRPr>
            </a:pPr>
            <a:r>
              <a:rPr lang="de-DE" sz="8400" spc="0" dirty="0">
                <a:solidFill>
                  <a:srgbClr val="FFFFFF"/>
                </a:solidFill>
                <a:latin typeface="Montserrat"/>
                <a:ea typeface="Montserrat"/>
                <a:cs typeface="Montserrat"/>
                <a:sym typeface="Montserrat"/>
              </a:rPr>
              <a:t>Tom</a:t>
            </a:r>
          </a:p>
          <a:p>
            <a:pPr hangingPunct="1">
              <a:lnSpc>
                <a:spcPct val="100000"/>
              </a:lnSpc>
              <a:defRPr sz="8400" spc="0">
                <a:solidFill>
                  <a:srgbClr val="FFFFFF"/>
                </a:solidFill>
                <a:latin typeface="Montserrat"/>
                <a:ea typeface="Montserrat"/>
                <a:cs typeface="Montserrat"/>
                <a:sym typeface="Montserrat"/>
              </a:defRPr>
            </a:pPr>
            <a:r>
              <a:rPr lang="de-DE" sz="8400" spc="0" dirty="0">
                <a:solidFill>
                  <a:srgbClr val="FFFFFF"/>
                </a:solidFill>
                <a:latin typeface="Montserrat"/>
                <a:ea typeface="Montserrat"/>
                <a:cs typeface="Montserrat"/>
                <a:sym typeface="Montserrat"/>
              </a:rPr>
              <a:t>Miller</a:t>
            </a:r>
          </a:p>
        </p:txBody>
      </p:sp>
      <p:sp>
        <p:nvSpPr>
          <p:cNvPr id="4" name="Shape 1427"/>
          <p:cNvSpPr/>
          <p:nvPr/>
        </p:nvSpPr>
        <p:spPr>
          <a:xfrm>
            <a:off x="14729466" y="2793863"/>
            <a:ext cx="7618943" cy="38085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Sesd diam diotur niema drosa nonumy eirmod tempor invidunt ubore eto ogna aliquyam erate desando greadon.</a:t>
            </a:r>
          </a:p>
          <a:p>
            <a:pPr>
              <a:spcBef>
                <a:spcPts val="5900"/>
              </a:spcBef>
              <a:defRPr>
                <a:solidFill>
                  <a:srgbClr val="5E5E5E"/>
                </a:solidFill>
                <a:latin typeface="Montserrat Light"/>
                <a:ea typeface="Montserrat Light"/>
                <a:cs typeface="Montserrat Light"/>
                <a:sym typeface="Montserrat Light"/>
              </a:defRPr>
            </a:pPr>
            <a:r>
              <a:t>Lorem ipsum dolor sitos amen oremfra fradns gradado mira eso.</a:t>
            </a:r>
          </a:p>
        </p:txBody>
      </p:sp>
      <p:sp>
        <p:nvSpPr>
          <p:cNvPr id="5" name="Shape 1428"/>
          <p:cNvSpPr/>
          <p:nvPr/>
        </p:nvSpPr>
        <p:spPr>
          <a:xfrm>
            <a:off x="14729466" y="7365187"/>
            <a:ext cx="462605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ABOUT</a:t>
            </a:r>
          </a:p>
        </p:txBody>
      </p:sp>
      <p:sp>
        <p:nvSpPr>
          <p:cNvPr id="6" name="Shape 1429"/>
          <p:cNvSpPr/>
          <p:nvPr/>
        </p:nvSpPr>
        <p:spPr>
          <a:xfrm>
            <a:off x="14729466" y="1780315"/>
            <a:ext cx="482816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STORY</a:t>
            </a:r>
          </a:p>
        </p:txBody>
      </p:sp>
      <p:sp>
        <p:nvSpPr>
          <p:cNvPr id="7" name="Shape 1430"/>
          <p:cNvSpPr/>
          <p:nvPr/>
        </p:nvSpPr>
        <p:spPr>
          <a:xfrm>
            <a:off x="14729466" y="8523187"/>
            <a:ext cx="7618943" cy="1905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Mires diam diotur niema drosa nonumy eirmod tempor invidunt ubore eto ogna aliquyam erate desando greadon.</a:t>
            </a:r>
          </a:p>
        </p:txBody>
      </p:sp>
    </p:spTree>
    <p:extLst>
      <p:ext uri="{BB962C8B-B14F-4D97-AF65-F5344CB8AC3E}">
        <p14:creationId xmlns:p14="http://schemas.microsoft.com/office/powerpoint/2010/main" val="205734235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433"/>
          <p:cNvSpPr txBox="1">
            <a:spLocks/>
          </p:cNvSpPr>
          <p:nvPr/>
        </p:nvSpPr>
        <p:spPr>
          <a:xfrm>
            <a:off x="2032000" y="1708348"/>
            <a:ext cx="7620000"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defRPr>
                <a:solidFill>
                  <a:srgbClr val="FFFFFF"/>
                </a:solidFill>
              </a:defRPr>
            </a:pPr>
            <a:r>
              <a:rPr lang="de-DE">
                <a:solidFill>
                  <a:srgbClr val="FFFFFF"/>
                </a:solidFill>
              </a:rPr>
              <a:t>Be</a:t>
            </a:r>
          </a:p>
          <a:p>
            <a:pPr hangingPunct="1">
              <a:defRPr>
                <a:solidFill>
                  <a:srgbClr val="FFFFFF"/>
                </a:solidFill>
              </a:defRPr>
            </a:pPr>
            <a:r>
              <a:rPr lang="de-DE">
                <a:solidFill>
                  <a:srgbClr val="FFFFFF"/>
                </a:solidFill>
              </a:rPr>
              <a:t>Creative</a:t>
            </a:r>
            <a:endParaRPr lang="de-DE" dirty="0">
              <a:solidFill>
                <a:srgbClr val="FFFFFF"/>
              </a:solidFill>
            </a:endParaRPr>
          </a:p>
        </p:txBody>
      </p:sp>
      <p:sp>
        <p:nvSpPr>
          <p:cNvPr id="4" name="Shape 1434"/>
          <p:cNvSpPr/>
          <p:nvPr/>
        </p:nvSpPr>
        <p:spPr>
          <a:xfrm>
            <a:off x="2032000" y="5928089"/>
            <a:ext cx="7620000" cy="292308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FFFFFF"/>
                </a:solidFill>
                <a:latin typeface="Montserrat Light"/>
                <a:ea typeface="Montserrat Light"/>
                <a:cs typeface="Montserrat Light"/>
                <a:sym typeface="Montserrat Light"/>
              </a:defRPr>
            </a:lvl1pPr>
          </a:lstStyle>
          <a:p>
            <a:r>
              <a:t>At vero eos et accusam eto justo fosduo dolores etoma jam rebum. Steot clita dro kuasd gubergren, nosotra sea take mata sanctus est Lorem ipsusit drmet. Lorem eso ipsum dolor sit ameto.</a:t>
            </a:r>
          </a:p>
        </p:txBody>
      </p:sp>
      <p:sp>
        <p:nvSpPr>
          <p:cNvPr id="5" name="Shape 1435"/>
          <p:cNvSpPr/>
          <p:nvPr/>
        </p:nvSpPr>
        <p:spPr>
          <a:xfrm>
            <a:off x="2034478" y="10707722"/>
            <a:ext cx="7620001" cy="1275557"/>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FFFFFF"/>
                </a:solidFill>
                <a:latin typeface="Montserrat Light"/>
                <a:ea typeface="Montserrat Light"/>
                <a:cs typeface="Montserrat Light"/>
                <a:sym typeface="Montserrat Light"/>
              </a:defRPr>
            </a:lvl1pPr>
          </a:lstStyle>
          <a:p>
            <a:r>
              <a:t>Fosduo dolores etoa jasom rebum. Steto clita kuasd gubogren, nosotra drs frone. </a:t>
            </a:r>
          </a:p>
        </p:txBody>
      </p:sp>
      <p:sp>
        <p:nvSpPr>
          <p:cNvPr id="6" name="Shape 1436"/>
          <p:cNvSpPr/>
          <p:nvPr/>
        </p:nvSpPr>
        <p:spPr>
          <a:xfrm>
            <a:off x="2034480" y="9945723"/>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FFFFFF"/>
                </a:solidFill>
                <a:latin typeface="Montserrat Light"/>
                <a:ea typeface="Montserrat Light"/>
                <a:cs typeface="Montserrat Light"/>
                <a:sym typeface="Montserrat Light"/>
              </a:defRPr>
            </a:lvl1pPr>
          </a:lstStyle>
          <a:p>
            <a:r>
              <a:t>BE CREATIVE</a:t>
            </a:r>
          </a:p>
        </p:txBody>
      </p:sp>
    </p:spTree>
    <p:extLst>
      <p:ext uri="{BB962C8B-B14F-4D97-AF65-F5344CB8AC3E}">
        <p14:creationId xmlns:p14="http://schemas.microsoft.com/office/powerpoint/2010/main" val="198001835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11" name="Shape 1439"/>
          <p:cNvSpPr txBox="1">
            <a:spLocks/>
          </p:cNvSpPr>
          <p:nvPr/>
        </p:nvSpPr>
        <p:spPr>
          <a:xfrm>
            <a:off x="2035075" y="1708347"/>
            <a:ext cx="9142215" cy="3774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Design</a:t>
            </a:r>
            <a:endParaRPr lang="de-DE" dirty="0"/>
          </a:p>
        </p:txBody>
      </p:sp>
      <p:sp>
        <p:nvSpPr>
          <p:cNvPr id="12" name="Shape 1440"/>
          <p:cNvSpPr/>
          <p:nvPr/>
        </p:nvSpPr>
        <p:spPr>
          <a:xfrm>
            <a:off x="2035075" y="72185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3" name="Shape 1441"/>
          <p:cNvSpPr/>
          <p:nvPr/>
        </p:nvSpPr>
        <p:spPr>
          <a:xfrm>
            <a:off x="2035075" y="64275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14" name="Shape 1442"/>
          <p:cNvSpPr/>
          <p:nvPr/>
        </p:nvSpPr>
        <p:spPr>
          <a:xfrm>
            <a:off x="2035075" y="52607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5" name="Shape 1443"/>
          <p:cNvSpPr/>
          <p:nvPr/>
        </p:nvSpPr>
        <p:spPr>
          <a:xfrm>
            <a:off x="6235997" y="52607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6" name="Shape 1444"/>
          <p:cNvSpPr/>
          <p:nvPr/>
        </p:nvSpPr>
        <p:spPr>
          <a:xfrm>
            <a:off x="10436919" y="52607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7" name="Shape 1445"/>
          <p:cNvSpPr/>
          <p:nvPr/>
        </p:nvSpPr>
        <p:spPr>
          <a:xfrm>
            <a:off x="6224116" y="7218512"/>
            <a:ext cx="355768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8" name="Shape 1446"/>
          <p:cNvSpPr/>
          <p:nvPr/>
        </p:nvSpPr>
        <p:spPr>
          <a:xfrm>
            <a:off x="6224116" y="64275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FRESH</a:t>
            </a:r>
          </a:p>
        </p:txBody>
      </p:sp>
      <p:sp>
        <p:nvSpPr>
          <p:cNvPr id="19" name="Shape 1447"/>
          <p:cNvSpPr/>
          <p:nvPr/>
        </p:nvSpPr>
        <p:spPr>
          <a:xfrm>
            <a:off x="10413156" y="72185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0" name="Shape 1448"/>
          <p:cNvSpPr/>
          <p:nvPr/>
        </p:nvSpPr>
        <p:spPr>
          <a:xfrm>
            <a:off x="10413156" y="64275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MODERN</a:t>
            </a:r>
          </a:p>
        </p:txBody>
      </p:sp>
      <p:sp>
        <p:nvSpPr>
          <p:cNvPr id="21" name="Shape 1449"/>
          <p:cNvSpPr/>
          <p:nvPr/>
        </p:nvSpPr>
        <p:spPr>
          <a:xfrm>
            <a:off x="14614078" y="52607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2" name="Shape 1450"/>
          <p:cNvSpPr/>
          <p:nvPr/>
        </p:nvSpPr>
        <p:spPr>
          <a:xfrm>
            <a:off x="14602197" y="7218512"/>
            <a:ext cx="355768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3" name="Shape 1451"/>
          <p:cNvSpPr/>
          <p:nvPr/>
        </p:nvSpPr>
        <p:spPr>
          <a:xfrm>
            <a:off x="14602197" y="64275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FRESH</a:t>
            </a:r>
          </a:p>
        </p:txBody>
      </p:sp>
      <p:sp>
        <p:nvSpPr>
          <p:cNvPr id="24" name="Shape 1452"/>
          <p:cNvSpPr/>
          <p:nvPr/>
        </p:nvSpPr>
        <p:spPr>
          <a:xfrm>
            <a:off x="18791237" y="72185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5" name="Shape 1453"/>
          <p:cNvSpPr/>
          <p:nvPr/>
        </p:nvSpPr>
        <p:spPr>
          <a:xfrm>
            <a:off x="18791237" y="64275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26" name="Shape 1454"/>
          <p:cNvSpPr/>
          <p:nvPr/>
        </p:nvSpPr>
        <p:spPr>
          <a:xfrm>
            <a:off x="18791237" y="52607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Tree>
    <p:extLst>
      <p:ext uri="{BB962C8B-B14F-4D97-AF65-F5344CB8AC3E}">
        <p14:creationId xmlns:p14="http://schemas.microsoft.com/office/powerpoint/2010/main" val="183117045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62"/>
          <p:cNvGrpSpPr/>
          <p:nvPr/>
        </p:nvGrpSpPr>
        <p:grpSpPr>
          <a:xfrm>
            <a:off x="14568600" y="3554065"/>
            <a:ext cx="3810001" cy="6869211"/>
            <a:chOff x="0" y="0"/>
            <a:chExt cx="3809999" cy="6869209"/>
          </a:xfrm>
        </p:grpSpPr>
        <p:sp>
          <p:nvSpPr>
            <p:cNvPr id="5" name="Shape 1456"/>
            <p:cNvSpPr/>
            <p:nvPr/>
          </p:nvSpPr>
          <p:spPr>
            <a:xfrm>
              <a:off x="3529210" y="2312132"/>
              <a:ext cx="280790" cy="725586"/>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C6C5C8"/>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defTabSz="449262">
                <a:lnSpc>
                  <a:spcPct val="93000"/>
                </a:lnSpc>
                <a:defRPr sz="1800">
                  <a:solidFill>
                    <a:srgbClr val="000000"/>
                  </a:solidFill>
                  <a:latin typeface="Arial"/>
                  <a:ea typeface="Arial"/>
                  <a:cs typeface="Arial"/>
                  <a:sym typeface="Arial"/>
                </a:defRPr>
              </a:lvl1pPr>
            </a:lstStyle>
            <a:p>
              <a:r>
                <a:t> </a:t>
              </a:r>
            </a:p>
          </p:txBody>
        </p:sp>
        <p:sp>
          <p:nvSpPr>
            <p:cNvPr id="6" name="Shape 1457"/>
            <p:cNvSpPr/>
            <p:nvPr/>
          </p:nvSpPr>
          <p:spPr>
            <a:xfrm>
              <a:off x="3592752" y="3554704"/>
              <a:ext cx="111325" cy="1085655"/>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C6C5C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458"/>
            <p:cNvSpPr/>
            <p:nvPr/>
          </p:nvSpPr>
          <p:spPr>
            <a:xfrm>
              <a:off x="367867" y="5453862"/>
              <a:ext cx="2893029" cy="1415348"/>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44506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459"/>
            <p:cNvSpPr/>
            <p:nvPr/>
          </p:nvSpPr>
          <p:spPr>
            <a:xfrm>
              <a:off x="367867" y="-1"/>
              <a:ext cx="2893029" cy="1413905"/>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44506D"/>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460"/>
            <p:cNvSpPr/>
            <p:nvPr/>
          </p:nvSpPr>
          <p:spPr>
            <a:xfrm>
              <a:off x="-1" y="1305724"/>
              <a:ext cx="3628765" cy="4280629"/>
            </a:xfrm>
            <a:custGeom>
              <a:avLst/>
              <a:gdLst/>
              <a:ahLst/>
              <a:cxnLst>
                <a:cxn ang="0">
                  <a:pos x="wd2" y="hd2"/>
                </a:cxn>
                <a:cxn ang="5400000">
                  <a:pos x="wd2" y="hd2"/>
                </a:cxn>
                <a:cxn ang="10800000">
                  <a:pos x="wd2" y="hd2"/>
                </a:cxn>
                <a:cxn ang="16200000">
                  <a:pos x="wd2" y="hd2"/>
                </a:cxn>
              </a:cxnLst>
              <a:rect l="0" t="0" r="r" b="b"/>
              <a:pathLst>
                <a:path w="21553" h="21560" extrusionOk="0">
                  <a:moveTo>
                    <a:pt x="17154" y="21560"/>
                  </a:moveTo>
                  <a:lnTo>
                    <a:pt x="4267" y="21511"/>
                  </a:lnTo>
                  <a:cubicBezTo>
                    <a:pt x="1893" y="21495"/>
                    <a:pt x="-19" y="19844"/>
                    <a:pt x="0" y="17778"/>
                  </a:cubicBezTo>
                  <a:lnTo>
                    <a:pt x="75" y="3684"/>
                  </a:lnTo>
                  <a:cubicBezTo>
                    <a:pt x="94" y="1635"/>
                    <a:pt x="2016" y="-16"/>
                    <a:pt x="4408" y="0"/>
                  </a:cubicBezTo>
                  <a:lnTo>
                    <a:pt x="17285" y="49"/>
                  </a:lnTo>
                  <a:cubicBezTo>
                    <a:pt x="19659" y="65"/>
                    <a:pt x="21581" y="1724"/>
                    <a:pt x="21553" y="3790"/>
                  </a:cubicBezTo>
                  <a:lnTo>
                    <a:pt x="21477" y="17876"/>
                  </a:lnTo>
                  <a:cubicBezTo>
                    <a:pt x="21459" y="19925"/>
                    <a:pt x="19518" y="21584"/>
                    <a:pt x="17154" y="2156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461"/>
            <p:cNvSpPr/>
            <p:nvPr/>
          </p:nvSpPr>
          <p:spPr>
            <a:xfrm>
              <a:off x="154707" y="1478666"/>
              <a:ext cx="3319350" cy="3934746"/>
            </a:xfrm>
            <a:custGeom>
              <a:avLst/>
              <a:gdLst/>
              <a:ahLst/>
              <a:cxnLst>
                <a:cxn ang="0">
                  <a:pos x="wd2" y="hd2"/>
                </a:cxn>
                <a:cxn ang="5400000">
                  <a:pos x="wd2" y="hd2"/>
                </a:cxn>
                <a:cxn ang="10800000">
                  <a:pos x="wd2" y="hd2"/>
                </a:cxn>
                <a:cxn ang="16200000">
                  <a:pos x="wd2" y="hd2"/>
                </a:cxn>
              </a:cxnLst>
              <a:rect l="0" t="0" r="r" b="b"/>
              <a:pathLst>
                <a:path w="21559" h="21583" extrusionOk="0">
                  <a:moveTo>
                    <a:pt x="18125" y="21583"/>
                  </a:moveTo>
                  <a:lnTo>
                    <a:pt x="3308" y="21530"/>
                  </a:lnTo>
                  <a:cubicBezTo>
                    <a:pt x="1471" y="21530"/>
                    <a:pt x="-21" y="20256"/>
                    <a:pt x="0" y="18709"/>
                  </a:cubicBezTo>
                  <a:lnTo>
                    <a:pt x="83" y="2786"/>
                  </a:lnTo>
                  <a:cubicBezTo>
                    <a:pt x="83" y="1231"/>
                    <a:pt x="1596" y="-17"/>
                    <a:pt x="3433" y="1"/>
                  </a:cubicBezTo>
                  <a:lnTo>
                    <a:pt x="18261" y="53"/>
                  </a:lnTo>
                  <a:cubicBezTo>
                    <a:pt x="20097" y="53"/>
                    <a:pt x="21579" y="1328"/>
                    <a:pt x="21558" y="2874"/>
                  </a:cubicBezTo>
                  <a:lnTo>
                    <a:pt x="21475" y="18806"/>
                  </a:lnTo>
                  <a:cubicBezTo>
                    <a:pt x="21454" y="20335"/>
                    <a:pt x="19962" y="21583"/>
                    <a:pt x="18125" y="215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11" name="Group 1469"/>
          <p:cNvGrpSpPr/>
          <p:nvPr/>
        </p:nvGrpSpPr>
        <p:grpSpPr>
          <a:xfrm>
            <a:off x="18546960" y="3554065"/>
            <a:ext cx="3810001" cy="6869211"/>
            <a:chOff x="0" y="0"/>
            <a:chExt cx="3809999" cy="6869209"/>
          </a:xfrm>
        </p:grpSpPr>
        <p:sp>
          <p:nvSpPr>
            <p:cNvPr id="12" name="Shape 1463"/>
            <p:cNvSpPr/>
            <p:nvPr/>
          </p:nvSpPr>
          <p:spPr>
            <a:xfrm>
              <a:off x="3529210" y="2312132"/>
              <a:ext cx="280790" cy="725586"/>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C6C5C8"/>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defTabSz="449262">
                <a:lnSpc>
                  <a:spcPct val="93000"/>
                </a:lnSpc>
                <a:defRPr sz="1800">
                  <a:solidFill>
                    <a:srgbClr val="000000"/>
                  </a:solidFill>
                  <a:latin typeface="Arial"/>
                  <a:ea typeface="Arial"/>
                  <a:cs typeface="Arial"/>
                  <a:sym typeface="Arial"/>
                </a:defRPr>
              </a:lvl1pPr>
            </a:lstStyle>
            <a:p>
              <a:r>
                <a:t> </a:t>
              </a:r>
            </a:p>
          </p:txBody>
        </p:sp>
        <p:sp>
          <p:nvSpPr>
            <p:cNvPr id="13" name="Shape 1464"/>
            <p:cNvSpPr/>
            <p:nvPr/>
          </p:nvSpPr>
          <p:spPr>
            <a:xfrm>
              <a:off x="3592752" y="3554704"/>
              <a:ext cx="111325" cy="1085655"/>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C6C5C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1465"/>
            <p:cNvSpPr/>
            <p:nvPr/>
          </p:nvSpPr>
          <p:spPr>
            <a:xfrm>
              <a:off x="367867" y="5453862"/>
              <a:ext cx="2893029" cy="1415348"/>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C8CC2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1466"/>
            <p:cNvSpPr/>
            <p:nvPr/>
          </p:nvSpPr>
          <p:spPr>
            <a:xfrm>
              <a:off x="367867" y="-1"/>
              <a:ext cx="2893029" cy="1413905"/>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C8CC29"/>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1467"/>
            <p:cNvSpPr/>
            <p:nvPr/>
          </p:nvSpPr>
          <p:spPr>
            <a:xfrm>
              <a:off x="-1" y="1305724"/>
              <a:ext cx="3628765" cy="4280629"/>
            </a:xfrm>
            <a:custGeom>
              <a:avLst/>
              <a:gdLst/>
              <a:ahLst/>
              <a:cxnLst>
                <a:cxn ang="0">
                  <a:pos x="wd2" y="hd2"/>
                </a:cxn>
                <a:cxn ang="5400000">
                  <a:pos x="wd2" y="hd2"/>
                </a:cxn>
                <a:cxn ang="10800000">
                  <a:pos x="wd2" y="hd2"/>
                </a:cxn>
                <a:cxn ang="16200000">
                  <a:pos x="wd2" y="hd2"/>
                </a:cxn>
              </a:cxnLst>
              <a:rect l="0" t="0" r="r" b="b"/>
              <a:pathLst>
                <a:path w="21553" h="21560" extrusionOk="0">
                  <a:moveTo>
                    <a:pt x="17154" y="21560"/>
                  </a:moveTo>
                  <a:lnTo>
                    <a:pt x="4267" y="21511"/>
                  </a:lnTo>
                  <a:cubicBezTo>
                    <a:pt x="1893" y="21495"/>
                    <a:pt x="-19" y="19844"/>
                    <a:pt x="0" y="17778"/>
                  </a:cubicBezTo>
                  <a:lnTo>
                    <a:pt x="75" y="3684"/>
                  </a:lnTo>
                  <a:cubicBezTo>
                    <a:pt x="94" y="1635"/>
                    <a:pt x="2016" y="-16"/>
                    <a:pt x="4408" y="0"/>
                  </a:cubicBezTo>
                  <a:lnTo>
                    <a:pt x="17285" y="49"/>
                  </a:lnTo>
                  <a:cubicBezTo>
                    <a:pt x="19659" y="65"/>
                    <a:pt x="21581" y="1724"/>
                    <a:pt x="21553" y="3790"/>
                  </a:cubicBezTo>
                  <a:lnTo>
                    <a:pt x="21477" y="17876"/>
                  </a:lnTo>
                  <a:cubicBezTo>
                    <a:pt x="21459" y="19925"/>
                    <a:pt x="19518" y="21584"/>
                    <a:pt x="17154" y="2156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1468"/>
            <p:cNvSpPr/>
            <p:nvPr/>
          </p:nvSpPr>
          <p:spPr>
            <a:xfrm>
              <a:off x="154707" y="1478666"/>
              <a:ext cx="3319350" cy="3934745"/>
            </a:xfrm>
            <a:custGeom>
              <a:avLst/>
              <a:gdLst/>
              <a:ahLst/>
              <a:cxnLst>
                <a:cxn ang="0">
                  <a:pos x="wd2" y="hd2"/>
                </a:cxn>
                <a:cxn ang="5400000">
                  <a:pos x="wd2" y="hd2"/>
                </a:cxn>
                <a:cxn ang="10800000">
                  <a:pos x="wd2" y="hd2"/>
                </a:cxn>
                <a:cxn ang="16200000">
                  <a:pos x="wd2" y="hd2"/>
                </a:cxn>
              </a:cxnLst>
              <a:rect l="0" t="0" r="r" b="b"/>
              <a:pathLst>
                <a:path w="21559" h="21583" extrusionOk="0">
                  <a:moveTo>
                    <a:pt x="18125" y="21583"/>
                  </a:moveTo>
                  <a:lnTo>
                    <a:pt x="3308" y="21530"/>
                  </a:lnTo>
                  <a:cubicBezTo>
                    <a:pt x="1471" y="21530"/>
                    <a:pt x="-21" y="20256"/>
                    <a:pt x="0" y="18709"/>
                  </a:cubicBezTo>
                  <a:lnTo>
                    <a:pt x="83" y="2786"/>
                  </a:lnTo>
                  <a:cubicBezTo>
                    <a:pt x="83" y="1231"/>
                    <a:pt x="1596" y="-17"/>
                    <a:pt x="3433" y="1"/>
                  </a:cubicBezTo>
                  <a:lnTo>
                    <a:pt x="18261" y="53"/>
                  </a:lnTo>
                  <a:cubicBezTo>
                    <a:pt x="20097" y="53"/>
                    <a:pt x="21579" y="1328"/>
                    <a:pt x="21558" y="2874"/>
                  </a:cubicBezTo>
                  <a:lnTo>
                    <a:pt x="21475" y="18806"/>
                  </a:lnTo>
                  <a:cubicBezTo>
                    <a:pt x="21454" y="20335"/>
                    <a:pt x="19962" y="21583"/>
                    <a:pt x="18125" y="21583"/>
                  </a:cubicBezTo>
                </a:path>
              </a:pathLst>
            </a:custGeom>
            <a:solidFill>
              <a:srgbClr val="92929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18" name="Shape 1472"/>
          <p:cNvSpPr txBox="1">
            <a:spLocks/>
          </p:cNvSpPr>
          <p:nvPr/>
        </p:nvSpPr>
        <p:spPr>
          <a:xfrm>
            <a:off x="2035770" y="1712168"/>
            <a:ext cx="10161191" cy="47496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Colorful</a:t>
            </a:r>
          </a:p>
          <a:p>
            <a:pPr hangingPunct="1"/>
            <a:r>
              <a:rPr lang="de-DE"/>
              <a:t>Watches</a:t>
            </a:r>
          </a:p>
          <a:p>
            <a:pPr hangingPunct="1"/>
            <a:r>
              <a:rPr lang="de-DE"/>
              <a:t>Mockup</a:t>
            </a:r>
          </a:p>
        </p:txBody>
      </p:sp>
      <p:sp>
        <p:nvSpPr>
          <p:cNvPr id="19" name="Shape 1473"/>
          <p:cNvSpPr/>
          <p:nvPr/>
        </p:nvSpPr>
        <p:spPr>
          <a:xfrm>
            <a:off x="2035770" y="7115670"/>
            <a:ext cx="9145388" cy="1655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Froada osa mago ona leso damer prier ersade.</a:t>
            </a:r>
          </a:p>
        </p:txBody>
      </p:sp>
      <p:sp>
        <p:nvSpPr>
          <p:cNvPr id="20" name="Shape 1474"/>
          <p:cNvSpPr/>
          <p:nvPr/>
        </p:nvSpPr>
        <p:spPr>
          <a:xfrm>
            <a:off x="2035770" y="10679211"/>
            <a:ext cx="4828163" cy="1270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a:t>
            </a:r>
          </a:p>
        </p:txBody>
      </p:sp>
      <p:sp>
        <p:nvSpPr>
          <p:cNvPr id="21" name="Shape 1475"/>
          <p:cNvSpPr/>
          <p:nvPr/>
        </p:nvSpPr>
        <p:spPr>
          <a:xfrm>
            <a:off x="2035770" y="9917211"/>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WATCHES MOCKUP</a:t>
            </a:r>
          </a:p>
        </p:txBody>
      </p:sp>
      <p:sp>
        <p:nvSpPr>
          <p:cNvPr id="22" name="Shape 1476"/>
          <p:cNvSpPr/>
          <p:nvPr/>
        </p:nvSpPr>
        <p:spPr>
          <a:xfrm>
            <a:off x="7561970" y="9917211"/>
            <a:ext cx="482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23" name="Shape 1477"/>
          <p:cNvSpPr/>
          <p:nvPr/>
        </p:nvSpPr>
        <p:spPr>
          <a:xfrm>
            <a:off x="7561970" y="10679211"/>
            <a:ext cx="4826001" cy="1263949"/>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a:t>
            </a:r>
          </a:p>
        </p:txBody>
      </p:sp>
      <p:sp>
        <p:nvSpPr>
          <p:cNvPr id="2" name="Bildplatzhalter 1"/>
          <p:cNvSpPr>
            <a:spLocks noGrp="1"/>
          </p:cNvSpPr>
          <p:nvPr>
            <p:ph type="pic" sz="quarter" idx="13"/>
          </p:nvPr>
        </p:nvSpPr>
        <p:spPr/>
      </p:sp>
      <p:sp>
        <p:nvSpPr>
          <p:cNvPr id="3" name="Bildplatzhalter 2"/>
          <p:cNvSpPr>
            <a:spLocks noGrp="1"/>
          </p:cNvSpPr>
          <p:nvPr>
            <p:ph type="pic" sz="quarter" idx="14"/>
          </p:nvPr>
        </p:nvSpPr>
        <p:spPr/>
      </p:sp>
    </p:spTree>
    <p:extLst>
      <p:ext uri="{BB962C8B-B14F-4D97-AF65-F5344CB8AC3E}">
        <p14:creationId xmlns:p14="http://schemas.microsoft.com/office/powerpoint/2010/main" val="80268298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Bildplatzhalter 2"/>
          <p:cNvSpPr>
            <a:spLocks noGrp="1"/>
          </p:cNvSpPr>
          <p:nvPr>
            <p:ph type="pic" sz="half" idx="14"/>
          </p:nvPr>
        </p:nvSpPr>
        <p:spPr/>
      </p:sp>
      <p:sp>
        <p:nvSpPr>
          <p:cNvPr id="4" name="Shape 1481"/>
          <p:cNvSpPr/>
          <p:nvPr/>
        </p:nvSpPr>
        <p:spPr>
          <a:xfrm>
            <a:off x="2032097" y="10094416"/>
            <a:ext cx="9145193" cy="158809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5" name="Shape 1482"/>
          <p:cNvSpPr/>
          <p:nvPr/>
        </p:nvSpPr>
        <p:spPr>
          <a:xfrm>
            <a:off x="12192000" y="10157916"/>
            <a:ext cx="10164961" cy="202743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Steot clita kuasd gubergren, nosotra sea takimata sanctus est Lorem ipsusit druamet dolor sit amet, deras consetetur sadipscing elitromas</a:t>
            </a:r>
          </a:p>
        </p:txBody>
      </p:sp>
    </p:spTree>
    <p:extLst>
      <p:ext uri="{BB962C8B-B14F-4D97-AF65-F5344CB8AC3E}">
        <p14:creationId xmlns:p14="http://schemas.microsoft.com/office/powerpoint/2010/main" val="193899952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 name="Shape 1484"/>
          <p:cNvSpPr>
            <a:spLocks noGrp="1"/>
          </p:cNvSpPr>
          <p:nvPr>
            <p:ph type="sldNum" sz="quarter" idx="2"/>
          </p:nvPr>
        </p:nvSpPr>
        <p:spPr>
          <a:xfrm>
            <a:off x="21848960" y="12319000"/>
            <a:ext cx="509729"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37</a:t>
            </a:fld>
            <a:endParaRPr/>
          </a:p>
        </p:txBody>
      </p:sp>
      <p:pic>
        <p:nvPicPr>
          <p:cNvPr id="1485" name="client_01.png"/>
          <p:cNvPicPr>
            <a:picLocks noChangeAspect="1"/>
          </p:cNvPicPr>
          <p:nvPr/>
        </p:nvPicPr>
        <p:blipFill>
          <a:blip r:embed="rId2">
            <a:extLst/>
          </a:blip>
          <a:stretch>
            <a:fillRect/>
          </a:stretch>
        </p:blipFill>
        <p:spPr>
          <a:xfrm>
            <a:off x="7539038" y="8451603"/>
            <a:ext cx="3810001" cy="2540001"/>
          </a:xfrm>
          <a:prstGeom prst="rect">
            <a:avLst/>
          </a:prstGeom>
          <a:ln w="12700">
            <a:miter lim="400000"/>
          </a:ln>
        </p:spPr>
      </p:pic>
      <p:pic>
        <p:nvPicPr>
          <p:cNvPr id="1486" name="client_04.png"/>
          <p:cNvPicPr>
            <a:picLocks noChangeAspect="1"/>
          </p:cNvPicPr>
          <p:nvPr/>
        </p:nvPicPr>
        <p:blipFill>
          <a:blip r:embed="rId3">
            <a:extLst/>
          </a:blip>
          <a:stretch>
            <a:fillRect/>
          </a:stretch>
        </p:blipFill>
        <p:spPr>
          <a:xfrm>
            <a:off x="2035075" y="8451603"/>
            <a:ext cx="3810001" cy="2540001"/>
          </a:xfrm>
          <a:prstGeom prst="rect">
            <a:avLst/>
          </a:prstGeom>
          <a:ln w="12700">
            <a:miter lim="400000"/>
          </a:ln>
        </p:spPr>
      </p:pic>
      <p:pic>
        <p:nvPicPr>
          <p:cNvPr id="1487" name="client_05.png"/>
          <p:cNvPicPr>
            <a:picLocks noChangeAspect="1"/>
          </p:cNvPicPr>
          <p:nvPr/>
        </p:nvPicPr>
        <p:blipFill>
          <a:blip r:embed="rId4">
            <a:extLst/>
          </a:blip>
          <a:stretch>
            <a:fillRect/>
          </a:stretch>
        </p:blipFill>
        <p:spPr>
          <a:xfrm>
            <a:off x="18546962" y="8451603"/>
            <a:ext cx="3810001" cy="2540001"/>
          </a:xfrm>
          <a:prstGeom prst="rect">
            <a:avLst/>
          </a:prstGeom>
          <a:ln w="12700">
            <a:miter lim="400000"/>
          </a:ln>
        </p:spPr>
      </p:pic>
      <p:pic>
        <p:nvPicPr>
          <p:cNvPr id="1488" name="client_06.png"/>
          <p:cNvPicPr>
            <a:picLocks noChangeAspect="1"/>
          </p:cNvPicPr>
          <p:nvPr/>
        </p:nvPicPr>
        <p:blipFill>
          <a:blip r:embed="rId5">
            <a:extLst/>
          </a:blip>
          <a:stretch>
            <a:fillRect/>
          </a:stretch>
        </p:blipFill>
        <p:spPr>
          <a:xfrm>
            <a:off x="13043000" y="8451603"/>
            <a:ext cx="3810001" cy="2540001"/>
          </a:xfrm>
          <a:prstGeom prst="rect">
            <a:avLst/>
          </a:prstGeom>
          <a:ln w="12700">
            <a:miter lim="400000"/>
          </a:ln>
        </p:spPr>
      </p:pic>
      <p:sp>
        <p:nvSpPr>
          <p:cNvPr id="1489" name="Shape 1489"/>
          <p:cNvSpPr>
            <a:spLocks noGrp="1"/>
          </p:cNvSpPr>
          <p:nvPr>
            <p:ph type="title"/>
          </p:nvPr>
        </p:nvSpPr>
        <p:spPr>
          <a:xfrm>
            <a:off x="2035075" y="1708347"/>
            <a:ext cx="9142215" cy="6743257"/>
          </a:xfrm>
          <a:prstGeom prst="rect">
            <a:avLst/>
          </a:prstGeom>
        </p:spPr>
        <p:txBody>
          <a:bodyPr/>
          <a:lstStyle/>
          <a:p>
            <a:r>
              <a:t>Trusted</a:t>
            </a:r>
          </a:p>
          <a:p>
            <a:r>
              <a:t>by top</a:t>
            </a:r>
          </a:p>
          <a:p>
            <a:r>
              <a:t>companies</a:t>
            </a:r>
          </a:p>
        </p:txBody>
      </p:sp>
      <p:sp>
        <p:nvSpPr>
          <p:cNvPr id="1490" name="Shape 1490"/>
          <p:cNvSpPr/>
          <p:nvPr/>
        </p:nvSpPr>
        <p:spPr>
          <a:xfrm>
            <a:off x="13211770" y="1799499"/>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1491" name="Shape 1491"/>
          <p:cNvSpPr/>
          <p:nvPr/>
        </p:nvSpPr>
        <p:spPr>
          <a:xfrm>
            <a:off x="13211770" y="4445744"/>
            <a:ext cx="9145193" cy="42598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 Lorem ipsusit druamet. Lorem eso ipsum dolor sit amet, deras consetetur sadipscing elitroman teot clita kuasd gubergren, nosotra seondas.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3" name="Shape 1493"/>
          <p:cNvSpPr>
            <a:spLocks noGrp="1"/>
          </p:cNvSpPr>
          <p:nvPr>
            <p:ph type="sldNum" sz="quarter" idx="2"/>
          </p:nvPr>
        </p:nvSpPr>
        <p:spPr>
          <a:xfrm>
            <a:off x="21848960" y="12319000"/>
            <a:ext cx="509729"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38</a:t>
            </a:fld>
            <a:endParaRPr/>
          </a:p>
        </p:txBody>
      </p:sp>
      <p:pic>
        <p:nvPicPr>
          <p:cNvPr id="1494" name="client_01.png"/>
          <p:cNvPicPr>
            <a:picLocks noChangeAspect="1"/>
          </p:cNvPicPr>
          <p:nvPr/>
        </p:nvPicPr>
        <p:blipFill>
          <a:blip r:embed="rId2">
            <a:extLst/>
          </a:blip>
          <a:stretch>
            <a:fillRect/>
          </a:stretch>
        </p:blipFill>
        <p:spPr>
          <a:xfrm>
            <a:off x="2035075" y="2025848"/>
            <a:ext cx="3810001" cy="2540001"/>
          </a:xfrm>
          <a:prstGeom prst="rect">
            <a:avLst/>
          </a:prstGeom>
          <a:ln w="12700">
            <a:miter lim="400000"/>
          </a:ln>
        </p:spPr>
      </p:pic>
      <p:pic>
        <p:nvPicPr>
          <p:cNvPr id="1495" name="client_02.png"/>
          <p:cNvPicPr>
            <a:picLocks noChangeAspect="1"/>
          </p:cNvPicPr>
          <p:nvPr/>
        </p:nvPicPr>
        <p:blipFill>
          <a:blip r:embed="rId3">
            <a:extLst/>
          </a:blip>
          <a:stretch>
            <a:fillRect/>
          </a:stretch>
        </p:blipFill>
        <p:spPr>
          <a:xfrm>
            <a:off x="7367289" y="9142511"/>
            <a:ext cx="3810001" cy="2540001"/>
          </a:xfrm>
          <a:prstGeom prst="rect">
            <a:avLst/>
          </a:prstGeom>
          <a:ln w="12700">
            <a:miter lim="400000"/>
          </a:ln>
        </p:spPr>
      </p:pic>
      <p:pic>
        <p:nvPicPr>
          <p:cNvPr id="1496" name="client_03.png"/>
          <p:cNvPicPr>
            <a:picLocks noChangeAspect="1"/>
          </p:cNvPicPr>
          <p:nvPr/>
        </p:nvPicPr>
        <p:blipFill>
          <a:blip r:embed="rId4">
            <a:extLst/>
          </a:blip>
          <a:stretch>
            <a:fillRect/>
          </a:stretch>
        </p:blipFill>
        <p:spPr>
          <a:xfrm>
            <a:off x="2035075" y="5588000"/>
            <a:ext cx="3810001" cy="2540000"/>
          </a:xfrm>
          <a:prstGeom prst="rect">
            <a:avLst/>
          </a:prstGeom>
          <a:ln w="12700">
            <a:miter lim="400000"/>
          </a:ln>
        </p:spPr>
      </p:pic>
      <p:pic>
        <p:nvPicPr>
          <p:cNvPr id="1497" name="client_04.png"/>
          <p:cNvPicPr>
            <a:picLocks noChangeAspect="1"/>
          </p:cNvPicPr>
          <p:nvPr/>
        </p:nvPicPr>
        <p:blipFill>
          <a:blip r:embed="rId5">
            <a:extLst/>
          </a:blip>
          <a:stretch>
            <a:fillRect/>
          </a:stretch>
        </p:blipFill>
        <p:spPr>
          <a:xfrm>
            <a:off x="7367289" y="2025848"/>
            <a:ext cx="3810001" cy="2540001"/>
          </a:xfrm>
          <a:prstGeom prst="rect">
            <a:avLst/>
          </a:prstGeom>
          <a:ln w="12700">
            <a:miter lim="400000"/>
          </a:ln>
        </p:spPr>
      </p:pic>
      <p:pic>
        <p:nvPicPr>
          <p:cNvPr id="1498" name="client_05.png"/>
          <p:cNvPicPr>
            <a:picLocks noChangeAspect="1"/>
          </p:cNvPicPr>
          <p:nvPr/>
        </p:nvPicPr>
        <p:blipFill>
          <a:blip r:embed="rId6">
            <a:extLst/>
          </a:blip>
          <a:stretch>
            <a:fillRect/>
          </a:stretch>
        </p:blipFill>
        <p:spPr>
          <a:xfrm>
            <a:off x="2035075" y="9142511"/>
            <a:ext cx="3810001" cy="2540001"/>
          </a:xfrm>
          <a:prstGeom prst="rect">
            <a:avLst/>
          </a:prstGeom>
          <a:ln w="12700">
            <a:miter lim="400000"/>
          </a:ln>
        </p:spPr>
      </p:pic>
      <p:pic>
        <p:nvPicPr>
          <p:cNvPr id="1499" name="client_06.png"/>
          <p:cNvPicPr>
            <a:picLocks noChangeAspect="1"/>
          </p:cNvPicPr>
          <p:nvPr/>
        </p:nvPicPr>
        <p:blipFill>
          <a:blip r:embed="rId7">
            <a:extLst/>
          </a:blip>
          <a:stretch>
            <a:fillRect/>
          </a:stretch>
        </p:blipFill>
        <p:spPr>
          <a:xfrm>
            <a:off x="7367289" y="5588000"/>
            <a:ext cx="3810001" cy="2540000"/>
          </a:xfrm>
          <a:prstGeom prst="rect">
            <a:avLst/>
          </a:prstGeom>
          <a:ln w="12700">
            <a:miter lim="400000"/>
          </a:ln>
        </p:spPr>
      </p:pic>
      <p:sp>
        <p:nvSpPr>
          <p:cNvPr id="1500" name="Shape 1500"/>
          <p:cNvSpPr>
            <a:spLocks noGrp="1"/>
          </p:cNvSpPr>
          <p:nvPr>
            <p:ph type="title"/>
          </p:nvPr>
        </p:nvSpPr>
        <p:spPr>
          <a:xfrm>
            <a:off x="13202046" y="1708348"/>
            <a:ext cx="9142215" cy="5149652"/>
          </a:xfrm>
          <a:prstGeom prst="rect">
            <a:avLst/>
          </a:prstGeom>
        </p:spPr>
        <p:txBody>
          <a:bodyPr/>
          <a:lstStyle/>
          <a:p>
            <a:r>
              <a:t>Trusted</a:t>
            </a:r>
          </a:p>
          <a:p>
            <a:r>
              <a:t>by top</a:t>
            </a:r>
          </a:p>
          <a:p>
            <a:r>
              <a:t>companies</a:t>
            </a:r>
          </a:p>
        </p:txBody>
      </p:sp>
      <p:sp>
        <p:nvSpPr>
          <p:cNvPr id="1501" name="Shape 1501"/>
          <p:cNvSpPr/>
          <p:nvPr/>
        </p:nvSpPr>
        <p:spPr>
          <a:xfrm>
            <a:off x="13211768" y="6983809"/>
            <a:ext cx="9145193" cy="18527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1502" name="Shape 1502"/>
          <p:cNvSpPr/>
          <p:nvPr/>
        </p:nvSpPr>
        <p:spPr>
          <a:xfrm>
            <a:off x="13211768" y="9409509"/>
            <a:ext cx="9145193" cy="227300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Doras steot clita kuasd gubergren, nosotra sea takimata sanctus est Lorem ipsusit druamet. Lorem eso ipsum dolor sit amet, deras frudnas consetetur sadipscing des elitromas</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505"/>
          <p:cNvSpPr/>
          <p:nvPr/>
        </p:nvSpPr>
        <p:spPr>
          <a:xfrm>
            <a:off x="15754250" y="6351151"/>
            <a:ext cx="4656139" cy="406450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just">
              <a:spcBef>
                <a:spcPts val="5900"/>
              </a:spcBef>
              <a:defRPr>
                <a:solidFill>
                  <a:srgbClr val="5E5E5E"/>
                </a:solidFill>
                <a:latin typeface="Montserrat Light"/>
                <a:ea typeface="Montserrat Light"/>
                <a:cs typeface="Montserrat Light"/>
                <a:sym typeface="Montserrat Light"/>
              </a:defRPr>
            </a:lvl1pPr>
          </a:lstStyle>
          <a:p>
            <a:r>
              <a:t>Sonet grosn clita kuasd gubergren, nosotra dra seao takimata sanctus tipsum dolor sit amet. Lorem ekodos ipsum ptroga neslo dolor sit amet iras forn.</a:t>
            </a:r>
          </a:p>
        </p:txBody>
      </p:sp>
      <p:sp>
        <p:nvSpPr>
          <p:cNvPr id="4" name="Shape 1506"/>
          <p:cNvSpPr/>
          <p:nvPr/>
        </p:nvSpPr>
        <p:spPr>
          <a:xfrm>
            <a:off x="2032099" y="1644848"/>
            <a:ext cx="7519592" cy="31684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FFFFFF"/>
                </a:solidFill>
                <a:latin typeface="+mj-lt"/>
                <a:ea typeface="+mj-ea"/>
                <a:cs typeface="+mj-cs"/>
                <a:sym typeface="Montserrat Semi Bold"/>
              </a:defRPr>
            </a:pPr>
            <a:r>
              <a:rPr dirty="0"/>
              <a:t>Be</a:t>
            </a:r>
          </a:p>
          <a:p>
            <a:pPr>
              <a:lnSpc>
                <a:spcPct val="80000"/>
              </a:lnSpc>
              <a:defRPr sz="11200" spc="560">
                <a:solidFill>
                  <a:srgbClr val="FFFFFF"/>
                </a:solidFill>
                <a:latin typeface="+mj-lt"/>
                <a:ea typeface="+mj-ea"/>
                <a:cs typeface="+mj-cs"/>
                <a:sym typeface="Montserrat Semi Bold"/>
              </a:defRPr>
            </a:pPr>
            <a:r>
              <a:rPr dirty="0"/>
              <a:t>Creative</a:t>
            </a:r>
          </a:p>
        </p:txBody>
      </p:sp>
      <p:sp>
        <p:nvSpPr>
          <p:cNvPr id="5" name="Shape 1507"/>
          <p:cNvSpPr/>
          <p:nvPr/>
        </p:nvSpPr>
        <p:spPr>
          <a:xfrm>
            <a:off x="15754250" y="1835348"/>
            <a:ext cx="4656139" cy="36760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Froada osa drs</a:t>
            </a:r>
          </a:p>
          <a:p>
            <a:pPr>
              <a:lnSpc>
                <a:spcPct val="100000"/>
              </a:lnSpc>
              <a:defRPr sz="4800" spc="240">
                <a:solidFill>
                  <a:srgbClr val="212121"/>
                </a:solidFill>
                <a:latin typeface="Montserrat"/>
                <a:ea typeface="Montserrat"/>
                <a:cs typeface="Montserrat"/>
                <a:sym typeface="Montserrat"/>
              </a:defRPr>
            </a:pPr>
            <a:r>
              <a:t>mago ona leso damer dons la as frans.</a:t>
            </a:r>
          </a:p>
        </p:txBody>
      </p:sp>
      <p:sp>
        <p:nvSpPr>
          <p:cNvPr id="6" name="Shape 1508"/>
          <p:cNvSpPr/>
          <p:nvPr/>
        </p:nvSpPr>
        <p:spPr>
          <a:xfrm>
            <a:off x="15754250" y="11149111"/>
            <a:ext cx="46609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BE CREATIVE</a:t>
            </a:r>
          </a:p>
        </p:txBody>
      </p:sp>
    </p:spTree>
    <p:extLst>
      <p:ext uri="{BB962C8B-B14F-4D97-AF65-F5344CB8AC3E}">
        <p14:creationId xmlns:p14="http://schemas.microsoft.com/office/powerpoint/2010/main" val="16306885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Shape 1068"/>
          <p:cNvSpPr/>
          <p:nvPr/>
        </p:nvSpPr>
        <p:spPr>
          <a:xfrm>
            <a:off x="12192000" y="1835348"/>
            <a:ext cx="10160000" cy="27798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A clean and modern Keynote Presentation for your next </a:t>
            </a:r>
          </a:p>
          <a:p>
            <a:pPr>
              <a:lnSpc>
                <a:spcPct val="100000"/>
              </a:lnSpc>
              <a:defRPr sz="4800" spc="240">
                <a:solidFill>
                  <a:srgbClr val="212121"/>
                </a:solidFill>
                <a:latin typeface="Montserrat"/>
                <a:ea typeface="Montserrat"/>
                <a:cs typeface="Montserrat"/>
                <a:sym typeface="Montserrat"/>
              </a:defRPr>
            </a:pPr>
            <a:r>
              <a:t>creative great work.</a:t>
            </a:r>
          </a:p>
        </p:txBody>
      </p:sp>
      <p:sp>
        <p:nvSpPr>
          <p:cNvPr id="4" name="Shape 1069"/>
          <p:cNvSpPr/>
          <p:nvPr/>
        </p:nvSpPr>
        <p:spPr>
          <a:xfrm>
            <a:off x="12187137" y="5588743"/>
            <a:ext cx="10164864" cy="54334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rPr dirty="0"/>
              <a:t>At vero eos et accusam et justo fosduo dolores wetoma jam rebum. Stet clita kuasd gubergren, nosotra seansa takimata sanctus est Lorem ipsum dolor sit amet. Lorem eso ipsum dolor sit amet, deras consetetur sadipscing idas brotas geras elitromas.</a:t>
            </a:r>
          </a:p>
          <a:p>
            <a:pPr>
              <a:spcBef>
                <a:spcPts val="5900"/>
              </a:spcBef>
              <a:defRPr>
                <a:solidFill>
                  <a:srgbClr val="5E5E5E"/>
                </a:solidFill>
                <a:latin typeface="Montserrat Light"/>
                <a:ea typeface="Montserrat Light"/>
                <a:cs typeface="Montserrat Light"/>
                <a:sym typeface="Montserrat Light"/>
              </a:defRPr>
            </a:pPr>
            <a:r>
              <a:rPr dirty="0"/>
              <a:t>Sed diam nie nonumy eirmod tempor invidunt ut labore eto dolore magna aliquyam erat desando greadon.</a:t>
            </a:r>
          </a:p>
        </p:txBody>
      </p:sp>
      <p:sp>
        <p:nvSpPr>
          <p:cNvPr id="5" name="Shape 1070"/>
          <p:cNvSpPr/>
          <p:nvPr/>
        </p:nvSpPr>
        <p:spPr>
          <a:xfrm>
            <a:off x="2031999" y="1714599"/>
            <a:ext cx="8128001" cy="34023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FFFFFF"/>
                </a:solidFill>
                <a:latin typeface="+mj-lt"/>
                <a:ea typeface="+mj-ea"/>
                <a:cs typeface="+mj-cs"/>
                <a:sym typeface="Montserrat Semi Bold"/>
              </a:defRPr>
            </a:pPr>
            <a:r>
              <a:rPr dirty="0"/>
              <a:t>Welcome</a:t>
            </a:r>
          </a:p>
          <a:p>
            <a:pPr>
              <a:lnSpc>
                <a:spcPct val="80000"/>
              </a:lnSpc>
              <a:defRPr sz="11200" spc="560">
                <a:solidFill>
                  <a:srgbClr val="FFFFFF"/>
                </a:solidFill>
                <a:latin typeface="+mj-lt"/>
                <a:ea typeface="+mj-ea"/>
                <a:cs typeface="+mj-cs"/>
                <a:sym typeface="Montserrat Semi Bold"/>
              </a:defRPr>
            </a:pPr>
            <a:r>
              <a:rPr dirty="0"/>
              <a:t>to Be.</a:t>
            </a:r>
          </a:p>
        </p:txBody>
      </p:sp>
    </p:spTree>
    <p:extLst>
      <p:ext uri="{BB962C8B-B14F-4D97-AF65-F5344CB8AC3E}">
        <p14:creationId xmlns:p14="http://schemas.microsoft.com/office/powerpoint/2010/main" val="21328585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25"/>
          <p:cNvGrpSpPr/>
          <p:nvPr/>
        </p:nvGrpSpPr>
        <p:grpSpPr>
          <a:xfrm>
            <a:off x="15488198" y="2033488"/>
            <a:ext cx="6837878" cy="9649024"/>
            <a:chOff x="0" y="0"/>
            <a:chExt cx="6837876" cy="9649023"/>
          </a:xfrm>
        </p:grpSpPr>
        <p:sp>
          <p:nvSpPr>
            <p:cNvPr id="4" name="Shape 1510"/>
            <p:cNvSpPr/>
            <p:nvPr/>
          </p:nvSpPr>
          <p:spPr>
            <a:xfrm>
              <a:off x="0" y="0"/>
              <a:ext cx="6837877" cy="9649024"/>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1511"/>
            <p:cNvSpPr/>
            <p:nvPr/>
          </p:nvSpPr>
          <p:spPr>
            <a:xfrm>
              <a:off x="41475" y="46084"/>
              <a:ext cx="6750318" cy="9561464"/>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512"/>
            <p:cNvSpPr/>
            <p:nvPr/>
          </p:nvSpPr>
          <p:spPr>
            <a:xfrm>
              <a:off x="391717" y="815693"/>
              <a:ext cx="6049834" cy="80222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513"/>
            <p:cNvSpPr/>
            <p:nvPr/>
          </p:nvSpPr>
          <p:spPr>
            <a:xfrm>
              <a:off x="414759" y="834127"/>
              <a:ext cx="6008358" cy="798076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514"/>
            <p:cNvSpPr/>
            <p:nvPr/>
          </p:nvSpPr>
          <p:spPr>
            <a:xfrm>
              <a:off x="3364936" y="382500"/>
              <a:ext cx="108783" cy="108799"/>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515"/>
            <p:cNvSpPr/>
            <p:nvPr/>
          </p:nvSpPr>
          <p:spPr>
            <a:xfrm>
              <a:off x="3378649" y="396990"/>
              <a:ext cx="80579" cy="80578"/>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516"/>
            <p:cNvSpPr/>
            <p:nvPr/>
          </p:nvSpPr>
          <p:spPr>
            <a:xfrm>
              <a:off x="3396418" y="414759"/>
              <a:ext cx="45013" cy="45014"/>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517"/>
            <p:cNvSpPr/>
            <p:nvPr/>
          </p:nvSpPr>
          <p:spPr>
            <a:xfrm>
              <a:off x="3201255" y="9044755"/>
              <a:ext cx="421687" cy="422188"/>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518"/>
            <p:cNvSpPr/>
            <p:nvPr/>
          </p:nvSpPr>
          <p:spPr>
            <a:xfrm>
              <a:off x="3198255" y="9048324"/>
              <a:ext cx="201716" cy="218206"/>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1519"/>
            <p:cNvSpPr/>
            <p:nvPr/>
          </p:nvSpPr>
          <p:spPr>
            <a:xfrm>
              <a:off x="3235123" y="9048915"/>
              <a:ext cx="293895" cy="21299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1520"/>
            <p:cNvSpPr/>
            <p:nvPr/>
          </p:nvSpPr>
          <p:spPr>
            <a:xfrm>
              <a:off x="3313466" y="9049146"/>
              <a:ext cx="284677" cy="212762"/>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1521"/>
            <p:cNvSpPr/>
            <p:nvPr/>
          </p:nvSpPr>
          <p:spPr>
            <a:xfrm>
              <a:off x="3424068" y="9249134"/>
              <a:ext cx="197127" cy="220158"/>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1522"/>
            <p:cNvSpPr/>
            <p:nvPr/>
          </p:nvSpPr>
          <p:spPr>
            <a:xfrm>
              <a:off x="3290424" y="9253742"/>
              <a:ext cx="293895" cy="21314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1523"/>
            <p:cNvSpPr/>
            <p:nvPr/>
          </p:nvSpPr>
          <p:spPr>
            <a:xfrm>
              <a:off x="3221297" y="9253742"/>
              <a:ext cx="284678" cy="212559"/>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1524"/>
            <p:cNvSpPr/>
            <p:nvPr/>
          </p:nvSpPr>
          <p:spPr>
            <a:xfrm>
              <a:off x="3225470" y="9069827"/>
              <a:ext cx="372673" cy="372043"/>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 name="Bildplatzhalter 1"/>
          <p:cNvSpPr>
            <a:spLocks noGrp="1"/>
          </p:cNvSpPr>
          <p:nvPr>
            <p:ph type="pic" sz="quarter" idx="13"/>
          </p:nvPr>
        </p:nvSpPr>
        <p:spPr/>
      </p:sp>
      <p:sp>
        <p:nvSpPr>
          <p:cNvPr id="19" name="Shape 1527"/>
          <p:cNvSpPr txBox="1">
            <a:spLocks/>
          </p:cNvSpPr>
          <p:nvPr/>
        </p:nvSpPr>
        <p:spPr>
          <a:xfrm>
            <a:off x="2035075" y="1708347"/>
            <a:ext cx="6322716" cy="3393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Design</a:t>
            </a:r>
          </a:p>
        </p:txBody>
      </p:sp>
      <p:sp>
        <p:nvSpPr>
          <p:cNvPr id="20" name="Shape 1528"/>
          <p:cNvSpPr/>
          <p:nvPr/>
        </p:nvSpPr>
        <p:spPr>
          <a:xfrm>
            <a:off x="2035075" y="6413500"/>
            <a:ext cx="9145193" cy="202743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estoma.</a:t>
            </a:r>
          </a:p>
        </p:txBody>
      </p:sp>
      <p:sp>
        <p:nvSpPr>
          <p:cNvPr id="21" name="Shape 1529"/>
          <p:cNvSpPr/>
          <p:nvPr/>
        </p:nvSpPr>
        <p:spPr>
          <a:xfrm>
            <a:off x="2035075" y="11104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2" name="Shape 1530"/>
          <p:cNvSpPr/>
          <p:nvPr/>
        </p:nvSpPr>
        <p:spPr>
          <a:xfrm>
            <a:off x="2035075" y="10313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23" name="Shape 1531"/>
          <p:cNvSpPr/>
          <p:nvPr/>
        </p:nvSpPr>
        <p:spPr>
          <a:xfrm>
            <a:off x="2035075" y="9146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4" name="Shape 1532"/>
          <p:cNvSpPr/>
          <p:nvPr/>
        </p:nvSpPr>
        <p:spPr>
          <a:xfrm>
            <a:off x="6235997" y="9146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5" name="Shape 1533"/>
          <p:cNvSpPr/>
          <p:nvPr/>
        </p:nvSpPr>
        <p:spPr>
          <a:xfrm>
            <a:off x="10436919" y="9146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6" name="Shape 1534"/>
          <p:cNvSpPr/>
          <p:nvPr/>
        </p:nvSpPr>
        <p:spPr>
          <a:xfrm>
            <a:off x="6224116" y="11104712"/>
            <a:ext cx="355768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7" name="Shape 1535"/>
          <p:cNvSpPr/>
          <p:nvPr/>
        </p:nvSpPr>
        <p:spPr>
          <a:xfrm>
            <a:off x="6224116" y="10313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FRESH</a:t>
            </a:r>
          </a:p>
        </p:txBody>
      </p:sp>
      <p:sp>
        <p:nvSpPr>
          <p:cNvPr id="28" name="Shape 1536"/>
          <p:cNvSpPr/>
          <p:nvPr/>
        </p:nvSpPr>
        <p:spPr>
          <a:xfrm>
            <a:off x="10413156" y="11104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9" name="Shape 1537"/>
          <p:cNvSpPr/>
          <p:nvPr/>
        </p:nvSpPr>
        <p:spPr>
          <a:xfrm>
            <a:off x="10413156" y="10313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MODERN</a:t>
            </a:r>
          </a:p>
        </p:txBody>
      </p:sp>
    </p:spTree>
    <p:extLst>
      <p:ext uri="{BB962C8B-B14F-4D97-AF65-F5344CB8AC3E}">
        <p14:creationId xmlns:p14="http://schemas.microsoft.com/office/powerpoint/2010/main" val="191031213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60"/>
          <p:cNvGrpSpPr/>
          <p:nvPr/>
        </p:nvGrpSpPr>
        <p:grpSpPr>
          <a:xfrm>
            <a:off x="17998781" y="3877964"/>
            <a:ext cx="3122742" cy="6350001"/>
            <a:chOff x="0" y="0"/>
            <a:chExt cx="3122740" cy="6350000"/>
          </a:xfrm>
        </p:grpSpPr>
        <p:sp>
          <p:nvSpPr>
            <p:cNvPr id="4" name="Shape 1539"/>
            <p:cNvSpPr/>
            <p:nvPr/>
          </p:nvSpPr>
          <p:spPr>
            <a:xfrm>
              <a:off x="0" y="812788"/>
              <a:ext cx="78770" cy="246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883"/>
                    <a:pt x="0" y="19926"/>
                  </a:cubicBezTo>
                  <a:lnTo>
                    <a:pt x="0" y="1674"/>
                  </a:lnTo>
                  <a:cubicBezTo>
                    <a:pt x="0" y="717"/>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1540"/>
            <p:cNvSpPr/>
            <p:nvPr/>
          </p:nvSpPr>
          <p:spPr>
            <a:xfrm>
              <a:off x="0" y="1350662"/>
              <a:ext cx="94703" cy="4572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16"/>
                    <a:pt x="0" y="20704"/>
                  </a:cubicBezTo>
                  <a:lnTo>
                    <a:pt x="0" y="896"/>
                  </a:lnTo>
                  <a:cubicBezTo>
                    <a:pt x="0" y="342"/>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541"/>
            <p:cNvSpPr/>
            <p:nvPr/>
          </p:nvSpPr>
          <p:spPr>
            <a:xfrm>
              <a:off x="0" y="1936348"/>
              <a:ext cx="78770" cy="4453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542"/>
            <p:cNvSpPr/>
            <p:nvPr/>
          </p:nvSpPr>
          <p:spPr>
            <a:xfrm>
              <a:off x="3055923" y="1350662"/>
              <a:ext cx="66818" cy="473221"/>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31"/>
                    <a:pt x="21600" y="869"/>
                  </a:cubicBezTo>
                  <a:lnTo>
                    <a:pt x="21600" y="20731"/>
                  </a:lnTo>
                  <a:cubicBezTo>
                    <a:pt x="21600" y="2118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543"/>
            <p:cNvSpPr/>
            <p:nvPr/>
          </p:nvSpPr>
          <p:spPr>
            <a:xfrm>
              <a:off x="31874" y="0"/>
              <a:ext cx="3055021" cy="6350001"/>
            </a:xfrm>
            <a:custGeom>
              <a:avLst/>
              <a:gdLst/>
              <a:ahLst/>
              <a:cxnLst>
                <a:cxn ang="0">
                  <a:pos x="wd2" y="hd2"/>
                </a:cxn>
                <a:cxn ang="5400000">
                  <a:pos x="wd2" y="hd2"/>
                </a:cxn>
                <a:cxn ang="10800000">
                  <a:pos x="wd2" y="hd2"/>
                </a:cxn>
                <a:cxn ang="16200000">
                  <a:pos x="wd2" y="hd2"/>
                </a:cxn>
              </a:cxnLst>
              <a:rect l="0" t="0" r="r" b="b"/>
              <a:pathLst>
                <a:path w="21600" h="21600" extrusionOk="0">
                  <a:moveTo>
                    <a:pt x="17562" y="21600"/>
                  </a:moveTo>
                  <a:lnTo>
                    <a:pt x="4018" y="21600"/>
                  </a:lnTo>
                  <a:cubicBezTo>
                    <a:pt x="1795" y="21600"/>
                    <a:pt x="0" y="20736"/>
                    <a:pt x="0" y="19667"/>
                  </a:cubicBezTo>
                  <a:lnTo>
                    <a:pt x="0" y="1936"/>
                  </a:lnTo>
                  <a:cubicBezTo>
                    <a:pt x="0" y="864"/>
                    <a:pt x="1795" y="0"/>
                    <a:pt x="4018" y="0"/>
                  </a:cubicBezTo>
                  <a:lnTo>
                    <a:pt x="17575" y="0"/>
                  </a:lnTo>
                  <a:cubicBezTo>
                    <a:pt x="19798" y="0"/>
                    <a:pt x="21600" y="864"/>
                    <a:pt x="21600" y="1936"/>
                  </a:cubicBezTo>
                  <a:lnTo>
                    <a:pt x="21600" y="19673"/>
                  </a:lnTo>
                  <a:cubicBezTo>
                    <a:pt x="21581" y="20736"/>
                    <a:pt x="19786" y="21600"/>
                    <a:pt x="1756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544"/>
            <p:cNvSpPr/>
            <p:nvPr/>
          </p:nvSpPr>
          <p:spPr>
            <a:xfrm>
              <a:off x="59763" y="31874"/>
              <a:ext cx="2995258" cy="6290237"/>
            </a:xfrm>
            <a:custGeom>
              <a:avLst/>
              <a:gdLst/>
              <a:ahLst/>
              <a:cxnLst>
                <a:cxn ang="0">
                  <a:pos x="wd2" y="hd2"/>
                </a:cxn>
                <a:cxn ang="5400000">
                  <a:pos x="wd2" y="hd2"/>
                </a:cxn>
                <a:cxn ang="10800000">
                  <a:pos x="wd2" y="hd2"/>
                </a:cxn>
                <a:cxn ang="16200000">
                  <a:pos x="wd2" y="hd2"/>
                </a:cxn>
              </a:cxnLst>
              <a:rect l="0" t="0" r="r" b="b"/>
              <a:pathLst>
                <a:path w="21600" h="21600" extrusionOk="0">
                  <a:moveTo>
                    <a:pt x="17637" y="21600"/>
                  </a:moveTo>
                  <a:lnTo>
                    <a:pt x="3969" y="21600"/>
                  </a:lnTo>
                  <a:cubicBezTo>
                    <a:pt x="1779" y="21600"/>
                    <a:pt x="0" y="20756"/>
                    <a:pt x="0" y="19713"/>
                  </a:cubicBezTo>
                  <a:lnTo>
                    <a:pt x="0" y="1887"/>
                  </a:lnTo>
                  <a:cubicBezTo>
                    <a:pt x="0" y="847"/>
                    <a:pt x="1779" y="0"/>
                    <a:pt x="3969" y="0"/>
                  </a:cubicBezTo>
                  <a:lnTo>
                    <a:pt x="17637" y="0"/>
                  </a:lnTo>
                  <a:cubicBezTo>
                    <a:pt x="19821" y="0"/>
                    <a:pt x="21600" y="847"/>
                    <a:pt x="21600" y="1887"/>
                  </a:cubicBezTo>
                  <a:lnTo>
                    <a:pt x="21600" y="19719"/>
                  </a:lnTo>
                  <a:cubicBezTo>
                    <a:pt x="21600" y="20762"/>
                    <a:pt x="19821" y="21600"/>
                    <a:pt x="1763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545"/>
            <p:cNvSpPr/>
            <p:nvPr/>
          </p:nvSpPr>
          <p:spPr>
            <a:xfrm>
              <a:off x="183275" y="764977"/>
              <a:ext cx="2752218" cy="4839967"/>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8" y="21600"/>
                  </a:lnTo>
                  <a:cubicBezTo>
                    <a:pt x="135" y="21600"/>
                    <a:pt x="0" y="21523"/>
                    <a:pt x="0" y="21431"/>
                  </a:cubicBezTo>
                  <a:lnTo>
                    <a:pt x="0" y="169"/>
                  </a:lnTo>
                  <a:cubicBezTo>
                    <a:pt x="0" y="77"/>
                    <a:pt x="135" y="0"/>
                    <a:pt x="298" y="0"/>
                  </a:cubicBezTo>
                  <a:lnTo>
                    <a:pt x="21302" y="0"/>
                  </a:lnTo>
                  <a:cubicBezTo>
                    <a:pt x="21465" y="0"/>
                    <a:pt x="21600" y="77"/>
                    <a:pt x="21600" y="169"/>
                  </a:cubicBezTo>
                  <a:lnTo>
                    <a:pt x="21600" y="21431"/>
                  </a:lnTo>
                  <a:cubicBezTo>
                    <a:pt x="21600" y="21523"/>
                    <a:pt x="21465" y="21600"/>
                    <a:pt x="21302" y="21600"/>
                  </a:cubicBezTo>
                </a:path>
              </a:pathLst>
            </a:custGeom>
            <a:solidFill>
              <a:srgbClr val="F7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546"/>
            <p:cNvSpPr/>
            <p:nvPr/>
          </p:nvSpPr>
          <p:spPr>
            <a:xfrm>
              <a:off x="199212" y="780914"/>
              <a:ext cx="2720345" cy="4808094"/>
            </a:xfrm>
            <a:custGeom>
              <a:avLst/>
              <a:gdLst/>
              <a:ahLst/>
              <a:cxnLst>
                <a:cxn ang="0">
                  <a:pos x="wd2" y="hd2"/>
                </a:cxn>
                <a:cxn ang="5400000">
                  <a:pos x="wd2" y="hd2"/>
                </a:cxn>
                <a:cxn ang="10800000">
                  <a:pos x="wd2" y="hd2"/>
                </a:cxn>
                <a:cxn ang="16200000">
                  <a:pos x="wd2" y="hd2"/>
                </a:cxn>
              </a:cxnLst>
              <a:rect l="0" t="0" r="r" b="b"/>
              <a:pathLst>
                <a:path w="21600" h="21600" extrusionOk="0">
                  <a:moveTo>
                    <a:pt x="21299" y="21600"/>
                  </a:moveTo>
                  <a:lnTo>
                    <a:pt x="301" y="21600"/>
                  </a:lnTo>
                  <a:cubicBezTo>
                    <a:pt x="136" y="21600"/>
                    <a:pt x="0" y="21523"/>
                    <a:pt x="0" y="21430"/>
                  </a:cubicBezTo>
                  <a:lnTo>
                    <a:pt x="0" y="170"/>
                  </a:lnTo>
                  <a:cubicBezTo>
                    <a:pt x="0" y="77"/>
                    <a:pt x="136" y="0"/>
                    <a:pt x="301" y="0"/>
                  </a:cubicBezTo>
                  <a:lnTo>
                    <a:pt x="21299" y="0"/>
                  </a:lnTo>
                  <a:cubicBezTo>
                    <a:pt x="21464" y="0"/>
                    <a:pt x="21600" y="77"/>
                    <a:pt x="21600" y="170"/>
                  </a:cubicBezTo>
                  <a:lnTo>
                    <a:pt x="21600" y="21430"/>
                  </a:lnTo>
                  <a:cubicBezTo>
                    <a:pt x="21600" y="21523"/>
                    <a:pt x="21464" y="21600"/>
                    <a:pt x="21299"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547"/>
            <p:cNvSpPr/>
            <p:nvPr/>
          </p:nvSpPr>
          <p:spPr>
            <a:xfrm>
              <a:off x="1313765" y="5708399"/>
              <a:ext cx="495221" cy="495221"/>
            </a:xfrm>
            <a:custGeom>
              <a:avLst/>
              <a:gdLst/>
              <a:ahLst/>
              <a:cxnLst>
                <a:cxn ang="0">
                  <a:pos x="wd2" y="hd2"/>
                </a:cxn>
                <a:cxn ang="5400000">
                  <a:pos x="wd2" y="hd2"/>
                </a:cxn>
                <a:cxn ang="10800000">
                  <a:pos x="wd2" y="hd2"/>
                </a:cxn>
                <a:cxn ang="16200000">
                  <a:pos x="wd2" y="hd2"/>
                </a:cxn>
              </a:cxnLst>
              <a:rect l="0" t="0" r="r" b="b"/>
              <a:pathLst>
                <a:path w="21346" h="21346" extrusionOk="0">
                  <a:moveTo>
                    <a:pt x="18192" y="3154"/>
                  </a:moveTo>
                  <a:cubicBezTo>
                    <a:pt x="19598" y="4521"/>
                    <a:pt x="20457" y="6005"/>
                    <a:pt x="20965" y="7919"/>
                  </a:cubicBezTo>
                  <a:cubicBezTo>
                    <a:pt x="21473" y="9794"/>
                    <a:pt x="21473" y="11513"/>
                    <a:pt x="20965" y="13427"/>
                  </a:cubicBezTo>
                  <a:cubicBezTo>
                    <a:pt x="20457" y="15302"/>
                    <a:pt x="19559" y="16786"/>
                    <a:pt x="18192" y="18192"/>
                  </a:cubicBezTo>
                  <a:cubicBezTo>
                    <a:pt x="16786" y="19559"/>
                    <a:pt x="15302" y="20457"/>
                    <a:pt x="13427" y="20965"/>
                  </a:cubicBezTo>
                  <a:cubicBezTo>
                    <a:pt x="11513" y="21473"/>
                    <a:pt x="9794" y="21473"/>
                    <a:pt x="7919" y="20965"/>
                  </a:cubicBezTo>
                  <a:cubicBezTo>
                    <a:pt x="6005" y="20457"/>
                    <a:pt x="4482" y="19559"/>
                    <a:pt x="3115" y="18192"/>
                  </a:cubicBezTo>
                  <a:cubicBezTo>
                    <a:pt x="1709" y="16786"/>
                    <a:pt x="889" y="15302"/>
                    <a:pt x="381" y="13427"/>
                  </a:cubicBezTo>
                  <a:cubicBezTo>
                    <a:pt x="-127" y="11513"/>
                    <a:pt x="-127" y="9794"/>
                    <a:pt x="381" y="7919"/>
                  </a:cubicBezTo>
                  <a:cubicBezTo>
                    <a:pt x="889" y="6005"/>
                    <a:pt x="1709" y="4482"/>
                    <a:pt x="3115" y="3115"/>
                  </a:cubicBezTo>
                  <a:cubicBezTo>
                    <a:pt x="4482" y="1709"/>
                    <a:pt x="6005" y="889"/>
                    <a:pt x="7919" y="381"/>
                  </a:cubicBezTo>
                  <a:cubicBezTo>
                    <a:pt x="9794" y="-127"/>
                    <a:pt x="11513" y="-127"/>
                    <a:pt x="13427" y="381"/>
                  </a:cubicBezTo>
                  <a:cubicBezTo>
                    <a:pt x="15302" y="889"/>
                    <a:pt x="16825" y="1748"/>
                    <a:pt x="18192" y="3154"/>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1548"/>
            <p:cNvSpPr/>
            <p:nvPr/>
          </p:nvSpPr>
          <p:spPr>
            <a:xfrm>
              <a:off x="1310819" y="5709437"/>
              <a:ext cx="234172" cy="254096"/>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366"/>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1549"/>
            <p:cNvSpPr/>
            <p:nvPr/>
          </p:nvSpPr>
          <p:spPr>
            <a:xfrm>
              <a:off x="1354646" y="5706363"/>
              <a:ext cx="341748" cy="245218"/>
            </a:xfrm>
            <a:custGeom>
              <a:avLst/>
              <a:gdLst/>
              <a:ahLst/>
              <a:cxnLst>
                <a:cxn ang="0">
                  <a:pos x="wd2" y="hd2"/>
                </a:cxn>
                <a:cxn ang="5400000">
                  <a:pos x="wd2" y="hd2"/>
                </a:cxn>
                <a:cxn ang="10800000">
                  <a:pos x="wd2" y="hd2"/>
                </a:cxn>
                <a:cxn ang="16200000">
                  <a:pos x="wd2" y="hd2"/>
                </a:cxn>
              </a:cxnLst>
              <a:rect l="0" t="0" r="r" b="b"/>
              <a:pathLst>
                <a:path w="21600" h="20845" extrusionOk="0">
                  <a:moveTo>
                    <a:pt x="10004" y="390"/>
                  </a:moveTo>
                  <a:cubicBezTo>
                    <a:pt x="5855" y="1382"/>
                    <a:pt x="2274" y="4740"/>
                    <a:pt x="0" y="9015"/>
                  </a:cubicBezTo>
                  <a:lnTo>
                    <a:pt x="12789" y="20845"/>
                  </a:lnTo>
                  <a:lnTo>
                    <a:pt x="21600" y="3748"/>
                  </a:lnTo>
                  <a:cubicBezTo>
                    <a:pt x="18360" y="695"/>
                    <a:pt x="14211" y="-755"/>
                    <a:pt x="10004" y="39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1550"/>
            <p:cNvSpPr/>
            <p:nvPr/>
          </p:nvSpPr>
          <p:spPr>
            <a:xfrm>
              <a:off x="1446284" y="5706548"/>
              <a:ext cx="329796" cy="245033"/>
            </a:xfrm>
            <a:custGeom>
              <a:avLst/>
              <a:gdLst/>
              <a:ahLst/>
              <a:cxnLst>
                <a:cxn ang="0">
                  <a:pos x="wd2" y="hd2"/>
                </a:cxn>
                <a:cxn ang="5400000">
                  <a:pos x="wd2" y="hd2"/>
                </a:cxn>
                <a:cxn ang="10800000">
                  <a:pos x="wd2" y="hd2"/>
                </a:cxn>
                <a:cxn ang="16200000">
                  <a:pos x="wd2" y="hd2"/>
                </a:cxn>
              </a:cxnLst>
              <a:rect l="0" t="0" r="r" b="b"/>
              <a:pathLst>
                <a:path w="21600" h="20830" extrusionOk="0">
                  <a:moveTo>
                    <a:pt x="12242" y="985"/>
                  </a:moveTo>
                  <a:cubicBezTo>
                    <a:pt x="8004" y="-770"/>
                    <a:pt x="3590" y="-83"/>
                    <a:pt x="0" y="2283"/>
                  </a:cubicBezTo>
                  <a:lnTo>
                    <a:pt x="7298" y="20830"/>
                  </a:lnTo>
                  <a:lnTo>
                    <a:pt x="21600" y="11442"/>
                  </a:lnTo>
                  <a:cubicBezTo>
                    <a:pt x="19775" y="6634"/>
                    <a:pt x="16421" y="2741"/>
                    <a:pt x="12242" y="98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1551"/>
            <p:cNvSpPr/>
            <p:nvPr/>
          </p:nvSpPr>
          <p:spPr>
            <a:xfrm>
              <a:off x="1569796" y="5944508"/>
              <a:ext cx="234172" cy="254096"/>
            </a:xfrm>
            <a:custGeom>
              <a:avLst/>
              <a:gdLst/>
              <a:ahLst/>
              <a:cxnLst>
                <a:cxn ang="0">
                  <a:pos x="wd2" y="hd2"/>
                </a:cxn>
                <a:cxn ang="5400000">
                  <a:pos x="wd2" y="hd2"/>
                </a:cxn>
                <a:cxn ang="10800000">
                  <a:pos x="wd2" y="hd2"/>
                </a:cxn>
                <a:cxn ang="16200000">
                  <a:pos x="wd2" y="hd2"/>
                </a:cxn>
              </a:cxnLst>
              <a:rect l="0" t="0" r="r" b="b"/>
              <a:pathLst>
                <a:path w="21600" h="21600" extrusionOk="0">
                  <a:moveTo>
                    <a:pt x="15535" y="15189"/>
                  </a:moveTo>
                  <a:cubicBezTo>
                    <a:pt x="19855" y="11220"/>
                    <a:pt x="21600" y="6411"/>
                    <a:pt x="21600" y="0"/>
                  </a:cubicBezTo>
                  <a:lnTo>
                    <a:pt x="0" y="0"/>
                  </a:lnTo>
                  <a:lnTo>
                    <a:pt x="0" y="21600"/>
                  </a:lnTo>
                  <a:cubicBezTo>
                    <a:pt x="4735" y="21600"/>
                    <a:pt x="10966" y="19234"/>
                    <a:pt x="15535" y="151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1552"/>
            <p:cNvSpPr/>
            <p:nvPr/>
          </p:nvSpPr>
          <p:spPr>
            <a:xfrm>
              <a:off x="1418394" y="5952478"/>
              <a:ext cx="341748" cy="249084"/>
            </a:xfrm>
            <a:custGeom>
              <a:avLst/>
              <a:gdLst/>
              <a:ahLst/>
              <a:cxnLst>
                <a:cxn ang="0">
                  <a:pos x="wd2" y="hd2"/>
                </a:cxn>
                <a:cxn ang="5400000">
                  <a:pos x="wd2" y="hd2"/>
                </a:cxn>
                <a:cxn ang="10800000">
                  <a:pos x="wd2" y="hd2"/>
                </a:cxn>
                <a:cxn ang="16200000">
                  <a:pos x="wd2" y="hd2"/>
                </a:cxn>
              </a:cxnLst>
              <a:rect l="0" t="0" r="r" b="b"/>
              <a:pathLst>
                <a:path w="21600" h="20848" extrusionOk="0">
                  <a:moveTo>
                    <a:pt x="11596" y="20459"/>
                  </a:moveTo>
                  <a:cubicBezTo>
                    <a:pt x="15745" y="19470"/>
                    <a:pt x="19326" y="16124"/>
                    <a:pt x="21600" y="11865"/>
                  </a:cubicBezTo>
                  <a:lnTo>
                    <a:pt x="8867" y="0"/>
                  </a:lnTo>
                  <a:lnTo>
                    <a:pt x="0" y="17113"/>
                  </a:lnTo>
                  <a:cubicBezTo>
                    <a:pt x="3240" y="20155"/>
                    <a:pt x="7389" y="21600"/>
                    <a:pt x="11596" y="20459"/>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1553"/>
            <p:cNvSpPr/>
            <p:nvPr/>
          </p:nvSpPr>
          <p:spPr>
            <a:xfrm>
              <a:off x="1338709" y="5952478"/>
              <a:ext cx="329796" cy="248897"/>
            </a:xfrm>
            <a:custGeom>
              <a:avLst/>
              <a:gdLst/>
              <a:ahLst/>
              <a:cxnLst>
                <a:cxn ang="0">
                  <a:pos x="wd2" y="hd2"/>
                </a:cxn>
                <a:cxn ang="5400000">
                  <a:pos x="wd2" y="hd2"/>
                </a:cxn>
                <a:cxn ang="10800000">
                  <a:pos x="wd2" y="hd2"/>
                </a:cxn>
                <a:cxn ang="16200000">
                  <a:pos x="wd2" y="hd2"/>
                </a:cxn>
              </a:cxnLst>
              <a:rect l="0" t="0" r="r" b="b"/>
              <a:pathLst>
                <a:path w="21600" h="20832" extrusionOk="0">
                  <a:moveTo>
                    <a:pt x="9417" y="19851"/>
                  </a:moveTo>
                  <a:cubicBezTo>
                    <a:pt x="13596" y="21600"/>
                    <a:pt x="18069" y="20915"/>
                    <a:pt x="21600" y="18558"/>
                  </a:cubicBezTo>
                  <a:lnTo>
                    <a:pt x="14361" y="0"/>
                  </a:lnTo>
                  <a:lnTo>
                    <a:pt x="0" y="9431"/>
                  </a:lnTo>
                  <a:cubicBezTo>
                    <a:pt x="1883" y="14223"/>
                    <a:pt x="5179" y="18101"/>
                    <a:pt x="9417"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9" name="Shape 1554"/>
            <p:cNvSpPr/>
            <p:nvPr/>
          </p:nvSpPr>
          <p:spPr>
            <a:xfrm>
              <a:off x="1341752" y="5736380"/>
              <a:ext cx="435826" cy="435839"/>
            </a:xfrm>
            <a:custGeom>
              <a:avLst/>
              <a:gdLst/>
              <a:ahLst/>
              <a:cxnLst>
                <a:cxn ang="0">
                  <a:pos x="wd2" y="hd2"/>
                </a:cxn>
                <a:cxn ang="5400000">
                  <a:pos x="wd2" y="hd2"/>
                </a:cxn>
                <a:cxn ang="10800000">
                  <a:pos x="wd2" y="hd2"/>
                </a:cxn>
                <a:cxn ang="16200000">
                  <a:pos x="wd2" y="hd2"/>
                </a:cxn>
              </a:cxnLst>
              <a:rect l="0" t="0" r="r" b="b"/>
              <a:pathLst>
                <a:path w="21330" h="21330" extrusionOk="0">
                  <a:moveTo>
                    <a:pt x="18226" y="3157"/>
                  </a:moveTo>
                  <a:cubicBezTo>
                    <a:pt x="19596" y="4524"/>
                    <a:pt x="20435" y="6022"/>
                    <a:pt x="20965" y="7918"/>
                  </a:cubicBezTo>
                  <a:cubicBezTo>
                    <a:pt x="21451" y="9813"/>
                    <a:pt x="21451" y="11533"/>
                    <a:pt x="20965" y="13428"/>
                  </a:cubicBezTo>
                  <a:cubicBezTo>
                    <a:pt x="20435" y="15324"/>
                    <a:pt x="19596" y="16822"/>
                    <a:pt x="18226" y="18189"/>
                  </a:cubicBezTo>
                  <a:cubicBezTo>
                    <a:pt x="16857" y="19555"/>
                    <a:pt x="15355" y="20437"/>
                    <a:pt x="13456" y="20966"/>
                  </a:cubicBezTo>
                  <a:cubicBezTo>
                    <a:pt x="11557" y="21451"/>
                    <a:pt x="9834" y="21451"/>
                    <a:pt x="7934" y="20966"/>
                  </a:cubicBezTo>
                  <a:cubicBezTo>
                    <a:pt x="6035" y="20437"/>
                    <a:pt x="4533" y="19555"/>
                    <a:pt x="3164" y="18189"/>
                  </a:cubicBezTo>
                  <a:cubicBezTo>
                    <a:pt x="1750" y="16822"/>
                    <a:pt x="867" y="15324"/>
                    <a:pt x="381" y="13428"/>
                  </a:cubicBezTo>
                  <a:cubicBezTo>
                    <a:pt x="-149" y="11533"/>
                    <a:pt x="-105" y="9813"/>
                    <a:pt x="381" y="7918"/>
                  </a:cubicBezTo>
                  <a:cubicBezTo>
                    <a:pt x="911" y="6022"/>
                    <a:pt x="1750" y="4524"/>
                    <a:pt x="3164" y="3157"/>
                  </a:cubicBezTo>
                  <a:cubicBezTo>
                    <a:pt x="4533" y="1791"/>
                    <a:pt x="6035" y="865"/>
                    <a:pt x="7934" y="380"/>
                  </a:cubicBezTo>
                  <a:cubicBezTo>
                    <a:pt x="9834" y="-149"/>
                    <a:pt x="11557" y="-105"/>
                    <a:pt x="13456" y="380"/>
                  </a:cubicBezTo>
                  <a:cubicBezTo>
                    <a:pt x="15355" y="909"/>
                    <a:pt x="16857" y="1791"/>
                    <a:pt x="18226" y="3157"/>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0" name="Shape 1555"/>
            <p:cNvSpPr/>
            <p:nvPr/>
          </p:nvSpPr>
          <p:spPr>
            <a:xfrm>
              <a:off x="1326757" y="394441"/>
              <a:ext cx="453301" cy="46875"/>
            </a:xfrm>
            <a:custGeom>
              <a:avLst/>
              <a:gdLst/>
              <a:ahLst/>
              <a:cxnLst>
                <a:cxn ang="0">
                  <a:pos x="wd2" y="hd2"/>
                </a:cxn>
                <a:cxn ang="5400000">
                  <a:pos x="wd2" y="hd2"/>
                </a:cxn>
                <a:cxn ang="10800000">
                  <a:pos x="wd2" y="hd2"/>
                </a:cxn>
                <a:cxn ang="16200000">
                  <a:pos x="wd2" y="hd2"/>
                </a:cxn>
              </a:cxnLst>
              <a:rect l="0" t="0" r="r" b="b"/>
              <a:pathLst>
                <a:path w="21600" h="21600" extrusionOk="0">
                  <a:moveTo>
                    <a:pt x="20522" y="21600"/>
                  </a:moveTo>
                  <a:lnTo>
                    <a:pt x="1078" y="21600"/>
                  </a:lnTo>
                  <a:cubicBezTo>
                    <a:pt x="431" y="21600"/>
                    <a:pt x="0" y="16848"/>
                    <a:pt x="0" y="10800"/>
                  </a:cubicBezTo>
                  <a:cubicBezTo>
                    <a:pt x="0" y="4320"/>
                    <a:pt x="431" y="0"/>
                    <a:pt x="1078" y="0"/>
                  </a:cubicBezTo>
                  <a:lnTo>
                    <a:pt x="20522" y="0"/>
                  </a:lnTo>
                  <a:cubicBezTo>
                    <a:pt x="21126" y="0"/>
                    <a:pt x="21600" y="4320"/>
                    <a:pt x="21600" y="10800"/>
                  </a:cubicBezTo>
                  <a:cubicBezTo>
                    <a:pt x="21600" y="15984"/>
                    <a:pt x="21126" y="21600"/>
                    <a:pt x="20522"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1" name="Shape 1556"/>
            <p:cNvSpPr/>
            <p:nvPr/>
          </p:nvSpPr>
          <p:spPr>
            <a:xfrm>
              <a:off x="1506048" y="163354"/>
              <a:ext cx="74811" cy="74801"/>
            </a:xfrm>
            <a:custGeom>
              <a:avLst/>
              <a:gdLst/>
              <a:ahLst/>
              <a:cxnLst>
                <a:cxn ang="0">
                  <a:pos x="wd2" y="hd2"/>
                </a:cxn>
                <a:cxn ang="5400000">
                  <a:pos x="wd2" y="hd2"/>
                </a:cxn>
                <a:cxn ang="10800000">
                  <a:pos x="wd2" y="hd2"/>
                </a:cxn>
                <a:cxn ang="16200000">
                  <a:pos x="wd2" y="hd2"/>
                </a:cxn>
              </a:cxnLst>
              <a:rect l="0" t="0" r="r" b="b"/>
              <a:pathLst>
                <a:path w="21600" h="21600" extrusionOk="0">
                  <a:moveTo>
                    <a:pt x="21600" y="10930"/>
                  </a:moveTo>
                  <a:cubicBezTo>
                    <a:pt x="21600" y="12752"/>
                    <a:pt x="21086" y="14573"/>
                    <a:pt x="20057" y="16395"/>
                  </a:cubicBezTo>
                  <a:cubicBezTo>
                    <a:pt x="19029" y="17957"/>
                    <a:pt x="18000" y="19258"/>
                    <a:pt x="16200" y="20299"/>
                  </a:cubicBezTo>
                  <a:cubicBezTo>
                    <a:pt x="14400" y="21340"/>
                    <a:pt x="12857" y="21600"/>
                    <a:pt x="10800" y="21600"/>
                  </a:cubicBezTo>
                  <a:cubicBezTo>
                    <a:pt x="8743" y="21600"/>
                    <a:pt x="7200" y="21340"/>
                    <a:pt x="5400" y="20299"/>
                  </a:cubicBezTo>
                  <a:cubicBezTo>
                    <a:pt x="3600" y="19258"/>
                    <a:pt x="2314" y="17957"/>
                    <a:pt x="1543" y="16395"/>
                  </a:cubicBezTo>
                  <a:cubicBezTo>
                    <a:pt x="514" y="14573"/>
                    <a:pt x="0" y="12752"/>
                    <a:pt x="0" y="10930"/>
                  </a:cubicBezTo>
                  <a:cubicBezTo>
                    <a:pt x="0" y="8848"/>
                    <a:pt x="514" y="7027"/>
                    <a:pt x="1543" y="5465"/>
                  </a:cubicBezTo>
                  <a:cubicBezTo>
                    <a:pt x="2314" y="3643"/>
                    <a:pt x="3600" y="2342"/>
                    <a:pt x="5400" y="1301"/>
                  </a:cubicBezTo>
                  <a:cubicBezTo>
                    <a:pt x="7200" y="260"/>
                    <a:pt x="8743" y="0"/>
                    <a:pt x="10800" y="0"/>
                  </a:cubicBezTo>
                  <a:cubicBezTo>
                    <a:pt x="12857" y="0"/>
                    <a:pt x="14400" y="260"/>
                    <a:pt x="16200" y="1301"/>
                  </a:cubicBezTo>
                  <a:cubicBezTo>
                    <a:pt x="18000" y="2342"/>
                    <a:pt x="19029" y="3643"/>
                    <a:pt x="20057" y="5465"/>
                  </a:cubicBezTo>
                  <a:cubicBezTo>
                    <a:pt x="21086" y="7027"/>
                    <a:pt x="21600" y="8848"/>
                    <a:pt x="21600" y="1093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2" name="Shape 1557"/>
            <p:cNvSpPr/>
            <p:nvPr/>
          </p:nvSpPr>
          <p:spPr>
            <a:xfrm>
              <a:off x="1012673" y="363151"/>
              <a:ext cx="105334" cy="105423"/>
            </a:xfrm>
            <a:custGeom>
              <a:avLst/>
              <a:gdLst/>
              <a:ahLst/>
              <a:cxnLst>
                <a:cxn ang="0">
                  <a:pos x="wd2" y="hd2"/>
                </a:cxn>
                <a:cxn ang="5400000">
                  <a:pos x="wd2" y="hd2"/>
                </a:cxn>
                <a:cxn ang="10800000">
                  <a:pos x="wd2" y="hd2"/>
                </a:cxn>
                <a:cxn ang="16200000">
                  <a:pos x="wd2" y="hd2"/>
                </a:cxn>
              </a:cxnLst>
              <a:rect l="0" t="0" r="r" b="b"/>
              <a:pathLst>
                <a:path w="21328" h="21346" extrusionOk="0">
                  <a:moveTo>
                    <a:pt x="11481" y="64"/>
                  </a:moveTo>
                  <a:cubicBezTo>
                    <a:pt x="13296" y="64"/>
                    <a:pt x="14930" y="608"/>
                    <a:pt x="16563" y="1879"/>
                  </a:cubicBezTo>
                  <a:cubicBezTo>
                    <a:pt x="18197" y="2968"/>
                    <a:pt x="19286" y="4057"/>
                    <a:pt x="20193" y="5872"/>
                  </a:cubicBezTo>
                  <a:cubicBezTo>
                    <a:pt x="21101" y="7506"/>
                    <a:pt x="21464" y="9321"/>
                    <a:pt x="21282" y="11317"/>
                  </a:cubicBezTo>
                  <a:cubicBezTo>
                    <a:pt x="21101" y="13132"/>
                    <a:pt x="20556" y="14948"/>
                    <a:pt x="19467" y="16581"/>
                  </a:cubicBezTo>
                  <a:cubicBezTo>
                    <a:pt x="18378" y="18215"/>
                    <a:pt x="17108" y="19304"/>
                    <a:pt x="15293" y="20211"/>
                  </a:cubicBezTo>
                  <a:cubicBezTo>
                    <a:pt x="13477" y="21119"/>
                    <a:pt x="11844" y="21482"/>
                    <a:pt x="9847" y="21300"/>
                  </a:cubicBezTo>
                  <a:cubicBezTo>
                    <a:pt x="7851" y="21119"/>
                    <a:pt x="6217" y="20574"/>
                    <a:pt x="4583" y="19485"/>
                  </a:cubicBezTo>
                  <a:cubicBezTo>
                    <a:pt x="2950" y="18396"/>
                    <a:pt x="1861" y="17126"/>
                    <a:pt x="1135" y="15311"/>
                  </a:cubicBezTo>
                  <a:cubicBezTo>
                    <a:pt x="227" y="13495"/>
                    <a:pt x="-136" y="11862"/>
                    <a:pt x="46" y="9865"/>
                  </a:cubicBezTo>
                  <a:cubicBezTo>
                    <a:pt x="227" y="7869"/>
                    <a:pt x="772" y="6235"/>
                    <a:pt x="1861" y="4601"/>
                  </a:cubicBezTo>
                  <a:cubicBezTo>
                    <a:pt x="2950" y="2968"/>
                    <a:pt x="4220" y="1697"/>
                    <a:pt x="6035" y="971"/>
                  </a:cubicBezTo>
                  <a:cubicBezTo>
                    <a:pt x="7669" y="64"/>
                    <a:pt x="9484" y="-118"/>
                    <a:pt x="11481" y="64"/>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3" name="Shape 1558"/>
            <p:cNvSpPr/>
            <p:nvPr/>
          </p:nvSpPr>
          <p:spPr>
            <a:xfrm>
              <a:off x="1024532" y="379083"/>
              <a:ext cx="77601" cy="77601"/>
            </a:xfrm>
            <a:custGeom>
              <a:avLst/>
              <a:gdLst/>
              <a:ahLst/>
              <a:cxnLst>
                <a:cxn ang="0">
                  <a:pos x="wd2" y="hd2"/>
                </a:cxn>
                <a:cxn ang="5400000">
                  <a:pos x="wd2" y="hd2"/>
                </a:cxn>
                <a:cxn ang="10800000">
                  <a:pos x="wd2" y="hd2"/>
                </a:cxn>
                <a:cxn ang="16200000">
                  <a:pos x="wd2" y="hd2"/>
                </a:cxn>
              </a:cxnLst>
              <a:rect l="0" t="0" r="r" b="b"/>
              <a:pathLst>
                <a:path w="21282" h="21282" extrusionOk="0">
                  <a:moveTo>
                    <a:pt x="17121" y="2128"/>
                  </a:moveTo>
                  <a:cubicBezTo>
                    <a:pt x="18646" y="3399"/>
                    <a:pt x="19662" y="4669"/>
                    <a:pt x="20425" y="6448"/>
                  </a:cubicBezTo>
                  <a:cubicBezTo>
                    <a:pt x="21187" y="8227"/>
                    <a:pt x="21441" y="10006"/>
                    <a:pt x="21187" y="12039"/>
                  </a:cubicBezTo>
                  <a:cubicBezTo>
                    <a:pt x="20933" y="13817"/>
                    <a:pt x="20170" y="15342"/>
                    <a:pt x="19154" y="17121"/>
                  </a:cubicBezTo>
                  <a:cubicBezTo>
                    <a:pt x="17883" y="18646"/>
                    <a:pt x="16613" y="19662"/>
                    <a:pt x="14834" y="20425"/>
                  </a:cubicBezTo>
                  <a:cubicBezTo>
                    <a:pt x="13055" y="21187"/>
                    <a:pt x="11276" y="21441"/>
                    <a:pt x="9497" y="21187"/>
                  </a:cubicBezTo>
                  <a:cubicBezTo>
                    <a:pt x="7465" y="20933"/>
                    <a:pt x="5686" y="20170"/>
                    <a:pt x="4161" y="19154"/>
                  </a:cubicBezTo>
                  <a:cubicBezTo>
                    <a:pt x="2382" y="17883"/>
                    <a:pt x="1620" y="16613"/>
                    <a:pt x="857" y="14834"/>
                  </a:cubicBezTo>
                  <a:cubicBezTo>
                    <a:pt x="95" y="12801"/>
                    <a:pt x="-159" y="11276"/>
                    <a:pt x="95" y="9243"/>
                  </a:cubicBezTo>
                  <a:cubicBezTo>
                    <a:pt x="349" y="7210"/>
                    <a:pt x="857" y="5686"/>
                    <a:pt x="2128" y="4161"/>
                  </a:cubicBezTo>
                  <a:cubicBezTo>
                    <a:pt x="3145" y="2636"/>
                    <a:pt x="4669" y="1620"/>
                    <a:pt x="6702" y="857"/>
                  </a:cubicBezTo>
                  <a:cubicBezTo>
                    <a:pt x="8481" y="95"/>
                    <a:pt x="10006" y="-159"/>
                    <a:pt x="12039" y="95"/>
                  </a:cubicBezTo>
                  <a:cubicBezTo>
                    <a:pt x="14072" y="349"/>
                    <a:pt x="15596" y="857"/>
                    <a:pt x="17121" y="2128"/>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4" name="Shape 1559"/>
            <p:cNvSpPr/>
            <p:nvPr/>
          </p:nvSpPr>
          <p:spPr>
            <a:xfrm>
              <a:off x="1043874" y="394441"/>
              <a:ext cx="42896" cy="42895"/>
            </a:xfrm>
            <a:custGeom>
              <a:avLst/>
              <a:gdLst/>
              <a:ahLst/>
              <a:cxnLst>
                <a:cxn ang="0">
                  <a:pos x="wd2" y="hd2"/>
                </a:cxn>
                <a:cxn ang="5400000">
                  <a:pos x="wd2" y="hd2"/>
                </a:cxn>
                <a:cxn ang="10800000">
                  <a:pos x="wd2" y="hd2"/>
                </a:cxn>
                <a:cxn ang="16200000">
                  <a:pos x="wd2" y="hd2"/>
                </a:cxn>
              </a:cxnLst>
              <a:rect l="0" t="0" r="r" b="b"/>
              <a:pathLst>
                <a:path w="21600" h="21600" extrusionOk="0">
                  <a:moveTo>
                    <a:pt x="20191" y="4696"/>
                  </a:moveTo>
                  <a:cubicBezTo>
                    <a:pt x="21130" y="6574"/>
                    <a:pt x="21130" y="8452"/>
                    <a:pt x="21600" y="10330"/>
                  </a:cubicBezTo>
                  <a:cubicBezTo>
                    <a:pt x="21600" y="12209"/>
                    <a:pt x="21600" y="13617"/>
                    <a:pt x="20661" y="15496"/>
                  </a:cubicBezTo>
                  <a:cubicBezTo>
                    <a:pt x="19722" y="16904"/>
                    <a:pt x="18313" y="18313"/>
                    <a:pt x="16904" y="19722"/>
                  </a:cubicBezTo>
                  <a:cubicBezTo>
                    <a:pt x="15026" y="20661"/>
                    <a:pt x="13617" y="21600"/>
                    <a:pt x="11270" y="21600"/>
                  </a:cubicBezTo>
                  <a:cubicBezTo>
                    <a:pt x="9391" y="21600"/>
                    <a:pt x="7983" y="21130"/>
                    <a:pt x="6104" y="20191"/>
                  </a:cubicBezTo>
                  <a:cubicBezTo>
                    <a:pt x="4226" y="19252"/>
                    <a:pt x="2817" y="17843"/>
                    <a:pt x="1878" y="16435"/>
                  </a:cubicBezTo>
                  <a:cubicBezTo>
                    <a:pt x="939" y="14557"/>
                    <a:pt x="470" y="13148"/>
                    <a:pt x="0" y="11270"/>
                  </a:cubicBezTo>
                  <a:cubicBezTo>
                    <a:pt x="0" y="8922"/>
                    <a:pt x="470" y="7513"/>
                    <a:pt x="1409" y="5635"/>
                  </a:cubicBezTo>
                  <a:cubicBezTo>
                    <a:pt x="2348" y="3757"/>
                    <a:pt x="3287" y="2348"/>
                    <a:pt x="5165" y="1409"/>
                  </a:cubicBezTo>
                  <a:cubicBezTo>
                    <a:pt x="7043" y="0"/>
                    <a:pt x="8452" y="0"/>
                    <a:pt x="10330" y="0"/>
                  </a:cubicBezTo>
                  <a:cubicBezTo>
                    <a:pt x="12678" y="0"/>
                    <a:pt x="14087" y="0"/>
                    <a:pt x="15965" y="939"/>
                  </a:cubicBezTo>
                  <a:cubicBezTo>
                    <a:pt x="17843" y="1878"/>
                    <a:pt x="19252" y="3287"/>
                    <a:pt x="20191" y="469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5" name="Shape 1562"/>
          <p:cNvSpPr/>
          <p:nvPr/>
        </p:nvSpPr>
        <p:spPr>
          <a:xfrm>
            <a:off x="2035078" y="5970029"/>
            <a:ext cx="4946949"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6" name="Shape 1563"/>
          <p:cNvSpPr/>
          <p:nvPr/>
        </p:nvSpPr>
        <p:spPr>
          <a:xfrm>
            <a:off x="2035078" y="5208029"/>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27" name="Shape 1564"/>
          <p:cNvSpPr/>
          <p:nvPr/>
        </p:nvSpPr>
        <p:spPr>
          <a:xfrm>
            <a:off x="8264811" y="5208029"/>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28" name="Shape 1565"/>
          <p:cNvSpPr/>
          <p:nvPr/>
        </p:nvSpPr>
        <p:spPr>
          <a:xfrm>
            <a:off x="2035075" y="9754960"/>
            <a:ext cx="4491530"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29" name="Shape 1566"/>
          <p:cNvSpPr/>
          <p:nvPr/>
        </p:nvSpPr>
        <p:spPr>
          <a:xfrm>
            <a:off x="8264811" y="9813534"/>
            <a:ext cx="4946960"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PHOTOGRAPY</a:t>
            </a:r>
          </a:p>
        </p:txBody>
      </p:sp>
      <p:sp>
        <p:nvSpPr>
          <p:cNvPr id="30" name="Shape 1567"/>
          <p:cNvSpPr/>
          <p:nvPr/>
        </p:nvSpPr>
        <p:spPr>
          <a:xfrm>
            <a:off x="8264811" y="5970029"/>
            <a:ext cx="4946948"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jamosan  granss rebum.</a:t>
            </a:r>
          </a:p>
        </p:txBody>
      </p:sp>
      <p:sp>
        <p:nvSpPr>
          <p:cNvPr id="31" name="Shape 1568"/>
          <p:cNvSpPr/>
          <p:nvPr/>
        </p:nvSpPr>
        <p:spPr>
          <a:xfrm>
            <a:off x="2035078" y="10516960"/>
            <a:ext cx="4946949" cy="11655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Droteto clita kuasdren, nosotra seao itrado. </a:t>
            </a:r>
          </a:p>
        </p:txBody>
      </p:sp>
      <p:sp>
        <p:nvSpPr>
          <p:cNvPr id="32" name="Shape 1569"/>
          <p:cNvSpPr/>
          <p:nvPr/>
        </p:nvSpPr>
        <p:spPr>
          <a:xfrm>
            <a:off x="8264817" y="10575535"/>
            <a:ext cx="4946948"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Lores etoa jam rebum guberen, nosotra seao. </a:t>
            </a:r>
          </a:p>
        </p:txBody>
      </p:sp>
      <p:sp>
        <p:nvSpPr>
          <p:cNvPr id="33" name="Shape 1570"/>
          <p:cNvSpPr/>
          <p:nvPr/>
        </p:nvSpPr>
        <p:spPr>
          <a:xfrm>
            <a:off x="2035078" y="3176029"/>
            <a:ext cx="1653564"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1</a:t>
            </a:r>
          </a:p>
        </p:txBody>
      </p:sp>
      <p:sp>
        <p:nvSpPr>
          <p:cNvPr id="34" name="Shape 1571"/>
          <p:cNvSpPr/>
          <p:nvPr/>
        </p:nvSpPr>
        <p:spPr>
          <a:xfrm>
            <a:off x="8264811" y="3176029"/>
            <a:ext cx="1653563"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2</a:t>
            </a:r>
          </a:p>
        </p:txBody>
      </p:sp>
      <p:sp>
        <p:nvSpPr>
          <p:cNvPr id="35" name="Shape 1572"/>
          <p:cNvSpPr/>
          <p:nvPr/>
        </p:nvSpPr>
        <p:spPr>
          <a:xfrm>
            <a:off x="2035075" y="7722961"/>
            <a:ext cx="1653564"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3</a:t>
            </a:r>
          </a:p>
        </p:txBody>
      </p:sp>
      <p:sp>
        <p:nvSpPr>
          <p:cNvPr id="36" name="Shape 1573"/>
          <p:cNvSpPr/>
          <p:nvPr/>
        </p:nvSpPr>
        <p:spPr>
          <a:xfrm>
            <a:off x="8264811" y="7781535"/>
            <a:ext cx="1653563"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4</a:t>
            </a:r>
          </a:p>
        </p:txBody>
      </p:sp>
      <p:sp>
        <p:nvSpPr>
          <p:cNvPr id="37" name="Shape 1574"/>
          <p:cNvSpPr/>
          <p:nvPr/>
        </p:nvSpPr>
        <p:spPr>
          <a:xfrm>
            <a:off x="2035078" y="1841500"/>
            <a:ext cx="9145388"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Froada osa mago ona.</a:t>
            </a:r>
          </a:p>
        </p:txBody>
      </p:sp>
      <p:sp>
        <p:nvSpPr>
          <p:cNvPr id="2" name="Bildplatzhalter 1"/>
          <p:cNvSpPr>
            <a:spLocks noGrp="1"/>
          </p:cNvSpPr>
          <p:nvPr>
            <p:ph type="pic" sz="quarter" idx="13"/>
          </p:nvPr>
        </p:nvSpPr>
        <p:spPr/>
      </p:sp>
    </p:spTree>
    <p:extLst>
      <p:ext uri="{BB962C8B-B14F-4D97-AF65-F5344CB8AC3E}">
        <p14:creationId xmlns:p14="http://schemas.microsoft.com/office/powerpoint/2010/main" val="199881675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433"/>
          <p:cNvGrpSpPr/>
          <p:nvPr/>
        </p:nvGrpSpPr>
        <p:grpSpPr>
          <a:xfrm>
            <a:off x="2020574" y="2013158"/>
            <a:ext cx="6860512" cy="9676334"/>
            <a:chOff x="0" y="0"/>
            <a:chExt cx="3411286" cy="4811414"/>
          </a:xfrm>
        </p:grpSpPr>
        <p:sp>
          <p:nvSpPr>
            <p:cNvPr id="4" name="Shape 3418"/>
            <p:cNvSpPr/>
            <p:nvPr/>
          </p:nvSpPr>
          <p:spPr>
            <a:xfrm>
              <a:off x="0" y="0"/>
              <a:ext cx="3411287" cy="4811415"/>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8"/>
                    <a:pt x="0" y="20767"/>
                  </a:cubicBezTo>
                  <a:lnTo>
                    <a:pt x="0" y="835"/>
                  </a:lnTo>
                  <a:cubicBezTo>
                    <a:pt x="0" y="372"/>
                    <a:pt x="525" y="0"/>
                    <a:pt x="1178" y="0"/>
                  </a:cubicBezTo>
                  <a:lnTo>
                    <a:pt x="20422" y="0"/>
                  </a:lnTo>
                  <a:cubicBezTo>
                    <a:pt x="21075" y="0"/>
                    <a:pt x="21600" y="372"/>
                    <a:pt x="21600" y="835"/>
                  </a:cubicBezTo>
                  <a:lnTo>
                    <a:pt x="21600" y="20767"/>
                  </a:lnTo>
                  <a:cubicBezTo>
                    <a:pt x="21600" y="21228"/>
                    <a:pt x="21075" y="21600"/>
                    <a:pt x="20422" y="21600"/>
                  </a:cubicBezTo>
                </a:path>
              </a:pathLst>
            </a:custGeom>
            <a:solidFill>
              <a:srgbClr val="B7B7B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3419"/>
            <p:cNvSpPr/>
            <p:nvPr/>
          </p:nvSpPr>
          <p:spPr>
            <a:xfrm>
              <a:off x="20691" y="20691"/>
              <a:ext cx="3367606" cy="4767733"/>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9"/>
                    <a:pt x="0" y="20858"/>
                  </a:cubicBezTo>
                  <a:lnTo>
                    <a:pt x="0" y="744"/>
                  </a:lnTo>
                  <a:cubicBezTo>
                    <a:pt x="0" y="331"/>
                    <a:pt x="468" y="0"/>
                    <a:pt x="1053" y="0"/>
                  </a:cubicBezTo>
                  <a:lnTo>
                    <a:pt x="20547" y="0"/>
                  </a:lnTo>
                  <a:cubicBezTo>
                    <a:pt x="21132" y="0"/>
                    <a:pt x="21600" y="331"/>
                    <a:pt x="21600" y="744"/>
                  </a:cubicBezTo>
                  <a:lnTo>
                    <a:pt x="21600" y="20858"/>
                  </a:lnTo>
                  <a:cubicBezTo>
                    <a:pt x="21600" y="21269"/>
                    <a:pt x="21132" y="21600"/>
                    <a:pt x="20547" y="21600"/>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3420"/>
            <p:cNvSpPr/>
            <p:nvPr/>
          </p:nvSpPr>
          <p:spPr>
            <a:xfrm>
              <a:off x="195420" y="404634"/>
              <a:ext cx="3018147" cy="40021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3421"/>
            <p:cNvSpPr/>
            <p:nvPr/>
          </p:nvSpPr>
          <p:spPr>
            <a:xfrm>
              <a:off x="206915" y="413831"/>
              <a:ext cx="2997456" cy="3981454"/>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3422"/>
            <p:cNvSpPr/>
            <p:nvPr/>
          </p:nvSpPr>
          <p:spPr>
            <a:xfrm>
              <a:off x="1678699" y="188907"/>
              <a:ext cx="54278" cy="53894"/>
            </a:xfrm>
            <a:custGeom>
              <a:avLst/>
              <a:gdLst/>
              <a:ahLst/>
              <a:cxnLst>
                <a:cxn ang="0">
                  <a:pos x="wd2" y="hd2"/>
                </a:cxn>
                <a:cxn ang="5400000">
                  <a:pos x="wd2" y="hd2"/>
                </a:cxn>
                <a:cxn ang="10800000">
                  <a:pos x="wd2" y="hd2"/>
                </a:cxn>
                <a:cxn ang="16200000">
                  <a:pos x="wd2" y="hd2"/>
                </a:cxn>
              </a:cxnLst>
              <a:rect l="0" t="0" r="r" b="b"/>
              <a:pathLst>
                <a:path w="21448" h="21296" extrusionOk="0">
                  <a:moveTo>
                    <a:pt x="11463" y="52"/>
                  </a:moveTo>
                  <a:cubicBezTo>
                    <a:pt x="13501" y="52"/>
                    <a:pt x="15131" y="663"/>
                    <a:pt x="16761" y="1682"/>
                  </a:cubicBezTo>
                  <a:cubicBezTo>
                    <a:pt x="18391" y="2905"/>
                    <a:pt x="19206" y="4127"/>
                    <a:pt x="20225" y="5961"/>
                  </a:cubicBezTo>
                  <a:cubicBezTo>
                    <a:pt x="21040" y="7795"/>
                    <a:pt x="21448" y="9629"/>
                    <a:pt x="21448" y="11463"/>
                  </a:cubicBezTo>
                  <a:cubicBezTo>
                    <a:pt x="21244" y="13501"/>
                    <a:pt x="20633" y="14927"/>
                    <a:pt x="19614" y="16557"/>
                  </a:cubicBezTo>
                  <a:cubicBezTo>
                    <a:pt x="18391" y="18188"/>
                    <a:pt x="17169" y="19410"/>
                    <a:pt x="15335" y="20225"/>
                  </a:cubicBezTo>
                  <a:cubicBezTo>
                    <a:pt x="13501" y="21040"/>
                    <a:pt x="11667" y="21448"/>
                    <a:pt x="9833" y="21244"/>
                  </a:cubicBezTo>
                  <a:cubicBezTo>
                    <a:pt x="7795" y="21244"/>
                    <a:pt x="6369" y="20633"/>
                    <a:pt x="4739" y="19410"/>
                  </a:cubicBezTo>
                  <a:cubicBezTo>
                    <a:pt x="3108" y="18391"/>
                    <a:pt x="1886" y="17169"/>
                    <a:pt x="1071" y="15335"/>
                  </a:cubicBezTo>
                  <a:cubicBezTo>
                    <a:pt x="256" y="13501"/>
                    <a:pt x="-152" y="11871"/>
                    <a:pt x="52" y="9833"/>
                  </a:cubicBezTo>
                  <a:cubicBezTo>
                    <a:pt x="256" y="7999"/>
                    <a:pt x="663" y="6369"/>
                    <a:pt x="1886" y="4739"/>
                  </a:cubicBezTo>
                  <a:cubicBezTo>
                    <a:pt x="2905" y="3108"/>
                    <a:pt x="4127" y="1886"/>
                    <a:pt x="5961" y="1071"/>
                  </a:cubicBezTo>
                  <a:cubicBezTo>
                    <a:pt x="7591" y="256"/>
                    <a:pt x="9425" y="-152"/>
                    <a:pt x="11463" y="52"/>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3423"/>
            <p:cNvSpPr/>
            <p:nvPr/>
          </p:nvSpPr>
          <p:spPr>
            <a:xfrm>
              <a:off x="1685212" y="198041"/>
              <a:ext cx="38570" cy="40200"/>
            </a:xfrm>
            <a:custGeom>
              <a:avLst/>
              <a:gdLst/>
              <a:ahLst/>
              <a:cxnLst>
                <a:cxn ang="0">
                  <a:pos x="wd2" y="hd2"/>
                </a:cxn>
                <a:cxn ang="5400000">
                  <a:pos x="wd2" y="hd2"/>
                </a:cxn>
                <a:cxn ang="10800000">
                  <a:pos x="wd2" y="hd2"/>
                </a:cxn>
                <a:cxn ang="16200000">
                  <a:pos x="wd2" y="hd2"/>
                </a:cxn>
              </a:cxnLst>
              <a:rect l="0" t="0" r="r" b="b"/>
              <a:pathLst>
                <a:path w="21600" h="21254" extrusionOk="0">
                  <a:moveTo>
                    <a:pt x="17568" y="2074"/>
                  </a:moveTo>
                  <a:cubicBezTo>
                    <a:pt x="19008" y="3196"/>
                    <a:pt x="20160" y="4879"/>
                    <a:pt x="21024" y="6562"/>
                  </a:cubicBezTo>
                  <a:cubicBezTo>
                    <a:pt x="21600" y="8526"/>
                    <a:pt x="21600" y="9929"/>
                    <a:pt x="21600" y="11892"/>
                  </a:cubicBezTo>
                  <a:cubicBezTo>
                    <a:pt x="21312" y="13856"/>
                    <a:pt x="20736" y="15539"/>
                    <a:pt x="19584" y="16942"/>
                  </a:cubicBezTo>
                  <a:cubicBezTo>
                    <a:pt x="18432" y="18625"/>
                    <a:pt x="16992" y="19466"/>
                    <a:pt x="15264" y="20308"/>
                  </a:cubicBezTo>
                  <a:cubicBezTo>
                    <a:pt x="13248" y="21149"/>
                    <a:pt x="11520" y="21430"/>
                    <a:pt x="9504" y="21149"/>
                  </a:cubicBezTo>
                  <a:cubicBezTo>
                    <a:pt x="7488" y="20869"/>
                    <a:pt x="5760" y="20308"/>
                    <a:pt x="4320" y="18905"/>
                  </a:cubicBezTo>
                  <a:cubicBezTo>
                    <a:pt x="2592" y="17783"/>
                    <a:pt x="1728" y="16381"/>
                    <a:pt x="864" y="14698"/>
                  </a:cubicBezTo>
                  <a:cubicBezTo>
                    <a:pt x="0" y="13014"/>
                    <a:pt x="0" y="11051"/>
                    <a:pt x="0" y="9368"/>
                  </a:cubicBezTo>
                  <a:cubicBezTo>
                    <a:pt x="288" y="7404"/>
                    <a:pt x="1152" y="5721"/>
                    <a:pt x="2304" y="4038"/>
                  </a:cubicBezTo>
                  <a:cubicBezTo>
                    <a:pt x="3456" y="2635"/>
                    <a:pt x="4608" y="1513"/>
                    <a:pt x="6624" y="672"/>
                  </a:cubicBezTo>
                  <a:cubicBezTo>
                    <a:pt x="8352" y="111"/>
                    <a:pt x="10368" y="-170"/>
                    <a:pt x="12384" y="111"/>
                  </a:cubicBezTo>
                  <a:cubicBezTo>
                    <a:pt x="14400" y="391"/>
                    <a:pt x="15840" y="952"/>
                    <a:pt x="17568" y="2074"/>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3424"/>
            <p:cNvSpPr/>
            <p:nvPr/>
          </p:nvSpPr>
          <p:spPr>
            <a:xfrm>
              <a:off x="1694408" y="206915"/>
              <a:ext cx="22457" cy="22457"/>
            </a:xfrm>
            <a:custGeom>
              <a:avLst/>
              <a:gdLst/>
              <a:ahLst/>
              <a:cxnLst>
                <a:cxn ang="0">
                  <a:pos x="wd2" y="hd2"/>
                </a:cxn>
                <a:cxn ang="5400000">
                  <a:pos x="wd2" y="hd2"/>
                </a:cxn>
                <a:cxn ang="10800000">
                  <a:pos x="wd2" y="hd2"/>
                </a:cxn>
                <a:cxn ang="16200000">
                  <a:pos x="wd2" y="hd2"/>
                </a:cxn>
              </a:cxnLst>
              <a:rect l="0" t="0" r="r" b="b"/>
              <a:pathLst>
                <a:path w="21600" h="21600" extrusionOk="0">
                  <a:moveTo>
                    <a:pt x="19543" y="5143"/>
                  </a:moveTo>
                  <a:cubicBezTo>
                    <a:pt x="20571" y="6686"/>
                    <a:pt x="21086" y="8229"/>
                    <a:pt x="21600" y="10286"/>
                  </a:cubicBezTo>
                  <a:cubicBezTo>
                    <a:pt x="21600" y="12857"/>
                    <a:pt x="21086" y="14400"/>
                    <a:pt x="20057" y="15943"/>
                  </a:cubicBezTo>
                  <a:cubicBezTo>
                    <a:pt x="19029" y="18000"/>
                    <a:pt x="18000" y="19029"/>
                    <a:pt x="16457" y="20057"/>
                  </a:cubicBezTo>
                  <a:cubicBezTo>
                    <a:pt x="14914" y="21086"/>
                    <a:pt x="12857" y="21600"/>
                    <a:pt x="11314" y="21600"/>
                  </a:cubicBezTo>
                  <a:cubicBezTo>
                    <a:pt x="9257" y="21600"/>
                    <a:pt x="7200" y="21086"/>
                    <a:pt x="5657" y="20057"/>
                  </a:cubicBezTo>
                  <a:cubicBezTo>
                    <a:pt x="4114" y="19543"/>
                    <a:pt x="2571" y="18000"/>
                    <a:pt x="1543" y="16457"/>
                  </a:cubicBezTo>
                  <a:cubicBezTo>
                    <a:pt x="514" y="14914"/>
                    <a:pt x="0" y="13371"/>
                    <a:pt x="0" y="11314"/>
                  </a:cubicBezTo>
                  <a:cubicBezTo>
                    <a:pt x="0" y="9257"/>
                    <a:pt x="0" y="7714"/>
                    <a:pt x="1029" y="5657"/>
                  </a:cubicBezTo>
                  <a:cubicBezTo>
                    <a:pt x="2057" y="4114"/>
                    <a:pt x="2571" y="2571"/>
                    <a:pt x="4629" y="1543"/>
                  </a:cubicBezTo>
                  <a:cubicBezTo>
                    <a:pt x="6171" y="514"/>
                    <a:pt x="8229" y="0"/>
                    <a:pt x="10286" y="0"/>
                  </a:cubicBezTo>
                  <a:cubicBezTo>
                    <a:pt x="12343" y="0"/>
                    <a:pt x="13886" y="514"/>
                    <a:pt x="15429" y="1029"/>
                  </a:cubicBezTo>
                  <a:cubicBezTo>
                    <a:pt x="17486" y="2057"/>
                    <a:pt x="18514" y="3086"/>
                    <a:pt x="19543"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3425"/>
            <p:cNvSpPr/>
            <p:nvPr/>
          </p:nvSpPr>
          <p:spPr>
            <a:xfrm>
              <a:off x="1599348" y="4512254"/>
              <a:ext cx="210614" cy="210492"/>
            </a:xfrm>
            <a:custGeom>
              <a:avLst/>
              <a:gdLst/>
              <a:ahLst/>
              <a:cxnLst>
                <a:cxn ang="0">
                  <a:pos x="wd2" y="hd2"/>
                </a:cxn>
                <a:cxn ang="5400000">
                  <a:pos x="wd2" y="hd2"/>
                </a:cxn>
                <a:cxn ang="10800000">
                  <a:pos x="wd2" y="hd2"/>
                </a:cxn>
                <a:cxn ang="16200000">
                  <a:pos x="wd2" y="hd2"/>
                </a:cxn>
              </a:cxnLst>
              <a:rect l="0" t="0" r="r" b="b"/>
              <a:pathLst>
                <a:path w="21329" h="21316" extrusionOk="0">
                  <a:moveTo>
                    <a:pt x="18219" y="3122"/>
                  </a:moveTo>
                  <a:cubicBezTo>
                    <a:pt x="19595" y="4495"/>
                    <a:pt x="20442" y="5974"/>
                    <a:pt x="20972" y="7875"/>
                  </a:cubicBezTo>
                  <a:cubicBezTo>
                    <a:pt x="21448" y="9777"/>
                    <a:pt x="21448" y="11467"/>
                    <a:pt x="20972" y="13368"/>
                  </a:cubicBezTo>
                  <a:cubicBezTo>
                    <a:pt x="20442" y="15269"/>
                    <a:pt x="19595" y="16801"/>
                    <a:pt x="18219" y="18174"/>
                  </a:cubicBezTo>
                  <a:cubicBezTo>
                    <a:pt x="16842" y="19600"/>
                    <a:pt x="15360" y="20445"/>
                    <a:pt x="13454" y="20920"/>
                  </a:cubicBezTo>
                  <a:cubicBezTo>
                    <a:pt x="11548" y="21448"/>
                    <a:pt x="9801" y="21448"/>
                    <a:pt x="7948" y="20920"/>
                  </a:cubicBezTo>
                  <a:cubicBezTo>
                    <a:pt x="6042" y="20445"/>
                    <a:pt x="4507" y="19547"/>
                    <a:pt x="3130" y="18121"/>
                  </a:cubicBezTo>
                  <a:cubicBezTo>
                    <a:pt x="1701" y="16748"/>
                    <a:pt x="854" y="15269"/>
                    <a:pt x="377" y="13368"/>
                  </a:cubicBezTo>
                  <a:cubicBezTo>
                    <a:pt x="-152" y="11467"/>
                    <a:pt x="-99" y="9777"/>
                    <a:pt x="377" y="7875"/>
                  </a:cubicBezTo>
                  <a:cubicBezTo>
                    <a:pt x="907" y="5974"/>
                    <a:pt x="1701" y="4548"/>
                    <a:pt x="3130" y="3122"/>
                  </a:cubicBezTo>
                  <a:cubicBezTo>
                    <a:pt x="4507" y="1749"/>
                    <a:pt x="6042" y="904"/>
                    <a:pt x="7948" y="376"/>
                  </a:cubicBezTo>
                  <a:cubicBezTo>
                    <a:pt x="9801" y="-99"/>
                    <a:pt x="11548" y="-152"/>
                    <a:pt x="13454" y="376"/>
                  </a:cubicBezTo>
                  <a:cubicBezTo>
                    <a:pt x="15360" y="851"/>
                    <a:pt x="16842" y="1696"/>
                    <a:pt x="18219" y="3122"/>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3426"/>
            <p:cNvSpPr/>
            <p:nvPr/>
          </p:nvSpPr>
          <p:spPr>
            <a:xfrm>
              <a:off x="1597847" y="4513057"/>
              <a:ext cx="100633" cy="109831"/>
            </a:xfrm>
            <a:custGeom>
              <a:avLst/>
              <a:gdLst/>
              <a:ahLst/>
              <a:cxnLst>
                <a:cxn ang="0">
                  <a:pos x="wd2" y="hd2"/>
                </a:cxn>
                <a:cxn ang="5400000">
                  <a:pos x="wd2" y="hd2"/>
                </a:cxn>
                <a:cxn ang="10800000">
                  <a:pos x="wd2" y="hd2"/>
                </a:cxn>
                <a:cxn ang="16200000">
                  <a:pos x="wd2" y="hd2"/>
                </a:cxn>
              </a:cxnLst>
              <a:rect l="0" t="0" r="r" b="b"/>
              <a:pathLst>
                <a:path w="21600" h="21600" extrusionOk="0">
                  <a:moveTo>
                    <a:pt x="6107" y="6408"/>
                  </a:moveTo>
                  <a:cubicBezTo>
                    <a:pt x="1696" y="10542"/>
                    <a:pt x="0" y="15089"/>
                    <a:pt x="0" y="21600"/>
                  </a:cubicBezTo>
                  <a:lnTo>
                    <a:pt x="21600" y="21600"/>
                  </a:lnTo>
                  <a:lnTo>
                    <a:pt x="21600" y="0"/>
                  </a:lnTo>
                  <a:cubicBezTo>
                    <a:pt x="16850" y="0"/>
                    <a:pt x="10404" y="2377"/>
                    <a:pt x="6107" y="6408"/>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3427"/>
            <p:cNvSpPr/>
            <p:nvPr/>
          </p:nvSpPr>
          <p:spPr>
            <a:xfrm>
              <a:off x="1616240" y="4512195"/>
              <a:ext cx="146621" cy="106097"/>
            </a:xfrm>
            <a:custGeom>
              <a:avLst/>
              <a:gdLst/>
              <a:ahLst/>
              <a:cxnLst>
                <a:cxn ang="0">
                  <a:pos x="wd2" y="hd2"/>
                </a:cxn>
                <a:cxn ang="5400000">
                  <a:pos x="wd2" y="hd2"/>
                </a:cxn>
                <a:cxn ang="10800000">
                  <a:pos x="wd2" y="hd2"/>
                </a:cxn>
                <a:cxn ang="16200000">
                  <a:pos x="wd2" y="hd2"/>
                </a:cxn>
              </a:cxnLst>
              <a:rect l="0" t="0" r="r" b="b"/>
              <a:pathLst>
                <a:path w="21600" h="20865" extrusionOk="0">
                  <a:moveTo>
                    <a:pt x="10034" y="396"/>
                  </a:moveTo>
                  <a:cubicBezTo>
                    <a:pt x="5821" y="1425"/>
                    <a:pt x="2298" y="4716"/>
                    <a:pt x="0" y="9036"/>
                  </a:cubicBezTo>
                  <a:lnTo>
                    <a:pt x="12715" y="20865"/>
                  </a:lnTo>
                  <a:lnTo>
                    <a:pt x="21600" y="3791"/>
                  </a:lnTo>
                  <a:cubicBezTo>
                    <a:pt x="18383" y="602"/>
                    <a:pt x="14170" y="-735"/>
                    <a:pt x="10034" y="396"/>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3428"/>
            <p:cNvSpPr/>
            <p:nvPr/>
          </p:nvSpPr>
          <p:spPr>
            <a:xfrm>
              <a:off x="1655324" y="4512422"/>
              <a:ext cx="142023" cy="105870"/>
            </a:xfrm>
            <a:custGeom>
              <a:avLst/>
              <a:gdLst/>
              <a:ahLst/>
              <a:cxnLst>
                <a:cxn ang="0">
                  <a:pos x="wd2" y="hd2"/>
                </a:cxn>
                <a:cxn ang="5400000">
                  <a:pos x="wd2" y="hd2"/>
                </a:cxn>
                <a:cxn ang="10800000">
                  <a:pos x="wd2" y="hd2"/>
                </a:cxn>
                <a:cxn ang="16200000">
                  <a:pos x="wd2" y="hd2"/>
                </a:cxn>
              </a:cxnLst>
              <a:rect l="0" t="0" r="r" b="b"/>
              <a:pathLst>
                <a:path w="21600" h="20821" extrusionOk="0">
                  <a:moveTo>
                    <a:pt x="12105" y="970"/>
                  </a:moveTo>
                  <a:cubicBezTo>
                    <a:pt x="7991" y="-779"/>
                    <a:pt x="3640" y="-59"/>
                    <a:pt x="0" y="2307"/>
                  </a:cubicBezTo>
                  <a:lnTo>
                    <a:pt x="7279" y="20821"/>
                  </a:lnTo>
                  <a:lnTo>
                    <a:pt x="21600" y="11358"/>
                  </a:lnTo>
                  <a:cubicBezTo>
                    <a:pt x="19622" y="6318"/>
                    <a:pt x="16299" y="2718"/>
                    <a:pt x="12105" y="970"/>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3429"/>
            <p:cNvSpPr/>
            <p:nvPr/>
          </p:nvSpPr>
          <p:spPr>
            <a:xfrm>
              <a:off x="1708202" y="4614216"/>
              <a:ext cx="100633" cy="109830"/>
            </a:xfrm>
            <a:custGeom>
              <a:avLst/>
              <a:gdLst/>
              <a:ahLst/>
              <a:cxnLst>
                <a:cxn ang="0">
                  <a:pos x="wd2" y="hd2"/>
                </a:cxn>
                <a:cxn ang="5400000">
                  <a:pos x="wd2" y="hd2"/>
                </a:cxn>
                <a:cxn ang="10800000">
                  <a:pos x="wd2" y="hd2"/>
                </a:cxn>
                <a:cxn ang="16200000">
                  <a:pos x="wd2" y="hd2"/>
                </a:cxn>
              </a:cxnLst>
              <a:rect l="0" t="0" r="r" b="b"/>
              <a:pathLst>
                <a:path w="21600" h="21600" extrusionOk="0">
                  <a:moveTo>
                    <a:pt x="15380" y="15089"/>
                  </a:moveTo>
                  <a:cubicBezTo>
                    <a:pt x="19904" y="11058"/>
                    <a:pt x="21600" y="6408"/>
                    <a:pt x="21600" y="0"/>
                  </a:cubicBezTo>
                  <a:lnTo>
                    <a:pt x="0" y="0"/>
                  </a:lnTo>
                  <a:lnTo>
                    <a:pt x="0" y="21600"/>
                  </a:lnTo>
                  <a:cubicBezTo>
                    <a:pt x="4750" y="21600"/>
                    <a:pt x="11083" y="19223"/>
                    <a:pt x="15380" y="150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3430"/>
            <p:cNvSpPr/>
            <p:nvPr/>
          </p:nvSpPr>
          <p:spPr>
            <a:xfrm>
              <a:off x="1643829" y="4618814"/>
              <a:ext cx="146619" cy="104342"/>
            </a:xfrm>
            <a:custGeom>
              <a:avLst/>
              <a:gdLst/>
              <a:ahLst/>
              <a:cxnLst>
                <a:cxn ang="0">
                  <a:pos x="wd2" y="hd2"/>
                </a:cxn>
                <a:cxn ang="5400000">
                  <a:pos x="wd2" y="hd2"/>
                </a:cxn>
                <a:cxn ang="10800000">
                  <a:pos x="wd2" y="hd2"/>
                </a:cxn>
                <a:cxn ang="16200000">
                  <a:pos x="wd2" y="hd2"/>
                </a:cxn>
              </a:cxnLst>
              <a:rect l="0" t="0" r="r" b="b"/>
              <a:pathLst>
                <a:path w="21600" h="20958" extrusionOk="0">
                  <a:moveTo>
                    <a:pt x="11607" y="20665"/>
                  </a:moveTo>
                  <a:cubicBezTo>
                    <a:pt x="15758" y="19627"/>
                    <a:pt x="19371" y="16304"/>
                    <a:pt x="21600" y="11942"/>
                  </a:cubicBezTo>
                  <a:lnTo>
                    <a:pt x="8840" y="0"/>
                  </a:lnTo>
                  <a:lnTo>
                    <a:pt x="0" y="17238"/>
                  </a:lnTo>
                  <a:cubicBezTo>
                    <a:pt x="3228" y="20250"/>
                    <a:pt x="7379" y="21600"/>
                    <a:pt x="11607" y="20665"/>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3431"/>
            <p:cNvSpPr/>
            <p:nvPr/>
          </p:nvSpPr>
          <p:spPr>
            <a:xfrm>
              <a:off x="1609343" y="4618814"/>
              <a:ext cx="142020" cy="105870"/>
            </a:xfrm>
            <a:custGeom>
              <a:avLst/>
              <a:gdLst/>
              <a:ahLst/>
              <a:cxnLst>
                <a:cxn ang="0">
                  <a:pos x="wd2" y="hd2"/>
                </a:cxn>
                <a:cxn ang="5400000">
                  <a:pos x="wd2" y="hd2"/>
                </a:cxn>
                <a:cxn ang="10800000">
                  <a:pos x="wd2" y="hd2"/>
                </a:cxn>
                <a:cxn ang="16200000">
                  <a:pos x="wd2" y="hd2"/>
                </a:cxn>
              </a:cxnLst>
              <a:rect l="0" t="0" r="r" b="b"/>
              <a:pathLst>
                <a:path w="21600" h="20821" extrusionOk="0">
                  <a:moveTo>
                    <a:pt x="9450" y="19851"/>
                  </a:moveTo>
                  <a:cubicBezTo>
                    <a:pt x="13659" y="21600"/>
                    <a:pt x="17947" y="20880"/>
                    <a:pt x="21600" y="18514"/>
                  </a:cubicBezTo>
                  <a:lnTo>
                    <a:pt x="14294" y="0"/>
                  </a:lnTo>
                  <a:lnTo>
                    <a:pt x="0" y="9463"/>
                  </a:lnTo>
                  <a:cubicBezTo>
                    <a:pt x="1985" y="14194"/>
                    <a:pt x="5321" y="17897"/>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3432"/>
            <p:cNvSpPr/>
            <p:nvPr/>
          </p:nvSpPr>
          <p:spPr>
            <a:xfrm>
              <a:off x="1610514" y="4525591"/>
              <a:ext cx="185790" cy="185606"/>
            </a:xfrm>
            <a:custGeom>
              <a:avLst/>
              <a:gdLst/>
              <a:ahLst/>
              <a:cxnLst>
                <a:cxn ang="0">
                  <a:pos x="wd2" y="hd2"/>
                </a:cxn>
                <a:cxn ang="5400000">
                  <a:pos x="wd2" y="hd2"/>
                </a:cxn>
                <a:cxn ang="10800000">
                  <a:pos x="wd2" y="hd2"/>
                </a:cxn>
                <a:cxn ang="16200000">
                  <a:pos x="wd2" y="hd2"/>
                </a:cxn>
              </a:cxnLst>
              <a:rect l="0" t="0" r="r" b="b"/>
              <a:pathLst>
                <a:path w="21346" h="21324" extrusionOk="0">
                  <a:moveTo>
                    <a:pt x="18234" y="3103"/>
                  </a:moveTo>
                  <a:cubicBezTo>
                    <a:pt x="19610" y="4535"/>
                    <a:pt x="20448" y="6027"/>
                    <a:pt x="20986" y="7877"/>
                  </a:cubicBezTo>
                  <a:cubicBezTo>
                    <a:pt x="21465" y="9786"/>
                    <a:pt x="21465" y="11576"/>
                    <a:pt x="20986" y="13426"/>
                  </a:cubicBezTo>
                  <a:cubicBezTo>
                    <a:pt x="20448" y="15335"/>
                    <a:pt x="19610" y="16827"/>
                    <a:pt x="18234" y="18199"/>
                  </a:cubicBezTo>
                  <a:cubicBezTo>
                    <a:pt x="16858" y="19631"/>
                    <a:pt x="15302" y="20467"/>
                    <a:pt x="13447" y="20944"/>
                  </a:cubicBezTo>
                  <a:cubicBezTo>
                    <a:pt x="11533" y="21481"/>
                    <a:pt x="9857" y="21421"/>
                    <a:pt x="7943" y="20944"/>
                  </a:cubicBezTo>
                  <a:cubicBezTo>
                    <a:pt x="6028" y="20407"/>
                    <a:pt x="4532" y="19631"/>
                    <a:pt x="3156" y="18199"/>
                  </a:cubicBezTo>
                  <a:cubicBezTo>
                    <a:pt x="1780" y="16827"/>
                    <a:pt x="882" y="15275"/>
                    <a:pt x="404" y="13426"/>
                  </a:cubicBezTo>
                  <a:cubicBezTo>
                    <a:pt x="-135" y="11516"/>
                    <a:pt x="-135" y="9786"/>
                    <a:pt x="404" y="7877"/>
                  </a:cubicBezTo>
                  <a:cubicBezTo>
                    <a:pt x="882" y="6027"/>
                    <a:pt x="1780" y="4535"/>
                    <a:pt x="3156" y="3103"/>
                  </a:cubicBezTo>
                  <a:cubicBezTo>
                    <a:pt x="4532" y="1731"/>
                    <a:pt x="6028" y="895"/>
                    <a:pt x="7943" y="358"/>
                  </a:cubicBezTo>
                  <a:cubicBezTo>
                    <a:pt x="9857" y="-119"/>
                    <a:pt x="11592" y="-119"/>
                    <a:pt x="13447" y="358"/>
                  </a:cubicBezTo>
                  <a:cubicBezTo>
                    <a:pt x="15362" y="895"/>
                    <a:pt x="16858" y="1731"/>
                    <a:pt x="18234" y="3103"/>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 name="Bildplatzhalter 1"/>
          <p:cNvSpPr>
            <a:spLocks noGrp="1"/>
          </p:cNvSpPr>
          <p:nvPr>
            <p:ph type="pic" sz="quarter" idx="13"/>
          </p:nvPr>
        </p:nvSpPr>
        <p:spPr>
          <a:xfrm>
            <a:off x="2440979" y="2838811"/>
            <a:ext cx="6019702" cy="7975601"/>
          </a:xfrm>
        </p:spPr>
      </p:sp>
      <p:sp>
        <p:nvSpPr>
          <p:cNvPr id="20" name="Shape 1577"/>
          <p:cNvSpPr txBox="1">
            <a:spLocks/>
          </p:cNvSpPr>
          <p:nvPr/>
        </p:nvSpPr>
        <p:spPr>
          <a:xfrm>
            <a:off x="12195770" y="1712168"/>
            <a:ext cx="10161191" cy="368379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Black Tablet</a:t>
            </a:r>
          </a:p>
          <a:p>
            <a:pPr hangingPunct="1"/>
            <a:r>
              <a:rPr lang="de-DE"/>
              <a:t>Mockup</a:t>
            </a:r>
          </a:p>
        </p:txBody>
      </p:sp>
      <p:sp>
        <p:nvSpPr>
          <p:cNvPr id="21" name="Shape 1578"/>
          <p:cNvSpPr/>
          <p:nvPr/>
        </p:nvSpPr>
        <p:spPr>
          <a:xfrm>
            <a:off x="12192000" y="5833093"/>
            <a:ext cx="9145387" cy="20364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Froada osa mago ona leso damer prier ersade.</a:t>
            </a:r>
          </a:p>
        </p:txBody>
      </p:sp>
      <p:sp>
        <p:nvSpPr>
          <p:cNvPr id="22" name="Shape 1579"/>
          <p:cNvSpPr/>
          <p:nvPr/>
        </p:nvSpPr>
        <p:spPr>
          <a:xfrm>
            <a:off x="12192000" y="9068689"/>
            <a:ext cx="4828163"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3" name="Shape 1580"/>
          <p:cNvSpPr/>
          <p:nvPr/>
        </p:nvSpPr>
        <p:spPr>
          <a:xfrm>
            <a:off x="12192000" y="8306689"/>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24" name="Shape 1581"/>
          <p:cNvSpPr/>
          <p:nvPr/>
        </p:nvSpPr>
        <p:spPr>
          <a:xfrm>
            <a:off x="17718200" y="8306689"/>
            <a:ext cx="462605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25" name="Shape 1582"/>
          <p:cNvSpPr/>
          <p:nvPr/>
        </p:nvSpPr>
        <p:spPr>
          <a:xfrm>
            <a:off x="17718200" y="9068689"/>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Tree>
    <p:extLst>
      <p:ext uri="{BB962C8B-B14F-4D97-AF65-F5344CB8AC3E}">
        <p14:creationId xmlns:p14="http://schemas.microsoft.com/office/powerpoint/2010/main" val="166053347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1585"/>
          <p:cNvSpPr txBox="1">
            <a:spLocks/>
          </p:cNvSpPr>
          <p:nvPr/>
        </p:nvSpPr>
        <p:spPr>
          <a:xfrm>
            <a:off x="2035075" y="1708347"/>
            <a:ext cx="9142215" cy="51496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Creative</a:t>
            </a:r>
          </a:p>
          <a:p>
            <a:pPr hangingPunct="1"/>
            <a:r>
              <a:rPr lang="de-DE"/>
              <a:t>Designer</a:t>
            </a:r>
          </a:p>
        </p:txBody>
      </p:sp>
      <p:sp>
        <p:nvSpPr>
          <p:cNvPr id="4" name="Shape 1586"/>
          <p:cNvSpPr/>
          <p:nvPr/>
        </p:nvSpPr>
        <p:spPr>
          <a:xfrm>
            <a:off x="12192000" y="2025848"/>
            <a:ext cx="10164864" cy="46975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wetoma jam rebum. Stet clita kuasd gubergren, nosotra seansa takimata sanctus est Lorem ipsum dolor sit amet. Lorem eso ipsum dolor sit amet, deras consetetur sadipscing idas brotas geras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ut labore eto dolore magna aliquyam erat desando greadon.</a:t>
            </a:r>
          </a:p>
        </p:txBody>
      </p:sp>
    </p:spTree>
    <p:extLst>
      <p:ext uri="{BB962C8B-B14F-4D97-AF65-F5344CB8AC3E}">
        <p14:creationId xmlns:p14="http://schemas.microsoft.com/office/powerpoint/2010/main" val="136367177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589"/>
          <p:cNvSpPr/>
          <p:nvPr/>
        </p:nvSpPr>
        <p:spPr>
          <a:xfrm>
            <a:off x="0" y="0"/>
            <a:ext cx="13211771" cy="13716000"/>
          </a:xfrm>
          <a:prstGeom prst="rect">
            <a:avLst/>
          </a:prstGeom>
          <a:solidFill>
            <a:srgbClr val="212121">
              <a:alpha val="75000"/>
            </a:srgbClr>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4" name="Shape 1590"/>
          <p:cNvSpPr txBox="1">
            <a:spLocks/>
          </p:cNvSpPr>
          <p:nvPr/>
        </p:nvSpPr>
        <p:spPr>
          <a:xfrm>
            <a:off x="2032000" y="1708348"/>
            <a:ext cx="10160196"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defRPr>
                <a:solidFill>
                  <a:srgbClr val="FFFFFF"/>
                </a:solidFill>
              </a:defRPr>
            </a:pPr>
            <a:r>
              <a:rPr lang="de-DE">
                <a:solidFill>
                  <a:srgbClr val="FFFFFF"/>
                </a:solidFill>
              </a:rPr>
              <a:t>Be</a:t>
            </a:r>
          </a:p>
          <a:p>
            <a:pPr hangingPunct="1">
              <a:defRPr>
                <a:solidFill>
                  <a:srgbClr val="FFFFFF"/>
                </a:solidFill>
              </a:defRPr>
            </a:pPr>
            <a:r>
              <a:rPr lang="de-DE">
                <a:solidFill>
                  <a:srgbClr val="FFFFFF"/>
                </a:solidFill>
              </a:rPr>
              <a:t>Creative</a:t>
            </a:r>
          </a:p>
        </p:txBody>
      </p:sp>
      <p:sp>
        <p:nvSpPr>
          <p:cNvPr id="5" name="Shape 1591"/>
          <p:cNvSpPr/>
          <p:nvPr/>
        </p:nvSpPr>
        <p:spPr>
          <a:xfrm>
            <a:off x="2032097" y="5966618"/>
            <a:ext cx="9147576" cy="29391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FFFFFF"/>
                </a:solidFill>
                <a:latin typeface="Montserrat"/>
                <a:ea typeface="Montserrat"/>
                <a:cs typeface="Montserrat"/>
                <a:sym typeface="Montserrat"/>
              </a:defRPr>
            </a:pPr>
            <a:r>
              <a:t>Creative with a </a:t>
            </a:r>
          </a:p>
          <a:p>
            <a:pPr>
              <a:lnSpc>
                <a:spcPct val="100000"/>
              </a:lnSpc>
              <a:defRPr sz="4800" spc="240">
                <a:solidFill>
                  <a:srgbClr val="FFFFFF"/>
                </a:solidFill>
                <a:latin typeface="Montserrat"/>
                <a:ea typeface="Montserrat"/>
                <a:cs typeface="Montserrat"/>
                <a:sym typeface="Montserrat"/>
              </a:defRPr>
            </a:pPr>
            <a:r>
              <a:t>clean &amp; modern</a:t>
            </a:r>
          </a:p>
          <a:p>
            <a:pPr>
              <a:lnSpc>
                <a:spcPct val="100000"/>
              </a:lnSpc>
              <a:defRPr sz="4800" spc="240">
                <a:solidFill>
                  <a:srgbClr val="FFFFFF"/>
                </a:solidFill>
                <a:latin typeface="Montserrat"/>
                <a:ea typeface="Montserrat"/>
                <a:cs typeface="Montserrat"/>
                <a:sym typeface="Montserrat"/>
              </a:defRPr>
            </a:pPr>
            <a:r>
              <a:t>Keynote Presentation.</a:t>
            </a:r>
          </a:p>
        </p:txBody>
      </p:sp>
    </p:spTree>
    <p:extLst>
      <p:ext uri="{BB962C8B-B14F-4D97-AF65-F5344CB8AC3E}">
        <p14:creationId xmlns:p14="http://schemas.microsoft.com/office/powerpoint/2010/main" val="5216972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08"/>
          <p:cNvGrpSpPr/>
          <p:nvPr/>
        </p:nvGrpSpPr>
        <p:grpSpPr>
          <a:xfrm>
            <a:off x="1908075" y="2033488"/>
            <a:ext cx="6837878" cy="9649024"/>
            <a:chOff x="0" y="0"/>
            <a:chExt cx="6837876" cy="9649023"/>
          </a:xfrm>
        </p:grpSpPr>
        <p:sp>
          <p:nvSpPr>
            <p:cNvPr id="5" name="Shape 1593"/>
            <p:cNvSpPr/>
            <p:nvPr/>
          </p:nvSpPr>
          <p:spPr>
            <a:xfrm>
              <a:off x="0" y="0"/>
              <a:ext cx="6837877" cy="9649024"/>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594"/>
            <p:cNvSpPr/>
            <p:nvPr/>
          </p:nvSpPr>
          <p:spPr>
            <a:xfrm>
              <a:off x="41475" y="46084"/>
              <a:ext cx="6750318" cy="9561464"/>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595"/>
            <p:cNvSpPr/>
            <p:nvPr/>
          </p:nvSpPr>
          <p:spPr>
            <a:xfrm>
              <a:off x="391717" y="815693"/>
              <a:ext cx="6049834" cy="80222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596"/>
            <p:cNvSpPr/>
            <p:nvPr/>
          </p:nvSpPr>
          <p:spPr>
            <a:xfrm>
              <a:off x="414759" y="834127"/>
              <a:ext cx="6008358" cy="798076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597"/>
            <p:cNvSpPr/>
            <p:nvPr/>
          </p:nvSpPr>
          <p:spPr>
            <a:xfrm>
              <a:off x="3364936" y="382500"/>
              <a:ext cx="108783" cy="108799"/>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598"/>
            <p:cNvSpPr/>
            <p:nvPr/>
          </p:nvSpPr>
          <p:spPr>
            <a:xfrm>
              <a:off x="3378649" y="396990"/>
              <a:ext cx="80579" cy="80578"/>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599"/>
            <p:cNvSpPr/>
            <p:nvPr/>
          </p:nvSpPr>
          <p:spPr>
            <a:xfrm>
              <a:off x="3396418" y="414759"/>
              <a:ext cx="45013" cy="45014"/>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600"/>
            <p:cNvSpPr/>
            <p:nvPr/>
          </p:nvSpPr>
          <p:spPr>
            <a:xfrm>
              <a:off x="3201255" y="9044755"/>
              <a:ext cx="421687" cy="422188"/>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1601"/>
            <p:cNvSpPr/>
            <p:nvPr/>
          </p:nvSpPr>
          <p:spPr>
            <a:xfrm>
              <a:off x="3198255" y="9048324"/>
              <a:ext cx="201716" cy="218206"/>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1602"/>
            <p:cNvSpPr/>
            <p:nvPr/>
          </p:nvSpPr>
          <p:spPr>
            <a:xfrm>
              <a:off x="3235123" y="9048915"/>
              <a:ext cx="293895" cy="21299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1603"/>
            <p:cNvSpPr/>
            <p:nvPr/>
          </p:nvSpPr>
          <p:spPr>
            <a:xfrm>
              <a:off x="3313466" y="9049146"/>
              <a:ext cx="284677" cy="212762"/>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1604"/>
            <p:cNvSpPr/>
            <p:nvPr/>
          </p:nvSpPr>
          <p:spPr>
            <a:xfrm>
              <a:off x="3424068" y="9249134"/>
              <a:ext cx="197127" cy="220158"/>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1605"/>
            <p:cNvSpPr/>
            <p:nvPr/>
          </p:nvSpPr>
          <p:spPr>
            <a:xfrm>
              <a:off x="3290424" y="9253742"/>
              <a:ext cx="293895" cy="21314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1606"/>
            <p:cNvSpPr/>
            <p:nvPr/>
          </p:nvSpPr>
          <p:spPr>
            <a:xfrm>
              <a:off x="3221297" y="9253742"/>
              <a:ext cx="284678" cy="212559"/>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9" name="Shape 1607"/>
            <p:cNvSpPr/>
            <p:nvPr/>
          </p:nvSpPr>
          <p:spPr>
            <a:xfrm>
              <a:off x="3225470" y="9069827"/>
              <a:ext cx="372673" cy="372043"/>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grpSp>
        <p:nvGrpSpPr>
          <p:cNvPr id="20" name="Group 1630"/>
          <p:cNvGrpSpPr/>
          <p:nvPr/>
        </p:nvGrpSpPr>
        <p:grpSpPr>
          <a:xfrm>
            <a:off x="8885910" y="5349601"/>
            <a:ext cx="3120583" cy="6345611"/>
            <a:chOff x="0" y="0"/>
            <a:chExt cx="3120581" cy="6345609"/>
          </a:xfrm>
        </p:grpSpPr>
        <p:sp>
          <p:nvSpPr>
            <p:cNvPr id="21" name="Shape 1609"/>
            <p:cNvSpPr/>
            <p:nvPr/>
          </p:nvSpPr>
          <p:spPr>
            <a:xfrm>
              <a:off x="0" y="812226"/>
              <a:ext cx="78715" cy="2459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883"/>
                    <a:pt x="0" y="19926"/>
                  </a:cubicBezTo>
                  <a:lnTo>
                    <a:pt x="0" y="1674"/>
                  </a:lnTo>
                  <a:cubicBezTo>
                    <a:pt x="0" y="717"/>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2" name="Shape 1610"/>
            <p:cNvSpPr/>
            <p:nvPr/>
          </p:nvSpPr>
          <p:spPr>
            <a:xfrm>
              <a:off x="0" y="1349729"/>
              <a:ext cx="94638" cy="45697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16"/>
                    <a:pt x="0" y="20704"/>
                  </a:cubicBezTo>
                  <a:lnTo>
                    <a:pt x="0" y="896"/>
                  </a:lnTo>
                  <a:cubicBezTo>
                    <a:pt x="0" y="342"/>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3" name="Shape 1611"/>
            <p:cNvSpPr/>
            <p:nvPr/>
          </p:nvSpPr>
          <p:spPr>
            <a:xfrm>
              <a:off x="0" y="1935009"/>
              <a:ext cx="78715" cy="4450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4" name="Shape 1612"/>
            <p:cNvSpPr/>
            <p:nvPr/>
          </p:nvSpPr>
          <p:spPr>
            <a:xfrm>
              <a:off x="3053811" y="1349729"/>
              <a:ext cx="66771" cy="472893"/>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31"/>
                    <a:pt x="21600" y="869"/>
                  </a:cubicBezTo>
                  <a:lnTo>
                    <a:pt x="21600" y="20731"/>
                  </a:lnTo>
                  <a:cubicBezTo>
                    <a:pt x="21600" y="2118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5" name="Shape 1613"/>
            <p:cNvSpPr/>
            <p:nvPr/>
          </p:nvSpPr>
          <p:spPr>
            <a:xfrm>
              <a:off x="31852" y="0"/>
              <a:ext cx="3052909" cy="6345610"/>
            </a:xfrm>
            <a:custGeom>
              <a:avLst/>
              <a:gdLst/>
              <a:ahLst/>
              <a:cxnLst>
                <a:cxn ang="0">
                  <a:pos x="wd2" y="hd2"/>
                </a:cxn>
                <a:cxn ang="5400000">
                  <a:pos x="wd2" y="hd2"/>
                </a:cxn>
                <a:cxn ang="10800000">
                  <a:pos x="wd2" y="hd2"/>
                </a:cxn>
                <a:cxn ang="16200000">
                  <a:pos x="wd2" y="hd2"/>
                </a:cxn>
              </a:cxnLst>
              <a:rect l="0" t="0" r="r" b="b"/>
              <a:pathLst>
                <a:path w="21600" h="21600" extrusionOk="0">
                  <a:moveTo>
                    <a:pt x="17562" y="21600"/>
                  </a:moveTo>
                  <a:lnTo>
                    <a:pt x="4018" y="21600"/>
                  </a:lnTo>
                  <a:cubicBezTo>
                    <a:pt x="1795" y="21600"/>
                    <a:pt x="0" y="20736"/>
                    <a:pt x="0" y="19667"/>
                  </a:cubicBezTo>
                  <a:lnTo>
                    <a:pt x="0" y="1936"/>
                  </a:lnTo>
                  <a:cubicBezTo>
                    <a:pt x="0" y="864"/>
                    <a:pt x="1795" y="0"/>
                    <a:pt x="4018" y="0"/>
                  </a:cubicBezTo>
                  <a:lnTo>
                    <a:pt x="17575" y="0"/>
                  </a:lnTo>
                  <a:cubicBezTo>
                    <a:pt x="19798" y="0"/>
                    <a:pt x="21600" y="864"/>
                    <a:pt x="21600" y="1936"/>
                  </a:cubicBezTo>
                  <a:lnTo>
                    <a:pt x="21600" y="19673"/>
                  </a:lnTo>
                  <a:cubicBezTo>
                    <a:pt x="21581" y="20736"/>
                    <a:pt x="19786" y="21600"/>
                    <a:pt x="1756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6" name="Shape 1614"/>
            <p:cNvSpPr/>
            <p:nvPr/>
          </p:nvSpPr>
          <p:spPr>
            <a:xfrm>
              <a:off x="59722" y="31852"/>
              <a:ext cx="2993187" cy="6285888"/>
            </a:xfrm>
            <a:custGeom>
              <a:avLst/>
              <a:gdLst/>
              <a:ahLst/>
              <a:cxnLst>
                <a:cxn ang="0">
                  <a:pos x="wd2" y="hd2"/>
                </a:cxn>
                <a:cxn ang="5400000">
                  <a:pos x="wd2" y="hd2"/>
                </a:cxn>
                <a:cxn ang="10800000">
                  <a:pos x="wd2" y="hd2"/>
                </a:cxn>
                <a:cxn ang="16200000">
                  <a:pos x="wd2" y="hd2"/>
                </a:cxn>
              </a:cxnLst>
              <a:rect l="0" t="0" r="r" b="b"/>
              <a:pathLst>
                <a:path w="21600" h="21600" extrusionOk="0">
                  <a:moveTo>
                    <a:pt x="17637" y="21600"/>
                  </a:moveTo>
                  <a:lnTo>
                    <a:pt x="3969" y="21600"/>
                  </a:lnTo>
                  <a:cubicBezTo>
                    <a:pt x="1779" y="21600"/>
                    <a:pt x="0" y="20756"/>
                    <a:pt x="0" y="19713"/>
                  </a:cubicBezTo>
                  <a:lnTo>
                    <a:pt x="0" y="1887"/>
                  </a:lnTo>
                  <a:cubicBezTo>
                    <a:pt x="0" y="847"/>
                    <a:pt x="1779" y="0"/>
                    <a:pt x="3969" y="0"/>
                  </a:cubicBezTo>
                  <a:lnTo>
                    <a:pt x="17637" y="0"/>
                  </a:lnTo>
                  <a:cubicBezTo>
                    <a:pt x="19821" y="0"/>
                    <a:pt x="21600" y="847"/>
                    <a:pt x="21600" y="1887"/>
                  </a:cubicBezTo>
                  <a:lnTo>
                    <a:pt x="21600" y="19719"/>
                  </a:lnTo>
                  <a:cubicBezTo>
                    <a:pt x="21600" y="20762"/>
                    <a:pt x="19821" y="21600"/>
                    <a:pt x="1763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7" name="Shape 1615"/>
            <p:cNvSpPr/>
            <p:nvPr/>
          </p:nvSpPr>
          <p:spPr>
            <a:xfrm>
              <a:off x="183149" y="764448"/>
              <a:ext cx="2750314" cy="4836621"/>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8" y="21600"/>
                  </a:lnTo>
                  <a:cubicBezTo>
                    <a:pt x="135" y="21600"/>
                    <a:pt x="0" y="21523"/>
                    <a:pt x="0" y="21431"/>
                  </a:cubicBezTo>
                  <a:lnTo>
                    <a:pt x="0" y="169"/>
                  </a:lnTo>
                  <a:cubicBezTo>
                    <a:pt x="0" y="77"/>
                    <a:pt x="135" y="0"/>
                    <a:pt x="298" y="0"/>
                  </a:cubicBezTo>
                  <a:lnTo>
                    <a:pt x="21302" y="0"/>
                  </a:lnTo>
                  <a:cubicBezTo>
                    <a:pt x="21465" y="0"/>
                    <a:pt x="21600" y="77"/>
                    <a:pt x="21600" y="169"/>
                  </a:cubicBezTo>
                  <a:lnTo>
                    <a:pt x="21600" y="21431"/>
                  </a:lnTo>
                  <a:cubicBezTo>
                    <a:pt x="21600" y="21523"/>
                    <a:pt x="21465" y="21600"/>
                    <a:pt x="21302" y="21600"/>
                  </a:cubicBezTo>
                </a:path>
              </a:pathLst>
            </a:custGeom>
            <a:solidFill>
              <a:srgbClr val="F7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8" name="Shape 1616"/>
            <p:cNvSpPr/>
            <p:nvPr/>
          </p:nvSpPr>
          <p:spPr>
            <a:xfrm>
              <a:off x="199075" y="780374"/>
              <a:ext cx="2718463" cy="4804770"/>
            </a:xfrm>
            <a:custGeom>
              <a:avLst/>
              <a:gdLst/>
              <a:ahLst/>
              <a:cxnLst>
                <a:cxn ang="0">
                  <a:pos x="wd2" y="hd2"/>
                </a:cxn>
                <a:cxn ang="5400000">
                  <a:pos x="wd2" y="hd2"/>
                </a:cxn>
                <a:cxn ang="10800000">
                  <a:pos x="wd2" y="hd2"/>
                </a:cxn>
                <a:cxn ang="16200000">
                  <a:pos x="wd2" y="hd2"/>
                </a:cxn>
              </a:cxnLst>
              <a:rect l="0" t="0" r="r" b="b"/>
              <a:pathLst>
                <a:path w="21600" h="21600" extrusionOk="0">
                  <a:moveTo>
                    <a:pt x="21299" y="21600"/>
                  </a:moveTo>
                  <a:lnTo>
                    <a:pt x="301" y="21600"/>
                  </a:lnTo>
                  <a:cubicBezTo>
                    <a:pt x="136" y="21600"/>
                    <a:pt x="0" y="21523"/>
                    <a:pt x="0" y="21430"/>
                  </a:cubicBezTo>
                  <a:lnTo>
                    <a:pt x="0" y="170"/>
                  </a:lnTo>
                  <a:cubicBezTo>
                    <a:pt x="0" y="77"/>
                    <a:pt x="136" y="0"/>
                    <a:pt x="301" y="0"/>
                  </a:cubicBezTo>
                  <a:lnTo>
                    <a:pt x="21299" y="0"/>
                  </a:lnTo>
                  <a:cubicBezTo>
                    <a:pt x="21464" y="0"/>
                    <a:pt x="21600" y="77"/>
                    <a:pt x="21600" y="170"/>
                  </a:cubicBezTo>
                  <a:lnTo>
                    <a:pt x="21600" y="21430"/>
                  </a:lnTo>
                  <a:cubicBezTo>
                    <a:pt x="21600" y="21523"/>
                    <a:pt x="21464" y="21600"/>
                    <a:pt x="21299"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9" name="Shape 1617"/>
            <p:cNvSpPr/>
            <p:nvPr/>
          </p:nvSpPr>
          <p:spPr>
            <a:xfrm>
              <a:off x="1312857" y="5704452"/>
              <a:ext cx="494878" cy="494879"/>
            </a:xfrm>
            <a:custGeom>
              <a:avLst/>
              <a:gdLst/>
              <a:ahLst/>
              <a:cxnLst>
                <a:cxn ang="0">
                  <a:pos x="wd2" y="hd2"/>
                </a:cxn>
                <a:cxn ang="5400000">
                  <a:pos x="wd2" y="hd2"/>
                </a:cxn>
                <a:cxn ang="10800000">
                  <a:pos x="wd2" y="hd2"/>
                </a:cxn>
                <a:cxn ang="16200000">
                  <a:pos x="wd2" y="hd2"/>
                </a:cxn>
              </a:cxnLst>
              <a:rect l="0" t="0" r="r" b="b"/>
              <a:pathLst>
                <a:path w="21346" h="21346" extrusionOk="0">
                  <a:moveTo>
                    <a:pt x="18192" y="3154"/>
                  </a:moveTo>
                  <a:cubicBezTo>
                    <a:pt x="19598" y="4521"/>
                    <a:pt x="20457" y="6005"/>
                    <a:pt x="20965" y="7919"/>
                  </a:cubicBezTo>
                  <a:cubicBezTo>
                    <a:pt x="21473" y="9794"/>
                    <a:pt x="21473" y="11513"/>
                    <a:pt x="20965" y="13427"/>
                  </a:cubicBezTo>
                  <a:cubicBezTo>
                    <a:pt x="20457" y="15302"/>
                    <a:pt x="19559" y="16786"/>
                    <a:pt x="18192" y="18192"/>
                  </a:cubicBezTo>
                  <a:cubicBezTo>
                    <a:pt x="16786" y="19559"/>
                    <a:pt x="15302" y="20457"/>
                    <a:pt x="13427" y="20965"/>
                  </a:cubicBezTo>
                  <a:cubicBezTo>
                    <a:pt x="11513" y="21473"/>
                    <a:pt x="9794" y="21473"/>
                    <a:pt x="7919" y="20965"/>
                  </a:cubicBezTo>
                  <a:cubicBezTo>
                    <a:pt x="6005" y="20457"/>
                    <a:pt x="4482" y="19559"/>
                    <a:pt x="3115" y="18192"/>
                  </a:cubicBezTo>
                  <a:cubicBezTo>
                    <a:pt x="1709" y="16786"/>
                    <a:pt x="889" y="15302"/>
                    <a:pt x="381" y="13427"/>
                  </a:cubicBezTo>
                  <a:cubicBezTo>
                    <a:pt x="-127" y="11513"/>
                    <a:pt x="-127" y="9794"/>
                    <a:pt x="381" y="7919"/>
                  </a:cubicBezTo>
                  <a:cubicBezTo>
                    <a:pt x="889" y="6005"/>
                    <a:pt x="1709" y="4482"/>
                    <a:pt x="3115" y="3115"/>
                  </a:cubicBezTo>
                  <a:cubicBezTo>
                    <a:pt x="4482" y="1709"/>
                    <a:pt x="6005" y="889"/>
                    <a:pt x="7919" y="381"/>
                  </a:cubicBezTo>
                  <a:cubicBezTo>
                    <a:pt x="9794" y="-127"/>
                    <a:pt x="11513" y="-127"/>
                    <a:pt x="13427" y="381"/>
                  </a:cubicBezTo>
                  <a:cubicBezTo>
                    <a:pt x="15302" y="889"/>
                    <a:pt x="16825" y="1748"/>
                    <a:pt x="18192" y="3154"/>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0" name="Shape 1618"/>
            <p:cNvSpPr/>
            <p:nvPr/>
          </p:nvSpPr>
          <p:spPr>
            <a:xfrm>
              <a:off x="1309913" y="5705490"/>
              <a:ext cx="234010" cy="253920"/>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366"/>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1" name="Shape 1619"/>
            <p:cNvSpPr/>
            <p:nvPr/>
          </p:nvSpPr>
          <p:spPr>
            <a:xfrm>
              <a:off x="1353710" y="5702418"/>
              <a:ext cx="341511" cy="245048"/>
            </a:xfrm>
            <a:custGeom>
              <a:avLst/>
              <a:gdLst/>
              <a:ahLst/>
              <a:cxnLst>
                <a:cxn ang="0">
                  <a:pos x="wd2" y="hd2"/>
                </a:cxn>
                <a:cxn ang="5400000">
                  <a:pos x="wd2" y="hd2"/>
                </a:cxn>
                <a:cxn ang="10800000">
                  <a:pos x="wd2" y="hd2"/>
                </a:cxn>
                <a:cxn ang="16200000">
                  <a:pos x="wd2" y="hd2"/>
                </a:cxn>
              </a:cxnLst>
              <a:rect l="0" t="0" r="r" b="b"/>
              <a:pathLst>
                <a:path w="21600" h="20845" extrusionOk="0">
                  <a:moveTo>
                    <a:pt x="10004" y="390"/>
                  </a:moveTo>
                  <a:cubicBezTo>
                    <a:pt x="5855" y="1382"/>
                    <a:pt x="2274" y="4740"/>
                    <a:pt x="0" y="9015"/>
                  </a:cubicBezTo>
                  <a:lnTo>
                    <a:pt x="12789" y="20845"/>
                  </a:lnTo>
                  <a:lnTo>
                    <a:pt x="21600" y="3748"/>
                  </a:lnTo>
                  <a:cubicBezTo>
                    <a:pt x="18360" y="695"/>
                    <a:pt x="14211" y="-755"/>
                    <a:pt x="10004" y="39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2" name="Shape 1620"/>
            <p:cNvSpPr/>
            <p:nvPr/>
          </p:nvSpPr>
          <p:spPr>
            <a:xfrm>
              <a:off x="1445284" y="5702603"/>
              <a:ext cx="329568" cy="244863"/>
            </a:xfrm>
            <a:custGeom>
              <a:avLst/>
              <a:gdLst/>
              <a:ahLst/>
              <a:cxnLst>
                <a:cxn ang="0">
                  <a:pos x="wd2" y="hd2"/>
                </a:cxn>
                <a:cxn ang="5400000">
                  <a:pos x="wd2" y="hd2"/>
                </a:cxn>
                <a:cxn ang="10800000">
                  <a:pos x="wd2" y="hd2"/>
                </a:cxn>
                <a:cxn ang="16200000">
                  <a:pos x="wd2" y="hd2"/>
                </a:cxn>
              </a:cxnLst>
              <a:rect l="0" t="0" r="r" b="b"/>
              <a:pathLst>
                <a:path w="21600" h="20830" extrusionOk="0">
                  <a:moveTo>
                    <a:pt x="12242" y="985"/>
                  </a:moveTo>
                  <a:cubicBezTo>
                    <a:pt x="8004" y="-770"/>
                    <a:pt x="3590" y="-83"/>
                    <a:pt x="0" y="2283"/>
                  </a:cubicBezTo>
                  <a:lnTo>
                    <a:pt x="7298" y="20830"/>
                  </a:lnTo>
                  <a:lnTo>
                    <a:pt x="21600" y="11442"/>
                  </a:lnTo>
                  <a:cubicBezTo>
                    <a:pt x="19775" y="6634"/>
                    <a:pt x="16421" y="2741"/>
                    <a:pt x="12242" y="98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3" name="Shape 1621"/>
            <p:cNvSpPr/>
            <p:nvPr/>
          </p:nvSpPr>
          <p:spPr>
            <a:xfrm>
              <a:off x="1568711" y="5940399"/>
              <a:ext cx="234009" cy="253919"/>
            </a:xfrm>
            <a:custGeom>
              <a:avLst/>
              <a:gdLst/>
              <a:ahLst/>
              <a:cxnLst>
                <a:cxn ang="0">
                  <a:pos x="wd2" y="hd2"/>
                </a:cxn>
                <a:cxn ang="5400000">
                  <a:pos x="wd2" y="hd2"/>
                </a:cxn>
                <a:cxn ang="10800000">
                  <a:pos x="wd2" y="hd2"/>
                </a:cxn>
                <a:cxn ang="16200000">
                  <a:pos x="wd2" y="hd2"/>
                </a:cxn>
              </a:cxnLst>
              <a:rect l="0" t="0" r="r" b="b"/>
              <a:pathLst>
                <a:path w="21600" h="21600" extrusionOk="0">
                  <a:moveTo>
                    <a:pt x="15535" y="15189"/>
                  </a:moveTo>
                  <a:cubicBezTo>
                    <a:pt x="19855" y="11220"/>
                    <a:pt x="21600" y="6411"/>
                    <a:pt x="21600" y="0"/>
                  </a:cubicBezTo>
                  <a:lnTo>
                    <a:pt x="0" y="0"/>
                  </a:lnTo>
                  <a:lnTo>
                    <a:pt x="0" y="21600"/>
                  </a:lnTo>
                  <a:cubicBezTo>
                    <a:pt x="4735" y="21600"/>
                    <a:pt x="10966" y="19234"/>
                    <a:pt x="15535" y="15189"/>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4" name="Shape 1622"/>
            <p:cNvSpPr/>
            <p:nvPr/>
          </p:nvSpPr>
          <p:spPr>
            <a:xfrm>
              <a:off x="1417414" y="5948362"/>
              <a:ext cx="341511" cy="248912"/>
            </a:xfrm>
            <a:custGeom>
              <a:avLst/>
              <a:gdLst/>
              <a:ahLst/>
              <a:cxnLst>
                <a:cxn ang="0">
                  <a:pos x="wd2" y="hd2"/>
                </a:cxn>
                <a:cxn ang="5400000">
                  <a:pos x="wd2" y="hd2"/>
                </a:cxn>
                <a:cxn ang="10800000">
                  <a:pos x="wd2" y="hd2"/>
                </a:cxn>
                <a:cxn ang="16200000">
                  <a:pos x="wd2" y="hd2"/>
                </a:cxn>
              </a:cxnLst>
              <a:rect l="0" t="0" r="r" b="b"/>
              <a:pathLst>
                <a:path w="21600" h="20848" extrusionOk="0">
                  <a:moveTo>
                    <a:pt x="11596" y="20459"/>
                  </a:moveTo>
                  <a:cubicBezTo>
                    <a:pt x="15745" y="19470"/>
                    <a:pt x="19326" y="16124"/>
                    <a:pt x="21600" y="11865"/>
                  </a:cubicBezTo>
                  <a:lnTo>
                    <a:pt x="8867" y="0"/>
                  </a:lnTo>
                  <a:lnTo>
                    <a:pt x="0" y="17113"/>
                  </a:lnTo>
                  <a:cubicBezTo>
                    <a:pt x="3240" y="20155"/>
                    <a:pt x="7389" y="21600"/>
                    <a:pt x="11596" y="20459"/>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5" name="Shape 1623"/>
            <p:cNvSpPr/>
            <p:nvPr/>
          </p:nvSpPr>
          <p:spPr>
            <a:xfrm>
              <a:off x="1337784" y="5948362"/>
              <a:ext cx="329567" cy="248726"/>
            </a:xfrm>
            <a:custGeom>
              <a:avLst/>
              <a:gdLst/>
              <a:ahLst/>
              <a:cxnLst>
                <a:cxn ang="0">
                  <a:pos x="wd2" y="hd2"/>
                </a:cxn>
                <a:cxn ang="5400000">
                  <a:pos x="wd2" y="hd2"/>
                </a:cxn>
                <a:cxn ang="10800000">
                  <a:pos x="wd2" y="hd2"/>
                </a:cxn>
                <a:cxn ang="16200000">
                  <a:pos x="wd2" y="hd2"/>
                </a:cxn>
              </a:cxnLst>
              <a:rect l="0" t="0" r="r" b="b"/>
              <a:pathLst>
                <a:path w="21600" h="20832" extrusionOk="0">
                  <a:moveTo>
                    <a:pt x="9417" y="19851"/>
                  </a:moveTo>
                  <a:cubicBezTo>
                    <a:pt x="13596" y="21600"/>
                    <a:pt x="18069" y="20915"/>
                    <a:pt x="21600" y="18558"/>
                  </a:cubicBezTo>
                  <a:lnTo>
                    <a:pt x="14361" y="0"/>
                  </a:lnTo>
                  <a:lnTo>
                    <a:pt x="0" y="9431"/>
                  </a:lnTo>
                  <a:cubicBezTo>
                    <a:pt x="1883" y="14223"/>
                    <a:pt x="5179" y="18101"/>
                    <a:pt x="9417"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6" name="Shape 1624"/>
            <p:cNvSpPr/>
            <p:nvPr/>
          </p:nvSpPr>
          <p:spPr>
            <a:xfrm>
              <a:off x="1340824" y="5732414"/>
              <a:ext cx="435525" cy="435538"/>
            </a:xfrm>
            <a:custGeom>
              <a:avLst/>
              <a:gdLst/>
              <a:ahLst/>
              <a:cxnLst>
                <a:cxn ang="0">
                  <a:pos x="wd2" y="hd2"/>
                </a:cxn>
                <a:cxn ang="5400000">
                  <a:pos x="wd2" y="hd2"/>
                </a:cxn>
                <a:cxn ang="10800000">
                  <a:pos x="wd2" y="hd2"/>
                </a:cxn>
                <a:cxn ang="16200000">
                  <a:pos x="wd2" y="hd2"/>
                </a:cxn>
              </a:cxnLst>
              <a:rect l="0" t="0" r="r" b="b"/>
              <a:pathLst>
                <a:path w="21330" h="21330" extrusionOk="0">
                  <a:moveTo>
                    <a:pt x="18226" y="3157"/>
                  </a:moveTo>
                  <a:cubicBezTo>
                    <a:pt x="19596" y="4524"/>
                    <a:pt x="20435" y="6022"/>
                    <a:pt x="20965" y="7918"/>
                  </a:cubicBezTo>
                  <a:cubicBezTo>
                    <a:pt x="21451" y="9813"/>
                    <a:pt x="21451" y="11533"/>
                    <a:pt x="20965" y="13428"/>
                  </a:cubicBezTo>
                  <a:cubicBezTo>
                    <a:pt x="20435" y="15324"/>
                    <a:pt x="19596" y="16822"/>
                    <a:pt x="18226" y="18189"/>
                  </a:cubicBezTo>
                  <a:cubicBezTo>
                    <a:pt x="16857" y="19555"/>
                    <a:pt x="15355" y="20437"/>
                    <a:pt x="13456" y="20966"/>
                  </a:cubicBezTo>
                  <a:cubicBezTo>
                    <a:pt x="11557" y="21451"/>
                    <a:pt x="9834" y="21451"/>
                    <a:pt x="7934" y="20966"/>
                  </a:cubicBezTo>
                  <a:cubicBezTo>
                    <a:pt x="6035" y="20437"/>
                    <a:pt x="4533" y="19555"/>
                    <a:pt x="3164" y="18189"/>
                  </a:cubicBezTo>
                  <a:cubicBezTo>
                    <a:pt x="1750" y="16822"/>
                    <a:pt x="867" y="15324"/>
                    <a:pt x="381" y="13428"/>
                  </a:cubicBezTo>
                  <a:cubicBezTo>
                    <a:pt x="-149" y="11533"/>
                    <a:pt x="-105" y="9813"/>
                    <a:pt x="381" y="7918"/>
                  </a:cubicBezTo>
                  <a:cubicBezTo>
                    <a:pt x="911" y="6022"/>
                    <a:pt x="1750" y="4524"/>
                    <a:pt x="3164" y="3157"/>
                  </a:cubicBezTo>
                  <a:cubicBezTo>
                    <a:pt x="4533" y="1791"/>
                    <a:pt x="6035" y="865"/>
                    <a:pt x="7934" y="380"/>
                  </a:cubicBezTo>
                  <a:cubicBezTo>
                    <a:pt x="9834" y="-149"/>
                    <a:pt x="11557" y="-105"/>
                    <a:pt x="13456" y="380"/>
                  </a:cubicBezTo>
                  <a:cubicBezTo>
                    <a:pt x="15355" y="909"/>
                    <a:pt x="16857" y="1791"/>
                    <a:pt x="18226" y="3157"/>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7" name="Shape 1625"/>
            <p:cNvSpPr/>
            <p:nvPr/>
          </p:nvSpPr>
          <p:spPr>
            <a:xfrm>
              <a:off x="1325839" y="394168"/>
              <a:ext cx="452988" cy="46843"/>
            </a:xfrm>
            <a:custGeom>
              <a:avLst/>
              <a:gdLst/>
              <a:ahLst/>
              <a:cxnLst>
                <a:cxn ang="0">
                  <a:pos x="wd2" y="hd2"/>
                </a:cxn>
                <a:cxn ang="5400000">
                  <a:pos x="wd2" y="hd2"/>
                </a:cxn>
                <a:cxn ang="10800000">
                  <a:pos x="wd2" y="hd2"/>
                </a:cxn>
                <a:cxn ang="16200000">
                  <a:pos x="wd2" y="hd2"/>
                </a:cxn>
              </a:cxnLst>
              <a:rect l="0" t="0" r="r" b="b"/>
              <a:pathLst>
                <a:path w="21600" h="21600" extrusionOk="0">
                  <a:moveTo>
                    <a:pt x="20522" y="21600"/>
                  </a:moveTo>
                  <a:lnTo>
                    <a:pt x="1078" y="21600"/>
                  </a:lnTo>
                  <a:cubicBezTo>
                    <a:pt x="431" y="21600"/>
                    <a:pt x="0" y="16848"/>
                    <a:pt x="0" y="10800"/>
                  </a:cubicBezTo>
                  <a:cubicBezTo>
                    <a:pt x="0" y="4320"/>
                    <a:pt x="431" y="0"/>
                    <a:pt x="1078" y="0"/>
                  </a:cubicBezTo>
                  <a:lnTo>
                    <a:pt x="20522" y="0"/>
                  </a:lnTo>
                  <a:cubicBezTo>
                    <a:pt x="21126" y="0"/>
                    <a:pt x="21600" y="4320"/>
                    <a:pt x="21600" y="10800"/>
                  </a:cubicBezTo>
                  <a:cubicBezTo>
                    <a:pt x="21600" y="15984"/>
                    <a:pt x="21126" y="21600"/>
                    <a:pt x="20522"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8" name="Shape 1626"/>
            <p:cNvSpPr/>
            <p:nvPr/>
          </p:nvSpPr>
          <p:spPr>
            <a:xfrm>
              <a:off x="1505007" y="163241"/>
              <a:ext cx="74759" cy="74749"/>
            </a:xfrm>
            <a:custGeom>
              <a:avLst/>
              <a:gdLst/>
              <a:ahLst/>
              <a:cxnLst>
                <a:cxn ang="0">
                  <a:pos x="wd2" y="hd2"/>
                </a:cxn>
                <a:cxn ang="5400000">
                  <a:pos x="wd2" y="hd2"/>
                </a:cxn>
                <a:cxn ang="10800000">
                  <a:pos x="wd2" y="hd2"/>
                </a:cxn>
                <a:cxn ang="16200000">
                  <a:pos x="wd2" y="hd2"/>
                </a:cxn>
              </a:cxnLst>
              <a:rect l="0" t="0" r="r" b="b"/>
              <a:pathLst>
                <a:path w="21600" h="21600" extrusionOk="0">
                  <a:moveTo>
                    <a:pt x="21600" y="10930"/>
                  </a:moveTo>
                  <a:cubicBezTo>
                    <a:pt x="21600" y="12752"/>
                    <a:pt x="21086" y="14573"/>
                    <a:pt x="20057" y="16395"/>
                  </a:cubicBezTo>
                  <a:cubicBezTo>
                    <a:pt x="19029" y="17957"/>
                    <a:pt x="18000" y="19258"/>
                    <a:pt x="16200" y="20299"/>
                  </a:cubicBezTo>
                  <a:cubicBezTo>
                    <a:pt x="14400" y="21340"/>
                    <a:pt x="12857" y="21600"/>
                    <a:pt x="10800" y="21600"/>
                  </a:cubicBezTo>
                  <a:cubicBezTo>
                    <a:pt x="8743" y="21600"/>
                    <a:pt x="7200" y="21340"/>
                    <a:pt x="5400" y="20299"/>
                  </a:cubicBezTo>
                  <a:cubicBezTo>
                    <a:pt x="3600" y="19258"/>
                    <a:pt x="2314" y="17957"/>
                    <a:pt x="1543" y="16395"/>
                  </a:cubicBezTo>
                  <a:cubicBezTo>
                    <a:pt x="514" y="14573"/>
                    <a:pt x="0" y="12752"/>
                    <a:pt x="0" y="10930"/>
                  </a:cubicBezTo>
                  <a:cubicBezTo>
                    <a:pt x="0" y="8848"/>
                    <a:pt x="514" y="7027"/>
                    <a:pt x="1543" y="5465"/>
                  </a:cubicBezTo>
                  <a:cubicBezTo>
                    <a:pt x="2314" y="3643"/>
                    <a:pt x="3600" y="2342"/>
                    <a:pt x="5400" y="1301"/>
                  </a:cubicBezTo>
                  <a:cubicBezTo>
                    <a:pt x="7200" y="260"/>
                    <a:pt x="8743" y="0"/>
                    <a:pt x="10800" y="0"/>
                  </a:cubicBezTo>
                  <a:cubicBezTo>
                    <a:pt x="12857" y="0"/>
                    <a:pt x="14400" y="260"/>
                    <a:pt x="16200" y="1301"/>
                  </a:cubicBezTo>
                  <a:cubicBezTo>
                    <a:pt x="18000" y="2342"/>
                    <a:pt x="19029" y="3643"/>
                    <a:pt x="20057" y="5465"/>
                  </a:cubicBezTo>
                  <a:cubicBezTo>
                    <a:pt x="21086" y="7027"/>
                    <a:pt x="21600" y="8848"/>
                    <a:pt x="21600" y="1093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39" name="Shape 1627"/>
            <p:cNvSpPr/>
            <p:nvPr/>
          </p:nvSpPr>
          <p:spPr>
            <a:xfrm>
              <a:off x="1011972" y="362900"/>
              <a:ext cx="105262" cy="105350"/>
            </a:xfrm>
            <a:custGeom>
              <a:avLst/>
              <a:gdLst/>
              <a:ahLst/>
              <a:cxnLst>
                <a:cxn ang="0">
                  <a:pos x="wd2" y="hd2"/>
                </a:cxn>
                <a:cxn ang="5400000">
                  <a:pos x="wd2" y="hd2"/>
                </a:cxn>
                <a:cxn ang="10800000">
                  <a:pos x="wd2" y="hd2"/>
                </a:cxn>
                <a:cxn ang="16200000">
                  <a:pos x="wd2" y="hd2"/>
                </a:cxn>
              </a:cxnLst>
              <a:rect l="0" t="0" r="r" b="b"/>
              <a:pathLst>
                <a:path w="21328" h="21346" extrusionOk="0">
                  <a:moveTo>
                    <a:pt x="11481" y="64"/>
                  </a:moveTo>
                  <a:cubicBezTo>
                    <a:pt x="13296" y="64"/>
                    <a:pt x="14930" y="608"/>
                    <a:pt x="16563" y="1879"/>
                  </a:cubicBezTo>
                  <a:cubicBezTo>
                    <a:pt x="18197" y="2968"/>
                    <a:pt x="19286" y="4057"/>
                    <a:pt x="20193" y="5872"/>
                  </a:cubicBezTo>
                  <a:cubicBezTo>
                    <a:pt x="21101" y="7506"/>
                    <a:pt x="21464" y="9321"/>
                    <a:pt x="21282" y="11317"/>
                  </a:cubicBezTo>
                  <a:cubicBezTo>
                    <a:pt x="21101" y="13132"/>
                    <a:pt x="20556" y="14948"/>
                    <a:pt x="19467" y="16581"/>
                  </a:cubicBezTo>
                  <a:cubicBezTo>
                    <a:pt x="18378" y="18215"/>
                    <a:pt x="17108" y="19304"/>
                    <a:pt x="15293" y="20211"/>
                  </a:cubicBezTo>
                  <a:cubicBezTo>
                    <a:pt x="13477" y="21119"/>
                    <a:pt x="11844" y="21482"/>
                    <a:pt x="9847" y="21300"/>
                  </a:cubicBezTo>
                  <a:cubicBezTo>
                    <a:pt x="7851" y="21119"/>
                    <a:pt x="6217" y="20574"/>
                    <a:pt x="4583" y="19485"/>
                  </a:cubicBezTo>
                  <a:cubicBezTo>
                    <a:pt x="2950" y="18396"/>
                    <a:pt x="1861" y="17126"/>
                    <a:pt x="1135" y="15311"/>
                  </a:cubicBezTo>
                  <a:cubicBezTo>
                    <a:pt x="227" y="13495"/>
                    <a:pt x="-136" y="11862"/>
                    <a:pt x="46" y="9865"/>
                  </a:cubicBezTo>
                  <a:cubicBezTo>
                    <a:pt x="227" y="7869"/>
                    <a:pt x="772" y="6235"/>
                    <a:pt x="1861" y="4601"/>
                  </a:cubicBezTo>
                  <a:cubicBezTo>
                    <a:pt x="2950" y="2968"/>
                    <a:pt x="4220" y="1697"/>
                    <a:pt x="6035" y="971"/>
                  </a:cubicBezTo>
                  <a:cubicBezTo>
                    <a:pt x="7669" y="64"/>
                    <a:pt x="9484" y="-118"/>
                    <a:pt x="11481" y="64"/>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0" name="Shape 1628"/>
            <p:cNvSpPr/>
            <p:nvPr/>
          </p:nvSpPr>
          <p:spPr>
            <a:xfrm>
              <a:off x="1023824" y="378821"/>
              <a:ext cx="77547" cy="77548"/>
            </a:xfrm>
            <a:custGeom>
              <a:avLst/>
              <a:gdLst/>
              <a:ahLst/>
              <a:cxnLst>
                <a:cxn ang="0">
                  <a:pos x="wd2" y="hd2"/>
                </a:cxn>
                <a:cxn ang="5400000">
                  <a:pos x="wd2" y="hd2"/>
                </a:cxn>
                <a:cxn ang="10800000">
                  <a:pos x="wd2" y="hd2"/>
                </a:cxn>
                <a:cxn ang="16200000">
                  <a:pos x="wd2" y="hd2"/>
                </a:cxn>
              </a:cxnLst>
              <a:rect l="0" t="0" r="r" b="b"/>
              <a:pathLst>
                <a:path w="21282" h="21282" extrusionOk="0">
                  <a:moveTo>
                    <a:pt x="17121" y="2128"/>
                  </a:moveTo>
                  <a:cubicBezTo>
                    <a:pt x="18646" y="3399"/>
                    <a:pt x="19662" y="4669"/>
                    <a:pt x="20425" y="6448"/>
                  </a:cubicBezTo>
                  <a:cubicBezTo>
                    <a:pt x="21187" y="8227"/>
                    <a:pt x="21441" y="10006"/>
                    <a:pt x="21187" y="12039"/>
                  </a:cubicBezTo>
                  <a:cubicBezTo>
                    <a:pt x="20933" y="13817"/>
                    <a:pt x="20170" y="15342"/>
                    <a:pt x="19154" y="17121"/>
                  </a:cubicBezTo>
                  <a:cubicBezTo>
                    <a:pt x="17883" y="18646"/>
                    <a:pt x="16613" y="19662"/>
                    <a:pt x="14834" y="20425"/>
                  </a:cubicBezTo>
                  <a:cubicBezTo>
                    <a:pt x="13055" y="21187"/>
                    <a:pt x="11276" y="21441"/>
                    <a:pt x="9497" y="21187"/>
                  </a:cubicBezTo>
                  <a:cubicBezTo>
                    <a:pt x="7465" y="20933"/>
                    <a:pt x="5686" y="20170"/>
                    <a:pt x="4161" y="19154"/>
                  </a:cubicBezTo>
                  <a:cubicBezTo>
                    <a:pt x="2382" y="17883"/>
                    <a:pt x="1620" y="16613"/>
                    <a:pt x="857" y="14834"/>
                  </a:cubicBezTo>
                  <a:cubicBezTo>
                    <a:pt x="95" y="12801"/>
                    <a:pt x="-159" y="11276"/>
                    <a:pt x="95" y="9243"/>
                  </a:cubicBezTo>
                  <a:cubicBezTo>
                    <a:pt x="349" y="7210"/>
                    <a:pt x="857" y="5686"/>
                    <a:pt x="2128" y="4161"/>
                  </a:cubicBezTo>
                  <a:cubicBezTo>
                    <a:pt x="3145" y="2636"/>
                    <a:pt x="4669" y="1620"/>
                    <a:pt x="6702" y="857"/>
                  </a:cubicBezTo>
                  <a:cubicBezTo>
                    <a:pt x="8481" y="95"/>
                    <a:pt x="10006" y="-159"/>
                    <a:pt x="12039" y="95"/>
                  </a:cubicBezTo>
                  <a:cubicBezTo>
                    <a:pt x="14072" y="349"/>
                    <a:pt x="15596" y="857"/>
                    <a:pt x="17121" y="2128"/>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41" name="Shape 1629"/>
            <p:cNvSpPr/>
            <p:nvPr/>
          </p:nvSpPr>
          <p:spPr>
            <a:xfrm>
              <a:off x="1043153" y="394168"/>
              <a:ext cx="42865" cy="42866"/>
            </a:xfrm>
            <a:custGeom>
              <a:avLst/>
              <a:gdLst/>
              <a:ahLst/>
              <a:cxnLst>
                <a:cxn ang="0">
                  <a:pos x="wd2" y="hd2"/>
                </a:cxn>
                <a:cxn ang="5400000">
                  <a:pos x="wd2" y="hd2"/>
                </a:cxn>
                <a:cxn ang="10800000">
                  <a:pos x="wd2" y="hd2"/>
                </a:cxn>
                <a:cxn ang="16200000">
                  <a:pos x="wd2" y="hd2"/>
                </a:cxn>
              </a:cxnLst>
              <a:rect l="0" t="0" r="r" b="b"/>
              <a:pathLst>
                <a:path w="21600" h="21600" extrusionOk="0">
                  <a:moveTo>
                    <a:pt x="20191" y="4696"/>
                  </a:moveTo>
                  <a:cubicBezTo>
                    <a:pt x="21130" y="6574"/>
                    <a:pt x="21130" y="8452"/>
                    <a:pt x="21600" y="10330"/>
                  </a:cubicBezTo>
                  <a:cubicBezTo>
                    <a:pt x="21600" y="12209"/>
                    <a:pt x="21600" y="13617"/>
                    <a:pt x="20661" y="15496"/>
                  </a:cubicBezTo>
                  <a:cubicBezTo>
                    <a:pt x="19722" y="16904"/>
                    <a:pt x="18313" y="18313"/>
                    <a:pt x="16904" y="19722"/>
                  </a:cubicBezTo>
                  <a:cubicBezTo>
                    <a:pt x="15026" y="20661"/>
                    <a:pt x="13617" y="21600"/>
                    <a:pt x="11270" y="21600"/>
                  </a:cubicBezTo>
                  <a:cubicBezTo>
                    <a:pt x="9391" y="21600"/>
                    <a:pt x="7983" y="21130"/>
                    <a:pt x="6104" y="20191"/>
                  </a:cubicBezTo>
                  <a:cubicBezTo>
                    <a:pt x="4226" y="19252"/>
                    <a:pt x="2817" y="17843"/>
                    <a:pt x="1878" y="16435"/>
                  </a:cubicBezTo>
                  <a:cubicBezTo>
                    <a:pt x="939" y="14557"/>
                    <a:pt x="470" y="13148"/>
                    <a:pt x="0" y="11270"/>
                  </a:cubicBezTo>
                  <a:cubicBezTo>
                    <a:pt x="0" y="8922"/>
                    <a:pt x="470" y="7513"/>
                    <a:pt x="1409" y="5635"/>
                  </a:cubicBezTo>
                  <a:cubicBezTo>
                    <a:pt x="2348" y="3757"/>
                    <a:pt x="3287" y="2348"/>
                    <a:pt x="5165" y="1409"/>
                  </a:cubicBezTo>
                  <a:cubicBezTo>
                    <a:pt x="7043" y="0"/>
                    <a:pt x="8452" y="0"/>
                    <a:pt x="10330" y="0"/>
                  </a:cubicBezTo>
                  <a:cubicBezTo>
                    <a:pt x="12678" y="0"/>
                    <a:pt x="14087" y="0"/>
                    <a:pt x="15965" y="939"/>
                  </a:cubicBezTo>
                  <a:cubicBezTo>
                    <a:pt x="17843" y="1878"/>
                    <a:pt x="19252" y="3287"/>
                    <a:pt x="20191" y="469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42" name="Shape 1633"/>
          <p:cNvSpPr/>
          <p:nvPr/>
        </p:nvSpPr>
        <p:spPr>
          <a:xfrm>
            <a:off x="13211770" y="4805510"/>
            <a:ext cx="1524001" cy="1524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3" name="Shape 1634"/>
          <p:cNvSpPr/>
          <p:nvPr/>
        </p:nvSpPr>
        <p:spPr>
          <a:xfrm>
            <a:off x="15827970" y="5373588"/>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Dolores etoa jam rebum. Stetom clita kuasd gurgren, nosotra seao. </a:t>
            </a:r>
          </a:p>
        </p:txBody>
      </p:sp>
      <p:sp>
        <p:nvSpPr>
          <p:cNvPr id="44" name="Shape 1636"/>
          <p:cNvSpPr/>
          <p:nvPr/>
        </p:nvSpPr>
        <p:spPr>
          <a:xfrm>
            <a:off x="13211770" y="7458464"/>
            <a:ext cx="1524001" cy="1524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5" name="Shape 1637"/>
          <p:cNvSpPr/>
          <p:nvPr/>
        </p:nvSpPr>
        <p:spPr>
          <a:xfrm>
            <a:off x="15827970" y="8050439"/>
            <a:ext cx="6528994"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Clita kuasd gubergren, nosot seao. </a:t>
            </a:r>
          </a:p>
        </p:txBody>
      </p:sp>
      <p:sp>
        <p:nvSpPr>
          <p:cNvPr id="46" name="Shape 1638"/>
          <p:cNvSpPr/>
          <p:nvPr/>
        </p:nvSpPr>
        <p:spPr>
          <a:xfrm>
            <a:off x="15827970" y="7288439"/>
            <a:ext cx="652899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IPHONE MOCKUP</a:t>
            </a:r>
          </a:p>
        </p:txBody>
      </p:sp>
      <p:sp>
        <p:nvSpPr>
          <p:cNvPr id="47" name="Shape 1639"/>
          <p:cNvSpPr/>
          <p:nvPr/>
        </p:nvSpPr>
        <p:spPr>
          <a:xfrm>
            <a:off x="13211770" y="10111419"/>
            <a:ext cx="1524001" cy="1524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8" name="Shape 1640"/>
          <p:cNvSpPr/>
          <p:nvPr/>
        </p:nvSpPr>
        <p:spPr>
          <a:xfrm>
            <a:off x="15827970" y="10727290"/>
            <a:ext cx="6528993"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Etoa jam rebum. Steto clita kuasd gubergren, nosotra seao morada.. </a:t>
            </a:r>
          </a:p>
        </p:txBody>
      </p:sp>
      <p:sp>
        <p:nvSpPr>
          <p:cNvPr id="49" name="Shape 1641"/>
          <p:cNvSpPr/>
          <p:nvPr/>
        </p:nvSpPr>
        <p:spPr>
          <a:xfrm>
            <a:off x="15827970" y="9965290"/>
            <a:ext cx="652899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MACBOOK MOCKUP</a:t>
            </a:r>
          </a:p>
        </p:txBody>
      </p:sp>
      <p:sp>
        <p:nvSpPr>
          <p:cNvPr id="50" name="Shape 1642"/>
          <p:cNvSpPr/>
          <p:nvPr/>
        </p:nvSpPr>
        <p:spPr>
          <a:xfrm>
            <a:off x="13211770" y="1799499"/>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Make Creative Things</a:t>
            </a:r>
          </a:p>
          <a:p>
            <a:pPr>
              <a:lnSpc>
                <a:spcPct val="100000"/>
              </a:lnSpc>
              <a:defRPr sz="4800" spc="240">
                <a:solidFill>
                  <a:srgbClr val="212121"/>
                </a:solidFill>
                <a:latin typeface="Montserrat"/>
                <a:ea typeface="Montserrat"/>
                <a:cs typeface="Montserrat"/>
                <a:sym typeface="Montserrat"/>
              </a:defRPr>
            </a:pPr>
            <a:r>
              <a:t>with the Devices Mockups</a:t>
            </a:r>
          </a:p>
        </p:txBody>
      </p:sp>
      <p:sp>
        <p:nvSpPr>
          <p:cNvPr id="51" name="Shape 1643"/>
          <p:cNvSpPr/>
          <p:nvPr/>
        </p:nvSpPr>
        <p:spPr>
          <a:xfrm>
            <a:off x="13492857" y="10380968"/>
            <a:ext cx="961827" cy="9618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52" name="Shape 1644"/>
          <p:cNvSpPr/>
          <p:nvPr/>
        </p:nvSpPr>
        <p:spPr>
          <a:xfrm>
            <a:off x="13567370" y="5186510"/>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53" name="Shape 1645"/>
          <p:cNvSpPr/>
          <p:nvPr/>
        </p:nvSpPr>
        <p:spPr>
          <a:xfrm>
            <a:off x="13567370" y="78140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2" name="Bildplatzhalter 1"/>
          <p:cNvSpPr>
            <a:spLocks noGrp="1"/>
          </p:cNvSpPr>
          <p:nvPr>
            <p:ph type="pic" sz="quarter" idx="13"/>
          </p:nvPr>
        </p:nvSpPr>
        <p:spPr/>
      </p:sp>
      <p:sp>
        <p:nvSpPr>
          <p:cNvPr id="3" name="Bildplatzhalter 2"/>
          <p:cNvSpPr>
            <a:spLocks noGrp="1"/>
          </p:cNvSpPr>
          <p:nvPr>
            <p:ph type="pic" sz="quarter" idx="14"/>
          </p:nvPr>
        </p:nvSpPr>
        <p:spPr/>
      </p:sp>
    </p:spTree>
    <p:extLst>
      <p:ext uri="{BB962C8B-B14F-4D97-AF65-F5344CB8AC3E}">
        <p14:creationId xmlns:p14="http://schemas.microsoft.com/office/powerpoint/2010/main" val="94049825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Shape 1651"/>
          <p:cNvSpPr txBox="1">
            <a:spLocks/>
          </p:cNvSpPr>
          <p:nvPr/>
        </p:nvSpPr>
        <p:spPr>
          <a:xfrm>
            <a:off x="2035075" y="1708347"/>
            <a:ext cx="9142215" cy="51496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This is</a:t>
            </a:r>
          </a:p>
          <a:p>
            <a:pPr hangingPunct="1"/>
            <a:r>
              <a:rPr lang="de-DE"/>
              <a:t>clean</a:t>
            </a:r>
          </a:p>
          <a:p>
            <a:pPr hangingPunct="1"/>
            <a:r>
              <a:rPr lang="de-DE"/>
              <a:t>Design</a:t>
            </a:r>
          </a:p>
        </p:txBody>
      </p:sp>
      <p:sp>
        <p:nvSpPr>
          <p:cNvPr id="7" name="Shape 1652"/>
          <p:cNvSpPr/>
          <p:nvPr/>
        </p:nvSpPr>
        <p:spPr>
          <a:xfrm>
            <a:off x="13211770" y="1799499"/>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8" name="Shape 1653"/>
          <p:cNvSpPr/>
          <p:nvPr/>
        </p:nvSpPr>
        <p:spPr>
          <a:xfrm>
            <a:off x="13211770" y="4445744"/>
            <a:ext cx="9145193" cy="31761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 Lorem ipsusit druamet. Lorem eso ipsum dolor sit amet, deras consetetur sadipscing elitromas</a:t>
            </a:r>
          </a:p>
        </p:txBody>
      </p:sp>
    </p:spTree>
    <p:extLst>
      <p:ext uri="{BB962C8B-B14F-4D97-AF65-F5344CB8AC3E}">
        <p14:creationId xmlns:p14="http://schemas.microsoft.com/office/powerpoint/2010/main" val="190339386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70"/>
          <p:cNvGrpSpPr/>
          <p:nvPr/>
        </p:nvGrpSpPr>
        <p:grpSpPr>
          <a:xfrm>
            <a:off x="15488198" y="2033488"/>
            <a:ext cx="6837878" cy="9649024"/>
            <a:chOff x="0" y="0"/>
            <a:chExt cx="6837876" cy="9649023"/>
          </a:xfrm>
        </p:grpSpPr>
        <p:sp>
          <p:nvSpPr>
            <p:cNvPr id="4" name="Shape 1655"/>
            <p:cNvSpPr/>
            <p:nvPr/>
          </p:nvSpPr>
          <p:spPr>
            <a:xfrm>
              <a:off x="0" y="0"/>
              <a:ext cx="6837877" cy="9649024"/>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1656"/>
            <p:cNvSpPr/>
            <p:nvPr/>
          </p:nvSpPr>
          <p:spPr>
            <a:xfrm>
              <a:off x="41475" y="46084"/>
              <a:ext cx="6750318" cy="9561464"/>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657"/>
            <p:cNvSpPr/>
            <p:nvPr/>
          </p:nvSpPr>
          <p:spPr>
            <a:xfrm>
              <a:off x="391717" y="815693"/>
              <a:ext cx="6049834" cy="80222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658"/>
            <p:cNvSpPr/>
            <p:nvPr/>
          </p:nvSpPr>
          <p:spPr>
            <a:xfrm>
              <a:off x="414759" y="834127"/>
              <a:ext cx="6008358" cy="798076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659"/>
            <p:cNvSpPr/>
            <p:nvPr/>
          </p:nvSpPr>
          <p:spPr>
            <a:xfrm>
              <a:off x="3364936" y="382500"/>
              <a:ext cx="108783" cy="108799"/>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660"/>
            <p:cNvSpPr/>
            <p:nvPr/>
          </p:nvSpPr>
          <p:spPr>
            <a:xfrm>
              <a:off x="3378649" y="396990"/>
              <a:ext cx="80579" cy="80578"/>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661"/>
            <p:cNvSpPr/>
            <p:nvPr/>
          </p:nvSpPr>
          <p:spPr>
            <a:xfrm>
              <a:off x="3396418" y="414759"/>
              <a:ext cx="45013" cy="45014"/>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662"/>
            <p:cNvSpPr/>
            <p:nvPr/>
          </p:nvSpPr>
          <p:spPr>
            <a:xfrm>
              <a:off x="3201255" y="9044755"/>
              <a:ext cx="421687" cy="422188"/>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663"/>
            <p:cNvSpPr/>
            <p:nvPr/>
          </p:nvSpPr>
          <p:spPr>
            <a:xfrm>
              <a:off x="3198255" y="9048324"/>
              <a:ext cx="201716" cy="218206"/>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1664"/>
            <p:cNvSpPr/>
            <p:nvPr/>
          </p:nvSpPr>
          <p:spPr>
            <a:xfrm>
              <a:off x="3235123" y="9048915"/>
              <a:ext cx="293895" cy="21299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1665"/>
            <p:cNvSpPr/>
            <p:nvPr/>
          </p:nvSpPr>
          <p:spPr>
            <a:xfrm>
              <a:off x="3313466" y="9049146"/>
              <a:ext cx="284677" cy="212762"/>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1666"/>
            <p:cNvSpPr/>
            <p:nvPr/>
          </p:nvSpPr>
          <p:spPr>
            <a:xfrm>
              <a:off x="3424068" y="9249134"/>
              <a:ext cx="197127" cy="220158"/>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1667"/>
            <p:cNvSpPr/>
            <p:nvPr/>
          </p:nvSpPr>
          <p:spPr>
            <a:xfrm>
              <a:off x="3290424" y="9253742"/>
              <a:ext cx="293895" cy="21314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1668"/>
            <p:cNvSpPr/>
            <p:nvPr/>
          </p:nvSpPr>
          <p:spPr>
            <a:xfrm>
              <a:off x="3221297" y="9253742"/>
              <a:ext cx="284678" cy="212559"/>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1669"/>
            <p:cNvSpPr/>
            <p:nvPr/>
          </p:nvSpPr>
          <p:spPr>
            <a:xfrm>
              <a:off x="3225470" y="9069827"/>
              <a:ext cx="372673" cy="372043"/>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19" name="Shape 1672"/>
          <p:cNvSpPr txBox="1">
            <a:spLocks/>
          </p:cNvSpPr>
          <p:nvPr/>
        </p:nvSpPr>
        <p:spPr>
          <a:xfrm>
            <a:off x="2035075" y="1708347"/>
            <a:ext cx="9142215" cy="3774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Design</a:t>
            </a:r>
            <a:endParaRPr lang="de-DE" dirty="0"/>
          </a:p>
        </p:txBody>
      </p:sp>
      <p:sp>
        <p:nvSpPr>
          <p:cNvPr id="20" name="Shape 1673"/>
          <p:cNvSpPr/>
          <p:nvPr/>
        </p:nvSpPr>
        <p:spPr>
          <a:xfrm>
            <a:off x="2032097" y="10151864"/>
            <a:ext cx="9145193" cy="202743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estoma.</a:t>
            </a:r>
          </a:p>
        </p:txBody>
      </p:sp>
      <p:sp>
        <p:nvSpPr>
          <p:cNvPr id="21" name="Shape 1674"/>
          <p:cNvSpPr/>
          <p:nvPr/>
        </p:nvSpPr>
        <p:spPr>
          <a:xfrm>
            <a:off x="2035075" y="79805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2" name="Shape 1675"/>
          <p:cNvSpPr/>
          <p:nvPr/>
        </p:nvSpPr>
        <p:spPr>
          <a:xfrm>
            <a:off x="2035075" y="71895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23" name="Shape 1676"/>
          <p:cNvSpPr/>
          <p:nvPr/>
        </p:nvSpPr>
        <p:spPr>
          <a:xfrm>
            <a:off x="2035075" y="60227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4" name="Shape 1677"/>
          <p:cNvSpPr/>
          <p:nvPr/>
        </p:nvSpPr>
        <p:spPr>
          <a:xfrm>
            <a:off x="6235997" y="60227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5" name="Shape 1678"/>
          <p:cNvSpPr/>
          <p:nvPr/>
        </p:nvSpPr>
        <p:spPr>
          <a:xfrm>
            <a:off x="6224116" y="7980512"/>
            <a:ext cx="355768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6" name="Shape 1679"/>
          <p:cNvSpPr/>
          <p:nvPr/>
        </p:nvSpPr>
        <p:spPr>
          <a:xfrm>
            <a:off x="6224116" y="71895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FRESH</a:t>
            </a:r>
          </a:p>
        </p:txBody>
      </p:sp>
      <p:sp>
        <p:nvSpPr>
          <p:cNvPr id="27" name="Shape 1680"/>
          <p:cNvSpPr/>
          <p:nvPr/>
        </p:nvSpPr>
        <p:spPr>
          <a:xfrm>
            <a:off x="10436919" y="60227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28" name="Shape 1681"/>
          <p:cNvSpPr/>
          <p:nvPr/>
        </p:nvSpPr>
        <p:spPr>
          <a:xfrm>
            <a:off x="10413156" y="79805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29" name="Shape 1682"/>
          <p:cNvSpPr/>
          <p:nvPr/>
        </p:nvSpPr>
        <p:spPr>
          <a:xfrm>
            <a:off x="10413156" y="71895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MODERN</a:t>
            </a:r>
          </a:p>
        </p:txBody>
      </p:sp>
      <p:sp>
        <p:nvSpPr>
          <p:cNvPr id="2" name="Bildplatzhalter 1"/>
          <p:cNvSpPr>
            <a:spLocks noGrp="1"/>
          </p:cNvSpPr>
          <p:nvPr>
            <p:ph type="pic" sz="quarter" idx="13"/>
          </p:nvPr>
        </p:nvSpPr>
        <p:spPr/>
      </p:sp>
    </p:spTree>
    <p:extLst>
      <p:ext uri="{BB962C8B-B14F-4D97-AF65-F5344CB8AC3E}">
        <p14:creationId xmlns:p14="http://schemas.microsoft.com/office/powerpoint/2010/main" val="214021175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 name="Shape 1684"/>
          <p:cNvSpPr>
            <a:spLocks noGrp="1"/>
          </p:cNvSpPr>
          <p:nvPr>
            <p:ph type="title"/>
          </p:nvPr>
        </p:nvSpPr>
        <p:spPr>
          <a:xfrm>
            <a:off x="2035075" y="1708347"/>
            <a:ext cx="9142215" cy="3774084"/>
          </a:xfrm>
          <a:prstGeom prst="rect">
            <a:avLst/>
          </a:prstGeom>
        </p:spPr>
        <p:txBody>
          <a:bodyPr/>
          <a:lstStyle/>
          <a:p>
            <a:r>
              <a:t>Be</a:t>
            </a:r>
          </a:p>
          <a:p>
            <a:r>
              <a:t>Design</a:t>
            </a:r>
          </a:p>
        </p:txBody>
      </p:sp>
      <p:sp>
        <p:nvSpPr>
          <p:cNvPr id="1685" name="Shape 1685"/>
          <p:cNvSpPr/>
          <p:nvPr/>
        </p:nvSpPr>
        <p:spPr>
          <a:xfrm>
            <a:off x="2030412" y="8056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686" name="Shape 1686"/>
          <p:cNvSpPr/>
          <p:nvPr/>
        </p:nvSpPr>
        <p:spPr>
          <a:xfrm>
            <a:off x="2030412"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1687" name="Shape 1687"/>
          <p:cNvSpPr/>
          <p:nvPr/>
        </p:nvSpPr>
        <p:spPr>
          <a:xfrm>
            <a:off x="2030412"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688" name="Shape 1688"/>
          <p:cNvSpPr/>
          <p:nvPr/>
        </p:nvSpPr>
        <p:spPr>
          <a:xfrm>
            <a:off x="6231334"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689" name="Shape 1689"/>
          <p:cNvSpPr/>
          <p:nvPr/>
        </p:nvSpPr>
        <p:spPr>
          <a:xfrm>
            <a:off x="10432256"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690" name="Shape 1690"/>
          <p:cNvSpPr/>
          <p:nvPr/>
        </p:nvSpPr>
        <p:spPr>
          <a:xfrm>
            <a:off x="6219452" y="8056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691" name="Shape 1691"/>
          <p:cNvSpPr/>
          <p:nvPr/>
        </p:nvSpPr>
        <p:spPr>
          <a:xfrm>
            <a:off x="6219452"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FRESH</a:t>
            </a:r>
          </a:p>
        </p:txBody>
      </p:sp>
      <p:sp>
        <p:nvSpPr>
          <p:cNvPr id="1692" name="Shape 1692"/>
          <p:cNvSpPr/>
          <p:nvPr/>
        </p:nvSpPr>
        <p:spPr>
          <a:xfrm>
            <a:off x="10408493" y="8056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693" name="Shape 1693"/>
          <p:cNvSpPr/>
          <p:nvPr/>
        </p:nvSpPr>
        <p:spPr>
          <a:xfrm>
            <a:off x="10408493"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MODERN</a:t>
            </a:r>
          </a:p>
        </p:txBody>
      </p:sp>
      <p:sp>
        <p:nvSpPr>
          <p:cNvPr id="1694" name="Shape 1694"/>
          <p:cNvSpPr/>
          <p:nvPr/>
        </p:nvSpPr>
        <p:spPr>
          <a:xfrm>
            <a:off x="14609415"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695" name="Shape 1695"/>
          <p:cNvSpPr/>
          <p:nvPr/>
        </p:nvSpPr>
        <p:spPr>
          <a:xfrm>
            <a:off x="14597533" y="8056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696" name="Shape 1696"/>
          <p:cNvSpPr/>
          <p:nvPr/>
        </p:nvSpPr>
        <p:spPr>
          <a:xfrm>
            <a:off x="14597533"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FRESH</a:t>
            </a:r>
          </a:p>
        </p:txBody>
      </p:sp>
      <p:sp>
        <p:nvSpPr>
          <p:cNvPr id="1697" name="Shape 1697"/>
          <p:cNvSpPr/>
          <p:nvPr/>
        </p:nvSpPr>
        <p:spPr>
          <a:xfrm>
            <a:off x="18786574" y="8056712"/>
            <a:ext cx="355768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698" name="Shape 1698"/>
          <p:cNvSpPr/>
          <p:nvPr/>
        </p:nvSpPr>
        <p:spPr>
          <a:xfrm>
            <a:off x="18786574"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1699" name="Shape 1699"/>
          <p:cNvSpPr/>
          <p:nvPr/>
        </p:nvSpPr>
        <p:spPr>
          <a:xfrm>
            <a:off x="18786574"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700" name="Shape 1700"/>
          <p:cNvSpPr/>
          <p:nvPr/>
        </p:nvSpPr>
        <p:spPr>
          <a:xfrm>
            <a:off x="2043112" y="10408939"/>
            <a:ext cx="15250718" cy="12735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from druids idran estoma.</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703"/>
          <p:cNvSpPr txBox="1">
            <a:spLocks/>
          </p:cNvSpPr>
          <p:nvPr/>
        </p:nvSpPr>
        <p:spPr>
          <a:xfrm>
            <a:off x="2035075" y="1708347"/>
            <a:ext cx="9142215" cy="3774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Design</a:t>
            </a:r>
            <a:endParaRPr lang="de-DE" dirty="0"/>
          </a:p>
        </p:txBody>
      </p:sp>
      <p:sp>
        <p:nvSpPr>
          <p:cNvPr id="4" name="Shape 1704"/>
          <p:cNvSpPr/>
          <p:nvPr/>
        </p:nvSpPr>
        <p:spPr>
          <a:xfrm>
            <a:off x="2030412" y="8056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5" name="Shape 1705"/>
          <p:cNvSpPr/>
          <p:nvPr/>
        </p:nvSpPr>
        <p:spPr>
          <a:xfrm>
            <a:off x="2030412"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6" name="Shape 1706"/>
          <p:cNvSpPr/>
          <p:nvPr/>
        </p:nvSpPr>
        <p:spPr>
          <a:xfrm>
            <a:off x="2030412"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7" name="Shape 1707"/>
          <p:cNvSpPr/>
          <p:nvPr/>
        </p:nvSpPr>
        <p:spPr>
          <a:xfrm>
            <a:off x="6231334"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8" name="Shape 1708"/>
          <p:cNvSpPr/>
          <p:nvPr/>
        </p:nvSpPr>
        <p:spPr>
          <a:xfrm>
            <a:off x="10432256"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9" name="Shape 1709"/>
          <p:cNvSpPr/>
          <p:nvPr/>
        </p:nvSpPr>
        <p:spPr>
          <a:xfrm>
            <a:off x="6219452" y="8056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0" name="Shape 1710"/>
          <p:cNvSpPr/>
          <p:nvPr/>
        </p:nvSpPr>
        <p:spPr>
          <a:xfrm>
            <a:off x="6219452"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FRESH</a:t>
            </a:r>
          </a:p>
        </p:txBody>
      </p:sp>
      <p:sp>
        <p:nvSpPr>
          <p:cNvPr id="11" name="Shape 1711"/>
          <p:cNvSpPr/>
          <p:nvPr/>
        </p:nvSpPr>
        <p:spPr>
          <a:xfrm>
            <a:off x="10408493" y="8056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2" name="Shape 1712"/>
          <p:cNvSpPr/>
          <p:nvPr/>
        </p:nvSpPr>
        <p:spPr>
          <a:xfrm>
            <a:off x="10408493"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MODERN</a:t>
            </a:r>
          </a:p>
        </p:txBody>
      </p:sp>
      <p:sp>
        <p:nvSpPr>
          <p:cNvPr id="13" name="Shape 1713"/>
          <p:cNvSpPr/>
          <p:nvPr/>
        </p:nvSpPr>
        <p:spPr>
          <a:xfrm>
            <a:off x="14609415"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4" name="Shape 1714"/>
          <p:cNvSpPr/>
          <p:nvPr/>
        </p:nvSpPr>
        <p:spPr>
          <a:xfrm>
            <a:off x="14597533" y="8056712"/>
            <a:ext cx="355768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5" name="Shape 1715"/>
          <p:cNvSpPr/>
          <p:nvPr/>
        </p:nvSpPr>
        <p:spPr>
          <a:xfrm>
            <a:off x="14597533"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FRESH</a:t>
            </a:r>
          </a:p>
        </p:txBody>
      </p:sp>
      <p:sp>
        <p:nvSpPr>
          <p:cNvPr id="16" name="Shape 1716"/>
          <p:cNvSpPr/>
          <p:nvPr/>
        </p:nvSpPr>
        <p:spPr>
          <a:xfrm>
            <a:off x="18786574" y="8056712"/>
            <a:ext cx="355768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a:t>
            </a:r>
          </a:p>
        </p:txBody>
      </p:sp>
      <p:sp>
        <p:nvSpPr>
          <p:cNvPr id="17" name="Shape 1717"/>
          <p:cNvSpPr/>
          <p:nvPr/>
        </p:nvSpPr>
        <p:spPr>
          <a:xfrm>
            <a:off x="18786574" y="7265753"/>
            <a:ext cx="355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a:t>
            </a:r>
          </a:p>
        </p:txBody>
      </p:sp>
      <p:sp>
        <p:nvSpPr>
          <p:cNvPr id="18" name="Shape 1718"/>
          <p:cNvSpPr/>
          <p:nvPr/>
        </p:nvSpPr>
        <p:spPr>
          <a:xfrm>
            <a:off x="18786574" y="6098964"/>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9" name="Shape 1719"/>
          <p:cNvSpPr/>
          <p:nvPr/>
        </p:nvSpPr>
        <p:spPr>
          <a:xfrm>
            <a:off x="2043112" y="10408939"/>
            <a:ext cx="15250718" cy="127357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from druids idran estoma.</a:t>
            </a:r>
          </a:p>
        </p:txBody>
      </p:sp>
    </p:spTree>
    <p:extLst>
      <p:ext uri="{BB962C8B-B14F-4D97-AF65-F5344CB8AC3E}">
        <p14:creationId xmlns:p14="http://schemas.microsoft.com/office/powerpoint/2010/main" val="53766499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7"/>
          </p:nvPr>
        </p:nvSpPr>
        <p:spPr/>
      </p:sp>
      <p:sp>
        <p:nvSpPr>
          <p:cNvPr id="3" name="Shape 1073"/>
          <p:cNvSpPr txBox="1">
            <a:spLocks/>
          </p:cNvSpPr>
          <p:nvPr/>
        </p:nvSpPr>
        <p:spPr>
          <a:xfrm>
            <a:off x="2032000" y="1708348"/>
            <a:ext cx="10160196"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Welcome</a:t>
            </a:r>
          </a:p>
          <a:p>
            <a:pPr hangingPunct="1"/>
            <a:r>
              <a:rPr lang="de-DE"/>
              <a:t>Message</a:t>
            </a:r>
            <a:endParaRPr lang="de-DE" dirty="0"/>
          </a:p>
        </p:txBody>
      </p:sp>
      <p:sp>
        <p:nvSpPr>
          <p:cNvPr id="4" name="Shape 1074"/>
          <p:cNvSpPr/>
          <p:nvPr/>
        </p:nvSpPr>
        <p:spPr>
          <a:xfrm>
            <a:off x="15495082" y="6385032"/>
            <a:ext cx="4572001" cy="58807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sz="3200" spc="319">
                <a:solidFill>
                  <a:srgbClr val="212121"/>
                </a:solidFill>
                <a:latin typeface="Montserrat"/>
                <a:ea typeface="Montserrat"/>
                <a:cs typeface="Montserrat"/>
                <a:sym typeface="Montserrat"/>
              </a:defRPr>
            </a:lvl1pPr>
          </a:lstStyle>
          <a:p>
            <a:r>
              <a:t>MIKE FORMS</a:t>
            </a:r>
          </a:p>
        </p:txBody>
      </p:sp>
      <p:sp>
        <p:nvSpPr>
          <p:cNvPr id="5" name="Shape 1075"/>
          <p:cNvSpPr/>
          <p:nvPr/>
        </p:nvSpPr>
        <p:spPr>
          <a:xfrm>
            <a:off x="15495082" y="6978658"/>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ctr">
              <a:spcBef>
                <a:spcPts val="5900"/>
              </a:spcBef>
              <a:defRPr>
                <a:solidFill>
                  <a:srgbClr val="5E5E5E"/>
                </a:solidFill>
                <a:latin typeface="Montserrat Light"/>
                <a:ea typeface="Montserrat Light"/>
                <a:cs typeface="Montserrat Light"/>
                <a:sym typeface="Montserrat Light"/>
              </a:defRPr>
            </a:lvl1pPr>
          </a:lstStyle>
          <a:p>
            <a:r>
              <a:t>Leo - Be Creative</a:t>
            </a:r>
          </a:p>
        </p:txBody>
      </p:sp>
      <p:sp>
        <p:nvSpPr>
          <p:cNvPr id="6" name="Shape 1076"/>
          <p:cNvSpPr/>
          <p:nvPr/>
        </p:nvSpPr>
        <p:spPr>
          <a:xfrm>
            <a:off x="13208486" y="8501757"/>
            <a:ext cx="9145193" cy="34030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Deot clita kuasd gubergren, nosotra sea fronds takimata sanctus est Lorem ero psusit druamet. Lorem eso ipsum dolor sit amet, deras gradaso consetetur sadipscing elitromas. Sed diam dnie nonumy eirmod tempor invidunt utony labore etodre dolor noradsa mirda.</a:t>
            </a:r>
          </a:p>
        </p:txBody>
      </p:sp>
      <p:sp>
        <p:nvSpPr>
          <p:cNvPr id="7" name="Shape 1077"/>
          <p:cNvSpPr/>
          <p:nvPr/>
        </p:nvSpPr>
        <p:spPr>
          <a:xfrm>
            <a:off x="2032000" y="7619999"/>
            <a:ext cx="7145241" cy="1763516"/>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jasom rebum. Steto clita kuasd gubergren, nosotra frone drunda for vroada seao. </a:t>
            </a:r>
          </a:p>
        </p:txBody>
      </p:sp>
      <p:sp>
        <p:nvSpPr>
          <p:cNvPr id="8" name="Shape 1078"/>
          <p:cNvSpPr/>
          <p:nvPr/>
        </p:nvSpPr>
        <p:spPr>
          <a:xfrm>
            <a:off x="2032001" y="6858000"/>
            <a:ext cx="4828164" cy="762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BE CREATIVE</a:t>
            </a:r>
          </a:p>
        </p:txBody>
      </p:sp>
    </p:spTree>
    <p:extLst>
      <p:ext uri="{BB962C8B-B14F-4D97-AF65-F5344CB8AC3E}">
        <p14:creationId xmlns:p14="http://schemas.microsoft.com/office/powerpoint/2010/main" val="859334852"/>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 name="Shape 1721"/>
          <p:cNvSpPr>
            <a:spLocks noGrp="1"/>
          </p:cNvSpPr>
          <p:nvPr>
            <p:ph type="title"/>
          </p:nvPr>
        </p:nvSpPr>
        <p:spPr>
          <a:xfrm>
            <a:off x="2035075" y="1708347"/>
            <a:ext cx="9142215" cy="3553324"/>
          </a:xfrm>
          <a:prstGeom prst="rect">
            <a:avLst/>
          </a:prstGeom>
        </p:spPr>
        <p:txBody>
          <a:bodyPr/>
          <a:lstStyle/>
          <a:p>
            <a:r>
              <a:t>Company</a:t>
            </a:r>
          </a:p>
          <a:p>
            <a:r>
              <a:t>Skills</a:t>
            </a:r>
          </a:p>
        </p:txBody>
      </p:sp>
      <p:sp>
        <p:nvSpPr>
          <p:cNvPr id="1722" name="Shape 1722"/>
          <p:cNvSpPr/>
          <p:nvPr/>
        </p:nvSpPr>
        <p:spPr>
          <a:xfrm>
            <a:off x="2027039" y="5939630"/>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723" name="Shape 1723"/>
          <p:cNvSpPr/>
          <p:nvPr/>
        </p:nvSpPr>
        <p:spPr>
          <a:xfrm>
            <a:off x="9718526" y="590716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724" name="Shape 1724"/>
          <p:cNvSpPr/>
          <p:nvPr/>
        </p:nvSpPr>
        <p:spPr>
          <a:xfrm>
            <a:off x="2035075" y="9959892"/>
            <a:ext cx="4946949"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1725" name="Shape 1725"/>
          <p:cNvSpPr/>
          <p:nvPr/>
        </p:nvSpPr>
        <p:spPr>
          <a:xfrm>
            <a:off x="2035075" y="9070892"/>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PROJECTS</a:t>
            </a:r>
          </a:p>
        </p:txBody>
      </p:sp>
      <p:sp>
        <p:nvSpPr>
          <p:cNvPr id="1726" name="Shape 1726"/>
          <p:cNvSpPr/>
          <p:nvPr/>
        </p:nvSpPr>
        <p:spPr>
          <a:xfrm>
            <a:off x="2035075" y="6879430"/>
            <a:ext cx="4946949"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534+</a:t>
            </a:r>
          </a:p>
        </p:txBody>
      </p:sp>
      <p:sp>
        <p:nvSpPr>
          <p:cNvPr id="1727" name="Shape 1727"/>
          <p:cNvSpPr/>
          <p:nvPr/>
        </p:nvSpPr>
        <p:spPr>
          <a:xfrm>
            <a:off x="17410013" y="9959892"/>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1728" name="Shape 1728"/>
          <p:cNvSpPr/>
          <p:nvPr/>
        </p:nvSpPr>
        <p:spPr>
          <a:xfrm>
            <a:off x="17410013" y="9070892"/>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HAPPY CLIENTS</a:t>
            </a:r>
          </a:p>
        </p:txBody>
      </p:sp>
      <p:sp>
        <p:nvSpPr>
          <p:cNvPr id="1729" name="Shape 1729"/>
          <p:cNvSpPr/>
          <p:nvPr/>
        </p:nvSpPr>
        <p:spPr>
          <a:xfrm>
            <a:off x="17410013" y="6879430"/>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6745+</a:t>
            </a:r>
          </a:p>
        </p:txBody>
      </p:sp>
      <p:sp>
        <p:nvSpPr>
          <p:cNvPr id="1730" name="Shape 1730"/>
          <p:cNvSpPr/>
          <p:nvPr/>
        </p:nvSpPr>
        <p:spPr>
          <a:xfrm>
            <a:off x="9718526" y="9959892"/>
            <a:ext cx="4946948"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1731" name="Shape 1731"/>
          <p:cNvSpPr/>
          <p:nvPr/>
        </p:nvSpPr>
        <p:spPr>
          <a:xfrm>
            <a:off x="9718526" y="9070892"/>
            <a:ext cx="494694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DESIGNER</a:t>
            </a:r>
          </a:p>
        </p:txBody>
      </p:sp>
      <p:sp>
        <p:nvSpPr>
          <p:cNvPr id="1732" name="Shape 1732"/>
          <p:cNvSpPr/>
          <p:nvPr/>
        </p:nvSpPr>
        <p:spPr>
          <a:xfrm>
            <a:off x="9718526" y="6879430"/>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sz="12000" spc="600">
                <a:solidFill>
                  <a:srgbClr val="EBEBEB"/>
                </a:solidFill>
                <a:latin typeface="Montserrat Light"/>
                <a:ea typeface="Montserrat Light"/>
                <a:cs typeface="Montserrat Light"/>
                <a:sym typeface="Montserrat Light"/>
              </a:defRPr>
            </a:lvl1pPr>
          </a:lstStyle>
          <a:p>
            <a:r>
              <a:t>34+</a:t>
            </a:r>
          </a:p>
        </p:txBody>
      </p:sp>
      <p:sp>
        <p:nvSpPr>
          <p:cNvPr id="1733" name="Shape 1733"/>
          <p:cNvSpPr/>
          <p:nvPr/>
        </p:nvSpPr>
        <p:spPr>
          <a:xfrm>
            <a:off x="17410013" y="590716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ctr" defTabSz="457200">
              <a:lnSpc>
                <a:spcPct val="100000"/>
              </a:lnSpc>
              <a:defRPr sz="4800">
                <a:solidFill>
                  <a:srgbClr val="212121"/>
                </a:solidFill>
                <a:latin typeface="FontAwesome"/>
                <a:ea typeface="FontAwesome"/>
                <a:cs typeface="FontAwesome"/>
                <a:sym typeface="FontAwesome"/>
              </a:defRPr>
            </a:lvl1pPr>
          </a:lstStyle>
          <a:p>
            <a:r>
              <a:t></a:t>
            </a:r>
          </a:p>
        </p:txBody>
      </p:sp>
      <p:sp>
        <p:nvSpPr>
          <p:cNvPr id="1734" name="Shape 1734"/>
          <p:cNvSpPr>
            <a:spLocks noGrp="1"/>
          </p:cNvSpPr>
          <p:nvPr>
            <p:ph type="sldNum" sz="quarter" idx="2"/>
          </p:nvPr>
        </p:nvSpPr>
        <p:spPr>
          <a:xfrm>
            <a:off x="21848960" y="12319000"/>
            <a:ext cx="509729"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50</a:t>
            </a:fld>
            <a:endParaRPr/>
          </a:p>
        </p:txBody>
      </p:sp>
      <p:sp>
        <p:nvSpPr>
          <p:cNvPr id="1735" name="Shape 1735"/>
          <p:cNvSpPr/>
          <p:nvPr/>
        </p:nvSpPr>
        <p:spPr>
          <a:xfrm>
            <a:off x="14607395" y="2033488"/>
            <a:ext cx="7749568" cy="18057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Nors fransto onS dreso nade lesdiacw fo sids.</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86"/>
          <p:cNvGrpSpPr/>
          <p:nvPr/>
        </p:nvGrpSpPr>
        <p:grpSpPr>
          <a:xfrm>
            <a:off x="2677061" y="2033488"/>
            <a:ext cx="6837878" cy="9649024"/>
            <a:chOff x="0" y="0"/>
            <a:chExt cx="6837876" cy="9649023"/>
          </a:xfrm>
        </p:grpSpPr>
        <p:sp>
          <p:nvSpPr>
            <p:cNvPr id="4" name="Shape 1771"/>
            <p:cNvSpPr/>
            <p:nvPr/>
          </p:nvSpPr>
          <p:spPr>
            <a:xfrm>
              <a:off x="0" y="0"/>
              <a:ext cx="6837877" cy="9649024"/>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1772"/>
            <p:cNvSpPr/>
            <p:nvPr/>
          </p:nvSpPr>
          <p:spPr>
            <a:xfrm>
              <a:off x="41475" y="46084"/>
              <a:ext cx="6750318" cy="9561464"/>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773"/>
            <p:cNvSpPr/>
            <p:nvPr/>
          </p:nvSpPr>
          <p:spPr>
            <a:xfrm>
              <a:off x="391717" y="815693"/>
              <a:ext cx="6049834" cy="80222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774"/>
            <p:cNvSpPr/>
            <p:nvPr/>
          </p:nvSpPr>
          <p:spPr>
            <a:xfrm>
              <a:off x="414759" y="834127"/>
              <a:ext cx="6008358" cy="798076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775"/>
            <p:cNvSpPr/>
            <p:nvPr/>
          </p:nvSpPr>
          <p:spPr>
            <a:xfrm>
              <a:off x="3364936" y="382500"/>
              <a:ext cx="108783" cy="108799"/>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776"/>
            <p:cNvSpPr/>
            <p:nvPr/>
          </p:nvSpPr>
          <p:spPr>
            <a:xfrm>
              <a:off x="3378649" y="396990"/>
              <a:ext cx="80579" cy="80578"/>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777"/>
            <p:cNvSpPr/>
            <p:nvPr/>
          </p:nvSpPr>
          <p:spPr>
            <a:xfrm>
              <a:off x="3396418" y="414759"/>
              <a:ext cx="45013" cy="45014"/>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778"/>
            <p:cNvSpPr/>
            <p:nvPr/>
          </p:nvSpPr>
          <p:spPr>
            <a:xfrm>
              <a:off x="3201255" y="9044755"/>
              <a:ext cx="421687" cy="422188"/>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779"/>
            <p:cNvSpPr/>
            <p:nvPr/>
          </p:nvSpPr>
          <p:spPr>
            <a:xfrm>
              <a:off x="3198255" y="9048324"/>
              <a:ext cx="201716" cy="218206"/>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1780"/>
            <p:cNvSpPr/>
            <p:nvPr/>
          </p:nvSpPr>
          <p:spPr>
            <a:xfrm>
              <a:off x="3235123" y="9048915"/>
              <a:ext cx="293895" cy="21299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1781"/>
            <p:cNvSpPr/>
            <p:nvPr/>
          </p:nvSpPr>
          <p:spPr>
            <a:xfrm>
              <a:off x="3313466" y="9049146"/>
              <a:ext cx="284677" cy="212762"/>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1782"/>
            <p:cNvSpPr/>
            <p:nvPr/>
          </p:nvSpPr>
          <p:spPr>
            <a:xfrm>
              <a:off x="3424068" y="9249134"/>
              <a:ext cx="197127" cy="220158"/>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1783"/>
            <p:cNvSpPr/>
            <p:nvPr/>
          </p:nvSpPr>
          <p:spPr>
            <a:xfrm>
              <a:off x="3290424" y="9253742"/>
              <a:ext cx="293895" cy="21314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1784"/>
            <p:cNvSpPr/>
            <p:nvPr/>
          </p:nvSpPr>
          <p:spPr>
            <a:xfrm>
              <a:off x="3221297" y="9253742"/>
              <a:ext cx="284678" cy="212559"/>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1785"/>
            <p:cNvSpPr/>
            <p:nvPr/>
          </p:nvSpPr>
          <p:spPr>
            <a:xfrm>
              <a:off x="3225470" y="9069827"/>
              <a:ext cx="372673" cy="372043"/>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19" name="Shape 1788"/>
          <p:cNvSpPr/>
          <p:nvPr/>
        </p:nvSpPr>
        <p:spPr>
          <a:xfrm>
            <a:off x="15317900" y="2592422"/>
            <a:ext cx="7039055" cy="115285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0" name="Shape 1789"/>
          <p:cNvSpPr/>
          <p:nvPr/>
        </p:nvSpPr>
        <p:spPr>
          <a:xfrm>
            <a:off x="15317900" y="1830422"/>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21" name="Shape 1790"/>
          <p:cNvSpPr/>
          <p:nvPr/>
        </p:nvSpPr>
        <p:spPr>
          <a:xfrm>
            <a:off x="15317900" y="4541310"/>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22" name="Shape 1791"/>
          <p:cNvSpPr/>
          <p:nvPr/>
        </p:nvSpPr>
        <p:spPr>
          <a:xfrm>
            <a:off x="15317897" y="7252198"/>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23" name="Shape 1792"/>
          <p:cNvSpPr/>
          <p:nvPr/>
        </p:nvSpPr>
        <p:spPr>
          <a:xfrm>
            <a:off x="15317897" y="9963085"/>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PHOTOGRAPY</a:t>
            </a:r>
          </a:p>
        </p:txBody>
      </p:sp>
      <p:sp>
        <p:nvSpPr>
          <p:cNvPr id="24" name="Shape 1793"/>
          <p:cNvSpPr/>
          <p:nvPr/>
        </p:nvSpPr>
        <p:spPr>
          <a:xfrm>
            <a:off x="15317900" y="5303310"/>
            <a:ext cx="703905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rPr dirty="0"/>
              <a:t>Fosduo dolores etoa jam rebum. Steto clita kuasd gubergren, nosotra seao. </a:t>
            </a:r>
          </a:p>
        </p:txBody>
      </p:sp>
      <p:sp>
        <p:nvSpPr>
          <p:cNvPr id="25" name="Shape 1794"/>
          <p:cNvSpPr/>
          <p:nvPr/>
        </p:nvSpPr>
        <p:spPr>
          <a:xfrm>
            <a:off x="15317900" y="8014198"/>
            <a:ext cx="703905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6" name="Shape 1795"/>
          <p:cNvSpPr/>
          <p:nvPr/>
        </p:nvSpPr>
        <p:spPr>
          <a:xfrm>
            <a:off x="15317903" y="10725086"/>
            <a:ext cx="703905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7" name="Shape 1796"/>
          <p:cNvSpPr/>
          <p:nvPr/>
        </p:nvSpPr>
        <p:spPr>
          <a:xfrm>
            <a:off x="13208000" y="1848048"/>
            <a:ext cx="1524000"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28" name="Shape 1797"/>
          <p:cNvSpPr/>
          <p:nvPr/>
        </p:nvSpPr>
        <p:spPr>
          <a:xfrm>
            <a:off x="13208000" y="4546236"/>
            <a:ext cx="1524000"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29" name="Shape 1798"/>
          <p:cNvSpPr/>
          <p:nvPr/>
        </p:nvSpPr>
        <p:spPr>
          <a:xfrm>
            <a:off x="13208000" y="7257123"/>
            <a:ext cx="1524000"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30" name="Shape 1799"/>
          <p:cNvSpPr/>
          <p:nvPr/>
        </p:nvSpPr>
        <p:spPr>
          <a:xfrm>
            <a:off x="13208000" y="9968011"/>
            <a:ext cx="1524000"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2" name="Bildplatzhalter 1"/>
          <p:cNvSpPr>
            <a:spLocks noGrp="1"/>
          </p:cNvSpPr>
          <p:nvPr>
            <p:ph type="pic" sz="quarter" idx="13"/>
          </p:nvPr>
        </p:nvSpPr>
        <p:spPr/>
      </p:sp>
    </p:spTree>
    <p:extLst>
      <p:ext uri="{BB962C8B-B14F-4D97-AF65-F5344CB8AC3E}">
        <p14:creationId xmlns:p14="http://schemas.microsoft.com/office/powerpoint/2010/main" val="1241788182"/>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Bildplatzhalter 5"/>
          <p:cNvSpPr>
            <a:spLocks noGrp="1"/>
          </p:cNvSpPr>
          <p:nvPr>
            <p:ph type="pic" sz="quarter" idx="17"/>
          </p:nvPr>
        </p:nvSpPr>
        <p:spPr/>
      </p:sp>
      <p:sp>
        <p:nvSpPr>
          <p:cNvPr id="7" name="Bildplatzhalter 6"/>
          <p:cNvSpPr>
            <a:spLocks noGrp="1"/>
          </p:cNvSpPr>
          <p:nvPr>
            <p:ph type="pic" sz="quarter" idx="18"/>
          </p:nvPr>
        </p:nvSpPr>
        <p:spPr/>
      </p:sp>
      <p:sp>
        <p:nvSpPr>
          <p:cNvPr id="8" name="Shape 1807"/>
          <p:cNvSpPr/>
          <p:nvPr/>
        </p:nvSpPr>
        <p:spPr>
          <a:xfrm>
            <a:off x="6729918" y="1714499"/>
            <a:ext cx="4828164"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9" name="Shape 1808"/>
          <p:cNvSpPr/>
          <p:nvPr/>
        </p:nvSpPr>
        <p:spPr>
          <a:xfrm>
            <a:off x="6729918" y="952499"/>
            <a:ext cx="482816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rPr dirty="0"/>
              <a:t>CREATIVE</a:t>
            </a:r>
          </a:p>
        </p:txBody>
      </p:sp>
      <p:sp>
        <p:nvSpPr>
          <p:cNvPr id="10" name="Shape 1809"/>
          <p:cNvSpPr/>
          <p:nvPr/>
        </p:nvSpPr>
        <p:spPr>
          <a:xfrm>
            <a:off x="18921919" y="1714499"/>
            <a:ext cx="4828164"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1" name="Shape 1810"/>
          <p:cNvSpPr/>
          <p:nvPr/>
        </p:nvSpPr>
        <p:spPr>
          <a:xfrm>
            <a:off x="18921919" y="952499"/>
            <a:ext cx="482816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DESIGN</a:t>
            </a:r>
          </a:p>
        </p:txBody>
      </p:sp>
      <p:sp>
        <p:nvSpPr>
          <p:cNvPr id="12" name="Shape 1811"/>
          <p:cNvSpPr/>
          <p:nvPr/>
        </p:nvSpPr>
        <p:spPr>
          <a:xfrm>
            <a:off x="633918" y="6286500"/>
            <a:ext cx="4828164" cy="1905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3" name="Shape 1812"/>
          <p:cNvSpPr/>
          <p:nvPr/>
        </p:nvSpPr>
        <p:spPr>
          <a:xfrm>
            <a:off x="633918" y="5524500"/>
            <a:ext cx="4828164" cy="762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PRODUCTS</a:t>
            </a:r>
          </a:p>
        </p:txBody>
      </p:sp>
      <p:sp>
        <p:nvSpPr>
          <p:cNvPr id="14" name="Shape 1813"/>
          <p:cNvSpPr/>
          <p:nvPr/>
        </p:nvSpPr>
        <p:spPr>
          <a:xfrm>
            <a:off x="6729918" y="10858499"/>
            <a:ext cx="4828164"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5" name="Shape 1814"/>
          <p:cNvSpPr/>
          <p:nvPr/>
        </p:nvSpPr>
        <p:spPr>
          <a:xfrm>
            <a:off x="6729918" y="10096499"/>
            <a:ext cx="482816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16" name="Shape 1815"/>
          <p:cNvSpPr/>
          <p:nvPr/>
        </p:nvSpPr>
        <p:spPr>
          <a:xfrm>
            <a:off x="12823537" y="6286500"/>
            <a:ext cx="4828164" cy="1905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7" name="Shape 1816"/>
          <p:cNvSpPr/>
          <p:nvPr/>
        </p:nvSpPr>
        <p:spPr>
          <a:xfrm>
            <a:off x="12823537" y="5524500"/>
            <a:ext cx="4828164" cy="762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BRANDING</a:t>
            </a:r>
          </a:p>
        </p:txBody>
      </p:sp>
      <p:sp>
        <p:nvSpPr>
          <p:cNvPr id="18" name="Shape 1817"/>
          <p:cNvSpPr/>
          <p:nvPr/>
        </p:nvSpPr>
        <p:spPr>
          <a:xfrm>
            <a:off x="18921919" y="10858499"/>
            <a:ext cx="4828164"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9" name="Shape 1818"/>
          <p:cNvSpPr/>
          <p:nvPr/>
        </p:nvSpPr>
        <p:spPr>
          <a:xfrm>
            <a:off x="18921919" y="10096499"/>
            <a:ext cx="4828164"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DEVELOPMENT</a:t>
            </a:r>
          </a:p>
        </p:txBody>
      </p:sp>
    </p:spTree>
    <p:extLst>
      <p:ext uri="{BB962C8B-B14F-4D97-AF65-F5344CB8AC3E}">
        <p14:creationId xmlns:p14="http://schemas.microsoft.com/office/powerpoint/2010/main" val="124718396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821"/>
          <p:cNvSpPr txBox="1">
            <a:spLocks/>
          </p:cNvSpPr>
          <p:nvPr/>
        </p:nvSpPr>
        <p:spPr>
          <a:xfrm>
            <a:off x="12192000" y="1708348"/>
            <a:ext cx="10160196"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it-IT"/>
              <a:t>Be.</a:t>
            </a:r>
          </a:p>
        </p:txBody>
      </p:sp>
      <p:sp>
        <p:nvSpPr>
          <p:cNvPr id="4" name="Shape 1822"/>
          <p:cNvSpPr/>
          <p:nvPr/>
        </p:nvSpPr>
        <p:spPr>
          <a:xfrm>
            <a:off x="12192097" y="4317900"/>
            <a:ext cx="10160001"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Dolore osa magmona leso</a:t>
            </a:r>
          </a:p>
          <a:p>
            <a:pPr>
              <a:lnSpc>
                <a:spcPct val="100000"/>
              </a:lnSpc>
              <a:defRPr sz="4800" spc="240">
                <a:solidFill>
                  <a:srgbClr val="212121"/>
                </a:solidFill>
                <a:latin typeface="Montserrat"/>
                <a:ea typeface="Montserrat"/>
                <a:cs typeface="Montserrat"/>
                <a:sym typeface="Montserrat"/>
              </a:defRPr>
            </a:pPr>
            <a:r>
              <a:t>diam idom volupo.</a:t>
            </a:r>
          </a:p>
        </p:txBody>
      </p:sp>
      <p:sp>
        <p:nvSpPr>
          <p:cNvPr id="5" name="Shape 1823"/>
          <p:cNvSpPr/>
          <p:nvPr/>
        </p:nvSpPr>
        <p:spPr>
          <a:xfrm>
            <a:off x="12192097" y="6858000"/>
            <a:ext cx="10164864" cy="48245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etoma jam rebum. Stet clita kuasd gubergren, nosotra sea takimata sanctus est Lorem ipsum dolor sit amet. Lorem eso ipsum dolor sit amet, deras consetetur sadipscing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ut labore eto dolore magna aliquyam erat desando greadon.</a:t>
            </a:r>
          </a:p>
        </p:txBody>
      </p:sp>
    </p:spTree>
    <p:extLst>
      <p:ext uri="{BB962C8B-B14F-4D97-AF65-F5344CB8AC3E}">
        <p14:creationId xmlns:p14="http://schemas.microsoft.com/office/powerpoint/2010/main" val="678232824"/>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72"/>
          <p:cNvGrpSpPr/>
          <p:nvPr/>
        </p:nvGrpSpPr>
        <p:grpSpPr>
          <a:xfrm>
            <a:off x="6373893" y="2033488"/>
            <a:ext cx="6837878" cy="9649024"/>
            <a:chOff x="0" y="0"/>
            <a:chExt cx="6837876" cy="9649023"/>
          </a:xfrm>
        </p:grpSpPr>
        <p:sp>
          <p:nvSpPr>
            <p:cNvPr id="4" name="Shape 1857"/>
            <p:cNvSpPr/>
            <p:nvPr/>
          </p:nvSpPr>
          <p:spPr>
            <a:xfrm>
              <a:off x="0" y="0"/>
              <a:ext cx="6837877" cy="9649024"/>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1858"/>
            <p:cNvSpPr/>
            <p:nvPr/>
          </p:nvSpPr>
          <p:spPr>
            <a:xfrm>
              <a:off x="41475" y="46084"/>
              <a:ext cx="6750318" cy="9561464"/>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1859"/>
            <p:cNvSpPr/>
            <p:nvPr/>
          </p:nvSpPr>
          <p:spPr>
            <a:xfrm>
              <a:off x="391717" y="815693"/>
              <a:ext cx="6049834" cy="802224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1860"/>
            <p:cNvSpPr/>
            <p:nvPr/>
          </p:nvSpPr>
          <p:spPr>
            <a:xfrm>
              <a:off x="414759" y="834127"/>
              <a:ext cx="6008358" cy="7980769"/>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1861"/>
            <p:cNvSpPr/>
            <p:nvPr/>
          </p:nvSpPr>
          <p:spPr>
            <a:xfrm>
              <a:off x="3364936" y="382500"/>
              <a:ext cx="108783" cy="108799"/>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1862"/>
            <p:cNvSpPr/>
            <p:nvPr/>
          </p:nvSpPr>
          <p:spPr>
            <a:xfrm>
              <a:off x="3378649" y="396990"/>
              <a:ext cx="80579" cy="80578"/>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1863"/>
            <p:cNvSpPr/>
            <p:nvPr/>
          </p:nvSpPr>
          <p:spPr>
            <a:xfrm>
              <a:off x="3396418" y="414759"/>
              <a:ext cx="45013" cy="45014"/>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1864"/>
            <p:cNvSpPr/>
            <p:nvPr/>
          </p:nvSpPr>
          <p:spPr>
            <a:xfrm>
              <a:off x="3201255" y="9044755"/>
              <a:ext cx="421687" cy="422188"/>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1865"/>
            <p:cNvSpPr/>
            <p:nvPr/>
          </p:nvSpPr>
          <p:spPr>
            <a:xfrm>
              <a:off x="3198255" y="9048324"/>
              <a:ext cx="201716" cy="218206"/>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1866"/>
            <p:cNvSpPr/>
            <p:nvPr/>
          </p:nvSpPr>
          <p:spPr>
            <a:xfrm>
              <a:off x="3235123" y="9048915"/>
              <a:ext cx="293895" cy="21299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1867"/>
            <p:cNvSpPr/>
            <p:nvPr/>
          </p:nvSpPr>
          <p:spPr>
            <a:xfrm>
              <a:off x="3313466" y="9049146"/>
              <a:ext cx="284677" cy="212762"/>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1868"/>
            <p:cNvSpPr/>
            <p:nvPr/>
          </p:nvSpPr>
          <p:spPr>
            <a:xfrm>
              <a:off x="3424068" y="9249134"/>
              <a:ext cx="197127" cy="220158"/>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1869"/>
            <p:cNvSpPr/>
            <p:nvPr/>
          </p:nvSpPr>
          <p:spPr>
            <a:xfrm>
              <a:off x="3290424" y="9253742"/>
              <a:ext cx="293895" cy="21314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1870"/>
            <p:cNvSpPr/>
            <p:nvPr/>
          </p:nvSpPr>
          <p:spPr>
            <a:xfrm>
              <a:off x="3221297" y="9253742"/>
              <a:ext cx="284678" cy="212559"/>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1871"/>
            <p:cNvSpPr/>
            <p:nvPr/>
          </p:nvSpPr>
          <p:spPr>
            <a:xfrm>
              <a:off x="3225470" y="9069827"/>
              <a:ext cx="372673" cy="372043"/>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 name="Bildplatzhalter 1"/>
          <p:cNvSpPr>
            <a:spLocks noGrp="1"/>
          </p:cNvSpPr>
          <p:nvPr>
            <p:ph type="pic" sz="quarter" idx="13"/>
          </p:nvPr>
        </p:nvSpPr>
        <p:spPr/>
      </p:sp>
      <p:sp>
        <p:nvSpPr>
          <p:cNvPr id="19" name="Shape 1874"/>
          <p:cNvSpPr txBox="1">
            <a:spLocks/>
          </p:cNvSpPr>
          <p:nvPr/>
        </p:nvSpPr>
        <p:spPr>
          <a:xfrm>
            <a:off x="2032000" y="1708348"/>
            <a:ext cx="3784697"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FFFFFF"/>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it-IT"/>
              <a:t>Be.</a:t>
            </a:r>
            <a:endParaRPr lang="it-IT" dirty="0"/>
          </a:p>
        </p:txBody>
      </p:sp>
      <p:sp>
        <p:nvSpPr>
          <p:cNvPr id="20" name="Shape 1875"/>
          <p:cNvSpPr/>
          <p:nvPr/>
        </p:nvSpPr>
        <p:spPr>
          <a:xfrm>
            <a:off x="2032097" y="5537100"/>
            <a:ext cx="2946173" cy="39103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FFFFFF"/>
                </a:solidFill>
                <a:latin typeface="Montserrat"/>
                <a:ea typeface="Montserrat"/>
                <a:cs typeface="Montserrat"/>
                <a:sym typeface="Montserrat"/>
              </a:defRPr>
            </a:pPr>
            <a:r>
              <a:t>White</a:t>
            </a:r>
          </a:p>
          <a:p>
            <a:pPr>
              <a:lnSpc>
                <a:spcPct val="100000"/>
              </a:lnSpc>
              <a:defRPr sz="4800" spc="240">
                <a:solidFill>
                  <a:srgbClr val="FFFFFF"/>
                </a:solidFill>
                <a:latin typeface="Montserrat"/>
                <a:ea typeface="Montserrat"/>
                <a:cs typeface="Montserrat"/>
                <a:sym typeface="Montserrat"/>
              </a:defRPr>
            </a:pPr>
            <a:r>
              <a:t>Tablet Mockupfor your</a:t>
            </a:r>
          </a:p>
          <a:p>
            <a:pPr>
              <a:lnSpc>
                <a:spcPct val="100000"/>
              </a:lnSpc>
              <a:defRPr sz="4800" spc="240">
                <a:solidFill>
                  <a:srgbClr val="FFFFFF"/>
                </a:solidFill>
                <a:latin typeface="Montserrat"/>
                <a:ea typeface="Montserrat"/>
                <a:cs typeface="Montserrat"/>
                <a:sym typeface="Montserrat"/>
              </a:defRPr>
            </a:pPr>
            <a:r>
              <a:t>Works</a:t>
            </a:r>
          </a:p>
        </p:txBody>
      </p:sp>
      <p:sp>
        <p:nvSpPr>
          <p:cNvPr id="21" name="Shape 1876"/>
          <p:cNvSpPr/>
          <p:nvPr/>
        </p:nvSpPr>
        <p:spPr>
          <a:xfrm>
            <a:off x="14607395" y="1839018"/>
            <a:ext cx="7749568" cy="24153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rPr dirty="0"/>
              <a:t>Nors fransto on dreso nade lesdiacw sids.</a:t>
            </a:r>
          </a:p>
        </p:txBody>
      </p:sp>
      <p:sp>
        <p:nvSpPr>
          <p:cNvPr id="22" name="Shape 1877"/>
          <p:cNvSpPr/>
          <p:nvPr/>
        </p:nvSpPr>
        <p:spPr>
          <a:xfrm>
            <a:off x="16260957" y="5134409"/>
            <a:ext cx="6096001" cy="11401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nchor="ctr"/>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3" name="Shape 1878"/>
          <p:cNvSpPr/>
          <p:nvPr/>
        </p:nvSpPr>
        <p:spPr>
          <a:xfrm>
            <a:off x="16260957" y="4372409"/>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24" name="Shape 1879"/>
          <p:cNvSpPr/>
          <p:nvPr/>
        </p:nvSpPr>
        <p:spPr>
          <a:xfrm>
            <a:off x="16260957" y="7083297"/>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25" name="Shape 1880"/>
          <p:cNvSpPr/>
          <p:nvPr/>
        </p:nvSpPr>
        <p:spPr>
          <a:xfrm>
            <a:off x="16260954" y="9794184"/>
            <a:ext cx="609600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26" name="Shape 1881"/>
          <p:cNvSpPr/>
          <p:nvPr/>
        </p:nvSpPr>
        <p:spPr>
          <a:xfrm>
            <a:off x="16260957" y="7845297"/>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jamosan  granss rebum.</a:t>
            </a:r>
          </a:p>
        </p:txBody>
      </p:sp>
      <p:sp>
        <p:nvSpPr>
          <p:cNvPr id="27" name="Shape 1882"/>
          <p:cNvSpPr/>
          <p:nvPr/>
        </p:nvSpPr>
        <p:spPr>
          <a:xfrm>
            <a:off x="16260957" y="10556184"/>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Droteto clita kuasd gubergren, nosotra seao itrado. </a:t>
            </a:r>
          </a:p>
        </p:txBody>
      </p:sp>
      <p:sp>
        <p:nvSpPr>
          <p:cNvPr id="28" name="Shape 1883"/>
          <p:cNvSpPr/>
          <p:nvPr/>
        </p:nvSpPr>
        <p:spPr>
          <a:xfrm>
            <a:off x="14607395" y="3986659"/>
            <a:ext cx="1653563" cy="254190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1</a:t>
            </a:r>
          </a:p>
        </p:txBody>
      </p:sp>
      <p:sp>
        <p:nvSpPr>
          <p:cNvPr id="29" name="Shape 1884"/>
          <p:cNvSpPr/>
          <p:nvPr/>
        </p:nvSpPr>
        <p:spPr>
          <a:xfrm>
            <a:off x="14607395" y="6703897"/>
            <a:ext cx="1653563" cy="254190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2</a:t>
            </a:r>
          </a:p>
        </p:txBody>
      </p:sp>
      <p:sp>
        <p:nvSpPr>
          <p:cNvPr id="30" name="Shape 1885"/>
          <p:cNvSpPr/>
          <p:nvPr/>
        </p:nvSpPr>
        <p:spPr>
          <a:xfrm>
            <a:off x="14607395" y="9421135"/>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3</a:t>
            </a:r>
          </a:p>
        </p:txBody>
      </p:sp>
    </p:spTree>
    <p:extLst>
      <p:ext uri="{BB962C8B-B14F-4D97-AF65-F5344CB8AC3E}">
        <p14:creationId xmlns:p14="http://schemas.microsoft.com/office/powerpoint/2010/main" val="82293145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888"/>
          <p:cNvSpPr txBox="1">
            <a:spLocks/>
          </p:cNvSpPr>
          <p:nvPr/>
        </p:nvSpPr>
        <p:spPr>
          <a:xfrm>
            <a:off x="13211770" y="1708348"/>
            <a:ext cx="9145291" cy="51496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Your Great</a:t>
            </a:r>
          </a:p>
          <a:p>
            <a:pPr hangingPunct="1"/>
            <a:r>
              <a:rPr lang="de-DE"/>
              <a:t>Titel goes</a:t>
            </a:r>
          </a:p>
          <a:p>
            <a:pPr hangingPunct="1"/>
            <a:r>
              <a:rPr lang="de-DE"/>
              <a:t>here</a:t>
            </a:r>
          </a:p>
        </p:txBody>
      </p:sp>
      <p:sp>
        <p:nvSpPr>
          <p:cNvPr id="4" name="Shape 1889"/>
          <p:cNvSpPr/>
          <p:nvPr/>
        </p:nvSpPr>
        <p:spPr>
          <a:xfrm>
            <a:off x="13211770" y="6858000"/>
            <a:ext cx="9145291" cy="4316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etoa jam rebum. Stet clita kuasd gubergren, nosotra seao takimata sanctus Lorem ipsum dolor sit amet. Lorem eso ipsum dolor sit amet.</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ubore eto ogna aliquyam erat desando greadon.</a:t>
            </a:r>
          </a:p>
        </p:txBody>
      </p:sp>
    </p:spTree>
    <p:extLst>
      <p:ext uri="{BB962C8B-B14F-4D97-AF65-F5344CB8AC3E}">
        <p14:creationId xmlns:p14="http://schemas.microsoft.com/office/powerpoint/2010/main" val="186470552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Bildplatzhalter 5"/>
          <p:cNvSpPr>
            <a:spLocks noGrp="1"/>
          </p:cNvSpPr>
          <p:nvPr>
            <p:ph type="pic" sz="quarter" idx="17"/>
          </p:nvPr>
        </p:nvSpPr>
        <p:spPr/>
      </p:sp>
    </p:spTree>
    <p:extLst>
      <p:ext uri="{BB962C8B-B14F-4D97-AF65-F5344CB8AC3E}">
        <p14:creationId xmlns:p14="http://schemas.microsoft.com/office/powerpoint/2010/main" val="1151037802"/>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Shape 1900"/>
          <p:cNvSpPr/>
          <p:nvPr/>
        </p:nvSpPr>
        <p:spPr>
          <a:xfrm>
            <a:off x="13211767" y="3803848"/>
            <a:ext cx="9145194" cy="2154834"/>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Doteot clita kuasd gubergren, nosotra eso seam takimata sanctus est Lorem ipsusit os druamet. Lorem eso ipsum dolor sit amet, deras contetur sadipscing elitroman cros,</a:t>
            </a:r>
          </a:p>
        </p:txBody>
      </p:sp>
      <p:sp>
        <p:nvSpPr>
          <p:cNvPr id="6" name="Shape 1901"/>
          <p:cNvSpPr/>
          <p:nvPr/>
        </p:nvSpPr>
        <p:spPr>
          <a:xfrm>
            <a:off x="13211768" y="1898848"/>
            <a:ext cx="9145193" cy="190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From danars vreso nade osf lesdiac sidoraco.</a:t>
            </a:r>
          </a:p>
        </p:txBody>
      </p:sp>
    </p:spTree>
    <p:extLst>
      <p:ext uri="{BB962C8B-B14F-4D97-AF65-F5344CB8AC3E}">
        <p14:creationId xmlns:p14="http://schemas.microsoft.com/office/powerpoint/2010/main" val="98781119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 name="Shape 1903"/>
          <p:cNvSpPr>
            <a:spLocks noGrp="1"/>
          </p:cNvSpPr>
          <p:nvPr>
            <p:ph type="sldNum" sz="quarter" idx="2"/>
          </p:nvPr>
        </p:nvSpPr>
        <p:spPr>
          <a:xfrm>
            <a:off x="21848960" y="12319000"/>
            <a:ext cx="509729"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58</a:t>
            </a:fld>
            <a:endParaRPr/>
          </a:p>
        </p:txBody>
      </p:sp>
      <p:sp>
        <p:nvSpPr>
          <p:cNvPr id="1904" name="Shape 1904"/>
          <p:cNvSpPr/>
          <p:nvPr/>
        </p:nvSpPr>
        <p:spPr>
          <a:xfrm>
            <a:off x="12192000" y="2592422"/>
            <a:ext cx="4828163"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905" name="Shape 1905"/>
          <p:cNvSpPr/>
          <p:nvPr/>
        </p:nvSpPr>
        <p:spPr>
          <a:xfrm>
            <a:off x="12192000" y="1830422"/>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1906" name="Shape 1906"/>
          <p:cNvSpPr/>
          <p:nvPr/>
        </p:nvSpPr>
        <p:spPr>
          <a:xfrm>
            <a:off x="17718200" y="1830422"/>
            <a:ext cx="462605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1907" name="Shape 1907"/>
          <p:cNvSpPr/>
          <p:nvPr/>
        </p:nvSpPr>
        <p:spPr>
          <a:xfrm>
            <a:off x="12189841" y="5614210"/>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1908" name="Shape 1908"/>
          <p:cNvSpPr/>
          <p:nvPr/>
        </p:nvSpPr>
        <p:spPr>
          <a:xfrm>
            <a:off x="17716038" y="5614210"/>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PHOTOGRAPY</a:t>
            </a:r>
          </a:p>
        </p:txBody>
      </p:sp>
      <p:sp>
        <p:nvSpPr>
          <p:cNvPr id="1909" name="Shape 1909"/>
          <p:cNvSpPr/>
          <p:nvPr/>
        </p:nvSpPr>
        <p:spPr>
          <a:xfrm>
            <a:off x="17718200" y="2592422"/>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910" name="Shape 1910"/>
          <p:cNvSpPr/>
          <p:nvPr/>
        </p:nvSpPr>
        <p:spPr>
          <a:xfrm>
            <a:off x="12189841" y="6376210"/>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911" name="Shape 1911"/>
          <p:cNvSpPr/>
          <p:nvPr/>
        </p:nvSpPr>
        <p:spPr>
          <a:xfrm>
            <a:off x="17716038" y="6376211"/>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912" name="Shape 1912"/>
          <p:cNvSpPr/>
          <p:nvPr/>
        </p:nvSpPr>
        <p:spPr>
          <a:xfrm>
            <a:off x="2032000" y="1708348"/>
            <a:ext cx="7418090" cy="62149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212121"/>
                </a:solidFill>
                <a:latin typeface="+mj-lt"/>
                <a:ea typeface="+mj-ea"/>
                <a:cs typeface="+mj-cs"/>
                <a:sym typeface="Montserrat Semi Bold"/>
              </a:defRPr>
            </a:pPr>
            <a:r>
              <a:t>Be</a:t>
            </a:r>
          </a:p>
          <a:p>
            <a:pPr>
              <a:lnSpc>
                <a:spcPct val="80000"/>
              </a:lnSpc>
              <a:defRPr sz="11200" spc="560">
                <a:solidFill>
                  <a:srgbClr val="212121"/>
                </a:solidFill>
                <a:latin typeface="+mj-lt"/>
                <a:ea typeface="+mj-ea"/>
                <a:cs typeface="+mj-cs"/>
                <a:sym typeface="Montserrat Semi Bold"/>
              </a:defRPr>
            </a:pPr>
            <a:r>
              <a:t>Creative</a:t>
            </a:r>
          </a:p>
          <a:p>
            <a:pPr>
              <a:lnSpc>
                <a:spcPct val="80000"/>
              </a:lnSpc>
              <a:defRPr sz="11200" spc="560">
                <a:solidFill>
                  <a:srgbClr val="212121"/>
                </a:solidFill>
                <a:latin typeface="+mj-lt"/>
                <a:ea typeface="+mj-ea"/>
                <a:cs typeface="+mj-cs"/>
                <a:sym typeface="Montserrat Semi Bold"/>
              </a:defRPr>
            </a:pPr>
            <a:r>
              <a:t>with</a:t>
            </a:r>
          </a:p>
          <a:p>
            <a:pPr>
              <a:lnSpc>
                <a:spcPct val="80000"/>
              </a:lnSpc>
              <a:defRPr sz="11200" spc="560">
                <a:solidFill>
                  <a:srgbClr val="212121"/>
                </a:solidFill>
                <a:latin typeface="+mj-lt"/>
                <a:ea typeface="+mj-ea"/>
                <a:cs typeface="+mj-cs"/>
                <a:sym typeface="Montserrat Semi Bold"/>
              </a:defRPr>
            </a:pPr>
            <a:r>
              <a:t>Design</a:t>
            </a:r>
          </a:p>
          <a:p>
            <a:pPr>
              <a:lnSpc>
                <a:spcPct val="80000"/>
              </a:lnSpc>
              <a:defRPr sz="11200" spc="560">
                <a:solidFill>
                  <a:srgbClr val="212121"/>
                </a:solidFill>
                <a:latin typeface="+mj-lt"/>
                <a:ea typeface="+mj-ea"/>
                <a:cs typeface="+mj-cs"/>
                <a:sym typeface="Montserrat Semi Bold"/>
              </a:defRPr>
            </a:pPr>
            <a:endParaRPr/>
          </a:p>
        </p:txBody>
      </p:sp>
      <p:sp>
        <p:nvSpPr>
          <p:cNvPr id="1913" name="Shape 1913"/>
          <p:cNvSpPr/>
          <p:nvPr/>
        </p:nvSpPr>
        <p:spPr>
          <a:xfrm>
            <a:off x="12192000" y="9397999"/>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SUPPORT</a:t>
            </a:r>
          </a:p>
        </p:txBody>
      </p:sp>
      <p:sp>
        <p:nvSpPr>
          <p:cNvPr id="1914" name="Shape 1914"/>
          <p:cNvSpPr/>
          <p:nvPr/>
        </p:nvSpPr>
        <p:spPr>
          <a:xfrm>
            <a:off x="17716038" y="9397999"/>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BRANDING</a:t>
            </a:r>
          </a:p>
        </p:txBody>
      </p:sp>
      <p:sp>
        <p:nvSpPr>
          <p:cNvPr id="1915" name="Shape 1915"/>
          <p:cNvSpPr/>
          <p:nvPr/>
        </p:nvSpPr>
        <p:spPr>
          <a:xfrm>
            <a:off x="12192003" y="10159999"/>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916" name="Shape 1916"/>
          <p:cNvSpPr/>
          <p:nvPr/>
        </p:nvSpPr>
        <p:spPr>
          <a:xfrm>
            <a:off x="17716038" y="10160000"/>
            <a:ext cx="4826001" cy="1905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7"/>
          </p:nvPr>
        </p:nvSpPr>
        <p:spPr/>
      </p:sp>
      <p:sp>
        <p:nvSpPr>
          <p:cNvPr id="3" name="Shape 1919"/>
          <p:cNvSpPr txBox="1">
            <a:spLocks/>
          </p:cNvSpPr>
          <p:nvPr/>
        </p:nvSpPr>
        <p:spPr>
          <a:xfrm>
            <a:off x="2032000" y="1708348"/>
            <a:ext cx="10160196"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it-IT"/>
              <a:t>Be.</a:t>
            </a:r>
            <a:endParaRPr lang="it-IT" dirty="0"/>
          </a:p>
        </p:txBody>
      </p:sp>
      <p:sp>
        <p:nvSpPr>
          <p:cNvPr id="4" name="Shape 1920"/>
          <p:cNvSpPr/>
          <p:nvPr/>
        </p:nvSpPr>
        <p:spPr>
          <a:xfrm>
            <a:off x="2032097" y="4317900"/>
            <a:ext cx="10160001"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Dolore osa magmona leso</a:t>
            </a:r>
          </a:p>
          <a:p>
            <a:pPr>
              <a:lnSpc>
                <a:spcPct val="100000"/>
              </a:lnSpc>
              <a:defRPr sz="4800" spc="240">
                <a:solidFill>
                  <a:srgbClr val="212121"/>
                </a:solidFill>
                <a:latin typeface="Montserrat"/>
                <a:ea typeface="Montserrat"/>
                <a:cs typeface="Montserrat"/>
                <a:sym typeface="Montserrat"/>
              </a:defRPr>
            </a:pPr>
            <a:r>
              <a:t>diam idom volupo.</a:t>
            </a:r>
          </a:p>
        </p:txBody>
      </p:sp>
      <p:sp>
        <p:nvSpPr>
          <p:cNvPr id="5" name="Shape 1921"/>
          <p:cNvSpPr/>
          <p:nvPr/>
        </p:nvSpPr>
        <p:spPr>
          <a:xfrm>
            <a:off x="2032097" y="6858000"/>
            <a:ext cx="10164864" cy="48245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etoma jam rebum. Stet clita kuasd gubergren, nosotra sea takimata sanctus est Lorem ipsum dolor sit amet. Lorem eso ipsum dolor sit amet, deras consetetur sadipscing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ut labore eto dolore magna aliquyam erat desando greadon.</a:t>
            </a:r>
          </a:p>
        </p:txBody>
      </p:sp>
    </p:spTree>
    <p:extLst>
      <p:ext uri="{BB962C8B-B14F-4D97-AF65-F5344CB8AC3E}">
        <p14:creationId xmlns:p14="http://schemas.microsoft.com/office/powerpoint/2010/main" val="1953872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4"/>
          </p:nvPr>
        </p:nvSpPr>
        <p:spPr/>
      </p:sp>
      <p:sp>
        <p:nvSpPr>
          <p:cNvPr id="3" name="Shape 1081"/>
          <p:cNvSpPr txBox="1">
            <a:spLocks/>
          </p:cNvSpPr>
          <p:nvPr/>
        </p:nvSpPr>
        <p:spPr>
          <a:xfrm>
            <a:off x="2032000" y="1708348"/>
            <a:ext cx="10160196" cy="31251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Welcome</a:t>
            </a:r>
          </a:p>
          <a:p>
            <a:pPr hangingPunct="1"/>
            <a:r>
              <a:rPr lang="de-DE"/>
              <a:t>Message</a:t>
            </a:r>
          </a:p>
        </p:txBody>
      </p:sp>
      <p:sp>
        <p:nvSpPr>
          <p:cNvPr id="4" name="Shape 1082"/>
          <p:cNvSpPr/>
          <p:nvPr/>
        </p:nvSpPr>
        <p:spPr>
          <a:xfrm>
            <a:off x="2032000" y="6858000"/>
            <a:ext cx="9145193"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 Lorem ipsusit druamet. Lorem eso ipsum dolor sit amet, deras consetetur sadipscing elitromas. Sed diam dnie nonumy eirmod tempor invidunt utony labore etodre dolore magna aliquyam desando frond iron lares greadon.</a:t>
            </a:r>
          </a:p>
        </p:txBody>
      </p:sp>
      <p:sp>
        <p:nvSpPr>
          <p:cNvPr id="5" name="Shape 1083"/>
          <p:cNvSpPr/>
          <p:nvPr/>
        </p:nvSpPr>
        <p:spPr>
          <a:xfrm>
            <a:off x="13212367" y="6858000"/>
            <a:ext cx="4572001" cy="5880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spc="150">
                <a:solidFill>
                  <a:srgbClr val="212121"/>
                </a:solidFill>
                <a:latin typeface="Montserrat"/>
                <a:ea typeface="Montserrat"/>
                <a:cs typeface="Montserrat"/>
                <a:sym typeface="Montserrat"/>
              </a:defRPr>
            </a:lvl1pPr>
          </a:lstStyle>
          <a:p>
            <a:r>
              <a:t>MIKE FORMS</a:t>
            </a:r>
          </a:p>
        </p:txBody>
      </p:sp>
      <p:sp>
        <p:nvSpPr>
          <p:cNvPr id="6" name="Shape 1084"/>
          <p:cNvSpPr/>
          <p:nvPr/>
        </p:nvSpPr>
        <p:spPr>
          <a:xfrm>
            <a:off x="13212367" y="7451625"/>
            <a:ext cx="4572001"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Ceo - Be Creative</a:t>
            </a:r>
          </a:p>
        </p:txBody>
      </p:sp>
    </p:spTree>
    <p:extLst>
      <p:ext uri="{BB962C8B-B14F-4D97-AF65-F5344CB8AC3E}">
        <p14:creationId xmlns:p14="http://schemas.microsoft.com/office/powerpoint/2010/main" val="2000421488"/>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Shape 1924"/>
          <p:cNvSpPr txBox="1">
            <a:spLocks/>
          </p:cNvSpPr>
          <p:nvPr/>
        </p:nvSpPr>
        <p:spPr>
          <a:xfrm>
            <a:off x="2032000" y="1708348"/>
            <a:ext cx="10160196" cy="2036465"/>
          </a:xfrm>
          <a:prstGeom prst="rect">
            <a:avLst/>
          </a:prstGeom>
        </p:spPr>
        <p:txBody>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it-IT"/>
              <a:t>Be.</a:t>
            </a:r>
          </a:p>
        </p:txBody>
      </p:sp>
      <p:sp>
        <p:nvSpPr>
          <p:cNvPr id="7" name="Shape 1925"/>
          <p:cNvSpPr/>
          <p:nvPr/>
        </p:nvSpPr>
        <p:spPr>
          <a:xfrm>
            <a:off x="2032097" y="4317900"/>
            <a:ext cx="10160001"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nSpc>
                <a:spcPct val="100000"/>
              </a:lnSpc>
              <a:defRPr sz="4800" spc="240">
                <a:solidFill>
                  <a:srgbClr val="212121"/>
                </a:solidFill>
                <a:latin typeface="Montserrat"/>
                <a:ea typeface="Montserrat"/>
                <a:cs typeface="Montserrat"/>
                <a:sym typeface="Montserrat"/>
              </a:defRPr>
            </a:pPr>
            <a:r>
              <a:t>Dolore osa magmona leso</a:t>
            </a:r>
          </a:p>
          <a:p>
            <a:pPr>
              <a:lnSpc>
                <a:spcPct val="100000"/>
              </a:lnSpc>
              <a:defRPr sz="4800" spc="240">
                <a:solidFill>
                  <a:srgbClr val="212121"/>
                </a:solidFill>
                <a:latin typeface="Montserrat"/>
                <a:ea typeface="Montserrat"/>
                <a:cs typeface="Montserrat"/>
                <a:sym typeface="Montserrat"/>
              </a:defRPr>
            </a:pPr>
            <a:r>
              <a:t>diam idom volupo.</a:t>
            </a:r>
          </a:p>
        </p:txBody>
      </p:sp>
      <p:sp>
        <p:nvSpPr>
          <p:cNvPr id="8" name="Shape 1926"/>
          <p:cNvSpPr/>
          <p:nvPr/>
        </p:nvSpPr>
        <p:spPr>
          <a:xfrm>
            <a:off x="2032097" y="6858000"/>
            <a:ext cx="9116122" cy="53580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etoa jam rebum. Stet clita kuasd gubergren, nosotra sea takimata sanctus Lorem ipsum dolor sit amet. Lorem eso ipsum dolor sit amet, deras consetetur asdips cing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ubore eto ogna aliquyam erat desando greadon.</a:t>
            </a:r>
          </a:p>
        </p:txBody>
      </p:sp>
    </p:spTree>
    <p:extLst>
      <p:ext uri="{BB962C8B-B14F-4D97-AF65-F5344CB8AC3E}">
        <p14:creationId xmlns:p14="http://schemas.microsoft.com/office/powerpoint/2010/main" val="1966169187"/>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Bildplatzhalter 5"/>
          <p:cNvSpPr>
            <a:spLocks noGrp="1"/>
          </p:cNvSpPr>
          <p:nvPr>
            <p:ph type="pic" sz="quarter" idx="17"/>
          </p:nvPr>
        </p:nvSpPr>
        <p:spPr/>
      </p:sp>
      <p:sp>
        <p:nvSpPr>
          <p:cNvPr id="7" name="Bildplatzhalter 6"/>
          <p:cNvSpPr>
            <a:spLocks noGrp="1"/>
          </p:cNvSpPr>
          <p:nvPr>
            <p:ph type="pic" sz="quarter" idx="18"/>
          </p:nvPr>
        </p:nvSpPr>
        <p:spPr/>
      </p:sp>
      <p:sp>
        <p:nvSpPr>
          <p:cNvPr id="8" name="Shape 1965"/>
          <p:cNvSpPr txBox="1">
            <a:spLocks/>
          </p:cNvSpPr>
          <p:nvPr/>
        </p:nvSpPr>
        <p:spPr>
          <a:xfrm>
            <a:off x="2032000" y="1708348"/>
            <a:ext cx="9550596" cy="51496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defRPr>
                <a:solidFill>
                  <a:srgbClr val="FFFFFF"/>
                </a:solidFill>
              </a:defRPr>
            </a:pPr>
            <a:r>
              <a:rPr lang="de-DE">
                <a:solidFill>
                  <a:srgbClr val="FFFFFF"/>
                </a:solidFill>
              </a:rPr>
              <a:t>Your Great</a:t>
            </a:r>
          </a:p>
          <a:p>
            <a:pPr hangingPunct="1">
              <a:defRPr>
                <a:solidFill>
                  <a:srgbClr val="FFFFFF"/>
                </a:solidFill>
              </a:defRPr>
            </a:pPr>
            <a:r>
              <a:rPr lang="de-DE">
                <a:solidFill>
                  <a:srgbClr val="FFFFFF"/>
                </a:solidFill>
              </a:rPr>
              <a:t>Titel goes</a:t>
            </a:r>
          </a:p>
          <a:p>
            <a:pPr hangingPunct="1">
              <a:defRPr>
                <a:solidFill>
                  <a:srgbClr val="FFFFFF"/>
                </a:solidFill>
              </a:defRPr>
            </a:pPr>
            <a:r>
              <a:rPr lang="de-DE">
                <a:solidFill>
                  <a:srgbClr val="FFFFFF"/>
                </a:solidFill>
              </a:rPr>
              <a:t>here</a:t>
            </a:r>
            <a:endParaRPr lang="de-DE" dirty="0">
              <a:solidFill>
                <a:srgbClr val="FFFFFF"/>
              </a:solidFill>
            </a:endParaRPr>
          </a:p>
        </p:txBody>
      </p:sp>
      <p:sp>
        <p:nvSpPr>
          <p:cNvPr id="9" name="Shape 1966"/>
          <p:cNvSpPr/>
          <p:nvPr/>
        </p:nvSpPr>
        <p:spPr>
          <a:xfrm>
            <a:off x="2032000" y="7188200"/>
            <a:ext cx="7626153"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FFFFFF"/>
                </a:solidFill>
                <a:latin typeface="Montserrat Light"/>
                <a:ea typeface="Montserrat Light"/>
                <a:cs typeface="Montserrat Light"/>
                <a:sym typeface="Montserrat Light"/>
              </a:defRPr>
            </a:pPr>
            <a:r>
              <a:t>At vero eos et accusam et justo fosduo dolores etoa jam rebum. Stet clita drin kuasd gubergren, nosotra seao takmata sanctus Lorem ipsum os dolor sit amet. Lorem eso ipsum dolor sit afradn.</a:t>
            </a:r>
          </a:p>
          <a:p>
            <a:pPr>
              <a:spcBef>
                <a:spcPts val="5900"/>
              </a:spcBef>
              <a:defRPr>
                <a:solidFill>
                  <a:srgbClr val="FFFFFF"/>
                </a:solidFill>
                <a:latin typeface="Montserrat Light"/>
                <a:ea typeface="Montserrat Light"/>
                <a:cs typeface="Montserrat Light"/>
                <a:sym typeface="Montserrat Light"/>
              </a:defRPr>
            </a:pPr>
            <a:r>
              <a:t>Sed diam nie nonumy eirmod tempor invidunt ubore eto ogna aliquyam.</a:t>
            </a:r>
          </a:p>
        </p:txBody>
      </p:sp>
    </p:spTree>
    <p:extLst>
      <p:ext uri="{BB962C8B-B14F-4D97-AF65-F5344CB8AC3E}">
        <p14:creationId xmlns:p14="http://schemas.microsoft.com/office/powerpoint/2010/main" val="1954998744"/>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969"/>
          <p:cNvSpPr txBox="1">
            <a:spLocks/>
          </p:cNvSpPr>
          <p:nvPr/>
        </p:nvSpPr>
        <p:spPr>
          <a:xfrm>
            <a:off x="5803304" y="1710150"/>
            <a:ext cx="4656139" cy="51496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Write</a:t>
            </a:r>
          </a:p>
          <a:p>
            <a:pPr hangingPunct="1"/>
            <a:r>
              <a:rPr lang="de-DE"/>
              <a:t>titel</a:t>
            </a:r>
          </a:p>
          <a:p>
            <a:pPr hangingPunct="1"/>
            <a:r>
              <a:rPr lang="de-DE"/>
              <a:t>here</a:t>
            </a:r>
          </a:p>
        </p:txBody>
      </p:sp>
      <p:sp>
        <p:nvSpPr>
          <p:cNvPr id="4" name="Shape 1970"/>
          <p:cNvSpPr/>
          <p:nvPr/>
        </p:nvSpPr>
        <p:spPr>
          <a:xfrm>
            <a:off x="5803304" y="7392551"/>
            <a:ext cx="4656139" cy="406450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just">
              <a:spcBef>
                <a:spcPts val="5900"/>
              </a:spcBef>
              <a:defRPr>
                <a:solidFill>
                  <a:srgbClr val="5E5E5E"/>
                </a:solidFill>
                <a:latin typeface="Montserrat Light"/>
                <a:ea typeface="Montserrat Light"/>
                <a:cs typeface="Montserrat Light"/>
                <a:sym typeface="Montserrat Light"/>
              </a:defRPr>
            </a:lvl1pPr>
          </a:lstStyle>
          <a:p>
            <a:r>
              <a:t>Sonet grosn clita kuasd gubergren, nosotra dra seao takimata sanctus tipsum dolor sit amet. Lorem ekodos ipsum ptroga neslo dolor sit amet iras forn.</a:t>
            </a:r>
          </a:p>
        </p:txBody>
      </p:sp>
    </p:spTree>
    <p:extLst>
      <p:ext uri="{BB962C8B-B14F-4D97-AF65-F5344CB8AC3E}">
        <p14:creationId xmlns:p14="http://schemas.microsoft.com/office/powerpoint/2010/main" val="204738464"/>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Bildplatzhalter 5"/>
          <p:cNvSpPr>
            <a:spLocks noGrp="1"/>
          </p:cNvSpPr>
          <p:nvPr>
            <p:ph type="pic" sz="quarter" idx="17"/>
          </p:nvPr>
        </p:nvSpPr>
        <p:spPr/>
      </p:sp>
      <p:sp>
        <p:nvSpPr>
          <p:cNvPr id="7" name="Bildplatzhalter 6"/>
          <p:cNvSpPr>
            <a:spLocks noGrp="1"/>
          </p:cNvSpPr>
          <p:nvPr>
            <p:ph type="pic" sz="quarter" idx="18"/>
          </p:nvPr>
        </p:nvSpPr>
        <p:spPr/>
      </p:sp>
      <p:sp>
        <p:nvSpPr>
          <p:cNvPr id="8" name="Shape 1978"/>
          <p:cNvSpPr txBox="1">
            <a:spLocks/>
          </p:cNvSpPr>
          <p:nvPr/>
        </p:nvSpPr>
        <p:spPr>
          <a:xfrm>
            <a:off x="2032000" y="1708348"/>
            <a:ext cx="5080000"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Style</a:t>
            </a:r>
          </a:p>
        </p:txBody>
      </p:sp>
      <p:sp>
        <p:nvSpPr>
          <p:cNvPr id="9" name="Shape 1979"/>
          <p:cNvSpPr/>
          <p:nvPr/>
        </p:nvSpPr>
        <p:spPr>
          <a:xfrm>
            <a:off x="2032097" y="4381500"/>
            <a:ext cx="5080001"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Frda osa mago ona leso dame.</a:t>
            </a:r>
          </a:p>
        </p:txBody>
      </p:sp>
      <p:sp>
        <p:nvSpPr>
          <p:cNvPr id="10" name="Shape 1980"/>
          <p:cNvSpPr/>
          <p:nvPr/>
        </p:nvSpPr>
        <p:spPr>
          <a:xfrm>
            <a:off x="2032000" y="6858000"/>
            <a:ext cx="5080000" cy="50791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 justo fosduo dolores etoa jam rebum. Stet clita kuasd gubergren, nosotra sea takimata sanctus Lorem ipsum dolor sit amet. Lorem eso ipsum dolor sit amet, deras consetetur.</a:t>
            </a:r>
          </a:p>
        </p:txBody>
      </p:sp>
    </p:spTree>
    <p:extLst>
      <p:ext uri="{BB962C8B-B14F-4D97-AF65-F5344CB8AC3E}">
        <p14:creationId xmlns:p14="http://schemas.microsoft.com/office/powerpoint/2010/main" val="1240744260"/>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Bildplatzhalter 5"/>
          <p:cNvSpPr>
            <a:spLocks noGrp="1"/>
          </p:cNvSpPr>
          <p:nvPr>
            <p:ph type="pic" sz="quarter" idx="17"/>
          </p:nvPr>
        </p:nvSpPr>
        <p:spPr/>
      </p:sp>
      <p:sp>
        <p:nvSpPr>
          <p:cNvPr id="7" name="Bildplatzhalter 6"/>
          <p:cNvSpPr>
            <a:spLocks noGrp="1"/>
          </p:cNvSpPr>
          <p:nvPr>
            <p:ph type="pic" sz="quarter" idx="18"/>
          </p:nvPr>
        </p:nvSpPr>
        <p:spPr/>
      </p:sp>
      <p:sp>
        <p:nvSpPr>
          <p:cNvPr id="8" name="Shape 1988"/>
          <p:cNvSpPr txBox="1">
            <a:spLocks/>
          </p:cNvSpPr>
          <p:nvPr/>
        </p:nvSpPr>
        <p:spPr>
          <a:xfrm>
            <a:off x="17259300" y="1708348"/>
            <a:ext cx="5080000" cy="20364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Style</a:t>
            </a:r>
            <a:endParaRPr lang="de-DE" dirty="0"/>
          </a:p>
        </p:txBody>
      </p:sp>
      <p:sp>
        <p:nvSpPr>
          <p:cNvPr id="9" name="Shape 1989"/>
          <p:cNvSpPr/>
          <p:nvPr/>
        </p:nvSpPr>
        <p:spPr>
          <a:xfrm>
            <a:off x="17259397" y="4317900"/>
            <a:ext cx="5080001" cy="20364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Froada osa mago ona leso damer.</a:t>
            </a:r>
          </a:p>
        </p:txBody>
      </p:sp>
      <p:sp>
        <p:nvSpPr>
          <p:cNvPr id="10" name="Shape 1990"/>
          <p:cNvSpPr/>
          <p:nvPr/>
        </p:nvSpPr>
        <p:spPr>
          <a:xfrm>
            <a:off x="17259300" y="6858000"/>
            <a:ext cx="5080000" cy="48245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 justo fosduo dolores etoa jam rebum. Stet clita kuasd gubergren, nosotra sea takimata sanctus Lorem ipsum dolor sit amet. Lorem eso ipsum dolor sit amet, deras consetetur.</a:t>
            </a:r>
          </a:p>
        </p:txBody>
      </p:sp>
    </p:spTree>
    <p:extLst>
      <p:ext uri="{BB962C8B-B14F-4D97-AF65-F5344CB8AC3E}">
        <p14:creationId xmlns:p14="http://schemas.microsoft.com/office/powerpoint/2010/main" val="1304396963"/>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993"/>
          <p:cNvSpPr txBox="1">
            <a:spLocks/>
          </p:cNvSpPr>
          <p:nvPr/>
        </p:nvSpPr>
        <p:spPr>
          <a:xfrm>
            <a:off x="2032000" y="1708348"/>
            <a:ext cx="10160196" cy="51496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Your Great</a:t>
            </a:r>
          </a:p>
          <a:p>
            <a:pPr hangingPunct="1"/>
            <a:r>
              <a:rPr lang="de-DE"/>
              <a:t>Titel goes</a:t>
            </a:r>
          </a:p>
          <a:p>
            <a:pPr hangingPunct="1"/>
            <a:r>
              <a:rPr lang="de-DE"/>
              <a:t>here</a:t>
            </a:r>
          </a:p>
        </p:txBody>
      </p:sp>
      <p:sp>
        <p:nvSpPr>
          <p:cNvPr id="4" name="Shape 1994"/>
          <p:cNvSpPr/>
          <p:nvPr/>
        </p:nvSpPr>
        <p:spPr>
          <a:xfrm>
            <a:off x="2032000" y="6858000"/>
            <a:ext cx="9145290" cy="4316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etoa jam rebum. Stet clita kuasd gubergren, nosotra seao takimata sanctus Lorem ipsum dolor sit amet. Lorem eso ipsum dolor sit amet.</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ubore eto ogna aliquyam erat desando greadon.</a:t>
            </a:r>
          </a:p>
        </p:txBody>
      </p:sp>
    </p:spTree>
    <p:extLst>
      <p:ext uri="{BB962C8B-B14F-4D97-AF65-F5344CB8AC3E}">
        <p14:creationId xmlns:p14="http://schemas.microsoft.com/office/powerpoint/2010/main" val="455085624"/>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Bildplatzhalter 2"/>
          <p:cNvSpPr>
            <a:spLocks noGrp="1"/>
          </p:cNvSpPr>
          <p:nvPr>
            <p:ph type="pic" sz="half" idx="14"/>
          </p:nvPr>
        </p:nvSpPr>
        <p:spPr/>
      </p:sp>
      <p:sp>
        <p:nvSpPr>
          <p:cNvPr id="4" name="Shape 1998"/>
          <p:cNvSpPr txBox="1">
            <a:spLocks/>
          </p:cNvSpPr>
          <p:nvPr/>
        </p:nvSpPr>
        <p:spPr>
          <a:xfrm>
            <a:off x="2032000" y="1708348"/>
            <a:ext cx="8687095" cy="35749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Your Titel goes here</a:t>
            </a:r>
            <a:endParaRPr lang="de-DE" dirty="0"/>
          </a:p>
        </p:txBody>
      </p:sp>
      <p:sp>
        <p:nvSpPr>
          <p:cNvPr id="5" name="Shape 1999"/>
          <p:cNvSpPr/>
          <p:nvPr/>
        </p:nvSpPr>
        <p:spPr>
          <a:xfrm>
            <a:off x="13211671" y="8319988"/>
            <a:ext cx="9145290" cy="37067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etoa jam rebum. Stet clita kuasd gubergren, dolor sit amet. Lorem eso ipsum dolor sit amet.</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ubore eto ogna aliquyam erat desando greadon.</a:t>
            </a:r>
          </a:p>
        </p:txBody>
      </p:sp>
    </p:spTree>
    <p:extLst>
      <p:ext uri="{BB962C8B-B14F-4D97-AF65-F5344CB8AC3E}">
        <p14:creationId xmlns:p14="http://schemas.microsoft.com/office/powerpoint/2010/main" val="63040329"/>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Shape 2004"/>
          <p:cNvSpPr txBox="1">
            <a:spLocks/>
          </p:cNvSpPr>
          <p:nvPr/>
        </p:nvSpPr>
        <p:spPr>
          <a:xfrm>
            <a:off x="15626258" y="1708348"/>
            <a:ext cx="6728818" cy="51496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Write</a:t>
            </a:r>
          </a:p>
          <a:p>
            <a:pPr hangingPunct="1"/>
            <a:r>
              <a:rPr lang="de-DE"/>
              <a:t>titel</a:t>
            </a:r>
          </a:p>
          <a:p>
            <a:pPr hangingPunct="1"/>
            <a:r>
              <a:rPr lang="de-DE"/>
              <a:t>here</a:t>
            </a:r>
          </a:p>
        </p:txBody>
      </p:sp>
      <p:sp>
        <p:nvSpPr>
          <p:cNvPr id="6" name="Shape 2005"/>
          <p:cNvSpPr/>
          <p:nvPr/>
        </p:nvSpPr>
        <p:spPr>
          <a:xfrm>
            <a:off x="15624472" y="6858000"/>
            <a:ext cx="6728818" cy="48249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Sonet grosn clita kuasd gubergren, nosotra dra seao takimata sanctus tipsum dolor sit amet. Lorem eso ipsum ptroga neslo dolor sit amet.</a:t>
            </a:r>
          </a:p>
          <a:p>
            <a:pPr>
              <a:spcBef>
                <a:spcPts val="5900"/>
              </a:spcBef>
              <a:defRPr>
                <a:solidFill>
                  <a:srgbClr val="5E5E5E"/>
                </a:solidFill>
                <a:latin typeface="Montserrat Light"/>
                <a:ea typeface="Montserrat Light"/>
                <a:cs typeface="Montserrat Light"/>
                <a:sym typeface="Montserrat Light"/>
              </a:defRPr>
            </a:pPr>
            <a:r>
              <a:t>Medos diam nie nonumy eirmod tempor invidunt ubore eto ogna alquyam erat desando greadon.</a:t>
            </a:r>
          </a:p>
        </p:txBody>
      </p:sp>
    </p:spTree>
    <p:extLst>
      <p:ext uri="{BB962C8B-B14F-4D97-AF65-F5344CB8AC3E}">
        <p14:creationId xmlns:p14="http://schemas.microsoft.com/office/powerpoint/2010/main" val="1227807222"/>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Bildplatzhalter 2"/>
          <p:cNvSpPr>
            <a:spLocks noGrp="1"/>
          </p:cNvSpPr>
          <p:nvPr>
            <p:ph type="pic" sz="half" idx="14"/>
          </p:nvPr>
        </p:nvSpPr>
        <p:spPr/>
      </p:sp>
      <p:sp>
        <p:nvSpPr>
          <p:cNvPr id="4" name="Bildplatzhalter 3"/>
          <p:cNvSpPr>
            <a:spLocks noGrp="1"/>
          </p:cNvSpPr>
          <p:nvPr>
            <p:ph type="pic" sz="half" idx="15"/>
          </p:nvPr>
        </p:nvSpPr>
        <p:spPr/>
      </p:sp>
      <p:sp>
        <p:nvSpPr>
          <p:cNvPr id="5" name="Bildplatzhalter 4"/>
          <p:cNvSpPr>
            <a:spLocks noGrp="1"/>
          </p:cNvSpPr>
          <p:nvPr>
            <p:ph type="pic" sz="half" idx="16"/>
          </p:nvPr>
        </p:nvSpPr>
        <p:spPr/>
      </p:sp>
    </p:spTree>
    <p:extLst>
      <p:ext uri="{BB962C8B-B14F-4D97-AF65-F5344CB8AC3E}">
        <p14:creationId xmlns:p14="http://schemas.microsoft.com/office/powerpoint/2010/main" val="375887084"/>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6" name="Shape 2016"/>
          <p:cNvSpPr/>
          <p:nvPr/>
        </p:nvSpPr>
        <p:spPr>
          <a:xfrm>
            <a:off x="0" y="-1"/>
            <a:ext cx="9102729" cy="13716001"/>
          </a:xfrm>
          <a:prstGeom prst="rect">
            <a:avLst/>
          </a:prstGeom>
          <a:solidFill>
            <a:srgbClr val="21212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017" name="Shape 2017"/>
          <p:cNvSpPr>
            <a:spLocks noGrp="1"/>
          </p:cNvSpPr>
          <p:nvPr>
            <p:ph type="sldNum" sz="quarter" idx="2"/>
          </p:nvPr>
        </p:nvSpPr>
        <p:spPr>
          <a:xfrm>
            <a:off x="21848960" y="12319000"/>
            <a:ext cx="509729"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69</a:t>
            </a:fld>
            <a:endParaRPr/>
          </a:p>
        </p:txBody>
      </p:sp>
      <p:sp>
        <p:nvSpPr>
          <p:cNvPr id="2018" name="Shape 2018"/>
          <p:cNvSpPr>
            <a:spLocks noGrp="1"/>
          </p:cNvSpPr>
          <p:nvPr>
            <p:ph type="title"/>
          </p:nvPr>
        </p:nvSpPr>
        <p:spPr>
          <a:xfrm>
            <a:off x="2032000" y="1835348"/>
            <a:ext cx="4567139" cy="1714501"/>
          </a:xfrm>
          <a:prstGeom prst="rect">
            <a:avLst/>
          </a:prstGeom>
        </p:spPr>
        <p:txBody>
          <a:bodyPr/>
          <a:lstStyle/>
          <a:p>
            <a:pPr>
              <a:lnSpc>
                <a:spcPct val="100000"/>
              </a:lnSpc>
              <a:defRPr sz="4800" spc="240">
                <a:solidFill>
                  <a:srgbClr val="FFFFFF"/>
                </a:solidFill>
                <a:latin typeface="Montserrat"/>
                <a:ea typeface="Montserrat"/>
                <a:cs typeface="Montserrat"/>
                <a:sym typeface="Montserrat"/>
              </a:defRPr>
            </a:pPr>
            <a:r>
              <a:t>Our</a:t>
            </a:r>
          </a:p>
          <a:p>
            <a:pPr>
              <a:lnSpc>
                <a:spcPct val="100000"/>
              </a:lnSpc>
              <a:defRPr sz="4800" spc="240">
                <a:solidFill>
                  <a:srgbClr val="FFFFFF"/>
                </a:solidFill>
                <a:latin typeface="Montserrat"/>
                <a:ea typeface="Montserrat"/>
                <a:cs typeface="Montserrat"/>
                <a:sym typeface="Montserrat"/>
              </a:defRPr>
            </a:pPr>
            <a:r>
              <a:t>Services</a:t>
            </a:r>
          </a:p>
        </p:txBody>
      </p:sp>
      <p:sp>
        <p:nvSpPr>
          <p:cNvPr id="2019" name="Shape 2019"/>
          <p:cNvSpPr/>
          <p:nvPr/>
        </p:nvSpPr>
        <p:spPr>
          <a:xfrm>
            <a:off x="11308614" y="1898848"/>
            <a:ext cx="1778001" cy="1778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2020" name="Shape 2020"/>
          <p:cNvSpPr/>
          <p:nvPr/>
        </p:nvSpPr>
        <p:spPr>
          <a:xfrm>
            <a:off x="11303000" y="4631249"/>
            <a:ext cx="1778000" cy="1778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2021" name="Shape 2021"/>
          <p:cNvSpPr/>
          <p:nvPr/>
        </p:nvSpPr>
        <p:spPr>
          <a:xfrm>
            <a:off x="11303000" y="10031511"/>
            <a:ext cx="1778000" cy="1778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2022" name="Shape 2022"/>
          <p:cNvSpPr/>
          <p:nvPr/>
        </p:nvSpPr>
        <p:spPr>
          <a:xfrm>
            <a:off x="11303000" y="7363649"/>
            <a:ext cx="1778000" cy="1778001"/>
          </a:xfrm>
          <a:prstGeom prst="ellipse">
            <a:avLst/>
          </a:prstGeom>
          <a:solidFill>
            <a:srgbClr val="EBEBEB"/>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2023" name="Shape 2023"/>
          <p:cNvSpPr/>
          <p:nvPr/>
        </p:nvSpPr>
        <p:spPr>
          <a:xfrm>
            <a:off x="2032000" y="4419608"/>
            <a:ext cx="4567139" cy="75800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FFFFFF"/>
                </a:solidFill>
                <a:latin typeface="Montserrat Light"/>
                <a:ea typeface="Montserrat Light"/>
                <a:cs typeface="Montserrat Light"/>
                <a:sym typeface="Montserrat Light"/>
              </a:defRPr>
            </a:lvl1pPr>
          </a:lstStyle>
          <a:p>
            <a:r>
              <a:t>At vero eos et accusam et justo fosduo dolores etoa jam rebum. Stet on clita kuasd gubergren, nosotra seao takimata sianctus Lorem ipsum dolor sifon amet. Lorem eso ipsum dolor sit amet. Sed diam nie nonumy dros eirmod tempor invidunt ubore eto ogna aliquyam eratosda desando greadon.</a:t>
            </a:r>
          </a:p>
        </p:txBody>
      </p:sp>
      <p:sp>
        <p:nvSpPr>
          <p:cNvPr id="2024" name="Shape 2024"/>
          <p:cNvSpPr/>
          <p:nvPr/>
        </p:nvSpPr>
        <p:spPr>
          <a:xfrm>
            <a:off x="15317900" y="2592422"/>
            <a:ext cx="7039055" cy="115285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025" name="Shape 2025"/>
          <p:cNvSpPr/>
          <p:nvPr/>
        </p:nvSpPr>
        <p:spPr>
          <a:xfrm>
            <a:off x="15317900" y="1830422"/>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01. CREATIVE DESIGN</a:t>
            </a:r>
          </a:p>
        </p:txBody>
      </p:sp>
      <p:sp>
        <p:nvSpPr>
          <p:cNvPr id="2026" name="Shape 2026"/>
          <p:cNvSpPr/>
          <p:nvPr/>
        </p:nvSpPr>
        <p:spPr>
          <a:xfrm>
            <a:off x="15317900" y="4541310"/>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02. APP DEVELOPMENT</a:t>
            </a:r>
          </a:p>
        </p:txBody>
      </p:sp>
      <p:sp>
        <p:nvSpPr>
          <p:cNvPr id="2027" name="Shape 2027"/>
          <p:cNvSpPr/>
          <p:nvPr/>
        </p:nvSpPr>
        <p:spPr>
          <a:xfrm>
            <a:off x="15317897" y="7252198"/>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03. MARKETING</a:t>
            </a:r>
          </a:p>
        </p:txBody>
      </p:sp>
      <p:sp>
        <p:nvSpPr>
          <p:cNvPr id="2028" name="Shape 2028"/>
          <p:cNvSpPr/>
          <p:nvPr/>
        </p:nvSpPr>
        <p:spPr>
          <a:xfrm>
            <a:off x="15317897" y="9963085"/>
            <a:ext cx="7039058"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04. PHOTOGRAPY</a:t>
            </a:r>
          </a:p>
        </p:txBody>
      </p:sp>
      <p:sp>
        <p:nvSpPr>
          <p:cNvPr id="2029" name="Shape 2029"/>
          <p:cNvSpPr/>
          <p:nvPr/>
        </p:nvSpPr>
        <p:spPr>
          <a:xfrm>
            <a:off x="15317900" y="5303310"/>
            <a:ext cx="703905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030" name="Shape 2030"/>
          <p:cNvSpPr/>
          <p:nvPr/>
        </p:nvSpPr>
        <p:spPr>
          <a:xfrm>
            <a:off x="15317900" y="8014198"/>
            <a:ext cx="703905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031" name="Shape 2031"/>
          <p:cNvSpPr/>
          <p:nvPr/>
        </p:nvSpPr>
        <p:spPr>
          <a:xfrm>
            <a:off x="15317903" y="10725086"/>
            <a:ext cx="703905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2032" name="Shape 2032"/>
          <p:cNvSpPr/>
          <p:nvPr/>
        </p:nvSpPr>
        <p:spPr>
          <a:xfrm>
            <a:off x="11430000" y="2343348"/>
            <a:ext cx="1524000"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2033" name="Shape 2033"/>
          <p:cNvSpPr/>
          <p:nvPr/>
        </p:nvSpPr>
        <p:spPr>
          <a:xfrm>
            <a:off x="11430000" y="5041536"/>
            <a:ext cx="1524000"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2034" name="Shape 2034"/>
          <p:cNvSpPr/>
          <p:nvPr/>
        </p:nvSpPr>
        <p:spPr>
          <a:xfrm>
            <a:off x="11430000" y="7752423"/>
            <a:ext cx="1524000"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
        <p:nvSpPr>
          <p:cNvPr id="2035" name="Shape 2035"/>
          <p:cNvSpPr/>
          <p:nvPr/>
        </p:nvSpPr>
        <p:spPr>
          <a:xfrm>
            <a:off x="11430000" y="10463311"/>
            <a:ext cx="1524000" cy="91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1087"/>
          <p:cNvSpPr/>
          <p:nvPr/>
        </p:nvSpPr>
        <p:spPr>
          <a:xfrm>
            <a:off x="2032000" y="1708348"/>
            <a:ext cx="9145290" cy="32177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FFFFFF"/>
                </a:solidFill>
                <a:latin typeface="+mj-lt"/>
                <a:ea typeface="+mj-ea"/>
                <a:cs typeface="+mj-cs"/>
                <a:sym typeface="Montserrat Semi Bold"/>
              </a:defRPr>
            </a:pPr>
            <a:r>
              <a:rPr dirty="0"/>
              <a:t>History of </a:t>
            </a:r>
          </a:p>
          <a:p>
            <a:pPr>
              <a:lnSpc>
                <a:spcPct val="80000"/>
              </a:lnSpc>
              <a:defRPr sz="11200" spc="560">
                <a:solidFill>
                  <a:srgbClr val="FFFFFF"/>
                </a:solidFill>
                <a:latin typeface="+mj-lt"/>
                <a:ea typeface="+mj-ea"/>
                <a:cs typeface="+mj-cs"/>
                <a:sym typeface="Montserrat Semi Bold"/>
              </a:defRPr>
            </a:pPr>
            <a:r>
              <a:rPr dirty="0"/>
              <a:t>Be.</a:t>
            </a:r>
          </a:p>
          <a:p>
            <a:pPr>
              <a:lnSpc>
                <a:spcPct val="80000"/>
              </a:lnSpc>
              <a:defRPr sz="11200" spc="560">
                <a:solidFill>
                  <a:srgbClr val="FFFFFF"/>
                </a:solidFill>
                <a:latin typeface="+mj-lt"/>
                <a:ea typeface="+mj-ea"/>
                <a:cs typeface="+mj-cs"/>
                <a:sym typeface="Montserrat Semi Bold"/>
              </a:defRPr>
            </a:pPr>
            <a:endParaRPr dirty="0"/>
          </a:p>
          <a:p>
            <a:pPr>
              <a:lnSpc>
                <a:spcPct val="80000"/>
              </a:lnSpc>
              <a:defRPr sz="11200" spc="560">
                <a:solidFill>
                  <a:srgbClr val="FFFFFF"/>
                </a:solidFill>
                <a:latin typeface="+mj-lt"/>
                <a:ea typeface="+mj-ea"/>
                <a:cs typeface="+mj-cs"/>
                <a:sym typeface="Montserrat Semi Bold"/>
              </a:defRPr>
            </a:pPr>
            <a:endParaRPr dirty="0"/>
          </a:p>
        </p:txBody>
      </p:sp>
      <p:sp>
        <p:nvSpPr>
          <p:cNvPr id="4" name="Shape 1088"/>
          <p:cNvSpPr/>
          <p:nvPr/>
        </p:nvSpPr>
        <p:spPr>
          <a:xfrm>
            <a:off x="13211770" y="1799499"/>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5" name="Shape 1089"/>
          <p:cNvSpPr/>
          <p:nvPr/>
        </p:nvSpPr>
        <p:spPr>
          <a:xfrm>
            <a:off x="13211770" y="4445744"/>
            <a:ext cx="9145193"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 Lorem ipsusit druamet. Lorem eso ipsum dolor sit amet, deras consetetur sadipscing elitromas. Sed diam dnie nonumy eirmod tempor invidunt utony labore etodre dolore magna aliquyam desando frond iron lares greadon.</a:t>
            </a:r>
          </a:p>
        </p:txBody>
      </p:sp>
      <p:sp>
        <p:nvSpPr>
          <p:cNvPr id="6" name="Shape 1090"/>
          <p:cNvSpPr/>
          <p:nvPr/>
        </p:nvSpPr>
        <p:spPr>
          <a:xfrm>
            <a:off x="13211768" y="10669622"/>
            <a:ext cx="9145194" cy="1275557"/>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jasom rebum. Steto clita kuasd gubergren, nosotra frone seao. </a:t>
            </a:r>
          </a:p>
        </p:txBody>
      </p:sp>
      <p:sp>
        <p:nvSpPr>
          <p:cNvPr id="7" name="Shape 1091"/>
          <p:cNvSpPr/>
          <p:nvPr/>
        </p:nvSpPr>
        <p:spPr>
          <a:xfrm>
            <a:off x="13211770" y="9907623"/>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BE CREATIVE</a:t>
            </a:r>
          </a:p>
        </p:txBody>
      </p:sp>
    </p:spTree>
    <p:extLst>
      <p:ext uri="{BB962C8B-B14F-4D97-AF65-F5344CB8AC3E}">
        <p14:creationId xmlns:p14="http://schemas.microsoft.com/office/powerpoint/2010/main" val="688471056"/>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2038"/>
          <p:cNvSpPr txBox="1">
            <a:spLocks/>
          </p:cNvSpPr>
          <p:nvPr/>
        </p:nvSpPr>
        <p:spPr>
          <a:xfrm>
            <a:off x="8003430" y="1835348"/>
            <a:ext cx="4567140" cy="1714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lnSpc>
                <a:spcPct val="100000"/>
              </a:lnSpc>
              <a:defRPr sz="4800" spc="240">
                <a:solidFill>
                  <a:srgbClr val="FFFFFF"/>
                </a:solidFill>
                <a:latin typeface="Montserrat"/>
                <a:ea typeface="Montserrat"/>
                <a:cs typeface="Montserrat"/>
                <a:sym typeface="Montserrat"/>
              </a:defRPr>
            </a:pPr>
            <a:r>
              <a:rPr lang="de-DE" sz="4800" spc="240">
                <a:solidFill>
                  <a:srgbClr val="FFFFFF"/>
                </a:solidFill>
                <a:latin typeface="Montserrat"/>
                <a:ea typeface="Montserrat"/>
                <a:cs typeface="Montserrat"/>
                <a:sym typeface="Montserrat"/>
              </a:rPr>
              <a:t>Write here</a:t>
            </a:r>
          </a:p>
          <a:p>
            <a:pPr hangingPunct="1">
              <a:lnSpc>
                <a:spcPct val="100000"/>
              </a:lnSpc>
              <a:defRPr sz="4800" spc="240">
                <a:solidFill>
                  <a:srgbClr val="FFFFFF"/>
                </a:solidFill>
                <a:latin typeface="Montserrat"/>
                <a:ea typeface="Montserrat"/>
                <a:cs typeface="Montserrat"/>
                <a:sym typeface="Montserrat"/>
              </a:defRPr>
            </a:pPr>
            <a:r>
              <a:rPr lang="de-DE" sz="4800" spc="240">
                <a:solidFill>
                  <a:srgbClr val="FFFFFF"/>
                </a:solidFill>
                <a:latin typeface="Montserrat"/>
                <a:ea typeface="Montserrat"/>
                <a:cs typeface="Montserrat"/>
                <a:sym typeface="Montserrat"/>
              </a:rPr>
              <a:t>your title</a:t>
            </a:r>
            <a:endParaRPr lang="de-DE" sz="4800" spc="240" dirty="0">
              <a:solidFill>
                <a:srgbClr val="FFFFFF"/>
              </a:solidFill>
              <a:latin typeface="Montserrat"/>
              <a:ea typeface="Montserrat"/>
              <a:cs typeface="Montserrat"/>
              <a:sym typeface="Montserrat"/>
            </a:endParaRPr>
          </a:p>
        </p:txBody>
      </p:sp>
      <p:sp>
        <p:nvSpPr>
          <p:cNvPr id="4" name="Shape 2039"/>
          <p:cNvSpPr/>
          <p:nvPr/>
        </p:nvSpPr>
        <p:spPr>
          <a:xfrm>
            <a:off x="8003430" y="4297906"/>
            <a:ext cx="4567140" cy="75800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FFFFFF"/>
                </a:solidFill>
                <a:latin typeface="Montserrat Light"/>
                <a:ea typeface="Montserrat Light"/>
                <a:cs typeface="Montserrat Light"/>
                <a:sym typeface="Montserrat Light"/>
              </a:defRPr>
            </a:lvl1pPr>
          </a:lstStyle>
          <a:p>
            <a:r>
              <a:t>At vero eos eto accusam et justo fosdiuo dolores etoa jam rebum. Stet on clita kuasd gubergren, nosotra seado takimata sianctus Lorem ipsum dolor sifon amet. Lorem eso ipsum dolor onro sit amet. Sed diam niemo nonumy driosta eirmod tempor invidunt ubore etom is ogna aliquyam eratosda desando greadon.</a:t>
            </a:r>
          </a:p>
        </p:txBody>
      </p:sp>
      <p:sp>
        <p:nvSpPr>
          <p:cNvPr id="5" name="Shape 2040"/>
          <p:cNvSpPr/>
          <p:nvPr/>
        </p:nvSpPr>
        <p:spPr>
          <a:xfrm>
            <a:off x="16587900" y="2592422"/>
            <a:ext cx="6096001" cy="114015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6" name="Shape 2041"/>
          <p:cNvSpPr/>
          <p:nvPr/>
        </p:nvSpPr>
        <p:spPr>
          <a:xfrm>
            <a:off x="16587900" y="1830422"/>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7" name="Shape 2042"/>
          <p:cNvSpPr/>
          <p:nvPr/>
        </p:nvSpPr>
        <p:spPr>
          <a:xfrm>
            <a:off x="16587900" y="4541310"/>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8" name="Shape 2043"/>
          <p:cNvSpPr/>
          <p:nvPr/>
        </p:nvSpPr>
        <p:spPr>
          <a:xfrm>
            <a:off x="16587897" y="7252198"/>
            <a:ext cx="609600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9" name="Shape 2044"/>
          <p:cNvSpPr/>
          <p:nvPr/>
        </p:nvSpPr>
        <p:spPr>
          <a:xfrm>
            <a:off x="16587897" y="9963085"/>
            <a:ext cx="609600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PHOTOGRAPY</a:t>
            </a:r>
          </a:p>
        </p:txBody>
      </p:sp>
      <p:sp>
        <p:nvSpPr>
          <p:cNvPr id="10" name="Shape 2045"/>
          <p:cNvSpPr/>
          <p:nvPr/>
        </p:nvSpPr>
        <p:spPr>
          <a:xfrm>
            <a:off x="16587900" y="5303310"/>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jamosan  granss rebum.</a:t>
            </a:r>
          </a:p>
        </p:txBody>
      </p:sp>
      <p:sp>
        <p:nvSpPr>
          <p:cNvPr id="11" name="Shape 2046"/>
          <p:cNvSpPr/>
          <p:nvPr/>
        </p:nvSpPr>
        <p:spPr>
          <a:xfrm>
            <a:off x="16587900" y="8014198"/>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Droteto clita kuasd gubergren, nosotra seao itrado. </a:t>
            </a:r>
          </a:p>
        </p:txBody>
      </p:sp>
      <p:sp>
        <p:nvSpPr>
          <p:cNvPr id="12" name="Shape 2047"/>
          <p:cNvSpPr/>
          <p:nvPr/>
        </p:nvSpPr>
        <p:spPr>
          <a:xfrm>
            <a:off x="16587903" y="10725086"/>
            <a:ext cx="609599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Lores etoa jam rebum kuasd gubergren, nosotra seao. </a:t>
            </a:r>
          </a:p>
        </p:txBody>
      </p:sp>
      <p:sp>
        <p:nvSpPr>
          <p:cNvPr id="13" name="Shape 2048"/>
          <p:cNvSpPr/>
          <p:nvPr/>
        </p:nvSpPr>
        <p:spPr>
          <a:xfrm>
            <a:off x="14934338" y="1444673"/>
            <a:ext cx="1653563" cy="254190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1</a:t>
            </a:r>
          </a:p>
        </p:txBody>
      </p:sp>
      <p:sp>
        <p:nvSpPr>
          <p:cNvPr id="14" name="Shape 2049"/>
          <p:cNvSpPr/>
          <p:nvPr/>
        </p:nvSpPr>
        <p:spPr>
          <a:xfrm>
            <a:off x="14934338" y="4161911"/>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2</a:t>
            </a:r>
          </a:p>
        </p:txBody>
      </p:sp>
      <p:sp>
        <p:nvSpPr>
          <p:cNvPr id="15" name="Shape 2050"/>
          <p:cNvSpPr/>
          <p:nvPr/>
        </p:nvSpPr>
        <p:spPr>
          <a:xfrm>
            <a:off x="14934338" y="6879149"/>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3</a:t>
            </a:r>
          </a:p>
        </p:txBody>
      </p:sp>
      <p:sp>
        <p:nvSpPr>
          <p:cNvPr id="16" name="Shape 2051"/>
          <p:cNvSpPr/>
          <p:nvPr/>
        </p:nvSpPr>
        <p:spPr>
          <a:xfrm>
            <a:off x="14934338" y="9590037"/>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4</a:t>
            </a:r>
          </a:p>
        </p:txBody>
      </p:sp>
    </p:spTree>
    <p:extLst>
      <p:ext uri="{BB962C8B-B14F-4D97-AF65-F5344CB8AC3E}">
        <p14:creationId xmlns:p14="http://schemas.microsoft.com/office/powerpoint/2010/main" val="2119127723"/>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2054"/>
          <p:cNvSpPr txBox="1">
            <a:spLocks/>
          </p:cNvSpPr>
          <p:nvPr/>
        </p:nvSpPr>
        <p:spPr>
          <a:xfrm>
            <a:off x="18671430" y="1835348"/>
            <a:ext cx="4567140" cy="1714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lnSpc>
                <a:spcPct val="100000"/>
              </a:lnSpc>
              <a:defRPr sz="4800" spc="240">
                <a:solidFill>
                  <a:srgbClr val="FFFFFF"/>
                </a:solidFill>
                <a:latin typeface="Montserrat"/>
                <a:ea typeface="Montserrat"/>
                <a:cs typeface="Montserrat"/>
                <a:sym typeface="Montserrat"/>
              </a:defRPr>
            </a:pPr>
            <a:r>
              <a:rPr lang="de-DE" sz="4800" spc="240">
                <a:solidFill>
                  <a:srgbClr val="FFFFFF"/>
                </a:solidFill>
                <a:latin typeface="Montserrat"/>
                <a:ea typeface="Montserrat"/>
                <a:cs typeface="Montserrat"/>
                <a:sym typeface="Montserrat"/>
              </a:rPr>
              <a:t>Write here</a:t>
            </a:r>
          </a:p>
          <a:p>
            <a:pPr hangingPunct="1">
              <a:lnSpc>
                <a:spcPct val="100000"/>
              </a:lnSpc>
              <a:defRPr sz="4800" spc="240">
                <a:solidFill>
                  <a:srgbClr val="FFFFFF"/>
                </a:solidFill>
                <a:latin typeface="Montserrat"/>
                <a:ea typeface="Montserrat"/>
                <a:cs typeface="Montserrat"/>
                <a:sym typeface="Montserrat"/>
              </a:defRPr>
            </a:pPr>
            <a:r>
              <a:rPr lang="de-DE" sz="4800" spc="240">
                <a:solidFill>
                  <a:srgbClr val="FFFFFF"/>
                </a:solidFill>
                <a:latin typeface="Montserrat"/>
                <a:ea typeface="Montserrat"/>
                <a:cs typeface="Montserrat"/>
                <a:sym typeface="Montserrat"/>
              </a:rPr>
              <a:t>your title</a:t>
            </a:r>
          </a:p>
        </p:txBody>
      </p:sp>
      <p:sp>
        <p:nvSpPr>
          <p:cNvPr id="4" name="Shape 2055"/>
          <p:cNvSpPr/>
          <p:nvPr/>
        </p:nvSpPr>
        <p:spPr>
          <a:xfrm>
            <a:off x="18671430" y="4297906"/>
            <a:ext cx="3685531" cy="70036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FFFFFF"/>
                </a:solidFill>
                <a:latin typeface="Montserrat Light"/>
                <a:ea typeface="Montserrat Light"/>
                <a:cs typeface="Montserrat Light"/>
                <a:sym typeface="Montserrat Light"/>
              </a:defRPr>
            </a:lvl1pPr>
          </a:lstStyle>
          <a:p>
            <a:r>
              <a:t>At vero eos beton accusam et justo fosdiuo it dolores etoa jam rebum. Stet on clita kuasd gubergren, nosotra seado tan kimata sianct nus Dorems ipsum dolor sifon amet. Lorem esos ipsum dolor onro sit amet.</a:t>
            </a:r>
          </a:p>
        </p:txBody>
      </p:sp>
      <p:sp>
        <p:nvSpPr>
          <p:cNvPr id="5" name="Shape 2056"/>
          <p:cNvSpPr/>
          <p:nvPr/>
        </p:nvSpPr>
        <p:spPr>
          <a:xfrm>
            <a:off x="3570400" y="2592422"/>
            <a:ext cx="6096001" cy="114015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6" name="Shape 2057"/>
          <p:cNvSpPr/>
          <p:nvPr/>
        </p:nvSpPr>
        <p:spPr>
          <a:xfrm>
            <a:off x="3570400" y="1830422"/>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7" name="Shape 2058"/>
          <p:cNvSpPr/>
          <p:nvPr/>
        </p:nvSpPr>
        <p:spPr>
          <a:xfrm>
            <a:off x="3570400" y="4541310"/>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8" name="Shape 2059"/>
          <p:cNvSpPr/>
          <p:nvPr/>
        </p:nvSpPr>
        <p:spPr>
          <a:xfrm>
            <a:off x="3570397" y="7252198"/>
            <a:ext cx="609600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9" name="Shape 2060"/>
          <p:cNvSpPr/>
          <p:nvPr/>
        </p:nvSpPr>
        <p:spPr>
          <a:xfrm>
            <a:off x="3570397" y="9963085"/>
            <a:ext cx="609600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PHOTOGRAPY</a:t>
            </a:r>
          </a:p>
        </p:txBody>
      </p:sp>
      <p:sp>
        <p:nvSpPr>
          <p:cNvPr id="10" name="Shape 2061"/>
          <p:cNvSpPr/>
          <p:nvPr/>
        </p:nvSpPr>
        <p:spPr>
          <a:xfrm>
            <a:off x="3570400" y="5303310"/>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jamosan  granss rebum.</a:t>
            </a:r>
          </a:p>
        </p:txBody>
      </p:sp>
      <p:sp>
        <p:nvSpPr>
          <p:cNvPr id="11" name="Shape 2062"/>
          <p:cNvSpPr/>
          <p:nvPr/>
        </p:nvSpPr>
        <p:spPr>
          <a:xfrm>
            <a:off x="3570400" y="8014198"/>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Droteto clita kuasd gubergren, nosotra seao itrado. </a:t>
            </a:r>
          </a:p>
        </p:txBody>
      </p:sp>
      <p:sp>
        <p:nvSpPr>
          <p:cNvPr id="12" name="Shape 2063"/>
          <p:cNvSpPr/>
          <p:nvPr/>
        </p:nvSpPr>
        <p:spPr>
          <a:xfrm>
            <a:off x="3570403" y="10725086"/>
            <a:ext cx="609599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Lores etoa jam rebum kuasd gubergren, nosotra seao. </a:t>
            </a:r>
          </a:p>
        </p:txBody>
      </p:sp>
      <p:sp>
        <p:nvSpPr>
          <p:cNvPr id="13" name="Shape 2064"/>
          <p:cNvSpPr/>
          <p:nvPr/>
        </p:nvSpPr>
        <p:spPr>
          <a:xfrm>
            <a:off x="1916838" y="1444673"/>
            <a:ext cx="1653563" cy="254190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1</a:t>
            </a:r>
          </a:p>
        </p:txBody>
      </p:sp>
      <p:sp>
        <p:nvSpPr>
          <p:cNvPr id="14" name="Shape 2065"/>
          <p:cNvSpPr/>
          <p:nvPr/>
        </p:nvSpPr>
        <p:spPr>
          <a:xfrm>
            <a:off x="1916838" y="4161911"/>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2</a:t>
            </a:r>
          </a:p>
        </p:txBody>
      </p:sp>
      <p:sp>
        <p:nvSpPr>
          <p:cNvPr id="15" name="Shape 2066"/>
          <p:cNvSpPr/>
          <p:nvPr/>
        </p:nvSpPr>
        <p:spPr>
          <a:xfrm>
            <a:off x="1916838" y="6879149"/>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3</a:t>
            </a:r>
          </a:p>
        </p:txBody>
      </p:sp>
      <p:sp>
        <p:nvSpPr>
          <p:cNvPr id="16" name="Shape 2067"/>
          <p:cNvSpPr/>
          <p:nvPr/>
        </p:nvSpPr>
        <p:spPr>
          <a:xfrm>
            <a:off x="1916838" y="9590037"/>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4</a:t>
            </a:r>
          </a:p>
        </p:txBody>
      </p:sp>
    </p:spTree>
    <p:extLst>
      <p:ext uri="{BB962C8B-B14F-4D97-AF65-F5344CB8AC3E}">
        <p14:creationId xmlns:p14="http://schemas.microsoft.com/office/powerpoint/2010/main" val="364221372"/>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Bildplatzhalter 5"/>
          <p:cNvSpPr>
            <a:spLocks noGrp="1"/>
          </p:cNvSpPr>
          <p:nvPr>
            <p:ph type="pic" sz="quarter" idx="17"/>
          </p:nvPr>
        </p:nvSpPr>
        <p:spPr/>
      </p:sp>
      <p:sp>
        <p:nvSpPr>
          <p:cNvPr id="7" name="Bildplatzhalter 6"/>
          <p:cNvSpPr>
            <a:spLocks noGrp="1"/>
          </p:cNvSpPr>
          <p:nvPr>
            <p:ph type="pic" sz="quarter" idx="18"/>
          </p:nvPr>
        </p:nvSpPr>
        <p:spPr/>
      </p:sp>
      <p:sp>
        <p:nvSpPr>
          <p:cNvPr id="8" name="Shape 2075"/>
          <p:cNvSpPr txBox="1">
            <a:spLocks/>
          </p:cNvSpPr>
          <p:nvPr/>
        </p:nvSpPr>
        <p:spPr>
          <a:xfrm>
            <a:off x="2035075" y="1708348"/>
            <a:ext cx="9142313"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Portfolio</a:t>
            </a:r>
          </a:p>
        </p:txBody>
      </p:sp>
      <p:sp>
        <p:nvSpPr>
          <p:cNvPr id="9" name="Shape 2076"/>
          <p:cNvSpPr/>
          <p:nvPr/>
        </p:nvSpPr>
        <p:spPr>
          <a:xfrm>
            <a:off x="2035173" y="4317900"/>
            <a:ext cx="7614843" cy="2540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Dolore osa magona leso diam es idom volupo dros.</a:t>
            </a:r>
          </a:p>
        </p:txBody>
      </p:sp>
      <p:sp>
        <p:nvSpPr>
          <p:cNvPr id="10" name="Shape 2077"/>
          <p:cNvSpPr/>
          <p:nvPr/>
        </p:nvSpPr>
        <p:spPr>
          <a:xfrm>
            <a:off x="12192000" y="1905443"/>
            <a:ext cx="10164961" cy="165497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Sonet grosn clita kuasd gubergren, nosotra dra seao takimata sanctus tipsum dolor sitcom es amet.</a:t>
            </a:r>
          </a:p>
        </p:txBody>
      </p:sp>
    </p:spTree>
    <p:extLst>
      <p:ext uri="{BB962C8B-B14F-4D97-AF65-F5344CB8AC3E}">
        <p14:creationId xmlns:p14="http://schemas.microsoft.com/office/powerpoint/2010/main" val="1019493054"/>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Shape 2083"/>
          <p:cNvSpPr/>
          <p:nvPr/>
        </p:nvSpPr>
        <p:spPr>
          <a:xfrm>
            <a:off x="2035075" y="6858000"/>
            <a:ext cx="9145193" cy="413801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FFFFFF"/>
                </a:solidFill>
                <a:latin typeface="Montserrat"/>
                <a:ea typeface="Montserrat"/>
                <a:cs typeface="Montserrat"/>
                <a:sym typeface="Montserrat"/>
              </a:defRPr>
            </a:pPr>
            <a:r>
              <a:t>Mese magmona </a:t>
            </a:r>
          </a:p>
          <a:p>
            <a:pPr>
              <a:lnSpc>
                <a:spcPct val="100000"/>
              </a:lnSpc>
              <a:defRPr sz="4800" spc="240">
                <a:solidFill>
                  <a:srgbClr val="FFFFFF"/>
                </a:solidFill>
                <a:latin typeface="Montserrat"/>
                <a:ea typeface="Montserrat"/>
                <a:cs typeface="Montserrat"/>
                <a:sym typeface="Montserrat"/>
              </a:defRPr>
            </a:pPr>
            <a:r>
              <a:rPr dirty="0"/>
              <a:t>dreso nade les</a:t>
            </a:r>
          </a:p>
          <a:p>
            <a:pPr>
              <a:lnSpc>
                <a:spcPct val="100000"/>
              </a:lnSpc>
              <a:defRPr sz="4800" spc="240">
                <a:solidFill>
                  <a:srgbClr val="FFFFFF"/>
                </a:solidFill>
                <a:latin typeface="Montserrat"/>
                <a:ea typeface="Montserrat"/>
                <a:cs typeface="Montserrat"/>
                <a:sym typeface="Montserrat"/>
              </a:defRPr>
            </a:pPr>
            <a:r>
              <a:rPr dirty="0"/>
              <a:t>diacw sidom </a:t>
            </a:r>
          </a:p>
          <a:p>
            <a:pPr>
              <a:lnSpc>
                <a:spcPct val="100000"/>
              </a:lnSpc>
              <a:defRPr sz="4800" spc="240">
                <a:solidFill>
                  <a:srgbClr val="FFFFFF"/>
                </a:solidFill>
                <a:latin typeface="Montserrat"/>
                <a:ea typeface="Montserrat"/>
                <a:cs typeface="Montserrat"/>
                <a:sym typeface="Montserrat"/>
              </a:defRPr>
            </a:pPr>
            <a:r>
              <a:rPr dirty="0"/>
              <a:t>bring volumes</a:t>
            </a:r>
          </a:p>
          <a:p>
            <a:pPr>
              <a:lnSpc>
                <a:spcPct val="100000"/>
              </a:lnSpc>
              <a:defRPr sz="4800" spc="240">
                <a:solidFill>
                  <a:srgbClr val="FFFFFF"/>
                </a:solidFill>
                <a:latin typeface="Montserrat"/>
                <a:ea typeface="Montserrat"/>
                <a:cs typeface="Montserrat"/>
                <a:sym typeface="Montserrat"/>
              </a:defRPr>
            </a:pPr>
            <a:r>
              <a:rPr dirty="0"/>
              <a:t>esonds.</a:t>
            </a:r>
          </a:p>
        </p:txBody>
      </p:sp>
      <p:sp>
        <p:nvSpPr>
          <p:cNvPr id="7" name="Shape 2084"/>
          <p:cNvSpPr/>
          <p:nvPr/>
        </p:nvSpPr>
        <p:spPr>
          <a:xfrm>
            <a:off x="13211768" y="6858000"/>
            <a:ext cx="9145193"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FFFFFF"/>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 Lorem ipsusit druamet. Lorem eso ipsum dolor sit amet, deras consetetur sadipscing elitromas. Sed diam dnie nonumy eirmod tempor invidunt utony labore etodre dolore magna aliquyam desando greadon.</a:t>
            </a:r>
          </a:p>
        </p:txBody>
      </p:sp>
    </p:spTree>
    <p:extLst>
      <p:ext uri="{BB962C8B-B14F-4D97-AF65-F5344CB8AC3E}">
        <p14:creationId xmlns:p14="http://schemas.microsoft.com/office/powerpoint/2010/main" val="572073052"/>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Shape 2091"/>
          <p:cNvSpPr/>
          <p:nvPr/>
        </p:nvSpPr>
        <p:spPr>
          <a:xfrm>
            <a:off x="2035075" y="1841500"/>
            <a:ext cx="9145193" cy="40703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nSpc>
                <a:spcPct val="100000"/>
              </a:lnSpc>
              <a:defRPr sz="4800" spc="240">
                <a:solidFill>
                  <a:srgbClr val="212121"/>
                </a:solidFill>
                <a:latin typeface="Montserrat"/>
                <a:ea typeface="Montserrat"/>
                <a:cs typeface="Montserrat"/>
                <a:sym typeface="Montserrat"/>
              </a:defRPr>
            </a:pPr>
            <a:r>
              <a:rPr dirty="0"/>
              <a:t>Be </a:t>
            </a:r>
          </a:p>
          <a:p>
            <a:pPr>
              <a:lnSpc>
                <a:spcPct val="100000"/>
              </a:lnSpc>
              <a:defRPr sz="4800" spc="240">
                <a:solidFill>
                  <a:srgbClr val="212121"/>
                </a:solidFill>
                <a:latin typeface="Montserrat"/>
                <a:ea typeface="Montserrat"/>
                <a:cs typeface="Montserrat"/>
                <a:sym typeface="Montserrat"/>
              </a:defRPr>
            </a:pPr>
            <a:r>
              <a:rPr dirty="0"/>
              <a:t>Creative</a:t>
            </a:r>
          </a:p>
          <a:p>
            <a:pPr>
              <a:lnSpc>
                <a:spcPct val="100000"/>
              </a:lnSpc>
              <a:defRPr sz="4800" spc="240">
                <a:solidFill>
                  <a:srgbClr val="212121"/>
                </a:solidFill>
                <a:latin typeface="Montserrat"/>
                <a:ea typeface="Montserrat"/>
                <a:cs typeface="Montserrat"/>
                <a:sym typeface="Montserrat"/>
              </a:defRPr>
            </a:pPr>
            <a:r>
              <a:rPr dirty="0"/>
              <a:t>and make </a:t>
            </a:r>
          </a:p>
          <a:p>
            <a:pPr>
              <a:lnSpc>
                <a:spcPct val="100000"/>
              </a:lnSpc>
              <a:defRPr sz="4800" spc="240">
                <a:solidFill>
                  <a:srgbClr val="212121"/>
                </a:solidFill>
                <a:latin typeface="Montserrat"/>
                <a:ea typeface="Montserrat"/>
                <a:cs typeface="Montserrat"/>
                <a:sym typeface="Montserrat"/>
              </a:defRPr>
            </a:pPr>
            <a:r>
              <a:rPr dirty="0"/>
              <a:t>something </a:t>
            </a:r>
          </a:p>
          <a:p>
            <a:pPr>
              <a:lnSpc>
                <a:spcPct val="100000"/>
              </a:lnSpc>
              <a:defRPr sz="4800" spc="240">
                <a:solidFill>
                  <a:srgbClr val="212121"/>
                </a:solidFill>
                <a:latin typeface="Montserrat"/>
                <a:ea typeface="Montserrat"/>
                <a:cs typeface="Montserrat"/>
                <a:sym typeface="Montserrat"/>
              </a:defRPr>
            </a:pPr>
            <a:r>
              <a:rPr dirty="0"/>
              <a:t>new.</a:t>
            </a:r>
          </a:p>
        </p:txBody>
      </p:sp>
      <p:sp>
        <p:nvSpPr>
          <p:cNvPr id="7" name="Shape 2092"/>
          <p:cNvSpPr/>
          <p:nvPr/>
        </p:nvSpPr>
        <p:spPr>
          <a:xfrm>
            <a:off x="13211770" y="1892300"/>
            <a:ext cx="9145193" cy="396875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 justo fosduo dolores etoma jam rebum. Stet clita kuasd gubergren, nosotra sea takimata sanctus est Lorem ipsum dolor sit amet. Lorem eso ipsum dolor sit amet, deras consetetur sadipscing elitromas. invidunt ut labore eto dolore magna.</a:t>
            </a:r>
          </a:p>
        </p:txBody>
      </p:sp>
    </p:spTree>
    <p:extLst>
      <p:ext uri="{BB962C8B-B14F-4D97-AF65-F5344CB8AC3E}">
        <p14:creationId xmlns:p14="http://schemas.microsoft.com/office/powerpoint/2010/main" val="1409529062"/>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20"/>
          </p:nvPr>
        </p:nvSpPr>
        <p:spPr/>
      </p:sp>
      <p:sp>
        <p:nvSpPr>
          <p:cNvPr id="3" name="Bildplatzhalter 2"/>
          <p:cNvSpPr>
            <a:spLocks noGrp="1"/>
          </p:cNvSpPr>
          <p:nvPr>
            <p:ph type="pic" sz="quarter" idx="21"/>
          </p:nvPr>
        </p:nvSpPr>
        <p:spPr/>
      </p:sp>
      <p:sp>
        <p:nvSpPr>
          <p:cNvPr id="4" name="Bildplatzhalter 3"/>
          <p:cNvSpPr>
            <a:spLocks noGrp="1"/>
          </p:cNvSpPr>
          <p:nvPr>
            <p:ph type="pic" sz="quarter" idx="22"/>
          </p:nvPr>
        </p:nvSpPr>
        <p:spPr/>
      </p:sp>
      <p:sp>
        <p:nvSpPr>
          <p:cNvPr id="5" name="Shape 2108"/>
          <p:cNvSpPr txBox="1">
            <a:spLocks/>
          </p:cNvSpPr>
          <p:nvPr/>
        </p:nvSpPr>
        <p:spPr>
          <a:xfrm>
            <a:off x="2035075" y="1708347"/>
            <a:ext cx="9142215" cy="3774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Design</a:t>
            </a:r>
          </a:p>
        </p:txBody>
      </p:sp>
      <p:sp>
        <p:nvSpPr>
          <p:cNvPr id="6" name="Shape 2109"/>
          <p:cNvSpPr/>
          <p:nvPr/>
        </p:nvSpPr>
        <p:spPr>
          <a:xfrm>
            <a:off x="2032097" y="6222999"/>
            <a:ext cx="9145193"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7" name="Shape 2110"/>
          <p:cNvSpPr/>
          <p:nvPr/>
        </p:nvSpPr>
        <p:spPr>
          <a:xfrm>
            <a:off x="2035075" y="9059744"/>
            <a:ext cx="9145193" cy="31761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rPr dirty="0"/>
              <a:t>At vero eos et accusam eto justo fosduo dolores etoma jam rebum. Steot clita kuasd gubergren, nosotra sea takimata sanctus est Lorem ipsusit druamet. Lorem eso ipsum dolor sit amet, deras consetetur sadipscing elitromas</a:t>
            </a:r>
          </a:p>
        </p:txBody>
      </p:sp>
    </p:spTree>
    <p:extLst>
      <p:ext uri="{BB962C8B-B14F-4D97-AF65-F5344CB8AC3E}">
        <p14:creationId xmlns:p14="http://schemas.microsoft.com/office/powerpoint/2010/main" val="1971183224"/>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20"/>
          </p:nvPr>
        </p:nvSpPr>
        <p:spPr/>
      </p:sp>
      <p:sp>
        <p:nvSpPr>
          <p:cNvPr id="3" name="Bildplatzhalter 2"/>
          <p:cNvSpPr>
            <a:spLocks noGrp="1"/>
          </p:cNvSpPr>
          <p:nvPr>
            <p:ph type="pic" sz="quarter" idx="21"/>
          </p:nvPr>
        </p:nvSpPr>
        <p:spPr/>
      </p:sp>
      <p:sp>
        <p:nvSpPr>
          <p:cNvPr id="4" name="Bildplatzhalter 3"/>
          <p:cNvSpPr>
            <a:spLocks noGrp="1"/>
          </p:cNvSpPr>
          <p:nvPr>
            <p:ph type="pic" sz="quarter" idx="22"/>
          </p:nvPr>
        </p:nvSpPr>
        <p:spPr/>
      </p:sp>
      <p:sp>
        <p:nvSpPr>
          <p:cNvPr id="5" name="Shape 2115"/>
          <p:cNvSpPr txBox="1">
            <a:spLocks/>
          </p:cNvSpPr>
          <p:nvPr/>
        </p:nvSpPr>
        <p:spPr>
          <a:xfrm>
            <a:off x="11179075" y="1708347"/>
            <a:ext cx="9142215" cy="3774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Creative</a:t>
            </a:r>
            <a:endParaRPr lang="de-DE" dirty="0"/>
          </a:p>
        </p:txBody>
      </p:sp>
      <p:sp>
        <p:nvSpPr>
          <p:cNvPr id="6" name="Shape 2116"/>
          <p:cNvSpPr/>
          <p:nvPr/>
        </p:nvSpPr>
        <p:spPr>
          <a:xfrm>
            <a:off x="16009143" y="6642100"/>
            <a:ext cx="6347125" cy="24153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From danars vreso nade osf lesdiacw sidoraco.</a:t>
            </a:r>
          </a:p>
        </p:txBody>
      </p:sp>
      <p:sp>
        <p:nvSpPr>
          <p:cNvPr id="7" name="Shape 2117"/>
          <p:cNvSpPr/>
          <p:nvPr/>
        </p:nvSpPr>
        <p:spPr>
          <a:xfrm>
            <a:off x="16009143" y="9605844"/>
            <a:ext cx="6347125" cy="24153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Nosotra sea takimata sanctus est Lorem ipsusit druamet. Lorem eso ipsum dolor sit amet, deras consetetur sadipscing elitromas</a:t>
            </a:r>
          </a:p>
        </p:txBody>
      </p:sp>
    </p:spTree>
    <p:extLst>
      <p:ext uri="{BB962C8B-B14F-4D97-AF65-F5344CB8AC3E}">
        <p14:creationId xmlns:p14="http://schemas.microsoft.com/office/powerpoint/2010/main" val="1241440535"/>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20"/>
          </p:nvPr>
        </p:nvSpPr>
        <p:spPr/>
      </p:sp>
      <p:sp>
        <p:nvSpPr>
          <p:cNvPr id="3" name="Bildplatzhalter 2"/>
          <p:cNvSpPr>
            <a:spLocks noGrp="1"/>
          </p:cNvSpPr>
          <p:nvPr>
            <p:ph type="pic" sz="quarter" idx="21"/>
          </p:nvPr>
        </p:nvSpPr>
        <p:spPr/>
      </p:sp>
      <p:sp>
        <p:nvSpPr>
          <p:cNvPr id="4" name="Bildplatzhalter 3"/>
          <p:cNvSpPr>
            <a:spLocks noGrp="1"/>
          </p:cNvSpPr>
          <p:nvPr>
            <p:ph type="pic" sz="quarter" idx="22"/>
          </p:nvPr>
        </p:nvSpPr>
        <p:spPr/>
      </p:sp>
      <p:sp>
        <p:nvSpPr>
          <p:cNvPr id="5" name="Bildplatzhalter 4"/>
          <p:cNvSpPr>
            <a:spLocks noGrp="1"/>
          </p:cNvSpPr>
          <p:nvPr>
            <p:ph type="pic" sz="quarter" idx="23"/>
          </p:nvPr>
        </p:nvSpPr>
        <p:spPr/>
      </p:sp>
      <p:sp>
        <p:nvSpPr>
          <p:cNvPr id="6" name="Bildplatzhalter 5"/>
          <p:cNvSpPr>
            <a:spLocks noGrp="1"/>
          </p:cNvSpPr>
          <p:nvPr>
            <p:ph type="pic" sz="quarter" idx="24"/>
          </p:nvPr>
        </p:nvSpPr>
        <p:spPr/>
      </p:sp>
      <p:sp>
        <p:nvSpPr>
          <p:cNvPr id="7" name="Shape 2125"/>
          <p:cNvSpPr txBox="1">
            <a:spLocks/>
          </p:cNvSpPr>
          <p:nvPr/>
        </p:nvSpPr>
        <p:spPr>
          <a:xfrm>
            <a:off x="2035075" y="1708347"/>
            <a:ext cx="5901134" cy="634940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Make</a:t>
            </a:r>
          </a:p>
          <a:p>
            <a:pPr hangingPunct="1"/>
            <a:r>
              <a:rPr lang="de-DE"/>
              <a:t>it cool and</a:t>
            </a:r>
          </a:p>
          <a:p>
            <a:pPr hangingPunct="1"/>
            <a:r>
              <a:rPr lang="de-DE"/>
              <a:t>clean</a:t>
            </a:r>
            <a:endParaRPr lang="de-DE" dirty="0"/>
          </a:p>
        </p:txBody>
      </p:sp>
      <p:sp>
        <p:nvSpPr>
          <p:cNvPr id="8" name="Shape 2126"/>
          <p:cNvSpPr/>
          <p:nvPr/>
        </p:nvSpPr>
        <p:spPr>
          <a:xfrm>
            <a:off x="2035075" y="9610129"/>
            <a:ext cx="9145193" cy="241220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Doteot clita kuasd gubergren, nosotra seam takimata sanctus est Lorem ipsusit druamet. Lorem eso ipsum dolor sit amet, deras consetetur sadipscing elitromas</a:t>
            </a:r>
          </a:p>
        </p:txBody>
      </p:sp>
    </p:spTree>
    <p:extLst>
      <p:ext uri="{BB962C8B-B14F-4D97-AF65-F5344CB8AC3E}">
        <p14:creationId xmlns:p14="http://schemas.microsoft.com/office/powerpoint/2010/main" val="544393540"/>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2128"/>
          <p:cNvSpPr>
            <a:spLocks noGrp="1"/>
          </p:cNvSpPr>
          <p:nvPr>
            <p:ph type="sldNum" sz="quarter" idx="2"/>
          </p:nvPr>
        </p:nvSpPr>
        <p:spPr>
          <a:xfrm>
            <a:off x="21848960" y="12319000"/>
            <a:ext cx="509729"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78</a:t>
            </a:fld>
            <a:endParaRPr/>
          </a:p>
        </p:txBody>
      </p:sp>
      <p:sp>
        <p:nvSpPr>
          <p:cNvPr id="4" name="Shape 2129"/>
          <p:cNvSpPr txBox="1">
            <a:spLocks/>
          </p:cNvSpPr>
          <p:nvPr/>
        </p:nvSpPr>
        <p:spPr>
          <a:xfrm>
            <a:off x="13211770" y="1784225"/>
            <a:ext cx="9145191" cy="2921199"/>
          </a:xfrm>
          <a:prstGeom prst="rect">
            <a:avLst/>
          </a:prstGeom>
        </p:spPr>
        <p:txBody>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lnSpc>
                <a:spcPct val="100000"/>
              </a:lnSpc>
              <a:defRPr sz="8400" b="1" spc="0">
                <a:latin typeface="Helvetica"/>
                <a:ea typeface="Helvetica"/>
                <a:cs typeface="Helvetica"/>
                <a:sym typeface="Helvetica"/>
              </a:defRPr>
            </a:pPr>
            <a:r>
              <a:rPr lang="de-DE" sz="8400" b="1" spc="0">
                <a:latin typeface="Helvetica"/>
                <a:ea typeface="Helvetica"/>
                <a:cs typeface="Helvetica"/>
                <a:sym typeface="Helvetica"/>
              </a:rPr>
              <a:t>Image</a:t>
            </a:r>
          </a:p>
          <a:p>
            <a:pPr hangingPunct="1">
              <a:lnSpc>
                <a:spcPct val="100000"/>
              </a:lnSpc>
              <a:defRPr sz="8400" b="1" spc="0">
                <a:latin typeface="Helvetica"/>
                <a:ea typeface="Helvetica"/>
                <a:cs typeface="Helvetica"/>
                <a:sym typeface="Helvetica"/>
              </a:defRPr>
            </a:pPr>
            <a:r>
              <a:rPr lang="de-DE" sz="8400" b="1" spc="0">
                <a:latin typeface="Helvetica"/>
                <a:ea typeface="Helvetica"/>
                <a:cs typeface="Helvetica"/>
                <a:sym typeface="Helvetica"/>
              </a:rPr>
              <a:t>Layout</a:t>
            </a:r>
          </a:p>
        </p:txBody>
      </p:sp>
      <p:sp>
        <p:nvSpPr>
          <p:cNvPr id="5" name="Shape 2130"/>
          <p:cNvSpPr/>
          <p:nvPr/>
        </p:nvSpPr>
        <p:spPr>
          <a:xfrm>
            <a:off x="13202048" y="5207000"/>
            <a:ext cx="9164635" cy="45037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ete justo fosduo esodra dolores etoma jam rebum. Stet clita inm kuasd gubergren, nosotra sea takimata sanctus estos Lorem ipsusit druamet. Lorem eso ipsum dolor siter amet, deras consetetur sadipscing drpasa elitromas. Sed diam dodsnie nonumy eirmod tempor invidunt utum labore.</a:t>
            </a:r>
          </a:p>
        </p:txBody>
      </p:sp>
      <p:sp>
        <p:nvSpPr>
          <p:cNvPr id="6" name="Shape 2131"/>
          <p:cNvSpPr/>
          <p:nvPr/>
        </p:nvSpPr>
        <p:spPr>
          <a:xfrm>
            <a:off x="13211770" y="9646443"/>
            <a:ext cx="9145191" cy="227617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Orem eso ipsum dolor sit amet, Farna mro deras consetetur sadipscing elitromas. Sed diam dnie nonumy eirmod tempor invidunt ut labore etodre dolore fon magna aliquyam desando greadon.</a:t>
            </a:r>
          </a:p>
        </p:txBody>
      </p:sp>
    </p:spTree>
    <p:extLst>
      <p:ext uri="{BB962C8B-B14F-4D97-AF65-F5344CB8AC3E}">
        <p14:creationId xmlns:p14="http://schemas.microsoft.com/office/powerpoint/2010/main" val="879531720"/>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141"/>
          <p:cNvSpPr/>
          <p:nvPr/>
        </p:nvSpPr>
        <p:spPr>
          <a:xfrm rot="5400000">
            <a:off x="5065376" y="3757375"/>
            <a:ext cx="4893249" cy="15024002"/>
          </a:xfrm>
          <a:custGeom>
            <a:avLst/>
            <a:gdLst/>
            <a:ahLst/>
            <a:cxnLst>
              <a:cxn ang="0">
                <a:pos x="wd2" y="hd2"/>
              </a:cxn>
              <a:cxn ang="5400000">
                <a:pos x="wd2" y="hd2"/>
              </a:cxn>
              <a:cxn ang="10800000">
                <a:pos x="wd2" y="hd2"/>
              </a:cxn>
              <a:cxn ang="16200000">
                <a:pos x="wd2" y="hd2"/>
              </a:cxn>
            </a:cxnLst>
            <a:rect l="0" t="0" r="r" b="b"/>
            <a:pathLst>
              <a:path w="21600" h="21600" extrusionOk="0">
                <a:moveTo>
                  <a:pt x="0" y="2605"/>
                </a:moveTo>
                <a:lnTo>
                  <a:pt x="21600" y="0"/>
                </a:lnTo>
                <a:lnTo>
                  <a:pt x="21600" y="21600"/>
                </a:lnTo>
                <a:lnTo>
                  <a:pt x="21600" y="21600"/>
                </a:lnTo>
                <a:lnTo>
                  <a:pt x="0" y="2605"/>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2142"/>
          <p:cNvSpPr/>
          <p:nvPr/>
        </p:nvSpPr>
        <p:spPr>
          <a:xfrm>
            <a:off x="19304000" y="-1"/>
            <a:ext cx="5080000"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5" name="Shape 2143"/>
          <p:cNvSpPr/>
          <p:nvPr/>
        </p:nvSpPr>
        <p:spPr>
          <a:xfrm rot="16200000">
            <a:off x="4159260" y="-4159261"/>
            <a:ext cx="4893250" cy="132117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6" name="Shape 2144"/>
          <p:cNvSpPr txBox="1">
            <a:spLocks/>
          </p:cNvSpPr>
          <p:nvPr/>
        </p:nvSpPr>
        <p:spPr>
          <a:xfrm>
            <a:off x="14473930" y="1701899"/>
            <a:ext cx="7878168"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r" defTabSz="825500" rtl="0" latinLnBrk="0">
              <a:lnSpc>
                <a:spcPct val="80000"/>
              </a:lnSpc>
              <a:spcBef>
                <a:spcPts val="0"/>
              </a:spcBef>
              <a:spcAft>
                <a:spcPts val="0"/>
              </a:spcAft>
              <a:buClrTx/>
              <a:buSzTx/>
              <a:buFontTx/>
              <a:buNone/>
              <a:tabLst/>
              <a:defRPr sz="11200" b="0" i="0" u="none" strike="noStrike" cap="none" spc="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Creative</a:t>
            </a:r>
            <a:endParaRPr lang="de-DE" dirty="0"/>
          </a:p>
        </p:txBody>
      </p:sp>
      <p:sp>
        <p:nvSpPr>
          <p:cNvPr id="7" name="Shape 2145"/>
          <p:cNvSpPr/>
          <p:nvPr/>
        </p:nvSpPr>
        <p:spPr>
          <a:xfrm>
            <a:off x="15352678" y="4445000"/>
            <a:ext cx="6999421"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r">
              <a:defRPr sz="4800">
                <a:solidFill>
                  <a:srgbClr val="212121"/>
                </a:solidFill>
                <a:latin typeface="Montserrat"/>
                <a:ea typeface="Montserrat"/>
                <a:cs typeface="Montserrat"/>
                <a:sym typeface="Montserrat"/>
              </a:defRPr>
            </a:lvl1pPr>
          </a:lstStyle>
          <a:p>
            <a:r>
              <a:t>Mona dreone me lem idom bring volupo.</a:t>
            </a:r>
          </a:p>
        </p:txBody>
      </p:sp>
      <p:sp>
        <p:nvSpPr>
          <p:cNvPr id="8" name="Shape 2146"/>
          <p:cNvSpPr/>
          <p:nvPr/>
        </p:nvSpPr>
        <p:spPr>
          <a:xfrm>
            <a:off x="15352678" y="7619900"/>
            <a:ext cx="6999421" cy="40626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r">
              <a:spcBef>
                <a:spcPts val="5900"/>
              </a:spcBef>
              <a:defRPr>
                <a:solidFill>
                  <a:srgbClr val="5E5E5E"/>
                </a:solidFill>
                <a:latin typeface="Montserrat Light"/>
                <a:ea typeface="Montserrat Light"/>
                <a:cs typeface="Montserrat Light"/>
                <a:sym typeface="Montserrat Light"/>
              </a:defRPr>
            </a:lvl1pPr>
          </a:lstStyle>
          <a:p>
            <a:r>
              <a:t>Steto clita kuasd nosotra sea takiomata sanctus est Lorem sito  amet. Lorem eso ipsum dosplor sit amet, dera  selitr Sed diam nie nonumy eiod por invidunt ut labore eto magna aliquyam erat desando greadon.</a:t>
            </a:r>
          </a:p>
        </p:txBody>
      </p:sp>
    </p:spTree>
    <p:extLst>
      <p:ext uri="{BB962C8B-B14F-4D97-AF65-F5344CB8AC3E}">
        <p14:creationId xmlns:p14="http://schemas.microsoft.com/office/powerpoint/2010/main" val="57143683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 name="Shape 1093"/>
          <p:cNvSpPr>
            <a:spLocks noGrp="1"/>
          </p:cNvSpPr>
          <p:nvPr>
            <p:ph type="sldNum" sz="quarter" idx="2"/>
          </p:nvPr>
        </p:nvSpPr>
        <p:spPr>
          <a:xfrm>
            <a:off x="21848960" y="12319000"/>
            <a:ext cx="312015"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
        <p:nvSpPr>
          <p:cNvPr id="1094" name="Shape 1094"/>
          <p:cNvSpPr/>
          <p:nvPr/>
        </p:nvSpPr>
        <p:spPr>
          <a:xfrm>
            <a:off x="2032097" y="6350000"/>
            <a:ext cx="9145193" cy="571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Deot clita kuasd gubergren, nosotra sea fronds takimata sanctus est Lorem ero psusit druamet. Lorem eso ipsum dolor sit amet, deras gradaso consetetur sadipscing elitromas. Sed diam dnie nonumy eirmod tempor invidunt utony labore etodre dolor noradsa mirda. Stet clita kuasd gubergren, nosotra seansa takimata sanctus est Lorem ipsum dolor sit amet. Lorem eso ipsum dolor sit amet, deras consetetur sadipscing idas brotas geras elitromas.</a:t>
            </a:r>
          </a:p>
        </p:txBody>
      </p:sp>
      <p:sp>
        <p:nvSpPr>
          <p:cNvPr id="1095" name="Shape 1095"/>
          <p:cNvSpPr>
            <a:spLocks noGrp="1"/>
          </p:cNvSpPr>
          <p:nvPr>
            <p:ph type="title"/>
          </p:nvPr>
        </p:nvSpPr>
        <p:spPr>
          <a:xfrm>
            <a:off x="2032000" y="1708348"/>
            <a:ext cx="10160196" cy="3125193"/>
          </a:xfrm>
          <a:prstGeom prst="rect">
            <a:avLst/>
          </a:prstGeom>
        </p:spPr>
        <p:txBody>
          <a:bodyPr/>
          <a:lstStyle/>
          <a:p>
            <a:r>
              <a:t>Text</a:t>
            </a:r>
          </a:p>
          <a:p>
            <a:r>
              <a:t>2 Columns</a:t>
            </a:r>
          </a:p>
        </p:txBody>
      </p:sp>
      <p:sp>
        <p:nvSpPr>
          <p:cNvPr id="1096" name="Shape 1096"/>
          <p:cNvSpPr/>
          <p:nvPr/>
        </p:nvSpPr>
        <p:spPr>
          <a:xfrm>
            <a:off x="13211768" y="2025848"/>
            <a:ext cx="9145193" cy="5773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wetoma jam rebum. Stet clita kuasd gubergren, nosotra seansa takimata sanctus est Lorem ipsum dolor sit amet. Lorem eso ipsum dolor sit amet, deras consetetur sadipscing idas brotas geras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ut labore eto dolore magna aliquyam erat desando greadon.</a:t>
            </a:r>
          </a:p>
        </p:txBody>
      </p:sp>
      <p:sp>
        <p:nvSpPr>
          <p:cNvPr id="1097" name="Shape 1097"/>
          <p:cNvSpPr/>
          <p:nvPr/>
        </p:nvSpPr>
        <p:spPr>
          <a:xfrm>
            <a:off x="13211768" y="8509000"/>
            <a:ext cx="9145193" cy="3530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Deot clita kuasd gubergren, nosotra sea fronds takimata sanctus est Lorem ero psusit druamet. Lorem eso ipsum dolor sit amet, deras gradaso consetetur sadipscing elitromas. Sed diam dnie nonumy eirmod tempor invidunt utony labore etodre dolor noradsa mirda. Stet clita kuasd.</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168"/>
          <p:cNvGrpSpPr/>
          <p:nvPr/>
        </p:nvGrpSpPr>
        <p:grpSpPr>
          <a:xfrm>
            <a:off x="11564200" y="2720710"/>
            <a:ext cx="4064001" cy="8274579"/>
            <a:chOff x="0" y="0"/>
            <a:chExt cx="4063999" cy="8274577"/>
          </a:xfrm>
        </p:grpSpPr>
        <p:sp>
          <p:nvSpPr>
            <p:cNvPr id="4" name="Shape 2148"/>
            <p:cNvSpPr/>
            <p:nvPr/>
          </p:nvSpPr>
          <p:spPr>
            <a:xfrm>
              <a:off x="0" y="1059130"/>
              <a:ext cx="102643" cy="3155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960"/>
                    <a:pt x="0" y="19920"/>
                  </a:cubicBezTo>
                  <a:lnTo>
                    <a:pt x="0" y="1680"/>
                  </a:lnTo>
                  <a:cubicBezTo>
                    <a:pt x="0" y="640"/>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5" name="Shape 2149"/>
            <p:cNvSpPr/>
            <p:nvPr/>
          </p:nvSpPr>
          <p:spPr>
            <a:xfrm>
              <a:off x="0" y="1760025"/>
              <a:ext cx="123406" cy="5958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58"/>
                    <a:pt x="0" y="20704"/>
                  </a:cubicBezTo>
                  <a:lnTo>
                    <a:pt x="0" y="896"/>
                  </a:lnTo>
                  <a:cubicBezTo>
                    <a:pt x="0" y="384"/>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6" name="Shape 2150"/>
            <p:cNvSpPr/>
            <p:nvPr/>
          </p:nvSpPr>
          <p:spPr>
            <a:xfrm>
              <a:off x="0" y="2518031"/>
              <a:ext cx="102643" cy="5803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7" name="Shape 2151"/>
            <p:cNvSpPr/>
            <p:nvPr/>
          </p:nvSpPr>
          <p:spPr>
            <a:xfrm>
              <a:off x="3976931" y="1754833"/>
              <a:ext cx="87069" cy="616649"/>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72"/>
                    <a:pt x="21600" y="867"/>
                  </a:cubicBezTo>
                  <a:lnTo>
                    <a:pt x="21600" y="20733"/>
                  </a:lnTo>
                  <a:cubicBezTo>
                    <a:pt x="21600" y="2114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8" name="Shape 2152"/>
            <p:cNvSpPr/>
            <p:nvPr/>
          </p:nvSpPr>
          <p:spPr>
            <a:xfrm>
              <a:off x="41534" y="0"/>
              <a:ext cx="3980947" cy="8274578"/>
            </a:xfrm>
            <a:custGeom>
              <a:avLst/>
              <a:gdLst/>
              <a:ahLst/>
              <a:cxnLst>
                <a:cxn ang="0">
                  <a:pos x="wd2" y="hd2"/>
                </a:cxn>
                <a:cxn ang="5400000">
                  <a:pos x="wd2" y="hd2"/>
                </a:cxn>
                <a:cxn ang="10800000">
                  <a:pos x="wd2" y="hd2"/>
                </a:cxn>
                <a:cxn ang="16200000">
                  <a:pos x="wd2" y="hd2"/>
                </a:cxn>
              </a:cxnLst>
              <a:rect l="0" t="0" r="r" b="b"/>
              <a:pathLst>
                <a:path w="21600" h="21600" extrusionOk="0">
                  <a:moveTo>
                    <a:pt x="17568" y="21600"/>
                  </a:moveTo>
                  <a:lnTo>
                    <a:pt x="4020" y="21600"/>
                  </a:lnTo>
                  <a:cubicBezTo>
                    <a:pt x="1796" y="21600"/>
                    <a:pt x="0" y="20736"/>
                    <a:pt x="0" y="19667"/>
                  </a:cubicBezTo>
                  <a:lnTo>
                    <a:pt x="0" y="1933"/>
                  </a:lnTo>
                  <a:cubicBezTo>
                    <a:pt x="0" y="864"/>
                    <a:pt x="1796" y="0"/>
                    <a:pt x="4020" y="0"/>
                  </a:cubicBezTo>
                  <a:lnTo>
                    <a:pt x="17580" y="0"/>
                  </a:lnTo>
                  <a:cubicBezTo>
                    <a:pt x="19804" y="0"/>
                    <a:pt x="21600" y="864"/>
                    <a:pt x="21600" y="1933"/>
                  </a:cubicBezTo>
                  <a:lnTo>
                    <a:pt x="21600" y="19673"/>
                  </a:lnTo>
                  <a:cubicBezTo>
                    <a:pt x="21587" y="20736"/>
                    <a:pt x="19791" y="21600"/>
                    <a:pt x="17568" y="21600"/>
                  </a:cubicBezTo>
                </a:path>
              </a:pathLst>
            </a:custGeom>
            <a:solidFill>
              <a:srgbClr val="B7B7B7"/>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9" name="Shape 2153"/>
            <p:cNvSpPr/>
            <p:nvPr/>
          </p:nvSpPr>
          <p:spPr>
            <a:xfrm>
              <a:off x="77877" y="36342"/>
              <a:ext cx="3903069" cy="8196702"/>
            </a:xfrm>
            <a:custGeom>
              <a:avLst/>
              <a:gdLst/>
              <a:ahLst/>
              <a:cxnLst>
                <a:cxn ang="0">
                  <a:pos x="wd2" y="hd2"/>
                </a:cxn>
                <a:cxn ang="5400000">
                  <a:pos x="wd2" y="hd2"/>
                </a:cxn>
                <a:cxn ang="10800000">
                  <a:pos x="wd2" y="hd2"/>
                </a:cxn>
                <a:cxn ang="16200000">
                  <a:pos x="wd2" y="hd2"/>
                </a:cxn>
              </a:cxnLst>
              <a:rect l="0" t="0" r="r" b="b"/>
              <a:pathLst>
                <a:path w="21600" h="21600" extrusionOk="0">
                  <a:moveTo>
                    <a:pt x="17631" y="21600"/>
                  </a:moveTo>
                  <a:lnTo>
                    <a:pt x="3969" y="21600"/>
                  </a:lnTo>
                  <a:cubicBezTo>
                    <a:pt x="1779" y="21600"/>
                    <a:pt x="0" y="20753"/>
                    <a:pt x="0" y="19710"/>
                  </a:cubicBezTo>
                  <a:lnTo>
                    <a:pt x="0" y="1890"/>
                  </a:lnTo>
                  <a:cubicBezTo>
                    <a:pt x="0" y="847"/>
                    <a:pt x="1779" y="0"/>
                    <a:pt x="3969" y="0"/>
                  </a:cubicBezTo>
                  <a:lnTo>
                    <a:pt x="17631" y="0"/>
                  </a:lnTo>
                  <a:cubicBezTo>
                    <a:pt x="19821" y="0"/>
                    <a:pt x="21600" y="847"/>
                    <a:pt x="21600" y="1890"/>
                  </a:cubicBezTo>
                  <a:lnTo>
                    <a:pt x="21600" y="19716"/>
                  </a:lnTo>
                  <a:cubicBezTo>
                    <a:pt x="21600" y="20759"/>
                    <a:pt x="19821" y="21600"/>
                    <a:pt x="17631" y="21600"/>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0" name="Shape 2154"/>
            <p:cNvSpPr/>
            <p:nvPr/>
          </p:nvSpPr>
          <p:spPr>
            <a:xfrm>
              <a:off x="212522" y="997371"/>
              <a:ext cx="3550716" cy="6279836"/>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1" y="21600"/>
                  </a:lnTo>
                  <a:cubicBezTo>
                    <a:pt x="128" y="21600"/>
                    <a:pt x="0" y="21523"/>
                    <a:pt x="0" y="21431"/>
                  </a:cubicBezTo>
                  <a:lnTo>
                    <a:pt x="0" y="169"/>
                  </a:lnTo>
                  <a:cubicBezTo>
                    <a:pt x="0" y="77"/>
                    <a:pt x="128" y="0"/>
                    <a:pt x="291" y="0"/>
                  </a:cubicBezTo>
                  <a:lnTo>
                    <a:pt x="21302" y="0"/>
                  </a:lnTo>
                  <a:cubicBezTo>
                    <a:pt x="21465" y="0"/>
                    <a:pt x="21600" y="77"/>
                    <a:pt x="21600" y="169"/>
                  </a:cubicBezTo>
                  <a:lnTo>
                    <a:pt x="21600" y="21431"/>
                  </a:lnTo>
                  <a:cubicBezTo>
                    <a:pt x="21600" y="21523"/>
                    <a:pt x="21465" y="21600"/>
                    <a:pt x="21302" y="21600"/>
                  </a:cubicBezTo>
                </a:path>
              </a:pathLst>
            </a:custGeom>
            <a:solidFill>
              <a:srgbClr val="5E5E5E"/>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1" name="Shape 2155"/>
            <p:cNvSpPr/>
            <p:nvPr/>
          </p:nvSpPr>
          <p:spPr>
            <a:xfrm>
              <a:off x="1706754" y="7433327"/>
              <a:ext cx="645314" cy="645314"/>
            </a:xfrm>
            <a:custGeom>
              <a:avLst/>
              <a:gdLst/>
              <a:ahLst/>
              <a:cxnLst>
                <a:cxn ang="0">
                  <a:pos x="wd2" y="hd2"/>
                </a:cxn>
                <a:cxn ang="5400000">
                  <a:pos x="wd2" y="hd2"/>
                </a:cxn>
                <a:cxn ang="10800000">
                  <a:pos x="wd2" y="hd2"/>
                </a:cxn>
                <a:cxn ang="16200000">
                  <a:pos x="wd2" y="hd2"/>
                </a:cxn>
              </a:cxnLst>
              <a:rect l="0" t="0" r="r" b="b"/>
              <a:pathLst>
                <a:path w="21346" h="21346" extrusionOk="0">
                  <a:moveTo>
                    <a:pt x="18192" y="3115"/>
                  </a:moveTo>
                  <a:cubicBezTo>
                    <a:pt x="19598" y="4521"/>
                    <a:pt x="20457" y="6044"/>
                    <a:pt x="20965" y="7919"/>
                  </a:cubicBezTo>
                  <a:cubicBezTo>
                    <a:pt x="21473" y="9833"/>
                    <a:pt x="21473" y="11552"/>
                    <a:pt x="20965" y="13427"/>
                  </a:cubicBezTo>
                  <a:cubicBezTo>
                    <a:pt x="20457" y="15341"/>
                    <a:pt x="19559" y="16825"/>
                    <a:pt x="18192" y="18192"/>
                  </a:cubicBezTo>
                  <a:cubicBezTo>
                    <a:pt x="16786" y="19598"/>
                    <a:pt x="15302" y="20457"/>
                    <a:pt x="13427" y="20965"/>
                  </a:cubicBezTo>
                  <a:cubicBezTo>
                    <a:pt x="11513" y="21473"/>
                    <a:pt x="9794" y="21473"/>
                    <a:pt x="7919" y="20965"/>
                  </a:cubicBezTo>
                  <a:cubicBezTo>
                    <a:pt x="6005" y="20457"/>
                    <a:pt x="4521" y="19598"/>
                    <a:pt x="3154" y="18192"/>
                  </a:cubicBezTo>
                  <a:cubicBezTo>
                    <a:pt x="1748" y="16786"/>
                    <a:pt x="889" y="15302"/>
                    <a:pt x="381" y="13427"/>
                  </a:cubicBezTo>
                  <a:cubicBezTo>
                    <a:pt x="-127" y="11513"/>
                    <a:pt x="-127" y="9794"/>
                    <a:pt x="381" y="7919"/>
                  </a:cubicBezTo>
                  <a:cubicBezTo>
                    <a:pt x="889" y="6005"/>
                    <a:pt x="1748" y="4521"/>
                    <a:pt x="3154" y="3115"/>
                  </a:cubicBezTo>
                  <a:cubicBezTo>
                    <a:pt x="4521" y="1748"/>
                    <a:pt x="6005" y="889"/>
                    <a:pt x="7919" y="381"/>
                  </a:cubicBezTo>
                  <a:cubicBezTo>
                    <a:pt x="9794" y="-127"/>
                    <a:pt x="11552" y="-127"/>
                    <a:pt x="13427" y="381"/>
                  </a:cubicBezTo>
                  <a:cubicBezTo>
                    <a:pt x="15341" y="889"/>
                    <a:pt x="16825" y="1748"/>
                    <a:pt x="18192" y="311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2" name="Shape 2156"/>
            <p:cNvSpPr/>
            <p:nvPr/>
          </p:nvSpPr>
          <p:spPr>
            <a:xfrm>
              <a:off x="1708107" y="7434681"/>
              <a:ext cx="305145" cy="331108"/>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442"/>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3" name="Shape 2157"/>
            <p:cNvSpPr/>
            <p:nvPr/>
          </p:nvSpPr>
          <p:spPr>
            <a:xfrm>
              <a:off x="1765217" y="7435309"/>
              <a:ext cx="445326" cy="320095"/>
            </a:xfrm>
            <a:custGeom>
              <a:avLst/>
              <a:gdLst/>
              <a:ahLst/>
              <a:cxnLst>
                <a:cxn ang="0">
                  <a:pos x="wd2" y="hd2"/>
                </a:cxn>
                <a:cxn ang="5400000">
                  <a:pos x="wd2" y="hd2"/>
                </a:cxn>
                <a:cxn ang="10800000">
                  <a:pos x="wd2" y="hd2"/>
                </a:cxn>
                <a:cxn ang="16200000">
                  <a:pos x="wd2" y="hd2"/>
                </a:cxn>
              </a:cxnLst>
              <a:rect l="0" t="0" r="r" b="b"/>
              <a:pathLst>
                <a:path w="21600" h="20882" extrusionOk="0">
                  <a:moveTo>
                    <a:pt x="10004" y="351"/>
                  </a:moveTo>
                  <a:cubicBezTo>
                    <a:pt x="5855" y="1343"/>
                    <a:pt x="2274" y="4701"/>
                    <a:pt x="0" y="9052"/>
                  </a:cubicBezTo>
                  <a:lnTo>
                    <a:pt x="12789" y="20882"/>
                  </a:lnTo>
                  <a:lnTo>
                    <a:pt x="21600" y="3709"/>
                  </a:lnTo>
                  <a:cubicBezTo>
                    <a:pt x="18360" y="732"/>
                    <a:pt x="14211" y="-718"/>
                    <a:pt x="10004" y="35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4" name="Shape 2158"/>
            <p:cNvSpPr/>
            <p:nvPr/>
          </p:nvSpPr>
          <p:spPr>
            <a:xfrm>
              <a:off x="1884629" y="7435718"/>
              <a:ext cx="429751" cy="319687"/>
            </a:xfrm>
            <a:custGeom>
              <a:avLst/>
              <a:gdLst/>
              <a:ahLst/>
              <a:cxnLst>
                <a:cxn ang="0">
                  <a:pos x="wd2" y="hd2"/>
                </a:cxn>
                <a:cxn ang="5400000">
                  <a:pos x="wd2" y="hd2"/>
                </a:cxn>
                <a:cxn ang="10800000">
                  <a:pos x="wd2" y="hd2"/>
                </a:cxn>
                <a:cxn ang="16200000">
                  <a:pos x="wd2" y="hd2"/>
                </a:cxn>
              </a:cxnLst>
              <a:rect l="0" t="0" r="r" b="b"/>
              <a:pathLst>
                <a:path w="21600" h="20855" extrusionOk="0">
                  <a:moveTo>
                    <a:pt x="12183" y="1010"/>
                  </a:moveTo>
                  <a:cubicBezTo>
                    <a:pt x="8004" y="-745"/>
                    <a:pt x="3590" y="-134"/>
                    <a:pt x="0" y="2232"/>
                  </a:cubicBezTo>
                  <a:lnTo>
                    <a:pt x="7298" y="20855"/>
                  </a:lnTo>
                  <a:lnTo>
                    <a:pt x="21600" y="11391"/>
                  </a:lnTo>
                  <a:cubicBezTo>
                    <a:pt x="19717" y="6582"/>
                    <a:pt x="16421" y="2766"/>
                    <a:pt x="12183" y="1010"/>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5" name="Shape 2159"/>
            <p:cNvSpPr/>
            <p:nvPr/>
          </p:nvSpPr>
          <p:spPr>
            <a:xfrm>
              <a:off x="2045575" y="7740998"/>
              <a:ext cx="305145" cy="336285"/>
            </a:xfrm>
            <a:custGeom>
              <a:avLst/>
              <a:gdLst/>
              <a:ahLst/>
              <a:cxnLst>
                <a:cxn ang="0">
                  <a:pos x="wd2" y="hd2"/>
                </a:cxn>
                <a:cxn ang="5400000">
                  <a:pos x="wd2" y="hd2"/>
                </a:cxn>
                <a:cxn ang="10800000">
                  <a:pos x="wd2" y="hd2"/>
                </a:cxn>
                <a:cxn ang="16200000">
                  <a:pos x="wd2" y="hd2"/>
                </a:cxn>
              </a:cxnLst>
              <a:rect l="0" t="0" r="r" b="b"/>
              <a:pathLst>
                <a:path w="21600" h="21600" extrusionOk="0">
                  <a:moveTo>
                    <a:pt x="15535" y="15211"/>
                  </a:moveTo>
                  <a:cubicBezTo>
                    <a:pt x="19855" y="11180"/>
                    <a:pt x="21600" y="6389"/>
                    <a:pt x="21600" y="0"/>
                  </a:cubicBezTo>
                  <a:lnTo>
                    <a:pt x="0" y="0"/>
                  </a:lnTo>
                  <a:lnTo>
                    <a:pt x="0" y="21600"/>
                  </a:lnTo>
                  <a:cubicBezTo>
                    <a:pt x="4735" y="21600"/>
                    <a:pt x="10966" y="19166"/>
                    <a:pt x="15535" y="152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6" name="Shape 2160"/>
            <p:cNvSpPr/>
            <p:nvPr/>
          </p:nvSpPr>
          <p:spPr>
            <a:xfrm>
              <a:off x="1843095" y="7756574"/>
              <a:ext cx="445325" cy="319539"/>
            </a:xfrm>
            <a:custGeom>
              <a:avLst/>
              <a:gdLst/>
              <a:ahLst/>
              <a:cxnLst>
                <a:cxn ang="0">
                  <a:pos x="wd2" y="hd2"/>
                </a:cxn>
                <a:cxn ang="5400000">
                  <a:pos x="wd2" y="hd2"/>
                </a:cxn>
                <a:cxn ang="10800000">
                  <a:pos x="wd2" y="hd2"/>
                </a:cxn>
                <a:cxn ang="16200000">
                  <a:pos x="wd2" y="hd2"/>
                </a:cxn>
              </a:cxnLst>
              <a:rect l="0" t="0" r="r" b="b"/>
              <a:pathLst>
                <a:path w="21600" h="20845" extrusionOk="0">
                  <a:moveTo>
                    <a:pt x="11596" y="20455"/>
                  </a:moveTo>
                  <a:cubicBezTo>
                    <a:pt x="15745" y="19539"/>
                    <a:pt x="19326" y="16181"/>
                    <a:pt x="21600" y="11830"/>
                  </a:cubicBezTo>
                  <a:lnTo>
                    <a:pt x="8867" y="0"/>
                  </a:lnTo>
                  <a:lnTo>
                    <a:pt x="0" y="17097"/>
                  </a:lnTo>
                  <a:cubicBezTo>
                    <a:pt x="3240" y="20150"/>
                    <a:pt x="7389" y="21600"/>
                    <a:pt x="11596" y="20455"/>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7" name="Shape 2161"/>
            <p:cNvSpPr/>
            <p:nvPr/>
          </p:nvSpPr>
          <p:spPr>
            <a:xfrm>
              <a:off x="1744450" y="7756574"/>
              <a:ext cx="429751" cy="319618"/>
            </a:xfrm>
            <a:custGeom>
              <a:avLst/>
              <a:gdLst/>
              <a:ahLst/>
              <a:cxnLst>
                <a:cxn ang="0">
                  <a:pos x="wd2" y="hd2"/>
                </a:cxn>
                <a:cxn ang="5400000">
                  <a:pos x="wd2" y="hd2"/>
                </a:cxn>
                <a:cxn ang="10800000">
                  <a:pos x="wd2" y="hd2"/>
                </a:cxn>
                <a:cxn ang="16200000">
                  <a:pos x="wd2" y="hd2"/>
                </a:cxn>
              </a:cxnLst>
              <a:rect l="0" t="0" r="r" b="b"/>
              <a:pathLst>
                <a:path w="21600" h="20851" extrusionOk="0">
                  <a:moveTo>
                    <a:pt x="9417" y="19845"/>
                  </a:moveTo>
                  <a:cubicBezTo>
                    <a:pt x="13596" y="21600"/>
                    <a:pt x="18010" y="20989"/>
                    <a:pt x="21600" y="18547"/>
                  </a:cubicBezTo>
                  <a:lnTo>
                    <a:pt x="14361" y="0"/>
                  </a:lnTo>
                  <a:lnTo>
                    <a:pt x="0" y="9464"/>
                  </a:lnTo>
                  <a:cubicBezTo>
                    <a:pt x="1883" y="14273"/>
                    <a:pt x="5179" y="18089"/>
                    <a:pt x="9417" y="1984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8" name="Shape 2162"/>
            <p:cNvSpPr/>
            <p:nvPr/>
          </p:nvSpPr>
          <p:spPr>
            <a:xfrm>
              <a:off x="1748415" y="7469789"/>
              <a:ext cx="567918" cy="567642"/>
            </a:xfrm>
            <a:custGeom>
              <a:avLst/>
              <a:gdLst/>
              <a:ahLst/>
              <a:cxnLst>
                <a:cxn ang="0">
                  <a:pos x="wd2" y="hd2"/>
                </a:cxn>
                <a:cxn ang="5400000">
                  <a:pos x="wd2" y="hd2"/>
                </a:cxn>
                <a:cxn ang="10800000">
                  <a:pos x="wd2" y="hd2"/>
                </a:cxn>
                <a:cxn ang="16200000">
                  <a:pos x="wd2" y="hd2"/>
                </a:cxn>
              </a:cxnLst>
              <a:rect l="0" t="0" r="r" b="b"/>
              <a:pathLst>
                <a:path w="21330" h="21319" extrusionOk="0">
                  <a:moveTo>
                    <a:pt x="18226" y="3113"/>
                  </a:moveTo>
                  <a:cubicBezTo>
                    <a:pt x="19596" y="4524"/>
                    <a:pt x="20435" y="5978"/>
                    <a:pt x="20965" y="7874"/>
                  </a:cubicBezTo>
                  <a:cubicBezTo>
                    <a:pt x="21451" y="9769"/>
                    <a:pt x="21451" y="11489"/>
                    <a:pt x="20965" y="13384"/>
                  </a:cubicBezTo>
                  <a:cubicBezTo>
                    <a:pt x="20435" y="15280"/>
                    <a:pt x="19596" y="16778"/>
                    <a:pt x="18226" y="18145"/>
                  </a:cubicBezTo>
                  <a:cubicBezTo>
                    <a:pt x="16813" y="19555"/>
                    <a:pt x="15355" y="20437"/>
                    <a:pt x="13456" y="20922"/>
                  </a:cubicBezTo>
                  <a:cubicBezTo>
                    <a:pt x="11557" y="21451"/>
                    <a:pt x="9834" y="21451"/>
                    <a:pt x="7934" y="20922"/>
                  </a:cubicBezTo>
                  <a:cubicBezTo>
                    <a:pt x="6035" y="20437"/>
                    <a:pt x="4533" y="19555"/>
                    <a:pt x="3164" y="18145"/>
                  </a:cubicBezTo>
                  <a:cubicBezTo>
                    <a:pt x="1750" y="16778"/>
                    <a:pt x="867" y="15280"/>
                    <a:pt x="381" y="13384"/>
                  </a:cubicBezTo>
                  <a:cubicBezTo>
                    <a:pt x="-149" y="11489"/>
                    <a:pt x="-105" y="9769"/>
                    <a:pt x="381" y="7874"/>
                  </a:cubicBezTo>
                  <a:cubicBezTo>
                    <a:pt x="911" y="5978"/>
                    <a:pt x="1750" y="4524"/>
                    <a:pt x="3164" y="3113"/>
                  </a:cubicBezTo>
                  <a:cubicBezTo>
                    <a:pt x="4533" y="1747"/>
                    <a:pt x="6035" y="909"/>
                    <a:pt x="7934" y="380"/>
                  </a:cubicBezTo>
                  <a:cubicBezTo>
                    <a:pt x="9834" y="-105"/>
                    <a:pt x="11557" y="-149"/>
                    <a:pt x="13456" y="380"/>
                  </a:cubicBezTo>
                  <a:cubicBezTo>
                    <a:pt x="15355" y="865"/>
                    <a:pt x="16813" y="1747"/>
                    <a:pt x="18226" y="3113"/>
                  </a:cubicBezTo>
                </a:path>
              </a:pathLst>
            </a:custGeom>
            <a:solidFill>
              <a:srgbClr val="080808"/>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19" name="Shape 2163"/>
            <p:cNvSpPr/>
            <p:nvPr/>
          </p:nvSpPr>
          <p:spPr>
            <a:xfrm>
              <a:off x="1723683" y="508798"/>
              <a:ext cx="590691" cy="61081"/>
            </a:xfrm>
            <a:custGeom>
              <a:avLst/>
              <a:gdLst/>
              <a:ahLst/>
              <a:cxnLst>
                <a:cxn ang="0">
                  <a:pos x="wd2" y="hd2"/>
                </a:cxn>
                <a:cxn ang="5400000">
                  <a:pos x="wd2" y="hd2"/>
                </a:cxn>
                <a:cxn ang="10800000">
                  <a:pos x="wd2" y="hd2"/>
                </a:cxn>
                <a:cxn ang="16200000">
                  <a:pos x="wd2" y="hd2"/>
                </a:cxn>
              </a:cxnLst>
              <a:rect l="0" t="0" r="r" b="b"/>
              <a:pathLst>
                <a:path w="21600" h="21600" extrusionOk="0">
                  <a:moveTo>
                    <a:pt x="20524" y="21600"/>
                  </a:moveTo>
                  <a:lnTo>
                    <a:pt x="1119" y="21600"/>
                  </a:lnTo>
                  <a:cubicBezTo>
                    <a:pt x="473" y="21600"/>
                    <a:pt x="0" y="17280"/>
                    <a:pt x="0" y="10800"/>
                  </a:cubicBezTo>
                  <a:cubicBezTo>
                    <a:pt x="0" y="4320"/>
                    <a:pt x="473" y="0"/>
                    <a:pt x="1119" y="0"/>
                  </a:cubicBezTo>
                  <a:lnTo>
                    <a:pt x="20524" y="0"/>
                  </a:lnTo>
                  <a:cubicBezTo>
                    <a:pt x="21127" y="0"/>
                    <a:pt x="21600" y="4320"/>
                    <a:pt x="21600" y="10800"/>
                  </a:cubicBezTo>
                  <a:cubicBezTo>
                    <a:pt x="21600" y="16416"/>
                    <a:pt x="21127" y="21600"/>
                    <a:pt x="20524"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0" name="Shape 2164"/>
            <p:cNvSpPr/>
            <p:nvPr/>
          </p:nvSpPr>
          <p:spPr>
            <a:xfrm>
              <a:off x="1962506" y="207672"/>
              <a:ext cx="97485" cy="9748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857"/>
                    <a:pt x="21086" y="14400"/>
                    <a:pt x="20057" y="16200"/>
                  </a:cubicBezTo>
                  <a:cubicBezTo>
                    <a:pt x="19029" y="18000"/>
                    <a:pt x="17743" y="19029"/>
                    <a:pt x="16200" y="20057"/>
                  </a:cubicBezTo>
                  <a:cubicBezTo>
                    <a:pt x="14400" y="21086"/>
                    <a:pt x="12857" y="21600"/>
                    <a:pt x="10800" y="21600"/>
                  </a:cubicBezTo>
                  <a:cubicBezTo>
                    <a:pt x="8743" y="21600"/>
                    <a:pt x="7200" y="21086"/>
                    <a:pt x="5400" y="20057"/>
                  </a:cubicBezTo>
                  <a:cubicBezTo>
                    <a:pt x="3600" y="19029"/>
                    <a:pt x="2057" y="18000"/>
                    <a:pt x="1286" y="16200"/>
                  </a:cubicBezTo>
                  <a:cubicBezTo>
                    <a:pt x="257" y="14400"/>
                    <a:pt x="0" y="12857"/>
                    <a:pt x="0" y="10800"/>
                  </a:cubicBezTo>
                  <a:cubicBezTo>
                    <a:pt x="0" y="8743"/>
                    <a:pt x="257" y="7200"/>
                    <a:pt x="1286" y="5400"/>
                  </a:cubicBezTo>
                  <a:cubicBezTo>
                    <a:pt x="2057" y="3600"/>
                    <a:pt x="3600" y="2571"/>
                    <a:pt x="5400" y="1543"/>
                  </a:cubicBezTo>
                  <a:cubicBezTo>
                    <a:pt x="7200" y="771"/>
                    <a:pt x="8743" y="0"/>
                    <a:pt x="10800" y="0"/>
                  </a:cubicBezTo>
                  <a:cubicBezTo>
                    <a:pt x="12857" y="0"/>
                    <a:pt x="14400" y="771"/>
                    <a:pt x="16200" y="1543"/>
                  </a:cubicBezTo>
                  <a:cubicBezTo>
                    <a:pt x="17743" y="2571"/>
                    <a:pt x="19029" y="3600"/>
                    <a:pt x="20057" y="5400"/>
                  </a:cubicBezTo>
                  <a:cubicBezTo>
                    <a:pt x="21086" y="7200"/>
                    <a:pt x="21600" y="8743"/>
                    <a:pt x="21600" y="108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1" name="Shape 2165"/>
            <p:cNvSpPr/>
            <p:nvPr/>
          </p:nvSpPr>
          <p:spPr>
            <a:xfrm>
              <a:off x="1314405" y="468205"/>
              <a:ext cx="137194" cy="137194"/>
            </a:xfrm>
            <a:custGeom>
              <a:avLst/>
              <a:gdLst/>
              <a:ahLst/>
              <a:cxnLst>
                <a:cxn ang="0">
                  <a:pos x="wd2" y="hd2"/>
                </a:cxn>
                <a:cxn ang="5400000">
                  <a:pos x="wd2" y="hd2"/>
                </a:cxn>
                <a:cxn ang="10800000">
                  <a:pos x="wd2" y="hd2"/>
                </a:cxn>
                <a:cxn ang="16200000">
                  <a:pos x="wd2" y="hd2"/>
                </a:cxn>
              </a:cxnLst>
              <a:rect l="0" t="0" r="r" b="b"/>
              <a:pathLst>
                <a:path w="21318" h="21318" extrusionOk="0">
                  <a:moveTo>
                    <a:pt x="11481" y="36"/>
                  </a:moveTo>
                  <a:cubicBezTo>
                    <a:pt x="13477" y="217"/>
                    <a:pt x="14930" y="762"/>
                    <a:pt x="16563" y="1851"/>
                  </a:cubicBezTo>
                  <a:cubicBezTo>
                    <a:pt x="18015" y="2940"/>
                    <a:pt x="19286" y="4210"/>
                    <a:pt x="20193" y="6025"/>
                  </a:cubicBezTo>
                  <a:cubicBezTo>
                    <a:pt x="20919" y="7841"/>
                    <a:pt x="21464" y="9656"/>
                    <a:pt x="21282" y="11471"/>
                  </a:cubicBezTo>
                  <a:cubicBezTo>
                    <a:pt x="21101" y="13467"/>
                    <a:pt x="20556" y="14920"/>
                    <a:pt x="19467" y="16553"/>
                  </a:cubicBezTo>
                  <a:cubicBezTo>
                    <a:pt x="18378" y="18187"/>
                    <a:pt x="16926" y="19457"/>
                    <a:pt x="15293" y="20183"/>
                  </a:cubicBezTo>
                  <a:cubicBezTo>
                    <a:pt x="13477" y="21091"/>
                    <a:pt x="11662" y="21454"/>
                    <a:pt x="9847" y="21272"/>
                  </a:cubicBezTo>
                  <a:cubicBezTo>
                    <a:pt x="7851" y="21091"/>
                    <a:pt x="6398" y="20546"/>
                    <a:pt x="4765" y="19457"/>
                  </a:cubicBezTo>
                  <a:cubicBezTo>
                    <a:pt x="3131" y="18368"/>
                    <a:pt x="1861" y="17098"/>
                    <a:pt x="1135" y="15283"/>
                  </a:cubicBezTo>
                  <a:cubicBezTo>
                    <a:pt x="227" y="13467"/>
                    <a:pt x="-136" y="11834"/>
                    <a:pt x="46" y="9837"/>
                  </a:cubicBezTo>
                  <a:cubicBezTo>
                    <a:pt x="227" y="8022"/>
                    <a:pt x="772" y="6388"/>
                    <a:pt x="1861" y="4755"/>
                  </a:cubicBezTo>
                  <a:cubicBezTo>
                    <a:pt x="2950" y="3121"/>
                    <a:pt x="4220" y="2032"/>
                    <a:pt x="6035" y="1125"/>
                  </a:cubicBezTo>
                  <a:cubicBezTo>
                    <a:pt x="7851" y="399"/>
                    <a:pt x="9484" y="-146"/>
                    <a:pt x="11481" y="3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2" name="Shape 2166"/>
            <p:cNvSpPr/>
            <p:nvPr/>
          </p:nvSpPr>
          <p:spPr>
            <a:xfrm>
              <a:off x="1335051" y="488516"/>
              <a:ext cx="101120" cy="101390"/>
            </a:xfrm>
            <a:custGeom>
              <a:avLst/>
              <a:gdLst/>
              <a:ahLst/>
              <a:cxnLst>
                <a:cxn ang="0">
                  <a:pos x="wd2" y="hd2"/>
                </a:cxn>
                <a:cxn ang="5400000">
                  <a:pos x="wd2" y="hd2"/>
                </a:cxn>
                <a:cxn ang="10800000">
                  <a:pos x="wd2" y="hd2"/>
                </a:cxn>
                <a:cxn ang="16200000">
                  <a:pos x="wd2" y="hd2"/>
                </a:cxn>
              </a:cxnLst>
              <a:rect l="0" t="0" r="r" b="b"/>
              <a:pathLst>
                <a:path w="21282" h="21339" extrusionOk="0">
                  <a:moveTo>
                    <a:pt x="17121" y="2185"/>
                  </a:moveTo>
                  <a:cubicBezTo>
                    <a:pt x="18646" y="3202"/>
                    <a:pt x="19662" y="4726"/>
                    <a:pt x="20425" y="6505"/>
                  </a:cubicBezTo>
                  <a:cubicBezTo>
                    <a:pt x="21187" y="8284"/>
                    <a:pt x="21441" y="10063"/>
                    <a:pt x="21187" y="11842"/>
                  </a:cubicBezTo>
                  <a:cubicBezTo>
                    <a:pt x="20933" y="13874"/>
                    <a:pt x="20425" y="15399"/>
                    <a:pt x="19154" y="16924"/>
                  </a:cubicBezTo>
                  <a:cubicBezTo>
                    <a:pt x="17883" y="18703"/>
                    <a:pt x="16613" y="19719"/>
                    <a:pt x="14834" y="20482"/>
                  </a:cubicBezTo>
                  <a:cubicBezTo>
                    <a:pt x="13055" y="21244"/>
                    <a:pt x="11276" y="21498"/>
                    <a:pt x="9243" y="21244"/>
                  </a:cubicBezTo>
                  <a:cubicBezTo>
                    <a:pt x="7465" y="20990"/>
                    <a:pt x="5686" y="20482"/>
                    <a:pt x="4161" y="19211"/>
                  </a:cubicBezTo>
                  <a:cubicBezTo>
                    <a:pt x="2636" y="18194"/>
                    <a:pt x="1620" y="16670"/>
                    <a:pt x="857" y="14637"/>
                  </a:cubicBezTo>
                  <a:cubicBezTo>
                    <a:pt x="95" y="12858"/>
                    <a:pt x="-159" y="11333"/>
                    <a:pt x="95" y="9300"/>
                  </a:cubicBezTo>
                  <a:cubicBezTo>
                    <a:pt x="349" y="7267"/>
                    <a:pt x="857" y="5743"/>
                    <a:pt x="2128" y="4218"/>
                  </a:cubicBezTo>
                  <a:cubicBezTo>
                    <a:pt x="3399" y="2693"/>
                    <a:pt x="4669" y="1423"/>
                    <a:pt x="6448" y="660"/>
                  </a:cubicBezTo>
                  <a:cubicBezTo>
                    <a:pt x="8227" y="-102"/>
                    <a:pt x="10006" y="-102"/>
                    <a:pt x="12039" y="152"/>
                  </a:cubicBezTo>
                  <a:cubicBezTo>
                    <a:pt x="13817" y="152"/>
                    <a:pt x="15596" y="914"/>
                    <a:pt x="17121" y="2185"/>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sp>
          <p:nvSpPr>
            <p:cNvPr id="23" name="Shape 2167"/>
            <p:cNvSpPr/>
            <p:nvPr/>
          </p:nvSpPr>
          <p:spPr>
            <a:xfrm>
              <a:off x="1355064" y="508798"/>
              <a:ext cx="55896" cy="55198"/>
            </a:xfrm>
            <a:custGeom>
              <a:avLst/>
              <a:gdLst/>
              <a:ahLst/>
              <a:cxnLst>
                <a:cxn ang="0">
                  <a:pos x="wd2" y="hd2"/>
                </a:cxn>
                <a:cxn ang="5400000">
                  <a:pos x="wd2" y="hd2"/>
                </a:cxn>
                <a:cxn ang="10800000">
                  <a:pos x="wd2" y="hd2"/>
                </a:cxn>
                <a:cxn ang="16200000">
                  <a:pos x="wd2" y="hd2"/>
                </a:cxn>
              </a:cxnLst>
              <a:rect l="0" t="0" r="r" b="b"/>
              <a:pathLst>
                <a:path w="21600" h="21321" extrusionOk="0">
                  <a:moveTo>
                    <a:pt x="19722" y="5055"/>
                  </a:moveTo>
                  <a:cubicBezTo>
                    <a:pt x="21130" y="6894"/>
                    <a:pt x="21600" y="8272"/>
                    <a:pt x="21600" y="10111"/>
                  </a:cubicBezTo>
                  <a:cubicBezTo>
                    <a:pt x="21600" y="12409"/>
                    <a:pt x="21130" y="13787"/>
                    <a:pt x="20191" y="15626"/>
                  </a:cubicBezTo>
                  <a:cubicBezTo>
                    <a:pt x="19252" y="17464"/>
                    <a:pt x="17843" y="18843"/>
                    <a:pt x="16435" y="19762"/>
                  </a:cubicBezTo>
                  <a:cubicBezTo>
                    <a:pt x="14557" y="20681"/>
                    <a:pt x="13148" y="21140"/>
                    <a:pt x="11270" y="21140"/>
                  </a:cubicBezTo>
                  <a:cubicBezTo>
                    <a:pt x="9391" y="21600"/>
                    <a:pt x="7513" y="21140"/>
                    <a:pt x="5635" y="20221"/>
                  </a:cubicBezTo>
                  <a:cubicBezTo>
                    <a:pt x="3757" y="19302"/>
                    <a:pt x="2348" y="18383"/>
                    <a:pt x="1409" y="16545"/>
                  </a:cubicBezTo>
                  <a:cubicBezTo>
                    <a:pt x="0" y="15166"/>
                    <a:pt x="0" y="13328"/>
                    <a:pt x="0" y="11030"/>
                  </a:cubicBezTo>
                  <a:cubicBezTo>
                    <a:pt x="0" y="9191"/>
                    <a:pt x="0" y="7353"/>
                    <a:pt x="939" y="5974"/>
                  </a:cubicBezTo>
                  <a:cubicBezTo>
                    <a:pt x="1878" y="4136"/>
                    <a:pt x="2817" y="2757"/>
                    <a:pt x="4696" y="1838"/>
                  </a:cubicBezTo>
                  <a:cubicBezTo>
                    <a:pt x="6104" y="919"/>
                    <a:pt x="8452" y="0"/>
                    <a:pt x="10330" y="0"/>
                  </a:cubicBezTo>
                  <a:cubicBezTo>
                    <a:pt x="12209" y="0"/>
                    <a:pt x="14087" y="460"/>
                    <a:pt x="15965" y="1379"/>
                  </a:cubicBezTo>
                  <a:cubicBezTo>
                    <a:pt x="17374" y="2298"/>
                    <a:pt x="18783" y="3217"/>
                    <a:pt x="19722" y="5055"/>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000000"/>
                  </a:solidFill>
                  <a:latin typeface="Arial"/>
                  <a:ea typeface="Arial"/>
                  <a:cs typeface="Arial"/>
                  <a:sym typeface="Arial"/>
                </a:defRPr>
              </a:pPr>
              <a:endParaRPr/>
            </a:p>
          </p:txBody>
        </p:sp>
      </p:grpSp>
      <p:sp>
        <p:nvSpPr>
          <p:cNvPr id="24" name="Shape 2170"/>
          <p:cNvSpPr txBox="1">
            <a:spLocks/>
          </p:cNvSpPr>
          <p:nvPr/>
        </p:nvSpPr>
        <p:spPr>
          <a:xfrm>
            <a:off x="18671430" y="1835348"/>
            <a:ext cx="4567140" cy="1714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lnSpc>
                <a:spcPct val="100000"/>
              </a:lnSpc>
              <a:defRPr sz="4800" spc="240">
                <a:solidFill>
                  <a:srgbClr val="FFFFFF"/>
                </a:solidFill>
                <a:latin typeface="Montserrat"/>
                <a:ea typeface="Montserrat"/>
                <a:cs typeface="Montserrat"/>
                <a:sym typeface="Montserrat"/>
              </a:defRPr>
            </a:pPr>
            <a:r>
              <a:rPr lang="de-DE" sz="4800" spc="240">
                <a:solidFill>
                  <a:srgbClr val="FFFFFF"/>
                </a:solidFill>
                <a:latin typeface="Montserrat"/>
                <a:ea typeface="Montserrat"/>
                <a:cs typeface="Montserrat"/>
                <a:sym typeface="Montserrat"/>
              </a:rPr>
              <a:t>App</a:t>
            </a:r>
          </a:p>
          <a:p>
            <a:pPr hangingPunct="1">
              <a:lnSpc>
                <a:spcPct val="100000"/>
              </a:lnSpc>
              <a:defRPr sz="4800" spc="240">
                <a:solidFill>
                  <a:srgbClr val="FFFFFF"/>
                </a:solidFill>
                <a:latin typeface="Montserrat"/>
                <a:ea typeface="Montserrat"/>
                <a:cs typeface="Montserrat"/>
                <a:sym typeface="Montserrat"/>
              </a:defRPr>
            </a:pPr>
            <a:r>
              <a:rPr lang="de-DE" sz="4800" spc="240">
                <a:solidFill>
                  <a:srgbClr val="FFFFFF"/>
                </a:solidFill>
                <a:latin typeface="Montserrat"/>
                <a:ea typeface="Montserrat"/>
                <a:cs typeface="Montserrat"/>
                <a:sym typeface="Montserrat"/>
              </a:rPr>
              <a:t>Design</a:t>
            </a:r>
            <a:endParaRPr lang="de-DE" sz="4800" spc="240" dirty="0">
              <a:solidFill>
                <a:srgbClr val="FFFFFF"/>
              </a:solidFill>
              <a:latin typeface="Montserrat"/>
              <a:ea typeface="Montserrat"/>
              <a:cs typeface="Montserrat"/>
              <a:sym typeface="Montserrat"/>
            </a:endParaRPr>
          </a:p>
        </p:txBody>
      </p:sp>
      <p:sp>
        <p:nvSpPr>
          <p:cNvPr id="25" name="Shape 2171"/>
          <p:cNvSpPr/>
          <p:nvPr/>
        </p:nvSpPr>
        <p:spPr>
          <a:xfrm>
            <a:off x="18671430" y="4297906"/>
            <a:ext cx="3685531" cy="75800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FFFFFF"/>
                </a:solidFill>
                <a:latin typeface="Montserrat Light"/>
                <a:ea typeface="Montserrat Light"/>
                <a:cs typeface="Montserrat Light"/>
                <a:sym typeface="Montserrat Light"/>
              </a:defRPr>
            </a:lvl1pPr>
          </a:lstStyle>
          <a:p>
            <a:r>
              <a:t>At vero eos beton accusam et justo fosdiuo it dolores etoa jam rebum. Stet on clita kuasd gubergren, nosotra seado tan kimata sianct nus Dorems ipsum dolor sifon amet. Lorem esos ipsum dolor onro sit amet.</a:t>
            </a:r>
          </a:p>
        </p:txBody>
      </p:sp>
      <p:sp>
        <p:nvSpPr>
          <p:cNvPr id="26" name="Shape 2172"/>
          <p:cNvSpPr/>
          <p:nvPr/>
        </p:nvSpPr>
        <p:spPr>
          <a:xfrm>
            <a:off x="3570400" y="2592422"/>
            <a:ext cx="6096001" cy="1140153"/>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a:t>
            </a:r>
          </a:p>
        </p:txBody>
      </p:sp>
      <p:sp>
        <p:nvSpPr>
          <p:cNvPr id="27" name="Shape 2173"/>
          <p:cNvSpPr/>
          <p:nvPr/>
        </p:nvSpPr>
        <p:spPr>
          <a:xfrm>
            <a:off x="3570400" y="1830422"/>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IDEAS</a:t>
            </a:r>
          </a:p>
        </p:txBody>
      </p:sp>
      <p:sp>
        <p:nvSpPr>
          <p:cNvPr id="28" name="Shape 2174"/>
          <p:cNvSpPr/>
          <p:nvPr/>
        </p:nvSpPr>
        <p:spPr>
          <a:xfrm>
            <a:off x="3570400" y="4541310"/>
            <a:ext cx="6096001"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29" name="Shape 2175"/>
          <p:cNvSpPr/>
          <p:nvPr/>
        </p:nvSpPr>
        <p:spPr>
          <a:xfrm>
            <a:off x="3570397" y="7252198"/>
            <a:ext cx="609600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30" name="Shape 2176"/>
          <p:cNvSpPr/>
          <p:nvPr/>
        </p:nvSpPr>
        <p:spPr>
          <a:xfrm>
            <a:off x="3570397" y="9963085"/>
            <a:ext cx="6096007"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31" name="Shape 2177"/>
          <p:cNvSpPr/>
          <p:nvPr/>
        </p:nvSpPr>
        <p:spPr>
          <a:xfrm>
            <a:off x="3570400" y="5303310"/>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jamosan  granss rebum.</a:t>
            </a:r>
          </a:p>
        </p:txBody>
      </p:sp>
      <p:sp>
        <p:nvSpPr>
          <p:cNvPr id="32" name="Shape 2178"/>
          <p:cNvSpPr/>
          <p:nvPr/>
        </p:nvSpPr>
        <p:spPr>
          <a:xfrm>
            <a:off x="3570400" y="8014198"/>
            <a:ext cx="6096001"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Droteto clita kuasd gubergren, nosotra seao itrado. </a:t>
            </a:r>
          </a:p>
        </p:txBody>
      </p:sp>
      <p:sp>
        <p:nvSpPr>
          <p:cNvPr id="33" name="Shape 2179"/>
          <p:cNvSpPr/>
          <p:nvPr/>
        </p:nvSpPr>
        <p:spPr>
          <a:xfrm>
            <a:off x="3570403" y="10725086"/>
            <a:ext cx="6095995" cy="115285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Lores etoa jam rebum kuasd gubergren, nosotra seao. </a:t>
            </a:r>
          </a:p>
        </p:txBody>
      </p:sp>
      <p:sp>
        <p:nvSpPr>
          <p:cNvPr id="34" name="Shape 2180"/>
          <p:cNvSpPr/>
          <p:nvPr/>
        </p:nvSpPr>
        <p:spPr>
          <a:xfrm>
            <a:off x="1916838" y="1444673"/>
            <a:ext cx="1653563" cy="2541902"/>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1</a:t>
            </a:r>
          </a:p>
        </p:txBody>
      </p:sp>
      <p:sp>
        <p:nvSpPr>
          <p:cNvPr id="35" name="Shape 2181"/>
          <p:cNvSpPr/>
          <p:nvPr/>
        </p:nvSpPr>
        <p:spPr>
          <a:xfrm>
            <a:off x="1916838" y="4161911"/>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2</a:t>
            </a:r>
          </a:p>
        </p:txBody>
      </p:sp>
      <p:sp>
        <p:nvSpPr>
          <p:cNvPr id="36" name="Shape 2182"/>
          <p:cNvSpPr/>
          <p:nvPr/>
        </p:nvSpPr>
        <p:spPr>
          <a:xfrm>
            <a:off x="1916838" y="6879149"/>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3</a:t>
            </a:r>
          </a:p>
        </p:txBody>
      </p:sp>
      <p:sp>
        <p:nvSpPr>
          <p:cNvPr id="37" name="Shape 2183"/>
          <p:cNvSpPr/>
          <p:nvPr/>
        </p:nvSpPr>
        <p:spPr>
          <a:xfrm>
            <a:off x="1916838" y="9590037"/>
            <a:ext cx="1653563" cy="25419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4</a:t>
            </a:r>
          </a:p>
        </p:txBody>
      </p:sp>
      <p:sp>
        <p:nvSpPr>
          <p:cNvPr id="2" name="Bildplatzhalter 1"/>
          <p:cNvSpPr>
            <a:spLocks noGrp="1"/>
          </p:cNvSpPr>
          <p:nvPr>
            <p:ph type="pic" sz="quarter" idx="13"/>
          </p:nvPr>
        </p:nvSpPr>
        <p:spPr>
          <a:xfrm>
            <a:off x="11835879" y="3718081"/>
            <a:ext cx="3449242" cy="6223925"/>
          </a:xfrm>
        </p:spPr>
      </p:sp>
    </p:spTree>
    <p:extLst>
      <p:ext uri="{BB962C8B-B14F-4D97-AF65-F5344CB8AC3E}">
        <p14:creationId xmlns:p14="http://schemas.microsoft.com/office/powerpoint/2010/main" val="1390920516"/>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Bildplatzhalter 2"/>
          <p:cNvSpPr>
            <a:spLocks noGrp="1"/>
          </p:cNvSpPr>
          <p:nvPr>
            <p:ph type="pic" sz="half" idx="14"/>
          </p:nvPr>
        </p:nvSpPr>
        <p:spPr/>
      </p:sp>
      <p:sp>
        <p:nvSpPr>
          <p:cNvPr id="4" name="Shape 2196"/>
          <p:cNvSpPr/>
          <p:nvPr/>
        </p:nvSpPr>
        <p:spPr>
          <a:xfrm>
            <a:off x="13213497" y="1898848"/>
            <a:ext cx="9145191" cy="38506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5900"/>
              </a:spcBef>
              <a:defRPr>
                <a:solidFill>
                  <a:srgbClr val="424242"/>
                </a:solidFill>
                <a:latin typeface="Montserrat Light"/>
                <a:ea typeface="Montserrat Light"/>
                <a:cs typeface="Montserrat Light"/>
                <a:sym typeface="Montserrat Light"/>
              </a:defRPr>
            </a:lvl1pPr>
          </a:lstStyle>
          <a:p>
            <a:r>
              <a:t>At vero eos et accusam et justo duo dolores et eaomasn rebum. Stet clita kasd gubergren, no sea norn takimata sanctus est Lorem ipsum dolor sit amet. Lorem osipsum dolor sit amet, consetetur sadipscing elitr, seldom diam nonumy eirmod tempor invidunt ut labore erutad dolore magna.</a:t>
            </a:r>
          </a:p>
        </p:txBody>
      </p:sp>
      <p:sp>
        <p:nvSpPr>
          <p:cNvPr id="5" name="Shape 2197"/>
          <p:cNvSpPr/>
          <p:nvPr/>
        </p:nvSpPr>
        <p:spPr>
          <a:xfrm>
            <a:off x="2035075" y="8886328"/>
            <a:ext cx="9142215" cy="1727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800">
                <a:solidFill>
                  <a:srgbClr val="212121"/>
                </a:solidFill>
                <a:latin typeface="Helvetica"/>
                <a:ea typeface="Helvetica"/>
                <a:cs typeface="Helvetica"/>
                <a:sym typeface="Helvetica"/>
              </a:defRPr>
            </a:lvl1pPr>
          </a:lstStyle>
          <a:p>
            <a:r>
              <a:rPr dirty="0"/>
              <a:t>Labore et dolore dm magmona deum eot, sed diam volupo.</a:t>
            </a:r>
          </a:p>
        </p:txBody>
      </p:sp>
    </p:spTree>
    <p:extLst>
      <p:ext uri="{BB962C8B-B14F-4D97-AF65-F5344CB8AC3E}">
        <p14:creationId xmlns:p14="http://schemas.microsoft.com/office/powerpoint/2010/main" val="906970161"/>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2205"/>
          <p:cNvSpPr/>
          <p:nvPr/>
        </p:nvSpPr>
        <p:spPr>
          <a:xfrm>
            <a:off x="2032096" y="9654861"/>
            <a:ext cx="9145194" cy="1265734"/>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Steto clita kuasd gubergren, nosotra seao. Fosduo dolores etoa jamorda rebum.  </a:t>
            </a:r>
          </a:p>
        </p:txBody>
      </p:sp>
      <p:sp>
        <p:nvSpPr>
          <p:cNvPr id="4" name="Shape 2206"/>
          <p:cNvSpPr/>
          <p:nvPr/>
        </p:nvSpPr>
        <p:spPr>
          <a:xfrm>
            <a:off x="2032097" y="7749861"/>
            <a:ext cx="9145193" cy="190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rPr dirty="0"/>
              <a:t>Mese magmona dreso nade lesdiacw.</a:t>
            </a:r>
          </a:p>
        </p:txBody>
      </p:sp>
      <p:sp>
        <p:nvSpPr>
          <p:cNvPr id="5" name="Shape 2207"/>
          <p:cNvSpPr/>
          <p:nvPr/>
        </p:nvSpPr>
        <p:spPr>
          <a:xfrm>
            <a:off x="13211770" y="7872511"/>
            <a:ext cx="8379917" cy="304808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FFFFFF"/>
                </a:solidFill>
                <a:latin typeface="Montserrat Light"/>
                <a:ea typeface="Montserrat Light"/>
                <a:cs typeface="Montserrat Light"/>
                <a:sym typeface="Montserrat Light"/>
              </a:defRPr>
            </a:lvl1pPr>
          </a:lstStyle>
          <a:p>
            <a:r>
              <a:t>Lorem ipsum dolor sifon amet. Lorem eso ipsum dolor sit amet. Sed diam otron nios nonumy drosda eirmod tempor invidunt ubore eto ogna alioyam eratosda desando greadon vero eos etosda.</a:t>
            </a:r>
          </a:p>
        </p:txBody>
      </p:sp>
    </p:spTree>
    <p:extLst>
      <p:ext uri="{BB962C8B-B14F-4D97-AF65-F5344CB8AC3E}">
        <p14:creationId xmlns:p14="http://schemas.microsoft.com/office/powerpoint/2010/main" val="845242928"/>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210"/>
          <p:cNvSpPr/>
          <p:nvPr/>
        </p:nvSpPr>
        <p:spPr>
          <a:xfrm>
            <a:off x="12192000" y="2592422"/>
            <a:ext cx="4828163"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4" name="Shape 2211"/>
          <p:cNvSpPr/>
          <p:nvPr/>
        </p:nvSpPr>
        <p:spPr>
          <a:xfrm>
            <a:off x="12192000" y="1830422"/>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CREATIVE DESIGN</a:t>
            </a:r>
          </a:p>
        </p:txBody>
      </p:sp>
      <p:sp>
        <p:nvSpPr>
          <p:cNvPr id="5" name="Shape 2212"/>
          <p:cNvSpPr/>
          <p:nvPr/>
        </p:nvSpPr>
        <p:spPr>
          <a:xfrm>
            <a:off x="17718200" y="1830422"/>
            <a:ext cx="4626055"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APP DEVELOPMENT</a:t>
            </a:r>
          </a:p>
        </p:txBody>
      </p:sp>
      <p:sp>
        <p:nvSpPr>
          <p:cNvPr id="6" name="Shape 2213"/>
          <p:cNvSpPr/>
          <p:nvPr/>
        </p:nvSpPr>
        <p:spPr>
          <a:xfrm>
            <a:off x="12189841" y="5614210"/>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MARKETING</a:t>
            </a:r>
          </a:p>
        </p:txBody>
      </p:sp>
      <p:sp>
        <p:nvSpPr>
          <p:cNvPr id="7" name="Shape 2214"/>
          <p:cNvSpPr/>
          <p:nvPr/>
        </p:nvSpPr>
        <p:spPr>
          <a:xfrm>
            <a:off x="17716038" y="5614210"/>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PHOTOGRAPY</a:t>
            </a:r>
          </a:p>
        </p:txBody>
      </p:sp>
      <p:sp>
        <p:nvSpPr>
          <p:cNvPr id="8" name="Shape 2215"/>
          <p:cNvSpPr/>
          <p:nvPr/>
        </p:nvSpPr>
        <p:spPr>
          <a:xfrm>
            <a:off x="17718200" y="2592422"/>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9" name="Shape 2216"/>
          <p:cNvSpPr/>
          <p:nvPr/>
        </p:nvSpPr>
        <p:spPr>
          <a:xfrm>
            <a:off x="12189841" y="6376210"/>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0" name="Shape 2217"/>
          <p:cNvSpPr/>
          <p:nvPr/>
        </p:nvSpPr>
        <p:spPr>
          <a:xfrm>
            <a:off x="17716038" y="6376211"/>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1" name="Shape 2218"/>
          <p:cNvSpPr/>
          <p:nvPr/>
        </p:nvSpPr>
        <p:spPr>
          <a:xfrm>
            <a:off x="2032000" y="1581348"/>
            <a:ext cx="9145290" cy="44623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FFFFFF"/>
                </a:solidFill>
                <a:latin typeface="+mj-lt"/>
                <a:ea typeface="+mj-ea"/>
                <a:cs typeface="+mj-cs"/>
                <a:sym typeface="Montserrat Semi Bold"/>
              </a:defRPr>
            </a:pPr>
            <a:r>
              <a:t>A Great</a:t>
            </a:r>
          </a:p>
          <a:p>
            <a:pPr>
              <a:lnSpc>
                <a:spcPct val="80000"/>
              </a:lnSpc>
              <a:defRPr sz="11200" spc="560">
                <a:solidFill>
                  <a:srgbClr val="FFFFFF"/>
                </a:solidFill>
                <a:latin typeface="+mj-lt"/>
                <a:ea typeface="+mj-ea"/>
                <a:cs typeface="+mj-cs"/>
                <a:sym typeface="Montserrat Semi Bold"/>
              </a:defRPr>
            </a:pPr>
            <a:r>
              <a:rPr dirty="0"/>
              <a:t>Titel goes</a:t>
            </a:r>
          </a:p>
          <a:p>
            <a:pPr>
              <a:lnSpc>
                <a:spcPct val="80000"/>
              </a:lnSpc>
              <a:defRPr sz="11200" spc="560">
                <a:solidFill>
                  <a:srgbClr val="FFFFFF"/>
                </a:solidFill>
                <a:latin typeface="+mj-lt"/>
                <a:ea typeface="+mj-ea"/>
                <a:cs typeface="+mj-cs"/>
                <a:sym typeface="Montserrat Semi Bold"/>
              </a:defRPr>
            </a:pPr>
            <a:r>
              <a:rPr dirty="0"/>
              <a:t>here</a:t>
            </a:r>
          </a:p>
        </p:txBody>
      </p:sp>
      <p:sp>
        <p:nvSpPr>
          <p:cNvPr id="12" name="Shape 2219"/>
          <p:cNvSpPr/>
          <p:nvPr/>
        </p:nvSpPr>
        <p:spPr>
          <a:xfrm>
            <a:off x="12192000" y="9397999"/>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SUPPORT</a:t>
            </a:r>
          </a:p>
        </p:txBody>
      </p:sp>
      <p:sp>
        <p:nvSpPr>
          <p:cNvPr id="13" name="Shape 2220"/>
          <p:cNvSpPr/>
          <p:nvPr/>
        </p:nvSpPr>
        <p:spPr>
          <a:xfrm>
            <a:off x="17716038" y="9397999"/>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BRANDING</a:t>
            </a:r>
          </a:p>
        </p:txBody>
      </p:sp>
      <p:sp>
        <p:nvSpPr>
          <p:cNvPr id="14" name="Shape 2221"/>
          <p:cNvSpPr/>
          <p:nvPr/>
        </p:nvSpPr>
        <p:spPr>
          <a:xfrm>
            <a:off x="12192003" y="10159999"/>
            <a:ext cx="4826001" cy="1905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
        <p:nvSpPr>
          <p:cNvPr id="15" name="Shape 2222"/>
          <p:cNvSpPr/>
          <p:nvPr/>
        </p:nvSpPr>
        <p:spPr>
          <a:xfrm>
            <a:off x="17716038" y="10160000"/>
            <a:ext cx="4826001" cy="1905000"/>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a:solidFill>
                  <a:srgbClr val="5E5E5E"/>
                </a:solidFill>
                <a:latin typeface="Montserrat Light"/>
                <a:ea typeface="Montserrat Light"/>
                <a:cs typeface="Montserrat Light"/>
                <a:sym typeface="Montserrat Light"/>
              </a:defRPr>
            </a:lvl1pPr>
          </a:lstStyle>
          <a:p>
            <a:r>
              <a:t>Fosduo dolores etoa jam rebum. Steto clita kuasd gubergren, nosotra seao. </a:t>
            </a:r>
          </a:p>
        </p:txBody>
      </p:sp>
    </p:spTree>
    <p:extLst>
      <p:ext uri="{BB962C8B-B14F-4D97-AF65-F5344CB8AC3E}">
        <p14:creationId xmlns:p14="http://schemas.microsoft.com/office/powerpoint/2010/main" val="1537768174"/>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225"/>
          <p:cNvSpPr/>
          <p:nvPr/>
        </p:nvSpPr>
        <p:spPr>
          <a:xfrm>
            <a:off x="13211671" y="1708348"/>
            <a:ext cx="7062292" cy="33447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80000"/>
              </a:lnSpc>
              <a:defRPr sz="11200" spc="560">
                <a:solidFill>
                  <a:srgbClr val="FFFFFF"/>
                </a:solidFill>
                <a:latin typeface="+mj-lt"/>
                <a:ea typeface="+mj-ea"/>
                <a:cs typeface="+mj-cs"/>
                <a:sym typeface="Montserrat Semi Bold"/>
              </a:defRPr>
            </a:pPr>
            <a:r>
              <a:rPr dirty="0"/>
              <a:t>Be</a:t>
            </a:r>
          </a:p>
          <a:p>
            <a:pPr>
              <a:lnSpc>
                <a:spcPct val="80000"/>
              </a:lnSpc>
              <a:defRPr sz="11200" spc="560">
                <a:solidFill>
                  <a:srgbClr val="FFFFFF"/>
                </a:solidFill>
                <a:latin typeface="+mj-lt"/>
                <a:ea typeface="+mj-ea"/>
                <a:cs typeface="+mj-cs"/>
                <a:sym typeface="Montserrat Semi Bold"/>
              </a:defRPr>
            </a:pPr>
            <a:r>
              <a:rPr dirty="0"/>
              <a:t>Creative</a:t>
            </a:r>
          </a:p>
        </p:txBody>
      </p:sp>
      <p:sp>
        <p:nvSpPr>
          <p:cNvPr id="4" name="Shape 2226"/>
          <p:cNvSpPr/>
          <p:nvPr/>
        </p:nvSpPr>
        <p:spPr>
          <a:xfrm>
            <a:off x="2035770" y="1799499"/>
            <a:ext cx="9145193" cy="413801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Mese magmona </a:t>
            </a:r>
          </a:p>
          <a:p>
            <a:pPr>
              <a:lnSpc>
                <a:spcPct val="100000"/>
              </a:lnSpc>
              <a:defRPr sz="4800" spc="240">
                <a:solidFill>
                  <a:srgbClr val="212121"/>
                </a:solidFill>
                <a:latin typeface="Montserrat"/>
                <a:ea typeface="Montserrat"/>
                <a:cs typeface="Montserrat"/>
                <a:sym typeface="Montserrat"/>
              </a:defRPr>
            </a:pPr>
            <a:r>
              <a:t>dreso nade les</a:t>
            </a:r>
          </a:p>
          <a:p>
            <a:pPr>
              <a:lnSpc>
                <a:spcPct val="100000"/>
              </a:lnSpc>
              <a:defRPr sz="4800" spc="240">
                <a:solidFill>
                  <a:srgbClr val="212121"/>
                </a:solidFill>
                <a:latin typeface="Montserrat"/>
                <a:ea typeface="Montserrat"/>
                <a:cs typeface="Montserrat"/>
                <a:sym typeface="Montserrat"/>
              </a:defRPr>
            </a:pPr>
            <a:r>
              <a:t>diacw sidom </a:t>
            </a:r>
          </a:p>
          <a:p>
            <a:pPr>
              <a:lnSpc>
                <a:spcPct val="100000"/>
              </a:lnSpc>
              <a:defRPr sz="4800" spc="240">
                <a:solidFill>
                  <a:srgbClr val="212121"/>
                </a:solidFill>
                <a:latin typeface="Montserrat"/>
                <a:ea typeface="Montserrat"/>
                <a:cs typeface="Montserrat"/>
                <a:sym typeface="Montserrat"/>
              </a:defRPr>
            </a:pPr>
            <a:r>
              <a:t>bring volumes</a:t>
            </a:r>
          </a:p>
          <a:p>
            <a:pPr>
              <a:lnSpc>
                <a:spcPct val="100000"/>
              </a:lnSpc>
              <a:defRPr sz="4800" spc="240">
                <a:solidFill>
                  <a:srgbClr val="212121"/>
                </a:solidFill>
                <a:latin typeface="Montserrat"/>
                <a:ea typeface="Montserrat"/>
                <a:cs typeface="Montserrat"/>
                <a:sym typeface="Montserrat"/>
              </a:defRPr>
            </a:pPr>
            <a:r>
              <a:t>esonds.</a:t>
            </a:r>
          </a:p>
        </p:txBody>
      </p:sp>
      <p:sp>
        <p:nvSpPr>
          <p:cNvPr id="5" name="Shape 2227"/>
          <p:cNvSpPr/>
          <p:nvPr/>
        </p:nvSpPr>
        <p:spPr>
          <a:xfrm>
            <a:off x="2035770" y="6695430"/>
            <a:ext cx="9145193"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 Lorem ipsusit druamet. Lorem eso ipsum dolor sit amet, deras consetetur sadipscing elitromas. Sed diam dnie nonumy eirmod tempor invidunt utony labore etodre dolore magna aliquyam desando greadon.</a:t>
            </a:r>
          </a:p>
        </p:txBody>
      </p:sp>
    </p:spTree>
    <p:extLst>
      <p:ext uri="{BB962C8B-B14F-4D97-AF65-F5344CB8AC3E}">
        <p14:creationId xmlns:p14="http://schemas.microsoft.com/office/powerpoint/2010/main" val="450852835"/>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230"/>
          <p:cNvSpPr/>
          <p:nvPr/>
        </p:nvSpPr>
        <p:spPr>
          <a:xfrm>
            <a:off x="7136714" y="0"/>
            <a:ext cx="5080000"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2231"/>
          <p:cNvSpPr txBox="1">
            <a:spLocks/>
          </p:cNvSpPr>
          <p:nvPr/>
        </p:nvSpPr>
        <p:spPr>
          <a:xfrm>
            <a:off x="13208000" y="1708348"/>
            <a:ext cx="9245697" cy="51496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algn="r" hangingPunct="1">
              <a:defRPr spc="0"/>
            </a:pPr>
            <a:r>
              <a:rPr lang="de-DE" spc="0"/>
              <a:t>Put Your</a:t>
            </a:r>
          </a:p>
          <a:p>
            <a:pPr algn="r" hangingPunct="1">
              <a:defRPr spc="0"/>
            </a:pPr>
            <a:r>
              <a:rPr lang="de-DE" spc="0"/>
              <a:t>Titel</a:t>
            </a:r>
          </a:p>
          <a:p>
            <a:pPr algn="r" hangingPunct="1">
              <a:defRPr spc="0"/>
            </a:pPr>
            <a:r>
              <a:rPr lang="de-DE" spc="0"/>
              <a:t>here</a:t>
            </a:r>
          </a:p>
        </p:txBody>
      </p:sp>
      <p:sp>
        <p:nvSpPr>
          <p:cNvPr id="5" name="Shape 2232"/>
          <p:cNvSpPr/>
          <p:nvPr/>
        </p:nvSpPr>
        <p:spPr>
          <a:xfrm>
            <a:off x="13208000" y="6858000"/>
            <a:ext cx="9145290" cy="4316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r">
              <a:spcBef>
                <a:spcPts val="5900"/>
              </a:spcBef>
              <a:defRPr>
                <a:solidFill>
                  <a:srgbClr val="5E5E5E"/>
                </a:solidFill>
                <a:latin typeface="Montserrat Light"/>
                <a:ea typeface="Montserrat Light"/>
                <a:cs typeface="Montserrat Light"/>
                <a:sym typeface="Montserrat Light"/>
              </a:defRPr>
            </a:pPr>
            <a:r>
              <a:t>At vero eos et accusam et justo fosduo dolores etoa jam rebum. Stet clita kuasd gubergren, nosotra seao takimata sanctus Lorem ipsum dolor sit amet. Lorem eso ipsum dolor sit amet.</a:t>
            </a:r>
          </a:p>
          <a:p>
            <a:pPr algn="r">
              <a:spcBef>
                <a:spcPts val="5900"/>
              </a:spcBef>
              <a:defRPr>
                <a:solidFill>
                  <a:srgbClr val="5E5E5E"/>
                </a:solidFill>
                <a:latin typeface="Montserrat Light"/>
                <a:ea typeface="Montserrat Light"/>
                <a:cs typeface="Montserrat Light"/>
                <a:sym typeface="Montserrat Light"/>
              </a:defRPr>
            </a:pPr>
            <a:r>
              <a:t>Sed diam nie nonumy eirmod tempor invidunt ubore eto ogna aliquyam erat desando greadon.</a:t>
            </a:r>
          </a:p>
        </p:txBody>
      </p:sp>
    </p:spTree>
    <p:extLst>
      <p:ext uri="{BB962C8B-B14F-4D97-AF65-F5344CB8AC3E}">
        <p14:creationId xmlns:p14="http://schemas.microsoft.com/office/powerpoint/2010/main" val="937261582"/>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235"/>
          <p:cNvSpPr/>
          <p:nvPr/>
        </p:nvSpPr>
        <p:spPr>
          <a:xfrm rot="10800000">
            <a:off x="12192000" y="0"/>
            <a:ext cx="5080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2236"/>
          <p:cNvSpPr/>
          <p:nvPr/>
        </p:nvSpPr>
        <p:spPr>
          <a:xfrm>
            <a:off x="17296714" y="0"/>
            <a:ext cx="5080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5" name="Shape 2237"/>
          <p:cNvSpPr txBox="1">
            <a:spLocks/>
          </p:cNvSpPr>
          <p:nvPr/>
        </p:nvSpPr>
        <p:spPr>
          <a:xfrm>
            <a:off x="1981296" y="1714599"/>
            <a:ext cx="10287002"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Long Skew</a:t>
            </a:r>
          </a:p>
        </p:txBody>
      </p:sp>
      <p:sp>
        <p:nvSpPr>
          <p:cNvPr id="6" name="Shape 2238"/>
          <p:cNvSpPr/>
          <p:nvPr/>
        </p:nvSpPr>
        <p:spPr>
          <a:xfrm>
            <a:off x="2032097" y="4451250"/>
            <a:ext cx="9145193" cy="178276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Osa mage onade me leso</a:t>
            </a:r>
          </a:p>
          <a:p>
            <a:pPr>
              <a:lnSpc>
                <a:spcPct val="100000"/>
              </a:lnSpc>
              <a:defRPr sz="4800" spc="240">
                <a:solidFill>
                  <a:srgbClr val="212121"/>
                </a:solidFill>
                <a:latin typeface="Montserrat"/>
                <a:ea typeface="Montserrat"/>
                <a:cs typeface="Montserrat"/>
                <a:sym typeface="Montserrat"/>
              </a:defRPr>
            </a:pPr>
            <a:r>
              <a:t>diam idom bring volupo.</a:t>
            </a:r>
          </a:p>
        </p:txBody>
      </p:sp>
      <p:sp>
        <p:nvSpPr>
          <p:cNvPr id="7" name="Shape 2239"/>
          <p:cNvSpPr/>
          <p:nvPr/>
        </p:nvSpPr>
        <p:spPr>
          <a:xfrm>
            <a:off x="2032097" y="7239000"/>
            <a:ext cx="9145193"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Etoma jam rebum. Stet clita kuasd gubergren, nosotra sea takimata sanctus est Lorem ipsum dolor sit amet. Lorem eso ipsum dolor sit amet, deras consetetur sadipscing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ut labore eto dolore magna aliquyam erat desando greadon.</a:t>
            </a:r>
          </a:p>
        </p:txBody>
      </p:sp>
    </p:spTree>
    <p:extLst>
      <p:ext uri="{BB962C8B-B14F-4D97-AF65-F5344CB8AC3E}">
        <p14:creationId xmlns:p14="http://schemas.microsoft.com/office/powerpoint/2010/main" val="966410347"/>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242"/>
          <p:cNvSpPr/>
          <p:nvPr/>
        </p:nvSpPr>
        <p:spPr>
          <a:xfrm>
            <a:off x="18312714" y="0"/>
            <a:ext cx="5080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2243"/>
          <p:cNvSpPr txBox="1">
            <a:spLocks/>
          </p:cNvSpPr>
          <p:nvPr/>
        </p:nvSpPr>
        <p:spPr>
          <a:xfrm>
            <a:off x="1968597" y="1714599"/>
            <a:ext cx="9272194"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Long Skew</a:t>
            </a:r>
          </a:p>
        </p:txBody>
      </p:sp>
      <p:sp>
        <p:nvSpPr>
          <p:cNvPr id="5" name="Shape 2244"/>
          <p:cNvSpPr/>
          <p:nvPr/>
        </p:nvSpPr>
        <p:spPr>
          <a:xfrm>
            <a:off x="2032097" y="4445000"/>
            <a:ext cx="9145193"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Mes magmona dreonade leso</a:t>
            </a:r>
          </a:p>
          <a:p>
            <a:pPr>
              <a:lnSpc>
                <a:spcPct val="100000"/>
              </a:lnSpc>
              <a:defRPr sz="4800" spc="240">
                <a:solidFill>
                  <a:srgbClr val="212121"/>
                </a:solidFill>
                <a:latin typeface="Montserrat"/>
                <a:ea typeface="Montserrat"/>
                <a:cs typeface="Montserrat"/>
                <a:sym typeface="Montserrat"/>
              </a:defRPr>
            </a:pPr>
            <a:r>
              <a:t>diam idom bring volupo.</a:t>
            </a:r>
          </a:p>
        </p:txBody>
      </p:sp>
      <p:sp>
        <p:nvSpPr>
          <p:cNvPr id="6" name="Shape 2245"/>
          <p:cNvSpPr/>
          <p:nvPr/>
        </p:nvSpPr>
        <p:spPr>
          <a:xfrm>
            <a:off x="2032097" y="7366000"/>
            <a:ext cx="9145193"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 justo fosduo dolores etoma jam rebum. Stet clita kuasd gubergren, nosotra sea takimata sanctus est Lorem ipsusit druamet. Lorem eso ipsum dolor sit amet, deras consetetur sadipscing elitromas. Sed diam dnie nonumy eirmod tempor invidunt ut labore etodre dolore magna aliquyam desando greadon.</a:t>
            </a:r>
          </a:p>
        </p:txBody>
      </p:sp>
    </p:spTree>
    <p:extLst>
      <p:ext uri="{BB962C8B-B14F-4D97-AF65-F5344CB8AC3E}">
        <p14:creationId xmlns:p14="http://schemas.microsoft.com/office/powerpoint/2010/main" val="1720322517"/>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Shape 2248"/>
          <p:cNvSpPr txBox="1">
            <a:spLocks/>
          </p:cNvSpPr>
          <p:nvPr/>
        </p:nvSpPr>
        <p:spPr>
          <a:xfrm>
            <a:off x="1968597" y="1778100"/>
            <a:ext cx="10223403" cy="3238744"/>
          </a:xfrm>
          <a:prstGeom prst="rect">
            <a:avLst/>
          </a:prstGeom>
        </p:spPr>
        <p:txBody>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lnSpc>
                <a:spcPct val="100000"/>
              </a:lnSpc>
              <a:defRPr sz="8400" b="1" spc="0">
                <a:latin typeface="Helvetica"/>
                <a:ea typeface="Helvetica"/>
                <a:cs typeface="Helvetica"/>
                <a:sym typeface="Helvetica"/>
              </a:defRPr>
            </a:pPr>
            <a:r>
              <a:rPr lang="de-DE" sz="8400" b="1" spc="0">
                <a:latin typeface="Helvetica"/>
                <a:ea typeface="Helvetica"/>
                <a:cs typeface="Helvetica"/>
                <a:sym typeface="Helvetica"/>
              </a:rPr>
              <a:t>Image </a:t>
            </a:r>
            <a:r>
              <a:rPr lang="de-DE" sz="8400" b="1" spc="0" dirty="0" err="1">
                <a:latin typeface="Helvetica"/>
                <a:ea typeface="Helvetica"/>
                <a:cs typeface="Helvetica"/>
                <a:sym typeface="Helvetica"/>
              </a:rPr>
              <a:t>Placeholder</a:t>
            </a:r>
            <a:endParaRPr lang="de-DE" sz="8400" b="1" spc="0" dirty="0">
              <a:latin typeface="Helvetica"/>
              <a:ea typeface="Helvetica"/>
              <a:cs typeface="Helvetica"/>
              <a:sym typeface="Helvetica"/>
            </a:endParaRPr>
          </a:p>
          <a:p>
            <a:pPr hangingPunct="1">
              <a:lnSpc>
                <a:spcPct val="100000"/>
              </a:lnSpc>
              <a:defRPr sz="8400" b="1" spc="0">
                <a:latin typeface="Helvetica"/>
                <a:ea typeface="Helvetica"/>
                <a:cs typeface="Helvetica"/>
                <a:sym typeface="Helvetica"/>
              </a:defRPr>
            </a:pPr>
            <a:r>
              <a:rPr lang="de-DE" sz="8400" b="1" spc="0" dirty="0">
                <a:latin typeface="Helvetica"/>
                <a:ea typeface="Helvetica"/>
                <a:cs typeface="Helvetica"/>
                <a:sym typeface="Helvetica"/>
              </a:rPr>
              <a:t>Circle Layout</a:t>
            </a:r>
          </a:p>
        </p:txBody>
      </p:sp>
      <p:sp>
        <p:nvSpPr>
          <p:cNvPr id="7" name="Shape 2249"/>
          <p:cNvSpPr/>
          <p:nvPr/>
        </p:nvSpPr>
        <p:spPr>
          <a:xfrm>
            <a:off x="2035075" y="5521473"/>
            <a:ext cx="9142215"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 justo fosduo dolores etoma jam rebum. Stet clita kuasd gubergren, nosotra sea takimata sanctus est Lorem ipsusit druamet. Lorem eso ipsum dolor sit amet, deras consetetur sadipscing elitromas. Sed diam dnie nonumy eirmod tempor invidunt ut labore etodre dolore magna aliquyam desando greadon.</a:t>
            </a:r>
          </a:p>
        </p:txBody>
      </p:sp>
    </p:spTree>
    <p:extLst>
      <p:ext uri="{BB962C8B-B14F-4D97-AF65-F5344CB8AC3E}">
        <p14:creationId xmlns:p14="http://schemas.microsoft.com/office/powerpoint/2010/main" val="610486998"/>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267"/>
          <p:cNvSpPr/>
          <p:nvPr/>
        </p:nvSpPr>
        <p:spPr>
          <a:xfrm rot="10800000">
            <a:off x="0" y="0"/>
            <a:ext cx="5080000"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2268"/>
          <p:cNvSpPr/>
          <p:nvPr/>
        </p:nvSpPr>
        <p:spPr>
          <a:xfrm>
            <a:off x="19305785" y="0"/>
            <a:ext cx="5080001"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5" name="Shape 2269"/>
          <p:cNvSpPr txBox="1">
            <a:spLocks/>
          </p:cNvSpPr>
          <p:nvPr/>
        </p:nvSpPr>
        <p:spPr>
          <a:xfrm>
            <a:off x="14473930" y="1701899"/>
            <a:ext cx="7878168"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r" defTabSz="825500" rtl="0" latinLnBrk="0">
              <a:lnSpc>
                <a:spcPct val="80000"/>
              </a:lnSpc>
              <a:spcBef>
                <a:spcPts val="0"/>
              </a:spcBef>
              <a:spcAft>
                <a:spcPts val="0"/>
              </a:spcAft>
              <a:buClrTx/>
              <a:buSzTx/>
              <a:buFontTx/>
              <a:buNone/>
              <a:tabLst/>
              <a:defRPr sz="11200" b="0" i="0" u="none" strike="noStrike" cap="none" spc="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Big Skew</a:t>
            </a:r>
          </a:p>
        </p:txBody>
      </p:sp>
      <p:sp>
        <p:nvSpPr>
          <p:cNvPr id="6" name="Shape 2270"/>
          <p:cNvSpPr/>
          <p:nvPr/>
        </p:nvSpPr>
        <p:spPr>
          <a:xfrm>
            <a:off x="14473930" y="4445000"/>
            <a:ext cx="7878168"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r">
              <a:defRPr sz="4800">
                <a:solidFill>
                  <a:srgbClr val="212121"/>
                </a:solidFill>
                <a:latin typeface="Montserrat"/>
                <a:ea typeface="Montserrat"/>
                <a:cs typeface="Montserrat"/>
                <a:sym typeface="Montserrat"/>
              </a:defRPr>
            </a:pPr>
            <a:r>
              <a:t>Magmona dreone me leso</a:t>
            </a:r>
          </a:p>
          <a:p>
            <a:pPr algn="r">
              <a:defRPr sz="4800">
                <a:solidFill>
                  <a:srgbClr val="212121"/>
                </a:solidFill>
                <a:latin typeface="Montserrat"/>
                <a:ea typeface="Montserrat"/>
                <a:cs typeface="Montserrat"/>
                <a:sym typeface="Montserrat"/>
              </a:defRPr>
            </a:pPr>
            <a:r>
              <a:t>diam idom bring volupo.</a:t>
            </a:r>
          </a:p>
        </p:txBody>
      </p:sp>
      <p:sp>
        <p:nvSpPr>
          <p:cNvPr id="7" name="Shape 2271"/>
          <p:cNvSpPr/>
          <p:nvPr/>
        </p:nvSpPr>
        <p:spPr>
          <a:xfrm>
            <a:off x="14041138" y="7619900"/>
            <a:ext cx="8310960" cy="40626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r">
              <a:spcBef>
                <a:spcPts val="5900"/>
              </a:spcBef>
              <a:defRPr>
                <a:solidFill>
                  <a:srgbClr val="5E5E5E"/>
                </a:solidFill>
                <a:latin typeface="Montserrat Light"/>
                <a:ea typeface="Montserrat Light"/>
                <a:cs typeface="Montserrat Light"/>
                <a:sym typeface="Montserrat Light"/>
              </a:defRPr>
            </a:lvl1pPr>
          </a:lstStyle>
          <a:p>
            <a:r>
              <a:t>Steto clita kuasd nosotra sea takiomata sanctus est Lorem sito  amet. Lorem eso ipsum dosplor sit amet, dera  selitr Sed diam nie nonumy eiod por invidunt ut labore eto magna aliquyam erat desando greadon.</a:t>
            </a:r>
          </a:p>
        </p:txBody>
      </p:sp>
    </p:spTree>
    <p:extLst>
      <p:ext uri="{BB962C8B-B14F-4D97-AF65-F5344CB8AC3E}">
        <p14:creationId xmlns:p14="http://schemas.microsoft.com/office/powerpoint/2010/main" val="127562659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 name="Shape 1099"/>
          <p:cNvSpPr>
            <a:spLocks noGrp="1"/>
          </p:cNvSpPr>
          <p:nvPr>
            <p:ph type="sldNum" sz="quarter" idx="2"/>
          </p:nvPr>
        </p:nvSpPr>
        <p:spPr>
          <a:xfrm>
            <a:off x="21848960" y="12319000"/>
            <a:ext cx="312015" cy="5334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1100" name="Shape 1100"/>
          <p:cNvSpPr/>
          <p:nvPr/>
        </p:nvSpPr>
        <p:spPr>
          <a:xfrm>
            <a:off x="13208486" y="8501757"/>
            <a:ext cx="9145193" cy="34030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Deot clita kuasd gubergren, nosotra sea fronds takimata sanctus est Lorem ero psusit druamet. Lorem eso ipsum dolor sit amet, deras gradaso consetetur sadipscing elitromas. Sed diam dnie nonumy eirmod tempor invidunt utony labore etodre dolor noradsa mirda.</a:t>
            </a:r>
          </a:p>
        </p:txBody>
      </p:sp>
      <p:sp>
        <p:nvSpPr>
          <p:cNvPr id="1101" name="Shape 1101"/>
          <p:cNvSpPr>
            <a:spLocks noGrp="1"/>
          </p:cNvSpPr>
          <p:nvPr>
            <p:ph type="title"/>
          </p:nvPr>
        </p:nvSpPr>
        <p:spPr>
          <a:xfrm>
            <a:off x="2032000" y="1708348"/>
            <a:ext cx="10160196" cy="3125193"/>
          </a:xfrm>
          <a:prstGeom prst="rect">
            <a:avLst/>
          </a:prstGeom>
        </p:spPr>
        <p:txBody>
          <a:bodyPr/>
          <a:lstStyle/>
          <a:p>
            <a:r>
              <a:t>Text</a:t>
            </a:r>
          </a:p>
          <a:p>
            <a:r>
              <a:t>1 Column</a:t>
            </a:r>
          </a:p>
        </p:txBody>
      </p:sp>
      <p:sp>
        <p:nvSpPr>
          <p:cNvPr id="1102" name="Shape 1102"/>
          <p:cNvSpPr/>
          <p:nvPr/>
        </p:nvSpPr>
        <p:spPr>
          <a:xfrm>
            <a:off x="13208486" y="1898848"/>
            <a:ext cx="9145193" cy="5773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At vero eos et accusam et justo fosduo dolores wetoma jam rebum. Stet clita kuasd gubergren, nosotra seansa takimata sanctus est Lorem ipsum dolor sit amet. Lorem eso ipsum dolor sit amet, deras consetetur sadipscing idas brotas geras elitromas.</a:t>
            </a:r>
          </a:p>
          <a:p>
            <a:pPr>
              <a:spcBef>
                <a:spcPts val="5900"/>
              </a:spcBef>
              <a:defRPr>
                <a:solidFill>
                  <a:srgbClr val="5E5E5E"/>
                </a:solidFill>
                <a:latin typeface="Montserrat Light"/>
                <a:ea typeface="Montserrat Light"/>
                <a:cs typeface="Montserrat Light"/>
                <a:sym typeface="Montserrat Light"/>
              </a:defRPr>
            </a:pPr>
            <a:r>
              <a:t>Sed diam nie nonumy eirmod tempor invidunt ut labore eto dolore magna aliquyam erat desando greadon.</a:t>
            </a:r>
          </a:p>
        </p:txBody>
      </p:sp>
      <p:sp>
        <p:nvSpPr>
          <p:cNvPr id="1103" name="Shape 1103"/>
          <p:cNvSpPr/>
          <p:nvPr/>
        </p:nvSpPr>
        <p:spPr>
          <a:xfrm>
            <a:off x="2032000" y="11174511"/>
            <a:ext cx="4828163" cy="76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pc="150">
                <a:solidFill>
                  <a:srgbClr val="212121"/>
                </a:solidFill>
                <a:latin typeface="Montserrat"/>
                <a:ea typeface="Montserrat"/>
                <a:cs typeface="Montserrat"/>
                <a:sym typeface="Montserrat"/>
              </a:defRPr>
            </a:lvl1pPr>
          </a:lstStyle>
          <a:p>
            <a:r>
              <a:t>BE CREATIVE</a:t>
            </a: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2281"/>
          <p:cNvSpPr txBox="1">
            <a:spLocks/>
          </p:cNvSpPr>
          <p:nvPr/>
        </p:nvSpPr>
        <p:spPr>
          <a:xfrm>
            <a:off x="15352678" y="1701899"/>
            <a:ext cx="6999419"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r" defTabSz="825500" rtl="0" latinLnBrk="0">
              <a:lnSpc>
                <a:spcPct val="80000"/>
              </a:lnSpc>
              <a:spcBef>
                <a:spcPts val="0"/>
              </a:spcBef>
              <a:spcAft>
                <a:spcPts val="0"/>
              </a:spcAft>
              <a:buClrTx/>
              <a:buSzTx/>
              <a:buFontTx/>
              <a:buNone/>
              <a:tabLst/>
              <a:defRPr sz="11200" b="0" i="0" u="none" strike="noStrike" cap="none" spc="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Creative</a:t>
            </a:r>
            <a:endParaRPr lang="de-DE" dirty="0"/>
          </a:p>
        </p:txBody>
      </p:sp>
      <p:sp>
        <p:nvSpPr>
          <p:cNvPr id="4" name="Shape 2282"/>
          <p:cNvSpPr/>
          <p:nvPr/>
        </p:nvSpPr>
        <p:spPr>
          <a:xfrm>
            <a:off x="15352678" y="4445000"/>
            <a:ext cx="6999421" cy="20364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r">
              <a:defRPr sz="4800">
                <a:solidFill>
                  <a:srgbClr val="212121"/>
                </a:solidFill>
                <a:latin typeface="Montserrat"/>
                <a:ea typeface="Montserrat"/>
                <a:cs typeface="Montserrat"/>
                <a:sym typeface="Montserrat"/>
              </a:defRPr>
            </a:lvl1pPr>
          </a:lstStyle>
          <a:p>
            <a:r>
              <a:t>Mona dreone me lem idom bring volupo.</a:t>
            </a:r>
          </a:p>
        </p:txBody>
      </p:sp>
      <p:sp>
        <p:nvSpPr>
          <p:cNvPr id="5" name="Shape 2283"/>
          <p:cNvSpPr/>
          <p:nvPr/>
        </p:nvSpPr>
        <p:spPr>
          <a:xfrm>
            <a:off x="15352678" y="7619900"/>
            <a:ext cx="6999421" cy="40626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r">
              <a:spcBef>
                <a:spcPts val="5900"/>
              </a:spcBef>
              <a:defRPr>
                <a:solidFill>
                  <a:srgbClr val="5E5E5E"/>
                </a:solidFill>
                <a:latin typeface="Montserrat Light"/>
                <a:ea typeface="Montserrat Light"/>
                <a:cs typeface="Montserrat Light"/>
                <a:sym typeface="Montserrat Light"/>
              </a:defRPr>
            </a:lvl1pPr>
          </a:lstStyle>
          <a:p>
            <a:r>
              <a:t>Steto clita kuasd nosotra sea takiomata santus est Lorem sito  amet. Lorem eso ipsum dosplor sit amet, dera  selitr Sed diam drnie nonumy eiod por invidunt ut labore resto feeto magna aliquyam erat desando kroasnd loras greadon.</a:t>
            </a:r>
          </a:p>
        </p:txBody>
      </p:sp>
    </p:spTree>
    <p:extLst>
      <p:ext uri="{BB962C8B-B14F-4D97-AF65-F5344CB8AC3E}">
        <p14:creationId xmlns:p14="http://schemas.microsoft.com/office/powerpoint/2010/main" val="548033046"/>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2286"/>
          <p:cNvSpPr/>
          <p:nvPr/>
        </p:nvSpPr>
        <p:spPr>
          <a:xfrm rot="10800000" flipH="1">
            <a:off x="18803998" y="2052745"/>
            <a:ext cx="3577756" cy="9659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4" name="Shape 2287"/>
          <p:cNvSpPr/>
          <p:nvPr/>
        </p:nvSpPr>
        <p:spPr>
          <a:xfrm flipH="1">
            <a:off x="14588104" y="2028031"/>
            <a:ext cx="3577755" cy="9659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a:miter lim="400000"/>
          </a:ln>
        </p:spPr>
        <p:txBody>
          <a:bodyPr lIns="50800" tIns="50800" rIns="50800" bIns="50800" anchor="ctr"/>
          <a:lstStyle/>
          <a:p>
            <a:pPr algn="ctr">
              <a:lnSpc>
                <a:spcPct val="100000"/>
              </a:lnSpc>
              <a:defRPr sz="3200">
                <a:solidFill>
                  <a:srgbClr val="FFFFFF"/>
                </a:solidFill>
              </a:defRPr>
            </a:pPr>
            <a:endParaRPr/>
          </a:p>
        </p:txBody>
      </p:sp>
      <p:sp>
        <p:nvSpPr>
          <p:cNvPr id="5" name="Shape 2288"/>
          <p:cNvSpPr txBox="1">
            <a:spLocks/>
          </p:cNvSpPr>
          <p:nvPr/>
        </p:nvSpPr>
        <p:spPr>
          <a:xfrm>
            <a:off x="2035075" y="1708347"/>
            <a:ext cx="9142215" cy="3774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Tagline</a:t>
            </a:r>
          </a:p>
          <a:p>
            <a:pPr hangingPunct="1"/>
            <a:r>
              <a:rPr lang="de-DE"/>
              <a:t>goes here</a:t>
            </a:r>
            <a:endParaRPr lang="de-DE" dirty="0"/>
          </a:p>
        </p:txBody>
      </p:sp>
      <p:sp>
        <p:nvSpPr>
          <p:cNvPr id="6" name="Shape 2289"/>
          <p:cNvSpPr/>
          <p:nvPr/>
        </p:nvSpPr>
        <p:spPr>
          <a:xfrm>
            <a:off x="2032097" y="6063396"/>
            <a:ext cx="9145193" cy="24153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7" name="Shape 2290"/>
          <p:cNvSpPr/>
          <p:nvPr/>
        </p:nvSpPr>
        <p:spPr>
          <a:xfrm>
            <a:off x="2035075" y="8894644"/>
            <a:ext cx="9145193" cy="31761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Steot clita kuasd gubergren, nosotra sea takimata sanctus est Lorem ipsusit druamet. Lorem eso ipsum dolor sit amet, deras consetetur sadipscing elitromas</a:t>
            </a:r>
          </a:p>
        </p:txBody>
      </p:sp>
    </p:spTree>
    <p:extLst>
      <p:ext uri="{BB962C8B-B14F-4D97-AF65-F5344CB8AC3E}">
        <p14:creationId xmlns:p14="http://schemas.microsoft.com/office/powerpoint/2010/main" val="322029424"/>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7"/>
          </p:nvPr>
        </p:nvSpPr>
        <p:spPr/>
      </p:sp>
      <p:sp>
        <p:nvSpPr>
          <p:cNvPr id="3" name="Shape 2293"/>
          <p:cNvSpPr txBox="1">
            <a:spLocks/>
          </p:cNvSpPr>
          <p:nvPr/>
        </p:nvSpPr>
        <p:spPr>
          <a:xfrm>
            <a:off x="13110170" y="1662544"/>
            <a:ext cx="9145191" cy="17954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endParaRPr lang="de-DE" dirty="0"/>
          </a:p>
        </p:txBody>
      </p:sp>
      <p:sp>
        <p:nvSpPr>
          <p:cNvPr id="4" name="Shape 2294"/>
          <p:cNvSpPr/>
          <p:nvPr/>
        </p:nvSpPr>
        <p:spPr>
          <a:xfrm>
            <a:off x="13213498" y="6855459"/>
            <a:ext cx="9145191" cy="495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spcBef>
                <a:spcPts val="5900"/>
              </a:spcBef>
              <a:defRPr>
                <a:solidFill>
                  <a:srgbClr val="53585F"/>
                </a:solidFill>
                <a:latin typeface="Montserrat Light"/>
                <a:ea typeface="Montserrat Light"/>
                <a:cs typeface="Montserrat Light"/>
                <a:sym typeface="Montserrat Light"/>
              </a:defRPr>
            </a:lvl1pPr>
          </a:lstStyle>
          <a:p>
            <a:r>
              <a:t>At vero eos et accusam et justo duo dolores etm ea rebum. Stet clita kasd gubergren, nostu sea takimata sanctus est Lorem ipsum dolor situm amet. Lorem ipsum dolor sit amet, consetetur sadipscing elitr, sed diam nonumy tros eirmod tempor invidunt ut labore et dolore enti magna aliquyam erat, sed diam voluptua. At vero eos et accusam et justo duo dolores et ea rebum. Stet clita kasd gubergren, no sea takimata.</a:t>
            </a:r>
          </a:p>
        </p:txBody>
      </p:sp>
      <p:sp>
        <p:nvSpPr>
          <p:cNvPr id="5" name="Shape 2295"/>
          <p:cNvSpPr/>
          <p:nvPr/>
        </p:nvSpPr>
        <p:spPr>
          <a:xfrm>
            <a:off x="13211770" y="4061460"/>
            <a:ext cx="9145194" cy="1727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defRPr sz="4800">
                <a:solidFill>
                  <a:srgbClr val="212121"/>
                </a:solidFill>
              </a:defRPr>
            </a:lvl1pPr>
          </a:lstStyle>
          <a:p>
            <a:r>
              <a:t>Labore et dolore magmona deum erat, sed diam volupo.</a:t>
            </a:r>
          </a:p>
        </p:txBody>
      </p:sp>
    </p:spTree>
    <p:extLst>
      <p:ext uri="{BB962C8B-B14F-4D97-AF65-F5344CB8AC3E}">
        <p14:creationId xmlns:p14="http://schemas.microsoft.com/office/powerpoint/2010/main" val="406403985"/>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298"/>
          <p:cNvSpPr/>
          <p:nvPr/>
        </p:nvSpPr>
        <p:spPr>
          <a:xfrm>
            <a:off x="2032097" y="4451250"/>
            <a:ext cx="9145193" cy="178276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FFFFFF"/>
                </a:solidFill>
                <a:latin typeface="Montserrat"/>
                <a:ea typeface="Montserrat"/>
                <a:cs typeface="Montserrat"/>
                <a:sym typeface="Montserrat"/>
              </a:defRPr>
            </a:pPr>
            <a:r>
              <a:t>Osa mage onade me leso</a:t>
            </a:r>
          </a:p>
          <a:p>
            <a:pPr>
              <a:lnSpc>
                <a:spcPct val="100000"/>
              </a:lnSpc>
              <a:defRPr sz="4800" spc="240">
                <a:solidFill>
                  <a:srgbClr val="FFFFFF"/>
                </a:solidFill>
                <a:latin typeface="Montserrat"/>
                <a:ea typeface="Montserrat"/>
                <a:cs typeface="Montserrat"/>
                <a:sym typeface="Montserrat"/>
              </a:defRPr>
            </a:pPr>
            <a:r>
              <a:t>diam idom bring volupo.</a:t>
            </a:r>
          </a:p>
        </p:txBody>
      </p:sp>
      <p:sp>
        <p:nvSpPr>
          <p:cNvPr id="4" name="Shape 2299"/>
          <p:cNvSpPr/>
          <p:nvPr/>
        </p:nvSpPr>
        <p:spPr>
          <a:xfrm>
            <a:off x="2032097" y="7239000"/>
            <a:ext cx="9145193" cy="48245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FFFFFF"/>
                </a:solidFill>
                <a:latin typeface="Montserrat Light"/>
                <a:ea typeface="Montserrat Light"/>
                <a:cs typeface="Montserrat Light"/>
                <a:sym typeface="Montserrat Light"/>
              </a:defRPr>
            </a:pPr>
            <a:r>
              <a:t>Etoma jam rebum. Stet clita kuasd gubergren, nosotra sea takimata sanctus est Lorem ipsum dolor sit amet. Lorem eso ipsum dolor sit amet, deras consetetur sadipscing elitromas.</a:t>
            </a:r>
          </a:p>
          <a:p>
            <a:pPr>
              <a:spcBef>
                <a:spcPts val="5900"/>
              </a:spcBef>
              <a:defRPr>
                <a:solidFill>
                  <a:srgbClr val="FFFFFF"/>
                </a:solidFill>
                <a:latin typeface="Montserrat Light"/>
                <a:ea typeface="Montserrat Light"/>
                <a:cs typeface="Montserrat Light"/>
                <a:sym typeface="Montserrat Light"/>
              </a:defRPr>
            </a:pPr>
            <a:r>
              <a:t>Sed diam nie nonumy eirmod tempor invidunt ut labore eto dolore magna aliquyam erat desando greadon.</a:t>
            </a:r>
          </a:p>
        </p:txBody>
      </p:sp>
      <p:sp>
        <p:nvSpPr>
          <p:cNvPr id="5" name="Shape 2300"/>
          <p:cNvSpPr/>
          <p:nvPr/>
        </p:nvSpPr>
        <p:spPr>
          <a:xfrm>
            <a:off x="1981296" y="1714599"/>
            <a:ext cx="9195994"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nSpc>
                <a:spcPct val="80000"/>
              </a:lnSpc>
              <a:defRPr sz="11200" spc="560">
                <a:solidFill>
                  <a:srgbClr val="FFFFFF"/>
                </a:solidFill>
                <a:latin typeface="+mj-lt"/>
                <a:ea typeface="+mj-ea"/>
                <a:cs typeface="+mj-cs"/>
                <a:sym typeface="Montserrat Semi Bold"/>
              </a:defRPr>
            </a:lvl1pPr>
          </a:lstStyle>
          <a:p>
            <a:r>
              <a:rPr dirty="0"/>
              <a:t>Tagline</a:t>
            </a:r>
          </a:p>
        </p:txBody>
      </p:sp>
    </p:spTree>
    <p:extLst>
      <p:ext uri="{BB962C8B-B14F-4D97-AF65-F5344CB8AC3E}">
        <p14:creationId xmlns:p14="http://schemas.microsoft.com/office/powerpoint/2010/main" val="452196781"/>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303"/>
          <p:cNvSpPr txBox="1">
            <a:spLocks/>
          </p:cNvSpPr>
          <p:nvPr/>
        </p:nvSpPr>
        <p:spPr>
          <a:xfrm>
            <a:off x="12056070" y="1624444"/>
            <a:ext cx="10300891" cy="17954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Tagline here</a:t>
            </a:r>
            <a:endParaRPr lang="de-DE" dirty="0"/>
          </a:p>
        </p:txBody>
      </p:sp>
      <p:sp>
        <p:nvSpPr>
          <p:cNvPr id="4" name="Shape 2304"/>
          <p:cNvSpPr/>
          <p:nvPr/>
        </p:nvSpPr>
        <p:spPr>
          <a:xfrm>
            <a:off x="12183070" y="4053234"/>
            <a:ext cx="10161190" cy="16941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defRPr sz="4800" spc="240">
                <a:solidFill>
                  <a:srgbClr val="212121"/>
                </a:solidFill>
                <a:latin typeface="Montserrat"/>
                <a:ea typeface="Montserrat"/>
                <a:cs typeface="Montserrat"/>
                <a:sym typeface="Montserrat"/>
              </a:defRPr>
            </a:lvl1pPr>
          </a:lstStyle>
          <a:p>
            <a:r>
              <a:t>Labore et dolore magmona deum erat, sed diam volupo.</a:t>
            </a:r>
          </a:p>
        </p:txBody>
      </p:sp>
      <p:sp>
        <p:nvSpPr>
          <p:cNvPr id="5" name="Shape 2305"/>
          <p:cNvSpPr/>
          <p:nvPr/>
        </p:nvSpPr>
        <p:spPr>
          <a:xfrm>
            <a:off x="12192000" y="6620951"/>
            <a:ext cx="10364403" cy="48245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 justo fosduo dolores etoma jam rebum. Stet clita kuasd gubergren, nosotra sea takimata sanctus est Lorem ipsusit druamet. Lorem eso ipsum dolor sit amet, deras consetetur sadipscing elitromas. Sed diam dnie nonumy eirmod tempor invidunt ut labore etodre dolore magna aliquyam desando greadon.</a:t>
            </a:r>
          </a:p>
        </p:txBody>
      </p:sp>
    </p:spTree>
    <p:extLst>
      <p:ext uri="{BB962C8B-B14F-4D97-AF65-F5344CB8AC3E}">
        <p14:creationId xmlns:p14="http://schemas.microsoft.com/office/powerpoint/2010/main" val="448652044"/>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idx="13"/>
          </p:nvPr>
        </p:nvSpPr>
        <p:spPr/>
      </p:sp>
      <p:sp>
        <p:nvSpPr>
          <p:cNvPr id="3" name="Shape 2308"/>
          <p:cNvSpPr/>
          <p:nvPr/>
        </p:nvSpPr>
        <p:spPr>
          <a:xfrm>
            <a:off x="2035075" y="8521700"/>
            <a:ext cx="9142216" cy="36054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rPr dirty="0"/>
              <a:t>Stet clita kuasd gubergren, nosotra sea takimata sanctus est Lorem ipsusit druamet. Lorem eso ipsum dolor sit amet, deras consetetur sadipscing elitromas. Sed diam dnie nonumy eirmod tempor invidunt ut labore etodre dolore magna aliquyam desando greadon.</a:t>
            </a:r>
          </a:p>
        </p:txBody>
      </p:sp>
      <p:sp>
        <p:nvSpPr>
          <p:cNvPr id="4" name="Shape 2309"/>
          <p:cNvSpPr/>
          <p:nvPr/>
        </p:nvSpPr>
        <p:spPr>
          <a:xfrm>
            <a:off x="13414187" y="8521700"/>
            <a:ext cx="9142215" cy="36054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Stet clita kuasd gubergren, nosotra sea takimata sanctus est Lorem ipsusit druamet. Lorem eso ipsum dolor sit amet, deras consetetur sadipscing elitromas. Sed diam dnie nonumy eirmod tempor invidunt ut labore etodre dolore magna aliquyam desando greadon.</a:t>
            </a:r>
          </a:p>
        </p:txBody>
      </p:sp>
    </p:spTree>
    <p:extLst>
      <p:ext uri="{BB962C8B-B14F-4D97-AF65-F5344CB8AC3E}">
        <p14:creationId xmlns:p14="http://schemas.microsoft.com/office/powerpoint/2010/main" val="1738335188"/>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Shape 2312"/>
          <p:cNvSpPr/>
          <p:nvPr/>
        </p:nvSpPr>
        <p:spPr>
          <a:xfrm>
            <a:off x="2032097" y="1671769"/>
            <a:ext cx="9145194" cy="2667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nSpc>
                <a:spcPct val="100000"/>
              </a:lnSpc>
              <a:defRPr sz="8400">
                <a:solidFill>
                  <a:srgbClr val="FFFFFF"/>
                </a:solidFill>
                <a:latin typeface="Montserrat"/>
                <a:ea typeface="Montserrat"/>
                <a:cs typeface="Montserrat"/>
                <a:sym typeface="Montserrat"/>
              </a:defRPr>
            </a:lvl1pPr>
          </a:lstStyle>
          <a:p>
            <a:r>
              <a:t>Labore et dolore os mona volupo.</a:t>
            </a:r>
          </a:p>
        </p:txBody>
      </p:sp>
      <p:sp>
        <p:nvSpPr>
          <p:cNvPr id="4" name="Shape 2313"/>
          <p:cNvSpPr/>
          <p:nvPr/>
        </p:nvSpPr>
        <p:spPr>
          <a:xfrm>
            <a:off x="2035076" y="8512592"/>
            <a:ext cx="20521327" cy="215181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Stet clita kuasd gubergren, nosotra sea takimata sanctus est Lorem ipsusit druamet. Lorem eso ipsum dolor sit amet, deras consetetur sadipscing elitromas. Sed diam dnie nonumy eirmod tempor invidunt ut labore etodre dolore magna aliquyam desando greadon.</a:t>
            </a:r>
          </a:p>
        </p:txBody>
      </p:sp>
    </p:spTree>
    <p:extLst>
      <p:ext uri="{BB962C8B-B14F-4D97-AF65-F5344CB8AC3E}">
        <p14:creationId xmlns:p14="http://schemas.microsoft.com/office/powerpoint/2010/main" val="1718872767"/>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grpSp>
        <p:nvGrpSpPr>
          <p:cNvPr id="6" name="Group 2327"/>
          <p:cNvGrpSpPr/>
          <p:nvPr/>
        </p:nvGrpSpPr>
        <p:grpSpPr>
          <a:xfrm>
            <a:off x="-9529" y="441127"/>
            <a:ext cx="12670376" cy="12848342"/>
            <a:chOff x="-24715" y="0"/>
            <a:chExt cx="12670375" cy="12848340"/>
          </a:xfrm>
        </p:grpSpPr>
        <p:sp>
          <p:nvSpPr>
            <p:cNvPr id="7" name="Shape 2319"/>
            <p:cNvSpPr/>
            <p:nvPr/>
          </p:nvSpPr>
          <p:spPr>
            <a:xfrm rot="10800000" flipH="1">
              <a:off x="5136355" y="9739"/>
              <a:ext cx="2372943" cy="6407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8" name="Shape 2320"/>
            <p:cNvSpPr/>
            <p:nvPr/>
          </p:nvSpPr>
          <p:spPr>
            <a:xfrm flipH="1">
              <a:off x="2348237" y="0"/>
              <a:ext cx="2372943" cy="64069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9" name="Shape 2321"/>
            <p:cNvSpPr/>
            <p:nvPr/>
          </p:nvSpPr>
          <p:spPr>
            <a:xfrm rot="10800000" flipH="1">
              <a:off x="10272717" y="9739"/>
              <a:ext cx="2372943" cy="6407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10" name="Shape 2322"/>
            <p:cNvSpPr/>
            <p:nvPr/>
          </p:nvSpPr>
          <p:spPr>
            <a:xfrm flipH="1">
              <a:off x="7509313" y="0"/>
              <a:ext cx="2372943" cy="64069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11" name="Shape 2323"/>
            <p:cNvSpPr/>
            <p:nvPr/>
          </p:nvSpPr>
          <p:spPr>
            <a:xfrm rot="10800000" flipH="1">
              <a:off x="2774519" y="6441396"/>
              <a:ext cx="2372942" cy="64069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12" name="Shape 2324"/>
            <p:cNvSpPr/>
            <p:nvPr/>
          </p:nvSpPr>
          <p:spPr>
            <a:xfrm flipH="1">
              <a:off x="-24715" y="6416872"/>
              <a:ext cx="2372943" cy="64069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13" name="Shape 2325"/>
            <p:cNvSpPr/>
            <p:nvPr/>
          </p:nvSpPr>
          <p:spPr>
            <a:xfrm rot="10800000" flipH="1">
              <a:off x="7910880" y="6441396"/>
              <a:ext cx="2372943" cy="64069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14" name="Shape 2326"/>
            <p:cNvSpPr/>
            <p:nvPr/>
          </p:nvSpPr>
          <p:spPr>
            <a:xfrm flipH="1">
              <a:off x="5136355" y="6406943"/>
              <a:ext cx="2372943" cy="6397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grpSp>
      <p:sp>
        <p:nvSpPr>
          <p:cNvPr id="19" name="Shape 2328"/>
          <p:cNvSpPr txBox="1">
            <a:spLocks/>
          </p:cNvSpPr>
          <p:nvPr/>
        </p:nvSpPr>
        <p:spPr>
          <a:xfrm>
            <a:off x="13208000" y="1708348"/>
            <a:ext cx="9150688" cy="20364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Portfolio</a:t>
            </a:r>
            <a:endParaRPr lang="de-DE" dirty="0"/>
          </a:p>
        </p:txBody>
      </p:sp>
      <p:sp>
        <p:nvSpPr>
          <p:cNvPr id="20" name="Shape 2329"/>
          <p:cNvSpPr/>
          <p:nvPr/>
        </p:nvSpPr>
        <p:spPr>
          <a:xfrm>
            <a:off x="15054084" y="9647336"/>
            <a:ext cx="4946948" cy="2032001"/>
          </a:xfrm>
          <a:prstGeom prst="rect">
            <a:avLst/>
          </a:prstGeom>
          <a:ln w="12700">
            <a:miter lim="400000"/>
          </a:ln>
          <a:extLst>
            <a:ext uri="{C572A759-6A51-4108-AA02-DFA0A04FC94B}">
              <ma14:wrappingTextBoxFlag xmlns:ma14="http://schemas.microsoft.com/office/mac/drawingml/2011/main" xmlns="" val="1"/>
            </a:ext>
          </a:extLst>
        </p:spPr>
        <p:txBody>
          <a:bodyPr lIns="48766" tIns="48766" rIns="48766" bIns="48766"/>
          <a:lstStyle>
            <a:lvl1pPr>
              <a:spcBef>
                <a:spcPts val="5900"/>
              </a:spcBef>
              <a:defRPr sz="12000" spc="600">
                <a:solidFill>
                  <a:srgbClr val="EBEBEB"/>
                </a:solidFill>
                <a:latin typeface="Montserrat Light"/>
                <a:ea typeface="Montserrat Light"/>
                <a:cs typeface="Montserrat Light"/>
                <a:sym typeface="Montserrat Light"/>
              </a:defRPr>
            </a:lvl1pPr>
          </a:lstStyle>
          <a:p>
            <a:r>
              <a:t>3627+</a:t>
            </a:r>
          </a:p>
        </p:txBody>
      </p:sp>
      <p:sp>
        <p:nvSpPr>
          <p:cNvPr id="21" name="Shape 2330"/>
          <p:cNvSpPr/>
          <p:nvPr/>
        </p:nvSpPr>
        <p:spPr>
          <a:xfrm>
            <a:off x="13208097" y="4317900"/>
            <a:ext cx="10160001" cy="17827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nSpc>
                <a:spcPct val="100000"/>
              </a:lnSpc>
              <a:defRPr sz="4800" spc="240">
                <a:solidFill>
                  <a:srgbClr val="212121"/>
                </a:solidFill>
                <a:latin typeface="Montserrat"/>
                <a:ea typeface="Montserrat"/>
                <a:cs typeface="Montserrat"/>
                <a:sym typeface="Montserrat"/>
              </a:defRPr>
            </a:pPr>
            <a:r>
              <a:t>Dolore osa magmona leso</a:t>
            </a:r>
          </a:p>
          <a:p>
            <a:pPr>
              <a:lnSpc>
                <a:spcPct val="100000"/>
              </a:lnSpc>
              <a:defRPr sz="4800" spc="240">
                <a:solidFill>
                  <a:srgbClr val="212121"/>
                </a:solidFill>
                <a:latin typeface="Montserrat"/>
                <a:ea typeface="Montserrat"/>
                <a:cs typeface="Montserrat"/>
                <a:sym typeface="Montserrat"/>
              </a:defRPr>
            </a:pPr>
            <a:r>
              <a:t>diam idom volupo.</a:t>
            </a:r>
          </a:p>
        </p:txBody>
      </p:sp>
      <p:sp>
        <p:nvSpPr>
          <p:cNvPr id="22" name="Shape 2331"/>
          <p:cNvSpPr/>
          <p:nvPr/>
        </p:nvSpPr>
        <p:spPr>
          <a:xfrm>
            <a:off x="13225284" y="6858000"/>
            <a:ext cx="9116122" cy="2032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 justo fosduo dolores etoa jam rebum. Stet clita kuasd es gubergren, nosotra sea takimata sanctus Lorem ipsumord.</a:t>
            </a:r>
          </a:p>
        </p:txBody>
      </p:sp>
      <p:sp>
        <p:nvSpPr>
          <p:cNvPr id="23" name="Shape 2332"/>
          <p:cNvSpPr/>
          <p:nvPr/>
        </p:nvSpPr>
        <p:spPr>
          <a:xfrm>
            <a:off x="13250684" y="10087768"/>
            <a:ext cx="812801"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defTabSz="457200">
              <a:lnSpc>
                <a:spcPct val="100000"/>
              </a:lnSpc>
              <a:defRPr sz="6400">
                <a:solidFill>
                  <a:srgbClr val="212121"/>
                </a:solidFill>
                <a:latin typeface="FontAwesome"/>
                <a:ea typeface="FontAwesome"/>
                <a:cs typeface="FontAwesome"/>
                <a:sym typeface="FontAwesome"/>
              </a:defRPr>
            </a:lvl1pPr>
          </a:lstStyle>
          <a:p>
            <a:r>
              <a:t></a:t>
            </a:r>
          </a:p>
        </p:txBody>
      </p:sp>
    </p:spTree>
    <p:extLst>
      <p:ext uri="{BB962C8B-B14F-4D97-AF65-F5344CB8AC3E}">
        <p14:creationId xmlns:p14="http://schemas.microsoft.com/office/powerpoint/2010/main" val="1587172414"/>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half" idx="13"/>
          </p:nvPr>
        </p:nvSpPr>
        <p:spPr/>
      </p:sp>
      <p:sp>
        <p:nvSpPr>
          <p:cNvPr id="3" name="Bildplatzhalter 2"/>
          <p:cNvSpPr>
            <a:spLocks noGrp="1"/>
          </p:cNvSpPr>
          <p:nvPr>
            <p:ph type="pic" sz="quarter" idx="14"/>
          </p:nvPr>
        </p:nvSpPr>
        <p:spPr/>
      </p:sp>
      <p:grpSp>
        <p:nvGrpSpPr>
          <p:cNvPr id="4" name="Group 2340"/>
          <p:cNvGrpSpPr/>
          <p:nvPr/>
        </p:nvGrpSpPr>
        <p:grpSpPr>
          <a:xfrm>
            <a:off x="10978718" y="2015232"/>
            <a:ext cx="11861739" cy="9699338"/>
            <a:chOff x="-24714" y="-24714"/>
            <a:chExt cx="11861737" cy="9699336"/>
          </a:xfrm>
        </p:grpSpPr>
        <p:sp>
          <p:nvSpPr>
            <p:cNvPr id="5" name="Shape 2336"/>
            <p:cNvSpPr/>
            <p:nvPr/>
          </p:nvSpPr>
          <p:spPr>
            <a:xfrm rot="10800000" flipH="1">
              <a:off x="8259267" y="14684"/>
              <a:ext cx="3577756" cy="9659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6" name="Shape 2337"/>
            <p:cNvSpPr/>
            <p:nvPr/>
          </p:nvSpPr>
          <p:spPr>
            <a:xfrm flipH="1">
              <a:off x="4068087" y="-24714"/>
              <a:ext cx="3577755" cy="96746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7" name="Shape 2338"/>
            <p:cNvSpPr/>
            <p:nvPr/>
          </p:nvSpPr>
          <p:spPr>
            <a:xfrm rot="10800000" flipH="1">
              <a:off x="2201960" y="4569383"/>
              <a:ext cx="1890829" cy="5105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sp>
          <p:nvSpPr>
            <p:cNvPr id="8" name="Shape 2339"/>
            <p:cNvSpPr/>
            <p:nvPr/>
          </p:nvSpPr>
          <p:spPr>
            <a:xfrm flipH="1">
              <a:off x="-24714" y="4544669"/>
              <a:ext cx="1890829" cy="5105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600" y="21600"/>
                  </a:lnTo>
                  <a:lnTo>
                    <a:pt x="0" y="0"/>
                  </a:ln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defRPr>
              </a:pPr>
              <a:endParaRPr/>
            </a:p>
          </p:txBody>
        </p:sp>
      </p:grpSp>
      <p:sp>
        <p:nvSpPr>
          <p:cNvPr id="11" name="Shape 2341"/>
          <p:cNvSpPr txBox="1">
            <a:spLocks/>
          </p:cNvSpPr>
          <p:nvPr/>
        </p:nvSpPr>
        <p:spPr>
          <a:xfrm>
            <a:off x="2035075" y="1708347"/>
            <a:ext cx="9142215" cy="37740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Be</a:t>
            </a:r>
          </a:p>
          <a:p>
            <a:pPr hangingPunct="1"/>
            <a:r>
              <a:rPr lang="de-DE"/>
              <a:t>Creative</a:t>
            </a:r>
          </a:p>
        </p:txBody>
      </p:sp>
      <p:sp>
        <p:nvSpPr>
          <p:cNvPr id="12" name="Shape 2342"/>
          <p:cNvSpPr/>
          <p:nvPr/>
        </p:nvSpPr>
        <p:spPr>
          <a:xfrm>
            <a:off x="2032097" y="6044346"/>
            <a:ext cx="9145193" cy="24153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nSpc>
                <a:spcPct val="100000"/>
              </a:lnSpc>
              <a:defRPr sz="4800" spc="240">
                <a:solidFill>
                  <a:srgbClr val="212121"/>
                </a:solidFill>
                <a:latin typeface="Montserrat"/>
                <a:ea typeface="Montserrat"/>
                <a:cs typeface="Montserrat"/>
                <a:sym typeface="Montserrat"/>
              </a:defRPr>
            </a:lvl1pPr>
          </a:lstStyle>
          <a:p>
            <a:r>
              <a:t>Mese magmona dreso nade lesdiacw sids.</a:t>
            </a:r>
          </a:p>
        </p:txBody>
      </p:sp>
      <p:sp>
        <p:nvSpPr>
          <p:cNvPr id="13" name="Shape 2343"/>
          <p:cNvSpPr/>
          <p:nvPr/>
        </p:nvSpPr>
        <p:spPr>
          <a:xfrm>
            <a:off x="2035075" y="9021644"/>
            <a:ext cx="7810602" cy="31761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spcBef>
                <a:spcPts val="5900"/>
              </a:spcBef>
              <a:defRPr>
                <a:solidFill>
                  <a:srgbClr val="5E5E5E"/>
                </a:solidFill>
                <a:latin typeface="Montserrat Light"/>
                <a:ea typeface="Montserrat Light"/>
                <a:cs typeface="Montserrat Light"/>
                <a:sym typeface="Montserrat Light"/>
              </a:defRPr>
            </a:lvl1pPr>
          </a:lstStyle>
          <a:p>
            <a:r>
              <a:t>At vero eos et accusam eto justo fosduo dolores etoma jam rebum. Soteot clita kuasd gubergren, nosotra sea takimata sanctus est Lorem ipsusit idos druamet. Lorem eso ipsum dolor sit amet.</a:t>
            </a:r>
          </a:p>
        </p:txBody>
      </p:sp>
    </p:spTree>
    <p:extLst>
      <p:ext uri="{BB962C8B-B14F-4D97-AF65-F5344CB8AC3E}">
        <p14:creationId xmlns:p14="http://schemas.microsoft.com/office/powerpoint/2010/main" val="1577656687"/>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p:sp>
      <p:sp>
        <p:nvSpPr>
          <p:cNvPr id="3" name="Bildplatzhalter 2"/>
          <p:cNvSpPr>
            <a:spLocks noGrp="1"/>
          </p:cNvSpPr>
          <p:nvPr>
            <p:ph type="pic" sz="quarter" idx="14"/>
          </p:nvPr>
        </p:nvSpPr>
        <p:spPr/>
      </p:sp>
      <p:sp>
        <p:nvSpPr>
          <p:cNvPr id="4" name="Bildplatzhalter 3"/>
          <p:cNvSpPr>
            <a:spLocks noGrp="1"/>
          </p:cNvSpPr>
          <p:nvPr>
            <p:ph type="pic" sz="quarter" idx="15"/>
          </p:nvPr>
        </p:nvSpPr>
        <p:spPr/>
      </p:sp>
      <p:sp>
        <p:nvSpPr>
          <p:cNvPr id="5" name="Bildplatzhalter 4"/>
          <p:cNvSpPr>
            <a:spLocks noGrp="1"/>
          </p:cNvSpPr>
          <p:nvPr>
            <p:ph type="pic" sz="quarter" idx="16"/>
          </p:nvPr>
        </p:nvSpPr>
        <p:spPr/>
      </p:sp>
      <p:sp>
        <p:nvSpPr>
          <p:cNvPr id="6" name="Shape 2349"/>
          <p:cNvSpPr txBox="1">
            <a:spLocks/>
          </p:cNvSpPr>
          <p:nvPr/>
        </p:nvSpPr>
        <p:spPr>
          <a:xfrm>
            <a:off x="2032000" y="1708348"/>
            <a:ext cx="8661596" cy="4775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marR="0" indent="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de-DE"/>
              <a:t>Your Great</a:t>
            </a:r>
          </a:p>
          <a:p>
            <a:pPr hangingPunct="1"/>
            <a:r>
              <a:rPr lang="de-DE"/>
              <a:t>Titel goes</a:t>
            </a:r>
          </a:p>
          <a:p>
            <a:pPr hangingPunct="1"/>
            <a:r>
              <a:rPr lang="de-DE"/>
              <a:t>here</a:t>
            </a:r>
            <a:endParaRPr lang="de-DE" dirty="0"/>
          </a:p>
        </p:txBody>
      </p:sp>
      <p:sp>
        <p:nvSpPr>
          <p:cNvPr id="7" name="Shape 2350"/>
          <p:cNvSpPr/>
          <p:nvPr/>
        </p:nvSpPr>
        <p:spPr>
          <a:xfrm>
            <a:off x="2032000" y="7137400"/>
            <a:ext cx="7936310" cy="48372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spcBef>
                <a:spcPts val="5900"/>
              </a:spcBef>
              <a:defRPr>
                <a:solidFill>
                  <a:srgbClr val="5E5E5E"/>
                </a:solidFill>
                <a:latin typeface="Montserrat Light"/>
                <a:ea typeface="Montserrat Light"/>
                <a:cs typeface="Montserrat Light"/>
                <a:sym typeface="Montserrat Light"/>
              </a:defRPr>
            </a:pPr>
            <a:r>
              <a:t>Dusto fosduo dolores etoa jamo rebum. Stet clita kuasd gubergren, nosotra seao takimata sanctus Lorem ipsum dolor sit amet. Lorem eso ipsum dolor siet amet.</a:t>
            </a:r>
          </a:p>
          <a:p>
            <a:pPr>
              <a:spcBef>
                <a:spcPts val="5900"/>
              </a:spcBef>
              <a:defRPr>
                <a:solidFill>
                  <a:srgbClr val="5E5E5E"/>
                </a:solidFill>
                <a:latin typeface="Montserrat Light"/>
                <a:ea typeface="Montserrat Light"/>
                <a:cs typeface="Montserrat Light"/>
                <a:sym typeface="Montserrat Light"/>
              </a:defRPr>
            </a:pPr>
            <a:r>
              <a:t>Sed diam nie nonumy eirs mod tempor invidunt ubore eto ogna aliquyam erato desando greadon.</a:t>
            </a:r>
          </a:p>
        </p:txBody>
      </p:sp>
    </p:spTree>
    <p:extLst>
      <p:ext uri="{BB962C8B-B14F-4D97-AF65-F5344CB8AC3E}">
        <p14:creationId xmlns:p14="http://schemas.microsoft.com/office/powerpoint/2010/main" val="210960462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939393"/>
      </a:dk1>
      <a:lt1>
        <a:srgbClr val="009193"/>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Semi Bold"/>
        <a:ea typeface="Montserrat Semi Bold"/>
        <a:cs typeface="Montserrat Semi Bol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Semi Bold"/>
        <a:ea typeface="Montserrat Semi Bold"/>
        <a:cs typeface="Montserrat Semi Bol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7438</Words>
  <Application>Microsoft Macintosh PowerPoint</Application>
  <PresentationFormat>Benutzerdefiniert</PresentationFormat>
  <Paragraphs>1513</Paragraphs>
  <Slides>131</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131</vt:i4>
      </vt:variant>
    </vt:vector>
  </HeadingPairs>
  <TitlesOfParts>
    <vt:vector size="141" baseType="lpstr">
      <vt:lpstr>Arial</vt:lpstr>
      <vt:lpstr>FontAwesome</vt:lpstr>
      <vt:lpstr>Helvetica</vt:lpstr>
      <vt:lpstr>Helvetica Light</vt:lpstr>
      <vt:lpstr>Lucida Grande</vt:lpstr>
      <vt:lpstr>Montserrat</vt:lpstr>
      <vt:lpstr>Montserrat Light</vt:lpstr>
      <vt:lpstr>Montserrat Semi Bold</vt:lpstr>
      <vt:lpstr>Titillium</vt:lpstr>
      <vt:lpstr>White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Text 2 Columns</vt:lpstr>
      <vt:lpstr>Text 1 Column</vt:lpstr>
      <vt:lpstr>Full Width Text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Timeline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Trusted by top companies</vt:lpstr>
      <vt:lpstr>Trusted by top companies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 Design</vt:lpstr>
      <vt:lpstr>PowerPoint-Präsentation</vt:lpstr>
      <vt:lpstr>Company Skills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Our Services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Graphic Chart</vt:lpstr>
      <vt:lpstr>Graphic Chart</vt:lpstr>
      <vt:lpstr>Graphic Chart</vt:lpstr>
      <vt:lpstr>Graphic Chart</vt:lpstr>
      <vt:lpstr>Graphic Chart</vt:lpstr>
      <vt:lpstr>PowerPoint-Präsentation</vt:lpstr>
      <vt:lpstr>Graphic Chart</vt:lpstr>
      <vt:lpstr>PowerPoint-Präsentation</vt:lpstr>
      <vt:lpstr>PowerPoint-Präsentation</vt:lpstr>
      <vt:lpstr>PowerPoint-Präsentation</vt:lpstr>
      <vt:lpstr>World Map</vt:lpstr>
      <vt:lpstr>North America</vt:lpstr>
      <vt:lpstr>South America</vt:lpstr>
      <vt:lpstr>Europe</vt:lpstr>
      <vt:lpstr>Australia</vt:lpstr>
      <vt:lpstr>Asia</vt:lpstr>
      <vt:lpstr>Africa</vt:lpstr>
      <vt:lpstr>World Map</vt:lpstr>
      <vt:lpstr>World Map</vt:lpstr>
      <vt:lpstr>World Map</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Darius K.</cp:lastModifiedBy>
  <cp:revision>21</cp:revision>
  <dcterms:modified xsi:type="dcterms:W3CDTF">2018-03-23T08:37:40Z</dcterms:modified>
</cp:coreProperties>
</file>